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notesSlides/notesSlide13.xml" ContentType="application/vnd.openxmlformats-officedocument.presentationml.notesSlide+xml"/>
  <Override PartName="/ppt/ink/ink16.xml" ContentType="application/inkml+xml"/>
  <Override PartName="/ppt/notesSlides/notesSlide14.xml" ContentType="application/vnd.openxmlformats-officedocument.presentationml.notesSlide+xml"/>
  <Override PartName="/ppt/ink/ink1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8.xml" ContentType="application/inkml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1" r:id="rId3"/>
    <p:sldId id="302" r:id="rId4"/>
    <p:sldId id="303" r:id="rId5"/>
    <p:sldId id="304" r:id="rId6"/>
    <p:sldId id="305" r:id="rId7"/>
    <p:sldId id="263" r:id="rId8"/>
    <p:sldId id="306" r:id="rId9"/>
    <p:sldId id="266" r:id="rId10"/>
    <p:sldId id="307" r:id="rId11"/>
    <p:sldId id="268" r:id="rId12"/>
    <p:sldId id="308" r:id="rId13"/>
    <p:sldId id="270" r:id="rId14"/>
    <p:sldId id="309" r:id="rId15"/>
    <p:sldId id="272" r:id="rId16"/>
    <p:sldId id="310" r:id="rId17"/>
    <p:sldId id="274" r:id="rId18"/>
    <p:sldId id="311" r:id="rId19"/>
    <p:sldId id="276" r:id="rId20"/>
    <p:sldId id="312" r:id="rId21"/>
    <p:sldId id="278" r:id="rId22"/>
    <p:sldId id="313" r:id="rId23"/>
    <p:sldId id="281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00"/>
    <a:srgbClr val="E2661A"/>
    <a:srgbClr val="D94B7B"/>
    <a:srgbClr val="5A5A5A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9744" autoAdjust="0"/>
  </p:normalViewPr>
  <p:slideViewPr>
    <p:cSldViewPr snapToGrid="0">
      <p:cViewPr varScale="1">
        <p:scale>
          <a:sx n="84" d="100"/>
          <a:sy n="84" d="100"/>
        </p:scale>
        <p:origin x="82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17-</a:t>
            </a:r>
            <a:fld id="{5EA45CAC-0BEB-4E66-93C8-4A2C1773B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65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1:55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6625 5823 76 0,'-3'0'30'0,"3"3"-16"0,-3-3 5 0,3 0 16 15,-3 0 0-15,3 0 4 16,0 0-6-16,0 0 0 16,-3 3-2-16,3-3 3 15,0 5-18-15,0-2 4 0,0-3 8 16,0 0-9 0,0-3-5-16,0 3-2 15,3-3-3-15,-3 3 2 16,9-2-6-16,3 7-1 15,2-8 0-15,1 1 0 16,6-1 0-16,3 0 2 16,0-2-1-16,3 0 0 15,2 0-1-15,4-1 0 0,0 1-2 16,-3 2 1 0,-4 1 0-16,-2-1 1 0,-3 0 2 15,-3 3 3-15,-3-2 2 16,3 2 1-16,-6-3-2 15,-3 3-1-15,-4 0-1 16,1 0 0-16,0 0-2 16,-3 0-1-16,0-2-1 15,-3 2 0-15,0 0-5 16,0 0 1-16,0 0-18 16,0 0-8-16,0 0-37 15,-3 0-17-15,0 0-71 16</inkml:trace>
  <inkml:trace contextRef="#ctx0" brushRef="#br0" timeOffset="0.9928">7738 5749 108 0,'0'-2'44'0,"3"4"-24"0,-3 1-13 0,0-3 15 0,0 0 2 16,3 5 16-1,0 17-6-15,0-1-18 16,0 0 0-16,0 0 0 0,0 3-4 16,0 0 1-16,0-6-4 15,0-2 0-15,6 0-1 16,-3-3 0-16,3-2-9 15,-7-3-1-15,1-3 4 16,-3 0 4-16,0-5-3 16,0 0 0-16,0 0-3 15,3 3-1 1,-3-3 3-16,0 0-1 16,0 0-1-16,-3 0 1 15,3 0-1-15,0 0-3 16,0 0 2-16,-3 0 5 15,1 0-4-15,2 0 0 16,2 3-2 0,-4-1 0-1,2-2 2-15,-6 3 2 16,6-3-3-16,0 0 0 16,0 0 3-16,0 0 3 15,0 0-2-15,0 0-2 16,0 0 0-16,0-3 1 15,0 1-1-15,0-4 2 16,6-2-2-16,-12 0-1 16,12-2 1-16,-4-3-1 0,1-3 0 15,0 2 0-15,6-4 0 16,0-3 0-16,0 2 0 16,3 1 0-1,0-1-3-15,0 3 2 0,3 3 1 16,-3 0 0-16,3 5 0 15,-3 0 0-15,-1 3-3 16,1 2 2-16,0 3-6 16,-3 0-3-16,3 0-58 15,0 3-12 1,-3-3-37 0,0 2 32-16</inkml:trace>
  <inkml:trace contextRef="#ctx0" brushRef="#br0" timeOffset="1.9928">8056 5779 84 0,'0'2'33'0,"0"1"-18"0,0-3 2 0,0 0 30 15,0 10 3 1,3 4-13 0,3-1-20-16,0-3-4 0,0-2 0 15,3 0-5-15,0-2-2 0,3-1-1 16,0-2 1 0,0-1-5-16,3-2-1 15,-3 0 0-15,0-2 2 16,-1-6-1-16,4 2 2 0,-3-4-2 15,0 2-1-15,-3-3 7 16,-9 1-4 0,-3-1-1-16,0 3-1 15,-3 0 1-15,-3 0-1 16,0 3-1-16,-3 2-2 16,-2 1 1-16,-4 4 1 15,3 1 0-15,0 2 0 0,0 6 0 16,3 5 0-1,-3-3 0-15,3 3 2 0,3 0 1 16,6 2-1-16,0 3 1 16,3-2-2-16,3-1-1 15,6-2 1-15,6 0 1 16,6-5-3-16,3-3 0 16,6-3-1-16,5-2 0 15,-2-3-7-15,0-3-2 16,-6-2-23-16,-1-6-8 15,-2 0-24 1,-6-2-33-16,-3 3 31 16</inkml:trace>
  <inkml:trace contextRef="#ctx0" brushRef="#br0" timeOffset="2.9928">8414 5620 124 0,'-9'-21'46'0,"18"7"-24"0,-9 6-19 16,0 8 12-16</inkml:trace>
  <inkml:trace contextRef="#ctx0" brushRef="#br0" timeOffset="3.9928">8417 5585 264 0,'6'14'43'0,"-3"4"-21"16,5 9-2-16,1 4 0 0,-3 6-5 15,0 0 2-15,-3 0-8 0,0-2-3 16,0-1-3-16,0-2-3 15,3-6 1-15,0-4-1 16,-6-4-18-16,0-2-8 16,0-5-19-16,-3-3-8 15,-3-6-26 1,-3-4-24-16,0-6 47 16</inkml:trace>
  <inkml:trace contextRef="#ctx0" brushRef="#br0" timeOffset="4.9928">8348 5723 176 0,'3'-3'66'0,"0"1"-36"0,3-4-13 0,0 4 20 0,0 2-15 16,6-3-2-16,0 3-12 15,6 0-3-15,2 3-3 16,1-3-2-16,0 2 1 0,-3 1-26 15,0 0-8-15,0-3-34 16,-3 2-45 0,-4-2 28-16</inkml:trace>
  <inkml:trace contextRef="#ctx0" brushRef="#br0" timeOffset="5.9928">8580 5755 104 0,'0'2'38'0,"0"4"-20"0,0 2 1 0,0 2 16 16,0 6-4-16,0 3-1 15,3 2-10-15,0 0-5 16,3 5-8-16,0-4-5 0,3-1 1 16,0-3-2-16,0-2 2 15,3-3-2-15,0-5-1 16,3-2 3-16,5-4 0 15,-2-4-1-15,-3-6-2 16,0-6-2-16,-3-2-1 16,0 1-1-16,-3-7 3 15,-3 4-2-15,0-6 1 16,-3 8 2-16,-3 0 2 0,0 3-1 16,0 3-1-16,0 4 1 15,0 4 1-15,0-1-1 16,0 11 2-1,3 2 0-15,0 4 5 16,3 2 5-16,0 2-9 16,0 3-2-16,2-2-2 15,1-3 2-15,0 0-8 16,0-6-1-16,3-2-27 16,0-3-10-16,3-5-42 15</inkml:trace>
  <inkml:trace contextRef="#ctx0" brushRef="#br0" timeOffset="6.9928">8955 5768 104 0,'-18'5'41'0,"18"-2"-22"0,0 0-20 0,6-1 9 15,0 9 21-15,-3 5 13 16,0-1-8-16,0 1-2 15,0 0-10-15,0 0-4 16,0 3-10-16,0-6-3 0,0 0-1 16,0-2 0-16,0-1 2 15,0-2-5-15,0-3-1 0,-3 1 2 16,0-6 1-16,0 0-4 16,0 0-1-16,0 0 1 15,0 0 2-15,0-3 0 16,0-2-1-16,0-3 1 15,0 0 1-15,0-3-3 16,0 1 0-16,0-6 1 16,3-3 2-16,0 1-3 15,3-1-2-15,3 3 2 16,0 3 2-16,3 0 0 16,0 2-1-16,3 4-2 15,-1-1 1-15,-2 2 1 16,0 4 0-16,0-1-22 15,3 0-8-15,-3 3-36 16,3 3-46-16,0 0 29 16</inkml:trace>
  <inkml:trace contextRef="#ctx0" brushRef="#br0" timeOffset="7.9928">9250 5779 128 0,'-3'2'49'0,"6"-2"-26"0,0 3-27 16,-3 7 56-16,0 4-6 15,0-1-11-15,0 3-8 16,-3 0-16-16,0-1-5 0,3 4 0 0,0-3-1 16,0-3 2-1,-3 0-6-15,3-2-1 0,0-3 0 16,0-3 2-16,-3 0-3 15,3-2 0-15,0-3 1 16,0 0 0-16,0-3-3 16,0 1 0-16,0-4-3 15,3-1 1-15,3-1 1 16,0-3 2-16,0 0-4 16,3-4 2-16,3-4 2 15,0 1 1-15,0-1 1 16,2 0 0-16,7 4 0 15,-3 4 0-15,0 0 4 16,-3 6 2-16,0 3 11 16,3 2 4-16,0 7-5 0,-1 7-1 15,-2-1-3-15,0 0 2 16,-3 3-7-16,0 0-2 16,-3 0-1-16,0 2 2 15,-3-2-12-15,0 0-3 16,-3-3-27-16,0-2-9 15,0-1-41 1,-3-2-48-16,0-5 40 16</inkml:trace>
  <inkml:trace contextRef="#ctx0" brushRef="#br0" timeOffset="8.9928">10298 5501 132 0,'0'-3'49'0,"3"6"-26"0,-3-1-14 0,3 1 16 0,-3 5-3 15,3 3 1-15,-3 15-1 16,0 6 1-16,0 7-13 15,-3 9 8-15,0 0 2 0,3-3-6 16,0 0-1-16,0-3-7 16,0-2-2-16,3-11 0 15,3 2 0-15,-3-4-11 16,0-9-3-16,0-2-28 16,-6-5-13-16,6-3-37 15,-6-13-28 1,-6-6 51-16</inkml:trace>
  <inkml:trace contextRef="#ctx0" brushRef="#br0" timeOffset="9.9928">10176 5744 156 0,'-12'-3'60'0,"12"3"-32"0,3-2-26 0,0 2 14 16,3 0 5-16,3-3 5 15,3 1-12-15,8-1-3 16,4 0-7-16,0 1-5 0,0 2 0 16,0 0-23-16,2 0-10 15,1 0-33 1,-3 0-32-16,-3 0 34 16</inkml:trace>
  <inkml:trace contextRef="#ctx0" brushRef="#br0" timeOffset="10.9928">10494 5757 132 0,'-9'6'52'0,"3"-1"-28"0,0 6-8 16,3 2 16-16,-3 3-9 15,1-1-3-15,2 4-11 16,3 2-6-16,3 3-2 16,2-3-1-16,4-2 0 0,6-3 2 15,9-3 1-15,3-8 3 16,0-5 3-16,-1-8 5 15,-2-8 1-15,3-2 3 0,-3-9 1 16,-6 1-2-16,-12-1 2 16,-6-2 3-1,-6 5 3-15,-6 3-4 0,-6 5-3 16,-6 3-8-16,-3 5-4 16,1 3-21-16,2 2-8 15,3 3-32-15,3 0-13 16,3 3-52-1</inkml:trace>
  <inkml:trace contextRef="#ctx0" brushRef="#br0" timeOffset="11.9928">11319 5715 132 0,'-6'-5'52'0,"0"5"-28"0,-3 0-4 0,6 2 19 15,-3 1-8-15,-3 0-3 16,0 2-16-16,-3 0-8 16,0 1-2-16,3 1-2 0,-3-1 2 15,9-1-3-15,1 0 0 16,2 3-4-16,5-2 1 16,4 9 2-16,3-7 1 15,0 3 3-15,3 0 1 16,0-1 5-16,0 3 3 15,-3 1 5-15,-3 1 2 16,-3 4 2-16,-6-3 2 16,-3 0-8-16,-6-3-1 15,-3 0-7-15,-3-2-2 16,-3-3-2-16,-6-3 1 16,3-5-2-16,1 0-1 15,-1-3-13-15,6-2-6 0,3 0-10 16,3-1-3-16,3-1-13 15,3-1-6 1,3-3-11-16,6 0-34 16,9-4 23-16</inkml:trace>
  <inkml:trace contextRef="#ctx0" brushRef="#br0" timeOffset="12.9928">11551 5464 112 0,'0'-3'44'0,"0"6"-24"0,-3-1-10 0,3 1 12 15,0 5 3-15,0 2 2 16,0 6 1-16,0 8 0 15,0 11-15-15,0 4 10 0,0 4 4 16,0-1-8-16,0-2-1 16,3-3-10-16,0-3-3 15,0-2-3-15,0-3 1 16,0-3-2-16,-3-4-1 16,0-7-21-16,0-4-11 15,-3-3-31-15,3-3-10 16,-3-5-14-1</inkml:trace>
  <inkml:trace contextRef="#ctx0" brushRef="#br0" timeOffset="13.9928">11420 5736 192 0,'-18'-5'74'0,"21"5"-40"0,3-3-35 16,3 3 15-16,6-2 3 15,0-4 4-15,0-2-8 16,2 0-3-16,1 3-6 0,3 0-12 0,0 2-2 16,3 1-39-16,3 2-18 15,-1 2-18 1</inkml:trace>
  <inkml:trace contextRef="#ctx0" brushRef="#br0" timeOffset="14.9928">11744 5712 84 0,'-3'-2'33'0,"3"2"-18"0,0 0-2 0,0 0 11 15,0 0 14-15,-3 2 8 16,0 1-11-16,-2 2-3 0,-1 1-13 16,-3 2-4-16,-3 5-8 15,0 8 2-15,-3 0 3 0,3 3-2 16,9 2 2-1,3 1-7-15,6-1-1 0,0-2 0 16,3-5 0-16,3-4 2 16,6-7 3-16,5-5 2 15,1-8 1-15,0-6-2 16,3-5-1 0,-6-2-3-16,-3-6-1 0,-7-2-1 15,-8-1 2-15,-3 3-1 16,-5 0 0-16,-4 3-6 15,-3 3 1-15,-3 2-7 16,0 5 0-16,0 6-17 16,0 2-4-16,3 1-13 15,0 4-1-15,3 1-29 16,3 2-49-16,3-2 25 16</inkml:trace>
  <inkml:trace contextRef="#ctx0" brushRef="#br0" timeOffset="15.9928">11950 5718 176 0,'-3'0'66'0,"6"5"-36"0,0 3-40 0,0-3 9 15,0 6 17-15,0 2 14 16,3 3 2-16,-3 0 2 15,0 2-19-15,3 1-5 0,-3-1-2 16,2 1-4-16,-2-1-3 16,0-4 2-16,-3-4 0 0,0-2-1 15,3-3-2-15,-3 1 1 16,0-6 1-16,0-3-6 16,0-5-1-16,0-2-1 15,0-1 4-15,0-5 3 16,0 0 2-16,3 0 1 15,0 3 0-15,3 0-2 16,0 2-2-16,0 3-2 16,3 0 1-16,0 0-1 15,6 1 0-15,0 1-14 0,3 4-6 16,-3-1-22 0,-1 0-8-16,-2 3-36 15,0 0-16-15,0 0 52 16</inkml:trace>
  <inkml:trace contextRef="#ctx0" brushRef="#br0" timeOffset="16.9928">12230 5779 84 0,'0'0'33'0,"0"0"-18"0,6 18 2 15,-3-13 16-15,2 1-4 16,1 4 0-16,3-2-7 16,3 0-2-16,6-3-11 15,6-5 1-15,0 0 3 0,-3-2-3 16,-4-1 2-16,1-5-5 0,0 0 1 16,-3-2-5-16,-3-1 0 15,0 0-1-15,-6 1-2 16,0-1-2-16,-6 1-1 15,-3-1-3-15,-3 1-1 16,-3 4-3-16,-9 1-1 16,-3 2 3-16,-3 6 5 15,1 2 2-15,-1 3 1 16,0 8 0-16,3 5 2 16,0 0 5-16,3 1 4 15,7-1 0-15,2 0 3 16,6 0-7-16,9 3-2 15,8-6-8-15,10-2 0 16,9-5-21-16,3-3-9 0,-1-8-58 16</inkml:trace>
  <inkml:trace contextRef="#ctx0" brushRef="#br0" timeOffset="17.9928">12691 5702 160 0,'-18'-11'60'0,"12"9"-32"0,-3-1-22 0,3 3 17 15,0 3-5 1,-9-1-1-16,-5 6-7 16,-1 3-2-16,3 2-4 15,0 8-5-15,3 3 0 0,3-3 1 0,3 3 2 16,3 0-1-1,6 0-1-15,9-1-2 0,6-7 1 16,3-3 3-16,0-5 3 16,3-8 0-16,0-5 2 15,-1-5-4-15,1-6 0 16,-3-11 1-16,-3 1 2 16,-6-3-3-16,-3 0-2 15,-6-16 2-15,-3 2 0 16,-3 1-1-16,-3 2 1 15,-3 6-4-15,3 5 0 16,0 8 5-16,3 2 2 0,0 6-5 16,3 5-2-16,0 5 0 15,0 8 0-15,0 9-2 16,3 12 2-16,6 9-1 16,3 2 0-16,3 0 2 15,3 2 2-15,0 1-1 16,0-6 2-16,0-2-11 15,6-3-4-15,-4-2-54 16,7-9-61 0,-3-2 29-16</inkml:trace>
  <inkml:trace contextRef="#ctx0" brushRef="#br0" timeOffset="18.9928">13346 5686 80 0,'-3'-5'30'0,"6"5"-16"0,-3 2-10 16,0-2 10-16,0 0 12 15,0 0 19 1,3 19-9-16,0 10-14 15,0 8-6-15,3 8-10 16,-3 8-2-16,3 2 2 0,0-4 3 16,0-4 2-16,-1-7-3 15,1-6-3-15,-3-7 0 16,0-9-1-16,3-4 4 16,0-6 5-16,-6-8-3 15,0-8 2-15,0-11-7 0,0-5-3 16,-3-5-4-16,0-5-1 15,0-1-1 1,0-2 3-16,0-2-2 16,3-1-1-16,0-2 0 0,6 7 3 15,0 1-5-15,9-1 2 16,3-2 0-16,0 8 2 16,0 5 1-16,-3 9 1 15,0 9 0-15,2 12 0 16,1 4 2-16,-3 6 1 15,-3 5 5-15,-3 0 5 16,-6 6-1-16,-3-3 3 16,-6-3-4-16,-3 0-1 0,0-5-6 15,-6-3-3-15,-9-5-11 16,1 0-6-16,-1-5-14 16,3-1-6-16,0-7-12 15,6 2-3-15</inkml:trace>
  <inkml:trace contextRef="#ctx0" brushRef="#br0" timeOffset="19.9928">13757 5665 140 0,'-6'-6'52'0,"-6"12"-28"0,3-1-8 0,9-2 18 15,-3 2-5-15,-3 0-2 16,0 3-11-16,0 0-3 16,3 8-7-16,0 0-2 0,3 10 2 15,6-4-3-15,6-1-2 16,3 0 2-16,3 0 2 15,2-5 2-15,1-3 1 16,0-5 4-16,3-3 3 16,0-5 3-16,0-8 1 0,-4-2-2 15,-2-9 0 1,-3-2-7-16,-6 0-2 16,-3-3 0-16,-9 0 0 0,-6-5 0 15,-6 5 0-15,-3 6-2 16,0 2 1-16,-2 5-9 15,-1 9-3-15,3-3-8 16,-3 5-5-16,3 0-10 16,0 2-5-16,9 1-20 15,6-1-8-15,3-2-15 16,9 3-40 0,0 0 30-16</inkml:trace>
  <inkml:trace contextRef="#ctx0" brushRef="#br0" timeOffset="20.9928">14063 5657 140 0,'0'0'55'0,"0"5"-30"0,3 3-7 0,0 0 18 16,0 3 2-16,0-1 4 15,-3 3-12-15,3 9-3 16,3 1-16-16,-3-4-7 0,0-1-2 16,0-4 0-16,-3-1 1 15,0-3-12-15,0-2-4 0,0 0-29 16,0-2-11-16</inkml:trace>
  <inkml:trace contextRef="#ctx0" brushRef="#br0" timeOffset="21.9928">14075 5472 160 0,'0'-6'63'0,"0"6"-34"0,3 0-30 0,-3 0 15 16,0 0 10-16,0 0 7 16,0 0-5-16,-3 0-3 15,0 0-13-15,0 0-4 0,-3 3 0 16,0-3-3-16,0 0 0 16,0 0-1-16,0 0-2 15,3 3-4-15,0-3 0 16,0 0-7-16,3 2-1 15,0-2-24-15,0 3-9 16,0 2-45 0</inkml:trace>
  <inkml:trace contextRef="#ctx0" brushRef="#br0" timeOffset="22.9928">14230 5659 108 0,'-3'6'41'0,"3"4"-22"0,3 1-5 0,0-1 15 16,0 4 6-16,0-1 5 16,0 5-8-16,0-2-4 15,0 3-16-15,0-3-5 0,0-3-1 16,-3-2-1-16,0-1 0 16,0-2-1-16,0-3 2 15,0-2-1-15,0-3 0 16,0 0-1-16,0-3 0 15,0 1-2-15,0-4-2 16,0-4-2-16,3-3-1 16,0-3 2-16,0-3 0 15,0-2-2-15,2 3 0 16,4-6 2-16,0 3 0 0,0-1-2 16,3 4 0-16,3 5 2 15,0 2 0-15,0 8 5 16,0 3 2-16,0 11 4 15,-1 2 4-15,1 3 1 16,0 3 0-16,-3 2-1 16,-3 3-1-16,0 2-5 15,-3-2-3-15,0-6-2 16,0-2-3-16,-3 0-2 16,0-5-1-16,0-1-23 15,0-2-10-15,0-2-12 16,0-4-6-16,0-2-116 31,3-21 82-31</inkml:trace>
  <inkml:trace contextRef="#ctx0" brushRef="#br0" timeOffset="23.9928">14590 5419 116 0,'0'-6'44'0,"3"6"-24"0,0 0-24 16,-3 0 60-16,9 0-10 15,-3 6-6-15,0 7-7 0,0 8-19 16,3 6 2-16,0 10 4 0,-3 2-2 16,-1 1-1-16,1-3-7 15,0-3-2 1,0-2-4-16,0-3-3 0,0-5 0 15,-3-5 1-15,0-4-10 16,0-1-4-16,-3-4-27 16,0-4-10-16,-3-4-43 15</inkml:trace>
  <inkml:trace contextRef="#ctx0" brushRef="#br0" timeOffset="24.9928">14486 5567 156 0,'-12'-3'57'0,"12"1"-30"0,0 2-25 0,0 0 14 16,0 0 7-16,3 2 8 16,3-2-5-16,3 0-1 15,6 0-14-15,5-2 0 0,10-1 0 16,3-2-9-16,0-1 0 15,-4 1-2-15,1 2 0 16,-6 1 0-16,-3-1 2 16,-3 3-32-16,3 0-93 31</inkml:trace>
  <inkml:trace contextRef="#ctx0" brushRef="#br0" timeOffset="25.9928">14894 5667 144 0,'0'3'55'0,"3"0"-30"0,0 5-12 16,0-6 19-16,2 4-7 0,1-4 0 15,3 1-8-15,0-1 0 16,3-2-10-16,0 0 5 0,3-2 1 16,0-1-4-1,0-2-3-15,-3 0 1 0,0-6 0 16,-4 0-1-16,-2-4-1 15,0 1-6-15,-6 1 1 16,0 0-5-16,-3 2 1 16,-6 1-9-16,-2 2-4 15,-4 2 4-15,-3 4 3 16,0-1 3-16,0 6 3 16,0-1-1-16,0 17 4 15,-2-3 0-15,2 2 1 0,0 4 6 16,6-4 4-16,3 3-5 15,9-2-1-15,6-3 2 16,0 5 1-16,3-3-6 16,6-4 0-16,3-4-6 15,2 1-1-15,1-6-24 16,0 0-10-16,6-10-37 16,-3 0-31-1,2-3 40-15</inkml:trace>
  <inkml:trace contextRef="#ctx0" brushRef="#br0" timeOffset="26.9928">15123 5554 124 0,'3'2'46'0,"-3"4"-24"0,3 1 5 0,-3 4 21 16,3 5-8-16,0 5-1 15,3 0-11-15,0 3-3 16,0-3-14-16,0 0-2 0,-4-5-2 16,1 0 1-16,-3-3 0 15,0-2 4 1,0-3-6-16,0-3-3 16,0-2 0-16,0 0 2 15,-3-3 0-15,3-3 2 0,0-2-6 16,0-3-3-16,3-6 1 15,0-1 0-15,0-4-2 16,3-7 2-16,0 2 1 16,0 3 2-16,0-1-1 15,3 4-1-15,0 2 1 16,6 3 1-16,3 2-3 16,3 1 0-16,0 2-1 15,2 2 0-15,4 4-5 16,0 2 0-16,0 0-32 15,-4 0-12-15,1-3-64 16</inkml:trace>
  <inkml:trace contextRef="#ctx0" brushRef="#br0" timeOffset="27.9928">6585 10565 100 0,'-3'-3'38'0,"3"3"-20"0,3 0 5 0,-3 0 18 0,0 0 7 16,0 0 6-16,0 0-17 15,0 0-5-15,0 0-18 16,6 0-7-16,0 0-2 0,3 0-1 15,0 3 0-15,12-1 0 16,3-2 0-16,5 3 0 16,4-3 2-16,6 0-1 15,0 0 2-15,-1 3 0 16,1-3 3-16,0 0-3 16,-4 0-2-16,-2 0 0 15,-6 0 1-15,0 0 8 16,-6 0 3-16,-4 0 3 15,-2 0 2-15,0 0 1 16,-6 0-1 0,-3 0-10-1,-3 0-3-15,-3 0-7 16,3 0-2-16,-3 0-13 0,0 0-5 16,0 0-34-16,0 0-16 15,0 0-172 1</inkml:trace>
  <inkml:trace contextRef="#ctx0" brushRef="#br0" timeOffset="28.9928">7972 10557 88 0,'-3'0'33'0,"3"2"-18"0,3-2-11 0,-3 0 8 15,0 6 6-15,0 4 3 16,0 4 1-16,3 1 1 15,0 12-2-15,0 2 2 16,0-3-13-16,3 1-1 0,-3-3 1 16,3-6-4-16,-3 1-1 15,0-6 2-15,0-2 2 16,0-4 5-16,-3 1 1 16,3-2 3-16,-3-6 1 15,0 0-4-15,0 0 8 16,0-6-7-16,0-2-4 15,0 1-2 1,0-4-4-16,0-5-1 0,0-5-3 16,0 0 1-16,0-3-4 15,6 0 0-15,0-2 1 16,6-1 0-16,0 3-5 16,3 3-1-16,0 3 0 15,-1 4 4-15,1 7-1 16,3 4 1-16,-3 6 0 15,0 2-2-15,3 3-11 16,3 0-5-16,-4 0-25 16,1 0-8-16,-3-3-52 15</inkml:trace>
  <inkml:trace contextRef="#ctx0" brushRef="#br0" timeOffset="29.9928">8359 10636 152 0,'0'3'57'0,"3"-1"-30"0,3 4-16 0,-3 2 15 15,3-3-8-15,3 3 0 0,0-3-2 16,3 0 2-16,0-7-10 16,0 4 0-16,3-4-1 15,2 2 1-15,-2-3 0 0,0-2 0 16,0 0 0-16,-3-6 0 16,-3 3 0-16,0 0-2 15,-3-2-1-15,-3-1-3 16,-3 0 1-16,-9 1 0 15,-3-1 1-15,0 1-5 16,-3 2-1-16,-3 2-2 16,-2 4 3-16,-1 2 0 15,-3 2 3-15,3 4-3 16,0 2 0-16,3 2-4 16,0 3-1-16,7 6 3 0,2-3 3 15,0 8 1-15,6 2-1 16,6-5 1-16,6 0 1 15,6-2 1-15,11-3 1 16,-2-6-2-16,9 1 1 16,0-3 0-16,-4-5 1 15,1-3-16-15,-3-3-6 16,-6-2-27-16,0-1-8 16,-4-2-46-1</inkml:trace>
  <inkml:trace contextRef="#ctx0" brushRef="#br0" timeOffset="30.9928">8725 10364 124 0,'6'-6'49'0,"-6"6"-26"0,0 0-27 16,0 6 56 0,0 2-17-16,0 7-2 15,0 9-4-15,0 5-17 0,0 6 9 16,0 2 5-16,0 10-10 16,3-4-3-16,0-4-8 15,0-2-4-15,0-5 0 0,0-8 1 16,0-5-17-16,0-4-6 15,0-1-28-15,0-6-11 16</inkml:trace>
  <inkml:trace contextRef="#ctx0" brushRef="#br0" timeOffset="31.9928">8594 10536 184 0,'0'-3'71'0,"6"3"-38"16,0 0-30-16,0 0 17 0,3-3-6 15,3 1 0-15,9-1-8 16,0 0-2-16,3 1-2 16,2-1-2-16,1 3 3 0,0 0-29 15,-3 0-9-15,-3 0-56 16</inkml:trace>
  <inkml:trace contextRef="#ctx0" brushRef="#br0" timeOffset="32.9928">8925 10533 100 0,'-15'8'38'0,"15"2"-20"0,0 12 1 0,0-12 16 16,0 6-2-16,0 3 1 16,3 4-13-16,0 7-5 15,6-9-9-15,3-3-3 0,0-5 2 16,0 1 1-16,-1-6 1 16,4-6 0-16,-3 1 2 15,0-6-3-15,0-2 1 16,0-6-3-16,-3-4 0 15,-3-4-3-15,0-2-2 16,0-3-4-16,0 5 0 16,-3 1 2-16,-3 2 1 15,0 6 3-15,0-1 1 16,0 6 1-16,0-1 0 0,0 6-2 16,0 6 1-16,0 2-4 15,3 5-2-15,3 0-1 16,0 6 3-16,0 2 0 15,2 0 1-15,4 0 2 16,0-2 1-16,0-4-6 16,3-4 0-16,-3 0-26 15,0-6-10-15,0 0-31 16,-3-5-42 0,3-2 34-16</inkml:trace>
  <inkml:trace contextRef="#ctx0" brushRef="#br0" timeOffset="33.9928">9249 10554 84 0,'0'0'33'0,"0"3"-18"0,0-1 2 0,0-2 16 16,3 6 3-16,0 2 2 15,3 2-5-15,0 3-3 16,0 1-16-16,0 2 2 0,0-1 4 15,0 7-9-15,0-7-3 16,0-1-5-16,-3-4 0 16,0 1 2-16,0-6 4 15,-3 0 0-15,0-5 2 16,0 0 3-16,-3-13 3 16,0 0-5-16,0 0-6 15,3-3-4-15,0-3 1 16,3 1 0-16,3-1-4 15,3 1-1-15,0 2-2 16,0 3 3-16,0-1 0 16,-1 4 1-16,1 2 0 15,3 3 0-15,-3 2-14 16,6 3-27 0,-3 5 0-16,0 1-31 15,3 2-11-15,0-3 1 16</inkml:trace>
  <inkml:trace contextRef="#ctx0" brushRef="#br0" timeOffset="34.9928">9559 10538 140 0,'0'3'55'0,"0"0"-30"0,0 4-7 0,0 1 18 15,0 3 2-15,0 2 2 16,0 3-7-16,0 0-3 0,0 0-16 16,0 2-7-16,3 1 0 15,0-6-4-15,-3-2 0 0,0-1 1 16,0-2 0-16,0-2-2 16,0-4 1-16,0 1-2 15,0-3-1-15,0-5 1 16,0-1 1-16,0 1-1 15,0-6-1-15,3-2-4 16,0-3-2-16,6-5-2 16,0 3 2-16,-3 2 2 15,3 0 2-15,-1 3 1 16,1 2 3-16,0 0-3 16,0 3-2-16,3 1 6 15,3 1 3-15,0 4 1 16,3 2 1-16,0 5-2 0,-1 3 1 15,1 2 0-15,-3 6 3 16,-3 0 1-16,0 0 3 16,-3 3-5-16,-3 4-3 15,0 1-3-15,-3-3-3 16,0-2-17-16,0-6-6 16,0 0-24-16,0-2-10 15,6-3-61 1,6-8-28-16,-4-3 72 15</inkml:trace>
  <inkml:trace contextRef="#ctx0" brushRef="#br0" timeOffset="35.9928">10368 10292 148 0,'0'-5'57'0,"0"2"-30"0,0 9-12 0,0-6 20 16,0 5-15-16,0 5-3 15,3 9 2-15,-3 7 2 16,0 3-10-16,0 6 2 0,0 5 3 15,0-1-4-15,0-2-2 16,0-2-5-16,3-4-2 16,-3 1-1-16,3-5-2 15,0-4-8-15,-3-4-5 16,0 0-20-16,0-6-6 0,0 0-15 16,0-5-4-16,0-3-15 15,0-5-9 1,0 0 40-16</inkml:trace>
  <inkml:trace contextRef="#ctx0" brushRef="#br0" timeOffset="36.9928">10291 10504 200 0,'-18'-3'77'0,"15"1"-42"0,6 2-32 16,0 0 15-16,3-3 4 15,3 0 4-15,3-2-8 0,3 0 0 16,0-1-11-16,3 1-6 0,2 2-4 16,4 1-1-1,3-3 3-15,3 2-31 0,-3-8-13 16,-4 3-35 0,4-2-40-16,-3-1 39 15</inkml:trace>
  <inkml:trace contextRef="#ctx0" brushRef="#br0" timeOffset="37.9928">10583 10276 124 0,'-9'0'46'0,"9"0"-24"0,0 3-30 0,0-3 25 15,3 11 8-15,0 4 8 16,0 12 2-16,0 5-3 15,-3-1 0-15,0 6-18 16,0 3-4-16,-3-6-2 0,3-2-2 16,0 0 1-16,0-6 0 15,0-4 1-15,-3-7-7 16,3-1 2 0,0-6 2-16,0 2 0 15,0-12 2-15,0-1-11 16,3-5-2-16,0-3-2 15,3-2 0-15,3-5 0 0,3-1 2 16,-1 1 4 0,4 4 1-16,0 1-2 15,-3 3 0-15,3 4 6 0,-3 4 3 16,0 4 3-16,3 6 2 16,-3 3-1-16,0 5 1 15,-7 0-4-15,1 2-2 16,0 1-2-16,0 4-3 15,-3-1-4-15,0-7 0 16,0-1-29-16,6-6-61 31</inkml:trace>
  <inkml:trace contextRef="#ctx0" brushRef="#br0" timeOffset="38.9928">10892 10554 184 0,'3'0'71'0,"0"0"-38"0,6 5-28 0,-3-2 17 0,0 2 5 15,6 1 6-15,3-1-9 16,-3 0-1-16,3-2-14 16,0-3-1-16,-1 0 2 0,1-3-4 15,0-2-1-15,-3 0 0 16,0-3 1-16,-3 0-3 15,-3 0-2-15,-3-3-3 16,-3 3 1-16,-6 0-8 0,-3 0-2 16,0 3 1-16,-6 0 1 15,-6 0 1 1,1 2 2-16,-1 3 6 0,0 5 2 16,3 3-3-16,0 3-1 15,3 5 1-15,3 2 2 16,6 3 6-16,3 3 6 15,3 3-1-15,9-1 1 16,3 3-5-16,6-5-3 16,3-6 0-16,3-4-1 15,3-4-16-15,5-4-4 16,1-6-54-16,12-6-21 16,-7 1-16-1</inkml:trace>
  <inkml:trace contextRef="#ctx0" brushRef="#br0" timeOffset="39.9928">11887 10491 124 0,'0'-3'49'0,"0"0"-26"0,0 3 2 16,0 0 20-16,-6 0-9 16,-3 0-1-16,0 0-5 0,-3 0-1 15,0 3-16 1,-3 0-3-16,3-1 0 0,3 1-8 16,3 2-3-16,3 0-5 0,6 3-1 15,9 3 1-15,3 2 2 16,6 0-1-16,0 3 4 15,3 0 4-15,-4 0 3 16,-5 0 4-16,-3 0 4 16,-6 5 9-16,-6 0 8 15,-3-5-7-15,-6-3-2 16,-9-5-9-16,-3 0-3 16,-2-3-8-16,-1-5-1 15,0 0-6-15,3 0 1 0,3 0-20 16,6-2-9-16,1-3-19 15,5-1-5-15,6 1-20 16,6-8-6-16,5-3 0 16</inkml:trace>
  <inkml:trace contextRef="#ctx0" brushRef="#br0" timeOffset="40.9928">12169 10276 180 0,'-3'0'68'0,"6"0"-36"0,0 6-37 0,-3-1 10 16,0 8 10-16,3 6 10 16,0 7 7-16,-3 6 5 15,0 5-20-15,3 3-5 0,-3-1-1 16,0 4-7-16,3-4 0 15,0-4-2-15,0-6 1 16,-3 3-31-16,3-11-11 16,-3-5-51-1,3-6-46-15,-3-2 49 16</inkml:trace>
  <inkml:trace contextRef="#ctx0" brushRef="#br0" timeOffset="41.9928">12056 10504 208 0,'3'-3'79'0,"3"3"-42"0,6-5-39 16,-3 5 14-16,6-3-6 16,6-2 1-16,2 2-6 15,4 1-3-15,-3-1-46 16,0 0-20-16,3-2-14 15,5 0-3-15</inkml:trace>
  <inkml:trace contextRef="#ctx0" brushRef="#br0" timeOffset="42.9928">12321 10522 140 0,'-21'8'55'0,"15"0"-30"0,0 8-16 0,6-5 14 15,0 2-2-15,-6 3 2 16,6 2-2-16,9 6-1 15,0 3-10-15,6-6-2 0,0-5 2 16,0-3 5-16,3-3 5 16,0-4-4-16,2-6 1 15,1-13-6-15,-3-1 1 16,-3 1-3-16,-3-3 2 16,-6-5-4-16,-6 0 1 15,-3 0-5-15,-6 2-2 16,-3 3-11-16,0 3-4 0,0 2-13 15,-3 4-5-15,-5-1-19 16,2 2-5-16,3 4-38 16,6 2-20-1</inkml:trace>
  <inkml:trace contextRef="#ctx0" brushRef="#br0" timeOffset="43.9928">12494 10525 136 0,'9'11'52'0,"-3"-1"-28"0,3 6-15 16,-6-8 16-16,2 3 1 15,-2-1 2-15,0 1-4 16,0-1-1-16,0 1-12 0,-3-3 0 16,0-3 2-16,0 0-5 15,3 3 3-15,-3-8 0 16,0 0 0-1,0-2 1-15,0-4-9 0,0-4-1 16,3-3-2-16,0-3 0 16,0 0 0-16,0 0 2 15,0 3 1-15,3 0 1 16,3-1-2-16,0 4-2 16,6-1 1-1,0 3-1-15,0 3 0 16,-3 0-18-16,0 2-8 15,2 3-33-15,-2 0-14 16,0 3-22-16</inkml:trace>
  <inkml:trace contextRef="#ctx0" brushRef="#br0" timeOffset="44.9928">12747 10530 156 0,'0'6'57'0,"0"-1"-30"0,3 0-10 16,0 0 20-16,6 1-10 15,3-1-3-15,-1 0-6 16,1 1 1-16,0-4-10 16,0-2 1-16,0 0 1 0,0-2-2 15,0-4 0-15,0 1-3 0,-3-3-1 16,0 0-6-16,-3-2 1 16,-3-1-7-16,-6 3-3 15,-3-5-8-15,-3 2-1 16,-6 1 3-16,-6 2 5 15,0 2 4-15,0 9 4 16,3 2 2-16,1 1 1 16,2 4 0-16,3 3 2 15,3 3 8-15,3 6 5 16,3-1-3-16,6 3-2 16,6-1-5-16,6 1-4 15,6 0-14-15,-1-8-4 16,7-6-26-16,3-10-13 15,0 0-34 1</inkml:trace>
  <inkml:trace contextRef="#ctx0" brushRef="#br0" timeOffset="45.9928">13113 10506 204 0,'-12'-13'77'0,"6"11"-42"0,-3-4-21 15,0 6 20-15,-6 3-11 16,0 0 0-16,1 2-14 15,-4 3-5-15,0 2-3 16,0 6-6-16,3 3 1 0,3-1 0 16,6 1 2-16,3 2-1 15,9 5-1-15,3 1 3 16,3-9 2-16,0-2 0 16,9-8 2-16,-3-8-2 0,-1-2-1 15,1-9-2-15,0-2 1 16,-6-8-1-16,0-3-2 15,-3-3 3-15,-3 1 2 16,-6-8-2-16,0-1 0 16,-6 1-1-16,3-1-2 15,-3 6 3-15,-3 5 0 16,3 6 5-16,0 2 2 16,3 5-5-16,3 6 0 15,0 5-1-15,3 8 0 16,3 13 0-16,0 3 2 15,3 5 1-15,3 6 3 0,0 2 1 16,3 0 1 0,0 5-4-16,5-5-1 15,4-3-21-15,-3-2-8 0,3-11-88 16</inkml:trace>
  <inkml:trace contextRef="#ctx0" brushRef="#br0" timeOffset="46.9928">13705 10538 116 0,'0'3'44'0,"3"5"-24"0,9 8-10 0,-9-3 14 15,3 11 0-15,0 13 3 16,-3 5-4-16,0 3 0 16,-3-3-12-16,0-2 0 0,0-5 0 15,0-4-4-15,0-4-2 16,0-6 2-16,0-3 0 16,0-4-1-16,0-4 1 15,0-2 5-15,0-5 2 16,0-3 1-16,0-3 1 15,0-2-8-15,0-8-5 16,0-1 0-16,0-15-2 16,0-2-1-1,0-1 1-15,0-13-1 16,0 2-3-16,3 4 2 0,3-1-1 16,3 0 0-16,0 9 2 15,3 2 0-15,3 5 0 16,-1 5 0-16,4 3 0 15,0 6 0-15,3 4 0 16,-3 6 0-16,3 8 0 16,-1 8 2-16,-2 5 1 15,-3 1 3-15,-3 1 3 16,-9 4 2-16,-3-1 1 16,-6 1 2-16,-3-6-3 15,-3-5-1-15,-3-3-15 0,-2-5-4 16,-4-3-14-16,0-2-5 15,-3 0-10-15,6-3-3 16,3-3-18-16,3 0-7 16</inkml:trace>
  <inkml:trace contextRef="#ctx0" brushRef="#br0" timeOffset="47.9928">14125 10514 152 0,'-6'0'57'0,"3"3"-30"0,3-3-12 0,-3 3 18 16,0 2-7-16,0 3-1 0,-3 3-8 15,0 4-2-15,0 4-9 16,3 5-2-16,3 2 0 0,3 1-2 15,3 2 1-15,3-5 4 16,6-6 4-16,3-5 2 16,0-5 3-16,3-2-3 15,-1-9 0-15,-2 0-3 16,0-13 1-16,-6 1 3 16,-3-1 1-16,-6 0-2 15,-6-3 0-15,-3-2-7 16,-3 3-4-16,-6-1-1 0,-3 3-1 15,0 3-14-15,1 2-5 16,2 3-12 0,0 0-6-16,3 3-16 0,3 3-6 15,3 2-30 1,6 2-31-16,0-2 49 16</inkml:trace>
  <inkml:trace contextRef="#ctx0" brushRef="#br0" timeOffset="48.9928">14408 10509 156 0,'0'3'57'0,"3"2"-30"0,-3 11-10 15,3-5 22-15,-3 2-5 16,0 3 1-16,0 0-14 15,3 5-3-15,-3 2-10 16,0-1-5-16,0-1-2 0,0-3-4 16,0-4 0-16,0-4-51 15,0-2-132 17,6-8 90-32</inkml:trace>
  <inkml:trace contextRef="#ctx0" brushRef="#br0" timeOffset="49.9928">14324 10472 160 0,'0'-3'63'0,"3"3"-34"0,0-13-41 0,0 19 10 15,3-4-26-15,0 1-7 16</inkml:trace>
  <inkml:trace contextRef="#ctx0" brushRef="#br0" timeOffset="50.9928">14518 10557 152 0,'3'21'57'0,"3"-5"-30"0,-3 0-18 0,0-3 14 0,0 0 0 16,0 0 3-16,-3 6-5 15,3-6-1-15,0-2-11 16,-3-3-5-16,0-3-1 0,0 0 0 16,0-2 1-16,0-3 0 15,0-5-5 1,0-9-3-16,0 1-5 16,0-3-2-16,0-5 1 15,3 3 4-15,0-1 1 16,3 1 0-16,-1 2 1 15,7 2 3-15,-3 1 0 0,6 5 3 16,-3 0 3-16,0 3 4 16,0 2 2-1,3 6 1-15,-3 8-4 0,3 4 0 16,-4 4-1-16,-2 5 3 16,0 5-3-16,-3-3 1 15,0 3-7-15,-3-5-1 16,0-5 2-16,0-3 3 15,-3-3-26-15,0-5-11 16,3-3-33-16,0-2-11 16,6-6-6-1</inkml:trace>
  <inkml:trace contextRef="#ctx0" brushRef="#br0" timeOffset="51.9928">14943 10157 160 0,'0'-5'60'0,"0"8"-32"0,3-1-24 15,0 4 15-15,0 1 4 16,-3 15 3-16,3 7 6 16,0 5 5-16,0 6-20 15,3 2 2-15,-3 3 1 0,0 3-9 16,3-3-1-16,-3 2-6 15,3-2-3-15,-3-2 0 0,3-12 1 16,-3-1-19-16,-3-7-6 16,0-4-21-16,0-6-8 15,-3-2-36 1,0-6-34 0,-3-5 47-16</inkml:trace>
  <inkml:trace contextRef="#ctx0" brushRef="#br0" timeOffset="52.9928">14780 10506 220 0,'-6'-2'82'0,"9"4"-44"0,3-4-38 0,0 2 18 0,0 0 5 16,3 0 6-16,5-3-9 15,7-2-2 1,3 2-10-16,3 1-5 0,3-1-2 0,2 0-19 15,1 3-8-15,-3-5-52 16,0 0-67 0,-4 2 35-16</inkml:trace>
  <inkml:trace contextRef="#ctx0" brushRef="#br0" timeOffset="53.9928">15125 10536 164 0,'-9'5'63'0,"9"-2"-34"0,3 2-19 0,0 0 17 16,0 0 4-16,3 1 4 16,3 2-8-16,3-3-4 15,6 0-13-15,3 1 0 0,-1-6 1 16,1 0-2-16,0-3 0 16,0-2-3-16,-3-3 1 15,0 0-2-15,-4 0 2 16,-5-3-9-16,0 1-3 15,-6-1 0-15,-6 0 1 16,0 1-5-16,-6-3-1 16,-2 2 0-16,-4 3 4 15,-6 3-2-15,-3 7 3 16,0 4 1-16,0 2 2 16,1 5-4-16,-1 3 2 15,3 5 2-15,6 0 3 0,3 6 4 16,6 4 4-16,6-2-2 15,3 1-2-15,6-7 0 16,6-1 1-16,6-7-19 16,3-1-8-16,2-6-18 15,7-6-8-15,-3-4-17 16,0-4-43 0,-7-7 23-16</inkml:trace>
  <inkml:trace contextRef="#ctx0" brushRef="#br0" timeOffset="54.9928">15429 10528 140 0,'-3'-8'52'0,"0"8"-28"0,0 0-26 0,3 0 9 16,0 8 6-16,0 5 6 15,3 5 12-15,0 6 8 16,0 5-21-16,3 0 8 16,-3 1 2-16,0-7-7 0,0-4-1 15,-3-3-6-15,3-3-1 16,-3-5 4-1,0-8-1-15,0 0 0 16,0-3-4-16,0-10 0 16,0-5-3-16,2-4 2 15,4-1-4-15,0-7 1 16,6 4-5-16,6 2-2 16,0 3-5-16,0 2-2 15,0 6 0-15,3 3 4 0,2-1-1 16,1 3-1-16,0 3-15 15,0 2-7 1,9 1-40-16,-1-1-17 0,1-5-37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3:39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 10152 60 0,'-3'3'24'0,"-3"-3"-12"0,3 2 8 16,3-2 14-16,-6 0 4 0,3 0 2 15,3 0-3-15,-2 0 2 16,2 0-12-16,0 3-5 16,0-3-12-16,0 0-2 15,0 3-1-15,-6-3-6 0,3 0-2 16,3 2-3-16,-6 4 3 16,3-4 0-16,0 1 1 15,0 0 0-15,3-3 2 16,0 0-1-16,0 0-1 15,0 0 9-15,0 0 6 16,0 0 2-16,0 0-1 16,-3 0-2-16,3 2 1 15,0-2-8-15,0 3-2 16,0-3-1-16,0 0 0 16,0 2 0-16,0-2 0 15,6 3 0-15,6-3 0 16,-3 0 0-16,11 0 0 0,1 0 0 15,0 0 0-15,9 0 0 16,-6 0 2-16,2 0-1 16,4-3 2-16,3 3-4 15,0-2-2-15,2-3 2 16,-5-1 2-16,3 4 0 16,0-4 0-16,2 1-3 15,7 2 1-15,-6-2 2 16,-1 2 2-16,-2 1-1 15,-3-4 1-15,3 1-4 16,2 3 0-16,-5-1-1 16,3 0 1-16,-3 1-2 15,-1-1-1-15,-5 0-2 16,6 1 1-16,3 2 1 0,0 0 0 16,-1-3 2-16,1 3 1 15,-3 3-4-15,-3-3 1 16,-4 0 2-16,4 0 1 15,0 0-4-15,0 0-1 16,0 0 3-16,-1 0 1 16,1-3 0-16,-3 3-2 15,0 0 1-15,0-3 1 16,2 3-1-16,1-2-1 16,3-1 1-16,3 3-1 15,-4 0 0-15,1 0 0 0,-3 0 0 16,-3 0 0-16,0 0 0 15,2 0 0-15,-2 3 0 16,3-1 0-16,0-2 0 16,0 0 2-16,-4 3-3 15,1 0 0-15,-3-3 1 16,3 0 0-16,3 0 0 16,2 0 2-16,1 2-3 15,0 1 0-15,0-3 1 16,-4 3 0-16,-2-3 0 15,3 0 0-15,-6 0 0 16,3 0 0-16,0 0 0 16,-4 0 0-16,1 0 0 15,-3 0 0-15,-3 0 0 0,3-3 0 16,-3 6-18-16,0-3-8 16,2-3-8-16,-2 3-3 15,3 0-36-15,0 0-16 16,0 0-26-1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3:44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8807 6204 84 0,'0'-2'33'0,"-3"2"-18"0,3 0 2 16,0 0 14-16,0 0-1 15,0-3 2-15,0 1-5 16,0 2-2-16,0 0-13 16,0 0 1-16,0 0 1 0,3 0-5 15,2 0-3-15,1 0 3 16,3 0 2-16,0 0-2 15,3-3 2-15,6 0 0 16,3 1 1-16,0-1-4 0,3 0 0 16,2 3-3-1,4-2 0-15,0 2 1 0,0 0 1 16,2 0 3-16,1 0 1 16,0 0-3-16,0 0 0 15,-1 2-5-15,1-2 0 16,3 0-1-16,-3 0 1 15,-1 0 0-15,4 0 1 16,0 0 2-16,-1 0 1 16,-2 0-1-16,6 0-1 15,-3 3-3-15,2-3-2 16,-2 3 1-16,0-1-1 16,-1 1 0-16,1 0 2 0,0-3-1 15,0 2-1 1,2 1 1-16,-2-3 1 15,-3 0-3-15,2 2-2 0,1 1 2 16,0 0 0-16,0-1 3 16,-4 1 1-16,1 0-4 15,6-1 1-15,-6-2 0 16,-1 3 0-16,4-3 0 16,0 3 0-16,2-1-3 15,1-2 2-15,6 3 1 16,-4 0 2-16,1-1-1 15,-3-2-1-15,-3 0 1 16,8 0-1-16,-2 6 0 16,0-1 0-16,-1-3 0 0,4 1 0 15,-1-3 0-15,1-3 2 16,0 3-3-16,2 0 0 16,-5-2 1-16,6 4 2 15,-4-4-3-15,1-1 0 16,0 6 1-16,-1-6 2 15,1 3-1-15,0 0 2 16,-4 0-4-16,1-2 0 16,0 2 1-16,5-3 0 15,-2 3 0-15,0 0 2 16,-1 0-3-16,4-3 0 16,2 1-1-16,1-1 0 0,0 0 2 15,-1 1 2-15,-2 2-1 16,2-3-1-16,4 0 1 15,0 3 1-15,-1-2-3 16,4 2 0-16,-4-3 1 16,-2 3 0-16,2 0 0 15,1-3 0-15,12 1 0 16,2-1 0-16,-5 0 0 16,2 3 0-16,-2-2 0 15,-7 2 0-15,4 0 0 16,-4 0 2-16,4 0-3 15,-1 0 0-15,-2 0 3 16,-1-3 1-16,1 1-1 16,-7-1-2-16,1 0 1 15,3 1-1-15,-4-1-5 16,-2 3 1-16,0-3 2 0,-4 3 1 16,-2 0 3-16,-6-2 1 15,2-1-17-15,-8 0-5 16,-6-2-53-16,-6 2-22 15,-3-7-25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3:51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7152 11322 116 0,'-3'0'44'0,"3"0"-24"0,0 2-4 0,0-2 18 0,0 0-5 15,0 0 0-15,0 0-12 16,0 0-3-16,0 0-8 16,0 0-2-16,3 3 0 0,0-1 2 15,2 1 3-15,4 0 0 16,0-1 0-16,3-2 1 15,3 0 1-15,0 0-3 16,3 0-3-16,0 0 4 16,3 0 4-16,2 3-5 15,1-3-2-15,3 0 1 16,-3 0 2-16,3 0-4 0,-1 0-3 16,1 0 1-16,3-3 0 15,-3 1-1-15,0 2 1 16,-1 0-2-16,1 0-1 15,0 0 1-15,0 0 1 16,-1 0-1-16,-2 0 2 16,3 0 0-16,3 0 1 15,-3 0 2-15,5 0 1 16,-5 0-6-16,3 0 0 16,0-3-3-16,-1 0 0 15,-2 1 4-15,-3-1 3 16,0 1 2-16,0-1 1 15,-1 0-7-15,4 3 0 16,-3-2 1-16,0 2 1 16,0 0-1-16,2 0 1 0,1 0 0 15,0 0 1-15,-3 0-5 16,0 2 1-16,0-2 0 16,-1 3 0-16,-2-3 2 15,3 0 1-15,3 0-1 16,-3 0-2-16,-4 0 1 15,1 0-1-15,0 0 0 16,0 0 2-16,0 0-1 16,0-3-1-16,2 3 1 15,1-2-1-15,-3 2 0 0,3 0 0 16,3 0 0-16,-4 0 2 16,1 0-1-16,0 0-1 15,0 0 1-15,0 0-1 16,-3 0 0-16,5 0 0 15,1 0 0-15,-3 0 0 16,0 0 0-16,0 2 2 16,-1-2-1-16,1 0 2 15,3 0-4-15,0 0-2 16,0 0 2-16,2 0 0 16,1 0 1-16,0 0 2 15,0 0-1-15,-1 0-1 16,-2 0-2-16,3 0 1 15,0 0 1-15,-4 0 2 0,1 0-3 16,3 0 0-16,-3 0 1 16,0 0 2-16,2 0-1 15,1 0-1-15,0 0-2 16,12 3 1-16,-7 0 1 16,-2-1 2-16,0 1-3 15,-3-3 0-15,-4 0 1 16,4 0 0-16,0 0 0 15,-3 0 2-15,-4 0-1 16,4 0 2-16,-3 0-2 16,3-3-1-16,-3 1 3 15,0-1 0-15,-4 0 1 16,-2 1 0-16,0-1-5 0,-6 3 1 16,0 0-13-16,3 0-33 15,-3 0-2 1,6 3-22-16,-7-1-6 15,1-2-32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3:56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2398 9520 104 0,'-3'0'41'0,"6"2"-22"0,-3 1-9 0,0-3 14 15,0 0 2-15,3 3 2 16,-3-3-4-16,3 2-1 16,0 4-12-16,6-1 4 0,-6-2 5 15,3 2-2-15,0 0 1 16,3-2-1-16,0-1 0 15,2 1-5-15,1 0 0 16,0-1-4-16,3-2 0 16,3 0-1-16,0 0 0 15,3 0 0-15,0 0 2 16,5 0-3-16,1 0 1 16,3-2-5-16,3 2-2 15,2 0 2-15,1 0 0 16,0 0-1-16,-3 0 1 15,5 0-4-15,-5 0 0 0,0 0 1 16,-3 0 2-16,2 0 1 16,1 0 1-16,0 0-2 15,2 0-2-15,1 0 1 16,3 2 1-16,-6-2-1 16,-1 0-1-16,1 0 3 15,-3 3 0-15,-3-3-4 16,-1 0-1-16,1 0 3 15,0 0 1-15,0 0 0 16,3 0 1-16,2 0-2 16,1 0-1-16,0 0 1 15,3 0 1-15,-4 0-1 16,1 0-1-16,0 0 1 0,-1 0-1 16,1 0 0-16,0 0 0 15,0 0 0-15,2-3 2 16,-2 1-1-16,0-1 2 15,0 3-4-15,-1-3 0 16,1 1-1-16,3 2 0 16,0 0 2-16,-1 0 2 15,1 0-1-15,-3 0-1 16,5 0 1-16,-5 0 1 16,0-3-3-16,-3 3 0 15,2-5 1-15,1 5 0 16,0 0 0-16,0 0 0 15,-1 0-3-15,4 0 2 0,-3 0 3 16,0 0 3 0,2 0 0-16,1 0 0 15,3-3-3-15,-4 1-2 0,1-1 1 16,3 0 1-16,0 3-1 16,-4 0-1-16,1 0 3 15,0 0 2-15,-1 3 0 16,1 0 2-16,-3-1-6 15,-3-2-1-15,-4 0 0 16,1 0 2-16,0 0 1 16,0 0 3-16,0 0-5 15,-4-2-3-15,-2 2 1 0,0-3 0 16,-6 3-4 0,0-3-1-16,-6 3-35 0,-3-2-13 15,-6 2-91 1,-9 0-47-16,-18 13 92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4:01.4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8863 6460 36 0,'3'0'16'0,"3"-16"-8"0,0 21-7 0,0-2 5 16,0-9 17-16,-3 4 7 16,0-1 7-16,0 0 4 15,3 1-11-15,-4 2-3 16,1-3-5-16,-3 3-2 15,0 0 1-15,6 5 1 16,0 1 3-16,0-4 4 16,0 1-4-16,0 0-1 15,3-1-7-15,0-2 0 16,6 0-6-16,3 0-1 16,0 0 0-16,3 0 4 15,2 0-8-15,4 0-1 16,3 0 3-16,0 0 3 0,5 0-4 15,1 0-2-15,0 0 2 16,3 0 2-16,2 0-4 16,1 0-1-16,0 0 0 15,2 0 2-15,7 0-1 16,-4 0 2-16,4 0 0 16,0 0 1-16,-1 0-7 15,1 0 0-15,-1 0-1 16,1 0 0-16,3 6 2 15,-1-1 1-15,7-5-1 0,-4 3-2 16,1-1 1-16,-4-4-1 16,-2 7 0-16,3-2 0 15,-1-3 0-15,1 2 2 16,5-2-1-16,-2 0-1 16,-4 0-2-16,4 3 1 15,-3-1 3-15,-1-2 1 16,4 0-4-16,-4 0 1 15,4 0 0-15,-1 0 2 16,1 0-3-16,5 3 0 16,-5 0 1-16,0-3 0 15,-1 2-3-15,1 1 2 0,5-3 1 16,-2 0 2-16,-1 0-1 16,4 3-1-16,-1-3 1 15,1 0-1-15,-1 2-3 16,4-2 2-16,2 0 3 15,-8 0 1-15,2 0-4 16,-2 0 1-16,-1 0 0 16,4 0 0-16,5-2 0 15,-5 2 2-15,-4 0-1 16,7 0 2-16,-1 0-4 16,4-3 0-16,2 0-1 15,4-2 0-15,-1 0 0 16,0 0 0-16,1-1 2 15,-1 4 2-15,-2-1-1 16,-1 0-1-16,-5 3-2 0,-1 0 1 16,-2 0-6-16,-1 0-3 15,7 6 1-15,-7-4 3 16,-2 1-4-16,-7 2 2 16,1-5-20-16,-7-5-7 15,-5 0-39-15,-3-6-18 16,-7-8-31-1</inkml:trace>
  <inkml:trace contextRef="#ctx0" brushRef="#br0" timeOffset="1">3508 11189 208 0,'-6'-2'77'0,"6"2"-42"0,3 0-41 16,-3 0 56-16,0 0-19 15,6 2-3-15,0 1-3 0,3 2-15 16,3 3-3-16,3 0-3 0,3 3-2 16,0-1-2-16,-1 1 3 15,1-1 0-15,0 1 1 16,0 0 0-16,0-1-11 15,0 1-5-15,-3-3-14 16,0 0-6-16,-1 0-10 16,-2-1-3-16,0-1-29 15,0-4-39 1,-3-2 36-16</inkml:trace>
  <inkml:trace contextRef="#ctx0" brushRef="#br0" timeOffset="2">4077 11091 172 0,'-3'-8'66'0,"3"8"-36"0,0 3-20 0,0 0 17 15,-3 2 4-15,-6 8 4 16,-6 3-11-16,-3 3-1 15,-3 2-14-15,-5 3-5 0,-1 2-3 16,-3 3-8-16,3-2-3 16,0 2-30-16,1 2-13 15,5-4-50 1</inkml:trace>
  <inkml:trace contextRef="#ctx0" brushRef="#br0" timeOffset="3">3815 11359 168 0,'3'0'66'0,"0"15"-36"0,3 1-13 16,-3-2 20-16,-3 1-6 15,0 9-1-15,3 3-14 16,-3 2-7-16,0 0-6 15,3 0-3-15,0-3 1 0,0 1-4 16,0-1 0-16,0-2-31 0,3-3-13 16,-3-2-40-1,2-3-30-15,-2-6 48 16</inkml:trace>
  <inkml:trace contextRef="#ctx0" brushRef="#br0" timeOffset="4">4062 11552 156 0,'0'-3'57'0,"6"0"-30"0,3-2-29 0,-3 2 9 16,0 3 8-16,3-2 7 16,0 2 2-16,5 0 3 0,4 0-15 15,0 0 0-15,3 0-1 0,-3 0-4 16,3 0-2-16,-3 0 2 15,-1-3 0-15,-2 1-3 16,0-1-1-16,-3-2 1 16,-3-1 0-16,0 1 0 15,-6-3 0-15,0 3-2 16,-3-3 1-16,-3 0 0 16,-6 0 1-16,-6 3-11 15,-3-1-3-15,-3 4 3 16,-2 4 3-16,-4 4-2 15,3 2 2-15,0 2 2 16,0 1 3-16,6 2 0 16,4-2-1-16,5 4 1 0,3 4 1 15,6-3-3-15,6-3-2 16,3 0-1-16,8-2 3 16,10-3-2-16,0-3-1 15,3 0-17-15,0-2-7 16,8-6-29-1,-2-2-53-15,-3-5 18 16</inkml:trace>
  <inkml:trace contextRef="#ctx0" brushRef="#br0" timeOffset="5">4586 11422 212 0,'-18'-21'79'16,"18"21"-42"-16,-3-16-23 0,0 24 22 0,0-5 0 15,-3-6 0-15,0 6-11 16,0-1-5-16,0 1-11 16,3 0-8-16,6 10-6 15,3 0 0-15,3 3 3 16,0 0 1-16,0 0-2 16,0 2 0-16,0 3 6 15,-6 0 5-15,-3-2 2 16,-3 0 4-16,-6-1-5 15,-9 1-1-15,-3-1-13 16,0-2-4-16,0-3-36 16,7-2-13-16</inkml:trace>
  <inkml:trace contextRef="#ctx0" brushRef="#br0" timeOffset="6">4877 11636 176 0,'-3'0'68'0,"6"0"-36"15,-3 3-15-15,0-3 20 0,0 0-8 16,0 0-2-16,0 0-9 15,0 0-1-15,0 0-10 16,0 0-4-16,0 0 0 0,0 0 0 16,0 0 3-16,0 0-3 15,0 0-2-15,0 0-3 16,0 0 1-16,0 0-1 16,0 0 0-16,0 0 4 15,0 3 1-15,0-3-1 16,0 5-2-16,-3-2 3 15,1-1 0-15,2 1-4 0,0 0 1 16,-3-3-5-16,3 2 1 16,-6-2-95-1</inkml:trace>
  <inkml:trace contextRef="#ctx0" brushRef="#br0" timeOffset="7">8053 11242 72 0,'0'-2'30'0,"3"2"-16"0,-3-3 8 0,0 3 17 16,0 0 6-16,0 0 5 16,0 0-5-16,0 0-1 15,-6 0-24-15,-5 3 4 0,-4-1 0 16,-6 3-6-16,-3 3 0 15,-3 3-7-15,-3 2-1 16,1 0-6-16,5 1-3 16,3-4-5-16,6 1 0 15,12-1-3-15,9 6 0 16,12 3 1-16,6 2 2 16,12-3 2-16,-1 1 1 15,-2 0-2-15,-3-4 0 0,-3 1 4 16,-10 0 1-1,-5 0 17-15,-9 3 10 0,-6-4-6 16,-12 4-1-16,-8-3-11 16,-7-3-4-16,-3-2-2 15,-6-1-1-15,4-2-9 16,5 0-4-16,6-3-24 16,9-2-11-16,6 0-28 15,15-6-10-15,9-2-29 16</inkml:trace>
  <inkml:trace contextRef="#ctx0" brushRef="#br0" timeOffset="8">8315 11364 240 0,'-12'0'90'0,"15"0"-48"0,0 3-25 0,-3-3 25 16,0 0-11-16,6 2-3 16</inkml:trace>
  <inkml:trace contextRef="#ctx0" brushRef="#br0" timeOffset="9">8333 11367 506 0,'18'-3'5'0,"6"-2"-4"16,3-1-21-16,0-2-7 0,-1 3-26 16,1 0-11-16,-3-1-48 15</inkml:trace>
  <inkml:trace contextRef="#ctx0" brushRef="#br0" timeOffset="10">8336 11538 228 0,'-6'0'85'0,"6"3"-46"0,6-3-46 15,0 0 16-15,3 0-6 16,6 0 3-16,6-3-8 15,6 1 0-15,-1-3 0 16,7-1-32-16,0 1-12 0,3 0-43 16</inkml:trace>
  <inkml:trace contextRef="#ctx0" brushRef="#br0" timeOffset="11">9039 11345 132 0,'-3'-2'49'0,"3"-1"-26"0,-3 0 2 0,0 3 20 15,-3-2 0-15,-3-1 0 16,-3 3-16-16,-3 3-7 16,-9 2-13-16,0 8-8 0,-2 8-2 15,2 9-1-15,3-1 0 16,3-3-3-16,6 1-1 15,6-1 3-15,6-2 1 0,3-3-1 16,6-5 2-16,3-6-1 16,9-4 0-16,0-9 2 15,0-5 0-15,-4 0 0 16,1-2 0-16,-3-6 0 16,0 0 2-16,-3-5 3 15,-3 2 4-15,-3 3 5 16,0 6 3-16,3 12 4 15,0 9-5 1,3 2-1-16,0 6-9 16,2 2-2-16,4 3-2 15,9-6-2-15,0-2-15 0,3 0-7 16,2-5-66-16,7-9-30 16,-3-15 14-1</inkml:trace>
  <inkml:trace contextRef="#ctx0" brushRef="#br0" timeOffset="12">9753 11229 188 0,'-6'5'71'0,"3"6"-38"0,3 18-36 0,0-13 11 0,0 8 0 15,0 5 5-15,0 2-7 16,0 4-3-16,3-9-2 16,0-2-1-16,0-3 0 0,0-5-11 15,0-3-3-15,3-2-50 16,-6-6-45 0,0-5 35-16</inkml:trace>
  <inkml:trace contextRef="#ctx0" brushRef="#br0" timeOffset="13">9548 11467 220 0,'-9'-3'85'0,"12"1"-46"0,3-1-43 0,-3 3 13 16,6 0-3-16,5 0 1 16,10-3-3-16,3 1-1 15,6-1-1-15,6-5-4 0,-1 0 1 16,4-5-48-16,3 0-19 15,-4-3-19 1</inkml:trace>
  <inkml:trace contextRef="#ctx0" brushRef="#br0" timeOffset="14">10176 11157 112 0,'-6'32'44'0,"9"-8"-24"0,-3 18-6 16,3-20 15-16,-3 7 3 16,0 5 6-16,0-2-12 15,3 0-4-15,-3-6-12 16,0-2-6-16,0-3-1 0,0-5-2 15,0-6 2-15,0-2 0 16,0 0 3-16,0-8 1 16,0-2 1-16,3-4-9 0,0-4-4 15,3-3-8-15,3-6-3 16,2-2 7-16,7 2 2 16,3 3 0-1,0 6 2-15,3 10 3 0,3 10 1 16,-1 4 3-16,-2 2 1 15,-3-1 14-15,-6 4 8 16,-9 0 1-16,-6 2 2 16,-9 2-7-16,-6-1-1 15,-6-4-13-15,-6-2-5 16,-2-5-1-16,-1-3-1 16,0-3-16-16,-3-2-6 15,7-6-22-15,5-5-10 0,12 0-46 31,9-5-25-31,9-6 61 0</inkml:trace>
  <inkml:trace contextRef="#ctx0" brushRef="#br0" timeOffset="15">10810 11226 160 0,'-9'8'63'0,"9"8"-34"0,-3 13-21 0,3-13 16 15,0 8 1 1,0 8 2-16,0-3-14 16,0 0-8-16,0-5-3 0,3-1-5 15,0-4 2-15,0 0-52 16</inkml:trace>
  <inkml:trace contextRef="#ctx0" brushRef="#br0" timeOffset="16">11500 11261 112 0,'-6'-3'44'0,"3"3"-24"0,0 0-24 16,-11 3 49 0,-4 2-10-16,-6 6-4 0,-6 4-3 15,0 9-17-15,1 8 0 16,2 0 2-16,3 2-1 0,9-5 1 15,9-2-1-15,6 2 0 16,9-3 0-16,12-5 2 16,12-10-5-16,11-6-1 15,4-7-28-15,8-6-12 16,-2-6-50 0,-3-4-53-16,-10-11 38 15</inkml:trace>
  <inkml:trace contextRef="#ctx0" brushRef="#br0" timeOffset="17">12057 11279 108 0,'-6'-2'41'0,"9"4"-22"0,-3-2 0 0,0 0 16 16,0 0-2-16,0 0 3 15,0 0-14-15,0 0-3 16,0 0-11-16,0 0-1 0,0 0 0 16,-3 3-6-16,0-1 0 0,0 1-1 15,-3 0 2-15,0-3 1 16,3 0 1-16,0 0-2 16,3 0-2-16,0 0 1 15,0 0 1-15,0 0-3 16,6 0 0-16,-6 0 3 15,3 2 1-15,-3-2 5 16,0 0 5-16,0 0-5 16,0 0 0-16,0 0-2 15,0 0-1-15,0 0-30 16,3-2-10-16,0 2-60 16,3 2-39-1,-6-2 56-15</inkml:trace>
  <inkml:trace contextRef="#ctx0" brushRef="#br0" timeOffset="18">12102 11618 140 0,'0'16'55'0,"3"-6"-30"0,5 9-5 0,-8-9 21 16,0 6 9-16,-8 5 4 0,-4 1-21 15,-3-1-6-15,-6 5-17 16,-9-2-6-16,-3 0-3 0,-2 0-59 16,-1-6-23-1,0-2-30-15</inkml:trace>
  <inkml:trace contextRef="#ctx0" brushRef="#br0" timeOffset="19">8565 9739 112 0,'-11'0'44'0,"11"-2"-24"0,0 2-15 15,0 0 11-15,0 0 10 16,0-3 6-16,0 3 1 16,0 0 2-16,0 0-19 15,2 3 0-15,4 5 0 16,3 2-4-16,3 9-4 16,-3-1-2-16,0 1 0 15,0-1 1-15,-3 1-1 0,0-1 1 16,-3 1-2-1,0-3 2-15,-3-3-6 0,0-2-1 16,0-4 2-16,0 1 3 16,0-2-2-16,0-6 0 15,0-3 5-15,0-2 3 16,0-6-6-16,0-2-3 16,0 0 1-16,0-8 0 15,3-1-1-15,0 1-2 16,0 0 3-16,3 3 0 15,0 2-1-15,3 0-2 16,0 5-2-16,3 1 1 16,2 2-4-16,4 2 1 15,0 6-18-15,0 0-8 0,0 3-31 16,0 0-13-16,0 2-25 16</inkml:trace>
  <inkml:trace contextRef="#ctx0" brushRef="#br0" timeOffset="20">8911 9776 192 0,'-12'8'71'0,"15"-5"-38"0,12-6-39 16,-9 6 12-16,3-3 5 15,2 8 5-15,1-11-4 16,3 1-2-16,3-1-5 15,0-2-4-15,-3-1 2 0,0 1-2 16,-3-3-1-16,-3 0 5 0,-3 3 1 16,-6-3-2-16,-3 3-3 15,-6-1 0-15,-3 1-1 16,-3 2 0-16,-3 3 0 16,-3 3 4-16,-3 5 2 15,3 3 0-15,4 2-1 16,2 3-1-16,3 0 0 15,6-1 2-15,3 4 3 16,6-3-2-16,9 0-2 0,3-3-2 16,5-2-3-16,7-6-19 15,3-3-10-15,0-2-43 32,0-2-58-32,2-9 27 0</inkml:trace>
  <inkml:trace contextRef="#ctx0" brushRef="#br0" timeOffset="21">9229 9454 160 0,'-3'2'60'0,"6"6"-32"0,-3 16-15 0,0-8 17 16,0 10-2-16,0 14 1 16,-3-3-12-16,3 3-5 15,0-1-7-15,0 1-4 0,0-6 0 16,3-2-1-16,0-5 0 16,0-3-27-16,0-6-9 15,-3-5-33 1,0-2-42-16,0-6 30 15</inkml:trace>
  <inkml:trace contextRef="#ctx0" brushRef="#br0" timeOffset="22">9131 9686 176 0,'-6'-2'68'0,"6"2"-36"0,3 0-22 15,0 0 17-15,-3 0-4 16,3 2 0-16,3 1-8 15,3-3-4-15,6-3-6 16,0 3-6-16,2 0 0 0,4-2-10 16,0 2-5-16,0 0-36 15,-3 0-16-15,3 0-16 16</inkml:trace>
  <inkml:trace contextRef="#ctx0" brushRef="#br0" timeOffset="23">9417 9705 156 0,'-3'3'57'0,"-9"10"-30"0,18 3-14 0,-9-6 17 15,6 6-9-15,0 5-1 16,0-2-10-16,3-1-2 16,0-2-4-16,3-3-1 0,2 1 1 15,4-6-2-15,0-3-2 16,3-2-6-16,0-3-4 15,0-6-3-15,3-10 0 16,-3 1-2-16,-4-1 2 16,-5-3 5-16,0 1 2 15,-3-1 6-15,-6 3 2 0,0 3 4 16,0 2 3-16,0 3 7 16,0 6 4-16,0-1-8 15,6 11 0 1,0 3-3-16,0-1-5 15,3 6 0-15,0 0-2 16,0 0 1-16,0-3-4 16,0 0 0-16,0 1-28 15,0-4-13-15,0-2-47 16,-1 0-25 0,1-3 58-16</inkml:trace>
  <inkml:trace contextRef="#ctx0" brushRef="#br0" timeOffset="24">9765 9760 128 0,'-3'3'49'0,"3"5"-26"0,0 0-23 0,0-3 10 16,3 6 13-16,0 2 10 16,-3 0-11-16,3 1-2 15,-3-1-12-15,3-3 1 0,0 1 2 16,0-3-4-16,-3-3-2 15,0 0-2-15,0-5-3 16,0 0 3-16,0 0 2 16,0-2 0-16,0-1 0 15,0-7-6-15,3-4 1 16,0 1-2-16,0 0-2 0,3 0 5 16,3-1 1-16,0 4 0 15,0-1-2-15,2 3 1 16,-2-2 1-16,0 4-3 15,0 1 0-15,0 3-1 16,3-4-2-16,0 1-13 16,0 2-6-16,0 3-32 15,0-2-55 1,0 2 22-16</inkml:trace>
  <inkml:trace contextRef="#ctx0" brushRef="#br0" timeOffset="25">9988 9774 124 0,'-3'8'49'0,"3"10"-26"0,3-2-9 0,0-5 17 16,0-1-4-16,0 1-1 15,3-1-3-15,-3 1-3 16,0 0-10-16,0-4-2 0,0-1 2 16,0-1-4-16,-3-5 2 15,6 0-1-15,-3-3 1 16,0 1-2-16,3-4 1 15,0-4-9-15,3-9 0 16,0 4-2-16,6-4 2 16,-1 6-1-16,1 0-1 15,0 2 0-15,0 6 3 16,3 2 0-16,-3 8 3 16,0 3-1-16,0 5 2 0,-4 1 2 15,-2-1 2 1,-3 0-1-16,0 3-1 0,0-3-3 15,-3 0 1-15,3-2-31 16,-3-3-13-16</inkml:trace>
  <inkml:trace contextRef="#ctx0" brushRef="#br0" timeOffset="26">10729 9734 164 0,'-17'-3'63'0,"14"1"-34"0,-3-6-14 0,3 8 18 15,-3 2-12-15,0 4-2 16,-3 2-9-16,-3 2-4 16,0 1-3-16,3 5 0 0,3 2 2 15,3-2-4-15,0 3-1 16,6-1 0-16,3 1 2 16,3-3-17-16,3-3-4 0,9-3-29 15,6-4-11-15,-1-4-20 16</inkml:trace>
  <inkml:trace contextRef="#ctx0" brushRef="#br0" timeOffset="27">10997 9721 160 0,'-3'-11'63'0,"3"14"-34"0,-12-3-14 15,9 5 20-15,0-2-10 16,0 2-5-16,-2 3-7 15,-1 3-1-15,-3 4-7 16,3 7 4-16,3-4 1 0,3 1-1 16,3-1 2-16,3-2-4 15,6-3 1-15,5-2-1 16,4-3 3-16,0-3-1 0,0-5 0 16,0-3-5-16,-3-2-3 15,-4-3 0-15,-2-5 1 16,-3-3-1-16,-6 0-1 15,-3 3 1-15,-6-3 1 16,-3 3-10-16,0 0-2 16,1 2-22-16,-1 3-6 15,0 3-30-15,3 0-9 16,0-1-10 0</inkml:trace>
  <inkml:trace contextRef="#ctx0" brushRef="#br0" timeOffset="28">11152 9716 132 0,'6'7'52'0,"12"1"-28"0,-3 6-15 15,-9-4 14-15,3 6 0 16,0 5 1-16,-1 3-5 16,1 3 1-16,-3-1-11 15,0-2-3-15,-3 0 0 0,0-6-1 16,-3-2 2-16,0-3-2 15,0-2 0-15,0-3-3 0,-3-3-2 16,0-2 3-16,-3-3 2 16,0-6-2-16,0-4-2 15,3-3 0 1,1-6 1-16,-1-5-1 0,8-5-1 16,1 3-2-1,0 2-1-15,3 3-1 0,0 0 3 16,3 2 2-16,3 3 4 15,0 6 4-15,0 2 2 16,0 2-5-16,-3 6-2 16,-3 6 2-16,-4 2 1 15,-5 7-1-15,-2 4 1 16,-4-3-2-16,-3-3 0 16,0 0-14-16,3-2-4 15,0-3-23-15,0-3-9 0,3 0-12 16,0-2-4-16,0-16-62 31,3 0 63-31</inkml:trace>
  <inkml:trace contextRef="#ctx0" brushRef="#br0" timeOffset="29">11349 9737 136 0,'14'-3'52'0,"-8"6"-28"0,6-3-2 16,-6 5 20-16,3 0-9 15,3 6-4-15,3-1-13 16,0 6-5-16,0-5-6 15,0 2-4-15,-4 0 0 0,1-2-12 16,0-3-3-16,-3-3-31 16,6-7-67-1</inkml:trace>
  <inkml:trace contextRef="#ctx0" brushRef="#br0" timeOffset="30">11622 9694 132 0,'-3'6'52'0,"-3"2"-28"0,0 2-15 0,3 3 14 16,-2 9 13-16,-4 4 7 16,-3 3-3-16,0 3 1 15,0-3-23-15,3 0-8 0,0-2-3 16,0-1-4-16,3-5 0 16,0-5-25-16,3-5-11 15,0-1-38-15,0-2-15 16</inkml:trace>
  <inkml:trace contextRef="#ctx0" brushRef="#br0" timeOffset="31">11756 9417 116 0,'15'-3'46'0,"3"11"-24"0,6 8-2 0,-12 0 19 16,6 7-4-16,-3 20 0 15,2 2-5 1,-8-3-1-16,-3-2-16 0,-9 7-3 0,-6-7 0 16,-9-3-8-16,-8-3-3 15,-10 1-73 1,-12-3-70-16,1-11 37 15</inkml:trace>
  <inkml:trace contextRef="#ctx0" brushRef="#br0" timeOffset="32">8360 9390 168 0,'-15'-11'63'0,"15"11"-34"0,-6 0-21 0,3 0 16 0,-3 6-6 16,-6-1 2-16,-8 3-9 16,-4 8-4-16,-9 10-4 15,0 14 0-15,3 10 2 0,7 6-2 16,8 2 0-16,12 0-1 15,15 0-2-15,9-5-10 16,17 0-6-16,10-2-58 16,14-6-51-1,-2-8 43-15</inkml:trace>
  <inkml:trace contextRef="#ctx0" brushRef="#br0" timeOffset="33">9220 12102 44 0,'-3'0'19'0,"3"3"-10"0,-6 2-9 16,3 0 7-16,-3 3 5 16,-3 5 4-16,1 3-6 15,-4 0-3-15,3 0-4 16,0 0 0-16,3 2-2 15,0-2-1-15,3-2 3 0,0-4 0 16,0-2 1 0,3-3 0-1,3-10-2-15,3-3-2 0,3 0 1 16,3-2-1-16,0-4 0 16,0 1 0-16,-1 0 0 15,1 0 0-15,0 2 0 16,0 1 0-16,0 2 2 15,0 2-1-15,-3 1-1 16,0 2 1-16,0 3 1 16,0 6 1-16,0 2 1 15,-3 0-2-15,0 2-2 16,-1 1 1-16,-2-1-1 16,6-2 0-16,0 0 2 15,0-3-12-15,-3 1-3 0,3-1-29 16,-3-2-13-16</inkml:trace>
  <inkml:trace contextRef="#ctx0" brushRef="#br0" timeOffset="34">9241 12271 56 0,'-12'40'24'0,"9"-19"-12"0,-3 8-3 0,3-13 9 16,0 8-8-16,-3 2-3 15,0 1 2-15,0 2 4 16,3 0-5-16,3 0-2 16,6 0-3-16,0-5-3 15,3 0 3-15,3-5 2 16,3-1 0-16,3-2 2 16,0-8-6-16,6-3-1 15,2-2-9-15,-2-3-4 16,3 0-20-16,-3-3-8 15,0-2 3-15,-1 0 3 0</inkml:trace>
  <inkml:trace contextRef="#ctx0" brushRef="#br0" timeOffset="35">9572 12737 44 0,'2'45'16'0,"1"-37"-8"0,0 3-7 0,0-6 3 16,-3 0 0-16,0-2 0 15,0 2 0-15,0-5 2 16,0 0 6-16,0 0 4 16,0 0-4-16,0-3 1 15,0-2-10-15,-3-8-4 16,3-6 0-16,0-4 2 16,3 4 0-16,0-2 2 15,6 2-4-15,0 3-2 16,6 3-1-16,-3 3 3 15,3 2 0-15,-3 2 1 16,3 4-14-16,0-1-3 0,-1 3-18 16,1 0-5-16</inkml:trace>
  <inkml:trace contextRef="#ctx0" brushRef="#br0" timeOffset="36">9819 12671 28 0,'14'3'11'0,"-5"-6"-6"0,0 3 0 0,-9 0 6 16,6 0-4-16,0 0-2 15,0-3 0 1,0 1 1-16,0-4-3 0,0 1 0 16,0-3-1-16,-3 0-2 15,0 0 1-15,-3 0 1 16,-3 3-1-16,-3 0 2 15,-3 2-7-15,0 3-1 16,-6 3 2-16,0 5 3 16,0 2 3-16,1 3 1 15,2 6 0-15,3 5 0 16,0 0-2-16,6-1-2 16,3-1 3-16,6 1 0 15,6-7 1-15,3 0 0 16,2-5-2-16,7-1 1 15,3-2-15-15,0-5-7 0</inkml:trace>
  <inkml:trace contextRef="#ctx0" brushRef="#br0" timeOffset="37">10101 12488 28 0,'-15'0'11'0,"15"0"-6"0,0 3-6 16,0 8 10-16,0 2 6 15,0 5 6-15,-3 6 2 16,3 5-10-16,-3 14-3 16,3-6-8-16,0-3-2 15,0-2 2-15,3-6 1 16,-3 1-19-16,0-9-9 15,0-2-9-15,0-5-3 16</inkml:trace>
  <inkml:trace contextRef="#ctx0" brushRef="#br0" timeOffset="38">9964 12650 92 0,'-6'-8'35'0,"9"10"-18"0,3-2-24 0,0 0 5 0,3-2 2 16,3-1 2-16,0 1 0 16,6-1 1-16,6 0-2 15,3 1 2-15,-4-1-42 16,1 0-18-16</inkml:trace>
  <inkml:trace contextRef="#ctx0" brushRef="#br0" timeOffset="39">10208 12658 60 0,'-8'21'24'0,"11"-11"-12"0,-3 27-8 0,3-23 10 15,-1-1-4-15,1 3 0 16,3-6-4 0,0 1-1-16,0-3-1 0,3 0 0 15,0-3 0-15,0-5 0 16,0 0-2-16,3-3 1 15,-3-2-2-15,0-8 2 16,0-8-2-16,-3 0-1 16,0 2 1-16,-3 3 1 15,-3 3-3-15,0 2 0 16,0 3-4-16,0 3 1 16,0 3 2-16,0 2 3 15,0 5-2-15,0 8 0 16,3 6 1-16,0-1 0 15,0-2 2-15,0-3 1 0,2 0-15 16,1-2-4-16,0-3-25 16,0-3-11-16</inkml:trace>
  <inkml:trace contextRef="#ctx0" brushRef="#br0" timeOffset="40">10384 12615 60 0,'0'-2'24'0,"0"2"-12"0,3 0-8 0,-3 0 10 16,0 0-6-16,0 0 0 16,3 2 2-16,0 4 1 15,3 2-3-15,0 2 0 0,0 3-3 16,0 6 2-16,0 5-4 15,0-3 0-15,0-3-1 16,0-2 1-16,-3 0-2 16,0-5 2-16,0-3 0 15,0 0 1-15,-3-3 0 16,0-5 0-16,0 3-2 16,-3-3-2-16,0-3 1 15,0-8-1-15,0-5 0 0,0-2-3 16,0 2 2-16,0-2 1 15,3-1 0-15,0 0 0 16,3 4 0-16,3-1 0 16,0 3 2-16,0 2-3 15,0 0-2-15,2 3 2 0,-2 3 0 16,9 2-72 0,-3 1 3-1</inkml:trace>
  <inkml:trace contextRef="#ctx0" brushRef="#br0" timeOffset="41">10595 12650 48 0,'3'21'19'0,"-3"-13"-10"0,3 5 0 15,-3-2 9 1</inkml:trace>
  <inkml:trace contextRef="#ctx0" brushRef="#br0" timeOffset="42">10601 12724 122 0,'0'10'13'0,"0"-2"-5"15,0 0-2-15,0-2 4 16,0-1 4-16</inkml:trace>
  <inkml:trace contextRef="#ctx0" brushRef="#br0" timeOffset="43">10601 12756 188 0,'-3'-6'10'0,"3"-4"-6"16,-3-1 0-16,3 1-3 15,0-4-1-15,0 4 1 16,3-1-4-16,0 1 2 0,3-1-1 0,0 3-2 16,3 3 3-16,0-1 0 15,0 4-2-15,0 2 2 16,0 2 1-16,0 1 0 15,-3 2 0-15,0 3 0 16,0 0 0-16,0 5 0 16,0-2 2-16,-3 8 1 15,-3-4-1 1,0-1-8-16,0-1-1 16,0-5-46-1</inkml:trace>
  <inkml:trace contextRef="#ctx0" brushRef="#br0" timeOffset="44">10848 12565 72 0,'-3'0'27'0,"0"0"-14"0,-2 0-2 0,2 3 12 15,0-1-6-15,-3 4-2 0,0-1-11 16,3 0-2-16,0 1-4 16,0 1 0-16,3 1 0 15,0 3 0-15,6 0 2 16,0 2 2-16,3 0-3 15,0 6-2-15,-1 4 10 16,1-1 5-16,-3-4 6 16,-3-2 3-16,-6 2-7 15,-3-2-1-15,-3-2-7 16,-2-1-17-16,-4-3-6 0,-9 4-53 16</inkml:trace>
  <inkml:trace contextRef="#ctx0" brushRef="#br0" timeOffset="45">9506 13020 72 0,'0'0'27'0,"0"3"-14"0,3 5-9 0,-3 0 8 15,0 8 10-15,0 10 6 16,0 14-12-16,-3 5-4 16,0 2-8-16,0 1-1 15,0-8-1-15,3-3 1 16,0-6-2-16,0-1-1 0,0-7 1 16,0-4-28-1,0-6-44-15,0-5 4 16</inkml:trace>
  <inkml:trace contextRef="#ctx0" brushRef="#br0" timeOffset="46">9396 13237 120 0,'-12'-5'46'0,"24"7"-24"0,-6-2-28 16,-3 0 8-16,3 0 2 15,3 0 2-15,3-2-5 16,2-1 0-16,4 3-1 16,3-2 0-16,0 2-18 15,-3 0-5-15,3 0-27 16,-3 0-8-16</inkml:trace>
  <inkml:trace contextRef="#ctx0" brushRef="#br0" timeOffset="47">9580 13303 76 0,'3'11'30'0,"0"-6"-16"0,15 0-6 0,-12-2 13 16,6 2-6-16,-3 1 4 15,6-6-7 1,0-3-4-16,0-2-2 16,-3-1-7-16,-1 1 1 15,1-3 0-15,-3 0 2 0,-3 0 3 16,-6 0-2-16,-3 0-2 15,-3 3 0-15,-3 0-1 16,-5 5-3-16,-7 3 0 16,0 4 2-16,0 4 2 0,3 0-2 15,3 2-2-15,3 3 4 16,3 0 1 0,4-1 0-16,2-1 1 0,3-1-2 15,5 0-1-15,1-2 3 16,12-3 0-16,0-3-1 15,3 0-2-15,-3-2-13 16,3-3-4-16,-3 0-22 16,-4 0-30-1,-2-3 19-15</inkml:trace>
  <inkml:trace contextRef="#ctx0" brushRef="#br0" timeOffset="48">9753 13303 56 0,'3'8'22'0,"-3"3"-12"0,0 2-3 0,0-5 9 15,3 3-2-15,-3 2 2 16,0 0-5-16,0-2-1 16,0-1-4-16,0 1-1 15,0-3-3-15,0-3 1 16,0 0-2-16,0-2-1 15,0-3 3-15,0 0 0 16,0-3-4-16,0-5 1 16,0-2-2-16,3-3 0 15,0-1 2-15,3 4 0 0,0-1-3 16,-3 3 0-16,3 6-1 16,0 2 3-16,0 2 0 15,3 3 1-15,0 1 2 16,-3-1 1-16,-1 0-1 15,-2 1-2-15,0-1 1 16,0 0-1-16,-3-5 2 16,6 0 1-16,0-2 1 15,0-6 0-15,0-3-5 16,3 0-1-16,0-2-2 16,0 0 3-16,0 5 0 15,0 3 3-15,-3 2-1 0,3 3 2 16,-3 5 0-16,0 3 3 15,0 6-1-15,-3 1 0 16,0-1-3-16,0-4-2 16,0 1 3-16,0-3 2 15,-1 0-33-15,4-3-13 16,-3 0-11-16,3-2-1 16</inkml:trace>
  <inkml:trace contextRef="#ctx0" brushRef="#br0" timeOffset="49">10036 13383 56 0,'-3'39'22'0,"3"-28"-12"0,0 7 1 15,0-7 10 1,0 0-3-16,0 2 0 0,0 0-8 15,0-2-2-15,0-1-4 16,0 1-3-16,0-3 0 16,0-3-1-16,0 0 0 15,0-2 2-15,0-3-1 16,-3 0 2-16,3 0-2 16,-3-3-1-16,0-2 1 15,0 0 1-15,3-3 1 16,-3-3 3-16,0 1-5 0,3-4-1 15,0 1 2 1,0-5 1-16,3-6-4 16,0 0 1-16,3 0 0 15,6 0 0-15,0 3 0 0,6 3 2 16,-1 2 1-16,1 8-1 0,0 5 1 16,0 6 0-16,0 5 1 15,-3 0 2-15,-6 2 1 16,-3 4 3-16,-3-1 1 15,-6 0-3-15,0 0-3 16,-3-2 0-16,0-3-1 16,-3 0-27-16,-9 0-11 15,6-3-14 1,0-2-26-16,-3-1 19 0</inkml:trace>
  <inkml:trace contextRef="#ctx0" brushRef="#br0" timeOffset="50">10283 13346 60 0,'-15'23'24'0,"12"-9"-12"0,0 2-1 15,3-9 12-15,0 1-3 16,6-2-2-16,0-1-2 0,0 0 3 15,3-2-2-15,3-3-1 16,0-3-6-16,0-5-4 16,-3 0-3-1,-1-5 0-15,-2 0 0 0,-3 0 3 0,-3 2 3 16,0 1-4-16,-3-1-1 16,0 0-2-16,-3 3-2 15,1 3-6-15,-1 2-4 16,0 1-96-1,0 4 16 1</inkml:trace>
  <inkml:trace contextRef="#ctx0" brushRef="#br0" timeOffset="51">10405 13340 64 0,'3'8'27'0,"0"8"-14"0,0-5-7 0,-3-3 9 0,0-8 0 16,0 8 4-16,0-3-7 16,0 0 1-16,0-2-6 15,0-3-2-15,0 0 9 16,0 0 2-16,0-3-5 16,3 1 0-1,0-12-2-15,0 1-5 16,0 0-2-16,0 2 1 0,3 1-2 15,0-1-1-15,0 3 1 16,0 0-1-16,0 3-5 16,2 0-1-16,1 2-8 0,3-2-2 15,6 2-13 1,0 0-44-16,-3 1 4 16</inkml:trace>
  <inkml:trace contextRef="#ctx0" brushRef="#br0" timeOffset="52">10625 13274 96 0,'-12'3'38'0,"6"-3"-20"0,-3 8-15 0,3-3 10 16,-2 3-6-16,-1 3 1 16,-3-1-5-16,3 6-2 15,0 0 2-15,3 0 0 0,6-3-1 16,3-2 1-16,6-3-2 15,0-3 2-15,3-3-2 16,0 1-1-16,-1-6 1 16,1 1 1-16,0-6-1 15,-3 0 2-15,0 0 0 0,-3 0-1 16,0 0 1-16,-3 0 2 16,-3 3 4-16,0 2-6 15,3 3-2-15,-3 0-1 16,0 6 2-16,3 1-3 15,0 1 0-15,-3 3 1 16,0-3 0-16,3 0 0 16,0 0 0-16,0 0-18 15,0-3-5-15,-3 0-35 16,0-5-15-16,6 3 35 16</inkml:trace>
  <inkml:trace contextRef="#ctx0" brushRef="#br0" timeOffset="53">10744 13335 44 0,'0'5'16'0,"12"-2"-8"0,-15 5 6 0,3 0 9 16,0 0 0-16,0 0 0 16,0-3-6-16,-3 3 0 15,3-3-6-15,0 1 1 0,0-6-3 16,0 0 2-1,-6 0 0-15,0 0 3 0,0-3-7 16,3-2 2-16,0-1 2 16,0-2-6-16,0 0-3 0,3 0 1 15,0 1 0-15,6-4-1 16,-3 0-2-16,0 1-2 16,3-1 1-16,-3 3 1 15,6 0 0 1,0 3-3-16,0 0-2 15,0-1 0-15,0 1-6 16,-3 3-1-16,3 2-9 0,0 0-1 16,0 0 0-1,0 2-4-15,0 1 13 16,-1 2 5-16,1 0 5 16,0 3 4-16,-3 0 4 15,0 0-4-15,0 3-3 16</inkml:trace>
  <inkml:trace contextRef="#ctx0" brushRef="#br0" timeOffset="54">10893 13340 151 0,'6'11'2'16,"0"-8"0"-16,0-3-1 16,0 0-15-16,3-3-5 15,3-2-19-15,0-1-8 16</inkml:trace>
  <inkml:trace contextRef="#ctx0" brushRef="#br0" timeOffset="55">11045 13272 100 0,'-9'23'38'0,"3"-2"-20"0,-24 14-10 16,21-19 13-16,-3 5-6 16,1 3 2-16,-1 0-10 15,0-1-4-15,-3-1-22 16,6-4-10-16</inkml:trace>
  <inkml:trace contextRef="#ctx0" brushRef="#br0" timeOffset="56">11334 12986 64 0,'3'21'27'0,"0"3"-14"0,0 23-7 0,-3-12 9 15,0 7-6-15,-3 0-1 16,0 9 2-16,0-9 1 15,0-2-5-15,0-3-2 16,3-5-2-16,0-3-2 16,0-6-48-16</inkml:trace>
  <inkml:trace contextRef="#ctx0" brushRef="#br0" timeOffset="57">11262 12999 84 0,'3'-5'33'0,"3"2"-18"0,3-2-16 16,0 5 7-16,6-3 2 15,6-5 5-15,14 3-1 16,7-6 1-16,12-2-7 15,5 0-4-15,10 0-1 16,11-3-1-16,3 3 0 16,1-3 2-16,-4 0 1 15,0 0 1-15,-5 3-5 16,-1-6 1-16,-5 3-2 16,-10 11 0-16,-8 0 2 0,-9 2 0 15,-7 6 0-15,1 5 2 16,-9 2 1-16,-6 9 3 15,-4 7 1-15,-11 9 3 16,0 7-3-16,-12 6-2 16,3 15-2-16,-3 8-3 0,1 1 3 15,2-6-4-15,0-5 0 16,0-6-1-16,0 1 0 16,0-3-25-1,0-8-49-15,-3-11 3 0</inkml:trace>
  <inkml:trace contextRef="#ctx0" brushRef="#br0" timeOffset="58">11423 13647 132 0,'-24'-18'49'0,"27"18"-26"0,6 18-31 0,6-15 7 15,9 2-1 1,5 0 3-16,16-2 6 0,6-8 6 16,11 0-1-1,10-1 3-15,8 1-8 0,0-6-2 16,-2 1-3-16,2-1 1 15,4 3 0-15,-10 0-10 0,-6 0-3 16,-8 0-57 0,-4 0-27-16,-23 6 45 15</inkml:trace>
  <inkml:trace contextRef="#ctx0" brushRef="#br0" timeOffset="59">12292 11975 60 0,'3'0'24'0,"-3"3"-12"0,0-1-1 0,3 4 10 0,-3-1 0 15,0 8 2-15,-3 3-2 16,0 0 2-16,-3 0-11 16,0 0-4-16,0-3-5 15,0 0-3-15,0 0 1 16,3-2 1-16,0 0 1 0,0-1-1 16,0-2-2-16,3 0-2 15,0-3-1-15,0 1 2 16,3-1 0-16,3 0 1 15,0 0 2-15,3 1-3 16,0-1 0-16,6-2 1 16,0-1 0-16,3 1-16 15,-3-3-4-15,0 0-23 16,-1-3-28 0,-2 1 20-16</inkml:trace>
  <inkml:trace contextRef="#ctx0" brushRef="#br0" timeOffset="60">12307 12150 116 0,'-6'-6'44'0,"6"4"-24"0,3-1-17 0,0 3 10 16,0-3-2-16,9-2 1 15,6-3 0-15,6 0 0 16,2-8-6-16,13-2-4 0,6-1 1 15,8-4-2-15,1 1 2 16,11-1-2-16,-2 1 2 16,-4-4-2-16,-2 5-1 15,-4 5-4-15,-5 3 0 16,-9-3 4-16,-6 3 4 0,-7 2 1 16,-5 3 2-16,-3-3-17 15,-3 6-8-15</inkml:trace>
  <inkml:trace contextRef="#ctx0" brushRef="#br0" timeOffset="61">13316 11700 68 0,'0'5'27'0,"0"6"-14"0,0 5-7 0,3-6 11 15,-3 1 0-15,0 2 1 16,3 3-3-16,-3-3-1 15,0 0-6-15,0 1 0 0,0-1-5 16,0-5-2-16,0 2 0 16,3-2 1-16,-3-10 3 15,0-1 2-15,0-10-3 16,3 2-1-16,0-2-1 16,0 0-2-16,3-3 1 15,0 0-1-15,0 3 2 16,3 0 1-16,-3 2-1 15,3 3-8 1,2 3-19 0,-2-1 0-16,6 4-10 15,0-1-26 1,-3 3 8-16</inkml:trace>
  <inkml:trace contextRef="#ctx0" brushRef="#br0" timeOffset="62">13507 11729 56 0,'0'8'22'0,"0"-5"-12"0,0-1-1 0,0-2 9 15,0 0-2-15,2 3 1 16,1 0-5-16,3-3 0 16,0 0-5-16,0-3-2 15,0 0-2-15,0-2 0 16,-3 0-2-16,0-1 2 16,-3 1-2-16,0 0-1 15,-3-1 1-15,0 1-1 16,-3 3-3-16,0 2 0 15,-6 2-1-15,-5 6 0 16,2 3 3-16,0-1 0 16,3 4 3-16,3-1 1 15,3 3-1-15,3-1 1 16,3 4-2-16,9-3-1 0,6-3 1 16,0 0-1-16,3-13-14 15,-1-2-3-15,4-12-31 16,0 4-14-16</inkml:trace>
  <inkml:trace contextRef="#ctx0" brushRef="#br0" timeOffset="63">13632 11509 44 0,'0'3'19'0,"0"8"-10"0,0 4 2 0,3 1 10 15,-1 6-7-15,1-1-1 16,0 3-7-16,0 2-2 16,0 0 0-16,-3-2 0 15,0 0-2-15,0-5-43 16,-3 12-18 0</inkml:trace>
  <inkml:trace contextRef="#ctx0" brushRef="#br0" timeOffset="64">13524 11679 112 0,'-3'-6'44'0,"6"6"-24"0,0 0-24 15,3 0 10-15,0 0-3 16,3 0 3-16,3 0-3 15,0 0 0-15,3 0-3 16,0 0-1-16,0 0-26 16,-3 0-11-16,-1 0-8 15,4 0 0-15</inkml:trace>
  <inkml:trace contextRef="#ctx0" brushRef="#br0" timeOffset="65">13718 11673 76 0,'-3'0'30'0,"-9"6"-16"0,18-1-8 0,-9 0 11 16,0 3-3-16,3 3 2 15,6-1-7-15,-3 1-1 16,0 0-4-16,3-1-1 16,3 1-1-16,0-1 1 15,0-2-2-15,-3-2 2 16,0-1-2-16,-1-3-1 16,1-2 1-16,0-2 1 0,0-1 1 15,0-5-4-15,-3 0 1 16,3-2 0-16,-3-1 0 15,-3 3 0-15,0 0 0 16,0 3 2-16,0 2 3 16,0 3-4-16,3 6-1 15,-3-1 0-15,0 3 2 16,3 2-1-16,0 1-1 0,-3-3 1 16,3 5-15-1,0-2-7-15,-3-1-27 16,3-4-21-1,0-1 28-15</inkml:trace>
  <inkml:trace contextRef="#ctx0" brushRef="#br0" timeOffset="66">13873 11729 64 0,'3'8'27'0,"-3"-3"-14"0,3 3-2 0,0-3 10 15,-3 1-7-15,0-1-1 16,0 0-7-16,0 1-2 16,0-1 0-16,0-2 2 15,0-3 3-15,0 0 5 16,0 0-2-16,0 0 1 16,0 0-3-16,0-3-1 15,0 0-5-15,0-2-1 0,3-3 1 16,2 0-5-16,4 0 1 15,6 0-16-15,-3 0-6 16,0 3-29 0,-3 0-28-16,0-1 27 15</inkml:trace>
  <inkml:trace contextRef="#ctx0" brushRef="#br0" timeOffset="67">14004 11718 64 0,'0'11'24'0,"0"-3"-12"0,3 3-8 15,-3-6 10-15,3 0-4 16,-3 0 2-16,0 1-5 16,0-1 1-16,0-5-3 15,0 3 2-15,0-3-2 16,0 0 2-16,0 0-4 16,3 0 0-16,0-3-1 15,-1-2 1-15,4-3-2 0,3 0-1 16,0 0 1-16,0 0 1 15,0 3-1-15,0 2-1 16,0 3 1-16,3 5 1 16,-3 1-1-16,0 2 2 15,-3-1 0-15,0 1 1 16,0-2-5-16,-3-1 1 16,0 0-16-16,0 1-6 15,-3-6-31-15</inkml:trace>
  <inkml:trace contextRef="#ctx0" brushRef="#br0" timeOffset="68">14271 11668 104 0,'-2'-3'38'0,"2"6"-20"0,0-3-17 15,0 0 8-15,0 0-8 16,0 5 0-16,2 1-1 15,1 2 0-15,0 2 4 16,3 3 5-16,-3 1-1 16,-3-1 1-16,0 0 6 15,0 6 2-15,-3-3-4 16,0 2-3-16,-3-2-5 16,1 0-4-16,-1 0 2 0,0-6-9 15,0 1-1-15,3-1-29 16,0-2-49-1,-3 3 11-15</inkml:trace>
  <inkml:trace contextRef="#ctx0" brushRef="#br0" timeOffset="69">13432 11996 76 0,'0'13'30'0,"3"9"-16"0,-3 7-3 0,0-16 12 15,-3 5-6-15,0 6 1 16,0 0-5-16,0 5 0 16,3-5-10-16,-3 8-1 15,0-6-4-15,3-5 0 16,0-2-29-16,-3-1-14 16,3-4-6-16,-3-4 0 0</inkml:trace>
  <inkml:trace contextRef="#ctx0" brushRef="#br0" timeOffset="70">13355 12168 140 0,'-3'-8'52'0,"6"6"-28"0,3-1-26 16,0 3 9-16,0 0-5 15,3-3-2-15,2 1 3 16,7-1 0-16,6 3-1 15,-3 0-10-15,0 0-3 0,-3 0-38 16,-1 0-29 0,-2 3 30-16</inkml:trace>
  <inkml:trace contextRef="#ctx0" brushRef="#br0" timeOffset="71">13578 12200 76 0,'3'5'30'0,"0"-2"-16"0,3 2-6 0,0-2 11 16,0-1-7-16,3-2 1 15,0 0-8-15,0-2-3 16,-1-1-1-16,1 1-1 16,0-4 0-16,-3 1 2 15,0-3-3-15,-3 0 0 16,-3 0-6-16,-3 0-3 16,0 0-1-16,-6 3-1 0,-3 2 7 15,1 3 2 1,-4 3 3-16,0 2 0 0,0 3 6 15,3 3 4-15,3-1 1 16,0 1 1-16,3 0-4 16,3 4 0-16,3-1-3 15,3 4 2-15,3-2-4 16,3-3-2-16,3-2-9 16,0-1-3-16,3-4-38 15,0-1-18-15,0-10 30 16,2-1 17-16</inkml:trace>
  <inkml:trace contextRef="#ctx0" brushRef="#br0" timeOffset="72">13727 12195 64 0,'0'5'24'0,"0"3"-12"0,15 2 3 0,-18-4 13 16,3 4-7-16,-3 1 1 15,3-3-11-15,-3 0-2 16,0 5-3-16,3-2-1 16,0-3-3-16,0-1 1 15,0 1-2-15,0-2-3 0,0-12 4 16,0-7 0 0,6 3-3-16,3-1-1 15,0 0-4-15,0 1 1 16,-1-1 3-16,4 1 1 0,0 2-4 15,-3 5 1-15,0 0 0 16,0 6 2-16,0 0 3 16,-3 2 4-16,0 0 2 15,-3 1 1-15,-3 2 0 16,0-3 2-16,3 0-3 16,-3-2 1-16,0-1-5 15,3-4 0 1,3-3 1-16,0-3-5 15,9 0-1-15,2 0 1 16,-2 0 0-16,0 0-2 16,0 3 2-16,-3 2-1 15,0 3-2-15,-3 5 5 16,0 0 1-16,-3 9 0 0,0-4 1 16,-3 9-2-1,0-3-5-15,-3-3-2 16,0-3-30-1,0 1-45-15,3-6 12 16</inkml:trace>
  <inkml:trace contextRef="#ctx0" brushRef="#br0" timeOffset="73">14090 12216 60 0,'0'16'24'0,"0"8"-12"0,0 18-5 15,0-24 7-15,0 1 10 16,-3-3 5-16,0 2-9 16,-3-2-4-16,3 0-5 15,0-5-2-15,0-1-5 16,3-2-1-16,0-3-1 16,0 1-2-16,0-6 3 0,0 0 0 15,0 0 1-15,0-6-5 16,-3-2-1-16,0-2 1 15,-3-3 0-15,0-1 1 16,0-15 2-16,3 3-3 16,0-1-2-16,3 1 2 15,6 5 2-15,3 2-5 16,0 3 1-16,3 6 1 0,3 2 3 16,-3 5 0-16,0 3-1 15,-3 6 3-15,-3-1 0 16,0 0 5-16,-6 3 5 15,0 5 2-15,-6 6 3 16,0-3-10-16,-3-3-4 16,3-3-10-16,0 4-4 15,0-6-30 1,3-3-53-16,0 0 7 16</inkml:trace>
  <inkml:trace contextRef="#ctx0" brushRef="#br0" timeOffset="74">14242 12256 80 0,'-9'15'33'0,"9"-7"-18"0,-3 16-9 16,3-13 11-16,0-1 2 16,3 1 3-16</inkml:trace>
  <inkml:trace contextRef="#ctx0" brushRef="#br0" timeOffset="75">14242 12351 230 0,'9'8'31'0,"0"-3"-16"15,0-5-4-15,-1-3-1 0,1 1-2 16,0-6 5 0,-3-13-3-16,-6-1-3 15,0-1-6 1,-3 7-1-16,-3 0-13 0,-3 3-5 16,0 2-23-16,4 3-9 15,-1 3-23 1</inkml:trace>
  <inkml:trace contextRef="#ctx0" brushRef="#br0" timeOffset="76">14405 12258 64 0,'12'24'24'0,"-9"2"-12"0,-3-12-5 0,0-9 7 0,0-5 1 16,-3 3 1-16,3-3 0 15,-3 0 0-15,0 0-4 16,0 0 0-16,0 0-3 16,0-8 0-16,3 0 1 15,-3-3 1-15,3-2-5 16,0 0-2-16,0-1 2 0,6 1-3 16,0 3-2-16,0-1-9 15,0 3-5-15,0 3-15 16,3 0-49-1,0-1-1-15</inkml:trace>
  <inkml:trace contextRef="#ctx0" brushRef="#br0" timeOffset="77">14495 12208 28 0,'-15'10'11'0,"9"-4"-6"0,-3 20 9 0,6-18 12 15,0 8-5-15,0-3-2 16,3 0-7-16,0 1 0 16,3-4-7-16,0-2-1 15,3 0-2-15,0-3 1 16,3-2-2-16,0-3 2 16,0-3-2-16,-3 1 2 15,0-9-2-15,0 1 2 0,0-9-4 16,-1 6 0-16,-2 2 1 15,0 3 0-15,0 0-3 16,0 6 2-16,-3 7 1 16,3 8 0-16,0-2 0 15,0-1 2-15,3 4-1 16,0-4-1-16,0 1 1 16,0-1 1-16,-3-2-30 15,0 0-13-15,0-2 1 16,0-1 3-16</inkml:trace>
  <inkml:trace contextRef="#ctx0" brushRef="#br0" timeOffset="78">14715 12338 64 0,'3'13'27'0,"-3"-11"-14"15,0 6-4-15,0-8 9 0,0 0-6 16,0 0 1-16,0 0-6 16,0 0 1-16,0 0 1 15,0 0 2-15,0 0 1 16,0-2 0-16,0-1 0 15,0-2 0-15,0-1-2 16,0 1 1-16,0-8-6 16,0-3 1-16,0-2 1 0,3 4-3 15,0 1-3-15,3 3 0 16,0-1 1-16,0 3-3 0,0 0 0 16,3 3-1-16,0 2 0 15,0 0-11-15,2 1-7 16,1 2-25-1,0 0-37-15</inkml:trace>
  <inkml:trace contextRef="#ctx0" brushRef="#br0" timeOffset="79">14891 12218 96 0,'0'6'38'0,"0"-1"-20"0,3 19-17 0,-3-8 11 15,3-3-8-15,0 0 0 0,3 0 0 16,-1-5 0-16,-2 0-5 16,3-2 1-16,0-1-24 15,0-2-12-15,3-3-6 16,0-8-2-16</inkml:trace>
  <inkml:trace contextRef="#ctx0" brushRef="#br0" timeOffset="80">15054 12203 96 0,'-35'31'35'0,"11"25"-18"0,-15 2-2 16,24-34 15-16,-15 13-3 16,4 0 1-16,-1 0-13 0,3 0-4 15,3-3-7-15,3-4-12 0,1-1-4 16,2 2-63-1</inkml:trace>
  <inkml:trace contextRef="#ctx0" brushRef="#br0" timeOffset="81">15215 12052 72 0,'0'39'27'0,"0"-7"-14"0,-3 32-11 0,3-22 9 15,-3 16-5-15,0 6-1 16,3-3-2-16,0-6 0 15,0 1-2-15,3-1 2 16,0-12-4-16,0-12-39 16,0-25-16-1</inkml:trace>
  <inkml:trace contextRef="#ctx0" brushRef="#br0" timeOffset="82">15242 12015 64 0,'42'-8'24'0,"-10"-3"-12"0,25 3-16 16,-27 6 4-16,14-1 0 15,10-2 0-15,8-1 0 16,1-2 0-16,5 1 0 15,-5 1 2-15,2 4-3 16,-5-1 0-16,-10 3 1 0,-8 3 0 16,-9 2 4-1,-6 3 5-15,-7 5 1 0,-5 11 2 16,-3 2-4-16,0 6 0 16,-3 5-3-16,3 11 0 15,0-3-3-15,0 0-2 16,-3-3 1-16,6-2 1 15,-6-3-1-15,-1 0 2 16,-2-5-35-16,0-6-13 16,-9 0 9-16,-3-2 5 15</inkml:trace>
  <inkml:trace contextRef="#ctx0" brushRef="#br0" timeOffset="83">15245 12859 160 0,'-6'-8'60'0,"12"8"-32"0,21-3-33 16,-10 3 12-16,13 0 3 15,12-2 3-15,14-1-2 16,16-2 1-16,2-1-7 16,13 1-1-16,8-3 0 0,-3 3-2 15,-3 2-2-15,-11 0-8 16,-7 1-3-16,-5-1-32 16,-13 1-53-16,-8-1 10 15</inkml:trace>
  <inkml:trace contextRef="#ctx0" brushRef="#br0" timeOffset="84">16168 12330 36 0,'0'2'16'0,"6"1"-8"0,-4 7-12 0,1-2 4 15,3 8 15-15,0 11 7 16,3 4-2-16,0 4-1 16,0 2-11-16,0 0-3 15,0-3-1-15,0 11 0 16,0-8 0-16,-3-2 0 16,-3-9-5-16,0-2 1 15,-3-3-44-15,0-2-18 16</inkml:trace>
  <inkml:trace contextRef="#ctx0" brushRef="#br0" timeOffset="85">15254 14158 64 0,'0'0'24'0,"0"0"-12"0,0 0-3 0,0 0 9 0,0 0-2 15,0 5 1-15,0 0-7 16,0 6-4-16,0 2 3 16,-3 6 4-16,3 5-1 15,0-1 1-15,0 1-7 16,0 0-4-16,0-3-1 15,0-2 1-15,0-3 1 0,0-3 7 16,0-5 4-16,0 0 1 16,0-8 1-16,0-3-6 15,0-2-2-15,-3-6-4 16,0-5-1-16,0-5-1 16,0-3-2-16,3-5-4 15,0-3-2-15,6-5 0 16,6-2 2-16,6-1-1 15,-4 8 4-15,4 6-2 0,0 7 1 16,0 9 0 0,0 7 0-16,-3 11 4 0,-3 8 3 15,-3 2 2-15,-6 1 1 16,-3-1-2-16,-6 1-1 16,-3-3-3-16,0-3 1 15,0-2-7-15,-3-3-1 16,0-3-23-16,3-2-6 15,0-3-69 1,3-3 21 0</inkml:trace>
  <inkml:trace contextRef="#ctx0" brushRef="#br0" timeOffset="86">15534 14018 104 0,'-6'0'38'0,"-6"0"-20"0,0 2-12 16,9 6 9-16,-3 3-2 16,-3 5 0-16,0 2 1 15,0 3 4-15,0 1-10 16,3-4-2-16,3 3-4 16,3-2-2-16,3-3 1 0,3-3 1 15,0-5 1-15,3-3-6 16,3-2 0-16,0-6-10 15,6-2-2-15,-3-3 6 16,-4 0 2-16,1-3 2 16,-6 1 4-16,-3-1 4 0,0 3 3 15,0 3 6-15,-3 0 3 16,0 2-8-16,0 3-2 16,3 5-3-16,0 1-2 15,0 2 3-15,3-1 0 16,0 1-1-16,3 3-2 15,0-3-15-15,0-3-7 16,0 3-36 0,0-5-25-16,0-3 34 15</inkml:trace>
  <inkml:trace contextRef="#ctx0" brushRef="#br0" timeOffset="87">15795 13986 88 0,'-2'-3'35'0,"2"3"-18"0,-3 3-5 0,3-3 27 31,-9 5-11-31,-3 3-5 0,0-3-5 16,3 6-13-16,0 0-5 16,3-1-5-1,3 6 2-15,9 0 4 0,3 0 2 16,0 0 1-16,0 0 0 15,-3-3-5-15,0 3 1 16,-3-6 4-16,-3 1 5 16,-3-1-3-16,-9-2 2 15,0 0-5-15,0-2 0 16,-3-1-12-16,3-3-4 16,0 1-21-16,3-3-7 15,3-3-26-15</inkml:trace>
  <inkml:trace contextRef="#ctx0" brushRef="#br0" timeOffset="88">15897 13989 124 0,'-6'-3'49'0,"6"3"-26"0,-3 3-16 16,0-1 13-16,0 1-10 15,-3 2-1-15,0 0-1 16,0 9 2-16,3-4-5 16,3 6-7-16,3 3-2 0,3-1 0 0,0 1 2 15,3-3 3 1,-3-1 4-16,0 4-2 0,-3-6 0 16,-3 0 5-16,-3-2 3 15,-3-3-4-15,-3-3-2 16,0-2-11-16,-3-3-6 15,3-3-21-15,0 1-6 16,0-4-29 0</inkml:trace>
  <inkml:trace contextRef="#ctx0" brushRef="#br0" timeOffset="89">16037 14078 104 0,'6'14'41'0,"0"-12"-22"0,2 1-22 16,-2 0 8-16,0-3 2 16,-3-6 4-16,3 1-4 15,-3 0-2-15,3-1-2 16,0-4 0-16,0-1-2 16,-3 3-1-16,-3-2 1 15,-3 2-1-15,-3 0 0 16,0 3 0-16,-3 2 2 0,-6 3 3 15,-5 3 2-15,2 7-1 16,3 9 1-16,0-1 0 16,3 1 3-16,3-1-1 15,3 1 0-15,3 2-8 0,9-5-2 16,6 0-3-16,3-3 3 16,3-2-18-16,3-6-7 15,2-3-11 1,1-2-33-16,3-5 9 15</inkml:trace>
  <inkml:trace contextRef="#ctx0" brushRef="#br0" timeOffset="90">16251 14081 88 0,'-6'-21'35'0,"3"21"-18"0,-15 3-11 0,9 5 9 16,0 2-8-16,0 3-2 0,0 3 1 15,0-3 1 1,4 6-1-16,2-3 1 0,3 0-9 15,3-3 0-15</inkml:trace>
  <inkml:trace contextRef="#ctx0" brushRef="#br0" timeOffset="91">16185 14203 197 0,'12'0'1'0,"0"-3"0"15,0-5 2-15,0-2-2 16,-3-4-1-16,-3-7 1 16,0-8-1-16,0 0 0 15,-3 0 0-15,0 0 2 0,-3 0-1 16,0 5-1-16,0-5 5 15,0 5 1-15,0 6 4 16,-3 4 1-16,0 4-5 16,0 15-6-16,0 8-1 15,3 6 3-15,0 2 1 16,3 16-1-16,0-5-2 16,3-3 1-16,0-3 1 15,0-2-3-15,0-5 0 16,0-4-30-1,0-4-51-15,-3 0 5 16</inkml:trace>
  <inkml:trace contextRef="#ctx0" brushRef="#br0" timeOffset="92">15501 13986 72 0,'0'0'30'0,"0"3"-16"0,0 4-6 0,3-1 11 16,0 7-7-16,6 11 1 16,3 0-6-16,0 2-2 15,2 1-2-15,1-1 0 0,3-5-53 16,-3-2-23-16</inkml:trace>
  <inkml:trace contextRef="#ctx0" brushRef="#br0" timeOffset="93">16772 13809 108 0,'-12'18'41'0,"6"-2"-22"0,0 8-16 0,3-8 12 16,0 8-7-16,0 10 0 16,0 8 0-16,0-2 0 15,0-3-4-15,0-5-1 16,0-3-1-16,0 0-6 0,0-8 0 15,0-5-40-15,0-3-35 16</inkml:trace>
  <inkml:trace contextRef="#ctx0" brushRef="#br0" timeOffset="94">16587 14078 144 0,'0'-13'55'0,"0"11"-30"0,6 2-27 16,0-6 11-16,6 1-8 16,0 0-1-16,3-1 0 15,3 1 0-15,0 0 0 16,-1 2-5-16,4 1-1 0,-3-1-8 16,0 3-2-16,-3 0 7 15,-3 3 4-15,0 15 2 16,-3 1 6-16,-3 2 3 15,0 3 1 1,-1-3 1-16,1 0-4 16,0-5-3-16,3-3 6 0,3-2 5 15,3-3 11-15,3-6 6 16,-3-2-7-16,0-13 9 16,-6 0-7-1,-3-6-9-15,-12-2-4 16,-3 0-4-16,-3 0 0 15,-3 2-15-15,0 3-7 16,0 3-28-16,0 3-12 0,3 4-33 16</inkml:trace>
  <inkml:trace contextRef="#ctx0" brushRef="#br0" timeOffset="95">15358 14602 72 0,'-9'-10'27'0,"6"10"-14"0,-6 0 0 0,3 0 14 16,-3 2-4-16,-6 9 1 16,0-3-13-16,1 3-4 15,2 2-7-15,0 5-1 16,3 3 1-16,3-2 2 0,3-3 3 16,3 0-4-16,3-3-1 15,3-5 2-15,6-3 1 16,3-2-1-16,0-3-2 15,-1-5 1-15,-2-9 1 16,-3 1-3-16,0 2 0 16,-3 1 1-16,-3-1 2 15,0 3 3-15,-3 3 4 16,0 0 0-16,0 2 2 0,0 3-8 16,0 0-4-16,0 5-3 15,0 6 0-15,3-3 0 16,0 5 3-16,3-2 0 15,0-3 1-15,0 0-11 16,0-3-3-16,3 0-26 16,-3-2-38-1,3 0 15-15</inkml:trace>
  <inkml:trace contextRef="#ctx0" brushRef="#br0" timeOffset="96">15551 14602 76 0,'-14'-13'30'0,"5"18"-16"0,-3-2 3 15,9 5 16-15,-6-5-4 16,0 2 0-16,-3 0-12 16,0 1-3-16,0-1-13 15,3 0-3-15,3 3 1 16,3 3 0-16,6-3 1 0,3 5-3 15,3 3 0-15,0-3-1 16,0 0 3-16,0 0 2 16,-3-2 2-16,0 0 3 0,-6-4 3 15,-3 1-2-15,0-2 1 16,-3-1-5-16,-3-2 0 16,0-3-3-16,0 0-1 15,3 0-23-15,0 0-12 16,3-3-34-1</inkml:trace>
  <inkml:trace contextRef="#ctx0" brushRef="#br0" timeOffset="97">15641 14618 148 0,'-9'-2'55'0,"6"2"-30"0,0 2-23 15,0 1 12-15,0 0-3 16,0 2 3-16,0 0-3 16,3 0-1-16,0 3-6 15,3 0-7-15,3 6-1 0,0-1 2 16,0 3 1-16,0-3 3 16,-3 0 1-16,-3-2 5 15,-3-1 3-15,-3 1 0 16,-3-3 1-16,-6 0-6 15,0-3-2-15,0-2-4 16,0-3-3-16,3 0-5 16,0 0 0-16,4-3-29 0,2 0-13 15</inkml:trace>
  <inkml:trace contextRef="#ctx0" brushRef="#br0" timeOffset="98">15766 14647 148 0,'-18'8'57'0,"18"3"-30"0,0 2-34 0,0-2 8 16,0 2 4-16,0 0 4 16,-6-2-4-16,6 2-1 0,0-2-2 15,3-4-8-15,0 1-1 16,0-2-61-16</inkml:trace>
  <inkml:trace contextRef="#ctx0" brushRef="#br0" timeOffset="99">15706 14634 132 0,'-6'-10'52'0,"3"7"-28"0,6 0-17 16,-3 3 13-16,0 0-15 15,0 0-2-15,3 0-4 16,6 0-1-16,0 0-20 16,6 0-10-16,0 0-28 15,0 0-10-15</inkml:trace>
  <inkml:trace contextRef="#ctx0" brushRef="#br0" timeOffset="100">15873 14645 124 0,'-15'2'49'0,"9"1"-26"0,-6 8-18 0,9-6 13 16,-3 8-1-16,0 3 1 15,0 0-5-15,3-3 0 16,0 0-8-16,3-2-1 0,0-3 0 16,3-3-5-16,3 0 1 0,0-2-2 15,0-3 0-15,0 0 2 16,0-3 2-16,0 1-6 15,-3-6 1-15,0-5 1 16,0 2 3-16,-3 0 0 16,0 3-1-16,0 1-4 15,3-1 0-15,0 2-5 16,0 6-1-16,3 6 9 16,0 4 7-16,3 3-4 15,0 3-3-15,0 3-3 16,-3 2 3-16,-3 0 9 15,-3 0 6-15,-3-2 3 16,-6-1-1-16,-3 6-4 16,-3-13 0-16,0-1-7 15,0-4-3-15,-12-1-10 0,6-2-3 16,1-3-14-16,5-6-4 16,3 1-25-1,0-6-39-15,9-2 24 16</inkml:trace>
  <inkml:trace contextRef="#ctx0" brushRef="#br0" timeOffset="101">15968 14669 120 0,'3'10'46'0,"3"-7"-24"15,6 31-21-15,-9-23 8 16,-3-1 17-16,3 1 7 0,-6-1-8 15,0-2-2-15,3-2-13 16,3-1-4-16,-6-2-2 0,0-1-2 16,3-2-2-16,3-5-4 15,3 0 0-15,3-6-5 16,0-2 1-16,0-3-1 16,0-3 3-16,3 1-3 15,-1 5-1-15,1 2 5 16,0 3 2-16,0 6 5 15,3 7 1-15,-3 5 7 16,-3 6 6-16,0 3 1 16,-3-3-1-16,-3 2-6 15,0-2-4-15,0-3-10 16,0-2-5-16,3-3-83 16</inkml:trace>
  <inkml:trace contextRef="#ctx0" brushRef="#br0" timeOffset="102">16245 14616 96 0,'0'0'35'0,"0"0"-18"0,0 5-11 0,0-5 27 15,0 8-1 1,3 2-3-16,-3 6 0 15,3 5-11-15,0-2-3 16,-3-3-8-16,0-3-3 0,0 0 2 16,0-2-3-16,0-3 0 15,3-3-1-15,-3 0 1 16,0-2-2-16,0-3-1 16,0 0 3-16,0 0 2 15,3-3-7-15,0-7 0 0,0-6-7 16,3 3-1-16,0-3 2 15,0 3 5-15,3 5-3 16,0 2 2-16,-1 1 0 16,1 5 2-16,0 3 1 15,-3 5 3-15,0 0 1 16,-3 2 5 0,0-2 3-16,-3-8-6 15,0 0-1-15,0 0-4 16,6-5-1-16,3-3-6 15,0 0 0-15,0-3-4 16,3 1 0-16,0-1 3 16,0 3 5-16,3 3 0 15,-1 2-1-15,-2 3 5 0,-3 6 1 16,0 2 0-16,0 0 1 16,0-3 0-16,-3 5 1 15,0 1-5-15,0-3 1 16,-3 2-24-16,3-7-10 15,0-6-20 1,3 1-26-16,0-1 25 16</inkml:trace>
  <inkml:trace contextRef="#ctx0" brushRef="#br0" timeOffset="103">16596 14653 128 0,'0'0'49'0,"3"0"-26"0,0 0-25 0,0 0 11 16,3 2 3-16,0 1 2 0,3-3-5 15,0 0-1-15,0 0-4 16,3-3-1-16,-3 1 3 0,0-1-3 16,-3 0-2-16,-1-2 2 15,-2 0 0-15,-6-1-4 16,1 4 1-16,-7-3-9 16,0 2-4-16,-3 3 9 15,0 0 4-15,-3 3 5 16,3 4 2-16,3 1-3 15,0 3-3-15,3 0 6 16,0 2 3-16,6 3-5 16,0 0-1-16,3-3-2 15,0 0 1-15,3-5-7 16,0 0 1-16,0-3-21 0,12-10-29 31,-3 2-18-31,0-2 10 16,-3-8 24-16,0-1 12 15</inkml:trace>
  <inkml:trace contextRef="#ctx0" brushRef="#br0" timeOffset="104">16730 14634 80 0,'3'0'30'0,"-3"3"-16"0,3 2 3 0,0 0 16 16,0 1-6-16,0 2-3 16,-3 2-8-16,0 1 0 15,0-3-5-15,0 0-1 16,0-3-6-16,0 0-1 0,0-2 3 15,0-3-3-15,0 0 0 0,6-5-1 16,3-3-8 0,3 0-1-16,0 0 1 15,0 2 1-15,0 4 3 16,-1 2 1-16,-2 2 1 16,0 9 0-16,0 5 0 15,-3 0 0 1,-3-3 2-16,0 0 1 0,-3 0-1 15,0-2 1-15,0-3-15 16,0-3-5-16,0-5-18 16,0 0-45-1,6-2 4-15</inkml:trace>
  <inkml:trace contextRef="#ctx0" brushRef="#br0" timeOffset="105">16965 14367 140 0,'0'-3'55'0,"0"6"-30"0,6 2-29 0,-6 3 8 16,3 5 4-16,-3 14 7 15,3 7-3-15,-3 3-2 16,0 0-5-16,0 0-2 0,0 0 1 16,0-2 0-16,0-6 0 15,0-3-18-15,0-5-5 16,-3-5-44-1,3-2-30-15,-3-1 38 0</inkml:trace>
  <inkml:trace contextRef="#ctx0" brushRef="#br0" timeOffset="106">16793 14634 180 0,'-3'-5'68'0,"9"2"-36"0,11-5-37 15,-5 6 10-15,6-4-1 16,12 1 2-16,6-6-2 16,2 3-1-16,10-2-41 15,-3-1-17-15,2 11-16 16,-8-10-5-16</inkml:trace>
  <inkml:trace contextRef="#ctx0" brushRef="#br0" timeOffset="107">15340 15155 108 0,'-15'22'41'0,"0"-4"-22"0,3 1-7 0,6-9 13 16,1 6-5-16,5 3-1 15,2-1-5-15,7-2-1 16,0-3-7-16,3-2 5 0,6-6 2 16,0-5-6-16,3-8-2 15,0-2-3-15,-4-4-2 16,-2 1 1-16,-3-3-1 0,-6 0 2 16,-6 0 3-16,-3-5-4 15,-6 5-3-15,-3 3-2 16,-2 3 0-16,2 2-8 15,0 2-5-15,3 1-22 16,3 2-54 0,0 3 8-16</inkml:trace>
  <inkml:trace contextRef="#ctx0" brushRef="#br0" timeOffset="108">15495 15221 96 0,'-3'14'35'0,"6"7"-18"0,0 16-20 0,0-21 6 16,-3 16 10-16,0-3 8 15,3 0 3-15,-3-5 1 16,0-3-10-16,3-3-4 16,0-5-6-16,-3-2-2 15,3-3-1-15,-3-3-2 0,3-10 1 16,-3-11-1-1,0-8-5-15,-3-2-1 16,0-3-6-16,0-3 0 16,3 0 4-16,0 1 4 15,3-4 3-15,3 9 1 16,6 4 0-16,0 4 0 0,2 7 0 16,1 3 2-1,0 11 1-15,-3 2 3 0,-3 3 10 16,-3 3 5-16,-3 5-5 15,-3 0 1-15,-6 0-10 16,-3-1-2-16,-3 1-5 16,0-5-1-16,0-3-17 15,0 0-8-15,3-3-13 16,1-2-47 0,2-3 6-16</inkml:trace>
  <inkml:trace contextRef="#ctx0" brushRef="#br0" timeOffset="109">15697 15243 132 0,'15'2'49'0,"3"1"-26"0,6 0-18 0,-15-3 11 16,0 0-1-16,0 0 1 16,0-3-8-16,-1 0-3 15,1-2-3-15,0 0 1 0,-3-1 0 16,-3-4-1-1,-6-1-6-15,-3 3 0 16,-3-2-7-16,-8 7-3 16,2-2 5-16,-3 5 5 15,0 2 1-15,3 6 1 16,3 3 0-16,0 2 0 16,3 0 6-16,3 3 2 0,3 0 2 15,3 0 0-15,3-3-4 16,3 1-3-16,6-7 0 15,0 1-1-15,6-5-20 16,-3-3-7-16,0-3-21 16,0-2-26-1,0 0 25-15</inkml:trace>
  <inkml:trace contextRef="#ctx0" brushRef="#br0" timeOffset="110">15876 15253 92 0,'6'8'35'0,"0"0"-18"0,0 0-9 0,-3-3 13 16,0 1-1-16,0-1 3 16,-3-5-2-16,0 3-1 15,0-1-6 1,-3 1-1-16,0-3-8 0,0 0-3 0,0-3 1 16,0 1 0-16,0-4 1 15,0-2 0-15,0 0 0 16,0-2-2-16,3-1 1 15,3 1-15-15,3-4-5 16,3 4-15-16,0 2-8 16,3 0-25-16,5 3-15 15,7 2 40 1</inkml:trace>
  <inkml:trace contextRef="#ctx0" brushRef="#br0" timeOffset="111">16123 15182 116 0,'-12'0'46'0,"6"0"-24"0,-6 2-13 16,6 4 14-16,-3-1-5 16,-3 3 2-16,0 3-7 15,-2-1-3-15,2 3-5 16,6 1-4-16,3-1 0 0,3-3 1 16,6 1 3-16,0-3-4 15,3-3-3-15,2-2-2 16,1-6 0-16,0-2-6 15,-3-3-4-15,3 0 3 0,-3 0 2 16,-3 0 5-16,0 0 4 16,0 3 3-16,-3 0 1 15,0 2-2-15,-3 3-2 16,6 5 7-16,0 3 5 16,0 3-4-16,0 2-2 15,0 0-3-15,3-2 0 16,-1-3-2-16,1 0 2 15,3-6-7-15,0-2-1 16,0-2-29 0,-3-4-57-16,0-4 7 15</inkml:trace>
  <inkml:trace contextRef="#ctx0" brushRef="#br0" timeOffset="112">16275 15028 116 0,'-3'3'46'0,"3"5"-24"0,3 5-24 16,0 0 11-16,0 1 0 16,0 7 2-16,0 5-5 15,0-2-2-15,-3 3-2 16,3-1-2-16,-3-2-26 16,0-3-10-16,0-5-17 15,3-3-8-15</inkml:trace>
  <inkml:trace contextRef="#ctx0" brushRef="#br0" timeOffset="113">16147 15166 172 0,'-9'5'66'0,"9"-10"-36"0,3 0-35 0,0 5 10 16,3 0-1-16,6-3 2 15,5-2 0-15,4-1 1 16,3 1-4-16,0 2-2 0,3 1 0 16,0-1-21-16,-4 3-9 0,4 3-1 15,-6-1 1 1,-3 1 11 0,-6 5 26-1,-9 5 10-15,-3 1 0 16,-3-1 2-16,0 3-5 15,0-1-1-15,3 1-8 16,3 0 0-16,3-3 4 0,0-2 0 16,6-3 4-16,5-5-3 15,-5-3 1-15,0-3-7 16,0-5-3-16,-3 0-1 16,0-2 1-16,-3-1-1 15,-3 0 2-15,-6 1-2 16,-6-1 2-16,0-2-4 15,-3 0 0-15,0 2-8 16,0 1-2-16,0-1-18 0,7 6-9 16,2-1-18-1,3 4-31-15,5 2 20 16</inkml:trace>
  <inkml:trace contextRef="#ctx0" brushRef="#br0" timeOffset="114">16531 15198 116 0,'18'16'46'0,"-10"-9"-24"0,1 4-10 0,-3-6 13 15,-3 1 2-15,0-1 1 16,-3 0-2-16,0-5 1 16,0 3-15-16,-3-3 0 0,3 0-1 15,0-3-4-15,-3-2 1 16,3 0-3-16,3-6 2 16,3-5-4-16,3 3-2 0,9-6-3 15,3 4 1-15,3-1-10 16,0 2-5-16,2 4-78 15,4 2-44 1,3-3 60-16</inkml:trace>
  <inkml:trace contextRef="#ctx0" brushRef="#br0" timeOffset="115">10610 11337 64 0,'0'0'24'0,"0"3"-12"0,0-3-3 16,0 0 11-16,0 0-2 16,0 0-1-16,0 0-3 15,0 0-1-15,3 3 1 16,3-1 2-16,0 1-5 16,0 0-1-16,3-1-2 15,0 6 2-15,3-2-5 16,0-6-3-16,9-3 1 0,0 0 2 15,-1 1 2-15,4-1-1 16,-3 0-1-16,0 1-3 16,-3-1 1-16,-3 3-4 0,-4 0 0 15,-2 0 1-15,0 0 2 16,-3 0-3-16,0 0 0 16,-6 0-41-1,0 0-59-15</inkml:trace>
  <inkml:trace contextRef="#ctx0" brushRef="#br1" timeOffset="116">9560 12290 76 0,'0'0'30'0,"3"0"-16"0,-3 0-10 16,0 0 8-16,0 0-5 15,3 0 5 1,0-5 0-16,0-1-7 16,-1 1 0-16,4 0-1 15,0-1 0-15,-3-1-2 16,0-1 1-16,3 0-2 15,0 0 2-15,0 0-4 16,0 0 0-16,0 3 1 0,-3-1 0 16,0 4-5-16,0-1 1 15,-6 3 2-15,3 0 3 16,3 8-5-16,-3 2 1 16,0 1 3-16,0 8 2 15,3-1 0-15,0 3 1 16,0 0-2-16,-3-5-1 15,6 0 1-15,-3-3 1 16,3 1-12-16,-3-4-6 16,0 1-31-16,-3-1-15 15</inkml:trace>
  <inkml:trace contextRef="#ctx0" brushRef="#br1" timeOffset="117">9566 12425 56 0,'-3'0'22'0,"6"2"-12"0,0-2-10 16,0 0 7-16,2 0 7 15,1 0 5-15,6 0-7 16,3 3-2-16,3-3-6 16,3 3-1-16,-3-3-3 15,0 0-1-15,-4 0-23 16,1 0-10-16,-3 0-2 15</inkml:trace>
  <inkml:trace contextRef="#ctx0" brushRef="#br1" timeOffset="118">9631 12113 40 0,'-27'-3'16'0,"21"0"-8"0,-3 3-3 15,6 0 6-15,-3 3-6 16,-2 0-3-16,-1 2-1 16,-3 3-1-16,-3 2-3 15,0 6 2-15,0 5 3 16,0 14 3-16,0-1-2 16,3 3 0-16,3 0-1 15,6 0 1-15,3 0 0 16,6-5 1-16,6-5 6 15,6-6 6-15,6-3 3 16,3-4 3-16,8-6-3 16,4-3 0-16,3-5-8 15,0-13-4-15,-4-3 4 16,-5 0 5-16,-6-3-8 0,-6-2 7 16,-7-13 4-16,-8-1-6 0,-6 1-2 15,-6 0-4-15,-5 2-2 16,-7 3-3-16,-3 5 1 15,0 3-4-15,-3 5-2 16,0 5-25-16,1 3-11 16,2 3-46-1</inkml:trace>
  <inkml:trace contextRef="#ctx0" brushRef="#br1" timeOffset="119">9842 10903 24 0,'-15'-2'11'0,"13"2"-6"0,-10-3-6 16,6 3 4-16,0 0-2 15,-6 0-1-15,-3-2 3 16,0-1 2-16,-3 3 0 16,-3-3 2-16,0 1-4 0,1-1-2 15,-4 3-3-15,0 0-1 16,0 0 2-16,-3 0 2 16,1 0 0-16,-1 0 2 15,3 0 2-15,0 3 2 16,-3-1-3-16,4 1-1 15,-1 0-3-15,0-1-1 16,-3 1 3-16,3-1 1 16,1 1-4-16,-1 0 1 15,0-1 0-15,3 1 0 16,0 0 0-16,3 5 0 16,-2 2 0-16,-1-2 0 15,0 5 0-15,0 1 2 16,0-6-1-16,3 2 2 15,1 1-4-15,-1-3-2 16,0 2 2-16,3-2 0 16,0 3-2-16,0-3 2 0,0 2 1 15,0 1 0-15,1 2 0 16,-1-2 0-16,0-1 0 16,0 4 0-16,0-4 0 15,0 1 2-15,0-1-1 16,0 1-1-16,0-1 1 15,1 1-1-15,-1 0-3 16,0 2 2-16,3 0 1 16,0 0 0-16,0 3 0 15,3 0 2-15,0 0-3 16,0 2 0-16,0-2-1 16,3 0 0-16,0 3 2 15,1 5 2-15,2 2-3 0,0-2-2 16,3-3 2-16,0 0 2 15,3-2-2-15,0-1 0 16,2 3 3-16,1 0 1 16,0-2-1-16,0-3 1 15,0-3 0-15,3 0 1 16,0 1-2-16,3-1 1 16,0 0 0-16,0 0 3 15,0 0-5-15,0 1-3 16,0-1 1-16,-1 0 0 0,1 0 3 15,0 1 1-15,0-4-1 16,-3 1-2-16,6-1 1 16,-3 1 1-16,3-3-3 15,-3 5 0-15,0 0 1 16,2-2 0-16,1 2 0 16,0 3 2-16,0-5-1 15,3-1 2-15,0-2-2 16,3 0-1-16,0 0-2 15,-4 0 1-15,1 0 3 16,0-3 3-16,3 3-2 16,0-3-2-16,0 3-3 15,-1-2-1-15,1-1-1 0,0 0 0 16,0 1 7-16,3-4 3 16,-3 3-6-16,-1-2 1 15,-2 2-1-15,6-5 2 16,-3 3-1-16,0 0-1 15,0-1 1-15,2 1 1 16,1 2-3-16,0-2 0 16,0 0 1-16,0-1 2 15,-3 1-1-15,2 0-1 16,1-1 3-16,0-2 0 16,-3 3-4-16,0-3-1 15,-1 2 1-15,-2-2 2 0,0 0-2 16,3 0 0-16,0-2 1 15,-3-1 2-15,0 1-3 16,-1-1 0-16,1 0 1 16,3 1 0-16,0-1 0 15,3-2 2-15,0 2-1 16,-1-2 2-16,-2 2-2 16,3-2-1-16,0-1-2 15,0 1-1-15,-1 3 2 16,4-4 2-16,-3 1 0 15,3 0 2-15,-6-1-2 16,-3 4-1-16,2-4 3 16,-2 1 0-16,0 0-4 15,-3 0-1-15,0-6 3 16,0 0 3-16,0-4-3 16,-3 1-3-16,-1 1 1 0,4 0 0 15,-3 0 1-15,0 2 2 16,0-2-1-16,0 0-1 15,0-1 1-15,0 1-1 16,0 0 0-16,0 0 0 16,0-1 0-16,-4 4 2 15,1-1-3-15,0 1 0 16,0-1 1-16,0-5 2 16,-3-2-1-16,3 2 2 15,-6 0-4-15,3-3-2 16,-3 1 4-16,0-3 1 15,-3 2 0-15,0-5-2 0,-3-5 1 16,0 3-1 0,0-1 0-16,0 1 0 0,0-3 0 15,0 2 0-15,0 4 0 16,-3-1 0-16,0 3 0 16,0-1 0-16,-3-1 4 15,-3-1 2-15,-2-3 2 16,-4 1 2-16,-3 2-3 15,-3-2-2-15,-3-6-2 16,-6 0-3-16,-2 3 1 16,-7 0 1-16,0 0-3 15,1 0-2-15,-7 5-16 16,6 5-5-16,1 3-26 0,5 6-8 16</inkml:trace>
  <inkml:trace contextRef="#ctx0" brushRef="#br2" timeOffset="120">13149 11261 56 0,'-3'-3'24'0,"3"3"-12"0,3 0-1 0,-3 0 12 16,0 0-8-16,6 0-1 16,0-3-6-16,3 1-3 15,3-1-2-15,0 0-3 16,3 3-2-16,-3 0-1 16,3 0 2-16,0 6 0 15,-4-1 1-15,-2 3 0 16,-9 3 0-16,-3 2 2 15,-3 0-1-15,-2 0-1 16,-4 6 3-16,0 5 0 16,0-3-1-16,0-3-2 15,3-5 1-15,0 1-1 16,3-4-3-16,0-2 2 0,3-2 1 16,0-1 0-16,3-3 0 15,3 1 0-15,3 0 0 16,3-3 2-16,6 0-3 15,6-3 0-15,0 3 3 16,-1 0 1-16,-2 0-17 16,3 0-5-16</inkml:trace>
  <inkml:trace contextRef="#ctx0" brushRef="#br2" timeOffset="121">13245 11120 64 0,'-21'-10'27'0,"15"10"-14"0,-3 0-9 0,3 0 8 16,-3 3-12-16,0 7-4 0,-3 3 2 16,-3 3 2-16,-3 3 5 15,4 5 2-15,-1 2-3 16,0 11-3-16,6 8 0 15,6-3-1-15,3-2 0 16,6-3 2-16,3-8 3 16,6-5 4-16,5-3-2 15,7-5 1-15,9-5 1 16,3-6 2-16,2-8-3 16,4-7 0-16,-3-4 6 15,-10-15 5-15,-5 0 2 16,-6 0-1-16,-6-3-10 15,-9 3 0-15,-6 3 1 0,-9-1-4 16,0 6 1-16,-3 0-7 0,0 3-1 16,-3-4-33-16,0 9-13 15,-2 8-32 1</inkml:trace>
  <inkml:trace contextRef="#ctx0" brushRef="#br2" timeOffset="122">11718 11655 32 0,'0'-3'13'0,"0"3"-6"0,0-2-2 0,0 2 6 15,0 0-6-15,0 0-1 16,0 0 2-16,6-3 3 15,-6 3-2-15,0-3 1 16</inkml:trace>
  <inkml:trace contextRef="#ctx0" brushRef="#br2" timeOffset="123">11724 11636 123 0,'3'-5'10'15,"-3"0"-1"-15,0-6 1 16,0 3-1-16,3 0 0 16,-3 0-5-16,0 0-1 15,0 1 1-15,0-4 2 16,2 0-3-16,-2 1-2 15,0-1 2-15,0-2 2 16,0-8 0-16,0-8 2 0,0 2 0 16,0 3 1-16,-2 1-4 15,-1-1 2-15,0 3 3 0,-3-1-3 16,0 1-1-16,3 3 0 16,-3 2-1-16,-3-3-5 15,0 1 1-15,-3-3 2 16,0 0 3-16,0-1-2 15,0 1-2-15,0 3 0 16,0-1 1-16,1 3-1 16,-4 0 2-16,0 1-2 15,-3-1-1-15,-3-3 1 0,0 3 1 16,0-5-3-16,1 3 0 16,2 2 1-16,0 2 2 15,-3 1-1-15,0 0-1 16,0 2-2-16,0 1-1 15,4 2 4-15,-1 0 1 16,0 3 0-16,-3-3-2 16,-3 2 1-16,3 1 1 15,1 0-1-15,2 0-1 16,0-1 1-16,0 1-1 16,0 0-3-16,0 2 2 15,-6 0 1-15,4 1 0 16,-1-1 0-16,0 3 0 15,0 0 0-15,3 0 0 0,0 3-3 16,1-1 2-16,-1 1 1 16,-3 0 2-16,3 2-1 15,0 0-1-15,0 1 1 16,3-1-1-16,1 3 0 16,-7 0 0-16,0 0-3 15,0 0 2-15,0 0 1 16,3 5 2-16,0-3-3 15,1 9 0-15,-1-6 1 16,3 0 0-16,0 3 0 16,0-3 0-16,-3 1 0 15,3-1 0-15,-3 0-3 0,4 0 2 16,2-2-1-16,0 2 0 16,3 6 0-16,0-3 0 15,0-1 2-15,0 1 2 16,0-2-1-16,3-1-1 15,0 0 1-15,0 0-1 16,0 3 0-16,0 0 0 16,0 0-3-16,0 2 2 15,1 6-1-15,-1-3 0 16,0 8 2-16,3 3 0 16,0 0 0-16,0-6 0 15,3 1 0-15,0-3 2 16,0-3-3-16,0 0 0 15,0 3 1-15,0 0 0 16,0-6 0-16,0 1 0 0,3-3 0 16,0-1 0-16,0 1 0 15,0 0 2-15,0 3-3 16,3 2 0-16,-1-3-1 16,1 1 0-16,0-1 4 15,0 6 1-15,-3 3-4 16,0-1-1-16,0-2-2 15,0-5 0-15,3-4 5 16,-3 1 3-16,0 0-3 16,6-3-1-16,-3 1 0 15,0-1 0-15,0 0 0 16,6 0 2-16,-3 3-1 0,0-3-1 16,0 3-2-16,0-3 1 15,-1 1 1-15,-2-4 2 16,3 1-6-16,-3-1 1 15,0 1 3-15,0 2 4 16,3 1-6-16,0-1-3 16,-3 0 3-16,0 3 2 15,3-3 1-15,0 3-1 16,0-3 3-16,0 6 0 16,0 2-1-16,3 0 1 15,-1 0-7-15,4 3 1 16,0-3 1-16,-3-2 1 15,0-1-2-15,0-2 2 0,-3 0 1 16,0 5 2-16,0-5 1 16,0 3 1-16,0-4-5 15,0-1-1-15,-1-1 1 16,1 0 0-16,0 0 1 16,0 1 0-16,0-1-3 15,-3 3 2-15,3 0 5 16,-3 2 2-16,0-2-7 15,0 0-1-15,0 8 0 16,3-6 1-16,0 9 3 16,-3-4 1-16,0-4-4 15,0 2-1-15,0-5 1 16,-1 0 0-16,4 0 1 0,-3 0 0 16,0 2 0-16,6 3 0 15,-3 0 2-15,0 1 1 16,0-4-4-16,-3 1-1 15,0-1 3-15,0 3 1 16,0 1 0-16,0-1 1 16,0 0-7-16,0-3 1 15,-3 1 1-15,3-1 1 16,-3 1 3-16,0-1 3 16,0 4-7-16,0-4 0 15,0 3 2-15,-1 3 2 16,-2-5-3-16,3-1-1 15,0 1-2-15,3 2 3 16,-3 0-5-16,3 0 2 16,-3 0 2-16,0 1 1 15,0-4 1-15,3 1 0 0,-3-1 0 16,0 1 2-16,0-1-3 16,3 3 0-16,0-2 3 15,-3-1 1-15,6 11-6 16,0-5-2-16,0 0-1 15,3-3 2-15,0 0-1 16,0 3 4-16,-4-3 0 16,4-2 1-16,0 5 0 15,0-3 0-15,0 0 0 16,3-2 0-16,0-4-3 16,3-1 0-16,0-1-1 0,2 0 3 15,4 0 0 1,9-2 1-16,-3 0-3 15,-1 2 2-15,-2 0 1 0,3 0 0 16,9 0-3-16,-4-2 0 16,-2-3 4-16,0 0 1 15,0-3 0-15,2-2-2 16,-2-3-2-16,3 0-1 16,3 0 2-16,-1 0 2 15,-2 0 0-15,-3-3-1 16,-1 1 1-16,7-4-1 15,-6-2-3-15,0 0 2 16,-1-2 3-16,1-1 1 0,3 1-1 16,-3 2-2-16,11-3 1 15,-5 1 1-15,-3 2-3 16,-1-6 0-16,-5 4 1 16,0-9 2-16,3 3-1 15,2-2 2-15,-8-1-2 16,-3 3-1-16,-3 1-2 15,0-1 1-15,-1-3 3 16,1-7 1-16,0-6-1 16,0 6-2-16,-3-1-2 15,0 1 1-15,-3 2 1 16,2 0 2-16,1 0-1 16,-3 3 2-16,3 0-2 0,-3 2-1 15,-3-2 1-15,-6-3-1 16,3 3 0-16,-3 0 0 15,0-3 0-15,-3 0 2 16,0 1 1-16,-3-1 1 16,0-11 2-16,0 4 3 15,0 1-4-15,-3 1-1 16,0 0 0-16,0 3 2 16,0 2-1-16,-6 3 2 15,3 0-2-15,0 2 0 16,-6 1-6-16,3-6 1 15,0 3 2-15,0 2 1 16,-3 1-1-16,0 2 1 0,0 0 0 16,-2 0 1-16,-1 0-2 15,-3 0-2-15,0 0 3 16,0-5 2-16,3 5-4 16,0-10-3-16,-6 7 1 15,-2 3 2-15,2 1 0 16,0 1-1-16,0 1 1 15,0 0 1-15,-3 0 1 16,7-3 1-16,-1 3 0 16,-3-1 0-16,3 1-5 15,-3 3 1-15,0-1 0 16,4 0 0-16,-1 1-3 16,0 2 2-16,-3 0 1 15,0 3 2-15,0-6 1 16,0 0 1-16,1-4-2 0,-1 4-2 15,-3 0-2-15,0 1-1 16,0 2 4-16,1-3 3 16,-1 3-3-16,0-2-1 15,0-1 0-15,3 1 0 16,-6-1 0-16,1 0 0 16,2 1 0-16,0-1 0 15,3-7 0-15,0-3 0 16,4 2 0-16,-1-2 2 15,0 0-3-15,3 0 0 16,0-3 1-16,3-3 2 16,0 3-3-16,0 1 0 15,3-12 1-15,3 1 0 0,1-3 0 16,2 0 0 0,0-16-3-16,-3 5 2 15,3 6-10-15,0-3-5 0,3 5-28 16,3 6-11-16,6-14-15 15</inkml:trace>
  <inkml:trace contextRef="#ctx0" brushRef="#br3" timeOffset="124">15331 13645 64 0,'-3'-19'24'0,"3"22"-12"0,-3-3-3 16,3 0 11-16,0 0-2 15,0 0-1-15,0 0-9 16,0 0-3-16,0 0-1 0,0 0 2 16</inkml:trace>
  <inkml:trace contextRef="#ctx0" brushRef="#br3" timeOffset="125">15331 13621 192 0,'6'-6'5'0,"0"1"-6"0,0 0-1 16,3 2 1-16,0 1 0 15,0 2 1-15,-3 0 2 16,0 8-1-16,0-3-1 15,-6 8 3 1,-3 0-2-16,-3-2-1 16,0-1 1-16,0-2 1 15,0 0-1-15,3 0-1 16,0-2-4-16,0-1 0 16,3-5 2-16,3 5 1 15,3 0 1-15,3 3 2 16,0 0-1-16,3 0-1 0,0 3 3 15,-4-1 0-15,1-2 3 16,-3 0 1-16,-3 3 5 16,-3-1 3-16,-3-2-8 15,-3 3-4-15,-3 0-2 0,-2-4-1 16,-1 1 0-16,0-8 0 16,3 0 0-16,0 6-16 15,3-1-4-15,0 0-28 16,0-7-26-1,6-1 21-15</inkml:trace>
  <inkml:trace contextRef="#ctx0" brushRef="#br3" timeOffset="126">15382 13470 36 0,'-6'-8'16'0,"3"5"-8"0,0-2 4 15,3 5 10-15,-3-3-5 16,0 1-2-16,-3-1 3 16,0 0 0-16,0 3-5 15,-6-2 0-15,-3-1-8 16,0 3-3-16,0 3-1 15,1 2-1-15,-1 6 2 16,-3 7 1-16,0 6-4 16,0 13 1-16,3 5-2 15,3 3 0-15,6 0 2 16,6 0 2-16,3-2-3 16,6-4 0-16,3-4 3 0,9-6 3 15,3-5 2-15,3-6 1 16,5-7 0-16,7-6 0 15,0-8-4-15,-1-4-1 0,1-7 3 16,-6-4-3-16,-6-6 0 16,-6-3 1-16,-10-2 0 15,-5-10 6-15,-9-1 6 16,-3 0-2-16,-5 6 2 16,-4 2-5-16,-3 6 1 15,-3 5-14-15,0 2-5 16,3 6-33-16,3 5-13 15,6 5-26 1</inkml:trace>
  <inkml:trace contextRef="#ctx0" brushRef="#br3" timeOffset="127">15748 11533 36 0,'-3'-5'16'0,"3"5"-8"0,-3-5 1 16,0 5 9-16,-3-3-6 16,0 0 1-16,-3 1-6 15,-3-1-2-15,-3 0-7 16,-3 3-1-16,1 0 1 15,-7 3 1-15,3 0-2 16,-3 2 2-16,0 0 1 16,-2 3 2-16,-4 5-1 15,0-2-1-15,3 2-2 16,3 0 1-16,1 1 1 16,-1-1 0-16,0 3 0 15,0 2 0-15,0 3 0 0,4 3 0 16,-1 3 0-1,0 2 2-15,3 5-3 0,0 3 0 16,0 6-1-16,0-6 0 16,4 0 2-16,2-3 2 15,0 1-3-15,0 2 0 16,0 0 3-16,0 0 3 16,3 10-7-16,-3-2 0 15,0 0 0-15,0-2 1 16,-3 2 1-16,1-3 2 15,-1-5-1-15,0 0-1 16,3 3 1-16,0-1-1 0,0 6-3 16,0 3 0-16,0-6 2 15,0-2 0-15,0-3 3 16,-2 0 1-16,-4-3-4 16,-3 1 1-16,6-3 0 15,-3-3 2-15,0 2-1 16,0 1-1-16,1-3 1 15,-1 0-1-15,-6-2 0 16,0 7 0-16,0-5 0 16,0 0 0-16,-2 1 2 15,-1-4 3-15,0 0-7 16,0-2 0-16,1 3 0 16,-1-3 3-16,-3-1 4 15,0-1 2-15,3-4-3 16,-2 1-3-16,-1-1 4 15,0 1 1-15,-3-1-5 16,4 1-2-16,-1-1-3 0,0 1 3 16,-3-1 0-16,-2 14 1 15,2-3 2-15,-12-2 1 16,9-4-4-16,1-1-1 16,-1-1 1-16,-3 2 2 15,1-4-2-15,-1-3 0 16,0 5 1-16,1-2 0 15,-1 2 2-15,0 0 1 16,-2-3-4-16,-7 4 1 0,6-1 0 16,1 0 0-16,2-3-3 15,-6 1 2-15,-5 2 1 16,-1 0 0-16,0 6 0 16,4 2 2-16,2-3-1 15,-5-2 2-15,2-3-2 16,0-2-1-16,4 2 1 15,-10-2-1-15,3-4 0 16,1-1 0-16,-1 1 0 16,4 4 0-16,-10-3 0 15,3-3 0-15,4 0 0 16,-1-2 0-16,-2 0 0 16,2-4 2-16,0 1-3 15,4 0 0-15,2 0-1 0,-8-2 0 16,5-1 2-1,0 0 2-15,4 0-3 16,-7 1 0-16,1-4 1 0,2 1 2 16,0 0 1-16,4-1 3 15,-4 1-8-15,0-3 0 16,1 3 0-16,2-3 3 16,3-3-2-16,-5 3 0 15,2-3 1-15,1 1 0 16,-1-1 0-16,0 3 0 15,4 0-3-15,-10-3 0 16,6 3 4-16,4-2 3 0,-1-1-1 16,-6 0-2-16,4 1-3 15,-1-1 1 1,0 0 1-16,1 1 2 0,-1-1-3 16,-6 1 0-16,7-1 1 15,-1 0 2-15,7-2-1 16,-4-3-1-16,0 0-2 15,3 0 1-15,1-5 1 16,-1 2 2-16,0 1-3 16,4-1 0-16,-1 1 1 15,-3-1 2-15,4-5-8 16,-1 3-1-16,3-6-1 16,0 1 0-16,-2-14 2 15,-4 6 4-15,3-1 1 0,3 3 1 16,1 1 0-16,-1-1 0 15,0 3-3 1,3 2 2-16,1 1 3 0,-4 2 1 16,3 0-4-16,0-3-1 15,1 3-2-15,-1-5 3 16,3 3 0-16,-3-3 1 16,-2 2 0-16,2 1 2 15,0-4-3-15,3 6 0 16,0 1 1-16,1-9 0 15,-1 5 0-15,0-7 0 16,0 5 0-16,4 2 2 16,-4 3-3-16,0 0 0 0,3 0-1 15,0-2 0-15,3-1 6 16,4 4 2 0,-1-1 0-16,0 0-1 0,-3 0-6 15,3 3 1-15,0-3 0 16,0-5 0-16,1 2 0 15,2 3 2-15,0-2-1 16,0 2-1-16,3 0 1 16,-3 0-1-16,3-2-5 15,0-1 1-15,0-13 0 16,1 1-1-16,-1 4 1 16,0 1 3-16,0-3 0 15,0 2 1-15,3 1 0 16,0 2 2-16,0 3-1 0,-3-6-1 15,0-2 1-15,-3 5-1 16,4-2-3-16,-1-1 2 16,0 1 1-16,0-1 0 15,3-10 0-15,-3 3 2 16,3-3-3-16,0 5 0 16,0 0 1-16,0 1 2 15,0 2-8-15,3-3-3 16,-3 0 2-16,1-2 4 15,2-1 2-15,0 1 3 16,0 0-6-16,0-6-1 16,3 3-3-16,-3-6 2 0,3 9-1 15,0 2 2-15,-6 3 1 16,6 3-1-16,-3 5 1 16,0 2 3-16,0 3 0 15,3-2 1-15,-3-3 0 16,0-1 0-16,0 4-3 15,0-3 0-15,0 0 2 16,0-1 0-16,0 4 1 16,0-9 0-16,1 1 0 15,-1 2 2-15,0 6-1 16,0-1 2-16,0 1-2 16,0 2 2-16,0 2 0 15,0 1 3-15,0 3-3 16,0-4 0-16,0 4 3 15,0-3 1-15,3-1-6 16,0 6-2-16,-3-5 0 16,0 3 2-16,0-1-5 0,0 0 1 15,3 3 3-15,0 1 4 16,0-1-17-16,-3 0-5 16,3-3 21 15,-3-10 0-31,0 2 3 15,1 4-6-15,2-1-2 16,0 2 1-16,0 1 2 16,0-3-2-16,0 0 0 15,-3-5 1-15,0 3 0 16,0-6 2-16,3 5 1 16,0 4-1-16,0-4-2 15,0 6 1-15,0 2-1 16,0 1 0-16,3-1 2 15,-3 3-1-15,3-2 2 0,-3 2 0 16,3 0 1-16,-3-3 0 16,0 3 0-16,0 0 0 15,3 0 2-15,-3 0-3 16,0 0-2-16,0 0 0 16,0 1-1-16,0-1 2 15,0 2 3-15,0 1 2 16,0 0 1-16,0-1-4 15,-3-2-1-15,0 3-1 0,-3-3 1 16,1 3-22-16,2-6-7 16,-3 3 17-16,-3-2 9 15,0-3 4-15,-3-1 3 16,3 1-2-16,0 3 0 16,0 2-3-16,-3 0-2 15,0 2 1-15,1 4 1 16,-1 2-3-16,0 0 0 15,3-3 1-15,-3 3 2 16,0 0-3-16,0 0 0 16,0 0 1-16,0 0 0 15,1 0 2-15,-1 0 1 16,0 3-1-16,0-1-2 16,0 1-2-16,0 0 1 0,0-1 3 15,3-2 1-15,0 3 1 16,4 0 0-16,-1-1 0 15,-3 4 0-15,-3-1-2 16,0 0 1-16,0 0-4 16,-3 3-2-16,0-2 4 15,0-1 1-15,1 0-3 16,-1 1 1-16,0 1 0 16,3-1 0-16,0-1 2 15,0 3 1-15,0 0-6 16,0 3 0-16,-5-1 1 15,2 6 1-15,0 3 3 16,0 2 3-16,0 2-2 16,0 1 0-16,1 3-1 0,2 5-2 15,0 2-2-15,0-2 1 16,3-1 1-16,3 4 0 16,0-3 2-16,0-6 1 15,0 0-4-15,3 1 1 16,0 2 2-16,-3 3 3 15,3 2 0-15,0 1 0 16,4 4-1-16,-1 1 0 16,0 8-5-16,3-6 1 15,-3-5 0-15,0-3 0 16,3 3 0-16,0 3 2 16,0 5 1-16,0 0 3 15,6 3-1-15,0-1 0 0,-1 1-1 16,1 5 2-1,0-8-1-15,3-6 0 0,0 1-3 16,0 8-2-16,3 2 1 16,3 0 1-16,3 11-1 15,3-3-1-15,2 1 1 16,1-12-1-16,3 4 2 16,-3 1 1-16,-3 4-4 15,5-3 1-15,1 2-2 16,0 1 0-16,0-6 4 15,3-2 1-15,-4-8-4 0,-2-1 1 16,0 4-2-16,0 7 0 16,3 3 2-16,2 5 2 15,4-2-3-15,0 2 0 16,0-5 5-16,-4-6 2 16,1 1-5-16,3 5-2 15,0-3 0-15,2 3 0 16,-2 0-2-16,3-5 2 15,0-3 1-15,2 0 0 16,4-3-3-16,3-5 2 16,2 0 3-16,1 3 1 15,-4 2-4-15,4 3 1 16,0 3 2-16,-1-3 1 0,1 0-4 16,9-6 1-1,-1 9 0-15,-2-8 0 0,-1-6 0 16,4 0 0-16,2 1 0 15,-5-3 0-15,2-1 0 16,10-2 2-16,-7 3-1 16,7 5 2-16,2-5-2 15,1 2 2-15,-7-7 0 16,4-1 3-16,-1-2-3 16,1 2-6-16,-4-4-1 0,1-1 4 15,-1-5 2-15,4 0 0 16,-7-6-2-16,4-2 1 15,-4 0 1-15,7-3-1 16,-4 1-1-16,-5-1 1 16,8-2-1-16,1-3 2 0,2 0 1 15,-2 0 1 1,2 0 0-16,1 0-5 16,5 0-1-16,-5-3 1 0,-1 0 2 15,4 1 0-15,-1-4-1 16,-3 1 1-16,1-3-1 15,2-5 2-15,-5 0 1 16,-1 2-1-16,-2 0-2 16,5 4 1-16,-5-4-1 15,-4 0 2-15,1-2 1 16,-4 0-4-16,1 0 1 16,0-3 0-16,-1-5 2 0,-2-3-1 15,-1 5 2-15,-2 1-4 16,-7 2 0-1,4-3 1-15,0 1 0 0,-1-1 0 16,-2 1 0-16,0 2-3 16,-1 0 2-16,-2 0 1 15,0 0 2-15,-1 3-1 16,-2 0 2-16,0 0-4 16,-4-1 0-16,4-4 1 15,0-1 2-15,-3 3-1 16,-1 1-1-16,1-1 1 15,0 0-1-15,-1 0 0 16,1-5 0-16,0-6 2 16,0-2 1-16,-4 3-4 0,4-1-1 15,-3 4 1-15,5-4 0 16,-2 1 1-16,-3-1 2 16,0 3-1-16,2 3 2 15,-2 3-2-15,0 2-1 16,-3 0 3-16,-1-3 0 15,4 1-6-15,0-1 0 16,0 1 1-16,-1-3 3 16,1-1-2-16,0 1 0 15,0 3 1-15,-1-17 2 16,1 9-3-16,0 2 0 16,0 0 1-16,-1 1 0 0,-2-1 0 15,0 3 2-15,3-1-3 16,-4 1 0-16,-2 3 1 15,0-1 0-15,0 1 0 16,-3-4 2-16,-1 1-1 16,4 0 2-16,3 0-4 15,-3 0 0-15,-1 0-1 16,1-1 0-16,3-4 2 16,-3-3 0-16,0 2-3 15,-4 6 2-15,1 0 3 16,0 3 1-16,3-1-1 15,0 1-2-15,2-1 1 16,1 1-1-16,-3-1 0 16,6 3 2-16,-1 0-3 15,1 3-2-15,3 0 2 0,6 2 0 16,-4-2 1-16,-2-3 2 16,3 3-3-16,-1 2-2 15,1-2 2-15,0-3 2 16,5 0-2-16,1 0 0 15,0 1 3-15,2-1 1 16,1 2-4-16,0 1 1 16,-1-5 0-16,1 2 2 15,-1-5-3-15,4 2-2 16,0 1 2-16,-1 2 0 16,-2 0 1-16,0 3 0 0,-4-1 0 15,-2 4 0-15,2-1 0 16,1 1 0-1,0-1-3-15,-4-2 2 16,7 0 1-16,-3-1 2 0,-1 1 1 16,1 0 3-16,0-6-3 15,-4-4-2-15,-5-1 0 16,0-5-1-16,0-3 0 16,-1-16 2-16,-5 1-3 15,-3-9 0-15,-3 6 3 16,-4 0 1-16,-5-3-1 15,-6-6-2-15,-6-4 1 16,-6-1 1-16,-6-2-3 16,-9 0-2-16,-5 5 2 15,-7-2 0-15,-12-1 1 16,-17-7 2-16,-7 7-3 0,-8 4-2 16,-7-1 2-1,-2 10 0-15,-3 12-2 0,2 4 0 16,4 4-9-16,0 4-5 15,11 6-31 1,1 8-33-16,8-1 24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4:21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2380 9530 88 0,'-3'-2'33'0,"3"2"-18"0,-6 2-5 16,9-2 14-16,-3 0-4 16,0 0 0-16,0 3-7 0,0-3-3 15,0 0-8-15,0 0-1 16,0 0-1-16,0 0 2 16,0 0 3-16,0 0 4 0,0 0 5 15,3 3-6-15,3-1-2 16,0 1-1-16,3 0-1 15,0-1-2-15,3 1-2 16,0 2 3-16,6-2 0 16,-1-1 3-16,1-2 3 15,0 0-2-15,3 0-2 16,3 0 0-16,3 0-1 16,2 0-2-16,4 0 1 15,0-2-2-15,0 2 2 16,-1 0-2-16,4 0 2 15,-6 0 0-15,0 0 1 16,-1 0-2-16,1 0 1 16,3 0 0-16,-9 0 1 0,5 0-5 15,1 0-1-15,3 0 3 16,3 0 1 0,-4 0 0-16,-2 0 1 0,0 0-4 15,-3 0 0-15,0 0 1 16,-1 0 2-16,1 0-1 15,0 0 2-15,0 0-2 16,-1 0-1-16,1 0 1 16,-3 0-1-16,0 0 0 15,0 0 0-15,2-3 2 16,1 3 1-16,0 0-1 16,0-5 1-16,0 5-2 15,-1-3-1-15,-2 3 3 0,-3 0 2 16,0 0-2-16,3 0-2 15,0 0 0-15,-1 0 1 16,-2 0-1-16,0 0-1 16,3 0 1-16,0 0-1 15,-1 0 0-15,-2 0 0 16,0 0 0-16,3 0 0 16,3 0 0-16,0 0 2 15,2 0-1-15,1 0-1 16,-3 0 1-16,-3 0-1 15,2 0 0-15,1 0 2 16,0 0-3-16,3 0-2 16,-3 0 2-16,-1 0 2 0,1 0 0 15,-3-2 2 1,3-1-2-16,0 0-1 0,2 3 1 16,1-2 1-16,0 2-6 15,3 0 1-15,-4 0 3 16,-2 0 2-16,0 0 0 15,0 0 1-15,2 0-4 16,4 0 0-16,-3 0 1 16,3 0 2-16,-4 0-6 15,4 0-1-15,0 0 6 16,3 0 4-16,11-3-5 16,-5 3 1-16,-3-3 1 0,-7 3 1 15,1-2-1-15,0-1-2 16,-3 0 1-16,2 3-1 15,-2-2 0-15,-3 2 0 16,-3 0 0-16,-3 0 0 16,-4 0-3-16,-2 0 2 15,0 0 1-15,-3 0 2 16,0 2-25-16,0 1-10 16,-3 2-76-1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4:26.70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16254 10649 44 0,'0'-5'19'0,"0"5"-10"0,0-2-6 0,0 2 4 0,0-3-1 16,-3 3 1-16,-3-3-4 15,0 1 0-15,-6-1-1 16,0 0-2-16,0 1 3 16,-3-1 2-16,1 0-2 15,-1 1 0-15,-3-1 1 16,0-2 2-16,-6 2-3 16,3 1-2-16,-6-1 0 15,4 0 1-15,-4 1 1 16,0-1 1-16,0 0-5 15,1 1 1-15,-1-1 0 16,-3 0 2-16,-3 3-1 16,3 0 2-16,1 0-2 15,-1 0-1-15,0 0-2 16,-3 0 1-16,-2 0 1 0,5 0 0 16,0 0 0-1,0 3 2-15,1-3-3 16,-1 0-2-16,3 3 2 0,0-1 2 15,-2-2-2-15,-1 3 0 16,0-3 3-16,0 3 3 16,3-1-4-16,-2 1-3 15,2 0 1-15,-3 2 0 16,-3-3 1-16,4 1 0 16,-1 2-3-16,3 1 2 15,0-1 1-15,3-2 0 16,1 2 0-16,-1 0 2 15,3 0-3-15,0 1 0 16,0-1 3-16,-2 0 1 0,-1 6-4 16,-3 0-1-16,3-4 1 15,0 4 0-15,0 0-2 16,4-1 2-16,-4-2 1 16,-3 3 0-16,3-3 0 15,3 0 0-15,1 0 0 16,-1 2 0-16,0-2 0 15,0 3 0-15,0-1 0 16,0 3 2-16,4-2-3 16,-1 2 0-16,3-2 1 15,-3 7 0-15,0-2 0 16,0 5 0-16,0 3-3 0,0-5 2 16,4-1 1-1,-1 1 2-15,0-1-1 0,0 1-1 16,3 2-2-16,0-2 1 15,0 2 1-15,0 3 2 16,3-3-6-16,0 0 1 16,1 0 3-16,2-2 2 15,0 2-3-15,0 0-1 16,3 0 1-16,0 0 2 16,3 6-2-16,0 2-2 15,0 0 2-15,3 8 2 16,0-5-2-16,0-3 0 15,3-3 3-15,0-2 1 16,2 2-1-16,1 1-2 16,3-3 1-16,0-3 1 15,0 0-6-15,6-2 1 0,6-1 3 16,-3 1 2-16,-1-3-3 16,1-1 1-16,3 1 0 15,3-2 0-15,0-1 0 16,-1 8 0-16,13-3 2 15,-3 4 1-15,0-4-6 16,-1-2 0-16,1-5-4 16,9-1 2-16,-4 1 1 15,1-3 2-15,6 0 3 0,-7-3 2 16,13 0-4 0,-6 0-1-16,-1-2 1 0,1 0 2 15,8-3 0-15,-5 0-1 16,-3 0 1-16,-1 0 1 15,-2-3-1-15,8-2-1 16,-5 2-2-16,0 1-1 16,-1-1 2-16,1 0 0 15,6 1 1-15,-10-1 0 16,1 0 2-16,-1 3 1 16,-2 0-4-16,9-2-1 15,-4-1 1-15,4 3 0 16,-3-3 3-16,5 3 1 15,-8 3-4-15,-1-3-1 0,1 0 1 16,0 0 2-16,2-3-2 16,4 1 0-16,-6-9-1 15,2 3 0-15,-5 3-3 16,3 0-1-16,-4-1-4 16,-2-10-1-16,0 6 3 15,-4-1 5-15,1 1 4 16,-3-1 2-16,3 1-4 15,2-4 1-15,-2 1 0 16,-3-3 2-16,-4-2 1 16,-2-1 3-16,0-5 3 15,3-7 2-15,3 2-1 16,-7-3-1-16,-5 0-3 0,-6-21 1 16,-3 5 0-16,-3 1 1 15,-3-1 0-15,-3 9 0 16,-3-1 0-16,-9-5 2 15,-9 0 6-15,0-3 4 16,-3-5 5-16,-2 0 2 16,-4 1-8-16,-15 4-1 15,-3 0-11-15,-2 11-2 0,-4-8 1 16,1 6-5-16,-13 2-1 16,1 2-5-16,-10 3-1 15,7 6-26-15,5-8-11 16,7 20-31-1</inkml:trace>
  <inkml:trace contextRef="#ctx0" brushRef="#br1" timeOffset="1">14423 11925 132 0,'0'-3'49'0,"0"6"-26"0,-3-1-18 0,3-2 13 16,-3 6-6-16,-3-1-2 15,-6 6-3-15,-2 2 0 0,-1 0-4 16,0 6-2-16,0-4 0 0,3 1 1 15,0-2 1-15,3-4-1 16,3-2-2 0,3-3 3-16,6-10 2 15,3-3-2 1,3 0-2-16,0 0 0 16,6-2-1-16,-3 2 0 15,3 0 0-15,0 3 0 16,-3-1 0-16,-1 4-3 15,-2 2 0-15,0 5 4 16,0 0 1-16,0 6 2 16,-3 2 0-16,0 0-2 15,0 0 1-15,-3-2-2 0,0 0-1 16,0-1-21-16,-3 1-9 16,0-3-40-1,0 0-22 1,0 0 42-16</inkml:trace>
  <inkml:trace contextRef="#ctx0" brushRef="#br1" timeOffset="2">14394 12052 88 0,'-3'0'35'0,"3"0"-18"16,0 2-20-16,-6 9 39 15,-3 2-8-15,-3 8 4 16,-3 6 1-16,-3 7-13 16,-3 9-2-16,-6 2-10 15,-2-3-5-15,2 11 0 0,6-11 0 16,6-5 3-16,3-2-3 15,6-4 0-15,9-4-1 16,9-3-2-16,6-3 3 16,6-3 0-16,0-2-4 15,11-5 1-15,1-3-24 16,0-3-12-16,0 0-50 16</inkml:trace>
  <inkml:trace contextRef="#ctx0" brushRef="#br1" timeOffset="3">14498 12626 76 0,'-3'-8'30'0,"3"8"-16"0,0 0-3 0,0 0 12 16,0 0-8-16,3 5-1 15,0 3 7-15,0 3 6 16,0 10-3-16,0 8-2 15,0-2-6-15,-3-1-2 16,0 3-8-16,0-8-4 0,0-2 1 16,3-3 0-16,-3-6 1 15,0-2 2-15,0-3 1 16,0-5 12 0,-3-5-10-16,0-5-3 15,0-9-1-15,3-5-1 16,0 0-5-16,3-2 1 15,3 2-2-15,0 0 0 0,2 3 0 16,1 5 0-16,0 3 0 16,0 3 0-16,0 4-14 15,6 4-6-15,3 2-18 16,0 2-7-16,3 1-33 16</inkml:trace>
  <inkml:trace contextRef="#ctx0" brushRef="#br1" timeOffset="4">14715 12724 112 0,'-3'0'44'0,"3"0"-24"0,0 2-24 0,0-2 10 16,3 0 1-16,3 3 6 15,3-3-3-15,0 0 0 16,3-5-6-16,0 0-3 15,3-3 0-15,-1 2 1 0,-2-2 1 16,-3 0-1-16,3 0-2 16,-3 3 1-16,-6-3-1 15,-3 0 0 1,-6 0-3-16,0 3 2 16,-3 0-1-16,0 2 0 15,-3 1 4-15,0 2 1 16,1 5-1-16,-1 3-2 15,0 2 3-15,3 6 0 16,3 5 1-16,3 1 2 16,3-1 1-16,6-3 1 0,3 1-2 15,6-6 1-15,8-2-2 16,4-6 0-16,3-5-28 16,6-3-9-16,-4-2-39 15</inkml:trace>
  <inkml:trace contextRef="#ctx0" brushRef="#br1" timeOffset="5">15033 12380 80 0,'0'13'30'0,"0"0"-16"0,3 14 3 0,-3-3 16 0,0 2-6 16,0 8-3-16,0 1-10 15,0 5-1-15,0 2-10 16,0-5-2-16,0-5-1 16,0-6-7-16,0-5 0 0,0 0-59 15,-3-7-27 1,-2-6 44-16</inkml:trace>
  <inkml:trace contextRef="#ctx0" brushRef="#br1" timeOffset="6">14944 12565 148 0,'9'-3'55'0,"3"3"-30"0,9-2-23 0,-9 2 14 16,0 0-6-16,11 0 0 16,1 0-9-16,0 2 0 15,-3 1-32-15,0 2-12 16,-3 1-22-16,-3-1-8 15</inkml:trace>
  <inkml:trace contextRef="#ctx0" brushRef="#br1" timeOffset="7">15173 12658 120 0,'-6'21'46'0,"6"5"-24"0,0 11-17 15,3-21 13-15,0 0-6 16,3 0-2-16,0-3 1 15,3 0 3-15,0-2-8 16,0-3-3-16,0-5 0 0,6-6 0 16,0-2 1-16,0-3-2 15,0-8-2-15,-4-5 1 16,-2-3-1-16,-9 5 0 16,6 1 0-16,-6 5 0 15,0 2 2-15,0 3-1 0,0 3 2 16,3 2-2-16,-3 3-1 15,3 11 1 1,3 7-1-16,0-2-3 0,0 0 2 16,0 0 1-16,0 0 2 15,3-3-21-15,0-5-7 16,0-3-31 0,0 0-29-16,0-5 30 15</inkml:trace>
  <inkml:trace contextRef="#ctx0" brushRef="#br1" timeOffset="8">15420 12674 84 0,'-3'2'33'0,"6"6"-18"0,0 16-9 0,0-8 11 0,0 0 4 16,0-3 2-16,0 3-1 15,0-3 1-15,0-2-11 16,-3-1-4-16,0-2-5 15,0-3-3-15,0 1 3 0,0-4 7 16,0-2 3-16,0 0 0 16,0-2 2-16,0-4-6 15,0 1-1-15,0-8-2 16,6-8-4 0,0 2-1-1,0 6 0-15,0 0-32 0,3 2-12 16,0 1-13-1,3 2-35-15,0 0 19 16</inkml:trace>
  <inkml:trace contextRef="#ctx0" brushRef="#br1" timeOffset="9">15608 12705 136 0,'3'21'52'0,"0"-2"-28"0,-3 2-17 0,3-13 13 16,-3 0-4-16,0 0 3 15,0 0-4-15,0 0-1 16,0-3-8-16,0 0-2 0,0-5 0 16,0 0 0-16,0 0 0 15,3 0 0-15,-3-5 0 0,3 0-5 16,3-19 3 0,0-2 1-16,0 4-4 15,9 4-1-15,-3 2-2 16,-1 3 3-16,4 2-2 15,3 6-1-15,0 5 7 16,-3 3 3-16,-3 2 5 16,0 16 4-16,0-2-4 15,-3-4-1-15,-4 1-6 16,1 3-1-16,0-6-1 16,-3-2-2-16,0-1-17 15,0-2-6-15,0-3-33 16,0 1-12-16,3-4-10 15</inkml:trace>
  <inkml:trace contextRef="#ctx0" brushRef="#br1" timeOffset="10">16022 12650 160 0,'-18'-8'60'0,"18"8"-32"0,-3-3-15 0,3 3 30 16,-12 0-11-1,0 3-9-15,3-1-5 16,0 1-11-16,3 2-6 0,3 3-2 16,3 0-1-16,6 16 0 0,6 0 0 15,3-3 0 1,0 3 4-16,-3 0 1 16,-3-6 1-16,-9-2 2 15,-3-3-1-15,-9 1 0 0,0-1-6 16,-3-3 1-16,-3-4-38 15,-3-1-16 1,1 0-46-16</inkml:trace>
  <inkml:trace contextRef="#ctx0" brushRef="#br1" timeOffset="11">14525 13015 92 0,'-3'0'35'0,"3"3"-18"0,0 2-7 0,0 3 12 16,-3 5 5-16,0 5 4 15,0 17-13-15,0 2-3 16,0 0-9-16,0 0-2 16,0 3-2-16,0-3-2 0,0-8 3 15,3-3-2-15,0-5-1 16,0-2-28-16,-3-3-11 16,0-6-32-1</inkml:trace>
  <inkml:trace contextRef="#ctx0" brushRef="#br1" timeOffset="12">14385 13242 132 0,'0'-5'52'0,"3"2"-28"0,11 1-22 16,-8-1 12-16,3-7-9 15,3 4-3-15,3 1-1 16,3 0-1-16,0 2 0 15,3 0-5-15,-3 9 1 0,-1-1-31 16,4-2-41-16,-6-1 14 16</inkml:trace>
  <inkml:trace contextRef="#ctx0" brushRef="#br1" timeOffset="13">14626 13274 108 0,'0'11'41'0,"0"-3"-22"0,3 0-14 0,0-3 13 16,6 0-4-16,2-2 2 15,1 2-5-15,0-5 1 16,0 0-7-16,0-3-1 0,-3 1 0 16,0-3-2-16,0-1 1 15,-3-2 0-15,-3 0 1 16,-3 0-2-16,-3 1 1 16,0 1-2-16,-3-2 2 15,-3 6-2-15,-6 2-1 16,-3 2-4-16,0 4 0 0,4 2 2 15,-1 2 1-15,3 1 3 16,3 2 1-16,3 3-1 16,3 0 1-16,3 0 0 15,6-3 1-15,0 0-5 16,9-2-1-16,0-1 3 16,-1-2 1-16,4 0-5 15,0-5-2-15,0-3-25 16,0 0-8-16,-3-6-20 15,3-4-17 1,-1-1 31-16</inkml:trace>
  <inkml:trace contextRef="#ctx0" brushRef="#br1" timeOffset="14">14846 13269 72 0,'-6'5'30'0,"6"0"-16"0,3 6-8 0,-3-3 11 16,0 0 2-16,6 0 1 15,-6 8-3-15,0-3 2 16,0 3-6-16,0-3 0 16,6 0-10-16,-9-5-2 15,6 0-1-15,0-3 2 0,0 1 3 16,0-9 7 0,3-7-7-16,-3-1 0 15,0-2-5-15,0-1-1 16,0-1 1-16,0 1 0 15,0 1-5-15,0 0 1 0,3 5 0 16,0 3 2-16,-1 5 1 16,1 2 1-16,0 4 4 15,0 2 2-15,0 2 4 16,0-2 1-16,-3 5-1 16,0-2 1-16,-3-3-6 15,0-3-3-15,0 0 1 16,3-2 0-16,0-6-4 15,3-2-1-15,0-3 3 16,3 0 1-16,0-2 0 16,0-1-2-16,0 3-2 15,0 3-1-15,0 2-1 0,0 3 3 16,2 5 4 0,1 3 3-16,3 6-2 0,-6-1-3 15,3 0 0-15,-3-2-1 16,0-1 0-16,-3 1 2 15,3-1-14-15,0-2-7 16,-3-2-23-16,3-6-55 31</inkml:trace>
  <inkml:trace contextRef="#ctx0" brushRef="#br1" timeOffset="15">15242 13290 104 0,'0'16'41'0,"3"2"-22"0,0 12-14 0,0-17 11 0,0 3 4 16,0 2 4-16,3 1-3 15,0-1-3-15,-6 1-8 16,0-1-4-16,0-2-3 16,0-3-3-16,0-2 3 0,0-3 0 15,-3-3 1-15,3-2 0 16,-3-6 0-16,0-5-5 15,-3-2-1-15,3-6-2 16,0 0 3-16,0-5-2 16,0-3 1-16,3-3 0 15,3-2-2-15,9 0 0 16,3 3 0-16,2-1 3 16,-2 11 0-16,0 6-2 0,0 5 2 15,0 2 7-15,-3 6 4 16,-3 5 3-16,-6 2 5 15,-3 3-6-15,-6 1-2 16,0 4-5-16,-6 1-2 16,0-4-6-16,-3-4-2 15,0-3-16-15,3 0-4 16,1-3-16-16,2-5-6 16,3-5-15-1,3 0-13-15,12-3 34 16</inkml:trace>
  <inkml:trace contextRef="#ctx0" brushRef="#br1" timeOffset="16">15477 13277 124 0,'-9'8'46'0,"6"8"-24"0,-3 5-10 15,3-8 13-15,0 3 4 16,3 0 2-16,0-3-12 15,6-2-6-15,0-1-8 16,3-2-2-16,3-3 3 0,3-5 1 16,3-2 3-16,0-6-3 15,-4 0 1-15,-2-3-5 16,-3 1 0-16,-3-1 1 16,-6-2 0-16,-6 0-2 15,-6-1-2-15,0 4-2 0,1-1-1 16,-1 3-18-16,3 3-7 15,0 0-25-15,3 2-11 16,3 0-10 0</inkml:trace>
  <inkml:trace contextRef="#ctx0" brushRef="#br1" timeOffset="17">15665 13346 132 0,'3'18'52'0,"-1"-7"-28"0,1-1-13 0,-3-4 33 16,0-1-9-16,0 0-14 16,0-2-5-16,0-3-10 15,0 0 3-15,0 0 3 0,3 0 0 16,-3-3 3-16,0-5-6 16,0-2-3-16,0-4-3 15,0-1 0-15,3-1-4 16,3 0 0-16,0 3-1 15,0 2 0-15,6 3-18 16,0 0-7-16,3 3-15 16,0 0-4-16,0 2 3 15,3 0-28-15,-4 1 11 16,7-1 18-16,-3 0 11 16</inkml:trace>
  <inkml:trace contextRef="#ctx0" brushRef="#br1" timeOffset="18">15906 13242 116 0,'-9'0'46'0,"0"3"-24"0,-6 5-13 0,9-3 16 16,-3 3-1-16,-3 3 3 16,0 2-13-16,3 0-3 15,0 6-7-15,3 2-1 0,3-5 3 16,0-3-1-16,3-2 0 16,3-1-1-16,6-4 0 15,3-4 0-15,3-10 2 16,0 0-5-16,0-2-1 15,-3-4 0-15,0 1 0 0,-3 3 4 16,-3-1 2 0,-3 3 9-16,0 3 4 15,0 2-9-15,-3 3-3 0,0 5-5 16,2 3-2-16,1 6-2 16,0 2 1-16,0-3 1 15,0 0 0-15,0-2 0 16,3-3 2-16,0-1-17 15,0-1-6-15,6-4-15 16,3-4-4-16,0-6-6 16,-3 0-23-1,0-3 16-15,-3 1 20 16,0-4 16-16,-3 1 22 16,-1 3 11-16,1 2 4 15,-3 2 3-15,0 4 0 0,-3 2 1 16,6 5 0-16,0 3 2 15,0 3-1-15,0 2 2 16,0-3-9-16,-3 1 0 16,0-3-11-16,-3 0 2 0,0-3 2 15,0 0-2-15,0-5 0 16,0 0-1-16,0 3 2 16,0-3-3-16,-3-3 1 15,0-2-1-15,0-5 1 16,3-4-7-16,0 1 0 15,0-3-3-15,0 0-2 16,3 3 0-16,3 0 3 16,0 2-7-16,0 3-2 0,3 0-10 15,-3 3-2 1,3 3-5-16,0-1 0 0,0 3-3 16,9 0-10-1,-4 0 15-15,1 0 13 16,-3 0 10-16,-3 3 3 15,0 2-1-15,0 0 18 16,-3 6 10-16,3-1 1 16,-3 6 3-16,0 3-9 15,3-3-4-15,-3-1-9 16,3-1-4-16,0-4-3 16,-1-2 0-16,1 0-2 15,3-3 2-15,0-5-18 0,3-5-4 16,0-5-13-16,0-4-5 15,6 1-2 1,-3-5-17-16,-1-1 16 16,-5 0 23-16,-3 4 15 15,-3 1 27-15,-9 6 14 16,0 6-5-16,-6 10 0 16,-9 13-4-16,-2 8-1 15,-7 11-5-15,-3 5-1 16,0 13-12-16,-2-3-2 0,2-4 1 15,6-9-6-15,0-5 0 16,6 3-46-16,3-19-19 16,4-8-30-1</inkml:trace>
  <inkml:trace contextRef="#ctx0" brushRef="#br1" timeOffset="19">14483 13785 56 0,'-9'-5'24'0,"3"7"-12"0,-3-2 8 15,6 0 14-15,-3 3-3 16,-6 5-1-16,-3 2-10 15,0 4-2-15,1 1-7 16,-1 4-1-16,3 2-6 16,6 3-3-16,3 0 2 0,0 0-4 15,12-3 0-15,6-5-1 16,3-6-2-16,2-2-17 16,4-3-9-16,3-5-37 15,0-5-15-15,3-3 43 16</inkml:trace>
  <inkml:trace contextRef="#ctx0" brushRef="#br1" timeOffset="20">14617 13830 80 0,'-18'-3'33'0,"15"6"-18"0,-6 13-5 0,3-8 12 16,0 0 1-16,-3 2 3 15,3 1-8-15,0 2-3 16,6 3-4-16,3 0-2 0,3-3-5 15,3-3-1-15,6-2 1 0,3-2-2 16,3-6 1-16,0-3-2 16,-1-5-1-16,-5 0 1 15,-3-2 1-15,-3-1-3 16,-3 0 0-16,-6 1 1 16,-6-3 2-16,-6 2-1 15,-3 3-1-15,0 0-10 16,4 3-6-16,-1 0-39 15</inkml:trace>
  <inkml:trace contextRef="#ctx0" brushRef="#br1" timeOffset="21">14775 13930 76 0,'0'27'30'0,"3"-9"-16"0,-1 11-1 0,1-10 11 15,0 2 1-15,0 0 2 16,0 0-4-16,0-2-2 16,-3-3-5-16,0-3 0 15,3-2-9-15,-3-6-4 0,0-5 0 16,3-5 0-16,-3-14 3 16,-3-2-8-16,0-6 0 15,-3-2-5-15,3-2 0 16,0-4-3-16,0-2 1 15,3 3 3-15,0 5 1 16,6 5 3-16,0 8 3 16,6 5 0-16,3 6 2 0,0 8 4 15,-3 7 4-15,-3 1 7 16,0 2 6-16,0 3-9 16,-9 3-3-16,-9 2-7 15,3-3-2-15,-6 1-6 16,3-6 0-16,0-2-37 15,0-6-13-15,0-2-33 16</inkml:trace>
  <inkml:trace contextRef="#ctx0" brushRef="#br1" timeOffset="22">14908 13877 128 0,'12'3'49'0,"-3"5"-26"0,9 5-16 0,-9-5 13 15,3 5-4-15,0 1 1 16,0-1-7-16,0-3-2 16,-3 1-4-16,0-3-3 0,0-3 2 15,-1-2-18-15,-2-6-4 16,3-2-24 0,0-3-41-16,0-3 14 15</inkml:trace>
  <inkml:trace contextRef="#ctx0" brushRef="#br1" timeOffset="23">15099 13872 100 0,'-15'11'38'0,"6"5"-20"0,-3 13-6 0,9-11 16 0,-3 9 1 15,-3 10 5-15,-3 0-14 16,1 0-6-16,2-5-9 16,3 2-4-16,0-8 0 0,3-4-21 15,3-7-9-15,0-7-32 16,6-2-28-1,3-9 31-15</inkml:trace>
  <inkml:trace contextRef="#ctx0" brushRef="#br1" timeOffset="24">15385 13891 80 0,'-9'5'33'0,"3"3"-18"0,-3 5 6 0,6-5 19 15,0 5-6-15,0 0 0 16,0 3-15-16,0 6-6 16,3-4-8-16,3 6-2 0,6-6 1 15,3-4 2-15,6-4 1 16,3-10-1-16,-1-8-1 15,1-2-3-15,0-4 1 16,-3-1-4-16,-3-1-2 16,-6-3 4-16,-6 1 3 15,-6 2-1-15,-6 0 0 0,-3 3 1 16,-3 2 0-16,-3 1-9 16,3 2-4-16,0 2-28 15,6 4-14-15,3-1-28 16</inkml:trace>
  <inkml:trace contextRef="#ctx0" brushRef="#br1" timeOffset="25">15623 13618 160 0,'-15'3'60'0,"6"15"-32"0,-3 1-20 0,6-6 18 15,-3 11-6-15,0 5-2 16,3 8-10-16,0 5-3 16,6 3-3-16,6-2 1 0,-3 2 0 15,6-6-4-15,0-4-1 16,-3-6-30-16,0-8-12 16,0-5-39-1</inkml:trace>
  <inkml:trace contextRef="#ctx0" brushRef="#br1" timeOffset="26">15406 13877 176 0,'6'0'66'0,"8"-2"-36"16,13 2-33-16,-15 0 13 15,12 0 2-15,3 0 2 0,2 0-5 16,4-6-3-16,6 1-3 15,6 0-36-15,-7-8-14 0,4 2-32 16</inkml:trace>
  <inkml:trace contextRef="#ctx0" brushRef="#br1" timeOffset="27">16254 13880 112 0,'-9'-3'44'0,"-6"3"-24"0,3 0-8 0,3 0 16 16,-3 0 1-16,-3 3 5 15,-2 2-16-15,-1 3-6 16,-3 3-7-16,3 5-6 0,0 2 0 15,3 1 1-15,9 5 0 16,3-1 0-16,6-1 2 16,3-4-1-16,3-5 2 15,3-2-4-15,0-16-2 16,3-3-3-16,3-6-1 16,-3 1 4-16,0-3 1 0,-4-2 4 15,1-1 1 1,-3 3 3-16,0 6 1 0,-3 2-3 15,0 3-3-15,0 5 2 16,3 8 0-16,3 5-1 16,3 3 1-16,3 0-2 15,2 2 2-15,4 6-9 16,3-6-3-16,9-4-81 16</inkml:trace>
  <inkml:trace contextRef="#ctx0" brushRef="#br1" timeOffset="28">17114 13303 100 0,'0'6'38'0,"3"-1"-20"0,-3 19-4 16,3-1 17-16,-3 15-2 15,0 20 3-15,0 8-16 16,0 13-4-16,0-5-8 15,0-2-3-15,6-11 0 0,-6-3-1 16,6-3 2-16,0-7-6 16,-6-14-1-16,0-7-111 15,-3-19 22 1</inkml:trace>
  <inkml:trace contextRef="#ctx0" brushRef="#br1" timeOffset="29">17120 13285 152 0,'0'-11'57'0,"21"3"-30"0,3-2-34 0,-6 4 10 0,5-7-3 15,25-5 0-15,0-1 4 16,5 1 5-16,10-4-5 15,5 1 0-15,7 3 0 0,5-1-5 16,-6 3 1-16,4 3 0 16,-7 2 0-16,-5 4-3 15,-7 4 0-15,-5 6 4 16,-10 7 1-16,-2 9 6 16,-3 12 3-16,-6 6-2 15,-7 8 0-15,-2 8-1 16,-3 3 2-16,-3 2-1 15,-6 14 2-15,-3-4-4 16,-3-4 1-16,0 2-5 16,0-3 0-16,-3-7-3 15,0-8-1-15,-1-6-12 0,-2-5-5 16,0-8-21-16,0-5-8 16,-2-3-28-1</inkml:trace>
  <inkml:trace contextRef="#ctx0" brushRef="#br1" timeOffset="30">17183 14216 72 0,'-9'-8'30'0,"9"5"-16"0,3-2-17 0,0 3 8 0,0-1 2 15,0 0 6-15,3-2-5 16,-4 0-2-16,1 2-6 15,0 0-2-15,0 1 3 16,0-1 1-16,-3 0 0 0,0 1-2 16,0-1-6-1,-3 1-1-15,0-1-4 0,0 0 2 16,-2 3 14-16,2-2 6 16,-3 2 3-16,0 0 5 15,3 0 0-15,0 0 1 16,0 0 4-16,0-3 2 15</inkml:trace>
  <inkml:trace contextRef="#ctx0" brushRef="#br1" timeOffset="31">17171 14147 288 0,'18'-2'19'0,"8"-1"-1"0,28-8-5 0,8-2 0 15,13 3-1-15,8-6 2 16,15 5-5-16,4 1-3 16,-4-1-3-16,-3 6-3 15,3 2 9-15,-8 0 6 0,-19 6-7 16,-5-6-2-16,-16 6-2 15,4-8 0-15,-19 7-2 16,1-7-2-16,-15 2-19 16,-6 6-10-16,-12-11-73 15,-6 3-47 1,-6-6 64-16</inkml:trace>
  <inkml:trace contextRef="#ctx0" brushRef="#br0" timeOffset="32">14608 12118 88 0,'0'0'35'0,"0"3"-18"0,0-1 6 0,0-2 18 16,0 0-4-16,0 0 1 16,0 0-18-16,0 0-6 15,0 0-9-15,3-2-4 0,-3-1 2 16,3-2-4-16,3-1 0 16,0 1 1-16,0-3 0 15,-3 3-3-15,0 0 0 16,0 2 2-16,0 0 0 15,3 3-4-15,-6 0 1 16,5 6 2-16,-5 1 1 16,0 4-2-16,0 2 2 15,3 3 1-15,0 3 2 16,-6-3-1-16,6-1-1 16,0 1 1-16,-3-2 1 15,0 1-34-15,0-1-16 0</inkml:trace>
  <inkml:trace contextRef="#ctx0" brushRef="#br0" timeOffset="33">14542 12332 104 0,'0'-2'38'0,"6"4"-20"0,6-2-19 16,-6 0 7-16,3-5 2 15,6 5 3-15,3-5 0 16,0-1 1-16,0 4-9 0,2 4-3 16,-2-7-6-16,0 5-1 15,0 0-32-15,-3-3-13 16,-3 6 8-16,-3-3 8 16</inkml:trace>
  <inkml:trace contextRef="#ctx0" brushRef="#br0" timeOffset="34">14664 12012 48 0,'-23'-10'19'0,"20"10"-10"0,-12-3 2 16,9 3 12-16,0 3-6 16,-3 2-2-16,-3 3-8 15,-3 5-3-15,-3 0 0 16,0 6 2-16,1 5-1 15,-1 5 0-15,3 8-3 16,6 5 1-16,6-5 0 0,3-3 1 16,9-4 0-16,9-1 2 15,3-8-1-15,11-5 0 16,4-8-1 0,6-8 2-16,2-8-1 0,-2-6 2 15,-6-7-4-15,-10-3 16 0,-5 3 7 16,-6-2-2-16,-12-1-2 15,-9 0-6-15,-3 0-2 16,0 3-11-16,-6 5-1 16,4 0-26-16,-1 3-10 15,3 8-57 1</inkml:trace>
  <inkml:trace contextRef="#ctx0" brushRef="#br2" timeOffset="35">19097 10734 44 0,'-3'-5'19'0,"0"-6"-10"0,-3 6-2 15,3 5 7-15,-3 0-1 16,0-3 2-16,-3 1-6 16,-3-4-3-16,0 1-1 0,-3 0 1 15,0 0-3-15,-3 2 0 16,0-2 1-16,-2-1 2 16,-1 1-3-16,-3-3 0 15,0 0-1-15,0 0-2 16,-2 0 1-16,-1 3 1 15,-6 0-1 1,0 2-1-16,-2 0-2 0,-1 3 1 16,3 3 1-16,0 2 2 15,-2 1-3-15,-1 2-2 16,0 2-1-16,3 1 3 16,1-1 0-16,-1 4 3 15,3-4-1-15,0 1-1 16,1-1 1-16,-4 1-1 15,0-1 0-15,0 4 2 16,1 2-3-16,2 2 0 16,3 3-1-16,-3 3 0 0,1-3 2 15,-1 8 0-15,-3 0 0 16,3 3 0-16,1 0-3 16,2-3 2-16,3-3 3 15,0 1 1-15,0-3-1 16,1-3 1-16,-1 0-4 15,-3 3 0-15,0 2 1 16,0 3 0-16,4 6 0 16,-1 2 2-16,0 5-1 15,0 3-1-15,0 0-2 16,1-2 1-16,-1-9 3 16,0-2 1-16,0-1-1 0,0 1-2 15,0 3-2-15,1 2 1 16,2 0-1-16,-3 8 0 15,3 0 4-15,0 0 1 16,0 2-1-16,1-4-2 16,2-6-2-16,0-3 1 15,3 0-1-15,0 3 0 16,-3 0 2-16,3 6 2 16,1 2-1-16,-1-3-1 15,-3 0 3-15,3 3 0 16,-3-2-4-16,0-1 1 15,3-2-5-15,0-1 1 16,4-1 2-16,-1-1 1 16,3 2 3-16,-3 1 1 0,0 0-1 15,0-1 1-15,0-2-7 16,-3 0-1-16,3 0 2 16,-3-2 3-16,3-3 3 15,1-3 1-15,-1 0-2 16,-3 10 1-16,3 1-4 15,0-3 0-15,0 8 3 16,0 5 1-16,3-5-1 16,0 6-2-16,0-12 3 15,3-4 0-15,0-3-4 0,4-3 1 16,-1 2 0 0,0 1 2-16,3 3-1 15,3 4 2-15,0 6-4 0,2 0 0 16,1-5 1-16,3 5 0 15,0-3 0-15,0-7 2 16,0-4-1-16,3-2-1 16,0 1-2-16,-3 1 1 15,6 6 1-15,-3-2 0 16,3 7 2-16,-1-5 1 16,1 3-1-16,0-3 1 15,0 0-4-15,0-5 0 16,0-3-1-16,0-5 0 0,6-1 4 15,-1-1 1-15,1-4-4 16,0 1 1-16,0-1 2 16,3 3 1-1,5-2-1-15,4-1 1 0,-3 1 0 16,3-1 1-16,2 6-2 16,1 0-2-16,0 0 1 0,0-3-4 15,-4-3 0-15,7-2 4 16,-3-5 3-16,-1-3-1 15,4-3 0-15,0 3-1 16,3 0 1-16,2-3-2 16,1 1 2-16,-6-4-4 0,-1 1 0 15,-2-3 3-15,6 3 1 16,-7-3-1-16,4 0-2 16,-3 0 1-16,-1 0 1 15,1-3-1-15,-3 0 2 16,3 1 0-16,2-4 3 15,-2-2-5-15,3-5-1 16,-4-3 0-16,4 3 2 16,0-8-1-16,-3 2-1 15,-4 1 5-15,-2-3 4 16,0-1-1-16,0 1 1 16,-4 3-8-16,-2-1-2 15,3-2 0-15,3 0 2 16,-6 2 0-16,-1-4 2 0,1 1-4 15,-6 1 0-15,0 0 1 16,3 0 2-16,-9-3-1 16,0 0 2-16,-1-5-2 15,1-5-1-15,-3 5 3 16,3 0 2-16,3 0-4 16,0-1-1-16,3 1 0 15,-3 3 0-15,-3-3 2 16,0 5 1-16,-4-5-1 15,1 5-2-15,0 3 1 16,0 0-1-16,-3 2-3 16,3-2 2-16,0 0 1 15,0-8 2-15,0-6-1 16,0 4-1-16,0-1-2 16,0 3 1-16,0 0 1 0,0 0 2 15,0 2-1-15,-1 6 2 16,1-3-2-16,0-2-1 15,0-1-2-15,0 3 1 16,3-2-1-16,-3-1 0 16,0 1 2-16,3-3 2 15,3-3 1-15,-3 0 1 16,-3 3-2-16,2 0-2 16,1 3 1-16,-3-1-1 15,3 1-3-15,0 2 2 16,-3 0 1-16,3-2 2 15,-3 2-1-15,3 3 2 16,-3 0-4-16,0-1-2 16,6 1 2-16,-4-3 2 15,4 3 0-15,0-13-1 16,0 2 1-16,0 0 1 16,0 3-1-16,0 3-1 0,0-1-2 15,-3 4-1-15,-1 1 4 16,1 4 1-16,0-1-3 15,0 3-1-15,0 3 3 16,-3-3 1-16,3-5 0 16,0 3-2-16,-3-1 1 15,6 1-1-15,-3-1 0 16,-4-2 0-16,1 0 0 0,0-3 0 16,0-3 0-16,0 4 0 15,0-6 0 1,0 5 0-16,-3 0-3 0,3 0 2 15,-3 3 1-15,0 0 2 16,3 0-3-16,-3 2 0 16,0 1 1-16,3-1 2 15,-3-2-3-15,2 0 0 16,1-3 1-16,0-3 0 16,0-2 2-16,0-2 1 15,-3-1-4-15,0 0 1 16,0 3 0-16,6-5 0 15,-3 2-3-15,0 3 2 16,-3 2 1-16,0 3 2 16,-3 3-1-16,6 0 2 15,-3-5-4-15,0 2 0 16,-1 0 1-16,1 0 0 0,-3 0 0 16,-3 1 2-16,0-14-3 15,0 2-2-15,0 3 2 16,-3-2 2-16,-3 5 2 15,1-3 1-15,-7 3-2 16,0 3-2-16,0 2 1 16,-3 3 1-16,3-1-1 15,-3-1-1-15,-3-6 3 16,-6 2 0-16,4-2-1 16,-1-3-2-16,-3-2 1 15,-6 2 1-15,-8 3-1 0,-7 0 2 16,3-3-2-16,-5 6-1 15,-4 2 1-15,0 0-1 16,4 6 0-16,2-1 2 16,0 3-3-16,4 6-2 15,2 4-25-15,6 4-11 16,7 4-49 0</inkml:trace>
  <inkml:trace contextRef="#ctx0" brushRef="#br2" timeOffset="36">20579 12896 76 0,'3'-3'30'0,"0"6"-16"0,6-8-6 0,-3 2 11 15,3 0-9-15,5 1-1 16,1-4-7-16,0 6-2 16,6 0-5-16,-3 0 1 15,3 3 2-15,-6 0 3 16,-3 7 6-16,-4 3 4 15,-8 3-4-15,-5 0 1 16,-4-3-3-16,-3 3 0 16,-3-3-3-16,0-2-2 15,3-3 1-15,0 0 1 0,3-3-1 16,3 1 2-16,0-4 2 0,6 1-2 16,3-3-2-16,6 0 0 15,3-3 1-15,6 1-1 16,3 2-1-16,0 0 1 15,-1-3-1-15,-2 0-7 16,-3 3-3-16,-3 0-49 16</inkml:trace>
  <inkml:trace contextRef="#ctx0" brushRef="#br2" timeOffset="37">20734 12681 72 0,'-21'-2'27'15,"18"-1"-14"-15,-6 1 2 0,3 2 13 0,0 0-4 16,-3 0-2-16,-3 2-10 15,-3 9-5-15,-9 10 0 16,1 5 0-16,-4 9-3 16,3 7-5-16,3 0 0 0,6 3 1 15,6 3 0-15,9 2-3 16,9-2 2-16,12-8 5 16,9-9 2-16,9-7 0 15,5-13 1-15,1-14 2 16,0-7 2-16,-4-6 3 15,-5-5 4-15,-9-3 3 16,-9 3 4-16,-9-9-4 0,-7 1-3 16,-7 0-6-16,-4 3-2 15,-3-1-6-15,0 6-3 16,-3 3-31-16,3 4-15 16</inkml:trace>
  <inkml:trace contextRef="#ctx0" brushRef="#br1" timeOffset="38">20493 13428 60 0,'0'-3'24'0,"0"3"-12"0,0 0-3 0,0 0 9 0,0 0-10 16,0 0-4-16,0 0-3 16,0 0 1-16,0 0 3 15,0 0 2-15,0 0 1 16,0 0 0-16,0 0-4 16,0 0-1-16,2 3-1 15,1-1-2-15,0 1 3 16,0 0 0-16,3-1 1 15,-3 1 2-15,3 2-1 16,0 0 2-16,0 3-2 16,3 3 0-16,0 2-3 15,0 3 1-15,0 0-2 16,3 0-1-16,0 0 3 0,-3 2-2 16,0-5 2-16,0 1-4 15,-4 2 0-15,1-6 3 16,-3-2 3-16,0 0 11 15,0-8 16-15,-3-5-9 16,0-3-6-16,3 0-6 16,0-3-3-16,0-2 0 15,0 0-4-15,3-3-1 16,0 0-1-16,0 0 1 16,0 0-4-16,0 0 0 15,0 3 1-15,0 3 0 16,0 2-9-16,3 2-2 15,0 4-14-15,0-1-6 16,-3 3-88 0,6 3 30-16</inkml:trace>
  <inkml:trace contextRef="#ctx0" brushRef="#br1" timeOffset="39">20829 13454 68 0,'-9'0'27'0,"3"3"-14"0,0-1-4 16,3 4 9-16,0-1-6 16,-6 3-2-16,0 2-5 15,3 4-2-15,0 2-1 16,6-3 1-16,0 0-2 16,3 6 2-16,3-6-2 0,0-3 2 15,0-2 0 1,0-8 1-16,3-2-2 15,0-1-2-15,0-2 1 0,-3-3 1 16,0 0-1-16,0-3 2 16,-3 1 0-16,0-1 1 15,0 3 2-15,-3 3 1 16,0 0-8-16,0 5-1 16,0 0 0-16,3 5 1 0,3 5 1 15,0 1-3-15,0 0 2 16,-1-1 1-16,1 3 2 15,3 1-1-15,-3-4 2 16,0-2-24 0,0-3-46-16,0-2 0 15</inkml:trace>
  <inkml:trace contextRef="#ctx0" brushRef="#br1" timeOffset="40">20951 13316 56 0,'-3'11'22'0,"3"0"-12"0,0 23-5 16,3-21 6-16,0 3 0 16,0 3 1-16,0 2-4 15,0 3 0-15,3-3-3 0,3 0 2 16,3 0-4-1,0 0-2-15,-1-5-31 16,1-3-15-16,0-2 9 0,0-6 8 16</inkml:trace>
  <inkml:trace contextRef="#ctx0" brushRef="#br1" timeOffset="41">21100 13473 64 0,'-3'5'27'0,"3"3"-14"0,0 8-11 0,3-8 6 16,0 2 7-16,0 1 4 16,0-1-5-16,0 1-3 15,3 2-4-15,0-5-2 0,-1 3 1 16,4-9 1 0,0-4-3-16,-3-1-1 15,9-2 1-15,-6-3 0 0,0-3-2 16,-3 1-2-16,0-1 1 0,-3 1-1 15,0 2 0-15,0 2 0 16,-3 4 0-16,0 2-3 16,3 8 0-16,3 0-1 15,0-1 3-15,0 4 0 16,0-3 3-16,0 8-8 16,3-6-3-16,-1 1-46 15</inkml:trace>
  <inkml:trace contextRef="#ctx0" brushRef="#br1" timeOffset="42">21359 13528 92 0,'0'0'35'0,"3"0"-18"0,3 3-16 0,0-3 11 15,0 0-2-15,-1 0 2 16,4-3-6-16,0 1-4 15,-3-1-1-15,0-2 1 16,0-1-1-16,0 1-1 16,-6 0-2-16,0-3 1 0,-3 2-4 15,-3 1 1-15,-3 0 2 16,-3 0 3-16,0 2 2 16,1 0 3-16,-1 3-3 15,0 3 0-15,0 2 1 16,3 3 0-16,3 3-5 15,3-1-1-15,3 4 3 16,6-1 3-16,6 0-8 16,3 3-4-16,3-3-47 15,2-2-19-15</inkml:trace>
  <inkml:trace contextRef="#ctx0" brushRef="#br1" timeOffset="43">21716 13483 88 0,'-9'0'35'0,"6"3"-18"0,-3 2-5 0,3 0 13 15,-3 3-7-15,0 0 0 16,3 3-11-16,0-1-4 16,0 1-2-16,6 5 1 15,0-3-1-15,3 0 4 0,3-2 1 16,3-6 2-16,0-7 0 16,3-4-4-16,0 1-3 0,-3-3 2 15,-4 0 0-15,-2-2 1 16,-3-1 2-16,-6-2-3 15,-3 2-2-15,-2 1 0 16,-1 2-1-16,0 0-11 16,3 2-5-16,0 1-34 15,3 0-39 1,6 2 24-16</inkml:trace>
  <inkml:trace contextRef="#ctx0" brushRef="#br1" timeOffset="44">22008 13248 108 0,'-15'-16'41'0,"6"13"-22"0,-6 1-7 0,6 4 13 16,-3 3-7-16,-3 6 0 16,3 2-9-16,0 8-3 15,0 9-3-15,6-1 0 0,4 2 0 16,-1 1-1-16,3 0-2 15,5-3 1-15,1-3-1 16,0 4-5-16,3-7-1 16,0 1-26-1,-3-11-51-15,0-5 4 0</inkml:trace>
  <inkml:trace contextRef="#ctx0" brushRef="#br1" timeOffset="45">21755 13441 168 0,'-15'-8'63'0,"15"8"-34"0,3-3-30 16,3 3 12-16,3 0-7 16,5-2-3-16,4 2 0 15,9-3-1-15,3 0-22 16,0 3-10-16,-1-2-37 16,-2-1-16-16</inkml:trace>
  <inkml:trace contextRef="#ctx0" brushRef="#br1" timeOffset="46">22398 13391 100 0,'0'-6'38'0,"-12"-4"-20"0,0 15-10 0,12-2 11 0,-6-1-3 16,-3-2 3-16,-3 6-1 15,0 2-2-15,-3-1-8 16,-3 4-3-16,0 2-3 16,4 3-2-16,2 3 3 0,6-1-2 15,9 1 2-15,6-1 0 16,8-5 3-16,10 1-1 16,3-6 0-16,3-3-17 15,-1-5-6-15,-2-3-60 16</inkml:trace>
  <inkml:trace contextRef="#ctx0" brushRef="#br1" timeOffset="47">20656 13946 104 0,'-6'-5'38'0,"3"5"-20"0,-6 3-6 0,6-1 13 15,-3 3-11-15,0 3-5 16,-2 3-6-16,-1 2-3 16,3 6 1-16,3 5-1 0,3-1 2 15,6 1-1-15,3-3 2 16,2-2-2-16,4-3-1 15,0-3-10-15,0-5-4 16,12-5-31 0,-3-1-28-16,-3-2 23 15</inkml:trace>
  <inkml:trace contextRef="#ctx0" brushRef="#br1" timeOffset="48">20808 14004 96 0,'-9'3'35'0,"6"0"-18"16,0 2-11-16,3 0 9 0,0 6-4 16,0-1 3-1,3 9-1-15,3-1-1 16,0-2 2-16,3 0-5 16,3-5-1-16,3-3-4 15,0-6 6-15,0-2 3 0,-1-2-6 16,-2-9-2-16,-3 1 1 15,-6-6 3 1,-3 0-2-16,-6 0-2 16,0 3 2-16,-3 2-9 15,3 3-3-15,0 0-22 0,3 3-7 16,1 0-45 0,2 2-19-1,5 3 52-15</inkml:trace>
  <inkml:trace contextRef="#ctx0" brushRef="#br1" timeOffset="49">20972 13989 4 0,'-3'0'5'0,"3"2"-2"16,0 3 9-16,0 1 8 0,0 7 14 15,3 8 8-15,0-2-9 16,-3 2-4-16,3 3-13 16,-3-1-3-16,0 1-3 15,0-5 1-15,0-1-4 16,0 1 1-16,0-3-5 16,0-3 0-16,0-2 3 0,-3-4 6 15,0-1 2-15,0-1-3 16,0-8 1-16,-3-2-7 15,3-3-3-15,0-2 1 16,0-6 2-16,3 0-2 16,0-11 0-16,3-2-1 0,3 0-2 15,3 5 1-15,6 3-1 16,0 3-3-16,-1 2 2 16,1 5-1-16,3 6-2 15,-3 2 0-15,0 6 3 16,-3 2 0-16,-3 3 3 15,0 5 1-15,-6 1 3 16,-3-1-1-16,-3 0 0 16,-3-2-3-16,0-1 1 15,-3-4-4-15,-3-1 0 16,0 0-10-16,0-5-5 16,3 0-17-16,3-3-4 15,6-7-84 1,6-1 53-16</inkml:trace>
  <inkml:trace contextRef="#ctx0" brushRef="#br1" timeOffset="50">21165 13991 116 0,'6'11'46'0,"-3"-3"-24"0,15 2-15 15,-12 1 13-15,0-1-6 16,0 4 0-16,-3-1-8 15,6 0-2-15,-3-2-2 16,0-1-8-16,0-2-4 0,0 0-47 16</inkml:trace>
  <inkml:trace contextRef="#ctx0" brushRef="#br1" timeOffset="51">21207 13904 136 0,'-3'-8'52'0,"6"5"-28"0,0 3-30 0,6 0 6 15,0 0-1-15,0 0 0 16,3 0-26-16,-1 0-11 16,1 3-10-16,3 0-3 15</inkml:trace>
  <inkml:trace contextRef="#ctx0" brushRef="#br1" timeOffset="52">21368 13996 88 0,'6'11'35'0,"0"-8"-18"0,-1 2-11 16,1-2 9-16,0-3 0 15,0 0 1-15,3-3-8 16,3 0-5-16,-3-2 0 16,3-3 0-16,-6 0-1 15,3-2-2-15,-9-1 1 0,-3 0-1 16,-3 1 2-16,0 2-3 15,-3 0-2-15,-3 3 4 16,0 5 1-16,-3 2 2 16,3 6 2-16,1 3-3 0,-1 2 0 15,3 3 3 1,3 5 1-16,3 3-6 0,3-3 0 16,6-2 1-1,3-4 1-15,3 1-6 0,2-5-2 16,10-6-18-16,0-5-8 15,0 0-16 1,0-8-20-16,0 0 26 16</inkml:trace>
  <inkml:trace contextRef="#ctx0" brushRef="#br1" timeOffset="53">21594 13967 104 0,'-9'-2'41'0,"6"4"-22"0,-9 4-11 0,9-1 11 16,-3 3-5-16,0 2 2 0,-3 6-5 15,3 6-1 1,0-1-6-16,3 0-3 0,3 0 2 0,3-2 2 16,3-4 2-16,3 1-1 15,3-10 1-15,0-6-4 16,0-6 0-16,6-4-6 16,-3-11 0-16,3-3-6 15,-10 0 1-15,-2-3-1 16,-9-2 1-16,0 3 2 15,-3-3 4-15,-2 2-4 16,-1 1 2-16,0 2 6 16,0 6 6-16,0 2-2 15,3 5 2-15,0 6-7 16,3 7-3-16,0 6-2 0,0 3 3 16,6 7 0-16,0 6 3 15,3 3 3-15,3 2 2 16,0 3-6-16,6-1 0 15,5-2-6-15,1-5-1 16,0-3-57 0,0-2-29-16,0-8 40 15</inkml:trace>
  <inkml:trace contextRef="#ctx0" brushRef="#br1" timeOffset="54">21957 13978 92 0,'-3'5'35'0,"3"1"-18"0,3 4-7 16,-3-2 14-16,0 3-4 15,0 5 0-15,3-1-7 16,0 1-3-16,0 0-8 15,0-3-1-15,0 1-14 16,0-6-7-16,0 2-31 16,0-2-13-16,0 0 21 15,-3-8 11-15</inkml:trace>
  <inkml:trace contextRef="#ctx0" brushRef="#br1" timeOffset="55">22014 14034 64 0,'3'18'27'0,"-1"-13"-14"0,-2 1-4 0,0 2 11 16,0-1 4-16,0-1 5 16,0-1-13-16,0-2-4 15,0-3-6-15,0 0-1 16,3-6-3-16,0-4-4 0,3-3 1 0,0-1-1 15,0 1 0 1,3 0 0-16,-3 2 0 0,6 1 0 16,0 4 0-16,-3 4 2 15,6 4 2-15,-3 4 1 16,-3 7 1-16,0 6 0 16,-3-1 2-16,-6 1-1 15,0-4 2-15,0-1-11 16,0-4-4-16,0-2-34 15,0-3-39 1,0-5 20-16</inkml:trace>
  <inkml:trace contextRef="#ctx0" brushRef="#br1" timeOffset="56">22201 13774 112 0,'0'8'44'0,"3"0"-24"0,0 26-19 0,0-20 8 16,0 2 1-16,0 2 4 15,0 3-6-15,0 3 0 16,-3 0-9-16,0-3-1 16,3 3-35-16,-3 2-16 15,3-12 3-15,0 4 2 16</inkml:trace>
  <inkml:trace contextRef="#ctx0" brushRef="#br1" timeOffset="57">22118 13925 156 0,'-3'-8'60'0,"6"8"-32"0,0-3-33 16,6 3 12-16,0 0-2 15,5-2 4-15,4-1 0 16,3 1 0-16,3-1-5 16,-3 0-23-16,0 1-9 0,-7 2-2 15,7 0-2 1,-6 0 18-16,-3 0 10 16,0 2 6-16,-3 4 13 15,-6 4 7-15,-3 3 2 0,0 3 1 16,3 0-10-16,3 0-4 15,3 2-6-15,0 4 3 16,3-6 2-16,0-3 3 0,2-8 5 16,1-2-6-16,0-9 1 15,-3-2-8-15,-3-2-3 16,0-3 1-16,-6-3 2 16,-3-3-2-16,-6 1-2 15,-6-1-9-15,-6-2-3 16,-6 3-23-16,-5 2-8 15,-1 2-44 1</inkml:trace>
  <inkml:trace contextRef="#ctx0" brushRef="#br1" timeOffset="58">21906 13785 64 0,'3'-3'24'0,"15"8"-12"0,-6 3-41 16,0-10-7-16</inkml:trace>
  <inkml:trace contextRef="#ctx0" brushRef="#br1" timeOffset="59">20579 14335 156 0,'-6'5'57'0,"6"6"-30"0,0 18-27 0,0-10 10 15,0 12-2-15,0 6 2 16,0 0-5-16,0-2-1 0,0-1-2 16,0 1-2-16,3-4 3 0,-3-9-33 15,3 1-14-15,0-4-25 16</inkml:trace>
  <inkml:trace contextRef="#ctx0" brushRef="#br1" timeOffset="60">20460 14563 184 0,'-3'-6'68'0,"9"-9"-36"0,3 7-31 0,-3 0 14 15,3 0-6-15,5 2 2 16,4 1-6-16,3 0-3 16,3 0-1-16,0 2-30 0,0 0-10 15,-4 9-43 1</inkml:trace>
  <inkml:trace contextRef="#ctx0" brushRef="#br1" timeOffset="61">20683 14594 120 0,'-6'11'46'0,"6"-8"-24"0,0 2-19 0,3-2 12 0,3 2 0 16,0 0 3-16,0 0-1 15,6-5-1-15,6 0-8 16,-3 0-1-16,-1-2 0 0,1-3-8 16,-3-1-1-16,0 1-5 15,-3-3 2-15,-3 0-4 16,-6 0-1-16,-3-5-4 15,-6 2 1-15,-6 9 0 16,0 2 3-16,0 0 6 16,-2 5 2-16,-1 0 4 15,3 6 1-15,3-1-1 16,0 6 1-16,3-2 4 16,3-1 4-16,3 0 0 15,3 3 1-15,6-3-2 16,0-2-1-16,3-3-5 15,6 0-3-15,3-3-20 0,0-10-10 16,-1-1-43 0</inkml:trace>
  <inkml:trace contextRef="#ctx0" brushRef="#br1" timeOffset="62">20841 14616 96 0,'-3'5'35'0,"3"0"-18"0,3 8-5 0,-3-7 13 15,0 2 0-15,0 0 0 16,0 5-10-16,0-3-2 16,0-2-7-16,0 0-2 0,3-2 0 0,-3-6 0 15,0 0 0-15,3-6-2 16,0-2-6-1,3-2-2-15,0-1-6 16,0-2-3-16,0 0 9 16,2-1 5-16,1 4-1 15,0 2 1-15,0 3 1 16,0 5 0-16,0 2 0 16,-3 6 0-16,0 0 6 15,0 3 6-15,-3-3 3 16,0 0 3-16,-3 0-8 15,0-3-3-15,0 0-4 16,0-5-3-16,0 0 1 0,6-2-1 16,3-1-3-1,0-2 0-15,3-3-1 0,0 0 0 16,-1 0 3 0,1 2 0-16,0 4 1 0,-3 2 0 15,0 2 0-15,0 6 0 16,0 0 0-16,-3 3 2 15,0 2-1-15,0 0-1 16,0-2-2-16,-3 2 1 16,3-8-30-16,0 1-14 15,0-4-28 1</inkml:trace>
  <inkml:trace contextRef="#ctx0" brushRef="#br1" timeOffset="63">21177 14666 84 0,'-3'26'33'0,"3"-5"-18"0,0 14-2 15,0-19 14-15,0 5-6 16,-3 0 0-16,3 0-8 16,-3-2 0-16,0-3-8 15,0-3-3-15,3-3-1 16,-3-2 1-16,3-2 1 0,0-6-4 15,0-6 1-15,-6-4-2 16,3-6 0-16,0-3 0 0,0-4 0 16,3-6 2-16,0-1 2 15,0 1-1 1,3 0-1-16,3 3 5 16,3 2 1-16,6 5 2 0,3 6 2 15,0 3-3-15,-3 4 1 16,0 4-3-16,-3 4 0 15,-4 4 3-15,-2 2 5 16,-6 2-3-16,-3 1 2 16,-6 5-7-16,1-3-3 15,-10 3-21 1,3-6-19-16,0-2-7 16,3-3-16-1</inkml:trace>
  <inkml:trace contextRef="#ctx0" brushRef="#br1" timeOffset="64">21332 14645 108 0,'-3'10'44'0,"3"-2"-24"0,-6 19-10 15,6-14 12-15,0 0 1 16,0-2 3-16,0-1-10 0,3-2-4 15,3 0-7-15,3-3 3 0,3-2 4 16,0-3 0 0,3-5 1-16,2-6-7 0,-2-2-2 15,-3 0 0-15,-3 0 2 16,-3-1-3-16,-6 4-2 16,-3-3 0-16,-3-1 1 15,-3 4 1-15,-3 2 1 16,0 2-7-16,-2 1 0 15,2 3-21-15,0 2-9 16,3 0-21 0,3 0-46-16,3 0 17 15</inkml:trace>
  <inkml:trace contextRef="#ctx0" brushRef="#br1" timeOffset="65">21484 14608 132 0,'0'8'52'0,"6"0"-28"0,0 5-17 0,0-8 13 0,-3 3-1 16,2 0 1-16,-2 3-5 15,3-6-1-15,-3 5-8 16,-3-10 0-16,3 8 4 0,-3 0-6 16,0-2 0-16,0-6 0 15,0 0-2 1,0-6 1-16,0 4-2 15,0-6 2-15,-3 0-2 0,3-3-1 16,0 1-2-16,3-1 1 16,0 3 1-16,3 0 0 15,0 0-3-15,0 3 0 16,3 0-1-16,0-1 0 16,3 4-28-16,0-1-12 15,6 3-28 1,-3 0-21-16,8 3 41 15</inkml:trace>
  <inkml:trace contextRef="#ctx0" brushRef="#br1" timeOffset="66">21740 14592 124 0,'-12'0'46'0,"6"10"-24"0,-6-7-17 0,3 2 11 0,3 3-3 16,-9 0 2-16,3 3-4 15,3-1-1-15,3 6-6 16,0-3-5-16,3 3 0 0,9-2 1 16,0-4 2-16,6 1 3 15,0-3 2-15,0-11-3 16,0-5-1-16,-3-3-6 16,0 4 0-16,0-4 3 15,-3 3 2-15,-3-3 0 16,-3 4 1-16,0-1-2 15,0 2 2-15,0 1 0 16,0 5-1-16,0 5-4 16,3 1 4-16,0 7 2 15,3-3-6-15,0 4 0 16,0-1 0-16,2-3 1 16,1-2-24-16,0 0-8 15,-3-8-40 1</inkml:trace>
  <inkml:trace contextRef="#ctx0" brushRef="#br1" timeOffset="67">21856 14663 72 0,'3'11'27'0,"0"-9"-14"0,3 20 2 0,-3-14 24 16,0-3-10-16,0 5-8 15,-3 1-6-15,0-3-3 16,0-3 2 0,0-2-7-16,0-3 2 0,0-5 8 15,0-9 0 1,0 1-4-16,0 0-3 16,0 0-2-16,0-1-7 15,6 4-2-15,2-3-7 16,-2 5 0-16,3 0-31 15,0 0-12-15,0 0-27 16</inkml:trace>
  <inkml:trace contextRef="#ctx0" brushRef="#br1" timeOffset="68">22017 14639 152 0,'2'16'57'0,"1"-8"-30"0,6 5-27 0,-6-2 10 15,3 2-6-15,0-5-3 16,0 3 0-16,0-3-1 16,0 0-25-1,15-11 14-15,0-5-26 16,-3-3-34-16,-3-2 11 16</inkml:trace>
  <inkml:trace contextRef="#ctx0" brushRef="#br1" timeOffset="69">22213 14563 104 0,'-6'5'41'0,"3"3"-22"0,-6 13-11 0,3-5 11 0,-6 8 11 15,-6 5 6-15,1 5-6 16,-1 3-3-16,-3 3-15 16,3 0-10-16,3-1-2 0,3-4-5 15,3-6 1-15,0-5-29 16,3-6-11-16</inkml:trace>
  <inkml:trace contextRef="#ctx0" brushRef="#br1" timeOffset="70">22338 14740 144 0,'3'21'55'0,"0"-10"-30"0,-3 7-23 0,0-10 14 16,-3 3 1-16,-6 2 4 15,-3 0-29-15,-3 0-13 16,0-2-54-16,-3-3-22 16</inkml:trace>
  <inkml:trace contextRef="#ctx0" brushRef="#br1" timeOffset="71">20573 15169 36 0,'0'8'13'0,"0"-6"-6"0,3 9 9 16,0-3 11-16,0 2-6 15,0 3 1-15,0 1-7 16,0 2-1-16,0-1-4 16,0 1-1-16,-3-5-3 15,3 0 1-15,-3-4-2 16,0 1 2-16,0-2 2 16,0-4 5-16,-3-2-8 15,0 0 1-15,0-5 3 0,-6-3-4 16,6-5-1-16,-3 0 0 15,6-3-1-15,0 0-2 16,3 0-2-16,3-3-2 0,3 4-1 16,0-1 2-1,3 3 0-15,2 5-19 0,1 0-7 16,0 2-10 0,0 4-38-16,3-1 10 15</inkml:trace>
  <inkml:trace contextRef="#ctx0" brushRef="#br1" timeOffset="72">20790 15232 80 0,'-3'8'33'0,"3"-3"-18"0,0 1-7 0,0-6 13 15,3 2-8-15,-3-2 0 0,3 3-1 16,3-3 0 0,0 0-6-16,0-3-4 0,0 1-1 15,0-4 1-15,0 1-1 16,-3 0-3-16,0-1 1 0,-3-2 1 15,-3 1 0-15,-3-1-5 16,0 2 1-16,-6 4 2 16,-6 7 3-16,0 3 0 15,0 0-1-15,4 5 3 16,2 3 2-16,3 2 0 16,3 1 0-16,3 0-1 15,12 2 0-15,6-5-2 16,2-3 1-16,4-3-2 0,3-10-1 15,3-2-21 1,0-6-55 0,2-5-2-16</inkml:trace>
  <inkml:trace contextRef="#ctx0" brushRef="#br1" timeOffset="73">20969 15007 124 0,'-18'5'46'0,"21"3"-24"0,-3 11-26 0,3-6 10 16,-3 8 1-16,6 11 4 15,-6 2-6-15,0 4-1 0,6-1-2 16,0 2-2 0,0 1 1-16,6-6-4 0,-9-5 2 15,-3-7-50-15,0-4-31 16,0-7 32-1</inkml:trace>
  <inkml:trace contextRef="#ctx0" brushRef="#br1" timeOffset="74">20874 15211 120 0,'-3'-5'46'0,"6"-9"-24"0,2 20-21 16,-2-9 11-16,3 0-6 0,3 1 2 15,3 4-5-15,6-4-2 16,3 2-9-16,0 0-3 16,3 0-12-16,-7 0-3 15,1 2 7-15,-3-2 6 16,-3 3 8-16,-3-3 3 16,-3 5 13-16,-3 1 7 15,0-1-3-15,-3 5 2 16,3 6-8-16,0 3-1 15,3-1-2-15,0 1 1 16,3 2 0-16,0-2 1 16,3-6-2-16,-1-5-1 15,4-6-3-15,3-2-2 0,0-2 3 16,-3-4-2-16,-3-1-1 16,0-4-4-16,-3-2 0 15,-3 0 0-15,-3-1 2 0,0 4 1 16,0 2 3-16,-3 2 8 15,0 4-6 1,0 2-1-16,3 5-2 16,0 3-1-16,-1 3-3 15,4-1 2-15,0 1 1 16,0-1 2-16,0-2-14 16,3-2-5-16,0-4-31 15,0-2-27 1,-3 0 26-16</inkml:trace>
  <inkml:trace contextRef="#ctx0" brushRef="#br1" timeOffset="75">21368 15240 64 0,'0'8'24'0,"6"3"-12"0,-3 2-5 0,0-5 9 15,0 0 3-15,-1 2 1 16,1-2-5-16,0 0 1 15,-3-3-7-15,0 1-1 16,0-6 5-16,0 0 1 16,0 0-7-16,0-3 5 0,0-2 1 15,0-3-6-15,0-3-2 16,3 1-3-16,0-4 1 16,0 4-4-16,0-1-2 15,6-2-12-15,0 2-5 0,6 3-25 31,0 3-39-31,0 0 18 16</inkml:trace>
  <inkml:trace contextRef="#ctx0" brushRef="#br1" timeOffset="76">21579 15248 112 0,'0'11'44'0,"-3"-1"-24"0,3 3-21 15,3-5 7-15,-3 0 7 16,0 0 6-16,0 0-4 0,0-3 0 15,0 1-9 1,0-4-2-16,0-2-2 0,0 0 3 0,0-2 1 16,0-4-5-16,3-2-2 15,0-2 0 1,0-1 2-16,3 1-5 0,0-1 1 16,0 1 1-16,6 2 1 15,0 2 1-15,2 6 0 16,-2 3 2-16,0 2 3 15,0 3-2-15,-3 3 0 16,0-1 1-16,-3 1 0 16,0-3-16-16,0-3-4 15,3 0-19 1,0-2-45-16,0-3 6 16</inkml:trace>
  <inkml:trace contextRef="#ctx0" brushRef="#br1" timeOffset="77">21847 15208 44 0,'6'-2'19'0,"-3"2"-10"0,0-11 5 0,-3 8 9 16,3 1 2-1,-3-1 2-15,3 3 0 0,-3-3 3 16,0 1 4-16,0 2 3 16,0 0-7-16,-3 0-1 15,0 5-16-15,-3-8-1 0,0 9-1 16,0-1-4-16,0 0-2 15,0 1-7-15,3-1-1 16,0 0-1-16,3 3 2 16,3 3-4-16,3 2 2 15,0 0 0-15,0 3 2 16,-3 0 1-16,6-3 3 16,-6 0 1-16,0-2 1 15,-6 0 0 1,0-4-13-16,-6-1-7 0,6-4-49 31,-9-2-57-31,0 8 26 0</inkml:trace>
  <inkml:trace contextRef="#ctx0" brushRef="#br1" timeOffset="78">20671 15621 72 0,'-9'-3'27'0,"3"6"-14"0,-6 13-2 16,9-11 12-16,-6 3-3 15,0 3-2-15,1 2-10 0,2 5-5 16,0 4 0-16,3-4 2 16,3 1-2-16,3-3-2 15,6-1 2-15,2-7 0 16,1-2-1-16,0-4 1 0,0-4 2 15,6-6-9-15,-9-3-4 16,6-2-1-16,-3 0 3 16,-9-1 3-16,-3-1 2 15,0 1 5-15,-3-2 5 16,0 9 6 0,0 1 3-16,0 4-3 0,0 2-1 15,3 2-8-15,3 6-4 16,0 5-1-16,6 1 1 15,0-1-1-15,3 0 2 16,-1 0-4-16,1 1 0 16,0-4-10-16,-3-2-5 15,0-3-17-15,0-5-48 16,0-2 4-16</inkml:trace>
  <inkml:trace contextRef="#ctx0" brushRef="#br1" timeOffset="79">20850 15671 84 0,'3'6'33'0,"3"-1"-18"0,0 5-7 0,-3-4 11 15,0 2 0-15,0 0 3 16,-3-3-3-16,0 0-2 16,0-2-3-16,0-3-1 15,0 0-7-15,0 0 3 0,0 0 1 16,0-5-3-16,2-3 1 15,4-3-5-15,0 0 0 16,0-4-1-16,3 1-2 16,0 4 1-16,0-1 1 15,0 9-1-15,3 4-1 16,0 3 1-16,0 3 1 16,3 0-3-16,-3 3 0 15,-1 0-8-15,1-1-4 16,0 1-22-16,0-3-10 15,0-3-25-15,0-5-11 16,0-3 44-16</inkml:trace>
  <inkml:trace contextRef="#ctx0" brushRef="#br1" timeOffset="80">21112 15671 72 0,'-9'6'30'0,"9"-1"-16"0,0 5-3 16,0-4 10-16,0 2-3 15,3 2 2-15,3 1 0 16,0-3 0-16,3-3-3 16,-1-5 0-16,10 0-5 15,6 0-2-15,-6-8-6 16,-3 0 2-16,-3 0 3 0,-3-2-5 16,-3-1-2-16,-3 3 1 15,-15-2 0 1,3-9 1-16,-3 11-20 0,3-5-9 15,0 0-27 1,3-1-41-16,0 4 19 16</inkml:trace>
  <inkml:trace contextRef="#ctx0" brushRef="#br1" timeOffset="81">21278 15404 88 0,'0'0'35'0,"0"21"-18"0,0-5-7 0,0-5 12 0,0 5-8 16,0 5-3-16,0 16-6 16,0-5-2-1,3-1 1-15,0 1 0 0,0-3-2 16,0-2-4-16,0-4-1 0,3-4-14 16,-3-6-48-1,0-5-5-15</inkml:trace>
  <inkml:trace contextRef="#ctx0" brushRef="#br1" timeOffset="82">21159 15558 156 0,'-9'-6'57'0,"9"9"-30"0,9-3-34 0,-3 0 10 15,6 0 8-15,0 0 5 16,3 0 0-16,3-3 3 15,0 1-10 1,2-4-5-16,1 6-3 0,0-2-12 0,0-1-3 16,-3-5-26-1,-3 5-53-15,-3-2 7 16</inkml:trace>
  <inkml:trace contextRef="#ctx0" brushRef="#br1" timeOffset="83">21400 15478 104 0,'3'11'41'16,"0"5"-22"-16,3 10-14 0,-3-13 11 0,0 14 2 16,0-3 1-16,-3 2-4 15,0-5-1-15,0 3-6 16,6-5 0-16,-6-6-5 16,6-3-2-16,-6-2 0 0,6-5 5 15,0-6 4-15,3-5-8 16,3-2-2-16,0-1-4 15,-3-5 0-15,3-2 0 16,-3 2 3-16,2 5 0 16,-2 3 1-16,0 8-3 15,0 6 0-15,0-1 2 16,-3 6 0-16,0-1-2 0,0 1 2 16,0-1-15-1,0-2-6-15,0-2-18 16,0-1-34-16,0-3 12 15</inkml:trace>
  <inkml:trace contextRef="#ctx0" brushRef="#br1" timeOffset="84">21716 15666 80 0,'9'-5'33'0,"-3"5"-18"0,3-3-9 0,-3 3 11 16,0 0 8-16,3-3 7 15,-1 1-17-15,1-1-6 16,0-5-4-16,-3 0 1 15,-6-5-5-15,-3 0-1 16,-3 2-2-16,-3 3-2 16,0 3 3-16,-2 0 0 15,-4 13 1-15,0 0 0 16,3 5 0-16,3-3 0 0,0 1 0 16,3 2 2-16,3 3 1 15,6-3 1-15,0-2-2 16,3-1-2-16,0-2 1 15,3-2-1-15,3-1-11 16,0-5-5-16,3-3-12 16,-1-2-29-1,-2 0 6-15,0-1 18 16,0-1 9-16,-3-1 20 16,0 2 9-16,0-4 16 0,-3 7 9 15,0 3 0-15,0 3 2 16,6 2-12-16,0 3-2 15,-3 0 3-15,-3 0 1 16,-1 0 0-16,1 0-2 16,-3-3-4-16,0 0-2 15,-3-5-8-15,3-2 3 0,0-6 3 16,6-3-4-16,-3 1 0 16,3-4-4-16,3-4-1 15,-3 2-3-15,3 0-3 16,3 0-12-16,3 3-2 15,0 2-60-15</inkml:trace>
  <inkml:trace contextRef="#ctx0" brushRef="#br1" timeOffset="85">20498 15909 88 0,'-5'11'33'0,"5"2"-18"0,0 8-7 16,0-7 13-16,0 17-1 16,0 4 0-16,0 2-6 15,0-3-1-15,2-2-8 16,1-6-3-16,3 4-1 16,0-7-6-16,0-4 1 0,0-3-42 15</inkml:trace>
  <inkml:trace contextRef="#ctx0" brushRef="#br1" timeOffset="86">20400 16110 140 0,'0'-5'55'0,"6"5"-30"0,6-2-27 0,-3-1 11 16,0 0-6-16,3 1 0 15,3 2-1-15,9-3 1 16,-1 3-2-16,1 3-1 0,-3-1 1 0,-3 4-15 16,0 1-5-1,-3 1 10-15,0 3 4 16,-4 0 4-16,1-1 1 0,0-2 6 16,-3 0 4-16,3-3-1 15,3-2 0-15,-3-3-1 16,0-3 2-16,3-2-3 15,-3-3-2-15,-1 5 0 16,-2-7-1-16,-9 5-5 16,0-3 1-16,-12-6-16 15,-2 12 5 1,-1-1 0-16,-3 3 7 16,3 3 4-16,-3 5 5 15,3 0 2-15,3 5-1 16,3 5-1-16,3-2 3 0,3-2 3 15,3-4-2-15,6 3 0 16,3 1-5-16,0-7-3 16,3-1-3-16,6-6 1 15,0 5-17-15,3-10-8 16,-3 5-33 0,-1-6-27-16,-2-1 31 15</inkml:trace>
  <inkml:trace contextRef="#ctx0" brushRef="#br1" timeOffset="87">20820 16137 88 0,'-3'-5'33'0,"3"5"-18"0,3 5-16 0,-3-5 7 0,3 5 4 16,0 3 4-16,0 0 4 16,0 3 1-16,0-1-4 15,0 1-1-15,-3-1-2 16,0-2 0-16,0 0-6 15,0-2-8-15,0-1-2 0,0-5 2 16,0 0 3-16,3-3 0 16,0-5 2-16,3 0-9 15,0-2-1-15,0-3 2 16,3 2 2-16,-1 0 0 16,1 3 1-16,0 3 0 15,0 5 0-15,0 3 6 16,-3 2 2-16,0 8 4 0,0-2 4 15,-3-3-6 1,0 0-2-16,0-3-3 0,0 3-3 16,-3-8 1-16,6 0-1 15,3-3 0-15,0-2 2 16,6-3-6-16,-3 3 1 16,-1 0 1-16,1 2 1 15,0 6 3-15,0 2 1 16,-3 3-1-16,0-3-2 15,0 6 1-15,0-9-1 16,-3 6-5-16,3-5-1 16,0-3-17-16,0 0-5 15,0-3-13-15,-1-5-23 16,-2 3 14 0,0-3 22-16,0 0 12 0,0 0 22 15,3 0 10-15,-3 3 17 16,-6 5 7-16,9 5-17 15,0 6-8-15,-3 2-1 16,0 19 1-16,0-3-2 16,3 0 2-16,0-2-4 15,-9-1 1-15,0-5-7 16,0-2-1-16,0-6-2 16,0-3-2-16,0-2 3 0,0-5-2 15,0-3 2-15,0-8-2 16,-6 3-1-16,-3-8 3 0,3-9 0 15,0-4-6-15,0-6 0 16,3 6 1-16,9-1 1 16,0 3-2-16,6 3 2 15,0 3 3-15,0 5 1 16,3 5 12-16,-4 5 7 16,1 6-2-16,-3 2-2 15,-3 3-4-15,-3 2-1 16,-3 1-3-16,-3 0-1 15,0-3-14-15,0-1-4 16,0 4-27-16,0-11-11 16,-6 0-18-1,0-5-29-15,4 2 29 16</inkml:trace>
  <inkml:trace contextRef="#ctx0" brushRef="#br1" timeOffset="88">21329 16171 84 0,'6'8'33'0,"0"0"-18"0,0 5-5 16,0-5 14-16,0 0 2 16,3 0 4-16,0-2-1 15,2 4 0-15,4-7-5 16,3 5-3-16,0-6-11 16,-3-4 0-16,0-1 1 0,-3-5-2 15,-3-2 2-15,-6-4-6 0,-3 6-1 16,-6-5-2-1,-6 3-2-15,-3-1-2 16,0 0-1-16,0 3-18 16,0 3-7-16,3 0-16 0,3 2-7 15,3 1-28 1,3-1-10-16,3-2 47 16</inkml:trace>
  <inkml:trace contextRef="#ctx0" brushRef="#br1" timeOffset="89">21481 16145 104 0,'29'13'38'0,"-17"3"-20"0,-3 0-4 0,-3-8 15 16,3 2-10-16,-3-2-3 16,0 3 4-16,0-3 1 15,0-3-10-15,-3-2-2 0,-3-3-2 0,0 0 5 16,0 0 5-16,0 0-3 16,0-6 0-16,-3-1-8 15,3-7-2-15,0 6-7 16,3-5-2-16,0 0-1 15,3 0 2-15,3 2-14 16,0 3-5-16,6 0-17 16,6 3-7-16,-4 0-6 15,4 5-24 1,-3-3 22-16</inkml:trace>
  <inkml:trace contextRef="#ctx0" brushRef="#br1" timeOffset="90">21796 16105 108 0,'0'-2'41'0,"0"2"-22"0,-6 0 4 0,3 0 18 15,0 0-10 1,-3 2-4-16,-3-2-11 0,1 8-3 16,-1-3-7-16,0 9-2 0,3-4 0 15,0 3-5-15,3 1 1 16,0-1 0-16,3-2 2 16,0-1-3-16,3-2 0 15,0-3 1-15,3-5 2 16,0 0-1-16,0 0 2 15,0-2-4-15,0-1-2 16,-1 0 2-16,1-2 2 16,0 5 0-16,0 5-1 15,0-2-2-15,0 2-1 16,0-5 4-16,0 8 1 16,0-5-11-16,0-3-4 15,0 0-25-15,3 0-8 0,-3-3-9 16,0 1-24-1,0-4 26-15</inkml:trace>
  <inkml:trace contextRef="#ctx0" brushRef="#br1" timeOffset="91">21909 16163 84 0,'3'3'33'0,"12"5"-18"0,-6 3-7 16,-6-3 13-16,3-1 1 15,-3 1 2-15,-3 0 2 16,0 0 3-16,-9-2-13 15,3-1-4-15,0 0-8 16,3-2 2-16,0-3 0 0,0 0 6 0,0-6 3 31,3-1-6-31,0-7-7 0,0 1-2 16,0 0-7-16,9-3-3 16,0 0-8-16,3 0-3 15,-3 3-5-15,0 2-1 16,3 3 4-16,-3 3 1 15,0 5 10-15,0 0 5 16,0 5 9-16,2 1 4 16,-2-4 5-16,0 9 6 15,0 0-5-15,6-1-2 16,0-2-1-16,3 3 1 0,-3-3-5 16,0-3-3-16,-3-2 1 15,-1-1 2-15,1-2-9 16,0-2-2-16,0-6-17 15,0 0-8-15,0-3-3 16,0-2-11 0,0 5 18-16,-3 0 30 15,-3 3 17-15,0-1 23 16,-6 6 8-16,-3 8-14 16,-3 6-7-16,-3 4-6 15,0 6-1-15,-3 10-13 16,3 3-3-16,0-5-3 0,-3-3-24 15,0-2-9-15</inkml:trace>
  <inkml:trace contextRef="#ctx0" brushRef="#br1" timeOffset="92">23002 15462 108 0,'21'-8'41'0,"-18"11"-22"0,0 0-22 15,5 15 45-15,1 24-11 16,-3 9-9-16,3 25-9 15,-3 1-8-15,-3 5-4 0,0-10 2 16,0-9-2-16,0-7 2 16,0-14-4-16,-3-10-2 15,6-11-40 1</inkml:trace>
  <inkml:trace contextRef="#ctx0" brushRef="#br1" timeOffset="93">22987 15510 176 0,'3'-8'68'0,"18"0"-36"0,20-3-40 16,-20 9 10-16,9-11-12 16,21-9-2-16,-1 4 2 15,16-3 4-15,-1-3 3 16,1 0 0-16,-1 0 1 0,7 6 2 15,-1 2 2-15,-9 3-1 16,-2 2-1-16,-9 3 1 16,-4 5-1-16,-14 6 0 15,-3 8 2-15,-3 7 5 0,-13 19 6 16,4 11-1 0,-9 15 1-16,-6 11-1 0,-6 11 2 15,-3-3-3-15,0-5 1 16,-3-3-5-16,0-3-2 15,1-10-2-15,-1-5-3 16,6-14-10-16,-3-7-4 16,0-9-37-1,0-5-54-15,-3-5 16 16</inkml:trace>
  <inkml:trace contextRef="#ctx0" brushRef="#br1" timeOffset="94">23177 16224 212 0,'-44'6'79'0,"41"-1"-42"0,3-3-45 0,3 1 12 0,9 0-6 15,5 5 0-15,19-3 6 16,9-5 5-16,14 0-5 16,4-3 0-16,5-2 2 0,16 0-1 15,-7-1 0-15,-5-1-21 16,-1-7-9-16,-9 6-36 15,-8-2-49 1,-9 2 28-16</inkml:trace>
  <inkml:trace contextRef="#ctx0" brushRef="#br1" timeOffset="95">20367 13523 52 0,'-5'3'22'0,"2"2"-12"0,-6 3 3 0,6-3 11 0,-6 0 5 16,0 1 2-16,-3 2-5 15,-3-3-2-15,0 0-2 16,-3 6-2-16,-3-3-10 16,-2 0-4-16,-10 0 0 0,0 5 1 15,-3 0 3-15,-2-5-1 16,-1 3 2-16,3-4-4 16,-5 1 1-16,-1-2-5 15,0-1 0-15,1-5 3 16,-1 5 3-16,3-2-2 15,4-3 1-15,-1 0-1 16,3-3 1-16,3-7 0 16,1 4 2-16,-1 1-3 15,9 0-2-15,0 0-5 16,3-6 0-16,3 3 0 16,3 0 2-16,1 0-1 15,-1 0 2-15,3 0-2 0,0 3 2 16,3-3-4-16,0 0-2 15,0 0 2-15,-3 3 0 16,3-3 3-16,0 3 1 16,0-1-4-16,3 1-1 15,0 0 1-15,0 2 0 16,0 3-4 0,0 3-3-16,3 7-1 15,0 14 5-15,0 5 2 16,0 3-1-16,0 0 2 15,0 5 1-15,0-5 0 0,0-6 0 16,3-2 2-16,0-6-1 16,-3-4-1-1,3-4-2-15,-3-2-1 0,0-3 10 16,-3-15 8 0,-3-3-6-16,0-6-4 15,-3-5-4-15,0-5 0 16,-2-8-1-16,-1-3 0 15,3 3 0-15,0 3 0 16,3 2 0-16,3 6-3 16,0 5 2-16,6 5-4 15,3 2-1-15,6 7-2 16,3 1 2-16,2 6 4 0,4 3 1 16,6 0 1-16,3 2 0 15,3-3-9-15,-1-2-2 16,7-2-54-1,3-3-68-15,-4-6 28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4:38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 9536 80 0,'0'0'33'0,"0"2"-18"0,0-2-7 16,0 0 11-16,0 0-7 15,0 0 1-15,0 0-2 16,3 3 1-16,9 0 2 0,-9-1 4 15,3 1-4-15,0 2 0 16,6-2-8-16,2-3 0 0,4 0 4 16,0 2-2-16,6 1 1 15,-3-3-3-15,0 3-1 16,-3-1-1-16,5-2 0 16,1 0 0-16,0 0 0 15,0-2 0-15,0-1 0 16,-1 3 2-16,4-3 3 15,0 3-6-15,0-2-2 16,-3 2-1-16,5 0 2 16,1 0 1-16,-3 2 1 15,0 1-2-15,2 0 1 16,1-3-2-16,0 0-1 16,0-3 1-16,-3 0 1 0,-1 1-1 15,1-1-1 1,0-2 1-16,6 5 1 0,-4 0 1 15,-2 0 1-15,0 0-2 16,3 0-2-16,0 0 1 16,-4 0-1-16,4 5 0 15,-3-5 2-15,3 0-3 16,-1 0 0-16,-2 0 1 16,0 0 0-16,0 0 0 15,0 0 0-15,-1 0 0 16,4 0 0-16,0 0 0 15,-3 0 0-15,-1 0 0 0,4 3 0 16,-3-1 0-16,0 1 2 16,-3-3-3-1,2 3 0-15,-2-3 1 0,0 0 0 16,3 0 0-16,0 0 2 16,-1 0-3-16,-2 0-2 15,0 0 2-15,0 0 2 16,0 0 0-16,2 0 2 15,1 0-2-15,-3 0 2 16,0 0-2-16,0 0 2 16,-1 0-4-16,1 2-2 15,0 1 2-15,0-3 2 16,0 0-2-16,0 3 0 16,-1-1 1-16,1-2 2 0,3 0-1 15,-3 0-1-15,0 0 1 16,2 0-1-16,1 0-3 15,0 0 0-15,0 0 4 16,-3 0 1-16,-1 0 0 16,1 0-2-16,0 0-2 15,0 0-1-15,3 0 4 16,-1 0 1-16,4 3-3 16,-6-3-1-16,0 0 3 15,6 0 1-15,-1-3 0 16,-5 1 1-16,0-1-4 15,0 0 0-15,0 3 1 16,-1-2 2-16,1-1-3 16,0 3-2-16,0 0 2 0,-3-3 2 15,-1 3-2-15,1 0-2 16,3 0 4-16,0 0 1 16,-3 0 0-16,3 0-2 15,-1 3 1-15,1-3 1 16,-3 0-3-16,-3 0 0 15,3 0 3-15,0 0 1 16,-4-3-4-16,-2 3 1 16,0 0 0-16,-3-2 2 15,0-1-6-15,-3-2-1 16,0 2-56-16,3 1-23 16,3-4-7-16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4:43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3365 15039 96 0,'-3'-3'35'0,"3"3"-18"0,0 0-11 16,0 0 9-16,0 0-2 15,0 0 0-15,3 0-1 16,-3 0 2-16,0 0-3 15,0 0-1-15,3 0-6 16,0 0 4-16,0 0 2 0,-3 0 1 0,3 0 3 16,0 0-5-16,3 0-1 15,-3 0 2-15,3 0 1 16,0 0-3-16,0 3 0 16,0-3-1-16,3 0 3 15,0 0-1-15,0 0 0 16,0 0-3-16,0 0-1 15,0 0-1-15,0 0 0 16,-4 0-2-16,1 0-2 16,0 0-2-16,0 0 1 15,-3 0 3-15,0 0 1 0,0 0-1 16,0 0-2-16,0 0 1 16,-3 0-1-16,0 0-3 15,0 0 2-15,0 0 5 16,3 0 2-16,-3 0-16 15,0 0-5-15,0 0-39 16,0 0-16-16,0 0-20 16</inkml:trace>
  <inkml:trace contextRef="#ctx0" brushRef="#br0" timeOffset="1">1746 15028 64 0,'-6'-5'27'0,"6"5"-14"0,-3 0-7 0,3 0 11 15,0 0-7-15,0 0-3 0,0 0 0 16,0 0 0-16,0 0 3 15,0 0 4-15,0 0-4 16,0 0 0-16,0 0-2 16,0 0 0-16,0 0 0 15,0 0 0-15,3 3-4 16,3-3 2-16,-3 2 0 0,6 1 0 16,0 0 1-16,-3-1-2 15,9 4 0-15,-9-4-1 16,18 1 2-16,-10 0 1 15,13-1 1-15,-12 1-4 16,9 2-1-16,-3-2 1 16,6-1 0-16,-4-2 0 15,4 0 0-15,-3 0-2 0,3 0 1 16,-3 0 0-16,5 0 3 16,-2 0-3-16,9 0-2 15,-12 0 0-15,11 3 1 16,-5 0-1-16,12-1 2 15,-15 1-2-15,5 0 2 16,-5-3-2-16,9 0-1 16,-12 0 5-16,5 0 1 15,-2 0 2-15,3 0 0 16,-3 0-4-16,3 0-1 16,-7 0-1-16,10-3-2 15,-3 3 3-15,0 0 2 16,-1 0-2-16,4 0 0 0,-6 0-1 15,6-3-2-15,-4 1 1 16,1-1-1-16,-3 0 2 16,3-2 1-16,-6 0-1 15,5 2-2-15,-2 1 3 16,3-1 2-16,-3 0-4 16,-1 1-3-16,-2-1 3 15,6 3 1-15,-6 0 0 16,3 0-2-16,-4 0 1 15,4 0-1-15,-3 0 0 16,0 0 2-16,-3 0-1 16,5 0-1-16,-5 0 1 15,3 0-1-15,-6 0 0 0,3 0 2 16,-3 0-1-16,3 0-1 16,-4 0 1-16,4 0-1 15,-3 0-3-15,3 0 2 16,-3 0 1-16,0 0 2 15,-3 0 1-15,8 0 1 16,-5 0-5-16,3 0 1 16,-3 0 0-16,3 0 0 15,-3 0 0-15,-1 0 2 16,-2 0-3-16,3 0 0 16,-3 0 1-16,3 0 0 15,-3 0 0-15,3 0 2 0,-3 0-1 16,2 0-1-1,-2 0 1-15,0 0-1 0,-3 0 0 16,3 0 0-16,-3 0 0 16,3-3 0-16,-3 3 0 15,6 0 2-15,-4 0-3 16,4-2 0-16,-3 2-1 16,3 0 0-16,-3 0 2 15,6 0 2-15,-3 0-3 16,2 0 0-16,-2 0 1 15,3 0 0-15,-3 0 2 16,6 0 1-16,-3 0-4 16,5 2-1-16,-2-2 1 15,0 3 0-15,-3-3 1 0,3 0 0 16,-3 0 0 0,2 0 0-16,-2 0 0 0,6 3 2 15,-6-3-3-15,6 0-2 16,-4 0 2-16,7 2 2 15,-6-2 0-15,6 0-1 16,-6 0 1-16,11 3 1 16,-8-3 1-16,3 0 1 15,-3 0-7-15,2 0 0 16,-5 0-1-16,6 0 2 16,-6 0 1-16,6 0 3 15,-7 0-1-15,7 0-1 16,-6 0 1-16,9 0 1 0,-7 0-1 15,4 0-1 1,-3 0 1-16,3 0-1 0,-6 0 2 16,5 0 3-16,-2 0-7 15,0 0 0-15,-3 0 0 16,6-3 1-16,-7 1 1 16,7-1 2-16,-6 3-1 15,6-3-1-15,-4 3 1 16,4-2 1-16,0-1-3 15,0 3 0-15,-6 0 1 16,5 0 0-16,-5 0 2 16,6 0 1-16,-6 0-4 15,3-3-1-15,-4 3-2 0,4-8 3 16,-3 3 0-16,6 0 1 16,-6 0 0-16,5 2 2 15,-5 0-1 1,9 3 2-16,-6 0-4 15,2 0-2-15,-5 0 2 0,3 3 2 16,-3-3 0-16,0 0 2 16,-4 0-4-16,1 0 0 15,-3 0 1-15,3-3 0 16,-3 1 0-16,3-1 2 16,-3 0-3-16,5 1 0 15,-5-1 1-15,6 0 0 16,0 1-9-16,0-6-2 0,-7 0-45 15,1 0-20-15,-3 0-25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1:55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8539 7014 140 0,'-3'-3'55'0,"3"3"-30"0,-3 0-3 0,3 0 23 15,0 0-3-15,0 0 2 16,0 0-15-16,0 0-8 16,0 0-12-16,0 0 0 0,6 3 2 15,3 0-2-15,2-3 2 16,10 0-2-16,0 2 0 15,6-2-1-15,3-2 0 16,2-1-2-16,1 0-1 16,0 3-3-16,-3 0 1 15,-1-2 0-15,-5-1 1 16,0 1 2-16,-6 2 1 0,-3 0-1 16,-3 0-1-16,0 0-3 15,-3 0-2-15,-3 0 1 16,-1 0 1-16,-2 0-1 15,-3 0 2-15,0 0-11 16,3 0-4-16,-3 0-25 16,3 0-11-16,0 2-28 15,3-2-10-15,0 3-18 16</inkml:trace>
  <inkml:trace contextRef="#ctx0" brushRef="#br0" timeOffset="1">9259 6996 140 0,'-3'5'55'0,"9"5"-30"0,-6 6-10 15,0-8 18-15,3 6-7 16,0 1-1-16,0 1-12 16,3 0-5-16,0 0-5 15,0 0 0-15,-3-3 2 0,0-2 0 16,0-3 0-16,0-3-1 0,-3 0 0 15,0 1-2-15,0-6 1 16,0 0-2-16,0 0-1 16,0 0 1-1,0 0 1-15,0 0-1 0,0-3 2 16,0 3 2-16,0 0 4 16,0 0-4-16,0 0-1 15,0-3-2-15,0 3 1 16,0 0-2-16,0 0 2 15,-3 0-2-15,3 0-1 16,0 0-2-16,0 0 1 16,0 0 1-16,0 0 2 15,0 0-1-15,0 0-1 16,0 0 1-16,0 3-1 16,0-3 0-1,0 0 0-15,0-3 2 0,0 3 1 16,0 0 1-16,0 0-2 15,0 0-2-15,0 0 1 16,0 0 1-16,0-2 3 16,0 2 2-16,-3-3 1 15,3-5 0-15,-3 3-2 16,3-3 1-16,0 0-2 16,0-3 2-16,0-2-6 15,0 0-1-15,0-3 0 16,6 0 2-16,0 0-3 15,0-5-2-15,5-3 2 16,1 3 0-16,0 2 1 0,3 4 0 16,0 1 0-16,-3 4 0 15,-3 2-3-15,0 3 2 16,0 2-8-16,0 0-2 16,0 3-23-16,0 0-10 15,-1 0-30 1,1 0-53-16,3 0 26 15</inkml:trace>
  <inkml:trace contextRef="#ctx0" brushRef="#br0" timeOffset="2">9554 7025 92 0,'-3'0'35'0,"6"2"-18"0,0 4 0 16,-3-6 14-16,6 5 1 15,0 0 1-15,-1 1-12 16,7-1-5-16,3-3-9 16,3-2-1-16,0 0 4 0,0 0-2 15,0-2 3-15,-3-1-6 16,-1-2-3-16,1 0-1 15,-3-3 1-15,-3 2 1 16,-3-2 1-16,0-5-2 16,-3 3 1-16,-6-1 0 0,0 3 1 15,-3-3-13 1,-6 9-4-16,-9 7-3 0,-2 3 2 16,-1 3 8-16,0 2 3 15,0 3-2-15,3 0 1 16,3 0 2-16,7-1 3 15,2 7 0-15,6 1 2 16,3-1-2-16,9-1 2 16,5-5-2-16,10-1 2 15,3-1 0-15,0-4 1 16,0-4-11-16,-1-4-5 0,4-2-27 16,-6-8-13-1,3-2-16 1</inkml:trace>
  <inkml:trace contextRef="#ctx0" brushRef="#br0" timeOffset="3">9839 6776 88 0,'0'8'35'0,"3"5"-18"0,-3 11 4 0,6-11 19 16,-3 3-8-16,-3 16-1 16,6 2-14-16,-3-2-3 15,0 0-8-15,3-3-2 0,0 3 0 16,0-6-18-16,0-5-7 16,0 3-61-1</inkml:trace>
  <inkml:trace contextRef="#ctx0" brushRef="#br0" timeOffset="4">9976 7046 88 0,'6'0'33'0,"0"3"-18"0,6 2 9 0,-6-3 16 15,3 1-5-15,6 0-1 0,0-3-15 16,6 0-4-16,-4 0-9 16,1-3-4-16,0-2 1 0,0 0 0 15,0-3 3-15,-3 0-3 16,-3-3-2-16,-3-2 0 16,-3 0 1-16,-3-6-3 15,-3 3 0-15,-6 3-6 16,0 2 0-16,-3 3 1 15,-9 3 1-15,-6 3 0 0,3 2 1 16,0 7 0 0,1 9 0-16,2 0 5 0,0 3 1 15,3-1 6-15,3 3 5 16,3 1-9-16,3 1-2 16,6 4-2-16,3-3 0 15,6-3-3-15,6-3 0 16,12-4-25-16,0-4-9 15,2-5-41 1</inkml:trace>
  <inkml:trace contextRef="#ctx0" brushRef="#br0" timeOffset="5">10414 6953 120 0,'-6'-39'46'0,"0"36"-24"16,0 0-4-16,3 3 20 0,-3 0-15 15,-3 3-2-15,-6 13-11 16,-6-3-4-16,1 8-3 16,-1 0-3-16,3 6 3 0,3-3 0 15,3 5 1-15,6 0-2 16,3-3 1-16,3-5-2 16,6-2-1-16,6-3 5 15,3-6 1-15,0-4-2 16,3-6-1-16,0-6-1 15,-1-7-2-15,-2 0 1 16,0-6-1-16,-3 1 0 0,-3-3 0 16,-3 0 2-1,-3-3 1-15,-3 3-1 0,0-1 1 16,-3 12-2-16,3-3 2 16,-3 7-4-16,0 12 0 15,0 2 3-15,3 2 3 16,0 3-2-16,3 3-2 15,3 0 0-15,0 0 1 16,3 3-6-16,3-4-1 16,0-1-31-16,3 2-12 15,8-9-41 1</inkml:trace>
  <inkml:trace contextRef="#ctx0" brushRef="#br0" timeOffset="6">10688 6924 176 0,'-12'-16'66'0,"3"16"-36"0,3 0-26 15,3 0 13-15,-3 3 1 16,0 5 1-16,-3 0-6 16,0 8-3-16,3-3-5 15,3-3-4-15,3 6 0 0,6 0 1 16,0 0 3-16,3 3 9 15,0-1 3-15,0-2-6 16,-3-3-4-16,0 3 4 16,-6 0 5-16,-3 0-6 0,-3-3-3 15,-6-2-2 1,-3-1-1-16,-3-2-16 16,-3 0-6-16,4-3-31 0,2-2-13 15,18-8-116 1,3-8 92-1</inkml:trace>
  <inkml:trace contextRef="#ctx0" brushRef="#br0" timeOffset="7">10848 7009 208 0,'0'-3'79'0,"3"3"-42"0,0 3-21 0,-3-3 22 16,6 2-14-16,0 1-3 0,3 0-8 16,3-1-3-16,3-2-6 15,0 3-3-15,6-3 2 16,0-3-4-16,-1-2 0 0,-2 0 3 16,0 0 3-16,-3-6 0 15,0-5 0-15,-3 3-6 16,-3-3 1-16,-6 3-2 15,-3 0-2-15,-3-1-2 16,-9 4 1-16,-6 2-2 16,-3 2 2-16,-3 6-2 15,-2 3 0-15,-1 5 1 16,-3 13 4-16,6 6-1 16,3-1 1-16,3-2 11 0,4 5 3 15,5 5 1-15,6-4 2 16,6-4-8-16,9-2-2 15,8-3-3-15,4-5 1 16,9-8-13-16,9-3-3 16,-4-10-65-16,1-8-27 15,-9-3 2 1</inkml:trace>
  <inkml:trace contextRef="#ctx0" brushRef="#br0" timeOffset="8">9774 6556 72 0,'0'-2'27'0,"0"4"-14"0,0-2-2 0,0 0 12 15,0 0-1-15,0 0 1 16,0 0 1-16,3 3 0 16,0 2-5-16,0 1-1 15,0 2-10-15,0 2-1 0,0 1 0 16,3 2 1-16,0 3 0 15,3 5 0-15,-3 3 0 16,-3 0 0-16,2-1 0 0,1 4 0 16,0-1 0-1,0-2-4-15,0 3-1 0,0-1 1 16,-3 6 2-16,0-3-1 16,0-3 2-16,0-2-2 15,0-3 0-15,0 3-1 16,0-5 0-16,0-1-7 15,0 6 0-15,0-5 7 16,-3 4 9 0,3-4-2-16,-3-3-5 15,3-3-2-15,-3 0-2 16,0-2 1-16,0-3-2 16,0 0 2-16,0-3 0 15,3 0 1-15,0 1-5 16,0-1-1-16,-3-5-19 0,3 2-9 15,-3-2-39-15,3 6-19 16</inkml:trace>
  <inkml:trace contextRef="#ctx0" brushRef="#br0" timeOffset="9">11735 6853 112 0,'-3'-6'44'0,"3"6"-24"0,-2 0 1 0,2 0 17 0,-3 0-5 16,0 0-2-16,-6 3-4 15,-3 0 0-15,-6 2-15 16,3 0-2-16,0 1-3 0,3-1-3 15,3 0-1-15,0 0-6 16,3 1-2-16,6-1-3 16,9 6 0-16,3-1 0 15,3 9 2-15,0-1 4 16,0 1 3-16,-3-1 2 16,0-2 1-16,-3-3 9 15,-3 3 3-15,-6-2 6 16,-6-1 1-16,0-3-8 15,-12 4-4-15,0-4-6 16,-3-2-4-16,3 3-3 16,0-6 1-16,1-5-10 0,2 3-3 15,3-3-17-15,3 0-8 16,3-3-21-16,6-5-10 16,3-3-13-1</inkml:trace>
  <inkml:trace contextRef="#ctx0" brushRef="#br0" timeOffset="10">11971 6652 152 0,'-12'5'57'0,"12"0"-30"0,0 16-23 0,0-7 13 0,0 4 14 16,-3 9 9-16,0 7-9 15,0 8-6-15,0 3-14 16,3-2-7-16,0-4-1 0,0 1-2 16,3-8 2-16,0 0-11 15,0-3-4-15,-3-6-34 16,3-4-13-16,-3-3-33 15</inkml:trace>
  <inkml:trace contextRef="#ctx0" brushRef="#br0" timeOffset="11">11816 6908 176 0,'-6'-2'68'0,"12"2"-36"0,6-6-40 0,-6 4 12 16,9-1-4-16,5 0 0 15,1-2-11-15,0 0-5 16,3 0-30-16,-3 2-10 16,0 0 2-16,-4 1 3 15</inkml:trace>
  <inkml:trace contextRef="#ctx0" brushRef="#br0" timeOffset="12">12045 6884 120 0,'-9'14'46'0,"6"10"-24"0,-3 10-13 0,6-21 16 0,0 6-3 16,0-1-1-16,3 3-5 15,3-2 0-15,0-1-9 16,0-2 0-16,6 0 3 0,6-3-2 16,-3-10 3-16,0 0 3 15,-1-6 1-15,-2-2-4 16,0-3-1-16,0-3-4 15,-3-2-1-15,-3 0-1 16,-3-8 2-16,0 2-1 16,-3-2 2-16,-3 2-15 15,0 3-7-15,0 3-21 16,0 3-10-16,0 2-26 16,0 0-38-16,3 3 32 15</inkml:trace>
  <inkml:trace contextRef="#ctx0" brushRef="#br0" timeOffset="13">12259 7038 100 0,'3'16'38'0,"0"-6"-20"0,3 4-6 0,-3-9 13 15,-3 0 2-15,3 0 1 0,-3 1-11 16,0-6-3-16,0 0-8 15,0 0 5-15,0 0 4 0,0-3-1 16,0-2 0-16,-3-3-6 16,3-3-3-16,0-2-2 15,0-8-3-15,3 5 1 16,3-5 1-16,0 2 1 16,0 3 3-16,0 3-5 15,6 3-1-15,0 2-2 16,6 2 0-16,-3 4-9 15,-1-1-3-15,1 1-24 16,0 2-10-16,0-3-28 16,-3 6-19-1,0-1 47-15</inkml:trace>
  <inkml:trace contextRef="#ctx0" brushRef="#br0" timeOffset="14">12483 6961 124 0,'-3'16'49'0,"9"-16"-26"0,-3-13-23 0,0 10 24 16,2 11 0-1,13-3-7-15,0 1-3 16,0-1-8-16,-3-10 3 0,0-1 1 16,0 1-3-16,0-5-2 15,-4-1 0-15,1 0 1 0,-3 1 1 16,-3-1 3-1,-3-2-5-15,-3 0-1 0,-3 0-2 16,-3 2 1-16,-3 0-4 16,-3 3 0-16,-8 6 1 15,2 2 0-15,0 5-3 16,0 3 2-16,0 5-1 16,3 11 0-16,0 0 6 15,4 0 2-15,5 2 0 16,3-2 1-16,3 0-6 15,6-6-1-15,2 1-5 16,13-6-1-16,3-5-28 16,3-3-13-16,-6-2-28 15,9-8-24 1,-1-3 39-16</inkml:trace>
  <inkml:trace contextRef="#ctx0" brushRef="#br0" timeOffset="15">12864 6906 152 0,'-6'-8'57'0,"3"5"-30"0,0-2-12 0,-3 2 18 16,-9 0-3-16,3 1 2 16,-3 2-12-16,0 0-4 15,-3 5-9-15,-3 3-7 0,1 5-1 16,2 11-1-16,3 0 0 16,3-3 0-16,3 0-2 0,3 0 0 15,6-2 0 1,3-3 3-16,6 0 0 0,3-6 1 15,0-2 0 1,3-5 2-16,3-6 1 0,5-5-1 16,-2-2-2-1,0-6 3-15,-6-5 2 0,0-6-4 16,-6-2-1-16,0-5 0 16,-3-1 0-16,-6-2-3 15,-3 0 0-15,-6-2-3 16,-3 4-1-16,0 9 4 15,3 4 1-15,0 4 2 16,3 5 0-16,0 5 0 16,3 5 0-16,0 11 0 15,3 8 2-15,6 5 1 0,0 11 1 16,6 8 2-16,0 10 3 16,3-3-2-16,-3-2 1 15,0-2-5-15,0-4-2 16,-1-7 0-16,1-5 1 15,-3-6-41-15,0-5-18 16</inkml:trace>
  <inkml:trace contextRef="#ctx0" brushRef="#br0" timeOffset="16">12167 6945 76 0,'0'0'30'0,"0"-16"-16"0,3 9-1 16,-3 7 11-16,0 0 1 15,0 0 2-15,0-3-6 16,0 0-1-16,0 1-7 15,0-1 0-15,0-2-8 16,-3-1 4-16,0 1 1 0,0 0-3 16,-6-1-2-16,6 1 0 15,-6 3 1-15,-3-1-1 16,0 0 0-16,1 3-6 0,2 0-1 16,0 0-4-16,3 3 1 15,0 0-26-15,0-1-9 16,3 1-40-1</inkml:trace>
  <inkml:trace contextRef="#ctx0" brushRef="#br0" timeOffset="17">13402 6871 92 0,'-3'0'35'0,"3"6"-18"0,3 1-2 0,0 1 13 15,0 14 0-15,3 1 3 16,-3 6-8-16,0 3-2 15,0 3-12-15,6-1 3 0,0-2 2 16,-3 0-3-16,0-3-1 0,-3-3-6 16,0-2-3-1,0-3 2-15,3-5 0 0,0 0-1 16,-6-6 1 0,0-2 0-16,0 0 3 15,0-2 1-15,0-4 1 16,0-2 2-16,0 0 1 15,0 0 1-15,0 0-4 16,0-5-3-16,0 0 0 16,0-3-1-16,0-3-2 15,0-5 1-15,-6-2 0 16,6 2 1-16,-6-5-2 16,6-3-2-16,0-3 1 15,3 1-1-15,0-1-3 16,6-10 0-16,0 6-1 0,0 2 3 15,3 2-2 1,-1 3 1-16,4 6 0 0,3 5 0 16,0 5 0-16,0 8 0 15,0 5 0-15,0 8 0 16,-4 8 4-16,1 0 1 16,-6-2 1-16,0 0 0 15,-6-1 4-15,-3-2 3 16,-6 0-4-16,-3-3 1 15,-3-5-7-15,-2 0-1 16,-4-3-11-16,0-2-5 16,3-3-8-16,0-3-2 15,-3 1-11-15,3-1-1 16,3-2-22-16,3-1-46 16,12-2 17-1</inkml:trace>
  <inkml:trace contextRef="#ctx0" brushRef="#br0" timeOffset="18">13789 6869 132 0,'-9'0'52'0,"6"0"-28"0,0 2-17 0,3 1 15 15,-6 2 2-15,1 0 3 16,-7 3-6-16,6 6-2 15,0 4-11-15,3 3-7 0,3 0-2 16,6 1 1-16,0-1 2 16,3-3 1-16,2-2 3 15,1-5 1-15,3-1 3 16,0-4-1-16,0-6 2 16,0-3-2-16,-3-5 2 15,0-2-2-15,-3-1 0 16,-3 0 1-16,-3-7 4 15,-6-1-8-15,-3 1-1 16,0-1-3-16,-3 6-2 16,0 0-2-16,-3 2 1 15,3 1-19-15,0 2-9 0,3 2-18 16,0 1-6-16,3 2-23 31,0 1-31-31,3 2 36 0</inkml:trace>
  <inkml:trace contextRef="#ctx0" brushRef="#br0" timeOffset="19">13971 6839 156 0,'-6'6'57'0,"6"-4"-30"0,0 9-27 0,0-3 13 16,3 0 19-1,-3 8 14-15,0 8-10 0,0-3-6 16,0 0-17-16,0-3-9 0,0 1 0 16,3-1-3-16,-3-2-1 15,3-2-6-15,0-4-4 16,0-2-30-16,0-3-11 16,0 1-104-1,0-9 66 1</inkml:trace>
  <inkml:trace contextRef="#ctx0" brushRef="#br0" timeOffset="20">13932 6752 180 0,'-3'-5'68'0,"3"5"-36"0,3 0-40 0,-3 0 12 15,0 0-26-15,0 0-63 16,9 3-8-16</inkml:trace>
  <inkml:trace contextRef="#ctx0" brushRef="#br0" timeOffset="21">14042 6837 124 0,'-3'24'49'0,"6"-6"-26"0,0 3-25 15,0-7 11-15,0 4 14 16,-3 1 9-16,0-4-7 0,3 1-3 16,-3-2-12-16,0-4-6 15,3-2-3-15,-3-3 1 0,3-2 1 16,-3-3-1-16,0 0-2 16,3-5 1-1,0-8-10-15,0-6-2 16,3-2-3-16,3 0 1 15,0 0 2-15,0 2 5 16,3 3 5-16,3 3 3 16,2 2 0-16,1 3 1 15,0 6 4-15,0 4 6 0,0 6-1 16,-3 3 3-16,0 5-2 16,-3 5 2-16,-1 0-2 15,-2 3 0-15,-3 0-7 16,0-3-2-16,0-3-2 15,0-2 1-15,-3 0-15 16,0-5-7-16,0-3-21 16,0-3-10-16,-3-5-35 15</inkml:trace>
  <inkml:trace contextRef="#ctx0" brushRef="#br0" timeOffset="22">14444 6599 144 0,'-6'5'55'0,"6"0"-30"0,0 11-27 0,0-5 11 16,0 13 16-16,0 5 10 15,0 8-13-15,0 2-5 16,0 14-10-16,0-5-5 0,0-3-1 15,3-5 3-15,0-6 2 16,0-5-5-16,-3 0 0 16,0-5-39-16,0-5-14 15</inkml:trace>
  <inkml:trace contextRef="#ctx0" brushRef="#br0" timeOffset="23">14280 6776 160 0,'-3'-3'63'0,"9"3"-34"0,3 0-23 15,-3 0 17-15,3 0-5 16,6 0 1-16,6 0-10 0,3 0-3 15,3 0-4-15,2-2-13 0,1 2-2 16,-3 0-60 0,6 0-42-16,-10 2 44 15</inkml:trace>
  <inkml:trace contextRef="#ctx0" brushRef="#br0" timeOffset="24">14578 6882 152 0,'-6'8'57'0,"9"-3"-30"0,6 0-32 0,0-2 10 16,0 0 6-16,6-1 5 16,0 1-2-16,0-3 0 15,-1-3-8-15,4-2-2 0,-3-3 2 16,-3 0-1-16,0-2 0 0,-3-1-1 16,-3 0 0-16,-6-2-2 15,0 0 1-15,-3 0-2 16,-6 2-1-16,0 1-4 15,-12 4 0-15,0 6 2 16,1 6 3-16,-1 7 0 16,0 0-1-16,3 5 3 15,3 1 2-15,3 10 2 16,6 0 1-16,3-2-2 16,3-1-1-16,6-2-6 15,6-3 1-15,9-2-16 16,3-6-6-16,0-5-31 15,-1-6-53 1,4-4 16-16</inkml:trace>
  <inkml:trace contextRef="#ctx0" brushRef="#br0" timeOffset="25">14822 6898 132 0,'-15'13'49'0,"27"8"-26"0,-3 11-9 0,-6-19 17 16,0 3-4-16,0 0 1 16,3 0-11-16,0-3-5 15,0 0-7-15,-3-2-4 0,0-3 2 16,0-3 0-16,-3 0 1 16,0-5 2-16,0 0 3 0,-3 0 0 15,0-5 0-15,0-3-3 16,0-3-1-16,0-2-3 15,0-5-2-15,6-6 3 16,0 3 0-16,3 0 1 16,0 2 0-16,3 3-2 15,0 0 1-15,3 3-2 16,0 2 2-16,2 4-2 16,1-1-1-16,0 2-10 15,0 4-6-15,0-1-43 16,0 3-19-16,6-3-12 15</inkml:trace>
  <inkml:trace contextRef="#ctx0" brushRef="#br0" timeOffset="26">15248 6847 236 0,'0'0'88'0,"0"3"-48"0,0-3-12 0,0 0 30 16,0 0-24-16,0 0-8 16,0 0-19-16,0 0-7 15,0 0 0-15,0 0-21 0,0 0-8 16,0 0-27-16,-3 5-10 16,3 1-42-16,0-1-23 15,-3 3 67-15</inkml:trace>
  <inkml:trace contextRef="#ctx0" brushRef="#br0" timeOffset="27">15239 7056 176 0,'0'8'66'0,"0"0"-36"0,3 3-7 15,0-6 26-15,-3-5 6 16,3 3 6-16,0-1-27 16,-3-2-11-16,0 0-15 15,3 0-6-15,0 0 1 0,-3 0-15 16,0-2-5-16,0-1-31 15,0 1-14-15,0-4-62 16</inkml:trace>
  <inkml:trace contextRef="#ctx0" brushRef="#br0" timeOffset="28">15819 6802 160 0,'0'0'60'0,"0"3"-32"0,3 2-22 0,0 1 15 16,0 4 0-16,0 6 2 15,3 0-1-15,0 5-2 16,0 6-10-16,-3-1 0 0,0-2 1 16,0-3-4-16,0-5-2 15,0-3-2-15,0-2-3 16,0-3 3-16,-3 0 0 15,0-3 5-15,0-5 3 16,0 0-2-16,0 0 0 16,0 0-1-16,0-3 0 15,0 1-2-15,0-6 1 16,0-8-2-16,0-3 0 0,3 1-6 16,0-3 1-16,3-3 0 15,0 0 0 1,3 0-3-16,3 0 0 15,0 3-1-15,-1 3 3 0,1 4 0 16,3 1 1-16,3 5-3 16,0 3 0-16,0 2-20 15,0 6-10-15,-3 2-21 16,-1 1-6-16,1-1-25 16,-3 0-23-1,3 0 45-15</inkml:trace>
  <inkml:trace contextRef="#ctx0" brushRef="#br0" timeOffset="29">16144 6837 172 0,'-3'5'66'0,"6"-2"-36"0,0 2-22 0,-3-5 18 16,3 5-4-16,3 1 1 16,3-1-8-16,0 0-2 15,2-2-7-15,1-3-4 0,0 0-1 16,0-3 3-16,0-2 2 15,0 0-2-15,-3-3-3 16,0 0-5-16,-3 0 0 16,-3 0-3-16,-3 0 0 15,-3 0-1-15,-3 0 2 16,-3 0 2-16,-6 3-1 0,0 2-1 16,-3 3-1-1,0 6 1-15,1 4 2 16,-1 3 2-16,3 3 3 0,0 3 6 15,3 2 4-15,6 3 2 16,3 0 3-16,9-3-5 16,3 0-1-16,6-5-4 15,3-3 1-15,3-2-13 16,-1-4-3-16,4-4-23 16,3-6-9-16,-3-7-31 15,0-11-41-15,-1 0 34 16</inkml:trace>
  <inkml:trace contextRef="#ctx0" brushRef="#br0" timeOffset="30">16409 6599 148 0,'0'0'55'0,"3"2"-30"0,-3 6-14 0,3 0 15 15,0 11 5-15,-3 5 4 16,3 2-13-16,-3 6-3 16,0 5-11-16,0-3-1 0,0 6 0 15,3 0-6-15,0-6 0 0,-3-2-6 16,0-8 1 0,0-3-33-16,-3-5-16 0,0-6-43 15</inkml:trace>
  <inkml:trace contextRef="#ctx0" brushRef="#br0" timeOffset="31">16307 6739 200 0,'-8'-3'77'0,"11"3"-42"0,2 0-37 16,1 0 14-16,0 0 3 0,6 0 4 15,3 0-11-15,0 0-5 16,6 0-2-16,3 0-10 0,0 0-4 16,2 0-46-1,-2-2-59-15,0-1 23 16</inkml:trace>
  <inkml:trace contextRef="#ctx0" brushRef="#br0" timeOffset="32">16569 6752 148 0,'-6'3'55'0,"6"2"-30"0,0 8-25 0,3-5 13 0,-3 8 11 15,3 5 7 1,-3 0-3-16,3 6-2 16,0 2-14-16,3-2-5 0,0-6-3 15,3-3 0-15,0-2 0 16,3-5-2-16,0-3-2 0,0-6 1 15,0-10-1-15,0-5-7 16,-3-3 0-16,0-2 3 16,-1-3 2-16,-2-3-5 15,0 0-3-15,-3 3 3 16,0 2 4-16,-3 3 4 16,0 3 2-16,0 3 10 15,0 2 3-15,0 5-7 16,0 3-5-16,0 5 1 0,0 8 4 15,3 3 4 1,0 3 2-16,0-1-6 0,3 4-3 16,0-4-3-16,3 6-3 15,0-6-2-15,0-2-1 16,0-3-20-16,0-2-10 16,0-6-27-16,0-2-10 15,-3-8-18 1</inkml:trace>
  <inkml:trace contextRef="#ctx0" brushRef="#br0" timeOffset="33">16840 6802 152 0,'-3'3'57'0,"3"2"-30"0,3 6-29 0,0-3 9 0,0 2 17 15,0 6 8-15,0 0 4 16,0 3 1-16,0 5-20 15,0-3-8-15,0-3-4 0,0-2-1 16,0-3 2-16,-3-2-3 16,0-3-2-16,0-3 0 15,0-5 1-15,0 3 1 16,-3-3 1-16,0-11-7 16,3-5 0-16,0 0-1 15,0-2 2-15,3-1-1 16,3 1 1-16,3-1 0 15,0 1 0-15,3-1 2 16,0 6 0-16,0 3-3 0,-1-1 2 16,-2 3-32-16,0 3-13 15,0 2-34 1,0 3-35-16,3 0 42 16</inkml:trace>
  <inkml:trace contextRef="#ctx0" brushRef="#br0" timeOffset="34">17066 6802 160 0,'-2'8'60'0,"2"0"-32"0,0 6-24 0,0-4 13 0,2 3 14 16,-2 1 7-16,3 1-8 16,-3 7-6-16,0-6-13 15,0-3-7-15,0-3-1 0,0 1 0 16,0-3 1-16,0-8 6 15,0-3-7 1,0 1-1-16,0-9-11 16,3-5-2-16,6-2-3 15,0-4 1-15,-3-1 2 16,6 1 2 0,0 4 3-16,0 2 2 0,3 5 4 15,0 1 2-15,0 5 11 16,2 5 3-16,-2 8 8 15,3 7 2-15,-6 1-9 16,0 3-3-16,-3 5-2 16,0-3 2-16,-3 3-7 15,-3-3-4-15,0-5-9 0,-3-3-4 16,0-3-52-16,-3 1-23 16,3-3-32-1</inkml:trace>
  <inkml:trace contextRef="#ctx0" brushRef="#br0" timeOffset="35">17635 6718 140 0,'-6'0'52'0,"9"13"-28"0,-3-5-17 0,0-8 13 16,3 5 3-16,3 6 6 16,0 2-3-16,3 6 2 15,3 7-16-15,0-2-2 0,0 2-3 16,2 3-3-16,-2-2-1 15,0-6 1-15,0-2 2 16,-3-4-1-16,-3-4 2 0,0-3-2 16,0-3 0-16,-3 1 5 15,-3-6 6-15,6-8-8 16,-3-8-2-16,6 0-4 16,0-5-2-16,6-6 1 15,-3-2 1-15,-1 0-1 16,1 0-1-16,-3 5 1 15,-3-2-1-15,0 4-7 16,0 9 0-16,-3 3-21 16,3-1-7-16,0 6-22 15,0 5-6-15,0 8-27 16</inkml:trace>
  <inkml:trace contextRef="#ctx0" brushRef="#br0" timeOffset="36">18028 6787 112 0,'0'-3'44'0,"12"3"-24"0,-18-3 1 0,6 3 35 16,-6 0-13-1,-3 0-15-15,-3 0-8 16,0 6-12-16,0-1-1 0,0 8 3 16,0 0-6-16,4 3-2 15,-1 3-1-15,3 2-1 16,3 5-3-16,3-2 2 15,3-5 1-15,3-3 2 16,3-6-3-16,2-5-2 16,4-2 2-16,3-14 0 15,0-2-6-15,-3 0-3 0,-3-3 6 16,-3 0 1 0,0 0 3-16,-3 1 2 0,-3 1 1 15,0 4 3-15,0 2 8 16,0 2 5-16,-3 4-7 15,0 2-4-15,3 8-5 16,-1 5-3-16,1 0 1 16,3 6 1-16,0-3-6 15,0 5 1-15,3-3-1 16,0-4 2-16,-3-1-26 16,3-3-10-16,-3-2-19 15,0-5-5-15,0-8-12 16</inkml:trace>
  <inkml:trace contextRef="#ctx0" brushRef="#br0" timeOffset="37">18192 6458 160 0,'0'-2'63'0,"0"4"-34"0,3 4-27 0,0 4 12 15,0 12 4-15,0 4 6 16,0 6-2-16,-1 13 1 0,1 2-12 16,0 4-2-16,0-4-2 0,0 11-3 15,3-7-3-15,0-6-3 16,3-8 1-16,-3-8-26 16,0-5-9-16,3-8-26 15,3-3-46 1,-3-8 22-16</inkml:trace>
  <inkml:trace contextRef="#ctx0" brushRef="#br0" timeOffset="38">18340 6824 156 0,'-5'5'57'0,"7"3"-30"0,4 5-32 0,-3-5 10 15,0 5 10-15,0 6 10 16,3 2-2-16,0-3 1 15,0-2-13-15,3-2-4 0,0-4-1 16,0-2-1-16,0-5 0 16,0-9-3-16,6-4-2 15,-3-3-13-15,3-6-6 16,-1 1 1-16,-5-4 0 16,0 1 11-16,-9 3 6 15,0 2 7-15,0 5 5 16,0 3 7-16,0 6 3 15,0 7-8-15,0 8-3 16,6 3-6-16,0 8-3 16,0 5 2-16,0-3 0 15,3-2-1-15,0-3-2 0,0-5-21 16,3-2-11-16,0-4-33 16,0-5-46-1,2-5 26-15</inkml:trace>
  <inkml:trace contextRef="#ctx0" brushRef="#br0" timeOffset="39">18692 6837 176 0,'-3'2'66'0,"18"-2"-36"0,-3 3-37 0,-4 0 10 16,4-1 12-16,-3-2 10 15,0 0-2 1,3 0 1-16,0-2-13 0,0-1-4 15,3-2-3-15,-6 0-5 0,0-3 1 16,-3 0 2-16,0-3 1 16,-3-2-8-16,-3 0-4 15,-6 2-4-15,-3 0-2 16,-3 4 8-16,-12 7 6 16,3 2 3-16,0 6 2 15,0 3 0-15,4 5 2 16,-1 5 3-16,6 0 2 15,3 0 6-15,6 11 1 16,3-6-3-16,6 1 1 16,9-3-11-16,6-6-3 0,5-5-18 15,4-2-6-15,0-6-93 16,9-5-41 0,-10-2 77-16</inkml:trace>
  <inkml:trace contextRef="#ctx0" brushRef="#br0" timeOffset="40">19501 6564 96 0,'3'0'35'0,"0"-2"-18"15,-3-1-5-15,0 3 13 0,0-8 0 16,0 8 2-16,0-8-4 15,-3 3-2-15,0 0-11 16,0-1 2-16,-3 4 4 0,-3 2-2 16,1 8 2-16,-7-3-7 15,0 3-3-15,-6 0-1 16,3 0-1-16,0 2-2 16,3 1 1-16,3-1-2 15,3 1-1-15,4-3-2 16,5 0 1-16,0 2 1 15,8-4 0-15,7-1 0 0,0 0 0 16,-3-2-3-16,0 0 0 16,-3-3-5-16,-3 2-2 15,0 1 2-15,-3 0 5 16,-3 2 2-16,-9 5 1 16,0 6 0-16,-6-2 2 15,0 1 1-15,3 1 3 16,3 0-1-16,0 0 2 15,6 0-2-15,3 2 0 16,0-4-3-16,9-1-2 16,6-3 1-16,0-2 1 15,0-2-8-15,3-4-1 16,0-4-29-16,0-4-14 16,0 1-40-16</inkml:trace>
  <inkml:trace contextRef="#ctx0" brushRef="#br0" timeOffset="41">19382 6361 132 0,'-3'5'49'0,"3"3"-26"0,0 8-27 0,0-6 8 15,0 6 0-15,-6 13 5 16,3 6-7-16,9-1-1 16,0-2-32-16,3-3-12 15,0 8-9-15,0-3-1 16</inkml:trace>
  <inkml:trace contextRef="#ctx0" brushRef="#br0" timeOffset="42">19436 6929 188 0,'-9'27'71'0,"9"-3"-38"0,3 2-41 0,0-15 12 0,-3-1 0 15,0 1 5-15,3 0-5 16,0-1 0-16,0-2-33 15,0 0-15-15,3-3-33 16,3 1-12-16</inkml:trace>
  <inkml:trace contextRef="#ctx0" brushRef="#br0" timeOffset="43">19963 6731 132 0,'-3'11'49'0,"3"-11"-26"0,3 2-16 0,-3-2 15 16,3 6 0-16,0 4 4 15,3 3-1-15,0 6 2 16,-1 2-15-16,1-2 2 0,0-1 2 15,-3-2-4-15,0-3 1 16,0 3-4-16,0-8 2 16,-3-3-6-16,0 1-3 15,0-6 1-15,0 0 0 16,0 0 1-16,0-3 2 0,0-2-5 16,0-3-1-16,0-6-2 15,0-4-2 1,0-1 0-16,0-2 0 0,3-3 3 15,3-5 0 1,0 6 1-16,0 1 0 0,3 4-5 16,3 5 1-16,3 2-7 15,3 0-3-15,0 4-28 16,-4 4-12-16,1 3-36 16,0 0-20-1,0 3 52-15</inkml:trace>
  <inkml:trace contextRef="#ctx0" brushRef="#br0" timeOffset="44">20225 6765 120 0,'3'11'46'0,"3"-3"-24"0,0 0-15 0,-1-3 15 15,1 0 0-15,-3-2 4 16,9 0-10-16,3-3-4 16,-3 0-7-16,0-3-2 0,0-5 3 15,0 3-3-15,-3 0-2 16,0-1-7-16,-3-7-1 15,-3 2-2-15,-12-7-5 16,0 2 0 0,-6 3 6-16,0 2 2 15,0 6 8-15,0 2 4 16,0 9-3-16,0 4 0 16,4 3 8-16,2 3 4 15,0 3 6-15,3 2 2 16,3 0-8-16,3 0-2 0,6-2-7 15,3-3-2-15,6-3-7 16,5-5-2-16,4-3-29 16,0-5-10-16,0-2-46 15</inkml:trace>
  <inkml:trace contextRef="#ctx0" brushRef="#br0" timeOffset="45">20454 6752 160 0,'-9'5'60'0,"9"6"-32"0,3 10-33 0,0-5 10 15,0 5 17-15,0 0 10 16,0 16-1-16,0-2-1 16,0-3-16-16,3-6-9 0,-3-2-1 15,0-6-1-15,0-2 1 16,0-5-2-16,0-3-2 15,-3-3-2-15,0-5 1 16,0-5-4-16,-3-3 1 16,0-16 0-16,0 0-1 15,-3-2 4-15,3-3 2 16,0-3-2-16,3 0 0 16,0-10-1-16,6 2 0 15,3 6 2-15,0 2 0 16,8 3 0-16,1 8 2 0,0 5-1 15,3 5 2 1,-3 6 0-16,-3 8 3 0,0 5 1 16,-6 10 1-16,-7 3 4 15,-4 3 3-15,-4 0-4 16,-3 0-1-16,-6-3-4 16,0 0-1-16,0-5-8 15,3-6-2-15,-3-2-20 16,3-2-7-16,0-6-18 15,3-6-7-15,3-4-22 16,4-3-23-16,2-19 41 16</inkml:trace>
  <inkml:trace contextRef="#ctx0" brushRef="#br0" timeOffset="46">20674 6358 160 0,'3'0'60'0,"-3"5"-32"0,3 6-28 0,0-1 13 16,3 9 13-16,0 15 8 16,0 9 7-16,-3 2 2 15,0 2-23-15,-3 1-7 0,9-3-2 16,0-3-7-16,0-5-2 16,-3-8-17-16,5-5-7 15,1-5-42-15,3-9-19 0,0-4-14 16</inkml:trace>
  <inkml:trace contextRef="#ctx0" brushRef="#br0" timeOffset="47">20963 6599 152 0,'-24'-3'57'0,"18"3"-30"0,-3 5-27 16,3-2 13-16,0 5 8 15,-6 3 7-15,0-1-3 16,3 9-3-16,1 2-12 0,2 0-2 16,0-3-1-16,3-2-3 0,6-2-3 15,0-4-3 1,3-2 1-16,2-3-1 0,1-5-2 16,0-2-6-16,0-9-2 15,0-5 0-15,-3 0 2 16,0 3 8-16,-3 0 3 15,0 2 5-15,0 3 1 16,-3 3 8-16,3 3 4 16,-3 2-7-16,3 10-4 15,3 6-3-15,0 2 1 16,0 1-1-16,3-3 0 16,0 0-8-16,3-3 0 15,3-2-23-15,-4-3-11 0,1-1-27 16</inkml:trace>
  <inkml:trace contextRef="#ctx0" brushRef="#br0" timeOffset="48">21082 6599 184 0,'-15'10'68'0,"9"-7"-36"0,0 8-26 16,3-4 15-16,0 4 2 15,0 5 6-15,3 2-1 16,3 1 1-16,3-1-16 16,3 1-8-16,0 0-1 0,3-4-8 15,0-1-1-15,3-4-23 0,0-4-6 16,2-4-23-16,10-4-9 16,-6-4-19-1</inkml:trace>
  <inkml:trace contextRef="#ctx0" brushRef="#br0" timeOffset="49">21257 6636 168 0,'-2'2'63'0,"2"-4"-34"0,2 2-34 0,1 2 12 16,3 1 9-16,0-3 9 16,3 3-8-16,3-3-2 15,0 0-9-15,0-3-2 0,0 0 0 16,0-2-2-16,-3 0 1 0,0 0-4 15,-3-3-2-15,-3 0-7 16,-3 0-2-16,-6 0 0 16,-3-8 2-16,-3 3 4 15,0 5 1-15,-3 10 9 16,-6 4 7-16,-3 2-3 16,4 2 0-1,5 6 0-15,0 3 2 0,6 4 8 16,3 4 3-16,9-1-10 15,9-2-7-15,6-3-13 16,8-5-5-16,4-5-81 16,15-3-48-1,-3-24 63-15</inkml:trace>
  <inkml:trace contextRef="#ctx0" brushRef="#br0" timeOffset="50">21844 6485 104 0,'-3'18'41'0,"3"-15"-22"0,0 21-11 0,0-11 13 16,0 6 8-16,0 2 6 16,0 5-1-16,0 3 2 15,3-2-20-15,0-3-5 0,3-6 0 16,0-2-5-16,0-3 2 15,3-2-5-15,0-3-2 16,5-6 0-16,1-2-1 0,-3-2-7 16,-3-6-3-1,3-3 1-15,-6 1 0 0,0 2 6 16,0 0 1-16,-3 3-1 16,0 2 2-16,0 6-1 15,3 2 0-15,0 3 2 16,3 2 0-16,0-2 0 15,3 0 0-15,-1-2 4 16,1-4 5-16,6-2-1 16,3-5 3-16,0-3-4 15,-3-5-2-15,-3-1-5 16,-3 1 0-16,-7 0 0 16,1 0 0-16,-9 0-16 15,-2-1-4-15,-7 1-19 0,0 0-7 16,0 2-38-1</inkml:trace>
  <inkml:trace contextRef="#ctx0" brushRef="#br0" timeOffset="51">22198 6583 140 0,'-3'16'55'0,"6"-6"-30"0,0 9-25 0,-3-9 10 0,0 6-6 15,0 5-3-15,0-2-3 16,3-3 1 0,0-3-39-16,0-5-18 15,3-3 5-15,0-7 6 0</inkml:trace>
  <inkml:trace contextRef="#ctx0" brushRef="#br0" timeOffset="52">22168 6437 148 0,'-6'-5'57'0,"6"2"-30"0,0 1-51 15,3 2 1-15,0-3-14 0,3-5-5 16,3-2 3 0,0-1 1-16</inkml:trace>
  <inkml:trace contextRef="#ctx0" brushRef="#br0" timeOffset="53">22320 6210 144 0,'0'0'55'0,"3"8"-30"0,6 18-12 0,-3-10 17 15,0 8-9-15,0 10-1 16,0 19-4-16,0 0 3 16,3 0-11-16,0 0-2 0,-3-3 0 15,0-5-5-15,0-5-3 16,-1-8-32-16,-2-6-15 15,0-5-41-15</inkml:trace>
  <inkml:trace contextRef="#ctx0" brushRef="#br0" timeOffset="54">22246 6564 160 0,'3'-5'60'0,"9"5"-32"0,-1-5-24 16,1-3 13-16,0 3-6 16,9-1 1-16,0-4-7 15,0 4-3-15,0-4-34 16,-3 2-16-16,-1-3-25 16,-2 1-9-16</inkml:trace>
  <inkml:trace contextRef="#ctx0" brushRef="#br0" timeOffset="55">22502 6326 116 0,'0'48'44'0,"6"-16"-24"0,0 36-2 0,-3-44 20 15,-3 5 5-15,0 3 4 16,0 0-14-16,-3-6-8 15,3 1-14-15,0-6-7 0,0-3-1 16,0-4-4-16,0-9 0 16,3-8-6-16,0-2-3 15,3-6-3-15,-1-2-2 0,7 0 1 16,-3 2 1-16,9 3 10 16,-3 8 10-1,0 6 8-15,0 7 6 16,-3 5 4-16,0 1-13 15,0-3-7-15,-4-3-12 16,4 0-4-16,0-5-69 16,3 0-60-1,6-21 41-15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1:55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8104 8184 112 0,'-12'0'44'0,"12"0"-24"0,-3 2 1 16,3-2 19-16,0 3 5 15,-3 0 5-15,0-3-5 16,0 0-3-16,3 0-23 15,0 0 0-15,0 0-1 0,0 0-8 0,3 5-3 16,3-3-7-16,6 4 0 16,3-4 6-16,9 1 6 15,0-3-4-15,5 0 0 16,1 0 0-16,3 0 2 16,-3 0-1-16,2 0 0 15,-2 3 1-15,-3-1 1 16,-6 1-1-16,0 0 1 15,-4-1 0-15,-2-2 3 16,0 0-5-16,-3 0-1 16,0 0-2-16,-3 0 1 15,0 0-4-15,-3 0 0 16,0 0-1-16,-3 0-2 16,0 0-2-16,0-2-1 0,0-1-27 15,-3 0-12-15,3 1-8 16,-3 2 0-16,3-3-45 15,3 0-18-15</inkml:trace>
  <inkml:trace contextRef="#ctx0" brushRef="#br0" timeOffset="1">9298 8332 104 0,'0'-11'41'0,"3"9"-22"0,-3-14-3 0,0 13 16 16,-3-2-4-16,-3-6 0 16,0 3-4-16,-3 0-1 15,-3 3-12-15,-6 0 2 0,-3 2 1 16,0 6-7-16,-2 13-2 16,-1 2-3-16,0 3 1 15,3 0-4-15,3 6-2 16,6-1-1-16,6 1 0 15,9-3 3-15,6-6 0 16,3-2 1-16,6-5 0 16,3-6 4-16,3-3 2 15,0-7 2-15,-1-3 0 16,1-8-2-16,-3-2-1 16,-3-6-1-16,-3-10 0 15,-6-3 0-15,-3-6 0 16,-3 1 0-16,-3 2 2 15,0 3-3-15,-3 0-2 16,0 8 2-16,0 5 0 0,0 8 3 16,0 6 3-16,3 5-6 15,0 2-4-15,0 11-3 16,0 10 3-16,0 11 0 16,3 8 3-16,0 6-1 15,0-1-1-15,3 0 3 16,0-4 0-16,-1-1-4 15,7-8 1-15,-3-3-20 16,3-2-9-16,6-6-29 16,-3-2-14-16,0-10-21 15</inkml:trace>
  <inkml:trace contextRef="#ctx0" brushRef="#br0" timeOffset="2">9485 8377 200 0,'-6'2'77'0,"9"-2"-42"0,3 3-39 0,0 0 13 16,3-1 1-16,0 1 4 15,3-3 1-15,3 0 1 16,0-3-8-16,0 1-3 0,-1-1-1 16,4-2 0-16,-3-3 0 15,-3 0 0-15,-3-3 0 16,-3 1-5-16,-6-4 1 0,-3 1 2 15,-3 0 1 1,-6 2-1-16,-3 3 1 16,-3 3 0-16,-2 3 3 0,-4 7-3 15,0 8-2 1,3 3-3-16,3 2-1 0,3 1-1 16,6-1 3-16,3 1-2 15,6 2 1-15,6 0 2 16,6-2 0-16,6-3 2 15,3-3 1-15,3-2-8 16,6-6-2-16,-1-5-14 16,-2-8-6-16,0 0-17 15,0-5-7-15,-3-6-13 16,-4 1-25-16,-5-11 27 16</inkml:trace>
  <inkml:trace contextRef="#ctx0" brushRef="#br0" timeOffset="3">9735 8041 160 0,'-3'-3'63'0,"6"3"-34"0,-3 5-23 0,0 3 17 15,3 3-1-15,0 5 4 16,0 8-1-16,0 7 2 16,0 4-15-16,0 7-2 0,0-2-3 15,0-3-3-15,0 0-3 0,0-3-5 16,0-5-2-16,0-5-39 15,3-5-18-15,-3-1-36 16</inkml:trace>
  <inkml:trace contextRef="#ctx0" brushRef="#br0" timeOffset="4">9899 8361 204 0,'-3'0'77'0,"6"5"-42"0,6-5-41 16,-3 0 12-16,3 3 7 16,3-1 6-16,0-2 4 0,2 0 3 15,1 0-14-15,0-2-7 0,0-1-1 16,-3 0-1-16,0-2 3 16,-3-5-3-16,-3-1 0 15,0-2-1-15,-6 0 1 16,0-1-7-16,-6 1-1 15,-3 3-9-15,-6 2-4 16,-3 2 5-16,-3 4 3 16,0 10 1-16,4 7 3 15,-4 1 4-15,6 3 1 16,3-1 1-16,3 1 0 16,3-1 0-16,6 6 0 15,3-5 2-15,6 2 3 16,9-5-4-16,3-3-1 0,2-2-11 15,4-6-3-15,6-8-22 16,-3-2-9-16,0-3-38 16</inkml:trace>
  <inkml:trace contextRef="#ctx0" brushRef="#br0" timeOffset="5">10214 7993 184 0,'-6'-3'68'0,"6"6"-36"0,3 0-37 16,-3 13 29-1,0 2 3-15,0 11 6 0,0 8 3 16,-3 6-20-16,1 7-9 0,-1-3-3 16,3-4-3-16,0-1-1 15,0-5-6-15,0-2-4 16,0-4-30-16,0-4-11 15,0-6-51 1</inkml:trace>
  <inkml:trace contextRef="#ctx0" brushRef="#br0" timeOffset="6">10039 8218 180 0,'6'-8'68'0,"0"0"-36"0,12 3-22 15,-12 2 17-15,5 1-7 16,4-1 1-16,6 0-12 16,3 1-5-16,3-1-3 15,3 3-1-15,-4 0 2 0,-2 0-21 16,0 0-9-16,-3 3-26 15,0-1-9-15,-4 1-10 16</inkml:trace>
  <inkml:trace contextRef="#ctx0" brushRef="#br0" timeOffset="7">10384 8247 176 0,'-6'11'66'0,"6"5"-36"0,3-3-24 0,0-3 17 15,3 1 1-15,0 0 3 16,3-4-3-16,3-1-3 15,3-4-11-15,0-2-2 0,-1 0-1 16,1-5-1-16,0-3 1 16,-3-2-2-16,-3-1 0 15,0 0-1-15,-3 1 0 16,-6-3-2-16,0-1 1 16,-6 1-11-16,-3 0-4 15,-3 2-5-15,-3 6-3 16,-6 5 7-16,1 5 5 15,-1 3 3-15,0 8 3 16,3 8 3-16,6 2 2 0,3 1 10 16,3-1 3-16,6-2-5 15,6 3-4-15,9-4 0 16,9-1 0-16,0-4-8 16,9-5-4-16,5-2-37 15,1-8-15-15,0-11-50 16</inkml:trace>
  <inkml:trace contextRef="#ctx0" brushRef="#br0" timeOffset="8">11283 7938 144 0,'-3'-3'55'0,"3"8"-30"0,0 8-18 0,0-2 15 16,3 10 9-16,-3 6 8 15,0 10-8-15,0 5-3 16,0 6-16-16,0 5-8 0,0-6 0 15,0-5-1-15,0-4 3 16,0-9-3-16,3 0-2 16,0-13-29-16,0-3-14 15,0-3-33 1,-3-4-44-16,0-6 32 0</inkml:trace>
  <inkml:trace contextRef="#ctx0" brushRef="#br0" timeOffset="9">11125 8194 228 0,'-3'-5'88'0,"6"5"-48"0,6-3-45 15,-3 3 17-15,6-2-3 16,3-1 2-16,0 0-5 0,3-2-2 16,3 2-2-16,2 1-2 0,4-1 1 15,0 0-17-15,0-2-6 16,5 0-38-1,1 0-16-15,-3-1-4 16</inkml:trace>
  <inkml:trace contextRef="#ctx0" brushRef="#br0" timeOffset="10">11491 7948 132 0,'0'0'52'0,"3"3"-28"0,-3 7-22 15,0 1 14-15,3 7 12 16,-3 6 7-16,0 13-7 15,-6 8-2-15,0 8-15 16,0-3 2-16,1-2 1 0,2-8-5 16,-3-6-3-16,3-5-3 15,0-5 0-15,0-8 0 16,0-3 3-16,0-2-3 16,3-6-2-16,0-5-7 15,3-8-1-15,3-5-6 16,3-8 1-16,2-6 1 0,1 1 2 15,3 2 3-15,0 3 4 16,0 8-1-16,0 5 1 16,0 8 8-16,0 8 4 15,0 7-1-15,-4 4 2 16,-2 2-4-16,-3 0 1 16,0 0-5-16,-3-2-2 15,-3-3-9-15,3-3-3 16,0-2-32-16,0-6-14 15,0 0-21 1,3-5-22-16,6-5 40 16</inkml:trace>
  <inkml:trace contextRef="#ctx0" brushRef="#br0" timeOffset="11">11765 8353 164 0,'9'-3'63'0,"0"9"-34"0,3-4-19 15,-6 1 17-15,3-3-7 16,0 0 1-16,0-3-8 15,0 1 0-15,0-1-8 16,-3-8-1-16,0 3 2 0,-1-5-1 16,-2 0 0-16,-3 0-6 15,0-1 1-15,-3 1-2 16,-5 3 0-16,-4-1-5 16,-3 3-3-16,-3 3 6 15,0 5 3-15,0 2 0 0,3 4 0 16,3 4 1-1,3 9 2-15,3-1 3 0,4 1 4 16,2-1-2-16,2 1-2 16,7-1 0-16,6-2-1 15,3-2-16-15,3-4-4 16,3-5-43-16,6-2-19 16,2-3-6-1</inkml:trace>
  <inkml:trace contextRef="#ctx0" brushRef="#br0" timeOffset="12">12331 8210 140 0,'6'-5'55'0,"-6"2"-30"0,3 0-1 16,0 3 24-16,-3 0-4 15,-3 0-1-15,-3 3-18 16,0 0-5-16,-3 2-12 15,-3 0-7-15,3 1-2 0,0-1 1 16,6 0 0-16,3 3-5 16,6 5 1-16,3 3 0 0,6 3-1 15,3 2 1-15,0 0 3 16,-4 0 2-16,-2 0 2 16,-3-2 5-16,-6-1 5 15,-6 1 2-15,-6 0 0 16,-3-4-10-16,-2-4-2 15,-7-3-5-15,0-5-2 16,-3-3-13-16,0-6-4 16,3 1-31-16,4-6-12 15,5-2-37 1,6-3-18-16,3-2 63 16</inkml:trace>
  <inkml:trace contextRef="#ctx0" brushRef="#br0" timeOffset="13">12441 7972 160 0,'3'0'63'0,"0"10"-34"0,3 6-23 16,-3-2 17-16,3 4 8 15,0 9 5-15,-3 10-7 0,-3 10-5 16,0 4-14-16,0-7-4 0,-3 1-2 15,0-2-2 1,0-6 1-16,0-5-7 0,0-6-1 16,0-5-42-16,0-5-17 15</inkml:trace>
  <inkml:trace contextRef="#ctx0" brushRef="#br0" timeOffset="14">12310 8162 212 0,'9'-2'79'0,"-3"-4"-42"0,15-1-37 0,-9 4 18 0,5-2-12 15,1-1-1-15,3 1-8 16,3 0 0-16,3 2 1 15,0 0-37-15,2 3-15 0,-5 0-26 16,-3 3-15 0,-6 0 47-16</inkml:trace>
  <inkml:trace contextRef="#ctx0" brushRef="#br0" timeOffset="15">12614 8189 116 0,'-12'21'46'0,"-6"-5"-24"0,6 13-8 15,6-13 17-15,0 5 0 16,0 0 2-16,9 3-10 15,0 0-3-15,6-6-12 0,0-2 4 0,0 3 3 16,3-11 2 0,0-3-1-16,-1-2 0 0,1-3 0 15,0-3-4-15,0-5-2 16,-3-3-4-16,-6-2 1 16,-3-8-4-16,-6-3 0 15,0 0-6-15,-3 3 0 16,0 0-19-16,-6 3-6 15,4 4-14-15,2 4-6 16,0-1-25 0</inkml:trace>
  <inkml:trace contextRef="#ctx0" brushRef="#br0" timeOffset="16">12745 8300 160 0,'2'45'60'0,"1"-32"-32"0,0 3-20 16,0-8 16-16,0 3-3 16,0-3 2-16,-3-1 0 15,0 1 3-15,0-2-14 16,0-1-2-16,0-5-3 0,0 0-1 16,0 0-1-16,0-3-1 15,0 1 2-15,0-6-3 16,0-3-2-16,0-2-3 15,3-8-1-15,0-3-1 16,3 3 3-16,3 2 2 16,0 3 2-16,3 3-4 15,3 0-1-15,0 2 1 0,0 1 0 16,0 2-6-16,-1 0 0 16,1 0-24-16,0 3-7 15,0 2-9-15,-3 0-3 16,-3 3 13-1,0 0 10-15,-3 3 18 16,-3 2 21-16,0 3 12 16,0 0 6-16,0 5 2 15,3 3-11-15,3-2-3 16,0-1-10-16,2-3 6 0,-2-2 5 16,3-2-4-16,0-9 2 0,0 0-8 15,0-7-1-15,-3-1-4 16,0 1-3-1,0-4-5-15,-3-2 0 0,-3 1-7 16,-3-1-1-16,-3 2 0 16,-3 1 2-16,-3 5 6 15,-3 3 2-15,-9 10-1 16,3 3 0-16,0 5 6 16,4 9 3-16,2 4 8 15,3 1 5-15,3-1-7 16,6 0-2-16,6 1-8 15,3-6-4-15,8-2-13 16,4-6-2-16,3-3-25 0,6-4-10 16,3-6-35-1</inkml:trace>
  <inkml:trace contextRef="#ctx0" brushRef="#br0" timeOffset="17">13364 8197 180 0,'-15'-13'68'0,"9"10"-36"0,-6 3-22 0,3 3 20 16,-6 2-16-16,-3 3-5 16,0 5-1-16,1 13 1 15,-1 1-4-15,0-1-1 0,6 4 0 16,6-4 0-16,3-2 2 16,6 0-3-16,3-6-2 15,0-7-3-15,6-3-1 0,-3-6-1 16,6-4 0-16,-1-6-4 15,1-6-2-15,-3-4-2 16,3-14 0-16,-6-2 0 16,-3-6 2-16,-3-2-1 15,-3-3 2-15,0-3 0 16,-3 6 3-16,0 2 13 16,3 11 4-16,-3 8 9 15,3 5 2-15,0 5-11 16,0 17-4-16,0 10-1 15,3 13 3-15,0 13 0 16,0 11 2-16,3 0-4 16,3-3-2-16,0-5-2 15,3-5-3-15,0-3-63 16,2-8-30-16,-2-16 0 16</inkml:trace>
  <inkml:trace contextRef="#ctx0" brushRef="#br0" timeOffset="18">13873 8215 132 0,'-9'14'52'0,"12"15"-28"0,-3 18-15 0,3-20 14 0,-3 7 2 16,0 6 2-16,0 2 1 15,0 0 2-15,0-2-16 16,3-5 1-16,0-6-1 0,0-6-3 16,-3-4-1-16,0-6-2 15,3-5 2-15,-3-5-1 16,0-8 2-16,0-9-4 16,0-7 1-16,0-3-5 15,0-5 0-15,-3-5-3 16,3-3-1-16,0-6-1 15,3-2 0-15,5 3 0 16,7 0-2-16,0 2 0 16,3 6 0-16,0 5 0 15,3 7 0-15,0 9 3 0,2 11 0 16,-2 7 1-16,-3 8 0 16,-6 3 4-16,0 10 5 15,-12 1-1-15,-9-3 1 16,-3 0-3-16,0-3 1 15,-3-3-9-15,0-5 0 16,-2 1-16-16,2-6-3 16,3-3-13-16,-3-5-7 15,3-3-19-15,9-2-8 16,9-6-16 0</inkml:trace>
  <inkml:trace contextRef="#ctx0" brushRef="#br0" timeOffset="19">14135 8184 160 0,'-6'13'60'0,"3"0"-32"15,0 6-20-15,3-6 16 0,0 11 1 16,3-1 4-16,0 1 0 16,3-3 0-16,3-2-16 15,-1-3 1-15,7 0 0 0,0-6-1 16,0-4 2-16,3-4-4 15,0-4 1-15,-3-4-5 16,0-2-2-16,-4-2-2 16,-2-6 0-16,-3-5 0 15,-6 0 3-15,-3-1-3 0,-3 4-2 16,-3-1-7 0,-5 3-4-16,-4 3-10 0,3 3-5 15,0 2-11-15,3 0-4 16,0 0-17-16,3 3-4 15,3 2-82 1,18-2 76 0</inkml:trace>
  <inkml:trace contextRef="#ctx0" brushRef="#br0" timeOffset="20">14364 8141 172 0,'12'8'66'0,"-9"3"-36"0,0 10-15 0,3-10 20 16,0 2-4-16,-3 5-1 0,-1 6-12 15,1-3-4-15,0-2-8 16,0-1-2-16,0-2 0 0,-3-3-7 16,3-2 0-16,0-3-30 15,0 0-13-15,0-3-29 16,-3-5-42-1,6-3 32-15</inkml:trace>
  <inkml:trace contextRef="#ctx0" brushRef="#br0" timeOffset="21">14501 8192 192 0,'-3'7'74'0,"6"4"-40"0,0 5-35 0,-3-8 15 15,0 5 7-15,0 6 7 16,0-1-6-16,-3-2-2 16,3-3-12-16,-3-2-3 0,3-1 1 15,0-4-3-15,0-1-2 16,0-5 0-16,0 0 1 16,0-11-14-16,3-4-5 15,3-4-2-15,3-2 1 16,2-3 5-16,1 0 4 15,0 3 5-15,3 3 2 16,0 4 2-16,0 4 2 0,3 4 8 16,-3 9 5-16,0 10 2 15,-1 1-1-15,-2 1-4 16,0 9 0-16,-3 0-5 16,-3 0 1-16,0-3-5 15,0-2 0-15,-3-4-8 16,0-4-2-16,0-3-25 15,-3-3-9-15,0-5-17 16,3-2-6-16,3-12-16 16</inkml:trace>
  <inkml:trace contextRef="#ctx0" brushRef="#br0" timeOffset="22">14831 7893 208 0,'0'5'77'0,"3"5"-42"0,0 12-39 0,3-9 15 16,-3 13 3-16,0 3 5 15,-3 6 0-15,-3 2-2 16,3 0-9-16,0 3-5 0,0 2 0 16,-3-5-7-16,3-8 1 15,0-5-34-15,0-6-16 16</inkml:trace>
  <inkml:trace contextRef="#ctx0" brushRef="#br0" timeOffset="23">14718 8104 224 0,'-18'-8'85'0,"18"6"-46"0,3-1-39 15,-3 3 16-15,6 0-5 16,3-3 3-16,6 1-3 16,0-4-1-16,12 4-6 15,-1-1-7-15,1 0-1 0,3-2-36 16,3 5-13-16,-7 3-33 16,-2-1-28-1,-3 4 47-15</inkml:trace>
  <inkml:trace contextRef="#ctx0" brushRef="#br0" timeOffset="24">15019 8136 184 0,'-3'11'71'0,"6"-6"-38"0,0 3-25 0,0-3 16 15,3 0-3-15,-1-2 2 16,1 2-7-16,0-5 1 16,0 0-10-16,3-5-2 0,0 0 1 15,0-1-1-15,-3 1 2 16,-3-3-4-16,0 0-2 15,-3-2-9-15,-3 2-5 16,-3 0 2-16,-3 0 4 16,0 3 6-16,0-1 3 15,0 4 0-15,-3 2-2 0,1 2-2 16,-1 6-1 0,0 5-1-16,3 6 3 0,3 2 0 15,0 3 3-15,6 2-1 16,3 3-1-16,3-2-6 15,3-6-1-15,0-2-21 16,3-6-7-16,2-3-20 16,1-4-47-1,0-4 15-15</inkml:trace>
  <inkml:trace contextRef="#ctx0" brushRef="#br0" timeOffset="25">15179 8178 148 0,'0'-5'57'0,"0"10"-30"0,0 1-23 0,3 2 15 16,0 2 4-16,0 3 3 16,0 3-2-16,0 5-1 15,-3-2-12-15,0-3-2 0,0-6 1 16,0 1 0-16,0-3 2 16,0-3 0-16,0-5 2 15,0 0 2-15,-3-5-1 16,0-3-1-16,0-5-1 15,3-3-1-15,0-5 0 16,3-3-2-16,3 0-1 16,0 3-3-16,3 0 1 0,6 5-9 15,3 3 0-15,3 2 0 16,0 0 1-16,2 3-6 16,-2 3 0-16,0 0-17 15,-3 0-4-15,-3 2-39 16,-6 0-14-16</inkml:trace>
  <inkml:trace contextRef="#ctx0" brushRef="#br0" timeOffset="26">14274 7964 220 0,'6'-3'82'0,"6"3"-44"0,0-8-117 0,-6 6-21 16,6-4 28-16,6-1 17 15</inkml:trace>
  <inkml:trace contextRef="#ctx0" brushRef="#br0" timeOffset="27">15581 8321 76 0,'0'-5'30'0,"3"-8"-16"0,0 2-3 16,-3 11 10-16</inkml:trace>
  <inkml:trace contextRef="#ctx0" brushRef="#br0" timeOffset="28">15587 8303 206 0,'0'13'42'16,"-3"5"-12"-16,-3 4-6 16,-6 7-15-16,0 0-3 0,-2-3 0 15,2-2-1-15,0-5 2 16,0-4-24-16,3-4-10 15,0-3-29 1,3-5-43-16,6-9 22 16</inkml:trace>
  <inkml:trace contextRef="#ctx0" brushRef="#br0" timeOffset="29">15929 7940 136 0,'-8'-5'52'0,"8"8"-28"16,2 4-26-16,1-1 9 0,-3 7 6 15,3 11 3-15,0 2-3 16,0 6-3-16,-3 2-5 16,3 3-4-16,0 0 2 0,-3 8-2 15,0-8 2-15,0-7-20 0,0-4-6 16,0-7-50 0</inkml:trace>
  <inkml:trace contextRef="#ctx0" brushRef="#br0" timeOffset="30">15831 8117 176 0,'-6'-5'66'0,"9"2"-36"0,6-2-29 0,-3 5 16 0,6-2-7 15,0-1 2-15,3 0-7 16,3 1-3-16,5-1-1 15,4 0-1-15,-3 1 0 16,0-1-36-16,0 0-13 0,-6-2-28 16</inkml:trace>
  <inkml:trace contextRef="#ctx0" brushRef="#br0" timeOffset="31">16129 7914 108 0,'-6'10'41'0,"6"4"-22"0,3 9-14 0,0-7 13 16,-3 8 12-16,0 5 6 16,0 6-6-16,-3-1-3 15,0-2-15-15,0-1-1 0,3-1 0 16,0-4-11-1,0-5 3-15,0-5-1 16,0-11 2 0,0-7-5-16,3-4-1 15,3-4-4-15,3-6-1 16,0-3-1-16,6 1 2 16,2-1 4-16,-2 6 1 15,0 3 1-15,0 4 0 16,0 6 0-16,-3 8 2 15,0 3 5-15,0 7 6 0,-3-2-7 16,0 0-1-16,-3 3-3 16,-1-4 1-16,1-4-15 15,0 0-5-15,0-3-33 16,0-3-13-16</inkml:trace>
  <inkml:trace contextRef="#ctx0" brushRef="#br0" timeOffset="32">16462 8131 148 0,'0'2'55'0,"15"1"-30"0,0 2-25 0,-6-2 13 16,0 0 2 0,3-1 3-16,0 1-1 0,-3-3 2 15,3-3-10-15,-1 1-5 0,-2-4-1 16,-3 1-2-16,0 0 2 15,0-3-4-15,-6 0 0 16,-3-3-8-16,0 1-4 16,-6-4-4-16,-3 6-3 15,-2 3 7-15,-7 3 5 16,0 4 9-16,0 3 7 16,3 3 0-16,3 3 1 15,3 0 3-15,-2 4 3 16,8 4 0-16,3-1 1 0,3 1-4 15,3 0-2-15,8 2-4 16,7-5-1-16,0-3-12 16,0-3-3-16,0-4-22 15,0-6-6-15,0-6-34 32,-4 1-27-32,4-3 37 0</inkml:trace>
  <inkml:trace contextRef="#ctx0" brushRef="#br0" timeOffset="33">16662 8120 144 0,'-3'5'55'0,"6"3"-30"0,-3 8-21 0,0-8 13 15,0 3 3-15,0 5 2 16,0-6-3-16,0 1 1 16,0-3-11-16,0-3-5 0,0 0-3 15,3-2 1-15,-3-3 1 16,3-3-4-16,3-2 1 15,3-6-2-15,-1-2-2 16,1-8 0-16,3 2 0 16,3-2 0-16,0 3 3 15,3 2 0-15,0 5 3 16,3 3 3-16,-4 11 4 16,4 2 2-16,3 6 1 15,-3 5 5-15,-6 5 1 16,-3 0-7-16,-3 0-4 0,0-5-4 15,-3-3-3-15,-1-2-32 16</inkml:trace>
  <inkml:trace contextRef="#ctx0" brushRef="#br0" timeOffset="34">17236 8022 92 0,'0'13'35'0,"3"-10"-18"0,3 13-11 0,0-8 9 16,0 2 11-16,3 6 6 15,-3 5 3-15,0 3 1 16,0-3-13-16,-3-2-6 16,0 0-10-16,0-6-1 0,0-3 1 15,-3-2-1-15,0-2-1 16,0-6 3-16,0 0 3 16,0-6-4-16,-3-4-2 15,0-6-5-15,3-3 0 16,0-2 0-16,3 0 0 15,3-3 0-15,0 0 2 16,3 3-1-16,5 3-1 0,7-1-2 16,-3 6-1-16,3 2-18 15,-3 3-7-15,0 3-29 16,0 0-12-16,-4 2-9 16</inkml:trace>
  <inkml:trace contextRef="#ctx0" brushRef="#br0" timeOffset="35">17516 8088 140 0,'6'8'55'0,"0"-5"-30"0,-3 2-29 15</inkml:trace>
  <inkml:trace contextRef="#ctx0" brushRef="#br0" timeOffset="36">17561 8104 261 0,'17'-2'22'0,"-2"-4"-10"15,0 1-8-15,-3-3-3 0,0-5-8 0,-3 2 0 16,-3 1-8-16,-6-1-3 15,-3 0-1-15,-9 4 1 16,-3-1 8-16,-3 2 5 16,-3 6 6-16,1 6 4 15,-1 4 2-15,3 3 3 16,3 3 4-16,0 0 1 16,6 3 3-16,0 2 3 15,9 0-5-15,3 0-1 16,6-2-7-16,6-1-3 15,3-7-5-15,6-3 0 16,3-3-20-16,-1-2-9 16,1-6-29-1,-3-2-42-15,0-1 27 16</inkml:trace>
  <inkml:trace contextRef="#ctx0" brushRef="#br0" timeOffset="37">17748 8091 116 0,'-3'11'44'0,"6"4"-24"0,0 20-8 15,0-17 13-15,0 19 6 16,0-2 4-16,-3-1-11 0,3-2-1 16,-3-3-14-16,3-3-5 0,-3 1-1 15,0-6 0-15,0-13 1 16,0 0-2-1,0-11-8 1,-3-5 1-16,0-5 0 16,0-8 0-16,0-8 4 15,0-3-2-15,0-5 1 16,6 0 0-16,0 3 0 16,3-1 2-16,6-2 2 15,6 5 1-15,0 6 1 16,2 2-5-16,-2 6-1 15,0 10 3-15,3 2 1 16,-3 12 0-16,-3 4 1 16,-3 4 4-16,-3 4 4 0,-9 3 2 15,-3 3 3-15,-3-3-5 16,-3 0 1-16,0-2-7 16,-6-6-1-16,-6-5-18 15,3-3-7-15,3-5-15 16,0-5-2-16,4-3-31 15,2-5-37 1,3-6 30-16</inkml:trace>
  <inkml:trace contextRef="#ctx0" brushRef="#br0" timeOffset="38">18022 7697 148 0,'-3'0'57'0,"6"5"-30"0,0 6-32 0,0 2 10 16,3 3 17-16,0 15 12 16,0 7 0-16,0 1 3 15,-3 9-21-15,0-6-5 0,0 0 0 16,0-2-5-16,3-3 2 16,0-5-14-16,-1-6-5 15,4-7-42-15,0-3-17 16,3-6-24-1</inkml:trace>
  <inkml:trace contextRef="#ctx0" brushRef="#br0" timeOffset="39">18314 7961 124 0,'-9'-8'49'0,"-6"8"-26"0,3-5-5 16,3 8 20-16,0-1-15 16,-3 4-2-16,-3 4-13 15,-3 6-3-15,1 5-3 16,2 0-2-16,3 3 3 0,3-3 4 16,3 1 4-16,3-4-6 15,6-2-1-15,3-3 0 16,3-5 0-16,0-3-2 0,0-5 1 15,3-5-9-15,-1-3-1 16,1-2-3-16,0-1 1 16,-6-5 5-16,3-2 4 15,-3 4 1-15,-3 4-1 16,0 2 3-16,0 13 0 16,0 3 1-1,0 0 4-15,0 3 5 16,6 2-9-16,0 0-5 15,0 0 1-15,0 1 1 16,0-1-9-16,3-5-2 16,-1 0-37-16,1-6-16 15,0-2-17 1</inkml:trace>
  <inkml:trace contextRef="#ctx0" brushRef="#br0" timeOffset="40">18501 7964 148 0,'-21'0'55'0,"3"5"-30"0,4 6-14 0,8-3 18 16,0 5-8-16,-3 3-2 15,3 2-7-15,0 1-2 16,0 2-6-16,6 0-1 0,0 0 1 15,6-2 0-15,6-3 0 16,6-3-16-16,-1 0-4 16,1-5-34-1,0-5-57-15,3-3 15 16</inkml:trace>
  <inkml:trace contextRef="#ctx0" brushRef="#br0" timeOffset="41">18632 8080 164 0,'0'0'63'0,"3"0"-34"0,3 0-32 16,0 3 13-16,3 0 8 16,6-3 6-16,-3 0-1 15,6-3 0-15,-1 3-12 16,1-3-4-16,0-2-3 0,-3 0-2 15,-3-6-2-15,0 1-4 16,0-1-2-16,-9 0-8 16,-3 1-4-16,-3-1-8 0,-9 1-1 15,-3 2 7-15,-6 2 5 16,0 4 9-16,-2 2 3 16,-4 2 3-1,0 6 2-15,3 11 8 16,0-1 3-1,6 1 5-15,4 2 3 0,2 0-2 0,6 0 0 16,9 1-4-16,9-1 1 16,8-3-9-16,7 1-2 15,9-9-16-15,3-4-6 16,2-4-84-16</inkml:trace>
  <inkml:trace contextRef="#ctx0" brushRef="#br0" timeOffset="42">23139 6284 104 0,'0'-19'38'0,"3"17"-20"0,0-14-12 0,0 18 9 0,0 1 0 16,0 0 21-1,-3 15 0-15,0 11-5 16,0 11-2-16,0 13-16 15,-3 0-6-15,0-3-2 0,0 3-3 16,0-8 1-16,0-8-4 16,-3-5 0-16,6-6 1 15,0-5 2-15,0-5-12 16,0-5-6-16,0-3-22 16,0-8-11-16,0 0-18 15,6-16-20 1,0-5 34-16</inkml:trace>
  <inkml:trace contextRef="#ctx0" brushRef="#br0" timeOffset="43">23177 6324 120 0,'0'-11'46'0,"3"6"-24"0,0-1-15 0,-3 6 15 15,0 0-7-15,6 0 2 16,0 3-1-16,0 2-1 15,-3 9-7-15,9 12 4 0,-3 8 1 16,12 9-2-16,-3-1 1 16,0 0-5-16,-1-5-2 15,1 0 0-15,-3-5-1 16,0-5 2-16,-6-6 1 16,9-5-1-16,-6-8 1 0,3-3 0 15,2-5 1-15,1-5 0 16,3-3 2-16,-3-5-3 15,-6-3-2-15,3-3-2 16,0-13 0-16,-9 1 0 16,-3-1 1-16,0 0-2 15,-3 3-2-15,-6 3-2 16,0 2 1-16,-3 3-8 16,-3 2-2-16,3 3-18 15,0 3-7-15,0 2-16 16,3 1-6-16,0 7-23 15</inkml:trace>
  <inkml:trace contextRef="#ctx0" brushRef="#br0" timeOffset="44">23657 6308 88 0,'-9'2'35'0,"9"4"-18"0,-3 7-5 16,3 0 13-16,-6 6 11 15,6 7 7-15,-3 16-8 16,3 1-1-16,3-1-17 16,-3 0-5-16,9 1-8 15,0-6 2-15,0-5 0 0,5-9 0 16,7-4-1-16,-3-6 1 15,0-5 1-15,-3-3-3 16,6-7-1-16,-3-9 1 16,2-5 0-16,-2-5-7 15,-6-3 0-15,6-10-4 0,-6-3 0 16,-3 0-1-16,-6 0 0 16,-3 0 2-16,0 5 2 15,0 5 2-15,0 6 1 16,0 5-2-16,-3 3 2 15,0 5-1-15,0 6-2 16,0 4 0-16,3 9 3 16,0 7 6-16,0 14 7 15,0 5 0-15,0 3 3 16,3 0-8-16,0-1-2 16,3-2-5-16,0-5-1 15,6-3-6-15,6-5 0 0,-4-3-35 16,1-8-12-16,0-5-40 15</inkml:trace>
  <inkml:trace contextRef="#ctx0" brushRef="#br0" timeOffset="45">24082 6321 148 0,'0'0'55'0,"3"8"-30"0,-3 16-5 0,0-8 19 15,0 7-2-15,-3 17 1 16,0 0-15-16,0 2-6 16,0 6-10-16,3-6-3 0,0-8 2 15,3-2-3-15,0-5 0 16,3-6 3-16,0-5 1 15,3-3-1-15,3-5 1 16,3-3-4-16,3-2 0 16,0-1-1-16,-4 1-2 15,7 0-13-15,-6-1-6 16,0-2-17-16,-6 3-5 0,6-3-29 16,-3-3-48-1,0 3 26 1</inkml:trace>
  <inkml:trace contextRef="#ctx0" brushRef="#br0" timeOffset="46">24308 6329 172 0,'0'24'66'0,"0"2"-36"0,6 16-11 0,-6-10 21 15,0 5 2-15,0 3 2 16,0 2-13-16,3-2-4 16,-3-3-16-16,9-3-2 0,-6-5-2 15,12-5-3-15,-3-3-3 16,6-5 2-16,-3-5 2 15,12-6-2-15,-4-2-2 16,4-3-18-16,-3 0-6 16,-3 0-24-16,-3 0-10 15,-6 3-61 1</inkml:trace>
  <inkml:trace contextRef="#ctx0" brushRef="#br0" timeOffset="47">19341 7853 52 0,'0'-19'19'0,"3"19"-10"0,0-2 5 15,-3 2 9-15,0 0 11 16,0 0 16 0,0 10-13-16,0 6-13 15,-3 5-5-15,3 3-12 16,0 3 0-16,0 4 3 0,0-2-6 15,0-2-2-15,3-3 1 16,5-3 0-16,7-3-1 16,-3-2 1-16,-3-5-2 15,0-3 2-15,0-3-7 16,0-5 1-16,0-3-4 0,0-2 0 16,-3 0-1-16,0-6 2 15,0 1 4-15,-3 2 3 16,0 2-2-1,0 1-2-15,0 3-1 0,0 7 3 16,3 0 2-16,-1 0 2 16,4 1-4-16,0-1 1 15,3 0 2-15,0-2 3 16,0-3 4-16,0 0 5 16,-3-3-2-16,6-5 1 15,-9 0-5-15,9-7-3 16,-6 1 2-16,-4 1 0 15,-5-3-3-15,0 0-3 0,-2 0-7 16,-1 1-1-16,-3 1-19 16,0 1-8-1,0 3-22-15,3 2-43 16,0 0 18-16</inkml:trace>
  <inkml:trace contextRef="#ctx0" brushRef="#br0" timeOffset="48">19713 7882 124 0,'0'8'46'0,"0"0"-24"0,0 8-13 0,0-6 16 16,3 4-10-1,0 1-3-15,0 4-10 0,0-1-3 16,0 4 0-16,-3-4-5 0,3-2 0 15,-3-3-39 1,0-2-40-16</inkml:trace>
  <inkml:trace contextRef="#ctx0" brushRef="#br0" timeOffset="49">19653 7721 180 0,'-24'-16'68'0,"24"13"-36"0,3-2-42 0,-3 2 11 0,9 0-21 15,0 1-4-15,0-3-26 16,3-1-8-16,0 1 11 16,3-6 5-16</inkml:trace>
  <inkml:trace contextRef="#ctx0" brushRef="#br0" timeOffset="50">19826 7572 136 0,'-18'24'52'0,"36"0"-28"0,-6 2-11 15,-9-10 19-15,6 8-14 16,-6 11-2-16,3 7-8 0,-1-2 0 16,1-3-5-1,-3 0-2-15,0 0 0 0,0 0-10 16,0-6-4-16,0-4-48 15</inkml:trace>
  <inkml:trace contextRef="#ctx0" brushRef="#br0" timeOffset="51">19736 7826 180 0,'-3'-5'68'0,"6"-5"-36"0,3 4-24 0,0 4 16 16,0-1-8-16,6 0 1 0,6 1-10 15,6-1-2-15,0 3-3 16,0 0-4-16,-1-3-1 0,1 1-27 16,0-1-12-16,-3-2-28 15,-3-1-30 1,-6-1 35-16</inkml:trace>
  <inkml:trace contextRef="#ctx0" brushRef="#br0" timeOffset="52">20001 7660 92 0,'-6'5'35'0,"6"8"-18"0,0 14-5 0,0-9 16 16,0 9 6-16,0 7 6 15,-3 0-10-15,0 1-3 16,0-3-16-16,1 2-2 0,-1-5 1 16,0 0-4-1,0-5-3-15,3-5 1 16,0-6-3-16,0-3-1 16,6-20-6-1,2-6-1-15,4-3 1 16,6-4-4-16,6-7 0 15,0 1 5-15,0 6 2 16,-3 4 0-16,2 3 0 16,1 13 10-16,-3 11 8 15,3 6 3-15,-3 7 4 0,-4 0-1 16,1 5-1-16,-6 4-10 16,0-1-6-16,0-6-3 15,-3-1 1-15,0-6-21 16,-3-3-9-16,0-3-46 15</inkml:trace>
  <inkml:trace contextRef="#ctx0" brushRef="#br0" timeOffset="53">21037 7784 108 0,'0'-3'44'15,"0"3"-24"-15,0-5-2 0,0 5 18 0,0-3-5 16,-6 1 2-16</inkml:trace>
  <inkml:trace contextRef="#ctx0" brushRef="#br0" timeOffset="54">21010 7760 328 0,'-14'-5'28'0,"-4"2"-4"0,-3 1-16 16,0 4-5-16,-3 4 9 15,3 2 4-15,1 7-11 16,-1 9-2-16,3 0-2 16,3 2-1-16,3 1-3 15,3-3 0-15,9-3-1 16,3-3 3-16,3-4-5 15,3-4 0-15,3-2 3 0,3-3 3 16,0-5-6-16,3-2-1 16,-1-6-3-16,4-3-1 15,-3-2 3-15,-3 0 3 16,-3-6 3-16,-3 3 3 16,0-2 0-16,-3 2-1 15,0 5 5-15,-3 1 1 16,-3 2 6-16,0 3 3 15,0 5 0-15,-3 10 1 16,-3 3-6-16,3 6-4 16,0 5-3-16,0 13 0 15,0 0 2-15,3 3 2 16,0-1-1-16,9-2-1 16,6-2-3-16,2-6 1 0,1 3-4 15,3-11 0-15,0-5 1 16,3-8 0-16,9-8-9 15,-1-3-2-15,-5-2-29 16,0-6-14-16,0-2-58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1:55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9565 11693 140 0,'-9'2'52'0,"9"1"-28"0,-3-6-11 16,3 3 19-16,0 0-1 16,0 0 4-16,0 0-10 15,0 0-3-15,0 0-13 16,0 6-1-16,0-6-1 0,3 2 1 15,3 1 2-15,3-3-1 16,3 0 2-16,3-3 0 16,3 3 3-16,6-5-3 0,8 2 1 15,1-2-1-15,3 0 1 16,6 0-2-16,-4-1-1 16,-5-2-3-16,-3 3-1 15,-3 0-1-15,-1 2 2 16,-5 6-3-16,-3-6 0 15,-3-2-1-15,-3 2 1 16,-3 0-2-16,-3 1 2 16,0-1-24-16,-3 1-11 15,0-4-43-15,0-2-17 16</inkml:trace>
  <inkml:trace contextRef="#ctx0" brushRef="#br0" timeOffset="1">10446 11751 112 0,'-6'0'44'0,"6"3"-24"0,0 2-13 0,0 0 13 16,0 3 5-16,3 3 5 15,0 13-5-15,0-3-3 16,0 2-12-16,0 1-2 0,0-3-1 16,0-2-3-16,0 0-3 15,0-6 2-15,0-3 0 16,-3 1 1-16,0-3 0 15,0-3 11-15,0-5 5 0,0 0 1 16,0-5-1-16,0-3-10 16,0-3-6-16,0 1-1 15,0-3 2-15,3-3-2 16,0-6 0-16,3 4-1 16,0 2 1-16,3 0-7 15,0 3-1-15,0 0 2 16,3 2 1-16,0 3-18 15,0 0-7-15,-1 3-13 16,-2 2-2-16,15 3-93 16,-6 0 35-1</inkml:trace>
  <inkml:trace contextRef="#ctx0" brushRef="#br0" timeOffset="2">10711 11851 140 0,'0'14'52'0,"6"-6"-28"0,0-3-17 0,-3-2 13 16,3-1-6-16,0 1 2 15,3 0-7-15,0-3-1 16,0 0-4-16,0-6 2 0,6 1 3 16,-3-3-3-16,0-3 2 0,-4 3-3 15,-2-2 2-15,-3-1-4 16,-6 1 0-16,-3-1 1 15,0 1 0-15,-2 2-2 16,-4 0-2-16,0 2 1 16,0 4 1-16,-3 2-1 15,0 5-1-15,3 6 1 16,-6 2-1-16,6 3-3 16,0 0 2-16,4-1 1 15,8 4 2-15,6 0-3 16,2-1 0-16,4-2 1 15,3-3 0-15,3-2-3 16,6-6 2-16,3-2-15 16,-3-6-6-16,-1-2-25 15,1-3-9-15,0 0-15 16</inkml:trace>
  <inkml:trace contextRef="#ctx0" brushRef="#br0" timeOffset="3">10938 11537 120 0,'-6'-8'46'0,"6"8"-24"0,0 0-13 0,0 0 14 16,3 5 0-16,0 3 3 16,-1 5-3-16,1 11-2 15,0 10-11-15,0 6 0 0,-3-3 3 0,0 5-7 16,0-7-1-1,0-3-3-15,0-3 1 0,0-3-11 16,0-2-4-16,0-3-30 16,0-5-12-16,0-3-27 15</inkml:trace>
  <inkml:trace contextRef="#ctx0" brushRef="#br0" timeOffset="4">10881 11732 196 0,'0'0'74'0,"0"-2"-40"0,3 4-31 0,-3-2 17 16,6 0-8-16,0 0 1 15,6-2-10-15,3-1-2 16,0 0-1-16,2 1-14 0,1 2-3 15,0-3-42 1,3 1-54-16,6-4 26 16</inkml:trace>
  <inkml:trace contextRef="#ctx0" brushRef="#br0" timeOffset="5">11140 11727 120 0,'-6'13'46'0,"6"1"-24"0,-3 12-8 0,3-13 15 0,0 6-3 16,3-1-1-16,0 1-11 15,0-1-4-15,3 1-6 16,3-3-3-16,0 0 2 0,0-6-2 16,0-2 2-16,0-3 2 15,-1-5 4-15,1-5-4 16,0-3-3-16,0-10-6 15,-3-1 0-15,0-2 0 16,0-3-1-16,-3 3 1 16,0 0 3-16,-3 2-2 0,3 6 1 15,-3 5 6 1,0 0 5-16,0 6-1 0,0 2 1 16,6 8-3-16,-3 5 1 15,6-3-2-15,0 9 0 16,3-1-3-16,-3-2 1 15,0 0-4-15,0-3 0 16,-1-2-19-16,1 0-7 16,3-4-48-1,0-1-41-15,0-12 41 16</inkml:trace>
  <inkml:trace contextRef="#ctx0" brushRef="#br0" timeOffset="6">11438 11756 116 0,'-6'8'46'0,"6"0"-24"0,3 3-13 0,-3-3 14 0,0 5 9 16,0-3 4-16,3 4-14 16,-3-1-8-16,3-3-8 15,-3 1-7-15,3-3 0 0,-3 0 1 16,0-3 2-16,0 1 1 15,0-6 3-15,0 0-3 16,0 0-2-16,0 0 2 16,0 0 2-16,0 0 2 15,0-6 1-15,0 1-4 0,0-8-3 16,3-1 0-16,-1 1-1 16,4-3-3-16,0 1 2 15,3-1 1-15,0 2 2 16,0 1 1-1,3 3 1-15,-3-1-2 0,6 3-2 16,0 3-15-16,-3 2-5 16,0 3-43-1,0 3-54-15,-4-1 26 16</inkml:trace>
  <inkml:trace contextRef="#ctx0" brushRef="#br0" timeOffset="7">11658 11793 132 0,'0'16'52'0,"0"-5"-28"0,3 10-8 15,-3-11 16-15,0-2-2 16,0 0 2-16,0 0-18 16,0-2-6-16,0-1-5 15,0 0 0-15,0-5 2 0,0 0 4 16,0 0 2-16,0 0-3 15,3 0-3-15,0-5-5 16,0-6 0-16,3 1-5 16,0-6 1-16,0 0 0 15,3 0 2-15,2 3-1 16,4 2-1-16,0 3 0 0,0 3 0 16,3 2 5-16,0 6 3 15,0 2 8-15,0 3 4 16,-4 6 3-16,-2 1 1 15,0 1-9-15,-3 0-4 16,-3 0-9-16,0 0-3 16,0-3-42-16,0 0-17 15,-3-2-42 1</inkml:trace>
  <inkml:trace contextRef="#ctx0" brushRef="#br0" timeOffset="8">12595 11404 132 0,'0'32'52'15,"0"-13"-28"-15,6 20-11 0,0-15 17 0,-6 16-2 16,0 2 1-16,0 3-12 16,0 5-3-16,0-7-8 15,0-4-4-15,0-4-1 0,3-6-4 16,-3-5 2-16,0-6-34 15,0-5-17-15</inkml:trace>
  <inkml:trace contextRef="#ctx0" brushRef="#br0" timeOffset="9">12467 11685 204 0,'-20'0'77'0,"23"-13"-42"0,0 7-43 0,0 4 12 15,5 2 2-15,1 0 6 16,3-3 0-16,3-2 1 16,3-3-7-16,3 2-6 0,12-1-1 15,-4 1-6-15,1 1 0 16,-3 0-41-16,-3-1-18 16,0-2-15-1</inkml:trace>
  <inkml:trace contextRef="#ctx0" brushRef="#br0" timeOffset="10">12765 11470 124 0,'-9'0'49'16,"9"6"-26"-16,0 2-31 0,0 0 7 0,0 5 12 15,0 8 7-15,0 13 14 16,0 3 4-16,0 3-10 15,0 3-5-15,0-4-12 16,0-2 0-16,0-5 2 0,0-6-4 16,0-4 1-16,0-7-3 15,0-1 0-15,0-4-1 16,0-4 2-16,0-6 1 16,6-6 1-16,0-7-9 15,0-3-4-15,3-2-2 16,3-1 1-16,3 3 4 0,0 3 1 15,-3 2-2 1,5 6 2-16,4 5 3 0,-3 5 1 16,-3 6 1-16,-3 0 2 15,0 2-5-15,-6 0-1 16,0 0-7-16,0 1-3 16,-3-1-27-16,0-3-12 15,0-2-45 1</inkml:trace>
  <inkml:trace contextRef="#ctx0" brushRef="#br0" timeOffset="11">13084 11759 144 0,'3'5'55'0,"11"-5"-30"15,-5 3-25-15,0-3 10 0,0 0 9 16,0 0 7-16,-3 0-7 15,0-3-3-15,3 1-9 16,-3-4-3-16,0 1 2 0,0-3-3 16,0 0 0-16,-3 0-3 15,-3-5-1-15,0-6-4 16,-3 4-1-16,-9 1-4 16,0 1-1-16,-6 2 6 0,0 9 4 15,0 4 6 1,1 14 2-16,2 0-1 0,0 5 1 15,6 1 9-15,3 1 7 16,3 1-1-16,6 0-1 16,3-3-3-16,15-2-1 15,0-3-9-15,8-6-3 16,7-2-30-16,6-13-10 16,5-6-82-1</inkml:trace>
  <inkml:trace contextRef="#ctx0" brushRef="#br0" timeOffset="12">13893 11563 104 0,'-3'8'41'0,"6"3"-22"0,0 7-11 0,0 1 11 16,3 2 11-16,-3 5 8 0,0 1-11 15,0-1-4-15,3-2-13 16,-3-5-2-16,0-4-1 0,0-1 1 15,0-4 0-15,0-2 4 16,-3-3 3-16,0-5 0 16,0 0 1-16,0-2-6 15,-3-3-2-15,0-6-6 16,0-2-2-16,3-3-5 16,3-5-1-16,0-3 3 15,3 0 1-15,3 3-1 0,3 2 0 16,3-2-1-1,2 5 3-15,-2 6-11 0,3 2-4 16,0 2-23-16,0 4-10 16,0-1-32-1,0 1-24-15,-3 2 47 16</inkml:trace>
  <inkml:trace contextRef="#ctx0" brushRef="#br0" timeOffset="13">14161 11674 148 0,'-3'21'57'0,"6"-15"-30"0,0-4-18 0,0 1 16 16,3 2-3-16,6-2 1 15,-3 2-8-15,3-5-2 16,3 0-7-16,6 0 0 0,-4-2 4 0,1-4-2 16,-3 1 1-1,0-6-3-15,-3-2-1 0,-3 0-6 16,-3 0-1-16,-6-3-2 15,-3 3 0-15,-6-1-4 16,-6 4 0-16,-3 2 2 16,0 3 3-16,0 2 0 15,-2 3 1-15,2 5 2 16,0 8 0-16,3 9-3 16,0-1 2-16,6 3 1 15,3-3 0-15,6 0-3 16,6-3 2-16,6 1 1 0,6-3 2 15,3-3-10-15,9-5-2 16,2 0-28-16,1-5-13 16,-3-6-26-1</inkml:trace>
  <inkml:trace contextRef="#ctx0" brushRef="#br0" timeOffset="14">14643 11338 112 0,'-12'-18'44'0,"6"10"-24"0,-2 0 5 0,5 5 22 16,-3 1 1-16,-3-1 4 0,0 0-25 16,0 3-8-16,0 6-12 15,0 1-7-15,0 7-1 0,3 12 1 16,0 6 0-16,0 5-3 15,3 3 2 1,3 10 1-16,0-2 2 0,3-4-3 16,0-4 0-16,0 0 1 15,3-8 0-15,-3-3-20 16,0-5-7-16,-3-11-65 16,0-5-2-1</inkml:trace>
  <inkml:trace contextRef="#ctx0" brushRef="#br0" timeOffset="15">14364 11563 176 0,'-3'-3'68'0,"9"3"-36"0,2-5-33 0,-2 3 15 15,3-1-1-15,6-2 2 16,9-1-8-16,0 1-4 15,3 0-2-15,-1 2-12 0,1 0-5 16,0 3-63 0,-6 0-34-16,-3 0 49 15</inkml:trace>
  <inkml:trace contextRef="#ctx0" brushRef="#br0" timeOffset="16">14646 11582 148 0,'-6'10'55'0,"6"-5"-30"0,0 1-23 16,3-1 12-16,3 6 8 15,0-3 6-15,3 0-8 16,0-3-2-16,6 0-10 16,3-2-3-16,0-3 1 0,-3-3-1 15,-1 0 2-15,1-2-2 16,-3 0 0-16,-3 0-3 16,-3-3-2-16,-3 0 1 15,-3-3 1-15,-3 1-6 16,-9-4-1-16,-3 4-1 15,0-1 4-15,1 6 1 16,-1 2 3-16,0 3-1 16,0 6-1-16,3 4 1 15,3 3 1-15,0 14 3 16,6-3 2-16,3 2-1 0,3-2-1 16,3-3-6-16,3-2 1 15,3-4-7-15,6-1 0 16,0-4-30-16,3-4-11 15,-1-6-39 1,-2-6-22-16,0-2 54 16</inkml:trace>
  <inkml:trace contextRef="#ctx0" brushRef="#br0" timeOffset="17">14867 11597 124 0,'-3'8'46'0,"6"11"-24"0,0 18-15 0,0-24 15 0,0 3 11 16,-1 3 9-16,1 2-16 16,0-3-7-16,0-2-11 15,0 0-6-15,0-3 1 0,0-5 0 16,-3 0 3-16,0-3 6 16,0-5 4-16,0-2-4 15,-3-3-2-15,0-6-8 16,0-2-1-16,0-6 1 15,3-2 1-15,3-5-4 16,0 2-1-16,6 3-4 16,6-3 1-16,-3 5-8 15,0 3-2-15,0 3-21 0,6 3-7 16,-3 2-21 0,0 2-39-16,-1 4 27 15</inkml:trace>
  <inkml:trace contextRef="#ctx0" brushRef="#br0" timeOffset="18">15060 11653 140 0,'-3'37'55'0,"6"-26"-30"0,0-1-16 0,0-4 16 15,3-1-1-15,3-3 1 16,3 4-8-16,0-6 0 16,0 0-10-16,2-3-2 0,4-2 1 0,-3 0-3 15,0-6 0 1,-3 0-3-16,0-4-3 15,-6-1-1-15,-3-3 0 0,-6 3-2 16,-6 3-1-16,-3 0 1 16,0 5 4-16,-3 3 1 15,-3 5 1-15,1 5 0 16,-1 8 2-16,0 8-1 16,6 6 2-16,0-3 2 15,6-1 4-15,3 1-4 16,6-3-1-16,6 3-2 15,3-5-2-15,0-3-8 16,6-1-3-16,5-7-36 16,-2-5-14-16,0-6-20 15</inkml:trace>
  <inkml:trace contextRef="#ctx0" brushRef="#br0" timeOffset="19">15257 11672 64 0,'0'23'27'0,"0"-12"-14"0,0 7 11 0,0-7 19 15,0 5-3-15,0 0 1 16,0-3-17-16,0 0-6 16,0-2-11-16,0-3-3 0,0-3 2 15,0 0 3-15,0-5 5 16,0-2-10-16,2-4-2 0,4-1-2 15,0-9 0 1,0 0-3-16,3-8 2 16,3-5 1-16,0 5 0 0,6 3 0 15,3 2 0-15,-3 3 4 16,0 9 5-16,-1 4 8 16,1 8 4-16,0 11-4 15,-3 0 0-15,-3 0-4 16,-3 0 2-16,0 0-6 15,-3-1-1-15,-3-1-11 16,0-1-5-16,-3-3-27 16,3-2-10-16,0-2-30 15,3-1-52 1,2-5 28-16</inkml:trace>
  <inkml:trace contextRef="#ctx0" brushRef="#br0" timeOffset="20">15715 11592 152 0,'-6'-5'57'0,"3"2"-30"0,-6-2-12 0,6 5 20 15,0 0-4-15,-9 3 2 16,-3 2-17-16,0 3-4 16,1 5-8-16,-1 8-1 0,0 8 3 15,3-2-1-15,3-3 0 16,3-1-3-16,6-1-2 15,3 1-4-15,3-4-2 16,6-6-22-16,9-2-8 0,2-9-35 16,1-2-43-1,0-8 31 1</inkml:trace>
  <inkml:trace contextRef="#ctx0" brushRef="#br0" timeOffset="21">15807 11653 148 0,'-3'-5'57'0,"3"10"-30"0,3-2-18 16,0 2 16-16,6 3 3 16,0-3 6-16,3 1-10 15,0-1-2-15,0-3-13 0,0-4 1 0,3-3 1 16,-1-1-4-16,1 1-2 16,0-6-2-16,-3-2-3 15,0 3-2 1,-3-1 1-16,-6 0-8 0,-3 1-4 15,-3-3 0-15,-3-1 0 16,-6 4 3-16,-3 2 1 16,-9 5 6-16,1 6 1 15,-4 5 2-15,3 2 0 16,3 14 4-16,0 0 5 16,6 8 10-16,6-3 6 15,6 0 0-15,3 3 2 16,9-3-11-16,12 0-2 15,3-5-10-15,9-8-3 0,5-6-28 16,16-7-11 0,3-11-89-16</inkml:trace>
  <inkml:trace contextRef="#ctx0" brushRef="#br0" timeOffset="22">16795 11518 108 0,'-6'-5'41'0,"6"5"-22"0,-14-3-5 0,5 3 15 16,0 3-1-16,0 2 3 16,-3 0-8-16,-3 6-2 15,-3 5-12-15,0 5-1 0,0 8-1 16,4 6 5-16,2 4 3 15,6-2-8-15,6-2-2 16,9-4-3-16,2-4-2 0,4-3-2 16,9-6-1-16,3-5-20 15,0-5-8-15,0-10-39 16,2-12-42 0,-2-4 33-16</inkml:trace>
  <inkml:trace contextRef="#ctx0" brushRef="#br0" timeOffset="23">16911 11582 156 0,'-23'10'57'0,"14"-2"-30"0,-3 16-18 0,9-8 16 16,-3 5-1-16,3 0 1 16,0 3-14-16,3 0-4 15,6 2-5-15,6-5-2 0,3 3 3 16,3-5-2-16,8-9-1 15,1-10 1-15,-3-2 1 16,0-4 1-16,-6-4 1 16,-4-3 0-16,-5-6 2 15,-6 1 3-15,-3-9 2 16,-9 1-5-16,-5 2-2 16,-4 3-2-16,0-1-2 15,3 7-13-15,0 1-4 16,3 4-37-16,3 2-16 15,3 0-16 1</inkml:trace>
  <inkml:trace contextRef="#ctx0" brushRef="#br0" timeOffset="24">17051 11597 136 0,'-6'14'52'0,"6"7"-28"0,3 19-17 16,-3-25 13-16,0 7 1 15,6 4 4-15,0 1-4 16,0-1-1-16,3-2-11 16,3-6-3-16,0-2 0 0,3-5 1 15,6-3 3-15,-3-8-3 16,-1-8 1-16,1-3-7 16,-3-2-1-16,-3-6-2 0,-3 1 0 15,-3-3 2-15,-9-11 0 16,0 6-3-1,0 2 2-15,0 5 1 0,0 6 2 16,-3 5-1-16,6 8-1 16,0 11-2-16,3 5 1 15,3 2 1-15,0 1 0 16,0 2-3-16,3-3 2 16,0 9-1-16,0-6-2 15,0-8-28-15,0-2-12 16,3-6-43-1,-1-10-22-15,1-3 55 16</inkml:trace>
  <inkml:trace contextRef="#ctx0" brushRef="#br0" timeOffset="25">17355 11595 120 0,'-6'10'46'0,"6"14"-24"0,0 16-21 16,3-24 11-16,-3 0 18 15,0 0 13-15,3 2-11 16,0-2-4-16,0-3-16 16,-3-2-8-16,3-3 0 0,-3-3 1 15,3-2 4-15,0-3-2 16,0-6 1-16,0-4-10 16,3-3-3-16,0-9-2 0,0-4 1 15,9 2 2-15,-1 6 2 16,4 4 1-16,-3 4 1 15,0 4 4-15,0 17 2 16,0 2 0-16,0 6 1 16,-3 2-2-16,-3 0 0 15,-1-2-3-15,-2-1 1 16,-3-5-15-16,0-2-5 16,0-3-33-16,0-3-15 15,3-5-21 1</inkml:trace>
  <inkml:trace contextRef="#ctx0" brushRef="#br0" timeOffset="26">17706 11156 204 0,'-3'2'77'0,"-6"22"-42"0,15 24-30 16,-3-24 19-16,0 18 9 15,0 8 9-15,0 8-16 16,0 16-4-16,0-2-14 16,0 2-5-16,0-11-2 0,0-10-1 15,0-5 2-15,0-8-21 16,0-9-7-16,0-7-27 16,-3-8-11-16,0-5-35 15,0-11-19-15,0-8 57 16</inkml:trace>
  <inkml:trace contextRef="#ctx0" brushRef="#br0" timeOffset="27">17531 11576 228 0,'-12'0'85'0,"15"0"-46"0,0 0-41 0,3 0 17 16,3 0 0-16,5 0 3 15,10-2 2-15,6 2 2 16,9 0-12-16,5 0-6 0,7-3 0 15,3 3-25-15,-4-3-11 16,-5 1-82-16,-10-4-43 16,-11-1 77-1</inkml:trace>
  <inkml:trace contextRef="#ctx0" brushRef="#br0" timeOffset="28">18805 11119 88 0,'-15'-8'35'0,"15"5"-18"0,-3 0 0 0,0 3 14 16,0 0-1-1,0 0 0-15,-3 3-9 0,-6 5-2 16,-3 5-11-16,-6 14 1 0,0 7 2 15,1 14 0-15,-4 2 3 16,0 11-1-16,3 5 0 16,12 3-1-16,3 0 0 15,9-3-6-15,3-3-2 16,9-10-4-16,12-5-1 16,6-6-6-16,8-5 0 15,1-5-39-15,0-11-14 16,-4-8-34-1</inkml:trace>
  <inkml:trace contextRef="#ctx0" brushRef="#br0" timeOffset="29">18971 11381 88 0,'-3'2'35'0,"6"1"-18"0,0 13-2 15,0-6 15-15,0 4 4 16,0 7 1-16,0 5-7 16,0 3-5-16,0 3-13 15,0 0-2-15,0-3-1 0,-3-3-3 0,3-2-3 16,-3-3 0-16,3-2 1 15,3-6-3-15,-6-2-2 16,0-3-23-16,0-3-7 16,0-5-26-1,0 0-34-15,0-5 23 16</inkml:trace>
  <inkml:trace contextRef="#ctx0" brushRef="#br0" timeOffset="30">19069 11370 132 0,'-2'-3'49'0,"2"6"-26"0,0 13-27 0,0-11 10 0,0 6 4 16,0 2 3 0,2 5 9-16,1 6 4 0,0 3-14 15,0-1-5-15,0-2-2 0,0 2-3 16,0 4-2-16,0-4 1 15,0-5 1-15,0 0-10 16,0-7-2-16,0-4-44 16,-3-2-47-1,0-8 26-15</inkml:trace>
  <inkml:trace contextRef="#ctx0" brushRef="#br0" timeOffset="31">18915 11470 192 0,'-9'-2'71'0,"9"2"-38"0,3 0-25 0,-3 0 25 16,12-3-9 0,3 1-14-16,5-1-6 15,4 3-3-15,-3-3-1 0,0 3 0 16,0 0-9-16,0-2-4 15,-4 2-20-15,-2 0-8 16,-3 0-28 0,-3 2-31-16,-6 1 36 0</inkml:trace>
  <inkml:trace contextRef="#ctx0" brushRef="#br0" timeOffset="32">18906 11595 156 0,'-6'8'60'0,"9"-8"-32"0,0 2-22 16,-3-2 15-16,6 3-5 16,6-3 3-16,3 0-4 15,5-3-1-15,4-2-8 16,0 0-2-16,0-3 2 0,0 0-16 16,2 3-8-16,1-1-35 15,-3 1-56 1,3 2 18-16</inkml:trace>
  <inkml:trace contextRef="#ctx0" brushRef="#br0" timeOffset="33">19385 11597 64 0,'-9'3'27'0,"9"2"-14"0,-6 6 0 0,3 0 14 15,0 7-9-15,0 3-2 16,0 0-5-16,3 3-2 0,0-3-3 15,3 1-1-15,3-4 3 16,3 1 3-16,3-6-6 16,0-5 4-16,3-6 1 0,0-4-3 15,3-6 1-15,-4-5-7 16,-2-1-3-16,-3-1 1 16,0-7 0-16,-9-4-4 15,-3 2 1-15,-6 3-7 16,-3 0-3-16,0 5-10 15,1 3-36-15,-1 2 2 16,3 3 18-16,3 3 11 16</inkml:trace>
  <inkml:trace contextRef="#ctx0" brushRef="#br0" timeOffset="34">19659 11293 140 0,'-15'-10'52'0,"9"10"-28"0,-6 2-13 0,6 4 18 16,0-1-17-16,-3 5-6 0,0 4-4 15,3 12-2-15,3 3 0 16,0 6-3-16,3 4 2 0,3 6 1 15,3 6 2-15,0-4-1 16,0-4 2-16,0-1-4 16,-3-5 0-16,0-5-12 15,0-9-5-15</inkml:trace>
  <inkml:trace contextRef="#ctx0" brushRef="#br0" timeOffset="35">19477 11590 192 0,'3'-3'74'0,"12"-2"-40"0,0-3-35 0,-6 2 15 16,6 1-8-16,9-3 2 15,2 0-36-15,4 0-15 16,6-2-39-16,0 2-15 15</inkml:trace>
  <inkml:trace contextRef="#ctx0" brushRef="#br0" timeOffset="36">20305 11484 148 0,'0'-8'55'0,"-3"8"-30"0,-3 0-5 15,3 0 21-15,-3 2-11 16,-3 1-5-16,-9 2-10 16,-3 3-5-16,0 3-5 15,4-1-4-15,5 1 0 0,3 0-6 16,3-1-1-16,12 3 3 16,6 3 1-16,6 0-1 15,2 5 2-15,-2 1 1 16,0 1 0-16,-3 1 0 15,-6-3 2-15,-6 0 10 16,-6 1 4-16,-3-6 8 16,-6-1 5-16,-9-4-14 0,0-3-3 15,1-3-6-15,-1-2-1 16,3-6-17-16,3-2-6 16,0-3-22-16,6-3-8 15,6-12-14-15,3-7-4 16,6-4-15-1</inkml:trace>
  <inkml:trace contextRef="#ctx0" brushRef="#br0" timeOffset="37">20343 11269 112 0,'0'3'44'0,"3"8"-24"16,3 10-10-16,0-5 12 15,3 10 3-15,-3 3 4 0,3 6 0 16,0 2 2-16,-3 0-17 16,0 8-6-16,-3-6-3 0,0-4-1 15,0-6 0-15,0 0-2 16,-3-10-2-16,3-4 3 16,-3-4 2-16,0-3-2 15,-3-3 0-15,3-5-8 16,0 0-4-16,3-2 0 15,0-9 3-15,0-5-2 16,0 0 3-16,3 0 3 16,0-2 1-16,3 2-4 15,0 3 1-15,5 5 4 0,-2 2 4 16,0 6 5-16,0 6 5 16,0 2-2-16,-3 8 3 15,-3 2-2-15,0 3 0 16,-3-2-10-16,0-3-3 15,-3-3-4-15,0 0 3 16,3-5-22-16,0 0-7 16,3-5-34-1,0-3-51-15,3-6 22 16</inkml:trace>
  <inkml:trace contextRef="#ctx0" brushRef="#br0" timeOffset="38">20733 11518 124 0,'-14'-3'46'0,"11"3"-24"0,-9 3-10 16,6 0 13-16,-3 2 0 15,-3 3 2-15,0 3-13 16,0 4-3-16,0 7-7 16,3 4-3-16,3 1 2 0,3-1 2 15,3-2 2-15,3-3-6 16,6-3 0-16,3-2 1 15,3-5 1-15,0-6-4 16,0-5 1-16,-3-5-2 16,0 0-2-16,-4-3 0 15,1-3 0-15,-3-7 5 0,-3 2 3 16,0 0 1 0,-3 3 2-16,0 2 2 0,-3 0 5 15,3 6-8 1,-3 3-1-16,3 2-8 0,0 10 0 15,0 3-1-15,3 1 2 16,0 1 1-16,3 1 1 16,0-2-11-16,0-4-3 15,0 1-20-15,3-3-7 16,0-3-30 0</inkml:trace>
  <inkml:trace contextRef="#ctx0" brushRef="#br0" timeOffset="39">20844 11582 84 0,'-3'5'33'0,"3"0"-18"0,0 6-7 16,3-1 13-16,-1 6 3 16,1 0 5-16,0 3-6 15,0-3-2-15,3-3-10 16,-3 0-4-16,0-2-4 15,0-4 2-15,0-1 1 0,-3-1 4 16,0-5 4-16,0 0 1 16,0-3 0-16,0-2-3 15,0-8-2-15,-3 2-2 0,3-7 0 16,0 2-4-16,3 0-3 16,0 0 0-1,0 3-1-15,3 0-7 16,0-1 0-16,0 4-17 0,3-1-7 15,3 1-14-15,0 2-5 16,0 0-8 0,-3 3-20-16,0-1 28 15,0 4 103 17,-1 12-12-32,1 1 1 15,0-1-10-15,0 1-7 16,0-3-3-16,3 0-2 0,0-3-2 15,3 0 1 1,3 1-10-16,0-6-3 0,-4-3 0 0,-2-2-8 16,0-1 0-16,-3-1-7 15,0-4 1-15,-6 0 2 16,-3 1 1-16,-3-1-4 16,-6 3-1-16,-6 0 5 15,-3 3 2-15,1 5 3 16,-1 5 2-16,0 3-3 15,3 3 0-15,3 2 10 16,3 8 3-16,3 3-3 16,3 0-1-16,3 0-4 0,6-6-1 15,3-2-1 1,6 0-2-16,6-3-28 0,3-5-11 16,2-5-41-1</inkml:trace>
  <inkml:trace contextRef="#ctx0" brushRef="#br0" timeOffset="40">21287 11523 148 0,'-27'3'57'0,"15"5"-30"0,3 5-25 0,3-2 12 15,0 2 2-15,-2 6 4 16,2 4-4-16,0 1 1 0,6 5-10 15,0-5-4-15,6-3 0 16,3-5 0-16,2-3 1 0,-2-5-5 16,18-13-3-1,-9-6 1-15,0-12-7 16,-6-4-1-16,-3-2-3 16,0-5 1-16,-3-1-2 15,-6-10 2-15,-3 0 2 16,-3 3 5-16,-6 2 5 15,0 6 5-15,3 7 14 16,3 6 8-16,0 8-4 16,0 8-3-16,3 13-11 15,3 10-3-15,6 11-5 16,0 8-1-16,3 6 3 16,3 12 1-16,-3-4-1 15,3-7-2-15,0-1 1 0,-1-6-1 16,4-11-95-1</inkml:trace>
  <inkml:trace contextRef="#ctx0" brushRef="#br0" timeOffset="41">21504 11706 188 0,'-6'0'71'0,"9"3"-38"0,0-1-34 0,0-2 12 0,3 0 4 16,6 0 4-16,6-2-7 15,0 2-4-15,6 0-5 16,-1-3-11-16,1 3-5 0,3-3-37 15,-3 1-18-15,3-9-11 16</inkml:trace>
  <inkml:trace contextRef="#ctx0" brushRef="#br0" timeOffset="42">21799 11502 124 0,'-6'3'46'0,"6"2"-24"0,0 11-17 0,0-3 13 15,3 11 3-15,0 8 2 16,0 5-4-16,0 0-1 16,0 3-10-16,0-3-3 0,0-6-1 15,-3-4 0-15,3-3 2 16,-3-6-1-16,0-5 2 15,0-2-2-15,0-3 0 16,0-3 5-16,0-5 6 0,0-10-13 16,0-6-3-1,0-5-6-15,-3-3 1 16,3-16 1-16,0 3-1 16,0 0 4-16,0-3 0 15,6 1 1-15,3 4 0 0,3 6 0 16,3 3 0-16,2 2 0 15,1 8 2-15,0 5-1 16,6 9-1-16,0 7 7 16,-3 8 3-16,-4 8 1 15,-5 3 1-15,-9 3 5 16,-6 4 1-16,-3-4-5 16,-3 2 0-16,-2-5-6 15,-4-8-2-15,0 0-11 16,-3-6-4-16,0-2-17 0,3-5-6 15,0-6-13-15,3-2-6 16,3-16-16 0,4-3-32-16,5-11 28 15</inkml:trace>
  <inkml:trace contextRef="#ctx0" brushRef="#br0" timeOffset="43">22046 11137 132 0,'0'0'49'0,"0"3"-26"0,3 2-18 0,0 3 11 0,3 11 10 15,0 7 9-15,0 6-8 16,0 7-1-16,0 4-15 16,0 4 2-16,0 1 1 0,-3 0-7 15,0-3-2-15,0-3-1 16,0-5 0-16,0-5-18 15,-3-6-7-15,0-2-45 16,0-11-60 0,0-5 30-16</inkml:trace>
  <inkml:trace contextRef="#ctx0" brushRef="#br0" timeOffset="44">21933 11431 212 0,'-3'-3'82'0,"6"3"-44"0,6 0-29 0,-6 0 19 15,9-2-8-15,0-1-1 16,6 0-14-16,2-2-2 16,1 0-3-16,3-3-27 0,0 5-9 15,-3-2-35 1,-3 2-50-16,-4-2 29 15</inkml:trace>
  <inkml:trace contextRef="#ctx0" brushRef="#br0" timeOffset="45">22186 11441 132 0,'-3'24'52'0,"15"-8"-28"0,-3 8-24 0,-6-11 13 0,6 3 11 15,-3 0 7-15,0 5-5 16,0-2-1-1,0 4-12-15,-1-4-3 0,-2-3-4 16,0 0 1-16,0-8 0 16,-3 0 3-16,0-3 1 15,0-18 1 1,3-3-6-16,0-5-4 16,0-1-1-16,0-1 1 15,3 1 1-15,0 1-4 16,3 3 1-16,0 2-5 0,3 3-1 15,3 2 5-15,0 3 5 16,3 3-24-16,-4-1-9 16,7 4-40-1,3-1-56-15,-3 3 31 16</inkml:trace>
  <inkml:trace contextRef="#ctx0" brushRef="#br0" timeOffset="46">22558 11013 164 0,'-3'2'63'0,"6"4"-34"0,6 7-23 0,-3-2 17 15,6 10 3-15,3 18 7 16,9 6-5-16,-4 14 0 0,1 1-15 16,0 7 1-16,-6 4 0 0,-3 3 1 15,-6-5 4 1,-6-3-9-16,-9 0-3 15,-9-8-2-15,-3-5 1 0,-6-5-14 16,-2-6-5-16,-4-7-39 16,-3-9-17-16,0-2-48 15</inkml:trace>
  <inkml:trace contextRef="#ctx0" brushRef="#br0" timeOffset="47">8139 12852 124 0,'-11'2'49'0,"-4"-2"-26"0,6 0-5 15,6 3 20-15,-3-3 3 16,0 0 3-16,3 3-9 15,0-3-4-15,0 2-2 16,9 1-16-16,6 2-1 16,3-2 1-16,6-3-3 15,5 0 0-15,10-3-2 16,-3 0 2-16,2 1-5 16,1-1-1-16,0 1-4 15,-3-1-1-15,-4 0-15 0,1 1-4 16,-3-1-56-16,3 3-25 15,-6-3-10 1</inkml:trace>
  <inkml:trace contextRef="#ctx0" brushRef="#br0" timeOffset="48">8997 12873 100 0,'0'-11'38'0,"3"22"-20"0,0-3-4 0,6-3 17 15,0 3-6-15,-1-3-2 16,4 0-11-16,0 1-5 16,3-4-4-16,0 1 0 0,0-6 0 15,0 1 1-15,-3-6 2 16,0 0-3-16,-3-3 0 15,2 1 1 1,-5-1-2-16,-3 1-2 16,-6-1 5-16,0 0 1 15,-6 3-2-15,1 3-3 0,-4 0 4 16,-3 5 1-16,-6 5 0 16,-6 3 1-16,3 3-4 15,1 10-2-15,2 0 2 16,3 0 0-16,3 0 1 15,6 3 2-15,6-5-3 16,3-1 0-16,9 1-1 16,9-3 1-16,6-3-4 15,2-3 0-15,1-2-17 16,6-2-8-16,3-6-24 16,-4 0-11-16,1 0-14 15</inkml:trace>
  <inkml:trace contextRef="#ctx0" brushRef="#br0" timeOffset="49">9434 12817 132 0,'-21'-10'52'0,"18"7"-28"0,-5-5 0 0,5 8 22 16,-3-3-8-16,-3 3 0 15,-3 3-17-15,-3 2-5 16,0 3-10-16,-3 3-4 0,3 13-1 16,-3-1-4-16,4 1 0 15,2 3-1-15,3-1 3 16,3-5-2-16,6-5 1 0,6-3 0 16,3-2-2-16,0-6-4 15,5-5 0-15,1-2-7 16,3-6-1-16,0 0 0 15,-3-3 0 1,-3-5 6-16,0 0 6 16,-3-5 3-16,-3 5 3 0,0 3 1 15,-3 3 3-15,-3 2 6 16,0 5 4-16,-3 8-4 16,0 11 1-1,-3 5-6-15,0 8 1 0,0 6-1 16,0-1 3-16,3 1-3 0,0-1-2 15,3-2 0-15,3 0-1 16,3-6-5-16,3-2 1 16,0-6-5-16,5-4 1 15,7-4-20-15,-3-7-7 16,3-6-24-16,-3-5-10 16,-3-5-12-1</inkml:trace>
  <inkml:trace contextRef="#ctx0" brushRef="#br0" timeOffset="50">9518 12857 144 0,'-6'0'55'0,"6"3"-30"0,-3 10-18 0,3-8 13 0,0 8-4 15,0 6 3-15,0 2-6 16,0 5 0-16,3-2-8 15,3-3 1-15,3 1 1 0,-1-4-3 16,4-5-3-16,0-2 0 16,3-6 1-16,0-5-1 15,3-5 2-15,-3-6-7 16,-3-2-1-16,3-3-1 16,-4 0 2-16,-2-7-1 15,-6-4 4-15,-3 1 0 16,0 4 3-16,0 4-1 15,0 5-1-15,0 2 3 0,0 6 0 16,0 2 1-16,0 8 0 16,0 11 0-16,3 0 2 15,3 3-5-15,0 2-1 16,0-3 2-16,0-2 1 16,0-2-10-16,0-1-3 15,0-3-35-15,0-2-15 16,3-2-18-1</inkml:trace>
  <inkml:trace contextRef="#ctx0" brushRef="#br0" timeOffset="51">9800 12854 124 0,'-3'6'46'0,"3"12"-24"0,0 8-19 16,0-15 12-16,0 2-5 15,3 3 2-15,-3-3-9 16,3 1-2-16,0-1-21 16,0-3-7-16,0-2-32 15,0-2-13-15</inkml:trace>
  <inkml:trace contextRef="#ctx0" brushRef="#br0" timeOffset="52">9783 12780 144 0,'-6'-3'55'0,"9"6"-30"0,-3-3-32 0,0 0 8 16,0 0-35-16,6 3-13 16,-1-1-3-16,1 4 1 15</inkml:trace>
  <inkml:trace contextRef="#ctx0" brushRef="#br0" timeOffset="53">9896 12841 120 0,'15'21'46'0,"-13"11"-24"0,16-6-8 0,-12-15 15 0,0 7-1 16,0-4 3-16,0-1-11 15,0 3-2-15,0-3-10 16,0-5-3-16,0 0-1 0,0 0-2 15,-3-3 1-15,0 0 2 16,-3-5 4-16,0 0 0 16,3-2 2-16,0-1-6 15,0-2-1-15,0 0-2 16,0-6 1-16,3 0-2 16,-3-2 2-16,0-5-2 15,0-4 2-15,3-1-4 16,0 1 0-16,0 4-1 15,-4 2-2-15,1 3-2 16,0 2 1-16,0 1-21 0,0 2-8 16,0 2-27-1,0 4-49-15,3 2 22 16</inkml:trace>
  <inkml:trace contextRef="#ctx0" brushRef="#br0" timeOffset="54">10235 12822 124 0,'-12'0'46'0,"6"3"-24"0,-6 0-10 0,6-1 16 0,0 4-5 16,0 7 1-16,-6 5-11 16,-2 4-5-16,2-1-5 15,3 3-3-15,0 2 1 0,6-5 1 16,3-2 1-16,6-6-1 15,0-2 1-15,0-4 0 16,3-1 1-16,0-4-5 16,-1-4 1-16,1-4-5 15,3-4 1-15,-3-3-3 16,0-1 0-16,-3-4 1 16,0-6 4-16,0 3-1 15,-3 5 1-15,0 3 2 16,0 5 2-16,0 3-3 15,0 7-2-15,0 11 6 0,0 3 3 16,3 3-3 0,0-1-2-16,0-2 2 0,0 0 0 15,0-3-4-15,0-2-1 16,0-3-32 0,-1-3-13-16,1-2-25 15</inkml:trace>
  <inkml:trace contextRef="#ctx0" brushRef="#br0" timeOffset="55">10455 12523 144 0,'0'3'55'0,"6"0"-30"0,-3 10-23 16,0-2 12-16,0 4 8 15,-3 12 8-15,3 5-6 16,-3 2-2-16,0 3-13 16,0 0-5-16,0 5-3 0,3-4-1 15,-3-1 2-15,0-6-25 16,3-4-10-16,0-6-58 16</inkml:trace>
  <inkml:trace contextRef="#ctx0" brushRef="#br0" timeOffset="56">10530 12849 160 0,'9'8'60'0,"-9"2"-32"0,20 1-15 0,-14-8 19 15,6-1-7-15,0 1 0 16,0-8-12-16,3-1-3 15,0 1-6-15,0-3-1 0,0 0 3 16,-1-2-3-16,-2-1-2 16,-3 0 0-16,-3-2-1 15,-3 0-5-15,-6 2 1 16,-3 1-7-16,-3 2-1 0,-3 5 5 16,1 3 3-1,-4 6 3-15,0 4 1 0,-3 3-3 16,3 6 2-1,3 2 10-15,9 6 3 0,3-1-1 16,0-2 1-16,6 0-7 16,3-1-3-16,0-4-4 15,3-6 1-15,0 0-12 16,0-5-5-16,0-2-28 16,3-6-10-16,-4-3-15 15,1-2-19 1,0-6 37-16</inkml:trace>
  <inkml:trace contextRef="#ctx0" brushRef="#br0" timeOffset="57">10774 12830 108 0,'0'3'41'0,"0"0"-22"0,3 5-9 0,-3 2 12 16,0 1 5-16,0 5 6 16,0 0-12-16,0-1-4 15,0-1-10-15,-3 2-3 0,3-6 2 16,0-2-1-16,0-3 0 15,0 1-3-15,0-6 1 16,0 0-2-16,0-6 2 16,3-7-2-16,3-8-1 15,6 0-4-15,2 0 0 16,1-1 0-16,0 4 2 16,0 2-1-16,0 5 1 15,0 6 2-15,0 3 2 0,0 4 3 16,-3 6 4-16,-1 5 0 15,1 6 2-15,-3-1-4 16,-3 1-2-16,0-1-2 16,-3-2 0-16,0 0-18 15,-3-3-6-15,0-2-37 16,0-3-54 0,0-8 19-16</inkml:trace>
  <inkml:trace contextRef="#ctx0" brushRef="#br0" timeOffset="58">11155 12523 160 0,'-3'0'63'0,"6"3"-34"0,-3 13-25 0,0-5 15 15,0 10 6-15,0 8 7 16,0 3-13-16,0 5-3 15,0 0-10-15,0 2-4 0,0 4 1 16,0-6-2-16,0-3 2 16,0-2-11-16,0-8-4 15,0 0-43-15,0-9-16 16,-3-4-13 0</inkml:trace>
  <inkml:trace contextRef="#ctx0" brushRef="#br0" timeOffset="59">10955 12740 204 0,'-3'-5'77'0,"6"5"-42"0,9-2-41 16,-6-1 12-16,12 3 7 16,3-3 8-16,3 1-6 15,2-1-1-15,7 0-8 16,0 1-2-16,9-4 0 0,-4 4-24 15,-2 2-12-15,-6-6-69 16</inkml:trace>
  <inkml:trace contextRef="#ctx0" brushRef="#br0" timeOffset="60">12080 12426 124 0,'-3'-14'49'0,"3"17"-26"0,0 34-14 16,3-24 16-16,0 11 3 15,-3 3 6-15,0 10-10 16,0 2-5-16,0 4-10 16,0 2-4-16,0-6-1 0,0 9-2 15,0-6 1-15,0-5-2 16,0-5-1-16,0-6-30 16,0-4-13-16,0-4-46 15</inkml:trace>
  <inkml:trace contextRef="#ctx0" brushRef="#br0" timeOffset="61">11979 12748 200 0,'-3'-8'77'0,"6"6"-42"0,0-3-41 0,3 2 14 16,3-2-5-16,3-1 1 0,6 1 0 15,3-6 2-15,8 3-3 16,7 3-19-16,-3 0-7 16,-3 2-49-16,-4 1-35 15,-2 7 40 1</inkml:trace>
  <inkml:trace contextRef="#ctx0" brushRef="#br0" timeOffset="62">12265 12796 116 0,'-18'29'44'0,"15"-10"-24"0,-3 10-10 15,6-13 14-15,3-1-7 16,3 4-2-16,3 0 3 16,6-6 0-16,0-5-9 15,9-6-1-15,2-4 2 0,4-12-2 16,-6-7 3-16,-3 0 0 0,-6 0 1 16,-6 0 11-16,-6 0 7 15,-9-1-9-15,-9 4-4 16,-3-1-10-16,0 4-5 15,0 4-28-15,3 3-12 16,-3 5-78 0</inkml:trace>
  <inkml:trace contextRef="#ctx0" brushRef="#br0" timeOffset="63">13506 12711 120 0,'0'-2'46'0,"3"2"-24"0,-3 2-4 16,0-2 18-16,0 6-12 16,0 2-3-16,-3 7-10 15,0 7-5-15,3 1-3 16,0 12 0-16,3-3 0 0,0-3-1 16,3-3-2-16,6-2 1 15,3-3 1-15,0-5 1 16,3-5 1-16,0-3-2 0,-1-11 1 15,1-2 0-15,-3-6 3 16,0-10-1-16,-3-3 0 16,0 3-3-1,-3-3-2-15,-3 0 1 0,-3 0-1 16,0 3 0-16,-3 5 2 16,0 3 3-16,0 5 2 15,0 3-1-15,0 5 1 16,-3 8-4-16,3 8-2 15,0 5 0-15,0 5-1 16,3 3-3-16,0 1 2 16,3-1-1-16,5-3 0 15,1-5-3-15,3-5-1 16,0-3-35-16,0-5-15 0,3-8-33 16</inkml:trace>
  <inkml:trace contextRef="#ctx0" brushRef="#br0" timeOffset="64">13941 12735 12 0,'0'-2'8'0,"3"2"-4"0,-3-3 15 0,0 3 10 16,0 0 5-16,0-3 5 15,0 1-2-15,0-1 1 16,0 0 4-16,-3 1 1 15,-3 2-8-15,0 0-2 16,-3 0-18-16,-6 2-5 0,3 4 1 16,3-1-7-16,0 3 0 15,3 0-7-15,3 2 0 16,6 4-1-16,6-1-1 16,3 3 4-16,3 0 0 0,3 2-2 15,-3 6 2 1,-3-6 3-16,-3 1 1 15,-3-3 3-15,-3-3 3 0,-6 3-2 16,-3-6 1-16,-3-2-5 16,-3-2 0-16,-3-4-8 15,-3-2-4-15,3 0-17 16,3-2-9-16,3-1-23 16,3 0-9-16,6-2-15 15</inkml:trace>
  <inkml:trace contextRef="#ctx0" brushRef="#br0" timeOffset="65">14078 12846 148 0,'3'0'55'0,"0"3"-30"0,3-3-16 0,0 0 14 16,0 0-2-16,2-3-1 15,1-2-10-15,3-3-4 16,0 0-4-16,0-2 1 0,3-1 0 15,-3 0-4-15,-3-2 1 16,0 3 0-16,-3-1 2 16,-12 0 1-16,0 1 1 15,-3 2 2-15,-3 0 1 16,-3 3-3-16,0 2-1 16,0 3-1-16,-6 5-2 15,4 3 1-15,-4 5-1 16,3 3 11-16,3 3 5 0,6 2-4 15,3 8-2-15,6-2-1 16,9-1-1-16,3-2-4 16,3-3-1-16,0-2-1 15,3-6-2-15,2-3-15 16,4-4-7-16,3-6-44 16,0-3-20-16,0 0-4 15</inkml:trace>
  <inkml:trace contextRef="#ctx0" brushRef="#br0" timeOffset="66">14307 12968 160 0,'3'3'63'0,"3"-3"-34"0,6 0-14 0,-3 0 20 15,3 0-8-15,2 0-3 16,1-3-14-16,6 0-4 16,3 1-4-16,0-1-2 0,-3 0 1 15,-4 1-28-15,-2 2-9 16,-3 0-37 0,0-3-38-16,0 0 39 0</inkml:trace>
  <inkml:trace contextRef="#ctx0" brushRef="#br0" timeOffset="67">14739 12711 120 0,'-9'-8'46'0,"6"8"-24"0,0-2 3 0,0 2 20 15,-6 0-11-15,-6 0-2 16,3 2-17-16,-3 6-4 16,0 3-7-16,0 2-3 0,3 3 0 15,3 3-1-15,3-1 0 16,4 6 0-16,2 0 0 16,2 0 0-16,4-1 2 15,6-4-12-15,6-3-6 16,0-6-33-16,0 1-16 15,6-8-13 1</inkml:trace>
  <inkml:trace contextRef="#ctx0" brushRef="#br0" timeOffset="68">14831 12754 108 0,'-18'-3'41'0,"12"8"-22"0,-3 3-20 0,6 0 9 0,-3 3 12 15,0 2 10-15,0 8-3 16,3-2 1-16,3 5-13 16,3-1-4-16,6-4-7 15,3-3 4-15,3-3 2 0,3-2 1 16,3-6 1-16,2-8-2 16,-2-7 1-16,-3-4-4 15,-3 1 1-15,-3 0 1 16,-6-3 2-16,-9-2-1 15,-6-4-1-15,0 4-5 16,-3-1-3-16,0 3-16 16,0 3-5-16,0 3-30 0,3 2-12 15,1 2-32 1</inkml:trace>
  <inkml:trace contextRef="#ctx0" brushRef="#br0" timeOffset="69">14971 12735 88 0,'-3'19'35'0,"0"-3"-18"0,6 7-7 0,-3-12 12 16,0 2-8-16,3 3-1 16,3-3-5-16,3 3-3 0,2-3 6 15,1-2 5-15,3-8-8 16,0-3 0-16,3-6 2 0,-3-2-6 15,3 0 0-15,0-2-2 16,-4-3 1-16,-2-3-4 16,-3-3 0-16,-3 1 3 15,-3 2 1-15,0 0 3 16,-3 3 1-16,0 2 3 16,-3 3 1-1,0 6-3-15,0 2-3 16,3 5 0-16,-3 5 3 15,6 4 3-15,0 2-4 16,3 2 1-16,0 3-7 16,3-2-1-16,0 2 0 15,3-3 2-15,0-2-21 0,3-2-9 16,0-7-46 0,-1-9-41-16,1-11 38 15</inkml:trace>
  <inkml:trace contextRef="#ctx0" brushRef="#br0" timeOffset="70">15304 12719 108 0,'-3'6'44'0,"6"2"-24"0,-3 5 1 0,0-3 19 16,3 4-1-16,-3-1 1 15,3 0-20-15,0 0-9 0,0 0-7 16,-3 3-4-16,3-2 3 0,-3-4-2 15,0-2 2-15,0-3 2 16,0-7 7 0,3-4 0-16,0-1 0 15,0-4 0-15,0-5-15 16,0-2-5-16,0-4 1 16,6 4 3-16,0 2-2 15,3 0 2-15,-1 6 0 16,4 2 2-16,0 5 3 15,0 6 2-15,0 5 5 16,0 2 5-16,-3 6 2 16,0 0 0-16,0 0-3 0,-6 0-2 15,0-1-9 1,-4 1 0-16,-2-2-17 0,3 1-35 16,0-4-54 15,-3-11-23-16,6-8 41-15</inkml:trace>
  <inkml:trace contextRef="#ctx0" brushRef="#br0" timeOffset="71">15649 12378 200 0,'0'-3'77'0,"0"3"-42"0,3 3-41 0,0 2 14 0,0 3 8 16,3 16 9-16,0 8-1 16,-3 13 0-16,0 0-13 15,0 0 0-15,-3 2 0 0,0-2-6 16,0 3-3-16,0 0-1 16,0-6 1-16,0-5-8 15,0-8-3-15,0-5-26 16,0-8-10-16,0-6-30 15,0-4-45 1,0-17 31-16</inkml:trace>
  <inkml:trace contextRef="#ctx0" brushRef="#br0" timeOffset="72">15447 12690 192 0,'-6'-5'71'0,"9"5"-38"0,0 0-28 0,0 0 19 15,6 0-9-15,6-3 2 16,9 1-8-16,2-4-3 16,4 1-3-16,3 2-5 0,3-7-1 15,-1 2-23-15,4 3-10 16,0-3-58 0</inkml:trace>
  <inkml:trace contextRef="#ctx0" brushRef="#br0" timeOffset="73">16090 12412 104 0,'-3'-23'38'0,"3"23"-20"0,-3 0 5 16,3 2 18-16,-6 3-6 15,-6 11-3-15,-3 3-14 16,-3 5-6-16,-3 7-7 15,-2 1-2-15,2 5 1 0,3-2 0 16,3 2 0-16,6 2-2 16,3-2 1-16,6 3 0 15,6-3 1-15,6-5-7 16,3-3-2-16,6-8-20 0,6-5-7 16,-1-11-27-1,4-10-39-15,-3-3 24 16</inkml:trace>
  <inkml:trace contextRef="#ctx0" brushRef="#br0" timeOffset="74">16233 12396 88 0,'0'0'33'0,"3"3"-18"0,6 0-16 0,0 7 9 16,5 6 10-16,4 8 6 0,0 8 12 15,0 5 7 1,0 3 8-16,-3 2 3 16,-3 3-29-16,-9 0 8 0,-6 2 2 0,-9-2-11 15,-9-2-1-15,-6-4-15 16,-6-4-8-16,-5-3-51 16,5-6-23-16,-9-7-54 15</inkml:trace>
  <inkml:trace contextRef="#ctx0" brushRef="#br0" timeOffset="75">16635 12595 188 0,'0'3'71'0,"3"-3"-38"0,0 2-14 0,-3-2 23 16,5 3-3-16,4-3-1 15,3 0-13-15,6 3-2 16,6-3-14-16,0 0-5 0,3 0-3 0,-1-3-1 15,-2 3 2-15,-3 0-8 16,3-3-3 0,-3 1-17-16,-3-1-9 0,2 0-10 15,-5 1-5-15,-3-1-12 16,-6 0-43 0,-6 3 17-16</inkml:trace>
  <inkml:trace contextRef="#ctx0" brushRef="#br0" timeOffset="76">16635 12746 164 0,'-9'0'63'0,"9"2"-34"0,3 1-16 0,-3-3 17 16,3 3 0-16,3-3 4 15,2 0-9 1,4 2-6-16,6-2-10 0,9 0-2 0,0 0 0 15,0 0-1-15,-1 0-1 16,-2 0-3-16,-3 0-2 16,-3 0-17-16,-3-2-6 15,3-1-88 1,0 0 5 0</inkml:trace>
  <inkml:trace contextRef="#ctx0" brushRef="#br0" timeOffset="77">17176 12579 160 0,'-15'-3'63'0,"15"6"-34"0,3-3 6 16,-3 0 29-16,0 0-1 16,0 0 0-16,6 0-22 15,3 3-10-15,3-1-18 16,3-2-4-16,0 0-2 0,6 0-3 16,-3-2-1-16,2 2-3 15,-2-3-1-15,0 3-10 0,-3-3-3 16,9 3-57-1,-6 0 8 1,-3 0 0-16,-3 0-14 16,-4 3-44-16,-5 0 28 15</inkml:trace>
  <inkml:trace contextRef="#ctx0" brushRef="#br0" timeOffset="78">17141 12725 180 0,'-6'5'68'0,"6"-2"-36"0,6-1-20 0,-3 1 19 0,3-1-5 16,5 1 2-16,10 0-12 15,3-1-4-15,0 1-7 16,3 0 1-16,-1-1 0 0,1 1-2 16,0-3-3-16,-3 0-9 15,-6 0-5-15,0 0-31 16,-4 0-11-16,1 0-45 15</inkml:trace>
  <inkml:trace contextRef="#ctx0" brushRef="#br0" timeOffset="79">17795 12500 116 0,'-6'5'44'0,"9"0"-24"0,-3-2 5 0,0-3 20 16,0 0 0-16,0-3 0 15,0 3-9-15,0 0-5 16,0 0-17-16,3-2-4 0,0-4 0 16,0-2-4-16,0 0-1 15,0-7-2-15,0 1 0 16,0 1-2-16,6-3-1 16,-3 0 1-16,0 0-1 15,0 1-3-15,3 1 2 16,-6 4 1-16,0 2 0 15,0 3-5-15,0 2 1 16,-3 3-3-16,3 5 0 16,-3 3 4-16,3 11 3 15,0 7-1-15,-3 6 0 16,3 0 1-16,0 2 2 16,-6 6-1-16,6-1-1 0,0-2 3 15,0-2 0 1,0-3-4-16,0-3 1 0,0-5-2 15,-3-3 0-15,0-5-14 16,0-3-4-16,3-3-25 16,-3-2-9-16</inkml:trace>
  <inkml:trace contextRef="#ctx0" brushRef="#br0" timeOffset="80">17789 12881 168 0,'-5'2'66'0,"5"-12"-36"0,3 15-29 0,-1-8 16 15,4 1 2-15,0 2 3 16,6-3 4-16,6 0 1 16,3 1-14-16,0-1 1 0,3 1 2 15,2-1-8-15,1 0-2 16,-3 1-4-16,-6-1 1 15,-3 0-4-15,-3 1 0 16,0-1-30-16,-3 3-12 16,-4-3-64-1,-2 1-33-15,-3-4 71 16</inkml:trace>
  <inkml:trace contextRef="#ctx0" brushRef="#br0" timeOffset="81">8548 17525 168 0,'-9'0'66'0,"6"5"-36"0,0-2-13 0,3-3 20 16,0 0-6-16,3 5-1 16,6-5-5-16,3 0-2 15,9 0-12-15,3 0-2 0,5-5-2 16,7 5-3-16,0-3-3 16,9-2 0-16,-4 5 1 15,-2-5-10-15,-3 5-4 16,-7 0-41-16,-2 0-15 15,-6 0-38 1</inkml:trace>
  <inkml:trace contextRef="#ctx0" brushRef="#br0" timeOffset="82">9691 17578 112 0,'0'-3'44'0,"3"6"-24"0,0 2-10 0,-3-5 12 16,0 0-8-16,3 0-3 15,3 6-4-15,0-4 0 16,6 3-4-16,9-5 3 0,0 6 0 16,-1-6-2-16,-2-6-3 15,0 1 2-15,0 3 2 16,0-9-2-16,-3 3 0 16,-3 3 1-16,-3-3 0 0,-3-3 0 15,-4 3 2-15,-2 0-3 16,-5-2 0-16,-4 2 1 15,-3 0 0-15,-6-3 0 16,-9 11 2-16,3 0-1 16,0 0 0-16,1 6-1 15,-1 7 2-15,0 0-3 16,3 0-2-16,3 11 4 16,3-3 1-16,6 6 0 15,4-6 1-15,5 3-4 16,5-6-2-16,7-2 0 15,6-3-1-15,15 1 0 16,3-9 0-16,-1-5-18 16,1 0-5-16,3 0-64 15,3 0-39-15,-7-13 55 16</inkml:trace>
  <inkml:trace contextRef="#ctx0" brushRef="#br0" timeOffset="83">10251 17520 96 0,'-18'-8'35'0,"18"8"-18"0,-3-6-2 0,-3 6 15 15,0 0 6-15,-3 0 5 16,-3 0-13-16,-3 6-5 16,0-1-13-16,-2 3-6 0,-1 5-3 15,3 0-4-15,0 6 2 16,3-6 1-16,3 8 0 15,3-2-3 1,6 2 0-16,3-10 2 16,6-3 0-16,3-3 1 15,0-5 2-15,3-13 1 16,0 2-4-16,2 3 1 16,-2-10-2-16,3 10 0 15,0-6 2-15,-6 9 0 0,-3-3-3 16,0 3 9-1,-9 5 3-15,0 11-2 16,-6 4 1-16,0 12 1 16,3 10 5-16,0-3-4 15,0 6 2-15,6 2-9 16,3-2-4-16,6-6 4 16,0-2 5-16,3-11-4 15,0 3 0-15,2-16-15 16,1-3-8-16,9-5-32 15,0 0-15-15,0-13-25 16</inkml:trace>
  <inkml:trace contextRef="#ctx0" brushRef="#br0" timeOffset="84">10480 17533 92 0,'-3'-8'35'0,"3"13"-18"0,-3-5 4 0,3 0 17 0,0 3-9 15,-6 8-2-15,6-4-7 16,-3 12-1-16,6 7-10 16,0-4-5-16,0 1-1 0,3-4 0 15,0-3 1-15,3-6-2 16,0-2 1-16,3-8 0 16,0 0 1-16,-1 0-2 15,1-8-2-15,0-10-2 16,-3 5 1-16,-3-6-1 15,0 1 0-15,-3 2 2 16,0-3 2-16,-3 6 1 16,0 8 1-16,0-3 0 0,0 2 2 15,0 6-3-15,3 11 0 16,0-3-1 0,3 13 1-16,0-2-2 15,0-1 2-15,0-2-4 0,6 3 0 16,0-6-6-16,0 0-3 15,2-2-32-15,1-3-15 16,-3-8-25 0</inkml:trace>
  <inkml:trace contextRef="#ctx0" brushRef="#br0" timeOffset="85">10775 17557 184 0,'-3'0'71'0,"3"5"-38"0,0 8-39 15,0-5 12-15,0 0-6 16,0 5 2-16,0 1-1 16,3 4-1-16,0-5 1 15,0-2-8-15,0-3-3 0,0 0-60 16,-3 2-35 0</inkml:trace>
  <inkml:trace contextRef="#ctx0" brushRef="#br0" timeOffset="86">10745 17409 216 0,'-3'-8'82'0,"6"2"-44"0,-3 6-47 0,3 0 12 16,-3 0-22-16,6 0-5 15,0 0-61-15,3 0-26 16</inkml:trace>
  <inkml:trace contextRef="#ctx0" brushRef="#br0" timeOffset="87">10932 17533 124 0,'-3'-3'49'0,"6"3"-26"0,-3 3-20 0,0-3 12 16,3 5 6-16,0 3 5 16,0 3-3-16,3 7 0 15,0 3-12-15,3 1-4 0,0 4-1 16,0-7-1-16,0 4 0 15,0-7-1-15,0 3 2 16,0-11 1-16,-3 2 3 16,0-2 4-16,0-8 3 15,0 0 0-15,-1-5 1 16,1-3-5-16,0 0-3 16,0-2-3-16,0-17-2 15,0 6-3-15,0-6-2 0,-3 1-2 16,0 2 1-1,0 11-6-15,0-3 0 0,0 0-15 16,0 8-5-16,6 3-6 16,6-3 0-16,0 8-13 15,3 0-3-15,-1 0-3 16,1 0-15 0,-3 5 19-16,0-5 25 15,0 0 14-15,0 0 25 16,-3-5 12-16,-3 5 17 15,-3-5 6-15,0 5 0 16,-3 0 1-16,-3-3-16 16,-3-2-4-16,-3 5-19 15,-3 5-1-15,-3-2 1 0,0 10-9 16,0 0-2-16,3 3-2 0,-6 5 0 16,9 0-3-16,3-2 2 15,3 2-1-15,0-2 0 16,6-6 0-16,3-3 0 15,0-2 4-15,3-8 3 16,-3 0-7-16,3-8 0 16,-3-10-5-16,0-1 0 15,-3-2 4-15,0 3 1 16,-3-1 2-16,0 6 2 16,-3 0-1-16,3 10-1 15,-3-2 3-15,2 13 0 16,1 5 3-16,0 5 1 15,6 4-3-15,3-4-3 16,-6 1 0-16,6-6-1 0,0 0-22 16,0-5-10-16,3-3-46 15,0-5-46 1,0-5 41-16</inkml:trace>
  <inkml:trace contextRef="#ctx0" brushRef="#br0" timeOffset="88">11659 17168 140 0,'0'2'55'0,"0"1"-30"0,0 24-14 0,0-14 15 15,3 13 3-15,-3 11 5 0,-3 11-10 16,3-3-2-16,-3 0-13 15,3 5-3-15,0-8 0 0,0-2-3 16,3-3-2-16,0-10-16 16,0-1-7-16,3-7-47 15,-3-6-55 1,0-5 32-16</inkml:trace>
  <inkml:trace contextRef="#ctx0" brushRef="#br0" timeOffset="89">11807 17546 124 0,'-2'5'46'0,"2"-5"-24"0,0 6-13 0,0-6 16 16,2 0-5-16,7 5-2 15,0-2-2-15,0-3 0 16,3 0-8-16,3 0-1 0,0-3 0 16,0-2-1-16,0-6 1 15,0 3 0-15,-3 0 1 16,-4-5-4-16,-2 0-1 16,-6-6-1-16,-3 6 1 15,-3 3-4-15,-5-4 0 16,-1 6-1-16,-3 3 0 15,3 10 4-15,-6 3 3 0,-3 8 0 16,6-3 0 0,3 3-3-16,3 3 1 0,6 2 4 15,3 11 6-15,6-6-5 16,0-2-2-16,3-3-8 16,3-2-3-16,0-6-1 15,3-5 4-15,0 2-19 16,3-7-8-16,-3-3-27 15,0 0-10-15,-1-8 0 16,-2-5-11 0,-3-6 32-16</inkml:trace>
  <inkml:trace contextRef="#ctx0" brushRef="#br0" timeOffset="90">12007 17533 176 0,'-3'-3'66'0,"3"6"-36"0,0 2-40 0,0 1 11 15,3 1 3-15,0 4 7 16,0-3 8-16,-3 11 3 15,0-4-11-15,0 4-2 0,0-6-2 16,0 0-1-16,0-7-1 16,0 2-3-16,0-3 1 15,0-5-2-15,3-5 2 16,6-3-7-16,-3-6 1 16,9-4-10-16,-1-3-2 15,1-3 6-15,0 3 2 16,3 8 2-16,0 2 1 15,-3 3 3-15,3 8 0 0,3 8 9 16,2 3 5-16,-5 10 2 16,-3 3 4-16,-3-3-11 15,0 5-4-15,-3-7-1 16,0-1 0-16,-3-5-23 16,0-5-9-16,0 0-30 15,0-2-52 1,0-14 22-16</inkml:trace>
  <inkml:trace contextRef="#ctx0" brushRef="#br0" timeOffset="91">12394 17186 196 0,'0'-21'74'0,"0"16"-40"0,0 10-40 16,0 16 25-16,0 6-2 15,0 10-2-15,0 8-1 16,0 8-8-16,0 0-4 0,0 5 1 16,3-11 0-16,0-2 1 15,0 0-16-15,0-5-6 16,0-13-35-16,0-1-14 16,-3-7-14-1</inkml:trace>
  <inkml:trace contextRef="#ctx0" brushRef="#br0" timeOffset="92">12257 17520 236 0,'-3'-8'90'0,"3"2"-48"16,3 6-49-16,0-2 16 0,6-3-2 15,3 5 4-15,3-8 9 16,8-3 7-16,7 3-14 15,6 3-7-15,6 2-4 0,-1-7-22 16,1 2-9-16,3-3-65 16,2-2-54-1,-2-3 52-15</inkml:trace>
  <inkml:trace contextRef="#ctx0" brushRef="#br0" timeOffset="93">13287 17192 156 0,'-3'0'57'0,"3"0"-30"0,3 13-32 0,0 0 10 16,0 6 1-16,0 10 4 15,0 2-1-15,-3 20 0 16,0 2-5-16,0 0-3 0,0-3 0 16,0-8 1-16,0 3 3 15,0-8-15-15,3-5-8 16,-3-11-57-16</inkml:trace>
  <inkml:trace contextRef="#ctx0" brushRef="#br0" timeOffset="94">13198 17520 252 0,'-3'0'93'0,"6"0"-50"0,2-8-52 16,1 8 14-16,3 0-7 15,6-6-2-15,3-1 3 16,6 1 0-16,3-2 1 15,5 8-18-15,1-5-5 0,0 2-20 16,-6 3-5-16,-6 3 7 16,-4-3-2-16,-2 5 18 15,-6 3 34-15,-3 3 16 16,-9 5 0-16,0 10 0 16,0 3-3-16,0 0-2 15,3 3-4-15,6 0-2 16,6 0-8-16,6-6 9 0,6-10 5 15,0-5-4-15,2-11 1 16,1-6-4-16,-3-7 0 16,-6 0-10-16,-3-8-1 15,-9-3 15-15,-9-3 9 16,-6 1-9-16,-9 5-4 16,-6-3-11-16,0-3-3 0,1 9-25 15,2 5-7-15,9-1-74 16,9 1-48-1,3 0 67-15</inkml:trace>
  <inkml:trace contextRef="#ctx0" brushRef="#br0" timeOffset="95">14460 17504 104 0,'-9'-11'41'0,"6"17"-22"0,3-6-7 15,0 5 13-15,-3 3-11 16,0 0-3-16,0 10-1 15,0 1 4-15,3 7-8 16,0 1-1-16,6 7 1 0,3-5-1 0,0 0 2 16,5-5-2-16,7-8 0 15,-3 2-3-15,0-4-2 16,0-9 1-16,3 0 1 16,-3-10 1-16,-4-3 1 15,1-5-5-15,0-11 1 16,-3-2-5-16,-3-6-1 15,-6 5 3-15,-3 1 3 16,0 5 1-16,-3 2 2 16,0 6 11-16,0 0 6 0,0 7-8 15,0 12-2-15,3-1-6 16,0 11-1-16,3 8-1 16,3-3 1-16,0 5-2 15,3 1-1-15,3-9-4 16,0 4 0-16,0-9-25 15,6-3-10-15,2-7-38 16,1 2-26 0,-3-10 43-16</inkml:trace>
  <inkml:trace contextRef="#ctx0" brushRef="#br0" timeOffset="96">14876 17506 220 0,'-18'0'82'0,"13"6"-44"0,-7-1-42 0,6-2 15 16,-6 7 1-16,-3-2 2 15,3 0-3-15,3-3-1 16,15 9-11-16,3-4-1 16,3 6-2-16,3 3-1 15,0 7 4-15,-4-7 2 16,1 7 2-16,-3-5 1 15,-3 6 0-15,-6-9 2 16,-3 1 1-16,0-6 1 16,0-5-7-16,-3-3-2 15,0-5-18-15,0-5-7 16,4-3-25-16,-1-5-10 0,3 0-25 16</inkml:trace>
  <inkml:trace contextRef="#ctx0" brushRef="#br0" timeOffset="97">14995 17591 156 0,'15'0'57'0,"-12"5"-30"0,3 3-18 15,-3-2 14-15,3 2-7 16,0 5 1-16,3-8-8 16,0 0-1-16,3-10-4 15,0-3-1-15,-3 3 1 0,0-3 0 16,0-3 0-16,-4-2-2 15,-2 0-2-15,-3 0 1 16,-5 5-1-16,-1-3-3 0,-6 9 2 16,0-4 3-16,-6 12 3 15,-3-4 2-15,0 9 1 16,3 10-2 0,3 5 1-16,4-2 2 0,2 3 2 15,6-6-1-15,9 3-1 16,6-8-5-16,5 2-3 15,4-5-7-15,3-7-1 16,3 1-35-16,0-7-14 16,2 0-44-1</inkml:trace>
  <inkml:trace contextRef="#ctx0" brushRef="#br0" timeOffset="98">15165 17721 172 0,'-6'0'66'0,"6"0"-36"0,3 0-24 0,0 0 15 16,3 0 2-16,9 0 3 16,9-5-9-16,0 5-5 15,2-3-7-15,4-2-4 0,3 5 0 16,6 0-4-16,-7 0 2 16,1 0-37-16,-3 0-14 15,-3 0-40 1</inkml:trace>
  <inkml:trace contextRef="#ctx0" brushRef="#br0" timeOffset="99">15826 17499 80 0,'-6'-8'33'0,"6"2"-18"0,-3-12-2 16,0 18 11-16,0-5 7 0,-3-3 4 16,-3 0 5-16,-3 2 2 15,-9 12-11-15,-2-4-7 16,2 9-13-16,0 2-7 0,3 6-3 15,0 2-4-15,6 5 2 16,3 6 1-16,6 2 2 16,9 3-1-16,15-5-1 15,3-3-4-15,3-10 0 16,2 2-7-16,4-10-1 16,-3-6-31-16,3-5-11 15,-4-5-30-15</inkml:trace>
  <inkml:trace contextRef="#ctx0" brushRef="#br0" timeOffset="100">15993 17565 136 0,'-18'0'52'0,"12"0"-28"0,-6 5-15 16,9 0 16-16,-6 3-8 15,3 5 1-15,0 9 0 16,0 1 1-16,3-1-10 15,6-4-3-15,0 3 0 0,6-2-3 16,3-1 0-16,6-10 3 16,3-8 1-16,2 0 1 15,-2-8 0-15,3-2 0 0,-3-11 0 16,-6-1 0-16,-9-1 2 16,-6 4-3-16,-6-7 1 15,-3 10-3-15,-6-3 0 16,0 1-10-16,0 4-4 15,0 1-26-15,3 8-12 16,3-3-38 0,3 3-36-16,6 5 45 15</inkml:trace>
  <inkml:trace contextRef="#ctx0" brushRef="#br0" timeOffset="101">16115 17504 160 0,'-15'2'63'0,"12"4"-34"0,0 2-30 16,3 2 15-16,0-2-8 16,3 5-1-16,0 14 4 15,15-1 4-15,-7 6-7 16,7-8 1-16,0-3 3 0,0 0-4 16,3-7-1-16,0-9-2 15,0 3 0-15,-4-8-4 16,4-8 0-16,0 3 1 15,-3-17 2-15,-9 4-1 16,0-3 2-16,-3-6-2 16,-3 3-1-16,-9 3 5 15,0 8 1-15,0 0 4 16,0 7 4-16,0 1-8 0,3 10-1 16,0 1-5-1,3 7-1-15,3 6 1 0,6 2 0 16,0-3-3-16,3 3 2 15,0-7-10-15,0-1-5 16,-1 0-25-16,1-2-9 16,-3-9-36-1</inkml:trace>
  <inkml:trace contextRef="#ctx0" brushRef="#br0" timeOffset="102">16442 17517 168 0,'-3'8'63'0,"6"0"-34"0,0 10-32 0,0-7 11 0,0 5 7 15,-3 8 5-15,0-8-4 16,0 2-1-16,3-5-9 16,-3 1-4-16,0-9-1 0,0 3-1 15,0-8 2-15,3-13-1 16,0-6-1-1,0-2 3-15,3 2-9 16,0-2-1-16,3-5 4 16,0 7 3-16,3 1-1 15,-1 18-2-15,7 0 6 16,6 5 5-16,-3 8 0 16,0 6 3-16,-3 2-6 15,-1 5-1-15,-2-7-2 0,-3 7-2 16,0-12-15-16,0-1-7 15,-3-3-31 1,0-7-58-16,0-6 18 16</inkml:trace>
  <inkml:trace contextRef="#ctx0" brushRef="#br0" timeOffset="103">16775 17075 200 0,'-3'6'74'0,"0"7"-40"16,21 21-40-16,-12-5 14 0,-3 11 8 15,0 2 7-15,0 16-7 16,0-2-2-16,6-3-8 16,-3 8-4-16,0-8-1 0,0-8-15 15,0-6-5-15,0-7-26 16,-3-5-8-16</inkml:trace>
  <inkml:trace contextRef="#ctx0" brushRef="#br0" timeOffset="104">16668 17409 264 0,'6'-8'99'0,"6"2"-54"0,9-7-55 0,-9 10 16 16,15-2-8-16,2-3 0 16,10-2-3-16,3 4-1 15,17-2-101-15,4 1-43 16,-7-4 74-16,4 8 35 16</inkml:trace>
  <inkml:trace contextRef="#ctx0" brushRef="#br0" timeOffset="105">17332 17115 104 0,'-15'-8'41'0,"0"16"-22"0,-12 2-7 0,19-2 13 15,-4 0 6-15,-3 16 4 0,-3 3-6 16,0 7-1 0,3 11-15-16,3 5-3 0,3 3-3 0,9-5-3 15,6 2-1-15,9-2-3 16,3-6-3-16,6-13-3 16,0-5 1-16,2-3-10 15,1-13-6-15,0-8-35 16,0-8-51-1,3-5 23-15</inkml:trace>
  <inkml:trace contextRef="#ctx0" brushRef="#br0" timeOffset="106">17522 17088 176 0,'18'-7'66'0,"-9"12"-36"0,6 3-24 0,-6 0 15 15,6 15 2-15,0 7 3 16,3 7 6-16,3 2 3 16,-10 12-19-16,4-4-3 0,-12 6-1 15,-6-8-1-15,-9 5 1 16,-2-7-9-16,-13-6-3 16,-6-5-30-16,0-11-12 15,1 0-50 1,2-11-54-16,9-15 47 15</inkml:trace>
  <inkml:trace contextRef="#ctx0" brushRef="#br0" timeOffset="107">17874 17356 252 0,'-12'5'93'0,"9"-5"-50"0,3 3-50 0,0-3 14 15,6 0-5-15,3 0 1 16,3 0-1-16,11 0-2 15,4-3 1-15,0-2-1 0,3 2 2 16,-3-2-28-16,-4-1-9 16,4 6-45-16,-12 0-40 15,-6 0 41 1</inkml:trace>
  <inkml:trace contextRef="#ctx0" brushRef="#br0" timeOffset="108">17874 17504 256 0,'-24'2'96'0,"18"4"-52"0,3-1-43 16,3-5 19-16,3 3-11 16,3-3-3-16,6 0-1 15,9 0-1-15,5 0-2 16,4 0-6-16,3 0 0 0,-3-3-47 16,5-2-20-16,-2 5-35 15</inkml:trace>
  <inkml:trace contextRef="#ctx0" brushRef="#br0" timeOffset="109">18264 17311 224 0,'-12'0'85'16,"12"0"-46"-16,3 0-37 0,-3 0 17 0,3 0-6 15,6 0 0-15,3 0-3 16,2-3-1-16,4 3-5 15,6 0-3-15,3 0 0 0,0 0-26 16,-4 0-10-16,-2 0-40 16</inkml:trace>
  <inkml:trace contextRef="#ctx0" brushRef="#br0" timeOffset="110">18240 17499 260 0,'-15'5'96'0,"15"-3"-52"0,0 4-51 0,0-6 14 16,6 0-5-16,3 0 3 16,6-6-2-16,6 6 0 15,2-2-1-15,13-9-19 0,0 11-9 16,-3-8-52 0,-4 0-53-16,-2-2 37 15</inkml:trace>
  <inkml:trace contextRef="#ctx0" brushRef="#br0" timeOffset="111">18978 17086 116 0,'-9'-13'44'0,"3"7"-24"0,-3 12-13 0,3-4 13 15,-3 4-1-15,-12 7 3 16,1 0 1-16,-1 19 1 16,0 7-13-16,0 14-2 0,6 6-2 15,6 4 3-15,9-2 1 0,9 2-5 16,15-15-2 0,6-3 0-16,6-13 2 15,8-11 6-15,1-16 2 0,2-18-1 16,1-11 0-16,-3-16-3 15,-7-5 1-15,-11 1 22 16,-15-4 13-16,-15-10 14 16,-12 5 6-16,-17 5-14 15,-10 6-7-15,-3-1-25 16,-11 12-12-16,2 4-50 16,9 14-22-16,10 2-65 15,11 9-26-15,18 2 11 16</inkml:trace>
  <inkml:trace contextRef="#ctx0" brushRef="#br0" timeOffset="112">9679 16283 208 0,'-9'0'79'0,"6"0"-42"0,0 0-17 0,3 0 24 15,0 0-16-15,3 0-3 16,6 0-9-16,5-5-2 15,7 0-8-15,9 2-4 0,6-2-1 16,2 0-1-16,10 2 0 16,-3-2-22-16,-1-1-8 15,-2 4-60 1,-6-4-61-16,-6 1 43 16</inkml:trace>
  <inkml:trace contextRef="#ctx0" brushRef="#br0" timeOffset="113">10655 16220 112 0,'0'5'44'0,"3"16"-24"0,6 11-10 15,-6-13 14-15,0 2-4 16,0 3-2-16,0 2 3 15,3 3 3-15,-3 3-12 16,0-6 0-16,0-7-1 0,0-1-6 16,-3-10-3-16,0 6 10 15,0-9 4-15,0-10-2 16,0-3 0-16,0-3-8 16,-3-2-4-16,3-8 3 0,0 2 1 15,3-7-5 1,-1 7 0-16,4-2-6 15,3 2 1-15,3 4 4 0,3 1 4 16,3 4-14-16,0 4-8 16,0-2-13-16,6 8-6 15,2-2-20 1,-2 2-46-16,-3 0 18 16</inkml:trace>
  <inkml:trace contextRef="#ctx0" brushRef="#br0" timeOffset="114">10955 16389 128 0,'-3'8'49'0,"9"-3"-26"0,3 3-14 0,-3-5 14 0,3 0-2 15,0-3-1-15,3 0-8 16,0-3-3-16,0-2-5 16,0-3-3-16,3-3 0 0,-3 3-4 15,-3-2 2-15,-4 2-1 16,-5 0 0-16,-5-3 2 15,-1 9 0-15,-6-4-7 16,-3 1-3-16,0 5 8 16,-3 5 5-16,-9 3 3 15,3 3 2-15,4 2-2 16,5 6-1-16,3-4-6 0,9 12 1 16,12-3 0-16,3-3 2 15,6 3-1-15,5-8-1 16,7 2-2-16,3-10-1 15,0-3-25-15,-1-5-11 16,1-5-35 0</inkml:trace>
  <inkml:trace contextRef="#ctx0" brushRef="#br0" timeOffset="115">11295 16021 168 0,'-9'0'66'0,"9"16"-36"16,0 16-40-16,0-19 9 0,3 14 6 15,-3 10 9-15,0 2-5 16,0 9-2-16,0-3-4 16,3 5-3-16,0-2 1 0,3-8-28 15,-6-3-11-15,0-11-34 16</inkml:trace>
  <inkml:trace contextRef="#ctx0" brushRef="#br0" timeOffset="116">11164 16312 212 0,'-9'-8'79'0,"12"14"-42"0,0-12-48 0,0 6 13 15,6 0 0-15,3-2 6 16,6-1-4-16,5 1-2 16,4-6-1-16,6 5-12 0,0 3-5 15,-4-3-63 1,-2 9-38-16,-3-4 51 16</inkml:trace>
  <inkml:trace contextRef="#ctx0" brushRef="#br0" timeOffset="117">11473 16323 160 0,'-9'5'60'0,"9"-2"-32"0,-3 10-28 0,3-2 10 0,0 2 0 16,0 3 1-16,3 2-1 15,3 4 1-15,3 1-6 16,0-1 1-16,0-7 1 0,6-1-3 16,3-4-1-16,-3-4-1 15,0-20-10 1,0 1-5-16,-4 0-2 15,-2 0 1-15,-3-6 8 16,-3 6 3-16,0-3 7 16,-3 3 2-16,0 2 9 15,0 3 4-15,0 3-7 16,0 5-2-16,0 5-6 16,3 3-3-16,0 5 4 15,3 1 1-15,0 4-5 16,3-2 0-16,3 3-3 15,0-4-2-15,0-1-24 0,0-4-9 16,0-4-34 0,-3-6-30-16,0-14 38 15</inkml:trace>
  <inkml:trace contextRef="#ctx0" brushRef="#br0" timeOffset="118">11729 16344 96 0,'0'0'35'0,"0"0"-18"0,3 5-20 0,0 1 6 16,0 2 12-16,0 0 10 0,0 8 4 16,0-3 3-16,0 0-11 15,0 0-5-15,0-2-9 16,-3 2-5-16,0-2 1 16,0-3 0-16,0 2 1 15,0-5 0-15,0-5-2 16,0-2-2-16,0-1 7 15,0-2 3-15,0 0-5 16,0-3-1-16,0 0-2 16,0-6 1-16,0 1-2 15,3-3-1-15,3 0 1 16,-3-2-1-16,6 5 0 16,0-1 0-16,3 4-18 15,0 2-5-15,0 0-24 16,0 3-52-1,-4 2 11-15,1 0 45 0,0 3 24 16</inkml:trace>
  <inkml:trace contextRef="#ctx0" brushRef="#br0" timeOffset="119">11917 16331 116 0,'3'13'46'0,"3"0"-24"0,-6 6-17 0,0-8 11 15,0 2 8-15,0 0 5 16,0 0-7-16,0 3 0 15,0-3-13-15,0-7-3 0,0 2-2 16,0-3-2-16,0 3-2 16,3-16 9-16,0 3-7 15,3-9-3 1,0 1-2-16,3-3 2 0,3-2-7 16,5-1-2-16,-2 6 8 15,-3 5 3-15,0-3 0 16,0 11-1-16,0 11 7 15,0 2 5-15,0 3 5 16,-3 0 2-16,3 5-8 16,-4 0-4-16,-2 3-15 15,0-5-8-15,3-3-46 16,0-3-62 0,0-3 25-16</inkml:trace>
  <inkml:trace contextRef="#ctx0" brushRef="#br0" timeOffset="120">12679 16069 104 0,'-9'-21'38'0,"6"21"-20"0,0-19-10 0,3 14 13 15,0 0 1-15,0-3 4 0,0 5 1 16,0 1 1 0,3 7-13-16,0 19-4 0,0 10-5 15,-3 11-1-15,0 0-1 16,0 8 2-16,0-5-3 15,0-4 0-15,0 1 1 16,0-5 0-16,0-3-5 16,0-10-1-16,0-6-32 15,0-8-15-15,-3-8-37 16</inkml:trace>
  <inkml:trace contextRef="#ctx0" brushRef="#br0" timeOffset="121">12548 16312 192 0,'-6'-8'74'0,"9"8"-40"0,6-2-42 0,0-1 10 15,3 1-6-15,6-4 3 16,2 1 2-16,13-3 2 16,-3 3-1-16,0 5-10 0,-1-3-3 15,-2-2-56 1,-3-3-36-16,-3-3 42 15</inkml:trace>
  <inkml:trace contextRef="#ctx0" brushRef="#br0" timeOffset="122">12860 16069 124 0,'-5'13'49'15,"7"6"-26"-15,-2 2-27 0,0-8 8 0,0 14 9 16,0 4 8-16,0 6 5 16,0-2 4-16,0 4-12 15,-2-7-3-15,2-5-9 16,-3-1-4-16,3 1-1 0,0-14 1 16,0 0 1-16,0-2 1 15,0-9 0-15,0-2 0 16,3-2 0-16,2-9-5 15,1-5-1-15,3-8-2 16,3 6 0-16,3-3 0 16,0 7 3-16,-3-4-2 15,0 5 1-15,0 5-3 0,0 2 1 16,0 6 4-16,-4 8 4 16,-2 6 1-16,0 2 0 15,-3-1-3-15,0 4-2 16,0-1-2-16,-3-2 1 15,3-2-28-15,0-9-10 16,0 5-43 0,3-7-17-16,3-6 49 15</inkml:trace>
  <inkml:trace contextRef="#ctx0" brushRef="#br0" timeOffset="123">13149 16342 144 0,'6'2'55'0,"9"6"-30"0,12-3-25 15,-18 1 13-15,0-1 2 16,3-2 3-16,-1-3-3 16,-2 5-1-16,0-5-8 15,0 0-4-15,-3-5 1 0,0 2-2 16,-3-2 2-16,-3-3-11 16,-3-3-2-16,-3 6-4 15,-3-3-1-15,-6 5 8 16,-5 1 3-16,-1 4 8 15,0 1 5-15,3 10 1 16,3 0 2-16,3 1-2 16,6 4-1-16,6-5 3 0,3 6 5 15,9-1-9-15,6-2-2 16,6-2-4-16,3-4 1 16,-1-5-46-16,13-10-18 15,0-5-25 1</inkml:trace>
  <inkml:trace contextRef="#ctx0" brushRef="#br0" timeOffset="124">13831 16331 108 0,'-3'13'41'0,"6"0"-22"0,9 6-16 0,-6-6 12 16,-3 0 4-16,0 1 3 15,0 4 0-15,0 3-2 16,0-2-8-16,0-1-3 16,-3-4-5-16,0-6-3 0,0 2 2 15,0-2 0-15,0-3 1 16,0-5 6-16,0 0 4 16,0 0 1-16,-6-13 6 15,6 0-8-15,-3 0-4 16,3-3-1-16,3-5-7 15,0-3-1-15,0 0 0 16,2 0 2-16,1 3-1 16,3-3 2-16,0 6-4 15,3 2-2-15,0 5-1 16,3 1 0-16,0 4-17 16,0 6-9-16,0 3-28 15,0 2-55 1,-4 1 18-16</inkml:trace>
  <inkml:trace contextRef="#ctx0" brushRef="#br0" timeOffset="125">14054 16371 132 0,'-3'5'49'0,"6"0"-26"0,3 1-18 0,3-4 13 16,3-2 1-16,0 5 1 15,3-5-7-15,0 0 0 16,-4-5-8-16,1 3-1 0,0-9 2 15,0 6-3-15,-3-3-2 16,-3-3-5-16,-3 3 0 16,-3 0-3-16,-3 0 0 15,-6-2-7-15,-6 7-2 16,-6 0 9-16,1 1 6 16,-1 4 7-16,0 4 5 15,3 7-4-15,3 0-2 0,3 11-2 16,6-3 0-16,3-2 4 15,6 10 4-15,6-5-9 16,12-1 0-16,3-7-4 16,3-2-2-16,-1-1-26 15,4-8-10-15,0-10-35 16</inkml:trace>
  <inkml:trace contextRef="#ctx0" brushRef="#br0" timeOffset="126">14474 15992 164 0,'-27'-8'63'0,"12"8"-34"0,-6 0-21 0,12 0 16 15,0 8-8-15,0-2-1 16,1 17-3-16,-1 1 0 15,3 8-6-15,0 10-4 0,3 1 1 16,0 2-2-16,3 5 2 16,0-8-2-16,3 3-1 15,0 0-8-15,3-8-5 16,-3-8-44 0,0-2-57-16,3-11 20 15</inkml:trace>
  <inkml:trace contextRef="#ctx0" brushRef="#br0" timeOffset="127">14253 16312 212 0,'0'-8'79'0,"6"3"-42"0,24 3-41 15,-18-4 13-15,3 6-10 16,6-8-1-16,3 3-13 15,-1 0-2-15,1 2-45 16,-3-2-19-16,6 5 17 16</inkml:trace>
  <inkml:trace contextRef="#ctx0" brushRef="#br0" timeOffset="128">14507 16331 136 0,'-3'18'52'0,"6"-10"-28"0,-1 6-13 0,1-9 15 15,6 6-3-15,3-9-2 16,3 6-7-16,-3-5-1 15,3-3-8-15,0-3 1 0,0-5 1 16,-3 6-6-16,-3-9 0 16,-3 6-8-16,-4-3-3 15,-2-3-1-15,-2 3 1 16,-4 0 1-16,-9 0 3 16,-6 3 4-16,0 0 3 15,0 5 4-15,3 8 2 16,0 2-1-16,4 3-1 15,2 1-6-15,6 7 1 0,3-3 0 16,6-4 2-16,3 7 1 16,3 3 1-16,5-6-5 15,4-5-1-15,3-5-26 16,0 3-9-16,-3-14-19 16,0 1-29-1,-3-9 24-15</inkml:trace>
  <inkml:trace contextRef="#ctx0" brushRef="#br0" timeOffset="129">14685 16371 132 0,'-3'-3'52'0,"6"3"-28"0,0 3-26 15,0-3 9-15,0 10 8 16,0-2 5-16,0 5 1 0,0 1-1 16,0 4-10-16,0-2-2 15,0 0-1-15,3 0 1 0,-6-3 2 16,0-2 1-16,3-3 3 15,-3-3 6-15,0-10 2 16,0 2-5-16,0-8 0 16,0 3-8-16,6-10-1 15,0-1-6-15,0 3-2 16,3-2-7-16,0-1-3 16,-1 4-21-16,1-1-10 15,3 8-22-15,0 0-9 16,3-3-10-16</inkml:trace>
  <inkml:trace contextRef="#ctx0" brushRef="#br0" timeOffset="130">14879 16371 168 0,'-12'10'66'0,"15"-4"-36"0,3 4-37 15,0-5 10-15,0 1 8 16,2-1 5-16,4-2-2 15,0-3 2-15,0 0-9 16,3 0-4-16,6-6 0 0,-3-2-11 16,-3 3-2-16,-3-5-2 15,-4-1 0-15,-2-2 0 16,-6 5 0-16,-6-3 2 16,-5 3 4-16,-7 3 3 0,-3 2 4 15,0 6 11 1,-3 5 4-16,3 5-7 15,1 6-3-15,5-1 2 0,3 6 3 16,6 5 0-16,6-2 3 16,9-1-5-16,6-7-1 15,5-1-11-15,10-10-3 16,6-3-24-16,3-5-10 16,5-10-45-1</inkml:trace>
  <inkml:trace contextRef="#ctx0" brushRef="#br0" timeOffset="131">15161 16315 120 0,'3'3'46'0,"-3"10"-24"0,15 8-4 15,-15-10 18-15,3 7-3 0,0 1 1 16,-6 5-11-16,0-1-3 15,0-1-12-15,3-4-1 0,0 1 0 16,-3-11 3-16,3-1 4 16,0-7-2-16,0-2 1 15,0-6-7-15,0-3-4 16,6-5-6-16,-3-2-2 16,6-6 0-16,0 6 4 15,0-4-1-15,3 9 1 16,3 0 0-16,0 5 0 0,3 3 0 15,-1 13-2 1,-2 2 7-16,0 3 3 16,-6 3-1-16,0 0 0 0,-3 8 1 15,-3-5 1-15,0-1-10 16,0 1-5-16,0-6-25 16,0-5-11-16,3 2-21 15,3-2-49 1,6-8 21-16</inkml:trace>
  <inkml:trace contextRef="#ctx0" brushRef="#br0" timeOffset="132">15563 16331 148 0,'-15'-13'55'0,"6"13"-30"0,-6-3-16 0,10 3 16 16,-7 0-3-16,-3 3-1 15,3 2-3-15,0 3-1 16,0 5-9-16,3 6-1 0,3-1 3 16,3 1-4-16,3 2 2 15,6-3-5-15,3 4 0 16,3-1-6-16,3-5 0 16,3-6-15-16,0-4-5 15,-1 1-24-15,1-14-9 16,-3-1-24-1</inkml:trace>
  <inkml:trace contextRef="#ctx0" brushRef="#br0" timeOffset="133">15620 16376 144 0,'0'-5'55'0,"3"10"-30"0,9-5-23 0,-6 0 12 0,3 0 2 16,2 0 4-16,1 0-1 15,3 0 0-15,0 0-10 16,3-5-3-16,-3 2-2 0,0-2 0 15,0-3 0-15,-4-3-2 16,-5 6-2-16,-3-3 3 16,-3 0 0-16,-6 3-1 15,-2-1-2-15,-4-2-2 16,-9 8-1-16,-3 0 4 16,0 0 3-16,0 11 3 15,4 2 3-15,2 3-3 16,6 11 1-16,3-1 8 15,6 6 7-15,3-6-6 0,9 6 1 16,6-5-9-16,3-4-1 16,5-7-9-16,7-3-4 15,3-2-24-15,3-8-9 16,8-11-81 0</inkml:trace>
  <inkml:trace contextRef="#ctx0" brushRef="#br0" timeOffset="134">16575 16302 80 0,'0'-11'33'0,"-3"11"-18"0,0-2-18 16,-6-1 67-16,-3 3-14 15,1 0-8-15,-7 3-8 16,-3-1-20 0,-3 9 0-16,-3 2 0 0,6 8-5 15,1 0-1-15,5 9 0 0,6-1 2 16,6 5-5-16,9 3-1 16,6-10-9-16,8-1-2 15,4-2-20-15,3-8-10 16,6-6-36-1,0-4-43-15,-1-6 38 16</inkml:trace>
  <inkml:trace contextRef="#ctx0" brushRef="#br0" timeOffset="135">16659 16381 160 0,'-27'0'63'16,"21"3"-34"-16,-3 2-38 0,6 6 9 0,0-1-4 15,0 4 2-15,0 9 14 16,3 4 7-16,3-1-9 16,3 1-6-16,6-3-2 0,6-9-2 15,5 4 0-15,1-8-3 16,3-9 2-16,0-4-1 16,-3-9 0-16,-6 3 4 15,-7-11 3-15,-2-2 7 16,-12-2 4-16,-6 7 1 15,-2-3 1-15,-7 1-3 16,0 4 1-16,0 1-14 16,3 3-5-16,0 2-24 0,3 0-9 15,6 0-40 1,3-3-35-16,9 9 38 16</inkml:trace>
  <inkml:trace contextRef="#ctx0" brushRef="#br0" timeOffset="136">16769 16371 148 0,'-6'16'55'0,"6"-1"-30"0,3 12-25 0,0-1 10 0,3 1 7 16,3-1 4-16,5 3-3 16,4-8 0-16,0 3-10 15,0-8-3-15,3-3-1 0,0-5-5 16,-3-8 1-16,-1-8 0 15,-2 3 0-15,3-5 0 16,-9-14 0-16,-3 3-5 16,-3-6 1-16,-3 3 0 15,0-2 2-15,-3 7 5 16,-3 6 3-16,3 0 0 16,0 10-1-16,0 3-3 15,3 8-2-15,0 0 1 16,6 11-1-16,0 2 0 15,6-3 0-15,0 1-3 16,0-3 0-16,0-6-18 16,0 3-9-16,0-5-31 15,-4-8-35 1,4 0 26-16</inkml:trace>
  <inkml:trace contextRef="#ctx0" brushRef="#br0" timeOffset="137">17087 16352 160 0,'-6'-8'60'0,"6"13"-32"0,0 1-37 0,3 2 9 16,0 5 4-16,0 0 7 15,0 14 8-15,0-1 3 16,0 1-11-16,3-4-4 0,-3-1-1 0,0-1-1 16,0-11 0-16,-3 3-3 15,0-5 1-15,0-8-2 16,3-2-1-16,0-9-4 15,0-7 0-15,3-3-7 16,0-6-1-16,3 1 2 16,3 4 4-1,0 4 7-15,2 5 5 0,1 5 3 16,0 5 5-16,0 8-4 16,0 9 0-16,0-1-2 15,-6 8 0-15,0-2-2 16,-6 4-1-16,-3-4-17 15,0-3-4-15,0-3-25 16,0-2-11-16</inkml:trace>
  <inkml:trace contextRef="#ctx0" brushRef="#br0" timeOffset="138">17385 16050 212 0,'-3'0'82'0,"0"19"-44"0,6 7-44 0,0-4 12 15,0 7 5-15,-3 5 5 16,0 14-4-16,0-3 1 16,3 5-8-16,0 3-5 0,3-3-1 0,-3-7-23 15,0-1-10-15,0-13-35 16,0-3-45-1,0-7 30-15</inkml:trace>
  <inkml:trace contextRef="#ctx0" brushRef="#br0" timeOffset="139">17251 16318 236 0,'-9'-6'88'0,"15"6"-48"0,9-8-42 0,-3 8 17 16,6-2-11-16,5-1 0 16,10 1-9-16,6-4-2 15,2 1-97-15,7-3-43 16</inkml:trace>
  <inkml:trace contextRef="#ctx0" brushRef="#br0" timeOffset="140">18284 15799 96 0,'-27'11'35'0,"12"-6"-18"0,-30 19 4 16,31-11 17-16,-10 11 6 15,-6 10 3-15,0 17-14 16,3 12-8-16,4 3-14 16,5 6-1-16,9-1 1 0,9 8-6 15,12-10-1-15,12-8-2 0,14-3-2 16,10-13-35 0,5-10-16-16,10-19-49 15</inkml:trace>
  <inkml:trace contextRef="#ctx0" brushRef="#br0" timeOffset="141">18561 16207 132 0,'-6'-3'52'0,"3"3"-28"0,-3-3-13 0,3 6 15 16,-3 0 5-16,-3 2 6 16,-3 3-3-16,-3 0 2 15,0 2-20-15,3-2-3 0,3 3 1 16,3-8-13-16,3 2-2 16,6 3-9-16,6 2-2 15,6-2 7-15,3 11 2 16,-3-1 11-16,0 3 5 15,-6 1-4-15,-3-4-3 16,-9 9 8-16,-6-1 2 16,-3-2-1-16,-6-6 1 0,0-2-7 15,0-5-1-15,-3-8-11 16,4-3-5-16,2-8-29 16,9-3-12-16,3-5-31 15,12-8-15-15,6 3 4 16</inkml:trace>
  <inkml:trace contextRef="#ctx0" brushRef="#br0" timeOffset="142">18623 16069 196 0,'-12'-13'74'0,"21"26"-40"0,-3 6-42 0,-3-12 10 16,3 15 5-16,-3 7 8 15,0 2 3-15,3 4 2 16,0-1-11-16,0-2-5 0,-3 2-1 16,-3-4 0-16,-3-9 1 15,6 3-2-15,-6-11 1 16,3-3-2-16,3 1 2 16,0-6-2-16,-3-5 2 15,3-2-2-15,3-6-1 0,0-6-4 16,0-1 0-1,3-1 0-15,2 0-1 0,1 3 1 16,0 2 3 0,0 3 0-16,0 3 3 0,0 5 1 15,3 8 3-15,-3 2-1 16,-3 3 0-16,-3 1-3 16,0 4 1-16,-9-2-4 15,9-5 0-15,-9-3-26 16,9-3-11-16,-1 0-98 31,10-7 34-31,0-6 45 16,0 5 32-16</inkml:trace>
  <inkml:trace contextRef="#ctx0" brushRef="#br0" timeOffset="143">18974 16299 132 0,'-3'-8'49'0,"0"6"-26"0,-3-1-3 0,3 3 21 16,0 0-9-16,-2 0-1 15,-4 5-9-15,0 3-4 16,0 5-10-16,0 6-1 0,3 5 0 16,0-3 3-16,3 3 1 15,3-8-5-15,0 5-2 16,6-5-2-16,0-8 1 16,0 0-11-16,3-8-2 15,0 0 0-15,0-8 1 16,-1 2-1-16,-2-7 1 15,-3 0 3-15,0 0 3 16,-3-3 2-16,0 0 1 16,-3 3 2-16,3-1 3 0,0 9-2 15,0-3 0 1,3 8-3-16,3 0-1 0,0 11 1 16,3 2 0-16,3 3 0 15,-3 0 2-15,0 0-6 16,0 2 1-16,3-2-23 15,0-5-11-15,-3-3-13 16,0-8-45 0,3 0 15-16,-4-3 36 15,1-8 21-15</inkml:trace>
  <inkml:trace contextRef="#ctx0" brushRef="#br0" timeOffset="144">19108 16331 140 0,'12'0'52'0,"-24"5"-28"0,21 3-19 0,-6 0 13 15,0 3 5-15,0 2 3 16,0 0-5-16,0 0-2 16,-3 1-11-16,3-4-1 0,-3-2 3 15,0-3 0-15,0-2 4 16,0-3 4-16,0 0 1 16,0-3-4-16,0-7 1 15,-3-3-7-15,3-1-3 16,0-4-3-16,0-3 0 15,0 7-2-15,3-4 2 16,3-1-4-16,0-2-2 16,3 8-7-16,6 5-2 0,-6-2-11 15,3 7-5-15,0 3-1 16,-1 0 0-16,-2 3 14 16,0 7 7-16,6-2 5 15,-3 0 4-15,3-3-2 16,0 6 0-16,0-9 5 15,-3 4 2-15,0-4-2 16,-1-2-1-16,-2-2 1 16,0-4 0-16,-3 4-2 15,0-9-2-15,-6-2-4 16,-3 0-2-16,0 2-6 16,-9 1 0-16,-3 4 6 15,-2 1 5-15,-1 13 11 0,0-3 3 16,0 9-6-16,3-1-2 15,3 5-5-15,3 9-1 16,6-3 3 0,3-3 3-16,6 3-9 0,9-9-4 15,6-1-23-15,3-1-10 16,3-8-7 0,-1-2-34-16,4-6 14 15</inkml:trace>
  <inkml:trace contextRef="#ctx0" brushRef="#br0" timeOffset="145">19585 16302 140 0,'-9'-16'52'0,"-6"13"-28"0,-6-10-4 0,15 16 19 0,-3-3-15 15,0 5-5-15,-3 6-15 16,0-1-4-16,3 9-1 16,0 2 2-16,3 3 2 0,3-3 1 15,3-3 0-15,3-4 0 16,3-1 0-16,0-5-7 15,3-3-2-15,3-5-7 16,0-8-3-16,3-5 0 16,-3-6-1-16,0-2 4 15,-6-3 3-15,0-7 0 16,-3-4 3-16,-6-4 8 16,-3-9 6-16,3 3 9 15,-6 5 7-15,3 3 0 16,3 13 3-16,0 3-9 15,6 8-3-15,0 13-2 0,6 13 1 16,3 14-7-16,-3 10-2 16,0 5-5-16,-3 0-1 15,-1 6-12-15,1-3-5 16,0-5-25-16,0-1-13 16,0 1-36-1</inkml:trace>
  <inkml:trace contextRef="#ctx0" brushRef="#br0" timeOffset="146">19695 16439 232 0,'0'3'88'0,"0"-3"-48"0,6-3-49 16,-3 3 12-1,20-2-4-15,1-1-16 16,0-2-3-16,0 0-63 15,3-3-25-15,-4 0 44 16,4 2 24-16</inkml:trace>
  <inkml:trace contextRef="#ctx0" brushRef="#br0" timeOffset="147">20079 16246 144 0,'-3'11'55'0,"6"-3"-30"0,-3 16-23 0,3-11 14 0,0 11-1 15,-3 2 0-15,0 11 4 16,0 3 0-16,-3-3-10 15,0-3 1-15,0 1 3 0,0-6-5 16,3-8-2-16,0 0-3 16,-3-8-3-16,3-2 7 15,0-6 5-15,-3-5-2 16,3-5 0-16,-3-8-6 16,0-6-3-16,3-7 0 15,0-9-1-15,0-4 0 16,6-4 2-16,3 4-3 0,3-6-2 15,-1 10 4-15,10 3 1 16,0 6 0-16,3 8 1 16,3 10-2-16,0 8 2 15,-4 8-2-15,-2-3 2 16,-3 8 0-16,-6 0 1 16,-6 6 2-16,-6-1 3 15,-6-2-4-15,-3 8-3 16,-6-5-8-16,-6-4-4 15,0-1-3-15,1-1 0 16,2-5-17-16,0-6-6 16,3-4-21-16,3-6-9 15,6-5-11-15</inkml:trace>
  <inkml:trace contextRef="#ctx0" brushRef="#br0" timeOffset="148">20373 15905 212 0,'-3'-5'79'0,"3"15"-42"0,3 11-45 15,0-5 10-15,0 19 3 16,0 7 6-16,-3 8 4 16,0-2 3-16,0 2-10 15,3 3-4-15,0-5-1 0,0-9-11 16,0-7-4-16,-3 5-36 0,0-2-16 15,3-9-22 1</inkml:trace>
  <inkml:trace contextRef="#ctx0" brushRef="#br0" timeOffset="149">20239 16215 232 0,'-3'-8'88'0,"9"8"-48"0,0-3-38 0,0 3 19 16,6-3-2-16,6-5 1 0,6 8-9 15,6-2-2-15,2 2-5 16,1 0-20-16,0 2-7 0,-6-2-42 16,-4 8-18-16,-2-5-9 15</inkml:trace>
  <inkml:trace contextRef="#ctx0" brushRef="#br0" timeOffset="150">20561 16244 156 0,'-3'10'57'0,"6"1"-30"0,6 10-32 16,-3-8 10-16,0 6 14 15,-3 2 10-15,0 3 5 16,0-3 2-16,0-3-19 15,-3 1-4-15,0-3 1 0,0-3-6 16,0-8 5-16,-3-5 1 16,0 0 6-16,0-8 4 15,0-5-8-15,0-5-2 16,3-1-6-16,3-2 0 16,3 0-5-16,3-3-2 15,5 5-5-15,7-2 0 16,3 3-14-16,0 2-3 15,3 3-73-15,5 2-32 16</inkml:trace>
  <inkml:trace contextRef="#ctx0" brushRef="#br0" timeOffset="151">21296 16278 116 0,'-6'13'44'0,"0"-13"-24"0,0 0-15 15,3 6 13-15,-3-4 1 16,-3 3 3-16,0 3 1 15,-3 6 3-15,4 4-14 16,2 1-5-16,3 5 0 0,6 5 0 16,6 2 1-16,5-4-2 15,4-6-1-15,3-8-1 0,6-7 2 16,-3 1-5-16,0-14-1 16,-7-1 4-16,-2-6 5 15,-6-4-3-15,-3-1 2 16,-6 1-3-16,-6-3 0 15,-6-1-3 1,-3 4 1-16,-2-1 0 0,2 6 1 16,0 5-20-16,3 3-9 15,0 0-25-15,3 2-11 16,3 3-18 0,6 0-13-16,0 0 44 0</inkml:trace>
  <inkml:trace contextRef="#ctx0" brushRef="#br0" timeOffset="152">21424 16328 136 0,'6'8'52'0,"-3"0"-28"0,3 5-8 16,-3 1 16-16,3-1-6 15,-3 0-3-15,0 0-7 16,0 6 0-16,-3-6-9 16,0 6 0-16,0-6 3 0,0-5-4 15,0-3-1-15,0-5-2 16,0 5 0-16,0-10-2 15,0-3-1-15,3-2 1 16,0-6-1-16,3-8-5 16,3 5 1-16,0-2 2 15,2 3 1-15,4 4-2 16,6 1 2-16,-3 11 1 0,0 2 0 16,-3 2 4-16,0 11 2 15,-3 1-2-15,-4 2-1 16,-2-1 1-1,-3 7 0-15,0-7-2 0,0-1-2 16,0-6-30 0,0 0-22-16,0-3-8 15,3-10-26 1,0-3-8-16,3 0 50 16</inkml:trace>
  <inkml:trace contextRef="#ctx0" brushRef="#br0" timeOffset="153">21698 15998 192 0,'-3'-8'74'0,"6"10"-40"0,0 1-38 15,-3-3 15-15,3 8 3 16,3 13 5-16,0 11-5 16,0 7-1-16,0 9-7 15,0-3-2-15,0 0 0 0,0 0-5 16,-1-8 1-16,4-8-20 15,3 3-9-15,-3-8-34 16,0-11-50 0,6-2 25-16</inkml:trace>
  <inkml:trace contextRef="#ctx0" brushRef="#br0" timeOffset="154">21820 16318 196 0,'0'5'74'0,"18"3"-40"0,-3 10-38 0,-3-10 13 16,-1 3 1-16,1-3 4 16,3 5-3-16,0-2-1 15,0-3-6-15,0-3-7 0,9-5-32 16,-3-5-10-16,-1-3-17 31,-2-3-30-31,-3-2 23 0</inkml:trace>
  <inkml:trace contextRef="#ctx0" brushRef="#br0" timeOffset="155">22106 16246 156 0,'-6'0'57'0,"0"6"-30"0,-3 15-16 0,6-5 15 0,-6 7 3 15,-6 9 2-15,0 11-3 16,0-1 0-16,0 3-16 16,3 0-2-16,1 2-3 0,2-7-3 15,0-8-1-15,0-6-21 16,3-7-10-16,3-6-37 15,6-18-62 1</inkml:trace>
  <inkml:trace contextRef="#ctx0" brushRef="#br0" timeOffset="156">22237 15810 156 0,'0'0'57'0,"15"10"-30"0,-4-2-16 0,1 0 15 16,6 3 8-16,6 7 3 0,3 9-2 15,6 7-1 1,5 16-19-16,-5 9 9 0,-6-1 5 0,-9 3-6 16,-9 2-4-16,-12-7-8 15,-12 7-5-15,-9-5-19 16,-9-5-8-16,-14-5-98 16,-7 10-70-1,-9-2 71-15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1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7259 15788 168 0,'-18'2'66'0,"18"1"-36"0,-3 0-15 0,3-3 20 0,0 0 1 16,0 0 2-16,6 0-5 15,6 0 0-15,6-3-19 16,8-2 3-16,10-3 1 0,3-3-6 15,5 1-2-15,-2-1-5 16,3 0-2-16,-4 1-3 16,-2 2-3-16,-3 0 2 15,-6 3 2-15,-7 2-22 16,-5 0-11-16,-3 3-25 16,-6 3-10-16,-3 0-48 15</inkml:trace>
  <inkml:trace contextRef="#ctx0" brushRef="#br0" timeOffset="1">8143 15719 120 0,'-9'0'46'0,"9"3"-24"0,-3 2-15 16,3 0 15 0,0 3 4-16,0 11 7 0,0 4-3 15,0 7 0-15,3 1-17 16,0-2-6-16,0 0 0 0,0-2-4 15,3-6-2-15,-3 0 2 16,0-2 0-16,0-6 1 16,0-2 0-16,-3-3 2 15,0-14 1 1,0-2-3-16,0-5-5 16,3-8 0-16,0-8 5 15,3 0 5-15,2 0-7 16,4 2-1-16,0 3-3 15,0 1-2-15,0 9 3 16,6 4 0-16,0 2-4 0,-3 5-1 16,0 0-15-16,-1 3-6 15,1 3-22-15,0 0-8 16,0-1-8 0,-3 1-17-16,0 0 29 15</inkml:trace>
  <inkml:trace contextRef="#ctx0" brushRef="#br0" timeOffset="2">8417 15812 132 0,'3'7'49'0,"0"-4"-26"0,0 0-14 0,0 7 16 15,5-7-5-15,4 2 0 0,0-10-7 16,0 5 0-16,0-5-8 16,0-3-1-16,0 2 2 0,0-4-3 15,0-1 0-15,-3 1-1 16,-3-1-2-16,-3-2 1 15,-3 2 1-15,-3-2-1 16,-6 8 2-16,-3-3-4 16,-6 8 0-16,0 8 1 15,-3 2 2-15,0 4 1 16,1 7 1-16,5 5 2 16,0 3 3-16,6 0-2 15,3 1 1-15,6-4-5 16,6-5-2-16,3 0 2 15,6 0 0-15,5-13-1 0,4-2-2 16,3-6-19-16,3-3-8 16,0-5-26-1,-4-5-9-15,1 0-16 16</inkml:trace>
  <inkml:trace contextRef="#ctx0" brushRef="#br0" timeOffset="3">8682 15520 148 0,'-3'-5'57'0,"3"10"-30"0,3 6-23 0,-3 2 15 16,0 8 9-16,0 3 4 0,0 8-12 16,0 8-4-16,0 5-10 15,0 2-4-15,2-2 1 0,-2-5-7 16,0-3 1-16,0-5-32 15,0-8-12-15</inkml:trace>
  <inkml:trace contextRef="#ctx0" brushRef="#br0" timeOffset="4">8571 15690 200 0,'-6'-5'77'0,"12"5"-42"0,6-3-39 0,-3 3 13 15,0 0-7-15,3 0 1 16,3 0-2-16,0 0-1 16,3 0 1-16,5 0-26 0,1 3-10 15,-3-1-46 1</inkml:trace>
  <inkml:trace contextRef="#ctx0" brushRef="#br0" timeOffset="5">8804 15735 132 0,'-6'13'49'0,"6"-2"-26"0,-3 10-23 0,3-5 13 15,0 5-3-15,3 0 4 0,0 5-1 16,3 1 2-16,-1-9-8 15,4 4-4-15,0-4 0 0,0-5 0 16,0-2 1-16,0-1-5 16,0-7-1-16,6-6-4 15,-3-2 1-15,0-5-2 16,0-1 0-16,-3-10 1 16,0-6 4-16,-4 1-1 15,1 2 1-15,-3 3 8 16,-3 2 4-16,0 4 6 15,0 4 4-15,0 3-8 16,0 5-2-16,0 9-8 16,3 2-2-16,0 5 4 15,0 3 2-15,0 5-5 16,3-3 0-16,0-2-1 0,0 0 2 16,3-3-25-16,0-2-12 15,0-8-24 1,-3 2-37-16,3-2 25 15</inkml:trace>
  <inkml:trace contextRef="#ctx0" brushRef="#br0" timeOffset="6">9074 15798 132 0,'0'21'49'0,"3"16"-26"0,0-5-9 0,0-19 15 0,0 3-3 16,-3 0-1-16,3-3-9 15,0-2-3-15,0-3-7 16,-3 0-4-16,0 0-1 0,0-6 1 16,0-2 3-16,0-2 0 15,0-6 0-15,0 0-3 16,0-8 1-16,0-10-7 16,0 4 1-16,3-1 1 15,0-4 1-15,3 9 1 16,0-3 0-16,0 7-3 15,3 1 2-15,0 5-1 16,0 3-2-16,3 2-22 16,0 3-7-16,0 0-52 15</inkml:trace>
  <inkml:trace contextRef="#ctx0" brushRef="#br0" timeOffset="7">9286 15793 100 0,'-3'8'38'0,"0"3"-20"0,3 26 3 0,0-24 19 0,0 3-1 16,-3 2-1-16,0 1-13 15,3-3-5-15,0-3-11 16,0-3 0-16,0-2 2 0,0-2-4 16,0-1 1-16,0-5-3 15,3-3 2-15,0-5-2 16,3-5 0-16,0-3-6 16,3-8-1-16,0 1 1 15,5-1 0-15,4 5-2 16,-3 6 0-16,3 8-1 15,-3 5 3-15,3 5 2 16,-3 11 4-16,0 0 2 16,-4 2 3-16,-2 1-5 15,0-3-1-15,-3 0-9 16,0-3-4-16,0-3-75 16,0-2-64-16,0-2 47 15</inkml:trace>
  <inkml:trace contextRef="#ctx0" brushRef="#br0" timeOffset="8">10197 15706 100 0,'-6'-8'38'0,"9"8"-20"0,-3-3-8 0,0 0 12 0,0 3 7 15,-3-2 7-15,-3-1-4 16,0 3 1-16,-3 0-19 16,-6 5-4-16,-12 3-2 0,6 6-7 15,3 4 0-15,1 1-1 16,5 12 2-16,3-4-3 15,6-1-2-15,3-2 2 16,9-5 0-16,6-3-4 16,-1-6 1-16,1-5 2 15,3-5 1-15,-3 0-6 16,3-10 0-16,-6-6-2 16,-3 0 1-16,0 0 5 15,-3 0 1-15,-3 0-1 16,-3 3 2-16,0 5 7 0,0 3 4 15,-3 5-1-15,3 5 0 16,0 9-3-16,0 4-1 16,6 3-3-16,0 3-2 15,2-3 1-15,1-2-1 16,9-3-42-16,3-6-17 16,3-5-23-1</inkml:trace>
  <inkml:trace contextRef="#ctx0" brushRef="#br0" timeOffset="9">10822 15655 116 0,'-15'0'46'0,"9"3"-24"0,0 2-13 0,-3 1 16 0,-6-1 1 15,0 3 2-15,3 0-9 16,0 0-1-16,3 0-11 15,3 0-4-15,6 2 0 0,6 1-2 16,6-1 2-16,3 4-2 16,0-1 2-16,3 5-2 15,-3 4 2-15,-3-1 4 16,-3-3 6-16,-3-2 2 16,-6 0 0-16,-3-3-3 15,-3 0-2-15,-15-2-4 16,3-3-1-16,0-3-3 0,0-2 1 15,3-3-13-15,1-3-3 16,2 1-29-16,6-6-11 16,3-6-32-1,3-7-24-15,0 0 44 16</inkml:trace>
  <inkml:trace contextRef="#ctx0" brushRef="#br0" timeOffset="10">10911 15460 76 0,'-3'-6'30'0,"6"12"-16"0,0-1-8 0,-3 0 9 0,3 6 5 15,0 2 4-15,0 13-1 16,0 6-2-16,-3 3-3 15,0 2 1-15,0 0-10 16,0-6-5-16,0 4-1 0,0 5 0 16,0-9 1-16,-3-7 0 15,0-8 0-15,0 2-2 16,0-4 1-16,0-6-2 16,3-3-1-16,0-18 5 15,0-6-7 1,3 1-1-16,3-3-4 0,0-1 2 15,12 1 3 1,3 0 1-16,-4 5 1 16,1 3 0-16,0 5 2 15,0 5 1-15,0 9 7 0,-6 4 4 16,0 3-1-16,-3 3 2 16,-3 8-6-16,-3 3-3 15,-1-6-6-15,1 3 0 16,0-6-11-16,0-2-3 15,0-3-33-15,0-2-14 16,0-3-17 0</inkml:trace>
  <inkml:trace contextRef="#ctx0" brushRef="#br0" timeOffset="11">11226 15692 140 0,'-23'3'55'0,"5"5"-30"0,6 8-21 16,6-8 15-16,0 5 6 15,0 6 7-15,0 10-13 16,3-5-5-16,3 2-9 16,3 0-4-16,3-4 0 0,3-7-1 15,3-1 2-15,3-6-1 16,0-8 2-16,0 0-2 0,-4-3 2 15,1-18-4-15,-3 0-2 16,0-1 2-16,-3 1 0 16,-6-2-2-1,0-1 2-15,0 3 1 0,-3 5 2 16,0 2 1-16,0 4 3 16,3 7-3-16,0 3 0 15,0 3-1-15,0 7-2 16,3 4 3-16,3-1 0 15,0 8-4-15,3 6-1 16,0-6-2-16,0-3 3 16,0 1-20-16,0-6-6 15,0-2-26 1,0-4-51-16,0-1 19 0</inkml:trace>
  <inkml:trace contextRef="#ctx0" brushRef="#br0" timeOffset="12">11378 15748 108 0,'3'16'44'0,"0"-6"-24"0,0 6-13 16,0-2 15-16</inkml:trace>
  <inkml:trace contextRef="#ctx0" brushRef="#br0" timeOffset="13">11396 15833 247 0,'3'16'31'0,"0"-3"-16"16,0-5-9-16,-3 0-3 0,0-3 7 15,0-10 10-15,0-11-4 16,-3-3-4 0,0 1-4-16,3-3-3 15,0 2-3-15,0 1 1 16,0-1-4-16,9-2 0 16,0 8-1-16,6-1 0 15,0-1 2-15,0 4 0 16,0 0-22-16,-4 3-10 15,4 0 0-15,-3 3 2 16,0 3 10-16,0-1 5 16,0 8 6-16,-3 0 6 15,0 3 4-15,0 0 4 0,-3 3 9 16,0-3 3-16,0 0-2 16,5 0 1-16,7-3-5 15,-3 0-1-15,-3-2-4 16,0-3-1-16,0-3-3 15,-3-2-2-15,0 0 3 16,0-3 0-16,-3-5-1 16,-3 2-2-16,-3 0-4 15,-3-4-2-15,-6 1 0 16,0 4 2-16,-12 18-3 16,0 2 2-1,3 3 3-15,3 6-1 16,1 2 1-16,5 3 2 15,3 0 2-15,3 10-1 16,6-7 2-16,3-4-9 16,8-4-3-16,7-1-24 15,3-7-55-15,0-3 5 16</inkml:trace>
  <inkml:trace contextRef="#ctx0" brushRef="#br0" timeOffset="14">11899 15629 140 0,'-44'13'55'0,"38"-13"-30"0,-9 8-27 0,9-3 11 0,-3 6-2 15,-3 8 3 1,0 2 4-16,0 0 3 16,6 19-9-16,3-9-2 0,3-4 0 0,3-1-5 15,6-5-1-15,0-5 0 16,3-5 0-16,6-6 0 15,0-5 2-15,2-10-8 16,-2-9-1-16,-3-5-1 16,-3-2 0-16,-3-3-4 15,-3-8 0-15,-3-3 4 16,-9-2 2-16,-6-1 1 16,0 4 4-16,0-12 4 15,3 14 3-15,0 8 11 16,3 5 6-16,4 24-10 15,2 11 0 1,2 7-1-16,7 9-3 0,0 13 0 16,-3 2-5-1,9 3-3-15,-3 0 0 0,0 0-1 16,0 0-25-16,-3-8-10 16,0-8-51-1</inkml:trace>
  <inkml:trace contextRef="#ctx0" brushRef="#br0" timeOffset="15">12042 15896 204 0,'3'0'77'0,"9"3"-42"0,15-3-41 0,-12 2 14 0,2-2-9 16,4 0-2-16,3-7-29 15,3 1-12-15,9-10-32 16,8 0-15-16</inkml:trace>
  <inkml:trace contextRef="#ctx0" brushRef="#br0" timeOffset="16">12399 15584 120 0,'-6'18'46'0,"6"4"-24"0,3 12-15 16,0-10 13-16,0 13-1 15,0 11 1-15,-3-3 2 16,3 2 1-16,-3-2-12 16,0-3-2-16,3-5 1 0,-3-7-6 15,3-9 0-15,0-3 0 16,-3-4 0-16,0-4 2 15,0-5 1-15,0-7-3 16,-3-9-3-16,0-5-3 16,0-5-1-16,0-5-1 15,0-14 3-15,3-2-2 0,3-3-1 16,6 2 0-16,3 6 0 16,0 6 3-16,3 1 0 15,0 12 1-15,6 5 2 16,8 5 1-16,-5 5 3 15,-3 6 6-15,-3 5 2 16,-3 2 1-16,-3 1 1 16,-6 7 3-16,-6-4 2 15,-3 7-9-15,-6-5-2 16,-9 5-6-16,-3-3-3 16,0-4-11-16,-3-7-4 15,0-7-17-15,7 0-8 0,2-5-17 16,3-3-7-16,3-2-24 15</inkml:trace>
  <inkml:trace contextRef="#ctx0" brushRef="#br0" timeOffset="17">12673 15319 184 0,'0'0'68'0,"0"3"-36"0,3 10-29 16,0 3 15-16,0 11 2 16,0 4 2-16,0 12-7 0,-3 2-4 15,3 2-6-15,0-2 1 0,0 0 0 16,0-5-7-16,3 0-1 16,-3-1-35-16,0-4-16 15,-3-6-43 1</inkml:trace>
  <inkml:trace contextRef="#ctx0" brushRef="#br0" timeOffset="18">12536 15642 192 0,'18'0'71'0,"-9"-16"-38"0,18 6-41 15,-15 2 12-15,6 0-2 16,2 0 3-16,4 0-4 16,0 3-1-16,3-1-35 15,5 4-15-15,-5-1-23 16,-3 0-7-16</inkml:trace>
  <inkml:trace contextRef="#ctx0" brushRef="#br0" timeOffset="19">12875 15663 160 0,'3'19'63'0,"3"-1"-34"0,3 9-27 0,-3-14 14 15,0 0 1 1,-3 3 4-16,3 3 0 16,-3-3 2-16,0 2-13 0,0-2-3 0,-3-5-1 15,0-4-1-15,0-7 15 16,0-10 9-1,0-6-9 1,0-5-7-16,3-3-7 16,3 0-3-16,3 0-3 15,0 1-2-15,12 1 1 16,0 7-1-16,2 1-2 16,1 4-35-16,3-1-16 0,0 9-60 31</inkml:trace>
  <inkml:trace contextRef="#ctx0" brushRef="#br0" timeOffset="20">13545 15608 108 0,'-3'0'41'0,"3"18"-22"0,-6-2-11 0,3-5 11 15,0 5 0-15,0 2 1 16,0 6-5-16,3 0 1 16,0 10-9-16,0-5-6 0,0-5-4 15,3-3 2-15,0-2 0 16,3-6 3-16,0-2 1 15,0-3-1-15,0-6-2 16,0-2-4-16,0-8 0 16,0-8-3-16,0 3 2 15,0 0 3-15,0 0 1 16,0 5 1-16,0 0 0 0,0 3 0 16,0 5 0-16,0 5 0 15,3-3 0-15,-1 4 0 16,1 4 2-16,3-7 5 15,3 5 6-15,3-5-1 16,0-6 3-16,0-5-4 16,-6 3-1-16,0-3-4 15,-3-5 1-15,-4 2-2 16,-2-2 2-16,0-3-4 16,-3-3-2-16,-8 6-5 15,2-3-2-15,0 0-30 0,0 3-12 16</inkml:trace>
  <inkml:trace contextRef="#ctx0" brushRef="#br0" timeOffset="21">13855 15637 132 0,'-3'18'49'0,"9"-2"-26"0,-6 13-25 0,0-13 11 15,0 3-6-15,0 7 0 16,0 3-3-16,0-2-1 16,0-6-10-16,0 3-5 15,3-8-41-15,-3-6-15 16</inkml:trace>
  <inkml:trace contextRef="#ctx0" brushRef="#br0" timeOffset="22">13810 15497 180 0,'-9'-11'68'0,"9"11"-36"0,0-5-42 16,0 2 9-16,3-2-13 16,3 0-4-16,0-1-6 15,0-4 0-15,3-9-33 0,3 1-13 16,0 2 34-16,6 0 18 15</inkml:trace>
  <inkml:trace contextRef="#ctx0" brushRef="#br0" timeOffset="23">13980 15335 124 0,'3'19'49'0,"3"7"-26"0,0 25-16 0,-3-30 15 16,0 10-7-16,0 9 0 16,-3 0-7-16,0 2-3 15,0-5-2-15,0 11 0 0,-3-3 0 16,3-8-23-16,-3-5-9 15,3-6-41 1</inkml:trace>
  <inkml:trace contextRef="#ctx0" brushRef="#br0" timeOffset="24">13867 15634 152 0,'6'-18'57'0,"3"15"-30"0,2-15-29 16,1 12 9-16,3 1-3 16,0 0 0-16,3-1-5 15,0 1 1-15,0 0-24 16,0 0-12-16,-1-1-25 16,-2-2-10-16</inkml:trace>
  <inkml:trace contextRef="#ctx0" brushRef="#br0" timeOffset="25">14102 15431 96 0,'3'29'38'0,"0"-3"-20"0,0 8-10 0,0-10 13 16,-3 5 1-16,0 3 4 15,0 3-1-15,-3-1 0 16,0-2-10-16,0-6-4 15,3 1-6-15,0-6-4 0,0-5 0 16,0-3 3-16,3-16 2 16,3-2-2-1,0-6-7-15,3-2-1 0,3 3 2 16,5-4 1 0,-2 9-2-16,0 2 0 0,3 9 8 15,-3 4 6-15,-3 3-3 16,0 6-2-16,-3 5-1 15,0-3-1-15,-3 3-13 16,-1-6-7-16,4-4-77 16</inkml:trace>
  <inkml:trace contextRef="#ctx0" brushRef="#br0" timeOffset="26">14715 15346 120 0,'-6'8'46'0,"6"2"-24"0,0 38-13 0,0-27 14 15,0 11-5-15,0 5 0 16,-3 5-4-16,0 3 1 16,0-5-8-16,0 2-4 0,0-2 0 15,0-3-2-15,0-5 2 16,0-8-42 0,0-6-62-16</inkml:trace>
  <inkml:trace contextRef="#ctx0" brushRef="#br0" timeOffset="27">14551 15653 180 0,'0'-6'68'0,"3"1"-36"0,6 5-40 0,-3 0 10 0,6-5 5 16,6-3 5-1,3 3-3-15,0-3-1 0,-1 2-4 16,1-4-3-16,0 2 2 0,0 3-13 15,-3-1-3-15,3-2-122 32,-9 3 47-32</inkml:trace>
  <inkml:trace contextRef="#ctx0" brushRef="#br0" timeOffset="28">14879 15354 92 0,'-3'8'35'0,"3"31"-18"0,3 1-7 0,-3-24 14 16,0 8 7-16,0 15 3 15,-6-4-1-15,-3-1 2 16,3 3-17-16,-3-2-8 16,0-4-6-16,3-4-4 0,0-6 1 15,0-8 1-15,3 3 1 16,0-8-1-16,0-3 1 15,9-5-2-15,-3-5-1 16,3-8-4-16,6-3 0 16,0 0 0-16,0 0 2 15,3 3 1-15,-6 2 1 16,3 4 0-16,-1 4 2 16,-2 6 1-16,0 4 1 15,0 4 0-15,-3 2 0 16,-3-2-5-16,0 2 1 0,0 0-20 15,0 1-7-15,0-7-24 16,0-1-49 0,0-4 11-16</inkml:trace>
  <inkml:trace contextRef="#ctx0" brushRef="#br0" timeOffset="29">15048 15700 108 0,'6'-2'44'0,"12"2"-24"0,6 0-17 15,-15 0 10-15,3 0 3 0,0-3 2 16,0 0-9 0,0-2-3-16,-1 0-2 0,-2 0 0 15,0-6-2-15,-3 0-4 0,-3-4-1 16,-3 1 2-16,-3 1 2 16,-3 2-7-16,-6 1-3 15,-5 2 2-15,-4 3 4 16,0 10 4-16,0 8 4 15,3 0 0-15,3 3 2 16,6 0 9-16,3 8 5 16,3 0-5-16,3 0 1 15,9-1-10-15,6 1-2 0,6-3-5 16,3-5-3 0,3-5-38-16,-1-11-17 15,7-5-18-15</inkml:trace>
  <inkml:trace contextRef="#ctx0" brushRef="#br0" timeOffset="30">15688 15491 168 0,'-15'-5'63'0,"10"5"-34"0,-4 3-23 0,0 2 15 15,3 0-13-15,-3 1-4 16,3 2 1-16,0 2 1 16,3-2-2-16,3 3-5 0,3 5-2 15,6 2 2-15,3-2 2 16,3 2-2-16,-4 1-2 16,-2 5 6-16,-3 0 5 0,-6-1 9 15,-3-1 7 1,-6-4-7-16,-2 3 1 0,-7-2-11 15,0-9-2-15,0-2-5 16,-3-5-1-16,6-3-23 16,3-3-12-16,9-2-28 15,9-3-51 1,6-5 21-16</inkml:trace>
  <inkml:trace contextRef="#ctx0" brushRef="#br0" timeOffset="31">15873 15536 172 0,'-24'3'66'0,"15"2"-36"0,-9 1-29 0,12 7 16 16,-6 5 2-16,-5 1 5 16,-1 2-3-16,3 0-1 15,3 6-11-15,3-4-3 0,3 1-2 16,3-3-5-16,9-5 1 15,0-2-2-15,6-4 0 16,0-5-3-16,0-5 1 16,0-5-5-16,-1-5-1 15,1-6-2-15,0 0 0 16,-3-3 7-16,-3-2 2 16,0-3 5-16,-3 11 1 15,0 2 1-15,-3 4 2 0,0 9 3 16,0 9 0-1,0 2 0-15,3 6-3 16,0-1-1-16,3 1-1 16,0-1 0-16,3-5-2 15,0 3-2-15,0-5-17 16,0-3-6-16,0-6-35 16,3-2-59-1,2-5 20-15</inkml:trace>
  <inkml:trace contextRef="#ctx0" brushRef="#br0" timeOffset="32">16049 15563 140 0,'2'2'52'0,"1"6"-28"0,0 21-8 0,0-18 16 15,-3 2 5-15,0 3 2 16,-3 3-15-16,0-1-4 15,0 1-12-15,-5-3-5 0,8-3 0 16,-6-3-2-16,0-2-1 16,3-2 3-16,6-9-2 15,0-5-5 1,0-5-7-16,0 0-3 16,3-3-6-16,-1-8 0 0,4 3 6 15,0 2 4-15,0 3 3 16,3 6 5-1,0 4 3-15,0 9 4 0,-3 8 7 16,0 2 4-16,-3 0 5 16,-3 6 4-16,0-3-9 15,0-1-2-15,-3-1-6 16,0-4-3-16,0-2-2 16,3-5 0-16,-3-3-2 15,6-3-1-15,0-5-8 16,3-2-5-16,5-9-4 15,-2-7 0-15,0 2 4 16,0 5 6-16,0 6 4 16,0 5 2-16,0 3 9 15,-3 15 7-15,0 1-1 0,-3 2 0 16,0 3-2-16,-3 3 0 16,0-1-4-1,0-2 0-15,0-3-14 0,0 1-5 16,2-9-31-16,1 3-12 15,3-8-27 1,0-3-36-16,0-2 40 16</inkml:trace>
  <inkml:trace contextRef="#ctx0" brushRef="#br0" timeOffset="33">16495 15595 188 0,'0'10'71'0,"3"-7"-38"0,3-1-41 0,0 4 12 0,0-1 7 15,0-2 5-15,0-1 5 16,3 1 4-16,0-6-13 16,0 1-5-16,-1-6-2 0,4-3-6 15,-3 3 1-15,-3 0-2 16,0-2-2-16,-3-4-4 16,-3 4-2-16,-6-3-6 15,-3-1-1-15,-3-1 8 16,-3 7 2-16,-5 5 7 15,-7 6 4-15,0 5 1 16,3 7 0-16,0 9 5 16,7 0 4-16,2 2 10 15,6 1 5-15,9 2-9 0,6-2-4 16,12-1-7 0,8-5-1-16,4-5-10 15,0-11 0-15,6 1-38 0,-1-12-15 16</inkml:trace>
  <inkml:trace contextRef="#ctx0" brushRef="#br0" timeOffset="34">17430 15423 80 0,'-9'-16'33'0,"9"16"-18"0,-6 0-7 0,-3 0 11 16,-9 8 8-16,0 0 6 15,-3 2-4-15,0 1-1 16,-2-1-11-16,2 4-3 15,3-1-8-15,3 0-4 0,3 0-1 16,6 3-4-16,6 0 0 16,9 0 4-16,6 2 1 15,0-2 2-15,9-3 0 0,2 1-5 16,-2-1 1-16,-6 0 2 16,-6 0 3-16,-3 1 2 15,-12-1 3-15,-6 0 1 16,-3-2 1-16,-3-1-6 15,-6-2-2-15,-2-5-2 16,2 2-2-16,0-2-6 16,3-3-4-16,3 0-25 15,0-3-12-15,6-2-42 16</inkml:trace>
  <inkml:trace contextRef="#ctx0" brushRef="#br0" timeOffset="35">17522 15245 96 0,'0'-16'38'0,"3"11"-20"0,-3 2-4 16,0 3 15-16,3 6-3 16,0 2 2-16,0 10-3 15,0 9 2-15,0 15-15 16,0 8 0-16,-3 6-1 0,3-6-4 16,-3 0-2-16,0-5-2 15,0-2-3-15,6-6 1 16,-6-5-1-16,0-6-33 15,-3-10-15-15,0-3-40 16</inkml:trace>
  <inkml:trace contextRef="#ctx0" brushRef="#br0" timeOffset="36">17477 15526 200 0,'0'-11'74'0,"6"6"-40"0,6-6-40 0,-6 9 12 16,3-4-9-16,0 4 2 15,3-1-6-15,3 3 0 16,0 0-24-16,-1 5-9 0,1-2-15 16,0 2-5-1,-3 1 25-15,-3-1 13 0,0 5 25 16,-3-2 12-16,-3 3 11 15,-3 13 7-15,0-3-9 16,-3 0-2-16,3 3-7 16,0-3 1-16,3 0-3 15,0-2 2-15,3-3 7 16,3-6 4-16,3-2-14 16,3-5-2-16,-1-3 0 0,1-3-2 15,-3-5 3-15,-3-2-4 16,-3-1-2-16,0 1 0 0,-6-1 1 15,-3-2-5 1,0-6-3-16,-3 1-8 0,-3 4-4 16,0 1-17-16,3 3-5 15,0 2-21 1</inkml:trace>
  <inkml:trace contextRef="#ctx0" brushRef="#br0" timeOffset="37">17885 15571 112 0,'0'13'44'0,"0"3"-24"0,6 8-13 0,-3-19 15 0,0 8 0 16,0-2 2-16,-3-1-2 16,3-2-2-16,-3 0-10 15,0 0-4-15,0-3-2 0,0 1-2 16,0-4-2-16,0-2 3 15,0 0 0-15,0-2 3 16,0-4 1-16,0-1-6 16,0-7 0-16,0-2-8 15,0 1 0-15,3-4 5 16,3 0 3-16,0 4-4 16,0 1 0-16,0 1-10 15,3 3-4-15,0-1-13 16,2 3-6-16,4 3-23 15,0-1-19-15,0 1 31 16</inkml:trace>
  <inkml:trace contextRef="#ctx0" brushRef="#br0" timeOffset="38">18084 15555 100 0,'3'13'38'0,"0"6"-20"0,0-6-6 0,0-11 29 16,3 6-8-1,0 0-14-15,3-2-6 16,0-9-9-16,0 0-5 0,0-7 0 15,-3-1-10-15,0 1-5 16,-3-1-61 0,-6-5 20-16,-3 0 15 15,-3 8 10 1,0-2 25-16,-3 4 11 0,-6 1 14 16,3 10 7-16,-2 6-2 15,-1 2-2-15,3 8 2 16,3 1 2-16,3-1-4 15,6 0-3-15,6 0-8 16,9-2-2-16,3-3-17 16,3-6-7-16,8-2-16 15,4-5-6-15,3-6-8 16,6-2-4-16</inkml:trace>
  <inkml:trace contextRef="#ctx0" brushRef="#br0" timeOffset="39">18409 15478 124 0,'-12'-8'46'0,"3"6"-24"0,-6 9-10 0,6 1 13 16,-6 3-11-16,-5 10-5 15,-1 8 0-15,0 0 2 16,6 0-6-16,3-2 4 0,6 5 1 16,3-6-3-16,9-5 1 15,9-5-3-15,0-5 0 16,3-9-8-16,0-7 0 15,-4-5-6-15,4-6-1 16,-3-11-9-16,-3-5-2 16,0-2 2-16,-6-11 3 15,-3-3-1-15,-3-2 0 16,-6 5 12-16,0 6 7 16,-3 4 17-16,3 9 8 0,0 7-2 15,0 9-1-15,3 12-18 16,3 14-5-16,0 18 0 15,3 11 1-15,3 8-3 16,3-5 1-16,0 2 0 16,9-5 2-16,6-5-54 15,3-8-51 1,-1-11 27-16</inkml:trace>
  <inkml:trace contextRef="#ctx0" brushRef="#br0" timeOffset="40">18882 15505 108 0,'-3'26'44'0,"6"-5"-24"0,0 29-10 16,-3-26 12-16,0 11-4 15,0 7 0-15,-3 6 7 16,0-3 6-16,0-3-16 16,0-8 5-16,0-5 3 0,0-7-10 15,0-1-2-15,3-8-9 16,0-5-2-16,0-5-2 15,0-6 0-15,0-8 0 16,-3-7 0-16,0-11 0 16,0-6 0-16,3-4 2 15,0-1 0-15,0-13-3 0,3 8 2 16,6-3 3-16,6 1 1 16,3 7 5-16,0 0 3 15,0 9-6-15,3 15-1 16,-1 13-4-16,1 8-1 15,-3 11 3-15,-3 8 3 16,-9 5 0-16,-6-2 2 16,-6-1 0-16,-3 1 1 15,0-4-7-15,-6-1-2 16,-6-1-16-16,1-8-4 16,2-2-11-16,3-6-5 0,3-2-22 31,3-6-47-31,6-5 17 0</inkml:trace>
  <inkml:trace contextRef="#ctx0" brushRef="#br0" timeOffset="41">19156 15579 176 0,'-18'23'68'0,"15"-4"-36"0,3 0-35 16,0-12 11-16,3 4 5 15,0 0 6-15,3-1 5 16,9 1 5-16,0-3-15 0,3-3 1 0,0-2-1 16,-1-6-7-1,1-2-2-15,0-3-3 0,-3-3-2 16,-3-2-2-16,-3-3 1 16,-6 0 1-16,-6 0 0 15,-6 0-5-15,-3 1 1 16,-9 4 2-16,0 0 1 15,1 1-8-15,-1 5-4 16,3-1-22-16,6 4-8 16,3-1-26-1,3 3-37-15,12 0 30 0</inkml:trace>
  <inkml:trace contextRef="#ctx0" brushRef="#br0" timeOffset="42">19451 15486 188 0,'0'0'71'0,"3"8"-38"0,0 8-39 16,0-3 14-16,-3 3 10 16,0 5 11-16,0-2-6 15,0-3-1-15,0-1-13 16,0 1-8-16,0-2-1 0,0-1-20 15,0-3-9-15,0-2-43 16,0-2-49 0,3-1 33-16</inkml:trace>
  <inkml:trace contextRef="#ctx0" brushRef="#br0" timeOffset="43">19445 15468 160 0,'-3'-6'60'0,"9"9"-32"0,-3-6-53 0,-3 3 1 16,6 0 1-16,0 0 3 15,0 0-4-15,3 0 1 16,-1 0-12-16,4 3-6 0</inkml:trace>
  <inkml:trace contextRef="#ctx0" brushRef="#br0" timeOffset="44">19564 15560 140 0,'3'40'55'0,"-3"-22"-30"0,-3-2-12 0,3-8 19 0,0 0-12 16,-3 0-3-16,3-3-6 16,-3 1 0-16,3-4-6 15,0-2 1-15,0 0 1 0,3-2-6 16,3-4 0-16,0-4-10 16,3-6-2-16,6-3-1 15,-1 1 0-15,4 2 4 16,3 0 5-16,-3 6 6 15,0 4 3-15,0 6 2 16,0 8 0-16,-7 8-2 0,1 0-1 16,0 0-1-16,-3 0 2 15,-3 0-5 1,0-1-1-16,-3-1-16 0,-3-4-6 16,0-2-33-1,3-5-46-15,-3-3 21 16</inkml:trace>
  <inkml:trace contextRef="#ctx0" brushRef="#br0" timeOffset="45">19897 15203 184 0,'0'3'71'0,"0"7"-38"0,0 17-39 0,0-9 14 0,0 14 2 15,3 10 5-15,-3 6-1 16,0 2 2-16,3 0-9 16,0-2-4-16,0-6-2 0,0-5-12 15,0-5-5-15,0-5-50 16,0-9-49 0,0-5 30-16</inkml:trace>
  <inkml:trace contextRef="#ctx0" brushRef="#br0" timeOffset="46">19733 15465 228 0,'3'-5'85'0,"9"2"-46"0,0-2-46 0,-3 5 14 16,9 0-12-16,6-8-1 15,0 2-26-15,0 9-9 16,-1 0-43-16,1-1-16 16,-3 6 50-16,-3 0 26 15</inkml:trace>
  <inkml:trace contextRef="#ctx0" brushRef="#br0" timeOffset="47">20028 15536 156 0,'6'8'60'0,"-3"-8"-32"0,6 6-20 0,0-1 18 0,3-5-9 16,6-3 1-16,0 1-11 15,-1-4-2-15,1-7-3 16,-3 5-4-16,-3-5-1 0,-3 2-5 16,-3 1 0-16,-3-1-7 15,-6-2-1-15,-3 2 9 16,-9 11 3-16,-6 3 6 16,-3 5 3-16,1 2-4 15,2 6-3-15,3 3 5 16,6 2 5-16,6 3-2 15,3-3 2-15,6-2-1 16,6-1 1-16,12-5-13 16,-3-2-6-16,0-1-20 15,2-4-7-15,1-4-31 16,-3-2-16-16,3-8 43 16</inkml:trace>
  <inkml:trace contextRef="#ctx0" brushRef="#br0" timeOffset="48">20320 15475 104 0,'9'6'38'0,"-6"4"-20"0,3 6-8 0,-3-8 12 15,0 13 5-15,0 3 4 16,0-3-4-16,-3-2-2 16,0-3-13-16,0-3-1 0,0 0 0 15,-3 0 0-15,0-5 3 16,-3-2-1-16,6-4 2 15,-6-4 5-15,6-4 2 0,0-4 0 16,3-9 1-16,3-2-15 16,6 0-7-16,8 0-1 15,1 0-1-15,6 2-10 16,6-7-3-16,0 4-37 16,5 7-17-16,-2-1-44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3:11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13143 8879 116 0,'-6'0'44'0,"6"0"-24"0,3 3 1 0,-3-3 17 16,0 0-7-16,6 3-3 15,0-1-5-15,3 1 0 16,6 0-13-16,3-3 5 0,3 0 5 16,6 0-5-16,5-3 2 15,10 0-4-15,0-2 2 16,8-3-4-16,10 3-1 16,-4 0-2-16,-5-1 2 15,0 1 1-15,-7 2 1 0,-2-2-2 16,-6 2 1-16,-7 1 5 15,-5-1 2-15,-9 0-7 16,0 3-2-16,-3 0-5 16,-6 0-3-16,0 0-5 15,-3-2-2-15,-3-1-26 16,0 1-9-16,0-1-43 16,0 3-16-16</inkml:trace>
  <inkml:trace contextRef="#ctx0" brushRef="#br0" timeOffset="1">17906 8940 116 0,'-6'0'46'0,"9"8"-24"0,0-5-6 15,-3-3 18-15,6 0-1 16,3 0 3-16,3-3-9 0,9 1-4 16,2-1-13-16,13-2 0 15,3-1 3-15,5 1 2 0,-2 0 0 16,3 2-1-16,-13 3-1 16,-5 0-3-16,9-3 1 15,9 1 0-15,-7 4 3 16,-5 1-1-16,-6-3 0 15,-6 0-5-15,-3 0 0 16,-4 0-7-16,-2 0-1 16,-3 0 0-16,0 0 2 15,0 3-6-15,0-3 1 16,0 0 1-16,-3 2 3 16,0 1-9-16,0-3-2 15,-3 0-11-15,3 3-1 0,-3-1-9 16,0 1-1-1,0 0-20-15,0-3-6 0,0 0-27 16,-3 5-20 0,0 0 45-16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3:16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10932 9750 136 0,'6'-5'52'0,"-3"7"-28"0,3-7-26 0,3 5 9 0,0 3-5 15,5-6 1-15,1 3 2 16,6-3 2-16,0 3-3 16,3 0 4-16,6 0 2 0,2 3-1 15,4 0 0-15,3-1-3 16,2 1 1-16,13 2-2 16,3 0 0-16,2 3-1 15,7-2 2-15,5-1-3 16,9 0-2-16,4 1 0 15,8-4-1-15,-3-2 0 16,4 0 2-16,8 0 1 16,-3 0 3-16,6-2-1 15,0 2 2-15,9 0-2 16,-2 0 2-16,-1-3-2 16,0 0 0-16,0 3-1 15,-3-2 0-15,3 2-5 16,-6-3 1-16,4 0 0 0,-1 3 2 15,-3-2-1-15,0-1 2 16,0 0 0-16,3 1 1 16,-2 2-2-16,2 0-2 15,-3 0 1-15,3 0 1 16,0 0-1-16,0-3-1 16,21 0 1-16,-3 1 1 15,-6 2-1-15,-2-3-1 16,-7 3 1-16,0 0 1 15,0 3 1-15,0-3 1 16,-3 2-5-16,0-2 1 16,7 6 0-16,-1-9 2 15,-6 3 1-15,3-3 3 16,3 3-8-16,3 0 0 0,-6 0 0 16,-3-2 1-16,4 2 1 15,-7-3 0-15,6 1-3 16,-3-1 2-16,9 3 7 15,0 0 4-15,-6 0-8 16,0 0 0-16,7 0-2 16,-7-3 2-16,3 1-1 15,-3-1-1-15,9 0 1 16,-9 3-1-16,3-2 0 16,0-1 0-16,6 0 0 15,-3 1 0-15,4-4 2 0,-1 4 1 16,3 2-4-16,0-3 1 15,-3 1-2-15,0-1 0 16,0 3 4-16,3-3 3 16,-3 3-2-16,-3 0 0 15,3 0 1-15,0-2 0 16,-9-1 0-16,-3 3 0 16,-2 0-5-16,8-3-1 15,-9 3 1-15,-6 0 0 16,-6 0 1-16,-5 0 2 15,-10 0-3-15,-8 0 0 16,-7-2-17-16,-8-1-5 16,-10 0-95-16</inkml:trace>
  <inkml:trace contextRef="#ctx0" brushRef="#br0" timeOffset="1">13417 10663 96 0,'-3'2'38'0,"3"6"-20"0,3 13-4 0,0-10 17 0,0 2-2 15,0 3 3-15,6 0-9 16,-3 3-4-16,0-1-11 15,0 1-1-15,-3-4 3 0,0 1-6 16,0-2 0-16,-3-4-2 16,0-2 1-16,0 0 4 15,0-3 6-15,0-5 10 16,-6-5-12 0,3-3-5-16,0-5-4 15,0-6 0-15,0 1-3 0,9-3-2 16,0-3 2-16,3 0 0 15,0 3-4-15,3 2 1 16,0 6 2-16,2 3 1 16,1 4-2-16,3 6 2 15,0 11 1-15,0 2 0 16,-3 3 0-16,-3 5 2 16,0 3-1-16,-3 0 2 15,-3 0-2-15,-4-6 2 16,1-2-9-16,0-5-3 15,0-4-37-15,0-1-15 16,0-6-24 0,3-3-14-16,3-7 49 15</inkml:trace>
  <inkml:trace contextRef="#ctx0" brushRef="#br0" timeOffset="2">13807 10684 124 0,'-6'3'46'0,"6"7"-24"0,-6 1-19 16,6-3 12-16,-3 2 8 16,3 3 8-16,0 6-7 15,0 5-5-15,6 0-10 16,6-3-2-16,0-3 0 0,3-2 3 16,0-5 1-16,3-6-1 15,0-5-1-15,-4-8 1 0,1-5 1 16,-3-3-3-16,-6 0 0 15,-6-2-3-15,-3-4 2 16,-6 1-4-16,-3 0-2 16,0 3-3-16,-2 4-1 15,2 4-16-15,-3 2-7 16,3 5-31-16,3 3-12 16,6 5-16-1</inkml:trace>
  <inkml:trace contextRef="#ctx0" brushRef="#br0" timeOffset="3">14337 10652 104 0,'0'5'38'0,"0"1"-20"0,3 15-6 0,0-8 16 16,0 0 4-16,0 3 3 15,0 3-11-15,-3-1-1 16,0-2-14-16,6 0-1 0,-6 0-1 15,0-3-3-15,0-2-3 16,0-3 2-16,0-3 0 16,0 0 1-16,0-2 0 15,-3-3-2-15,0-3 1 16,0-2-4-16,0-6 0 0,0-2-4 16,3 0 1-16,0 0 0 15,0-6-1-15,0-2 1 16,3 2 3-1,6 1 0-15,-3 2 1 0,0 3 2 16,3 2 3-16,0 6-4 16,3 5-1-16,-1 11 6 15,1-1 6-15,-3 3-2 16,0 1 2-16,-3-1-1 16,0 0 1-16,-3 0-6 15,0 0-2-15,0-2-2 16,-3-6 1-16,0 1-4 15,0-6 0-15,3-3 1 0,3-2 0 16,0-3-5-16,3 0-1 16,0-3 0-16,3 1 2 15,0-1-1-15,-1 3 1 16,1 8 0-16,0 3 3 16,0-1 2-16,0 4 2 15,-3 2 1-15,0 0 0 16,-3 0-2-16,0-1 1 15,0 1-2-15,0-2-1 16,0-1-19-16,9-8-39 16,-1 1 2-1,1-4-11 1,3-2-25-16,-3-2 29 0</inkml:trace>
  <inkml:trace contextRef="#ctx0" brushRef="#br0" timeOffset="4">14795 10649 124 0,'-6'-5'46'16,"3"5"-24"-16,-3 0-8 0,4 3 15 0,-4-1-3 16,-3 4-1-16,-3 4-9 15,3 6-3-15,-3 0-7 16,3 0 0-16,3 3 1 0,3-1-1 16,0 1-1-16,3-1-3 15,3-2 1-15,3-3 0 16,0-5 1-16,3-3-2 15,0-5-2-15,0-5-2 16,0-3-1-16,0-2-3 0,-3-1 1 16,-1-5 3-16,1 3 1 15,-3-6 1-15,0 4 0 16,-3 1 0-16,0 6 2 16,3 0 8-16,-3 8 5 15,0 0-7-15,3 8-4 16,0 3 1-16,3 2 1 15,0 0-2-15,0 1-1 16,3-1-1-16,0-3-2 16,-3-2-10-16,3-2-6 15,0-4-32-15,3-2-11 16,-3-2-30-16</inkml:trace>
  <inkml:trace contextRef="#ctx0" brushRef="#br0" timeOffset="5">14959 10700 156 0,'3'32'57'0,"6"-22"-30"0,3 11-10 16,-6-5 22-16,3 5-2 16,-3 3 2-16,-3 5-10 15,-3 3-5-15,-3 0-14 16,-6-1-2-16,-6-4-1 0,-3-6-10 0,0-2-5 15,-9-6-23 1,1-3-10-16,-4-4-25 0,3-9-10 16,3-2-7-1</inkml:trace>
  <inkml:trace contextRef="#ctx0" brushRef="#br0" timeOffset="6">14846 10565 196 0,'15'-11'74'0,"-12"-7"-40"0,6 4-40 0,-3 7 12 16,0 7-26-16,0 0-9 15,0 0-21-15,3 0-6 0,-1 7 1 16,4 1 1-16</inkml:trace>
  <inkml:trace contextRef="#ctx0" brushRef="#br0" timeOffset="7">15001 10676 104 0,'-3'34'41'0,"6"-12"-22"0,0 1-7 0,0-9 16 0,3-1-1 16,3 3 4-16,2-3-4 15,4-3-2-15,3-2-13 16,3-5 1-16,0-8 3 0,-3-3-4 16,0-5-2-16,-3-1-3 15,-4-2 0-15,-2-5-4 16,-6 0-2-16,-6 0 2 15,-3 0 0-15,-6 2-1 16,-5 3 1-16,-1 3-13 16,3 3-3-16,0 2-14 15,0 2-5-15,3 4-25 16,3 2-51-16,6 0 18 16</inkml:trace>
  <inkml:trace contextRef="#ctx0" brushRef="#br0" timeOffset="8">15269 10718 152 0,'23'40'57'0,"-11"-24"-30"0,-3 0-7 0,-6-8 19 15,-3 0-4-15,0-3 2 16</inkml:trace>
  <inkml:trace contextRef="#ctx0" brushRef="#br0" timeOffset="9">15310 10814 418 0,'-3'-6'30'0,"0"-4"-9"15,0-4-16-15,3-9-3 0,3-1 0 16,3 0 1-16,3-2-8 15,6 2-2-15,6 3-5 16,6 2-3-16,0-2-51 16,11 8-23-16,-2-6-15 15</inkml:trace>
  <inkml:trace contextRef="#ctx0" brushRef="#br0" timeOffset="10">15879 10237 100 0,'-3'-24'38'0,"3"21"-20"0,3 6 1 0,0 0 18 0,0 7-7 16,0 9-2-16,3 7-5 16,0 16-3-16,-3 11-10 15,0 6-2-15,0-4 2 0,0 1 0 16,-3-11 2-16,0-6 0 16,0-4 0-16,0-9-6 15,0-5-2-15,0-5-2 16,0-2 1-16,0-7 2 15,0-1 2-15,0-6-3 16,0-8-1-16,0-11-10 16,6-2-5-16,-1-3 1 15,7-7 4-15,3-1 4 16,6 5 2-16,0 11-2 0,3 11 0 16,0 8-1-16,-1 5 0 15,-2 5 3-15,-3 3 2 16,-3 2 9-1,-9 6 3-15,-6 0 0 0,-6-3 2 16,-3 0-6-16,-9 1-3 16,-6-4-8-16,1-2-3 15,-1-3-16-15,0-5-6 16,0-3-15-16,3-2-4 16,3-3-41-1,7-3-23-15,8-2 55 16</inkml:trace>
  <inkml:trace contextRef="#ctx0" brushRef="#br0" timeOffset="11">16129 10626 144 0,'12'10'55'0,"-6"-4"-30"16,6 7-7-16,-3-8 18 0,-1 6-9 16,4 2-3-16,0-3-3 15,0-2 1-15,0 0-12 16,0-2-1-16,0-4-2 0,3-4-3 15,0-6-1-15,-3 0 1 16,0 0 2-16,-7-3-14 16,-2 1-5-16,-6-1-4 15,-2 0 0-15,-4 1 2 0,-3 5 4 16,-3 2 5 0,-3 6 3-16,0 2 2 0,3 5 3 15,3 4 1-15,3 2 3 16,3-1 1-16,3 1 3 15,9 3-1-15,3-1 2 16,3-2-4-16,3-3-2 16,3-2-7-16,3-3-3 15,0-5-23-15,-1-3-6 16,1-3-36 0,-3-2-41-16,3-1 34 15</inkml:trace>
  <inkml:trace contextRef="#ctx0" brushRef="#br0" timeOffset="12">16415 10642 116 0,'0'10'46'0,"3"1"-24"0,-3 13-24 15,3-11 11-15,-3 0 5 16,0 0 5-16,0 0 13 16,0-2 4-16,0 0-14 15,0-3-5-15,0-3-11 16,0-3-2-16,0-2 2 0,0-5-3 15,0 0-2-15,6-14 0 16,-1-2-1-16,10 0-3 16,-3 0 0-16,3 5 4 15,0 3 1-15,3 7-3 16,0 4-1-16,0 4 1 0,-1 6 2 16,-2 6 2-16,3 2 1 15,-9-3-2-15,3 3-2 16,-3-3-4-16,0-3-2 15,0 1-37-15,0-6-14 16,3 1-26 0</inkml:trace>
  <inkml:trace contextRef="#ctx0" brushRef="#br0" timeOffset="13">16790 10647 116 0,'12'0'44'0,"-1"2"-24"0,4-7-17 0,-6 3 10 15,0-1-4-15,3 0 0 16,0 1-5-16,-3-4-1 0,-3 1-1 16,0 0-2-16,-6-1 1 0,-3 1-4 15,-3 0 0-15,-6 0-1 16,-6 2 0-16,-3 3 9 16,1 5 6-16,-1 3 4 15,3 3 3-15,3-1-6 16,3 6-2-16,3 5 1 15,3-2 3-15,6-1-4 16,6 1 2-16,9-3-7 16,6 0-1-16,3-6-11 15,8-2-5-15,1-5-21 0,3-6-6 16,0-2-18 0,-4-14-28-1,10-2 26-15</inkml:trace>
  <inkml:trace contextRef="#ctx0" brushRef="#br0" timeOffset="14">17168 10290 148 0,'-15'-27'55'0,"-3"11"-30"0,-6 11-3 0,18 10 20 16,-3 1-16-16,0 4-7 16,0 6-11-16,0 11-4 15,1 10-2-15,2 13 1 0,3 3 0 16,0 0 1-16,3 0 0 15,0-6-2-15,3-2-2 0,0-5-6 16,0-8-4 0,-3-6-41-16,0-7-16 0,0-6-15 15</inkml:trace>
  <inkml:trace contextRef="#ctx0" brushRef="#br0" timeOffset="15">16885 10544 192 0,'-15'2'71'0,"15"-15"-38"0,6 5-39 15,0 8 12-15,6 0-2 16,0-3 2-16,6 1-2 0,2 2-3 16,4 0 0-16,-3-3-21 0,6 3-9 15,3 0-38 1,-4 0-30-16,-2 0 39 15</inkml:trace>
  <inkml:trace contextRef="#ctx0" brushRef="#br0" timeOffset="16">17227 10631 196 0,'3'32'74'0,"-3"-1"-40"0,3-4-31 0,-3-16 17 16,0-1-12-16,3 3-2 16,0-2-13-16,0-1-3 15,-3-2-52-15,0-2-24 16,0-6 15-16,0 0 9 15</inkml:trace>
  <inkml:trace contextRef="#ctx0" brushRef="#br0" timeOffset="17">17180 10427 4 0,'9'-16'0'0</inkml:trace>
  <inkml:trace contextRef="#ctx0" brushRef="#br0" timeOffset="18">17373 10274 160 0,'3'42'63'0,"-3"-10"-34"0,3 26-25 15,3-21 15-15,-6 16-9 0,0 3-3 16,6-3-4-16,0-3 0 15,-3 0-2-15,-6-8-25 0,0-7-9 16,6-6-43 0</inkml:trace>
  <inkml:trace contextRef="#ctx0" brushRef="#br0" timeOffset="19">17174 10589 208 0,'3'-3'79'0,"14"-2"-42"0,19 2-39 0,-18 0 17 15,15 1-11-15,5-1-2 0,1-2-32 16,3-6-15-16,8-7-41 16,1-3-16-16</inkml:trace>
  <inkml:trace contextRef="#ctx0" brushRef="#br0" timeOffset="20">17992 10266 124 0,'-3'29'49'0,"15"-5"-26"0,0 21 2 0,-9-21 20 16,0 18-16-16,0 8-3 15,0 0-14-15,3 1-5 16,0-4-4-16,0-4-3 0,0-4 1 16,0-7-8-16,0-5 0 15,-3-9-43 1,0-5-61-16,0-5 16 15</inkml:trace>
  <inkml:trace contextRef="#ctx0" brushRef="#br0" timeOffset="21">17873 10575 160 0,'9'-8'60'0,"6"1"-32"15,6-4-35-15,-9 3 8 0,9-3-2 16,2 1 0-16,4 2-21 16,3 3-8-16,-3-1-29 15,-1 9-13-15</inkml:trace>
  <inkml:trace contextRef="#ctx0" brushRef="#br0" timeOffset="22">18180 10705 124 0,'-12'50'49'0,"9"-34"-26"0,3 5-7 0,3-13 18 15,3 3-7-15,3-3-1 16,6-6 0-16,2-4 3 16,4-6-15-16,-3-5-1 0,0-6-2 15,-6-2 2-15,-3-3 3 16,-6 0-3-16,-12 1 0 16,-3-1-5-16,-3 3 0 15,-3 2-7-15,0-2-1 16,1 5-27-16,5 3-9 15,3 2-169 1</inkml:trace>
  <inkml:trace contextRef="#ctx0" brushRef="#br0" timeOffset="23">18894 10565 108 0,'0'21'41'0,"6"5"-22"0,-3 25-3 0,6-22 18 16,-3 13-9-1,0 14-3-15,-9-1 5 0,6-4 5 16,-6 4-17-16,0-10-6 0,0-8-2 16,0-5-2-16,0-8 2 15,0-6-4 1,0-5 0-16,0-7 1 0,0-9 2 16,0-10-1-16,-3-8 0 15,3-14-6-15,0-4 1 16,0-9-2-16,0-2-2 15,3-6 3-15,0 3 2 16,6 0-5-16,0 0 1 16,6 3 3-16,3 5 2 15,0 8-3-15,3 11-1 16,0 7-2-16,-1 11 0 0,4 16 5 16,-3 8 1-16,-3 3 6 15,-3 4 3-15,-6 4-2 16,-9-1 2-16,-3 1-4 15,-3-3 1-15,-3-3-5 16,-3-5-2-16,-6-3-9 16,1-5-3-16,2-3-25 15,3-5-9-15,3-5-17 16,3-8-48 0,6-3 20-16</inkml:trace>
  <inkml:trace contextRef="#ctx0" brushRef="#br0" timeOffset="24">19097 10567 116 0,'11'16'44'0,"-5"3"-24"0,6 5 1 0,-6-8 17 15,0 7-3-15,0 1 2 16,-3 0-6-16,-3-3 1 16,0 0-18-16,0-5 1 0,0-3-1 15,0-2-5-15,0-3-3 16,0-5-1-16,0-6 1 15,0-2-3-15,0-3-2 16,0-3-3-16,3-13 1 16,6-2-4-16,3 2-1 15,0 0-8-15,0 3-2 16,0 5-11-16,3 0-3 16,-1 6-13-16,1 2-5 0,0 5 12 15,0 6 9-15,-3 2 18 16,0 3 8-1,0 3 10-15,3-3 7 0,-3-1 5 16,-1 4 4-16,4 0-7 16,-3-9 0-16,0-2-5 15,-3 0 2-15,0-2-6 16,0-1-3-16,-3-2-6 16,0-3-2-16,-3-3-6 15,-3 1-2-15,-3-1-2 16,-6 0 2-16,-3 4 6 15,0 1 4-15,0 6 1 16,3 6 2-16,0 4-2 0,3 3-1 16,0 8 12-16,3-2 4 15,3 0-6-15,6-1-3 16,0 1-7-16,6-4 0 16,0-1-2-16,0-4-2 15,3-2-22-15,0-5-7 16,0-3-22-1,0-3-36-15,-3 1 20 16</inkml:trace>
  <inkml:trace contextRef="#ctx0" brushRef="#br0" timeOffset="25">19543 10639 108 0,'3'3'44'0,"3"2"-24"0,3 8-13 0,-3-2 15 0,0 5-2 16,0-3 0-16,3 0-4 15,-3-2 0-15,3-3-9 16,-1-1-2-16,-2-1 1 0,0-1-5 16,-3 0-1-16,0-2 2 15,-3-3 1-15,0 0-1 16,0 0-2-16,3-3 3 16,0-2 2-16,3-3 0 15,0-8 2-15,0 0-6 16,0 0-3-16,0-2 1 15,0 2 0-15,0 0-10 16,0 3-3-16,0 2-9 16,0 3-2-16,0 3-1 0,0 5 4 15,0 3 10-15,3 2 6 16,0 3 5-16,2 0 1 16,1 0 0-16,0 0 0 15,0 0 2-15,3-6 3 16,3-2 2-16,-3 0 3 15,0-2-5-15,-3-1-3 16,-4-2-1-16,-2 0-1 16,-3-3 2-16,-6 0 3 15,-8 0-7-15,-1 2 0 16,0 1-5-16,-3 3 2 16,0 4 7-16,3 3 6 15,0 6-4-15,3 2 0 0,0 6 9 16,3 2 6-1,3 0-1-15,3 0 1 16,3 0-8-16,0 1-2 0,3-4-5 16,3-2-1-16,6-5-10 15,-3-3-5-15,6-6-16 16,0-2-5-16,-3-5-14 16,-1-3-32-1,-2-3 19-15</inkml:trace>
  <inkml:trace contextRef="#ctx0" brushRef="#br0" timeOffset="26">19933 10657 124 0,'0'3'46'0,"0"0"-24"0,3 21-15 0,-3-11 15 15,3 0 4 1,-3 0 5-16,0-2-6 0,0-1-3 16,0-2-12-16,0 0 2 15,0-2 2-15,0-6-3 0,0 0-1 16,3-3-6-16,3-2-3 15,0-14-3-15,3 1 1 16,3-1-6-16,2 1-3 16,1 2 3-16,3 5 2 15,0 6 3-15,3 5 1 16,0 5 1-16,-3 11 2 16,-6 2 1-16,-1 1 3 15,-2 0 1-15,-3-1 3 0,-3-2-7 16,3-6-2-16,-3-2-19 15,0-2-5-15,-3-6-24 16,6-3-8-16,0-5-24 16,0-10-10-1,0-4 45-15</inkml:trace>
  <inkml:trace contextRef="#ctx0" brushRef="#br0" timeOffset="27">20210 10268 152 0,'0'3'57'0,"0"13"-30"0,3 10-16 16,3-7 15-16,-3 10-6 15,0 13 1-15,0 3-6 0,0 3-1 16,0 0-8-16,0-3-4 0,0-6 1 16,-1-4-7-16,-2-6 1 15,0-5-50-15,0-6-19 16,0-5-8-1</inkml:trace>
  <inkml:trace contextRef="#ctx0" brushRef="#br0" timeOffset="28">20070 10597 220 0,'-18'-6'85'0,"18"6"-46"0,3 0-41 0,-3 0 14 0,6 0 3 15,3 0 2 1,6 0-2-16,6-2 1 0,2-1-9 16,1 0-6-16,3-2-4 0,6 0-34 15,-4 2-12-15,-2 0-31 16,-6-7-39 0,-3 2 40-16</inkml:trace>
  <inkml:trace contextRef="#ctx0" brushRef="#br0" timeOffset="29">20382 10597 184 0,'-3'21'68'0,"3"-5"-36"0,3 5-22 0,0-3 20 16,0-2-18-16,0 0-4 15,-3 0-5-15,3 0 0 16,-3-3-2-16,3-2-38 0,0-3-17 16,3-1-33-1</inkml:trace>
  <inkml:trace contextRef="#ctx0" brushRef="#br0" timeOffset="30">20329 10528 152 0,'-18'-19'57'0,"30"17"-30"0,-3-14-47 0,-3 13 2 0,3 0-35 15,0 1-14-15,2-1 29 16,7 3 13-1</inkml:trace>
  <inkml:trace contextRef="#ctx0" brushRef="#br0" timeOffset="31">20510 10639 160 0,'0'26'63'0,"0"-4"-34"0,0 7-12 16,0-21 20-16,0 0-8 16,0-1 0-16,-3-1-5 15,0-4-1-15,0 1-12 16,3-3 0-16,0 0 0 0,0-8-15 15,3-13 0 1,3 0-12 0,3 0-2-16,3-1 4 15,0 7 6-15,0 4 3 16,0 3 3-16,3 5-1 16,0 3-1-16,0 6 7 0,-4 2 5 15,1 0-2-15,-3 2 2 16,0 3-5-16,0-2 0 15,-3-3-3-15,0 2-1 16,0-4-30-16,3-1-14 16,6-2-26-1,-3-9-39-15,6 1 30 16</inkml:trace>
  <inkml:trace contextRef="#ctx0" brushRef="#br0" timeOffset="32">20963 10533 104 0,'-3'-18'41'0,"3"18"-22"0,0-3-7 15,0 3 16-15,0 0 4 16,-3 0 3-16,0 0-13 16,-3 3-5-16,-3 4-10 15,-3 4-1-15,-3 2 1 0,-3 3 5 16,0 3 5-16,4 2 0 15,2 3-1-15,0-1-8 16,6-1-5-16,3-4 4 16,3-5 3-16,6-2-1 15,3-3 2-15,3-3-4 16,3-2-2-16,-1-8-2 0,1-6 0 16,-3-2-4-16,0 2-2 15,-3-2-1 1,0 0 0-16,0-1-4 0,-3 1-2 15,-3 0-2-15,0 0 0 16,0 2 0-16,0 6 2 16,0 0-1-16,-3 5 2 15,6 5 0-15,0 8 3 16,6 8 13-16,-1 8 4 16,1 11 18-16,0 10 6 15,0 9 4-15,-3-1 3 16,-3-3-10-16,-9-4-4 15,-9-6-3-15,-6-8-1 0,-11-8-20 16,-13-5-9-16,-12-11-42 16,-2-11-18-16,2-4-92 15</inkml:trace>
  <inkml:trace contextRef="#ctx0" brushRef="#br0" timeOffset="33">13774 11451 76 0,'-11'-10'30'0,"8"4"-16"0,-15-7-6 15,9 10 13-15,-3 1 1 16,0-1 4-16,-3 3-3 16,0 8-2-16,0 3-7 15,-3 2-1-15,4 3-8 0,-1 0-5 0,6 10-3 16,3 3 2-16,3-2 0 15,6-4-2 1,6-1 2-16,3-4-12 0,8-5-7 16,7-5-22-1,0-2-38-15,0-4 19 16</inkml:trace>
  <inkml:trace contextRef="#ctx0" brushRef="#br0" timeOffset="34">13834 11507 144 0,'-9'5'55'0,"9"0"-30"0,-3 9-25 0,3-7 10 15,3 4 0-15,3 5 4 0,3 0-2 16,0 0 1-16,9-3-7 16,5-2-2-16,1-6 0 0,0-8 2 15,0-7 1-15,-3-4 1 16,-3 1 2-16,-6 0-1 15,-4-3 2-15,-5 3 5 16,-6 0 2-16,-2-1-5 16,-4 1-3-16,-6 0-5 15,-6 2-2-15,3 3-10 16,3 3-5-16,3 0-30 16,3-1-12-16,0 4-41 15,9-1-19 1,9 3 60-16</inkml:trace>
  <inkml:trace contextRef="#ctx0" brushRef="#br0" timeOffset="35">14102 11515 144 0,'3'34'55'0,"3"-5"-30"0,3 14-21 0,-3-25 15 16,-3 6 0-16,0 0 1 15,0-3 0-15,0-3 0 16,0-2-11-16,-3-3-3 0,0-2-2 15,0-3-2-15,0-8 1 16,0-3 0-16,0-5 1 16,0-5 0-16,0-5 0 0,0-9-5 15,0-5 1 1,0-2-2-16,0 0 0 16,3 2 2-16,5-10 0 15,7 7 0-15,0 9 0 0,0 5 0 16,3 5 0-16,0 10 0 15,0 12 0-15,-3 4 11 16,-4 3 5-16,-5 1 0 16,-6 4 3-16,-6 1-8 15,0 2-2-15,-2-5-3 16,-7 0 1-16,-6 0-20 16,3-9-8-16,0-1-11 15,3-4-6-15,6-10-45 16,3-2-2-1,12-3-11-15,6-3 44 16</inkml:trace>
  <inkml:trace contextRef="#ctx0" brushRef="#br0" timeOffset="36">14298 11446 160 0,'15'5'60'0,"-9"3"-32"0,6 13-13 0,-6-10 18 16,6 2-10-16,-3 3-3 15,0 2-11-15,3 4-6 16,0-4-2-16,-1-5-1 0,1-2 2 15,0-3-14-15,0-8-5 16,3-11-26-16,3-2-11 16,0-3-11-1,0 0-16-15,-3-2 34 0,-4 2 145 32,-8 13-26-17,-6 9-5-15,-3 17-23 16,-2 4-11-16,-4 7-7 15,0 3-4-15,3-2-12 16,0 2-4-16,0 2-2 0,3-4-7 16,3-6-2-16,3-5-38 15,0-6-16-15,3-4-41 16</inkml:trace>
  <inkml:trace contextRef="#ctx0" brushRef="#br0" timeOffset="37">14938 11472 148 0,'-3'0'57'0,"0"6"-30"0,-6 4-16 0,6-2 15 15,-3 3-3-15,0 2-2 16,1 5-7-16,2 6-1 16,0-3-8-16,3-2-3 0,3-3 1 15,5-3 0-15,4-5 3 16,3-3 1-16,3-5 3 0,3-8-5 16,3-7-1-1,-6-1-2-15,-3-3-2 16,-7 3 3-16,-5 0 0 0,-6-2-1 15,-3 2 1-15,-5 0-7 16,-4 6-1 0,-3 2-7-16,0 2 0 0,3 4-32 15,3-1-13-15,3 0-30 16</inkml:trace>
  <inkml:trace contextRef="#ctx0" brushRef="#br0" timeOffset="38">15176 11184 168 0,'-6'-19'66'0,"3"19"-36"0,-8 0-11 0,5 0 21 16,-6 6-7-16,-3 2 0 16,0 2-14-16,3 9-6 15,0 7-8-15,3 11-6 0,3 6 0 16,3-1-1-16,6 3 0 15,0-8 2-15,3 0 0 16,3-3-22-16,-6-5-10 16,3-7-37-1,-9-4-56-15</inkml:trace>
  <inkml:trace contextRef="#ctx0" brushRef="#br0" timeOffset="39">14906 11427 224 0,'-3'-21'85'0,"8"21"-46"0,16-16-46 16,-6 11 14-16,9 2-5 15,9 1 3-15,2-1-4 16,-2-2-1-16,0 0-71 16,0-1-29-16,-7-2 21 15,-5-2 15-15</inkml:trace>
  <inkml:trace contextRef="#ctx0" brushRef="#br0" timeOffset="40">15807 11327 140 0,'-12'2'55'0,"7"1"-30"0,-16 2-14 15,9 1 18-15,0-1-6 16,0 6 1-16,3 4-13 16,3 1-4-16,3-5-5 15,3-1-6-15,9 4 0 0,6-1 2 16,0 0 1-16,0 0 1 15,-3 1 2-15,-3-1 3 16,-6-3 4-16,-3 4 7 16,-6-1 2-16,-9-3-7 0,-3 1-4 15,0-3-4-15,-3-5-3 16,3-1 1 0,3-2-1-16,1-2-20 15,5-1-7-15,-3 0-28 16,12-7-59-1</inkml:trace>
  <inkml:trace contextRef="#ctx0" brushRef="#br0" timeOffset="41">15876 11425 104 0,'0'16'41'15,"3"-8"-22"-15,3 7-7 0,-3-7 13 0,0 3 6 16,0 2 4-16,0 0-11 16,0 6-1-16,0-3-14 15,0-3-3-15,-3 3 0 0,0-3-5 16,0-2-3-16,0-1 1 16,0-2 2-16,0-2 0 15,0-9-1 1,0-8-2-16,0-2-5 15,3-3-1-15,0 0-5 16,0-2 1-16,3-1 1 16,-1 3 2-16,7-2 1 15,0 10 2-15,6 0 8 16,0 5 4-16,-3 6 3 0,0 2 2 16,-3 6 1-16,-3-1 0 15,-3 1-4-15,-3-3-3 16,0 0 2-16,-1-3 2 15,-2-5-4-15,0 0-1 16,9-5-9 0,0-6-2-16,0 1-1 15,3-1 2-15,0 3 2 16,-3 3-1-16,3 2 4 16,0 6 0-16,-3 2 3 15,0 3-3-15,-3 3 0 16,0-1 1-16,0 1 2 15,2-3-45 1,1-3-38-16,6-5-23 16,0-3 52-16</inkml:trace>
  <inkml:trace contextRef="#ctx0" brushRef="#br0" timeOffset="42">16331 11401 112 0,'-18'0'44'0,"12"3"-24"0,-5 20-13 16,8-15 13-16,-3 3-1 16,0 2 1-16,0 3-7 15,0 0 0-15,0 0-8 0,3 5-5 0,3-5-1 16,3-3 3 0,3-2 3-16,0-3-7 15,3-8-3-15,0-6-11 16,0-2-2-16,2-2 0 0,-2-1 1 15,0-2 7-15,-3 0 6 16,-3-1 5-16,0 4 2 16,0 2 12-16,-3 3 7 15,3 2-5-15,0 8 1 16,0 3-7-16,3 3 1 16,0 2-7-16,0 6-3 15,3 4-1-15,0-1-1 16,6-7 0-16,3-1 0 15,2-4-14-15,-5-2-5 0,0-5-28 32,0-11-43-32,-3-5 19 0</inkml:trace>
  <inkml:trace contextRef="#ctx0" brushRef="#br0" timeOffset="43">16552 11168 128 0,'0'5'49'0,"0"17"-26"0,5 15-20 16,-2-16 12-16,0 18-3 16,0 4 1-16,0-1-3 15,0 3-1-15,-3-5-5 0,0-3-1 16,3-5 3-16,0-9-8 16,0-4 0-16,0-9-27 0,0-10-8 15,3-5-5 1,0-8-25-16,3-8 13 15</inkml:trace>
  <inkml:trace contextRef="#ctx0" brushRef="#br0" timeOffset="44">16718 11144 188 0,'0'16'71'0,"3"3"-38"0,0 4-25 0,0-7 18 15,0 11-9-15,0 15 1 16,-3-2-9-16,0 2-1 15,0-2-4-15,3-6-7 0,0 1-1 16,3-6-99-16,0-16-46 16,0-5 76-16</inkml:trace>
  <inkml:trace contextRef="#ctx0" brushRef="#br0" timeOffset="45">17180 11425 124 0,'-3'-19'46'0,"3"38"-24"0,-3-6-17 0,3-2 11 16,0-1-3-16,3 6 2 16,-3 3-2-16,3 12 2 15,-3 1-8-15,0-3 5 0,0 0 3 16,0-2 2-16,0-4 1 16,0-1-7-16,0-4-2 15,0-5-7-15,0-2-2 16,0-3 2-16,-3-3 3 15,3-5-2-15,0-5 0 16,0-3-1-16,0-5-2 16,-3-3 1-16,3-11-1 15,0-2 0-15,0 0 0 0,0 0-3 16,0 0 2-16,3-11-1 16,0 3 0-16,3 6 2 15,2 1 0-15,4 7 0 16,0 1 2-16,6 9-1 15,0 8-1-15,6 5 3 16,-3 11 2-16,2 4 2 16,-5 7 3-16,-3-1 4 15,-9 0 1-15,-6-3-2 16,-6 1 0-16,-3-3-5 16,-3-3-3-16,-3-2-2 0,1-3-3 15,-1-3-15-15,0-3-5 16,0-2-12-16,3 0-5 15,3-2-7-15,3-3-2 16,6-3-19 0,6 0-29-16,3-3 29 15</inkml:trace>
  <inkml:trace contextRef="#ctx0" brushRef="#br0" timeOffset="46">17486 11398 160 0,'6'37'63'0,"0"-31"-34"0,-6 9-23 0,3-7 15 0,-3 3-9 16,0 2-2 0,0-2-8-16,3-1-1 0,-3 1-1 15,3-3-14-15,-3-3-5 0,3-7-122 32,3-4 69-32</inkml:trace>
  <inkml:trace contextRef="#ctx0" brushRef="#br0" timeOffset="47">17516 11274 160 0,'-3'-5'60'0,"3"5"-32"0,6-3-33 16,-3 3 10-16,3-3-19 16,0 3-3-16,6 0-24 0,-3 0-9 15,0 3 2 1,5 0 3-16</inkml:trace>
  <inkml:trace contextRef="#ctx0" brushRef="#br0" timeOffset="48">17644 11337 96 0,'3'14'38'0,"0"-9"-20"0,3 13-12 0,0-12 11 15,0-1 0-15,0 0-1 16,0-2-2-16,3-11 1 16,-3 3-4-16,-1-1 1 15,1-1-7-15,0-4-12 0,-3 0-5 16,-3 1-3-16,-3-1 1 15,-3 1-1-15,-2 2 2 16,-1 2 7-16,-3 6 3 16,0 3 7-16,-3 5 2 0,3 3 9 15,0 12 2-15,3 1 0 16,3 3 2-16,3-6-4 16,6 0-1-16,3-3-11 15,3-2-3-15,3-2-1 16,3-4 0-16,3-2-35 15,3-5-13-15,11-3-19 16</inkml:trace>
  <inkml:trace contextRef="#ctx0" brushRef="#br0" timeOffset="49">17882 11314 124 0,'-18'-3'46'0,"12"6"-24"0,-18 2-10 0,18 0 16 15,-5 0-1-15,2 3 2 16,0 8-8-16,3 8 0 16,0 0-12-16,3-3-1 0,9 0-1 15,6 0-3-15,3-2-3 16,2-3-3-16,1-3-1 16,0-5-27-16,3-5-12 15,0-3-43 1,-3-6-23-16,6-2 55 15</inkml:trace>
  <inkml:trace contextRef="#ctx0" brushRef="#br0" timeOffset="50">18028 11324 140 0,'0'3'55'0,"3"-1"-30"0,9 1-18 15,-6 0 13-15,0 2-4 16,0-2 1-16,0-1-5 15,3 1-2-15,-1-3-6 16,1 0-5-16,3-3-2 0,0 1 4 16,0-4 1-16,-3-2 0 15,-3 1 1-15,-3-1-9 16,-3 0-1-16,-3 0 4 16,-3 2 1-16,-3 1 2 15,-3 5 0-15,-3 3 2 16,-6 5 3-16,1 2 0 0,2 4 2 15,3 1-2 1,3 9 0-16,0-3 1 0,6 3 1 16,3-3-6-16,3-2 0 15,9-1-3-15,6-4-2 16,0-4-24-16,3-2-11 16,0-3-33-1,2-5-23-15,1-2 39 16</inkml:trace>
  <inkml:trace contextRef="#ctx0" brushRef="#br0" timeOffset="51">18254 11295 192 0,'-21'-3'74'0,"18"6"-40"0,-3 0-27 16,6-3 18-16,0 2-15 15,0 1-3-15,0 2-5 16,0 3-2-16,3 3 1 15,0 13-1-15,6-6 0 0,-3 6 2 16,0-6 1-16,-9 1 5 16,0-3 3-16,-3 0-2 15,0-3 0-15,-3-2-5 16,-3-3-1-16,1-3 1 16,-1 0 2-16,0-2-10 15,0-3-2-15,3 0-30 16,3-3-12-16,3-2-52 15</inkml:trace>
  <inkml:trace contextRef="#ctx0" brushRef="#br0" timeOffset="52">18778 11353 156 0,'-18'6'57'0,"0"-4"-30"0,-8 17-25 16,20-3 12-16,-3-1 2 15,3 4 4-15,0 0-8 16,3-1-4-16,3 1-5 16,9-1-5-16,6-2-1 0,2-3 2 15,4-2 2-15,0-6-5 16,0-5 1-16,3-3 1 15,-6-2 1-15,-4-3-2 16,1-2 2-16,-6-4 3 0,-3 1 1 16,-9-5-1-16,0 2 1 15,-6-5-2-15,-3 2 2 16,1 6-26 0,-1 0-10-16,3-1-45 15</inkml:trace>
  <inkml:trace contextRef="#ctx0" brushRef="#br0" timeOffset="53">19049 11081 156 0,'-15'-6'57'0,"6"6"-30"15,-3 3-5-15,6 2 20 0,0 3-9 16,-6 3-4-16,3 10-17 15,0 6-8-15,4 7-2 16,-1 3-2-16,3 11 2 0,9-6-3 16,0-2-2-16,-1-1-14 15,1-10-6-15,0-5-41 16</inkml:trace>
  <inkml:trace contextRef="#ctx0" brushRef="#br0" timeOffset="54">18805 11343 200 0,'15'-6'74'0,"0"1"-40"0,14-3-40 0,-5 6 12 16,9-4-17-16,6 1-5 15,8-3-65-15,4-3-29 16</inkml:trace>
  <inkml:trace contextRef="#ctx0" brushRef="#br0" timeOffset="55">19537 11314 160 0,'-33'8'60'0,"18"-1"-32"0,-5 7-28 0,14-1 13 15,0 11-7-15,0 2-1 16,0 1 2-16,3-4 2 15,0-1-4-15,3-4 1 0,6 6 1 16,3-8 1-16,6-8 0 16,-1-6-2-16,4-4-1 15,0-4-6-15,-3-1 1 16,0-7-2-16,0-7 0 16,-3-5 0-16,0-3 0 0,-9-6-3 15,-3-4 1-15,-3-1-3 16,-6-3 2-16,3 1 3 15,-3 5 3-15,3 8 6 16,0 5 4-16,0 6 5 16,3 12 0-1,3 6-9-15,0 16-1 16,3 8 0-16,3 8-5 16,3 2-1-16,6 6 0 15,9 2 2-15,-4-5-23 16,1-5-11-16,3-3-34 15,0-10-44 1,0-6 27-16</inkml:trace>
  <inkml:trace contextRef="#ctx0" brushRef="#br0" timeOffset="56">19844 11324 196 0,'-45'8'74'0,"33"0"-40"0,-3 8-31 0,9 2 15 15,-3 6 0-15,0 0 3 16,3-3-7-16,0-2-3 16,3-1-6-16,6-2-6 0,0-5 0 15,6-3-6-15,0-6-3 16,3-4-5-16,3-4-2 16,6-4 3-16,-3-1 1 0,-3-7 8 15,-3-3 2 1,-3 5 16-16,-1 5 6 0,-2 8 21 15,3 17-12 1,0-1-14 0,0 3-7-16,0 0-5 15,0-3-2-15,0 0-13 16,3-2-4-16,0-6-42 16,0 0-16-16,0-5-19 15</inkml:trace>
  <inkml:trace contextRef="#ctx0" brushRef="#br0" timeOffset="57">19992 11089 196 0,'-3'-6'74'0,"6"6"-40"0,0 6-31 0,0 2 17 16,0 10 1-16,3 9 2 16,0 7-1-16,0 6-2 15,0 10-10-15,-3-2-4 0,0-6-2 16,3-2-5-16,-3-9-1 15,0-4-32-15,0-6-15 16,-3-5-59 0</inkml:trace>
  <inkml:trace contextRef="#ctx0" brushRef="#br0" timeOffset="58">19861 11287 208 0,'-20'-3'79'0,"23"3"-42"0,14 0-45 0,-11 0 12 0,6 0-4 15,6 0 2-15,6-2-1 16,6-1 2-16,11 1-2 16,4-1-3-16,-3 0 1 0,-4 1-23 15,10-1-12-15,-9 0 5 16,-6 1 6-16,-10-1 16 15,-5 0 10-15,-3 3 21 16,-6 0 10-16,-9 0 1 16,-6 6 1-16,-6 2-8 0,0 5-4 15,-3 3-8 1,3 8-4-16,1 5-8 16,2 0-1-16,3 2-1 15,3-4 0-15,0-3 0 0,6-6 0 16,0-2-3-16,3-5 2 15,0-6-4-15,0-5-1 16,8-5-2-16,-2-6 0 16,3-7 5-16,-9-6 1 15,3-3 4-15,0 4 1 16,-3-1 12-16,0 8 7 16,0 3 0-16,0 5 1 15,0 8-6-15,3 8-2 16,3 15-3-16,2 4 2 15,10-1-7-15,-3-2-2 0,3-3-12 16,6-2-3-16,-3-6-48 16,2-8-21-16,-2-5-42 15</inkml:trace>
  <inkml:trace contextRef="#ctx0" brushRef="#br0" timeOffset="59">13185 10729 88 0,'0'10'35'0,"0"-7"-18"0,0-3 4 15,0 0 19-15,0 0 1 16,-3 0 0-16,0 3-7 16,-3-3-1-16,-3 2-19 15,-3 1 5-15,-3 0 2 0,-2-1 0 16,-13 1-1-16,-3 0-4 15,-3 2 0-15,-14 0-7 16,2 0-3-16,-5-2 5 16,2 0 3-16,3-1-10 15,-5-2-1-15,2-2 1 16,6-4 5-16,4-7 4 16,2-3 2-16,-3-2-2 15,7-6 0-15,5-2-7 0,6-14-2 16,3 0-4-16,6-2-1 15,4-3 1 1,2-3 2-16,3-5 1 0,3 6 1 16,0-1-7-16,0 3 0 15,0-5-4-15,0 5 2 16,0 5-6-16,3 6-1 16,0 5 2-16,0 2 4 15,0 6-2-15,-3 3 3 16,3 4-2-16,-3 4 2 15,3 2 1-15,-3 5-1 0,-3 6-1 16,-3 2 1-16,-3 6 1 16,-3 5-1-16,-3 10 4 15,0-5 2-15,1 0-2 16,2-2 0-16,3-1 1 16,3-4 2-16,0-4-6 15,3 1 1 1,0-6-1-16,3-2-5 15,3-3-1-15,6-6 0 16,3-9 4-16,6-7 1 16,3-4 0-16,3-3 4 15,-1 0 0-15,4 0-2 16,0 5 2-16,-3 5-1 16,0 6 0-16,-3 8 4 0,-1 7 1 15,4 9-1-15,-3 5 1 16,0 8-2-16,-3 2-1 15,0-2 3-15,0-3 0 16,2 0-19-16,10-2-7 16,-3-6-76-1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3:26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9295 9538 88 0,'0'-2'33'0,"0"2"-18"0,3 0 0 16,-3 0 13-16,0 0 0 15,0 0 1-15,0 0-10 16,0 0-4-16,0 0-2 16,0 0-1-16,0 0-6 15,0 0 0-15,0 0 1 0,6 0-1 16,0 0-1-16,5 0-1 15,1 0 2-15,6 0-3 16,3 0 0-16,-3 2 1 16,6-2 0-16,0 3 0 15,2 0 0-15,1-1 0 0,6 1 0 16,3 2-2-16,-1-2 1 16,4-1-2-16,-3 1-1 15,5-3 3-15,-2 0 0 16,0 0-4-16,-1 0 1 15,1 3 0-15,0-1 0 16,9 1 0-16,-4 0 2 16,-2-3-1-16,-1 0 2 15,4 0-4-15,3 0 0 16,-7 0-1-16,4 0 0 16,0 0 2-16,-1 0 2 15,7 8-1-15,-3-6-1 16,-4 6-2-16,4-3 1 15,2 1 1-15,-2-1 2 0,3-2-1 16,-1-1 2-16,-2 1-2 16,8 0-1-16,-2-3-2 15,0 0 1-15,-1 10 1 16,4-18 0-16,-1 8 0 16,1 0 2-16,-4 0-1 15,7 0-1-15,-3 0-2 16,-1 0 1-16,7 0 1 15,-7 0 2-15,4 0-1 16,-1 0-1-16,7 0 1 0,-1 0-1 16,-5-2 0-1,8-6 0-15,-5 2 0 0,-1 1 0 16,1 0 0-16,5 2 0 16,-2 8-3-16,-4-7 2 15,7-1 1-15,-7 1 0 16,1-1 0-16,2 0 0 15,-2 3 0-15,-4-2 2 16,1 2-1-16,-4-3 2 16,4 0-4-16,-7 1 0 15,1-1 1-15,-3 0 0 16,-1 3 0-16,1 0 0 16,-4 0 0-16,-2 0 2 15,0 0-3-15,-1 0 0 0,7-2 1 16,-6 2 0-16,-1 0 0 15,-2 0 0-15,0 0 0 16,-7-3 0-16,-5 0 0 16,-6 1 2-16,-3-6-41 15,-6 0-16-15</inkml:trace>
  <inkml:trace contextRef="#ctx0" brushRef="#br0" timeOffset="0.9899">16513 9557 80 0,'0'-11'33'0,"3"11"-18"0,3 0-20 0,0 0 4 16,0 3-3-16,0-3 3 16,0 5 2-16,3-2 4 15,2-3 7-15,1 0 2 16,6 0-3-16,3 0 1 15,0 0-3-15,0 0 2 16,3-3-2-16,-1-2 2 16,4 2-2-16,3 3 0 15,3 0-1-15,2 0 0 16,1 0-4-16,0 0 2 16,-1 0 0-16,10-2 0 0,-3-1-1 15,-3 3-3-15,2-3 1 16,1 3 0-16,0 0 3 0,11 0-3 15,-8 0 0-15,-1 3-1 16,-2-3 1-16,3 0 0 16,-1 0 1-16,-2 3 0 15,3-3 2-15,-1 0-3 16,4 0-2-16,3 2 2 16,-4-2 2-16,1 3-4 15,2-3-1-15,-2 0 0 16,-3 0 0-16,-1-3 0 15,4 3 0-15,-3 0 0 16,-1 0 2-16,4 3 1 16,-3 2 1-16,-1-5 0 15,4 3 0-15,-1-3-5 16,-2 0 1-16,0 0 0 16,-1 0 2-16,-2 0-1 15,-3 0 2-15,5 2-4 16,1-2-2-16,-3 3 4 0,-4-3 3 15,-2 0-1-15,6 0 0 16,-4 0 1-16,-2-3 0 16,0 3-2-16,0-2-2 15,-4 2 3-15,1 0 2 16,3 0-2-16,3 0-2 16,-1 0 0-16,-2 0 1 0,0 0-1 15,2 0-1 1,1 0-2-16,-3 0 1 0,-3 0-1 15,-1 0 0-15,1 0 2 16,3 0 0-16,-4-3 2 16,7 3 1-16,0 0-1 15,0 0-2-15,-4 0 1 16,4-5-1-16,3 2 0 16,-1 1 2-16,-2 2-3 15,0 0-2-15,-4 0 2 16,1 0 0-16,-3-3 3 15,3 3 1-15,-1 0-4 16,1 0 1-16,0 0 0 16,5-3 0-16,-2 1 0 15,6-1 0-15,-7 0 0 0,-2 1 0 16,-3-1 0-16,3 0 2 16,2 1-1-16,-5 2-1 15,-3 0 3 1,6 0 0-16,-1 2-1 0,1-2 1 15,0 0-2-15,-4 0-1 16,4 0 3-16,0 0 2 16,-3 0-7-16,-1 0 0 15,-2 3-5-15,0 0 0 16,0-1-36-16,-1-2-16 16,13-2-36-16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09T00:13:31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3654 14391 120 0,'-3'-6'46'0,"3"6"-24"0,-12-2-13 15,9 2 16-15,-6 2-1 16,-3 4 1-16,-2 2-8 15,-1 2 0-15,0 3-10 16,0 19-2-16,-3-5 1 0,3-1-3 16,6-2-2-16,6 0-3 15,6 0 1-15,3-6-4 16,6 1 1-16,6-6-22 16,6-3-8-16,11 1-27 15,1-8-29 1,-3-3 30-16</inkml:trace>
  <inkml:trace contextRef="#ctx0" brushRef="#br0" timeOffset="1">3889 14452 160 0,'-27'-3'63'0,"19"6"-34"0,-1-1-23 0,3 1 15 15,-3 2-7-15,0 6 2 16,0 7-5-16,-3 1-1 15,3 2-6-15,3 3-3 0,3-3 0 16,0 0-4-16,6 0 2 16,3-5 1-16,6-3 0 0,0-2 0 15,3-6 0-15,-3-2-3 16,3-6 2-16,2-5 3 16,-5-2 3-16,-3-1-4 15,-3-2-1-15,0-11 0 16,-3 0 2-16,-6 3 1 15,0 5 3-15,0 3 1 16,0 2 1-16,0 3-2 16,0 6-1-16,0 18-6 15,3 2-1 1,6-2 1-16,0 3 0 0,6-4 1 16,0 1-18-16,0-5-5 15,-3-3-22-15,0-3-9 16,0 0-22-1</inkml:trace>
  <inkml:trace contextRef="#ctx0" brushRef="#br0" timeOffset="2">4011 14494 108 0,'-6'18'44'0,"9"-12"-24"0,0 20-13 0,0-15 13 16,0-1 7-16,0 1 6 15,0-1-9-15,0 1-1 0,-3 0-14 16,0-6-1-16,0 0 2 16,0-5-4-16,0 0 2 15,0-2-5-15,3-4 0 0,0-12-3 16,0-6-1-16,0 3-1 16,3 0-2-16,3 2 0 15,0 3 3-15,0 6 0 16,3 4 3-16,6 6 3 15,2 8 4-15,-2 8 0 16,0 0 0-16,-3 3-1 16,-3 2 0-16,0-3-4 15,0 1-1-15,-3-1-25 16,0-4-13-16,0-4-68 16</inkml:trace>
  <inkml:trace contextRef="#ctx0" brushRef="#br0" timeOffset="3">4797 14385 92 0,'0'-5'35'0,"15"5"-18"0,-21-3 4 0,3 3 19 16,-3 0 1-16,0 0 2 16,-3 3-14-16,-3 2-8 15,0 3-12-15,-2 6-6 0,-1 4 0 16,0 9-4-16,3 2 0 16,3 2 1-16,6-1 2 15,3-7-3-15,6-2 0 16,3 1 1-16,3-9 0 15,0-5 2-15,3-6 1 16,-4-4-1-16,7-6-2 16,-3-3 1-16,3-10-1 15,-3-3 0-15,-3 1 0 0,-3 1 2 16,-3 1 1-16,0 3 3 16,-3 4 1-16,0 4 1 15,-3 5 0 1,0 5 0-16,3 2 0 0,0 11-9 15,0 9-4-15,2-4 3 16,1 1 0-16,0-1-1 16,0-2 2-16,0-3-30 15,3-2-14-15,0-3-39 16</inkml:trace>
  <inkml:trace contextRef="#ctx0" brushRef="#br0" timeOffset="4">5074 14359 112 0,'-6'-8'44'0,"-9"8"-24"0,0 3-10 0,9-1 12 16,-3 6-4-16,-3 3 0 15,-2 2-6-15,-1 3 0 16,3 8-7-16,3 5-1 0,3-3 0 15,3-2 0-15,6 0 0 16,6-3-2-16,6-5 1 16,8-5-9-16,4-4-3 0,3-7-20 15,-3-2-6 1,-3-11-31-16,-1-1-14 16,-2-7 39-16</inkml:trace>
  <inkml:trace contextRef="#ctx0" brushRef="#br0" timeOffset="5">5148 14200 72 0,'0'16'30'0,"0"0"-16"0,3 24-1 16,0-22 14-16,0 6 11 15,0 8 7-15,-3 5-11 0,0 0-5 16,0 0-17-16,-3-5-5 15,0-6-5-15,3-7-2 0,0-4 3 16,0-1 0-16,0-4 1 16,0-4-2-16,0-9-2 15,3-2-4-15,0-14 0 16,0-2-5-16,3 0 1 16,3 2 2-16,0 3 3 15,3 3 2-15,0 5 3 16,3 6 5-16,-3 2 4 15,0 5 0-15,-1 8 3 16,1 6-3-16,0-1 1 16,-3-2-9-16,-3 0-4 15,0-3-11-15,0-2-5 16,0-3-29-16,0-3-12 0,0-2-23 16</inkml:trace>
  <inkml:trace contextRef="#ctx0" brushRef="#br0" timeOffset="6">5425 14446 168 0,'0'19'66'0,"3"5"-36"0,-3-6-37 16,0-5 8-16,0 3-5 16,0-3 3-16,0 1 4 15,0-4 3-15,0-2-62 0,6 0-26 16,-6-3 24-16,0-7 17 15</inkml:trace>
  <inkml:trace contextRef="#ctx0" brushRef="#br0" timeOffset="7">5419 14340 184 0,'-3'-2'68'0,"3"2"-36"0,3 0-46 0,0 2 8 15,3 1-10-15,3 0-1 16,-3-1-23-16,3 4-12 16,0-1 1-16,6 0 1 15</inkml:trace>
  <inkml:trace contextRef="#ctx0" brushRef="#br0" timeOffset="8">5589 14446 128 0,'9'13'49'0,"-6"-10"-26"0,6 0-14 15,-3-1 14 1,0-2-5-16,0-2 0 0,0-4-8 15,2 1-4-15,-2-3-3 16,0-2-3-16,0-1 1 0,-3 1-1 16,-6-1 0-16,0 0-5 15,-6 1-1-15,0 2 0 16,-2 5 2-16,-7 6-3 16,-6 5 2-16,3 2 7 15,6 4 6-15,3 1 2 16,3 7 4-16,3 4-1 15,6-2 2-15,3-3-8 0,9-5-2 16,0 0-3-16,3-6 1 16,0-2-18-16,3-2-6 15,0-4-30 1,-3-4-50-16,-1-9 19 16</inkml:trace>
  <inkml:trace contextRef="#ctx0" brushRef="#br0" timeOffset="9">5744 14420 136 0,'3'21'52'0,"9"-10"-28"16,-1 2-6-16,-5 0 18 0,0 6 2 15,0-1 2-15,0-2-20 16,0-3-7-16,0-2-8 16,0-1-6-16,0-2 0 0,-3-2 5 15,3-6 9 1,-3 0 0-16,3-19 2 16,-3-2-6-1,0 0-3-15,-3 0-3 16,0-1-3-16,3 1-6 15,0 3-1-15,0 2-13 0,0 3-4 16,3-1-18 0,0 4-6-16,3 2 1 0,0 3 3 15,2-1 7 1,-2 4 6-16,0 2 19 16,6 0 25-16,-6 2 12 15,3 4 10-15,3 1 3 16,0 1-7-16,-3 0-2 15,0 0-10-15,0-2-1 16,-1-4-11-16,1 1-2 0,0-3 1 16,-3-3-1-16,0-2 0 15,0 0-3-15,-3-3 1 16,-3 0-2-16,-3 0 2 16,-3 0-7-16,-3 3 1 15,-3 2-4-15,-9 3 2 16,-3 5 3-16,1 6 3 15,2 5 6-15,3 2 4 16,6 6 0-16,3 5 1 0,6 0 2 16,12-5 2-16,6-3-9 15,3-2-4-15,2-6-9 16,10-5-1-16,6-8-79 16,-1-13-65-1,-2-14 47-15</inkml:trace>
  <inkml:trace contextRef="#ctx0" brushRef="#br0" timeOffset="10">6601 14351 72 0,'-9'-8'27'0,"9"8"-14"0,-9 0-2 0,6 0 12 16,-3 0 1-16,-3 3 1 15,-3 2-12-15,0 6-3 16,-5 4-4-16,2 4-1 16,0 7-3-16,6 6-2 0,9-3 3 15,0-2-2-15,6-6 2 16,3-5 0-16,3-6 3 16,2-4-1-16,1-9 0 15,0-8-6-15,0-4 1 16,-3-4-2-16,-3 1-2 15,0-1 7-15,-3 3 3 0,3 3 14 16,0 2 7-16,-3 6-9 16,-6 2-3-16,6 6-9 15,0 5-2-15,0 8-2 16,-1-3-2-16,4 0 1 16,0 6-1-16,0-3 0 15,-3-3 0-15,3-5-36 16,-3-3-15-16,3-2-36 15</inkml:trace>
  <inkml:trace contextRef="#ctx0" brushRef="#br0" timeOffset="11">6753 14118 148 0,'-3'0'57'0,"6"11"-30"0,0 15-25 0,3-10 14 16,0 13 1-16,-3 6 4 16,0 4-5-16,0 4 1 15,-1 2-10-15,4 0-6 0,0-3-2 16,0-10 1-16,-3-6 2 16,0-7-19-16,0-3-8 0,3-9-31 15,0-12-43 1,0-11 23-16</inkml:trace>
  <inkml:trace contextRef="#ctx0" brushRef="#br0" timeOffset="12">6928 14023 208 0,'-3'5'77'0,"6"11"-42"0,0 16-43 15,0-11 10-15,3 11 8 16,0 13 5-16,-3 5 1 15,0 3 3-15,0 0-10 16,0 2-5-16,3-7-3 0,3-6-21 16,0-7-9-16,3-9-71 15</inkml:trace>
  <inkml:trace contextRef="#ctx0" brushRef="#br0" timeOffset="13">7229 14375 148 0,'-6'0'55'0,"3"5"-30"0,-3 8-14 0,3-2 18 15,0 2-4-15,0 8 3 16,0 6-10-16,3-3-3 0,3-1-8 15,3-1-5-15,6-4 1 0,3-5-2 16,6-5 2 0,6-2-2-16,-1-9-1 0,1-8 1 15,-3-5 1-15,-6-2-1 16,-6 2-1-16,-6-2 3 16,-6-1 0-16,-9 0-1 15,-9 1-2-15,0 2-8 16,0 0-3-16,0 6-23 15,3-1-8-15,3 3-49 16</inkml:trace>
  <inkml:trace contextRef="#ctx0" brushRef="#br0" timeOffset="14">7613 14007 216 0,'-12'-5'82'0,"6"7"-44"0,-15 9-38 0,9 0 16 16,0 12-5-16,1 6 3 16,-1 9-5-16,0 9-1 15,3-2-4-15,6-3-3 0,3 1 2 16,0-4-7-16,0-7-1 16,0 0-31-16,0 0-14 15,0-14-47-15</inkml:trace>
  <inkml:trace contextRef="#ctx0" brushRef="#br0" timeOffset="15">7369 14335 220 0,'-15'0'85'0,"36"0"-46"0,6 0-48 15,-13 3 12-15,10-3-4 16,12 0 0-16,3 0-10 15,2-3-3-15,1 0-75 16,9-2-32-16</inkml:trace>
  <inkml:trace contextRef="#ctx0" brushRef="#br0" timeOffset="16">8303 14010 172 0,'-8'18'66'0,"-7"17"-36"0,6 12-31 16,9-20 15-16,-3 12-8 16,-6 4 2-16,3-1-5 15,0 0-2-15,0-5 0 0,3-5 1 16,0 0 3-16,0 2-35 0,0-7-15 16</inkml:trace>
  <inkml:trace contextRef="#ctx0" brushRef="#br0" timeOffset="17">8101 14280 208 0,'6'-3'79'0,"6"6"-42"0,9-6-45 0,-9 3 12 16,3-5-6-16,5 2 0 0,7 0-3 15,0-2 1-15,3-3-49 16,-6-2-19 0</inkml:trace>
  <inkml:trace contextRef="#ctx0" brushRef="#br0" timeOffset="18">8393 14108 128 0,'-6'42'49'0,"9"-13"-26"0,-3 24-20 16,0-32 10-16,0 6 7 16,-3 2 5-16,0 0-2 15,0 0 0-15,3-5-12 16,-3-6-4-16,3-2-1 0,0-3-3 0,0-5 0 16,0-2 1-16,3-6 2 15,3-8-5-15,0-6-3 16,3-4 1-16,6-1 0 15,2 3-2-15,-2-2 2 16,0 2 3-16,0 11 3 16,0 2 4-16,0 8 2 15,-3 6-3-15,0 5 0 16,-3 2-5-16,-3 1-2 16,0-3-7-16,-4-3-1 15,1-2-30-15,0-3-13 16,3-3-29-1,3-3-24-15,-3-4 41 16</inkml:trace>
  <inkml:trace contextRef="#ctx0" brushRef="#br0" timeOffset="19">8732 14348 136 0,'24'-5'52'16,"-12"5"-28"-16,3 3-19 0,-9-3 11 0,3 0 4 15,0 0 2-15,-1 0-5 16,1-3-2-16,0 0-9 15,-3-2-2-15,0 0 0 0,-6 0 0 16,-3-3 0-16,-3 2-2 16,-3-2 1-16,-11 6-4 15,-4 4 0-15,0 4 1 16,0 2 0-16,3 2 6 0,6 3 4 16,3 6-1-1,7-1 2-15,5 4-6 0,17-1-1 16,4 0-4-1,6-5-1-15,3-11-32 0,11-5-15 16,1-5-47 0</inkml:trace>
  <inkml:trace contextRef="#ctx0" brushRef="#br0" timeOffset="20">9548 14258 108 0,'-9'-18'41'0,"3"34"-22"0,-3-22-3 0,3 12 16 16,-3-1-2-16,-3 6 0 16,-3-1-2-16,-6 1 0 15,1-1-15-15,2-2-3 0,12 3-7 16,6 2-4 0,6 0 0-16,3 3 1 15,3 0 0-15,-1 0 2 16,1-3-1-16,-6 0-1 15,-3 1 12-15,-6 4 6 16,-3-2-3-16,-3 3 2 16,-11-6-8-16,-1-3-3 15,0-7-3-15,0-3 0 0,0-5-18 16,9-1-6-16,6-1-28 16,6-4-9-16,9-2-15 15,15-3-30 1,0 0 32-16</inkml:trace>
  <inkml:trace contextRef="#ctx0" brushRef="#br0" timeOffset="21">9694 14290 192 0,'-12'-2'71'0,"3"7"-38"0,-15 3-25 16,12-3 18-16,-3 0-6 15,-3 3 0-15,0 5-7 0,4 3 0 16,-1 3-8-16,6 2-1 0,3 0 2 15,3 3-3-15,6-3 0 16,3 3-1-16,3-5-2 16,14-12 3-16,1-9 0 15,-3-3-6-15,0-6-2 16,0-5-1-16,-6-2 2 16,-3-1 2-16,-4 1 3 15,-2 2 2-15,-3 0 1 16,-3 3 4-16,0 5 5 15,-3 2-7-15,0 4-1 16,3 7-5-16,0 6-1 16,0 7 1-16,3 1 0 0,0 4 0 15,3-1 2 1,3 1-6-16,0-4 1 0,0-1-23 16,0-4-8-16,0-6-27 15,0-3-11-15</inkml:trace>
  <inkml:trace contextRef="#ctx0" brushRef="#br0" timeOffset="22">9842 14319 152 0,'-6'6'57'0,"6"1"-30"0,0 12-27 15,0-8 13-15,0 2 13 16,0 3 8-16,-6 0-4 0,3-1-3 15,1-1-15-15,-1-4-8 0,0-2 0 16,3-3-3-16,-3 1-1 16,9-9 5-1,-1-5-5-15,4-2 0 16,0-4-5-16,0-1-1 16,0-1 0-16,0 2 2 15,0 4 2-15,0 5 3 16,0 2 2-16,0 6 3 15,-3 4 6-15,0 4 4 16,-3 2 1-16,-3-2-1 16,0-1-6-16,0-2-4 15,0-2-1-15,0-6 1 16,0 0-3-16,6-6-2 16,0-2-7-16,3-5-4 15,2 0 1-15,1 2 3 0,0 3 3 16,-3 3 4-16,0 5 0 15,0 3-1-15,0 5 3 16,-3 2 0-16,-3 4 3 16,0-1 1-16,0-3-8 15,0-2-1-15,0 0-33 16,3-2-12-16,6-6-22 16,6-3-10-16,-1-2-4 15</inkml:trace>
  <inkml:trace contextRef="#ctx0" brushRef="#br0" timeOffset="23">10244 14340 156 0,'6'3'60'0,"0"2"-32"0,12 3-20 0,-12-2 18 15,6-4-4 1,-3 1 1-16,0-3-3 0,0 0-1 16,0-3-10-16,-1 1-3 0,1-4 0 15,-3 1-3-15,-3-3-2 16,-3-3-7-16,-3 1-1 15,-6 2-4-15,-5-3 0 16,-7 9 8-16,-3 2 4 16,0 5 4-16,0 6 4 15,3 2 2-15,7 8 3 0,5 3 2 16,3 5-1-16,9-3-5 16,6 3-2-16,5-5-4 15,13-5-3-15,6-6-29 16,6-21-14-16,8-5-71 15</inkml:trace>
  <inkml:trace contextRef="#ctx0" brushRef="#br0" timeOffset="24">11012 14078 148 0,'-18'38'55'0,"21"-7"-30"0,12 33-27 15,-9-38 9-15,0 11 8 16,-3 6 5-16,0-1 12 16,0 0 4-16,-3-5-18 15,0-5-6-15,0-8-1 0,0-6-5 16,0-4-1-16,0-6-2 16,0-8 0-16,0-8-2 15,0-6 2-15,0-4-4 16,0-6-2-16,3-5-5 15,3 3-2-15,3 4 2 16,0 4 5-16,3 5 4 16,3 5 2-16,-1 5 3 15,1 11 1-15,3 5 3 0,-3 6 1 16,-9 2 1-16,-6 3 2 16,-3 2-1-16,-6-2 0 15,-3-3-5-15,-3-2-3 16,-3-6-11-16,-2-3-6 15,-4-4-19-15,0-4-7 16,6-10-16-16,3-5-3 16,6 0-8-1,9-3-25-15,12-2 24 0</inkml:trace>
  <inkml:trace contextRef="#ctx0" brushRef="#br0" timeOffset="25">11173 14385 132 0,'36'3'52'0,"-13"2"-28"0,-2 1-8 16,-12-4 18-16,3 1-7 15,0 0-1-15,0-3-9 16,0 0 0-16,0-3-10 16,-3 0-4-16,0-2-2 0,-3-3 1 15,-3-3 3-15,-3 1-4 16,-3-1-3-16,-3 3-2 16,-3 0 0-16,-3 3-2 15,0 2 1-15,0 6 1 16,0 5 2-16,-3 5 1 15,6 6 3-15,3 2 3 16,3 5 4-16,3 4-2 16,6-4 1-16,3-5-5 15,6-5-2-15,0-3-5 0,3-5 0 16,3-10-27-16,11-9-9 16,-2-5-44-1,-3-2-25-15,-3-4 50 16</inkml:trace>
  <inkml:trace contextRef="#ctx0" brushRef="#br0" timeOffset="26">11447 14018 128 0,'-3'8'49'0,"3"13"-26"0,3 24-25 0,6-19 9 15,-9 11 12-15,0 3 8 0,0 2 8 16,-3 1 3-16,-3-4-20 15,0-2 1-15,0-8 1 0,3 1-9 16,0-7-3-16,0-7-5 16,9-11 0-1,0-7 0-15,3-9-6 16,3-5 0-16,0-5-8 16,-1 0-1-16,4 0 7 15,0 5 2-15,0 5 0 16,0 6 0-16,0 5 10 15,-3 5 8-15,0 9-4 16,-3 4-1-16,-3 3-3 16,-3 1 0-16,0 1-4 15,-3 1 0-15,0-3-10 0,2-7-5 16,10-1-32-16,3-13-11 16,3-8-23-1,3-5-30-15,0-3 36 16</inkml:trace>
  <inkml:trace contextRef="#ctx0" brushRef="#br0" timeOffset="27">11816 14280 184 0,'-24'0'71'0,"12"13"-38"0,-9-3-25 0,12-4 18 16,-3 4-6-16,-2 6 0 0,-4 3 0 15,6 4 0-15,-3 7-11 16,9 1 1-16,3 1 3 0,9-5-9 15,0-6-2-15,3-5-2 16,3-6 0-16,9-5-7 16,-4-10 0-16,-2-8-10 15,0 0-2-15,-3-3 5 16,-3-5 4-16,-3-1 8 16,-3 1 3-16,-3 3 5 15,-3 2 3-15,0 3 5 16,0 5 1-16,0 2-8 15,3 6-4-15,0 8-7 16,3 8 0-16,3 3 0 0,0 5-1 16,3 2 6-1,0-2 3-15,0-6-10 0,6-2-3 16,-3-2-29-16,5-7-13 16,-2-4-15-1,0-8-36-15,-3-3 25 16</inkml:trace>
  <inkml:trace contextRef="#ctx0" brushRef="#br0" timeOffset="28">11956 14348 168 0,'-3'-8'63'0,"3"11"-34"0,3 0-25 0,0-1 15 16,0 6 2-16,0 6 2 16,3 4-1-16,3 1 1 0,-1-1-13 15,1 9 1-15,0-6 0 16,0-3-6-16,0-2-3 0,0-5 5 15,0-9 3-15,6-2 3 16,-3-8 5-16,-3-2-8 16,0-3-1-16,-3-3-7 15,-3-3-2-15,0-2-20 16,0 0-7-16,0-3-17 16,0-2-7-16,0 4-9 15,-1 4-2-15,7 10-13 31,0 3 53-31,0 7 48 16,0 4 30-16,-3 2-7 0,0 2-4 16,0 3-20-1,0 3-7-15,-3 0-11 16,0-3-5-16,0 1 1 0,-3-4-11 0,0-2-4 16,3-3-54-1,-3-5-52-15,6-2 35 16</inkml:trace>
  <inkml:trace contextRef="#ctx0" brushRef="#br0" timeOffset="29">12179 14200 184 0,'-9'-5'68'0,"9"8"-36"0,3-6-37 0,-3 3 10 0,6 0-10 15,0 0 1 1,0 0-7-16,3 0-3 15,0 3-14-15,0 4-8 16</inkml:trace>
  <inkml:trace contextRef="#ctx0" brushRef="#br0" timeOffset="30">12233 14240 156 0,'6'26'-9'0,"-4"3"18"15,-2 1 11-15,3-1-2 16,0-3 2-16,3-5 2 16,0-2 3-16,3-6-2 15,0-2 0-15,9-3-12 16,3-8 2-16,-3-3 1 0,-3-5-3 15,-3-5 1-15,-4-3-5 16,-2 0 1-16,-9 0-1 16,-8-2 3-16,-4-1-5 15,0-2-3-15,-3 2-10 0,0 4-3 16,0 4-23-16,3 0-8 16,6 6-27-1,3 2-37-15,3 1 28 16</inkml:trace>
  <inkml:trace contextRef="#ctx0" brushRef="#br0" timeOffset="31">12426 14409 176 0,'18'35'66'0,"-12"-25"-36"0,0 3-20 0,-3-2 17 16,0-3 0-16,0 0 3 16,-3-3-3-16,0-7-2 15,0-4-13-15,0-2-3 0,-3-2 1 0,3-4-6 16,0-4 0-1,0-3-2-15,3 0-2 16,3-3-19-16,3 0-8 0,0 3 7 16,11 2 4-16,4 3-34 15,0 6-15-15,3-1-23 16</inkml:trace>
  <inkml:trace contextRef="#ctx0" brushRef="#br0" timeOffset="32">13003 14240 140 0,'-17'10'55'0,"17"-4"-30"0,-6 20-29 15,6-15 10-15,0 7-1 16,-3 6 2-16,0 3 10 15,3-4 6-15,0 4-12 16,3-3 1-16,0-6-1 0,12 6-6 16,-1-13-1-1,1-3 0-15,0-14-2 16,0-4-4 0,-3-1-1-16,0 0-1 0,-3 1 0 15,-3-1 5 1,0 3 1-16,-3 6 2 0,-3 2 2 15,6 5-1-15,0 3 0 16,3 3-1-16,2 2 0 16,4 0 2-16,0-2 3 15,3-9 7-15,0-2 4 16,3-2-4-16,-3-4-1 16,-3-2-3-16,-4-2 2 15,-5-3-3-15,-9-3 1 16,-6 0-7-16,1 0-1 15,-4 0-18-15,0 3-5 0,0 0-24 16,3 2-10 0,3-2-109-1,6-6 55-15</inkml:trace>
  <inkml:trace contextRef="#ctx0" brushRef="#br0" timeOffset="33">13379 14258 176 0,'11'16'68'0,"-5"-2"-36"0,3 1-20 15,-6-4 21-15,3 2-17 16,-3 3-6-16,-3 3-4 16,0-1-2-16,0-2-2 15,0-3 1-15,0-2 0 0,0-3-23 16,0-3-12-16,0-5-43 16,0-5-37-16,0-3 39 15</inkml:trace>
  <inkml:trace contextRef="#ctx0" brushRef="#br0" timeOffset="34">13349 14179 192 0,'-9'-11'71'0,"9"4"-38"0,-3-4-41 0,3 8-1 16,6-15-8 0,3-3-1-16,0-1 1 15,3 1-1-15,-1-3 1 16,10 3 4-16,3 3 4 15,-3 2 16-15,-3 5 7 0,-3 9 13 16,0 7 8 0,-1 13-12-16,-2 17-3 0,0 5-12 15,-3 10-1-15,-3 0 0 16,-3-5-3-16,-3-3-3 0,0-5-5 16,0-5-2-16,0-5-48 15,-3-6-54 1,3-8 23-16</inkml:trace>
  <inkml:trace contextRef="#ctx0" brushRef="#br0" timeOffset="35">13417 14237 228 0,'0'0'85'0,"6"-5"-46"0,18 0-48 0,-12 2 12 16,3 0-2-16,0-2 3 15,0 2-1-15,-1-2 0 16,4 0-1-16,0-3-24 0,-3 0-7 16,0-3-28-1,-3-2-46-15,0-5 19 16,-3-9 43-16,0 3 25 16</inkml:trace>
  <inkml:trace contextRef="#ctx0" brushRef="#br0" timeOffset="36">13661 13946 136 0,'3'3'52'0,"0"5"-28"0,3 16-11 0,-3 2 19 0,0 11-7 16,0 5 0-16,0 6 3 16,-3-3 3-16,0-5-17 15,-3-3 1-15,0-5-1 0,0-6-5 16,3-8-1-16,0-2-2 16,0-5-1-16,0-6-6 15,3-5 1-15,6-5-2 16,6-3-2-16,0 3-2 15,0-1 1-15,0 6 5 16,0 3 2-16,-1 5-3 16,-2 3 1-16,0 2 2 15,0-3 1-15,0 1-12 16,0-3-7-16,0-5-71 16,9-6-58-1,-3 0 48-15</inkml:trace>
  <inkml:trace contextRef="#ctx0" brushRef="#br0" timeOffset="37">14423 14325 92 0,'-3'-3'35'0,"-9"0"-18"0,3 1-5 0,1-1 16 15,-1 3-1-15,-3 0 4 16,0 3-11-16,-3 2-4 16,0 3-9-16,0 8-7 0,0 5-1 15,3 3 1-15,3 10 0 16,3-2 0-16,6-6 0 16,6-2 0-16,3-3 0 0,0-5-3 15,3-5 0-15,0-9-5 16,3-2-2-16,-3-8-2 15,0-10 0-15,-3-1 4 16,-3-2 5-16,0 0 4 16,-3 3 2-16,0 4 7 15,0 4 6-15,-3 4-2 16,0 6 2-16,6 11-3 16,2 8 0-16,1 7-3 15,3 0-1-15,3 4-5 16,3-7-1-16,3-4-12 15,3-6-7-15,11-5-73 16</inkml:trace>
  <inkml:trace contextRef="#ctx0" brushRef="#br0" timeOffset="38">15212 14454 60 0,'3'50'24'0,"3"-12"-12"0,0 12 6 0,-3-26 12 16,0 7 0-16,-3-2 0 16,0 3-6-16,0-3-1 15,0-2-10-15,0-3-3 16,0-6-6-16,0-2-1 0,0-5 1 15,0-11 2-15,0-6 3 16,0-4 5-16,-3-9-6 16,0-10-2-16,0-3-1 15,0-5 1-15,0-13-5 16,3-6-3-16,3 4-2 16,6 1 3-16,12 9 0 15,0-3 1-15,-1 13 0 16,1 6 0-16,3 10 2 15,0 11 1-15,-3 5 3 16,-3 5 1-16,-6 8 3 16,-10 6 4-16,-4 2-6 15,-4 0-2-15,-3 3-3 0,-3 5 0 16,-6-8-7-16,-3-5-1 16,0 0-14-16,3-6-5 15,3-2-3-15,1-2-1 16,2-9-15-1,6 0-45-15,3-7 8 16,3-1 36-16,15-5 23 16</inkml:trace>
  <inkml:trace contextRef="#ctx0" brushRef="#br0" timeOffset="39">15462 14430 124 0,'0'22'49'0,"3"-9"-26"0,0 16-9 0,0-11 15 15,3 1-3-15,0-3-1 16,3-3-5-16,3 0-2 0,3-5-10 16,0-3 4-16,2-2 3 15,1-6-3-15,-3-2 1 0,0-5-4 16,-3-1 0-16,-6-5-5 16,-3-2-1-16,-6-1-1 15,-3-2 1-15,-6 2-2 16,-6 4-1-16,-3-1-2 15,1 5 1-15,-1 3-8 16,3 3-4-16,6 0-13 16,3 2-6-16,6 0-25 15,3 1-9-15,6-4-9 16</inkml:trace>
  <inkml:trace contextRef="#ctx0" brushRef="#br0" timeOffset="40">15706 14354 160 0,'-6'2'63'0,"9"4"-34"0,0 9-32 0,0-7 11 16,0 6 5-16,0-1 6 16,-3 0-8-16,6 0-1 15,0 3-6-15,-6 0-3 0,6 5 2 16,0-5-20-16,-3-3-8 15,3-2-47 1,-3-3-32-16,0-3 46 0</inkml:trace>
  <inkml:trace contextRef="#ctx0" brushRef="#br0" timeOffset="41">15790 14409 128 0,'0'3'49'0,"5"5"-26"0,1 8-25 15,-3-8 9-15,0 7 8 16,0 7 7-16,0-4-2 16,0-2-2-16,-3-3-10 15,0-2-3-15,3-3-1 0,-3-3-5 16,0-5 1-16,6-16 9 16,3-2-12-1,0-3-4-15,3-3 0 16,0 3 4-16,0 5 0 0,3 2 1 15,0 9 2-15,-3 5 2 16,5 8 5-16,-2 5 4 16,-3 8-2-16,-3 6 2 15,-3 2-4-15,0-5-2 16,0-3-2-16,-3-5 0 16,6-3-26-16,-3-5-10 15,3-3-29 1,0-10-38-16,0-13 31 15</inkml:trace>
  <inkml:trace contextRef="#ctx0" brushRef="#br0" timeOffset="42">16117 14092 168 0,'-3'2'66'0,"6"4"-36"0,3 17-35 15,0-1 12-15,-3 1 0 16,-3 12 6-16,0 5 2 15,0 2 0-15,-3 0-7 16,0 8-5-16,3-5 0 0,0-5-9 16,-3-5-1-16,0-6-45 15,0-6-57 1,0-7 21-16</inkml:trace>
  <inkml:trace contextRef="#ctx0" brushRef="#br0" timeOffset="43">15944 14375 208 0,'0'-8'77'0,"6"5"-42"0,0-2-39 0,3 2 13 16,6 1-5-16,3-1 2 15,3 0-3-15,3 3-2 16,-4 0 0-16,4 3-4 0,3 2 0 15,0 3-5-15,-3 0 0 16,-7 3 4-16,1-1 2 0,-3 1-3 16,-3 0 1-16,0-4 4 15,0-1 2-15,0-1 2 16,-3-2 0-16,3-6-2 16,0-2-2-16,-4-3 1 15,1 0-1-15,-3-3 0 16,-3 1 2-16,-3-1-1 15,0 1-1-15,-3 2-2 16,-3 2-1-16,-3 6 2 16,1 6 2-16,-4 7-2 15,3 3 0-15,3 2 3 16,0 14 1-16,3 0-1 16,3-6 1-16,3-5-2 15,3 1 2-15,0-7-2 16,3-1 2-16,3-6-13 15,-1-3-3-15,1-3-14 0,0-2-5 16,0-2 6-16,-3-11 5 16,0-6 7-16,0 3 5 15,-3 0 5-15,0 3 2 16,0 3 4-16,0 2 1 16,0 5 5-16,6 3 3 15,-3 8 11-15,0 8 6 16,5-6-8-16,-5 4-2 15,-3-4-1-15,0-2-2 16,-6 0 6-16,-3-3-10 16,3-2-3-16,-3-3 1 15,0-3 2-15,-3-13 5 16,0 1 4-16,3-1 1 16,-3-3 2-16,15-2-15 15,-3 0-5-15,6 0-2 16,3 2-1-16,3 3-3 15,0 3 2-15,0 5-15 16,0 0-4-16,-1 6-23 16,-2-1-8-16,-3 3-55 15</inkml:trace>
  <inkml:trace contextRef="#ctx0" brushRef="#br0" timeOffset="44">15522 14155 168 0,'-12'-5'63'0,"42"8"-34"0,2 2-104 0,-17-5-23 15</inkml:trace>
  <inkml:trace contextRef="#ctx0" brushRef="#br0" timeOffset="45">17314 14309 96 0,'-9'-6'38'0,"3"6"-20"0,-6-2-6 0,3 4 13 16,-3 1 2-16,-6 2 3 15,-9 6-3-15,-2 7-2 16,2 4-13-16,3 4-10 0,6 3-4 15,6 3 1-15,6 0 2 16,3-6-2-16,9-2 0 16,6-8 1-16,0-3 2 15,3-8-1-15,3-5 2 16,3-8-11-16,-1-10-4 16,1-1-3-16,-6-2-1 15,0 0 11-15,-6 2 7 16,0 4 11-16,-3 4 4 15,0 3 7-15,-3 5 2 16,0 9-13-16,0 4-6 0,3 9-4 16,0 5-3-16,0 2-2 15,2-5 1-15,4-2-1 16,3-3 0-16,3-3-18 16,0-5-9-16,3-3-25 15,-3-8-48 1,3-2 17-16</inkml:trace>
  <inkml:trace contextRef="#ctx0" brushRef="#br0" timeOffset="46">17540 14319 160 0,'-9'-10'60'0,"9"10"-32"0,-9 0-15 0,6 2 17 16,-3 1-6-16,0 0-2 15,0 2-12-15,3 3-6 16,0 2-3-16,9 6-1 0,0 5 0 15,3 9 2-15,-3-4 1 16,0 3-1-16,0-2 1 16,-3-1 0-16,-6-2 3 15,-3-6-1-15,-6-2 0 16,-3-3-1-16,0-5 2 16,0-5-23-16,-6 2-10 15,7-10-31-15,2 2-14 16</inkml:trace>
  <inkml:trace contextRef="#ctx0" brushRef="#br0" timeOffset="47">18123 14399 116 0,'-3'13'46'0,"6"5"-24"0,0 6-17 0,0 0 13 15,0-3 5-15,0 0 3 0,0 1-2 16,0-7-1-16,0-1-12 15,-3-4 0-15,3-2 0 16,-3-3-4-16,0-5 1 16,3-2 1-16,-3-1 5 15,-3-18-2-15,0 0 8 16,0-3 1-16,0 0-8 16,3 0-3-16,3 1-6 15,3 1-1-15,3 7-3 16,3 1-3-16,0 4-9 15,0 2-3-15,0 5-14 16,5 6-7-16,1 2 13 16,0 6 5-16,0-1 12 15,0 3 3-15,-3 1 0 16,0-4 0-16,-1-2 4 16,1-3 1-16,0-2 0 0,0-3 1 15,-3-3-2-15,6-2 2 16,-12-3 0-16,6 0 1 15,-3-2 0-15,-12-1 0 16,0 1-9-16,-6-1-4 16,-3 3 2-16,-3 3 4 15,0 2 6-15,-6 6 3 16,0 7 0-16,4 6-1 16,-1 3-6-16,6 12 1 15,6 1 4-15,12-3 5 16,3-2-7-16,9-3-1 15,2-6-17-15,10-2-6 0,6-8-14 16,3-5-2-16,2-9-29 16,-2 1-18-1,-3-16 38-15</inkml:trace>
  <inkml:trace contextRef="#ctx0" brushRef="#br0" timeOffset="48">18721 14176 184 0,'-35'-31'71'0,"26"20"-38"0,-9 8-19 16,12 6 22-16,-3 5-22 0,-3 0-8 16,0 10-6-1,0 12-2-15,3 4 2 16,3 8 0-16,1 3 2 0,2 8 1 0,3-5 1 16,0-6-16-1,0-5-4-15,3-5-32 0,-3-8-14 16,0-6-16-1</inkml:trace>
  <inkml:trace contextRef="#ctx0" brushRef="#br0" timeOffset="49">18406 14425 204 0,'-3'-13'77'0,"6"5"-42"0,12-3-43 0,-3 6 10 16,9 0-3-16,2-1 0 15,7 1-2-15,0 0 2 0,3 2 1 16,-1 6-3-16,-2 2 2 0,0 6 1 16,-3 2 0-16,-3 0-3 15,-4 0 0-15,-2-2 2 16,0 0 0-16,-3-3 5 16,0-3 2-16,-6-5 2 15,0-3 0-15,-3-2-4 16,-3-3-1-16,-3-3-6 15,-3 1 0-15,0-1-1 16,-3 1 2-16,-3 2-1 16,-9 2-1-16,0 9 0 15,3 5 0-15,0 8 3 16,3 8 2-16,3 5 2 0,4 3 1 16,2-6-2-1,9 0 1-15,2-4 0 0,1-1 1 16,3-5-9-16,0-6-2 15,3-4-20-15,0-4-8 16,0-4-11 0,-3-1-23-1,0-5 17-15,-3-3 29 0,-1-7 17 16,-2 5 32-16,0 5 13 16,0 0-11-16,0 8-3 15,0 5 2-15,0 6 5 16,-3-1-4-16,0 1-2 15,0 5-10-15,0-3-3 0,0-3-7 16,-3-2 3-16,0-2 3 16,0-1 3-16,0-5 0 0,0 0 6 15,0-5 8 1,0-6-11-16,0-2-12 16,3-11-4-16,0-2-13 15,6-1-5-15,6 1-1 16,3 5 0-16,0 2-6 15,-1 6 0-15,4 5 1 16,0 5 1-16,3 3 5 16,-3 5 2-16,0 1 15 15,-1 4 9-15,4 1-5 0,-3-3 0 16,-3-3 1 0,-3 0 1-16,0-12 8 15,-3-1-9 1,-3-3 0-16,-4-2-4 0,-5 0-2 15,0-3-4-15,-8 2 0 16,-4 4 6-16,0 2 6 16,-3 5-4-16,0 9 0 15,0 4-2-15,0 6-2 16,3 13 9-16,3 3 4 16,3-3-6-16,3-3-2 15,6-2-3-15,3-5-2 16,0-1-10-16,3-4-4 15,3-7-24-15,3 1-10 0,0-5-15 32,0-6-28-32,3-2 30 0</inkml:trace>
  <inkml:trace contextRef="#ctx0" brushRef="#br0" timeOffset="50">19290 14531 140 0,'0'18'52'0,"0"-10"-28"16,0 3-17-16,0-6 13 0,-3 3 1 15,3-3 2-15,-3 3-6 16,3 0 0-16,0-5-10 16,0 2 0-16,0-5 3 0,0-2 3 15,0-1 2-15,0-5-2 16,6 0 0-16,0-8-10 16,3-2-3-16,3-1-4 0,3 3 3 15,5 6-2-15,-2 2-1 16,0 5 3-16,0 16 0 15,-3 1 5-15,-3 2 5 16,0-3-3-16,-3 0-1 16,0-2-7-16,-3-1-1 15,3-5-19-15,-1 3-8 16,4-8-31-16,3 0-11 16,0-5-8-1</inkml:trace>
  <inkml:trace contextRef="#ctx0" brushRef="#br0" timeOffset="51">19588 14370 184 0,'-18'2'68'0,"12"9"-36"0,-6 5-26 16,9-6 15-16,-3 3 0 16,0 1 2-16,3 12-8 15,3 1-4-15,3-4-6 16,3-1-10-16,6-7-2 0,3-1-26 15,9-4-8-15,-1-4-41 16,1-1-28 0,0-5 47-16</inkml:trace>
  <inkml:trace contextRef="#ctx0" brushRef="#br0" timeOffset="52">19820 14465 228 0,'-18'5'85'0,"21"-5"-46"0,18 0-48 0,-15 0 19 15,12 0-2 1,-1 0 9-16,4-3 4 16,0 1-10-16,0-6-11 0,0 0-5 15,-3-3-5-15,-3-2-1 16,-4 0-1-16,-2 0 2 16,-6-1 1-16,-6 4 1 15,-6 2 5-15,-5 3 1 16,-4 2 13-16,-6 6 5 15,-3 5 5-15,3 2 4 16,3 9 2-16,4-1 1 16,2 6-2-16,6 2-1 0,6 1-12 15,6-1-5 1,3-2-10-16,9-5-3 0,2-3-18 16,7-6-8-16,3-2-47 15,0 0-22-15,12-3-10 16</inkml:trace>
  <inkml:trace contextRef="#ctx0" brushRef="#br0" timeOffset="53">20263 14592 316 0,'-9'0'118'0,"9"2"-64"0,0-12-111 0,0 10-3 16,0-5-60-1,0 2-22-15</inkml:trace>
  <inkml:trace contextRef="#ctx0" brushRef="#br0" timeOffset="54">5253 16110 224 0,'-3'-7'85'0,"0"7"-46"0,-3-3-26 0,0 3 22 15,-6 3-1-15,-6-1 5 16,-9 9-11-16,0-3-4 16,-2 0-14-16,-1 5-6 0,6 5-3 15,6-2-6-15,12 0 1 16,12 0-5-16,12 8 1 15,12 2-1-15,11 1 3 16,1 5 4-16,0-3 1 16,-7 0-2-16,-11-3 2 15,-12-5 12-15,-12 6 5 16,-12-3 14-16,-15-6 8 16,-5-2-9-16,-7-5-2 0,-12-3-12 15,1-3-4-15,2-5-13 16,10 0-6-16,11-11-38 15,9-2-17-15,12-13-54 16,21 2-23-16,12-24 23 16</inkml:trace>
  <inkml:trace contextRef="#ctx0" brushRef="#br0" timeOffset="55">5636 15904 296 0,'-11'16'110'0,"11"13"-60"0,3 27-61 0,-3-33 16 16,-3 20-9-16,-3 10 3 15,-3 5 4-15,3 0 3 16,0-2-2-16,3-11-3 0,0 0 2 16,0 0-40-16,3-3-16 15,0-8-65 1</inkml:trace>
  <inkml:trace contextRef="#ctx0" brushRef="#br0" timeOffset="56">5339 16282 320 0,'-12'-18'121'0,"18"18"-66"0,3-8-64 16,0 8 20-16,9 0-4 15,8-5 4-15,7-3-6 16,12 5-3-16,-1 0-1 16,4 1-26-16,0-3-10 0,-7 5-37 15,-2 0-17-15,-3 5-17 16</inkml:trace>
  <inkml:trace contextRef="#ctx0" brushRef="#br0" timeOffset="57">5866 16256 264 0,'0'11'101'0,"3"-6"-54"0,9 16-48 0,-4-5 18 16,4 2-6-16,0 4 1 15,0-1-9-15,0-5-1 16,-3 2-2-16,0-2-11 0,0-5-3 16,3 2-37-16,3-8-14 15,-3-5-40 1</inkml:trace>
  <inkml:trace contextRef="#ctx0" brushRef="#br0" timeOffset="58">6095 16306 264 0,'-21'40'101'0,"12"-19"-54"0,-15 16-39 0,15-16 24 0,-6 6-9 15,-2 2 1-15,-1 0-13 16,-3 5-4-16,3-4-5 15,0-4-10-15,6-5-3 0,3-8-45 16,6 1-18-16,3-4-48 16</inkml:trace>
  <inkml:trace contextRef="#ctx0" brushRef="#br0" timeOffset="59">6568 15785 204 0,'-6'34'77'0,"9"17"-42"0,-9 20-23 0,3-34 21 16,-3 13-6-16,-3 6 1 15,0 5-4-15,1 2-3 16,-1-7-11-16,3-8-4 0,-3-6-2 15,6-10-22-15,3-1-8 16,3-4-44-16,3-9-18 16,0-4-11-1</inkml:trace>
  <inkml:trace contextRef="#ctx0" brushRef="#br0" timeOffset="60">6657 16243 280 0,'0'5'104'0,"12"-5"-56"0,6 8-60 16,-6-3 15-16,6 6-5 16,9-3 1-16,3 0 7 15,-1-8 6-15,4 5-6 16,0-10 1-16,0 2 0 0,-1-5-1 16,-5-2 1-16,-3-1-6 15,-3-2-1-15,-9-3-9 16,-6 0-2-16,-9 3-3 15,-6 0 1-15,-15 2 7 16,0 3 5-16,-9 5 11 16,-2 9 3-16,-4 7 0 15,3 5 2-15,3 12 1 0,7 7 2 16,8-3 1-16,6-2 1 16,12-1-9-16,12 1-2 15,9-5-5-15,8-3-1 16,10-9-21-16,9-7-8 15,11-10-36-15,10-6-12 16,5 0-52 0</inkml:trace>
  <inkml:trace contextRef="#ctx0" brushRef="#br0" timeOffset="61">7684 16195 228 0,'-26'5'85'0,"20"-2"-46"0,3 5-39 0,3-8 16 15,3 3 2-15,9-1 3 16,8-4 7-16,19-9 3 15,12 1-17-15,20-9-4 0,9-10 1 16,13 2-5-16,-1 1 2 16,3 0-5-16,1 2 0 15,-10 3-1-15,-3 5 1 16,-11 0-4-16,-7 0 0 16,-11 5 3-16,-10-2 1 0,-11 8-21 15,-6-3-8-15,-6-5-27 16,-9-1-9-16,-3-7-20 15,-6 3-44 1,-3-1 33-16</inkml:trace>
  <inkml:trace contextRef="#ctx0" brushRef="#br0" timeOffset="62">8679 15695 240 0,'-6'-8'90'0,"6"8"-48"0,3-2-47 16,0 2 17-16,8 0-7 15,7 0 0-15,6 2-1 16,6 3 0-16,6 3-2 16,2 3-4-16,1 2 1 0,-3 3 3 15,-7 3 1-15,-5 10 5 16,-9 0 5-16,-9-3 4 0,-9 1 2 16,-9-3-8-16,-6-3-4 15,1-3-11-15,-1-5-5 16,3-2-44-16,0-3-17 15</inkml:trace>
  <inkml:trace contextRef="#ctx0" brushRef="#br0" timeOffset="63">9435 15679 152 0,'-3'3'57'0,"3"0"-30"0,0 7-21 16,0-2 15-16,0 5 2 15,0 6 3-15,3-1-9 16,0 6-5-16,0 3-7 16,0-6-4-16,-1 0 2 0,1-5-7 15,3 0-1-15,-3-3-31 16,3-3-12-16,-3-4-35 15</inkml:trace>
  <inkml:trace contextRef="#ctx0" brushRef="#br0" timeOffset="64">9444 15568 184 0,'-6'-3'68'0,"6"1"-36"0,0 2-40 0,0 0 12 16,0 0-6-16,0 0-13 16,6 8-2-16,2 0-56 15,1 0-22-15,3-3 49 16,0 5 23-16</inkml:trace>
  <inkml:trace contextRef="#ctx0" brushRef="#br0" timeOffset="65">9574 15700 104 0,'6'24'41'0,"-3"-8"-22"0,0 5-11 0,0-10 11 0,0-1 0 16,0 6 1-16,-3-2 0 15,0 4 2-15,0-5-12 16,0-7-1-16,0-4-2 0,0-2-1 16,0 0 1-16,0-5-2 15,0-3 0-15,3-5-3 0,-3-3 1 16,3-3-4-1,3-2-2-15,0 3-1 16,6-1 3-16,0 3 2 0,0 6 2 16,3 2 1-16,0 5 2 15,0 8-1-15,-1 6 0 16,1 2 1-16,-3 3 3 16,0 5-4-16,-3 0-3 15,0 3-1-15,-3-5 1 16,0 2-12-16,-3-8-3 15,-3 0-32-15,0-2-12 16,3-6-22 0,-3-5-10-16,6-5 45 15</inkml:trace>
  <inkml:trace contextRef="#ctx0" brushRef="#br0" timeOffset="66">9884 15708 152 0,'0'14'57'0,"6"4"-30"0,0 14-18 16,0-14 14-16,0 11 4 16,-3 3 6-16,0 5-9 15,0 3-5-15,0-6-10 16,-3 1-4-16,0-11 1 0,0-1-3 16,0-7-2-16,0-3 4 15,0-5 1-15,0-2-7 0,-3-6-1 16,0-14-5-16,-3-1 2 15,0-9 1 1,0-3 2-16,0-18-1 16,0 3-1-16,0-3 3 15,3 3 0-15,6 5 3 0,3 5 1 16,3 5 3-16,3 6 1 16,6 5 1-16,3 8 0 15,-1 6 0-15,1 7 2 16,-3 8-1-16,-6 3 2 15,-3 0 0-15,-6 8 1 16,-6 2-9-16,-3-4-3 16,-3 1-15-16,0-7-2 15,0 0-23-15,0-5-7 16,0-3-21 0</inkml:trace>
  <inkml:trace contextRef="#ctx0" brushRef="#br0" timeOffset="67">10092 15685 180 0,'0'13'68'0,"3"5"-36"0,9 6-22 16,-6-11 20-16,0 8 2 16,0-2 3-16,0 0-11 15,0 2-1-15,3-5-14 0,3-3-5 16,-3-5-3-16,3-8-1 0,0-6 0 15,0-2-7-15,-1-5 0 16,-2 0-2-16,-3-5 1 16,0 4 2-16,-3-2 2 15,0 6 2-15,0 2 1 16,3 3 5-16,-3 7 5 16,0 6-5-16,3 3 0 15,3 2 0-15,0 3 0 16,0-3-2-16,0 3-2 15,0-3 1-15,0-8-1 16,3-5-22-16,-1-7-10 16,1-4-31-16,3-2-10 15,-3-3-14 1</inkml:trace>
  <inkml:trace contextRef="#ctx0" brushRef="#br0" timeOffset="68">10384 15457 172 0,'-9'-11'66'0,"9"11"-36"0,0 6-26 16,0-1 13-16,3 6-4 16,0 7 2-16,0 11-2 15,0 6 2-15,0 4-8 16,0 1-4-16,0 5 0 0,0-3 0 16,0 1 1-16,0-4-33 15,0-7-13-15,-3-11-50 16</inkml:trace>
  <inkml:trace contextRef="#ctx0" brushRef="#br0" timeOffset="69">10247 15650 264 0,'9'-8'101'0,"6"8"-54"0,9 0-50 0,-9-2 19 16,9-9-12-16,8 3 0 16,1-5-37-16,9 2-18 15,2-5-58-15,-2 0-25 0</inkml:trace>
  <inkml:trace contextRef="#ctx0" brushRef="#br0" timeOffset="70">10914 15695 120 0,'-3'5'46'0,"3"6"-24"0,6 15-10 15,0-10 13-15,0 19 4 16,3 2 2-16,-3 5-3 0,0 0-3 16,0-2-13-1,0 0 6-15,0-11 2 0,-4-5-8 0,1-6-2 16,0-2-6-16,0-5-3 16,-3-6 6-16,0-5 5 15,0-3-4-15,0-10 0 16,-3-5-4-16,-3-6-3 15,1-3 0-15,-4-15 1 16,0 0-3-16,3-6-2 16,3 3-1-16,6 3 3 15,3 2-2-15,6 8-1 16,5 6 0-16,4 7 0 16,3 11 0-16,0 6 3 15,-6 7 0-15,0 6 1 0,-6 4 4 16,-4 9 2-16,-5 0 0 15,-6 3 1-15,-5-1-4 16,-1-2 0-16,-6-3-8 16,0-3-4-16,0-4-11 15,0-4-2-15,3-2-16 16,3-2-5-16,9-22-114 31,15 0 66-31</inkml:trace>
  <inkml:trace contextRef="#ctx0" brushRef="#br0" timeOffset="71">11292 15666 148 0,'-15'3'55'0,"6"-1"-30"0,-6 6-14 0,6 0 18 16,-6 3 0-16,-2 5 5 15,2 5-5-15,0 5-1 16,3 3-15-16,3 0-6 0,3-2-2 15,6-1-1-15,3-7 0 16,6-3-5-16,6-8 1 16,3-6-2-16,0-4-2 15,2-17-6-15,-2 1-4 16,-3-4 1-16,-3 1 0 16,-3-2 8-16,-6 1 4 15,-3 1 11-15,-3 3 3 0,0 4 2 16,0 4 4-16,0 2-9 15,0 5-3-15,3 6-7 16,0 5-2-16,6 10-2 16,0 1 0-16,3 10 3 15,3-3 2-15,0-2-5 16,3-3 1-16,-1-2-23 16,-2-6-11-16,3-2-20 15,-3-9-9-15,0 4-14 16</inkml:trace>
  <inkml:trace contextRef="#ctx0" brushRef="#br0" timeOffset="72">11444 15748 116 0,'0'0'44'0,"0"5"-24"0,3 3-21 0,6 0 7 16,-3 5 18-16,3 3 8 15,-3 5 2-15,-1-2 2 16,1-6-9-16,-3 6-2 15,0-6-14-15,0-2 2 0,-3-6 1 16,3 0 6-16,-3-5 4 16,0-3-3-16,-3-4-3 15,0-7-4-15,-3-2-1 16,0 1-5-16,1-9 0 16,2 5-7-16,0-2-3 0,6 0-2 15,2-3 0-15,4 8-26 16,3 0-10-16,3 6-33 15,3-1-11-15,0 6-18 16</inkml:trace>
  <inkml:trace contextRef="#ctx0" brushRef="#br0" timeOffset="73">11694 15685 184 0,'-12'5'68'0,"-6"0"-36"0,-9 3-22 16,18-3 17-16,0 3 0 15,-3 3 1-15,1 2-13 16,2 6-6-16,0 2-6 16,3 3 0-16,3-3 2 0,3 5-2 15,6-7 0-15,0-6-1 16,3-2-2-16,5-6-2 0,4-3 1 16,-3-9 1-16,0-7 2 15,-3 1-8-15,-3-3-1 16,0 3 8-16,-3 0 6 15,0 0-5-15,-3 2-1 16,-3 3 1-16,0 3 3 16,3 2-4-16,-3 3-3 15,3 8 1-15,3 0 0 16,3 3 1-16,3 12 0 16,-1-7 0-16,4 0 2 15,0-3-10-15,0-2-2 16,0-3-15-16,-3-6-6 15,0-2-28-15,-3-10-57 16</inkml:trace>
  <inkml:trace contextRef="#ctx0" brushRef="#br0" timeOffset="74">11846 15706 140 0,'0'5'55'0,"0"6"-30"0,0 4-12 15,0-4 19-15,0 2-1 16,0 8 4-16,0 3-8 16,0 0-4-16,0-3-13 15,0-2-4-15,0-6-2 0,0-2-5 16,0-4 1-16,0-1-2 0,0-6 0 16,3 0 2-16,0-11 2 15,3-5-6-15,-1-2 1 16,4-6-10-16,0 5-2 15,0-2 6-15,3 3 4 16,0 5 2-16,0 5 1 16,0 2 6-16,0 12 2 15,-3 2 11-15,-3 2 6 16,0 1-3-16,-3 5 0 16,-3-1-5-16,0-4 1 15,0-3-7-15,-3 0-1 16,3-3-9-16,0-5-1 15,0 0 0-15,0-5 1 0,3-3-2 16,3 0 0-16,-1-3-3 16,1-2 1-16,3 3 1 15,0 2-1-15,0 5 4 16,0 3 0-16,0 5-2 16,0 6 2-16,-3 0 3 15,6 10 3-15,-9-5-2 16,6-1-2-16,-6-4-9 15,3-3-3-15,0 0-34 16,0-5-13-16,0-3-1 16,5-8-48-1</inkml:trace>
  <inkml:trace contextRef="#ctx0" brushRef="#br0" timeOffset="75">12188 15737 176 0,'3'0'68'0,"3"3"-36"0,3 2-24 0,-3 1 16 15,3-4 1-15,3 6 4 16,2-2-4-16,1-4-3 16,0 1-12-16,-3-3-2 0,0-3-1 15,3-2-1-15,-3 0-1 16,-3-3-1-16,-3-3 0 16,-6-2-2-16,-3 5-2 15,-3-3-4-15,-3 3-2 0,-6 0-4 16,-3 3 1-16,-3 3 7 15,0 2 6-15,1 5-2 16,2 5-1-16,3 6-5 16,3 5 0-16,6 6 8 15,3 2 5-15,6 0-4 16,6-2-3-16,3-6-1 16,6-3 1-16,0-5-12 15,2-5-6-15,10-8-20 16,-3-2-10-16,3-11-26 15,-4-11-45 1,1-3 32-16</inkml:trace>
  <inkml:trace contextRef="#ctx0" brushRef="#br0" timeOffset="76">12480 15356 232 0,'-3'0'88'0,"3"6"-48"0,3 15-47 0,-3-3 16 15,0 9 5-15,0 10 8 16,0 5-5-16,-3 9 1 16,0 1-11-16,3 1-4 0,0 0-2 15,0-5-17-15,0-6-6 16,0-10-33-16,0-3-13 16</inkml:trace>
  <inkml:trace contextRef="#ctx0" brushRef="#br0" timeOffset="77">12322 15640 260 0,'-12'-6'96'0,"15"6"-52"0,0-13-51 15,-3 13 16-15,6-3-6 16,6 3 3-16,6-5-1 15,5 0 0-15,4-1-3 16,0 1-2-16,9-3 1 0,-4 3-32 16,4 2-12-16,-9 3-22 15,-3-2-49 1,-3-1 21-16</inkml:trace>
  <inkml:trace contextRef="#ctx0" brushRef="#br0" timeOffset="78">12628 15589 95 0,'6'13'52'0,"0"1"2"0,0-1-5 16,0 0-18-16,3-2-5 15,3-1-6-15,0-2-3 16,3-2-9-16,0-4-3 0,0-2 1 16,-3 0-1-16,-1-2 0 15,-2-4-6-15,-3 1 1 16,0 0-5-16,-6-6-1 16,-3 1-6-16,-3-4 0 15,-6 4 6-15,-5 2 3 16,-4 0 11-16,-3 10 5 0,-3 6-4 15,0 3-3-15,4 2-3 16,5 6-3-16,3 5 5 16,6 2 4-16,6-2-1 15,3 2 3-15,9 9-8 16,3-11-2-16,3-1-10 16,5-7-4-16,1 0-15 15,3-8-8-15,-3-11-9 16,-3 1-5-16,3-9 8 15,-4-2-2 1,-2 0 23-16,-3-3 23 16,0 0 13-16,-3 3 18 15,-3-1 7-15</inkml:trace>
  <inkml:trace contextRef="#ctx0" brushRef="#br0" timeOffset="79">12816 15759 251 0,'12'0'32'0,"-3"2"-18"0,0 4 0 0,-3 1 2 15,3 4 1-15,-3 0 1 16,-3 2-5-16,0-3 0 15,-1-4-2-15,1 2 1 16,-3-3 13 0,0-8 2-16,0 1 4 15,0-6-11-15,0 0-2 16,-3-5-4-16,1-3-1 16,2-5-5-16,0-1 0 15,2 4-7-15,1-1-1 16,3 3-13-16,3 1-5 15,0 1-12-15,3 4-4 0,0-1-9 16,3 3-2-16,3-2 8 16,6-1 5-16,-4 3 12 15,-2 3 5-15,-3 7 15 16,-3 1 23 0,-6 5 10-16,-3 0 3 15,-3 0 1-15,-6 0-12 16,0-3-5-16,6 6-14 15,3-1-6-15,3 1-3 16,3 2 2-16,3 3 2 16,3 0 4-16,-3 2 0 15,-3-2 2-15,-3 3 5 16,-6 2 2-16,-6 3 1 16,-6-3 1-16,-3-8-15 15,-9 3-7-15,0-5-38 16,3-3-16-16,7 0-75 15</inkml:trace>
  <inkml:trace contextRef="#ctx0" brushRef="#br0" timeOffset="80">13810 15587 144 0,'9'-24'55'0,"-6"21"-30"0,0 1-5 0,-3 2 21 16,0 0-2-16,0 0-1 15,-3 2-13-15,-3 1-5 16,0 2-11-16,0 3-4 0,0 0 1 16,0 3-5-16,6-1-3 0,3 3-2 15,3-2 0-15,3 7 3 16,3 4 2-16,0-1 0 16,-3 3-1-1,-3-3 5-15,-3 3 1 16,-6-3 4-16,-3 3 4 0,-6-3-4 15,0-8 2-15,-6 0-5 16,-3 0-2-16,1-13-2 16,2-8-3-16,3 1-17 15,3-4-9-15,3-2-24 16,6 0-11-16,9-11-47 16,9 0-20-1,0-5 67-15</inkml:trace>
  <inkml:trace contextRef="#ctx0" brushRef="#br0" timeOffset="81">13893 15391 192 0,'0'8'71'0,"0"8"-38"0,6 0-36 0,3-3 13 16,0 8 6-16,0 11 7 15,0 2 3-15,-3 6 2 16,-3-1-15-16,-3 1-1 0,-3-3-1 15,3 0-6-15,0-8-1 16,0-5-2 0,0-5-2-16,0-6 3 15,0-3 0-15,6-17 1 16,3-4-2 0,0-8-8-16,3-2-1 0,3 0 3 15,0 0 2 1,2 5 2-16,1 3 0 15,0 5 2-15,-3 3 1 16,3 5-1-16,-3 5-2 0,-3 8 7 16,-3 3 3-16,-3 0-8 15,-3 5-2-15,-3-5-8 16,0-3 0-16,3 3-51 16,0-3-5-1,5-13-37 1,1-2 0-1,3-4 30-15</inkml:trace>
  <inkml:trace contextRef="#ctx0" brushRef="#br0" timeOffset="82">14233 15703 164 0,'-3'5'63'0,"3"3"-34"0,3 3-23 0,0-1 17 16,0 1-8-16,3 2 2 15,3 0 1-15,3 3 1 16,-1-2-10-16,4-6 1 0,6-3 1 15,-3-5-4-15,3-5 1 16,-3-3-3-16,0-3 2 16,-7 0-2-16,-2-2 2 15,-3-3-2-15,-9 3 0 16,-9 0-3-16,1 0-2 0,-4 2-2 16,-3 0 1-16,0 4-6 15,0-1-3-15,0 2-21 16,3 1-10-1,3 2-11-15,4 1-4 0,2-1-15 16,6-5-15 0,3-5 40-16</inkml:trace>
  <inkml:trace contextRef="#ctx0" brushRef="#br0" timeOffset="83">14376 15608 164 0,'15'34'63'0,"-12"-21"-34"0,14 9-16 16,-11-9 19-16,0 3-9 0,3 2-1 15,0-2-2 1,0-3 2-16,0 3-12 0,3-8-1 0,0-3-2 16,0-2-1-16,0-6-1 15,0-5-6-15,-1-2-1 16,1-3-6-16,-3-3 0 16,-3 0-1-16,0 3 3 15,-3 2 6-15,0 3 2 16,0 3-3-16,0 2-1 15,3 6 1-15,0 7 2 16,0 4 0-16,0 2-1 16,3-1 7-16,0 1 3 15,3 0-8-15,0-5 0 0,-1-3-2 16,-2-3 0 0,3-2-14-16,0-6-5 0,0-5-19 15,0-5-6-15,-3-6-10 16,0-7-44-1,0-9 17-15</inkml:trace>
  <inkml:trace contextRef="#ctx0" brushRef="#br0" timeOffset="84">14739 15423 184 0,'-3'-22'68'0,"3"22"-36"0,-3 3-37 16,3 16 29 0,0 4-10-16,0 12-5 15,0-1 0-15,0 6-6 16,3-3-2-16,0-3 2 0,3-2-2 15,3-3 2-15,0-5-15 16,6-8-5-16,5-3-15 16,1-5-8-16,0-5-3 15,-3-3-23-15,3-6 12 16,-6-2 22 0,-3-2 14-16,-7 2 34 0,-2 0 14 15,-3 0 21-15,-3 3 8 16,-2 2-12-16,-7 3-5 15,-6 8-16-15,0 5-6 16,6 3-11-16,3 3 5 0,3 4 3 16,9 4-3-16,6-3 2 15,3-6-5-15,3-5 1 16,0-5-9-16,3-16-2 16,-1-5-3-16,4-5-2 0,-3-6-13 15,-3-5-6-15,-3-6 1 16,-3-7 0-16,-3 0-1 15,-6-1 2-15,-6-7 14 16,-6 3 6-16,0 7 17 16,0 11 7-16,0 8-7 15,3 7-2-15,3 17-8 16,0 13-4-16,6 10 3 16,3 17 1-16,3 2-2 15,3-3-3-15,3-2 0 16,3-6-1-16,3-5-47 15,6-5-18-15,5-8-24 16</inkml:trace>
  <inkml:trace contextRef="#ctx0" brushRef="#br0" timeOffset="85">15569 15314 140 0,'3'13'55'0,"0"3"-30"0,3 32-7 16,-3-24 18-16,3 5-7 16,0 8-2-16,-3 2-2 15,0-1 1-15,-3-7-14 16,0-2-2-16,-3-5 0 0,3 0-4 15,0-8-1-15,0-3 0 16,0-2-1-16,0-6-2 16,-3-2-2-16,3-6-4 15,0-2-2-15,0-6-6 16,3-5-3-16,3-5-2 16,3 3 0-16,0 2 9 15,3 5 4-15,3 6 6 0,8 7 1 16,-5 12 1-16,-6 2 2 15,-3 2 8-15,-9 3 3 16,-3 3-2-16,-3-3-1 16,-3-5-6-16,-3-3-3 15,-2 3-11-15,-4-8-4 16,3-3-13-16,-3-5-5 16,-3-2-10-16,3-4-1 15,6-1-8-15,6-7 0 16,9 6-6-1,3-5-10-15,6 3 25 16,3 2 23-16,6 2 14 0,6 1 27 16,8 2 13-16,1 1 4 15,0-1 2-15,0 0-8 16,-4-2-2-16,-2 0-18 16,3 0-8-16,-6-6-5 15,-7 0-1-15,-5-10 0 16,-9 0-1-16,-6 5-4 15,-6 0-1-15,-6 8 6 16,-2 0 5-16,-4 8 7 16,-3 11 5-16,3 8 3 0,3 2 3 15,3 3-1 1,6 2 2-16,6 0-13 0,9-2-5 16,9-3-11-16,6-5-3 15,12-2-36-15,2-7-15 16,4-4-57-1</inkml:trace>
  <inkml:trace contextRef="#ctx0" brushRef="#br0" timeOffset="86">16727 15515 152 0,'-21'0'57'0,"3"8"-30"0,-11 5-14 0,20-7 17 15,-3 10-4-15,-3 5-1 16,0 2-7-16,3 4-1 15,3 2-10-15,6 0-2 0,6 0 1 16,3 3-10-16,12 0-2 16,3-8-13-16,3-11-5 15,0-5-20-15,2-8-10 16,-2-3-24 0</inkml:trace>
  <inkml:trace contextRef="#ctx0" brushRef="#br0" timeOffset="87">16802 15669 168 0,'-18'-6'66'0,"9"9"-36"16,0 2-29-16,6 1 14 0,0 2-8 15,0 5 1-15,3 5 4 16,3 3 2-16,3 6-7 16,6-1 0-16,3-4 0 0,3-1-1 15,8-11 1-15,1-7-2 16,0-11 0-16,-3 3-1 15,-6-6 0-15,-4-2 2 16,-5-3 3-16,-6 0-2 16,-3-2-2-16,-9-1-5 15,-5 3 0-15,-4 3 4 0,0 0 5 16,0 2-16-16,0 3-7 16,0-5-18-16,3 8-5 15,6 2-29 1,3-5-45-16,3 8 28 15</inkml:trace>
  <inkml:trace contextRef="#ctx0" brushRef="#br0" timeOffset="88">17034 15595 140 0,'0'10'52'0,"3"-5"-28"0,-3 11-24 0,3-5 13 16,0 7 6-16,0 6 6 15,0 3 0-15,0-6 2 16,0 5-15-16,0-2 2 0,0-5 0 16,-3-3-5-16,3-3-1 15,-3-5-2-15,0-3 1 16,0 3 7-16,0-11 5 15,0-2-7-15,0-8-2 0,0-3-8 16,2-8-4-16,7-2 1 16,0-1 0-16,3-5-2 15,3 6 2-15,-3 10-1 16,3-2-2-16,0 7 0 16,3 11 3-16,0 5 0 15,-1 3 3-15,-2 8 3 16,3 5 4-16,-6 3-4 15,-3 0-1-15,-3 0-2 16,-3-1 1-16,0-4-7 16,-3-3-1-16,3-6-34 0,0-4-13 15,3-6-29 1,3-6-43-16,6-1 34 16</inkml:trace>
  <inkml:trace contextRef="#ctx0" brushRef="#br0" timeOffset="89">17459 15576 212 0,'-14'-5'79'0,"11"5"-42"0,-3 0-26 0,3 2 21 15,-6-2-11-15,-3 8-1 16,-3-2-8-16,3 4 0 16,0-2-7-16,3 0-3 0,6 0-1 15,9 0-4-15,6 3 2 16,6 2-1-16,0 3-2 0,0 2 3 15,-4 3 0-15,-2-2 3 16,-6 5 1-16,0-3 1 16,-9-3 0-16,-3-2 0 15,-9-5 0-15,-5-3-11 16,-1-8-3-16,3-3-22 16,3-2-9-16,3-6-27 15,3-2-54 1,15-6 24-16</inkml:trace>
  <inkml:trace contextRef="#ctx0" brushRef="#br0" timeOffset="90">17650 15362 212 0,'-3'8'79'0,"6"13"-42"0,-3 21-37 0,0-18 18 16,0 8 3-16,0 5 7 15,-3 0-9-15,3 5-3 16,0 0-9-16,0-4-7 0,0 4-3 16,3 0-36-16,0-10-14 15,0-8-55 1</inkml:trace>
  <inkml:trace contextRef="#ctx0" brushRef="#br0" timeOffset="91">17537 15650 256 0,'-3'-3'96'0,"9"-2"-52"16,12 3-54-16,-6 2 14 0,2-6-3 16,7-2 1-16,9-2-5 15,3 2 0-15,5 2-59 16,4 1-23-16,0 0-3 15,-4 2-1-15</inkml:trace>
  <inkml:trace contextRef="#ctx0" brushRef="#br0" timeOffset="92">18183 15579 148 0,'0'23'57'0,"3"-4"-30"0,3 2-18 0,-3-8 14 16,0 6 2-16,0 2 2 16,3 0 1-16,-4-2 2 15,1-3-16-15,0-3-6 0,0-3-1 16,-3-2-2-16,0-2 0 16,0-6 1-16,0 0 3 15,-3-6-2-15,0-4-2 16,0-3-2-16,1-6 0 15,2 1-2-15,0-1-1 0,2-2 1 16,4 0 1 0,3 2-8-16,3 3-1 0,3 3-16 15,3 2-5-15,0 6-2 16,0 3 4-16,-3 4 9 16,2 6 8-16,-2 3 4 15,0-3 3-15,-3-3 1 16,0 6 3-16,0-9-3 15,6 6 0-15,-3-5 1 16,3-3 2-16,-4 0 1 16,-2-3 1-16,-3-5 0 15,-3 0 0-15,-9-2-5 16,-6 2-1-16,-3 0-6 16,1 2-2-16,-4 6 11 0,0 3 9 15,0 5 1-15,0 3 2 16,3 2-7-16,0 3-4 15,3 2 1-15,6 1 2 16,3 2-2-16,6-5 0 16,6 2-14-16,9-10-8 15,6 3-17-15,5-8-7 16,4-6-24 0,0-2-18-16,6-3 34 15</inkml:trace>
  <inkml:trace contextRef="#ctx0" brushRef="#br0" timeOffset="93">18861 15438 140 0,'-9'-42'52'0,"3"16"-28"0,-5-1 3 15,5 17 21-15,-3-1 8 16,-6 3 3-16,-9 3-26 16,6 2-11-16,0 8-14 15,3 9-8-15,1 12-3 0,2 11-1 16,3 8 3-16,3 3 0 15,3 2 3-15,3-2-1 16,3-3-1-16,0-6-17 16,6-4-9-16,-3-1-26 15,0-7-12-15</inkml:trace>
  <inkml:trace contextRef="#ctx0" brushRef="#br0" timeOffset="94">18552 15560 260 0,'-9'-2'96'0,"15"-1"-52"0,9-2-51 0,0 5 16 15,11-6-8-15,13 6-1 16,6 0-2-16,-1-5-1 16,10-3-102-16,2 5-44 15,-5-2 68-15,-12-5 37 16</inkml:trace>
  <inkml:trace contextRef="#ctx0" brushRef="#br0" timeOffset="95">7586 16629 228 0,'-24'5'85'0,"21"3"-46"0,9 3-43 0,-6-3 13 16,3 0-1-16,6 2 5 0,3 4 6 16,15-1 3-16,12 5-11 15,11-4 4-15,16 1 3 0,11 4-6 16,18-1-2-16,7 6-5 16,2-3-4-16,3 6 0 15,-3-3-1-15,-9-3 0 16,-11-3 2-16,-10-2 1 15,-14-5 1-15,-13-3-7 16,-11-3 0-16,-6-2-34 16,-9-3-13-16,-7-3-19 15,-5-7-62 1</inkml:trace>
  <inkml:trace contextRef="#ctx0" brushRef="#br0" timeOffset="96">8848 16812 216 0,'-6'2'82'0,"3"1"-44"0,3-3-38 0,0 0 18 15,3 5-12-15,3 3-3 16,6 3 4-16,3 5 3 16,6 2-5-16,0 6 1 0,-1-8 1 15,1 5 1-15,-6-5 2 16,-6 0-3-16,-6 2 1 15,-6 1 1-15,-9-1 5 16,-9-2-13-16,-2 3-4 16,-4-1-48-16,0-2-19 0,6 3-39 31</inkml:trace>
  <inkml:trace contextRef="#ctx0" brushRef="#br0" timeOffset="97">9333 16902 84 0,'-6'0'33'0,"3"0"-18"0,6-3-18 0,-3 3 6 16,3 0 10-16,-3 0 6 15,0-3 21-15,0-5 12 16</inkml:trace>
  <inkml:trace contextRef="#ctx0" brushRef="#br0" timeOffset="98">9324 16888 318 0,'-8'14'36'16,"-1"-1"-20"-16,-3 5-9 0,0 4-1 16,6 9-1-16,3 6 0 15,6-2-3-15,9 4-2 16,9-2 1-16,5-7 1 0,10-12-1 16,-3-5-1-16,0-7 7 15,-4-14 3-15,-2-3-3 16,-6-7-2-16,-6 2 0 15,-6-8-1-15,-9 5 6 16,-6-2 4-16,-9 3-1 16,-3 4 0-16,-12 1-5 15,1 5 0-15,2 3-10 16,3 0 0-16,3-3-18 16,6 8-6-16,6-3-40 15,9-2-17-15,12-3-23 16</inkml:trace>
  <inkml:trace contextRef="#ctx0" brushRef="#br0" timeOffset="99">9628 17013 180 0,'-6'26'68'0,"6"1"-36"0,3 4-24 0,0-17 16 15,0 12-6-15,6-2 0 16,0-6-4-16,3-2-1 15,0-2-7-15,3-9-4 0,2-3 1 16,-2-9-11-16,3-1-4 16,-3-11-8-16,3 1-2 15,-3-4 5-15,-3-1 3 16,-9-1 8-16,-3 0 5 16,0 11 8-16,0-1 4 15,0 7 0-15,0 4 1 16,0 3-6-16,9 10-4 0,0 4 1 15,2 7 0-15,4-5-1 16,0 5-2-16,0 5 1 16,0-4 1-16,0-7-30 15,0-12-13-15,0 2-41 16,0-10-22 0,-1-8 50-16</inkml:trace>
  <inkml:trace contextRef="#ctx0" brushRef="#br0" timeOffset="100">9994 16730 224 0,'-9'-11'85'0,"9"24"-46"0,0 14-50 0,3-14 13 16,3 5-2-16,0 17 2 16,0 2 2-16,3 11 0 15,0-6-2-15,3 0-2 0,0-5 3 16,-3 3-42-16,0 0-18 15,3-9-29 1</inkml:trace>
  <inkml:trace contextRef="#ctx0" brushRef="#br0" timeOffset="101">9857 16992 276 0,'-18'-8'104'0,"18"5"-56"0,3 0-54 16,6-2 17-16,0 0-3 16,3-8 3-16,6 7-9 15,6-2 0-15,3 3-2 16,5 2-16-16,4 3-6 0,-3 0-51 16,0 6-20-16,-7 7-1 15</inkml:trace>
  <inkml:trace contextRef="#ctx0" brushRef="#br0" timeOffset="102">10223 17039 172 0,'3'24'66'0,"0"-3"-36"0,3 19-29 0,0-14 16 16,0 6-7-16,-3 8 2 16,0-1 6-16,-3-2 6 15,3-5-13-15,-3-3 1 0,0-10 1 16,0-1-7-16,0-10-1 15,0 0-1-15,0-16 2 16,0-5-1-16,-3-5 0 16,0-9-3-16,-3-13 1 15,0 1-2-15,0-6 2 16,3 2 0-16,3-2 1 16,6 0-2-16,3 8 1 15,3 6-2-15,6 4 2 0,0 11-2 16,0 11-1-16,0 5 5 15,-4 11 4-15,-2-1 1 16,-6 6 2-16,-6 0-4 16,-3 8-3-16,-3-8-7 15,-6 2-1-15,-2 1-17 16,-1-11-6-16,3 2-20 16,0-7-7-16,3-3-22 15,3 0-41 1,3-8 30-16</inkml:trace>
  <inkml:trace contextRef="#ctx0" brushRef="#br0" timeOffset="103">10408 16994 176 0,'6'11'68'0,"0"5"-36"0,3 13-20 0,-3-16 21 16,0 3-4-16,0 0 1 15,0 0-13-15,0-3-3 16,2-3-8-16,1-7-4 0,3 2 1 15,0-10-4-15,3 2 0 16,0-7-4-16,-3-3-1 16,-3-3-2-16,0 0 0 15,-3 0 5-15,-3 3 1 16,0 2 2-16,0 9 2 16,0 2-1-16,3 7 2 15,-1 7 0-15,1-1 3 16,3 8-1-16,0-5 0 0,0 0-8 15,0-3-2 1,0-5 2-16,0-5 1 0,0-3-23 16,0-3-8-16,0-8-23 15,6-4-7-15,-9-7-13 16,6-4-8 0,-9-6 46-16</inkml:trace>
  <inkml:trace contextRef="#ctx0" brushRef="#br0" timeOffset="104">10685 16719 176 0,'-3'-26'68'0,"3"23"-36"0,0 6-20 16,3-3 21-16,0 10-17 16,0 6-4-16,3 10-7 0,-3 6-2 15,0 16-1 1,6-1 1-16,-4 1 0 0,1-8-6 0,0-1-2 16,-9-4-40-16,0-11-15 15</inkml:trace>
  <inkml:trace contextRef="#ctx0" brushRef="#br0" timeOffset="105">10536 16888 252 0,'36'-2'93'0,"-13"-4"-50"0,19 1-50 0,-18 0 14 0,15-3-21 15,5 3-3-15,4-3-55 16,8-3-25-16,4 3 19 16,-6-5 12-16</inkml:trace>
  <inkml:trace contextRef="#ctx0" brushRef="#br0" timeOffset="106">11304 16920 144 0,'0'21'55'0,"6"3"-30"0,3 8-12 0,-3-11 19 15,0 8-7-15,0 16-2 16,0 0-7-16,-3-5 0 16,0-3-9-16,-1-3 0 0,1-2 0 15,0-8-1-15,0-8-1 16,0-3 1-16,-3-13 10 15,-3 0 0 1,0-8-6-16,0-5-1 16,-2-19-3-16,-1 0-1 15,-3-7-3 1,3-6 1-16,0-8-2 0,3 0-1 16,6 8 3-16,3 5 2 15,3 8 2-15,3 11 1 0,2 3-7 16,4 15-2-16,6 6 0 15,-6 7 2-15,-3 3 0 16,-3 3-1-16,-3 3 5 16,-12-1 1-16,-6 3-7 15,-3 1-4-15,-3-4-13 16,0-5-6-16,-3-2-14 16,3-3-6-16,0 0-18 15,7-8-9-15,2-3-10 16</inkml:trace>
  <inkml:trace contextRef="#ctx0" brushRef="#br0" timeOffset="107">11607 16841 180 0,'-5'-3'68'0,"-1"8"-36"0,-6 3-24 0,6-2 18 16,-3-1 2-16,-3 8 3 15,0 8-8-15,0-2-1 16,-3 2-13-16,3-2-5 0,3 7-3 16,9-2-4-16,3-3 2 15,3-3 1-15,3-4 0 16,0-1 0-16,3-8 0 16,0-10-5-16,0 0 1 15,0-3-3-15,-3-6 0 16,-3-4-1-16,0 5 2 0,-3-3 6 15,0 0 2-15,-3 3 4 16,0 0 3 0,0 7 2-16,0 4 1 0,3 7-6 15,-1 3-4-15,7 5-4 16,0 0 1-16,6 6 1 16,0-3 0-16,0-3-3 15,0 0 2-15,0-2-15 16,-3-3-6-16,3-8-16 15,-4 0-4-15,-2 0-15 16,0-8-46 0,-3 2 16-16</inkml:trace>
  <inkml:trace contextRef="#ctx0" brushRef="#br0" timeOffset="108">11744 16910 124 0,'-3'2'46'0,"6"14"-24"0,0-3-24 0,0 1 11 16,3-1 7-16,0 3 5 15,0-1 4-15,0-1 4 16,0-1-15-16,0 0 3 0,-3 0 1 16,0-7-4-16,0 2 2 15,-3-8 4-15,0 0 2 16,3-8-5-16,-3 2 0 16,3-2-6-16,0-2 1 15,0-6-7-15,0-8-1 16,3-2-2-16,3 5-2 0,0-1-2 15,6 4 1-15,5-1-19 16,1 3-9-16,3 6-29 16,0 5-11-16,0 2-32 15</inkml:trace>
  <inkml:trace contextRef="#ctx0" brushRef="#br0" timeOffset="109">12116 16886 176 0,'-38'10'68'0,"29"-4"-36"0,-6-1-31 16,9 0 14-16,-3 6-4 15,0 2 1-15,0 3 0 16,3 0 0-16,0 0-6 16,3-1-4-16,3 9 1 0,3-8-2 15,6 3-1-15,0-6-4 0,3 0-2 16,3-8 0-16,0-5 2 15,3-5-3-15,-3-3 2 16,-4-2 1-16,-2 2 2 16,-3-3 3-16,-6 1 2 15,3-1 1-15,-6-2 2 16,0 10-1-16,3-2 2 16,0-1-2-16,6 14 4 15,3-2-1 1,0 7-4-16,3 0-2 15,0 0-1-15,0 1 1 16,3-1-1-16,-3-3-1 0,0-2-19 16,0-2-10-16,-1-6-29 31,1-6-51-31,-3 4 21 0</inkml:trace>
  <inkml:trace contextRef="#ctx0" brushRef="#br0" timeOffset="110">12280 16968 144 0,'0'16'55'0,"3"-14"-30"0,0 11-25 15,0-7 10-15,0 2 9 16,0 0 5-16,-3 2-1 16,0-2 0-16,0 0-12 0,0-3-4 15,0 1-1-15,0-6-1 0,0 0 0 16,3-6-6-16,0 1 1 15,0-3-2-15,3-5 0 16,3 0-3-16,0-8-1 16,6 2 0-16,0 1 2 15,-4 4 4-15,1 9 4 16,0-3 1-16,-3 8 2 16,-3 0 5-16,0 13 11 15,-3-2-2 1,0-3-6-16,-3 0-4 15,3-3-4-15,-3-5-2 0,0 0-6 16,3-5 1-16,0-3-5 16,6-3 1-16,0 1 0 15,0-1 2-15,-3 6-1 16,3 2-1-16,0 3 3 16,-3 8 0-16,0 5 1 15,-4 1 0-15,1 4 0 16,0-5 2-16,0 0-17 15,3-2-4-15,-3 0-35 16,12-9-72 0</inkml:trace>
  <inkml:trace contextRef="#ctx0" brushRef="#br0" timeOffset="111">12655 16896 184 0,'0'0'71'0,"6"6"-38"0,3-1-36 0,-3-2 11 16,0-1 2-16,3 6 6 16,0-8-4-16,0 0 1 15,0-5-8-15,-3 5-3 0,0-3-1 16,-3 1-1-16,-3-6 0 16,-3 5-5-16,-3-8 1 15,-3 11-5-15,-3-2 1 16,0-1 4-16,-3 3 4 15,-6 0 1-15,3 5 2 0,-2 6 0 16,11 2 1 0,0 3-2-16,3 5 1 15,9-2 0-15,3-1 1 16,3 1 0-16,2-1 0 0,4-4-7 16,3-4 0-16,3-5-17 15,0 1-6-15,3-12-25 16,2 4-47-1,1-9 13-15</inkml:trace>
  <inkml:trace contextRef="#ctx0" brushRef="#br0" timeOffset="112">12858 16618 184 0,'-3'3'68'0,"6"5"-36"0,-3 16-31 0,3-11 14 15,0 14 3-15,0 10 6 16,-3 2-4-16,3 9 0 16,0-3-11-16,-3 8-8 0,2-8-1 15,1-8-13-15,0-8-5 16,0-3-34-16,3-2-16 16,0-8-16-1</inkml:trace>
  <inkml:trace contextRef="#ctx0" brushRef="#br0" timeOffset="113">12765 16857 228 0,'-6'-8'88'0,"9"2"-48"15,0 4-47-15,0 2 14 16,15-3-7-16,0-5 0 15,0 8 2-15,3-5-1 16,0 2-3-16,-1 3 1 0,-2 3-15 16,0 2-4-16,6 3 5 15,-6-3 6-15,6 6 6 16,-7-3 2-16,1 0 3 16,-3-3 3-16,-3-5 2 15,0 8 3-15,0-5-1 16,-3-3 0-16,0-6-8 15,-3 1 0-15,-3-8-3 16,0 8-2-16,-6-3-2 16,0 2 1-16,-3 1 1 0,-6 2 2 15,-9 3 3-15,3 6 2 16,3 4 5-16,3 1 3 16,1 7-2-16,2 9 2 15,3-6-8-15,3 3-2 16,3-3 1-16,9-2 1 15,5-4-4-15,1-1 1 16,0-9-11-16,0 3-5 16,0-5-8-16,0-3-2 15,0-3 3-15,-3-5 3 16,0 5 12-16,-4-2 7 0,1-6 1 16,0 1 3-16,-3 7 0 15,3 3 3 1,-3 3 8-16,3-1 3 0,-3 9 0 15,0-3 2-15,0 0-4 16,0 0-1-16,-3-3-2 16,0 3 0-16,0-3 0 15,-3-5 0-15,0 0 5 16,0 0 1-16,-3-2-3 16,0-4 1-16,0-1-5 15,0-4 1-15,0-2-12 16,0-8-4-16,0 2-9 0,3 1-5 15,3-1-10 1,6 3-5-16,3-2-4 0,6 4-3 16,0 1 9-1,-1 0 4-15,1 8 16 0,0-3 8 16,-6 2 23-16,-3 6 11 16,-6 6 44-1,-3-1-20-15,-3 3-6 16,0-3-17-16,0 0-8 15,3-2-17-15,3 8-4 16,3-1-4-16,3 4-3 16,0 1 3-16,0 1 0 0,0-2 1 15,0 4 0 1,-3-5-5-16,-6 0 1 0,-3 1-25 16,-3-1-10-16,0-5-55 15,-3-3-62 1,0 3 43-16</inkml:trace>
  <inkml:trace contextRef="#ctx0" brushRef="#br0" timeOffset="114">14033 16732 200 0,'-20'-16'74'0,"11"32"-40"0,-6-8-31 15,6 3 17-15,-6-3-10 16,0 5-3-16,0-2 0 15,6 2 0-15,0 0-3 0,6 0-3 16,9 3 2-16,3 0-2 0,3 10-1 16,-3 4 5-1,-3-7 4-15,-3-1 1 0,-6 4 4 16,-9-2 4-16,-3-3 1 16,0-3-4-16,0-10 1 15,-5 3-14-15,2-8-3 16,0-6-20-16,-3-8-9 15,9-2-17-15,3-8-9 16,6-11-33 0,3 6-29-16,6-9 49 15</inkml:trace>
  <inkml:trace contextRef="#ctx0" brushRef="#br0" timeOffset="115">13980 16589 184 0,'3'6'71'0,"3"7"-38"15,6 13-30-15,-3-7 15 0,-1 13 0 16,1 2 3-16,0 6 0 16,-3-1 2-16,-3 1-13 15,0-3 1-15,-3-2 0 0,0-9-4 16,0-7-2-16,0-1-2 16,0-7 0-16,0-3-2 15,3-3-1-15,0-8-2 16,3-5-1-16,3-10-5 15,6-3 0-15,-3-1 2 16,6 4 3-16,0-1 2 16,2 6 3-16,-2 10 5 0,0 3 4 15,-3 8-6-15,-3 0-1 16,0 16 0-16,-6-8 2 16,0 5-5-16,-3-5-1 15,0 0-13-15,0-5-7 16,0-4-18-16,3-1-6 15,0-4-4-15,0-2 2 16,-4-8 6 0,1-5-4-16,0-5 17 15,0 5 24-15,-3-1 12 16,0 9 25-16,0-3 13 16,0 5-13-16,0 3-7 0,3 8-8 15,3 8 0-15,0 0-10 16,3 0 3-16,3 0 4 0,3-3 1 15,6-2 1-15,0-6-3 16,-3-5-1-16,-1 0-4 16,1 0-1-16,-3-5-3 15,-3-3 1-15,-3 5-2 16,-6-8 0-16,-3-4-6 16,-6-1-1-16,-6 3-10 15,-6 5-3-15,0-3-12 16,1 3-3-16,-1 0-8 15,3 0-2-15,0-2-13 16,6 7-44 0,6-8 15-16</inkml:trace>
  <inkml:trace contextRef="#ctx0" brushRef="#br0" timeOffset="116">14447 16838 192 0,'12'13'74'0,"-6"-2"-40"0,3 10-24 0,-3-2 20 16,3-1-7-16,0 1 1 15,0-3-7-15,0-3 0 16,0 0-10-16,2-8-2 0,1 3 1 16,0-5-1-16,-3-3 0 15,0-11-8-15,3-2-2 16,0 0-7-16,3-6-3 16,-9 6 6-16,3-3 3 0,0 3 1 15,-3 2 4-15,-1 6 0 16,1 5 1-16,0 5 0 15,3 6 2-15,0 2-1 16,0 3 2-16,-3-3-2 16,3 1-1-16,-3-1 1 15,0-3-1-15,0-4-16 16,0-4-6-16,0-7-14 16,0-8-4-16,0 0 1 15,0-6 1-15,-3-2 2 16,0-8-7-1,0-8 17-15,-3 2 25 16,0-2 13-16,0 11 33 16,0 5 13-16,0 5-10 0,0 5-3 15,0 9-22-15,3 12-6 16,-3 11-11-16,0 6 3 16,0 4 3-16,3 7-2 0,0 1 2 15,3 1-9-15,-1-8-2 16,7-6-10-16,0-5-4 15,6-8-18-15,0-5-5 16,0-5-5-16,3-6-1 16,-3-7-3-1,-1-9-30-15,-2-4 12 16</inkml:trace>
  <inkml:trace contextRef="#ctx0" brushRef="#br0" timeOffset="117">14956 16772 160 0,'-15'-27'60'0,"9"46"-32"0,-6-8-15 0,9-3 17 0,-3 5-15 15,0 5-6-15,4-2 6 16,-1 11 4-16,3 4-10 16,3-4 2-16,2-1 2 0,4-7-5 15,3-6 0-15,3-5-6 16,0-5-2-16,3-9-9 16,-3-12-2-16,0-3-12 15,-3-3-3-15,-3-16 1 16,-4 0 0-16,-2-7 5 15,-3-1 4-15,-6-13 10 16,-2 14 5-16,-1 4 26 0,3 12 11 16,0 7-12-1,0 8-5-15,3 13-12 16,6 17-5-16,3 12 3 16,0 14 1-16,3 13-2 0,5 0-3 15,4-1-16-15,3-7-5 16,6-2-41-1,3-9-53-15,8-10 25 16</inkml:trace>
  <inkml:trace contextRef="#ctx0" brushRef="#br0" timeOffset="118">15578 16484 156 0,'-3'23'57'0,"9"-1"-30"0,-3 17-14 0,0-15 19 16,0 10-7-16,-3 9 0 15,0 2 1-15,0-3 3 16,0 0-15-16,0-2 1 0,0-8-1 15,0-6-5-15,0-7-3 16,0-6-1-16,0-5-1 16,0-8 0-16,0-8 0 15,3 0-5-15,3-10-1 16,0-9-8-16,3 3-2 16,6-10 5-16,0 7 3 15,9 9 1-15,2 2-1 0,-2 5-4 16,-3 22-2-16,-3 2 13 15,-6 6 8-15,-6 5-1 16,-9-1 2-16,-9 4-3 16,-3-1 0-16,-3 1-5 15,-3-9-1-15,-3-4-6 16,-2-6-2-16,-7 2-18 16,9-15-5-16,3-3-13 15,6-3-4-15,3-2-6 16,9-3-4-16,9 0 20 15,6 0 12 1,6 3 18-16,3 3 20 16,3 7 10-16,12 0 1 15,-4 3-1-15,1 3 4 16,0 0 4-16,-3-3-18 16,-1 0 3-16,-2 0 0 0,-3-6-10 15,3-2-2-15,-6 0-4 0,-4-10 1 16,-2-1-2-16,-9-2 2 15,-6 0-9-15,-3 3-3 16,-6-1 2-16,-3 6 2 16,-2 8 9-16,-4 5 5 15,0 5 4-15,0 13 3 16,3 3 2-16,3 9 3 16,6-1 0-16,6 2-1 15,9 4-10-15,9-3-6 0,6-6-12 16,12-7-3-16,2-6-60 15,4 0-26-15,8-26-12 16</inkml:trace>
  <inkml:trace contextRef="#ctx0" brushRef="#br0" timeOffset="119">16688 16719 108 0,'-17'24'44'0,"20"-3"-24"0,8 16-17 0,-8-21 12 15,3 24 0-15,-3-1 0 16,0-2 4-16,0-2 2 15,0 2-5-15,0-5-1 16,0-3-9-16,-3 0-4 0,3-8-1 16,-3-5-1-16,0-3 2 0,0-13 1 31,0-8 3-31,0 0 1 0,0-10-6 16,-3-1 0-16,0-21 1 15,-3 6 1 1,0-6-6-16,0-10 0 0,6-8-1 15,3 2 2-15,3 6 1 16,6 5 1-16,3 5 0 16,3 17 2-16,3 7 3 15,0 10 4-15,3 14 0 16,-4 8 2-16,-5 13-4 16,-9 3 1-16,-6 8-5 15,-6-9 0-15,-3 9-1 16,-3-8-2-16,-2-6-6 15,-4 1-1-15,3-6-13 16,0-8-4-16,3-2-9 16,6-22-42-1,6-2-17-15,6-8 26 16</inkml:trace>
  <inkml:trace contextRef="#ctx0" brushRef="#br0" timeOffset="120">17001 16745 156 0,'-6'43'57'0,"-3"-27"-30"0,3 10-21 16,6-13 15-16,0 1 2 15,6 4 3-15,0 3-5 16,0-2 0-16,6-9-12 16,3-2-3-16,6-2 0 0,2-12-3 15,1-2 0-15,-3-2 3 16,-6-3 1-16,-3-1 1 15,-3-2 2-15,-6 1 1 16,-9-7 1-16,-9-1-4 16,-3 1 0-16,-3 4-3 15,0 5 2-15,1-1-9 16,5 9 0-16,0-3-16 16,6 6-5-16,3-1-26 15,3 0-9-15,9-2-35 16,3 10-23-16,3-5 53 15</inkml:trace>
  <inkml:trace contextRef="#ctx0" brushRef="#br0" timeOffset="121">17266 16679 188 0,'0'8'71'0,"0"-5"-38"0,3 8-41 0,0 4 10 16,0 1-3-16,0 8 2 15,0-3 11-15,-3 0 4 0,3-2-7 16,0 2-5-16,0-5-3 0,0 2 1 16,0-2 1-1,0-2-34-15,0-1-14 0,-3-5-27 16</inkml:trace>
  <inkml:trace contextRef="#ctx0" brushRef="#br0" timeOffset="122">17436 16701 148 0,'3'5'57'0,"0"3"-30"0,8 23-32 16,-8-17 10-16,0-1 6 15,0 0 5-15,-3 0 0 0,0 1 1 16,0-1-9-16,0-8-3 0,0 6-1 15,0-9-7-15,0-2 0 16,3-2-8-16,0-9-1 16,3-2-13-16,0-8-6 15,3-3 2 1,0 3 1-16,3 0 15 16,3 5 23-16,3 3 14 15,0 5 5-15,-1 8 3 16,-2 13-6-16,0 8-4 15,-3 3-12-15,-3 0-4 0,-3-3-2 16,-3 0 0-16,0-3 0 0,0-2-7 16,0-5-2-1,0-1-45 1,0-7-56-16,3-3 16 16</inkml:trace>
  <inkml:trace contextRef="#ctx0" brushRef="#br0" timeOffset="123">17742 16412 188 0,'0'13'71'0,"3"9"-38"0,0 25-39 16,-3-31 14-16,0 16 2 0,0 2 5 15,0 11-3 1,0-5 1-16,0 5-8 15,0-8-7-15,0-5-2 0,3-3-44 16,-3-8-21-16,0-5-11 16</inkml:trace>
  <inkml:trace contextRef="#ctx0" brushRef="#br0" timeOffset="124">17596 16600 176 0,'12'-5'66'0,"-3"2"-36"0,6-2-35 0,-6-1 10 0,6 6-10 16,3-2-1-16,3 2-19 15,11 0-9-15,1 2-31 16,-3 4-11-16</inkml:trace>
  <inkml:trace contextRef="#ctx0" brushRef="#br0" timeOffset="125">17903 16671 108 0,'-9'14'44'0,"12"-6"-24"0,3 0-15 16,-3-6 11-16,3 1-1 16,3-3 4-16,0 0-9 15,3 0-1-15,5 0-5 16,-2-5-7-16,3-3-3 0,3 0 3 15,-6 0 3-15,-3-3-8 0,-6 1-4 16,-6-1 3-16,-3 0 5 16,-9 3 7-1,-3 0 3-15,-3-2 11 0,0 10 6 16,0 0-6-16,4 5-2 16,-1 3-4-16,3 5-2 15,3 6-5-15,3 2-3 16,6 6 4-16,6-1 1 15,3-2-5-15,3 0 0 16,0-3-10-16,5-5-2 16,7-3-16-16,-3-8-8 0,3 0-19 31,-6-5-30-31,0-5 25 16</inkml:trace>
  <inkml:trace contextRef="#ctx0" brushRef="#br0" timeOffset="126">18123 16679 88 0,'0'-2'35'0,"0"4"-18"0,3-2-16 16,0 8 11-16,3 6 5 16,0 4 4-16,-3 3 3 15,0-2 2-15,0-1-8 16,0 3 0-16,-3-5-11 16,0-2 2-16,0-4 2 0,0-5 7 15,0-5 6-15,0 0 2 16,-3 0 2-16,0-8-7 15,0-10-2-15,0-1-11 16,3-2-3-16,0-3-8 0,3 1 0 16,3-4-6-16,3 3-1 15,3 1-17-15,3 1-8 16,6 9-12-16,5-3-4 16,1 3 8-16,0 2 6 15,0 6 19 1,-4-3 6-16,-2 3 5 15,-3 2 31-15,-6 1 16 16,-3 2 11-16,-3 0 4 16,-6 0-15-16,-6 5-6 0,0 3-20 15,0 0-7-15,0 2-2 0,3 1-6 16,6 2-1-16,3 3-4 16,3 0 1-16,9 5 3 15,3 6 3-15,-3-1 0 16,-9 0-1-16,-12 6 7 15,-3-5 3-15,-3-3 1 16,-6-3 1-16,-3 0-4 16,-3-5-3-16,-9 0-18 15,1-16-8-15,-4 0-28 16,0 0-9-16,0-3-44 16</inkml:trace>
  <inkml:trace contextRef="#ctx0" brushRef="#br0" timeOffset="127">17141 16407 296 0,'-21'-8'110'0,"36"8"-60"0,-3 0-120 0,-6 0-9 16,3 5-29-16,6-5-7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5/2/2018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11A27-78F2-4364-A88D-77FD7D85E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6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In hw3 directory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make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test_suite</a:t>
            </a:r>
            <a:endParaRPr lang="en-US" dirty="0" smtClean="0"/>
          </a:p>
          <a:p>
            <a:r>
              <a:rPr lang="en-US" dirty="0" smtClean="0"/>
              <a:t>cd</a:t>
            </a:r>
            <a:r>
              <a:rPr lang="en-US" baseline="0" dirty="0" smtClean="0"/>
              <a:t> hw3fsck/</a:t>
            </a:r>
          </a:p>
          <a:p>
            <a:r>
              <a:rPr lang="en-US" baseline="0" dirty="0" smtClean="0"/>
              <a:t>make</a:t>
            </a:r>
          </a:p>
          <a:p>
            <a:r>
              <a:rPr lang="en-US" dirty="0" smtClean="0"/>
              <a:t>cd ..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buildfileindex</a:t>
            </a:r>
            <a:r>
              <a:rPr lang="en-US" dirty="0" smtClean="0"/>
              <a:t> </a:t>
            </a:r>
            <a:r>
              <a:rPr lang="en-US" dirty="0" err="1" smtClean="0"/>
              <a:t>test_tree</a:t>
            </a:r>
            <a:r>
              <a:rPr lang="en-US" dirty="0" smtClean="0"/>
              <a:t>/</a:t>
            </a:r>
            <a:r>
              <a:rPr lang="en-US" dirty="0" err="1" smtClean="0"/>
              <a:t>enron_email</a:t>
            </a:r>
            <a:r>
              <a:rPr lang="en-US" dirty="0" smtClean="0"/>
              <a:t>/ 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enron.idx</a:t>
            </a:r>
            <a:endParaRPr lang="en-US" dirty="0" smtClean="0"/>
          </a:p>
          <a:p>
            <a:r>
              <a:rPr lang="en-US" dirty="0" smtClean="0"/>
              <a:t>hw3fsck/hw3fsck 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enron.idx</a:t>
            </a:r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filesearchshell</a:t>
            </a:r>
            <a:r>
              <a:rPr lang="en-US" dirty="0" smtClean="0"/>
              <a:t> 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enron.idx</a:t>
            </a:r>
            <a:endParaRPr lang="en-US" dirty="0" smtClean="0"/>
          </a:p>
          <a:p>
            <a:r>
              <a:rPr lang="en-US" dirty="0" smtClean="0"/>
              <a:t>ls</a:t>
            </a:r>
            <a:r>
              <a:rPr lang="en-US" baseline="0" dirty="0" smtClean="0"/>
              <a:t> -l </a:t>
            </a:r>
            <a:r>
              <a:rPr lang="en-US" baseline="0" dirty="0" err="1" smtClean="0"/>
              <a:t>unit_test_indices</a:t>
            </a:r>
            <a:r>
              <a:rPr lang="en-US" baseline="0" dirty="0" smtClean="0"/>
              <a:t>/</a:t>
            </a:r>
            <a:endParaRPr lang="en-US" dirty="0" smtClean="0"/>
          </a:p>
          <a:p>
            <a:r>
              <a:rPr lang="en-US" dirty="0" smtClean="0"/>
              <a:t>./</a:t>
            </a:r>
            <a:r>
              <a:rPr lang="en-US" dirty="0" err="1" smtClean="0"/>
              <a:t>filesearchshell</a:t>
            </a:r>
            <a:r>
              <a:rPr lang="en-US" dirty="0" smtClean="0"/>
              <a:t> </a:t>
            </a:r>
            <a:r>
              <a:rPr lang="en-US" dirty="0" err="1" smtClean="0"/>
              <a:t>unit_test_indices</a:t>
            </a:r>
            <a:r>
              <a:rPr lang="en-US" dirty="0" smtClean="0"/>
              <a:t>/*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7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94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9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0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00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http://www.cplusplus.com/reference/memory/unique_ptr/</a:t>
            </a:r>
          </a:p>
          <a:p>
            <a:r>
              <a:rPr lang="en-US" dirty="0" smtClean="0"/>
              <a:t>http://www.cplusplus.com/reference/memory/shared_ptr/</a:t>
            </a:r>
          </a:p>
          <a:p>
            <a:r>
              <a:rPr lang="en-US" dirty="0" smtClean="0"/>
              <a:t>http://www.cplusplus.com/reference/memory/weak_ptr/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2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3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0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DAF2112-AA3A-4426-BBBD-9D8141F8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3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DAF2112-AA3A-4426-BBBD-9D8141F898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8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1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DAF2112-AA3A-4426-BBBD-9D8141F898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0276" y="27429"/>
            <a:ext cx="168347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L17:  References Revisited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References Revisited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5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param1.cc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It’s OK but </a:t>
            </a:r>
            <a:r>
              <a:rPr lang="en-US" b="1" i="1" dirty="0">
                <a:solidFill>
                  <a:srgbClr val="00B050"/>
                </a:solidFill>
              </a:rPr>
              <a:t>discouraged</a:t>
            </a:r>
            <a:r>
              <a:rPr lang="en-US" b="1" dirty="0">
                <a:solidFill>
                  <a:srgbClr val="00B050"/>
                </a:solidFill>
              </a:rPr>
              <a:t> to use a reference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const</a:t>
            </a:r>
            <a:r>
              <a:rPr lang="en-US" dirty="0" smtClean="0"/>
              <a:t> reference to a small primitive type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aren’t changing the argument values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), so it doesn’t matter if we use a copy or not – reference is </a:t>
            </a:r>
            <a:r>
              <a:rPr lang="en-US" i="1" dirty="0" smtClean="0"/>
              <a:t>optional</a:t>
            </a:r>
            <a:endParaRPr lang="en-US" dirty="0" smtClean="0"/>
          </a:p>
          <a:p>
            <a:pPr lvl="1"/>
            <a:r>
              <a:rPr lang="en-US" dirty="0" smtClean="0"/>
              <a:t>Correct behavior, </a:t>
            </a:r>
            <a:r>
              <a:rPr lang="en-US" dirty="0"/>
              <a:t>but might have better performance with regular call-by-value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11788" y="3313776"/>
              <a:ext cx="3678840" cy="785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7468" y="3306936"/>
                <a:ext cx="3689640" cy="7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9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466344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ThreeDPoint.h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SHOULD WE BE USING REFERENCES FOR PARAMETERS "a" AND "b"?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(Answer: ?)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ThreeDPoint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ThreeDPoint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(a.x-b.x,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(a.y-b.y,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(a.z-b.z,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ThreeDPoint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b(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"Distance(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is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param2.cc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346200" y="3427200"/>
              <a:ext cx="4185720" cy="39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0440" y="3419280"/>
                <a:ext cx="419652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5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param2.cc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It’s OK </a:t>
            </a:r>
            <a:r>
              <a:rPr lang="en-US" b="1" dirty="0" smtClean="0">
                <a:solidFill>
                  <a:srgbClr val="FF3399"/>
                </a:solidFill>
              </a:rPr>
              <a:t>and </a:t>
            </a:r>
            <a:r>
              <a:rPr lang="en-US" b="1" i="1" dirty="0" smtClean="0">
                <a:solidFill>
                  <a:srgbClr val="FF3399"/>
                </a:solidFill>
              </a:rPr>
              <a:t>encouraged</a:t>
            </a:r>
            <a:r>
              <a:rPr lang="en-US" b="1" dirty="0" smtClean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</a:rPr>
              <a:t>to use a reference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const</a:t>
            </a:r>
            <a:r>
              <a:rPr lang="en-US" dirty="0" smtClean="0"/>
              <a:t> reference to a complex type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, object instance)</a:t>
            </a:r>
          </a:p>
          <a:p>
            <a:pPr lvl="1"/>
            <a:r>
              <a:rPr lang="en-US" dirty="0"/>
              <a:t>We aren’t changing the argument values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), so it doesn’t matter if we use a copy or not – reference is </a:t>
            </a:r>
            <a:r>
              <a:rPr lang="en-US" i="1" dirty="0"/>
              <a:t>optional</a:t>
            </a:r>
            <a:endParaRPr lang="en-US" dirty="0"/>
          </a:p>
          <a:p>
            <a:pPr lvl="1"/>
            <a:r>
              <a:rPr lang="en-US" dirty="0" smtClean="0"/>
              <a:t>Correct behavior and likely performance benefit from not having to copy</a:t>
            </a:r>
          </a:p>
          <a:p>
            <a:pPr lvl="3"/>
            <a:endParaRPr lang="en-US" dirty="0"/>
          </a:p>
          <a:p>
            <a:r>
              <a:rPr lang="en-US" dirty="0" smtClean="0"/>
              <a:t>Follow-up:  Why not pass in a pointer instead?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26435" y="4594597"/>
              <a:ext cx="6031080" cy="1248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9595" y="4590277"/>
                <a:ext cx="604476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0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Value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448056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Point_st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x, y, z;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SHOULD WE BE USING A REFERENCE FOR THE RETURN VALUE?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(Answer: ?)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{x, y, z};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ret1.cc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00840" y="3638520"/>
              <a:ext cx="816840" cy="29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480" y="3627720"/>
                <a:ext cx="831600" cy="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ret1.cc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We must NOT use a reference </a:t>
            </a:r>
            <a:endParaRPr lang="en-US" b="1" dirty="0" smtClean="0">
              <a:solidFill>
                <a:srgbClr val="FF9900"/>
              </a:solidFill>
            </a:endParaRPr>
          </a:p>
          <a:p>
            <a:pPr lvl="1"/>
            <a:r>
              <a:rPr lang="en-US" dirty="0" smtClean="0"/>
              <a:t>A reference to a stack-allocated complex type</a:t>
            </a:r>
          </a:p>
          <a:p>
            <a:pPr lvl="1"/>
            <a:r>
              <a:rPr lang="en-US" dirty="0" smtClean="0"/>
              <a:t>Never return a reference (or pointer to) a local variable</a:t>
            </a:r>
          </a:p>
          <a:p>
            <a:pPr lvl="2"/>
            <a:r>
              <a:rPr lang="en-US" dirty="0" smtClean="0"/>
              <a:t>Destructor is also called on object when returning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016094" y="2176764"/>
              <a:ext cx="1782360" cy="34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8894" y="2171364"/>
                <a:ext cx="179496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4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Constructor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5212080"/>
          </a:xfrm>
          <a:prstGeom prst="roundRect">
            <a:avLst>
              <a:gd name="adj" fmla="val 1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_COMPLEX_H_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_COMPLEX_H_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complex {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constructor -- should we pass a reference or not?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(Answer: ?)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Complex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real_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copyme.image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real_,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Complex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namespace complex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_COMPLEX_H_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Complex1.h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573640" y="4071960"/>
              <a:ext cx="1063080" cy="10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6800" y="4061520"/>
                <a:ext cx="1075320" cy="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0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Complex1.h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We must use a reference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const</a:t>
            </a:r>
            <a:r>
              <a:rPr lang="en-US" dirty="0"/>
              <a:t> reference </a:t>
            </a:r>
            <a:r>
              <a:rPr lang="en-US" dirty="0" smtClean="0"/>
              <a:t>to a </a:t>
            </a:r>
            <a:r>
              <a:rPr lang="en-US" dirty="0"/>
              <a:t>complex </a:t>
            </a:r>
            <a:r>
              <a:rPr lang="en-US" dirty="0" smtClean="0"/>
              <a:t>type</a:t>
            </a:r>
            <a:endParaRPr lang="en-US" dirty="0"/>
          </a:p>
          <a:p>
            <a:pPr lvl="1"/>
            <a:r>
              <a:rPr lang="en-US" dirty="0"/>
              <a:t>We aren’t changing </a:t>
            </a:r>
            <a:r>
              <a:rPr lang="en-US" dirty="0" smtClean="0"/>
              <a:t>the argument’s values so </a:t>
            </a:r>
            <a:r>
              <a:rPr lang="en-US" dirty="0"/>
              <a:t>it doesn’t matter if we use a copy or </a:t>
            </a:r>
            <a:r>
              <a:rPr lang="en-US" dirty="0" smtClean="0"/>
              <a:t>not, in theory</a:t>
            </a:r>
          </a:p>
          <a:p>
            <a:pPr lvl="1"/>
            <a:r>
              <a:rPr lang="en-US" dirty="0" smtClean="0"/>
              <a:t>A copy constructor </a:t>
            </a:r>
            <a:r>
              <a:rPr lang="en-US" i="1" dirty="0" smtClean="0"/>
              <a:t>must</a:t>
            </a:r>
            <a:r>
              <a:rPr lang="en-US" dirty="0" smtClean="0"/>
              <a:t> take a reference, otherwise it would need to call itself to </a:t>
            </a:r>
            <a:r>
              <a:rPr lang="en-US" dirty="0"/>
              <a:t>make a (call-by-value) copy of </a:t>
            </a:r>
            <a:r>
              <a:rPr lang="en-US" dirty="0" smtClean="0"/>
              <a:t>the argument…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operator+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4663440"/>
          </a:xfrm>
          <a:prstGeom prst="roundRect">
            <a:avLst>
              <a:gd name="adj" fmla="val 1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complex {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Should operator+ return a reference or not?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(Answer: ?)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operator+(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Complex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this-&gt;real_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this-&gt;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real_,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Complex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namespace complex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Complex2.h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862200" y="3427200"/>
              <a:ext cx="1063440" cy="18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880" y="3422880"/>
                <a:ext cx="107712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24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Complex2.h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We must NOT use a reference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dirty="0"/>
              <a:t>A reference to a stack-allocated complex type</a:t>
            </a:r>
          </a:p>
          <a:p>
            <a:pPr lvl="1"/>
            <a:r>
              <a:rPr lang="en-US" dirty="0"/>
              <a:t>Never return a reference (or pointer to) a local </a:t>
            </a:r>
            <a:r>
              <a:rPr lang="en-US" dirty="0" smtClean="0"/>
              <a:t>variable</a:t>
            </a:r>
          </a:p>
          <a:p>
            <a:pPr lvl="2"/>
            <a:r>
              <a:rPr lang="en-US" dirty="0"/>
              <a:t>Destructor is also called on object when </a:t>
            </a:r>
            <a:r>
              <a:rPr lang="en-US" dirty="0" smtClean="0"/>
              <a:t>returning</a:t>
            </a:r>
          </a:p>
          <a:p>
            <a:pPr lvl="3"/>
            <a:endParaRPr lang="en-US" dirty="0"/>
          </a:p>
          <a:p>
            <a:r>
              <a:rPr lang="en-US" dirty="0" smtClean="0"/>
              <a:t>Follow-up:  If we fix the code, does chaining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78976" y="2185251"/>
              <a:ext cx="4905000" cy="3264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136" y="2178411"/>
                <a:ext cx="4915080" cy="327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145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4937760"/>
          </a:xfrm>
          <a:prstGeom prst="roundRect">
            <a:avLst>
              <a:gd name="adj" fmla="val 1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complex {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Should the assignment operator return a reference?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(Answer: ?)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Complex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(this != &amp;a)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this-&gt;real_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this-&gt;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*this;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real_,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Complex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namespace complex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Complex3.h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853560" y="3427200"/>
              <a:ext cx="1065600" cy="14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520" y="3418920"/>
                <a:ext cx="1076400" cy="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4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is Friday (5/10) @ 5-6:10 pm in KNE 130</a:t>
            </a:r>
          </a:p>
          <a:p>
            <a:pPr lvl="1"/>
            <a:r>
              <a:rPr lang="en-US" dirty="0" smtClean="0"/>
              <a:t>No lecture on Friday!</a:t>
            </a:r>
          </a:p>
          <a:p>
            <a:pPr lvl="1"/>
            <a:r>
              <a:rPr lang="en-US" dirty="0" smtClean="0"/>
              <a:t>1 double-sided page of handwritten notes;</a:t>
            </a:r>
            <a:br>
              <a:rPr lang="en-US" dirty="0" smtClean="0"/>
            </a:br>
            <a:r>
              <a:rPr lang="en-US" dirty="0" smtClean="0"/>
              <a:t>reference sheet provided on exam</a:t>
            </a:r>
          </a:p>
          <a:p>
            <a:pPr lvl="1"/>
            <a:r>
              <a:rPr lang="en-US" b="1" dirty="0" smtClean="0"/>
              <a:t>Topics:  </a:t>
            </a:r>
            <a:r>
              <a:rPr lang="en-US" dirty="0" smtClean="0"/>
              <a:t>everything from lecture, exercises, project, etc. up </a:t>
            </a:r>
            <a:r>
              <a:rPr lang="en-US" i="1" dirty="0" smtClean="0"/>
              <a:t>until</a:t>
            </a:r>
            <a:r>
              <a:rPr lang="en-US" dirty="0" smtClean="0"/>
              <a:t> C++ templates</a:t>
            </a:r>
          </a:p>
          <a:p>
            <a:pPr lvl="1"/>
            <a:r>
              <a:rPr lang="en-US" dirty="0" smtClean="0"/>
              <a:t>Old exams on course website, review in section next week</a:t>
            </a:r>
          </a:p>
          <a:p>
            <a:r>
              <a:rPr lang="en-US" dirty="0"/>
              <a:t>Exercise 13 (smart pointers) and Mid-quarter survey </a:t>
            </a:r>
            <a:r>
              <a:rPr lang="en-US" dirty="0" smtClean="0"/>
              <a:t>posted on Friday</a:t>
            </a:r>
            <a:endParaRPr lang="en-US" dirty="0"/>
          </a:p>
          <a:p>
            <a:r>
              <a:rPr lang="en-US" dirty="0" smtClean="0"/>
              <a:t>Homework </a:t>
            </a:r>
            <a:r>
              <a:rPr lang="en-US" dirty="0" smtClean="0"/>
              <a:t>3 – spec out now, files pushed on Friday</a:t>
            </a:r>
          </a:p>
          <a:p>
            <a:pPr lvl="1"/>
            <a:r>
              <a:rPr lang="en-US" dirty="0" smtClean="0"/>
              <a:t>Spec overview</a:t>
            </a:r>
          </a:p>
          <a:p>
            <a:pPr lvl="1"/>
            <a:r>
              <a:rPr lang="en-US" dirty="0" smtClean="0"/>
              <a:t>Demo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Complex3.h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We must use a reference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dirty="0"/>
              <a:t>A reference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*this</a:t>
            </a:r>
            <a:r>
              <a:rPr lang="en-US" dirty="0" smtClean="0"/>
              <a:t>, the object this method was called on</a:t>
            </a:r>
            <a:endParaRPr lang="en-US" dirty="0"/>
          </a:p>
          <a:p>
            <a:pPr lvl="1"/>
            <a:r>
              <a:rPr lang="en-US" dirty="0" smtClean="0"/>
              <a:t>All of the “work” is done in the method body; the return value is only there for chaining (but </a:t>
            </a:r>
            <a:r>
              <a:rPr lang="en-US" i="1" dirty="0" smtClean="0"/>
              <a:t>required</a:t>
            </a:r>
            <a:r>
              <a:rPr lang="en-US" dirty="0" smtClean="0"/>
              <a:t> for chaining to work correctly)</a:t>
            </a:r>
          </a:p>
          <a:p>
            <a:pPr lvl="3"/>
            <a:endParaRPr lang="en-US" dirty="0"/>
          </a:p>
          <a:p>
            <a:r>
              <a:rPr lang="en-US" dirty="0" smtClean="0"/>
              <a:t>Follow-up:  What happens in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b) = c;</a:t>
            </a:r>
            <a:r>
              <a:rPr lang="en-US" dirty="0" smtClean="0"/>
              <a:t> if we don’t use a reference?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841023" y="3639495"/>
              <a:ext cx="3524760" cy="2101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823" y="3635175"/>
                <a:ext cx="3538440" cy="21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2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operator+=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4663440"/>
          </a:xfrm>
          <a:prstGeom prst="roundRect">
            <a:avLst>
              <a:gd name="adj" fmla="val 1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complex {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Should += return a reference?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(Answer: ?)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operator+=(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Complex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this-&gt;real_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this-&gt;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*this;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real_,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Complex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namespace complex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Complex4.h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820440" y="3432960"/>
              <a:ext cx="1109520" cy="15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400" y="3428640"/>
                <a:ext cx="1119240" cy="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Complex4.h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We must use a reference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dirty="0"/>
              <a:t>A reference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*this</a:t>
            </a:r>
            <a:r>
              <a:rPr lang="en-US" dirty="0" smtClean="0"/>
              <a:t>, the object this method was called on</a:t>
            </a:r>
            <a:endParaRPr lang="en-US" dirty="0"/>
          </a:p>
          <a:p>
            <a:pPr lvl="1"/>
            <a:r>
              <a:rPr lang="en-US" dirty="0" smtClean="0"/>
              <a:t>All of the “work” is done in the method body; the return value is only there for chaining (but </a:t>
            </a:r>
            <a:r>
              <a:rPr lang="en-US" i="1" dirty="0" smtClean="0"/>
              <a:t>required</a:t>
            </a:r>
            <a:r>
              <a:rPr lang="en-US" dirty="0" smtClean="0"/>
              <a:t> for chaining to work correctly)</a:t>
            </a:r>
          </a:p>
          <a:p>
            <a:pPr lvl="1"/>
            <a:r>
              <a:rPr lang="en-US" dirty="0" smtClean="0"/>
              <a:t>You hardly see people chain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US" dirty="0" smtClean="0"/>
              <a:t>, but it is allowed by the primitive data types, so we follow suit</a:t>
            </a:r>
          </a:p>
          <a:p>
            <a:pPr lvl="2"/>
            <a:r>
              <a:rPr lang="en-US" dirty="0"/>
              <a:t>Style/code quality: overloaded operators should have similar semantics to basic definitions to avoid programmer surprises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operator&lt;&lt;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5120640"/>
          </a:xfrm>
          <a:prstGeom prst="roundRect">
            <a:avLst>
              <a:gd name="adj" fmla="val 1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complex {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real_; };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 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real_,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Complex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namespace complex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Should operator&lt;&lt; return a reference?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(Answer: ?)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operator&lt;&lt;(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out,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complex::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 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+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imag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out;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Complex5.h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25320" y="5381640"/>
              <a:ext cx="1644120" cy="47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560" y="5376600"/>
                <a:ext cx="1654920" cy="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3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Complex5.h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We must use a reference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</a:p>
          <a:p>
            <a:pPr lvl="1"/>
            <a:r>
              <a:rPr lang="en-US" dirty="0"/>
              <a:t>A reference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/>
              <a:t>, the </a:t>
            </a:r>
            <a:r>
              <a:rPr lang="en-US" dirty="0" err="1" smtClean="0"/>
              <a:t>ostream</a:t>
            </a:r>
            <a:r>
              <a:rPr lang="en-US" dirty="0" smtClean="0"/>
              <a:t> object provided as an reference argument</a:t>
            </a:r>
            <a:endParaRPr lang="en-US" dirty="0"/>
          </a:p>
          <a:p>
            <a:pPr lvl="1"/>
            <a:r>
              <a:rPr lang="en-US" dirty="0" smtClean="0"/>
              <a:t>The return value is only there for chaining (but </a:t>
            </a:r>
            <a:r>
              <a:rPr lang="en-US" i="1" dirty="0" smtClean="0"/>
              <a:t>required</a:t>
            </a:r>
            <a:r>
              <a:rPr lang="en-US" dirty="0" smtClean="0"/>
              <a:t> for chaining to work correctly)</a:t>
            </a:r>
          </a:p>
          <a:p>
            <a:pPr lvl="1"/>
            <a:r>
              <a:rPr lang="en-US" dirty="0" smtClean="0"/>
              <a:t>Copying of streams is disallowed (and doesn’t make sense)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Smart Pointers Wrap-Up</a:t>
            </a:r>
          </a:p>
          <a:p>
            <a:r>
              <a:rPr lang="en-US" dirty="0" smtClean="0"/>
              <a:t>References Revisited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Pointer Methods (incomplete)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U;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(q)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S;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use_count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W;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use_count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W.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expired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373600" y="1863488"/>
              <a:ext cx="3304080" cy="20026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6760" y="1857368"/>
                <a:ext cx="3316680" cy="20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075960" y="2150408"/>
              <a:ext cx="5107320" cy="3916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7320" y="2145368"/>
                <a:ext cx="51192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2912880" y="2163728"/>
              <a:ext cx="5926320" cy="8690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3880" y="2159048"/>
                <a:ext cx="594108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2912880" y="3879488"/>
              <a:ext cx="5270400" cy="24969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4600" y="3874808"/>
                <a:ext cx="5287680" cy="25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2561760" y="5200406"/>
              <a:ext cx="4796640" cy="316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53840" y="5195366"/>
                <a:ext cx="480996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6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GDB and Smart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GDB demo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sharedvec.cc</a:t>
            </a:r>
            <a:r>
              <a:rPr lang="en-US" dirty="0" smtClean="0"/>
              <a:t> (from Lecture 16)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weakcycle.cc</a:t>
            </a:r>
            <a:r>
              <a:rPr lang="en-US" dirty="0" smtClean="0"/>
              <a:t> (from Lecture 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Pointers Wrap-Up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References Revisited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</a:t>
            </a:r>
            <a:r>
              <a:rPr lang="en-US" dirty="0"/>
              <a:t>About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they be used?</a:t>
            </a:r>
          </a:p>
          <a:p>
            <a:pPr lvl="1"/>
            <a:r>
              <a:rPr lang="en-US" dirty="0"/>
              <a:t>Particularly with parameters and return values</a:t>
            </a:r>
          </a:p>
          <a:p>
            <a:pPr lvl="3"/>
            <a:endParaRPr lang="en-US" dirty="0"/>
          </a:p>
          <a:p>
            <a:r>
              <a:rPr lang="en-US" dirty="0"/>
              <a:t>When can using them cause trouble?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go through a bunch of code examples</a:t>
            </a:r>
          </a:p>
          <a:p>
            <a:pPr lvl="1"/>
            <a:r>
              <a:rPr lang="en-US" dirty="0" smtClean="0"/>
              <a:t>Try to come up with a response on your own first</a:t>
            </a:r>
          </a:p>
          <a:p>
            <a:pPr lvl="1"/>
            <a:r>
              <a:rPr lang="en-US" dirty="0" smtClean="0"/>
              <a:t>Then discuss with your neighbor(s) and come to a consensus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3"/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We must NOT use a reference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It’s OK but </a:t>
            </a:r>
            <a:r>
              <a:rPr lang="en-US" b="1" i="1" dirty="0" smtClean="0">
                <a:solidFill>
                  <a:srgbClr val="00B050"/>
                </a:solidFill>
              </a:rPr>
              <a:t>discouraged</a:t>
            </a:r>
            <a:r>
              <a:rPr lang="en-US" b="1" dirty="0" smtClean="0">
                <a:solidFill>
                  <a:srgbClr val="00B050"/>
                </a:solidFill>
              </a:rPr>
              <a:t> to use a reference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3399"/>
                </a:solidFill>
              </a:rPr>
              <a:t>It’s OK and </a:t>
            </a:r>
            <a:r>
              <a:rPr lang="en-US" b="1" i="1" dirty="0" smtClean="0">
                <a:solidFill>
                  <a:srgbClr val="FF3399"/>
                </a:solidFill>
              </a:rPr>
              <a:t>encouraged</a:t>
            </a:r>
            <a:r>
              <a:rPr lang="en-US" b="1" dirty="0" smtClean="0">
                <a:solidFill>
                  <a:srgbClr val="FF3399"/>
                </a:solidFill>
              </a:rPr>
              <a:t> to use a reference</a:t>
            </a:r>
            <a:endParaRPr lang="en-US" b="1" dirty="0">
              <a:solidFill>
                <a:srgbClr val="FF3399"/>
              </a:solidFill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We must use a reference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2112-AA3A-4426-BBBD-9D8141F898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493776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SHOULD WE BE USING REFERENCES FOR PARAMETERS "a" AND "b"?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(Answer: ?)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LeastCommonMultiple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n=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; n++)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((n % a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&amp;&amp; (n % b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lcm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LeastCommonMultiple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(x, y);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"LCM("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x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is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lcm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param1.cc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729320" y="3176640"/>
              <a:ext cx="1957320" cy="46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280" y="3168360"/>
                <a:ext cx="196776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5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2803</TotalTime>
  <Words>1097</Words>
  <Application>Microsoft Office PowerPoint</Application>
  <PresentationFormat>On-screen Show (4:3)</PresentationFormat>
  <Paragraphs>321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References Revisited CSE 333 Spring 2019</vt:lpstr>
      <vt:lpstr>Administrivia</vt:lpstr>
      <vt:lpstr>Lecture Outline</vt:lpstr>
      <vt:lpstr>Smart Pointer Methods (incomplete)</vt:lpstr>
      <vt:lpstr>GDB and Smart Pointers</vt:lpstr>
      <vt:lpstr>Lecture Outline</vt:lpstr>
      <vt:lpstr>Confusion About References</vt:lpstr>
      <vt:lpstr>The Plan</vt:lpstr>
      <vt:lpstr>Parameters 1</vt:lpstr>
      <vt:lpstr>param1.cc</vt:lpstr>
      <vt:lpstr>Parameters 2</vt:lpstr>
      <vt:lpstr>param2.cc</vt:lpstr>
      <vt:lpstr>Return Value 1</vt:lpstr>
      <vt:lpstr>ret1.cc</vt:lpstr>
      <vt:lpstr>Copy Constructor</vt:lpstr>
      <vt:lpstr>Complex1.h</vt:lpstr>
      <vt:lpstr>operator+</vt:lpstr>
      <vt:lpstr>Complex2.h</vt:lpstr>
      <vt:lpstr>Assignment Operator</vt:lpstr>
      <vt:lpstr>Complex3.h</vt:lpstr>
      <vt:lpstr>operator+=</vt:lpstr>
      <vt:lpstr>Complex4.h</vt:lpstr>
      <vt:lpstr>operator&lt;&lt;</vt:lpstr>
      <vt:lpstr>Complex5.h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References Revisited CSE 333 Spring 2018</dc:title>
  <dc:creator>Justin Hsia</dc:creator>
  <cp:lastModifiedBy>Justin Hsia</cp:lastModifiedBy>
  <cp:revision>54</cp:revision>
  <cp:lastPrinted>2019-05-08T07:03:54Z</cp:lastPrinted>
  <dcterms:created xsi:type="dcterms:W3CDTF">2018-05-01T20:18:57Z</dcterms:created>
  <dcterms:modified xsi:type="dcterms:W3CDTF">2019-05-09T00:14:49Z</dcterms:modified>
</cp:coreProperties>
</file>