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3" r:id="rId3"/>
    <p:sldId id="283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85" r:id="rId20"/>
    <p:sldId id="28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00"/>
    <a:srgbClr val="D94B7B"/>
    <a:srgbClr val="E2661A"/>
    <a:srgbClr val="4B2A8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1538"/>
  </p:normalViewPr>
  <p:slideViewPr>
    <p:cSldViewPr snapToGrid="0">
      <p:cViewPr varScale="1">
        <p:scale>
          <a:sx n="86" d="100"/>
          <a:sy n="86" d="100"/>
        </p:scale>
        <p:origin x="6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15-</a:t>
            </a:r>
            <a:fld id="{BA7BC467-9C61-4066-80D3-50BCBEEC97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203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1:53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8786 7517 4 0,'9'0'0'0</inkml:trace>
  <inkml:trace contextRef="#ctx0" brushRef="#br0" timeOffset="1">8848 7519 44 0,'-3'-5'19'0,"6"10"-10"0,-9-5-2 0,6 6 7 0,0-6 10 16,-3 0 7-16,0 0-7 16,3 0-5-16,0 0-4 15,0 0 0-15,0-3-4 16,-3 0 1-16,3 1-7 15,0-1 6-15,0 3 2 0,0-2-6 16,0 2-2-16,0 5-3 16,0-5 1-16,3-3-2 15,3 3 2-15,-3 3-2 16,9-3 4 0,9 0-1-16,3 0-2 15,9 2 2-15,8-2-1 16,16 6 3-16,8-1-1 0,13-5 2 15,8 0-6-15,24 0-1 16,6 3 0-16,-3-9 2 16,18-2 1-16,6 3 1 15,3 0-5-15,12-3-1 16,9-5 3-16,14 2 1 16,-2 3-3-16,-1 3 1 15,7 0 2-15,-12-9 1 16,-9 17-4-16,2-16 1 15,-5 18 0-15,-6-13 2 16,-3 8-1-16,-12-8-1 0,0 14 1 16,-9-20 1-1,-9 17-3-15,-6-8 0 0,-15 7 1 16,-6-7 0-16,7-8 2 16,-16 2 1-16,-12 3-4 15,-11 3 1-15,-15 10 0 16,-10-10 2-16,-8 0 1 15,-6 2 3-15,-6 0 6 16,-3 1-7 0,-3-1 0-16,-9 3-3 15,-6-3 1-15,-9 3-4 16,-12-2 0-16,-14 2-1 16,-22 8-2-16,-14-8 3 15,-18 10 0-15,-21-4-4 16,-18 12 1-16,-21-2 2 15,-9 3 1-15,-11-4 1 0,-16-1 2 16,-11 1-3 0,-1 1 0-16,-11 6 1 0,-12-7 0 15,6 9 0-15,-7 0 0 16,13-3 0-16,15-8 0 16,-1 1 0-16,22-1 2 15,29-3-1-15,12-2-1 16,21-2-6-16,18-1-1 15,20 0-39-15,13 3-17 16,5 0-22 0</inkml:trace>
  <inkml:trace contextRef="#ctx0" brushRef="#br0" timeOffset="2">21085 11330 108 0,'-3'8'41'0,"3"-8"-22"0,0 18-14 0,0-5 20 16,0 3-15-16,0 5 5 16,0 6-10-16,0-3 0 15,0 0-3-15,0-1-4 16,0-1 1-16,0-4-52 15,3-2 29-15,-3-8-52 16,0-3 43-16</inkml:trace>
  <inkml:trace contextRef="#ctx0" brushRef="#br0" timeOffset="3">21079 11211 156 0,'-12'0'57'0,"12"2"-30"0,0 1-34 15,0-3 10-15,0 0-12 16,0 0-2-16,6 3-47 16,0 2-21-16,0-2 35 15,6-1 21-15</inkml:trace>
  <inkml:trace contextRef="#ctx0" brushRef="#br0" timeOffset="4">21195 11348 108 0,'-9'11'44'0,"9"-11"-24"0,0 16-26 0,0-3 8 15,0 0-2-15,0 8 4 16,0-2-2-16,0-1 4 16,0-2-4-16,0-3 1 15,0 1-1-15,0-4 1 16,0-2-2-16,0-2-1 16,0-1 1-16,-3-5 1 15,3 0-1-15,-3-5 4 16,6 2-3-16,-3-10-1 15,3 2 0-15,0-10-1 16,6 5 0-16,0-5-3 16,6 2 2-16,0-4-1 15,2 7 0-15,1 0 4 16,0 5-1-16,0 6 8 16,0 5-5-16,-3 8 14 15,0 5-10-15,-4 6 5 16,1 2-8-16,-6 3-7 15,3-6 1-15,-3-2-55 16,0-3 31-16,0-5-56 16,0-3 46-16</inkml:trace>
  <inkml:trace contextRef="#ctx0" brushRef="#br0" timeOffset="5">21588 11338 144 0,'-33'8'55'0,"24"-3"-30"0,-6 0-29 0,12-2 10 16,-6 7-5-16,-6 6 2 16,1 3-4-16,2 5-2 15,3-1 2-15,6 4-2 0,0 5 1 16,9-3 0-16,3-3 0 0,3-5 0 15,-1-2-2-15,4-6-4 16,3-5-2-16,0-11 0 16,0-7 1-16,-3-9 1 15,-3-7-9 1,-3-11-1-16,-6-6-4 16,-6-4-2-16,-3-3 11 15,0-6 5-15,-3 8 19 16,3 6 9-16,0 8 11 15,0 7 5-15,3 9-13 16,0 4-3-16,3 12-8 16,3 12-2-16,3 9 2 0,3 10 3 15,0 8-8-15,0 3 0 16,3 7 0-16,-3-2-1 16,2 0-1-16,1-10-3 15,-3-1-2-15,0-13-30 0,6-5-15 16,3-8-26-1</inkml:trace>
  <inkml:trace contextRef="#ctx0" brushRef="#br0" timeOffset="6">21784 11359 148 0,'-9'13'55'0,"12"-8"-30"0,0 3-21 0,0-2 15 0,0-4-9 15,3 4-3-15,0-1-2 16,3-5-1-16,0 0-2 16,0-3-2-16,0 1 1 0,0-4-4 15,-3 1 2-15,0-3 1 16,-6 0 0-16,-3 0 2 16,-3 0 1-16,-3 3-1 15,-3 5 1-15,-6 3 0 16,-3 4 1-16,0 7-2 15,3 7-2-15,1 5 5 16,5-2 4-16,3 0-5 16,3 0-2-16,6 2-1 15,6 1-1-15,9-6-3 0,3-3 2 16,2-4-19-16,4-4-9 16,9-12-38-1,0-9-30-15,-1-8 39 16</inkml:trace>
  <inkml:trace contextRef="#ctx0" brushRef="#br0" timeOffset="7">22007 11359 160 0,'-17'24'60'0,"14"18"-32"0,-6-5-33 0,6-18 12 15,-6 4-6-15,-3 4-1 16,0-1-17-16,3-2-9 0,0-5-37 15,0-6-17-15</inkml:trace>
  <inkml:trace contextRef="#ctx0" brushRef="#br0" timeOffset="8">21885 11340 184 0,'-3'3'68'0,"6"2"-36"0,0 8-33 16,6 1 12-16,0 10-5 15,3 10 1-15,0 6-6 16,3-1-1-16,3-4 0 16,3-6-25-16,5-5-10 0,7-9-42 15</inkml:trace>
  <inkml:trace contextRef="#ctx0" brushRef="#br0" timeOffset="9">22519 11264 132 0,'-6'-3'52'0,"9"6"-28"0,-3-1-22 0,0 4 14 15,3 4-4-15,0 9 3 16,0 12-4-16,0 6-1 15,-3 3-6-15,0 0 4 0,-3-3 4 16,0-8-4-16,0-3 0 16,0-4-2-16,3-7 1 15,0-7-4-15,0-8 0 16,0-8-3-16,0-5-3 16,3-8-3-16,3-11 1 15,3 3 1-15,0 0-1 16,3 5 1-16,0 0 0 15,0 9 3-15,3 7 0 0,3 8 1 16,-3 8 0-16,-1 5 6 16,-2 11 4-16,-3-3-3 15,0 5-2-15,-3 1-2 16,0-1 0-16,0-5-13 16,0-2-3-16,0-6-38 15,0-2-54 1,3-14 18-16</inkml:trace>
  <inkml:trace contextRef="#ctx0" brushRef="#br0" timeOffset="10">22787 11375 132 0,'-9'37'52'0,"6"-5"-28"0,0 2-22 0,3-18 14 16,-3 5-1-16,0 3 0 15,3 0-7-15,0-6-5 16,3-2-2-16,3-5-1 0,3-4 0 16,6-9-5-16,-3-6-1 15,-3-8-4-15,3-5 1 16,0 0-2-16,-3-14 0 16,-3 4 3-16,-6 1 5 15,-3 7 4-15,3 4 2 16,-3 9 10-16,3 7 6 15,0 8-6-15,0 14-2 16,0 2-4-16,3 3 0 0,0-1-4 16,0 7-2-16,3-1 0 15,0-5 1-15,3-6-14 16,-1-5-7-16,4-7-30 16</inkml:trace>
  <inkml:trace contextRef="#ctx0" brushRef="#br0" timeOffset="11">22972 11359 152 0,'-9'13'57'0,"12"8"-30"0,0 19-29 15,-3-24 11-15,0 5 7 16,0 0 5-16,0 6-11 0,0-4-3 15,0-1-5-15,0-4-4 0,0-5 1 16,0-2-6-16,3-6-3 16,-3-7-3-16,3-9-2 15,0-5 1-15,0-5 1 16,3-13 1-16,0 2 0 16,3 5 4-16,0 6 5 15,-1 8 2-15,1 10 3 16,3 14 8-16,0 7 3 15,-3 6 0-15,-3 5 0 16,-6 0 8-16,0-5 4 0,0-3-7 16,0-5-3-1,0-5-6-15,0-3-4 16,6-8-9-16,0-8-3 0,6-11-3 16,3-4 1-16,0-1 0 15,0 5 1-15,-1 6 0 16,-2 5 2-16,0 11 6 15,-3 7 4-15,0 3 1 16,-3 6 2-16,0 0-2 16,-3-1 0-16,3-2-14 15,0-3-4-15,0-2-67 16</inkml:trace>
  <inkml:trace contextRef="#ctx0" brushRef="#br0" timeOffset="12">23344 11488 156 0,'-3'11'60'0,"6"-6"-32"0,3 1-31 0,-3-4 13 16,3 1-5-16,0-3 2 15,3 0-2-15,0-3 2 16,0 1-4-16,-1-4-6 0,-2-2-3 15,0-5-2-15,-3 0 0 0,-6-6-2 16,-3 4-1-16,-2-1 3 16,-1 2 5-16,-3 7 4 15,-3 12 4-15,-3 11 7 16,0 2 2-16,3 3-7 16,3 3-2-16,3 0 3 15,3 0 5-15,3 0-5 16,6-3-2-16,6-3-3 15,3-2-3-15,3-5-21 16,3-6-11-16,0-13-46 16</inkml:trace>
  <inkml:trace contextRef="#ctx0" brushRef="#br0" timeOffset="13">23481 11420 116 0,'0'5'44'0,"0"14"-24"0,0-4-19 0,0-4 11 16,0 5 9-16,0 5 7 16,0 8-8-16,0-2-2 15,6-1-8-15,-6-5-4 16,0-5-3-16,0-3 6 0,0-5 4 16,0-8-4-16,0 0-3 15,-6-13-8-15,6-6-1 16,0-2-1-16,6-2 2 15,0-7-1-15,6 1-1 16,0 5-4-16,2 6-2 16,1 2-24-16,0 8-10 0,3 6-28 31</inkml:trace>
  <inkml:trace contextRef="#ctx0" brushRef="#br0" timeOffset="14">23707 11568 148 0,'-6'21'55'0,"3"0"-30"0,0 6-32 16,3-17 10-16,-3 3-3 15,0 1 0-15,0-1-14 16,3-2-5-16</inkml:trace>
  <inkml:trace contextRef="#ctx0" brushRef="#br0" timeOffset="15">23728 11324 216 0,'-21'0'82'0,"18"0"-44"0,3 0-58 0,0 0 7 16,0 0-21-16,6 3-3 15,3 0-36-15</inkml:trace>
  <inkml:trace contextRef="#ctx0" brushRef="#br0" timeOffset="16">23936 11367 124 0,'-18'5'49'0,"6"0"-26"15,-5 17-16-15,8-4 13 0,-3 1-12 16,0 2-2-16,3 3-2 16,0 5 0-16,3 2-2 15,3-4-2-15,3-3 3 0,6-3-18 16,6-3-6-16,6-4-43 16</inkml:trace>
  <inkml:trace contextRef="#ctx0" brushRef="#br0" timeOffset="17">24127 11483 148 0,'-12'-5'55'0,"6"5"-30"0,-3 3-18 0,3-1 13 16,-3 3-12-16,-6 6-2 16,-6 2-9-16,4 3 0 15,-1 11 1-15,3-4 1 0,3 1 3 16,3-3-6-16,3 1-1 15,3-7-1-15,3-1 2 16,9-6-1-16,6-6 1 16,0-4-6-16,3-4-2 15,-1-4 0-15,-2-6 2 16,-3 0 6-16,-3 3 4 16,-3 0 3-16,0 2 1 0,-3 3 2 15,0 5 1-15,0 6 1 16,0 5 2-16,0 5-3 15,0 3-2-15,-3 3-2 16,6-1-3-16,0 1 1 16,0-3-1-16,0-6-22 15,3-5-8-15,6-5-29 16</inkml:trace>
  <inkml:trace contextRef="#ctx0" brushRef="#br0" timeOffset="18">24270 11248 132 0,'-9'18'49'0,"9"6"-26"0,0 16-27 0,0-9 10 16,0 7 8-16,-3 4 6 15,0 5-6-15,0-4-1 16,0-3-7-16,0-6-4 0,3-8-1 15,0-4-32-15,3-9-14 16,3-5-21-16</inkml:trace>
  <inkml:trace contextRef="#ctx0" brushRef="#br0" timeOffset="19">24413 11190 116 0,'0'-19'44'0,"0"19"-24"0,0 0-19 16,0 8 8-16,0 0 10 16,0 5 5-16,0 11-4 15,0 13-1-15,-3 13 0 16,-3 6 0-16,0 2-10 16,-3-8-5-16,3-2-1 0,3-8-4 15,0-9-2-15,3-7-38 16,6-8-17-16,6-11-20 15</inkml:trace>
  <inkml:trace contextRef="#ctx0" brushRef="#br0" timeOffset="20">24543 11417 212 0,'-11'29'79'0,"11"-16"-42"0,0 14-48 0,3-14 13 16,-3 6-2-16,6-1 4 15,-4 1 1-15,4-1 0 16,0-2-3-16,0-3-30 0,3-2-14 0,0-11-42 16</inkml:trace>
  <inkml:trace contextRef="#ctx0" brushRef="#br0" timeOffset="21">24737 11488 208 0,'-30'35'77'0,"21"-3"-42"0,-15 26-32 16,7-29 17-16,-7 11-8 15,-6 7 1-15,-3 1-19 16,4-6-8-16,2-2-86 16,6-3-36-16</inkml:trace>
  <inkml:trace contextRef="#ctx0" brushRef="#br0" timeOffset="22">9160 13446 108 0,'0'3'41'0,"3"-1"-22"0,-3 1 0 16,0 2 16-16,3 3-4 16,-1 3 2-16,1 7-10 15,-3 6-4-15,3 0-11 0,-3 0-3 0,3 0 1 16,0-3-3 0,3 3 0-16,-3-3-14 15,0-5-6-15,0-6-57 16</inkml:trace>
  <inkml:trace contextRef="#ctx0" brushRef="#br0" timeOffset="23">9192 13396 148 0,'-9'-19'57'0,"9"17"-30"0,0-1-36 0,0 3 9 15,0 0-24-15,0 0-7 0,3 3-24 16,3 2-8-16</inkml:trace>
  <inkml:trace contextRef="#ctx0" brushRef="#br0" timeOffset="24">9344 13557 120 0,'0'48'46'0,"3"-35"-24"0,0 11-13 16,-3-13 14-16,0-1 2 15,3 3 2-15,-3-2-12 16,0-3-6-16,3 0-6 16,0-3 0-16,-3-5 2 0,3-3-2 0,0-5-2 15,0-5-3-15,-3-11 1 16,3-2-6-16,0 0 0 15,0 4 3-15,3 4 2 16,3 2 2-16,3 3 0 16,3 5 0-16,2 3 0 15,1 5 0-15,6 10 2 16,0 6 1-16,-3 2 1 16,-6 6 4-16,-1 0 3 15,-5 0-2-15,0-3 0 16,-3-2-14-16,-3-4-6 15,0-4-59-15,3 0-46 16,3-6 40-16</inkml:trace>
  <inkml:trace contextRef="#ctx0" brushRef="#br0" timeOffset="25">9752 13602 152 0,'-24'-16'57'0,"18"3"-30"0,-6 3-25 15,6 7 14-15,-6 3-4 16,-3 0 3-16,-5 8-10 16,-1 2-3-16,0 9-2 15,3 2-3-15,3 6 0 0,6 4-1 16,9-4 3-16,9-3 0 0,3-1 1 16,6-4 2-16,3-8 1 15,3-9-4 1,2-12-1-16,4-6-4 0,-6-8-1 15,-6-3 1-15,-6-15 2 16,-9-3-3-16,-9 0 2 16,-3 3 3-16,0-1 3 15,0 4 2-15,0 10 1 16,3 10 2-16,0 6 1 16,3 8-8-16,3 10-1 15,0 11 4-15,3 8 4 16,3 13 3-16,6 0 5 15,3 0-8-15,-3-3-1 16,0-2-1-16,0-3 0 16,3-8-7-16,-1-2 0 0,1-6-72 15,0-5-40 1,-3-6 49-16</inkml:trace>
  <inkml:trace contextRef="#ctx0" brushRef="#br0" timeOffset="26">9877 13647 176 0,'-6'3'66'0,"12"0"-36"0,3 2-33 16,-3-3 11-16,3-2 2 15,3 0 6-15,0 0-6 16,2-2-1-16,4-3-5 16,3-6-1-16,-3-2 1 0,-3-1-7 15,-3-1 0-15,-3-1-6 0,-9 0 1 16,-3 3-3-16,-6 2 2 15,-6 6 3-15,-6 10 3 16,-3 8 0-16,3 6-1 16,1-1 5-16,2 1 3 15,6 2 10-15,6-2 5 16,3-4-5-16,9 7-3 16,6-7-6-16,3-1-4 15,2-4-11-15,10-2-4 16,0-5-64-1,3-1-41-15,0-4 48 16</inkml:trace>
  <inkml:trace contextRef="#ctx0" brushRef="#br0" timeOffset="27">10288 13581 176 0,'-9'-18'68'0,"9"18"-36"0,-3 15-37 0,3-9 10 0,-3-1 3 16,-6 6 7-16,-6 2-7 15,-6 8-2-15,3-2-4 16,0-1-2-16,1 3 1 0,2 0-23 16,0 1-10-16,0-7-48 15</inkml:trace>
  <inkml:trace contextRef="#ctx0" brushRef="#br0" timeOffset="28">10109 13618 172 0,'3'8'66'0,"3"8"-36"0,3 0-29 0,-3-6 16 15,3 1-9-15,3 0 0 16,12-4-4-16,2 1-3 16,7-2-84-16,6-6-39 15</inkml:trace>
  <inkml:trace contextRef="#ctx0" brushRef="#br0" timeOffset="29">10767 13282 88 0,'0'3'33'0,"3"15"-18"0,0 14-7 15,0-16 13-15,-3 8 5 16,0 7 7-16,0 12-5 16,0-4 0-16,0-4-11 15,0-3-5-15,3-6-7 16,0-5-4-16,-3-8 2 0,3 1 0 15,0-6 3-15,0-6-3 0,0-4-2 16,0-14-9-16,3-5-3 16,0 2 1-16,3 1 1 15,2 4 3-15,1 4 4 16,6 4-6-16,6 6 1 16,0 8 5-1,-3 6 3-15,-1 7 9 0,-5-3 4 16,-3 3 4-16,-6 3 1 15,-6-5-2-15,-9-3 2 16,-6-3-8-16,-5 5-2 16,-10-4-21-16,0-4-6 15,0-7-23-15,3-3-7 16,1 3-38 0</inkml:trace>
  <inkml:trace contextRef="#ctx0" brushRef="#br0" timeOffset="30">11017 13507 192 0,'-3'-3'71'0,"3"6"-38"0,6 2-39 16,-3 3 12-16,3 0 7 16,0 5 8-16,3 3-6 15,0 0-1-15,0 0-8 0,0 3-4 16,5-4 1-16,4 4-2 15,3-6-1-15,-6-2-30 0,0-1-13 16,0-2-46 0,0-2-26-16,0-4 59 15</inkml:trace>
  <inkml:trace contextRef="#ctx0" brushRef="#br0" timeOffset="31">11282 13520 124 0,'-9'0'49'0,"6"3"-26"0,-3 18-25 0,3-5 9 16,-3 5 17-16,-3 6 8 16,-3 10 9-16,-6 0 4 0,-5 0-24 15,-1 2-7-15,3 1-3 0,3-6-7 16,-3-2 0-16,6-3-31 16,6-5-14-1,3 3-61-15</inkml:trace>
  <inkml:trace contextRef="#ctx0" brushRef="#br0" timeOffset="32">11874 13245 132 0,'3'-11'52'16,"-3"17"-28"-16,3-1-24 0,0 0 13 0,0 3 2 15,3 8 5-15,0 11 10 16,-3 7 5-16,-3 6-18 16,0 7-3-16,6 1 0 0,-3-3-6 15,-3-5-2-15,0-6-1 16,0-5 1-16,3-2-10 16,-3-9-4-16,3-2-29 15,0-5-12-15,0-6-18 16,0-5-35-1,6-5 31-15</inkml:trace>
  <inkml:trace contextRef="#ctx0" brushRef="#br0" timeOffset="33">12086 13443 156 0,'-3'0'57'0,"0"3"-30"0,-12 2-29 0,6 1 11 15,-6-1-6-15,-3 3-2 16,-3 0 0-16,-3 2 1 16,-2-2-1-16,5 0-3 0,3 3 1 15,0 0 7-15,9-4 6 16,12 7 7-16,6-1-3 16,9 0-2-16,0-2-8 15,6 2-2-15,2-2-2 16,-2-4-2-16,-3 1 1 15,-3-2-1-15,0 2-51 16,0-6-62 0,-4 1 18-16</inkml:trace>
  <inkml:trace contextRef="#ctx0" brushRef="#br0" timeOffset="34">12175 13541 168 0,'-3'-15'66'0,"6"28"-36"0,6-19-37 0,-3 6 10 16,3 0 17-16,0 0 10 15,-1-2-5-15,4-1-5 16,3 1-11-16,3-1-4 16,0-2-1-16,-3-3-5 0,0 0 1 15,-6-3-5-15,-3 1-1 16,-3-1-8-16,-9 0-4 15,-6 3-4-15,-6 3 1 16,-6 5 5-16,-3 5 5 16,1 6 4-16,2 0 4 15,3 7 2-15,3 6 3 16,6 0 12-16,6 0 6 0,3-3-4 16,6 0 1-1,9-3-8-15,6 4-3 16,0-9-3-16,6 0 0 0,5-5-33 15,1-5-12-15,0-6-43 16</inkml:trace>
  <inkml:trace contextRef="#ctx0" brushRef="#br0" timeOffset="35">12368 13533 168 0,'-3'11'63'0,"9"-6"-34"0,0 11-25 16,-3-5 15-16,3-1 2 16,3 4 2-16,3-1-12 15,0 0-7-15,6 3-2 0,-3-3-5 0,5-2 2 16,1-3-50 0,0-6-64-16,3-2 17 15</inkml:trace>
  <inkml:trace contextRef="#ctx0" brushRef="#br0" timeOffset="36">12654 13478 176 0,'-21'16'66'0,"6"16"-36"0,-11 23-22 0,14-26 18 0,-12 11 13 16,-3 0 11-1,0 2-23-15,0 0-9 16,4-2-12-16,2 0-16 0,3-6-5 0,0 0-106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4:25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9354 4686 52 0,'24'-29'19'0,"-12"21"-10"0,-3-3 16 15,-6 9 17-15,0-1 6 16,0 0 4-16,-3 3-9 15,0 0-1-15,-3 6-22 16,-3 7-7-16,-9 16-8 16,-3 8 7-16,-12 8 5 0,4-3-3 0,-7 6 0 15,0-1-6-15,3-2-3 16,4-2-2-16,5-9-3 16,3-7-4-1,3-6 0-15,3-3-18 0,3-4-8 16,6-4-2-16,3-2-1 15,0-3 1-15,6-2 0 16,0-3-4 0,6-5-45-16,6-3 5 15</inkml:trace>
  <inkml:trace contextRef="#ctx0" brushRef="#br0" timeOffset="1">9628 4654 164 0,'-3'-3'63'0,"-9"3"-34"15,6 3-36-15,3 2 10 0,0 3 3 16,-6 16 6-16,-6 3 18 16,-8 7 10-16,-7 8-20 15,-3 3 9-15,-3 6 4 0,-2 1-11 16,2 4-4-16,-3-3-11 15,7-5-3-15,5-9-2 0,6-10 1 16,3-5-18 0,6-8-4-16,3-5-44 0,6-6-19 15,9-5-21 1</inkml:trace>
  <inkml:trace contextRef="#ctx0" brushRef="#br0" timeOffset="2">9789 5001 100 0,'3'-3'38'0,"-3"0"-20"0,0 3 5 0,0 0 21 0,0 0-7 16,0 0 15 0,9 14-17-16,0 7-18 15,0 3-4-15,-3 10 0 0,-1-5-7 16,-2-2-1-16,0-6-1 15,-3-5 0-15,0-6 0 16,3-2 0-16,-3-21 4 16,3-3-4-1,3-5-2-15,0-3-8 16,0-2-1-16,0-1-2 16,3 3 3-16,3 0 2 15,3 6-1-15,3 7 1 0,3 6 0 16,-4 5 0-16,1 5 3 15,-3 9 6-15,-3 1 5 16,-3 1 1-16,-6 0 1 16,0-3-4-16,-3-2 0 15,0-3-1-15,0-3 1 16,0-5-4-16,0-2-1 16,3-9-1-16,3-2-2 15,3-3-2-15,3 3-1 16,6-1-1-16,-1 9 0 15,1 5 0-15,0 11 3 0,0 5-2 16,-3 2 1-16,-3 6 4 16,-3 2 1-16,-3-4-4 15,0-4 1-15,0-2-16 16,0-5-6-16,3-4-38 16,-1-12-16-16,10-8-18 15</inkml:trace>
  <inkml:trace contextRef="#ctx0" brushRef="#br0" timeOffset="3">10357 4995 188 0,'-15'6'71'0,"9"-1"-38"0,-2 11-34 16,2-6 12-16,0 6 8 16,3 3 5-16,0 2-4 15,3 0 1-15,6 3-12 0,3-6-1 16,2-2 2-16,4-10 3 15,3-12 2-15,0-2-6 0,0-2-1 16,0-6-2-16,-6-3 1 16,-3 1-2-16,-6-1 2 15,-6 1-6-15,-3 2-3 16,-3 3-17-16,0 2-7 16,-3 3-27-16,3 3-11 15,0 2-41 1</inkml:trace>
  <inkml:trace contextRef="#ctx0" brushRef="#br0" timeOffset="4">10634 4974 172 0,'-6'-2'66'0,"6"2"-36"0,0 0-20 16,-3 0 17-16,0 2 4 16,-3 3 4-16,-6 3-11 15,-3 6-4-15,1-1-11 0,2 0-8 16,6 3-4-16,6 0-1 0,9 0 3 15,3-3-2-15,2 5-1 16,1 6 3-16,0-3 2 16,-3-5 4-16,-3 0 2 15,-6 0 10-15,-3-3 4 16,-9-2-7-16,-3-3-1 16,-9-3-9-16,1 0-3 15,-1-5-21-15,0-2-9 0,3-1-34 16,3-10-14-1,3-8-26 1</inkml:trace>
  <inkml:trace contextRef="#ctx0" brushRef="#br0" timeOffset="5">10807 4815 228 0,'-3'11'88'0,"9"5"-48"0,-3 13-49 15,-3-5 14-15,0 10 4 16,-3 9 3-16,0-6-3 16,3 10-1-16,0-4-4 15,0-6-16-15,3-6-7 0,-3-7-83 16,3-5-39 0</inkml:trace>
  <inkml:trace contextRef="#ctx0" brushRef="#br0" timeOffset="6">10673 5075 356 0,'-9'2'134'0,"21"-4"-72"0,18-6-85 0,-13 2 15 16,7-4 0-16,9-3 4 16,3-1-19-16,2 1-9 15,4-3-101-15,6 6-45 16</inkml:trace>
  <inkml:trace contextRef="#ctx0" brushRef="#br0" timeOffset="7">11408 5001 252 0,'-36'8'93'0,"24"5"-50"0,-2 8-52 16,8-8 14-16,0 3-10 15,3 8 1-15,3 2-5 0,3 1 1 16,6-3 4-16,2-3-38 0,10-5-16 15,6-6-28 1</inkml:trace>
  <inkml:trace contextRef="#ctx0" brushRef="#br0" timeOffset="8">11587 5030 180 0,'-27'10'68'0,"15"4"-36"0,-3 9-35 0,9-9 11 15,0 9 13-15,3 1 11 16,0-3-7-16,6-2-5 16,6-3-11-16,3-3-6 0,3-5 0 15,6-3 0-15,3-10 3 16,-4-11-3-16,-2 3 0 0,-6-3-3 16,-6 0-1-1,-12 0 1-15,-3 0 2 0,-3 0-12 16,-3 3-6-16,-2 3-33 15,2 2-14-15,3 5-29 16</inkml:trace>
  <inkml:trace contextRef="#ctx0" brushRef="#br0" timeOffset="9">11765 5080 192 0,'6'16'71'0,"-3"-8"-38"0,-3 2-34 0,0-7 12 15,-3 2 6-15,0-2 6 16,0-3-10-16,0 0-2 16,0-3-7-16,0-2-7 0,3-3-3 15,0-5 0-15,6-3 2 16,3 3-14-16,6 0-3 16,3 5 11-16,0 5 5 15,3 8 1-15,-1 6 3 16,-2 2 3-16,-3 8 3 15,-6 3 0-15,-3 0 0 16,-6-6-8-16,0-2-2 16,9-5-135-1,0-6 50 1</inkml:trace>
  <inkml:trace contextRef="#ctx0" brushRef="#br0" timeOffset="10">12060 4807 200 0,'3'6'74'0,"3"7"-40"0,-6 8-38 15,3-2 13-15,-3 7 8 16,0 6 8-16,0 10-6 16,3-5-1-16,3 8-10 15,0-2-5-15,0-6 0 0,0-6-44 16,-3-4-19-16</inkml:trace>
  <inkml:trace contextRef="#ctx0" brushRef="#br0" timeOffset="11">11866 4974 316 0,'-6'-2'121'0,"12"2"-66"0,18-6-69 0,-6-2 17 16,0 3-6-16,9-6 3 16,5 1-12-16,7-3-7 15,3 2-74-15,3 3-33 16,-4 3 28-16,1 0 19 0</inkml:trace>
  <inkml:trace contextRef="#ctx0" brushRef="#br0" timeOffset="12">12420 4916 148 0,'-15'-13'57'0,"12"26"-30"0,-18-2-18 16,9-4 29-1,4 1-21-15,-13 16 7 0,-3 3-12 16,0-1-2-16,6 1 0 15,3 2 1-15,9 2-5 16,6-4-4-16,6-6 1 0,3-13 2 16,3-11 2-16,6-5-8 0,3-2-4 15,-3-6-2-15,-3-3-1 16,-3-2 7-16,-4 0 2 16,-2 3 1-16,-3 2 1 15,-6 3 0-15,0-1 1 16,0 6 6-1,3 3-5-15,0 5-2 16,0 5 11-16,6 3 5 16,0 6-7-16,3 1-2 15,0 1-6-15,0 0-3 0,0-3 2 16,-3 1-20-16,3-6-6 16,0-3-48-16,0-3-19 15,0-4-4 1</inkml:trace>
  <inkml:trace contextRef="#ctx0" brushRef="#br0" timeOffset="13">12584 4985 280 0,'-21'-3'104'0,"24"6"-56"0,0 5-60 16,-3-3 13-16,6 6 7 16,-3-1 6-16,-3 3-4 15,0 1-3-15,6-4-4 16,-3 1-16-16,-6-1-6 0,0-2-48 15,0-2-21-15,3-1-12 16</inkml:trace>
  <inkml:trace contextRef="#ctx0" brushRef="#br0" timeOffset="14">12521 4919 200 0,'-3'-14'74'0,"3"28"-40"0,3-9-51 0,-3-5 7 16,0 0-36-16,3 3-47 16,9 4 13-1</inkml:trace>
  <inkml:trace contextRef="#ctx0" brushRef="#br0" timeOffset="15">12664 5051 140 0,'9'29'55'0,"-6"-18"-30"16,-3 2-21-16,0-8 13 0,0 0 9 15,0-5 6-15,0 0-8 16,0 0-4-16,0-2-11 16,0-6-6-16,0-3 0 0,0-2-2 15,3-3 2-15,3 0-9 16,0 0-1-16,6 3-1 16,0 3 2-16,3 2 2 15,2 5 2-15,-2 6 7 16,3 5 5-16,-3 2 8 15,-3 3 6-15,0 1-7 16,-3-1 1-16,-3-3-13 16,0-2-3-16,0-2-35 15,0-1-15-15,0-2-60 16</inkml:trace>
  <inkml:trace contextRef="#ctx0" brushRef="#br0" timeOffset="16">12956 5003 200 0,'3'3'77'0,"3"2"-42"0,0 3-32 0,-3-3 15 15,9 1 2-15,-3-4 7 16,8-2-13 0,1-2-7-16,-3-4-5 0,0-1-1 15,-3-1 1-15,-3 0 3 0,-3-6 0 16,-3 4 0-16,-6-9-8 15,-3 6-2-15,-6 5-5 16,-6 3-1-16,0 10 1 16,3 0 4-16,3 6 3 15,1 5 2-15,2 0 14 16,3 5 6-16,0 3-1 16,3 0 2-16,3-1-11 15,3-1-5-15,9 4-19 16,0-5-5-16,2-13-47 15,1-3-19-15,3-2-11 16</inkml:trace>
  <inkml:trace contextRef="#ctx0" brushRef="#br0" timeOffset="17">13158 5038 128 0,'0'2'49'0,"6"9"-26"0,3 5-3 0,-6-8 41 16,3 0-33-16,-3 2 15 15,3 1-26-15,-3-6 0 16,3 3-11-16,-3-3-1 16,0 1 14-16,-3-6 8 15,0 0-10-15,0-3-4 16,0-2-8-16,0-3 3 0,0-3 4 16,0-2-4-16,0 0 0 0,0-1-2 15,0 1 1-15,3 3-11 16,0-1-2-16,3 1-54 31,3 4 32-31,3-2-50 16,3 3 45-16,2-6-26 15,1 6 35-15,3-8 4 16,0 2 12-16,-3 1 36 16,0 2-15-16,-3 0 68 15,-4 5-45-15,-5 1 37 16,0 2-43-16,-9 2-6 15,0 3-16-15,-6 3-10 0,3 3 1 16,1 2-11-16,5 0 7 16,3 1-5-16,5 2 6 15,7-1 7-15,3 4-2 0,-3-3 22 16,3 0-12-16,-15 0 23 16,-3-1-19-1,-15-1-38-15,3-1 12 16,-18-2-156-16,1-1 92 15</inkml:trace>
  <inkml:trace contextRef="#ctx0" brushRef="#br0" timeOffset="18">14227 4736 56 0,'-3'-21'22'0,"3"2"-12"0,-3 3 17 16,3 11 16-16,-6-3 2 15,-9-2 3-15,0-1-12 16,0 3-2-16,0 3-8 15,-2 2-4-15,-4 9-12 16,0 7-9-16,-3 18-1 0,6 12-2 16,6 10 0-16,3 0 2 15,6-6 0-15,3-2 0 16,3-5 0-16,3-6-5 16,0-7 1-16,-3-9-40 0,0-4-16 15,-3-7-29 1</inkml:trace>
  <inkml:trace contextRef="#ctx0" brushRef="#br0" timeOffset="19">13879 4874 212 0,'3'-8'82'0,"20"8"-44"0,13-8-47 0,-21 2 14 15,9 4-7-15,3-1 0 16,-1-2-27-16,7 2-10 15,3 1-3-15,-6 2 2 0,-7 2 25 16,-5 4 11 0,-6 1 19-16,-6 4 8 0,-9 10 4 15,-6 3 3 1,0 0-7-16,3 0-2 0,3 2-12 16,9-5 3-16,9-2 4 0,0-6 3 15,3-5 1-15,3-5-7 16,0-6-3-16,-4-5-3 15,-2-3 0-15,-3 1-2 16,-3-3 0-16,-3-6-1 16,-9-2 2-16,-3 2-16 15,-6 1-6-15,-3 2-27 0,-5 3-13 16,-4 5-10 0,3 3-35-16,6-1 24 15</inkml:trace>
  <inkml:trace contextRef="#ctx0" brushRef="#br0" timeOffset="20">14292 4847 100 0,'15'13'38'0,"-12"1"-20"0,6 15-12 0,-6-13 11 15,3 2-3-15,0 3 2 16,6 0-5-16,0-5 1 16,3-2-1-16,0-4 1 15,-1-5-6-15,1-5 0 0,0-2 1 16,-3-3-6-16,0-3 0 15,-3-6-3-15,-3-7 0 16,0 3 2-16,-3 4 2 0,-3 6-1 16,0 16-3-1,3 3 1-15,3 5 3 16,0 0 1-16,0 0-1 16,3 0 1-16,0-3-2 15,-3-3-1-15,-1-2-21 16,4-2-9-16,-3-6-40 15,0-3-20 1,0-2 47-16</inkml:trace>
  <inkml:trace contextRef="#ctx0" brushRef="#br0" timeOffset="21">14599 4961 140 0,'0'29'52'0,"0"-18"-28"0,-3 2-11 0,3-8 17 15,0 0-9-15,0 1-1 16,0-4-12-16,0 1-5 16,0-3-2-16,0 0-1 0,0-5 0 15,9-3-7-15,6-3 0 16,-3-2-2-16,3 2 3 16,-1 3 4-16,1 3 1 15,0 8-2-15,-3 2 2 16,0 6 3-16,-3 2 1 15,0 3-17-15,0-3-5 16,0-2-29-16,0-3-35 16,3-3 17-16</inkml:trace>
  <inkml:trace contextRef="#ctx0" brushRef="#br0" timeOffset="22">14938 4895 140 0,'-30'2'52'0,"22"20"-28"0,-19 7-33 16,12-19 9-16,3 9 2 16,0-1 6-16,3 4 2 15,6-1 4-15,9-3-7 16,6 6-4-16,0-5 0 0,6-12 4 16,0-1 4-16,2-9-2 15,4-5 0-15,-3-8-8 0,-3-2-2 16,-3-3 2-16,-3-11 3 15,-6-3-1-15,-6-2 0 16,-6-5 3-16,-6-3 1 16,-3 5-1-16,3 6-1 15,0 8 1-15,3 7 3 16,3 6-6-16,3 8-2 16,3 18-1-16,3 5 2 15,6 6-1-15,3 8-1 16,3 5 3-16,3 0 2 15,3 0-7-15,5-3 0 16,1-2-40-16,-3-5-16 0,0-9-26 16</inkml:trace>
  <inkml:trace contextRef="#ctx0" brushRef="#br0" timeOffset="23">15417 5019 180 0,'6'11'68'0,"-6"-11"-36"0,3 24-22 16,-3-17 20-16,3 4-18 0,-3 2-6 15,0-2-15 1,0 5-5-16</inkml:trace>
  <inkml:trace contextRef="#ctx0" brushRef="#br0" timeOffset="24">15426 5136 152 0</inkml:trace>
  <inkml:trace contextRef="#ctx0" brushRef="#br0" timeOffset="25">15489 4958 144 0,'0'21'55'0,"0"-21"-30"0,9 22-32 0,-6-14 30 16,0 2-14-16,-3 1 27 15,3-1-21-15,-3-2 3 16,0 3-12-16,0-6-3 16,3 0-2-16,-3-7-4 15,6 2 2-15,0-8-4 16,6 3 3-16,-4-9-3 15,4 6 2-15,0-5 0 16,0 5 1-16,0 0 15 16,3 6-7-16,-3 4 24 15,3 4-17-15,-3 7 14 16,3 3-16-16,-6 2 6 16,-1 3-10-16,-2-5-20 15,0 0 7-15,-6-11-79 16,3 1 46-16,-3-6-84 0,0 0 69 15</inkml:trace>
  <inkml:trace contextRef="#ctx0" brushRef="#br0" timeOffset="26">15373 4815 20 0,'12'-2'11'0,"6"-4"-6"0,2 4-15 0</inkml:trace>
  <inkml:trace contextRef="#ctx0" brushRef="#br0" timeOffset="27">16212 4757 120 0,'-6'-32'46'0,"9"30"-24"0,-3-17 3 0,0 17 22 15</inkml:trace>
  <inkml:trace contextRef="#ctx0" brushRef="#br0" timeOffset="28">16209 4715 326 0,'0'18'42'15,"0"9"-22"-15,0 10-7 0,0 8-2 16,0 3-4-16,0-6 1 16,0-2-5-16,0-9 0 15,6-4 1-15,0-6 0 16,3-5-38-16,0-6-16 0,0-2-57 16,3-8-28-1,0-5 66-15</inkml:trace>
  <inkml:trace contextRef="#ctx0" brushRef="#br0" timeOffset="29">16400 4916 240 0,'0'18'90'0,"0"-2"-48"0,6-18-53 16,3 10 11-16,0 8-3 16,-1-3 1-16,1 0 2 15,-3 0 2-15,-3 0-1 16,-3-2-14-16,0-3-4 0,0-3-77 15</inkml:trace>
  <inkml:trace contextRef="#ctx0" brushRef="#br0" timeOffset="30">16385 4760 288 0,'-9'-29'107'0,"3"10"-58"0,3 9-95 0,6 7 2 15,0-2-15-15,3-1 0 16,0 1 24-16,6 0 13 16,0 0-15-16,6 2-5 15,-1 0 15-15,-2 1 8 0,-3 2 42 16,0 5 20 0,-3 16-6-16,3 6-1 15,-3 4-21-15,3 12-7 0,-3 2-1 16,0-6 2-16,-3-2-4 15,0-8 8-15,-1-2 6 0,1-9-8 16,0-2-1-16,-3-5-2 16,0-6 2-16,3-7-7 15,0-4-4-15,0-7-9 16,3-6-4-16,3-2-1 16,6 3 1-16,0 5 6 15,0 2 4-15,2 6 3 16,1 10 3-16,-3 6 14 15,0 2 7-15,-6 3 11 0,-6 5 3 16,-6-3 0-16,-6-2 0 16,-3 0-14-1,-6-3-6-15,-6-5-10 0,-3 0-5 16,1-5-12-16,-1-3-4 16,0-5-26-16,3-1-12 15,6-2-36 1,6-2-41-16,6-14 44 15</inkml:trace>
  <inkml:trace contextRef="#ctx0" brushRef="#br0" timeOffset="31">16811 4868 172 0,'2'14'66'0,"4"12"-36"0,6 14-33 0,-6-22 11 0,0 1 13 15,0 2 11-15,0-3-5 16,0-2-1-16,-3-2-15 15,0-4-7-15,-3-2 0 0,0-3 6 16,-3-5 5-16,0-2-7 16,-3-6-4-16,0-3-1 15,-3-2 0-15,3 0-6 16,3-6-2-16,3-5-7 16,6 3-3-16,6 0-5 15,9 5-2-15,3 0-37 16,3 6-14-16,-1 2-11 15</inkml:trace>
  <inkml:trace contextRef="#ctx0" brushRef="#br0" timeOffset="32">17099 4874 216 0,'-27'0'82'0,"24"2"-44"0,-5 1-40 0,2 2 14 15,-3 11 0-15,-3 3 3 16,0 2 3-16,0 5 3 15,6-2-11-15,3 0-3 0,3-3-3 16,3-5-2-16,3-6 1 16,3-2-4-16,3-8 0 15,6-5-6-15,-3-3-3 16,-1-2-1-16,1-1 1 16,-6-7 6-16,-3-4 4 15,-3 4 5-15,0-1 2 16,-3 14-6-1,0 13-2-15,3 5 2 16,6 3 1-16,-3 3 0 16,3-4-2-16,0 1 1 15,3-2-1-15,0-4-25 16,0-2-10-16,-1-5-33 16,1-6-52-1</inkml:trace>
  <inkml:trace contextRef="#ctx0" brushRef="#br0" timeOffset="33">17248 4929 116 0,'-6'0'46'0,"6"0"-24"0,6 3-24 0,-3-1 38 15,0 6-22-15,3 3 43 16,0 2-32-16,-3-2 21 16,3 2-26-16,-6-2 4 15,3-1-14-15,-3-4 12 16,0 1-13-16,0-4 20 15,0 2-16-15,-3-5 9 16,3 0-13-16,-3-2 6 16,0-1-8-16,0-2-7 15,3 0 0-15,3-3-5 16,3-6-10-16,3-4-5 16,9-3-6-16,8 5 1 15,-2 3 14-15,0 2-23 0,-3 3-9 16,-3 3-24-16,-3-1-8 15,-3 1 5-15,-1 3 4 16,-2-1 69 0,0 3-2-16,-3 3 53 15,0 4-29-15,-3 4 21 16,3 5-26-16,-3 2 11 16,0 6-18-16,0-3 1 15,0 1-8-15,0-4-12 16,0-2 3-16,-3-3-81 15,3-2 46-15</inkml:trace>
  <inkml:trace contextRef="#ctx0" brushRef="#br0" timeOffset="34">17519 4882 248 0,'-3'2'93'0,"3"-2"-50"0,3 8-59 0,-3-3-1 15,0 1 6-15,0 4-51 16,0 1 36-16,0-1-73 16,0 1 56-16</inkml:trace>
  <inkml:trace contextRef="#ctx0" brushRef="#br0" timeOffset="35">17486 4778 148 0,'6'-10'57'0,"-6"10"-30"0,6 0-14 0,-6 0 34 15,0 0-26-15,0 0 10 16,0 0-19-16,-3 0-4 16,0 0-5-16,-3 0-3 15,0 0 1-15,-3 0-6 16,6 0 3-16,-3 0-17 16,3 0 11-16,0 0-30 15,3 0 22-15,3 0-75 16,6 0 51-16</inkml:trace>
  <inkml:trace contextRef="#ctx0" brushRef="#br0" timeOffset="36">17656 4879 228 0,'-12'3'85'0,"12"-3"-46"0,6 5-48 0,-3-2 34 15,0 4-16-15,0 4 27 16,6 0-21-16,3-6 5 16,0 3-12-16,-1-8-1 15,4 2-4-15,0-7 0 16,0 3-1-16,0-9-8 16,3 3 3-16,-6-5-8 15,-3 5 7-15,-9-5-10 16,0 5 9-16,-12-3-9 15,3 6 8-15,-9-3 5 16,3 5 1-16,-9 6 11 16,6 2-5-16,-2 3 12 15,2 0-10-15,-3 5 16 16,9 6-14-16,0 2 2 16,9 0-7-16,3 0-3 15,6 3-1-15,3-5-34 16,6-1 18-16,6-5-87 15,3-2 57-15</inkml:trace>
  <inkml:trace contextRef="#ctx0" brushRef="#br0" timeOffset="37">17989 4903 224 0,'3'-29'85'0,"-3"29"-46"0,-3-6-19 0,0 4 46 16,0 4-36-16,-3-2 5 15,0 3-22-15,-3-3-12 16,3 5-1-16,1 3-5 15,2 3 2-15,0 2 0 16,3 3 1-16,0 0 2 16,3 2 0-16,-3 1 11 15,0-6-6-15,-6 0 4 16,0 1 2-16,-3-4 0 16,0-2-16-16,0-3-7 15,3-2 6-15,0-3-48 0,0-3-18 16,6 1-57-1</inkml:trace>
  <inkml:trace contextRef="#ctx0" brushRef="#br0" timeOffset="38">18385 4916 220 0,'-24'18'82'0,"24"-18"-44"0,-15 24-36 16,9-10 35-16,3-4-23 0,1 6 12 16,2 0-16-16,2 0 2 15,7 2-8-15,3-5 2 16,3 1-3-16,6-6-4 15,3-3 0-15,0-5 1 16,-1 0 0-16,-8-8 4 16,0 3-2-16,-6-9-5 15,-3 7 1-15,-12-9-23 16,-3 2 13-16,-9-7-76 16,1 5 49-16,-1-2-84 15,3 2 69 1</inkml:trace>
  <inkml:trace contextRef="#ctx0" brushRef="#br0" timeOffset="39">18787 4678 224 0,'-9'-29'85'0,"9"29"-46"0,-24-6-32 16,12 6 25-1,3 3-20-15,-8 10 4 16,2 3-11-16,-3 13 2 15,3 0-4-15,3 11 5 16,9 2-5-16,0 6 1 16,6-6-2-16,-3 1-32 15,3-4 16-15,-3-7-116 16,3-3 73-16</inkml:trace>
  <inkml:trace contextRef="#ctx0" brushRef="#br0" timeOffset="40">18370 4887 340 0,'-3'-5'126'0,"3"5"-68"0,33-6-76 0,-9 4 16 15,6-1-3-15,23-5-13 16,1 3 10-16,11-3-126 16,-5 3 74-16</inkml:trace>
  <inkml:trace contextRef="#ctx0" brushRef="#br0" timeOffset="41">19543 4829 220 0,'-12'0'85'0,"12"0"-46"0,-21 2-37 16,9 1 24-1,6 5-17-15,-11 0 12 16,5 0-13-16,-3 2 3 15,3 4-7-15,6 1-4 16,9 4-1-16,3-1 3 16,6 1-1-16,0 5 10 15,3-6-5-15,-7-2 19 16,1 0-14-16,-9-3 14 16,0-2-14-16,-12-6-5 15,4 3-4-15,-13-8-46 0,3 3 24 16,-6-9-100-16,6 1 67 15,0-3-78-15,9 0 75 16</inkml:trace>
  <inkml:trace contextRef="#ctx0" brushRef="#br0" timeOffset="42">19713 4876 236 0,'-18'0'90'0,"9"0"-48"0,-18 8-38 0,15 3 21 15,-6-1-3-15,-3 6 4 16,1 3-5-16,-4 7-3 0,9-2-10 16,6 3-7-16,9-4-4 0,3-7-3 31,3 3 3-31,9-9-2 16,3 1 2-16,5-11-7 15,-2-3 6-15,0-7-1 16,0-1 3-16,-6-7 4 15,-3 2-1-15,-6-8 13 16,0 5-8-16,-9-2 11 16,3 5-10-16,-3 6 1 15,0 7-5-15,0 6-2 16,3 5 0-16,0 10-4 16,6 3 2-16,0 1 3 15,6 1-1-15,0 1-14 16,-1-3 7-16,1-5-59 15,0 0 36-15,0-13-113 0,3-1 79 16</inkml:trace>
  <inkml:trace contextRef="#ctx0" brushRef="#br0" timeOffset="43">19850 4855 220 0,'-6'-3'85'0,"6"3"-46"0,3 11-48 0,0-6 32 16,3 6-16-16,-1 5 38 15,1 5-26-15,-3 0 16 16,3 0-20-16,-6 0 0 16,3-2-9-16,-3-3 1 15,0-3-4-15,0-5 3 16,0 0-4-16,0-5-5 16,0-1 1-16,0-7-14 15,3 2 8-15,-3-10-11 16,6 0 10-16,0-8 1 15,3 5 4-15,0-5 3 16,3 7 1-16,-3 9 6 16,3 8-3-16,-3 7 14 15,0 9-9-15,-6-1 12 16,3 1-12-16,-6-1 12 16,3-2-12-16,-3-5 3 15,0-1-7-15,0-7-6 16,3 0 0-16,-3-11-19 15,6 3 12-15,2-17-19 16,4 4 17-16,9-11-6 0,0 2 10 16,3 3 4-16,0 9 2 15,-4 1 14-15,1 9-7 0,-6 13 6 16,-3 5-7 0,-6 11 4-16,3 5-5 0,-6-2-6 15,3-4 0-15,-3-4-58 16,0-1 32-16,-3-7-118 15,3 0 82-15</inkml:trace>
  <inkml:trace contextRef="#ctx0" brushRef="#br0" timeOffset="44">20365 4956 280 0,'-3'16'107'0,"3"-16"-58"0,11 7-62 15,-5-4 21 1,0 2-8-16,6 3 20 15,0 0-11-15,0-5 10 16,3 2-11-16,-3-5-5 16,3 0-1-16,-3-5-11 15,3 0 5-15,-7-9-14 16,-2 1 10-16,-9-8-5 16,0 5 8-16,-14 0 7 15,2 8-1-15,-15 0 11 0,3 6-6 0,-9 7 23 31,7 8-16-31,2 6 23 0,6 7-21 0,9 1 4 16,6-1-11-16,15 9-14 16,6-4 3-1,21-2-81-15,5-2 46 16,10-17-134-16,0-2 97 16</inkml:trace>
  <inkml:trace contextRef="#ctx0" brushRef="#br0" timeOffset="45">20951 4876 188 0,'-3'-5'71'0,"3"5"-38"0,6 3-45 0,0-1 18 16,3 4-5-16,3 4 41 16,3 6-23-16,-7 8 32 15,4 0-29-15,-9 5 4 16,3-5-15-16,-6-3 2 16,3-3-8-16,-3-5 11 15,0-2-9-15,0-6 1 16,0-2-5-16,0-11-8 15,3 3 2-15,0-14-8 16,3 3 7-16,6-13-1 16,3 0 1-16,3 0 0 15,3 8 7-15,8 8 3 16,1 5-1-16,-9 8 6 16,3 5-6-16,-6 8 7 15,-3 3-8-15,-6 3 3 16,-1 2-4-16,-5-5-30 15,3 0 14-15,-3-6-89 16,0-2 56-16,0-3-96 16,6 1 80-16</inkml:trace>
  <inkml:trace contextRef="#ctx0" brushRef="#br0" timeOffset="46">21561 4882 248 0,'-12'-14'93'0,"12"14"-50"0,-12-2-37 0,3-1 31 15,0 6-22 1,-11-1 3-16,-1 4-10 0,-9 7-1 16,6 3-4-16,-3 8-4 15,7-1 0 1,2 6-1-16,6-2 0 16,6-3 6-16,6 0-2 15,6-9 4-15,3 1-4 0,9-10-1 16,2-1 0-16,4-10-1 15,0-3 0-15,-6-8 4 16,0 3-2-16,-6-11 4 16,0 3-4-16,-6-6 4 15,-1 6-4-15,-5 2 4 16,0 6-4-16,-3 3-1 16,1 7 0-16,-1 6-4 15,3 5 2-15,0 7 5 16,5 4-2-16,4 5 1 15,3-3-1-15,3 0-17 16,3-2 8-16,3-6-59 16,0 0 37-16,0-8-118 15,-1-2 83-15</inkml:trace>
  <inkml:trace contextRef="#ctx0" brushRef="#br0" timeOffset="47">21689 4868 280 0,'-18'-5'104'0,"18"5"-56"0,12 5-63 0,-9 1 16 16,0 2-5-16,0 7 24 16,3 4-10-16,-3 2 20 15,0 3-17-15,0 2 2 16,0-4-9-16,-3-4 3 16,3-2-5-16,-3-3 2 15,0-2-3-15,0-6-17 16,0-2 7-16,0-9-23 15,3 4 16 1,0-9-8-16,3 1 12 0,0-14 2 16,0 3 4-16,3-8-4 15,0 5 5 1,2 3 3-16,1 7 1 0,0 9 17 16,3 5-10-16,-3 11 17 15,0 2-15-15,-6 5 16 16,3 6-16-16,-6-5 7 15,-3-1-10-15,0-5 11 16,0-2-10-16,0-6-2 16,6 1-3-16,-6-12-18 15,3 4 8-15,3-12-15 16,3 4 13-16,6-14-7 16,2 3 10-16,1-6 3 15,6 12 2-15,-3 1 5 16,0 6-2-16,0 8 10 15,2 6-6-15,-5 7 8 16,0 3-8-16,-6 5 3 16,-3 3-5-16,-3-3-24 15,0-3 11-15,-3-2-92 16,3-2 56-16,0-4-106 0,0-2 85 16</inkml:trace>
  <inkml:trace contextRef="#ctx0" brushRef="#br0" timeOffset="48">22317 4929 312 0,'-6'0'115'0,"6"0"-62"0,6 19-64 0,-3-14 23 15,0 0-11-15,6 3 20 16,-3 0-12-16,3-3 10 16,3 1-11-16,3-4-2 15,3 4-4-15,-4-9-6 16,1 3 2-16,-3-8-17 15,0 3 11-15,-6-11-17 16,0 3 15-16,-9-6-2 16,3 6 7-16,-9-3 10 15,0 3-3-15,-9 0 7 16,0 7-6-16,-8 4 14 16,5 4-9-16,-9 9 27 15,15 5-20-15,-3 8 22 16,6 2-21-16,6 8 3 15,12 1-11-15,12-1-41 16,6-2 18-16,15-6-161 16,5-4 96-16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4:41.8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4812 3852 124 0,'12'-16'46'0,"-9"16"-24"0,-3 22-10 0,0-17 22 16,3 19-8-1,-3 18-2-15,-6 16 0 16,6 24-14-16,-6-2-3 0,0 2-1 15,0-6 1-15,3-4 1 0,3-11-4 16,0-11-1-16,6-8-8 16,0-10-2-16,0-11-42 15,0-8-20-15,3-7-12 16</inkml:trace>
  <inkml:trace contextRef="#ctx0" brushRef="#br0" timeOffset="1.0047">4848 3781 192 0,'-21'-3'74'0,"24"6"-40"0,0-6-44 0,6 3 11 15,3-2-3-15,6-1 1 16,8-2 5-16,16-1 2 16,15-2-2-16,14 1-3 0,15-4 2 15,18 0-2-15,10 3 2 16,14 3-2-16,8-5-1 0,10 2 1 15,3 2-1 1,6 4 0-16,-3 2 2 0,-6 0-3 16,-9 0 0-16,-15 5 1 15,-15 0 2-15,-15 1-1 16,-18-1-1-16,-14 0 1 16,-9 0 1-16,-16 1 1 15,-5-1 1-15,-6 0-5 16,-3-2 1-16,-6 0 0 15,-4-1 0-15,-2 1 0 16,0 2 0-16,-3 3 0 16,-3 11 2-16,0 15 1 15,-3 6 1-15,0 15 0 0,0 14 0 16,0 18 2-16,0-5 3 16,0 3 2-16,3-11 3 15,3-8-5-15,3-5-1 16,3-8-22-16,3-5-8 15,0-6-40-15,-3-8-15 16,6-10-4 0</inkml:trace>
  <inkml:trace contextRef="#ctx0" brushRef="#br0" timeOffset="2.0047">4812 4781 132 0,'-18'-11'49'0,"12"9"-26"0,9-1-5 0,-3 3 20 16,0-5-8-16,3 0-2 16,6-1-10-16,3 4-3 15,3-6-9-15,9 8-2 0,11 0 0 16,19 0 6-16,11 5 4 15,19-5-5-15,23 8-1 0,12-3-2 16,15 6-1 0,12-6-3-16,6 6 1 0,2-1 0 15,4-2 3-15,-6 0 6 16,-6 0 4-16,-9-3-4 16,-12 1 1-1,-15-1-4-15,-12-2 0 0,-12-1 1 16,-11 1 1-16,-10-3-3 15,-14 0-3-15,-9-3-2 16,-13 1-3-16,-5-1-35 16,-9 0-14-16,-6 1-90 15</inkml:trace>
  <inkml:trace contextRef="#ctx0" brushRef="#br0" timeOffset="3.0047">4330 4199 108 0,'-6'-13'44'0,"0"7"-24"0,-6-2-4 0,6 6 18 15,-6 2-3 1,-3 2 2-16,-9 4-17 0,-2 4-4 15,-1 12-8-15,3 9-5 0,6 6 0 16,6-2 3-16,3 2 1 16,6-3-4-16,9-10 1 15,9-8 0-15,6-8 0 16,3-11 4-16,0-5 2 16,-1-5-7-16,-2-3-1 15,0-8 2-15,-9-2 2 16,-3 2 2-16,-3 5 2 15,-3 6 8-15,0 3 3 16,0 4-8-16,3 25-1 16,3 5-3-1,0 0-3-15,3-1-1 16,2 6 0-16,4 1 1 0,3-9-14 16,6-3-5-16,3-10-88 15</inkml:trace>
  <inkml:trace contextRef="#ctx0" brushRef="#br0" timeOffset="4.0047">5494 3950 132 0,'-33'0'49'0,"18"8"-26"0,-12-3-12 0,15 1 18 0,-3 4-6 16,-5 14-1-16,-10 3-8 16,3 10-1-16,3 2-8 15,0 14 1-15,10 3 1 0,8-3-3 16,9 0-3-16,11-6-3 15,7-7 1-15,6-8-23 16,6-8-10-16,5-9-37 16,7-12-31-16,0-11 41 15</inkml:trace>
  <inkml:trace contextRef="#ctx0" brushRef="#br0" timeOffset="5.0047">5625 4141 104 0,'-6'2'38'0,"3"6"-20"0,-6 13-6 0,6-7 16 15,0 15-10-15,-3 8-2 0,3 3-7 16,3-1-4-16,6-2-2 15,3-5-3-15,6-8 3 0,2-11 9 16,7-10 7-16,3-9-4 16,-3-7 2-16,-3-5-6 15,-3-17-1-15,-7 1-2 16,-2-1 0-16,-9 1 0 16,-6 2 2-16,-8 3-3 15,-1 3-2-15,-3 5-2 16,0 5-3-16,3 5-17 15,0 9-6-15,3 4-24 16,6 6-10-16,3 0-25 16</inkml:trace>
  <inkml:trace contextRef="#ctx0" brushRef="#br0" timeOffset="6.0047">5976 4450 116 0,'0'29'46'0,"0"-10"-24"0,-15 7-6 0,12-18 16 16,-6 3 0-16,-3-1 3 0,-3 1-13 15,-3 0-3-15,1-3-11 16,-1 0-16-16,3-3-5 0,0-5-34 15,0-3-12-15,9-2-18 16</inkml:trace>
  <inkml:trace contextRef="#ctx0" brushRef="#br0" timeOffset="7.0047">6148 4188 52 0,'3'-2'22'0,"-3"2"-12"0,-3 0 14 0,3 0 25 16,-5 10-15 0,-1 14-17-16,0 3-8 15,0 2-7-15,0 2 1 16,6 6-2-16,0 1-1 0,6-4 1 15,9-5-4-15,-1-5 2 16,7-6 7-16,3-7 6 16,6-14 7-16,0-10 3 15,-1-5-3-15,-2-4-1 16,-6-1 1-16,-6-14 2 16,-9 2 4-16,-9 1 2 15,-9-1-8-15,-3 6-4 0,-3 5-6 16,-6 6-4-16,-2 5-22 15,-1 5-11-15,3 2-26 16,6 4-11-16,6-1-31 16</inkml:trace>
  <inkml:trace contextRef="#ctx0" brushRef="#br0" timeOffset="8.0047">6556 4043 132 0,'6'5'49'0,"6"14"-26"0,6 7-27 16,-6-10 8-16,6 10 18 0,-3 19 10 15,-3 3 3-15,-10-3 2 16,-7 3-20-16,-7-1 1 0,-6-2 2 16,-6 0-11-16,-15-2-5 15,1-6-44-15,-1-8-21 16,3-11-38-1</inkml:trace>
  <inkml:trace contextRef="#ctx0" brushRef="#br0" timeOffset="9.0047">9417 4151 36 0,'0'-10'13'0,"3"7"-6"0,0-5-11 0,0 6 4 0,0-1 4 15,0 3 2-15,-3-3 20 16,0 3 7-16,0 0-5 16,3 6-2-16,0 7-4 15,0 8 1-15,0 21 0 16,-1 3 1-16,1 5-5 16,-3-2-1-16,0-6-10 15,3-7-3-15,-3-6 1 0,0-5 3 16,0-8 2-16,0 0 3 15,0-9 2-15,3-1-5 16,0-12-1-16,0-9-4 16,0-4 1-16,3-2-11 15,3-3-4-15,6-5 1 0,3-3 2 16,6 6 0-16,9 7 1 16,-1 9 3-16,1 12 0 15,-3 6 1-15,-3 3 0 16,-4 2 4-16,-8 3 5 15,-6 2 10-15,-6 1 8 16,-9 2-3-16,-6-2 0 16,-14 2-7-16,-4-5-2 15,-3-3-9-15,0 0-2 16,1-5-4-16,5 0-3 16,3-3-20-16,6-2-8 15,9-3-50-15,6-8-20 16,9-10-3-1</inkml:trace>
  <inkml:trace contextRef="#ctx0" brushRef="#br0" timeOffset="10.0047">10161 3953 132 0,'0'8'49'0,"3"8"-26"0,0 21-18 0,0-8 13 16,0 26-1-16,-3 17-1 16,-3 7 9-16,0 1 6 15,0-4-16-15,-3 1-6 0,3-8-2 16,0-16-4-16,3-8-2 15,0-11-33-15,3-7-14 0,3-12-41 32</inkml:trace>
  <inkml:trace contextRef="#ctx0" brushRef="#br0" timeOffset="11.0047">10024 4847 160 0,'-6'-5'63'0,"6"5"-34"0,3 0-34 0,0 0 12 16,9 0 7-16,9-3 6 16,5 1 5-16,13-4 2 0,15 6-14 15,17-2 1-15,27-1 2 0,21 3-4 16,27 0-2 0,15 0-10-16,27 0-2 0,-1 3 4 15,1 2 6-15,-4 0-6 16,-11 1-1-16,-1-6 3 15,-26 0 5-15,-15 0-5 16,-15 0-2-16,-17-3 1 16,-19 0 0-16,-18 1-10 15,-11-1-3-15,-15-2-50 16,-12-6-23-16,-7-10-17 16</inkml:trace>
  <inkml:trace contextRef="#ctx0" brushRef="#br0" timeOffset="12.0047">10875 3950 128 0,'-3'-5'49'0,"0"8"-26"0,-6-3-14 15,6 0 14-15,-3 2-7 16,-3 4 1-16,-2 1-4 16,-7 9 0-16,-3 6-7 15,0 7 0-15,3 10 1 0,3 6-3 16,6 8-3-16,3 0 2 16,12-3 0-16,9-2-1 15,3-6 1-15,3-7-24 16,6-6-8-16,0-8-32 15,5-13-36 1,4-13 30-16</inkml:trace>
  <inkml:trace contextRef="#ctx0" brushRef="#br0" timeOffset="13.0047">11030 4093 128 0,'-6'3'49'0,"-6"-1"-26"0,21-2-23 0,-6 0 13 0,0 0 6 15,3-2 8-15,0-1-10 16,0-2-2-16,3-3-9 15,0-8-4-15,3 0 1 0,0-5-2 16,-1 2-1-16,1 1-4 16,-3 5-2-16,0-1 0 15,-3 7 2-15,0 9 2 16,-3 6 5 0,0 8 3-16,0 8 6 15,0 5 5-15,-3 5 0 16,0 1 1-16,3-4-5 15,0 9-3-15,0-8-8 0,0-3-1 16,0-3-1-16,6-4 0 16,-3-7-44-16,0-7-80 31</inkml:trace>
  <inkml:trace contextRef="#ctx0" brushRef="#br0" timeOffset="14.0047">11075 4397 228 0,'-6'0'85'0,"9"0"-46"0,6 0-54 0,0 0 10 0,2-2-2 16,10-4 1-16,3 1 6 16,0 0 2-16,3 0-38 15,-1-1-15-15,4 1-28 16,-3 0-9-16</inkml:trace>
  <inkml:trace contextRef="#ctx0" brushRef="#br0" timeOffset="15.0047">11503 4331 116 0,'6'11'46'0,"0"2"-24"0,-3 8-6 15,-3-10 16-15,-3 2 9 0,-3-2 7 16,-12 4-24-16,-2 4-11 16,-1-3-8-16,0-3-9 0,0-2 0 15,3-3-47-15,3-8-18 16,6-14-14 0</inkml:trace>
  <inkml:trace contextRef="#ctx0" brushRef="#br0" timeOffset="16.0047">11694 4143 168 0,'0'-2'66'15,"3"-1"-36"-15,0-2-35 0,0 2 10 0,0-2-8 16,3-3 0-16,0-5-5 16,3-8 0-16,-1-1-14 15,4-4-3-15,0 5 11 16,0 2 5-16,0 3 8 15,-3 6 5-15,0 4 10 0,-3 6 3 16,-3 8 0-16,0 14 0 16,0 1 4-1,0 12 1-15,0 2-11 0,0 5-2 0,-3 3-2 16,0-3 1-16,-3-4 0 16,3-7-7-16,-3-2 0 15,0-5-43-15,0-5-19 16,-3-6-18-1</inkml:trace>
  <inkml:trace contextRef="#ctx0" brushRef="#br0" timeOffset="17.0047">11661 4411 256 0,'-6'2'96'0,"18"1"-52"0,3 0-56 0,-6-1 15 16,6 1-5-16,6-3 3 0,2-3 0 15,1 1-1-15,3-4 1 16,6 4-12-16,-1-6-3 0,-2 0-50 16,-3 0-63-1,-3 0 30-15</inkml:trace>
  <inkml:trace contextRef="#ctx0" brushRef="#br0" timeOffset="18.0047">12093 3881 172 0,'15'3'66'0,"-10"-3"-36"0,13 13-29 0,-9-5 16 15,6 11 4-15,3 13 7 16,3 10 5-16,-3 13 4 16,-6 12-20-16,-9-4 2 0,-9 1-1 15,-9-4-8-15,-6-1-3 16,-12-6-15-16,0-8-5 16,1-8-49-16,5-8-19 0</inkml:trace>
  <inkml:trace contextRef="#ctx0" brushRef="#br0" timeOffset="19.0047">5083 3257 124 0,'0'0'46'0,"0"3"-24"0,0 7-15 16,0-2 15-16,3 8 0 15,-3-3 4-15,0 16-8 16,0 1-3-16,3-4-8 16,-3 0-5-16,6-4-1 0,0-7-1 15,-3-1 0-15,0-4-33 16,0-4-13-16,-3-6-30 16</inkml:trace>
  <inkml:trace contextRef="#ctx0" brushRef="#br0" timeOffset="20.0047">5130 3154 52 0,'3'0'22'0,"-3"8"-12"0,0-11 3 15,0 3 14-15,0 0 7 16,0 0 4-16,0 0-18 16,0 0-7-16,0 0-10 15,-3 3-3-15,0-3 0 16,1 0 0-16,-1 0 2 0,3 0-3 15,0 0-2-15,5 0-1 16,1 0 3-16,0 0 0 16,3 2 1-16,-3-2 4 15,0-2 5-15,-6 2 8 0,0 0 7 16,-3 0-7-16,0 0-2 16,0 0-11-1,-3-3-2-15,0 3-11 0,3 0-2 16,3 0-34-1,0 0-52-15,6 0 11 16</inkml:trace>
  <inkml:trace contextRef="#ctx0" brushRef="#br0" timeOffset="21.0047">5369 3328 56 0,'-9'0'24'0,"9"6"-12"0,0-12-16 0,0 6 2 0,0-2 23 16,-3-1 12-16,0 1-3 15,-3 2-2-15,0-6-16 16,0 6-8-16,-3 6-5 16,0-4 0-16,-6 11 1 15,3 9 0-15,0 1 0 0,3 1-3 16,3 0 2-16,6-3-1 15,0-2 0-15,6-6 2 16,3-2 0-16,0-1 0 16,0-10 0-16,0 0 4 15,0-5 5-15,0-3-3 16,0-11-1-16,0-4-2 16,0-4-3-16,-3-2-2 0,-3-3 1 15,0-2 1-15,-3 2 2 16,-3-8-3-16,0 9 0 15,0-1 3-15,0 8 3 16,0 3 4-16,0 5 5 16,3 3-13-16,0 10-2 15,0 14 6-15,3 5 4 16,3 5 0-16,0 8 0 16,3 5 1-16,0 3 1 15,2 8-3-15,1-8 0 16,0-5-7-16,0-3-1 0,0-10-22 15,-3-1-8 1</inkml:trace>
  <inkml:trace contextRef="#ctx0" brushRef="#br0" timeOffset="22.0047">5598 3474 100 0,'-3'0'38'0,"9"-5"-20"0,-6 7 1 0,0-2 16 0,0 0-11 15,3 3-3-15,3-3-1 16,3 0 1-16,3 0-11 16,2 0 5-16,4 0 3 0,3 3-6 15,0-1-2-15,0-2-1 16,-3 3 1-16,0 0-1 15,-4-3 0-15,-2 0-1 16,-3 0 0-16,0 0-2 16,-3 0-1-16,0 0-3 15,-3-3-2-15,0 0-43 16,0 1-21-16</inkml:trace>
  <inkml:trace contextRef="#ctx0" brushRef="#br0" timeOffset="23.0047">6101 3466 148 0,'-3'8'57'0,"3"3"-30"0,-6 7-14 0,3-10 19 15,0 5 4-15,-6 0 5 16,0 1-22-16,-6-1-11 15,-3 3-5-15,0 0-21 0,4-3-8 16,-1-2-52 0,3-1-47-16</inkml:trace>
  <inkml:trace contextRef="#ctx0" brushRef="#br0" timeOffset="24.0047">6265 3265 96 0,'0'0'35'0,"0"3"-18"0,3-1-5 16,-1 1 13-16,1 5 11 15,3 5 5-15,0 3-9 0,0 2-4 16,0 9-16-16,0-3-5 0,0 2-1 16,0-7-1-16,0-3 0 15,0-3-1-15,-3-3 0 16,0-2 0-16,0-2 2 16,0-1 3-16,-3-5 2 15,0 0 1-15,3-3 2 16,3-5-5-16,0-5-3 15,-3-8-3-15,3 2-3 16,0-4 1-16,-3 4-1 16,0 3-3-16,0 3 2 15,0 2-10-15,0 1-5 0,0-1-12 16,0 3-3-16,3 0-14 16,-1 3-4-16,7 0-18 31,3-1-23-31,3 1 33 0</inkml:trace>
  <inkml:trace contextRef="#ctx0" brushRef="#br0" timeOffset="25.0047">6562 3286 164 0,'-3'0'63'0,"0"3"-34"0,0-3-23 16,0 5 15-16,0-5-2 16,-3 3 1-16,0 2-11 15,-3 3-3-15,-5 3-4 0,-4 7-4 0,3 9-1 16,3-1 2-1,3 0 2-15,3-7-2 0,6-1-2 16,0-2-1-16,9-2 3 16,0-4 0-16,0-7 3 15,3-3-3-15,-3-5 0 16,0-3 1-16,0-3 2 16,-1 0-1-16,-2-4-1 15,0-4 1-15,-3 0-1 16,0 6 0-16,0 0 0 15,-3 5-3-15,3 3 2 16,-3 5 1-16,3 10 0 16,0 6 4-16,0 5 2 15,0-5-2-15,3 3-3 0,-3-1 0 16,3-2 1 0,-3 0-8-16,0-8-1 0,0 0-23 15,3-8-65 1,0-3-11-1,6-7 47-15</inkml:trace>
  <inkml:trace contextRef="#ctx0" brushRef="#br0" timeOffset="26.0047">6657 3069 92 0,'3'-2'35'0,"0"4"-18"0,6 3-7 0,-6 3 14 16</inkml:trace>
  <inkml:trace contextRef="#ctx0" brushRef="#br0" timeOffset="27.0047">6681 3119 242 0,'0'37'42'15,"0"3"-18"-15,0 0-12 16,0 7-9-16,3-4-3 0,0-6 3 16,0-8-2-16,0-3 2 15,3-7-31-15,0-3-13 16,0-6-41-1</inkml:trace>
  <inkml:trace contextRef="#ctx0" brushRef="#br0" timeOffset="28.0047">6797 3371 144 0,'-3'34'55'0,"3"-13"-30"0,0 6-23 0,0-17 12 0,3 1 10 15,0 2 8-15,3-5-11 16,0 0-4-16,3-3-10 16,0-2-3-16,0 2 0 0,0-5-2 15,-3-5-2-15,3 0-4 16,0-3-2-16,3-11-6 16,0-5 0-16,-3 3-7 15,-4 8-1-15,1 0 11 16,-3 2 7-16,3 1 11 15,-3 2 4-15,0 5 0 16,0 14 0-16,0 7-1 0,0-2 2 16,3 5-1-16,-3 0 2 15,3-2-6-15,-3-3-3 16,3 2-6-16,0-10 0 16,3 0-24-16,0-5-10 15,3-3-50 1,3-8-37-16,0-3 50 15</inkml:trace>
  <inkml:trace contextRef="#ctx0" brushRef="#br0" timeOffset="29.0047">7104 3384 160 0,'-6'3'63'0,"9"-1"-34"0,0 19-30 0,0-13 12 0,3 0 8 15,-3 0 7-15,3-2-7 16,0-1-3-16,0-2-9 15,3-3 2-15,0-3 1 0,2-5-3 16,1 0-2-16,-3-3 0 16,0-2 1-16,0-3-3 15,-3 3-2-15,-6 0-3 16,-3 0 1-16,-3 2-6 16,-3 6 0-16,-3-3-6 15,-3 8-2-15,-5 10-2 16,-1 12 0-16,0 1 9 15,3 1 4-15,3 3 15 16,6-4 5-16,3 1 3 0,3 0 3 16,6-5-8-16,3-1-1 15,9 1-7-15,0-6-2 16,3-3-26-16,0-7-11 16,3-8-58-1,2 0-39-15,-2-1 52 16</inkml:trace>
  <inkml:trace contextRef="#ctx0" brushRef="#br0" timeOffset="30.0047">7327 3551 256 0,'-15'0'96'15,"18"2"-52"-15,0-4-54 0,-3 2 14 16,9 2 3-16,0-2 8 0,3 3-2 15,3 0 1-15,6-1-8 16,0-2-2-16,2 0 2 0,-2-2-3 16,3-1-2-16,-3 0 0 15,-6 1 1-15,-3 2-1 16,-3 0-1-16,0 0-6 16,-4-3-1-16,1 3-30 15,-3-3-11-15,0 1-52 16</inkml:trace>
  <inkml:trace contextRef="#ctx0" brushRef="#br0" timeOffset="31.0047">10208 4098 36 0,'0'0'16'0,"0"0"-8"0,0 3-1 0,0-3 9 16,0 0 16-16,0 0 9 15,0 0-1-15,0 0-2 16,0 0-13-16,0 0-2 16,-2 0-10-16,-1 0 0 15,0-3-8-15,0 1 4 0,0-4 3 16,0 1-4-16,3-3-2 15,0-2-3-15,0-1-3 16,-3-5 1-16,0 3 1 16,0-3-1-16,0-2-1 0,0-1-2 15,0 1 1 1,0-6 1-16,0 0 2 0,0 0-1 16,0 3-1-16,0 2 1 15,0 6 1-15,0 3-1 16,-3-1 2-16,6 3-2 15,0 3 2-15,-3-1-2 16,3 1-1-16,0 3 1 16,9-1 1-16,-3-2-3 15,6 2-2-15,3-2 2 16,8-1 2-16,4 1-2 16,6 0 0-16,12-3 1 15,5 0 2-15,10 0-1 16,2 3-1-16,7-1 1 0,2 1-1 15,7 5 0-15,2-5 0 16,3 5-3-16,1 5 2 16,-1-5 1-16,3 0 2 15,4 0-1-15,-4 0-1 16,-3 3 1-16,-8-1 1 16,-1 1 3-16,1 0 2 15,-7 2-3-15,3 0-3 16,-8 1 0-16,-7-1 1 15,-2 0-1-15,-6-2 2 16,-4-1-2-16,1 1 2 16,0-3-2-16,-1 0-1 15,-2 3 1-15,-3-1-1 0,-1 1-3 16,-5 0 2-16,-3-1 1 16,-3 4 2-16,-4-4-1 15,-2 4 2-15,0-1-2 16,3-3-1-16,3 1-2 15,0-3 1-15,-1 3 1 16,-2-3 0-16,0 2 0 16,-6 1 2-16,-3 0 1 15,-3-3 1-15,-3 0 0 16,-4 5 2-16,1-5 1 16,0 0 1-16,0 0-7 15,-3 0 0-15,0 3-1 0,0-1 0 16,0 1 0-1,-3 13 0-15,0 0 0 16,-3 5 0 0,-3 5 0-16,0 6 0 0,0 5 0 15,0 5 0-15,0 9 0 16,1 12 0-16,2 3 0 16,0 6-3-16,0-9 0 15,3-2 2-15,0-3 2 16,0-5 2-16,0 3 3 15,0-9 1-15,0-4 3 16,0-9-1-16,3-2 0 0,0-8-8 16,-3-3 0-1,3-3 1-15,0-2 1 16,-3-5-1-16,0-1 1 0,2-4-18 16,-2-1-4-16,0 0-15 15,0-5-4-15,3 0-77 16</inkml:trace>
  <inkml:trace contextRef="#ctx0" brushRef="#br0" timeOffset="32.0047">14682 4167 148 0,'0'-8'55'0,"-3"6"-30"0,-15-1-12 0,9 3 17 0,-2 3-9 16,-10 5-1-16,-6 5-10 15,-3 11-4-15,-3 10-3 16,-2 3-5-16,11 0 1 0,6 0 1 16,12 0 0-16,9-5-3 15,15-6 2-15,12-4-4 16,14-7 1-16,7-4-44 16,17-11-58-1,-2-13 16-15</inkml:trace>
  <inkml:trace contextRef="#ctx0" brushRef="#br0" timeOffset="33.0047">15188 3823 140 0,'0'-2'55'0,"3"4"-30"0,3 25-25 0,-3-9 10 16,3 19 11-16,0 11 6 15,-3 26-2-15,0 21-1 16,-3-2-13-16,0 5 4 0,0-3 3 16,0-5-8-16,0-11-3 15,3-13-4-15,0-13-3 16,0-10-6-16,0-12-4 0,0-7-32 16,0-11-15-16,9-7-34 31</inkml:trace>
  <inkml:trace contextRef="#ctx0" brushRef="#br0" timeOffset="34.0047">15304 3696 160 0,'-12'-5'60'0,"21"8"-32"0,3-3-42 0,0 0 8 16,9 0 3-16,15-3 4 15,11 0 11-15,13 1 4 16,14-1-7-16,22 0-1 0,14 3-1 15,12-2-3-15,18-4-1 16,8 4-1-16,10-4 1 16,6-1-2-16,0 1-1 15,8-2 1-15,-5 3 1 16,-6 2-1-16,-7 3-1 16,-11 0-2-16,-12 6 1 15,-18-1 12-15,-14-2 5 16,-10-1 3-16,-15 1 1 0,-8 0-7 15,-16-1 0-15,-8-2-8 16,-12 3-1-16,-3-3 0 16,-9 2 0-16,-7-2 4 15,1 3 3-15,-3-3-2 16,-3 0 0-16,0 0-5 16,-6 0-1-16,0 0-1 15,0 0 1-15,0 0-4 16,3 5-2-16,-3 3-3 15,0 8 1-15,0 16 3 16,-6 18 1-16,-6 16-2 16,-6 16 2-16,1 27 1 0,-1 7 0 15,6-10 2 1,3 0-1-16,6 16 2 31,3-11-2-31,3-11-3 0,6-20 1 0,-3-17-41 16,0-15 23-16,-3-16-109 15,0-9 71-15</inkml:trace>
  <inkml:trace contextRef="#ctx0" brushRef="#br0" timeOffset="35.0047">15245 5017 164 0,'0'-3'63'0,"0"3"-34"0,6-3-23 0,3 3 15 16,3 0-2-16,3-2 3 15,5-1-1-15,13-2-1 0,9-1-10 16,14 1 2-16,16 2 2 15,20-2-5-15,24 0-3 16,12 0-3-16,21-1-3 0,0-2 5 31,0 8-3-31,29-2 8 16,-20 2-6-16,18-3 14 16,-22 6-10-16,10-3 16 15,-21 5-14-15,-9 3 13 16,-21 0-13-16,-6-3-1 15,-18 0-5-15,-8-2-7 16,-16 0 1-16,-11-6-28 16,-12 3 17-16,-7-3-105 15,-5 1 66-15,-12-4-99 16,-3 4 86-16</inkml:trace>
  <inkml:trace contextRef="#ctx0" brushRef="#br0" timeOffset="36.0047">15897 4064 48 0,'-15'-16'19'0,"6"16"-10"0,-6 0 13 0,9 8 15 16,-6 0 0-16,-6 3 3 15,-9 4-11-15,-2 12-5 16,-1 18-8-16,0 8-2 15,3 5-8-15,7 3 3 0,5 2 1 16,12-2-5-16,18 0-1 16,8-3-9-16,16-7-2 15,9-14-31-15,11-11-15 16,-2-7-24 0</inkml:trace>
  <inkml:trace contextRef="#ctx0" brushRef="#br0" timeOffset="37.0047">16081 4323 116 0,'-3'3'44'0,"6"-11"-24"0,6 5-13 16,-3-5 15-16,3-5-2 16,3 0 0-16,9 2-8 15,3 1-3-15,-1 2-5 16,1 3-5-16,-3 5-2 0,-3 10 6 16,-3 9 3-16,-6 2 1 15,-6 3 1-15,-6 5-2 16,-9 5-1-16,-6-2 8 0,0 0 3 15,-3-3-1-15,3-5-1 16,4-1 5-16,2-7 2 16,3-3 1-16,3-2 1 15,0-3-9-15,3-3-3 16,3-2-2-16,0-3-1 16,9 0-2-16,12-3 1 15,5-2-2-15,7-3 2 16,3 0-6-16,0 0-3 15,-7 3-2-15,7 0 3 16,-6-1-29-16,-6 4-12 16,-7 2-36-16,1 0-15 15,-3 2-4 1</inkml:trace>
  <inkml:trace contextRef="#ctx0" brushRef="#br0" timeOffset="38.0047">16659 4538 192 0,'0'2'71'0,"0"6"-38"0,0 5-34 15,0-5 15-15,-9 3 16 16,-3 2 11-16,-3 0-13 16,-3 1-3-16,-3-1-15 15,-3-3-11-15,-2-2-2 0,2-2-34 16,3-4-16-16,3-4-56 15</inkml:trace>
  <inkml:trace contextRef="#ctx0" brushRef="#br0" timeOffset="39.0047">16894 4249 200 0,'-15'-21'77'16,"15"21"-42"-16,18-3-41 0,-9 1 23 15,3 2-12-15,6-6 6 0,2 1-3 16,1 3-3 0,6 2-2-16,3 5-3 0,-3 3 1 15,-7 8 1-15,-5 10-1 16,-12-2 4 0,-3 2-3-16,-15 3 1 0,-3 1-1 15,1 1-2-15,-4-4 5 16,3-6 1-16,-3 0 11 15,3-8 10 1,6 3-14-16,0-3 7 16,3-5-12-16,4-2 2 0,2-1-6 15,3-5 2-15,3 3-3 16,2-3 0-16,4 0-1 16,9 0 3-16,6 0-5 0,12 0-2 15,0 0 1-15,-1-3 0 16,1 3-10-16,-6 0-34 15,2 0 24 1,-5 0-79-16,0 3 57 0,-12-1-76 16,0 4 68-16</inkml:trace>
  <inkml:trace contextRef="#ctx0" brushRef="#br0" timeOffset="40.0047">17453 4128 220 0,'0'-3'82'0,"0"3"-44"0,18 10-47 0,-9-2 32 15,0 3-16-15,6 13 31 16,6 2-21-16,0 14 11 16,0 0-16-16,-10 7 5 15,-2-2-10-15,-12 5 9 16,-3-2-9-16,-14 2-17 16,2-10 5-16,-15 0-102 31,6-3 59-31,-11-5-101 0,5-3 85 15,0-8-9-15</inkml:trace>
  <inkml:trace contextRef="#ctx0" brushRef="#br0" timeOffset="41.0047">3779 6937 140 0,'0'3'52'0,"-3"0"-28"0,3-3-26 0,0 0 11 15,3 5-4-15,0-2 4 16,3 7-1 0,3-2-4-16,3 0 5 0,0-3 1 15,0 1-1-15,6-1 2 16,-1-5-2-16,-2 0 2 16,-3-8-6-16,0-3-1 15,-3 1 0-15,-3-1 2 16,-6 3-3-16,-6 0 0 15,-3 3-1-15,-3 0-2 16,-3 5-2-16,0 5 1 16,-5 0-1-16,2 9 0 0,3 1 4 15,3 1 1-15,3 6-1 16,0-7 1-16,3 1-2 16,6 0 2-16,3 0-4 15,6 0-2-15,3-3 4 16,3-5 1-16,9-3-16 15,5-2-7-15,4-6-65 16,0 1-31 0,3-4 56-16</inkml:trace>
  <inkml:trace contextRef="#ctx0" brushRef="#br0" timeOffset="42.0047">4238 6948 176 0,'-9'-3'68'0,"3"3"-36"0,0-2-40 0,3-1 10 15,-6 0 8-15,0 6 7 16,-3 2 1-16,-3 11-1 16,-3 0-9-16,0 5-7 0,0 0-2 15,7 1 10-15,2 1 3 16,6 1-3-16,9-5-1 16,6-1-2-16,8-5 1 15,13 1-4-15,6-6 0 16,8-3-17-16,4-5-5 15,-3-8-53-15,-4 0-55 16,-11-3 33 0</inkml:trace>
  <inkml:trace contextRef="#ctx0" brushRef="#br0" timeOffset="43.0047">4746 6554 96 0,'-2'-6'38'0,"4"6"-20"0,1 3-21 0,0 0 6 15,0 5 12-15,3 10 7 16,0 19 3-16,6 14 0 16,0 25-1-16,0 14 2 15,-3 8-14-15,-3 8 2 0,0-3 2 16,-3-10-2-16,0-1 2 16,0-15-9-16,3-13-2 15,0-14-1-15,-3-10 0 16,3-11-27-1,0-8-48 1,0-11-56-16,0-23 35 16</inkml:trace>
  <inkml:trace contextRef="#ctx0" brushRef="#br0" timeOffset="44.0047">4735 6593 92 0,'-6'-10'35'0,"9"5"-18"0,6-3-24 0,-4 2 5 16,4 1 4-16,9-6 4 15,6 4 1-15,3-7 3 16,9 4 4-16,5-1 1 16,22 1-2-16,8 2 0 15,16 0-5-15,20 0-3 16,12 0-2-1,15 2 0-15,12 1-2 0,2 3 2 0,13 2 0 16,3 0 18-16,11-3 11 16,1 0-12-16,-3 3-6 15,-13 0-8-15,-5-2-3 0,-21-4-1 16,-30 1 1-16,-17 2-2 16,-22 1-1-1,-26 2 14-15,-12 2-28 16,-4 1-11-16,-8 10-70 15</inkml:trace>
  <inkml:trace contextRef="#ctx0" brushRef="#br0" timeOffset="45.0047">7455 6445 132 0,'-3'0'49'0,"6"6"-26"0,0-1-27 16,3 24 14-16,-3 11 4 15,0 15 8-15,-3 14 4 0,0 18 4 16,0 14 4 0,0-3-19-16,0-3 1 0,3 6 0 0,3-12-8 15,0-6-2 1,0-7 0-16,0-12 3 0,0-14-4 15,-3-8-1-15,0-7-24 16,0-9-12-16,-3-5-30 16,0-5-13-16,-3-3-9 15</inkml:trace>
  <inkml:trace contextRef="#ctx0" brushRef="#br0" timeOffset="46.0047">4866 7710 128 0,'0'0'49'0,"3"0"-26"0,2-3-16 0,1 3 13 16,6 0 1-16,12 0 4 16,12 0 2-16,14 0 1 15,13 3-15-15,11-3 3 0,25 0 2 16,5 3-6-16,15-1-2 16,15 4-3-16,6-4-2 15,3 1 1-15,14 2 1 16,-8 0 10-16,6 3 4 15,3 0-9-15,-12-2-4 16,-10-1 1-16,-10-2 2 16,-4-1-2-16,-21-2 2 15,-15 0 3-15,-17-2 3 16,-19-1-9-16,-8 3-4 16,-12 0-3-16,-7-3-1 15,-8 3-51-15,-3-2-23 0</inkml:trace>
  <inkml:trace contextRef="#ctx0" brushRef="#br0" timeOffset="47.0047">5586 6816 72 0,'-3'-11'27'0,"0"3"-14"0,3 0 7 16,-3 6 14-16,3-1 4 15,-9 0 4-15,-6 3-8 16,3 0-1-16,-3 6-14 0,-3 4-6 16,-2 11-8-1,-4 11-4-15,0 13 0 0,-3 11-4 0,6 2 2 16,7-3 1-16,5 1 0 16,9-6-3-16,12-7 2 15,11-4-8 1,22-4-4-16,0-12-22 0,-1-12-8 15,1-6-34 1</inkml:trace>
  <inkml:trace contextRef="#ctx0" brushRef="#br0" timeOffset="48.0047">5657 6945 80 0,'-6'-2'33'0,"3"2"-18"0,3 0-7 0,0 0 11 15,0 0 4-15,0-3 6 16,0 0-3-16,0 1-1 16,0-1-7-16,0 0-3 15,0 1-9-15,3-1-6 0,3 1-1 16,3-4 1-16,0 1 2 16,9 0-3-16,0 2 0 15,-3 3 1-15,0 3 2 16,-3 2-1-16,-6 19 10 15,-6 0 8-15,-3-1-8 16,-6-1-3 0,0-1-5-16,0-5-3 0,0-1-2 15,6-4 1-15,3-6-6 16,6 1 0-16,9-1 1 16,3 3 1-16,2 0 3 15,4 5 1-15,-3 3 5 16,-3 0 5-16,-3 0 19 15,-6 0 9-15,-9 2-5 16,-6 3-2-16,-6-2-13 16,-3-1-5-16,-3 1-10 15,-3-6-1-15,0-5-19 0,4 0-5 16,2-3-22-16,3-2-7 16,6-6-40-1,3 1-37-15,18-4 51 16</inkml:trace>
  <inkml:trace contextRef="#ctx0" brushRef="#br0" timeOffset="49.0047">6074 7260 112 0,'0'0'44'0,"3"3"-24"0,3 5-4 15,-3 0 16-15,0 2 7 16,0 4 5-16,-3-1-6 16,-6 5-3-16,-3 6-19 15,-3-3-1-15,-9 0-1 0,0-2-7 16,1-6-2-16,-1-2-16 15,0-6-8-15,0-2-61 16,6-14-64 0,6 1 39-16</inkml:trace>
  <inkml:trace contextRef="#ctx0" brushRef="#br0" timeOffset="50.0047">6491 6911 116 0,'-3'-5'44'0,"3"5"-24"0,-3-3-4 16,-3 3 16-16</inkml:trace>
  <inkml:trace contextRef="#ctx0" brushRef="#br0" timeOffset="51.0047">6458 6903 293 0,'-15'3'41'0,"-3"2"-20"0,-3 6-11 0,-2 12-4 16,-1 6-5-16,3 3-1 15,3 11-2-15,3-1 0 16,9 3 0-16,6-3-2 16,9-5 5-16,9-8 1 15,9-2 4-15,6-14 3 16,2-13 7-16,1-8 4 16,-3-8-4-16,-3-8-1 15,-10-2-3-15,-2-3 2 16,-9-3 2-16,-6 0 2 15,-9-7-10-15,-6 4-4 16,-9 6-8-16,-2 3-2 16,-1 4-28-16,3 7-10 15,3 4-44 1,6 6-61-16</inkml:trace>
  <inkml:trace contextRef="#ctx0" brushRef="#br0" timeOffset="52.0047">6732 6763 132 0,'6'-6'49'0,"6"9"-26"0,9 2-18 0,-10 3 11 15,4 14 19-15,3 9 12 16,0 14 0-16,-3 6-1 15,-3-1-25-15,-9 0-2 0,-6-2 0 16,-12 2-7-16,-12-2 1 16,-6-6-13-16,-2-2-4 15,-4-1-34-15,3-7-14 16,1-8-69 0</inkml:trace>
  <inkml:trace contextRef="#ctx0" brushRef="#br1" timeOffset="53.0047">6259 4543 96 0,'0'3'38'0,"0"-3"-20"0,0 0-15 0,0 0 10 15,0 0-2 1,0 0 3-16,0 0-1 0,0 0 2 16,0 0-4-16,0 5-1 15,0 0-6-15,0 0-1 16,0 3 1-16,0 3 2 0,0 2 3 15,0 0-2-15,0 3-2 16,3 0-2-16,0 13-3 16,0 0 3-16,-1 0 0 15,1-2 1-15,0-1 0 16,0 1 0-16,0 2 2 16,0 0-1-16,0 0 2 0,0 0-4 15,0 0 0-15,0 3-1 16,0-3-2-16,0-2 3 15,0 4 0-15,0 4-1 16,0-3 1-16,3-3-2 16,0-3-1-16,0 1 1 15,-3-1 1-15,3 3 1 16,-3 3 3-16,0 0-1 16,0-3 2-16,0 0-4 15,0 3-2-15,0-6 2 16,0 1 0-16,0-4-4 15,3 12-1-15,-3-6 1 16,0 3 2-16,3-3 0 16,-3 0-1-16,0-3 1 15,0 11-1-15,0-5-3 16,0-3 2-16,-1 6 3 0,1-4 1 16,0-2-4-16,-3 3 1 15,3-5 0-15,-3-4 2 16,3-4 1-16,6 5 1 15,-3-6 0-15,-3 6 0 16,0-3-5-16,0 0 1 16,0 1 0-16,0-1 2 15,0 0-1-15,-3 0 2 16,0 3-2-16,0 2 2 16,0-2-4-16,0 0 0 15,0-3 3-15,3-2 1 16,-3-1-4-16,0 1 1 15,0-3 0-15,0-8 2 0,0-1-1 16,0 1-1-16,0 8 1 16,0-2 1-16,0-4-3 15,0 1 0-15,0-1 3 16,0 1 1-16,0-3-4 16,0 5-1-16,0 6 1 15,0-4 0-15,0-1-2 16,0-1 2-16,0 0 1 15,0 0 2-15,0 1-1 16,0-1-1-16,0 0 3 16,3-5 0-16,-3 0-1 0,0 5 1 15,0 8-2 1,9 3-1 0,0-3 1-16,-3-5 1 15,0-3 3-15,-3-5-2 16,0 0-2-16,0-2 0 0,-3-1 1 15,0-5-1-15,0 0 2 16,0 0-4-16,0 5 0 16,0-5 5-16,0 0 2 15,0 0 2 1,0 0-4-16,-6 0-1 16,-3-10-3-16,0-1-1 15,3 3-1-15,-3-8-2 16,-9-13 0-16,3 3 3 0,0-1-5 15,1-10 0-15,2 5 3 16,0 6 1-16,0 2 2 16,3 3 0-16,3 5-3 15,3 3 2-15,0 2-1 16,0 3 0-16,0 3 2 16,3 0 0-16,0 5-7 15,3 5-3-15,3 3 6 16,3 10 3-16,0 14 6 15,0 3 2-15,3-1-3 16,-3 14-3-16,8-11-3 16,-2-6 1-16,3-7 3 15,0-5 1-15,-3-6-4 16,0-5 1-16,-3-5 0 16,0-6 0-16,0-13 0 0,2-3 2 15,-2-4-1-15,-3 7 2 16,0 0-2-16,0-11-1 15,6-18 1-15,3 8-1 16,-12 8 2-16,6 6 3 16,-9 4-2-16,6 6 0 15,-12 2-1-15,3 3 1 16,0 3-7-16,0 0 1 16,0 2-21-16,-3 0-7 15,3 1-33-15,-3-1-13 16,0 0-9-1</inkml:trace>
  <inkml:trace contextRef="#ctx0" brushRef="#br0" timeOffset="54.0047">7610 7474 72 0,'0'-2'30'0,"0"4"-16"0,0 1 3 15,0-3 14-15,0 0-3 16,0 0-2-16,0 0-3 15,0 0 0-15,0 5-11 16,0 3-2-16,0 0-6 16,0 3-1-16,0-1 3 0,0 9 1 15,0-3 1-15,0-3-2 16,0 6-4 0,0-6-1-16,0 0-5 15,0-2-2-15,0-3-35 16,0 0-15-16,3-3-18 15</inkml:trace>
  <inkml:trace contextRef="#ctx0" brushRef="#br0" timeOffset="55.0047">7562 7734 108 0,'0'0'41'0,"0"2"-22"0,0 1-22 16,6 2 50-16,-6 3-19 15,6 3-7-15,0 5-6 16,-3 8-10-16,0-3-1 0,0-3 2 16,0-2-3-16,0-3 0 15,0-2-39-15,0-3-15 16,0-3-21-1</inkml:trace>
  <inkml:trace contextRef="#ctx0" brushRef="#br0" timeOffset="56.0047">7345 8083 48 0,'-3'-3'19'0,"3"3"-10"0,-3 0-11 15,-6 3 43-15,0 2-12 16,-3 3-6-16,-3 0-5 16,4 3-11-16,-1 2-4 15,0 0 0-15,3 0 0 16,3 1-1-16,3 2-2 15,3-3-2-15,3-3-1 16,6-2-1-16,0 0 3 16,9-2-18-16,-4-4-7 15,7 1-22-15,0-3-7 16</inkml:trace>
  <inkml:trace contextRef="#ctx0" brushRef="#br0" timeOffset="57.0047">7461 8096 60 0,'-3'-5'24'0,"0"5"-12"0,0 0 3 16,3 3 13-16,-3-1-7 16,-3 4-1-16,0 1-10 15,-3 4-4-15,3 2 1 16,0 3 0-16,3 0-3 15,1 3-1-15,2-6-1 16,0 0 1-16,5-2-2 0,1-3-1 16,3-6 1-16,0-2 1 15,0-2 1-15,3-4 3 0,-3-2 1 16,-3-2-8-16,0-1-1 16,-3 1 0-16,-3-4 1 15,0 4 1-15,-3 2 2 16,3 0-3-16,0 3 0 15,0 2 1-15,0 3 0 16,0 0 2-16,0 5 3 16,3 3 0-16,0 3 2 15,3-1-4-15,0 4 0 16,0-6-6-16,0-1-2 16,6-1-34-16,-3-4-46 15,-1-2 13-15</inkml:trace>
  <inkml:trace contextRef="#ctx0" brushRef="#br0" timeOffset="58.0047">7610 8157 88 0,'-3'24'35'0,"3"-11"-18"0,0 8-5 15,0-5 16-15,0 8-3 16,0 0 3-16,0-3-12 0,0-2-4 15,0-4-7-15,0-1-4 16,0-4 0-16,3-2-1 0,-3-3 0 16,0-5 0-16,0-2 2 15,0-4-1-15,0-7 2 16,0-8-4-16,0 0 0 16,0 0 1-16,0 0 0 15,0-1 0-15,0 1 0 16,0 3-3-16,3-1 2 15,0 1 1-15,3 4 0 16,0 4-5-16,3 2 1 16,0 3 4-16,0 2 4 15,0 3 8-15,-1 5 4 16,-2 3 9-16,-6 0 5 16,0 3-5-16,-3-1-1 15,-3 4-9-15,1-4-4 0,-4-2-9 16,0-3-3-16,3-2-20 15,0 0-7-15,0-3-34 16,3-3-12-16,3-2-11 16</inkml:trace>
  <inkml:trace contextRef="#ctx0" brushRef="#br0" timeOffset="59.0047">7768 8088 208 0,'0'-2'77'0,"15"-1"-42"0,-4 0-30 0,-8 3 17 15,3 0-10-15,3 0 1 16,0 0-8-16,3 0-3 15,0 0-1-15,0 0-1 0,0 0 0 16,-3 0-16-16,3 0-4 16,-3-2-36-1,0-1-61-15</inkml:trace>
  <inkml:trace contextRef="#ctx0" brushRef="#br0" timeOffset="60.0047">7824 8178 176 0,'-21'6'68'0,"24"-6"-36"16,12-3-40-16,-9 3 12 0,0 0 2 15,3 0 4-15,0 0-5 16,3-3-3-16,0-2-1 16,0 2-1-16,0 1 0 0,0-4-31 15,-3 1-12-15,-1 0-29 16</inkml:trace>
  <inkml:trace contextRef="#ctx0" brushRef="#br0" timeOffset="61.0047">8024 8027 144 0,'-3'14'55'0,"3"-12"-30"0,0-2-14 0,0 0 18 15,0 0-4-15,0 0 3 0,0 0-12 16,6-5-4-16,0-3-7 15,-3 0-2-15,0 0 3 0,0-2-5 16,0-1-3-16,0 0-6 16,-1 1 0-16,1-1-1 15,0 3 1-15,0 3 0 16,0 0 2-16,-3 2 4 16,3 6 1-1,0 5 3-15,-3 2 5 16,3 6 6-16,0 5-1 15,0 1 3-15,-3 1-8 16,3 1-2-16,0 0-3 16,-3-3-2-16,0-2-8 15,3-3-3-15,-3-3-36 16,0-5-14-16,0-3-22 16</inkml:trace>
  <inkml:trace contextRef="#ctx0" brushRef="#br0" timeOffset="62.0047">8018 8221 192 0,'0'2'71'0,"12"-2"-38"0,0 0-34 0,-6 0 15 16,2 0-4-16,7-2 4 16,3-1-3-16,3 0-1 15,3 1-6-15,-3-1-5 0,2 0-2 0,1 3-49 16,-3 0-20-1</inkml:trace>
  <inkml:trace contextRef="#ctx0" brushRef="#br2" timeOffset="63.0047">8521 5940 60 0,'0'-5'24'0,"0"2"-12"0,3 3-8 0,-3 0 8 16,0 0 1-16,3 5 3 16,0 3 4-16,0 8 4 15,0 16-6-15,0 5 0 16,0 3-2-16,-3 7-1 16,0-4-7-16,0-4 1 0,0-4 2 15,0-6 0-15,0-5 1 16,0-6-4-16,0-5 0 15,-3-2 6-15,3-6 3 16,-3-5-6-16,3-5-4 0,-3-14-7 16,0-2 0-16,3-5 0 15,0-3 0-15,0-14 0 16,0 6 0 0,3 0 0-16,3 0 0 0,0 0-3 15,5 3 0-15,1 5-1 16,9 2 3-16,-3 9 0 15,0 4 1-15,3 4-3 16,3 5 0-16,-4 7 2 16,-2 6 0-16,-6 5 7 15,-3 3 6-15,-9 0 0 16,-6 5 3-16,-3-2-10 16,-3 5-3-16,-6-3 2 0,1-3 5 15,-1-5-12 1,0-5-2-16,0 0-18 0,3-2-8 15,3-12-23-15,6 1-9 16,3-11-12 0,6 0-11-16,3 0 43 15</inkml:trace>
  <inkml:trace contextRef="#ctx0" brushRef="#br2" timeOffset="64.0047">8720 5906 108 0,'0'2'44'0,"15"1"-24"0,-21 7-10 0,6-2 12 16,0 6-6-16,0 1 1 0,6 7-6 16,-3 1 1-16,3-1-7 15,0-4-3-15,0-5-1 0,3-2 1 16,0-6 3-16,3 0-2 16,0-15 0-16,2-1 1 15,1-2 0-15,-3 0-2 16,0-3 1-16,-3 0-7 15,-3 3 1-15,0 2 3 16,0 3 4-16,-3 3-3 16,0 2-1-16,-3 3 2 15,3 6 1-15,0 4 5 16,6 1 5-16,-3 5-9 16,0-3-5-16,0-2 1 15,3 4-8 1,0-7-2-16,-1-2-34 15,4-4-56-15,0-7 11 16</inkml:trace>
  <inkml:trace contextRef="#ctx0" brushRef="#br2" timeOffset="65.0047">9101 5874 184 0,'-3'-6'68'0,"0"6"-36"0,0 0-22 0,0 3 17 15,-3 0-13-15,0 2-3 16,-3 6-5-16,1-3-1 0,2 2-3 16,0 1-6-16,3-1 0 0,3 1 0 15,6-1 2 1,3 1-1-16,-1 0 1 0,1-1 2 16,-3 1 2-16,0 5 8 15,-3 5 5-15,-6-3 4 16,-3 1 1-16,-6-1-11 15,1-4-5-15,-4-1-6 16,0-5-1-16,0-3-23 16,3-2-7-16,0-3-30 15,3-3-11-15,0-7-4 16</inkml:trace>
  <inkml:trace contextRef="#ctx0" brushRef="#br2" timeOffset="66.0047">9170 5665 100 0,'0'-3'38'0,"3"0"-20"0,9 1-10 0,-6 4 11 16,-1 4 4-16,1 7 3 15,-3 5 2-15,0 14 2 16,0 3-10-16,-9 2-2 15,6 0-10-15,0 0-1 0,-3-3 0 16,0-7-3-16,-3-1-3 0,4-2 2 16,-1-6 2-16,0-4-4 15,0-4-3-15,3-2-2 16,0-3 3-16,6-10-16 16,2-3 4-1,1-5-1-15,3-6 5 16,0-2 4-16,0 0 3 15,0 3 3-15,0 2 0 16,-3 3 2-16,0 5-2 16,0 2-1-1,0 6 5-15,-3 6 4 0,0 4 4 16,-1 6 2-16,-2 0 0 16,0 2 4-16,0 4-11 15,-3-4-2-15,0 3-6 0,3-2-3 16,-3-3-16-1,0-3-7-15,0 0-36 16,3 0-54-16,-3 1 21 16</inkml:trace>
  <inkml:trace contextRef="#ctx0" brushRef="#br2" timeOffset="67.0047">9432 6207 80 0,'-6'-3'33'0,"6"3"-18"0,0 3 6 15,0-3 19-15,0 0-8 16,0 0-3-16,6 0-9 15,0 0-2-15,2 0-10 16,4 0 1-16,3 0 2 0,3 0 2 16,3 0 5-16,-3 0-6 15,12 0 1-15,-10 3-6 16,-2-1-2-16,-3-2 0 16,-3 0-1-16,-3 0-5 15,0 0-1-15,-3 0-41 16,0-2-17-16,0 2-35 15</inkml:trace>
  <inkml:trace contextRef="#ctx0" brushRef="#br2" timeOffset="68.0047">9848 5802 96 0,'-3'14'35'0,"3"-12"-18"0,12 3-11 16,-9 9 9-16,0 4 3 0,-6 14 1 15,0 8 5-15,0 7 5 16,0-2-3-16,-3-5 2 16,0-3-16-16,6-8-2 0,-6-2 0 15,3-4-6-15,0-9-2 16,1-4 1-16,-1-2 2 16,3-11-4-1,5-4-5-15,1-4-1 16,0-5-6-16,3-5-3 15,3 2 8-15,0-2 2 16,0 3 4 0,3 4 0-16,0 7-5 0,0 7 1 15,-3 7 6-15,0 4 6 16,-4 0 7-16,-5-1 3 16,-3 3 2-16,-3-2 0 0,-3 2-9 15,-2-2-2 1,-4-1-3-16,0 1-1 0,-3-3-25 15,-6-3-12-15,6-2-32 16,0 0-12-16,0-3-6 16</inkml:trace>
  <inkml:trace contextRef="#ctx0" brushRef="#br2" timeOffset="69.0047">10161 6035 152 0,'-3'-13'57'0,"12"10"-30"0,-6-2-36 0,-3 5 9 15,0 0 13-15,-3 0 11 16,0 3-6-16,-3 5 0 16,-12 7-10-16,0 4-5 0,0 2-2 15,3 0-4-15,4-2 0 16,2-1-1-16,3-2 3 15,3 0 0-15,9-3 1 16,0-2 0-16,5-3 2 16,1-8-1-16,0 0 2 15,0-3-2-15,0-5 2 16,0-2-2-16,0-1 2 16,-3-2-4-16,-3 0 0 0,0 2 1 15,0 3 2 1,-3 3-3-16,0 2 0 0,0 8 7 15,0 3 4-15,0 6-1 16,0-1 2-16,-3 3-6 16,3-3-3-16,0-2-4 15,2-1 1-15,1-2-26 16,0-3-11-16,9-5-25 16,0-5-35-1,3-3 26-15</inkml:trace>
  <inkml:trace contextRef="#ctx0" brushRef="#br2" timeOffset="70.0047">10405 6077 172 0,'-6'-21'66'0,"3"21"-36"0,-6-16-22 0,3 14 16 15,0 10-12-15,-6 5-2 16,-6 3-11-16,1 5-1 16,2 0 0-16,3 0 5 0,3 1 3 15,3 1-2-15,9-4-1 16,0-3-1-16,9-3 1 15,0-5-2-15,6-3 2 16,2-10-15-16,4-3-7 16,-3-3-37-1,0-2-51-15,-3-5 23 16</inkml:trace>
  <inkml:trace contextRef="#ctx0" brushRef="#br2" timeOffset="71.0047">10488 5818 160 0,'0'0'63'0,"3"16"-34"0,0 0-27 16,0-5 12-16,-3 7 10 15,0 9 10-15,3 7-1 16,-3 8 3-16,0 1-20 16,0-4-5-16,0-4-3 0,0 2-7 15,3-8 0-15,0 0-1 16,3-13 2-16,0 2-25 15,0-7-12-15,3-6-29 16,3-7-12-16,0-4-8 16</inkml:trace>
  <inkml:trace contextRef="#ctx0" brushRef="#br2" timeOffset="72.0047">10700 6030 192 0,'-3'-16'71'0,"0"16"-38"0,0-3-36 0,0 3 11 15,-3 0-9-15,-6 8-1 16,-6 0 9-16,-6 8 5 16,-6 3-5-16,4-4-2 0,5 1 1 15,6-2-1-15,3-4 2 16,6 1 0-16,6-1 3 0,12 1 6 16,6-3 4-16,3 2-6 15,2-2-1-15,4 3-5 16,6-3-3-1,-3 0-5-15,-3-3-2 0,-1 8-63 16,-5-10-27-16,-3-3-10 16</inkml:trace>
  <inkml:trace contextRef="#ctx0" brushRef="#br0" timeOffset="73.0047">3812 9456 112 0,'-3'-5'44'0,"3"5"-24"0,3-3-8 0,-3 3 13 16,0 0-5-16,0 0 1 16,0 0-10-16,0 0-2 15,6 6-5-15,0 2-1 0,3 5 3 16,0 3 1-16,0 5 3 15,5 11 1-15,-2-1 1 16,3-4-4-16,-3-3-3 16,0-3-2-16,-3-3-3 15,0-5 1-15,-3 1 1 16,0-6 1-16,-3-3 1 0,0 3 6 16,-3-8 4-16,6 0-1 15,0-5 2-15,0-11-4 16,0-5-1-16,0-3-6 15,-1-5-3-15,4 0 2 16,0-1 0-16,0 1-1 16,-3 5-2-16,0 6-2 15,0 2 1-15,-3 6-1 16,0 2 0-16,0 0-5 16,0 2-3-16,3 4-25 15,3-1-12-15,3 3-47 16,0 0-28-1,6 0 53-15</inkml:trace>
  <inkml:trace contextRef="#ctx0" brushRef="#br0" timeOffset="74.0047">4226 9485 148 0,'-9'3'57'0,"6"0"-30"0,0-3-36 0,3 0 9 16,0 5-4-16,3 0 2 15,0 0 1-15,3 1 3 16,3 2-1-16,-1-3 4 0,4 0 1 16,0-2-2-16,3-3-1 0,0 0 8 15,0-5 4 1,3-3-3-16,-3 0-2 0,-3-3-5 16,-6 1-4-16,-3-1 2 15,-9 3 2-15,0 3-4 16,-6 0-3-1,-3 5 1-15,-3 5 0 0,-3 5 1 16,-3 6 0-16,6 3 2 16,-2-1 3-16,5 14 0 15,6-8 0-15,6 0-6 16,9-8 1-16,3-1 0 16,6-1 0-16,5-6-29 15,10-3-10-15,3-2-38 16</inkml:trace>
  <inkml:trace contextRef="#ctx0" brushRef="#br0" timeOffset="75.0047">4627 9469 164 0,'-41'-2'63'0,"29"2"-34"0,-9 5-34 0,9-2 12 15,-3 5 0-15,-3 2 4 16,1 3 0-16,-1 1 3 15,6 7-7-15,3 8-4 0,3-5-2 16,6 0-1-16,9-3 2 16,6-5 1-16,8-3 1 15,7-5-9-15,9-6-2 0,6-7-80 16</inkml:trace>
  <inkml:trace contextRef="#ctx0" brushRef="#br0" timeOffset="76.0047">4901 9366 96 0,'-3'53'35'0,"0"-16"-18"0,0 45 2 15,3-34 18-15,0 7-3 16,0 4 3-16,0 1-19 16,0-1-6-16,0 2-7 15,3-11-4-15,0-5 2 0,0-6-2 16,0-9 2-16,0-9-42 15,0-5-16-15,3-6-21 16</inkml:trace>
  <inkml:trace contextRef="#ctx0" brushRef="#br0" timeOffset="77.0047">4994 9266 44 0,'0'-3'16'0,"3"3"-8"16,8-5-5-16,-5 2 4 0,6 3 3 15,9-3 1-15,6 1 1 16,9-1 2-16,8 3 6 15,13-2 2-15,14-1-3 16,16-2-1-16,11 2-4 16,12 0-1-16,6 1-5 15,6-1 0-15,12 0-5 16,3 3 7-16,3 3 5 0,3 2-7 0,-3 3-4 16,-6 0-1-1,-6-3 0-15,0 1 10 0,-3-1 6 16,-15 0-10-16,-6 1-2 15,-12-4-5-15,-11 4 1 16,-19-4-2-16,-14 1 2 16,-16 0 2-16,-8-1 2 15,-9-2-8-15,-3 5-1 16,-6-2-42-16,-3 2-16 16,-3 1-26-1</inkml:trace>
  <inkml:trace contextRef="#ctx0" brushRef="#br0" timeOffset="78.0047">7607 9348 132 0,'-3'24'52'0,"6"-6"-28"0,-6 16-26 15,0-7 9-15,0 28 17 16,-6 12 11-16,0 1 6 0,3 9 3 16,3 5-24-16,3-2-7 15,3-6-2-15,3-6-5 0,0-7 2 16,0-10-7-16,-3-9-1 15,-3-8-35-15,-6-5-17 16,-9-5-53 0</inkml:trace>
  <inkml:trace contextRef="#ctx0" brushRef="#br0" timeOffset="79.0047">4824 10316 124 0,'-3'-5'46'0,"6"5"-24"0,0-3-26 16,9 3 16-16,6 0 6 15,14 0 8-15,19 0 4 16,14 5-5-16,16 6-1 16,23 2-13-16,18 1-2 0,18-1 1 15,12-3-4-15,3-2-1 16,14-2 4-16,7-4 4 15,2-2-3-15,-11 0 0 16,-9 0-9-16,-18 0-2 16,-9 0 2-16,-18 0 1 15,-12 0 0-15,-24-2 1 0,-17-1-11 16,-15 0-4-16,-13 1-80 16,-8 2-54-1</inkml:trace>
  <inkml:trace contextRef="#ctx0" brushRef="#br0" timeOffset="80.0047">7696 9173 124 0,'-9'-3'49'0,"9"6"-26"0,6-3-31 0,3 3 5 16,9-3 6-16,12-6 7 16,14-1 11-16,10-4 5 15,20 3-1-15,16-3 0 16,17 1-14-16,18 2-4 0,12 0-3 16,3 3-2-16,15 2-2 15,-4 3 1-15,-2 3 1 16,6-1-1-16,-6 4 2 15,-6-1 2-15,-9 0 2 16,-9-2-1-16,-9-1 1 16,-15-2 2-16,-15-2 5 0,-20-1-6 15,-16 1-2-15,-14-1-3 16,-9-2-3-16,-12 2-32 16,-9 0-16-16,-6 3-51 15</inkml:trace>
  <inkml:trace contextRef="#ctx0" brushRef="#br0" timeOffset="81.0047">10345 9125 120 0,'6'8'46'0,"-3"32"-24"0,0-3-8 0,-3-16 17 0,0 16 3 16,-6 14 1-16,0 28-3 16,0 8-2-16,3 9-17 15,3 1-1-15,0 4-1 0,6-11-2 16,0-13 2-16,0-3-4 15,-3-13-2-15,0-14-22 16,-3-4-9-16,0-12-58 16,3-4-53-1,0-17 40-15</inkml:trace>
  <inkml:trace contextRef="#ctx0" brushRef="#br0" timeOffset="82.0047">7628 10353 100 0,'-3'-2'38'0,"6"2"-20"0,3 0-23 15,3 2 6-15,3 1 16 16,5-1 9-16,7 1 6 15,9 0 6-15,9-1-4 0,17 1 2 16,7-3-20-16,14 0 0 0,15 0-2 16,12 0-7-1,18 3-2-15,12-1-1 0,12 1 0 16,6 0 9-16,6-3 3 16,8 0-5-16,-2 0-2 15,-9 0-1-15,-3 0 0 16,-12 0 0-16,-13 0 0 15,-13-3 0-15,-16 0 2 16,-27 1-5 0,-2-1-3-16,-22 0-4 15,-14 1-21-15,-9-1-9 16,-9 0-101-16,-6 3-42 16</inkml:trace>
  <inkml:trace contextRef="#ctx0" brushRef="#br0" timeOffset="83.0047">10456 9980 76 0,'0'3'30'0,"0"-1"-16"0,0 4-1 0,3-4 11 0,-1 4-1 16,1 2-2-16,0 7 2 15,0 4 2-15,0-1 0 16,0 4 2-16,0 1-15 16,-3-1 0-16,0-4-1 0,0-2-6 15,0 3-1-15,0-9-2 16,0-2 1-16,0-3-33 15,0-2-14-15,0-3-44 16</inkml:trace>
  <inkml:trace contextRef="#ctx0" brushRef="#br0" timeOffset="84.0047">10461 10377 168 0,'-2'18'63'0,"2"-7"-34"0,2 8-12 0,-2-11 20 15,0 2-13-15,0 6-1 16,0 0-13-16,3 2-6 16,0-2-3-16,-3 0-19 0,0-3-5 15,3-2-46 1</inkml:trace>
  <inkml:trace contextRef="#ctx0" brushRef="#br0" timeOffset="85.0047">10197 10758 112 0,'-3'-3'44'0,"3"3"-24"0,-3-2-8 16,3 2 16-16,-3 0 1 15,0 0 3-15,0 0-2 16,-3-3-1-16,-3 3-16 16,-6 0 3-16,-6 5 4 0,3 3-7 15,0 3 0-15,1 5-9 16,-1 5-3-16,6 0-6 0,3 0-1 15,6 8 0-15,3-2 4 16,6-1-1 0,6-5-1-16,6-7-22 15,2-4-7-15,1-4-30 16,3-6-48-16,3-8 22 16</inkml:trace>
  <inkml:trace contextRef="#ctx0" brushRef="#br0" timeOffset="86.0047">10304 10811 132 0,'-18'-5'49'0,"9"5"-26"0,-3 2-20 0,9 1 10 15,-3 5 0-15,-3 2 5 0,0 4 1 16,0 2 3-16,0 5-12 16,3 2-6-16,3-1 0 0,6-1-5 15,0-8 0-15,3-2-1 16,3-6 0-16,0-8-5 15,3-7 0-15,-3-1-6 16,0-2-2-16,-3-3 11 16,-3 5 6-16,0 1 11 15,0 2 4-15,-3 3 3 16,0 2 0-16,0 3-11 16,0 5-5-16,0 1-3 15,3 4-1-15,3 1-3 16,0 2 2-16,-3 0-17 15,3 0-5-15,0-5-27 16,0-8-47-16,0 0 12 16</inkml:trace>
  <inkml:trace contextRef="#ctx0" brushRef="#br0" timeOffset="87.0047">10351 10851 92 0,'0'0'35'0,"0"5"-18"0,0 5-2 0,3-2 13 15,0 11 4-15,0 7 4 16,0 6-5-16,0-3 1 16,0-2-18-16,0 4-1 0,0-4-2 15,0-3-4-15,0-8-2 16,0-1-2-16,0-4 0 16,-3-3-4-16,0-13-4 15,0-3 0-15,0-5-2 16,-3-6 2-16,0-13-2 15,3 0 2-15,0 1-2 16,0-1 0-16,3 3 1 16,0 0 4-16,3 8-1 15,3 2 1-15,0 3 4 16,3 6 1-16,0 4 5 16,0 6 3-16,0 6 0 15,-1 4 3-15,-2 1 6 16,-6-1 2-16,-3 4-5 15,-6 1 0-15,-3-1-8 0,-2-1-3 16,-1-5-12-16,-3-3-6 16,0-2-23-1,3-6-10-15,0 6-29 16,6-11-49-16,6-5 33 16</inkml:trace>
  <inkml:trace contextRef="#ctx0" brushRef="#br0" timeOffset="88.0047">10619 10761 252 0,'0'-3'93'0,"0"3"-50"0,6 0-44 0,-6 0 20 0,6 0-7 16,0 0 3-16,3 0-10 15,0 0-6-15,0 0 1 16,0 0-3-16,6 0-1 0,-3 0-26 15,3 3-10-15,-7-3-35 16,4 2-48 0,-6 1 30-16</inkml:trace>
  <inkml:trace contextRef="#ctx0" brushRef="#br0" timeOffset="89.0047">10613 10880 192 0,'0'0'74'0,"3"2"-40"0,6-2-35 0,-3 0 15 16,3 0-4-16,3-2 2 16,0-1-6-16,6 0-2 15,0 1-2-15,-1-1-37 16,-2 0-16-16</inkml:trace>
  <inkml:trace contextRef="#ctx0" brushRef="#br0" timeOffset="90.0047">10857 10671 160 0,'-3'-3'63'0,"6"3"-34"0,0-5-21 15,3 2 16-15,0 0-8 16,3 1 1-16,3-1-8 16,3-2-1-16,0 2-4 15,6 3-3-15,-3 5 2 0,-1 3-2 16,-5 8-1-16,-12 5-4 15,-6 6-2-15,-3 5 3 16,-2 2 1-16,-4 3 4 16,-3 3 1-16,3-6 5 15,3-7 3-15,3-4 9 0,6-7 5 16,3-2-9-16,6-4-4 16,6-2 1-16,3-5 2 15,12-3-6-15,-1-3-3 16,1 3 1-16,3 0 0 15,-3 0-6-15,-6 0 0 16,-4 3-17-16,-2-1-6 16,-3-2-47-16,-3 3-19 15,-6-3-15 1</inkml:trace>
  <inkml:trace contextRef="#ctx0" brushRef="#br1" timeOffset="91.0047">11727 4601 88 0,'0'0'33'0,"0"3"-18"16,0-1-7-16,0-2 13 0,0 6-6 15,0-1 0-15,-3 3-9 16,-3 0-2-16,3 2-2 16,0 1-2-16,0 15 1 15,0-2 1-15,-3 0 1 0,-3 0-1 16,0 0 1-16,-3 0 0 15,0 5 3-15,0 0 1 16,0 0 1-16,0 0-4 16,-3 3-3-16,4 5 0 15,-4-3-1-15,0 8 0 0,0-2 2 16,-6 0-1-16,3 0-1 16,-3 2 1-16,4-2-1 15,-1-3 2-15,0 0 1 16,0 2 1-16,0 1 0 15,0 0 4-15,-3 5 5 16,4 0-7-16,-1-6-3 16,0-2 0-16,3-2 0 15,-3 2-1-15,3 0 1 16,0 0-2-16,-3 0-1 16,1 0 1-16,-1 0-1 15,0 11 0-15,0-9 2 16,3 1-1-16,0 0-1 15,-3-3 3-15,4 0 2 0,-4 0-2 16,-3 0-2-16,0 0 2 16,0 3 0-16,3-3-1 15,0 2-2-15,-2 9 1 16,-1 0-1-16,-3-3 0 16,3 5 2-16,0 0-3 15,0-2 0-15,1-3 1 16,-4-3 0-16,0 0 0 15,3 1 2-15,3-4 1 16,3 1 1-16,-2 0-5 16,-1-3 1-16,0 3 2 15,0-1 1-15,-6 1-4 0,-3 0-1 16,4-1 1-16,-1 1 2 16,3-6 2-16,-6 25 1 15,3-12-5-15,0-2 1 16,4-2 0-16,-1 4 2 15,3 1-1-15,3-6 2 16,0-2-2-16,-3-1-1 16,0-1 1-16,-2-1-1 15,2 2 0-15,0 1 2 16,0-6-3-16,0 3 0 16,3 0 3-16,-3-2 3 15,1-1-4-15,2 1-3 16,-9 2 3-16,-6 5 1 15,3 0 0-15,4 3-2 0,2 0-2 16,0-8-1 0,3-2 4-16,0-4 1 0,0-1 0 15,3 4-2-15,1 3 1 16,-1-5-1-16,0-1 0 16,3-1 2-16,0-1-1 15,-3 0-1-15,-3-3-2 31,6 6 1-31,-3 0 1 16,3-3 0-16,-5 5 0 0,2 3 0 16,0 0 0-16,0 0 2 15,0-2 3-15,3-3-2 16,0-1-4-16,-3-2 0 0,1-5 5 16,-1 3-2-1,-6-4 1-15,6 1-1 16,-3 5-2-16,6-2 1 15,-3 2 1-15,3-3-1 16,-3-2 2-16,4-3-2 0,-4-2 4 16,3-1-3-1,0 1 1-15,3-3 1 0,0-8 6 16,3 2-5-16,0-7 2 16,3 2-4-16,-3-5-2 15,6 3 0-15,-3-3-1 16,3 0 0-16,-3 0 0 15,6 0 0-15,-3-3-3 16,0 1 2-16,0-9-4 16,0 3 3-16,0-16-1 15,6 0 1-15,0-13 0 16,6 6 0-16,0-9 2 0,0 6-5 16,-3 2-1-16,0 8 3 15,-6 6 5 1,3 4 0-16,-6 4 4 0,0 2-4 15,0 2-5 1,0 4 1-16,-3 4-3 0,0 6 2 16,-3 6 6-1,0 4-1-15,-6 14-3 0,6 5 0 16,-6 5-1-16,3-2 0 16,-3 5 6-16,6-5-2 15,-3-6-3 1,6-5 0-16,-3-8-1 0,6-5 0 15,-3-5 2-15,6-1 0 16,0-12 0-16,3-4 0 16,3-7 0-16,6 3 0 15,0-4 0-15,0 4 0 0,0-1 0 16,3 3 0-16,-4-2 0 16,1 4 0-16,0-2-5 15,0 6 3-15,-3-3-19 16,0 2 12-16,-3-2-38 15,0 2 26-15,-3-5-81 16,3 5 57-16</inkml:trace>
  <inkml:trace contextRef="#ctx0" brushRef="#br1" timeOffset="92.0047">6488 7361 56 0,'3'-8'24'0,"0"8"-12"0,0-3-1 15,-3 3 10-15,0 0 0 16,0 0-1-16,0 0 1 16,3 3-1-16</inkml:trace>
  <inkml:trace contextRef="#ctx0" brushRef="#br1" timeOffset="93.0047">6509 7379 223 0,'6'27'13'0,"-3"2"-8"16,3 8-3-16,-4 5 1 0,4 3 2 0,-3 5 4 15,0 9 0 1,-3 1 0-16,3-1-5 0,-3 4-1 15,3-5 1-15,0 1 0 16,0-1 0-16,0 0 2 16,0-2-3-16,0 2 0 15,-3-8 1-15,0-2 2 16,0-3 1-16,0-3 1 16,-3-2-2-16,0-1 1 15,0 1-2-15,0-3 2 16,3-2-6-16,0-1-1 15,0 3 0-15,0-3 0 16,0 1 2-16,0-1 1 16,0 1-1-16,0-1-2 15,0-2 1-15,0-3-1 16,0-3 4-16,0-2 2 0,0 0-2 16,0 0-1-16,0-1-3 15,0 1-1-15,0 0 3 16,0-3 1-16,0 14-1 15,0-6 1 1,0 0-2-16,0-3 2 0,0 1-7 16,0-1 1-16,0-2 3 15,0 3 2-15,0-1 0 16,0-2-2-16,-3 0 1 16,3-3-1-16,-3 0 6 15,3-5 6-15,0 0-8 16,-3-3-5-16,3-2 1 15,0-4 1-15,0 1 0 0,-3-2-1 16,3-1 3-16,0 0 0 16,0-2-1-16,0 0-2 15,0-1 1-15,-3-2 1 16,0 0-3-16,0-5 0 16,-2-6-4-16,-1-2 1 15,-6-5-3-15,-6-9 0 16,0-2 1-16,3 3 4 15,0-4-1-15,-3 4 1 16,3-3-3-16,4 0 1 16,-1 5 2-16,3 5 1 15,3 6-2-15,0 3 2 0,9 23-4 16,3 8 3 0,3 11 3-16,6 7 2 15,5 6 1-15,-2 0 0 16,0-5 2-16,0-5-3 15,0-9 0-15,-3-5-3 16,0-8-1-16,-1-5 3 16,1-10 1-16,0-9-1 15,6-5 1-15,-6-8-2 32,3 1-1-32,-3-9 1 15,0 3-1-15,-7-3-16 16,4 8 9-16,-6 3-50 15,3 5 32-15,-6 0-86 16,3 8 62-16</inkml:trace>
  <inkml:trace contextRef="#ctx0" brushRef="#br0" timeOffset="94.0047">8387 9446 76 0,'-6'-6'30'0,"6"4"-16"0,-3-1-6 0,3 3 11 0,0 0 2 16,-3 0 4-16,-3 0-2 16,0 3 0-16,-3-1-1 15,-6 6 1-15,-6 6-13 16,1 7-3-16,-4 5-1 0,-3 19-1 15,0 3 0-15,3 5-6 16,6-6-1-16,13 1 1 16,10 0 2-16,10-6 0 15,12-2-1-15,9-6-15 16,3-2-5-16,2-1-34 16,-2-12-44-16,0-6 26 15</inkml:trace>
  <inkml:trace contextRef="#ctx0" brushRef="#br0" timeOffset="95.0047">8559 9628 104 0,'-3'0'38'0,"3"0"-20"0,3 19-10 0,-3-14 13 0,0 6 12 15,-3 2 7-15,1 5-13 16,-4 1-5-16,0 5-13 15,0-1-8-15,0-1-2 0,0-4 1 16,3-2 2-16,0-3-1 16,3-2 2-16,0-3-2 15,3-3-1-15,3-2 3 16,3-3 0-16,3-3-1 0,2 0 1 16,7-2-11-16,-3 0-4 15,0 2-30 1,3 1-12-16,-3-4-21 15</inkml:trace>
  <inkml:trace contextRef="#ctx0" brushRef="#br0" timeOffset="96.0047">8693 9604 100 0,'0'19'38'0,"3"-16"-20"0,0 18-8 15,3-8 14-15,0 8 9 16,-3 8 4-16,0 3-4 16,0 5-3-16,-3 5-16 15,0 1-4-15,0-4-3 0,0 1-1 16,3-6-1-16,3-4-6 15,0-7 1-15,0-7-42 16,0-5-19-16</inkml:trace>
  <inkml:trace contextRef="#ctx0" brushRef="#br0" timeOffset="97.0047">8964 9967 96 0,'0'10'38'0,"3"4"-20"0,0 2 1 0,-3-1 16 15,-3 4-2-15,-3-1 3 16,0 4-16-16,-6-4-4 16,1 1-10-16,-4-6-6 0,0-3-3 15,0-2-51 1,0-5-55-16,6-8 24 15</inkml:trace>
  <inkml:trace contextRef="#ctx0" brushRef="#br0" timeOffset="98.0047">9164 9737 112 0,'0'5'44'0,"0"-2"-24"0,-6 2-2 0,6-5 18 16,0 0 2-16,0 0 2 16,0 0-14-16,3 3-3 15,-3-3-13-15,3-3 0 16,0-2 1-16,3-3-6 0,0-3-3 16,3-7-4-16,-1-4-1 15,1 1-7-15,0 0-4 16,0 3 5-16,0 2 5 15,-3 2 1-15,0 4-1 16,0 2 0-16,0 5 0 16,-6 3 0-16,3 11 3 15,0 10 2-15,0 3 4 16,0 5 7-16,0 3 4 0,-3-1-4 16,3 1 1-1,0-3-8-15,0-2-3 0,0-3-1 16,0-6 1-16,-3-2-30 15,0-3-13-15,0-2-61 16</inkml:trace>
  <inkml:trace contextRef="#ctx0" brushRef="#br0" timeOffset="99.0047">9143 9993 208 0,'3'0'77'0,"3"3"-42"0,6 0-32 0,-3-1 15 16,0-2-3-16,5 0 1 16,4 0-8-16,3-2-3 15,3-1-3-15,6 0-2 0,-3 1 1 16,-4-1-21-16,-2 0-9 16,0-2-21-16,-3 0-6 15,0 0-23 1</inkml:trace>
  <inkml:trace contextRef="#ctx0" brushRef="#br0" timeOffset="100.0047">9598 9475 140 0,'3'-3'52'0,"0"3"-28"0,3 3-24 15,0-1 10-15,9 9 16 16,0 7 9-16,3 9 0 16,0 13 0-16,-3 2-20 0,-4 3 9 0,-5 0 3 15,-6 3-6 1,-6 2-1-16,-8 0-6 0,-7-2 1 15,-12-1-10-15,-6-2-3 16,1-5-46-16,-1-8-20 16,0-6-61-1</inkml:trace>
  <inkml:trace contextRef="#ctx0" brushRef="#br0" timeOffset="101.0047">5619 9512 116 0,'-12'-8'46'0,"6"10"-24"0,-6-2-13 15,3 6 16-15,-6 2-3 16,-6 5-1-16,-6 11-5 15,1 10-2-15,-1 3-8 16,3 6 5-16,0 2 4 0,9 2 2 0,6 3-1 16,6-2-8-16,9 5-5 15,9-3-2-15,3-5-1 16,9-2-14-16,6-6-5 16,2-11-48-1,-2-10-51-15,0-11 32 16</inkml:trace>
  <inkml:trace contextRef="#ctx0" brushRef="#br0" timeOffset="102.0047">5756 9716 188 0,'-12'0'71'0,"21"2"-38"0,-3 6-32 15,-6-3 16-15,-3 6 9 16,0 0 8-16,-6 4-14 15,3 1-6-15,0-2-8 16,0-1-3-16,3-3 1 0,0-2-2 0,9-2-2 16,3-1 1-1,6-2-6 1,2-3 1-16,7 2 0 0,3 1 2 16,3 2 1-16,-3 3 1 15,-1 3 2 1,-5 7 1-16,-6 3 12 0,-6 0 5 15,-6 1-2-15,-6 1 0 16,-6 4-8-16,-6-3-4 16,-3-6-12-16,-2-5-4 15,-1-10-30-15,0-3-14 16,0-3-38 0,-3-10-44-16,3-3 45 15</inkml:trace>
  <inkml:trace contextRef="#ctx0" brushRef="#br0" timeOffset="103.0047">5708 9702 192 0,'-3'3'74'0,"18"-6"-40"0,-3 1-33 16,-3-1 14-16,0 0 3 15,3 1 6-15,5-1-11 16,7-2-4-16,3-6-6 15,3 3-3-15,2 0 1 0,-2 3-59 16,-3 8-23-16,0 2-8 16</inkml:trace>
  <inkml:trace contextRef="#ctx0" brushRef="#br0" timeOffset="104.0047">6101 10001 216 0,'-12'21'82'0,"6"-10"-44"0,-3 13-44 0,3-14 14 0,-3 1-5 16,-9 2 1-16,-3 0-27 15,1 1-11-15,-1-6-54 16,6 0-23-16</inkml:trace>
  <inkml:trace contextRef="#ctx0" brushRef="#br0" timeOffset="105.0047">6535 9713 96 0,'-6'-3'35'0,"3"3"-18"0,1 0 2 0,2 0 18 15,0 0 2-15,-3 0 4 0,-3 0-13 16,0 3-6-16,-6 5-13 16,-6 5-7-16,0 11-1 0,-3 5-7 15,3 8 1-15,0 5-1 16,7 3 2-16,5 0 1 15,9-2 1-15,8-4-3 16,13-10 2-16,3-7 1 16,6-12 2-16,3-7 8 15,-4-16 3-15,-2-9-4 16,0-7-3-16,-6-8 1 16,-7-2 0-16,-5-4 1 15,-6 1 2-15,-9 5 4 16,-9 2 3-16,-5 6 2 15,-4 6 1-15,-3 7-11 16,-6 5-5-16,6 6-28 16,-2 5-11-16,11 2-31 0,6 1-11 15,15-3-23 1</inkml:trace>
  <inkml:trace contextRef="#ctx0" brushRef="#br0" timeOffset="106.0047">6794 9533 192 0,'-6'0'71'0,"9"3"-38"0,3-1-43 16,0 4 9-16,3 4 13 15,3 6 9-15,6 10 5 16,3 9 4-16,0 7-16 16,-3 3 14-16,-7 8 8 0,-11 3-6 15,-6-3-2-15,-8 2-8 16,-7-2 0-16,-9-3-9 15,0-10-2-15,-3 0-49 16,1-9-23-16</inkml:trace>
  <inkml:trace contextRef="#ctx0" brushRef="#br2" timeOffset="107.0047">9890 4940 116 0,'-3'-3'44'0,"0"16"-24"0,0-18-6 15,3 10 17-15,-3 3-2 16,-6 0 1-16,-3 0 0 15,-3 0 4-15,-2 3-19 16,-4 2-2-16,-3 3-1 0,3 0-7 16,-6 0-3-16,-3-1-1 15,1 1 1-15,2 3-19 16,0-1-6-16,0 6-45 16,4-3-57-16,2 0 31 15</inkml:trace>
  <inkml:trace contextRef="#ctx0" brushRef="#br2" timeOffset="108.0047">9107 5432 124 0,'-9'-3'49'0,"9"3"-26"0,-3 3-9 0,0-3 17 0,0 3 9 16,-3 2 6-16,-3 0-14 15,-2 3-5-15,-4 3-15 16,0-1-5-16,0 3-1 0,-6 1-3 15,-3-1 0-15,3 0-1 16,1 3-2-16,2-3-10 16,0 0-4-16,3 3-39 15,0 0-16-15,3-3-24 16</inkml:trace>
  <inkml:trace contextRef="#ctx0" brushRef="#br2" timeOffset="109.0047">8318 5935 108 0,'-3'0'41'0,"3"2"-22"0,-6 4-3 0,-2-1 16 15,-7 3-4-15,0 2 0 16,-3 4 2-16,-3 4 1 16,-3 9-16-16,0-1-2 0,1-5-2 15,2-2-9-15,3-1 0 16,3-5-2-16,0-2-51 16,3 0-20-1,3-1-18 1</inkml:trace>
  <inkml:trace contextRef="#ctx0" brushRef="#br2" timeOffset="110.0047">7911 6228 88 0,'-9'3'33'0,"0"13"-18"0,0-3 4 0,3-5 18 16,-9 5 0-1,-6 3 2-15,-3 0-12 0,0 0-5 16,-2 5-12 0,2-5-6-16,3 0-3 0,3-3-4 0,6-2 0 15,3-3-40-15,0-3-17 16,6-3-18 0</inkml:trace>
  <inkml:trace contextRef="#ctx0" brushRef="#br2" timeOffset="111.0047">7655 6191 72 0,'-3'3'30'0,"3"2"-16"0,-3 3 3 15,0-3 14-15,0 14-1 16,-3 2 2-16,-3 3-3 0,-3 2 0 15,-6 3-8-15,0 3-2 16,3 5-11-16,3 0-5 0,0-8 0 16,4-5 0-16,2-3 3 15,3-5-3-15,6-2 0 16,6-4 3-16,2-2 1 16,4-5-1-16,3-3-1 15,3-8-1-15,3 0 0 16,0 0-2-16,-1-3-2 15,-2 1 7-15,3 2 3 16,-3 0-27-16,3 3-11 16,-3-1-54-16,-1 9-49 15</inkml:trace>
  <inkml:trace contextRef="#ctx0" brushRef="#br3" timeOffset="112.0047">4746 7911 144 0,'-17'-3'55'0,"14"3"-30"0,3-5-32 0,6 2 8 16,3-2 2-16,8-13 3 16,10-6 5-1,18-11 6-15,20-7-9 0,19-8 4 0,17-11 4 16,24-10-6-16,15-11-3 15,23-3-4-15,13-5 0 16,6-5-2-16,-4 7 2 16,-14 9 0-16,0 5 1 15,-18 13 9-15,-15 8 6 16,-21 11-4-16,-12 5 0 16,-9 2-1-16,-5 9 2 15,-22 2-9-15,-11 6-2 16,-16 2 8-16,-11 2 3 0,-9 4-1 15,-6 2-1-15,-9 0-24 16,-3 0-10-16,-3 3-48 16,-3-1-20-16</inkml:trace>
  <inkml:trace contextRef="#ctx0" brushRef="#br3" timeOffset="113.0047">4898 6403 160 0,'-15'3'60'0,"15"2"-32"0,3 5-37 15,3-2 7-15,6 3-4 16,12 0 4-16,9 10 5 16,11 3 6-16,16 2-5 15,8 3 5-15,22 5 1 0,20 1 1 16,12 5 1-16,15 12-4 15,9 9 0-15,17 11 1 16,7 2 2-16,0-5-1 16,2 2 1-16,-2 1 7 15,-6-4 3-15,-9 4-2 16,-13-6-1-16,-17-8-4 16,-11-8-1-16,-10-7-3 0,-9-4 1 15,-15-7-6-15,-14-5-3 16,-10-6-1-16,-11-5 1 15,-3-3-1-15,-10-5 2 16,-5-3-37-16,-6 0-17 16</inkml:trace>
  <inkml:trace contextRef="#ctx0" brushRef="#br3" timeOffset="114.0047">4785 10372 32 0,'-3'0'13'0,"9"0"-6"0,-6 2-2 0,0-2 6 15,9 0 9-15,0-2 7 16,3-1 1-16,6-2 3 16,9-6 0-16,11-2 1 15,19-8-4-15,14-11 0 16,16-5-12-16,23-11-2 15,18-7-8 1,24-9-2-16,14 1 0 0,13-3-2 0,8-3-2 16,1-5 1-16,-4 2-1 15,-8 6-3-15,-18 8 2 16,-18 8 3-16,-15 7 1 16,-24 12-1-16,-21 4-2 15,-17 3 3-15,-19 11 0 16,-11-3 3-16,-9 6 1 0,-12-1-8 15,-3 3-4-15,-12 0-28 16,-6 0-11-16,-6 3-44 16,-6 2-19-1,-6 1 57-15</inkml:trace>
  <inkml:trace contextRef="#ctx0" brushRef="#br3" timeOffset="115.0047">4886 9242 192 0,'-12'3'71'0,"18"10"-38"0,24 8-43 0,-3-10 11 0,15 10 1 16,17 0 4-16,16 5 12 16,23 14 8-16,21 8-13 15,21 7 2-15,12 3 1 0,5 1-8 16,16-9-4-16,0 0 8 15,8-2 4-15,-14 2-6 16,-15 0-1-16,-15-5-5 16,-6 0-3-16,-18-5 0 15,-18 0-1-15,-15-9 2 16,-14-4 1-16,-13-6-10 16,-8-2-5-16,-6-6-25 15,-7-5-11-15,1-8-46 16,6-6-35-1,3-15 55-15</inkml:trace>
  <inkml:trace contextRef="#ctx0" brushRef="#br3" timeOffset="116.0047">7616 10451 196 0,'-15'0'74'0,"18"0"-40"0,3-3-53 16,0 1 5-16,9-4 16 0,12-7 9 16,17-8 11-16,16-3 4 15,14-10-13 1,27-11-1-16,24-16-1 0,21-5-6 16,24-8-3-16,17-3 1 15,13-8 0-15,5-5-4 0,4 6-1 16,-4 2-6-16,-9 13 0 15,-20 3-3-15,-21 13 2 16,-21 11-17-16,-24 12-8 16,-15 9-22-1,-23 8-25-15,-19 2 32 16,-20 6 32 0,-18 13-8-16,-9 0-3 0</inkml:trace>
  <inkml:trace contextRef="#ctx0" brushRef="#br3" timeOffset="117.0047">7667 9260 192 0,'5'6'74'0,"22"12"-40"0,18 11-44 0,-9-10 11 16,20 5 6-16,22 2 4 16,26 14 9-16,21 5 4 15,27 8-12-15,17 10-2 0,25-5 0 16,2 1-4-16,18-1-1 16,-8 3 4-16,5-6 4 0,-14 1-7 15,-28-6-3-15,-14-2 0 16,-21-9 0-1,-18-7-1-15,-21-3 1 16,-20-8-13-16,-13-2-3 0,-11-8-38 16,-6-6-14-16,-7-5-35 15</inkml:trace>
  <inkml:trace contextRef="#ctx0" brushRef="#br0" timeOffset="118.0047">3348 6895 64 0,'-3'-8'27'0,"3"5"-14"0,0 1 9 16,3 2 15-16,-3 0-4 15,0 0-2-15,0 0-6 16,5 2-2-16,1 4-3 0,3 2-3 15,0 5-9 1,3 5-1-16,0 4 0 0,3-1 1 0,0 0 0 16,-3 0-2-16,0-2-1 15,0-3-6-15,-3-3 1 16,-1 0 0-16,1-5 0 16,0 0 2-16,-3-3 3 15,0 0-4-15,-3-2-1 16,-3-3 0-16,0 0 2 15,0 0 5-15,0 0 4 16,3 3-6-16,-3-3-3 16,0 0-1-16,0 0 1 15,0 0 1-15,0 0 1 16,0 0-5-16,0 0 1 16,0 0-2-16,0 0 0 0,0 0 2 15,3 0 2-15,0-3-3 16,0 0 0-16,0-2-1 15,0-3 0-15,3-2 8 16,3-4 4-16,-6-7-3 16,3-3-2-16,3 3-2 15,0 0-3-15,-3 5 1 16,0 3 1-16,-3 2 3 16,0 1 2-16,3 2-6 15,-6 3 0-15,0-3 1 31,2 2-1-31,-2-2-1 16,3 3 1-16,-3-3-1 0,0 0-9 0,0 0-50 31,0 6 31-31,-3-6-100 16,6 5 72-16,3-5-42 0</inkml:trace>
  <inkml:trace contextRef="#ctx0" brushRef="#br0" timeOffset="119.0047">3175 7054 80 0,'0'0'33'0,"0"0"-18"0,0-3-16 0,0 3 9 0,3-2 1 16,0-1 2-16,3 0-5 15,0-2-2-15,0 0-2 16,0-3 1-16,6-6 0 16,-1-1 1-16,7 1-2 15,0 1-2-15,0 0-2 16,0 0-1-16,0 2 4 16,0 1 1-16,-1 2-3 15,1 0 1-15,0 2-2 16,3 1 0-16,-3 2 2 15,0 1 0-15,0 2 0 16,-1 2 0-16,1 4 0 16,0-1 2-16,3 3-1 15,0 3-1-15,0 7 1 16,0 1-1-16,-7 2 0 0,7 0 2 16,0 0-3-1,0 0 0-15,-3-2 1 0,-3-1 2 16,0-2-3-1,-1-3 0-15,1-2 1 0,0-3 2 16,0 0-3-16,0-3 0 16,0 0 3-16,0-2 1 15,3-6-1-15,-1-2-2 16,1-3 5-16,0-2 4 16,0-4-5-16,0-2-2 15,3-2 1-15,0-11 2 16,-1 2-2-16,1 1-2 0,0 2 2 15,0 0-4-15,-3 3 0 0,3 3 1 16,-1 4 0-16,1 4-3 16,-3 5 0-16,0 2 4 15,0 3 3-15,0 5 3 16,-3 3 3-16,2 0-5 16,1 5-3-16,6 8-4 15,0 1 1-15,-3 1 3 16,0-1 1-16,-4-4-1 15,4 1 1-15,-3-6-2 16,0-3 2-16,0-2 0 16,3-2 1-16,0-4 0 15,-1-2 0-15,-2-5-11 16,3 0-5-16,3-6-58 16</inkml:trace>
  <inkml:trace contextRef="#ctx0" brushRef="#br0" timeOffset="120.0047">3764 12319 88 0,'0'-5'35'0,"0"5"-18"0,0-16-2 0,0 18 13 0,0-2-15 16,3 8-5-16,3 0 4 15,3 8 1 1,0 5-6-16,3 3 13 0,0 5 7 0,0-2-8 15,3 2-1-15,0-3-6 16,2 1-2-16,-5-3-4 16,0-6-1-16,0-2-3 15,-3-5 1-15,0-3 7 16,0-6 3-16,-3-7 5 16,0-6 3-16,0-2-7 15,0-11-3-15,3-5-4 16,-3-3-2-16,2-5-3 15,-2 3 1-15,0 5-4 0,0 5 0 16,0 6-1-16,-3 2-2 16,3 2-22-16,3 4-7 15,3 2-28-15,3 8-11 16,0 8-20 0</inkml:trace>
  <inkml:trace contextRef="#ctx0" brushRef="#br0" timeOffset="121.0047">4184 12488 148 0,'-15'3'57'0,"18"-3"-30"0,-3 0-25 0,0 0 12 0,6 3 6 16,0-1 7-16,3-2-8 15,0-2-1-15,0 2-10 16,3-6-7-16,3-2-2 0,-1-2 1 15,1-1 2-15,-3 1 1 16,0-1 1-16,-3 0-5 16,-6 1 1-16,-3-1 0 15,-3 3 2-15,-6 3-3 16,-3 5-2-16,-9 5-1 16,1 9 3-16,-1 7-2 15,0 0 1-15,3 0 6 16,6 0 2-16,6 0-2 15,3-2-3-15,9-1 2 16,6-4 0-16,9-4-4 0,6-7-1 16,11-6-28-16,4-2-12 15,3-6-37 1,-1-2-25-16,-2 0 46 16</inkml:trace>
  <inkml:trace contextRef="#ctx0" brushRef="#br0" timeOffset="122.0047">4613 12417 152 0,'-12'-11'57'0,"9"14"-30"0,-6-3-18 0,3 3 14 16,-6 2-9-16,-9 3-3 16,-3 5-4-16,-3 8-2 0,1-2-3 15,5 2 1-15,3 0 0 16,9 0 5-16,6 0 5 0,12 1-7 16,12-4-3-16,9-5-5 15,11-5 1 1,10-5-61-16,17-3-58 15,1-3 30 1</inkml:trace>
  <inkml:trace contextRef="#ctx0" brushRef="#br0" timeOffset="123.0047">4904 12107 112 0,'-3'-5'44'0,"3"13"-24"0,0 16-26 0,3 0 8 16,0 18 13-16,0 19 10 16,-3 13-7-16,-3 13-2 15,0 6-7-15,0-9-1 16,3-7-5-16,0-13 0 0,3-9 3 15,0-12-3-15,3-9 0 16,0-8-23-16,3-4-9 16,0-7-43-1</inkml:trace>
  <inkml:trace contextRef="#ctx0" brushRef="#br0" timeOffset="124.0047">5086 12105 60 0,'3'-19'24'0,"12"14"-12"0,6 0-14 16,-7 2 4-16,10-2 15 15,12-6 9-15,20 0 4 16,19 6 2-16,17-5-11 15,33-1-5-15,12 0-9 16,21-2-3-16,12 3-2 16,5-1-2-16,4 3 1 0,-13 5 1 15,-17 3 1-15,-12 0-4 16,-18 3-1-16,-15 2 1 0,-17 3 2 16,-16 0 0-16,-8 0-1 15,-13 0-2-15,-8 0 1 16,-9 3 1-16,-7-1 2 15,-5 6 1-15,0 8 1 16,-6 16 2-16,3 15 3 16,-3 14-4-16,6 16-3 15,2 10 1-15,4 5 0 16,3 1-1-16,-3-11 1 0,-6-5 0 16,-6-11 1-1,-10-13-22-15,-5-6-10 0,-5-2-44 16,-7-8-22-1,-15-13 42-15</inkml:trace>
  <inkml:trace contextRef="#ctx0" brushRef="#br0" timeOffset="125.0047">4824 13147 116 0,'-6'-2'44'0,"9"4"-24"0,18-4-21 0,-9 2 7 15,17 0 18-15,19 0 11 0,21 2 6 16,32-2 3-16,27 0-9 15,38 0-2 1,22 5-18-16,26-2-9 0,9 5-2 0,4-3-3 16,-13 1 2-16,-9-4-2 15,-20 1 2-15,-18-3-2 16,-19-5-1-16,-14-1-17 16,-23 1-6-16,-13 0-90 15</inkml:trace>
  <inkml:trace contextRef="#ctx0" brushRef="#br0" timeOffset="126.0047">7783 12031 96 0,'-9'-19'38'0,"12"16"-20"0,0 3-21 15,14 6 8 1,10-4 0-16,15-2 13 0,14 0 6 16,28 3 1-16,26-6 2 15,33-5-9-15,32 1-3 16,28 1-8-16,14 1-7 0,6 5-1 15,-5-3 1-15,-10 6 0 16,-23 0 2-16,-19-3 1 16,-11 0-1-16,-21 0-2 15,-15 0 3-15,-21 0 2 16,-20 0-7-16,-13 0 0 16,-20 0 2-16,-4 0 4 15,-14 2 3-15,-6 1 3 0,-6 0-3 16,-3 2-2-16,-3 0-5 15,-3 3 0-15,-3 8-2 16,-3 16 0-16,0 23 8 16,0 22 4-16,0 16-1 15,3 20 0-15,0 4-1 16,9-9 2-16,5-5-3 16,-2-7-2-16,-3-6-2 15,-3-16-3-15,-3-16-24 16,-6-13-11-16,-12-8-68 15</inkml:trace>
  <inkml:trace contextRef="#ctx0" brushRef="#br0" timeOffset="127.0047">7592 13264 124 0,'-3'-16'49'0,"9"13"-26"0,15-8-27 15,0 4 8-15,14-4 11 16,22 6 10-16,29-6 9 15,30 8 4-15,30 1-12 16,36 7-5-16,32 3-12 16,18 3-6-16,9 2 0 0,1-3-2 15,-1-2 2-15,-15-2 0 16,-15-4 1-16,-20-2-2 0,-13-2 1 16,-29-1-46-16,-18 0-21 15,-24-2-29 1</inkml:trace>
  <inkml:trace contextRef="#ctx0" brushRef="#br0" timeOffset="128.0047">10932 11917 104 0,'-3'-3'38'0,"12"3"-20"0,6 5-21 0,0-2 8 0,14 0 7 16,22-3 7-16,26-3 1 15,24-2 3-15,33-8-4 16,27-1-2-16,36-1-9 16,14 12-5-16,12 8-2 0,3 6 1 15,-5 2 1-15,-22 0-4 16,-11 3-1-16,-16-3 1 16,-20 1 2-16,-27-4 2 15,-21-2 3-15,-11-3 1 16,-19-2 1-16,-15-3-4 15,-14 3-1-15,-9-3 1 16,-6 2 0-16,-7 1-2 16,-5 0-2-16,-3 2-2 15,-3 5-1-15,-3 4-3 16,-3 4 1-16,-3 14 3 16,-3 16 3-16,0 15 11 0,-3 11 7 15,0 21-1-15,3 14 1 16,9 2-10-16,6-8-3 15,3 3-2-15,2-8 0 16,-5-11-5-16,-3-13 1 16,-9-10-20-16,-9-14-7 15,-15-8-41 1,-14 3-54-16,-7-18 29 16</inkml:trace>
  <inkml:trace contextRef="#ctx0" brushRef="#br0" timeOffset="129.0047">10682 13309 112 0,'-3'-6'44'0,"6"1"-24"0,12 0-17 0,3 2 12 15,5 0 15-15,19-5 10 16,18-5-3-16,26-5-2 16,33-3-19-16,33-1-3 0,32 9 0 15,28 3-7-15,20 7-3 16,15 3 0-16,-6 3 0 15,0 7-4-15,-24 1 1 0,-8-1 0 16,-22-4 2-16,-17 2-1 16,-18-3 2-16,-24-3-2 15,-21 1-1-15,-27-3-65 16,-20 0-29-16,-19-3 3 16</inkml:trace>
  <inkml:trace contextRef="#ctx0" brushRef="#br0" timeOffset="130.0047">5625 12221 56 0,'-3'-13'22'0,"0"10"-12"0,-6-2 3 0,6 2 14 16,-9 3-4-16,-6 3 1 15,-3 5-4-15,-6 10-1 16,-5 12-1-16,-4 9-2 0,0 14 7 15,6 3 3 1,7 10-14-16,8 11-2 0,12-3 0 16,12 0-4-16,17-8-1 15,22-5-20-15,9-11-8 16,17-8-65-16</inkml:trace>
  <inkml:trace contextRef="#ctx0" brushRef="#br0" timeOffset="131.0047">6732 12406 100 0,'-15'-2'38'0,"6"7"-20"0,-3 3-15 0,6 2 10 0,-6 9 0 15,0 5 5-15,3 8-1 16,3 7 1-16,6 9-7 16,6-3-2-16,3-5-5 15,9-6 8-15,6-10 5 0,6-8-1 16,3-8 1-16,2-19-5 15,-5-5-2-15,-3-5-2 16,-6-3 2-16,-6-2-1 16,-9-1 2-16,-6 3-6 15,-6 1-1-15,-3-7-18 16,0 7-7-16,0-1-39 16,-3 3-14-16,3 2-7 15</inkml:trace>
  <inkml:trace contextRef="#ctx0" brushRef="#br0" timeOffset="132.0047">6988 12218 132 0,'-3'0'52'0,"9"0"-28"0,9 8-26 0,-9 0 11 15,6 8 9-15,5 13 8 16,4 16 11-16,3 3 4 15,0 10-21-15,0 3-3 0,-3 5 0 16,-7-8-7-16,-8-5-1 16,-6-5-3-16,-3-8 1 15,-9-1-17-15,-8-7-6 0,-7 0-98 16</inkml:trace>
  <inkml:trace contextRef="#ctx0" brushRef="#br0" timeOffset="133.0047">14215 11898 144 0,'-3'0'55'0,"3"0"-30"0,3 3-29 15,-3-3 10-15,3 0 10 16,3 0 7-16,6-3-5 15,6 1 0-15,2-1-11 16,13-5-4-16,3 0-2 0,3 3-1 16,2 0 0-16,1 2 0 15,9 0 0-15,-1 1-33 16,4-1-15-16,8 0-29 16</inkml:trace>
  <inkml:trace contextRef="#ctx0" brushRef="#br0" timeOffset="134.0047">15322 11790 132 0,'0'-5'52'0,"6"5"-28"0,6-3-26 0,-3 3 11 0,6 0 9 16,3-3 8-16,6 1-4 15,-1-1-1 1,10 0-12-16,3 1-5 0,0-1-1 0,2 0-4 15,10 1 0 1,2-1-54-16,1 0-56 16,-3 3 26-16</inkml:trace>
  <inkml:trace contextRef="#ctx0" brushRef="#br0" timeOffset="135.0047">16272 11787 160 0,'9'-5'63'0,"6"2"-34"0,14 1-34 0,-14-1 10 16,6 0-3 0,12 1 1-16,0-1-17 0,2 0-5 15,1 1-48 1,9-1-19-16</inkml:trace>
  <inkml:trace contextRef="#ctx0" brushRef="#br0" timeOffset="136.0047">17174 11848 100 0,'-3'3'38'0,"3"15"-20"0,0 1-10 0,0-9 11 16,0 4-3-16,0 1 3 15,0 1-10-15,0 8-3 16,3 3-4-16,3-4 1 15,-3 1-2-15,0 0-5 0,-3 2-2 16,-3 1-59 0</inkml:trace>
  <inkml:trace contextRef="#ctx0" brushRef="#br0" timeOffset="137.0047">17168 12494 160 0,'-3'2'60'0,"6"19"-32"0,-3-5-35 16,0-8 10-16,0 0-14 16,0 0-3-16,3 3-22 15,0 2-7-15,0 3-6 16,0 2-2-16</inkml:trace>
  <inkml:trace contextRef="#ctx0" brushRef="#br0" timeOffset="138.0047">17203 12869 80 0,'0'16'33'0,"0"-10"-18"0,0 1-13 15,0 1 9-15,0 0-47 16,0 0-19-16</inkml:trace>
  <inkml:trace contextRef="#ctx0" brushRef="#br0" timeOffset="139.0047">14248 13269 184 0,'3'3'68'0,"3"-3"-36"0,6-6-15 0,-4 6 20 15,7-5-13-15,6 0-1 0,6-9-15 16,6 1-6-16,5-5-1 15,4 4 3-15,9 9 5 0,-1 2-23 16,4 1-9-16,8-1-62 16,-2 3-49-1,-1 8 45-15</inkml:trace>
  <inkml:trace contextRef="#ctx0" brushRef="#br0" timeOffset="140.0047">15459 13234 228 0,'18'-21'85'0,"-3"5"-46"0,24 3-46 16,-22 5 14-16,7 0-7 15,3 0 0-15,9-2-3 0,2 2 0 16,1 0-53-16,3 3-23 16,-1-1 0-1,13 4 2-15</inkml:trace>
  <inkml:trace contextRef="#ctx0" brushRef="#br0" timeOffset="141.0047">16352 13129 172 0,'24'0'66'0,"-6"-3"-36"0,29 6-35 0,-26-3 12 16,6 0-6-16,9-3 2 16,2 0-2-16,4 1-1 0,6 2-21 15,-1 0-9-15,4 2 13 16,-3-2 8-16,-4 0 7 15,-5 0 2-15,-3-2 2 16,-1-1 1-16,1-2-56 16,3-1-27-16</inkml:trace>
  <inkml:trace contextRef="#ctx0" brushRef="#br0" timeOffset="142.0047">17189 12499 132 0,'-6'-3'49'0,"6"3"-26"0,-3 14-25 16,3-9 9-16,0 0 3 15,0 0 4-15,-3 3 6 0,3 0 4 16,0 3-12-16,0 2-5 0,0 0 0 15,0 1-4-15,0-1 0 16,3 0-1-16,0 0 1 16,0-2-40-16,0 18-65 31</inkml:trace>
  <inkml:trace contextRef="#ctx0" brushRef="#br0" timeOffset="143.0047">17221 12941 116 0,'-3'2'44'0,"3"12"-24"0,-3-1-2 0,3-5 18 0,0 2-7 16,-3 4 0-16,3-1-14 15,0 3-4-15,0 0-7 16,0-1-3-16,3 1 0 0,0 3 1 16,6-1 1-16,-3-2-10 15,0 3-5-15,0-1-54 16,3-2-45 0,-3-3 35-16</inkml:trace>
  <inkml:trace contextRef="#ctx0" brushRef="#br0" timeOffset="144.0047">17212 13327 96 0,'-3'5'38'0,"3"1"-20"0,0 15-4 0,0-11 15 16,0 1-3-16,0 2 2 16,0 0-14-16,0 1-3 15,0 2-7-15,0-1-3 0,3 1 0 16,0 0-19-16,3-3-8 15,9-5-46 1</inkml:trace>
  <inkml:trace contextRef="#ctx0" brushRef="#br0" timeOffset="145.0047">16927 13832 80 0,'-18'-2'33'0,"15"2"-18"0,0 0-18 15,-9 8 30-15,0 0-12 16,-3 2 0-16,3 1-2 16,0-1-5-16,0 1 0 15,6 0-5-15,3 2-2 16,3-3-7-16,6 1-1 15,3-3-30-15,12 0-13 16,0-3 6-16,3-5 3 16</inkml:trace>
  <inkml:trace contextRef="#ctx0" brushRef="#br0" timeOffset="146.0047">17037 13840 60 0,'-9'-5'24'15,"0"5"-12"-15,6 0-14 0,-3 8 30 16,-3-3-12-16,0 3-6 16,3 0-5-16,0 3-3 15,3-1 1-15,3 1-2 16,3 0-1-16,3-4 1 16,0-1 1-16,3-4 1 15,0-2 1-15,0-2-5 16,0-1 1-16,-3-2 6 15,-3 2 4-15,0 1 8 0,0-1 3 16,-3 0-13 0,0 3-4-16,0 0-5 15,0 6-1-15,0-1 2 16,3 0 0-16,3 0 0 0,0 1-16 0</inkml:trace>
  <inkml:trace contextRef="#ctx0" brushRef="#br0" timeOffset="147.0047">17168 13891 80 0,'-6'0'33'0,"6"5"-18"16,0 8-11-16,0-2 8 0,0 2 4 15,0 3 2-15,0 0 2 16,0 8 0-16,0 2-14 15,0-2-3-15,3-6 2 16,0-2 1-16,-3-5-2 16,0-1-1-16,0-4 1 0,0-12 4 15,0-7 5-15,0-3-7 16,0-2-3-16,0-3 2 16,0-3 1-16,-3 3 0 15,3-1-1-15,0 4-6 16,3-3 1-16,3 5-2 0,3 3 0 15,0 7 0-15,2 1-2 16,4 5 3-16,3 0 0 16,-6 5 5-16,0 1 2 15,-3 2 6-15,-3 0 3 16,-6 2 0-16,-6 1 4 16,-3-1-11-16,-3 1-2 15,0-3-11-15,-6-3-4 16,6-2-26-16,3-1-10 15,4-2-34 1,2-2-24-16,6-1 46 16</inkml:trace>
  <inkml:trace contextRef="#ctx0" brushRef="#br0" timeOffset="148.0047">17415 13846 220 0,'-3'-11'82'0,"6"11"-44"0,-3 0-42 15,0 0 24 1,9 0-2-16,0 0-12 16,3 0-3-16,2 0-2 15,4 0-1-15,0-5 2 0,3-1-28 16,0 6-11-16,-3-5-62 16</inkml:trace>
  <inkml:trace contextRef="#ctx0" brushRef="#br0" timeOffset="149.0047">17445 13904 192 0,'-6'0'71'0,"9"0"-38"0,0 0-32 0,2 3 16 16,1-3-7-16,3 0 0 15,3 0-13-15,3 0-3 16,6-3-41-16,3 0-19 15,-3 1-10-15,2-1-2 16</inkml:trace>
  <inkml:trace contextRef="#ctx0" brushRef="#br0" timeOffset="150.0047">17757 13748 172 0,'-3'-3'66'0,"6"8"-36"0,-3 3-37 16,0-2 10-16,-3-1 10 16,0 8 6-16,-3-2-7 15,0-3-2-15,0 5-6 16,0-3-3-16,0 1 0 0,3-3-4 16,0 0 0-16,3-3 4 15,0 1 1-15,3-1-3 16,3 0 1-16,3 0-2 15,0-2 0-15,6 0 2 0,0-1 0 16,3 1-5-16,0-3-1 16,-3 0-22-1,-1 0-6-15,1-3-43 16</inkml:trace>
  <inkml:trace contextRef="#ctx0" brushRef="#br0" timeOffset="151.0047">17903 13753 140 0,'-9'8'52'0,"9"5"-28"0,-6 16-2 0,6-15 20 0,-3 4-5 16,0 3-2-16,0 6-17 15,3 2-9-15,0 3-5 16,3-1-4-16,0-2 3 0,3-5-22 15,0 0-9-15,0-5-72 16</inkml:trace>
  <inkml:trace contextRef="#ctx0" brushRef="#br0" timeOffset="152.0047">8420 12224 100 0,'-3'-16'38'0,"-3"11"-20"0,0-3-6 0,3 8 13 16,-3 0 4-16,-3 2 5 15,-9 9-17-15,-12 15-5 16,-6 9-7-16,-2 7-4 0,-1 14 2 16,9 2 0-16,9 0 3 15,16 11-3-15,13-8-2 16,22-6 0-16,12-7 1 16,17-11-19-16,7-8-8 15,20-10-56 1</inkml:trace>
  <inkml:trace contextRef="#ctx0" brushRef="#br0" timeOffset="153.0047">9313 12808 124 0,'3'35'49'0,"-6"-11"-26"0,0 13-14 0,0-21 16 15,-3-1-14-15,-3 1-4 16,0 0 0-16,-3-3 0 16,3-2-76-16,-3-3-35 15</inkml:trace>
  <inkml:trace contextRef="#ctx0" brushRef="#br0" timeOffset="154.0047">9622 12441 128 0,'0'0'49'0,"0"5"-26"0,0-5 4 0,0 0 23 16</inkml:trace>
  <inkml:trace contextRef="#ctx0" brushRef="#br0" timeOffset="155.0047">9622 12443 343 0,'3'-2'37'16,"-3"-4"-20"-16,3 1-11 0,6-3-3 0,-3-2 0 16,0-1 3-1,-3-2-3-15,0 0-2 0,3 2 0 16,-3-2-1-16,0 2-5 16,0 9-3-1,-3 2 1-15,3 5 0 16,3 5-1-16,-3 4 2 15,0 4 4-15,0 11 1 16,0 0 1-16,0 3 2 16,0 0 1-16,-1 2-1 15,1-2-2-15,0-6 1 16,0 4-1-16,-3-7-33 16,0 1-13-16,0-3-50 15</inkml:trace>
  <inkml:trace contextRef="#ctx0" brushRef="#br0" timeOffset="156.0047">9560 12827 160 0,'-6'-3'63'0,"9"6"-34"0,3-6-30 0,-6 3 12 15,6 0 6-15,5 0 6 16,10-2-8-16,3-1-3 0,6 0-7 15,3 3-4-15,5-2 0 16,-2-1-1-16,0 0 2 16,-4 1-12-16,1-1-6 15,-6 1-29-15,-3-1-13 16,-6 0-14 0</inkml:trace>
  <inkml:trace contextRef="#ctx0" brushRef="#br0" timeOffset="157.0047">9967 12263 156 0,'-6'-18'57'0,"9"18"-30"0,0 3-34 0,3-1 8 16,6 14 2-16,3 5 5 15,9 6 11-15,3 4 6 16,0 9-13-16,-1 2 2 16,-2 3 2-16,-9-2 3 0,-6 2 1 15,-15 2-7-15,-15-2 0 16,-9-2-35-16,-11-1-14 16,-16-2-66-1</inkml:trace>
  <inkml:trace contextRef="#ctx0" brushRef="#br0" timeOffset="158.0047">11652 12216 108 0,'-3'-13'44'0,"0"10"-24"0,-15-2-8 0,15 5 16 16,-3 0-5-16,-3 2 1 16,-5 6-11-16,-4 8-5 15,-15 13-5-15,-3 8 2 0,1 16 1 16,5-5 4-16,6 5 4 15,12 0-6-15,12 10 0 16,18-5-4-16,6-5-1 16,11-5-3-16,13-11-1 15,9-5-39-15,11-11-15 16,12-8-28 0</inkml:trace>
  <inkml:trace contextRef="#ctx0" brushRef="#br0" timeOffset="159.0047">12441 12705 132 0,'6'21'52'0,"-3"6"-28"0,-3-1 0 0,-3-12 22 16,-3 4-14-16,-3 1-4 15,-6 4-16-15,-6-4-8 16,0 2-2-16,1-2-16 0,5-3-3 15</inkml:trace>
  <inkml:trace contextRef="#ctx0" brushRef="#br0" timeOffset="160.0047">12718 12417 148 0,'-12'-11'57'0,"9"9"-30"0,0-1-10 0,3 3 20 15,3-3-13-15,3-2-1 16,6 0-11-16,3 0-3 15,8-1-5-15,1 4-5 0,0 2 0 16,-3 8-1-16,-6 5 0 16,-6 13 2-16,-9 3 2 15,-15 6-1-15,-6 2 2 16,-6 0-2-16,0 2 2 16,1 1-2-16,2-5-1 15,6-6-2-15,3-6 1 0,6-4 1 16,3-6 0-16,3 0 2 15,9-2 1-15,6-3 1 16,6-3 2-16,9-2-1 16,5 0 0-16,4-3-6 15,0 0 1-15,0 0 0 16,-1 0 0-16,-2 2-36 16,-3-2-15-16,-6 3-45 15</inkml:trace>
  <inkml:trace contextRef="#ctx0" brushRef="#br0" timeOffset="161.0047">13164 12184 168 0,'3'0'63'0,"9"5"-34"0,6 14-30 0,-3-3 15 16,3 13 5-16,3 13 8 15,-4 14 1-15,1 5 1 16,-3 2-16-16,-9 9-1 0,-9-4 1 0,-15-9-3 15,-6 4 2 1,-8-5-23-16,-10-7-7 0,-12-1-99 16</inkml:trace>
  <inkml:trace contextRef="#ctx0" brushRef="#br0" timeOffset="162.0047">6491 12713 92 0,'-6'-8'35'0,"6"22"-18"0,-3 9-5 0,-3-9 13 16,-3 4 2-16,-3-2 1 15,0 2-9-15,-3 1-4 16,0-3-11-16,-2 5-2 15,-1 0-2-15,0-2 0 0,3-3 0 16,3-3-36 0</inkml:trace>
  <inkml:trace contextRef="#ctx0" brushRef="#br0" timeOffset="163.0047">11997 12282 108 0,'-6'0'44'0,"3"0"-24"0,0 0-2 0,1 3 18 0,-1 5-5 16,-3-1 2-16,-9 9-4 16,-3-2 0-16,0 4-16 15,-3 3-3-15,-3 11 0 0,4-3-2 16,2 3 3-16,3 0-8 16,9 2-4-16,6-2 4 15,9-3 3-15,9 3-3 16,5-1 0-16,7-12 1 15,3-6 0-15,6-8 0 16,-4-5 0-16,-5-2-2 16,-3-4-2-16,-9-1 7 15,-6-4 5-15,-15-2 5 0,-6 0 4 16,-9-1 2 0,-6-2 3-16,-12 6-14 15,4 2-5-15,2 0-4 16,6 3-3-16,6 2-30 0,9 3-13 15,12 5-60 1,15 1-70-16,6-1 50 16</inkml:trace>
  <inkml:trace contextRef="#ctx0" brushRef="#br0" timeOffset="164.0047">5818 12367 168 0,'-3'0'63'0,"6"0"-34"0,-3 0-14 0,0 0 20 16,0 0-8-16,6 0-3 15,3 0-8-15,3-3-2 16,6 0-8-16,3-2-2 0,8-8 2 16,1 2-5-16,0 1-1 15,-3 2-2-15,-4 2-2 16,-2 1 3-16,-6 16-2 15,-3 2 1-15,-6 3 2 16,-6 5 0 0,-3 5 4-16,-3 4 5 15,-3-1 1-15,-3 0 4 0,-3 3-3 16,6-3-1-16,-2-3-6 16,5 1-3-16,-3-6 0 15,6-3-1-15,3-2-22 16,0-5-8-16,6-3-75 15,0-3-3 1</inkml:trace>
  <inkml:trace contextRef="#ctx0" brushRef="#br0" timeOffset="165.0047">5875 12557 224 0,'-9'-8'85'0,"12"8"-46"0,6-5-39 0,0 5 18 15,2-3 3-15,4 1 7 16,12-1-13-16,6 0-3 16,0 1-8-16,5-4-3 0,4 1 2 15,0-8-31-15,-1 10-11 16,1-10-77 0</inkml:trace>
  <inkml:trace contextRef="#ctx0" brushRef="#br0" timeOffset="166.0047">8854 12327 132 0,'0'-13'52'0,"-3"-3"-28"0,-3 8 0 16,3 8 22-16,-6-3-14 16,-3 3-4-16,-8 3-16 15,-7 5-5-15,0 5-5 16,3-2-4-16,3-1-1 0,6 3-1 16,7 1 3-16,8 2-2 15,14 5-1-15,10 0 3 0,0 5 0 16,6 3 1-1,-3 1 0-15,-7-1 0 0,-2 0 2 16,-6-3 8-16,-6-2 3 16,-9 0 2-16,-9-3 1 15,-3-5-6-15,-14-11-4 16,2-2-1-16,0-6-1 16,3-2 0-16,6-3 0 15,6-3-5-15,7-4 1 16,7-1-9-16,16-3-4 15,3-2 11-15,0-3 5 16,0-2 4-16,0-1 3 0,-3-2-1 16,-4 3 0-1,-5-1-12-15,-3-2-3 0,-3-3-54 16,0 6-23-16,-3 2-20 16</inkml:trace>
  <inkml:trace contextRef="#ctx0" brushRef="#br1" timeOffset="167.0047">17102 4657 88 0,'0'-6'33'15,"0"6"-18"-15,-12 0-9 0,9 0 11 0,0 3-7 16,0 2-1-16,0 3-1 16,0 5 0-16,-3 11-2 15,-2 3-1-15,-1 2 1 16,-6 3 1-16,0-1-1 15,0 1-1-15,-3 3-3 16,-3 4 3-16,0 6 1 0,1 0-2 16,-4 8-3-16,-3 0 4 15,0 0 1-15,0 0-7 0,1 0-4 16,-1 2 5-16,3 1 1 16,-3 7 1-16,0-2 1 15,-2 0-2-15,-1-3 2 16,-6-2 0-16,0 2 1 15,1 3-2-15,-4 5 1 16,0 0-4-16,-2-5 0 16,2 5 3-16,3-2 1 15,1-1-1-15,-1 1-2 16,-3 2 1-16,-6 5-1 16,1-2 4-16,2-5 2 15,-2-4 0-15,-1 7-1 16,0-7-3-16,7 12-2 0,-1-3 3 15,-3-1 0-15,0-7-4 16,1 3-1-16,-4-1-2 16,4 1 3-16,-7 5 0 15,-9 15 3-15,7-4-1 16,2-4 2-16,6 1-4 16,1 0 0-16,-1 7-1 15,0-4 0-15,4-9 4 16,-4 1 1-16,3 2-1 15,1-8-2-15,-1 8-2 16,0 0 1-16,1-2 3 16,2-6 1-16,3 0-4 15,0 0-1-15,-2 3 1 0,-1 2 2 16,-3-2 0-16,4-5-1 16,-7-1 1-16,0 3 1 15,0 0-1-15,1 6-1 16,-1-1 1-16,6-2-1 15,4-6-3-15,-1-2 2 16,0 0 1-16,0-3 0 16,1 6 0-16,-1-1 0 15,-6 1 0-15,1-1 2 16,-1 1-3-16,3 5 0 0,-3-6 1 16,4 3 0-16,-1 0 0 15,6 1 2-15,1-7-1 16,-1-1-1-16,0-1 3 15,0-3 0-15,0 1-6 16,1 0 0-16,-4 2 1 16,-3 0 3-16,1-2 0 15,-1-1 2-15,0 1-4 16,0-1 0-16,4 1 1 16,2 5 0-16,6 0 0 15,3-3 0-15,-9-5 0 16,7-3 2-16,-4 5-3 15,0 1 0-15,0-3 1 16,0 0 2-16,-2-3-3 16,2 0 0-16,0-5 1 0,0-5 2 15,6-8-1-15,1-3-1 16,-1 0 1-16,0 3-1 16,0 2 0-16,0 1 0 15,0-1-3-15,4 8 2 16,2-2 1-16,0 2 2 15,-3-7-1-15,-3-1-1 16,3-2 1-16,0-6-1 16,1-4 2-16,2-4 3 15,-3-2 0-15,6-3 0 16,0-2-3-16,3-1 1 16,3-2-4-16,0 0 0 0,3-3 1 15,0-2 0 1,3-3-7-16,0 0-3 0,0 0 1 15,0 0 3 1,3-5 1-16,3-3 0 0,0 0 4 16,-3-5 2-16,0-6 0 15,3 1 2-15,0-6-4 16,0-3-2-16,0-2 4 16,0 0 1-16,0-3-5 15,0-2 0-15,6-3-8 16,-3 3-3-16,2 5 1 15,-2 5 2-15,-3 8 7 16,0 3 2-16,-3 5-3 16,0 2 1-16,0 1 0 15,-3 2-1-15,3 1 6 0,-3-1 1 16,0 0 0 0,0 3-2-16,0 0 1 0,0 0-1 15,0 0-3-15,0 0 2 16,0 6 1-16,0 2 2 15,0 8-1-15,-3 5-1 16,-3 8-2-16,-3 11 1 16,0 7 1-16,1 3 2 15,-1-5 1-15,0-5 3 16,0-5-1-16,0-6 2 0,3-8-2 16,3-5 0-1,0-3-3-15,3-5-2 16,0-8-2-16,9-5 1 0,6-1 5 15,0-2 2-15,2-5-2 16,4 0-3 0,3 0 0-16,0-1 1 15,0 4-3-15,-6 2 0 0,-4 0-10 16,1 0-3-16,-3 0-22 16,-3 0-44-1,0-2 9-15</inkml:trace>
  <inkml:trace contextRef="#ctx0" brushRef="#br1" timeOffset="168.0047">9324 10057 60 0,'0'-3'24'0,"0"6"-12"0,3 13 1 0,0-11 14 15,-3 3-6-15,3 5 0 16,0 3-12-16,-3 3-1 16,3 2-5-16,0 16 0 15,6 0 1-15,-3-3 2 16,3 3-3-16,0 6 0 16,0-1-1-16,-3 8-2 15,3-2 1-15,-3 5-1 16,0-6 0-16,0 6 4 15,0-5-2-15,0 0 1 16,0-4-1-16,0 4 3 16,-1-6-3-16,1 1 6 15,0-1-5-15,0 0 1 16,0-2-2-16,-3 0-4 16,0-3 1-16,0-3 1 15,0-5 0-15,0 0 2 16,3 1-1-16,-3-4 2 15,3-2-2-15,-3 5 2 16,3-3-2-16,-3 4-1 16,3-1 1-16,-3-3-1 15,0-2 0-15,0 0 2 16,0 0-1-16,0-1 4 16,0 1-3-16,0 0 6 15,0-3-5-15,-3 0 1 16,3-2-2-16,-3-1-2 15,3-2 1-15,0 0-1 16,0 0 0-16,-3-3 0 0,3 3 0 16,0-3 0-16,0 3 0 15,0 0 0-15,0 0 0 16,0 0 0-16,-1 2 0 16,-2-2 2-16,3 0-1 15,-3-5-1-15,0-1 1 16,0 1-1-16,0-1 0 0,0 4 2 15,0 1-1-15,0 7-1 16,0-1 1-16,0 0 3 16,0 0-2-16,0-5 6 15,0 0-5 1,0-6 3-16,0-2-3 0,0-5 0 16,0 2-1-16,-3-10-2 15,3 0 1-15,-5-8-1 16,-1-1 0-16,-6-7-3 15,6 5 2-15,-9-13-1 16,6 5 0-16,-6-10 0 16,3 8 0-16,0-6 0 15,3 8 0-15,0 3 4 16,3 5-1-16,0 3-3 16,6 7 1-16,0 9 3 15,6 5-1-15,0 16 4 0,3 2-3 16,3 17 1-16,0-1-1 15,0-8-2 1,0-2 1-16,-3-5 1 16,6-6-1-16,12 2-1 0,-10-12 1 0,-2 0-1 15,3-11 2-15,9-14 3 16,-6-1-2-16,-3-7-2 0,-4-1 0 16,-2-7-4-16,0 1 0 15,-3 6-20-15,-3 1-8 16,-3 4-33-1,0-1-38-15,-3-2 32 16</inkml:trace>
  <inkml:trace contextRef="#ctx0" brushRef="#br1" timeOffset="169.0047">6601 10097 64 0,'0'-3'24'0,"3"6"-12"0,0-3 1 0,0 5 14 16,-3 0-6-16,3 6-2 15,-3 5-9-15,3 7-4 16,0 12-3-16,6 7 0 15,-3 6 0-15,0 10 3 16,0 0-1-16,-1 0 0 16,4 14-3-16,-3-6 1 0,0-3 0 15,0-2 12 1,0 3-8-16,0 10 3 16,0-8-6-16,-3 8-2 15,3-10-1-15,-3 4 3 16,3-7-2-16,-3 3 4 15,0-9-4-15,0 4-1 16,0-4 0-16,0 1 3 16,0-6-2-16,0-2 4 15,0-6-4-15,0-2 1 16,3-9-1-16,-3 4 1 16,3-6-2-16,-3 3-1 15,3-1 1-15,0 1-1 16,0-3 0-16,-4 6 2 15,1-4-1-15,0 1 2 16,0 0-2-16,-3-6 8 16,0-2-5-16,0-8 8 0,0 0-8 15,0-6 1-15,0-2-3 16,0-2-2-16,0 2 1 16,0-6-4-16,0 1 2 0,0-3-1 31,0 0 0-31,-3-3-3 0,3 3 3 15,-6-5-8-15,4 2 6 16,-7-13-7-16,0 3 6 0,-3-13-4 16,3 5 5-16,-6-11 0 15,6 5 2-15,-9-4 2 16,6 7 0-16,-3-3 0 16,6 9 0-16,-2-1 0 15,5 6 0-15,0 0-3 16,3 8 2-16,6 10 3 15,3 11-1-15,5 10 6 16,4 3-4-16,0 8 3 16,3 0-3-16,0 0 3 15,0-5-4-15,0-5 1 16,-3-6-1-16,-4-8 5 16,4-5-4-16,0-16 6 15,0 0-6-15,3-21 1 16,0 2-2-16,0-15-8 15,3 5 3-15,-4-11-47 16,-2 11 27-16,-3-5-78 16,0 13 57-16</inkml:trace>
  <inkml:trace contextRef="#ctx0" brushRef="#br2" timeOffset="170.0047">15090 5085 92 0,'3'-2'35'0,"0"2"-18"15,-3 0 0-15,0 0 16 0,-3 2 3 16,-3 4 2-16,-3 4-5 16,-3 9-3-16,-6 5-16 15,-2 2-2-15,-7 3-1 0,0 0-2 16,-3 0 0-16,0-2-1 15,-2-1 0-15,-4-2-4 16,6 0-3-16,0-3-29 16,1-2-11-16,5-4-65 15</inkml:trace>
  <inkml:trace contextRef="#ctx0" brushRef="#br2" timeOffset="171.0047">14164 5874 132 0,'-20'13'52'0,"14"-2"-28"0,-9 10-13 0,6-8 15 0,-6 5 5 16,-9 1 4-16,0 13-17 16,0 0-6-16,-2-1-7 15,-1-2-6-15,3-2 0 0,-3-3-10 16,3-6-5-16,4 3-34 15,2-2-55 1,0-1 14-16</inkml:trace>
  <inkml:trace contextRef="#ctx0" brushRef="#br2" timeOffset="172.0047">13382 6662 156 0,'-36'21'57'0,"18"1"-30"0,-12-1-29 0,12-8 9 16,-3 3-5-16,-8 5-2 15,-4 11 3-15,0-1 2 16,-3 7-2-16,4-7-2 0,2 1 2 15,3-3-31 1,0-2-57-16,1-1 3 0</inkml:trace>
  <inkml:trace contextRef="#ctx0" brushRef="#br2" timeOffset="173.0047">12414 7525 176 0,'-48'21'68'0,"28"3"-36"0,-10 5-42 0,12-13 11 16,-9 8 3-16,-3 7 5 15,-5 6 2-15,-1 6 1 16,0-4-6-16,1 1-6 0,-1-3-1 15,3-5-28-15,0 0-10 16,1-3-27 0,2-3-20-16,0-2 35 15</inkml:trace>
  <inkml:trace contextRef="#ctx0" brushRef="#br2" timeOffset="174.0047">11423 8472 168 0,'-57'40'63'0,"31"-22"-34"0,-13 19-34 16,24-16 10-16,-12 16-5 15,-3 8 2-15,-5-2-1 16,2-1-1-16,-3-2 1 15,1-3-8-15,2-5-3 0,3-6-47 16,3-5-33 0,3 0 32-16</inkml:trace>
  <inkml:trace contextRef="#ctx0" brushRef="#br2" timeOffset="175.0047">10783 8808 124 0,'-6'0'49'0,"6"5"-26"0,-3 6-25 15,3-3 11-15,-3 5 11 16,-3 11 10-16,-6 2-7 16,0 3 5-1,3 6-16-15,-3 7 3 16,7-2-10-16,-4 0 9 16,3-3-8-16,3-6 3 0,6-7 4 0,0-11 6 15,6 1-10-15,2-17 4 16,7 0-8-16,9-15 0 15,3 2-3-15,6-8-4 16,-1 3-40-16,1 5-20 16,0 3-43-16</inkml:trace>
  <inkml:trace contextRef="#ctx0" brushRef="#br2" timeOffset="176.0047">11798 8427 132 0,'-3'0'52'0,"6"5"-28"0,-3-2-28 15,3 15 34-15,0 6-9 16,0 11-8-16,0 12-3 16,0 6-6-16,-3 3-1 0,0-9 3 15,0-7-3-15,0-8 0 16,3 0-1-16,-3-14 1 16,0-5 9-16,0-5 7 15,-3-5-6-15,0-8 0 16,0-6-9-16,0-18-5 15,0-5 0-15,0-6 2 16,3-2-2-16,0-3-2 16,6-6 2-16,0 9 0 15,3 5 1-15,3 2 0 0,3 6-3 16,5 6 0 0,1 7-1-16,3 5 3 0,0 8 2 15,-3 6 4-15,-3 5 4 16,-4 3 5-16,-5 7-2 15,-6 1 3-15,-6-1-6 16,-3 3-1-16,-8-2-4 16,-7-3-1-16,0-3-14 15,-3-2-8-15,3-3-23 16,0-3-11-16,7 0-25 16,2-5-29-1,6-5 40-15</inkml:trace>
  <inkml:trace contextRef="#ctx0" brushRef="#br2" timeOffset="177.0047">12015 8414 128 0,'-6'10'49'0,"3"1"-26"0,6 5-27 0,-3-6 10 16,3 6 10-16,-3 3 9 15,3-1-3-15,0-2-3 16,3-3-11-16,0-2-5 15,3-3 0-15,6-5 0 0,-3-6 3 16,6-2-5-16,-3-9-1 16,-1-4-7-16,-2-3-3 15,-3 0-1-15,-3 5 1 16,0 2 8-16,-3 4 6 16,0 5 0-16,-3 5 3 15,3 5-4-15,0 13-2 0,0 1 6 16,3 2 3-16,0 0-5 15,0-2-1-15,3-3-4 16,0-3-1-16,0-5-21 16,0-3-8-16,0-8-49 15</inkml:trace>
  <inkml:trace contextRef="#ctx0" brushRef="#br2" timeOffset="178.0047">12396 8393 160 0,'-9'-6'63'0,"12"1"-34"0,-18 8-19 0,6-1 20 15,1 1-7-15,-1 2 1 16,-3 3-9-16,3 0-4 15,0 0-6-15,3 0-6 0,3 5 0 16,3-2-4-16,3-1-1 16,6 4 3-16,6-4 3 15,3-2-1-15,-4 0 0 16,-2 0 1-16,-3 0 0 16,-3 3 11-16,-6-1 5 15,-12 1-4-15,-3-1-2 0,-2-2-3 16,-1 0-2-16,0-5-14 15,0-3-4-15,3 0-36 16,3-5-15-16,3-1-27 16,6-7-13-1,6-11 54-15</inkml:trace>
  <inkml:trace contextRef="#ctx0" brushRef="#br2" timeOffset="179.0047">12411 8197 172 0,'-3'2'66'0,"9"9"-36"0,0 8-31 0,-3-6 15 15,3 13 10-15,-3 6 7 16,0 2-8-16,0 9 0 16,0-6-14-16,0-3-3 0,0-2-2 15,0-6-2-15,0-4-2 16,0-7-2-16,0-4 1 15,0-3-10-15,-3-8-5 16,3-3 1-16,0-5 4 16,0-10-3-16,3-3 2 15,3 2 8-15,-1 1 5 16,10 2-5-16,3 3 1 16,-3 5 7-16,0 5 7 15,-3 6 12-15,-3 7 6 0,0 6-7 16,-6 0 0-1,0 0-11-15,-4 0-4 0,1 0-13 16,0-3-4-16,0-3-39 16,3 1-16-16,0-3-37 15</inkml:trace>
  <inkml:trace contextRef="#ctx0" brushRef="#br2" timeOffset="180.0047">12733 8578 248 0,'-6'2'93'0,"6"1"-50"0,6 0-55 16,0-3 13-16,0 0 0 0,2 0 4 15,4 0-2-15,0 0 0 16,6-3-1-16,0 0-6 0,0 1 0 16,0-1-47-16,0 1-20 15,-4-1-19 1</inkml:trace>
  <inkml:trace contextRef="#ctx0" brushRef="#br2" timeOffset="181.0047">12956 8184 200 0,'-3'13'77'0,"9"0"-42"0,-3 21-37 16,-3-15 14-16,3 7 7 16,0 4 7-16,-3-1-7 15,3-6-3-15,-3 4-9 16,0-1-5-16,0-7-1 0,0-6 1 15,0-2 1-15,0-3 1 16,0-3 0-16,0-8-11 16,3-5-5-16,0-2-5 15,9-3 0-15,2-1 4 0,4 1 4 16,0 2 2-16,3 4 3 16,0 4 2-1,0 3 1-15,0 5 14 0,-7 3 6 16,-2 3 10-16,-6 5 5 15,-6 2-12-15,-6 1-5 16,-6-1-8-16,-2 1-1 16,-7-3-12-16,-3-3-2 15,3-3-21-15,0-2-10 16,3-2-23-16,6-6-8 16,7-3-27-1</inkml:trace>
  <inkml:trace contextRef="#ctx0" brushRef="#br2" timeOffset="182.0047">13334 8342 176 0,'-9'0'68'0,"9"0"-36"0,-9 0-33 16,6 6 12-16,-6 2 6 15,-9 2 4-15,3 3-7 16,3 3-1-16,1 11-7 15,2-3-2-15,6-3 2 0,0-3-1 16,3-2 2-16,6-3-2 0,3-5 0 16,2-2-6-1,1-6-1-15,0-6-4 16,3-7-1-16,-6 0-1 0,-3 0 0 16,0-1 5-16,0 4 3 15,-3 2 1-15,0 0-1 16,0 5 3-16,-3 3 0 15,0 6-1-15,0 4 1 16,3 3-2-16,3 1-1 16,0-4-13-16,3 1-4 15,3-6-42 1,2-8-56-16,7-5 23 16</inkml:trace>
  <inkml:trace contextRef="#ctx0" brushRef="#br2" timeOffset="183.0047">13533 8363 160 0,'-21'11'63'0,"1"0"-34"0,-10 5-23 15,21-6 15-15,3 6 11 16,0 5 7-16,3-2-16 16,3-1-6-16,9-2-10 15,6 0-5-15,0-3-1 0,0-5-4 16,2-3 2-16,4-5-15 15,0-2-6-15,0-14-38 16,0-3-16-16,-3 1-4 16</inkml:trace>
  <inkml:trace contextRef="#ctx0" brushRef="#br2" timeOffset="184.0047">13676 8120 168 0,'-3'3'66'0,"6"5"-36"0,0 13-29 0,-3-8 14 16,0 16 12-16,0 6 7 16,0 2-2-16,0 0 1 15,0 2-19-15,0 1-8 0,0-6-4 16,0-4-7-16,3-7 1 16,-3-4-33-16,3-3-16 15</inkml:trace>
  <inkml:trace contextRef="#ctx0" brushRef="#br2" timeOffset="185.0047">13810 8361 192 0,'-21'2'71'0,"12"4"-38"0,-14 4-34 15,14-4 12-15,-6 2 12 16,3 0 10-16,0-3-13 15,6 0-3-15,3 0-11 16,3 1-2-16,12-1 0 0,3 0 2 16,6 1 3-16,2-1-4 15,4 0-3-15,3 0-4 16,-6 3 1-16,3 0-63 16,-4 11-27-16,-11-1-9 15</inkml:trace>
  <inkml:trace contextRef="#ctx0" brushRef="#br0" timeOffset="186.0047">3660 9710 92 0,'-3'8'35'0,"3"-5"-18"0,0-3-2 0,0 0 13 15,0 0-4-15,0 0-2 16,0 0-4-16,0 0 1 15,3-3-10-15,-3 3-5 0,3-2-3 16,12-9 7-16,3 3-1 16,3-13 0-16,-1 0-3 15,4-1-3-15,0 1 0 16,-3 0-1-16,3 5-3 16,0 0 2-16,-1 3 1 15,-5 5 0-15,0 3 2 16,0 2 1-16,0 6 1 15,0 2 0-15,2 3-5 16,4 3-1-16,3-1 1 16,6 4 2-16,0 1 2 15,-1-1 1-15,4-9 2 16,-3-8 1-16,2-2 1 16,1-3 0-16,-3 0-2 15,-3-2-1-15,-1-1-3 0,1 0 1 16,-3 1-2-16,0 2-1 15,0 0-2-15,5 0 1 16,4 0-30-16,3-3-14 16,-1 1-48-1</inkml:trace>
  <inkml:trace contextRef="#ctx0" brushRef="#br1" timeOffset="187.0047">18576 1214 156 0,'-21'-2'60'0,"15"4"-32"0,0-4 0 15,6 4 27-15,-3-2-2 0,3 0 2 16,0 0-27-16,0 0-9 16,0 0-12-16,6 0-9 0,6 6-4 15,9-1 3-15,2-2 1 16,13-3-1-16,3-3 2 15,0 3 1-15,-4-5 2 16,-2 5-1-16,-3-6-1 16,-9 4 3-16,-7 2 0 15,-11 0 12 1,-9-5-6-16,-8 5-2 16,-16 5 0-16,-12-5 0 0,-2 0 8 15,-1 2 2-15,-6-2 5 16,7 0 1-16,5 0-8 15,9 0-4-15,6 0-11 16,12 0-2-16,6 0-7 16,15 6-1-16,9-6 5 15,15 0 2-15,12 0 0 16,5-6 0-16,4 4 2 16,-4 2 2-16,-5 0 0 15,-3 0-1-15,-10 0 1 16,-8 2 1-16,-18-4 14 15,-12 2-8 1,-9-5-2-16,-17 10-3 0,-13-5 0 16,-3 8 2-1,4-8 4-15,5 5 0 0,6-2 2 16,10 2-11-16,5-5-2 16,6 0-4-16,9 0-1 15,15 0-1-15,11 0 0 16,13-5-2-16,6 2 1 15,3-2 5-15,-4-1 2 16,4 6 2-16,-9 0 0 16,-13-2 2-16,-5 2 3 15,-9 0 2-15,-9-5 3 16,-9 5-7-16,-12 0-4 16,-8 5 0-16,-7-3 2 0,6 4 6 15,6-1 6-15,4-5-9 16,5 0-2-16,6 0-7 15,6 0-1-15,3 0-2 16,9-5 2-16,6 5 4 16,2-8 1-16,4-3 1 15,-3 9 0-15,-3-4 0 16,-6 6 6 0,-9 0 4-16,-9 6-5 15,-6 2-3-15,0-3 1 16,-3 3 0-16,3-3-4 15,4-2-1-15,2 2-8 0,6 0-2 16,3 1-2-16,6-4 1 16,6-2 0-1,-1 0 3-15,1 0 1 0,-3 0 1 16,-3 0 7-16,-6 0 5 16,-6 0-2-16,-6 5 1 15,-8-5-1-15,-4 3 1 16,-3 2 7-16,0 1 3 15,3-1-4-15,6-2-1 16,4 2-6-16,5-5-4 16,3 5-8-16,9-5-4 15,6-5-1-15,8 5-1 0,7-5 4 16,6 2 5-16,0 3 2 16,-3-5 0-16,-7 5 6 15,-2-6 3-15,-21 4 14 16,-9 2-3-1,-8 0-1-15,-7 2-5 16,-3 4-1-16,3-1-3 16,3-2 2-16,10 2-9 15,2-5-3-15,6 0-8 16,9-5-5-16,9 2 5 16,5-2 3-16,10-1-1 15,6-2 2-15,0 3 5 16,-4 0 2-16,-2 2 2 15,-6-2 0-15,-3 5 6 16,-3-5 4-16,-9 2 10 16,-6 3 7-16,-6 0-12 0,0 0-3 15,-3 0-8-15,6 0-1 16,0 3-10-16,9 2-3 16,6-5 3-16,3 5 1 15,3 1 4-15,5-4 1 16,1 3-4-16,-3-5-1 15,-3 0-2-15,-3 0 2 16,-3 0 8-16,-6 0 4 16,-3 0-1-16,-6-5 2 15,-9 3-2-15,-6-1 2 16,-6 3-4-16,0-3-2 16,0 3 2-16,1 0 0 0,5 0-4 15,0 3 1-15,12-3-7 16,6 0 0-16,12 3-2 15,6-3 1-15,6 2 2 16,2 3 4-16,1-5-4 16,-3 0 2-16,-6 0 4 15,-3 0 2-15,-3 3 6 16,-6-3 3-16,-6 0-6 16,-12-3-1-16,-3 3 2 15,-6 0 3-15,-3 0-2 16,0 0 1-16,6 0-7 15,4 0-1-15,2 0-5 0,3 0-1 16,3 0-6-16,6 0-3 16,6 0-5-1,3 0 0-15,0 0-11 0,-1 0-5 16,1 0-12 0,-3 0-5-16,0 0-64 15,-6 0-28-15,0 0 72 16</inkml:trace>
  <inkml:trace contextRef="#ctx0" brushRef="#br1" timeOffset="188.0047">19680 1270 116 0,'-6'-5'44'15,"6"-1"-24"-15,-6-2-10 0,0 8 14 0,-6 0 4 16,-3 0 6-16,-3 0-6 16,-2 0 0-16,-7 6-15 15,3 7-1-15,3 0-1 0,0 8-4 16,6 1 1-16,4 1 4 15,5-1 2-15,9 1-7 16,5 4-4-16,10-6 0 16,6-2 0-16,6-1-6 15,6-10 0-15,-4 0-23 0,4-8-11 16,-3-3-66 0,11-7-33-16,-5 2 66 15</inkml:trace>
  <inkml:trace contextRef="#ctx0" brushRef="#br1" timeOffset="189.0047">19885 1283 208 0,'-15'0'79'0,"4"0"-42"0,-13 3-32 0,18 2 17 16,0 8-3-16,-3 1 1 15,3-1-11-15,3-3-3 0,3 6-4 16,6 3-2-16,6-1 3 0,0-2 0 15,6-3 1-15,2-2-2 16,4-6 1-16,3-5 0 16,-3-5 1-16,0 0 2 15,-4-8 1-15,-5-1 5 16,-6-4 3-16,-3-3-4 16,-9-1-1-16,-6 4-4 15,-3-1-1-15,-2 1-10 16,-1 10-4-16,0 0-33 15,0 3-15-15,6 10-58 16,6-2-31 0,3-3 70-16</inkml:trace>
  <inkml:trace contextRef="#ctx0" brushRef="#br1" timeOffset="190.0047">20141 1259 188 0,'-12'14'71'0,"9"-4"-38"0,3 11-39 0,0-7 12 16,3 4 16-16,0 9 12 15,-3 4-11-15,3 4-4 16,0 4-12-16,0 1-3 0,0-3 2 16,0-5-3-16,0-6-2 15,-3-10 0-15,0-3-1 16,0-2-9-16,0-6-2 0,-3-7 4 15,0-14 1 1,0-3 4-16,0-12 1 16,-3-1 1-16,6-3 0 15,0 1 0-15,3-3 2 0,3 3-1 16,3-3 2-16,3 5 7 16,3 11 5-16,0-6-7 15,6 14-2-15,3 5-9 16,-4 8 0-16,-2 8 5 15,-3-3 6-15,-3 16 7 16,-6-7 5-16,-3-1 1 16,-12 0-1-16,0 0-8 15,-6 1-5-15,0-1-15 0,-3-3-5 16,1-2-25-16,2-8-10 16,3 0-22-16,0 0-8 15,3 0-16 1</inkml:trace>
  <inkml:trace contextRef="#ctx0" brushRef="#br1" timeOffset="191.0047">20335 1291 232 0,'6'5'88'0,"3"3"-48"0,6 11-29 0,-4-11 21 16,1 5-11-16,0 0-1 15,0 1-10-15,3-1-4 0,-3 0-3 16,0-2-5-16,-3-3-1 15,3-1-36-15,-3-1-16 0,5-6-47 16,4-6-32 0,0-1 58-16</inkml:trace>
  <inkml:trace contextRef="#ctx0" brushRef="#br1" timeOffset="192.0047">20623 1278 220 0,'-14'26'85'0,"8"1"-46"0,-9 13-24 0,6-14 24 15,-3 14 1 1,-6 15 5-16,0-2-20 16,0-8-9-16,0 3-10 15,4-11-14-15,5 3-77 0,9-14-27 16,0-21-7 0</inkml:trace>
  <inkml:trace contextRef="#ctx0" brushRef="#br1" timeOffset="193.0047">21510 1241 108 0,'-2'-8'44'0,"4"3"-24"0,-4-3-2 0</inkml:trace>
  <inkml:trace contextRef="#ctx0" brushRef="#br1" timeOffset="194.0047">21671 1283 208 0,'-38'0'79'0,"26"13"-42"0,-3-5-30 15,9-2 18-15,-3 7 4 0,0 0 5 16,3 0-5-16,0 1-1 15,6 4-15-15,6 3-3 0,6-2-3 16,9-6 1-16,0 0 2 16,-1-10-5-16,4-3-1 15,0-3-2-15,-3-7 1 16,-6 2-2-16,-6-5 2 16,-6-6-4-16,-6 3-2 15,-6-2-12-15,-6-1-2 16,-3 6-16-16,-3 0-7 15,0 5-31-15,6 2-13 16,7 6-15 0</inkml:trace>
  <inkml:trace contextRef="#ctx0" brushRef="#br1" timeOffset="195.0047">21835 1283 184 0,'0'16'68'0,"0"-16"-36"0,6 32-13 16,-3-22 43 0,0 4-34-16,-3-1 17 15,0 3-27-15,0-3 0 16,6-2-12-16,-6-3-1 0,0-3-1 16,0 3 2-16,0-8-3 0,0-6-2 15,3 6 0 1,-3-7-4-16,3-7 0 0,3-4-1 15,0-3-2 1,3 2 1-16,5 1 1 0,-2 4-3 16,6 6 4-1,6 8 2-15,-3 6 3 0,-6 2 8 16,3 5-6-16,-3 5 8 16,-4 1-5-16,-5-3-4 15,3 2-2-15,-3 1-3 16,0-3-34-16,0-6-16 15,6-2-26-15,0-2-60 16,6-4 74-16</inkml:trace>
  <inkml:trace contextRef="#ctx0" brushRef="#br1" timeOffset="196.0047">22421 1238 296 0,'-15'-10'112'0,"15"10"-60"0,-17 5-50 15,8 0 34 1,3-2-23-16,-9 7 7 16,0-4-12-16,-6 7-7 15,6-5-1-15,6 5-9 16,6 6 5-16,9-6-7 16,3 0 6-16,3 3 2 15,12 0 3-15,-3 0 6 0,0 2-3 0,-10 1 19 31,-2-3-13-31,-12 2 17 16,0 1-16-16,-14-6-11 16,2-5 0-16,-15-3-40 0,6 0 22 15,-6-5-84-15,10 0 57 0,-1-10-104 16,9 7 84 0</inkml:trace>
  <inkml:trace contextRef="#ctx0" brushRef="#br1" timeOffset="197.0047">22633 976 268 0,'-6'-5'101'0,"6"5"-54"0,0 5-55 15,0 9 31 1,0-1-16-16,0 21 21 15,0 6-15-15,0 18 2 16,0-8-9-16,0 9-1 16,9-4-3-16,-3-2-26 15,3-8 13-15,-4-8-83 16,4-8 52-16,-6-5-97 16,0-11 79-16</inkml:trace>
  <inkml:trace contextRef="#ctx0" brushRef="#br1" timeOffset="198.0047">22475 1201 340 0,'9'0'126'0,"9"0"-68"0,23 11-65 0,-23-11 21 16,12-5 0-16,12-1 3 16,2-2-8-16,7-5-5 15,0-8-3-15,5 2-52 0,-2-7-20 16,-7 2-73-1</inkml:trace>
  <inkml:trace contextRef="#ctx0" brushRef="#br1" timeOffset="199.0047">22823 1291 200 0,'-3'0'74'0,"6"0"-40"0,3 8-29 0,0-3 17 16,-3 9 3-16,3-1 7 16,0 0-6-16,-6 6-3 0,9-1-13 15,-6-5-4-15,0 1-2 0,-3-1-2 16,3-5 1-16,-3 0 9 15,0-3 4-15,0-5 1 16,0-3 2-16,0-2-8 16,-3 0-2-16,3-3-7 15,0-3-2-15,0 3-2 16,3-5 0-16,3 0 2 16,0 0 2-16,6-1-1 15,3 1-1-15,-1 3-2 16,1 2 1-16,0 0-8 15,6 2-2-15,-3-2-16 0,0 3-6 16,-3 10-26-16,-1-2-13 16,1 2-38-1</inkml:trace>
  <inkml:trace contextRef="#ctx0" brushRef="#br1" timeOffset="200.0047">23180 1310 208 0,'-6'0'79'0,"6"2"-42"0,0 9-26 0,0 2 21 0,0 0-8 15,0 3 0-15,0 0-11 16,3 5-3-16,3-2-6 16,3-3-1-16,3 0 3 0,3-6 1 15,0-5 1-15,6-5-4 16,0-5-3-16,-4-5-11 15,1-1-4-15,-3-2 5 16,-6-6 4-16,3 3 4 16,-9 3 1-16,-3 0 0 15,3 8 2-15,-3-3 1 16,0 5 1-16,0 0 2 16,3 17 3-1,3-6-2-15,0 5-4 16,3 5 1-16,0-4-3 15,12-1-1-15,-1-5-24 16,7-3-11-16,-3 0-33 16,6-5-12-16,0-5-13 15</inkml:trace>
  <inkml:trace contextRef="#ctx0" brushRef="#br1" timeOffset="201.0047">23630 1296 196 0,'-21'-5'74'0,"21"5"-40"0,-30 8-18 0,21-3 37 16,3 9-30-16,-9-1 7 16,1 0-6-16,5 0 0 15,6 6-8-15,3-1-3 0,6 4-7 16,3-4-4-16,17 1 1 16,-2-4-7-16,12-4 1 0,0-8-12 15,5-3-3-15,-2-3-22 16,-3-13-9-16,-1 0-27 15,-5-10-54 1,6 2 28-16</inkml:trace>
  <inkml:trace contextRef="#ctx0" brushRef="#br1" timeOffset="202.0047">23859 1011 216 0,'-18'5'82'0,"18"-2"-44"0,0 15-38 16,0-10 16-16,0 11 4 15,-3 18 7-15,3 5 1 0,0 8 3 16,0-5-17 0,3 3-4-16,-3 2 1 0,6-5-7 0,0-10 0 15,0-4-24-15,-3-10-9 16,6-2-50-16,-6-11-19 16,3-3-4-1</inkml:trace>
  <inkml:trace contextRef="#ctx0" brushRef="#br1" timeOffset="203.0047">23645 1244 312 0,'-15'0'115'0,"21"0"-62"0,6 0-71 0,-3 0 14 0,3 0 4 15,8-6 7-15,7 6-3 16,6 0 0-16,9 0-2 15,-1 0-26-15,1 0-9 0,-3 0-58 16,2 3-59 0,-11 2 48-16</inkml:trace>
  <inkml:trace contextRef="#ctx0" brushRef="#br1" timeOffset="204.0047">24136 1291 272 0,'-3'13'104'0,"0"-7"-56"0,0 15-54 16,3-8 17-16,0 0 2 15,0 6 6-15,0-1-4 0,-3-2 2 16,0 3-10-16,-3-1-9 0,6-4-3 16,0-1-53-16,-3 0-22 15,3-8-38 1</inkml:trace>
  <inkml:trace contextRef="#ctx0" brushRef="#br1" timeOffset="205.0047">24133 1193 356 0,'-9'-26'132'0,"6"13"-72"0,3 2-70 16,3 11 15-16,0 0-7 0,0 0-8 16,3 0-3-16,3 11 7 15,3-3-59-15,8 5-23 0,10 0-35 16</inkml:trace>
  <inkml:trace contextRef="#ctx0" brushRef="#br1" timeOffset="206.0047">24300 1408 220 0,'-21'21'82'0,"18"-11"-44"0,3 12-29 15,0-17 22-15,3 8-6 16,3-5 0-16,3 5-7 15,5-5-3-15,4 3-9 16,6-11-4-16,0 0 1 0,0-6 0 16,3-2 1-16,-4-5-5 15,-2 0-1-15,0-3 5 0,-9 0 3 16,-6-2-3-16,-9-3 0 16,-6 2-1-16,-9-2-2 15,-9 5-10-15,1 3-4 16,-1 10-31-16,3-2-12 15,6 5-51 1,6-5-29-16,6 5 63 16</inkml:trace>
  <inkml:trace contextRef="#ctx0" brushRef="#br1" timeOffset="207.0047">24648 1339 232 0,'3'18'88'0,"9"-7"-48"0,-3 10-40 15,-9-13 18-15,6 5 8 16,-6 6 8-16,0-6-9 16,0 6-5-16,0-12-11 15,0 4-6-15,-6-3 2 16,6-8-1-16,0 0-8 16,6-5-3-16,-3-3-5 15,5-3-3-15,1-2-2 16,6-3 0-16,3-2 4 15,6 10 6-15,3-3 2 16,-3 11 3-16,-7 5 7 16,4 1 5-16,-3 7 12 15,-6 0 6-15,6 6-10 0,-6 2-5 16,-3-3-13-16,0-5-5 16,-6-5-74-16,9 11-92 31</inkml:trace>
  <inkml:trace contextRef="#ctx0" brushRef="#br1" timeOffset="208.0047">21496 1265 156 0,'3'-6'57'0,"-3"4"-30"0,0-4-14 16,0 6 17-16</inkml:trace>
  <inkml:trace contextRef="#ctx0" brushRef="#br1" timeOffset="209.0047">21487 1251 335 0,'-12'0'31'15,"-6"3"-15"-15,-3 2-9 0,-6 6-1 16,1 10-3-16,-1 6-2 15,6-4 8-15,3 7 4 16,9 7-4-16,9-8-1 16,15 0-2-16,9-3-1 15,12-13-3-15,5-5 1 16,1-8-59-16,11-5-27 0,-2-3-27 31</inkml:trace>
  <inkml:trace contextRef="#ctx0" brushRef="#br3" timeOffset="210.0047">18588 2172 140 0,'-9'0'55'16,"6"0"-30"-16,0 3-1 0,3-3 22 0,0 0 3 15,0 0 5-15,0 0-23 16,0 0-8-16,9 3-14 16,5-3-2-16,10 0 0 0,6-3-3 15,6 0-3-15,2-5 0 16,7 3-1-16,0 5 0 15,-10 0 2-15,-5-5-1 16,-6 5 2-16,-3 0-2 16,-6 0 2-16,-6 0 0 15,-3 0 3-15,-6 0 3 0,-3 0 2 16,-6 0 1 0,-9 0 0-16,-6-3 0 0,-6 3 0 15,-2-3-2 1,-7 3 1-16,-3 0-2 0,3 0 0 15,4-2-1-15,5 2 0 16,9 0-7-16,6 0-2 16,6 0-5-16,9 0-1 15,15 0-1-15,9 0 2 16,6 0 2-16,6 2-1 16,2 1 4-16,1 0 0 15,0 2 1-15,-10-2 0 16,-5-3 0-16,-6 2 0 0,-3-2 4 15,-6 3 5-15,-12-3-5 16,-6 5-2-16,-9-5-1 16,-9 0-1-16,-5 0-3 15,-13 0 2 1,-3 0 1-16,4 0 2 0,5 0-1 16,6 0-1-16,9 0 1 15,7 0-1-15,5 0-5 16,9 0-1-16,12-5-4 15,11 5 1-15,7 0 5 16,9 0 4-16,3 0 3 16,2 0 1-16,-2-3-2 15,0 3-2-15,-10 0 1 16,-8 0 1-16,-3 0-1 0,-9 0 2 16,-9 0-4-16,-3 3 0 15,-6-3-1-15,-6 5 0 16,0-5 2-16,1 0 2 15,-1 0-3-15,6 0 0 16,0-5-32-16,6 2-13 16,3 1-83-1,12-1-56-15,0-2 77 16</inkml:trace>
  <inkml:trace contextRef="#ctx0" brushRef="#br3" timeOffset="211.0047">19736 2154 140 0,'3'-8'55'0,"-6"2"-30"0,-2 1-5 16,2 3 21-16,-3 2-9 16,-3 0-3-16,-12 0-11 0,-3 5-3 15,-6 5-9 1,-3 6-4-16,-2 16-1 0,8 2-1 0,3 1 0 15,9-3 0 1,6-1 0-16,6-4-3 0,9-9 0 16,9-2 4-16,3-5 1 15,12-11 4-15,3-11 1 16,-7-2-3 0,1-8-3-16,-3-11 2 0,-6 3 0 15,-3-3 1-15,-6 0 0 16,-6-13 0-16,-3 0 0 15,-3 3-2-15,0 5 1 16,-3 5 2-16,0 11 4 16,3 3-2-16,0 4 1 0,0 7-7 15,3 14-1 1,0 7-2-16,6 9 0 0,0 12 4 16,0-1 3-16,3 9 0 15,0-1 0-15,-1-2-6 16,1-1 1-16,0-7-5 15,0-5 1-15,0-4-47 16,0-7-20-16,-3-5-41 16</inkml:trace>
  <inkml:trace contextRef="#ctx0" brushRef="#br3" timeOffset="212.0047">19909 2217 192 0,'3'0'71'0,"3"21"-38"0,3-7-32 0,-3-9 16 15,0 0 2-15,6 3 5 16,3-8-10-16,0 0-3 0,2-8-7 16,10 3-1-16,-3-6 3 15,0-2-5-15,-6 0-1 16,-3-3-2-16,-7 5-2 15,-2 3 5-15,-12-2 1 16,-8 7-3-16,-4-2-1 0,-6 5 3 16,-3 5 3-16,0 3-1 15,1 3-2 1,-1 15 8-16,6-7 6 0,3 2 2 16,12 5 1-16,3-4-7 15,9 1-4-15,6-1-4 16,9-4-3-16,3-5 3 15,14-2 0-15,-2-3-34 16,0-8-14-16,-3 0-62 16,-1-8-43-1,-5 3 60-15</inkml:trace>
  <inkml:trace contextRef="#ctx0" brushRef="#br3" timeOffset="213.0047">20442 2162 192 0,'-9'-3'71'0,"3"3"-38"0,-6 3-19 0,6-1 22 15,-3 6-9-15,-3-2-3 16,-3 1-14-16,1 1-4 15,2 6-4-15,9-4-4 0,3 3-1 16,6 3-1-16,9-2 0 0,5-1 3 16,1 3 0-16,-3-3 9 15,-3 0 5-15,-6 3 9 16,-9 0 6-16,-9 0-4 16,-6 2-2-16,-6-10-10 15,-9 3-5-15,-5-6-4 16,5-2-3-16,3-3-17 15,3-3-9-15,7-2-30 16,5-3-13-16,6-3-51 16</inkml:trace>
  <inkml:trace contextRef="#ctx0" brushRef="#br3" timeOffset="214.0047">20555 1924 236 0,'-12'0'90'0,"15"0"-48"0,0 7-53 0,3 1 11 16,0 8 21-16,-3 13 15 15,3 8-3-15,-3 6 1 16,0 7-19-16,0-2-11 0,3-1-4 16,0 1 0-16,-3-8 0 15,0-6-18-15,0-8-8 16,0 4-52-16,-3-17-25 15,0-8 1 1</inkml:trace>
  <inkml:trace contextRef="#ctx0" brushRef="#br3" timeOffset="215.0047">20409 2167 288 0,'-15'-3'110'0,"18"1"-60"0,6-1-63 16,0 3 17-16,6-5 18 15,9 2 12-15,9-2-12 16,2-1-7-16,7 1-9 16,6 3-22-16,-4-4-7 0,-2 1-119 15,-6 2-53 1</inkml:trace>
  <inkml:trace contextRef="#ctx0" brushRef="#br3" timeOffset="216.0047">20757 2191 164 0,'-3'5'63'0,"15"3"-34"0,-15 5-16 0,3 0 19 16,0 1 10-16,6 4 9 15,-9-2-16-15,6 0-6 0,-6 0-17 16,0-6-5-16,3 1-3 0,3 0 0 16,-6-6 0-16,0 3 0 15,3-8 0-15,-3 0-2 16,-3-5-2-16,6-1-2 15,0-7-1-15,0-8-1 16,3 2 3-16,6 1 0 16,-3 2 3-16,3-3-1 15,0 6 2-15,3-3-4 16,0 6 0-16,3 2-1 16,0 2 0-16,0 1 0 15,0 0-2-15,-1 2-48 16,1-2-20-16,-3 5-41 15,0 0-21-15,3 5 67 16</inkml:trace>
  <inkml:trace contextRef="#ctx0" brushRef="#br3" timeOffset="217.0047">20981 2191 200 0,'-12'0'74'0,"21"5"-40"0,-15 3-22 0,6-5 19 15,0 20-1-15,0-7 4 16,0 3-14-16,0 5-6 15,0 2-9-15,6-7-4 0,6 2 2 16,0-5-2-16,2 0 2 16,1-11-7-16,3-3 1 15,0-4-10-15,0-3-4 0,-3-9-5 16,-3 1 1-16,0-5 7 16,-7-9 6-16,1 3 5 15,-3 3 4 1,-3 8 4-16,0 0 4 0,0 5 2 15,0 5 3-15,0 3-1 16,0 11 0-16,3-3-5 16,0 5 0-16,0-3-5 31,3 4-2-31,3-1-40 16,3 0 21-16,3-5-114 15,0 3 74-15</inkml:trace>
  <inkml:trace contextRef="#ctx0" brushRef="#br3" timeOffset="218.0047">21484 2178 252 0,'-24'-11'93'0,"24"11"-50"0,-21-3-55 0,9 6 15 16,6 2-5-16,-15 8 16 15,4 6-7-15,-4 2 13 16,3 0-12-16,3 3-2 15,9-3-3-15,3 3-3 16,9-3 1-16,6-2-10 16,3-1 5-16,9-4-45 15,2-1 27-15,7-11-100 16,-3 1 68-16,3-8-49 16,-4-6 60-16</inkml:trace>
  <inkml:trace contextRef="#ctx0" brushRef="#br3" timeOffset="219.0047">21683 1963 180 0,'15'-8'68'0,"-15"8"-36"0,0 3-15 15,0 2 39 1,0-2-31-16,0 15 9 0,0 14-13 16,-3 3 4-16,0 2-14 0,-6 8 1 31,0-6-8-31,0 6-9 0,3-5 3 0,3-3-61 15,3-3 34-15,0-7-113 16,6-9 79-16</inkml:trace>
  <inkml:trace contextRef="#ctx0" brushRef="#br3" timeOffset="220.0047">21543 2178 316 0,'-6'-3'118'0,"6"3"-64"0,18-3-67 0,-9-2 21 16,0 5-8-16,9-5 9 15,3 2-5-15,5-2-30 16,1 2 14-16,3-2-99 16,0 5 61-16,-3-6-86 15,-4 6 78-15</inkml:trace>
  <inkml:trace contextRef="#ctx0" brushRef="#br3" timeOffset="221.0047">21921 2175 240 0,'-15'16'90'0,"15"-16"-48"0,0 32-29 16,0-19 35-1,0 0-27-15,0 3 3 16,0 2-15-16,0 4-8 16,3 1-1-16,0-7-53 15,3 0 29-15,0-3-123 16,0 1 83-16</inkml:trace>
  <inkml:trace contextRef="#ctx0" brushRef="#br3" timeOffset="222.0047">21906 2069 296 0,'-3'-16'110'0,"3"16"-60"0,3 0-58 0,-3 0 11 16,0 0-5-16,3 3-21 15,6 2 13-15,3 0-60 16,3 3 39-16,-3 0-39 16,3 3 40-16,-3-6 7 15,3 6 14-15,-6-1 35 16,2 4-14-16,-8 7 38 16,0 0-29-16,-3 8 13 15,0-3-20-15,0 1 5 16,3-1-11-16,3-7 11 15,3 2-11-15,9-2 7 16,3-6-8-16,6-11 4 16,3 4-6-16,-1-12 13 15,-2 4-10-15,-6-6 9 16,0 3-9-16,-12-17 2 16,-3 7-6-16,-12-12-4 15,-3 6-1-15,-15-3-30 16,0 8 17-16,-9-5-58 15,7 16 40-15,-1-6-87 16,9 9 67-16,6-1-43 16,6 3 54-16</inkml:trace>
  <inkml:trace contextRef="#ctx0" brushRef="#br3" timeOffset="223.0047">22409 2164 236 0,'-3'11'90'0,"3"-11"-48"0,6 24-45 0,-6-14 36 16,3 6-21-16,-3 3 26 16,0-3-22-16,0-1 4 15,0 1-12-15,-3-2-1 16,3-4-4-16,-3-2 5 16,6 0-5-16,-3-5-5 15,0-1 0-15,0-7-12 16,6 2 7-16,0-10-7 15,3-5 8-15,6-9-6 16,0 6 7-16,9-3 0 16,3 6 3-16,2 4 11 15,1 6-6-15,0 14 31 16,0-1-20-16,-7 8 21 16,-2 8-20-16,0-2 1 15,-6 2-10-15,-3-8-38 16,0 6 16-16,-3-6-152 15,0 0 93-15</inkml:trace>
  <inkml:trace contextRef="#ctx0" brushRef="#br4" timeOffset="224.0047">4711 15359 80 0,'-3'-11'30'0,"3"9"-16"0,3-3 12 0,-3 5 18 16,0 0-4-16,0 0 13 15,6 21-17-15,-3 10-19 16,-3 9 5-16,-3 10 1 0,0 3-9 16,-3 0-5-16,0-5-4 15,3-6-1-15,0-5-7 16,3-8-2-16,0-7-56 16,0-4-21-16</inkml:trace>
  <inkml:trace contextRef="#ctx0" brushRef="#br4" timeOffset="225.0047">4711 15256 168 0,'-12'3'66'0,"9"-1"-36"0,3 9-33 0,3-3 13 16,0 5 4-16,3 11 3 16,3 10 9-16,3 8 6 15,3 9-17-15,5 4-2 0,1 1 1 16,0-6-6-16,-3-5-2 0,0-8 1 16,0 0 0-16,-4-8-1 15,1-8-1 1,-3-10 1-16,-3-3 3 0,0-3 2 15,0-15 1-15,0-9-11 16,-3-5-3-16,0-13 1 16,-3 0 0-16,0 0-2 15,-3 3 0-15,0-3-1 16,0 5 3-16,0-5 0 16,0 8 1-16,0 8-14 15,0 2-5-15,0 3-32 16,3 6-15-16,6 2-38 15</inkml:trace>
  <inkml:trace contextRef="#ctx0" brushRef="#br4" timeOffset="226.0047">5127 15613 152 0,'-17'8'57'0,"-1"11"-30"0,-6 2-23 0,18-11 15 16,3 4-9-16,3 1-1 15,6 4-1-15,9-1 0 16,6-2-4-16,0 0 2 0,2-5 0 0,7-9-2 16,-3-2-1-1,0-5-1-15,-6-5 1 0,-4-4 2 16,-5-2 2-1,-9 1-1-15,-6-4-1 0,-6 1-1 16,-3-4 0-16,1 6-11 16,-7-2-5-16,3 7-38 15,0 1-18-15,3-3-8 16</inkml:trace>
  <inkml:trace contextRef="#ctx0" brushRef="#br4" timeOffset="227.0047">5372 15280 228 0,'-9'8'85'0,"12"8"-46"0,-3 13-43 0,0-3 15 16,0 6 12-16,0 10 7 16,0 8-13-16,0-2-5 15,3 2-7-15,3-7-4 0,0-6 0 16,-1-6-32-16,1-7-12 15,0-5-71 1</inkml:trace>
  <inkml:trace contextRef="#ctx0" brushRef="#br4" timeOffset="228.0047">5253 15515 276 0,'-12'-5'104'0,"15"2"-56"0,3 1-60 0,2 2 13 0,4-3 2 16,0 0 7-16,6 1-6 15,6-1-2-15,3 0-2 16,3 1-11-16,2 2-5 0,7 2-34 16,-9 4-15-16,-4-1-32 15</inkml:trace>
  <inkml:trace contextRef="#ctx0" brushRef="#br4" timeOffset="229.0047">5586 15595 152 0,'-6'23'57'0,"9"-12"-30"0,-6 2-5 16,3-5 20-16,6-3-11 0,0 3-4 15,3-2-9-15,0-1-3 16,3-2-9-16,2-3-2 0,1-3 2 16,3-8-3-16,0-5 0 15,-3-2-6-15,-3 7 0 16,-6-2 1-16,-9 0 1 15,0 0-6-15,-6 2 0 16,-3 3-2-16,-3 6 1 16,-3 2 2-16,-3 5 2 15,-2 5 6-15,-1 6 6 16,3 0 5-16,6 0 2 16,9 0 0-16,3 0 4 15,9 2-5-15,6 1 2 16,3-3-9-16,0 0-4 15,3-3-5-15,0-8 1 0,5 3-43 16,-2-8-18-16,6-3-55 31</inkml:trace>
  <inkml:trace contextRef="#ctx0" brushRef="#br4" timeOffset="230.0047">5913 15526 328 0,'-12'2'123'0,"12"-2"-66"0,-6 3-75 16,6 2 16-16,-3 1-43 0,0 2-13 15,1 5-63-15,-1 8-27 16</inkml:trace>
  <inkml:trace contextRef="#ctx0" brushRef="#br4" timeOffset="231.0047">5913 15745 236 0,'0'16'90'0,"3"-8"-48"0,-3 3-38 0,0-6 21 16,3 0-21-16,-3-5-3 16,0 0-73-16,0 0-31 15,3-5 12-15,6-3 10 16</inkml:trace>
  <inkml:trace contextRef="#ctx0" brushRef="#br4" timeOffset="232.0047">4672 15954 80 0,'-3'0'33'0,"3"3"-18"0,0-6 4 16,0 3 18-16,3 6 4 15,0-1 3-15,3 0-11 16,0-2-3-16,0 5-17 15,0-6 3-15,3-2 4 0,3 0-11 16,3-5-2-16,8-5-1 16,4 2 3-16,6-3-6 15,3 3-2-15,-1 3-3 16,7 5 0-16,0 5 2 16,-1 3 0-16,-2 3 0 15,0-1 2-15,2 3-1 0,-2-7-1 16,-3-1 1-1,3-5 1-15,2-3 1 0,1-2 1 16,9-3-11-16,2-5-3 16,-5 8 0-16,-1-1 1 15,1 1 3-15,0 10 4 16,-4-2 3-16,1 0 4 16,0-3-4-16,-4 0-3 15,7-6-81 1,-4-4-60-16,-8-1 50 15</inkml:trace>
  <inkml:trace contextRef="#ctx0" brushRef="#br4" timeOffset="233.0047">6717 15560 84 0,'-9'-5'33'0,"6"2"-18"0,-6 1 2 0,3 4 14 15,-6 1-1-15,0 5 2 0,-3 5-12 16,-2 6-4-16,-1 2-9 16,0 3 4-16,3 2 4 0,6 3-3 15,6 3-2-15,3 5-5 16,6-5-2-16,6-6-3 16,9-5-3-16,3-8-9 15,5-5-5-15,4-16-40 16,0-5-50-1,0-5 25-15</inkml:trace>
  <inkml:trace contextRef="#ctx0" brushRef="#br4" timeOffset="234.0047">6964 15608 120 0,'-12'-3'46'0,"3"3"-24"0,-15 3-10 0,12 7 16 16,-2 1-10-16,-4 7-2 16,0 4-7-16,0 4-4 15,6 1-2-15,3 4 2 0,6 1 4 16,6-5-3-16,6-4 2 15,6-7-1-15,3-5 1 16,0-6-7-16,3-13 0 16,-1-5-14-16,-2-8-5 15,-3 2-10-15,-6-5-5 16,0 1 11-16,-6-1 7 16,-3 3 5-16,0 2 4 15,0 3 15-15,-3 11 17 16,3 8-2-1,0 7-6-15,0 6-3 16,3 5-9-16,3 0-2 0,0 3-2 16,3 3 1-16,3-6-33 15,-3-3-14-15,3-7-27 16</inkml:trace>
  <inkml:trace contextRef="#ctx0" brushRef="#br4" timeOffset="235.0047">7107 15761 132 0,'-3'37'52'0,"0"8"-28"0,-9 0-8 0,12-26 16 16,0 2 0-16,0-3 1 15,0 1-18-15,3-3-7 16,0 0-5-16,0-8-9 0,0-6-1 15,-3-2-6-15,-3 0-2 16,6-2 4-16,-3-9 2 16,-3-5 5-16,0-13 4 15,0 0-1-15,0-3 0 16,0-5 1-16,0 5 2 16,0-2 1-16,3 0 3 15,6 5 3-15,0-3 2 16,6 3 1-16,0 2 0 15,3 6-6-15,0 8-2 0,2 5 0 16,1 11 2-16,-3 7 3 16,-3 3 2-16,-6 3 3 15,-6 3 2-15,-3 2-7 16,-3 0-1-16,-3-2-9 16,0-6-1-16,0 0-16 15,3 0-5-15,0-5-17 16,0-2-7-16</inkml:trace>
  <inkml:trace contextRef="#ctx0" brushRef="#br4" timeOffset="236.0047">7446 15642 148 0,'-6'-5'57'0,"6"2"-30"0,-9-7-10 0,3 7 20 16,-3 3-13-16,-2 3-3 16,-10 2-12-16,0 6-4 15,0 2-3-15,3 5-4 0,3 3 1 16,3 1-1-16,6-1-2 16,3-3 3-16,6-2 0 15,3-3-2-15,6-2 2 16,6-6-12-16,-3-5-7 15,3-5-3-15,-3-6-1 16,-3-2 9-16,0-3 4 16,-3 0 9-16,-4 1 6 0,-2 1 13 15,-3 4 9-15,0 4-2 16,-3 6 0-16,3 6-13 16,0 4-7-16,0 4 2 15,3 1 3-15,3 1-7 16,3-2-1-16,3-4-10 15,0-2-2-15,0-3-36 16,9-5-14-16,6-5-18 16</inkml:trace>
  <inkml:trace contextRef="#ctx0" brushRef="#br4" timeOffset="237.0047">7672 15610 172 0,'-14'-5'66'0,"8"5"-36"0,-9 3-33 0,9 5 13 15,-6 0-1-15,0 2 5 16,-6 3 3-16,6 3 4 16,3 6-11-16,6-4-1 0,3 3-2 15,6-5-6-15,3 3-2 16,3-6-5-16,3-3 1 16,3-4-21-16,0-6-11 15,3-6-51 1</inkml:trace>
  <inkml:trace contextRef="#ctx0" brushRef="#br4" timeOffset="238.0047">7750 15629 168 0,'-3'13'66'0,"3"-5"-36"0,0 3-31 0,3-3 15 0,0 5 3 16,3 5 7-16,-3 4-11 15,0-4-4-15,6 9-6 16,-3-1-16-16,0-7-4 0,8-1-70 15,-2-15-35 1,0-11 60-16</inkml:trace>
  <inkml:trace contextRef="#ctx0" brushRef="#br4" timeOffset="239.0047">7738 15486 168 0,'-6'-5'66'0,"12"-1"-36"0,3-4-64 0,3 5-3 16,0-9-12-16,9 1-3 16,-1-5 13-16,1-1 9 15</inkml:trace>
  <inkml:trace contextRef="#ctx0" brushRef="#br4" timeOffset="240.0047">7976 15325 180 0,'3'10'68'0,"-3"3"-36"0,0 6-31 0,3 0 14 0,-3 7-6 15,3 8 2-15,-6 11-6 16,3 6-3-16,-3-4-1 16,0 1-1-16,0-3 0 0,3 0-29 15,0-8-10-15,0-11-43 16</inkml:trace>
  <inkml:trace contextRef="#ctx0" brushRef="#br4" timeOffset="241.0047">7917 15550 220 0,'0'0'85'0,"5"0"-46"0,1-8-48 0,0 5 14 16,0 3-5-16,3 0 0 15,0-3-27-15,6 3-9 16,3 0-13-16,-3 0-5 15,0 0 23-15,-3 3 10 16,0 2 31-16,-4 9 16 16,1 4 15-16,0 1 10 15,0-1-16-15,0-2-8 16,0 5-14-16,0-2-6 16,0-3-4-16,0-3-5 0,0-3-1 15,0-4-36-15,3-6-16 16,0-3-25-1</inkml:trace>
  <inkml:trace contextRef="#ctx0" brushRef="#br4" timeOffset="242.0047">8312 15571 204 0,'-11'31'77'0,"-7"-7"-42"0,-6 21-30 16,15-18 17-16,-3 15 10 15,-3 8 7-15,0-5-23 16,0 3-10-16,3-3-5 15,4-8-53-15,2-3-19 0,6-7-36 16</inkml:trace>
  <inkml:trace contextRef="#ctx0" brushRef="#br4" timeOffset="243.0047">8878 15653 108 0,'-9'-6'41'0,"6"6"-22"0,-6-5-16 0,6 5 12 15,-6-2 8-15,0-4 8 16,-6 6-7-16,-5 6-2 0,-4 4-18 16,3 3-6-16,3 9 0 15,3 4 0-15,6 3 4 0,3 11-3 16,9-8-2-16,9-9 4 16,3-7 1-1,3-3-3-15,0-13 1 0,0-13-7 16,0-5 0-16,-1-9-15 15,-5-2-3-15,-3-8 2 16,-3 0 1-16,-6-3 10 16,-3-2 14-1,-3-3 8-15,-3 0 9 16,3 8 5-16,0 11-3 16,3 4-1-16,3 22-2 15,0 8-2-15,6 11-8 16,0 13 1-16,3 7 4 0,0 1-7 0,6 0-1 15,0-3-3 1,3-6 1-16,-3-4-31 0,3-6-13 16,-1-8-45-1</inkml:trace>
  <inkml:trace contextRef="#ctx0" brushRef="#br4" timeOffset="244.0047">9012 15724 152 0,'-18'29'57'0,"18"-10"-30"0,0 2-21 0,3-5 15 0,3 0 0 15,3 2 4-15,6-5-7 16,6-5 0-16,-1-16-11 16,10 1-2-16,-3-9 1 0,-3-5-3 15,-3 2-2-15,-6-2 0 16,-7 0 1-16,-10 2-1 15,-7 1 2-15,-6 4-4 16,-3 4 0-16,-3 2-21 16,0 3-8-16,3 2-31 15,3 3-47 1,6 0 22-16</inkml:trace>
  <inkml:trace contextRef="#ctx0" brushRef="#br4" timeOffset="245.0047">9220 15671 140 0,'-3'27'55'0,"9"2"-30"0,0 8-25 0,0-19 10 15,0 6 9-15,3-5 7 16,3-1-9-16,0-5-2 16,3-5-9-16,-3-8-6 0,5-13-1 15,4 0-6-15,-3 0-3 16,0-6 3-16,-6-2 4 15,-3 0 0-15,-3 5-1 16,-3 5 5-16,0 6 3 0,-3 5-1 16,3 8 0-16,0 5 5 15,3 11 3-15,0 3-4 16,3-6 1-16,0-8-7 16,-1 0-3-1,4-13-26-15,0-5-9 0,0-6-43 16</inkml:trace>
  <inkml:trace contextRef="#ctx0" brushRef="#br4" timeOffset="246.0047">9503 15407 148 0,'3'45'57'0,"3"-19"-30"0,0 19-7 0,-3-18 21 16,0-1-2-16,0 3-1 15,0 0-17-15,0-2-5 16,-3-3-10-16,3-6-2 0,-3-2 0 16,3-8-5-16,0 2 1 15,0-10-7-15,3-5 0 16,3-5-21-16,5-4-7 16,10 1-4-16,0 3 1 15,0 2 23-15,0 5 11 16,-6 3 21-16,-4 8 10 15,-5 5 14-15,-3 3 9 16,-9 0-11-16,-3 5-5 16,-8-5-18-16,-4-3-5 15,-3-2-14-15,3-3-5 0,0-6-23 16,0-2-7-16,3-5-25 16,3-8-10-16,7-8-19 15</inkml:trace>
  <inkml:trace contextRef="#ctx0" brushRef="#br4" timeOffset="247.0047">9765 15335 212 0,'3'13'79'0,"-6"11"-42"0,6 19-37 16,0-20 18-16,-3 7 1 16,0 7 5-16,-3 2-8 15,3 4-2-15,0-6-8 16,0-3-8-16,3-5-2 0,0-5-33 0,0-8-16 15,0-6-52 1</inkml:trace>
  <inkml:trace contextRef="#ctx0" brushRef="#br4" timeOffset="248.0047">9958 15677 184 0,'6'8'71'0,"3"-3"-38"0,3-3-39 0,-6-2 12 15,3 0-4-15,0-2 3 16,0-1-4-16,3-2-1 0,0-3 0 16,-3 0-14-16,-9-3-5 0,-3-4 1 15,-3-1 0-15,-6 0 4 16,-6 5 3-16,-3 3 11 16,-3 6 7-16,1 15 8 15,2 3 3-15,-3 2 13 16,12 3 7-16,3 3-7 15,9 0-3-15,6 0-12 16,6-6-5-16,6-2-17 16,6-5-7-16,8-6-75 15,10-8-53 1,-3-2 54-16</inkml:trace>
  <inkml:trace contextRef="#ctx0" brushRef="#br4" timeOffset="249.0047">10339 15536 208 0,'-11'3'77'0,"-1"8"-42"0,-9 4-37 16,12-4 17-16,0 5-2 15,0 0 4-15,3 0-9 16,3 2-4-16,9 1-3 15,6 2 1-15,0-3 3 0,0 1 0 16,0-3 2-16,-6 0 16 16,-6-3 7-16,-3 0-4 15,-9-2-1-15,-9-3-12 0,-3-3-5 16,0-2-23-16,0-3-8 16,7-3-50-16,8-2-20 15,6-6-18 1</inkml:trace>
  <inkml:trace contextRef="#ctx0" brushRef="#br4" timeOffset="250.0047">10747 15261 124 0,'-3'0'46'0,"6"3"-24"0,9 10-17 0,-6 0 13 15,-3 22 7-15,3 7 7 16,-3 11-2-16,-3 2 0 0,0 1-17 16,-6-3 5-16,6-8 5 15,-6-5-10-15,3-9-2 0,0-4-7 16,0-9-1-1,0-2 1-15,3-5 0 0,0-6-13 16,3-8-4-16,3-7-5 16,0-6 1-16,3-5 2 15,6-6 4-15,3 1 5 16,3 5 1-16,-1 5 11 16,1 16 6-16,-3 3 10 15,0 7 4-15,-6 6-8 16,0 5-3-16,-3 0-4 15,-6-2-2-15,-3-6-21 16,0 0-9-16,0 1-42 16,3-7-17-16</inkml:trace>
  <inkml:trace contextRef="#ctx0" brushRef="#br4" timeOffset="251.0047">11131 15671 220 0,'3'6'82'0,"0"2"-44"0,6 2-47 0,-3-5 14 16,3 1-5-16,0-4 2 15,0-2 3-15,3 0 2 16,-3-2-3-16,0-4-9 0,0-2-5 0,-4 1-8 16,1-1-1-16,-9-6 3 15,-2-7 5-15,-7 8 1 16,-3 5 2-16,-3 3 11 15,-3 5 5-15,0 5 3 16,3 3 1-16,6 5 7 16,1 6 5-16,2 2 0 15,6 3 1-15,3-3-12 16,6 0-3-16,3-5-15 16,5-3-4-16,4-5-31 15,6-5-14-15,0-3-43 16</inkml:trace>
  <inkml:trace contextRef="#ctx0" brushRef="#br4" timeOffset="252.0047">11325 15698 148 0,'-6'16'57'0,"9"2"-30"0,-3 9-21 0,0-17 15 15,0 1 6-15,0 5 8 16,0-8-12-16,0-3-3 15,0-2-12-15,0-3 6 0,0 0 3 16,0 0-7-16,3 0-3 16,0-6-2-16,0-4-1 15,0-6-5-15,3-3-1 16,3-2-6-16,-1 5-2 16,1 0-15-16,0 3-6 0,6-3-22 15,-3 8-6-15,6 3 20 16,-3 2 16-1,0 3 22 1,-3 6 10-16,0 2 8 0,-1 0-5 16,4-1 1-16,0 1-2 15,0-2 1-15,0-4-6 16,0-2-2-16,-3-5 0 0,6 0-2 16,-4-3-2-16,-5 0 1 15,-9-5-1-15,-3 2-9 16,-3-5-4-16,-5 3 13 15,-4 10 7-15,-3 6 1 16,-12 5 3-16,3 2 3 16,3 6 1-16,7 6 9 15,8 1 5-15,9 4-4 16,12 7-3-16,5-5-17 0,7-2-5 16,9-9-39-16,9-5-16 15,2-18-45 1</inkml:trace>
  <inkml:trace contextRef="#ctx0" brushRef="#br4" timeOffset="253.0047">12066 15663 184 0,'-3'3'71'0,"3"2"-38"0,3 1-34 0,0-1 15 16,6 0-1-16,6 0 2 15,0 1-2-15,2-4 2 16,1-2-8-16,3-2-2 0,0-4-1 16,0-1-2-16,-3-1-2 15,-3 0-2-15,-7-6-1 16,-2 1-1-16,-3 8 3 16,-6-11-7-16,-6 5-2 15,-2 1 1-15,-4 5 0 16,-6 10 6-16,-6 5 3 15,0 4 5-15,3 4 4 16,7 3 7-16,2 6 2 16,3 2 2-16,6 3 0 0,6-1-9 15,9-1-4-15,6-7-9 16,5-7-1-16,7-3-26 16,6-13-8-16,9-13-65 15,8 0-35 1,-2-8 64-16</inkml:trace>
  <inkml:trace contextRef="#ctx0" brushRef="#br4" timeOffset="254.0047">12492 15576 220 0,'-27'0'85'0,"15"3"-46"0,-9-1-46 0,6 6 14 16,-6 5-1-16,-3 6 4 15,1 7 3-15,-1 4 5 16,6-1-10-16,9 2-2 0,6 4 0 15,6-9-3-15,6-2-2 16,9-8-9-16,3-11-5 16,2-5-11-16,-2-8-3 15,0-2-3-15,0-6 1 16,-3 0 11-16,-6 0 6 16,-3 0 12-16,-3 3 7 15,0 5 8-15,0 3 5 0,-6 2-8 16,3 8-4-16,-3 3-1 15,2 0 0 1,4 6-3-16,3-4-3 0,3 6-7 16,6-11-1-16,0-5-28 15,3 0-12-15,3-5-26 16,-1-3-16 0,1 0 43-16</inkml:trace>
  <inkml:trace contextRef="#ctx0" brushRef="#br4" timeOffset="255.0047">12756 15661 140 0,'-14'-19'52'0,"2"6"-28"0,-9 2-8 16,12 17 18-16,-6-1-7 16,0 3-3-16,-6 2-12 15,3 4-5-15,-2 7-4 0,11 0 6 16,6 0 4-16,6 0-4 0,6 3-3 16,5 3-3-16,7-6 0 15,3-13-13-15,3 0-3 16,6-11-16-16,-1-5-7 15,-2-8-38 1,-6-2-32-16,0-6 40 16</inkml:trace>
  <inkml:trace contextRef="#ctx0" brushRef="#br4" timeOffset="256.0047">12837 15367 132 0,'-18'5'49'0,"30"27"-26"0,-6 16-23 0,-3-22 13 0,0 16 15 15,0 6 9-15,0 5 4 16,-3-3 2-16,0-2-24 16,0-8-6-16,0-9-5 0,3-9-4 15,3-12-9 1,3-15-5-16,2-8-12 16,1-9-6-16,0-7-5 15,6 3-2-15,3 2 19 16,3 6 8-16,-3 10 15 15,-1 8 8-15,-2 13 13 16,0 8 4-16,-3 3-8 16,0 10-4-16,0-5-7 15,0-5-1-15,3-8-60 16,2-8-27-16,4-11-22 16</inkml:trace>
  <inkml:trace contextRef="#ctx0" brushRef="#br4" timeOffset="257.0047">13626 15314 184 0,'-12'27'68'0,"9"10"-36"0,0 29-31 0,3-40 16 16,-3 17 2-16,-3 7 5 15,0-3-10-15,0-2-3 16,0 8-7-16,3-10-9 0,0-6-2 15,3-8-52 1,0-8-65-16,3-8 23 16</inkml:trace>
  <inkml:trace contextRef="#ctx0" brushRef="#br4" timeOffset="258.0047">13471 15589 312 0,'-6'13'115'0,"6"-10"-62"0,6-3-68 16,3 0 13-16,3 0-5 16,3-5 2-16,5 0 5 15,7 2 2-15,3-2 0 16,3-1-35-16,2 4-14 0,-2-4-43 16,-3 4-45-1,-6-1 48-15</inkml:trace>
  <inkml:trace contextRef="#ctx0" brushRef="#br4" timeOffset="259.0047">13855 15597 240 0,'0'19'90'0,"0"-1"-48"0,0 6-31 0,0-11 21 16,0 6-17-16,-3-1-6 15,0 1-10-15,0-1-2 16,0-2-96 0,0-5 54-16,3-6-52 15</inkml:trace>
  <inkml:trace contextRef="#ctx0" brushRef="#br4" timeOffset="260.0047">13831 15520 280 0,'-6'-10'107'0,"6"13"-58"0,3-3-88 0,-3 0 2 0,3 0-12 15,0-3 0-15,3 6-26 16,0-1-9-16,0 6 33 15,0-3 18-15</inkml:trace>
  <inkml:trace contextRef="#ctx0" brushRef="#br4" timeOffset="261.0047">13962 15642 212 0,'3'35'79'0,"-3"-17"-42"0,3 9-37 16,-3-17 18-16,0 3-6 15,0-5 3-15,0 6-8 0,0-7-2 16,0-1-3-16,0-6 1 0,0 0 2 15,0-6 0-15,3-1 0 16,0-7-12-16,0-2-3 16,3-2-2-16,0-6 0 15,3-2 4-15,3 4 5 16,2 4-3-16,1 10 2 16,0 11 11-16,-3 2 7 15,0 6 4-15,0 2 2 16,-6 3-7-16,-6 2 0 15,0 1-6-15,-3-3-2 16,3-3-2-16,0-3-3 0,0-4 5 16,0-6 1-1,3-3-11-15,3-5-6 0,3-5-4 16,3-3-1-16,9-5 2 16,2 0 1-16,1 2 8 15,0 6 2-15,0 5 9 16,-3 16 6-16,-4-3 5 15,-5 11 2-15,-3 0-6 16,0 0-3-16,-3 0-10 16,0-3-2-16,-3-5-29 15,3 2-11-15,0-7-41 16</inkml:trace>
  <inkml:trace contextRef="#ctx0" brushRef="#br4" timeOffset="262.0047">14504 15624 204 0,'3'10'77'0,"6"-7"-42"0,2 2-32 0,-5-5 17 15,3 5-3-15,3-2 1 16,0-3-7-16,3 0-2 16,6-3-5-16,-3-2-5 0,-3 0 0 15,-3-6-1-15,-7 1 0 16,1-4-11-16,-9 1-7 15,-8 0 2-15,-4 0 0 16,-9 5 8-16,-3 3 6 0,-3 5 7 16,-2 5 3-1,-1 13 6-15,3 1 3 0,3 5 11 16,9 2 6-16,7 6-1 16,13-3 1-16,7-5-9 15,9 8-2-15,12-9-12 16,9-4-5-16,8-8-28 15,7-11-9-15,5-8-62 16,1-8-68 0</inkml:trace>
  <inkml:trace contextRef="#ctx0" brushRef="#br4" timeOffset="263.0047">4666 16325 176 0,'-12'-19'68'0,"12"33"-36"0,0-7-37 16,0 15 45-16,-6 4 0 0,-6 11-8 15,3 11-7-15,1-1-14 16,-4 6-5-16,0 0 0 0,3-5-1 15,0-8 0-15,3-11-3 16,3-6-2-16,0-7-39 16,3-8-19-16,0-13-28 15,3-11-35 1,0-8 40-16</inkml:trace>
  <inkml:trace contextRef="#ctx0" brushRef="#br4" timeOffset="264.0047">4619 16364 140 0,'0'-23'52'0,"0"7"-28"0,0 5-6 16,0 9 20-16,2 2-8 0,7 0-2 16,0 10-5-16,3 9-3 15,0 18-10-15,3 8-2 0,0 8-1 16,0-6 1-16,0 1 0 16,0-3 0-16,-1-8 2 15,4-11-5-15,0-7-1 16,0-16 2-16,0-6 3 15,0-10 2-15,-3-11 3 16,0-3-5-16,-4-7-3 16,-5-3-3-16,0 5 0 15,-3-2-2-15,-3 7-1 16,0 4-19-16,0 1-8 16,0 9-30-16,3 13-71 15,3 5-6 1,3 3 50-1</inkml:trace>
  <inkml:trace contextRef="#ctx0" brushRef="#br4" timeOffset="265.0047">5005 16544 168 0,'-5'6'66'0,"-1"2"-36"0,-3 8-24 16,6-9 17-16,-3 15-5 15,0-4 1-15,3 9-8 16,3 4-2-16,6 1-5 15,3-5 2-15,6-6 3 0,2-5-5 16,10-8-2-16,0-6 1 16,0-10 2-16,0-10-2 15,-4 2-2-15,-5-3-3 0,-6-2 1 16,-9-3 5-16,-6 1 2 16,-6 1-2-16,-9 1-1 15,-5 0-3-15,-1 5-3 16,3 3-29-16,3 0-12 15,3 5-120 1,12-13 75 0</inkml:trace>
  <inkml:trace contextRef="#ctx0" brushRef="#br4" timeOffset="266.0047">5333 16216 228 0,'-6'14'85'0,"6"-1"-46"15,3 45-50-15,0-32 13 0,-3 19 7 16,0 0 8-16,-3 6-4 16,0-4-2-16,3-2-6 15,0 3-4-15,3-3 0 0,0-11-26 16,3-7-8-16,-3-9-69 16</inkml:trace>
  <inkml:trace contextRef="#ctx0" brushRef="#br4" timeOffset="267.0047">5193 16505 256 0,'0'-3'96'0,"9"-10"-52"0,6 5-54 0,-9 5 14 15,9 1-5-15,5-4 2 16,4 1-20-16,6 2-9 15,0 1-72-15,0 2-30 16,2 5 65-16,-8-2 31 16</inkml:trace>
  <inkml:trace contextRef="#ctx0" brushRef="#br4" timeOffset="268.0047">5553 16560 228 0,'-15'8'85'0,"30"-5"-46"15,-6 5-46-15,-3-6 14 0,0 6-10 16,3-2 0-16,0-6 4 15,0 0 1-15,0 0 0 16,0 0-2-16,0-6 3 0,-1-2-2 16,1 1-1-16,-3-7-2 15,-3 4-1-15,-6-4 2 16,-3 1 0-16,-3 5-2 16,-2 0 2-16,-13 8 1 15,0 0 2-15,0 8-1 16,0 0 2-16,3 5 4 15,4 9 4-15,5-1 11 16,6 3 6-16,3-1-6 16,6 4 0-16,9-1-13 15,6-2-3-15,5-3-6 0,1-2-3 16,3-9-31-16,0-4-13 16,3-9-55-1,-4-2-40 1,7-14 57-16</inkml:trace>
  <inkml:trace contextRef="#ctx0" brushRef="#br4" timeOffset="269.0047">5860 16452 324 0,'-12'0'121'0,"12"0"-66"0,0 5-69 0,0-5 17 0,0 3-13 15,-3 5-1-15,-3 2-38 16,0 6-18-16,3 0-47 15,0 3-20-15</inkml:trace>
  <inkml:trace contextRef="#ctx0" brushRef="#br4" timeOffset="270.0047">5851 16701 264 0,'0'5'99'0,"3"-5"-54"0,3 0-59 15,-6 0 11-15,0 0-63 16,0 0-24-16,3 0 2 15,-3-5 2-15</inkml:trace>
  <inkml:trace contextRef="#ctx0" brushRef="#br4" timeOffset="271.0047">4446 16896 196 0,'-3'6'74'0,"3"-1"-40"0,3-2-40 16</inkml:trace>
  <inkml:trace contextRef="#ctx0" brushRef="#br4" timeOffset="272.0047">4458 16915 381 0,'12'0'43'16,"0"0"-18"-16,5-5-15 0,1-3-7 15,6 5-2-15,3-8 2 0,0 6-7 16,-1 2 1-16,4 3-1 16,-3 3 2-16,0 2 3 15,3 6 2-15,-1 0-4 16,-2-1 1-16,0-2 0 16,3-3 2-16,-1-10-1 15,1 2 2-15,3-7-4 16,6 5-2-16,-1-3-1 15,1 8 0-15,0-3 0 16,2 3 3-16,-2 3 0 16,0 2 3-16,0 3-1 15,2 2 2-15,1-7 2 16,8 5 2-16,-2-5 1 16,0-9 2-16,-4 1-5 15,4 0-3-15,0-3-17 0,-1 3-7 16,-2-3-49-1,-3 8-19-15,-7-6-13 16</inkml:trace>
  <inkml:trace contextRef="#ctx0" brushRef="#br4" timeOffset="273.0047">6586 16613 124 0,'-12'5'49'0,"9"-2"-26"0,0 8-20 0,3-9 12 16,0 6 6-16,0-2 7 0,3 4-9 15,3-2-1 1,3 0-10-16,6-3-5 0,3 3 0 0,0-5 0 16,-1 0 1-16,1-6 0 15,0 0 0-15,0-5 0 16,-3 3 0-16,-3-8 0 16,-3 5 0-16,-3-5-5 15,-6-1 1-15,-3 4 0 16,-6-1 0-16,-6 1-3 15,-6 7 2-15,0 3-1 16,-3 3 0-16,-2 10 4 16,-1 5 1-16,3 4 1 15,3-1 0-15,6 3 2 16,9 2 3-16,6 0 0 16,6 1 2-16,9-9-8 15,12 1-2-15,0-3-8 0,6-11 0 16,2 3-37-16,1-8-15 15,0-8-32 1</inkml:trace>
  <inkml:trace contextRef="#ctx0" brushRef="#br4" timeOffset="274.0047">7027 16595 200 0,'-3'0'74'0,"0"10"-40"0,-3 6-42 0,3-5 10 0,-9 5-3 15,0 10 0-15,-6 1 1 16,-3-1 2-16,0-2-1 16,3-3-23-16,4-3-9 0,-1-4-47 15</inkml:trace>
  <inkml:trace contextRef="#ctx0" brushRef="#br4" timeOffset="275.0047">6836 16621 208 0,'3'0'79'0,"3"0"-42"0,15 8-45 16,-6-3 12-16,0 9 0 15,-1-1 5-15,4 5-5 16,0 6 0-16,0-3-2 16,0 0-2-16,6-2 1 0,0 0-43 0,-1-6-19 15,1-5-22 1</inkml:trace>
  <inkml:trace contextRef="#ctx0" brushRef="#br4" timeOffset="276.0047">7300 16603 160 0,'-12'-8'63'0,"7"8"-34"0,-7 5-27 0,6-2 14 15,-6 2 3-15,-3 8 3 16,-3 0-7-16,-3 11-2 15,3 3-7-15,3-1-4 0,9-5 1 0,4 0-7 16,2-5 1-16,2 0-1 16,7-11 2-16,0 1-12 15,3-6-4-15,0-11-3 16,0-5-3-16,0 0 20 16,-3 3 9-16,0 3-6 15,-3-1-1-15,0 6 5 16,-3-3 5-16,0 8-11 15,0 5-4-15,3 11 9 16,0 0 5-16,0 0-2 16,2 0-1-16,7-1-7 15,6-4-2-15,-3-8-34 16,3 2-51 0,0-10 12-16</inkml:trace>
  <inkml:trace contextRef="#ctx0" brushRef="#br4" timeOffset="277.0047">7530 16629 144 0,'-33'-8'55'0,"24"13"-30"0,-9 3-14 0,9 0 18 15,-3 3-15-15,0 2-5 16,3 6-1-16,3 2 1 16,3 0-4-16,6-3-3 0,6 6 1 15,3-8-2-15,3-3-1 16,6-2-15-16,6-6-5 15,-3-2-47 1,-1-8-37-16,1-19 41 0</inkml:trace>
  <inkml:trace contextRef="#ctx0" brushRef="#br4" timeOffset="278.0047">7658 16407 192 0,'-12'2'74'0,"15"1"-40"0,0 24-42 15,-3-6 10-15,0 8 1 16,0 5 5-16,3 3-4 16,0 3 0-16,0 2-2 15,3-5-6-15,-4-2-2 0,1-6-74 16,0-8-38 0</inkml:trace>
  <inkml:trace contextRef="#ctx0" brushRef="#br4" timeOffset="279.0047">7539 16587 260 0,'11'-8'99'0,"-8"8"-54"0,18-3-55 0,-9 1 14 16,6-4-5-16,9 1 0 15,3 2-17-15,11-2-5 16,4-3-82-16,0-5-33 0</inkml:trace>
  <inkml:trace contextRef="#ctx0" brushRef="#br4" timeOffset="280.0047">8253 16560 164 0,'-42'0'63'0,"33"3"-34"0,-6 10-27 0,9-8 14 16,-2 9-8-16,-1 7-2 15,3-3 3-15,6 17 2 16,6-3-6-16,3-3-3 0,11-3-1 16,7-7-1-16,3-6 0 15,-3-5 4-15,-1-8 5 0,-5-8-3 16,-3-8-1-16,-3 0-2 16,-6-2-3-16,-6-1 3 15,-6 1 0-15,-6-4-1 16,-9 9-2-16,-6 0-15 15,4 5-7-15,-1 3-31 16,6 5-53 0,3 0 19-16</inkml:trace>
  <inkml:trace contextRef="#ctx0" brushRef="#br4" timeOffset="281.0047">8414 16618 132 0,'6'14'52'0,"-3"2"-28"0,3 7-28 0,2-15 8 16,1 14 2-16,-3-4 6 15,-3-5 5-15,-6 0 4 16,6 1-11-16,-6-9-1 0,0 6-2 16,0-11 16-1,0-6-5-15,0-7-3 16,3-3-6-16,0 0-1 15,0-2-5-15,6-1 0 16,0 3 3-16,3 1 1 16,3-1-3-16,0 2-3 15,0 4-5-15,0 2 0 16,3 5-27-16,3 1-9 16,-1-1-40-16,7-2-31 15,-3 5 43-15</inkml:trace>
  <inkml:trace contextRef="#ctx0" brushRef="#br4" timeOffset="282.0047">8738 16563 192 0,'-21'0'71'0,"15"0"-38"0,-15 8-34 15,13-5 12-15,-4 4-7 16,-3 7-3-16,3 4-5 16,0 1 0-16,3 5 2 15,3 5 1-15,6-8 1 0,3 3 2 16,6-9 1-16,0-1-4 0,6-14-1 15,9-8-2-15,-4-5 3 16,-2-6-7-16,0-7 1 16,-3 2 1-16,-6-11 1 15,-3 4 3 1,-6-9 3-16,-9 0 6 0,-6 6 4 16,0-6-4-16,6 8 1 15,0 9 12-15,3 15 3 16,3 18-14-1,6 6-5-15,3 19-3 16,3-1 1-16,3 3 1 16,0 0-8-16,0-3-2 15,0-2-42-15,0-5-18 16,0 2-17 0</inkml:trace>
  <inkml:trace contextRef="#ctx0" brushRef="#br4" timeOffset="283.0047">8893 16648 164 0,'3'0'63'0,"12"-3"-34"0,-3 3-36 15,-3 0 10-15,-1 0 1 16,1 0 2-16,0-3 11 16,-3 1 6-16,0-4-12 15,0 1-1-15,0-3-3 0,0-5-6 16,-3 8-2-16,-3-3 2 0,-3 0 3 15,-3 0-3 1,-6 3-1-16,-6 2 0 0,-2 6 0 16,-1 4-3-16,3 7 0 15,3-1 2 1,3 8 2-16,3-2 9 16,6 2 5-16,6 3-5 0,6-1-1 15,6-1-5-15,6-9-3 16,6-5-36-16,2-8-16 15,1-14-43 1</inkml:trace>
  <inkml:trace contextRef="#ctx0" brushRef="#br4" timeOffset="284.0047">9089 16589 132 0,'3'6'49'0,"3"4"-26"0,3 11-9 0,-3-13 15 16,-3 6-8-16,0-1-1 16,0 5-12-16,0 1-5 15,-3-1 9-15,0-4 6 16,0-12 13 0,0 4-10-16,0-12-2 15,0 4-7-15,0-9-2 16,0 3-9-16,3-5 0 15,6 0-3-15,6-3 0 16,0 0 0-16,0-3 0 16,-1 6-11-16,1 0-7 15,0 8-38-15,0-3-15 16,-3 2-15 0</inkml:trace>
  <inkml:trace contextRef="#ctx0" brushRef="#br4" timeOffset="285.0047">9336 16589 172 0,'3'6'66'16,"-3"12"-36"-16,18 3-35 0,-9-7 12 0,-6-1-4 15,-6 5 1-15,6 4-11 16,-6-4-3-16,-3-5-63 16,3 0-29-16</inkml:trace>
  <inkml:trace contextRef="#ctx0" brushRef="#br4" timeOffset="286.0047">9354 16510 260 0,'-24'-5'96'0,"21"5"-52"0,6 2-69 0,-3-4 9 16,3-1-12-16,0-2-77 15</inkml:trace>
  <inkml:trace contextRef="#ctx0" brushRef="#br4" timeOffset="287.0047">9473 16658 140 0,'0'21'52'0,"0"-13"-28"0,0-2-28 0,0-6 10 0,0 0 8 16,0 5 6-16,-3-5-6 15,3-5-1-15,0 2-7 16,0-2 0-16,3-6 1 0,0-2-6 15,6-3-2-15,0-3-3 16,3 1 3-16,3 10-2 16,0 0 1-16,3 3 4 15,5 5 3-15,-2 8 0 16,-3 5 0-16,-3 0-1 16,-3 6 0-16,-3-3-11 15,0-3-3-15,0 3-41 16,0-8-52-1,0 2 23-15</inkml:trace>
  <inkml:trace contextRef="#ctx0" brushRef="#br4" timeOffset="288.0047">9857 16563 192 0,'-24'0'71'0,"1"11"-38"0,2 4-39 0,15-4 12 15,0 2 0-15,0 0 6 16,0 1-2-16,3 2 0 16,3-3-6-16,3-3-3 0,3 4 2 15,3-6-9-15,3-6-3 16,0-4-6-16,3-6-4 16,-4 5-3-16,1-8 1 0,-3 6 12 15,-3-3 5-15,-3 0 3 16,0 3 3-16,0 0-8 15,0 2-3-15,-3 3-4 16,3 8-2-16,3 18 10 16,0 9 7-16,0-4 24 15,0 7 11-15,-3 4 9 16,-3-5 5-16,-3-3-13 16,-9-5-3-16,-9-2-18 15,-3-6-5-15,-2-8-8 16,-1 0-1-16,3-7-58 15,-6-6-28-15,-5-11-29 16</inkml:trace>
  <inkml:trace contextRef="#ctx0" brushRef="#br4" timeOffset="289.0047">10396 16579 160 0,'-9'-3'63'0,"3"6"-34"0,-3 5-21 16,6 0 16-16,-3 2-12 16,0 6-2-16,3 3-4 0,0 12-1 15,6-1-3 1,6-4-2-16,3-8 1 0,6-4 3 16,3-9 2-16,3-5 2 0,-3-11 0 15,2 1-2-15,-8-3-1 16,-6-3 3-16,-3 0 5 15,-12-3-5-15,-6 6 0 16,-3-5-4-16,-3 4-3 16,1 6-29-16,2 3-14 15,3 2-60 1</inkml:trace>
  <inkml:trace contextRef="#ctx0" brushRef="#br4" timeOffset="290.0047">10688 16309 192 0,'-12'-24'74'0,"6"14"-40"0,0 2-40 15,3 13 14-15,-3 8-5 16,-3 3 1-16,0 10 4 16,3 6 5-16,0 8-7 15,3 5-3-15,0 0-2 0,3 0-1 16,0-5 2-16,3 2-3 15,0-5-2-15,-3-5-40 16,0-11-17-16,-3 3-20 16</inkml:trace>
  <inkml:trace contextRef="#ctx0" brushRef="#br4" timeOffset="291.0047">10417 16574 228 0,'6'-11'85'0,"9"11"-46"0,11-5-50 0,1 2 13 16,3 3-4-16,3-5 3 16,0 5-33-16,11-6-13 15,-5-2-40-15,-3-5-16 16</inkml:trace>
  <inkml:trace contextRef="#ctx0" brushRef="#br4" timeOffset="292.0047">11444 16563 96 0,'-39'-3'35'0,"30"1"-18"0,-6-1 4 15,9 3 19-15,-6 3 1 16,-5 2 2-16,-1 6-10 16,0 7-5-16,0 3-16 15,3 0-5-15,6 11-3 0,3 3-5 16,6-4 1-16,9-4-13 16,9-3-7-16,6-6-29 0,6-5-13 15,8-5-19 1</inkml:trace>
  <inkml:trace contextRef="#ctx0" brushRef="#br4" timeOffset="293.0047">11560 16618 172 0,'-27'16'66'0,"18"6"-36"0,-6 1-22 0,12-9 16 0,-6 7 1 16,6 3 2-16,3-3-12 15,6 3-4-15,6-6-7 16,3-2-3-16,3-3 0 0,6-8-6 16,3-10 1-16,-4 3 2 15,-2-14 3-15,-6-6 0 16,-6 1-1-16,-3-3 3 16,-9 6 0-16,-9-3-1 15,0 5-2-15,0 0-24 16,0 3-11-16,0 0-40 15,4 5-39 1,8-3 36-16</inkml:trace>
  <inkml:trace contextRef="#ctx0" brushRef="#br4" timeOffset="294.0047">11732 16626 168 0,'3'30'66'0,"3"-12"-36"0,0 1-37 0,-3-6 8 16,-3 0 4-16,0 6 6 15,-3-6 1-15,0-5 3 16,0-3-8-16,0-5-4 0,0-5-2 16,3-1-1-16,0-4 0 15,3-6-5-15,3-5 1 0,6 0-3 16,3 2 0 0,3 1 4-16,0 12 3 15,3 6 5-15,-3 6 4 16,2 7 7-16,-2 5 2 0,-3 6-5 15,-3-3 0-15,-3 0-8 16,-3-7-3-16,3 4-43 16,0-7-18-16,0-9-30 15</inkml:trace>
  <inkml:trace contextRef="#ctx0" brushRef="#br4" timeOffset="295.0047">12143 16621 188 0,'-6'-3'71'0,"3"6"-38"0,-9-3-32 16,3 5 14-16,1 1 3 15,-4 2 6-15,3 0-4 0,0 5-2 16,3-3-10-16,3-2-10 16,6 6-1-16,6-1 1 0,3 5 1 15,3-2 1-15,-4 0 0 16,-2 0 6-16,-3 0 6 15,-3-3 5-15,-6 3 4 16,-9-3-7-16,-2-2-3 16,-4-3-9-16,-3-6-1 15,0-2-32-15,0-2-14 16,6-4-30-16,3-2-13 16,9-10 0-1</inkml:trace>
  <inkml:trace contextRef="#ctx0" brushRef="#br4" timeOffset="296.0047">12289 16378 244 0,'-3'2'90'0,"9"14"-48"0,0 13-51 16,-3-2 12-16,-3 2 4 15,0 11 8-15,3 2 5 16,0 0 5-16,3 1-13 15,6 2-16-15,-3-11-5 0,3-5-40 16,-3-8-18-16</inkml:trace>
  <inkml:trace contextRef="#ctx0" brushRef="#br4" timeOffset="297.0047">12152 16587 280 0,'6'-6'104'0,"9"1"-56"0,15-8-52 0,-12 13 18 15,5-3-8-15,4 1-1 16,3-1-28-16,0 3-11 16,0 3-85-16,-4 2-34 15</inkml:trace>
  <inkml:trace contextRef="#ctx0" brushRef="#br4" timeOffset="298.0047">12494 16587 140 0,'0'8'52'0,"3"10"-28"0,0 14-6 15,-3-16 18-15,0 2 4 16,3 6 3-16,3-3-17 15,-6-2-5-15,0-3-13 16,0-3-5-16,3-8-2 0,-3 3 7 16,0-8 5-16,3-8-2 15,0 0-1-15,-3-2-6 16,3-6-3-16,0-3 0 16,6-2 1-16,0-3-1 15,3 6-1-15,0 5-2 16,-3-1-1-16,0 9-18 0,0 2-9 15,0 3-24-15,0 3-11 16,0 0-31 0</inkml:trace>
  <inkml:trace contextRef="#ctx0" brushRef="#br4" timeOffset="299.0047">12703 16621 208 0,'-6'11'79'0,"3"2"-42"0,-3 3-41 0,6-3 13 0,0 3-7 15,3 5 1-15,3 0-2 16,0-2-1-16,3-6 1 16,3 0-1-16,0-7 0 0,5-4-11 15,4-10-5-15,-3-5 1 16,-3 2 1-16,-3-2 9 16,-3 0 2-16,0-3 7 15,-6 3 2-15,3 5 9 16,-3 3 2-16,-3 5-6 15,0 0-2-15,3 8-7 16,0 2-2-16,3 1 0 16,0 5 2-16,2-3-34 15,1-5-16-15,6 0-35 16</inkml:trace>
  <inkml:trace contextRef="#ctx0" brushRef="#br4" timeOffset="300.0047">13099 16574 212 0,'-27'-11'79'0,"21"19"-42"0,-18 0-45 0,15 0 12 15,-6 5 11-15,0 5 7 16,4 4 3-16,2-1 2 16,6 3-15-16,3-3-9 0,9 5-3 15,5-7-9-15,4-6-2 16,3 0-16-16,3-5-8 15,0-8-52 1,3-8-39-16,-1-10 49 0</inkml:trace>
  <inkml:trace contextRef="#ctx0" brushRef="#br4" timeOffset="301.0047">13191 16359 224 0,'-3'-5'85'0,"6"5"-46"0,0 8-48 15,0 2 12-15,0 4 13 16,-3 17 9-16,0 4-6 16,-3 10-3-16,3 0-9 15,-3 0-5-15,3 2-1 0,0-4-17 16,0-6-4-16,0-8-43 16,0-8-17-16,0-8-9 15</inkml:trace>
  <inkml:trace contextRef="#ctx0" brushRef="#br4" timeOffset="302.0047">13039 16558 264 0,'-21'-8'101'0,"21"8"-54"0,3 0-55 15,6 0 11-15,3-3 0 16,3 0 0-16,9 1 3 15,3-4-3-15,-1 6-17 0,7-5-6 16,0 3-32-16,-3-4-12 0,-6 6-1 16,-4 0-12-1,1 0 32-15,-6 6 57 16,-3-6 31-16,0 2 18 16,-3 1 6-16,0 5-19 15,0 5-6-15,-3 8-19 16,0 6-6-16,0-1-10 15,-3 6-7-15,-1-3-1 0,-2 0-12 16,0-5-7-16,0-8-86 16</inkml:trace>
  <inkml:trace contextRef="#ctx0" brushRef="#br4" timeOffset="303.0047">13361 16470 260 0,'-6'-2'99'0,"9"-1"-54"0,0 0-75 0,0 6 6 15,3 0-19-15,0-1-3 16,0 1-15-16,2 0-4 16,1-1 11-16,0 4 7 15,6 4 150 16,0 17-40-31,-3 2-9 0,0 2-23 16,-3 4-12-16,0 2-9 16,3-3-4-1,3-5-3-15,2-5-3 0,4-8 1 0,0-8-1 16,0 0 0-16,0-16 2 16,-3-3 3-16,-4-2 7 15,-5-8 2-15,-3 3 4 16,-9-6 3-16,-6 0-2 15,-5 3-2-15,-4 2-14 16,0 1-4-16,3 10-18 16,3 0-7-16,0 3-16 15,6 2-6-15,3 3-21 16,3 0-32 0,6-3 27-16</inkml:trace>
  <inkml:trace contextRef="#ctx0" brushRef="#br4" timeOffset="304.0047">13655 16574 140 0,'24'15'52'0,"-15"1"-28"0,3 11-11 0,-3-14 19 16,-3 3-7-16,-3 2-2 16,0-4 0-16,0 7 2 15,-3-11-13-15,-3-4-2 0,3-6 0 16,3-3-4-16,0-5 2 16,0-5-12-16,6 0-4 15,0-11-1-15,3 0 0 0,5 0-1 16,1 8 1-1,3 0 5-15,3 8 2 16,3 8 15-16,-4 14 8 16,-2 9 1-16,-3-1-1 15,-3 4-9-15,0 1-5 0,0-1-22 16,0-7-8-16,6-12-94 16</inkml:trace>
  <inkml:trace contextRef="#ctx0" brushRef="#br4" timeOffset="305.0047">14402 16521 128 0,'-20'10'49'0,"5"-5"-26"16,0 9-9-16,12-4 17 0,0 6-2 15,3 3 3-15,3 2-16 16,6-3-4-16,3-4-8 16,0-1-3-16,3 0 2 0,-1-8-2 15,1 1 2-15,0-12-15 16,0 4-7-16,0-9-8 16,-3 1-1-16,-3-1 13 15,0 0 8-15,-3 9 7 16,0-1 3-16,0 6 1 15,0 5 2-15,2 0 3 16,4 5 2-16,0-3 1 16,0-2 2-16,6 0 4 15,0-2 1-15,0-6-2 16,0-6 0-16,-4-2-7 16,-2-5-4-16,-3 0-3 0,0-6 0 15,-6 6 0-15,0-3 1 16,-3-2-31-16,-3-6-12 15,-6 5-31 1,0-4-44-16,-3-1 30 16</inkml:trace>
  <inkml:trace contextRef="#ctx0" brushRef="#br4" timeOffset="306.0047">14638 16293 152 0,'3'3'57'0,"-3"-3"-30"0,11 18-34 16,-8-5 10-16,3 6 8 15,0 13 7-15,0 2 2 16,0 16 3-16,-3-2-13 16,-3 0 1-16,3-1 2 0,0-7-5 15,0-8-2-15,0-6-3 16,-3-10 0-16,3-3-15 16,0-7-5-16,3-12 0 15,0-7 0-15,0 0-1 16,0-8 1-16,3-3 9 15,0 3 4-15,0 2 15 16,3 3 5-16,3 6 3 16,5 7 1-16,-2 6-3 0,-3 10 2 15,0 8-4 1,-3-2 1-16,0 4-7 0,-6 4-3 16,0-6-8-16,0-2-3 15,0-6-45-15,0-5-16 16,-3-3-27-1</inkml:trace>
  <inkml:trace contextRef="#ctx0" brushRef="#br4" timeOffset="307.0047">14956 16581 192 0,'3'0'74'0,"6"8"-40"0,6 3-35 0,-6-6 12 0,0 3 8 16,3 0 5-16,0-3-6 15,-1 1-3-15,1-4-8 16,3-2-3-16,0-2 0 0,-3-4 0 16,-3-2 2-16,0-2-8 15,-6 5 0-15,-6-6-7 16,-6 0 1-16,-3 6-5 16,-6 0 1-16,-3 2 4 15,-2 3 4-15,-1 8 5 16,3 3 2-16,6 5 5 15,3 2 3-15,3 3-2 16,6 3 2-16,6 3-6 0,9-4-3 16,3-1-10-16,3-7-3 15,3-4-36-15,2-3-16 16,1-5-30 0</inkml:trace>
  <inkml:trace contextRef="#ctx0" brushRef="#br4" timeOffset="308.0047">15138 16608 160 0,'-6'13'60'0,"9"6"-32"0,0 2-28 0,-3-8 13 16,0 3 11-16,0-3 9 0,0-2-11 16,0-6-4-16,0 3-11 15,0-3-9-15,3-7-2 0,3-4 0 16,0-4-1-16,2-3-3 15,1-9-2-15,3 4 2 16,3-3 5-16,6 2 11 16,3 6 6-16,0 5 7 15,-3 8 4-15,-1 8 2 16,-2 13 3-16,-3-2-12 16,-3 7-5-16,0 1-11 15,-3-4-1-15,0-2-54 16,0-2-22-16,3-6-41 15</inkml:trace>
  <inkml:trace contextRef="#ctx0" brushRef="#br4" timeOffset="309.0047">15909 16462 116 0,'0'-2'44'0,"3"2"-24"0,3 5-10 16,-1 6 14-16,1 4 0 15,9 1 3-15,6 6-4 16,0-1-2-16,-3 3-11 15,0-3 5-15,-3 2 2 0,-1-7-3 16,-2 3 0-16,-3-6-6 16,0-2 0-16,-3-3-5 15,0 0 0-15,-3-3 3 16,-3-5 1-16,6 3 3 16,-3-3 1-16,0-3-3 15,0-5 0-15,0-3-3 0,0 1 0 16,0-6-3-16,0-3-2 15,3 3 3-15,0-7 0 16,0 2-4-16,-3-3 1 16,0 5 0-16,0 6 2 15,0 2-6-15,-3 1 1 16,0 7-32-16,0 6-14 16,3 2-28-1</inkml:trace>
  <inkml:trace contextRef="#ctx0" brushRef="#br4" timeOffset="310.0047">16248 16581 204 0,'-3'6'77'0,"6"-1"-42"0,0 3-41 15,0-3 12-15,3-2-4 16,0 2 3-16,0-2 2 15,3-3 1-15,3-3-4 16,-1-2-3-16,4 2 0 0,0-7-4 0,-3 4 2 16,-3-2-4-16,0 1 1 15,-6-4 4-15,-3 3 2 16,-6 3 0-16,-3-3 1 16,-3 2-4-16,-3 6 0 15,0 0 3-15,-5 8 3 16,-1-2 0-16,3 7 0 15,3 5 1-15,3 4 3 16,3-4-2-16,9 9 1 16,6 2-5-16,3-3-2 15,6-2-5-15,6-8 0 16,6-6-25-16,5-4-10 16,7-9-57-1</inkml:trace>
  <inkml:trace contextRef="#ctx0" brushRef="#br4" timeOffset="311.0047">16638 16470 212 0,'-30'0'79'0,"24"3"-42"0,-15 2-43 16,12 8 14-16,-6 3 10 16,-5 6 9-16,-4 4 1 15,3 0 3-15,6 1-17 16,9 5-6-16,12-1-3 0,6-1-3 15,6-12-2-15,9 1-8 16,11-12-5-16,4-12-51 16,3-8-20-16,5-8-19 15</inkml:trace>
  <inkml:trace contextRef="#ctx0" brushRef="#br4" timeOffset="312.0047">17394 16491 156 0,'-27'-15'57'0,"24"15"-30"0,-18-3-14 0,15 3 19 16,-6 8-9-16,-2 5-4 16,-4 3-13-16,0 8-3 15,3 2-3-15,3 3 0 0,6-2 0 16,3 2 0-16,9 0 0 15,6-13 0-15,3-3 0 0,6-10-3 16,5-3 0-16,-2-5-7 16,0-6-4-16,-3-5-3 15,-6-2-3-15,0-4 14 16,-6 9 5-16,-3-3 2 16,0 3 2-16,0 2-2 15,-4 1-1-15,1 2 1 16,0 8 1-16,0 5-3 15,3 8 0-15,0 14 3 16,3 10 3-16,0 3 15 16,-3-1 7-16,-3 1 2 15,-3 0 0-15,-3-6-5 16,0-2-1-16,-3-6-12 0,-6-7-4 16,-6-6-10-16,-8-5 0 15,-1-16-34 1,0 3-13-16,3-8-37 15,3-9-39-15,4 4 45 16</inkml:trace>
  <inkml:trace contextRef="#ctx0" brushRef="#br4" timeOffset="313.0047">17584 16560 228 0,'3'3'85'0,"12"5"-46"0,0 0-46 0,-9-6 14 0,3 6 4 16,3-2 5-16,0-1-2 16,3-5 0-16,3 0-8 15,-1-5-4-15,-2 2 1 0,3-8-2 16,-3 6 2-16,-3-8-4 16,-9 5 0-16,-3-3-4 15,-6-2-1-15,-3 0-8 16,-3 2-2-16,-6 11 9 15,0 8 3-15,1 0 4 16,-4 5 0-16,3 6 4 16,3 0 2-16,6 2 6 15,6 0 5-15,3-3-7 16,6 9-1-16,6-9-5 0,3-4-3 16,3-1-16-1,0-3-5-15,8-10-30 0,7-2-12 16,-6-6-32-1</inkml:trace>
  <inkml:trace contextRef="#ctx0" brushRef="#br4" timeOffset="314.0047">17927 16216 188 0,'-9'-13'71'0,"9"18"-38"0,0-2-39 16,3 2 14-16,0 6 4 15,0 13 7-15,0 10 5 16,0 8 3-16,0 11-14 16,0 3-8-16,0-3-1 0,-3 0-3 15,0 0-1-15,0-8-21 16,0-8-9-16,0-8-73 16</inkml:trace>
  <inkml:trace contextRef="#ctx0" brushRef="#br4" timeOffset="315.0047">17754 16465 252 0,'-3'-5'96'0,"9"2"-52"0,3-5-54 0,3 6 14 15,6-6-5-15,6 5 0 16,-4-8 1-16,4 9 0 15,3-1-53-15,6 3-22 0,2 0-15 16,-2 0-5-16</inkml:trace>
  <inkml:trace contextRef="#ctx0" brushRef="#br4" timeOffset="316.0047">18171 16420 212 0,'-9'3'82'0,"3"-1"-44"0,-9 12-33 15,9-6 17-15,-3-3-10 16,0 8-2-16,3 3-10 15,0 0-5-15,3 2 3 16,3 1 0-16,0-3 2 0,3 8 6 16,-3-6 6-16,0-2 7 15,-3 2 5-15,0-4 1 16,-3-6 2-16,0 2-13 16,-5-7-3-16,2 2-31 15,0-10-12-15,-3 2-50 16,3-7-20-16,0 2 0 15</inkml:trace>
  <inkml:trace contextRef="#ctx0" brushRef="#br4" timeOffset="317.0047">18483 16431 132 0,'0'5'49'0,"15"-2"-26"0,-3 2-14 0,-9 3 14 16,0 10 4-16,0 3 4 15,0 3-2-15,0-3 2 16,-3 6-17-16,0-9-1 0,0 4-2 0,0-7-4 15,0-1 1 1,0-4-10-16,0-4 0 16,0 2 4-16,0-6 6 0,0-2-13 15,0-2-3-15,0-6-4 16,0-6 2-16,3 1 4 16,0-8 3-16,3-5 2 15,0 2 1-15,3 5 0 16,0 3 2-16,0 6 3 15,0 2 2-15,0 18 3 16,2 1 4-16,-2 5-4 16,-3 0 2-16,0 2-3 15,-3-5 0-15,-3 1-1 16,3-1 0-16,-3-5-4 16,3-3-1-16,0 0-3 15,3-5-3-15,0-5-3 16,3-3-1-16,6-5-5 15,6-6-3-15,0-2 9 0,-4 3 2 16,1-1 6-16,0 14 1 16,-3 5 5-1,0 5 3-15,0 8 0 0,-6 6 3 16,-3 0-5-16,-3-1-1 16,0-2-6-16,0 2-4 15,0-4-35-15,3-6-12 16,-1 2-29-16,1-7-11 15,0-3 4 1</inkml:trace>
  <inkml:trace contextRef="#ctx0" brushRef="#br4" timeOffset="318.0047">18948 16510 200 0,'-6'5'74'0,"-12"11"-40"0,6 3-42 16,12-9 12-16,-3 4 13 15,3 1 9-15,6 1-11 16,3 0-3-16,6-3-8 16,3 1-5-16,5-4 0 0,1-7 3 15,0-3 1-15,-3-3 1 16,-3-7 2-16,-3 2-1 16,-6-6 0-16,-6-4 1 15,-6-1 1-15,-6 1 5 16,-6-3 3-16,-3 2-6 15,-3 6-3-15,-3 2-25 16,3 6-13-16,4 0-34 0,5 2-16 16</inkml:trace>
  <inkml:trace contextRef="#ctx0" brushRef="#br4" timeOffset="319.0047">19126 16481 180 0,'-3'16'68'0,"6"5"-36"0,6-3-37 0,3-4 12 0,3-1 11 15,-3 3 9-15,3 0 3 16,-3-3 2-16,0 0-17 16,-1 0-5-16,1-5-2 0,0-2 0 15,-3-6 0-15,0 0 7 16,0-3 4-16,-3-8-5 15,0 3-1-15,0-5-5 16,0-5-3-16,-3-6-2 16,-3 3 0-16,0 0-4 15,-3 2 0-15,3 6-21 16,-3 5-10-16,3 0-24 16,0 0-7-16,0 5-7 15,0 1-12-15,3 2 36 16,0 0 38-16,3 0 20 15,0 2 19-15,3 6 8 16,6-2-12-16,2 1-4 16,1-1-9-16,0-1-4 15,0-2-5-15,0-3-2 0,0-8 3 16,-3 2 3-16,0-1 2 16,-4-1 3-16,-5 0 4 15,0 0 1-15,-6 0 3 16,-3 0-12-16,-6 0-6 15,1-3-5-15,-7 11 0 16,-9 11-1-16,3 0-2 16,3 4 0-16,3 7 3 0,3-1 0 15,3-3 3-15,6 6-1 16,9-3 2-16,6-2-18 16,3-3-4-1,0-3-29-15,3-3-11 0,3-4-29 16</inkml:trace>
  <inkml:trace contextRef="#ctx0" brushRef="#br4" timeOffset="320.0047">19733 16510 184 0,'9'-34'71'0,"-12"23"-38"0,-3 3-17 16,4 3 24-16,-7 5-21 16,-6 0-5-16,-6 0-9 15,-3 13-2-15,0 6-1 16,3 2-4-16,4-3 1 0,-1 9 1 0,12-3 2 15,3-3-3-15,9-3 0 16,9-2 3-16,2-5 3 16,4-6-4-16,0-8-3 15,3-5-2-15,-3-5 3 16,-3 0-7-16,-3-14-2 16,-4 1 6-16,-5-6 1 15,-3-2 0-15,-6-16 2 16,-3 5 3-16,-3 0 3 15,-2 5 9-15,2 8 5 16,3 8-9-16,0 8-3 16,3 9-10-16,6 12-2 15,6 16 2-15,3 11 3 16,2 7 3-16,10 14 3 16,3-8-5-16,0 8-1 0,0-8-27 15,-1-8-11 1,-2-10-67-16</inkml:trace>
  <inkml:trace contextRef="#ctx0" brushRef="#br4" timeOffset="321.0047">20367 16412 108 0,'0'5'44'0,"0"3"-24"0,6 16-6 15,-6-5 17-15,3-3-6 0,0 5-2 16,0-3-9-16,0 1-4 16,-3-1-5-16,0-2-2 0,0-3 3 15,0-2 1-15,0-3 3 16,0-3 1-16,0-2 1 15,0-3 2-15,0-8 2 16,0 3-3-16,0-6 2 16,0-7-10-16,3-6-3 15,0-3-4-15,3 1-2 16,0-1 3-16,3-4 2 16,3-1-2-16,3 3 0 0,0 13-4 15,3 5 1 1,5 14 4-16,-2 7 4 0,0 9 1 15,-3 7 0 1,-3 4-1-16,-3-1 0 0,-3-6-2 16,-3-4-2-16,0 2-13 15,0-5-6-15,0-5-21 16,0-6-10-16,-1 3-15 16,1-8-34-1,0-3 26-15</inkml:trace>
  <inkml:trace contextRef="#ctx0" brushRef="#br4" timeOffset="322.0047">20698 16431 148 0,'-9'0'57'0,"9"8"-30"0,-9 0-14 0,6-3 17 16,0 8-4-16,-3 6-1 16,3-1-7-16,3 3-3 15,0 3-9-15,6 0-4 0,3-3 1 16,9-5-2-16,6-3-1 15,0-5 1-15,-1-8 1 16,4-8-3-16,-3 0 0 16,-3-2-4-16,-6-4 1 15,-9-1 6-15,-6-9 4 16,-6 5-3-16,-3-2-2 16,-9 8-5-16,-6 0-2 15,3 7-19-15,3-2-9 0,3 0-11 16,4-2-5-16,5-3-21 15</inkml:trace>
  <inkml:trace contextRef="#ctx0" brushRef="#br4" timeOffset="323.0047">20942 16174 220 0,'-6'21'82'0,"6"0"-44"0,3 24-42 0,0-18 15 15,0 5 1 1,-3 2 4-16,3 8-8 16,0-2-2-16,0-6-4 15,6-2-13-15,-6-3-2 0,3-5-54 16</inkml:trace>
  <inkml:trace contextRef="#ctx0" brushRef="#br4" timeOffset="324.0047">20781 16420 300 0,'3'-3'112'0,"9"-2"-60"0,15 5-63 0,-9-3 18 16,9 1-7-16,14-1 0 15,1-2-58-15,3 5-25 16,14-5-27-16,-5-3-10 15</inkml:trace>
  <inkml:trace contextRef="#ctx0" brushRef="#br4" timeOffset="325.0047">21531 16396 204 0,'-3'3'77'0,"6"7"-42"0,-3 12-34 0,0-4 14 15,-3 1-4-15,0 2 3 0,-3 0-7 16,0 3-2-16,3-3-3 16,1-2-10-16,2-4-5 0,0-4-44 15,0-3-62 1,2-11 21-16</inkml:trace>
  <inkml:trace contextRef="#ctx0" brushRef="#br4" timeOffset="326.0047">21531 16256 220 0,'-6'0'85'0,"3"0"-46"0,3 0-63 15,0 0 4-15,0 0-12 16,-3 5-3-16,3 3-14 0,0 0-7 16,0 3 6-16,3 2 5 15</inkml:trace>
  <inkml:trace contextRef="#ctx0" brushRef="#br4" timeOffset="327.0047">21594 16436 140 0,'6'29'55'0,"-6"-5"-30"0,0 5-21 0,0-18 15 16,0-4 4-16,-3 7 3 16,0-1-2-16,0-2-3 15,0-4-11-15,0 1-4 0,0-2-2 16,3-6 4-16,-3 0 5 0,0 0-5 15,3-6-2-15,0-2-10 16,3-5-3-16,3-5 2 16,0-1 2-16,3 3 2 15,0 3 1-15,3 2-3 16,0 4 0-16,-4 4 6 16,4 19 9-1,0 2 1-15,-3 1-5 16,-3-3 1-16,0 5-4 15,-3-5 0-15,0-3-3 16,0-5 1-16,0 0-2 16,-3-3-1-16,0-5 1 15,3-5 1-15,3-3-8 16,0-5-1-16,3-3-3 16,0-8 1-16,3 0 5 0,3 3 4 15,-1 8 1-15,1 0-1 16,0 7 12-16,0 6 4 15,-3 11-2-15,0 2 0 16,-6 3-6-16,3 2-3 16,-3 1-5-16,-3 0 0 15,0-4-16-15,0-1-6 16,-3-4-40-16,3-2-17 16</inkml:trace>
  <inkml:trace contextRef="#ctx0" brushRef="#br4" timeOffset="328.0047">22037 16457 212 0,'0'8'82'0,"0"-5"-44"0,0 5-44 16,3 13 14 0,-3 11 2-16,0 2 12 15,-3 11 8-15,0 5-15 16,3-5 1-16,0-3-2 0,0-4-10 15,0-4-1-15,0-8-5 16,3-7 0-16,-3-6-18 16,0-13 6-1,-3-5 3-15,0-11 3 16,0-8 4-16,-3-8 6 0,3-7 4 16,1-1-3-16,2-2 0 15,2-3 1-15,4 5 0 16,3 3-7-16,9 5 0 15,6 11 3-15,-3 3 4 16,0 10 5-16,-3 5 2 16,-1 11-1-16,-5 8 1 15,-6 2 0-15,-6 3 1 16,-3 3-2-16,-6-3 1 16,-8 1-6-16,2-4-1 15,-3-5-11-15,3-5-3 16,0-2-24-16,0-6-8 15,3-6-18-15,6-2-7 16,3-5-28 0</inkml:trace>
  <inkml:trace contextRef="#ctx0" brushRef="#br4" timeOffset="329.0047">22270 16420 196 0,'-3'11'74'0,"0"-6"-40"0,-6 6-35 16,6 2 15-16,-3 5 3 15,0 1 7-15,0 2-2 16,3 3-1-16,3-3-11 16,6 5-4-16,3-7-2 0,6 2 0 15,-4-8 0-15,13-2 0 16,3-6 2-16,-3-5 1 16,-3-2 1-16,-3-6 0 15,-6-6 0-15,-7 1 0 0,-5 0 0 16,-5-3-4-16,-10-2-3 15,-3-6-16-15,-3 8-5 16,0-3-19-16,9 6-7 16,0 2-117-1,9 1 47 1</inkml:trace>
  <inkml:trace contextRef="#ctx0" brushRef="#br4" timeOffset="330.0047">22430 16460 156 0,'12'18'57'0,"-6"-2"-30"0,0 11-12 0,0-14 20 16,-3 3-13-16,0 8-2 16,0-3 3-16,0-3 5 0,-3-2-15 15,0-3 2-15,0-2-1 0,0-3-1 16,0-3 2-16,-3-5-2 16,3-5 2-16,-3-3-8 15,0-5-2-15,3-6-3 16,0 6-2-16,3-6-2 15,3 4-1-15,-3 1-1 16,9 4 0-16,-3 2 0 16,3 2 3-16,3 6-18 15,-4 0-7-15,1 6-30 16,3-1-15-16,0-2-31 16</inkml:trace>
  <inkml:trace contextRef="#ctx0" brushRef="#br4" timeOffset="331.0047">22787 16174 272 0,'-3'-3'101'0,"3"6"-54"0,3 8-57 0,-3-1 14 15,0 11 10-15,-3 19 8 16,-2 2-9-16,2 11-2 15,0-5-7-15,0 10-3 0,0-8 0 0,0-7-17 16,3-1-4-16,0-8-36 16,0 1-17-16,0-17-32 15</inkml:trace>
  <inkml:trace contextRef="#ctx0" brushRef="#br4" timeOffset="332.0047">22540 16425 336 0,'-3'-2'126'0,"6"2"-68"0,18-11-74 15,-9 11 15-15,6-3-3 16,6 1 1-16,6-1 0 16,2 3 0-16,10 0 2 15,0 0-40-15,-4 3-17 0,-2-1-65 16</inkml:trace>
  <inkml:trace contextRef="#ctx0" brushRef="#br4" timeOffset="333.0047">23079 16417 244 0,'-6'-8'90'0,"3"6"-48"0,0 2-49 16,-12 2 44-16,0 1-14 15,-2 8-10-15,-4 5-6 16,-3 5-5-16,0 0-2 0,9 5 1 15,0 3-4-15,6-2 2 16,6-3-1-16,3-3-2 0,3-8 3 16,6 0 0-1,0-7-6-15,6-12 0 0,3 1 3 16,0-3 2-16,0-5 4 16,-6 5 1-16,-6-5 3 15,-3 2 1-15,0 3-3 16,0 3-1-16,-3 2 3 15,0 3 1-15,0 3-6 16,0 10 0-16,6-2-3 16,-1 2-2-16,4-5-11 15,-3 5-5-15,6-5-29 16,-3-3-11-16,0-5-42 16</inkml:trace>
  <inkml:trace contextRef="#ctx0" brushRef="#br4" timeOffset="334.0047">23151 16502 152 0,'0'-5'57'0,"3"5"-30"0,3 0-27 0,-4 5 13 15,4 3 15-15,0 3 12 16,-3 2-4-16,0 3-1 16,-3-3-19-16,0 5-6 0,0-4-2 15,0-4-4-15,0-2-1 16,0-3-1-16,0-5 1 15,0 0 2-15,3-5 4 16,3-3-6-16,0-2-2 16,3-9-8-16,6-2 0 15,0 0 1-15,6 2 1 0,0 1 0 16,-4 10 1 0,1 3 11-16,-3 10 5 15,3 3 6-15,-6 5 3 0,0 8-9 16,-3-2-4-16,-3 2-5 15,-3-3 0-15,3 1-24 16,-3-6-8-16,0-2-35 16,3-11-82-1</inkml:trace>
  <inkml:trace contextRef="#ctx0" brushRef="#br4" timeOffset="335.0047">23597 16142 300 0,'-9'-18'112'0,"9"12"-60"0,6 6-65 0,-6 0 17 16,3 6-4-16,3 2 2 15,0 5 11-15,-6 11 6 16,6 21-10-16,-6 5-5 0,0 8-2 16,-6 0-2-16,6 1 2 15,-3-4-6-15,3-7-1 16,0-3-27-16,3-3-9 15,-3-10-151 1,9-24 63 0</inkml:trace>
  <inkml:trace contextRef="#ctx0" brushRef="#br4" timeOffset="336.0047">23371 16383 376 0,'-9'-8'143'0,"9"5"-78"0,12 3-91 16,0 0 14-16,9 0 7 16,5 0 9-16,10 0 6 15,3 0 2-15,17 3-6 16,1-3-6-16,-1 0-3 0,-5 0-45 16,3 0-17-16,2-5-78 15</inkml:trace>
  <inkml:trace contextRef="#ctx0" brushRef="#br4" timeOffset="337.0047">5580 14235 128 0,'0'-6'49'0,"-3"1"-26"0,0 2-9 0,-3 1 17 15,0-1 0-15,-6-2 2 16,-6 2-5-16,-6 0 0 16,-5 9-16-16,-4 2-2 0,-9 8 0 15,4-1-6-15,5 7-2 16,6 4-1-16,6 6-1 16,9 0-3-16,9-3 0 15,9 0 2-15,6-5 2 16,6-11-2-16,9-5 0 15,3-6 3-15,2-7 1 16,1-8-8-16,3-3-2 16,-9-2-1-16,-4-4 0 15,-8 1 5-15,-3 3 1 16,-6-1 2-16,-6 3 2 0,0 6 5 16,-3 7 6-1,0 6-7-15,0 15-1 0,0 19 3 16,0 19 5-16,0 5 4 15,0 0 2-15,3 2-8 16,3-5-2-16,6-5-5 16,3-8-1-16,6-10-23 15,3-12-12-15,3-9-96 16</inkml:trace>
  <inkml:trace contextRef="#ctx0" brushRef="#br4" timeOffset="338.0047">6410 14346 116 0,'3'-3'44'0,"0"6"-24"0,0 5-6 0,0 0 17 0,0 7 0 15,0 9 4-15,0 19-17 16,-3-4-8-16,0 9-6 16,0-3-6-16,0 0 1 0,-3-8 1 15,3 0 2-15,-3-8-6 16,3-5 1-16,-3-6-30 15,0-4-13-15,0-12-31 16</inkml:trace>
  <inkml:trace contextRef="#ctx0" brushRef="#br4" timeOffset="339.0047">6279 14319 172 0,'-9'-8'66'0,"7"8"-36"0,2-2-15 0,0 2 18 16,0 0-7-16,0 0-3 16,5 0-9-16,10-3-4 15,6 0-5-15,6 1-2 0,9-1 1 16,5-2-2-16,1 2 1 16,9-5-37-16,-7 6-17 15,-5 2-51-15</inkml:trace>
  <inkml:trace contextRef="#ctx0" brushRef="#br4" timeOffset="340.0047">6622 14597 140 0,'-3'32'52'0,"6"-8"-28"0,-3-1-19 15,3-12 13-15,-3 2 1 0,0-2 3 16,6-1-6 0,-6-2 1-16,6 0-10 0,-9-2-4 0,6-1 0 15,0-2 4-15,-3-3 6 16,3-6-7-16,0-4-1 15,0-6-1-15,-1-3 2 16,4 3-5-16,3-2-1 16,0-1 0-16,0 3 0 15,3 3-3-15,0 3 0 16,3-1-1-16,6 6 3 16,0-1-20-16,-1 6-8 15,1 0-23 1,0 0-49-16,3 0 14 0</inkml:trace>
  <inkml:trace contextRef="#ctx0" brushRef="#br4" timeOffset="341.0047">6982 14594 132 0,'-6'-8'52'0,"-3"8"-28"0,3 3-28 16,-6 2 56-1,0 6-17-15,-3 0-13 16,0 4-9-16,4 9-9 15,-1-3-5-15,3-2 0 0,3-1 3 16,6-2 1-16,3-5-4 16,6 0 1-16,6-6-11 15,-1-5-3-15,4-5-6 16,0-3-1-16,-3 0 10 0,-3-3 5 16,-3 0 5-16,0 1 3 15,-3 2 10-15,-3 3 4 16,-3 2-1-16,0 3 1 15,0 3-7-15,-3 5-1 16,3 2-6-16,3 1-4 16,6-1 1-16,0 1 0 15,0-3-21-15,8 0-8 16,4-3-49 0,3-2-26-16,0-9 53 15</inkml:trace>
  <inkml:trace contextRef="#ctx0" brushRef="#br4" timeOffset="342.0047">7226 14594 180 0,'-33'3'68'0,"21"8"-36"0,-6 5-22 16,13-9 17-16,-4 4-2 16,0 8 0-16,3-1-12 15,0 1-3-15,6-1-6 16,3 1-3-16,6-1 0 0,3-2-15 15,5-3-3-15,4-2-35 16,3-6-16-16,-3-5-18 16</inkml:trace>
  <inkml:trace contextRef="#ctx0" brushRef="#br4" timeOffset="343.0047">7354 14671 176 0,'-6'0'66'0,"9"0"-36"0,3 5-37 0,0 1 10 16,0-4 1-16,3 4 2 16,3-4 0-16,3-2 1 15,-1 0-4-15,4-2-2 0,-3-1 0 16,0-2-6-16,-3-1 1 16,-3-1 0-16,-3-1-1 15,-6 0 4-15,-3 0 2 0,-6 0 2 16,-3 2 3-1,-6 4 6-15,-3 4 2 16,1 4-1-16,2 2 0 16,3 8-5-16,0 2-3 15,6 1 0-15,3 2 1 0,3 0-3 16,6 0-2-16,6 3-11 16,3-3-6-16,6-5-32 15,0-3-14-15,-1-5-18 16</inkml:trace>
  <inkml:trace contextRef="#ctx0" brushRef="#br4" timeOffset="344.0047">7619 14740 148 0,'0'16'55'0,"3"-11"-30"0,-3 6-23 0,3-6 14 16,-3 3-4-16,0 0 3 15,0-3-8-15,0 0-2 16,0-2-3-16,0-3 7 0,-3 0 6 16,0-3-1-16,0-2 2 15,0-3 2-15,3 0 3 0,0-5-7 16,3-3-1 0,6 0-7-16,3 3-4 15,6 0-1-15,5 0-1 16,1 2-14-16,6 0-3 15,6 1-84-15,2 2-46 16,-8-3 66-16</inkml:trace>
  <inkml:trace contextRef="#ctx0" brushRef="#br4" timeOffset="345.0047">8470 14650 176 0,'-6'0'66'0,"-9"0"-36"0,0 11-18 0,10-6 19 0,-7 8-14 16,0 3-4-16,0 2-8 15,0 6-2-15,3 0-1 16,9 3 3-16,6-4 4 0,3-1-5 16,15-9-2-16,-1-5 1 15,4-8 2-15,3-8-4 16,-3-5-1-16,-3-1 0 16,-7 1 2-16,-8-5-1 15,-6-6-1-15,-9 0 3 16,-5 3 0-16,-7 2-6 15,-3 3-2-15,0 6-20 16,3 5-9-16,3 2-37 16,6 3-44-1,6 3 35-15</inkml:trace>
  <inkml:trace contextRef="#ctx0" brushRef="#br4" timeOffset="346.0047">8649 14417 144 0,'-3'0'55'0,"3"5"-30"0,3 14-27 0,0-3 11 16,3 13 11-16,0 3 10 16,0 5-7-16,-3 5-1 15,0-2-13-15,0-6-3 0,0-2 0 16,-1-6-3-16,1-4 0 0,-3-7-1 15,0-1-2-15,0-4 5 16,0-4 1-16,-3-9-5 16,1-2 0-16,-1-3-1 15,3-6 2-15,3-1-1 16,5 1 2-16,7 4-7 16,3 2-1-16,0 8 2 15,3 8 1-15,0 0 6 16,-6 2 2-1,-3 3 6-15,-7 1 5 0,-5 2-3 16,-5-1 2-16,-4 1-7 16,-9-2-1-16,0-4-9 15,-3-2-1-15,-3 0-16 16,3-3-5-16,1-5-17 16,5 0-7-16,6 0-33 15,6-5-33-15,9 0 42 16</inkml:trace>
  <inkml:trace contextRef="#ctx0" brushRef="#br4" timeOffset="347.0047">8905 14772 160 0,'18'10'60'0,"-15"4"-32"0,8 9-20 0,-8-9 16 16,-6 4-3-16,1 6-1 15,-7 5-6-15,0 3-4 16,-6-6-5-16,0 1-6 0,-3-6-2 0,-3-3-34 15,-3-2-15-15,-2-5-33 16</inkml:trace>
  <inkml:trace contextRef="#ctx0" brushRef="#br4" timeOffset="348.0047">8854 14674 220 0,'12'-13'82'0,"-6"15"-44"0,3-4-75 16,-3 2 0-16,-3 0-48 16,0 2-16-16</inkml:trace>
  <inkml:trace contextRef="#ctx0" brushRef="#br4" timeOffset="349.0047">8967 14809 148 0,'12'16'57'0,"0"-11"-30"0,6 0-18 0,-6-2 16 15,3-3-8-15,3-3-2 16,-1-2-6-16,1-3-4 16,0-3-2-16,-3 1-5 0,-3-1 1 15,-12-10-1 1,-3 5 0-16,-6 8 2 16,-6 3 2-16,-3 8 1 15,-3 2 1-15,4 3 0 16,2 2 6-16,6 1 4 15,3 0-3-15,9 2-1 16,6 0-6-16,6-2-3 16,5-3-20-16,4-3-8 15,9-3-59-15,0-2-37 16,0-2 55-16</inkml:trace>
  <inkml:trace contextRef="#ctx0" brushRef="#br4" timeOffset="350.0047">9259 14740 192 0,'-30'11'74'0,"18"-9"-40"0,-9 9-24 16,16-3 20-16,-1 2-7 15,6 4-1-15,0 1-8 16,8 4-4-16,4-3-5 16,6 0-8-16,3-3-1 0,9-5-20 15,6-8-9-15,-10 0-58 16</inkml:trace>
  <inkml:trace contextRef="#ctx0" brushRef="#br4" timeOffset="351.0047">9482 14465 220 0,'-9'2'82'0,"9"9"-44"0,0 34-40 0,3-26 14 16,0 7 3-16,-3 14 4 15,3-3-5-15,0 2-1 0,0 4-7 16,0-1-11-16,0-5-4 0,0 8-24 16,0-8-9-16,-3-5-60 15</inkml:trace>
  <inkml:trace contextRef="#ctx0" brushRef="#br4" timeOffset="352.0047">9274 14695 280 0,'3'-5'104'0,"12"-3"-56"0,11 2-56 16,-2 4 18-16,9-3-9 16,3-1-1-16,2 1-35 15,10 2-14-15,0 3-61 0,-1 0-25 16</inkml:trace>
  <inkml:trace contextRef="#ctx0" brushRef="#br4" timeOffset="353.0047">9899 14658 240 0,'-15'5'90'0,"6"-2"-48"0,-12 7-31 0,9-4 21 16,0-1-13-16,-2 3-1 16,2 3-10-16,3-1-5 15,3 1-2-15,6-1-4 0,6 6 2 16,6 0-1-16,0 3 0 15,-4-1 2-15,-5 1 2 16,-8-1-1-16,-7 1-1 0,-6-3 1 16,-6-3-1-16,-12 3-49 15,0-3-19 1,-2-5-45-16</inkml:trace>
  <inkml:trace contextRef="#ctx0" brushRef="#br4" timeOffset="354.0047">10646 14684 44 0,'3'-15'19'0,"3"12"-10"0,-6-8 5 0,0 9 9 16,0-1 13-16,-6 0 5 15,-3 3-16-15,-3 6-6 16,-12 2-8-16,-2 13-2 16,-4 3-5-16,0 5-1 0,6 2 1 0,6-1 6 15,9-4 4-15,9-2-5 16,15 2-3-16,9-7-1 15,9-11-1-15,0-3-13 16,11-5-4 0,-2-5-21-16,-3-3-7 0,-7-3-19 15,-5-2-16 1,-6 0 32-16</inkml:trace>
  <inkml:trace contextRef="#ctx0" brushRef="#br4" timeOffset="355.0047">10774 14764 148 0,'-30'-3'57'0,"9"6"-30"0,4 2-21 0,11 0 17 15,3 6-8-15,0 2 0 16,3 3-5-16,3 3 1 16,9-1-6-16,5 6 1 0,4-6 4 15,6-2-2-15,3-10 1 16,0-6-3-16,-4-3 1 16,1-2 0-16,-9-6 1 15,-6-2-2-15,-6-3 1 16,-9-3-4-16,-6 1 0 15,-3-3-3-15,-6 2-3 16,0-2-12-16,3 5-5 16,-2 3-25-16,2 10-8 15,3 3-79 1,15 0 59 0</inkml:trace>
  <inkml:trace contextRef="#ctx0" brushRef="#br4" timeOffset="356.0047">10917 14785 104 0,'27'13'38'0,"-18"0"-20"15,8 9-8-15,-11-12 14 0,0 1-11 16,-3-1-2-16,0 1 8 16,-6-3 7-16,-3-3-13 15,0-5 0-15,3-3-2 0,1-2-2 16,-1-5 2-16,3-6-4 16,3 0-2-16,5-5-5 15,10-3 0-15,0 3-2 16,3 7-2-16,0 9 5 15,0 10 3-15,-3 9-1 16,5 4-2-16,-2 6 2 0,-6 0 2 16,3 2-2-16,-9 3 0 15,6-2-6-15,-3-6-2 16,3-5-38 0,-1-13-16-16,1-11-23 15</inkml:trace>
  <inkml:trace contextRef="#ctx0" brushRef="#br4" timeOffset="357.0047">11462 14703 220 0,'-18'-21'85'0,"3"15"-46"0,0 4-24 0,9 2 24 16,-3 2-15-16,-3 1-3 16,0 13-12-16,3-3-6 15,3 0-2-15,3 1-6 0,3 2 1 0,6 2 2 16,0 1 3-16,3-1 0 15,0-2-1-15,-3 0 3 16,-3 0 0-16,-6-3 1 16,-3 0 0-16,-6-5 0 15,-3 0 0-15,-2-3-5 16,-1-2 1-16,-3-6-20 16,9-2-7-16,-3-3-21 15,9-2-10-15,6-4-42 16,6-2-21-1,6-18 64-15</inkml:trace>
  <inkml:trace contextRef="#ctx0" brushRef="#br4" timeOffset="358.0047">11610 14409 228 0,'0'-8'88'0,"-3"11"-48"0,3 2-51 0,0 1 13 16,0 7 2-16,0 16 7 15,0 5 8-15,0 9 3 16,0 7-11-16,0 0-4 0,0-2-1 16,0-1-3-16,0-4-2 15,0-4-16-15,3-7-7 16,0-5-154 0</inkml:trace>
  <inkml:trace contextRef="#ctx0" brushRef="#br4" timeOffset="359.0047">11491 14666 260 0,'-3'-5'99'0,"6"2"-54"0,3 0-46 15,0 1 18-15,6-1-10 16,3-2-2-16,3 2-7 15,6-2-3-15,6 2 2 16,-1 0-47-16,1 6-19 0,-3 2-33 16</inkml:trace>
  <inkml:trace contextRef="#ctx0" brushRef="#br4" timeOffset="360.0047">11768 14769 176 0,'0'3'68'0,"6"5"-36"0,0 5-37 0,0-5 10 16,-3 2 12-16,0 4 9 15,0-1-5-15,0-3 1 16,-3 1-13-16,0 0-5 0,0-3-1 16,0-3-2-16,-3 0 2 0,0-2 0 15,0-3 3-15,0-3 8 16,0-5 3-16,0-2 0 15,3-4 0-15,3-2-9 16,3 1-5-16,3-4-2 16,3 1-1-16,0-1-5 15,3 3 1-15,0 6-22 16,2 2-11-16,-2 0-13 16,0 2-7-16,-3 9-18 15,0 0-27 1,-3-1 37-16</inkml:trace>
  <inkml:trace contextRef="#ctx0" brushRef="#br4" timeOffset="361.0047">11977 14798 148 0,'3'19'57'0,"5"-6"-30"0,-2 8-23 0,0-13 15 15,0 3 0 1,0-3 3-16,0-1-6 0,3 1-1 16,0-2-9-16,0-6 0 0,3-3 4 15,0-5-4-15,-3-2-1 16,0-4-7-16,-3 1-1 15,-3 0 1-15,0 2 1 16,-6 3 1-16,6 3 2 16,-6 2-6-16,3 3 1 15,3 8 1-15,0 3 1 0,0 2 1 16,5 0 2 0,1 1-12-16,3-4-6 15,0-2-29-15,3 0-11 16,3-5-20-16</inkml:trace>
  <inkml:trace contextRef="#ctx0" brushRef="#br4" timeOffset="362.0047">12307 14782 168 0,'-18'-13'66'0,"6"13"-36"0,-9 0-22 16,12 3 18-16,-2 2-9 15,-4 6 1-15,3 2-5 16,3 3 2-16,3 2-8 15,6 1-4-15,9 5 0 0,6 5 0 16,6-6 1-16,5-4-16 16,7-8-4-16,0-11-21 0,0-8-6 15,-4-3-22 1,-2-5-29-16,-6-2 29 16</inkml:trace>
  <inkml:trace contextRef="#ctx0" brushRef="#br4" timeOffset="363.0047">12492 14520 200 0,'-12'-47'77'0,"9"41"-42"0,0 6-32 0,3 0 15 16,0 11-7-16,0 8-1 15,0 7 2-15,0 6 5 16,0 18-9-16,0-2-4 0,0 2-3 16,0-2-1-16,3-1 2 15,-3 1-17-15,3-6-6 0,0-7-85 16</inkml:trace>
  <inkml:trace contextRef="#ctx0" brushRef="#br4" timeOffset="364.0047">12316 14721 272 0,'-3'-2'104'0,"9"-17"-56"0,15 9-58 16,-6 10 14-16,2-3-8 16,4 0 3-16,0 1-16 15,3-1-5-15,3 0-40 16,5 3-15-16,1 0-9 16,-6 11 0-16</inkml:trace>
  <inkml:trace contextRef="#ctx0" brushRef="#br4" timeOffset="365.0047">12652 14772 172 0,'0'8'66'0,"3"-3"-36"0,3 3-20 0,0-3 17 16,3 0-7-16,3 1-1 16,6-4-9-16,6-2-4 15,2-2-3-15,-2-4-7 0,-3 1-2 16,-3 0-4-16,-3-6-1 16,-6 1 6-16,-6-4 4 15,-9-1-3-15,-9 9 1 0,-6 4 5 16,-3 7 6-16,0 6-4 15,1 2 0-15,2 3 4 16,6 0 5-16,6 2-5 16,6 1-2-16,9-4-3 15,6-1-3-15,6-4-15 16,11 1-5-16,4-6-17 16,0-2-4-16,3-6-11 15,2-2-12 1,1-3 28-16,-6 0 39 15,-6-3 21-15,-10 1 16 16,-5-1 6-16,-12 3-6 16,-9 3 1-16,-5 2-21 15,-4 3-7-15,0 8-8 16,0 5 1-16,3 3 0 0,6 6 4 16,3 7 4-16,6-6-6 15,6 1 0-15,3-5 0 0,6-9 0 16,3-2-7-16,6-13 0 15,-1-8-10-15,-2-6-4 16,-3-2-7-16,-6-5 0 16,-3-11 0-16,-6-6 0 15,-9-4 8-15,-3 2 5 16,-9-11 16-16,3 6 6 16,6 7-1-16,0 12 0 15,4 10-6-15,2 10-3 16,3 19 4-16,0 8 4 15,6 8 2-15,5 10 0 0,1 3-7 16,0 3-5-16,0-1-5 16,0-2 1-16,0-2-65 15,3 2-28-15,0-11-2 16</inkml:trace>
  <inkml:trace contextRef="#ctx0" brushRef="#br4" timeOffset="366.0047">13480 14870 60 0,'0'-3'24'0,"15"3"-12"0,-6 3 3 0,-9-3 13 16,5 2-4-16,-2 1 0 15,0 2-4-15,0 0-1 16,0 3 3-16,-3-2 3 15,-9 10 2-15,1-6 1 16,-7 1-9-16,3-3-1 16,0-3-7-16,0-2 1 0,3-9-5 15,3-2-2 1,0-2-2-16,3-1 0 0,6 1-7 16,6-1-1-16,6 3-1 15,0 3 4-15,0 5-1 16,-3 2-1-16,-1 4 3 15,1-1 0-15,-3 0 3 16,-3 1 1-16,-6-1 7 16,-3 6 4-16,0-1-3 15,-9-2-1-15,-2-5-6 16,-1-6-1-16,0-2 3 16,3-1 1-16,3-1-8 15,3-1-1-15,3-3-5 0,3 0 2 16,6 3-2-16,6 3 2 15,3 3 1-15,0 4 2 16,-3 6-1 0,-1 0 1-16,-2 8 4 0,-6 5 1 15,0-2 7-15,-3-4 6 16,-3-4-2-16,-6 0 0 16,0-6-6-1,-8-10 0-15,2-6-3 16,3 0-3-16,3-2-1 15,0 0-7-15,6 0-1 16,3 2-2-16,6 3 1 0,9 3 0 16,0 5 2-1,0 3 4-15,-1 2 1 0,-2 8 3 16,-3 6 1 0,-3-3 1-16,-3-3 0 0,-3 0 4 15,-3-5 5-15,-9-3-7 16,0-10-3-16,-5 0-5 15,2-6 1-15,0 0-23 16,3 1-10-16,3 2-42 16,6 0-18-16,3 0-2 15</inkml:trace>
  <inkml:trace contextRef="#ctx0" brushRef="#br4" timeOffset="367.0047">13557 14235 160 0,'-6'0'63'0,"6"5"-34"0,-3 27-23 16,3-19 15-16,-3 8 6 16,0 5 8-16,-3 14-1 15,-6 5 0-15,3-3-19 16,1-2-7-16,2-3-1 0,0-8-4 15,3-5 0-15,0-3-8 0,6-5-2 16,-6-5-25-16,3-3-11 16,0-6-31-1,0-4-49-15,0-6 31 16</inkml:trace>
  <inkml:trace contextRef="#ctx0" brushRef="#br4" timeOffset="368.0047">13533 14332 120 0,'-6'-10'46'0,"3"5"-24"0,3-11-4 0,0 13 20 0,0 0 1 15,0 1 4-15,0 2-24 16,3 0-8-16,3 2-8 16,3-4 0-16,6 7 0 0,6-2-4 15,0-1 1-15,0 1 2 16,8-3 1-16,-2 0-4 15,-3 0 1-15,-3 0-2 16,-6 0 0-16,-3-3 4 16,-3 6 1-16,-3 0-1 15,-6-3 1-15,-6 8 7 16,-6 2 3-16,-3 6-6 16,-3 8-2-16,-3 8 3 15,-3 7 5-15,0 4-1 16,4-6 1-16,2-6-5 15,3-1-3-15,0 1 0 0,3-7-1 16,3-5 0-16,3-3 0 16,0-6-5-16,3-2-1 15,0-13-13 1,0-3-2-16,3-5-1 16,0-3 3-16,0-19 4 15,0-2-4-15,3 0-1 16,0 0 7-16,3 3 2 15,0 2 2-15,-3 3 4 16,0 5 2-16,-3 6 2 16,0 2 1-16,-3 13 2 15,0 14-1 1,-3 7-3-16,0 6-1 16,-6 13 8-16,0 0 4 0,4-3 0 15,2-4 0-15,0-7-7 16,3-1-2-16,0-7-2 15,0-1 1-15,3-6 0 16,6-6 1-16,0-7-2 16,0-6-2-16,-1-18-2 15,1 0-1-15,0-5-3 16,0 2 1-16,3 3 1 16,-3 5-1-16,0 6-3 15,-3 4 0-15,0 6 6 16,-3 8 3-16,0 11-2 15,-3 8 1-15,0 4 4 0,0 9 5 16,0-3-3-16,0-2-1 16,0-6 0-16,0-5-1 15,0-3 0-15,0-3 0 16,3-10-2 0,6-13-4-16,0-8 1 15,3-5-8-15,0-3-4 16,0-1 7-16,0 4 5 15,-3 5-6-15,0 2 0 16,0 6 6-16,-3 2 2 16,0 6-2-16,-3 5 1 15,0 8 6-15,-3 3 4 16,0-1-1-16,0 1 2 16,0-1-4-16,0-2 1 15,0 0-5-15,0-2 0 0,0-4-1 16,3-2 1-16,0-2-2 15,3-6-1-15,0-6-8 16,3-1-3-16,0-1 4 16,0 2 3-16,-3 4 3 15,0 2 1-15,-3 3-3 16,0 5 2-16,-3 5 1 16,-3 6 0-16,0-1 2 15,0 1 3-15,0-1-2 16,0 1 0-16,3-3 1 15,0-3 0-15,3-5-5 16,0 0-1-16,6-5-2 16,0-3 0-16,3-3-2 0,0-2-1 15,0 2 4-15,0 1 3 16,-3 2 1-16,0 3-1 16,-3 2-2-16,-3 3 1 15,0 5 3-15,-3 3 1 16,0 3 3-16,-3-1 1 15,0 1-3-15,3 0-3 16,0-3 0-16,0-3-1 16,3 0-3-16,0-5 2 15,3 0-1-15,3-5-2 16,0-3-4-16,3-3-2 16,0-2 0-16,-4 2 4 15,1 4 3-15,-3-1 2 16,0 5 1-16,-3 3 0 0,-3 8 0 15,-3 5 0-15,0 3 2 16,-2 3 1-16,-1 4 1 16,0 4 2-16,0-3-3 15,3-3-2-15,0-5-5 16,3-6-2-16,0 1 5 16,3-3 2-16,3-6-6 15,3-10-2-15,3-7-5 16,3-4-3-16,0-2 4 15,-1-3 4-15,1-2 2 16,-3 4 3-16,3 4 1 0,-6 5 3 16,-3 2 3-16,-3 6 2 15,-3 10-3 1,-6 8-3-16,-3 6 4 16,-3 13 1-16,-2-1-2 0,-1-2-1 15,3 1-1-15,3-7 1 16,0-1-2-16,3-7 2 15,3 1-4-15,3-8 0 16,0-2-1-16,3-6 0 16,6-6-7-16,3-15-4 15,3-5-2-15,0-3 1 16,3-3 6-16,0 0 4 16,-3 3 3-16,-1 5 1 15,-2 3 2-15,-3 5 1 0,0 3 7 16,-3 2 6-16,-3 3-6 15,-3 3-1-15,-3 2-5 16,0 6-1-16,-3 2 1 16,-2 1 0-16,-1-1 0 15,0 3 2-15,0-3-3 16,3 0-2-16,3-2 0 16,0 0 1-16,3-3-6 15,0 0 1-15,0-3-8 16,3-2-1-16,0-3 5 15,0 0 3-15,0 0 3 16,-3 0 3-16,3 3 3 16,0-1 4-16,0 4-6 15,0-1-2-15,3 0-3 16,3 3 0-16,3 0 2 0,3 0 0 16,3 0 0-16,0 0 2 15,0 0-1-15,-1 0-1 16,-2 0 1-16,-3 0-1 15,0-2 2-15,-3-1 1 16,-3 1 3-16,-3-1 1 16,0 0-3-16,-3 1-1 0,0-1 1 15,3 3 0 1,0 0-5 0,0 0-1-16,0 0 1 15,0 0-13-15,0 0-4 16,0 0-30-16,9 3-14 0,-3-1-27 15</inkml:trace>
  <inkml:trace contextRef="#ctx0" brushRef="#br4" timeOffset="369.0047">13673 14325 76 0,'-3'-3'30'0,"0"3"-16"0,0 0-43 0,3 0-7 16,0 3 10-16,-3 2 9 15</inkml:trace>
  <inkml:trace contextRef="#ctx0" brushRef="#br2" timeOffset="370.0047">5705 4823 116 0,'-6'6'44'0,"6"-4"-24"0,-3 4-13 0,3-4 15 16,0 9 4-16,0 2 7 16,-3 11-5-16,0 2-2 15,0 3-14-15,3 3-5 0,0-3-1 16,0-2-3-16,0-3-2 15,0-1 0-15,0-4 1 16,0-6-23-16,0-8-8 0,0 1-37 31,0-6-39-31,0 10 29 0</inkml:trace>
  <inkml:trace contextRef="#ctx0" brushRef="#br2" timeOffset="371.0047">5636 5958 96 0,'0'3'38'0,"3"0"-20"0,-3 5 1 0,0-3 18 16,0 3-3 0,0 5 3-16,0 8-15 15,-3 0-3-15,1 3-11 0,-1 0-3 0,0 0-1 16,-3-6-5-1,3-2 1-15,0-2-31 0,0-4-12 16,0-2-40 0</inkml:trace>
  <inkml:trace contextRef="#ctx0" brushRef="#br2" timeOffset="372.0047">5440 6088 88 0,'-6'-18'33'0,"6"18"-18"0,0 18-7 16,0-21 11-16,0 9 4 16,3-1 3-16,0 3 2 15,3 5 0-15,0 3-2 16,3 11-1-16,6 4-14 16,6 6 2-16,-4 3 1 0,1-3-1 15,-3-5 0-15,0-3-3 16,0-5-1-16,0-8-3 0,0-6 1 15,0-2 0-15,-3-8 1 16,2-10-4-16,-2-9-1 16,6-5-1-16,3-10 1 15,-3-1-2-15,0 4-1 16,0 2-2-16,-7 2 1 16,1 6 1-16,-3-6-11 15,0 6-3 1,-3 5-35-16,0-7-83 31</inkml:trace>
  <inkml:trace contextRef="#ctx0" brushRef="#br2" timeOffset="373.0047">5642 5368 116 0,'-3'11'44'0,"3"-27"-24"0,0 27-10 0,0-3 12 0,0 2 7 15,0 3 5-15,0 6-7 16,-3-1-4-16,3 1-13 15,0 2-6-15,0-2-3 0,-2-1-1 16,-1 1 2-16,3-3-21 16,-3-3-7-16,0-5-62 15</inkml:trace>
  <inkml:trace contextRef="#ctx0" brushRef="#br2" timeOffset="374.0047">5636 5818 104 0,'-2'-2'38'0,"2"4"-20"0,0 1-8 0,0-3 21 16,0 8-9-1,2 2-2-15,-2 1 0 16,3 2-12-16,-3 0 2 0,0 6 3 16,3-3-1-16,-3 0 1 15,0 0-7-15,0-3-2 16,0 0-2-16,0-2-2 15,0-3 1-15,0-1 1 16,0-1-21-16,0-1-9 16,0-5-19-1,0 3-46-15,-3-3 11 16</inkml:trace>
  <inkml:trace contextRef="#ctx0" brushRef="#br2" timeOffset="375.0047">3193 5474 108 0,'-3'3'44'0,"3"7"-24"0,0 6-26 16,3-5 8-16,-3 10 4 15,0 11 6-15,0-3 0 16,3 0 1-16,-3-2-5 16,3-4 0-16,-3-2-5 15,3-5 0-15,-3 0-1 16,3-5-4-16,-3-3 1 0,0 0 5 0,0-3 5 16,0-5 8-1,0-3 7-15,-3-2-9 16,0 0-3-16,0-6-3 15,0-2-1-15,0-8 0 16,3-6-7-16,0 4 0 16,0-4-1-16,3 1 0 15,3-4-3-15,0 4 2 16,6 2 1-16,-1 3 0 16,4 3-3-16,3 2 0 15,0 5 2-15,0 3 0 16,0 5 1-16,3 6 2 15,-4 5 1-15,-2 5 1 16,0 3 4-16,-6 0 3 16,0 0 5-16,-9 5 4 15,-3-2-6-15,-3 2-1 0,-3-5-7 16,-3-3-2-16,-3-3-2 16,-5-2 1-16,-4 0-13 15,3-10-3-15,3-6-18 16,3 0-8-16,3 0-23 15,3 0-53 1,3-5 22-16</inkml:trace>
  <inkml:trace contextRef="#ctx0" brushRef="#br2" timeOffset="376.0047">3419 5453 144 0,'-6'11'55'0,"6"-1"-30"0,0 11-32 0,0-7 10 16,0 2 1-16,3 2 2 15,0 6 0-15,3-3 1 16,3 0-4-16,0-5-2 0,3-3 0 16,0-5 1-16,-1-2 1 15,1-14-1-15,0-6-2 16,0-2-4-16,0 1-2 15,-3-1 3-15,-3 0 1 0,-3 0 4 16,-3 0 3 0,0 3 2-16,0 2 3 15,-3 3 1-15,3 3 1 0,-3 2-4 16,3 3-3-16,0 6-2 16,0 2 0-16,3 2-2 15,6 1-1-15,-6-1 1 16,6 6-1-16,0-3-22 15,0-2-8-15,0-3-42 16,3-3-26 0,-7-10 48-16</inkml:trace>
  <inkml:trace contextRef="#ctx0" brushRef="#br2" timeOffset="377.0047">3785 5419 212 0,'-12'-8'82'0,"9"10"-44"0,-3-2-47 0,6 0 14 16,-3 3-5-16,-6 5 0 16,-6 0 6-16,1 2 4 15,-1 1-5-15,3 2-5 0,3-2-1 16,3 2-1-16,6-2 0 16,6 2 2-16,9 0 2 15,0-2-3-15,-1 5 0 16,1 2 1-16,-3-2 0 15,-3 0 8-15,-3 0 7 16,-3 0 6-16,-6-3 4 16,-9 0-7-16,-6-2-3 0,1-3-6 15,-4-3-4 1,3-2-20-16,0-3-10 0,3 0-27 16,3-3-10-16,6-10-38 15</inkml:trace>
  <inkml:trace contextRef="#ctx0" brushRef="#br2" timeOffset="378.0047">3842 5231 164 0,'-9'0'63'0,"12"2"-34"0,0 12-38 0,-3-4 7 16,3 9 12-16,-3 13 7 15,3 5 8-15,-3 5 4 16,3 3-15-16,-3 3-4 0,3-6-2 16,-3-5-4-16,0-8-1 15,0-5 1-15,0-8 0 16,-3-6 0-16,3 1 0 16,0-6-9-16,0-5-4 15,3-10-9-15,0-6-1 16,0-3 10-16,5 1 5 15,4 2-4-15,0 5 1 16,3 3 3-16,-3 6 4 16,0 7 14-16,-3 8 6 15,-3 8-2-15,0 0 2 16,0 1-9-16,0-4-2 0,-3-2-5 16,0 0-1-16,0-3-14 15,3-5-8-15,0 0-48 16,2-5-60-1,4-6 29-15</inkml:trace>
  <inkml:trace contextRef="#ctx0" brushRef="#br2" timeOffset="379.0047">4077 5678 212 0,'0'3'82'0,"9"-6"-44"0,0 6-40 0,-3-3 17 15,3 0 6-15,8-3 7 16,4 3-14-16,0 0-8 16,0 0-4-16,0 0-5 0,-3 0 0 15,-1 0-38-15,-5 0-17 16,0 0-44 0</inkml:trace>
  <inkml:trace contextRef="#ctx0" brushRef="#br2" timeOffset="380.0047">4380 5334 156 0,'-3'3'57'0,"12"2"-30"0,-3 32-29 15,-3-24 11-15,-3 8 11 16,0 8 7-16,0 1 4 16,0 12 1-16,0-5-17 15,0-5-5-15,0-6-2 0,0-2-4 16,-3-5-1-16,0-6 1 16,0-3 2-16,0-2-8 15,0-5 0-15,3-6-11 16,0-2-2-16,6-19-5 15,0-2 4 1,0 2 4-16,3 3 5 16,0 2 4-16,3 6 0 15,3 5 1-15,3 5 8 0,0 6 6 16,-1 2 3-16,-2 3 3 16,-3 5 3-16,-3 1 2 15,-6 4-6-15,-6-2 0 16,-6 0-12-16,-3-3-3 15,0 0-11-15,-2-5-4 16,2 0-35-16,0-2-14 16,3-1-32-1,3-5-22-15,3-3 53 16</inkml:trace>
  <inkml:trace contextRef="#ctx0" brushRef="#br2" timeOffset="381.0047">4726 5487 184 0,'0'-2'68'0,"-3"2"-36"0,0-3-29 15,0 3 17-15,-3 5-3 16,-3 1-1-16,-6 4-6 16,-6 4-4-16,3 7-3 15,0 5-5-15,4 3 1 0,5-5 1 16,3 0 0-16,3-3 0 15,9-5 0-15,3-3 2 0,2-5 3 16,1-3 2-16,6-7 3 16,-3-6-3-16,0-3-2 15,0-10-2-15,-3 3-3 16,-3-1 1-16,-3 3-1 16,-3 0 2-16,0 6 1 15,0 2 1-15,0 2 0 16,-3 6-2-16,0 11-2 15,3 5 3-15,0 0 0 16,2 2-4-16,1 1 1 16,3-3-2-16,0-3-2 15,3 0-24-15,6-5-11 16,-3-5-29 0,3-3-47-16,0-6 24 0</inkml:trace>
  <inkml:trace contextRef="#ctx0" brushRef="#br2" timeOffset="382.0047">5011 5517 156 0,'0'-14'57'0,"0"9"-30"0,-6 2-7 16,3 3 19-16,-2 3-15 15,-7 2-5-15,-3 3-10 16,-3 6-4-16,0 15-2 16,0-6-5-16,0 4 1 0,6-3 3 15,9 0 1-15,3-3-4 16,3-3-1-16,6-2 3 15,6-3 3-15,3-5 3 0,3-2 1 16,0-6-20-16,3-6-6 16,2-2-23-16,-2-5-9 15,0-8-20 1,-6-8-21-16,0-3 35 16</inkml:trace>
  <inkml:trace contextRef="#ctx0" brushRef="#br2" timeOffset="383.0047">5154 5257 136 0,'0'-13'52'0,"3"18"-28"0,0-5-17 0,0 6 15 16,0 2 4-16,0 5 7 15,3 8-7-15,0 5-1 0,-3 6-14 16,0 5 7-16,-3 3 4 0,0 0-5 16,-3 2 1-16,0-5-9 15,3-5-3-15,-3-3-3 16,0-5-3-16,0-6-15 15,0-2-7-15,0-3-25 16,3-2-7-16,0-3-21 16,-3-6-34-1,6-4 33-15</inkml:trace>
  <inkml:trace contextRef="#ctx0" brushRef="#br2" timeOffset="384.0047">5330 5482 144 0,'6'-5'55'0,"-3"2"-30"0,0 1-14 0,-3 2 15 16,0 0 3-16,0 0 5 16,-3 2-19-16,-3 4-8 15,-12 1-5-15,-3 1-2 0,-3 3 0 16,1 0 2-16,-1 2 1 15,3-3-1-15,3 1-2 16,0-3-2-16,9 0-1 16,6 2 6-16,6 6 3 15,6-2 8-15,6-1 3 16,9 0-4-16,0 3-3 0,0-3-5 16,2 0-2-16,-2 1-1 15,0-1 1-15,-3-3-4 16,-6-2 0-16,0 0-30 15,-4-2-12-15,1-6-64 16</inkml:trace>
  <inkml:trace contextRef="#ctx0" brushRef="#br4" timeOffset="385.0047">15382 15251 140 0,'0'-3'55'0,"-3"6"-30"0,-6-1-16 0,6 4 14 16,-6 4-2-16,-12 9 2 15,-6 15-11-15,1 6-4 16,-7 7-5-16,6 6 4 0,-3 0 3 16,6 5-8-16,18-5 0 15,12 6-4-15,9-12 0 16,18-7-5-16,3-8 0 0,8-11-32 15,7-3-12 1,3-15-27-16</inkml:trace>
  <inkml:trace contextRef="#ctx0" brushRef="#br4" timeOffset="386.0047">15569 15634 88 0,'0'24'35'0,"0"-11"-18"0,3 6-7 0,0-11 14 16,-3 2-2-16,0 1-1 0,0-3-9 15,0-3-3 1,0 0-3-16,0-5 1 0,0 0-4 16,0-2 0-16,0-6 1 0,0 3-5 15,3-9 1-15,3 1-2 16,0-3 0-16,3 3 2 15,0-3 0-15,3 3 2 16,0 10 3-16,0 6 0 16,6 2 2-16,-1 8 0 15,-2 1 3-15,-3 2-3 16,-3-1 1-16,0 1-5 16,-3 0-2-16,0-3-9 15,0-5-5-15,0 3-24 16,6-8-55-1</inkml:trace>
  <inkml:trace contextRef="#ctx0" brushRef="#br4" timeOffset="387.0047">15849 15666 132 0,'-9'3'52'0,"6"5"-28"0,-6 5-22 0,6-3 14 16,0 4-6-16,3-1 0 15,0 8-6-15,3 3-3 16,6-6 0-16,3 4 1 0,6-9 1 16,3-5 5-16,6-11 3 15,5-2-4-15,-5-8-2 0,-3 2-2 16,-6-5-3-16,-3 0 3 16,-9 0 0-16,-12-2-1 15,-9 2 1-15,-3 3-2 16,-3 2-1-16,0 3-17 15,0 0-9-15,4 3-4 16,2 0-2-16,3 2-20 16,6-5-17-1,6 0 25-15</inkml:trace>
  <inkml:trace contextRef="#ctx0" brushRef="#br4" timeOffset="388.0047">16108 15446 156 0,'-9'14'57'0,"12"1"-30"0,0 15-32 0,-3-12 10 15,0 11 3-15,0 3 5 16,0 2-4-16,0 1-3 16,0-3-3-16,0-6-7 0,3 3-2 15,-3-5-70 1</inkml:trace>
  <inkml:trace contextRef="#ctx0" brushRef="#br4" timeOffset="389.0047">15947 15626 260 0,'6'-13'96'0,"33"13"-52"16,0 0-51-16,-19 0 14 0,4-5-21 15,6-1-5-15,3-1-87 16,0-1-38-16</inkml:trace>
  <inkml:trace contextRef="#ctx0" brushRef="#br4" timeOffset="390.0047">16662 15661 100 0,'0'-6'38'0,"3"6"-20"0,-3-2 5 15,0 2 32 1,-9 0-15-16,-3 2-20 16,0 4-10-16,-3 4-7 15,0 6-3-15,0 5 1 0,3 3-4 16,3 8 2-16,3 0 1 15,3-3 0-15,9-5 0 16,0-3 0-16,3-5 0 0,3-6 0 16,3-5 0-16,0-7 0 15,3-17-11-15,-3 1-5 16,-3-6-6-16,-3 5-1 16,-3-2 15-16,-3 0 6 15,-6 3 3-15,0-1 2 16,-6 6 9-16,0 8 7 15,3-1-1-15,0 6 1 16,3 8-8-16,0 3-2 16,3 5-3-16,6 0-1 15,0 2-3-15,3 6-2 16,0-3 1-16,0-2-1 16,2-4-18-16,1-4-8 0,0-3-59 15</inkml:trace>
  <inkml:trace contextRef="#ctx0" brushRef="#br4" timeOffset="391.0047">16742 15737 152 0,'-3'16'57'0,"6"0"-30"0,-3 3-29 15,0-6 11-15,0 5 9 16,0 1 6-16,0-6-10 0,0 3-5 15,0-5-6-15,0-3-5 0,0-6 1 16,3-7-1-16,0-8-2 16,0-6-2-16,3 3 1 15,3-7 1-15,0 4-1 16,3 0 6-16,0 4 1 16,2 4 0-16,4 11-2 15,0 5 12-15,3 11 4 16,-3 3 0-16,-3 5 1 15,-3 2-9-15,0 0-5 16,-3-4-5-16,2-7 1 16,1-7-54-1,0-2-67-15,3-12 21 16</inkml:trace>
  <inkml:trace contextRef="#ctx0" brushRef="#br4" timeOffset="392.0047">17212 15674 76 0,'-3'-3'30'0,"6"6"-16"0,-3 2-1 0,0 1 11 15,0 1 12-15,0 7 5 0,0 4-14 16,0-2-3-16,0 11-14 16,0 2-6-16,3-6-3 15,-3-4-1-15,3-1 0 0,0-4-31 16,-3-4-14-16,0-2-28 16</inkml:trace>
  <inkml:trace contextRef="#ctx0" brushRef="#br4" timeOffset="393.0047">17230 15558 180 0,'-12'0'68'0,"12"0"-36"0,0 2-59 0,0 1 2 16</inkml:trace>
  <inkml:trace contextRef="#ctx0" brushRef="#br4" timeOffset="394.0047">17221 15595 114 0,'6'18'-64'15</inkml:trace>
  <inkml:trace contextRef="#ctx0" brushRef="#br4" timeOffset="395.0047">17308 15761 80 0,'0'16'30'0,"0"-5"-16"0,0 2 1 0,0-2 13 0,0-1-2 16,0 6-1-16,0-3-7 15,0 0-1-15,0-5-6 16,0 0 1-16,0-2-7 16,-3-4-1-16,0-15-4 15,3-3-5-15,0-5-6 16,3 2-1-16,0-2 1 16,3 0 2-16,5 3 6 15,-2 4 1-15,9 9-1 16,-3 5 16-1,0 8 5-15,0 3 0 16,-6 2 2-16,0 5-9 16,-3 4-2-16,0-4-1 0,-3-2 0 15,0-3-7-15,0-2 0 16,0-3 1-16,-3-3 1 16,3-10-8-16,0-6-4 15,2-5-11-15,1 3-2 16,0-6 4-16,3 1 4 15,-3 2 5-15,3 5 6 16,0 4 6-16,0 1 3 16,0 6 13-16,0 6 5 15,3 1-1-15,0 4-2 16,-3 2-11-16,-3 8-4 16,0-5-4-16,0-2 1 15,-1-1-15-15,-2-5-7 16,6 0-96-1</inkml:trace>
  <inkml:trace contextRef="#ctx0" brushRef="#br4" timeOffset="396.0047">17653 15753 160 0,'-3'21'60'0,"6"-2"-32"0,-3 34-26 16,0-35 12-16,0 4 10 15,0 1 10-15,-3-1-16 16,3 4-5-16,0-2-8 16,0-6-4-16,0-4 0 0,0-6-4 0,0 2 2 15,0-15-10 1,0-3 3-16,0-5 2 16,0-3 1-16,0-13 4 15,0-8 0-15,0 5 1 16,0-3-3-16,3 4 0 15,3 2 6-15,0 2 3 16,3 3-1-16,3 6 2 16,2 5-2-16,10 2 2 15,-3 8 5-15,3 9 2 16,-3 4-1-16,-9 6 2 16,-9 3-4-16,-9 4 1 15,-3 7-5-15,0-9-2 0,-3 3-11 16,0-9-4-16,-3-1-28 15,0-4-11-15,3-4-25 16</inkml:trace>
  <inkml:trace contextRef="#ctx0" brushRef="#br4" timeOffset="397.0047">17912 15703 164 0,'-12'5'63'0,"9"3"-34"0,-6 8-30 16,9-8 12-16,-3 5 12 0,0 6 8 15,0 5-12-15,3-1-3 16,3-4-10-16,3 2-6 0,3-5-1 16,6-5 5-16,0-3 2 15,6-8 4-15,2-8 1 16,-2-8-5-16,-6-3-2 15,0 6 0-15,-6-6 2 16,-9 4-1-16,0-1 0 16,-9 0-10-16,-6-3-4 15,0 6-20-15,0 5-8 16,-3 0-43-16,4 0-40 16,2 3 38-16</inkml:trace>
  <inkml:trace contextRef="#ctx0" brushRef="#br4" timeOffset="398.0047">18079 15727 128 0,'2'34'49'0,"1"-21"-26"0,0 6-9 16,-3-6 15-16,0 6 1 15,0-1 2-15,0-10-11 16,0 5-5-16,0-5-7 15,0-10-6-15,-3-17 5 16,0 3-5 0,3-7-1-16,0 4-4 0,3-2-1 15,3 2 2-15,3 3 0 16,3 3-2-16,3 5 2 16,0 6 1-16,0 2 0 15,0 2 0-15,0 4 2 16,3-1-10-16,-7 0-4 15,-2 0-36-15,0-2-14 16,-3-3-17 0</inkml:trace>
  <inkml:trace contextRef="#ctx0" brushRef="#br4" timeOffset="399.0047">18337 15457 200 0,'-5'8'74'16,"8"10"-40"-16,-3 12-40 0,2-12 12 0,-2 9 7 16,0 4 6-16,0 6-5 15,0 3-3-15,0 2-6 16,0 1-6-16,0-6 0 0,3-6-32 16,0-4-15-16,0-9-45 15</inkml:trace>
  <inkml:trace contextRef="#ctx0" brushRef="#br4" timeOffset="400.0047">18204 15613 272 0,'-9'-3'101'0,"12"3"-54"0,3 0-59 0,-1 0 15 16,7 0-7-16,9 0 2 15,3 0-4-15,0 0 2 16,6-5 2-16,5 0-39 0,7 0-17 16,-3 7-39-1</inkml:trace>
  <inkml:trace contextRef="#ctx0" brushRef="#br4" timeOffset="401.0047">18629 15626 172 0,'-9'14'66'0,"0"-12"-36"0,-6-2-24 0,9 5 17 0,-2-2-3 15,-4 2 3-15,-6 3-13 16,-6 3-3-16,3 5-5 16,3 2-2-16,6 1 1 0,0 7 3 15,7 1 2-15,2-3-5 16,8-3 0-16,7-3-1 16,3-5 2-16,0-13-3 15,0-7 0-15,0-4-4 16,0-2-1-16,-3-3 3 15,-3 0 1-15,-3 0 4 16,-3 0 3-16,-3 3-4 16,0 5-3-16,0 3 3 15,0 7 1-15,0 6 0 16,0 0-2-16,0 6 1 16,3-4-1-16,0 6-7 0,2-3-3 15,1-2-32 1,0-3-12-16,0-3-30 15</inkml:trace>
  <inkml:trace contextRef="#ctx0" brushRef="#br4" timeOffset="402.0047">18716 15722 192 0,'0'18'74'16,"2"1"-40"-16,1-1-20 0,-3-10 22 0,0 0-7 15,0 0 0-15,-5-3-16 16,-1 6-8-16,3-9-3 16,6 4 0-16,-3-6 3 0,3 0-9 15,0-6-2-15,-1-4-10 16,10-6-3-16,0 0 3 16,0 0 5-16,3 6 1 15,0-1 4-15,3 11 8 16,-3 5 4-16,0 3 8 15,-4 8 3-15,-2 3 0 16,0 5 0-16,-3-1-7 16,-3-2-2-16,0-5-17 15,0-2-9-15,-3-4-40 16,6-18-76 0</inkml:trace>
  <inkml:trace contextRef="#ctx0" brushRef="#br4" timeOffset="403.0047">19010 15354 252 0,'-6'2'93'0,"6"4"-50"0,0 39-55 0,3-24 15 16,-3 8-3-16,0 13 2 16,0 9 4-16,0-4 1 15,0-2-3-15,0 13-1 0,0-7 1 16,0-9-27-16,0-5-11 0,0-8-71 15</inkml:trace>
  <inkml:trace contextRef="#ctx0" brushRef="#br4" timeOffset="404.0047">18814 15719 296 0,'3'-5'110'0,"12"-1"-60"0,11-4-65 16,-8 4 13-16,9-1-2 16,0-1 1-16,3-6-17 15,2-7-7-15,7 8-85 16,6 5-39-16</inkml:trace>
  <inkml:trace contextRef="#ctx0" brushRef="#br4" timeOffset="405.0047">19603 15695 148 0,'-24'-10'57'0,"18"4"-30"0,-9 1-18 0,6 5 14 16,-3 0 0-16,-3 3 1 16,-3 5-13-16,-3 5-7 15,1 5-2-15,5 3-5 0,3 6 2 16,3 2 3-16,9-3 1 16,3-2 1-16,3-5 2 15,6-9 6-15,6-4 2 16,2-17-5-16,1-5-1 15,0-5-4-15,3-5-3 16,-6-1 2-16,-6-5 0 16,-6-5-1-16,-6 0-2 0,-6-5-2 15,0 5-1-15,-3-3 4 16,0 1 1-16,0 17 4 16,3 6 3-16,3 27-9 15,3 8 1 1,6 18-2-16,3 0 3 15,0 2 1-15,6 1-1 16,9-3 1-16,-4-5-18 16,-2 0-6-16,0-6-41 15,0-10-17-15,-3-5-8 16</inkml:trace>
  <inkml:trace contextRef="#ctx0" brushRef="#br4" timeOffset="406.0047">19745 15732 236 0,'-6'3'90'0,"9"2"-48"0,3 0-53 0,-3-2 13 15,3 0 2-15,3-1 7 16,0-2 1-16,6-2 1 16,3-4-7-16,0-2-6 0,-3-2-1 15,0 2-4-15,-4-3 1 16,-5 1 0-16,-3 2 2 15,-9-5-8 1,-17 10-3-16,-1 6 4 16,0 2 5-16,6 5 7 15,3 6 3-15,3 3 6 16,6-1 5-16,6 6-3 16,6 3 0-16,3-4-8 15,9-4-2-15,6-6-9 16,3 0-2-16,0-13-29 15,-1-13-14-15,1 0-54 16</inkml:trace>
  <inkml:trace contextRef="#ctx0" brushRef="#br4" timeOffset="407.0047">20010 15330 224 0,'-3'5'85'0,"6"6"-46"0,3 23-43 0,-3-7 13 16,0 7 12-16,-3 14 11 16,0 5-10-16,0-3-4 15,3-2-11-15,0-1-7 0,0 1-1 16,0-9-21-16,0-7-10 16,-3-8-57-1,0-5-53-15,-3-9 45 16</inkml:trace>
  <inkml:trace contextRef="#ctx0" brushRef="#br4" timeOffset="408.0047">19841 15560 316 0,'-3'3'121'0,"9"-3"-66"0,17-8-73 15,-8 8 16-15,9-3-3 16,3-5 2-16,9 8-6 15,5-5-2-15,1 2-87 16,-3-2-36-16,-7 2 38 16,-5-2 24-16</inkml:trace>
  <inkml:trace contextRef="#ctx0" brushRef="#br4" timeOffset="409.0047">20379 15640 124 0,'-6'-24'49'0,"0"18"-26"0,4-17-7 0,2 17 16 0,-3 1 11 16,-6 2 6-16,0 3-22 16,-9 8-10-1,-3 8-11-15,0 5-7 0,0 3 0 0,3 3 1 16,7-1 2-16,2-2-6 16,6-3 1-16,6 3 3 15,3-6 2-15,8-10-3 16,4-5-1-16,0-6-6 15,0-5 0-15,3-7-5 16,-3-1 1-16,-3-3 8 16,-3 1 7-16,-4-11 8 15,-5 5 5-15,-3 3-2 16,0 5 2-16,0 5-3 16,-3 11 0-16,3 8-5 15,0 0 0-15,0 5-1 16,3 8 1-16,3-2-2 15,0 2-1-15,3-2-3 0,0-4 1 16,0 1-24-16,0-5-11 16,0-3-43-16,0-3-17 15,-3-8-1 1</inkml:trace>
  <inkml:trace contextRef="#ctx0" brushRef="#br4" timeOffset="410.0047">20543 15685 260 0,'-3'18'96'0,"0"3"-52"0,3 8-54 0,-3-18 16 0,0-1-6 15,0 6 0-15,0 6-16 16,0-12-6-16,0-2-82 16,0 5-36-16,0-10 72 15,6-14 34-15</inkml:trace>
  <inkml:trace contextRef="#ctx0" brushRef="#br4" timeOffset="411.0047">20493 15481 264 0,'-9'-8'101'0,"6"8"-54"0,3-3-103 16,0 3-5-16,0-2-26 15,3-1-7-15,0-2 38 16</inkml:trace>
  <inkml:trace contextRef="#ctx0" brushRef="#br4" timeOffset="412.0047">20677 15346 212 0,'3'10'79'0,"-6"14"-42"0,9 24-32 0,-3-24 17 16,-3 10-6-16,-3 11 1 15,0 8-5-15,0-8 0 16,3 5-7-16,0-2 1 0,0-6 1 15,0-7-10-15,3-9-5 16,0-5-40-16,3-8-17 16,0-15-37-1</inkml:trace>
  <inkml:trace contextRef="#ctx0" brushRef="#br4" timeOffset="413.0047">20888 15232 236 0,'6'-3'88'0,"6"9"-48"0,12 7-49 16,0 0 14-16,0 11 19 0,0 18 13 15,-1 9 4-15,-5 9 2 16,-6 1-23 0,-6 3-1-16,-9-9 0 0,-21 6-9 0,-8-8-3 15,-4-8-42 1,0-10-18-16,-9 2-80 16,4-8-52-16,5-11 82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6:59.9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19522 5427 204 0,'0'0'77'0,"-3"-8"-60"0,12 16 30 31,-6 13-12-15,0 5-6-16</inkml:trace>
  <inkml:trace contextRef="#ctx0" brushRef="#br0" timeOffset="564.0332">19537 5543 470 0,'3'71'49'15,"0"-10"-1"-15,0-10-31 16,-3-9-12-16,0-8-5 16,0-5 1-16,3-5 0 0,-3-3-5 15,0-2 0-15,0-6 2 16,0-2 1-16,0-3 1 15,0-3 0-15,0-2 2 0,0-3 1 16,0 0-1-16,0-3 1 16,0 0-2-16,0-2 2 0,0-6 0 15,0 1 1 1,0-3-2-16,-3-9-2 0,3 4 1 16,-3-6 1-16,3-5-1 15,0-3-1-15,0 1 1 16,-3 1-1-16,3 1-3 15,0 0 2 1,0 3 1-16,3-1 0 16,3 1-3-16,0 2 0 15,0 3 2-15,3 2 2 16,3 1-2-16,6 2 0 16,-4 5-15-16,4 1-4 0,6 4 21 15,0 4 12-15,0 4-16 16,0 4-9-16,-7 2 17 15,1 2 7-15,-3 4-3 16,-3-1-2-16,-3 3 0 16,-3 0 0-16,-9-3 3 15,-6 3 1-15,-9-3-1 16,-3 0-1-16,-2-5-3 16,-1 3 1-16,0-6-4 0,3 0 0 15,0-5-1-15,3 0-2 16,3 0-15-16,4-2-5 15,5-1-52-15,3-2-20 16,3-3 47-16,6-6 23 16</inkml:trace>
  <inkml:trace contextRef="#ctx0" brushRef="#br0" timeOffset="1115.6277">19915 5400 236 0,'0'3'90'0,"0"-1"-70"0,0 9 6 16,0 0-1-16,0-1 37 47,3 19-29-47,0-2-9 0,0-6-13 16,3 0-3-16,0-5 10 15,0-3 6-15,0-2-12 16,0-6-9-16,0-2-3 0,0-1-2 15,0-4 0-15,0-4 0 0,0-2 0 16,-1-2 0-16,1-3-2 0,0-3 3 16,-3 0 2-16,0 0-2 15,0 3 0 1,0 0 3-16,0 2 1 16,-3 3-4-16,0 3 1 0,3-1 0 15,-3 6 0-15,0 0-3 16,3 6 2-16,0 2 1 15,0 2 0-15,3 1 0 16,0 2 2-16,0 0-1 16,0 3-1-16,3-3 3 15,3 1 0-15,-3-4-87 16,3-2-40-16,6-8 59 16,-1-2 33-16</inkml:trace>
  <inkml:trace contextRef="#ctx0" brushRef="#br0" timeOffset="1596.7408">20344 5416 212 0,'0'-3'82'0,"-6"3"-64"0,9-2 11 16,-3 2-1-16,0 0 10 16,-3 0 6-16,0 0 3 15,0 2 3 1,-3 1-27 0,-3 5-22-16,0-3-11 0,0 1 15 15,0-1 7-15,0 0-4 0,3 0-4 16,0 1-17-16,6-1-4 15,6 3 9-15,3 0 6 16,3 0 2-16,3 0 0 16,0 0 1-16,0 2-1 0,-3 1-3 15,0-1 2-15,-1 1 21 16,-5-3 8 0,-3 0 6-16,-3 2 2 15,-3-2-15-15,-6 0-5 0,-2 0-8 16,-4 0-3-16,3-2-5 15,-15-6-13 1,3 0-7-16,0-3-33 0,9 3-16 16,4-3-85-1,2-2-36-15,9-3 99 16</inkml:trace>
  <inkml:trace contextRef="#ctx0" brushRef="#br0" timeOffset="2216.4686">20460 5128 220 0,'0'2'85'0,"9"9"-66"0,-12-8 1 16,9 4-2 0,-9-9 5-16,3 7 6 0,0 11 7 0,3 13 2 31,0 5-20-31,0 4 5 0,-3-1 4 0,0-3-11 16,0 0-1-1,0-2-5-15,0 2 1 16,0-7-6-16,0-3-3 15,0-6 1-15,0-4 0 0,0-4 1 16,0-2 2-16,0 0-3 0,0-8-2 16,0 3-3-16,0-3-1 15,0 0 2-15,0-3 0 16,3-2-4 0,0-3-1-16,0 0 0 15,3-5 2-15,-1-1-16 0,4 1-4 16,3-5 12-1,3 2 8-15,-3 2 4 16,3 1 3-16,0 0-2 16,0 5-1-16,0 3 1 15,-3 5 1-15,2 5-3 16,1 3 0-16,3 5 12 16,-3 0 7-16,-3 3-3 15,0 0 2-15,-3 3-6 0,-3-1 1 16,-3 1-5-16,3-3-2 15,-3 0-2-15,3-3-3 16,0-3-19-16,-1-2-10 16,1-2-73-16,-3-4-31 15,3-4 70 1</inkml:trace>
  <inkml:trace contextRef="#ctx0" brushRef="#br0" timeOffset="2613.6639">20874 5630 292 0,'2'-26'110'0,"-4"29"-86"0,4-3 9 0,-2 0 0 15,0 0-15 1,3 5-2-16,0-3-12 0,3-2-4 0,3 3-1 15,0-3 0-15,3 0 3 0,0 0-1 16,3 0 2-16,0 0-2 16,0 0-1-16,0 0-8 15,-1 0-3-15,-5-3-122 16,9-2-57 0,-9-5 95-16</inkml:trace>
  <inkml:trace contextRef="#ctx0" brushRef="#br0" timeOffset="3252.814">21213 5027 220 0,'-3'13'85'0,"0"-5"-66"0,33 8 10 16,-24-3 2-16,0 6 9 16,-3 10 8-16,0 11-6 0,-1 2-2 15,1 0-23 1,0-2-4-16,-3 0 1 0,0-6-4 0,0 1 0 15,0-1-4-15,-3-8-1 16,0-2-3 0,1-5-2-16,-1-3 3 0,3-6 0 15,0 1-1-15,0-3-2 16,-3-3 1-16,3-5-1 16,0 0 0-16,0 0 2 15</inkml:trace>
  <inkml:trace contextRef="#ctx0" brushRef="#br0" timeOffset="3596.8417">21255 5487 408 0,'2'-15'154'0,"-2"9"-120"0,0-2-10 16,3 3-12-16,0 0-17 15,0-3 1 1,3 0 0-16,0 0 2 0,0-5 1 16,3 0-2-16,0 2 2 0,0 0-1 15,0 3 0-15,3 3-3 16,0 2 1-16,3 3-14 15,0 6-3-15,-1 2 24 16,-2 2 11-16,0 4 3 16,-3-1 1-16,-9-13 25 31,-3 34-20-15,-3-7-6-16,-3-1-10 15,0-5-4-15,-2-2-8 16,-4-6-2-16,-3-2 4 0,0-4-14 0,0-1-4 15,3-6-5-15,0 0-1 16,0-3-29-16,6 0-12 16,6-2-63-1,6-3-26-15,3-2 84 16</inkml:trace>
  <inkml:trace contextRef="#ctx0" brushRef="#br0" timeOffset="4075.483">21665 5366 236 0,'0'-6'90'16,"-6"12"-70"-16,12-14 4 0,-6 8-5 0,0-3 18 16,0 1 14-16,0-1-18 15,0 3-7-15,-3-3-15 16,-3 6 6-16,-3 2 5 0,-2 3-11 15,-10 3-4-15,0 2-6 16,0 3-2-16,0 8 3 16,3-3 1-16,3 3 1 15,6-1 0-15,4-1-2 16,5-4 1-16,3-2-2 16,5-5-1-16,7-4-2 15,0-7 1-15,6-2-1 0,0-6 0 16,0-3 0-1,-6-2-2-15,-1 0 0 0,-2-3 0 16,-3 3 3-16,-3 2 0 0,0 1 1 16,-3 4 2-16,0 1-1 15,-3 5 2-15,0 0-4 32,0 5 0-32,0 3-1 15,-3 3-2-15,3 2 0 16,0 0 3-16,6 1 0 0,-3-4 1 15,3 1-38 1,3-3-16-16,0-6-70 16,0-2-28-16,3-5 79 15</inkml:trace>
  <inkml:trace contextRef="#ctx0" brushRef="#br0" timeOffset="4341.03">21856 5382 320 0,'-15'0'121'0,"9"-3"-95"0,-3 11 5 0,6-3-6 15,-3 1-4-15,-3 1 4 0,-3 4-18 16,3 5-5-16,0-3-3 16,0 3 0-16,1 0 3 0,2 2-3 15,3 1 0-15,0-1 1 16,3 1 0-16,3-3 0 15,3 2 2-15,2-2-1 16,4-5-1-16,0-6-2 16,3-2 1-16,0-6-21 15,3-2-10-15,3-6-72 16,-6-2-30-16</inkml:trace>
  <inkml:trace contextRef="#ctx0" brushRef="#br0" timeOffset="4668.9011">21939 5046 272 0,'0'-3'101'0,"6"6"-78"0,-3-1 2 0,-3 1-3 15,3 2 3-15,3 8 5 16,-3 6-8-16,0 13-2 16,0 13-12-16,-3 2 17 0,0 1 8 15,0-3-6-15,0-3-1 0,0-2-11 16,-3-3-4 0,6-5-6-16,-3-8-2 15,0-6-1-15,-3-2-2 0,3-3-19 16,0-5-10-16,-3-3-51 15,3-5-24-15,0 0 52 16,3-5 27-16</inkml:trace>
  <inkml:trace contextRef="#ctx0" brushRef="#br0" timeOffset="5092.6161">22204 5368 268 0,'-3'-2'101'0,"0"2"-78"0,0 0 4 16,0 2-1-16,0 1-13 15,-3 0 0-15,-6 2-3 16,-3 0-1 0,-2 3-5-16,-4 0 8 0,-3 0 5 15,3-3 2-15,0 6 1 16,6-3-7-16,3-3 0 0,4 0-6 16,2 3 1-16,6 0-5 15,8 0-2-15,7 0 0 16,3 3 1-16,0 2-1 15,3 0-1-15,-3 3 1 16,0 0-1-16,-3-3 0 16,-1 0 0-16,-2 1-42 15,0-4-17-15,0 1 30 16,-3-16 14-16</inkml:trace>
  <inkml:trace contextRef="#ctx0" brushRef="#br0" timeOffset="6216.9211">20406 6040 192 0,'6'-5'71'0,"-3"3"-55"0,0-4 20 0,0 4 6 31,0-1-3-31,-3-2 1 16,0-1-2-16,0 4-2 0,-3-4-19 16,0 4-6-16,-3-1 0 0,0 3 6 15,-3 3 4-15,-3-1-10 16,0 6-4-16,-5 3-5 16,5 5 1-16,3 5-4 15,0 0 0-15,3 0-4 16,3 3 1-16,6 0 0 15,3-3-1-15,3-5-7 16,3 2-5-16,3-2 20 16,2-5 9-16,-2-3-41 15,6-5-18-15,-3-3 23 16,0-3 11-16</inkml:trace>
  <inkml:trace contextRef="#ctx0" brushRef="#br0" timeOffset="6676.2652">20716 6014 260 0,'0'-5'96'0,"0"2"-75"0,-6 0 6 0,3 3-2 16,-3-2 1 0,3 2 27-1,-15 2-10-15,-3 4-21 0,3 2-15 0,-2 2-7 16,2 3 0-16,0 6 2 15,6 5-1-15,3 0 2 16,0 2-15-16,6-2-5 16,3-6 9-16,6-2 4 15,3-3 3-15,6-5 1 16,6-2 11-16,-1-9 5 16,4-2-8-16,-3-11-4 15,-3 5-3-15,-3-7-1 0,-3-1-3 16,-3 1 2-16,-3-1 1 15,-3 3 0-15,0 3-3 16,-3 5 2-16,0 3-6 16,0 2-3-16,0 1 12 0,0 7 5 15,0 8-2-15,0 3-1 16,6 5-2-16,0 3-2 16,-1 0 1-1,1-3-1-15,3-3-16 16,-3-2-6-16,0-5-20 15,3-3-6-15,0-5 18 16,0-6 12-16</inkml:trace>
  <inkml:trace contextRef="#ctx0" brushRef="#br0" timeOffset="6879.4546">20874 5874 324 0,'-6'0'123'0,"9"10"-95"0,-3-7-4 32,0 29-6-17,3 5-8-15,-1 2 9 16,1 6 5-16,0 0-13 16,0-5-6-16,0-5-3 15,0-6-2-15,0-6 0 0</inkml:trace>
  <inkml:trace contextRef="#ctx0" brushRef="#br0" timeOffset="7178.0514">20951 5892 272 0,'0'-2'104'0,"0"2"-81"0,3-3-6 15,-3 3-9-15,3 5 0 32,0 1 5-32,0 2 7 15,0 5 2-15,0 5-11 0,0 6 2 0,0 8 1 0,0 8 6 16,-3 2 4-16,0-2-14 16,3-3-6-16,0-6-3 15,0-4-1-15,3-3-60 16,3-6-26-16,-1-5 43 15,4-7 21-15</inkml:trace>
  <inkml:trace contextRef="#ctx0" brushRef="#br0" timeOffset="7583.9076">21302 6067 348 0,'-3'0'129'0,"0"0"-100"0,9-3 11 0,-9 3 0 0,9-10 0 15,-3 2 5-15,-3 2-15 16,0 4-8-16,-6 2-13 15,0 2-4-15,-3 1 1 0,3 5-5 16,-3-3-3-16,6 1-2 16,0-1 3-16,3 3-9 15,0 0-1-15,6 2-1 0,0 4 2 16,6 7 6-16,0-5 2 16,0 5 2-16,0-5 0 15,-3 2 2-15,-3-2 1 16,-6 0 10-16,-3 0 3 15,-3-3-3-15,-6 0 0 16,-3-2-10-16,-9-3-4 16,-2-3-49-16,-1-2-19 15,-3-1 33-15,9-2 18 0</inkml:trace>
  <inkml:trace contextRef="#ctx0" brushRef="#br0" timeOffset="11976.3213">23243 5093 224 0,'6'-5'85'0,"0"5"-66"0,-6-5 19 0,0 7 3 16,0-2-4-16,0 0 3 15,-3-2-2-15,-3 4-2 16,3 6-19-16,0 8-19 0,-3 16-7 16,6 10 17-16,-3 3 9 15,-3 0-2-15,6-3 2 16,0-42-1-1,0 53-20 17,0-13-7-32,0-6-44 15,-3-12-18-15,0-9 37 16,3-8 18-16</inkml:trace>
  <inkml:trace contextRef="#ctx0" brushRef="#br0" timeOffset="12214.4772">23076 5109 280 0,'-9'-8'107'0,"0"3"-83"0,9 2 15 16,0 3 3-16,0 0-10 16,6 0-1-16,0 0-11 15,6-2-5 1,3-1-8-16,6-2 2 0,3-1 1 0,5-2-5 0,4 3-1 15,-3 0-2-15,12 2 1 16,-4 1-35-16,-2-1-16 16,-9 0 25-16,0 3 13 15</inkml:trace>
  <inkml:trace contextRef="#ctx0" brushRef="#br0" timeOffset="12651.4915">23347 5329 292 0,'-3'16'110'0,"0"2"-86"0,15 6 5 0,-9-11-3 16,3 3 7-16,-3 5 7 15,3-5-30-15,-3 0-14 16,0-3 0 0,6-2-2-16,-9-3 2 0,0-3 16 0,0-5 6 15,0 0-4-15,-3-3-3 0,-3-5-9 16,6-2-3-16,0-6-3 0,0 0 0 15,9 0-11 1,0-5-2-16,3 5 8 16,2 0 7-16,1 3 2 0,6 2 0 15,-6 4 1-15,0-1 1 16,0 5 5-16,3 3 6 16,-3 0-93-16,-4 3-42 31,1 2 61-31,0 3 32 0</inkml:trace>
  <inkml:trace contextRef="#ctx0" brushRef="#br0" timeOffset="13062.2297">23669 5363 300 0,'-3'-3'112'0,"3"-2"-87"0,0-3-4 15,0 8-10-15,0-2 6 16,-6 2 8-16,3 0-1 15,-3 2 0-15,0 1-13 16,-3 5-13-16,0 5-4 0,0 3 6 16,0 2 7-16,0 6-3 15,3-5-2-15,0-1-1 16,3-2-1-16,3 0-7 16,3-3 0-16,-3-5 3 15,9-2 2-15,-3-6 2 0,0-3 0 16,0-2 0-16,0-3 0 15,0 0-3-15,-3-3 2 32,6 1 1-32,-3-1 2 15,-3 3-3-15,0 0 0 0,0 3 7 16,0 2 4-16,0 0-12 16,3 9-7-1,-1-1 1 1,1 3 17-16,-3 3 11 15,6-1-7-15,0-2-4 0,0 0-11 16,3 0-1-16,0-5-34 16,6-1-16-16</inkml:trace>
  <inkml:trace contextRef="#ctx0" brushRef="#br0" timeOffset="13355.8866">23951 5313 296 0,'-12'-5'110'0,"0"-1"-86"0,9 12 5 15,-2-4-5-15,-4 3-5 16,-9 3 1-16,6 3-3 16,-6 2 2-16,6 3-10 0,-6 0-1 15,9 3 2-15,-3-1 0 0,12 3 2 16,0-2-4-16,6-1 0 15,3-2-7-15,3-3-3 16,3-5-8-16,6-2-4 16,-3-4-52-16,0-2-23 15,-1-2 45-15,1-6 24 16</inkml:trace>
  <inkml:trace contextRef="#ctx0" brushRef="#br0" timeOffset="13749.3912">24005 5387 312 0,'-3'3'118'0,"6"-6"-92"0,3 14-5 15,-3-6-9-15,6 0 3 16,-3 0 5-16,0 1-2 16,6 2 2-16,-4-6-11 15,1-2-14-15,6 0-5 0,-3-2 3 31,-3-1 3-31,-3-5 3 16,0 3 1-16,-3-1 13 16,3-1 8-16,-6-4-15 15,-6 3-7-15,3-3-7 16,-6 3-1-16,0 3 11 0,-3 0 8 16,0 2-17-1,-3 9-10-15,4-1 9 16,-1 5 3-16,-6 4 4 0,9 2 1 15,0 2 8-15,3 3 5 16,0 0-13-16,3 3-6 16,6-3 17-16,3 3 9 15,3-5-9-15,-3-3-6 16,9-3-19-16,0-5-6 0,2-6-58 16,1-4-24-16,-3-4 52 15,6-4 26-15</inkml:trace>
  <inkml:trace contextRef="#ctx0" brushRef="#br0" timeOffset="14108.9816">24201 5411 248 0,'-6'0'93'0,"6"2"-72"0,3 9 0 15,0-6-2-15,3 3 13 16,0 0 10-16,-3 3-9 15,6-1-2-15,0 4-18 16,-6-4-1-16,6 1 1 0,-6-1-7 0,0-2-1 0,-3-2-1 31,0-1 2-31,0-5-1 0,0 0 2 16,-3-3-4-16,0-2-2 16,0 0 0-16,-3-6 1 15,6-2-3-15,0 2 0 16,0-2-1-16,9 0-2 0,-3-3 0 15,6 3 3 1,3-3-2-16,3 3 1 16,2-1 0-16,-2 4 0 15,0-1 2-15,-3 3 0 16,3 3-38-16,-3 5-14 16,0 5 26-16,-3 0 13 15</inkml:trace>
  <inkml:trace contextRef="#ctx0" brushRef="#br0" timeOffset="14434.4576">24582 5302 332 0,'-6'-5'123'0,"0"2"-95"0,-3 9-4 0,6-1-6 0,-2 0-3 31,-1 3 3-31,0 0-16 16,-3 0-5-16,9 0 0 0,-3 3 8 0,3-1 4 0,0 1-4 31,3 2-3-31,6 0-4 0,-3 0 1 0,0 3 1 32,-1-3 0-32,-2 1 11 0,-3-1 5 0,-5-2 11 15,-1-1 8-15,-6 1-16 16,-6-1-8-16,3-2-54 0,-9 0-21 15,3-5 32-15,-8-1 16 16</inkml:trace>
  <inkml:trace contextRef="#ctx0" brushRef="#br0" timeOffset="15278.0751">22999 5982 200 0,'0'-5'74'0,"-6"0"-58"0,9-1 16 0,-3 4 4 0,-3-1 2 16,-9 3 4-16,3-3-8 31,-6 1-1-31,-3 2-18 15,-3 5 4-15,1 3 2 0,-1 3-18 0,3 4-8 16,3 7 2-16,0 1 0 16,9 4 3-16,0 2 0 0,3-3-3 0,6 1 2 31,3-6 7-31,6 0 6 16,9-8-26-16,9-2-10 0,-1-3-105 31,1-5-47-31,-3-3 90 15</inkml:trace>
  <inkml:trace contextRef="#ctx0" brushRef="#br0" timeOffset="15574.7962">23076 6025 292 0,'-15'2'110'0,"6"6"-86"0,9 3-2 0,-6-3-5 15,3 5-4-15,0 5 2 0,0 4 5 16,3-1 2-16,3 0-11 15,0 0-4-15,6-2-3 0,0-4-5 16,3-1-1-16,-3-6 1 16,9-6 0-16,-6-2 1 31,0-5 0-31,-3-6 11 0,-3 1 5 0,0-6-4 31,-6 0-2-31,0 3 1 0,-3-3 0 0,-6 3-3 16,3 2 0-16,-3 1-12 15,0-1-4-15,0 6-38 0,3-1-17 16,0 4 32 0,0-4 15-16</inkml:trace>
  <inkml:trace contextRef="#ctx0" brushRef="#br0" timeOffset="15957.4143">23204 6014 316 0,'0'11'118'0,"6"-1"-92"0,0 11-7 0,-3-10-8 15,0 2 1-15,0 11 7 0,-3-6-6 16,0 1-2-16,0-3-6 16,0-3 7-16,0-2 7 0,0-6-10 15,0-5-5-15,0-5-29 16,0-9 20-1,6-4 9-15,-3-3 2 16,3-3 2-16,3 0-26 16,3 0-11-16,3 6 13 15,-1 2 7-15,1 3 7 16,6 5 2-16,0 2 0 16,-3 9 2-16,0 5 5 15,-3 5 4-15,-6 1 7 16,5 1 3-16,-8 7-15 15,3-7-5-15,-9 1 2 16,9-2 3-16,-3-7-72 0,-3 4-29 16,0-8 45-16,3-1 24 0</inkml:trace>
  <inkml:trace contextRef="#ctx0" brushRef="#br0" timeOffset="16303.1725">23549 5980 332 0,'9'0'123'0,"-12"8"-95"0,-3 2 0 0,6-5-4 16,0 1-7-16,3 2 1 15,0 2-9-15,0 3-5 16,9 1-3 0,-3 2-1-16,0-3 2 0,0 3-1 15,0 2-1-15,-6-2 5 0,3 0 4 16,-6 0 12-16,-6-3 9 16,0 3-11-16,-3-3-5 0,-6-5-9 15,3-3-2 1,-3 1-17-16,1-6-7 15,-1-6-48-15,0-2-17 0,12-2 44 16,3-3 22-16</inkml:trace>
  <inkml:trace contextRef="#ctx0" brushRef="#br0" timeOffset="16584.4877">23719 5816 304 0,'0'0'112'0,"-3"2"-87"0,6 3-11 0,0 1-10 15,0-1 5 1,-3 3 8-16,3 5 12 0,0 6 4 16,3 10-17-1,-3 5 4-15,3 1 3 0,-3 2-8 16,0 2-3-16,-3 1-7 0,6-8-2 15,-6-3-19 1,0-5-46-16,0-8-23 16,0-3 44-16,-6-8 23 15</inkml:trace>
  <inkml:trace contextRef="#ctx0" brushRef="#br0" timeOffset="16789.7046">23660 6009 384 0,'-3'2'143'0,"12"1"-112"0,-15-24-25 0,6 18-19 16,9 1 16-16,-1-1 14 16,4 0-12-16,0 1-3 0,6 2-3 15,3 0 2-15,9 0 2 0,-1-3-140 16,-2 0-64-16,-3 1 101 15</inkml:trace>
  <inkml:trace contextRef="#ctx0" brushRef="#br0" timeOffset="17186.8974">23913 6062 288 0,'-9'31'107'0,"3"-9"-83"0,12 17 6 16,-6-23-1-16,0 0 4 15,6 0 6-15,-6-3-18 16,0-2-7-16,0-1-9 15,0-4 1-15,0-4 3 0,-6 1-3 0,6-3-1 16,0-3-2 0,0-5 0-16,0-2-2 0,0-9-1 15,0-2-4 1,6-3 0-16,-3 3 0 0,8-3 2 16,-2 3-1-1,0 2 1-15,3 1 0 0,-3 5 0 16,3 2 0-16,-3 1 0 15,0 2 0-15,3 2-2 16,-3 4-105-16,0-1-49 16,0 3 80-16,-6 0 38 15</inkml:trace>
  <inkml:trace contextRef="#ctx0" brushRef="#br0" timeOffset="17607.7656">24052 6001 260 0,'0'5'99'0,"0"-2"-77"0,0 7-7 0,0-2-5 16,0 5 4-16,0 6 8 15,0 7 6 1,0 1 6-16,0-1-19 0,0-2 3 0,3 0 2 16,-3-8-18-1,9-3-5-15,-3-2 1 16,0-6 0-16,3-5 8 15,0-3 4-15,0-7-21 16,0-6-7-16,0 0-7 16,-3-5-2-16,0 0 8 0,-3-1 6 15,-3 1 6-15,6 3 4 16,-6 2 8-16,0 5 5 16,-6 3 6-16,6 3 2 15,0 2-9-15,0 9-3 16,0 4-2-16,0 4 0 15,0 7 0-15,0 3 2 16,6 2-3-16,0-5-2 16,0 0-7-16,3-2-1 15,3-6-43-15,-1-2-19 16,4-3 35-16,0-6 17 16</inkml:trace>
  <inkml:trace contextRef="#ctx0" brushRef="#br0" timeOffset="17855.8674">24329 5998 312 0,'-24'11'118'0,"-2"2"-92"0,14 3 2 15,12-6-7-15,-3 6 5 16,-3 3 6-16,6 5-21 15,9-1-10-15,3-1-2 16,-3-1-1-16,11-5 4 0,-2-3-1 0,-6-3 2 0,9-2-26 16,-3-5-12-16,-6-3-106 15,6-8-47 1,-6-10 97-16</inkml:trace>
  <inkml:trace contextRef="#ctx0" brushRef="#br0" timeOffset="18110.02">24487 5805 288 0,'-6'0'107'0,"6"-3"-83"0,6 9-7 16,-6-1-9-16,0 3 7 15,3 5 7-15,-3 6 12 16,0 4 5-16,0 12-20 15,0 2-19-15,0 0-9 0,6 5 13 16,-3 1 8-16,0-6-18 16,0-6-8-16,0-4 24 15,-3-9-87 1,0-2-36-16,0-5 57 16,0-6 27-16</inkml:trace>
  <inkml:trace contextRef="#ctx0" brushRef="#br0" timeOffset="18310.1825">24338 5969 344 0,'-3'-8'129'0,"3"16"-100"0,3-5-11 0,-3-3-12 15,9 0-1-15,0 2 13 16,24-7-1-1,-3 0-8-15,-1-1-18 0,1 1-8 16,0 0 7-16,-6 2 4 0</inkml:trace>
  <inkml:trace contextRef="#ctx0" brushRef="#br0" timeOffset="18674.7358">24633 5980 320 0,'-36'-6'121'16,"42"17"-95"-16,3-1-6 0,-3-4-11 0,-3-1 2 16,9 3 5-16,-3-5 3 15,9-1 3-15,0-2-12 16,-4-2-8-16,7-1-2 0,-3-2 2 16,-6-3 1-16,0 0-10 15,-3-3-3-15,-3 1 0 0,-12-1 4 16,6 11-39 15,-24-11 23-31,-3 6 9 0,6 3 9 16,1 4 6-16,2 3 8 15,6 6 5-15,3 5-7 16,-3 2 18-16,9 4 7 0,-3 1-26 16,3 1-10-16,3 3-2 15,3-3 1-15,6-3-28 16,9-5-13-16,-3-3 23 15,15-5 10-15</inkml:trace>
  <inkml:trace contextRef="#ctx0" brushRef="#br0" timeOffset="18911.7372">25017 5956 364 0,'-36'-6'134'0,"12"12"-104"0,9-4 3 15,4 6-7-15,11-8-14 16,-6 8-2 0,-3 3-3-16,0 5-2 0,-3 5-3 15,0 3 1-15,3 7 2 0,0-4 2 16,6-1 3-16,3 1-3 16,3-6 1-16,6-2-5 15,3-6-2-15,-3-5-3 16,3-8-1-16,3-8 2 15,-3-5 2-15</inkml:trace>
  <inkml:trace contextRef="#ctx0" brushRef="#br0" timeOffset="19146.1598">24996 5929 400 0,'-3'-39'148'0,"3"15"-115"0,-6-8-16 0,6 21-16 0,-3-4-5 16,3-1 3-1,0 3 4-15,0-1 3 0,0 6-3 16,0 3-2-16,0 2 0 0,0 9 1 15,3 4 1-15,-3 6 5 16,6 8 3-16,-3 2 5 16,6 9 4-16,-6 10 1 15,6-6 2-15,0 9-9 16,3 0-1-16,6-6-14 16,-7-8-4-16,10-7-42 15,-3-9 23 1,0-10 10-16</inkml:trace>
  <inkml:trace contextRef="#ctx0" brushRef="#br0" timeOffset="21509.1742">22511 4752 156 0,'3'-3'57'0,"0"1"-44"0,0-6 5 0,-6 8 1 0,3 0 0 16,3-3 1-16,0 0 0 15,-3 3 2-15,0 0-12 16,0 0 8-16,0 0 4 0,3 0 4 16,-3 0 2-16,-3 3-4 15,3-3-3-15,3 5-9 16,-3-5-5-16,-3 14-7 16,-3 9-2-1,3 1 1-15,-6 3 2 16,3 2 2-16,0 3-1 15,-3-1-2-15,0 4-2 16,0 4 1-16,0 1 3 0,-3 2 3 31,3 6-2-31,-3 2 0 0,9-2 1 16,-3-3 0-16,0 0 11 16,0 2 7-16,1 1-13 15,-1 8-5-15,3-6-3 16,-3 5-1-16,3-2-3 15,-3-2 2-15,6-4 1 16,-3-4 0-16,0-1 0 16,0-2 0-16,0 2 0 15,0 0 0-15,0 1 0 16,-3 4 0-16,3 1 0 0,0 0 0 16,0-3-7-1,0-3-3-15,0 0 6 0,0 1 1 16,0 1 3-1,-3 7 0-15,6 2-3 0,-3 0 2 16,0 0 7-16,0-3 6 0,0-5-6 16,0 0-3-16,0 0-2 15,0 0-1 1,0 2-3-16,3 4 2 16,0 7 3-16,-3-5 1 0,3-3-4 15,-3-2 1-15,0-3 0 16,0 0 0-16,0 0 0 0,0 5 2 15,0 0-1 1,3 0-1-16,0 1-2 16,0-1 1-16,0-2 1 0,-6-3 2 15,6 2-3-15,0 1 0 16,0 2 1-16,-2 6 0 16,2 2 0-16,-3-3 0 15,0-2 0-15,0-2 0 16,0-1 0-16,0 0 0 15,0-2 0-15,0-1 0 0,3 9-3 32,-3-6 2-32,0 0-6 15,0 1 0-15,3-1 9 16,-3 0 6-16,0 1-10 16,3 1-5-16,0 15 7 0,0-7 6 15,-3-1-2-15,0-6 0 16,3-3-9-16,0-3-4 0,0 1 2 15,0 0 4-15,3 13 8 16,0-3 5-16,0 3-5 16,0-3-3-1,0-3 1-15,0-2 0 16,0-2-4-16,0-1 1 0,0 0-9 16,0 6-2-16,0 10 6 15,0-8 2-15,-3 0 3 16,0-5 0-16,0-3 8 15,0 1 5-15,0 2-6 16,0-3-4-16,0 11 0 16,3-6 0-16,-3-55-98 31,0 93-19-15,3-11-12-16,-3-8 67 15,-3-8 34-15</inkml:trace>
  <inkml:trace contextRef="#ctx0" brushRef="#br0" timeOffset="27230.6524">22272 10163 156 0,'0'5'57'0,"6"-2"-44"0,-6 2-1 0,0-5-3 16,0 5-2-16,0 0 1 15,0 1 0-15,-6-1 2 16,6 3 41 15,0 21-23-31,-2-2-7 16,-1-4-10-16,0-4-6 15,0-1-2-15,0-2-3 16,3 3 1-16,-3-3-1 0,3 0 0 0,0 2 4 0,0 1 5 16,0-1-5-16,0 1 0 15,0 4 0-15,0 1 0 16,0-3 0-16,0 9 0 16,-3-7 0-16,3 1 2 15,-3 0-3-15,3 0 0 0,-3 0-1 16,3-3 1-16,-3 0-2 15,3 0-1-15,0-2 1 16,0-1-1 0,-3 1 0-16,3-3 2 15,0-1-3-15,0 1 0 16,0 0 1-16,0 0 2 16,0-3-3-16,0 3 0 15,0 0 1-15,0 5 2 16,0-2-1-16,0 5-1 15,0 2 1-15,0-2 1 16,0-3 1-16,0 0 3 16,0 0-3-16,0-5-2 0,0 0-3 15,0 0 1-15,0-3 3 16,0 0 1-16,0-13 5 31,0 14-39 0,0-1-5-15,-3-5-3-16,3 0-3 16,0-3 1-16,0 0-8 15,0 1-2-15,0-1 28 16,-3 0 12-16</inkml:trace>
  <inkml:trace contextRef="#ctx0" brushRef="#br1" timeOffset="31860.6427">20844 6964 204 0,'3'-8'77'0,"0"5"-60"0,-3-7 15 16,0 4 4-16,0 4 2 0,-3-4 2 0,0 1-5 31,-3 0-1-31,0 2-19 16,-3 3 2-16,0 0 1 0,-3 3-6 0,-3 5-2 0,-6 10-5 15,-2 11-4-15,-4 8-3 0,3 6 1 16,6 2-1-16,3 5 0 15,9 3-9 1,12 0-3-16,12-3 9 0,3-10 5 16,6-6 5-16,-1-7 4 15,4-17-4-15,-3-7-1 16,3-14-11-16,3-7-3 31,-1-6 16-31,-2-5 7 0,-6-3-1 0,-6 0-2 31,-9-7 8-31,-6 4 5 16,-6 1 3-16,-9-3 2 0,-3 5-13 16,-3 3-4-16,3 5-5 15,-3 3-1-15,3 5-47 16,3 6-19-16,4 4 28 16,2 4 14-16</inkml:trace>
  <inkml:trace contextRef="#ctx0" brushRef="#br1" timeOffset="37910.1988">22716 7059 156 0,'0'-3'57'0,"3"3"-44"0,-9 0 93 31,6 0 39 16,0-2-74-47,0-3-36 16</inkml:trace>
  <inkml:trace contextRef="#ctx0" brushRef="#br1" timeOffset="38298.1083">22719 7043 605 0,'6'-5'4'0,"-3"-14"-2"0,6 4-1 16,-3 1-1-16,0 1 0 16,3 0 0-16,3 2 0 0,2 6 0 15,-2 5-3 1,3 8 2-16,-6 5 1 15,0 3 2-15,-3 8-3 16,-6 2 0-16,-6-2 1 16,3 0 0-16,-3-6 2 15,0 1 3-15,0-6-4 16,-3-2-1-16,9-3-5 0,-3-3 1 0,3-5-7 16,3 5-1-16,6-2 7 15,3 0 4-15,6 2 2 16,3 3 2-16,0 2-2 15,6 4-1-15,-10-1-2 16,-2 3-1-16,-6 0 19 16,-9 2 9-16,-6 1-4 15,-9-1-1-15,-3 1-8 0,-2-3-2 16,-4-1-6-16,0-4-1 16,24-11-41 15,-30 8-63-31,6-5-29 15</inkml:trace>
  <inkml:trace contextRef="#ctx0" brushRef="#br1" timeOffset="38862.2247">23401 6914 244 0,'-3'-8'90'0,"12"8"-70"0,-9-3 15 0,0 3 0 0,0 0 4 16,0 0 3 0,-3-3-5-1,-3 1 0-15,-6 2-21 16,3 2 6-16,-6 6 2 0,-6 3-10 0,0 10-5 16</inkml:trace>
  <inkml:trace contextRef="#ctx0" brushRef="#br1" timeOffset="38992.5059">23171 7202 436 0,'-17'58'165'0,"17"-37"-129"0,0 27-9 0,6-27-15 16,2 11-15-16,4 2 0 0,6 1-3 16,3-4-1-16,9-4 4 15,3-3-36-15,2-6-16 0,1-2-23 0,-3-5-7 32,-1-11 44-32,-2-3 22 15</inkml:trace>
  <inkml:trace contextRef="#ctx0" brushRef="#br1" timeOffset="39811.5663">23285 6956 212 0,'-3'-5'82'0,"3"5"-64"0,-6-8 18 15,6 5 4-15,-3 3-1 0,0-3 4 16,0 3-2-16,0 3-1 16,-6 2-21-16,6 3-20 0,-6 8-10 15,-3 8 5-15,0 5 2 16,-3 3 17-16,6 5 8 16,-3-3-6-16,3 1-3 15,3-4-10-15,3-2-1 16,0-2-17-16,6-1-6 0,3-7-64 15,3-8-29-15,0-6 60 16,0-5 27-16</inkml:trace>
  <inkml:trace contextRef="#ctx0" brushRef="#br1" timeOffset="40505.6263">23677 7231 252 0,'3'-11'96'0,"-3"-2"-75"0,0 8 102 32,-11 0-62-32,-4 2-25 15,6 8-15-15,0 3-6 16,-3 0-13 15,-9 21-3-31,6 6 0 0,6-6-2 16,3 0 1-16,3-3 2 15,3-2 0-15,3-8 0 16,0-5-3-16,0-3 2 16,6-8-4-16,-3-3 1 0,0-5-14 31,0-3-3-31,-3-2 17 16,6 0 9-16,-6 0-1 0,0-1-2 15,0 1-1-15,0 3-1 16,-3 2 0-16,0 2 2 15,0 4 1-15,0 2 1 16,0 8-7-16,0 0 0 0,6 5 1 16,-3 0 1-16,3 0 1 15,0-2 0-15,0 0 0 16,-3-4 0-16,6 4-77 16,-1-6-33-16,4-5 53 15,0-2 28-15</inkml:trace>
  <inkml:trace contextRef="#ctx0" brushRef="#br1" timeOffset="40748.08">23838 7369 244 0,'3'18'93'0,"-6"-5"-72"0,6 11 25 15,-3-11 7 1,-3 6-7-16,-3 2-2 16,-3-2-21-16,-3-1-6 0,3-2-11 15,-2-3-4-15,2-2 1 0,-3-3-9 16,0 0-1-16,0-6-69 16,-3-4-29-16,6-4 53 15,3-4 26-15</inkml:trace>
  <inkml:trace contextRef="#ctx0" brushRef="#br1" timeOffset="44676.0757">24115 7056 176 0,'6'-2'68'0,"0"2"-52"0,-3-3 72 31,3 3 48 0,-9 0-79-31,0 0-26 16,0 11-12 0,3 2-6-16,0 5 3 15,0 1-8-15,0 5-3 0,0 0 1 16,0-24 12 15,0 37-9-31,0-6-3 16,-3-7-3-16,3-3 0 15,0-7-2-15,0-4-1 16,0-2 1-16,0-5 1 0,0-3 1 0</inkml:trace>
  <inkml:trace contextRef="#ctx0" brushRef="#br1" timeOffset="44944.5134">24121 7244 416 0,'3'-21'156'0,"3"13"-121"0,6-2-14 16,-6 7-16-16,3 0-11 15,0 1 4-15,2-1-4 16,10 6 2-16,-3 2 2 15,0 0 1-15,0 3 3 0,-3 3 1 16,-3-1 1 0,-12-10 37 15,-3 19-15-31,-6-1-4 0,0-2-10 16,-3 0-6-16,-6-3 1 15,3-2 2-15,-3-3-4 16,0 0-18-16,7-3-9 0,-1-5-16 0,0 0-4 15,3 0-65 1,6-3-28-16,3-4 70 0,6-1 36 16</inkml:trace>
  <inkml:trace contextRef="#ctx0" brushRef="#br1" timeOffset="45225.7917">24425 7353 320 0,'3'21'121'0,"-3"-8"-95"0,3 8 14 15,-3-5-1-15,-3 5-6 16,-6-2 1-16,6 2-13 15,-9-2-3-15,-3-4-10 16,6-1-10-16,-12-6-1 0,0-6-48 16,0 1-18-16,12-3-51 0,-5-3-22 15,8-13 73-15,15-5 37 16</inkml:trace>
  <inkml:trace contextRef="#ctx0" brushRef="#br1" timeOffset="45567.6984">24672 7186 264 0,'0'-8'101'0,"0"8"-78"0,0-5 15 0,0 0 4 15,0 2-10-15,-3 3-1 0,-3-3 11 16,-3 6 8-16,3-3-27 16,-3 3 1-16,-3 2 0 0,-3 3-11 15,6 2-2-15,-3 1-9 16,3 5-4-16,-3 0-2 16,9 0 3-16,-3 2-2 15,6 1 1-15,9-1 0 16,0-2 0-16,9-5 0 15,-3-1-2-15,12-5-13 16,6-5-4-16,-1-2-79 16,-2-3-34-16</inkml:trace>
  <inkml:trace contextRef="#ctx0" brushRef="#br1" timeOffset="45941.6752">24871 6903 348 0,'36'-26'132'0,"-36"26"-103"0,9 0 3 0,-3 2-4 16,-3 3-21-16,6 3-4 16,-1 6 66-1,7 52-27 1,-6-3-5-16,0-2-16 16,-9-3-4-1,0-2-8-15,0 5-1 16,-9-6-4-16,0-4-3 0,-3-9 2 0,-2-8-35 15,-1-5-13-15,-6-10-84 16,9-3-36 0,-18-14 86-16</inkml:trace>
  <inkml:trace contextRef="#ctx0" brushRef="#br1" timeOffset="47522.9247">20829 7805 168 0,'0'3'66'0,"0"-6"-52"0,0 3 6 0,0 0-1 16,3-2-9-16,-3-1-1 15,3 0 1-15,0 1 4 16,0-4-8-16,-3 1 6 0,0 0 3 15,0-1 6-15,0 1 2 16,0 5 76 15,0-5-55-31,0 2-16 16,0 3-13-16,0 0-2 16,0 0-5-16,0 3-2 15,0 7-3 1,0 6 0-16,0 8 2 0,0 13 7 0,0 0 4 15,0 3 1-15,0-3 1 0,3-3-3 16,-3-2-1-16,3-5-4 16,-3-4-1-16,3-1-5 15,-3-7-3 1,0-4-7-16,0-3-4 16,0-3-43-16,0-5-20 0,0 0-28 0,0 0-11 15,3-2 61-15,0-1 27 16</inkml:trace>
  <inkml:trace contextRef="#ctx0" brushRef="#br1" timeOffset="48266.0328">20677 8596 244 0,'0'-2'93'0,"0"-1"-72"0</inkml:trace>
  <inkml:trace contextRef="#ctx0" brushRef="#br1" timeOffset="48568.804">20692 8573 328 0,'6'-14'123'0,"0"-4"-95"0,41 28-11 0,-32-7-9 16,0 0-10-16,3-3 0 15,0 5 4-15,-3 0 1 16,-3 3-1-16,0 0 1 0,-6 3 2 16,0 2 0-16,-6 5 2 15,-3 4-2-15,-6 1 0 16,0 1-3-1,-3 5 1-15,0-2 9 16,-3-3 4-16,3-6-7 0,0-5-3 16,0 3-4-16,6-5-2 15,3-1-13-15,0 1-4 16,6-3 7-16,3 0 2 0,3-3 8 16,3 0 4-16,0-2 8 15,3-3 4 1,0 3-8-16,0-3-4 15,3 2-3-15,-4-2-1 0,1 0-14 16,0 3-5-16,0 0 10 16,-3-1 4-16</inkml:trace>
  <inkml:trace contextRef="#ctx0" brushRef="#br1" timeOffset="49717.116">20704 9350 220 0,'-15'11'85'0,"9"-22"-66"0,-12 17 27 0,9-1 11 15,6-2-12 1,3-3-4-16,0 0-12 0,0 0-6 16,15-6-16-16,0-4-4 15,3 2-2-15,3-3 1 16,0 9-1-16,-1-1 2 31,1 8-2-31,-3 3-1 16,-3 3-8-16,-3 2-5 0,-3 0 18 0,-3 6 7 15,-3-1 0-15,-3 1-2 16,-3-1-5-16,-3-2-4 16,-3 0 0-16,0-5-1 15,3-1-3-15,3-2 2 16,0-3-4-16,3 1 1 15,0-6 0-15,6 2 2 16,3 4-15-16,0-1-3 16,3 3 8-1,0 5 6-15,3 6 17 16,-4-1 10-16,-2 9-8 16,-3-1-4-16,-6-26 55 31,-12 40-31-31,-2-8-9 15,-4-9-13-15,0-2-4 16,-6-7-15-16,6-1-7 16,-3-2 8-16,0-4-79 15,10 1-31-15,5 0 61 0,9 0 32 16</inkml:trace>
  <inkml:trace contextRef="#ctx0" brushRef="#br1" timeOffset="50492.7283">20743 10284 152 0,'5'-2'57'0,"-2"-1"-44"0,0 3-4 16,-3 0 68-16,0 0 9 15,3 11-14-15,-3-1-38 16,0 3-14-16,-3 3-6 0,-3 3 1 15,1 2 0-15,-4-2-7 16,3-1-3-16,0 1-1 16,0-6 2-16,3 0-3 0,3-5 0 15,0 0 1-15,0 0 0 16,0-8-5-16,6 3-1 16,6-3-2-16,0 0 3 15,2 0-2-15,1 0 1 16,0 0-11-16,0 0-5 15,0 0 10-15,0 0 4 16,-3 0 3-16,0-3 1 16,3 0 8-16,-4-2 7 0,1 2-40 15,-3 1-19-15,0-1-45 16,0 0-17-16,-3 1 56 16,0-1 26-16</inkml:trace>
  <inkml:trace contextRef="#ctx0" brushRef="#br1" timeOffset="50767.3842">20939 10316 328 0,'0'8'123'0,"0"3"-95"0,0 7 14 15,0-7-1-15,0 10-19 16,0 5-2-16,0 11 1 16,0 8 3-16,0-2-12 15,0-4-2-15,0-4-3 0,0-3-6 0,0-9 0 16,0-1-14-16,0-7-7 16,0-1-60-16,0-6-27 15,3-3 55 1,-3-8 26-16</inkml:trace>
  <inkml:trace contextRef="#ctx0" brushRef="#br1" timeOffset="51261.2714">20829 11020 336 0,'-3'0'126'0,"3"5"-98"0,0 0 12 0,0-5-2 0,3 8-28 16,-3 0-9-16,3 8 9 16,-3 8 6-16,0-3-7 15,0-2 2-15,0 2 0 0</inkml:trace>
  <inkml:trace contextRef="#ctx0" brushRef="#br1" timeOffset="51540.2031">20829 11266 408 0,'12'-3'154'0,"-6"3"-120"0,9 0-12 0,-6 0-14 15,2 3-12-15,1 2 0 16,6 1 3-16,0 1 2 15,0 1 0-15,3 3-1 0,-6 2 3 16,0 3 9 0,-7 0 4-1,-2 0 6-15,-9 2 3 0,-3 6-4 0,-5 0-3 0,-1 0-19 16,-6 0-9-16,0 2-4 16,-3-2-2-16,0-3-9 15,0-5-4-15,1-3-55 16,-4-2-25-16,3-6 54 15,0-5 29-15</inkml:trace>
  <inkml:trace contextRef="#ctx0" brushRef="#br1" timeOffset="51817.6918">20829 11091 392 0,'-3'-23'148'0,"6"17"-115"0,0-2 0 0,0 0-10 16,3 0-16-16,3 0-4 0,3 1 13 31,32 1-9-15,1 4-3-16,6-1-13 15,-7-2-7-15,-5-6-56 0,-6 3-23 16,-7-2 49 0,-2-4 25-16,-6 1 21 0</inkml:trace>
  <inkml:trace contextRef="#ctx0" brushRef="#br1" timeOffset="52320.1571">20808 11060 220 0,'0'-6'85'0,"3"12"-66"0,0 7-3 0,0-16-5 15,-3 3 12-15,0 0 31 32,3 16-6-32,0 3-24 15,-3 2-3-15,0 0-3 0,-3 3 9 0,0-3 8 16,3-21-29-1,-3 24-87 1,0-6-42-16</inkml:trace>
  <inkml:trace contextRef="#ctx0" brushRef="#br1" timeOffset="56539.1795">23710 7776 184 0,'6'-5'71'0,"-3"7"-55"0,-3-7 11 0,0 5 0 0,0 0 0 15,3-2 16 1,-15-1-8-16,9 0-18 15,-3 1-8-15,6-1-4 0,-3 3-3 16,0 0 1-16,3 3 4 16,-6 2 4-1,6 3 2-15,-3 5 5 0,-3 6 3 16,6 4 4-16,-6 9-9 16,1-3-4-16,-4-2 4 15,6-1 3-15,3-26 13 16,-6 27-20-1,0-6-6-15,0-5-2 16,6-3-1-16</inkml:trace>
  <inkml:trace contextRef="#ctx0" brushRef="#br1" timeOffset="56773.8277">23636 8033 678 0,'0'5'-3'0,"0"-5"1"0,0 0-1 16,3 0 1-16,6-3 0 16,0 1 0-16,0-6 2 15,5 3 2-15,7-1-3 16,3 1 0-16,3 0 1 15,3-1 0-15,-1 4 0 0,-2-1 2 16,-3-2-3-16,-3 5 0 16,-6-6 1-16,-3 6 0 15,-9 0 0-15,8 0 0 16,-5-2-14-16,-3 2-3 16,-3 0-44-16,0-3-20 15,0-5 42-15,0 6 22 16</inkml:trace>
  <inkml:trace contextRef="#ctx0" brushRef="#br1" timeOffset="57086.2785">23924 7763 288 0,'-2'-5'107'0,"-1"7"-83"0,6 1 6 32,-3 2-3-32,2-2-6 15,-2 5 2-15,3 2 2 16,0 9 2-16,0 13-14 16,-3 7 12-16,0 6 5 0,0 0-11 0,0-2-3 15,0-1-6-15,0-2-1 16,0-3-5-16,0-6-3 0,0-1 2 15,0-12 0-15,-3 1-6 0,3-9 0 16,-6-2-45 0,4-3-21-16,-1-5 36 0,3-2 18 15</inkml:trace>
  <inkml:trace contextRef="#ctx0" brushRef="#br1" timeOffset="60574.3995">23788 8498 252 0,'3'-2'93'0,"-6"4"-72"0,6-2 5 0,-3 0-1 16,0 0-12-16,0-2 0 15,8 2-5-15,-8 0 0 16,0 0-5-16,0 0 0 0,3 0 3 15,-3 0 8-15,0 0 3 16,0 2 9-16,0-2 6 16,-3 3-17-16,-5 0-8 0,5-1 3 15,-3 4 5-15,0-1-1 16,-3 0 2-16,0 1-5 16,0 1-1-16,-3 4-6 15,0 2-1-15,-3 3 1 16,3 5 0-16,0 8-2 15,0 6 1-15,-2 5 0 0,8 4 1 16,0 1 2-16,3-5 3 16,3-3-4-16,6-2-1 15,3-6-2-15,2-3-2 16,7-5-2-16,9-2 1 16,9-3 1-16,0-6 0 15,2-2-3-15,-2-5 2 16,-6-6-1-16,0-2 0 15,-7-3 2-15,-5-5 2 16,0 2-1-16,-6-2 2 16,-3 0 0-16,-6-8 3 15,-6-3-1 1,-6 3 0-16,-6 2 1 16,-3 6 3-16,-15 0 5 0,-2 7-4 15,5 4 2-15,0 4-7 16,0 4-3-1,7 4-8-15,-4 1-4 0,12-1-10 0,0 1-2 16,3 0-55-16,3-4-24 16,9 1 49-16,0-2 27 15</inkml:trace>
  <inkml:trace contextRef="#ctx0" brushRef="#br1" timeOffset="62473.2657">23975 9276 212 0,'0'-10'82'0,"0"15"-64"0,0-18 15 0,0 10 4 15,0 0 5-15,-3 1 4 16,-6-1-11-16,6 1-6 16,-9-4-17-16,-3 1 19 0,-8 0 17 15,-4-1-16 1,-3 4-14-16,0 4-9 15,-2 4-9-15,8 10 0 0,-3-3-2 16,3 11 0-16,3-6-3 16,3 6 1-16,1-3 2 15,8 3 1-15,3-3 1 16,0-2 0-16</inkml:trace>
  <inkml:trace contextRef="#ctx0" brushRef="#br1" timeOffset="62811.6274">23761 9464 428 0,'41'-10'159'0,"-26"-1"-124"0,30 0-11 0,-30 6-16 16,0-3-12 0,3 0 3-16,-4-2 0 15,1-1 1-15,-3-2 0 16,-3 0 0-16,-6-3 0 0,6 3-3 16,-6 2 0-16,-3 3 2 15,0 3 0-15,0-1 1 16,0 4 0-16,0 2-3 15,0 5 2-15,-3 8-1 16,3 3-2-16,-3 8 5 0,3 2 3 16,-6 9 5-16,6 10 2 15,0 16 6 1,6 0 1-16,0-3-3 16,0-11-1-16,-3-2-8 0,3-8-2 15,0-8-2-15,-3-7-2 16,3-6-28-16,0-6-11 15,-3-5-109-15,6-7-45 16,-3-6 99-16</inkml:trace>
  <inkml:trace contextRef="#ctx0" brushRef="#br1" timeOffset="65111.156">23689 9366 172 0,'-3'-8'66'0,"6"3"-52"0,-3 5 3 16,6 0-2-16,-6 0-4 15,0 0 3 1,0 0 6-16,0 0 2 15,3 0-11-15,-3 0 7 0,0-3 4 0,0 3 81 47,0 0-69-47,-3 0-24 0,3 0 7 16,-6 3 7-16,6-3-9 16,0 3-3-1</inkml:trace>
  <inkml:trace contextRef="#ctx0" brushRef="#br1" timeOffset="65267.5196">23677 9427 408 0,'0'8'151'0,"12"-3"-118"0,-27 14-8 16,15-14-14-16,3 0-11 15,0 1 0-15,3-4-3 16,3 1 2-16,-3 0 1 16,9-3-5-16,-3 0-1 0,-3-3-37 15,6 0-14-15,3-2 29 16,3-3 14-16</inkml:trace>
  <inkml:trace contextRef="#ctx0" brushRef="#br1" timeOffset="67175.8365">23576 10216 144 0,'0'2'55'0,"0"-2"-43"0,3 0-3 0,-3 0-5 16,0 0 2-16,0 0 6 15,0 0 18-15,0 3 10 0,0-3-20 16,0 0 11-16,9 0 4 0,-9 0 71 31,6 3-66-15,0 2-26-16,0 0 3 0,-3 3 2 16,-3 11 29 15,0 60-14-16,0-13-7-15,0-10-7 0,6-6-3 32,-6-10-16-32,3-6-5 15,0-5 1-15,0-8 1 0,-3-2 2 0,0-3-7 0,0-6 0 16,0-10-54 15,-3 8 4-31,-3 0 2 16,6-3-47-1,0-5-18-15,0 0 63 16,6-5 29-16</inkml:trace>
  <inkml:trace contextRef="#ctx0" brushRef="#br1" timeOffset="67706.4789">23960 10300 232 0,'0'-2'88'0,"-6"-4"-69"0,6 9 19 0,-3-3 4 16,0 3-7-16,-6-1 0 15,3 4-14-15,-5 1-5 16,-1 4-9-16,-6 5 8 0,6 5 5 16,-6 6-19-16,9 2-9 15,3 8 18-15,6 5 9 0,6-2-8 16,12-3-4-16,0-5-4 15,3-9 0-15,-1-4-4 16,4-9 0-16,3-7 5 16,-3-19 2-16,6-5 0 31,-4-11-1-31,-26 32 12 31,18-63 0-31,-12 2 0 16,0 11-3-16,-12 7 1 15,0 6-6 1,-9 6-3-16,6 4-3 0,-5 9-40 0,-1 10-15 16,3 8-60-16,0 5-24 15,0 3 72-15,6 2 33 16</inkml:trace>
  <inkml:trace contextRef="#ctx0" brushRef="#br1" timeOffset="68574.2658">23651 11023 236 0,'3'-6'88'0,"0"9"-69"0,0-6 22 16,-3 3 6-16,0 0 8 15,0 0 9-15,9 0-51 16,-7 3-19-16,4 2 85 31,-6 32-37-15,0 3-7-16,0 0-14 15,0-1-8-15,-3-2-7 16,3-2-2-16,0-4-2 16,0-4-2-16,-3-3 1 0,3-6-10 0,-2-4-4 15,2-1 13-15,-3 0 9 16,3-13-176 15,0 0 92-31,3 0 29 16</inkml:trace>
  <inkml:trace contextRef="#ctx0" brushRef="#br1" timeOffset="69112.9246">23954 11007 340 0,'6'10'129'0,"-12"-4"-100"0,6-6 9 0,0 0 12 16,0 13-15 0,0 5-4-16,0 3-4 0,0 1-16 15,0-1 2-15,-3-3 3 16,0 1-8-16,-3-6-2 16,6-2 0-16,-3-3 3 0,6 0-6 15,-3-3-2-15,3-3-6 16,-3-2-1-16,6 0 3 15,3-2 1-15,3-3-1 16,0-1 0 0,0-2-3-16,3 3 1 0,0 0-2 15,3 2 2-15,-1 6 3 16,1 2 3-16,0 3 0 16,-9 3-1-16,6 2 3 15,-6 0 0-15,-3 3 3 16,-6 2 3-16,-3 4 7 15,-6-1 4-15,0 0-10 16,-6-3-3-16,0-2-5 16,-6-2 1-16,7-4-13 15,-7-2-3-15,-3 0-40 16,3-8-18-16,-3-3-29 0,-3-7-11 16</inkml:trace>
  <inkml:trace contextRef="#ctx0" brushRef="#br1" timeOffset="69349.325">23892 11004 376 0,'-9'5'140'0,"24"-5"-109"0,0-5-17 15,-6 2-15-15,2 1 13 16,4-1 14-16,0-2 4 15,6 0 5-15,0-1-19 16,3 1-7-16,-1 2-2 0,1 3-4 16,0-2-2-16,-3-1-36 15,-6 0-14-15,0 1-120 16</inkml:trace>
  <inkml:trace contextRef="#ctx0" brushRef="#br0" timeOffset="75968.7357">19439 6554 232 0,'0'0'88'0,"-3"0"-69"0,9 2 2 16,-6-2-3-1,0 0 1-15,3 3 5 16,3-6-3-16,3 3-3 16,0-2-10-16,0 2-1 0,2-3 0 15,1 0-3-15,3 1-1 16,0 2-1-16,9 0 1 16,3 0 0-1,14-3 3-15,1 3-3 16,0 0 0-16,-4 0-1 0,1 3-2 15,-3-3-2-15,0 5 1 0,-4-2 1 0,-2 2 2 16,3-2 1-16,0 2 1 16,-1 0 0-16,7 1 2 15,3-4-3-15,2-2 0 16,-2 3-1-16,-3-1-2 16,-4 4 16-16,1-6 6 15,-3 2-26-15,0 1-13 16,-1-3 8-16,1 3 3 15,0 2 5-15,5 0 1 16,7-2 0-16,-3 0 0 16,-1-1 0-16,1 1 2 15,-3 0-1-15,-3-3 2 16,-4 2 11-16,1-2 6 16,0 5-13-16,3-2-3 0,-1 2-5 31,7 1-1-31,3-1 0 15,-1-2 0-15,-2-1 2 0,0 1 0 0,-1-3 0 16,-5 0 0-16,0-3-3 16,2-2 2-16,1 2 1 15,6 1 2-15,8 4-3 16,4-2 0-16,-7 3 1 16,-2-3 0-16,-9 3-5 15,-1-1-1-15,-2 1-2 16,-3 0 2-16,3-3 2 15,-1 0 2-15,7 0 1 0,12 0 1 16,-1 0 13 0,1 0 8-16,-7 0-10 0,1 0-6 15,-3 0-6-15,-4 0 0 16,1 0 1-16,6 2 2 16,2 4-1-16,7-1 2 15,-7 0-2-15,-2-2-1 16,-3 2 1-16,-4-5-1 15,-2 0 0 1,0-3 2-16,5 1-1 16,4-1 2-16,12 0-2 0,-4 1-1 15,-2-1-2-15,-4 1 1 0,-8-1 1 16,3 0 0-16,-4 1-3 16,-5 2 2-16,6 0 3 15,2-3 1-15,19 0 1 16,-4 1 0-16,1-1-2 15,-7 0-2-15,-5 1 1 16,3-1 1-16,-4 0-1 16,1-2-1-16,5 0 1 15,7-3 1-15,-3 0 1 16,-4 0 1-16,-5-3-2 16,-4 1-2-16,-2 5-2 31,-3-3 1-31,-1 5 1 0,4-2 2 15,0 2-1-15,8 0-1 0,7 6 1 0,-3-3-1 16,-4 0 2-16,-2 0 1 16,-4 5-4-16,7-5 1 15,-9-2 0-15,8-1 2 16,1 0-1-16,0 3 2 16,-13-2 0-16,4 2 1 15,-6 0 0-15,-7 2 0 16,-2 1-2-16,3 0 1 15,-30-3-31 17,51 8-77-17,-4 2-34-15,-8 9 68 16,-9-19 37-16</inkml:trace>
  <inkml:trace contextRef="#ctx0" brushRef="#br0" timeOffset="77205.4705">22311 11134 212 0,'0'-3'79'0,"3"-2"-61"0,-18 36 6 0,12-23-2 16,3-2 1-16,0-1 3 16,0 0-2-16,0-5-3 15,0 6-11-15,3-1-2 0,0 3 2 16,0 2 3-16,0 1 4 15,0 2-5-15,-3 6-2 16,0 2 6 0,0 3 3-16,0 2-18 15,0 6-9-15,0 5 20 16,-3-3 11-16,3-2-7 16,0-3-1-16,0-2-7 15,0-4-3-15,0-4-2 16,0 0 0-16,0-4-2 15,0-1 2-15,0-6-15 16,0-3-7-16,0-5-96 0,3-3-41 16,-3-7 79-16,9-12 41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8:45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4202 3477 112 0,'-3'-14'44'0,"0"6"-24"0,-15 3 1 0,15 3 19 15,-6-1-1-15,-3-5-1 16,-3 8-13-16,-3 5-2 16,-5 3-14-16,-1 8-5 0,0 3-1 15,0 12-4-15,3 1 0 16,9 0 1-16,6 2 2 16,3-7-1-16,9-4-1 15,6-4-2-15,6-6 1 16,3-7 1-16,0-9 2 15,3-5-1-15,0-5 2 16,-4-3-4-16,-2-3 0 0,-6-2 3 16,-3 0 1-16,-9-8 3 15,0 8 3-15,0 5 2 16,-3 3 1-16,0 7-2 16,-3 1 1-16,3 13-6 15,0 8-3-15,0 8-1 16,6 2 1-16,3 3-1 15,3-2 2-15,0-4-2 16,3-1-1-16,0-6-28 16,0-6-11-16,3-10-25 15,-1 0-10-15,1-13-15 16</inkml:trace>
  <inkml:trace contextRef="#ctx0" brushRef="#br0" timeOffset="1">4312 3477 176 0,'-3'2'68'0,"6"1"-36"0,-3 8-33 0,3-1 15 16,0 9-4-16,0 4 4 16,-3 1 6-16,0 8 4 15,0-11-12-15,0 0-2 0,-3-2 0 16,3-6-4-16,0-2-1 16,0-6-5-16,-3-5 0 15,3-8 0-15,3-3 2 16,0-10-1-16,9-5-1 15,6 2-2-15,-1-5 1 0,1 8 1 16,0 5 0-16,3 5 6 16,0 11 4-16,0 8 1 15,-3 13 1-15,-4 1-4 16,-2 7-3-16,-3 0-2 16,-3-3 0-16,0-2-31 15,0-8-11-15,3-3-79 16</inkml:trace>
  <inkml:trace contextRef="#ctx0" brushRef="#br0" timeOffset="2">5017 3474 184 0,'-3'0'71'0,"3"3"-38"0,0 2-30 16,0 3 15-16,3 5 8 15,-3 3 9-15,0 5-10 0,0 3-5 16,0-3-11 0,0 3-6-16,0-6-2 0,0-2-1 15,0-2 2-15,0-4-19 0,0-2-6 16,-3-3-37-16,0-5-16 15,0-5-13 1</inkml:trace>
  <inkml:trace contextRef="#ctx0" brushRef="#br0" timeOffset="3">4979 3265 164 0,'-6'-5'63'0,"6"7"-34"0,0-2-41 0,0 0 10 15,3 3-15-15,0 0-2 0,0-1-30 16,3-2-13-16,0-2 19 16,2-4 12-16</inkml:trace>
  <inkml:trace contextRef="#ctx0" brushRef="#br0" timeOffset="4">5184 3170 180 0,'0'16'68'0,"6"-6"-36"0,0 17-26 0,-3-11 15 0,0 15 0 16,0 14 4-16,-3 3-9 16,-3 7-4-16,0-2-7 15,0-2-4-15,3-4 0 0,-3-2-1 16,3-10 0-16,0-9-42 16,-3-7-17-16,6-11-36 15</inkml:trace>
  <inkml:trace contextRef="#ctx0" brushRef="#br0" timeOffset="5">5035 3508 256 0,'-3'-5'96'0,"9"5"-52"0,15-5-54 0,-6 0 14 15,3-3 1-15,6 0 6 16,2 2-5-16,4 4-1 15,0-1-3-15,0 0-32 0,-1 3-15 16,-2 3-61 0</inkml:trace>
  <inkml:trace contextRef="#ctx0" brushRef="#br0" timeOffset="6">5386 3516 192 0,'-8'6'71'0,"11"4"-38"0,5-2-41 15,-2 3 12-15,3-1 5 16,3 4 5-16,0-4 0 16,6 1 2-16,0-6-9 15,-3-5-2-15,6 0 1 0,-4-11 1 16,1 1 1-16,-3-1-4 16,-6 1-1-16,-3-4-3 15,-6 1-1-15,-6 3-4 16,-9-1 1-16,-6 3-3 0,-2 8 0 15,-1 0 1-15,0 3 4 16,0 7 1-16,6-2 3 16,3 8 1-16,3 5 3 15,7-2 1-15,5 5 1 16,5-3-4-16,7 0-3 16,3-3 0-16,3-4-1 15,9-4-36-15,0-4-15 16,-1-6-45-1</inkml:trace>
  <inkml:trace contextRef="#ctx0" brushRef="#br0" timeOffset="7">5604 3548 140 0,'-3'11'52'15,"6"10"-28"-15,0 13-24 0,0-23 13 0,-3 5 13 16,0 0 10-16,0-3-14 15,3-3-7-15,0 1-9 16,0-3-3-16,-3-3 3 0,0-5 10 16,0-2 7-16,0-4-8 15,0-4-1-15,3-4-2 16,0-1 0-16,0-4-6 16,3 1-4-16,2 2-4 15,1-3-1-15,3 6 2 0,6 2 0 16,0 3-10-16,0 3-3 15,3 0-35-15,0 2-15 16,2 0-36 0</inkml:trace>
  <inkml:trace contextRef="#ctx0" brushRef="#br0" timeOffset="8">5937 3498 200 0,'-12'5'74'0,"3"-2"-40"0,-12 7-31 0,13-4 17 15,-7 2-8-15,0 13 1 16,0 3-6-16,3 5-2 0,0-3-2 16,6 1-3-16,3-4 1 0,3-1 1 15,9-7 1-15,3-4-4 16,3-6-1-16,0-5-4 16,0-5 1-16,-1-6-2 15,-2-2 2-15,0 0 3 16,-6 0 3-16,0-3 0 15,-6-5-1-15,0 5 3 16,0 5 0-16,0 3-1 16,0 8-2-16,0 8 3 15,3 0 0-15,0 5-4 16,3 3-1-16,0 0 3 16,6 0 1-16,3-3-14 15,0-5-6-15,0 0-38 16,0-13-55-16,2-3 16 15</inkml:trace>
  <inkml:trace contextRef="#ctx0" brushRef="#br0" timeOffset="9">6134 3236 216 0,'-6'-5'82'0,"6"10"-44"0,0 11-47 0,3-3 12 16,-3 16 0-16,0 5 3 15,0 11 14-15,0 3 7 16,0 0-13-16,0-1-8 0,0-2-4 16,0-2-2-16,0-9 0 0,0-5-49 15,-3-8-21-15,3-5-29 32</inkml:trace>
  <inkml:trace contextRef="#ctx0" brushRef="#br0" timeOffset="10">5967 3485 252 0,'-15'-3'93'0,"18"0"-50"0,9 3-52 16,0-2 12-16,3-4 0 15,3 1 5-15,2 0-4 0,4-1-2 16,6 4-1-16,3 2-15 0,-4 0-5 15,1 0-21-15,-3 2-10 16,3 1-9 0,-9 0-21-16,-4-1 24 15,-5 4 60-15,-3 2 31 16,-6 0 16-16,-3 2 5 16,-3 3-19-16,-3 11-8 15,0 0-15-15,0 0-4 16,3 2-6-16,3-2-1 0,3-3 3 15,6-2-1-15,3-6 0 16,3-5 5-16,3-5 4 16,-3-6-5-16,0-5-1 15,3-3-2-15,-3-4 1 0,-10-7-2 16,-5 4 2-16,-5-3-4 16,-4-3 0-16,-3 5-8 15,-3 1-4-15,0 5-31 16,3-1-11-16</inkml:trace>
  <inkml:trace contextRef="#ctx0" brushRef="#br0" timeOffset="11">6503 3527 172 0,'9'32'66'0,"-3"-6"-36"0,-3 6-18 15,-3-22 21-15,0 4 1 16,-3-1 1-16,0-3-7 15,0-2-3-15,0-2-14 16,-3-4 4-16,-3-4 3 0,3-4-6 0,6-4 1 16,3-6-6-16,3-5 1 15,3-3-7-15,9-2-3 16,2 4-2-16,4 4 0 16,6 5-15-16,3 2-5 15,-1 3-52-15,1 0-20 16</inkml:trace>
  <inkml:trace contextRef="#ctx0" brushRef="#br0" timeOffset="12">7318 3466 184 0,'-21'0'68'0,"12"0"-36"0,-2 5-24 0,5-2 16 16,-6 2-3-16,-3 1-1 15,0 2-6-15,0 2-4 16,3-5-5-16,3 3-8 0,12 0-1 16,9 5 2-1,9 3-1-15,3 0-1 16,0-3 5-16,-1 6 1 16,-5-6 8-16,-3 0 6 15,-9 3 9-15,-9-2 7 16,-6-1-8-16,-12-3-2 15,-5-2-13-15,-4-2-3 0,0-1-11 16,0-5-2-16,3-3-18 16,7 1-9-16,8-6-51 15,15 0-22-15,6-6 9 16</inkml:trace>
  <inkml:trace contextRef="#ctx0" brushRef="#br0" timeOffset="13">7405 3564 228 0,'-6'29'88'0,"12"-5"-48"0,-3 21-47 0,-3-19 14 16,0 14 4-16,0 5 5 16,0-3 3-16,0 1 1 15,0-4-11-15,0-4-5 0,0-9-3 16,0-5-8-16,0-5-3 15,0-5 1-15,0-11 0 16,0-5-1-16,0-9-1 16,-3-10 3-16,0-10 5 15,-3-8 0-15,3-3 1 16,3 0 2-16,3 2 0 0,3 1 0 16,3 2 2-16,5 6 1 15,1 5 1-15,3 2 0 16,3 12 2-16,3 9 1 15,-6 6 3-15,-3 8 1 16,-4 5 3-16,-2 6-1 16,-9-3 2-16,-6 0-2 15,-3 2 2-15,-2-2-8 16,-4-3-2-16,0-2-8 16,0-6-2-16,0-5-29 15,0-2-10-15,6-4-31 16,3-2-12-16,6 0-3 15</inkml:trace>
  <inkml:trace contextRef="#ctx0" brushRef="#br0" timeOffset="14">7604 3635 244 0,'6'8'93'0,"6"-5"-50"0,6 2-50 0,-6-2 16 15,0-3-2-15,2 0 4 16,1 0-4-16,0-3 1 15,-3 1-5-15,0-4-2 0,-3-2 0 16,0 0 1-16,-3-5 1 16,-6 0-1-16,-3 2-2 15,-6-2-8-15,-6 5-3 16,-3 3 6-16,0 2 2 16,0 9 0-16,1 4 2 15,2 6 3-15,6-3 3 16,3 1 0-16,3 1 2 0,6 1-6 15,6 0-1 1,6 0-5-16,5-5 1 16,4-3-20-16,6-8-9 0,0-3-47 15,8-5-45 1,-5 0 41-16</inkml:trace>
  <inkml:trace contextRef="#ctx0" brushRef="#br0" timeOffset="15">7940 3527 224 0,'-23'3'85'0,"-1"-3"-46"0,-3 7-37 16,15-1 19-16,-3 4-4 16,3 4 1-16,0-1 2 15,3 3 2-15,6 2-12 0,3-2-1 0,12 3-2 16,6 2-3-16,3-3-3 16,3-4-7-16,0-4-1 15,-1-5-15-15,4-2-3 16,-3-8-22-16,0-3-8 15,-6 0-24 1,0-3-32-16,-6 1 38 16,-4-6 196 15,-5-3-49-31,-3 9-8 16,0 7-35-16,0 3-16 15,0 8-5-15,0 5-1 16,0 3-5-16,0 3-3 0,3-1 0 15,0-2-21-15,0-5-9 16,3-6-71-16</inkml:trace>
  <inkml:trace contextRef="#ctx0" brushRef="#br0" timeOffset="16">8039 3450 240 0,'-6'-2'90'0,"9"-1"-48"0,6 3-75 16,-4 0 1-16,7 0 2 16,3 0 4-16,9-8-35 0,3 0-14 15,12-11 22-15,2 4 15 16</inkml:trace>
  <inkml:trace contextRef="#ctx0" brushRef="#br0" timeOffset="17">8399 3289 164 0,'-3'-8'63'0,"-3"3"-34"0,-3-3-19 0,3 8 17 15,-3-3-4-15,-3 3 0 16,-6 5-6-16,-3 6 0 16,1 5-10-16,2 21-6 0,3-3-4 15,3 8 4-15,6 6 3 16,3-3-1-16,0 0-2 16,3 0 2-16,0-8 0 15,0-5-26-15,0-6-9 16,-3-7-70-16</inkml:trace>
  <inkml:trace contextRef="#ctx0" brushRef="#br0" timeOffset="18">8098 3559 284 0,'-3'0'107'0,"12"10"-58"0,12-18-62 16,-9 8 17-16,6 0-8 15,5-2-1-15,4-1-23 16,0 0-9-16,0 1-25 16,-3-1-11-16,-1 0 1 0,-2 3 4 15,-3 0 71-15,-3 3 34 16,-3 2 29 0,0 6 10-16,-3 2-23 15,-3 6-9-15,0 2-24 16,-6 0-8-16,3 0-7 0,-3 0-4 15,0-2 2-15,0-6-55 0,3-2-24 16,-3-11-20 0</inkml:trace>
  <inkml:trace contextRef="#ctx0" brushRef="#br0" timeOffset="19">8420 3511 288 0,'-12'0'110'0,"15"0"-60"0,3-3-85 0,0 3 7 16,2 0 3-16,7 0 7 16,0 0-3-16,0 0 2 0,3 0-25 15,6 0-12-15,0 0-12 16,-1 0-4-16,-2 3 60 16,-6 2 26-16,-6-2 34 15,-6 5 16-15,-6 5-12 16,-6 3-4-16,-3 3-5 15,-6 7 0-15,6-7-24 16,4 4 5-16,5 4 0 0,6-3-10 16,8-3-5-16,13-3-11 15,3-2-1-15,12-8-34 0,2-5-13 16,13-6-63 0</inkml:trace>
  <inkml:trace contextRef="#ctx0" brushRef="#br0" timeOffset="20">9128 3307 272 0,'-6'43'104'0,"6"15"-56"0,-6 0-58 0,3-31 16 0,-3 4-4 15,0-2 3-15,0 3-15 16,0 0-8-16,3-6-90 16,-3-2-39-16</inkml:trace>
  <inkml:trace contextRef="#ctx0" brushRef="#br0" timeOffset="21">8890 3530 312 0,'0'-6'118'0,"18"4"-64"0,9-4-72 0,-13-2 16 16,10 3-5-16,6 0 1 15,0 0-25-15,5-1-11 16,1 4-28-16,-3 2-8 16,0 2 12-16,-7 4 10 15,-8 4 67-15,-6 3 33 16,-6 8 13-16,-3 3 4 16,-3 8-25-16,-3 0-9 15,3-3-16-15,3-3-1 0,3-2 1 16,6-5 2-16,3-9 3 0,9-7-5 15,2-8 1-15,-2-9 4 16,0-1 2-16,-9-7 4 16,-6-4 1-16,-12 2 7 15,-6 0 6-15,-12 0-15 16,3 6-7-16,0 2-41 16,1 3-18-16,2 5-76 15,6 3-72 1,6-1 64-16</inkml:trace>
  <inkml:trace contextRef="#ctx0" brushRef="#br0" timeOffset="22">9958 3268 132 0,'6'-16'49'0,"-3"16"-26"0,0-3-7 0,-3 3 29 15,3 11-9 1,0 7-3-16,-3 25-1 15,-3 2-18-15,-3 10-6 0,-3 1-3 16,1-3-3-16,2-6 1 16,0-2-4-16,0-10 0 15,0-9-26-15,3-5-9 16,0-5-66 0</inkml:trace>
  <inkml:trace contextRef="#ctx0" brushRef="#br0" timeOffset="23">9848 3540 220 0,'-6'-10'85'0,"3"7"-46"0,6-5-43 15,3 5 13-15,0-2-1 16,3 0 5-16,0 2-5 16,6-2-2-16,3 2-3 15,3 1-3-15,3 2 3 0,2-6-18 16,7 1-6-16,-3 0-37 15,-6-3-14-15,-1 0-10 16</inkml:trace>
  <inkml:trace contextRef="#ctx0" brushRef="#br0" timeOffset="24">10170 3268 200 0,'-9'10'77'0,"9"9"-42"0,0 23-34 0,0-13 14 15,-3 8 5-15,-3 6 7 16,-3-1-3-16,-3 0-2 16,3-5-12-16,3 0-6 0,0-10-1 15,0-6-2-15,3-5-1 16,0-6-6-16,0-4-1 16,3-9-8-16,6-5-1 15,3-8 2-15,3-5 3 16,3-3 2-16,6 6 3 0,-3-1 2 15,0 9-1-15,-1 7 12 16,1 11 5-16,-3 5 6 16,-3 6 1-16,-3-1-8 15,0 1-4-15,-3-3-13 16,0-3-4-16,0-3-46 16,-3-4-18-16,6-4-22 15</inkml:trace>
  <inkml:trace contextRef="#ctx0" brushRef="#br0" timeOffset="25">10372 3601 188 0,'3'0'71'0,"3"13"-38"0,6-5-23 0,-3-5 20 16,0-1-12-16,3 1-2 16,3 0-7-16,-3-3-1 15,5 0-5-15,-2-6-2 0,-3 1 0 16,3-3 3-1,-9-5-2-15,0-6-1 16,-12 6-3-16,-3 3 1 16,-3 2-4-16,-6 5-1 15,-2 3 3-15,-1 11 1 16,3 7 2-16,0 6 2 16,6-5 8-16,3 2 5 15,6 2-3-15,3 1 1 0,9 0-8 16,6-3-3-1,6-5-1-15,15 3-1 16,-1-14-53-16,1-5-22 0,-3-5-30 16</inkml:trace>
  <inkml:trace contextRef="#ctx0" brushRef="#br0" timeOffset="26">11087 3577 116 0,'-3'-18'44'0,"0"20"-24"0,0-7 3 0,-3 13 18 16,0-8-8-16,-6 11-2 15,-6 4-12-15,0 1-4 16,0 3-8-16,3 5-1 0,3-1 4 16,7 1-8-16,2 0-1 15,11 3-3-15,10-1 0 16,3-5-31-16,3-13-13 0,0-11-45 15</inkml:trace>
  <inkml:trace contextRef="#ctx0" brushRef="#br0" timeOffset="27">11173 3646 160 0,'-33'3'60'0,"27"2"-32"0,-3 5-33 16,6-2 10-16,0 3 17 15,0 2 10-15,3 3-5 16,3 3-1-16,3 4-15 16,3 4-4-16,12-3-1 0,0-6-3 0,3-12 0 15,-1-12 3-15,1-2 1 16,-3-2-1-16,-3-6 1 16,-3-3-4-16,-6 1-2 15,-6-1 4-15,-6 1 1 16,-6 2-5-16,-3-3 0 15,-12 9-14-15,0-1-7 16,4 6-29-16,2 2-13 16,6 1-32-1</inkml:trace>
  <inkml:trace contextRef="#ctx0" brushRef="#br0" timeOffset="28">11322 3672 184 0,'0'22'68'0,"6"-4"-36"0,0 1-37 16,-6-11 12-16,0 2 9 16,0-2 7-16,0 0 0 15,-3-3-2-15,3-2-11 16,0-3-4-16,0-3-2 0,0-5-5 16,6-5 1-16,0-3-5 15,2-2-1-15,4-6-4 16,12 0 1-16,-3 6 5 15,0 2 2-15,-3 13 8 16,0 6 4-16,-4 7 3 16,-2 9 5-16,-3 2 1 15,-3 0 3-15,0 0-14 0,-3 1-7 16,0-9-6-16,0-3-2 16,0-2-38-16,3-5-15 15,0-6-47 1</inkml:trace>
  <inkml:trace contextRef="#ctx0" brushRef="#br0" timeOffset="29">11655 3381 252 0,'-6'-2'93'0,"6"4"-50"0,3 22-52 0,3-11 12 16,0 3 9-16,0 8 6 0,-3 13 0 15,0 3 2-15,-3 0-11 16,3 2-5-16,0-5-1 0,-3 3-13 16,-3-9-6-16,0 1-42 15,0-5-20-15</inkml:trace>
  <inkml:trace contextRef="#ctx0" brushRef="#br0" timeOffset="30">11506 3537 340 0,'-12'8'126'0,"18"-10"-68"0,15-4-76 0,-6 4 16 16,9-3-5-16,9-1 3 16,2 1-13-16,4-3-3 15,0 3-111-15,14-6-48 16</inkml:trace>
  <inkml:trace contextRef="#ctx0" brushRef="#br0" timeOffset="31">12012 3559 108 0,'-3'-11'44'0,"-3"14"-24"0,-3-3-2 0,6 0 18 15,-3 0-3-15,-2 2 1 16,-16 1-11-16,0 8-1 0,0 7-13 15,0 11-1-15,1-5-1 0,5 5-1 16,6 0-1-16,6 3-1 16,6 2 0-16,9-7-2 15,6-6 1-15,8-16-4 16,1-7-2-16,-3-6-7 16,0-6-2-16,-3-1 2 15,-3-4 4-15,-3 1 3 16,-4-1 4-16,-2 1 9 15,-3-1 5-15,-3 3 2 16,0 6 1-16,-3 2 0 16,0 2-2-16,0 6-8 15,3 6-3-15,0 4 3 16,3 6 5-16,3 3-7 16,0-1-1-16,3-2-3 0,0 0-2 15,0-3-8-15,0-2-3 16,0-6-38-16,3-2-16 15,0-3-48 1</inkml:trace>
  <inkml:trace contextRef="#ctx0" brushRef="#br0" timeOffset="32">12146 3667 228 0,'-6'-3'85'0,"-6"1"-46"0,18 7-46 0,-3 0 16 16,0 3 3-16,0 6 7 15,0 4-4-15,-3-5 2 16,3 3-10-16,-3 5-6 0,3-5-2 0,0-3-28 16,0-2-10-16</inkml:trace>
  <inkml:trace contextRef="#ctx0" brushRef="#br0" timeOffset="33">12146 3503 276 0,'-12'0'104'0,"12"0"-56"0,3 0-76 15,0 0 7-15,0 0-2 16,0 0 3-16,3 0-24 0,0 3-8 16,0-1-28-16,3 1-10 15</inkml:trace>
  <inkml:trace contextRef="#ctx0" brushRef="#br0" timeOffset="34">12239 3633 184 0,'0'34'68'0,"2"-15"-36"0,1 10-31 0,0-16 16 15,0 0 2-15,-3-2 5 16,0-3-3-16,0 0-3 16,0-3-10-16,0-5-1 0,0 0 0 15,0-3-8-15,0-2-1 16,0-6 0-16,3-4 1 15,0-4 1-15,0 1 0 16,3-4-3-16,3 6 2 0,0 3-1 16,0 5-2-16,6 6 9 15,3 2 6-15,0 5 6 16,0 6 2 0,-4 4-8-16,-2 1-4 0,0 3-2 15,-3-3-1-15,-3-3-22 16,0 0-10-16,0-5-99 15,0-3 16 1</inkml:trace>
  <inkml:trace contextRef="#ctx0" brushRef="#br0" timeOffset="35">12512 3664 236 0,'-3'-2'90'0,"3"4"-48"0,3 1-56 0,0 0 14 16,3 2 5-16,3 0 8 15,0 1 9-15,3-4 4 16,0 1-13-16,3-3-6 0,0-3 0 16,0-2-4-16,-3-3 0 15,-1 0 1-15,-2 0 0 16,-3 0-5-16,-9-2-1 16,-3-6-2-1,0 5-4-15,-5 1 0 16,-10 10 2-16,0 10 1 15,3-2 3-15,3 5 1 16,0 6 3-16,3 2 1 16,6 0 1-16,3-2 2 15,6 5-3-15,3-6-2 0,6-7-9 16,3-3-3-16,0-3-29 16,0-5-12-16,0-3-52 15</inkml:trace>
  <inkml:trace contextRef="#ctx0" brushRef="#br0" timeOffset="36">12667 3649 120 0,'-3'-3'46'0,"6"3"-24"0,3 8-26 16,-3-3 10-16,3 6 17 16,-3 2 12-16,0 3 2 15,0 0 2-15,0 0-12 0,0-3-7 16,0-3-11-1,0-2-2-15,0-2 0 0,-3-6 12 0,0 0 7 16,0-6-9-16,0-2-2 16,0-5-7-16,0-3-3 15,0 3 2-15,0-5 2 16,3 2-6-16,0 0-2 16,3-3-3-16,3 9-2 15,9 2 0-15,5 0 3 16,1 5-46-16,0 3-19 15,0 0-56 1</inkml:trace>
  <inkml:trace contextRef="#ctx0" brushRef="#br0" timeOffset="37">13322 3434 124 0,'0'0'49'0,"-3"-2"-26"0,6-1-12 0,-3 3 18 16,0-5 3-16,0-1 5 16,-3 1-9-16,-6 2-2 0,-6 3-15 15,-6 8-2-15,1 3 1 0,-1 2 3 16,0 0 2-16,0 1-8 15,6-1-4-15,6 0-7 16,6-2 0-16,9-1 2 16,6-2 1-16,6-2-8 15,6-6-2-15,3-3-7 16,-7 0-4-16,-2-2 1 16,-3 2 2-16,-6 3 11 15,-9 0 7-15,-9 3 5 16,-9 0 3-16,0 2 5 15,1 3 5-15,2 5 0 16,0 3 1-16,3 0-5 16,6 0-3-16,3-3-10 15,6-2-2-15,3-1-2 0,12-2 2 16,-3-3-1-16,-1-2-1 16,1 0-22-16,0-3-7 15,0-3-37 1,-6-5-44-16,0-5 30 15</inkml:trace>
  <inkml:trace contextRef="#ctx0" brushRef="#br0" timeOffset="38">13191 3212 236 0,'-3'5'88'0,"6"6"-48"0,-3 13-38 15,0-11 19-15,0 16-13 16,0 5-2-16,0 6-28 16,0 0-13-16,3 0-68 15,3-1-31-15</inkml:trace>
  <inkml:trace contextRef="#ctx0" brushRef="#br0" timeOffset="39">13310 3762 252 0,'-9'29'93'0,"6"-7"-50"0,6 12-52 0,0-21 14 16,0 3-5-16,-3 0 0 16,0 0 2-16,-3-3 1 15,3-2-67-15,0-3-29 16,3-3 4-16,0-5 5 16</inkml:trace>
  <inkml:trace contextRef="#ctx0" brushRef="#br0" timeOffset="40">13739 3601 136 0,'-18'0'52'0,"18"3"-28"0,0-1-28 15,3 9 60 1,6-3-12-16,0 2-12 16,0 1-6-16,3 0-17 15,-1-4-1-15,4-1-1 0,0-4-1 16,0-4-1-16,-3-1 1 0,0-2 1 16,-3 0-1-1,-3-6-1-15,0-5-6 16,-6 0-1-16,0 3-10 0,-3-6-3 15,-3 6 3-15,-3 3 3 16,-3 4 0-16,-9 6 1 16,-6 11 5-16,-2 7 1 15,2 6 6-15,3 0 2 16,3 0 4-16,6 2 4 16,9 1-6-16,6 2 0 15,6-5-2-15,18 0-1 16,3-6-3-16,6-2 1 15,-1-19-20-15,7-2-8 0,0-8-34 16,-7-3-12 0,-2-3-16-16</inkml:trace>
  <inkml:trace contextRef="#ctx0" brushRef="#br0" timeOffset="41">13992 3360 160 0,'-12'-34'63'0,"9"34"-34"0,3 0-25 15,0 0 15-15</inkml:trace>
  <inkml:trace contextRef="#ctx0" brushRef="#br0" timeOffset="42">13980 3366 314 0,'0'39'35'0,"0"14"-18"15,0 5-2-15,0-5-2 0,0 8-7 0,3-5-3 16,0-9-11 0,3-7-3-16,3-8-56 15,0-11-67-15,2-8 30 16</inkml:trace>
  <inkml:trace contextRef="#ctx0" brushRef="#br0" timeOffset="43">14114 3662 260 0,'-6'-3'99'0,"12"8"-54"0,6 3-55 0,-6-2 16 15,6-1-4-15,5-2 1 16,1 2 3-16,0-2 3 15,0-1-4-15,0-2-3 0,-3-2-1 16,-3-4 3-16,-1 1 2 16,-2-3-5-16,-3 0 0 0,-3 0 1 15,-3-2 1-15,-6-1-4 16,-3 3-1-16,-8 3-2 16,-7 7 0-16,0 1 3 15,3 5 0-15,0 3 1 16,6 2 0-16,4 5 2 15,5 4 1-15,3-1 1 16,6-3 0-16,8 6-5 16,10 0 1-16,0-3-2 15,0-8-2-15,0-7-22 16,0-6-10-16,-3-8-34 16,-1-3-58-16,-2-2 27 15</inkml:trace>
  <inkml:trace contextRef="#ctx0" brushRef="#br0" timeOffset="44">14340 3646 160 0,'-6'8'63'0,"6"0"-34"0,3 8-16 0,-3-6 19 16,3 4-1-16,-3 1 4 16,0 1-10-16,0 0-3 15,0 3-13-15,3-6-8 0,0-3-1 16,-3-10 2-1,0 0-8-15,9-5-1 16,0-5-5-16,3-4-3 16,0-1 0-16,-1-4 1 15,1 3 6-15,0 0 4 0,0 6 1 16,0 2 1-16,0 5 11 16,0 8 5-16,-3 6 5 15,0 2 1-15,-3 0-5 16,-3-2-1-16,-3 0-4 15,0-3 1-15,0-3-6 16,0 0-1-16,-3-5-11 16,3-3-5-16,3-2-8 15,3-5-2-15,3-6-6 16,3 0-2-16,-1 0 11 0,1 5 9 16,0 3 8-16,3 3 4 15,-3 5 15-15,0 8 8 16,3 5-6-16,-3 6-1 15,-3-1-6-15,0-2-2 16,-1 3-11-16,-2-3-1 16,3-6-38-16,0-7-15 15,0-3-45 1</inkml:trace>
  <inkml:trace contextRef="#ctx0" brushRef="#br0" timeOffset="45">14769 3683 252 0,'-3'3'96'0,"12"-1"-52"0,-1 6-51 0,-2-5 14 15,6 2-5-15,3-2 3 0,0 2 2 16,0-5 1-16,0-5-4 16,3 0-5-16,-3-1 0 0,-3-2-4 15,-4 0-1-15,-2 0 3 16,-6 0 1-16,-3 1-3 15,-3-4-1-15,-5 3 0 16,-10 5 2-16,0 3 2 16,0 6 3-16,3 2 4 15,3 5 2-15,0 5 5 16,4 4 3-16,2-1-2 16,6 10 2-16,3-4-10 15,6-3-3-15,2-8-9 16,7-3 0-16,6-3-26 0,0-12-10 15,0-9-44 1,0-2-44-16,-3 0 47 16</inkml:trace>
  <inkml:trace contextRef="#ctx0" brushRef="#br0" timeOffset="46">14956 3664 140 0,'-3'3'52'0,"3"2"-28"0,3 11-8 0,0-5 16 16,0 2 9-16,0 0 5 15,0 1-12-15,0-1-3 16,0-3-18-16,0-2-3 0,0-2-3 16,0-4 3-16,0-2 1 15,3-2-5-15,0-6-4 0,0-6-6 16,3-1-2-16,0-7-6 16,5-1 0-16,7-1 6 15,0 5 3-15,0 9 3 16,-3 2 0-16,0 10 13 15,0 6 6-15,-4 8-3 16,-2 5 1-16,-3 1-6 16,-3-1 1-16,0 3-7 15,-3-6-1-15,0-2-11 16,0-6-3-16,3-12-72 16,3-6-9-1,0-8-7-15,6-5 6 16</inkml:trace>
  <inkml:trace contextRef="#ctx0" brushRef="#br0" timeOffset="47">15355 3315 264 0,'-3'-13'101'0,"3"18"-54"0,0-5-53 0,3 6 17 16,0 2 4-16,3 18 7 16,-3 8-5-16,0 11-2 15,0 8-8-15,-3 5-3 0,0 1 0 16,0 4-2-16,0-7 1 15,0-9-22-15,0-7-7 16,0-11-55-16,0-10-25 16,0-6 2-1</inkml:trace>
  <inkml:trace contextRef="#ctx0" brushRef="#br0" timeOffset="48">15153 3577 356 0,'-9'13'132'0,"18"-10"-72"0,5-3-77 16,-2 0 17-16,12-8-4 16,6 0 1-16,9 3-4 15,2-3 0-15,7 0-125 16,3 0-53-16,-7-3 82 16,-8 1 41-16</inkml:trace>
  <inkml:trace contextRef="#ctx0" brushRef="#br0" timeOffset="49">16019 3239 220 0,'-18'-3'82'0,"18"3"-44"0,18 3-47 15,-15 2 34-15,3 5-16 0,-3 17 29 16,0 5-21-16,-6 18 11 31,3 5-16-31,-9 4 3 16,0-1-10-16,-3 8-18 0,6-10 7 0,-3-6-73 15,3-8 44-15,0-10-102 16,3-8 77-16</inkml:trace>
  <inkml:trace contextRef="#ctx0" brushRef="#br0" timeOffset="50">15855 3543 304 0,'-3'-6'115'0,"9"6"-62"0,12-2-64 0,-9-1 27 16,3 6-12-16,9-3 4 15,2 0-4-15,4 0-28 16,3 2 12-16,-3 1-83 15,-1 0 53-15,-2-3-92 16,-3 2 76-16</inkml:trace>
  <inkml:trace contextRef="#ctx0" brushRef="#br0" timeOffset="51">16179 3530 280 0,'-3'0'107'0,"3"0"-58"0,15 15-59 0,-9-1 34 16,0 2-17-16,3 10 27 15,0-5-20 1,-3 3 5-16,3 0-11 0,0-3-21 16,0 0 7-16,0-10-57 15,3 2 34-15,-3-5-108 16,3-3 77-16</inkml:trace>
  <inkml:trace contextRef="#ctx0" brushRef="#br0" timeOffset="52">16403 3543 248 0,'-12'5'93'0,"12"-5"-50"0,-18 48-41 0,6-27 46 16,3 0-29-16,-12 19 32 16,6-1-30-16,-8 9 1 15,5-3-13-15,-3-8-33 16,9-3 13-16,0-7-71 15,9-3 46-15,3-11-114 16,6-2 84-16</inkml:trace>
  <inkml:trace contextRef="#ctx0" brushRef="#br0" timeOffset="53">16522 3649 288 0,'-12'8'110'0,"12"-8"-60"0,-3 50-61 16,-3-24 29-16,0 1-13 0,-6 10 22 16,0 2-15-16,-3 4 5 15,6-1-9-15,-3-5-5 16,7-2-2-16,-1-12-6 16,6-1 3-16,0-9-6 15,3-5 5-15,2-16-3 16,10-5 3-16,-6-17-2 15,3 4 2-15,-3-19-5 32,3 3 5-32,0-19-1 0,0 8 2 0,3-8 0 15,3 11 0-15,2 2 0 16,1 11 0-16,3 5 4 16,-3 14-1-16,-3 5 10 15,0 10-5-15,-9 11 16 16,-1 8-12-16,-10 8 11 15,-1 2-12-15,-12 1 0 16,0-4-6-16,-6-2-15 16,6 1 6-16,-3-9-65 15,3 0 38-15,-3-8-124 16,7-2 88-16</inkml:trace>
  <inkml:trace contextRef="#ctx0" brushRef="#br0" timeOffset="54">16730 3617 252 0,'18'18'96'0,"-18"-18"-52"0,45 8-47 0,-27-8 19 31,2 3-12-31,7-6 2 0,0 3-3 0,-3-5 7 32,0 0-6-32,-7-8 3 15,-2 2-4-15,-6-5-2 0,-3 3 0 0,-9-6-8 16,0 6 4-16,-12-3-1 15,0 6 2-15,-11 4 6 16,5 6-2-16,-6 6 23 16,6 4-13-16,-3 9 43 15,7 5-31 1,5 10 16-16,6-2-24 0,12 5-7 16,6-3-5-16,17-2-32 15,4-6 15-15,15-12-116 16,-1-4 72-16,4-18-117 15,-3 0 99-15</inkml:trace>
  <inkml:trace contextRef="#ctx0" brushRef="#br0" timeOffset="55">10932 3839 112 0,'0'0'44'0,"0"3"-24"0,-3-3-10 16,0 0 12-16,-3 0-1 16,0 2-1-16,-3 1-4 0,-3 5 0 15,-3 0-9-15,0 0-4 0,0-3-2 16,1 0 3-16,-4 1 2 15,-3-4 4-15,-3 1 4 16,0 0-4-16,-3-1 0 16,1-2 2-16,-4 3 3 15,0 2-8-15,0-2-2 16,1-3-1-16,-4 3 0 16,0-3-2-16,0 2-2 15,4 1 1-15,-1-3-1 16,0 0 0-16,0-3 2 15,1 1 5-15,-1-1 4 16,-3 0-6-16,0 3-1 16,1 0 2-16,-4-2 1 15,-3-1-3-15,0-5-3 16,1 0 0-16,-1 0 1 0,3 3-1 16,-2 5 2-16,-1-5-2 15,0-1-1-15,1 4 1 16,-4-6 1-16,0 2-3 15,4 1 0-15,-1 2-1 16,0 1-2-16,3-1 3 16,1 6 0-16,5-1 1 15,-6 1 0-15,3 0 0 16,1 2 0-16,-1 3 0 16,-3-3 0-16,1 1-3 15,2 2 2-15,3-3 1 16,0 3 0-16,-2 0 0 0,-1 0 2 15,3 0-3 1,0-1 0-16,0 1-1 0,4 0 0 16,-1 3 2-16,0 0 2 15,3-1-3-15,0 1-2 16,1-3 4-16,-1 2 1 16,3 1-3-16,0-1 1 15,0-2 0-15,1 3 0 16,-1 2 0-16,0 0 0 15,3 1-3-15,0 4 2 16,-3 1 1-16,0 2 0 16,1 0 0-16,-1 0 2 0,0-2-3 15,0 2 0-15,3 8 1 16,-3-3 0-16,1-2 0 16,-1 0 0-16,0-3 0 15,0 0 0-15,0 1 0 16,-3-1 2-16,1-3-1 15,-1-2-1-15,0 3 1 16,-3-1-1-16,0-2 0 16,-2 5 0-16,-7 0 0 15,0 3 0-15,0 0-3 16,4 0 2-16,5 0 1 0,0-3 2 16,0 10-3-16,-2-1 0 15,-1-1 1-15,-3 0 0 16,0 0 0-16,-2-3 0 15,-1 6 0-15,3-5 0 16,-3-1 0-16,-2 0 0 16,2 9 0-16,0-1 0 15,7-2 0-15,-4 5 2 16,3 3-1-16,0-6-1 16,6-2 1-16,1-6-1 15,2-4-3-15,3-4 2 16,6-5 1-16,0-2 2 15,3-3-1-15,3-3-1 16,0 0-8-16,0-2-5 16,3-6-31-16,3 1-13 15,-3-4-44-15</inkml:trace>
  <inkml:trace contextRef="#ctx0" brushRef="#br0" timeOffset="56">7476 5051 136 0,'-6'-5'52'0,"3"7"-28"0,3 1-22 16,0 2 12-16,-3 6-1 16,-6 5 5-16,-3 13 3 15,0 5 4-15,-6 3-13 16,1 3 4-16,-1-3 4 0,3-8-7 16,6-5 0-16,3-3-5 15,3-5-3-15,3-3 0 0,6-5-1 16,9-5 0-1,12-9 0-15,11-7-2 0,7-5-2 16,6-1-17-16,2 3-9 16,4 0-52-1,-1 6-53-15,-8 5 39 16</inkml:trace>
  <inkml:trace contextRef="#ctx0" brushRef="#br0" timeOffset="57">13691 3908 104 0,'0'-3'38'0,"0"1"-20"0,0-1-8 0,0 3 12 16,0 0 1-16,0 0 1 16,0 3-7-16,-3-1 0 15,-3 4-10-15,-3 1-4 0,-3 4-2 16,0 0 1-16,0-1 3 16,-2 3 0-16,-1 9 2 15,0-1-4-15,0 0 0 16,3 3 1-16,0-3 2 15,-6 3-1-15,-3 2 0 16,4 6-3-16,2 2 1 16,0-2-2-16,3 0-1 15,0 0 1-15,3-3 1 16,-3 0-1-16,3-5 2 0,0-1-2 16,3 4-1-16,0-3 1 15,0 0-1-15,1-1 0 16,-4 4 2-16,0-1-3 15,0 1 0-15,-3-3 1 16,0-3 2-16,-3 5 3 16,0-5 4-16,-3 8-2 15,3-5 1-15,-2-3-3 16,-1-2 0-16,-3-1-1 16,-3-2 0-16,0 0-5 15,-3 0-1-15,-2-3 5 16,-1 1 5-16,3-1-2 15,0-3-1-15,4 4 0 0,-4-4-1 16,0-2-2-16,-6 5 1 16,3-2-2-16,1-3 2 15,-4 0-2-15,0-3-1 16,-3 0 1-16,-2 1-1 16,-4-1 0-16,3 3 0 15,1-3 0-15,2 0 0 16,3-2 0-16,-11 2 2 15,2 1-1-15,-3-4 2 16,1 4-2-16,-1-1 2 16,-3-2-2-16,4-1 2 15,-1 4-2-15,0-4-1 16,-2 1 3-16,-1-1 0 16,1 1-4-16,-4 2 1 0,3 1-2 15,-2-1 0-15,-1 0 0 16,0-2 0-16,1-3 0 15,2-3 0-15,1 1 2 16,2-1 2-16,0 0-1 16,1 1-1-16,-1-1-2 15,-6 0 1-15,4 1 1 16,-1 2 0-16,4-3-3 16,-1 3 2-16,3-3 1 15,4 1 0-15,-1-1 0 16,0 1 0-16,0-4 0 0,1 4 0 15,-16-4 0-15,-2 1 0 16,5 0 0 0,0-1 0-16,-2 4 0 0,2-1 0 15,4 3 0-15,-1 0 2 16,3 3-3-16,4 2-2 16,-4 0 2-16,0 6 2 15,4 5 0-15,-1 2-1 16,-3 3-2-16,4 1 1 15,2 4 1-15,6 9 0 16,3-6 0-16,7-8 0 16,5-5-3-16,3 0 2 15,3-6-21-15,3-2-10 16,3-3-48-16,0-2-52 16,6-3 39-16</inkml:trace>
  <inkml:trace contextRef="#ctx0" brushRef="#br0" timeOffset="58">10030 5009 124 0,'-6'-6'49'0,"6"6"-26"0,0 3-27 16,0-3 8-16,0 5 15 15,-3 6 12-15,-3 5 5 16,-3 5 2-16,-3 16-5 15,0 0 0-15,-3 0-19 0,1-3-4 0,2-5-2 16,3-5-2-16,3-5-1 16,0-1-3-1,3-7 1-15,6-3 0 0,3-3 3 16,9-5-3-16,5-3 0 16,4-2-3-16,6 0-1 15,0-3-17-15,-3 3-5 16,-1-1-68-1,-2 4-57-15,-9-1 51 16</inkml:trace>
  <inkml:trace contextRef="#ctx0" brushRef="#br0" timeOffset="59">3925 10502 172 0,'-24'8'66'0,"21"8"-36"0,0-22-24 0,3 6 15 16,0-2-2-16,0-6 1 15,3 0-3-15,0-6 2 16,0-7-10-16,0-8-1 0,3-13-1 15,-3-3-6-15,3-16 0 16,-3-5-1-16,0-6 2 0,0-7-3 16,0 2 0-16,0 11 1 15,0 8 2 1,0 13-3-16,0 8 0 0,3 16-1 16,2 2-2-16,7 11 0 15,3 16 3-15,6 21 0 16,6 14 1-16,6 10 0 15,-1 10 0-15,1 1 0 16,-3 2 2-16,-1-5-1 16,-2-6-1-16,-3-7 3 15,-6-8 0-15,-3-9 1 16,-6-7 2-16,0-5-1 16,-10-6 2-16,1-3-2 15,-6-4 2-15,-5-6-2 16,-7-3 0-16,-3 0-6 0,-12-5 1 15,-6-5 2 1,-14-8 1-16,-7 0-4 0,-5 0-1 16,2 0 1-16,-5-1 0 15,5 4 9-15,10-1 7 16,2 4-3-16,12 1-2 16,6 1-5-16,10 0-4 15,5 2-7-15,9-2-4 16,12 0 3-16,15 0 2 15,14-3-2-15,16-5 2 16,23-9 3-16,10 4 1 0,2-8 1 16,0-3 0-16,7-1 0 15,-10 7 0 1,-12 4 0-16,-8 6 2 0,-13 5-1 16,-11 6-1-16,-9 2 5 15,-9 5 4-15,-9 6 12 16,-12 5 9-16,-12 15-13 15,-18 14-5-15,-15 19-9 16,-8 13-3-16,-10 13 6 16,1 0 4-16,2-3-3 15,4-5-2-15,5-5-5 16,9-13-2-16,13-11-28 16,5-11-10-16,30-15-147 15,0-22 57 1</inkml:trace>
  <inkml:trace contextRef="#ctx0" brushRef="#br0" timeOffset="60">4555 12615 124 0,'-6'0'46'0,"12"0"-24"0,-9 3-6 0,3-3 18 16,0 0-7-16,0 0-3 15,3 3-8-15,0-1 0 16,12 1 0-16,3-3 2 16,6-3-1-16,3-2-1 15,11-3-2-15,13 0-1 16,2-2-5-16,10 2-3 16,5-3-5-16,1 1 0 15,8 2 0-15,1 0 0 0,-10 5 0 16,-2 3 2-16,-10 3-3 15,-2-1 0 1,-10 1 1-16,-5 0 0 0,-12-1 0 16,-3 1 2-16,-6 0 1 15,-7-1 1-15,-5 1 6 16,-9-1 4-16,-5 1-10 16,-10 0-1-16,-3-1-3 15,-6 4 2-15,-15 2-1 16,-5 0 2-16,-7 2-4 15,-5-2 0-15,-4 0 1 16,-5 0 0-16,-4 0 0 16,4 0 2-16,8 2-3 15,10-2 0-15,5 0 1 16,9 0 2-16,7 0-3 16,11 0 0-16,6 0-1 15,9 0-2-15,15 0 5 0,14 0 1 16,13-3-3-16,3 0 1 15,8 1 0-15,4 2 0 16,-3 2 0-16,-4-2 0 16,-5 3 0-16,-9-3 2 15,-7 0-3-15,-11 0 0 16,-9 0 3-16,-12-1 1 16,-9 1-1-16,-11 0-2 15,-7 3 1-15,0-3 1 16,0 0-1-16,1 0 2 15,-1-3-4-15,6 0-2 16,9 1 2-16,6-1 0 0,9 0-2 16,6 1 2-16,6-1 1 15,3 0 0-15,3 0-22 16,3 1-8-16,0-1-58 16,0 3-62-1,-6-11 43-15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9:32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16471 13565 96 0,'15'-2'35'0,"-15"2"-18"0,6-3-9 0,-6 0 28 16,0 6-20-16,0-3 33 15,0 0-29-15,0 0 20 16,0 0-24-16,-3-3 7 15,0 3-13-15,-6-2 5 16,0 2-8-16,0-3 0 16,0 0 3-16,-6 1 7 15,7-1-9-15,-7-2 5 16,6 5-8-16,-9-6 4 16,6 6-5-16,-6-5 5 15,3 5-6-15,-3-5 3 16,3 5-3-16,-2-5 0 15,5 5-1-15,-9-3 3 16,0 0-3-16,3 3 1 16,0 0 1-16,0 0 0 15,4 0-2-15,-4-2-2 16,3 4 1-16,-3 1-1 0,-3 0 0 16,-3-1 0-16,1 1 0 15,2 0 0-15,0-1 0 16,0 3 0-16,0 1 0 0,3-1 0 15,0 0 0-15,1 1 0 16,-1-1 2-16,3 0-1 16,0 0 2-16,0 1-4 15,3 4-2-15,0 1 2 16,0 5 0-16,0-3 1 16,-2 0 2-16,2 1-3 15,0-1 0-15,0 0 1 16,0 3 0-16,0 0-3 15,0 0 2-15,0 2 1 0,0 1 0 16,0 2 0-16,3 0 0 16,1-3 0-16,-4 4 2 15,3-1-6-15,0 3 1 16,3-1 1-16,0 1 3 16,0 0-2-16,0 0-2 15,0 0 2-15,3 0 2 16,0-3 0-16,0 2-1 15,3-1-2-15,-3-1 1 16,3 0 1-16,0 0 0 16,3-2 0-16,0 2 0 0,0-3-3 15,3 1 2-15,3-1-1 16,0 1 0-16,0-3 4 16,3 0 1-16,3 0-6 15,-4 2 0-15,7-2 1 16,0 0 1-16,0 0 1 15,0-3 0-15,0 0 0 16,3-2 0-16,-1-1-3 16,4-2 2-16,0 0 3 15,0-3 1-15,3 1-4 16,5-1 1-16,1 0-2 16,-3 1 0-16,0-4 2 15,-4 6 2-15,1-5-1 0,0 2-1 16,3-7 1-16,-3-1-1 15,-4 3 0-15,1-3 0 16,0 1 2-16,3-1 3 16,3 0-4-16,-4-2-3 15,13 2-2-15,-3-2 3 16,-3 0-2-16,-1-1 1 16,-5 1 4-16,0 0 3 15,-3 2-2-15,-3 1-2 16,5-4-3-16,-2 1-1 15,-3 0 2-15,-3-1 0 16,-3 1 3-16,0 0 3 0,-1 0-4 16,1-1-1-1,3 1-2-15,-3 0-2 0,0-1 3 16,3 1 2-16,-3 0-2 16,0 0 0-16,-1-1 1 15,1 1 0-15,0 0 0 16,0-1 2-16,6 1-3 15,-3 0 0-15,-6-1 3 16,6 1 1 0,-4 0-1-16,1 0-4 15,-3-1-1-15,0 1 2 16,3-6 0 0,0 1 1-16,-3-1 0 0,0 1 0 15,0 2 0-15,-3 0 2 16,0-3-3-1,5 1-2-15,-2-4 4 0,-3 1 3 16,-3 3-3-16,9-12-1 16,-3-1 2-1,-3-6-1-15,0 7-1 16,-3 1 1-16,0 0-1 16,-3 0 0-16,-3 0 0 15,0 0 0-15,0-1 2 16,0 4-1-16,-3-1-1 15,0-4 3-15,0-7 0 16,-6 4-4-16,0 5 1 16,-6-3 0-16,0 5 0 0,3-2 2 15,-3 3 1-15,3-1-1 16,-5 3-2-16,2-5 1 16,-3-3-1-16,0 6 0 15,-6 2 0-15,-6 0 2 16,1 3 1-16,-1 2 1 15,-3 1 2-15,-3 2 1 16,4 0 1-16,-10 5 0 16,3 1 0-16,-2-1-2 15,2 3 1-15,-3 0-4 16,1 0-2-16,5 0-3 16,6 3 1-16,3-1-17 15,4-2-5-15,8 0-42 0,6-2-18 16,6-6-42-1</inkml:trace>
  <inkml:trace contextRef="#ctx0" brushRef="#br0" timeOffset="1">16727 13237 140 0,'-9'-5'52'0,"9"5"-28"0,0 0-6 16,0 0 18-16,0 0-12 15,0 0-1-15,3 5-7 16,3 3 0-16,0 8-9 0,3 5 0 0,-3 3 3 15,0 2-2-15,0-2 3 16,0-3-8-16,0-5-2 16,-3-3 5-16,0-2 4 15,0-3-5-15,0 0-1 16,0-3-4-16,3-2-1 16,3-6 3-16,0 1 1 15,2-6-4-15,13-3 1 16,0-2 0-16,0 0 2 15,0 2-3-15,-4 3-2 16,-2 0 2-16,0 3 0 16,-3 2-10-16,-6 1-3 15,0-1-28-15,-3 0-13 16,-3 1-42-16</inkml:trace>
  <inkml:trace contextRef="#ctx0" brushRef="#br0" timeOffset="2">16870 13330 132 0,'-27'2'49'0,"24"-2"-26"0,0 0-9 16,3 3 15-16,-3-3 1 15,0 0 4-15</inkml:trace>
  <inkml:trace contextRef="#ctx0" brushRef="#br0" timeOffset="3">16831 13324 342 0,'3'-10'16'0,"3"-6"-4"0,3-8 1 0,12-5 3 15,3-5-4-15,6-3 1 16,-1 0-8-16,7 2-1 16,3 1-4-16,2-1-1 15,4 9-1-15,0 10 0 16,11 5 2-16,-2 4 2 15,-12-4 1-15,-7 8 1 16,-5 1-7-16,-6-1-2 16,-3-2-51-16,-6 5-25 15,-4-8-47 1,1 2 33-16</inkml:trace>
  <inkml:trace contextRef="#ctx0" brushRef="#br0" timeOffset="4">17653 12891 132 0,'0'7'49'0,"0"12"-26"0,3-6-1 0,0 0 20 16,-3 1-9-16,0 2-2 16,0-1-18-16,0 4-6 15,0-3-4-15,0-3-3 0,0-2 1 16,0-3-26-16,-3-8-82 31</inkml:trace>
  <inkml:trace contextRef="#ctx0" brushRef="#br0" timeOffset="5">17623 12808 200 0,'-9'0'74'0,"9"-2"-40"0,3-1-51 0,-3 3 9 0,3 0-10 16,3 0-2-16,0 0-43 16,0 0-19-16,0 3 33 15,3-1 17-15</inkml:trace>
  <inkml:trace contextRef="#ctx0" brushRef="#br0" timeOffset="6">17727 12970 148 0,'-9'24'57'0,"9"-16"-30"0,0 5-32 0,3-8 10 16,-3 0 1-1,0-5 4-15,0 0 6 0,0 0 4 16,0 0-10 0,3 0-3-16,0-5-1 0,0-3-5 0,3-5-1 15,0-8-2-15,3 0-2 16,12-1 0-16,-3 4 3 15,0 2 0-15,0 8 3 16,2 6-1-16,-2 2 2 16,-3 5 9-16,0 13 4 15,-3-2-3-15,-3 3-3 16,0-3-3-16,-3-1 0 0,-3-1-6 16,0-4-3-16,0 1-19 15,0-3-9-15,3-3-28 16,-3-5-49-1,2-3 22-15</inkml:trace>
  <inkml:trace contextRef="#ctx0" brushRef="#br0" timeOffset="7">18120 12888 128 0,'3'-8'49'0,"0"8"-26"0,0-5-23 15,-3 5 10-15,0 0 13 16,0 0 8-16,-3 0-3 0,0 0 0 16,-3 2-15-16,-3 4-8 0,0 7-3 15,3 8-2-15,0 0 0 16,0-2 0-16,4-1 2 16,2-2-3-16,5-3-2 15,4 1-1-15,6-7 3 16,3-4-11-16,0-3-2 15,0-3-26-15,6-4-9 16,2-1-24 0</inkml:trace>
  <inkml:trace contextRef="#ctx0" brushRef="#br0" timeOffset="8">18236 12877 80 0,'-21'-5'33'0,"21"8"-18"0,3-1-18 0,-3-2 8 0</inkml:trace>
  <inkml:trace contextRef="#ctx0" brushRef="#br0" timeOffset="9">18233 12904 195 0,'15'21'51'0,"-3"0"-14"16,0 0-13-16,-3 0-15 16,-3-5-6-16,0-2-2 15,0-4 10-15,-3-2 5 0,0-3 5 16,-3-5 2-16,0 0-10 16,0-5-3-16,0-3-6 15,0-2-3-15,3-6-3 16,0-6-1-16,3 4-3 15,3-1 1-15,2 1-15 16,-2 5-6-16,0 2-18 0,0 3-7 16,0 3 2-1,0 0-4 1,0 2 21-16,0 0 31 16,0 6 15-16,6 0 12 0,-3 2 7 15,6-2-5-15,-4 7 0 16,-2-2-11-16,0 0-5 15,0-3-7-15,0 1 1 0,0-4 0 16,0-7 0-16,-3-3-1 16,0 0-3-16,-3 0 1 15,0-2 4-15,-6-1 4 16,-3 0-9-16,-3 1 0 16,-3 2-2-16,-3 3 2 15,-6 2-1-15,0 6-1 0,0 7 3 16,3 3 0-1,1 9 5-15,2 1 3 0,6 1 0 16,3 0 1-16,3-3-6 16,9-2-2-1,6-3-2-15,-1-3 1 0,1-3-11 16,3-4-2-16,0-4-26 16,0-4-11-16,-3-4-49 15</inkml:trace>
  <inkml:trace contextRef="#ctx0" brushRef="#br0" timeOffset="10">18626 12856 160 0,'-6'5'60'0,"9"1"-32"0,0 2-33 0,0-3 10 16,-3 8 10-16,0 6 10 15,0-1 2-15,0 1 4 16,0-3-17-16,0-3-4 0,-3-3 1 15,3-2-9-15,0 0-1 16,0-2 1-16,0-4 3 16,0-2-2-16,0-2-2 15,0-4-7-15,3-7-1 16,3-8-4-16,0 0 2 16,3 2 3-16,6 6 3 15,-3 2 0-15,9 9 4 16,-3 4 3-16,-4 12 3 15,-2-1 3-15,-3 0-1 16,-3-2 0-16,-3-1-3 16,0-2-1-16,0-3-1 15,0 1 0-15,-3-6-2 16,6-3-2-16,0-10-6 16,3-3-1-16,3-3-4 15,0 1 2-15,0 2 3 16,0 6 3-16,-1 4 0 15,-2 6-1-15,0 6 11 16,0 12 5-16,-3 1-3 16,0 2-3-16,0-3-3 15,3 1 0-15,0-3-20 16,-3-3-6-16,3-5-43 16,3-3-60-16,0-5 30 15</inkml:trace>
  <inkml:trace contextRef="#ctx0" brushRef="#br0" timeOffset="11">19025 12867 208 0,'-9'5'77'0,"9"-2"-42"0,3 2-43 0,0-2 12 16,0 2 0-16,3-2 2 16,0 7 4-16,3-2 1 15,3-8-5-15,0 0-2 0,0-3 0 16,0 1 0-16,-4-1 2 15,1-2 3-15,-3 2 2 0,-3-5 10 16,-3 0-12 0,-3-2-2-1,-3 2-4-15,-3-3 0 0,-5 6-2 16,-1 2-1-16,0 3-2 16,3 6 1-16,0 1 1 15,3 4 2-15,0 13 1 16,3 0 1-16,3-3-2 15,3 0-2-15,6-2-4 16,3-4 0-16,3-1-7 16,0-4-3-16,3-2-28 15,0-5-10-15,-3-6-33 16,5-2-29-16,-2-8 46 16</inkml:trace>
  <inkml:trace contextRef="#ctx0" brushRef="#br0" timeOffset="12">19192 12888 144 0,'15'3'55'0,"-12"7"-30"0,3 11-16 0,-3-10 14 16,-3-1 0-16,0 4 3 15,0-4-5-15,0-2-3 16,0 0-10-16,0-3-1 0,0-2 0 16,0-3 3-16,0 0 4 15,0-8-4-15,0 0 2 16,3-8-9-16,2 0-2 15,4-2-3-15,3 2 0 0,0 3-3 16,0 2 1-16,0 9 4 16,3 4 2-16,3 11 2 15,-3 6 0 1,3 2 2-16,-10 3 1 0,4-3-1 16,-3 0-1-16,0-5-12 15,-3-3-3-15,0-2-44 16,0-6-16-16,0-7-31 15</inkml:trace>
  <inkml:trace contextRef="#ctx0" brushRef="#br0" timeOffset="13">19513 12554 220 0,'-9'0'82'0,"9"0"-44"0,3 11-49 0,-3 0 13 15,0 5 7-15,0 7 6 16,0 20 6-16,3 2 2 16,0-3-12-16,0 8-9 0,3-5-2 15,-3-5 0-15,0-6 2 16,0-7-21-16,0-6-9 16,-3-5-44-1,0-6-53-15,-3-4 28 16</inkml:trace>
  <inkml:trace contextRef="#ctx0" brushRef="#br0" timeOffset="14">19341 12811 276 0,'-3'3'104'0,"6"-1"-56"15,17 4-58-15,-14-4 16 16,12-2-6-16,3 0-7 15,3-2-3-15,3-1 6 16,-1-2-36-16,4-1-15 0,3-1-45 16</inkml:trace>
  <inkml:trace contextRef="#ctx0" brushRef="#br0" timeOffset="15">19707 12830 248 0,'-9'26'93'0,"6"-10"-50"0,6 8-50 0,0-11 16 15,0 3-17-15,0 0-2 16,0-3-22-16,-3 0-6 16,0-2-54-16,0-6-22 15</inkml:trace>
  <inkml:trace contextRef="#ctx0" brushRef="#br0" timeOffset="16">19689 12692 296 0,'-9'3'112'0,"6"-3"-60"0,3 2-52 0,0-2 21 16,0 0-19-16,0 0-5 15,0 0-6-15,3 3 0 0,3 2 5 16,0 1-38-16,0-1-16 0,3 0-50 16,0-2-26-1,0-3 65-15</inkml:trace>
  <inkml:trace contextRef="#ctx0" brushRef="#br0" timeOffset="17">19793 12814 124 0,'0'29'46'0,"6"-11"-24"0,15 1-24 0,-15-6 9 15,0 0-3-15,-3 3 2 16,0-3 10-16,0-2 7 16,0-3 12-1,-3 0 6-15,0-3 11 16,-6-10-29-16,6-6-9 0,-6 1-8 15,0-6-7-15,12-3-1 16,0 1-2-16,3-1 0 16,3 3 3-16,-1 1 0 15,1-4-2-15,3 11 2 16,0 3 1-16,0 2 0 16,0 6 6-16,0 5 6 15,-3 5 3-15,-3 0 0 16,-3 8-3-16,-4 3-2 15,1-5-15-15,0-1-6 16,0-5-33-16,0-2-11 16,3-3-58-16</inkml:trace>
  <inkml:trace contextRef="#ctx0" brushRef="#br0" timeOffset="18">20207 12711 260 0,'-12'13'96'0,"6"-11"-52"0,0 17-56 16,3-11 13-16,-6 8-4 15,-6 2 1-15,0 3 6 16,-3 6 2-16,7-3-2 16,5 2-3-16,3-5 0 0,12-2-4 15,-1-3 2-15,4-6-4 0,3-2 1 16,0-10 0-16,0-6-1 15,0-3 1-15,-3 1 0 16,0-4 3-16,-3 1 2 16,-3 0 6-16,-3 0 6 15,-3-1-7-15,0 1-1 16,-3 5-5-16,3 3-1 16,-3 0-6-16,3 5-3 15,0 5 1-15,3 6 3 16,3 2 5-16,-1 5 5 15,1 6 21-15,6 5 10 16,-3 3 14-16,-3 2 6 16,-9 6-12-16,-3 0-3 0,-6-3-12 15,-5 0-3-15,-13-3-19 16,-9-5-5-16,-6 0-46 16,-2-10-20-16,-10-8-75 15,1-6-66 1,5-13 76-16</inkml:trace>
  <inkml:trace contextRef="#ctx0" brushRef="#br0" timeOffset="19">20802 12795 148 0,'-6'8'57'0,"6"0"-30"0,0 8-23 15,0-8 15-15,0 3 2 16,0 7 2-16,0-2-10 16,0 2-3-16,0-2-6 15,0-2-5-15,0-4 0 0,0-2-34 16,0 0-17-16</inkml:trace>
  <inkml:trace contextRef="#ctx0" brushRef="#br0" timeOffset="20">20751 12650 216 0,'-3'-3'82'0,"3"3"-44"0,0 0-44 16,0 0 3-16,6 0-3 16,3 3-24-16,0-1-10 15,0 1-39-15,6 0-17 16</inkml:trace>
  <inkml:trace contextRef="#ctx0" brushRef="#br0" timeOffset="21">20966 12708 200 0,'-27'21'77'0,"18"-16"-42"0,-3 14-39 16,9-14 15-1,-3 3-2-15,0 0 5 0,0 0-8 16,3 0-1-16,3 0-3 15,6 0-6-15,3 2 0 0,0 4 4 16,3-1 2-16,-3 0 4 16,0 3 3-16,-6-3 11 15,-3 3 5-15,-6-3-5 16,-3 1-1-16,-3-4-9 16,-3-2-4-16,0 0-17 15,3-3-7-15,1-2-35 16,5-6-14-16,6-7-38 15</inkml:trace>
  <inkml:trace contextRef="#ctx0" brushRef="#br0" timeOffset="22">21487 12790 108 0,'-3'-5'44'0,"3"2"-24"0,-12 0-4 0,9 3 18 16,-6 3 8-16,0-3 7 16,-3 5-21-16,-3 3-8 0,-3 5-12 15,-3 3-6-15,4 8 1 0,2 3-4 16,3-4 0-16,3 1-1 15,6-3 0-15,6-2 0 16,6-6-2-16,3-2-4 16,0-6 0-16,3-5-3 15,-1-3 2-15,1-5 3 16,0-5 1-16,-6 0 0 16,0-3 4-16,-6 3 6 15,0 0 7-15,-3 2-4 16,3 3 0-16,0 6-6 0,-3 2-2 15,3 7 4 1,3 7 2-16,3-1-5 0,0 3-2 16,0 0 0-16,0-3 0 15,0 0-19-15,2-2-9 16,-2-3-27 0,3-6-45-16,0-4 18 15</inkml:trace>
  <inkml:trace contextRef="#ctx0" brushRef="#br0" timeOffset="23">21659 12515 196 0,'-3'16'74'0,"6"-6"-40"0,0 14-42 15,3-8 12-15,-3 8 7 16,-3 15 5-16,3 1-8 15,-3 2-2-15,3 6-4 16,0-6-4-16,0-5 1 0,3-5-37 16,0-8-16-16,0-5-28 15</inkml:trace>
  <inkml:trace contextRef="#ctx0" brushRef="#br0" timeOffset="24">21796 12806 148 0,'-9'13'57'0,"6"3"-30"0,3 8-32 0,0-14 10 16,3 6 10-16,0 3 7 15,3-3-4-15,3-3-3 16,0-3-8-16,3-2-12 0,0-8-1 16,3-2-5-16,0-6 0 15,-3 0-1-15,2 0 2 16,-2 0 4-16,-9 0 1 15,0 3 0-15,0-1 4 16,3 4-5-16,0 2 2 16,0 0 2-16,6 2 1 15,-3 4 7-15,0-1 4 16,0 3 1-16,3-8 1 16,0 0 0-16,0-3 2 15,-1-2 4-15,-2-3 1 0,-3-2-4 16,0-1 1-16,-3-2-5 15,-6-1-1-15,-3 1-2 16,-3 0 0-16,-2 2-7 16,-1-2-2-16,-3 8-27 15,3 0-11-15,0 2-132 32,18 3 83-32</inkml:trace>
  <inkml:trace contextRef="#ctx0" brushRef="#br0" timeOffset="25">22216 12713 188 0,'-15'19'71'0,"6"-17"-38"0,-3 17-41 0,9-11 12 16,-6 5-6-16,-6 3 0 16,1 2 8-16,-1 4 4 15,3 4-5-15,3 1-3 0,6-6-1 16,0-3-4-16,15 1 0 15,0-6-7-15,0-5-4 16,0-3-8-16,2-7-1 16,-2-9-12-1,0-2-10-15,-3 0 20 16,-3-1 28-16,0 1 16 16,-6 0 7-16,0 0 2 0,0 5-7 15,0 2-2-15</inkml:trace>
  <inkml:trace contextRef="#ctx0" brushRef="#br0" timeOffset="26">22210 12861 263 0,'6'8'17'0,"3"0"1"0,0 6-9 16,3 1-3-16,0-1-6 16,0-4-3-16,-4 1-34 15,1-11-12-15,0-6-27 16</inkml:trace>
  <inkml:trace contextRef="#ctx0" brushRef="#br0" timeOffset="27">22371 12750 168 0,'3'16'63'0,"12"-11"-34"0,-4 11-19 0,-5-8 20 15,0 5-5-15,0 3 3 16,0 3-14-16,6 2-3 16,-3 0-7-16,0-2-5 0,0-3-2 15,0-3-25-15,0-3-11 16</inkml:trace>
  <inkml:trace contextRef="#ctx0" brushRef="#br0" timeOffset="28">22636 12753 192 0,'-15'24'74'0,"9"-16"-40"0,-12 10-40 0,6-5 12 16,0 9 0-16,-6 9 4 0,0 1 23 15,1 2 11-15,-1 1-22 16,3-3-12-16,3-3-5 0,3-3-20 16,0-5-4-16,3-5-37 15,0 0-14-15</inkml:trace>
  <inkml:trace contextRef="#ctx0" brushRef="#br0" timeOffset="29">22779 12687 208 0,'-6'0'79'0,"0"5"-42"0,-12 0-30 0,12 11 18 15,-12 0 0-15,3 0 4 16,3 0-20-16,3 5-7 15,6-2-2-15,6-1-12 0,9-2-4 16,3 5 5-16,3-2 4 16,-3 2 5-16,-3-3 1 15,-3-2 14-15,-9 0 6 16,-6 0 2-16,-9 0-1 16,-12-3-35-16,-3-2-16 15,-6-3-87-15</inkml:trace>
  <inkml:trace contextRef="#ctx0" brushRef="#br0" timeOffset="30">23234 12552 124 0,'0'-3'46'0,"0"3"-24"0,0 3-15 0,0-3 13 16,0 8-4-16,6 5 3 15,0 6 1-15,0 10 0 16,-3 8-11-16,3 5 6 0,-6-2 2 0,-6 5-5 16,6-3 1-1,0-8-8-15,6-7-1 16,-3-6-2-16,0-5 1 0,0-3-40 15,-3-2-14-15</inkml:trace>
  <inkml:trace contextRef="#ctx0" brushRef="#br0" timeOffset="31">23392 12803 132 0,'0'3'52'0,"3"-6"-28"0,-3 6-24 0,0-3 10 0,0 0 2 16,0 0 3-1,0 0-6-15,0 0-3 0,0 0-3 16,0 0-3-16,0 0 1 0,6 2 5 16,0 1 6-16,2 0 0 15,4-3 1-15,12 0-5 16,-3-3 0-16,3 0-5 16,0-2-2-16,-6 0 2 15,2 0 2-15,-5-3-2 16,-3 0-2-16,-3 0 2 15,-6-8 0-15,-3 3 1 16,-9-1 0-16,0 4 0 16,-6 2 2-16,-11 3 1 15,5 2 3-15,-9 3-3 0,9 8 1 16,-3 8-7 0,3-3-1-16,4 3 2 0,-1 5 1 15,9 0 3-15,6 0 1 16,0 1 1-16,6 1 0 15,6 4-2-15,3-6-1 16,6-2-3-16,5-4-2 16,-2-4-35-16,9-11-16 15,0-11-60 1</inkml:trace>
  <inkml:trace contextRef="#ctx0" brushRef="#br0" timeOffset="32">23752 12769 192 0,'-21'0'74'0,"39"-16"-40"0,-30 24-29 16,3 0 19-16,-3-3-2 15,-3 3 2-15,-6 3-2 16,7 2-2-16,-4 3-10 16,0 0-2-16,6 5 2 0,3-3-11 15,6 3-3-15,3-2-1 16,9-3 3-16,3-6 1 15,0-2 1-15,6-10 0 16,-1-6 0-16,4 0 0 16,-6-3 2-16,3 3-1 15,-6-2 2-15,-3-1-2 16,-9 1-1-16,-3-1 3 16,-3 0 2-16,-3 1-9 0,6 2-4 15,-3 3-1 1,0-1 0-16,0 4 3 0,15 4-1 15,3 9 2 1,-3 2 5-16,3 6 2 16,3 4 4-16,-6 1 3 15,-3 0 7-15,0 0 4 16,-12 0-1-16,0 0 0 16,-12-6-8-16,-3 1-4 15,-6-6 2-15,-3-3 4 16,7-4-9-16,-4-6-5 15,0-3-19-15,3-5-8 16,3-3-27-16,18-2-10 0,3-8-52 16</inkml:trace>
  <inkml:trace contextRef="#ctx0" brushRef="#br0" timeOffset="33">24070 12700 160 0,'-15'-3'63'0,"12"3"-34"0,-5-2-19 0,5 2 17 16,-3 0 2-1,-3 8 2-15,-6 0-12 0,0 5-6 16,-3 3-8-16,0 2-4 0,3 3 0 15,3-2-4-15,3-1 2 16,4 1-4-16,5-3 1 16,8-6 2-16,4-2 1 15,3-2 1-15,0-4 0 16,-3-2 0-16,0-5 0 16,0 0 0-16,-3-3 0 15,-3-3 4-15,0 1 2 16,-6-1 0-16,0 3-1 15,0 0-6-15,0 3-1 16,0 2 1-16,0 3 0 16,0 5-2-16,3 3 2 15,3 3 3-15,0 2 3 0,3 0-4 16,2 6-3-16,4-3-6 16,0-6-2-16,0-7-33 15,9-3-14-15,-3-3-32 16</inkml:trace>
  <inkml:trace contextRef="#ctx0" brushRef="#br0" timeOffset="34">24264 12520 200 0,'-6'-18'74'0,"6"20"-40"0,6-2-42 0,-6 0 34 16,3 13 6-1,6 6-3-15,-6 10 0 16,3 16-16-16,-3 8-3 0,-3-3-3 16,0 6-1-16,6-6-1 15,-3-8-6-15,0-5 1 16,5-10-29-16,-2-6-10 16,-3-8-67-1,9-10-40-15,-6-14 66 16</inkml:trace>
  <inkml:trace contextRef="#ctx0" brushRef="#br0" timeOffset="35">6050 14840 80 0,'0'-2'33'0,"0"2"-18"0,-3 0 0 15,3 0 15-15,0 0-10 16,-3 2-1-16,0 4-7 16,0 2-2-16,-6 2-4 15,-5 4 1-15,-1 15-4 0,0 2 5 0,3-2 4 16,0-2-2-16,3-3 0 15,0-6-4-15,3-4 1 16,0-1-2-16,3-3 0 16,0-2 1-16,6-8 6 15,3-5-5 1,6 0-3-16,3-11-3 16,3-3 0-16,-3-2-1 15,0 0 0-15,-1-3 0 16,1 3 0-16,0 0 2 15,-3 2-3-15,0 6-2 16,-3 2 2-16,-3 4 0 16,0 4 1-16,0 3 0 15,0 8 2-15,3 2 1 0,0 14 7 16,0 0 6-16,2 2-4 16,1-2 1-16,0 0-8 15,0-5-3-15,0-1-1 16,-3-2 1-16,0-3-6 15,0-2 1-15,-3-3-56 16,-3-3-26-16</inkml:trace>
  <inkml:trace contextRef="#ctx0" brushRef="#br0" timeOffset="36">6056 14912 96 0,'0'-3'35'0,"3"9"-18"0,0-4-9 0,-3 4 11 15,3 4 0-15,0 9 1 16,0 4 0-16,-3 7 2 16,0 7-8-16,-3 5-1 0,0 3-7 15,0 3 3-15,0-4 3 16,0 4 0-16,6-3 3 0,0-5-4 15,6-6-1-15,3-2 0 16,6-8 1-16,9-8-1 16,2-6 1-16,10-5-4 15,9-5-2-15,11-5-2 16,1 0-3-16,-4 0-10 16,-2 2-6-16,-3 6-96 15</inkml:trace>
  <inkml:trace contextRef="#ctx0" brushRef="#br0" timeOffset="37">6818 15108 88 0,'0'-6'33'0,"3"4"-18"0,-3 4-5 0,0-2 12 15,0 0 1-15,6 6 1 0,0-1-5 16,0 3-1-16,0 5-6 15,0 3-2-15,-3 0-6 16,0 0-3-16,0-3 2 0,0 0-2 16,3-2-1-16,0-1-2 15,0 1 1-15,0-3-32 16,-3-3-13-16</inkml:trace>
  <inkml:trace contextRef="#ctx0" brushRef="#br0" timeOffset="38">6952 15121 108 0,'-3'-5'41'0,"6"2"-22"0,0 11-22 0,0-3 6 16,3 6 10-16,0 2 6 15,0 3-5-15,-3 0-1 16,3 2-7-16,-3-2-4 15,3 0-50-15,-3 0-22 16,0-3 19-16,6-2 11 16</inkml:trace>
  <inkml:trace contextRef="#ctx0" brushRef="#br0" timeOffset="39">7238 15446 72 0,'-9'-5'30'0,"3"8"-16"0,-6-19-1 0,6 21 11 16,-3 0-4-16,0 3-1 15,0 6-14-15,-6 4-2 16,4 3-5-16,-4 11-2 15,3 2 5-15,9-4 1 16,6-4 0-16,3-5-2 16,3-5 1-16,3-5 1 15,2-9-1-15,1-7-1 16,0-14 1-16,0-4 1 0,-3-4-1 16,0-2-3-16,-3-11 1 0,-3-2-1 15,-6 2 0-15,0 1 4 16,-3-1 1-16,-3 0-4 15,0 9 1-15,0 7 15 16,3 5 10-16,0 11-18 16,3 8-2-1,0 8-3-15,6 8 1 16,3 8 1-16,3 10 0 16,0 1 2-16,6-1-8 15,2 1 0-15,1-4 4 16,-3-7 4-16,-3-3-28 15,0-2-9-15,-3-6-40 16</inkml:trace>
  <inkml:trace contextRef="#ctx0" brushRef="#br0" timeOffset="40">7419 15513 152 0,'-6'0'57'0,"12"2"-30"0,-3 3-32 0,3-2 10 15,0 0 3-15,3-1 7 16,0-4-1-16,0-1 0 16,3-5-8-16,-3 0-2 0,0 0 0 15,0-2-2-15,-3-1-2 16,-3-2 3-16,-3 2 2 16,-3 1-4-16,-3-1-3 15,-3 11-2-15,-3 8 3 16,0 3-2-16,-3 2 1 0,3 3 0 15,3 2 0-15,3-2 4 16,3 8 1 0,3-3 1-16,6-2 0 0,0-1-2 15,6-2-2-15,0-5-4 16,0-6-2-16,9 3-50 16,-3-16-49-1,-3 0 26-15</inkml:trace>
  <inkml:trace contextRef="#ctx0" brushRef="#br0" timeOffset="41">7601 15494 72 0,'0'11'27'0,"3"4"-14"0,0 4 0 0,0-14 14 16,0 11-4-16,0-3 3 15,0-2-10 1,0 2-2-16,-3-8-2 15,0-5-6-15,0 0 7 0,3-10 10 16,-3-3-5 0,0-3-7-16,3-3-5 15,0 1-3-15,3-1 0 16,0 1-4-16,3 2-2 16,0 3-29-16,-1 5-14 15,4 8-34-15</inkml:trace>
  <inkml:trace contextRef="#ctx0" brushRef="#br0" timeOffset="42">7777 15510 116 0,'20'10'44'0,"-17"-4"-24"0,15-1-17 16,-9-5 10-16,3 5-2 16,0-5 3-16,0-5-5 15,3 2-1-15,-3-5-4 16,-3-5-3-16,0 3 0 0,-3-1-8 15,-3 0 0-15,-6-4-8 0,-3 1-1 16,-6 6-2 0,-6 3 1-16,-6 10 9 15,0 1 7-15,0 7 3 16,1 3 6-16,5 5 3 16,6 5-2-16,3-2 2 15,9 3-4-15,6-3 1 16,15-6-10-16,2-2 0 15,4-3-35-15,0 0-16 16,-3-7 8-16,0-4 3 16</inkml:trace>
  <inkml:trace contextRef="#ctx0" brushRef="#br0" timeOffset="43">8173 15216 108 0,'-6'-10'44'0,"0"-4"-24"0,-3 4-8 0,3 7 16 15,-3-5 1-15,0 0 5 16,-3 11-14-16,0 2-6 16,3 8-9-16,0 9-6 0,3 4 0 15,0 19 1-15,3 0 0 16,3 0 0-16,3-5 2 0,0-6-1 15,0 3-1 1,0 0-10-16,-3-2-6 0,0-6-45 16,0-3-42-1,0-2 32-15</inkml:trace>
  <inkml:trace contextRef="#ctx0" brushRef="#br0" timeOffset="44">7961 15415 160 0,'-6'-19'63'0,"12"6"-34"0,0 0-27 0,3 7 12 16,3-2-1 0,3-2 3-16,0-1-9 0,3 1-4 15,-1 2-2-15,1 2-12 0,0 6-3 16,0 3-39-1,-3 2-44-15,-3 1 22 16</inkml:trace>
  <inkml:trace contextRef="#ctx0" brushRef="#br0" timeOffset="45">8181 15428 140 0,'3'18'55'0,"0"-18"-30"0,6 8-18 0,-3-2 15 0,6-4-9 15,6-2 0-15,0 0-5 16,0 0 0-16,0-2-5 15,-3-4 0-15,-4-2 1 0,-2-5-2 16,0 0-2-16,-3 0-2 16,-3 2-1-16,-6 1-3 15,-3 2 1-15,-6 2-4 16,-8 1-1-16,-1 5 5 16,0 16 2-16,3 5 3 15,0 0 0-15,3 0 0 16,6 6 2-16,3 2 3 15,3 0 2-15,3-2 1 16,6-6 0-16,9-5-4 16,3-3-1-16,3-5-21 15,-3-6-10-15,0-7-48 16</inkml:trace>
  <inkml:trace contextRef="#ctx0" brushRef="#br0" timeOffset="46">8372 15489 112 0,'3'16'44'0,"3"-1"-24"0,0 1-17 0,-3-8 12 16,0 6 8-16,0-1 6 16,0-3-11-16,-3-2-3 15,0 0-9-15,0-3 3 0,0-5 3 16,0-7 16-16,0-4-11 15,0-2-4 1,0-3-5-16,0-8-3 0,3 6-6 16,3-6-1-16,0 0-6 15,0 5-2-15,0 4-33 16,5 1-62 15,4 4-4-31,0 10 48 0,-3 0 138 31,0 13-26-15,0 0-6-16,-3 0-20 16,3 1-8-16,0-4-4 15,0 1 2-15,-1-6-8 16,1-2 0-16,3-3 3 0,-3-3-6 16,-3-2-2-16,0-3 1 15,-3-5 0-15,-6-1-1 16,-3 1 1-16,-3 0-9 0,-3 2-3 15,-3 11-9-15,-3 8-1 16,-8 3 10-16,5 5 5 16,-3 5 0-16,6 0 3 15,9 6 3-15,3-1 3 16,0 0-2-16,9-4 0 16,3-4-1-16,3-5 1 15,0-2-22-15,3-3-9 16,-1-5-41-16</inkml:trace>
  <inkml:trace contextRef="#ctx0" brushRef="#br0" timeOffset="47">8652 15510 136 0,'3'21'52'0,"-3"-13"-28"0,0 24-22 16,0-24 14-16</inkml:trace>
  <inkml:trace contextRef="#ctx0" brushRef="#br0" timeOffset="48">8655 15600 253 0,'0'10'16'0,"-3"-2"-9"16,0-2 1-16,3-17 1 15,3-2-3-15,0-3-12 16,3-3-3-16,6-2-5 0,8 5 1 16,-2-2 7-16,0 5 5 15,0 5 8-15,0 5 6 16,-3 6 8-16,0 5 5 15,-6 2-8-15,-3 6 0 16,-1 3-11-16,1-3-2 16,-3-3-8-16,3 0-44 15,0-2-19 1,3-6-20 0</inkml:trace>
  <inkml:trace contextRef="#ctx0" brushRef="#br0" timeOffset="49">8964 15380 164 0,'-29'16'63'0,"11"3"-34"15,3-1-34-15,9-7 10 0,0 2 8 16,0 5 6-16,0-2-1 16,3 3 2-16,3 2-11 15,0 0-8-15,6 0-1 0,6-2 0 16,3-3 0-16,3-3-33 15,-1-5-15-15,1-11-36 16</inkml:trace>
  <inkml:trace contextRef="#ctx0" brushRef="#br0" timeOffset="50">9054 15486 132 0,'-9'-3'49'0,"12"1"-26"0,3 4-29 0,-6-2 6 16,6 3 14-16,-1 0 8 15,4-1 2-15,0-2 1 16,3 0-14-16,3-2-7 16,-3-1-2-16,0 0 0 0,3-5 3 15,-3 1-2-15,-3-4-2 16,-9 0 2-16,0-2 2 16,-9 8-4-16,-3 0-1 15,-3-6-5-15,-3 11-1 16,-3 8-2-16,0 3 2 0,4 2 4 15,2 0 1 1,3 3-2-16,3 0 2 0,3 0 7 16,3 7 6-16,3 1 0 15,3-3 1-15,6-2-5 16,3-6 0-16,0-2-7 16,3-3-3-16,-1-3-21 15,7-13-8-15,3 0-57 16</inkml:trace>
  <inkml:trace contextRef="#ctx0" brushRef="#br0" timeOffset="51">9277 15195 144 0,'0'11'55'0,"3"-6"-30"0,-6 8-5 0,3-5 19 16,0 5-13-16,-3 3-4 16,0 0-16-16,3 0-3 15,-3 0-3-15,3-6-20 0,0-2-9 16,3-2-58 0</inkml:trace>
  <inkml:trace contextRef="#ctx0" brushRef="#br0" timeOffset="52">9357 15190 180 0,'-21'16'68'0,"21"-6"-36"0,-3 11-35 0,0-10 11 0,0 5-2 16,0 0 3-16,3 0-4 16,0-1-3-16,0 4-78 15,0-6-36-15,3-2 49 16,-3-14 25-16</inkml:trace>
  <inkml:trace contextRef="#ctx0" brushRef="#br0" timeOffset="53">9839 15126 140 0,'0'13'55'0,"-3"22"-30"0,3 5-25 15,3-17 13-15,-3 20-7 16,-6 4-1-16,3 1 6 15,0-3 5-15,1-3-8 0,-1-2-4 16,0-6-1-16,0-7-44 16</inkml:trace>
  <inkml:trace contextRef="#ctx0" brushRef="#br0" timeOffset="54">9732 15404 228 0,'3'-3'85'0,"6"1"-46"0,9-11-52 0,-9 10 9 0,9-2 0 15,3-1 1 1,-1 1-8-16,1 0-5 0,0 2 8 16,0 0-12-16,-3 1-1 15,-6 2 9-15,-3 5 3 16,-3 14 11-16,-6-1 6 0,0 3 5 15,-3 3 4-15,3 3-5 16,3-6-2-16,6 3-1 16,2-6-1-16,4-7 7 15,3-9 2-15,9-4 3 16,-3-9 2-16,0 3-8 16,-10-10-1-16,-2-1-3 15,-12-2 1-15,-9 0-4 16,-2 2-2-16,-7 3-2 15,-3 3-3-15,0 3-21 16,0 2-11-16,6 5-46 16,3 8-59-16,6 8 35 15</inkml:trace>
  <inkml:trace contextRef="#ctx0" brushRef="#br0" timeOffset="55">10595 15343 156 0,'-8'-8'57'0,"5"14"-30"0,-18-6-16 16,9 0 18-16,0 5-11 0,0 3-2 15,-3 13-12-15,-3 0-2 16,3 3-2-16,3 0-3 0,4 0 2 16,5-6-1-16,6-2 0 15,2-5 2-15,10-4 2 16,6-4-6-16,0-13-1 15,-3-1-7-15,0-8 0 16,-6-2 8-16,-3 0 5 16,0 3 4-16,-7-1 2 15,-2 3 3-15,0 3 1 0,0 2-5 16,0 3-4-16,0 8-4 16,0 11-1-1,3 8 6-15,3 7 3 0,3 3-1 16,0 0 0-16,0 3 8 15,-6-3 3-15,0 0 4 16,-6-5 0-16,-3-6-7 16,-3-2-3-16,-12-5-3 15,1 2 0-15,-1-5-17 16,0-5-8-16,0-3-31 16,3-3-13-16,3-13-37 15</inkml:trace>
  <inkml:trace contextRef="#ctx0" brushRef="#br0" timeOffset="56">10703 15372 192 0,'3'6'74'0,"14"4"-40"0,10-2-40 0,-18-5 14 15,0-1 4-15,0-2 4 16,0 0-1-16,0-5 1 15,0 0-9-15,0-3-4 0,-3 0 0 16,-3 0 0-16,0 0 1 16,-3 0-5-16,-3 0 1 15,-3 0-7-15,-6 6-3 0,-9 2-1 16,0 2 1-16,0 14 6 16,0 5 4-16,4 3 1 15,5 0-1-15,6 0 1 16,3 0 1-16,9-3-1 15,9-5-1-15,5-6 3 16,4 1 0-16,0-9-17 16,3-2-5-16,0-5-37 15,-4-8-52 1,7-11 22-16</inkml:trace>
  <inkml:trace contextRef="#ctx0" brushRef="#br0" timeOffset="57">10941 15076 208 0,'-9'0'77'0,"9"3"-42"0,6 12-41 0,-3 1 12 15,0 8-4-15,0 13 1 16,-3 6 1-16,0 9 0 16,3-1-2-16,-3-6-6 0,0-6 0 15,0-7-58 1,0-3-54-16,-3-10 31 15</inkml:trace>
  <inkml:trace contextRef="#ctx0" brushRef="#br0" timeOffset="58">10795 15282 232 0,'-3'-5'88'0,"9"2"-48"0,15-2-49 16,-6 2 12-16,5 1-7 15,13-1 0-15,6 1 3 16,5-1 0-16,-5 0-59 16,3 1-26-16,3-1 7 15,-16-5 9-15</inkml:trace>
  <inkml:trace contextRef="#ctx0" brushRef="#br0" timeOffset="59">11405 15362 176 0,'-3'2'68'0,"6"1"-36"0,15 13-40 16,-12-11 12-16,6 0 0 15,3-2 2-15,0-6 2 0,2-2 0 16,-2-3-4-16,0-2-5 0,-3-1 0 16,-3-2-4-16,-3 0-1 15,0 2-8-15,-6 0-2 16,-6 1 2-16,-3 2 1 15,-15 5 10-15,-3 6 4 16,-2 5 8-16,-1 5 7 16,0 8 1-16,6 8-1 15,6 0-2-15,7-2 1 16,5-3-2-16,9 0 0 16,6-9-7-16,5 1-2 15,13-5-7-15,3-6-2 16,0-7-40-16,-1-6-15 15,1-6-23 1</inkml:trace>
  <inkml:trace contextRef="#ctx0" brushRef="#br0" timeOffset="60">11602 15079 192 0,'-3'5'74'0,"6"0"-40"0,-1 14-42 15,1-3 12-15,0 7 5 16,0 12 3-16,0 4 10 16,3 12 6-16,0-6-15 0,0 0-5 15,0-6-3-15,0-7-10 16,3-3-4-16,0-10-50 16,0-3-22-16,3-8-7 15</inkml:trace>
  <inkml:trace contextRef="#ctx0" brushRef="#br0" timeOffset="61">11735 15351 220 0,'3'3'82'0,"6"2"-44"0,6 0-44 0,-6-2 14 0,3 0-1 15,0-3 4-15,3 0-4 16,3-3-2-16,0 0-2 15,-1-2-3-15,-5-3 1 0,3 0 1 16,-12-2 1-16,-6-1-4 16,-3 0-1-16,-3 4-6 15,-6 1-2-15,-5 4 2 16,-1 4 3-16,0 6 3 16,0 3 1-16,6 2 3 15,3 13 1-15,3-2 1 16,3 0 0-16,6 0 2 15,6-6 1-15,6 1-3 16,6-6-3-16,0-2-9 16,6-6-5-16,6-2-33 15,-7-6-15-15,4-5-23 16</inkml:trace>
  <inkml:trace contextRef="#ctx0" brushRef="#br0" timeOffset="62">11953 15285 140 0,'-9'3'52'0,"12"2"-28"0,0 8-33 0,0-2 7 16,0 7 12-16,-3 9 10 15,0-1 10-15,0 1 4 16,0-4-12-16,0-4-3 16,0-3-11-16,0-3-5 0,0-2-2 15,0-6-6-15,0-5 1 0,3-3-7 16,3-5-3-1,3-8-10-15,0-5-3 0,-1-2 8 16,1 1 4-16,0 4 11 16,3 5 5-16,-3 5 6 15,3 8 4-15,-3 2 9 16,3 12 5-16,-9-1-2 16,0 3-2-16,-3 0-7 15,0-3-1-15,0-3-8 16,0-2-3-16,0-5-6 15,3-3 0-15,6-5-9 16,0-9-2-16,3-1-1 16,-1-4 2-16,1 3 3 15,3 3 5-15,0 5 9 16,0 3 8-16,-3 5 1 0,-3 10 3 16,0 9-4-16,-3-1-1 15,-3-2-11 1,0-3-1-16,0 3-38 0,0-3-15 15,3-5-30 1</inkml:trace>
  <inkml:trace contextRef="#ctx0" brushRef="#br0" timeOffset="63">12334 15333 132 0,'15'2'52'0,"-9"6"-28"16,11 0-17-16,-8-3 13 15,0 1-4-15,0-4 3 0,3 1-1 16,0 0 0-16,0-3-9 16,-3-3-3-16,0-2-2 0,0-1-2 15,-3-2-2-15,-3 1-2 16,-3-4-1-16,-3 0 2 16,-6 1 0-16,-3 2-4 15,-12 3-1-15,0 5 3 16,0 5 1-16,1 5 4 15,2 4 1-15,3 12 5 16,6 1 3-16,6-4-4 16,6 1 1-16,3-5-5 15,9-1-2-15,6-2-9 16,0-5-5-16,2-6-35 0,1-5-14 16,0-5-14-1</inkml:trace>
  <inkml:trace contextRef="#ctx0" brushRef="#br0" timeOffset="64">12492 15370 120 0,'0'23'46'0,"0"-1"-24"0,2-4-13 0,-2-10 16 16,0-3 1-16,0 6 4 15,3-6-14-15,-3-5-4 0,0 0-8 16,0 0 6-16,3-2 3 15,0-12-9-15,-3 1-1 16,6-3-12-16,0-2-4 16,6-3 2-16,3 2 2 0,3 3 2 15,-3 6 5-15,3 4 5 16,0 12 6-16,-4 4 1 16,1 14 2-16,-6 0 0 15,0 0 2-15,-3-6-9 16,0 3-3-16,0-5-15 15,-3-3-7-15,0-2-33 16</inkml:trace>
  <inkml:trace contextRef="#ctx0" brushRef="#br0" timeOffset="65">12920 15018 184 0,'0'16'71'0,"0"2"-38"0,3 24-32 0,-3-18 14 16,0 11 7-16,0 4 6 15,0 6-12-15,0 3-4 16,3 0-8-16,-3-6-1 0,3-5 1 16,-3-8-27-16,0-8-9 15,0-5-50 1,0-5-40-16,-3-6 44 0</inkml:trace>
  <inkml:trace contextRef="#ctx0" brushRef="#br0" timeOffset="66">12700 15269 264 0,'-3'-3'101'0,"15"1"-54"0,12-1-55 16,-7 3 16-16,13 0 0 15,9 0 7-15,12 0-5 16,-1-2-3-16,1-4-4 16,-1 1-25-16,1-3-7 0,0-3-90 15</inkml:trace>
  <inkml:trace contextRef="#ctx0" brushRef="#br0" timeOffset="67">9449 14274 88 0,'3'-5'33'0,"0"5"-18"0,0 0-7 16,-3 0 13-16,6 5 8 15,0 3 4-15,0 0-4 16,0 5-3-16,0 3-14 16,3 3-5-16,-3-1-5 15,0 1 1-15,0-3 0 0,0 0 1 16,-3-6 0-16,0-2 0 15,0-3 2-15,-3-5 3 16,0 0 2-16,0-5-5 16,0-5-4-16,0-6-1 15,0 0 1-15,0 0-1 16,0 0-1-16,-3-8 1 16,3 3-1-16,0 0 6 0,0 2 4 15,0 3-1-15,0 6 2 16,3 2-4-16,3 3-2 15,6 2-7-15,3 3-3 16,-1 5 6-16,7 3 6 16,-3-2-1-16,3 1 2 15,0-1-7-15,0-1-1 16,-1 0-2-16,-2-2 0 16,0-3-40-16,-3 0-19 15,0 0-42 1</inkml:trace>
  <inkml:trace contextRef="#ctx0" brushRef="#br0" timeOffset="68">9586 14272 112 0,'0'0'44'0,"0"0"-24"0,3 0-15 0,-3 0 13 16,0 0-6-16,3 5 1 15,3 0 5-15,3 1 3 16,3-1-10-16,3 5 2 0,0 4 3 16,3 1-2-16,3 4 2 15,2 2-3-15,4 0 0 16,0-2-7-16,0-1-2 15,3 4-2-15,5 1 1 16,4 1 2-16,0-3 2 16,-4-2-3-16,4-1-1 0,0-2-1 15,-1 0 1 1,-2 0 0-16,3-5 3 0,-9 2-3 16,-4-5-2-16,-2 0 2 15,-3 0 0-15,-3 0-8 16,-3-3-2-16,-3-2-47 15,0-3-19-15,3 0-23 16</inkml:trace>
  <inkml:trace contextRef="#ctx0" brushRef="#br0" timeOffset="69">10405 14629 104 0,'0'0'41'0,"0"0"-22"0,3 2-3 0,-3-2 18 16,3 8-7-16,0 0-3 15,3 8-10-15,0 3-4 0,-3-1-5 16,0 1-2-16,0-1 1 0,-3 1-2 16,0-3-2-16,0 0-30 15,0-6-15-15,-3-2-30 16</inkml:trace>
  <inkml:trace contextRef="#ctx0" brushRef="#br0" timeOffset="70">10387 14475 156 0,'-3'-2'57'0,"6"2"-30"0,0 0-49 0,-3 0 0 15,0 0-39-15,6 0-13 16</inkml:trace>
  <inkml:trace contextRef="#ctx0" brushRef="#br0" timeOffset="71">10589 14401 152 0,'-8'16'57'0,"11"3"-30"0,0 20-34 0,-1-15 10 16,-2 8 1-16,0 2 2 16,0 9 2-16,3-4 2 15,-3 1-5-15,0-3-1 0,0-3 0 16,0-4-64 0,0-7-42-16,0-7 38 15</inkml:trace>
  <inkml:trace contextRef="#ctx0" brushRef="#br0" timeOffset="72">10497 14610 220 0,'-6'-5'85'0,"6"2"-46"0,6-2-48 16,3 2 14-16,6 1-7 0,0-6-2 15,3 3 0 1,3 2 0-16,-1 0-44 0,4 1-20 15,3-1-7-15,6 3-3 16</inkml:trace>
  <inkml:trace contextRef="#ctx0" brushRef="#br0" timeOffset="73">10747 14650 176 0,'0'13'68'0,"3"-7"-36"0,15-4-33 0,-9-2 15 15,0 3-1-15,0-3 2 16,0 0-8-16,3 0-2 16,0-3-3-16,0-2-4 0,-4 0 1 0,-2-3-12 15,-3 0-7 1,-3 2 2-16,-3 1 0 16,-6 2 4-16,1 1 1 0,-10 2 8 15,-3 5 4-15,0 3 6 16,3 5 2-16,3 8 8 15,6-2 4-15,0-1-5 16,6-2-1-16,9 0-5 16,6 0-3-16,0-5-2 15,3-3-3-15,0-3-24 16,0-2-11-16,0-3-44 16</inkml:trace>
  <inkml:trace contextRef="#ctx0" brushRef="#br0" timeOffset="74">10908 14706 116 0,'-3'21'44'0,"3"-3"-24"0,0-2-13 0,0-8 13 16,0 0 1-16,0-3 2 16,0 3-12-16,0-2-4 15,0-1-5-15,0-5 1 0,0 0 2 16,0 0 9-16,0-3 3 15,0-2-6-15,3-3-2 16,0-3-5-16,3 1-3 16,0-6 0-16,3-3-1 15,6 6 0-15,-3 0 0 16,5 2-20-16,-2 3-7 16,3 3-46-16,0 0-33 15,0 0 42-15</inkml:trace>
  <inkml:trace contextRef="#ctx0" brushRef="#br0" timeOffset="75">11137 14634 140 0,'-12'3'55'0,"3"7"-30"0,-6 6-23 16,10-8 14-16,-4 11-1 16,0-1 0-16,3 1-1 15,0-3-1-15,3-1-7 16,0-1-2-16,6-1 2 0,3-5-5 15,0-3-1-15,3-5-5 16,0-2-1-16,-1-9-11 0,1 0-3 16,0 1 5-16,0-3 6 15,-3 2 4-15,0 3 3 16,0 3-1-16,-3 7 1 16,0 6 13-16,0 0 5 15,0 3-6-15,6-1-3 16,0 1-4-16,0-3-3 15,-3-3-2-15,9-2-45 32,-3-6-47-32,-1 1 20 15</inkml:trace>
  <inkml:trace contextRef="#ctx0" brushRef="#br0" timeOffset="76">11283 14467 164 0,'-9'-8'63'15,"9"11"-34"-15,0 0-32 0,0 2 24 16,3 24 0-16,-3 6-4 16,0 7-2-16,0 3-9 15,3-3-4-15,0-2-1 0,0-3 1 16,3-5 1-16,-3-8-45 16,0-6-19-16,3-5-21 15</inkml:trace>
  <inkml:trace contextRef="#ctx0" brushRef="#br0" timeOffset="77">11143 14639 224 0,'-6'0'85'0,"18"0"-46"0,12 0-46 0,-9-2 14 16,3-1-10-16,5 0 2 15,4 1-8-15,0-1-4 16,0 1-31-16,3-1-13 16,2 3-20-16,-5 0-5 15,-6 3 139 17,-24 15-15-32,0 1 4 15,0 4-16-15,0 1-11 16,3-3-5-16,0-2 1 15,9-3-8-15,0-3 2 0,6-5 2 16,0-3-2-16,0-5 0 0,-1-2-5 16,-2-4-1-16,0-10-1 15,-3 3 1-15,-3 0-2 16,-6-3 2-16,-3 3 0 16,-6 2 1-16,-6 1-22 15,-3-1-10-15,1 3-28 16,2 6-47-1,3-1 19-15</inkml:trace>
  <inkml:trace contextRef="#ctx0" brushRef="#br0" timeOffset="78">11539 14729 100 0,'21'35'38'0,"-12"-27"-20"0,-3 5-10 0,-3-5 13 16,0 0-1-16,0-3 0 15,0 0-6-15,-3-2-4 16,0-3 6-16,0 0 3 15,0-3-9-15,0-2 1 0,0-3 0 16,0 0-2-16,3-10 2 16,3 2-8-16,5 0-2 15,1 3-3-15,6-1 0 16,3 4-22-16,0 2-10 16,3 3-50-16</inkml:trace>
  <inkml:trace contextRef="#ctx0" brushRef="#br0" timeOffset="79">12108 14647 56 0,'0'-2'22'0,"0"2"-12"0,-15-6 8 0,12 6 12 16,0 0-2-16,0 3 0 15,-3 0-11-15,0 2-3 0,-3 3-8 16,-3 8-2-16,0 5-2 16,3 0 1-16,0 3 2 0,6-3-2 15,3 0 0-15,6-5-1 16,3-5-2-16,9-6 5 16,3-5 4-16,0-5-3 15,-3-6-1-15,-1-5-2 16,-2-5 0-16,-6 3-2 15,-3 2-1-15,-6 2 1 16,-3 1 1-16,-6 3-1 16,-6 4-1-16,3 4-26 15,1 2-10-15,2 0-35 16,3 2-15 0,12-2 46-16</inkml:trace>
  <inkml:trace contextRef="#ctx0" brushRef="#br0" timeOffset="80">12384 14428 132 0,'-23'-13'49'0,"17"10"-26"0,-15 0-12 0,15 6 15 16,-6 2-8-16,0 6 0 16,0 18-9-16,0 3-3 15,3 7-3-15,6 12-5 0,3-1 1 16,3-8 1-16,0-5 0 15,0-5-3-15,0-6 2 0,0-2-26 16,-3-8-9 0,-3-5-35-1</inkml:trace>
  <inkml:trace contextRef="#ctx0" brushRef="#br0" timeOffset="81">12090 14669 184 0,'15'-8'68'0,"-9"8"-36"0,20-8-35 16,-11 5 13-16,9 0-9 16,3 1-1-16,6-1 0 15,5 0 0-15,-2 3-53 16,-3 0-22-16,-4 0 9 16,-5-2 8-16</inkml:trace>
  <inkml:trace contextRef="#ctx0" brushRef="#br0" timeOffset="82">12640 14568 104 0,'0'-3'38'0,"3"3"-20"0,0-5-19 0,3-3 9 16,0-8-5-16,0 0-2 15,0 0-3-15,-3 3 1 16,0 0 1-16,0 2 2 16,-3 3-1-16,3 3 2 15,-3 3-2-15,0 2 2 16,0 7 0-16,0 15 3 15,0 1 3-15,3 4 2 16,-3-1-1-16,0 1 1 16,0 13-8-16,0-9-2 15,0-2-1-15,0-2-3 0,0-3 0 16,0-6-60 0</inkml:trace>
  <inkml:trace contextRef="#ctx0" brushRef="#br0" timeOffset="83">12614 14796 200 0,'-6'0'77'0,"9"0"-42"0,0 0-45 16,3 0 11-16,-1 0-3 0,4 0 3 16,3 0-2-1,3 0-2-15,0 0 2 16,3 0-9-16,0 2-1 0,3-2-45 15</inkml:trace>
  <inkml:trace contextRef="#ctx0" brushRef="#br0" timeOffset="84">12873 14351 168 0,'-15'0'63'0,"12"3"-34"0,-21 5-32 16,15-3 11-16,0 3-6 15,0 0 1-15,3 0-4 16,9 0-2-16,0 2 2 16,9 1 0-16,0 2 1 0,0 0 4 15,-3 3 5-15,-3-3 1 16,0 6 2-16,-6-6 2 0,-6 3 2 16,-3-3-7-16,-6-2-1 15,0-1-9-15,0-4-4 16,3-4-35-16,3 1-14 15</inkml:trace>
  <inkml:trace contextRef="#ctx0" brushRef="#br0" timeOffset="85">12950 14332 156 0,'-3'8'57'0,"3"6"-30"0,0 9-29 0,0-9 11 16,0 4 3-16,0 6 2 0,0 2-5 16,0-2-3-16,0-3-3 15,0 1-25-15,0-4-7 0,0-5-46 16</inkml:trace>
  <inkml:trace contextRef="#ctx0" brushRef="#br0" timeOffset="86">12867 14446 180 0,'-6'-2'68'0,"15"2"-36"0,2-3-42 16,-5 3 11-16,6-3-1 16,3 1 4-16,0-1-1 15,12 0-2-15,-3 3-33 0,-1 0-14 16,-2 0-21-16,-3 6-9 15</inkml:trace>
  <inkml:trace contextRef="#ctx0" brushRef="#br0" timeOffset="87">13158 14671 136 0,'0'3'52'0,"3"-3"-28"0,3 2-22 16,0-2 12-16,0 0-3 15,3-2 1-15,0 2-6 16,6-3-4-16,3 1-1 16,-3-4-1-16,-4 1 2 0,1 0-6 15,-3-1-1-15,-6 1-7 16,-6 0 0-16,-6-1-3 15,-3 6 2-15,-2 0 7 0,-4 6 3 16,-3 2 5-16,0 8 1 16,3 5 3-16,3 0 1 15,3-3 10-15,6 1 6 16,3-1-3-16,6-2-2 16,6-2-8-16,3-1-2 15,3-5-4-15,6-3-3 16,3-5-25-16,-3 0-11 15,-3-5-37 1,-4-1-22-16,1-7 44 16</inkml:trace>
  <inkml:trace contextRef="#ctx0" brushRef="#br0" timeOffset="88">13319 14462 132 0,'-3'5'52'0,"3"3"-28"0,6 29-26 15,-3-18 9-15,0 5 8 16,0 2 5-16,0 9-4 16,0-4-1-16,0-2-9 15,0-2-4-15,3-1 1 0,-3-2-29 16,3-5-11-16,-3-6-35 16</inkml:trace>
  <inkml:trace contextRef="#ctx0" brushRef="#br0" timeOffset="89">13384 14751 140 0,'3'13'55'0,"3"-11"-30"0,3 1-12 0,-3-3 19 16,0 0-12-16,6 0-1 16,6 0-11-16,0-3-5 15,-3 1-2-15,0-6 3 0,-3-5 2 16,-4-1-2-16,1 4-3 15,-3-1 0-15,-6 1 1 16,0-1-3-16,-9 6-2 16,-5 2-3-16,-4 3-1 15,0 5 1-15,3 6 4 16,0 5 5-16,3 0 3 16,3 0 2-16,3-1 0 15,6 1 0-15,0-2 0 0,6-1-4 16,6-3-1-16,6 1-3 15,0-6-1-15,-3 1-28 16,0-6-13-16,-1 0-44 16,-2-3-23-1,0-2 55-15</inkml:trace>
  <inkml:trace contextRef="#ctx0" brushRef="#br0" timeOffset="90">13554 14743 88 0,'0'18'33'0,"3"-15"-18"0,0 5-2 0,0-3 14 16,0 3-2-16,-3 0 3 16,0 0-12-16,0 0-4 15,3-3-3-15,-3-5 1 16,0 0-5 0,3 0-3-16,3-3-1 0,0-5-6 0,0 1 1 15,3-15-9-15,0 1-2 16,3 3 8-16,0 4 6 15,-1 4-1-15,1 5-1 16,-3 10 15-16,3 5 8 16,-3 1 6-16,-6 2 2 15,-3 0-7-15,0-2-2 16,0 0-11-16,0-3-5 16,0-3-2-16,0-5-1 15,9 0-3-15,6-3 2 16,-3-2-4-16,3 2-1 0,0 1 0 15,-1 2 2-15,-2 2 2 16,0 4 1-16,-3-1 1 16,-3 0 0-16,3 0-3 15,-3 1 2-15,-3-4-41 16,3 1-17-16,-6-3-23 16</inkml:trace>
  <inkml:trace contextRef="#ctx0" brushRef="#br0" timeOffset="91">13888 14729 140 0,'2'3'55'0,"1"8"-30"0,15-3-23 0,-12-6 14 15,6 1-4-15,0-1 3 16,0-2-4-16,0-5 1 16,0 0-7-16,-3 0-3 0,0-6-1 15,-3 0-1-15,-3 3 2 16,-3 1-1-16,-3-1-1 15,-6 2-2-15,-3 4 1 16,-6 4 1-16,0 6 2 16,0 0 3-16,3 5 4 15,3 3 2-15,6 0 1 16,3 0 0-16,3-3 0 16,0 1-4-16,9-1-3 15,0-3-2-15,6-2-3 0,-3-2-21 16,0-4-11-16,0-2-33 15,0-2-46 1,0-4 28-16</inkml:trace>
  <inkml:trace contextRef="#ctx0" brushRef="#br0" timeOffset="92">14039 14774 124 0,'0'3'49'0,"0"2"-26"0,0 6-14 15,0-6 16-15,0 3-1 16,0 0 3-16,0 0-9 15,0-3-3-15,0 1-8 16,0-6-3-16,0 0 0 0,6-3 4 0,0-2 3 16,0-1-9-1,3-2-2-15,3 0-4 16,3 3 3-16,-3 3 0 0,6 2 1 16,-3 2 0-16,5 6 0 15,-5 0 0-15,0 3 2 16,-3-1-1-16,-3 1 2 15,0-3-2-15,-3-3 2 16,0-2-26-16,0-3-10 16,0-3-10-16,0-5-3 15,3-3-24 1</inkml:trace>
  <inkml:trace contextRef="#ctx0" brushRef="#br0" timeOffset="93">14343 14459 184 0,'3'-2'71'0,"-3"7"-38"0,3 6-25 16,0 7 16-16,6 9-10 16,-3 4-3-16,0 14-2 15,0 0-1-15,-3-2-4 16,0-4 2-16,0-2 0 0,-3-5-5 16,0-3-2-16,0 0-22 15,0-13-10-15,-9-5-65 16</inkml:trace>
  <inkml:trace contextRef="#ctx0" brushRef="#br0" timeOffset="94">14242 14806 252 0,'15'0'96'0,"8"0"-52"0,13-3-51 0,-12 1 16 16,3-1-8-16,5-2 2 15,4 0-4-15,0-1 0 16,6-4-100-16,-4 2-45 16,-2-5 65-16,-6-1 34 15</inkml:trace>
  <inkml:trace contextRef="#ctx0" brushRef="#br0" timeOffset="95">13953 13621 160 0,'15'45'60'0,"-9"-21"-32"0,6 10-33 0,-3-21 12 0,3 0-4 15,-1 3 1-15,1-2 6 16,-3-1 4-16,0-3-7 16,0-2 0-16,-3-2 0 0,0-1 1 15,0-3 2-15,3-9 8 16,0-4-5 0,0-5-3-16,6-2-1 15,0 2-1-15,5 0-4 16,-2 3-3-16,0 2 0 15,-3 0-1-15,0 3-9 16,-3 1-2-16,0 1-36 16,-3 1-16-16,-3 2-23 15</inkml:trace>
  <inkml:trace contextRef="#ctx0" brushRef="#br0" timeOffset="96">14066 13713 144 0,'0'3'55'0,"0"-3"-30"0,0-3-5 15,0 3 19-15,0-2-2 16,0-4 3-16,0-7-16 15,3-13-4-15,0-3-12 16,3-8 4-16,3-8 3 0,3-14-3 16,0-15 1-16,12-13-2 15,2-11 1-15,4-8-6 16,0-7-4-16,0 1 3 0,2 4 1 16,-2 10 2-16,-6 16 2 15,-3 0-3-15,-3 13-2 16,-3 11-9-16,-1 8-3 15,1 7-16-15,3 4-8 16,0 7-43-16,3 5-17 16,0 6-17-1</inkml:trace>
  <inkml:trace contextRef="#ctx0" brushRef="#br0" timeOffset="97">13667 11795 124 0,'3'11'46'0,"-3"7"-24"0,0 17-17 16,0-25 11-16,0 1-9 0,0-1-2 15,-3 1-5-15,0-3-1 16,3 0-56-16,-3-6-27 16,3-2 38-16,0-5 21 15</inkml:trace>
  <inkml:trace contextRef="#ctx0" brushRef="#br0" timeOffset="98">13703 11565 148 0,'-12'-3'57'0,"12"3"-30"0,0 0-32 0,0 0-6 16,6 0-11 0</inkml:trace>
  <inkml:trace contextRef="#ctx0" brushRef="#br0" timeOffset="99">13846 11538 108 0,'-3'16'41'0,"3"-2"-22"0,3 23-20 16,-3-21 7-16,0 7 0 16,0 4 3-16,0 2-2 15,0 3 1-15,0 2-5 16,-3-2 0-16,3-6-30 0,0-2-12 15,0-5-11 1,0-9-2-16</inkml:trace>
  <inkml:trace contextRef="#ctx0" brushRef="#br0" timeOffset="100">13765 11737 192 0,'-8'-8'74'0,"11"8"-40"0,2-5-42 0,-2 2 12 16,6-2 5-16,0-1 3 16,6 1-8-16,0 0-1 15,3 0-3-15,6 2-18 0,0 0-5 16,-1 3-49 0,-5 0-31-16,0 0 40 15</inkml:trace>
  <inkml:trace contextRef="#ctx0" brushRef="#br0" timeOffset="101">13992 11753 124 0,'-3'18'46'0,"6"-12"-24"0,0 2-21 0,0-6 11 0,3 1-2 15,0-1 2-15,0-2-2 16,2-2 1-16,1-1-6 16,0-2-1-16,-3-3 0 0,0-3-2 15,-3 1 1-15,0-1-4 16,-3 1-2-16,-6-1-5 15,0 3 0-15,-3 5 2 16,-3 3 1-16,1 6 3 16,2 4 3-16,0 4 0 0,3-1 2 15,3 5 0-15,0 6 1 16,3-3-2-16,3-2 1 16,3-1-2-16,3-4-1 15,3-6-19-15,-1-3-10 16,1-3-34-1</inkml:trace>
  <inkml:trace contextRef="#ctx0" brushRef="#br0" timeOffset="102">14129 11774 96 0,'0'16'35'0,"0"-6"-18"0,3 33-9 0,0-27 13 0,0-3-1 16,-3 0 3-16,0-2-9 15,0-3-3-15,0-3 0 16,0 0 0-16,0-5-5 16,0 0 3-16,0 0 1 0,0-5-5 15,0-6-3-15,0-5-1 16,3-2-1-16,0-3-5 16,5 5-1-16,1 0-13 15,3 3-3-15,0 5-28 16,0 0-34-1,3 3 19-15</inkml:trace>
  <inkml:trace contextRef="#ctx0" brushRef="#br0" timeOffset="103">14307 11779 84 0,'-15'6'33'0,"6"1"-18"0,0 15-16 0,6-14 9 16,-2 7 1-16,-1 4 5 15,3-3-6-15,0 0-2 16,3-3-1-16,6-2-1 16,0-4-5-16,2-4 1 15,4-6-11-15,0-2-3 16,0-3 0-16,-3-5 3 16,0-3 9-16,-3 3 3 0,0 2 14 15,-3 1 7-15</inkml:trace>
  <inkml:trace contextRef="#ctx0" brushRef="#br0" timeOffset="104">14349 11840 198 0,'9'16'23'0,"-6"-5"-11"16,3 4-3-16,0 1-5 16,0-2-3-16,0-1 0 0,3-3-1 15,-4-2 0-15,1-2-29 16,0-6-52 0,0-3 5-16</inkml:trace>
  <inkml:trace contextRef="#ctx0" brushRef="#br0" timeOffset="105">14450 11560 132 0,'-3'5'52'0,"6"13"-28"0,0 14-19 0,0-19 11 16,0 9-7-16,0 4-1 15,0 3-4-15,0 11-1 16,0-6-1-16,0-2-2 0,0-6 3 15,0 1-46 1,0-11-47-16,0-3 20 16</inkml:trace>
  <inkml:trace contextRef="#ctx0" brushRef="#br0" timeOffset="106">14334 11753 184 0,'-3'-3'68'0,"9"1"-36"0,3-4-42 16,0 4 11-16,6-1-8 15,3-2 0-15,-1-1-23 16,7 1-10-16,3 0-21 16,0 2-7-16,-3 0 34 15,-6 3 16-15,-4 6 118 31,-8 23-42-15,0 5-13-16,0-5-27 16,0-5-12-16,3 0 2 15,3-8 5-15,0-8-7 16,6-6 3-16,0-7 2 0,-3-5-2 16,-1-4 2-16,-2-2-6 0,-3 3-3 15,-6-3-1-15,-3 0 1 16,-9 1-10-16,0 1-2 15,-6 4-24-15,1-1-10 16,2 3-28 0</inkml:trace>
  <inkml:trace contextRef="#ctx0" brushRef="#br0" timeOffset="107">14718 11800 88 0,'12'35'35'0,"-9"-27"-18"0,0 16-7 0,-3-16 14 0,0-1 4 15,0-1 3-15,0-1 1 16,0-5 0-16,0 0-15 16,-3 0-8-16,0-8-5 15,0 0 5-15,3-5 4 0,3 0-6 16,3-3-4-16,3 3-9 16,0 2-1-16,3 3-4 15,5 5 0-15,4 1-49 16,0-1-54-1,0-2 29-15</inkml:trace>
  <inkml:trace contextRef="#ctx0" brushRef="#br0" timeOffset="108">15200 11748 100 0,'-9'7'38'0,"0"1"-20"0,-3 8-8 15,6-3 14-15,1 6 2 16,2 2 4-16,0 3-7 16,3-3-4-16,3-2-11 15,2-3-5-15,7-3-2 0,0-5 7 16,3-3 5-16,0-5 0 15,3-5 0-15,0-3-5 16,-3-5-3-16,-3-9-5 16,-3 4 0-16,-7-1 4 15,-7-2 2-15,-4 3-2 16,-3-1-3-16,0 6-11 16,-3 2-6-16,0 6-32 15,3 2-14-15,3 1-20 16</inkml:trace>
  <inkml:trace contextRef="#ctx0" brushRef="#br0" timeOffset="109">15352 11742 140 0,'12'11'52'0,"-6"-1"-28"0,0 6-15 0,-3-8 16 16,0 5-8-16,0 6 1 15,-3-1-2-15,-3 1 2 16,0-6-10-16,0-2-2 0,0-3 0 15,0-3-1-15,0-2 0 0,3-14 1 16,0-5-8 0,3 0 0-16,3-5-7 15,0 5 1-15,3 3-1 16,3 2 3-16,-1 9 4 16,1 4 1-16,-3 6 5 15,0 14 5-15,-3-1-5 16,-3 0 0-16,-3-3-2 15,3-4-2-15,-3-4-26 16,3-2-10-16,0-3-50 16</inkml:trace>
  <inkml:trace contextRef="#ctx0" brushRef="#br0" timeOffset="110">15602 11787 172 0,'0'0'66'0,"3"3"-36"0,6 2-22 0,-6-2 16 16,3-1 1-16,3-2 2 16,0 0-10-16,0-2-5 15,3-4-7-15,-4-1-2 0,1-4 3 16,-3 0-5-16,0-2-3 16,-3 3-6-16,-6-1-2 15,0 3-6-15,-6 3-1 16,-5 7 3-16,-4 9 1 15,-3 5 10-15,3 8 6 16,3 2 14-16,6 3 7 16,3 0-6-16,9-5 0 0,6-3-13 15,6-5-3-15,6-5-15 16,12-9-7-16,5-7-86 16</inkml:trace>
  <inkml:trace contextRef="#ctx0" brushRef="#br0" timeOffset="111">16120 11763 148 0,'0'32'55'0,"6"8"-30"0,-3 18-25 16,-3-34 13-16,0 8 4 16,-3-3 4-16,0 0-4 15,0-5-2-15,0-3-9 16,0-5-2-16,0-3 0 0,3-3 0 16,-3-2 0-16,3 0 0 15,0-2 0-15,0-4-2 16,0-2 1-16,0-2 0 15,0-1 1-15,0-2-2 0,0-3 1 16,0-8 0-16,0-3 1 16,-3 1-2-16,3-6-2 15,0 0 3-15,0-5 0 16,0-3-1-16,3 1-2 16,3-1 1-16,0 0-1 15,3 3-5-15,3 5 1 16,6 6 0-16,-1 7-1 15,1 6 4-15,-3 7 0 16,0 9 7-16,-3 5 4 16,-3 8 1-16,-6 0 3 0,-3 2-3 15,-3-5-1-15,-3-2-6 16,-6-3-1-16,3-6-21 16,-3 1-8-16,3-6-20 15,0 0-7-15,3-5-37 16</inkml:trace>
  <inkml:trace contextRef="#ctx0" brushRef="#br0" timeOffset="112">16397 11758 148 0,'-6'-3'57'0,"3"6"-30"0,-6 0-23 0,3 2 15 16,-6 3-5-16,0 8 2 15,-3 10-5-15,3 1-1 16,0 2-6-16,4-5-3 0,2-3 0 16,6-3-4-16,3-4 2 15,2-4 3-15,4-5 3 16,3-5-4-16,0-2-3 16,0-6-4-16,0-3 1 15,-3-5 5-15,0 1 2 16,-3-4 0-16,-3 3 1 15,0 3-2-15,-3 2 2 16,0 6-2-16,3 13 2 16,0 3 0-16,0 2 1 15,3 3 2-15,3 0-3 16,6-1-2 0,2-1-5-16,-2-4 0 0,0-2-36 15,3-3-13-15,3-7-26 16</inkml:trace>
  <inkml:trace contextRef="#ctx0" brushRef="#br0" timeOffset="113">16626 11782 168 0,'-33'-11'66'0,"27"11"-36"0,-6 0-20 0,9 3 20 16,-3 0-16-1,0-1-2-15,3 4-15 0,3-1-3 16,3 3 3-16,3 2 1 0,3 6 4 15,0 0 3 1,0 5 4-16,0-2 7 0,-3-1 2 16,-3 1-1-16,-3-3 0 15,-3 0-7-15,-3-3-4 16,-3-3-1-16,-3-2-1 16,0-2-18-16,0-6-7 15,4-3-50 1,-1-5-63-16,6-5 29 15</inkml:trace>
  <inkml:trace contextRef="#ctx0" brushRef="#br0" timeOffset="114">16760 11544 188 0,'-12'2'71'0,"12"6"-38"0,0 29-39 16,0-23 14-16,0 9 13 15,-3 9 8-15,0 8-3 16,0 5-1-16,0-3-14 16,3-2-9-16,0-3-4 0,0-5-6 15,0-9 0-15,3-4-38 16,-3-3-14-16,3-8-34 16</inkml:trace>
  <inkml:trace contextRef="#ctx0" brushRef="#br0" timeOffset="115">16587 11748 216 0,'6'-6'82'0,"6"6"-44"0,27-2-33 0,-24-1 19 16,11-2-6-16,7-1 1 15,9 1-10-15,3-3-3 16,-1 0-119-16,1 0-52 15</inkml:trace>
  <inkml:trace contextRef="#ctx0" brushRef="#br0" timeOffset="116">17364 11573 148 0,'-3'34'57'0,"-12"-5"-30"0,6 16-21 0,6-18 15 16,0 10 6-16,-3 0 8 0,0 0-18 15,1-3-7-15,2-5-7 16,0-2-5-16,0-6 1 0,3-2-39 15,0-6-15-15</inkml:trace>
  <inkml:trace contextRef="#ctx0" brushRef="#br0" timeOffset="117">17522 11771 156 0,'-12'-2'57'0,"9"2"-30"0,-6 2-25 0,6 4 14 16,-6 2-4-16,-3 7 1 15,-6 9-5-15,1 5-3 16,5-2-2-16,3-3-3 0,9-1 3 16,6-4-4-16,3-6-2 15,3-2 2-15,2-9 2 16,1-4-5-16,-3-6 1 15,0-3-1-15,-3 1 2 16,0-1 3-16,-3-5 2 16,0 3 10-16,-6 2 14 15,0 3-2 1,-3 8-11-16,3 6-4 16,0 4-8-16,0 4-2 15,3 1-2-15,3 1 0 16,0 0 2-16,6-5 2 0,3-3-19 15,-1-3-8 1,1-5-38 0,3 0-52-16,3-8 25 15</inkml:trace>
  <inkml:trace contextRef="#ctx0" brushRef="#br0" timeOffset="118">17724 11782 212 0,'-15'-5'79'0,"9"5"-42"0,-5 0-32 15,8 2 19-15,-3 1-15 0,3 2-2 16,0 0-7-16,3 1-3 16,6 7 2-16,3 6-2 0,-1 2-1 15,4-3 7 1,-3 1 5-16,-3-1 2 0,-3-2 4 16,-3 0 6-16,-6-3 2 15,-3-2-7-15,0-3-2 16,1-3-7-16,-4 0-2 15,3-5-15-15,0 0-6 16,0 0-37-16,3-2-18 16,6-4-35-1</inkml:trace>
  <inkml:trace contextRef="#ctx0" brushRef="#br0" timeOffset="119">17906 11541 204 0,'-12'3'77'0,"15"7"-42"0,-3 17-34 15,0-11 14-15,-3 10 1 16,0 14 4-16,0 7-8 16,0 1-2-16,3 0-6 15,0-3-3-15,3-8 0 0,-3-6-17 16,0-1-6-16,0-9-148 31,0-13 66-31</inkml:trace>
  <inkml:trace contextRef="#ctx0" brushRef="#br0" timeOffset="120">17700 11729 252 0,'9'-5'96'0,"12"2"-52"0,21-2-51 0,-18 2 16 16,8 0-4-16,10 1 4 16,0-1-28-16,2-2-14 15,1-3-75-15,0 3-29 16</inkml:trace>
  <inkml:trace contextRef="#ctx0" brushRef="#br0" timeOffset="121">18242 11843 184 0,'0'5'71'0,"3"0"-38"0,24 11-34 0,-15-8 15 15,0-3 3-15,0 1 4 16,3-6-2-16,-1-3-1 16,1-5-10-16,-3-2-3 0,0-4-1 15,-3-2-5-15,0 3 1 0,-3 0-5 16,-6 0-1-1,-3 0-4-15,-6 2-1 0,-3 6 1 16,-9 5 1-16,-5 5 1 16,2 11 2-16,0 8 8 15,3 2 4-15,3 3 3 16,6-2 2-16,9-1-1 16,6 1 1-16,9-6-4 15,9-3 1-15,3-2-5 16,3-8 0-16,-4-5-28 15,7-9-10-15,3-4-62 16,0-9-32 0,-4-10 63-16</inkml:trace>
  <inkml:trace contextRef="#ctx0" brushRef="#br0" timeOffset="122">18525 11549 164 0,'-9'0'63'0,"9"3"-34"0,0 5-36 0,3 2 8 15,0 6 15-15,0 8 9 16,-3 8 1-16,0 5-1 16,0 10-13-16,0-2-5 0,0-2-3 15,0-4 0-15,3-7 0 16,0-5-51-16,0-6-20 16,3-5-22-1</inkml:trace>
  <inkml:trace contextRef="#ctx0" brushRef="#br0" timeOffset="123">18611 11906 212 0,'9'0'82'0,"3"8"-44"0,3-5-31 16,-6-1 18-16,0-2-2 15,6 0 1-15,3 0-11 16,-3-2-3-16,-1-3-6 15,1-1-1-15,-3-4 1 0,0-4-2 16,-3 1-2-16,-6 3-4 16,-3-1-2-16,-9-2-4 15,-6 5 1-15,-3 3 5 0,-2 5 2 16,-1 8-5 0,0 10-3-16,3 1 10 15,3-1 6-15,3 3 2 0,3 0 1 16,6-2-3-16,6 2-1 15,6 0-3-15,3-2 1 16,3-9-9-16,9-2-1 16,3-8-23-16,-1-2-8 15,-2-4-33 1,-3 1-50-16,3-8 29 16</inkml:trace>
  <inkml:trace contextRef="#ctx0" brushRef="#br0" timeOffset="124">18846 11877 116 0,'-3'0'44'0,"3"0"-24"0,3 13-13 0,0-5 15 0,0 3 11 16,0 2 7-16,0 3-6 15,-3 0-1-15,0-3-18 16,0 0-2-16,0-2-2 0,0-3-6 16,0-3-1-16,0-2-2 15,0-3 1-15,3-3 0 16,0-2 1-16,3-6-11 15,0-2-5-15,0-3 1 16,6 0 4-16,0 6 2 16,0 2 0-16,0 5 1 15,-3 3 3-15,0 5 11 16,-3 3 8-16,-3 3 0 0,0 0-1 16,-6-1-7-16,6-2-2 15,0-3 0-15,-3 1 0 16,0-6-7-1,3-3-11-15,2-2-4 16,1-6 5 0,3 1 4-16,3-1 2 0,0 3-1 15,0 3 0-15,0 5 3 16,0 5 2-16,-3 6 2 16,0-1 3-16,-3 1 3 15,0 5-4-15,0-3-3 16,0-3-15-16,0-2-6 15,-1-8-37-15,1 0-13 0,9-2-25 16</inkml:trace>
  <inkml:trace contextRef="#ctx0" brushRef="#br0" timeOffset="125">19254 11898 184 0,'-3'0'68'0,"6"6"-36"0,0 4-26 16,0-5 17-16,0 3 1 15,3-2 5-15,0-1-6 16,0-2-4-16,0 2-11 16,0-5-1-16,3 0 0 0,-3-3-1 15,0-2-1-15,0 0-6 16,-3-3 1-16,-3 0-2 16,-3-5 0-16,-3 2-9 0,-3-5-3 15,-3 6-2-15,-9 4 0 16,-3 6 6-16,3 11 4 15,1-1 1-15,2 6 4 16,3 0 4-16,6 3 3 16,3-1 0-16,6 3-1 15,6 1-3-15,9-7-2 16,3 1-2-16,0-2 1 16,2-9-28-16,4-8-13 15,3-2-53 1</inkml:trace>
  <inkml:trace contextRef="#ctx0" brushRef="#br0" timeOffset="126">19385 11904 120 0,'-6'8'46'16,"6"5"-24"-16,3 3-13 0,0-8 16 0,-3 2 12 16,0 1 7-16,0-1-15 15,0 1-4-15,0-3-15 16,0-3-6-16,0 0-1 0,0-5 7 15,0 0 3-15,3-2-9 16,3-3-4-16,0-6-9 16,3-2-5-16,3-1 3 15,0 1 2-15,3 5 2 16,0 3 5-16,2 5 10 0,-2 5 6 16,3 6 7-1,-3 2 4-15,-3 8-9 0,-3 0-2 16,-3-5-6-16,0 0 0 15,-3-5-7-15,0-1-3 16,0-2-35-16,3-5-15 16,9-11-55-1,5-8-33-15,-2-8 65 16</inkml:trace>
  <inkml:trace contextRef="#ctx0" brushRef="#br0" timeOffset="127">19790 11573 248 0,'-6'0'93'0,"9"13"-50"0,-9 11-50 0,6-11 14 0,0 11 8 16,0 13 7-16,-3 16 1 15,0 0 0-15,3 0-12 16,0 2-4-16,0-10-3 0,0-2-2 16,0-6-2-16,0-8-17 15,0-5-9-15,-3-9-52 16,0-4-23-16,0-6 0 15</inkml:trace>
  <inkml:trace contextRef="#ctx0" brushRef="#br0" timeOffset="128">19555 11811 300 0,'9'0'112'0,"15"0"-60"0,26 8-52 0,-23 0 21 16,15-3-6-16,2 0 1 15,10-2-6-15,2-3-4 16,4-3-3-16,-6-4-38 0,-10-4-14 16,-5-2-87-1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0:06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12489 11015 96 0,'0'-3'38'0,"3"6"-20"0,-6-3-6 15,6 0 16-15,-3 0 6 16,0 0 4-16,0 0-7 16,0 0-4-16,0 0-15 15,5 0-3-15,-2 0 1 0,6 0-4 16,3 0 2-16,-3 0-1 16,6 0 1-16,0 0-2 0,-3 0-1 15,3 0-1-15,0 0 0 16,0 2 0-16,2-2 2 15,1 0-1-15,0 0 2 16,3 0 0-16,0 0 3 16,3 0-3-16,2 0 1 15,1 3-5-15,0 0 0 16,0-1 1-16,0-2 2 16,5 3-3-16,-2-3 0 15,0 0-1-15,0 0 1 16,-1 0-2-16,1 0 2 15,0 0-2-15,0 0 2 16,-1 0-2-16,4-3-1 0,0 1 3 16,0 2 2-1,-1 0-2-15,4-3 0 0,0 6-3 16,0-3-1-16,-4 0 1 16,1 0 2-16,0 0-3 15,2 0 0-15,1 0 1 16,-3 0 2-16,0 0-1 15,2 0-1-15,1 0 1 16,-3 0 1-16,0 0-3 16,-1 0 0-16,4-3 1 15,0 3 0-15,-1-3 2 16,4 1 1-16,0-1-4 16,-3 0-1-16,2 1 1 0,4-1 0 15,-6 0 1-15,-1 1 0 16,1 2 0-16,0 0 2 15,3 0-1-15,-4-8 2 16,4 3-2-16,0-1-1 16,-1 1-2-16,1 2-1 15,0-2 2-15,2 2 2 16,-2 1 0-16,3-1-1 16,-4-2 1-16,1-1 1 15,0 1-1-15,-3 0-1 16,-1 0-2-16,4 2 1 15,3-2 1-15,-7 2 0 16,4 3 0-16,3 0 0 16,-1 0-3-16,1-3 2 0,0 1 3 15,-1-1 3-15,1 0-4 16,3 1-3-16,2 2 1 16,1-3 2-16,0 3 0 15,-1 0-1-15,1 0-2 16,0 0-1-16,2-3 4 15,-5 1 1-15,14-3 0 16,-5-1 1-16,-1 4-2 16,-5-1-1-16,6 3 1 15,-4 0-1-15,-2 0-3 16,-3-3 2-16,2 1-1 16,-2-1-2-16,-4 0 3 15,4 1 2-15,0 2 0 0,-4-3 2 16,7 6-2-16,0-3-1 15,2 2 1-15,-5-2-1 16,3 0 0-16,-4 0 0 16,4-2 0-16,-1 2 2 15,1 0-3-15,-6 2 0 16,5 4 1-16,-2-1 0 16,-3 0 0-16,-4-2 0 15,7 0 0-15,-3-3 2 16,-4 2-3-16,1-2 0 15,0 3 1-15,0-1 0 16,2 1 0-16,-2 0 0 16,3-1 0-16,-1 6 2 0,-2 3-1 15,0-6-1-15,5-10-2 16,-5 0 1-16,0 2 1 16,-1 0 2-16,-2 1-1 15,0 2-1-15,-3 0 1 16,-7 8-1-16,1-11 0 15,-6 11 0-15,3-3-3 16,-3-7 2-16,-4 7 3 16,-2-2 1-16,0-1-4 15,-3-2 1-15,-3 0 0 16,0 0 2-16,-3 0-21 16,-6 0-33-16,0 11-18 15,-3 2-54 1</inkml:trace>
  <inkml:trace contextRef="#ctx0" brushRef="#br0" timeOffset="1">12611 11200 76 0,'-3'0'30'0,"3"0"-16"0,0 0-3 0,0 0 10 0,0 0-5 15,0 0 1-15,0 0-1 16,-3 2 2-16,0-2-8 16,0 0-3-16</inkml:trace>
  <inkml:trace contextRef="#ctx0" brushRef="#br0" timeOffset="2">12590 11202 245 0,'-6'3'4'0,"0"0"-2"0,-3-3-1 15,0 2-1-15,0 1 0 16,0 2 0-16,0 1 4 16,0-1 2-16,0 0 0 15,-3 1-1-15,3-1-3 16,-2 3 1-16,-1 0 0 16,0 0 1-16,0 2-2 15,-3 1-2-15,3-1 3 16,-3 1 0-16,0 0-1 15,3-1 1-15,0 6-2 16,1 5-1-16,-4 0 1 16,0-2-1-16,3-3 0 15,0 2 0-15,0-2 2 0,0 0 1 16,0 0-4-16,3 0-1 16,0-3 3-16,1 3 1 15,-1-3-3-15,0 3 1 16,0 0 0-16,0 0 0 15,0-3-3-15,0 3 2 16,0 0 1-16,0 0 0 16,0-1 0-16,3 4 0 15,0-1 0-15,-3 1 0 16,0 0 0-16,0 2 0 16,1-3 2-16,-1 3 1 15,3 1-6-15,-3-1 0 16,3-5 1-16,0-1 3 15,0 4 0-15,-3-1-1 16,0 1 1-16,0 2 1 0,0 0-3 16,0-2 0-16,0-3 1 15,0 0 2-15,3-1-1 16,0 1 2-16,0-2-2 16,-2 1-1-16,2 1 3 15,0 3 2-15,0 2-2 16,-3 0 0-16,3 0-1 15,0 1 1-15,-3 1-4 0,3 1 0 16,0 0 3 0,0-3 1-16,3 3-4 0,0-6 1 15,0 4 2-15,0 1 1 16,0 1-1-16,0-3 1 16,0-2-2-16,0-1-1 15,0 1 1-15,0 2-1 16,0 0 0-16,0 0 0 15,0 1 2-15,0-1 1 16,0-3-1-16,3 1 1 16,0-1 0-16,0 9 1 0,-3-1-5 15,0 1 1 1,0 2 0-16,1 5 2 16,2-7-3-16,0 2 0 0,0-3 1 15,0-2 2-15,0 0-1 16,0 0 2-16,0 2-2 15,2 6-1-15,1 0 3 16,0-1 0-16,0 6-1 16,3 1-2-16,0-1 1 15,0 0 1-15,0 0 1 16,0-3 1-16,6-5-5 16,-3 0 1-16,0 3 2 15,0 2 1-15,0 1-4 16,0-1 1-16,0 6 0 15,0 2 0-15,0 1 0 0,-1-1 0 16,1-2 0-16,0-3 2 16,0-6-1-16,0-2-1 15,0 1 3-15,3-1 2 16,3 0-2-16,0 0-2 16,-3 3 2-16,0-3 2 15,-1 10-7-15,1-2 0 16,0 0 0-16,0-2 3 15,0 2-2-15,0-3 0 16,3-2 3-16,0-5 1 16,3-1-1-16,0-2 1 15,-1 2-2-15,1 1 2 16,-3 2-2-16,0-3 2 0,3 1-2 16,0 7 2-16,0-2-2 15,-1 2-1 1,1-2 3-16,0-3 0 0,0 3-1 15,-3-6-2-15,0-2 3 16,3-5 2-16,2-1-4 16,4 1-1-16,-6-1 4 15,0 1 2-15,0 2-2 16,3 3-3-16,3 0 0 16,-1 2-1-16,1-5-3 15,0 14 0-15,-3-6 2 16,0 0 2-16,-4-3 0 15,-2-2 2-15,0-3-2 16,3 3-1-16,-3-5 3 16,0 2 0-16,0-5-1 0,-3-1-2 15,0-1 1-15,-1 2-1 16,-2-1 0-16,0 4 0 16,0-1 0-16,0 1 0 15,0 0 0-15,3-1 0 16,0 1 2-16,0-4 1 15,3 1-1-15,3-8 1 16,-4 3-2-16,-2-3 2 16,-3 0 0-16,0-3 3 15,-3-2-5-15,-6-3-1 16,6 2 0-16,-6-2 0 16,0 0 0-16,0 0 0 15,0 0-5-15,0 0 1 0,0 0-7 16,3-2-1-16,-3-1-13 15,0 0-4-15,0 1-9 16,0-4-2-16,3 1-22 16,0 0-46-1,0 0 21-15</inkml:trace>
  <inkml:trace contextRef="#ctx0" brushRef="#br0" timeOffset="3">13137 15089 80 0,'-9'-2'33'0,"9"2"-18"0,-2 5-2 0,2-5 14 15,-3 2-2-15,0 4 0 16,0 2-5-16,0 5 0 15,0 3-5-15,3 2 1 16,0 4-9-16,0 1-4 0,0 4 0 16,0-1-4-16,0 1 0 15,0 7 3-15,3-2 3 16,0-3-4-16,0-5-1 0,-3-3 0 16,0-3 2-16,0-4 3 15,-3-1 4-15,0-3-2 16,-3 1 1-16,-3-3-1 15,-6 0 3-15,-6 0 12 16,-3-3 6-16,0-5 1 16,1 0 0-16,-1-2-5 15,0-1-3-15,0 0-9 16,3 1-5-16,0-1-7 16,4 0-2-16,2 1-26 15,9-1-11-15,9 3-77 16,6 0-54-1,3 0 68-15</inkml:trace>
  <inkml:trace contextRef="#ctx0" brushRef="#br0" timeOffset="4">17540 17145 72 0,'-3'0'27'0,"6"3"-14"0,-3-1 9 0,0-2 15 16,0 0-2-16,0 0 0 15</inkml:trace>
  <inkml:trace contextRef="#ctx0" brushRef="#br0" timeOffset="5">17546 17174 304 0,'9'19'42'16,"-9"-3"-22"-16,6 2-5 0,-3-5-4 15,-3 6 0-15,0-11 3 16,3 2-5-16,-6-7-3 16,3-3 1-16,0 0 2 15,3-3-2 1,3-7-6-16,2-4-1 15,1 1-2-15,3 0-2 16,3 0 3-16,3 2 0 16,3 3-2-16,3 0 0 15,5 3 2-15,1 2 2 16,-3 1 0-16,-3-1 2 0,-6-2-4 16,-3 5-2-16,-4 0 6 15,-5 5 3-15,-3 0-1 16,-15 9 0-16,-2 2 3 15,-4 2 5-15,0 3-1 16,0 8 3-16,3 0-8 16,0 3-2-16,6-5-3 15,3-1-2-15,3 1 3 16,3-4 0-16,3-1-10 16,3-4-5-16,0-2-38 15,0-6-18-15</inkml:trace>
  <inkml:trace contextRef="#ctx0" brushRef="#br0" timeOffset="6">17727 17640 184 0,'-9'0'71'0,"6"0"-38"16,3 0-21-16,0 0 21 0,0 0-8 15,0 0 0-15,0 0-14 16,0 0-4-16,0 0-5 16,0 0-6-16,0 0 0 0,0 0 17 15,3 0-7 1,0 0 0-1,-3 0 1-15,0 0-4 16,0 0 0-16,0 0-3 16,0 0-1-16,0 0-19 15,0 0-7-15,6-13-180 16,9-1 108 0</inkml:trace>
  <inkml:trace contextRef="#ctx0" brushRef="#br0" timeOffset="7">17971 17169 144 0,'0'-19'55'0,"3"19"-30"0,0 6-12 0,0-1 19 0,0-2 8 16,-3 7 6-16,0-2-19 16,0 5-5-16,0-5-14 15,0-2-1-15,0-1 0 0,0-10-1 16,3 5-1-16,6-8-3 15,3-3 1-15,3 0-2 16,0 1 2-16,3-3 0 16,3 7 1-16,-1 1-5 15,1 2-1-15,-3-2 1 16,0 5 0-16,-3 5 3 16,-3 1 1-16,-6-4 7 0,-3 12 4 15,-3 4 1-15,-6 3 4 16,-3-2 0-16,-3 7 1 15,0 3-9-15,0-2-2 16,0 2-5-16,3-3-3 16,3 1-3-16,0-3-1 15,3-3-16-15,3-3-5 16,0 1-32-16,6-6-12 16,0-5-52-1,0 5-30-15,0-5 70 16</inkml:trace>
  <inkml:trace contextRef="#ctx0" brushRef="#br0" timeOffset="8">18141 17640 188 0,'-9'5'71'0,"6"8"-38"0,-3 1-36 16,6-14 11-16,-3 7 16 15,3-4 11-15,-3-3-16 16,3 0-5-1,0-10-14-15,0 4-2 0,0 4 0 16,0-4 3-16,0 6-2 16,0-5 0-16,3 10-4 15,0 3-34 1,3-10-15-16,0-4-38 16</inkml:trace>
  <inkml:trace contextRef="#ctx0" brushRef="#br0" timeOffset="9">18412 17145 160 0,'3'-3'60'0,"-3"3"-32"0,0 3-4 0,0-3 24 16,0 0-15-16,0 5-4 0,0 1-11 15,-3 2-3-15,3 2-9 16,-3-5 3-16,0-2 3 0,0 8-2 15,3-9 2-15,-3-2-7 16,6-5-3 0,3-3-1-16,0 3 1 15,9-8 1-15,3 5-4 16,-1-3-1-16,4 0 3 16,3 1 1-16,0 7 0 15,-3 1-2-15,0-1-2 0,-4 3 1 16,-5 3 3-16,-3 2 3 15,-3 3 7-15,-6-3 4 16,-6 14 5-16,-3 7 2 16,-3-2-4-16,1 0 1 15,-1-1-13-15,3 4-5 16,0 7-3-16,3-10-3 16,3 3 3-16,0-4 0 15,3-7-30-15,0 5-12 16,3-5-42-16,3-2-16 15,0-1-18 1</inkml:trace>
  <inkml:trace contextRef="#ctx0" brushRef="#br0" timeOffset="10">18549 17682 228 0,'-6'3'85'0,"6"-3"-46"0,0 0-13 15,0 0 29-15,0 0-27 16,0 0-10-16,3 0-14 16,0-8-5-16,0-3 0 15,0-2-24-15,0 5-11 0,0-5-41 16,0 8-18-16,0-3 1 16</inkml:trace>
  <inkml:trace contextRef="#ctx0" brushRef="#br0" timeOffset="11">19573 15195 112 0,'0'0'44'0,"6"0"-24"0,6 5-4 16,-6 1 18-16,2 2 2 15,4 2 2-15,0 6-9 16,0 5-3-16,0 3-15 15,0-3-4-15,0 0-1 0,-3-2 1 16,0-3 1-16,-3-3 2 0,0-5 1 16,0 0 3-16,0-3 2 15,0-5-5-15,0-3 1 16,5-4-5-16,4-4 1 16,6-5-7-16,0-2-1 15,0-1 0 1,0 1 0-16,-1 2-3 0,-2 2 2 15,0 4-1-15,-3 2-2 16,-6 3-19-16,0-1-8 16,-3 4-30-16,-3-1-12 15,-3 3-25 1</inkml:trace>
  <inkml:trace contextRef="#ctx0" brushRef="#br0" timeOffset="12">19748 15314 108 0,'-6'-3'44'0,"3"3"-24"0,0-2-2 0,3-1 20 16,-3 1-6-1,3-4-1-15,0 1-4 0,0-3-2 16,3-3-14-16,3-4 0 0,3-4 0 16,3-5 7-1,6-10 3-15,3-9-4 0,3-7-2 16,3-5-5-16,8 2-1 15,4 5-5-15,6 6-1 16,2 7-3 0,1 6-3-16,2 5 2 0,-2 3 0 15,-3 0 1-15,-1 3 0 16,-2-1-42-16,-3 3-17 16,-1 0-58-1</inkml:trace>
  <inkml:trace contextRef="#ctx0" brushRef="#br0" timeOffset="13">20686 14711 112 0,'0'-21'44'0,"-3"15"-24"0,-3-2-17 0,3 6 12 16,-3-1 8-16,0 3 8 0,-6 3-7 15,-3 2-2-15,-2 14-13 16,-1 2-5-16,0 3-1 0,6-1-4 16,6 4-2-16,3-3 2 15,9-1 0-15,6-4-4 16,3-6 1-16,3-2-29 16,2-3-13-16,7-8-25 15</inkml:trace>
  <inkml:trace contextRef="#ctx0" brushRef="#br0" timeOffset="14">20766 14769 128 0,'-23'16'49'0,"11"-3"-26"0,0 8-18 0,12-10 13 15,0-1 3-15,9 1 2 16,6 0-8-16,-1-3-4 15,4-3-6-15,6-5-2 0,3-5 3 16,0-6-3-16,-4-2-2 16,-5-3 0-16,-3 3 1 15,-6-6 1-15,-6 3 1 16,-6 6 4-16,-6-1 3 16,-6 3-4-16,0 0-2 15,1 3-5-15,2 2 0 16,0 1-27-16,6-1-11 15,3 0-28 1,3-5-32-16,3 0 27 16</inkml:trace>
  <inkml:trace contextRef="#ctx0" brushRef="#br0" timeOffset="15">20972 14674 96 0,'15'8'38'0,"-12"10"-20"0,3 11-6 16,-3-18 13-16,0 2 13 15,-3 0 8-15,0 3-13 16,0 0-5-16,0-3-16 16,0 1-5-16,0-4-3 0,0-2-2 15,0-3-2-15,0-5 3 16,0-2 2-16,0-6-11 16,5-3-3-16,1-2-7 15,3-3-3-15,0-2 8 0,0 2 4 16,0 10 2-16,0 6 4 15,0 3-2-15,0 5 1 16,0 3 11-16,-3 2 3 16,0 3-1-16,0-3-1 15,0-2-4-15,-3-4-1 16,-3-1-1-16,0-6 0 16,6-3-5-16,0-5-1 15,-1-2-13-15,4-9-2 16,0-2 3-16,9 2 4 15,-6 4 1-15,3 9 1 16,0 12 2-16,0 1 4 0,-3 4 3 16,-3 5 4-16,0 0 0 15,-4 0 0-15,1 0-6 16,0-3 1-16,0-3-29 16,0-2-10-16,3-2-30 15</inkml:trace>
  <inkml:trace contextRef="#ctx0" brushRef="#br0" timeOffset="16">21397 14838 116 0,'3'45'46'0,"0"-27"-24"0,0 38-6 0,-3-40 16 15,0 2-4-15,0-2 0 16,0 0-17-16,0-5-9 15,0-3-2-15,0-3 1 0,-3-2 2 16,0-6-15-16,0-2-4 16,-3-19 1-16,0 0 4 15,1-5 6-15,-1 0 5 16,3 0 1-16,3 2-1 16,3 3 5-16,3 3 1 15,2 5 6-15,7 3 3 16,6 5-4-16,-3 6 1 15,-3 4-1-15,0 3 3 16,-3 6-1-16,-6 2 2 0,-3 3-4 16,-9-3-1-16,-6 1-9 15,0-4 0-15,-3-2-32 16,0-3-14-16,0-2-46 16,3-3-26-1,3-5 58-15</inkml:trace>
  <inkml:trace contextRef="#ctx0" brushRef="#br0" timeOffset="17">21603 14780 184 0,'0'10'68'0,"3"6"-36"0,0 8-35 0,0-14 11 16,-3 4-2-1,0-4 3-15,-3 1-9 16,3-3-2-16,-3 0-81 0,0-3-36 15</inkml:trace>
  <inkml:trace contextRef="#ctx0" brushRef="#br0" timeOffset="18">21582 14592 92 0,'3'-11'35'0,"6"6"-18"0,0-24-60 0,-3 18-9 16</inkml:trace>
  <inkml:trace contextRef="#ctx0" brushRef="#br0" timeOffset="19">21755 14565 184 0,'3'51'68'0,"-3"-28"-36"0,0 20-33 15,0-22 12-15,-3 3-7 16,0 0-3-16,0 2-27 15,0-2-10-15,3-6-39 16</inkml:trace>
  <inkml:trace contextRef="#ctx0" brushRef="#br0" timeOffset="20">21796 14772 192 0,'6'2'74'0,"3"1"-40"0,6 5-42 0,-9-5 12 16,3-1 5-16,-3-2 3 16,9 0-3-16,3-2-3 15,-4-4-3-15,1 1-9 16,-3-6-4-16,0-2 1 0,-6 3 0 16,0-1-3-16,-15 0 0 15,-3 3 1-15,-3 3 2 16,-3 10 14-16,4 6 9 15,-1 0 2-15,0 2 0 16,9 3 3-16,0 2 2 16,6 1-9-16,3-1-2 15,3-2-4-15,9-3-1 0,3-2-19 16,-1-3-7-16,1-5-30 16,0-6-12-16,3-2-18 15</inkml:trace>
  <inkml:trace contextRef="#ctx0" brushRef="#br0" timeOffset="21">22040 14798 108 0,'3'11'44'0,"-3"-1"-24"0,0 9-4 16,0-11 18-16,0 2-5 16,0-2-2-16,0 0-11 0,0-2-5 15,0-1-6-15,0-5 12 0,0 0 8 16,0-5-7-1,0-3 0-15,0-3-10 16,3-2-5-16,3-3-5 0,9-3 1 16,6 1-10-16,0-3-3 15,3 0-35-15,2 7-13 16,1 1-25 0</inkml:trace>
  <inkml:trace contextRef="#ctx0" brushRef="#br0" timeOffset="22">22540 14581 140 0,'-3'21'55'0,"6"8"-30"0,-3 22-16 0,0-25 14 16,0 9 9-16,0 2 7 15,0-6-19-15,0 4-8 16,0-3-8-16,6-3-6 0,0-8 1 16,3-21-63-16,6-8-31 15</inkml:trace>
  <inkml:trace contextRef="#ctx0" brushRef="#br0" timeOffset="23">22767 14698 212 0,'-12'18'82'0,"6"-15"-44"0,-6 15-42 16,0-12 13-16,0 2-1 15,-3-1 5-15,-9 1-3 16,-2 0 0-16,5 0-6 16,3 0-3-16,3-2 2 0,12-1-4 15,9 0 0-15,3 3 1 16,6 0 0-1,3 0 0-15,2 0-7 16,-2 0-3-16,6-3-25 0,-6 0-10 16,-3-2-45-1</inkml:trace>
  <inkml:trace contextRef="#ctx0" brushRef="#br0" timeOffset="24">22847 14782 148 0,'0'6'57'0,"0"2"-30"16,0 7-25-16,3-7 12 0,-3 3 6 16,-3-1 5-16,0 1-7 15,0-3-3-15,0-3-8 16,0 1-3-16,3-4 0 0,3-2 6 16,0-5 4-16,0-3-7 15,3-5-4-15,3 0-5 16,3-1 1-16,3-2-1 15,0 9 0-15,2 1 0 16,-5 4 0-16,9 4 4 16,0 6 1-1,-12 3 3-15,3 5 3 0,-6-1 0 16,-6 1 0-16,3-5-14 16,-3 0-4-16,0-4-42 15,9-4-76 1</inkml:trace>
  <inkml:trace contextRef="#ctx0" brushRef="#br0" timeOffset="25">23133 14782 208 0,'-15'11'79'0,"12"-3"-42"0,0 8-45 0,3-8 10 15,0 2-1-15,3 1 1 16,3-1 11-16,3-2 6 15,6 0-10-15,2-2 0 0,1-6 1 16,3-3-6-16,3-2-2 16,-3-3 1-16,-6-3 0 0,-3-2 1 15,-12 2 2 1,-6 1-3-16,-6-1 0 0,-3-5-6 16,-6 3-2-16,0 2-18 15,-3 11-8-15,4 0-27 16,5-5-14-16,3 0-5 15</inkml:trace>
  <inkml:trace contextRef="#ctx0" brushRef="#br0" timeOffset="26">23267 14706 148 0,'6'23'57'0,"-6"1"-30"0,3 3-27 15,-3-17 10-15,9 3-6 16,-4 1-3-16,1-1 6 15,0-5 3-15,-3 0-5 16,9-3-5-16,-3-5-1 0,0-3-10 0,3 1-3 16,-3-4 0-16,0 4 3 15,3-1 5-15,-3 6 3 16,0 2 4-16,0 3 2 16,0 0 3-16,5 0 3 15,7-3 9-15,-3-2 6 16,0-6 4-16,0-2 3 15,3-6-12-15,-6-2-6 16,-4 0-4-16,-2 0-1 16,-3-6 4-16,-6 3 3 0,-6-2-6 15,-3 2-1-15,-2 3-13 16,-7 5-4-16,-3 8-34 16,0 2-14-16</inkml:trace>
  <inkml:trace contextRef="#ctx0" brushRef="#br0" timeOffset="27">23671 14671 260 0,'-5'0'99'0,"-1"3"-54"0,0 2-59 15,3 6 14-15,-3-3-6 16,0 5 1-16,6 0-4 15,9 0 1-15,0 3 4 16,0 0 2-16,-1-3 2 0,4 1 0 16,-9-1 2-16,-3 0 19 0,0 0 8 15,-9 0-8-15,-2-2-2 16,-4-3-9-16,0-3-4 16,0-2-25-16,0-3-13 15,6-3-67 1,3-5-53-16,0 0 58 15</inkml:trace>
  <inkml:trace contextRef="#ctx0" brushRef="#br0" timeOffset="28">24055 14444 124 0,'0'0'49'0,"6"2"-26"0,-3 6-12 15,3 0 15-15,0 16 8 16,-3 5 5-16,-3 5-16 16,-3 14-8-16,0 0-9 0,0-6 0 0,-3-2 0 15,3-3-2 1,-3-8-3-16,1-5-31 0,-1-6-15 16,-3-5-48-1</inkml:trace>
  <inkml:trace contextRef="#ctx0" brushRef="#br0" timeOffset="29">23904 14682 248 0,'6'-3'93'0,"8"0"-50"0,1 3-48 0,-3-2 15 0,0 2-4 16,9-3 1-1,0 1-6-15,9-1 0 0,-1-2-1 16,4 2-18-16,-3-2-5 0,-6-1-44 15,-9-2-56 1,2 0 25-16</inkml:trace>
  <inkml:trace contextRef="#ctx0" brushRef="#br0" timeOffset="30">24234 14568 148 0,'3'48'55'0,"-3"-22"-30"0,0 16-10 0,0-23 20 15,-3 2-2 1,-3-2 1-16,6-1-17 0,-3-5-8 16,3-2-5-1,0-3-4-15,0-8 1 0,3-3-4 0,3-2 0 16,-3-11-5-16,9-5-2 16,-3 0 0-16,0 2 4 15,9 6 5-15,-6 5 3 16,-1 3 11-16,4 7 6 15,0 9-4-15,-9 5 0 16,-3 0-12-16,6 0-1 16,-9-3-24-16,0-3-8 15,0-2-47 1,9 0-48-16,0-2 39 16</inkml:trace>
  <inkml:trace contextRef="#ctx0" brushRef="#br0" timeOffset="31">24505 14682 192 0,'6'2'74'0,"3"14"-40"0,3-8-40 16,-3-5 12-16,0-1 0 15,-1-7 4-15,1 0-3 16,0 0 1-16,-3-1-5 16,0 1-2-16,-3-3 0 0,-3 0-4 15,-3 0 2-15,-6 0-1 16,-9 3 0-16,4 2-3 15,-7 6 1-15,-3 2 2 16,-9 11 1-16,12 5 9 16,1 3 7-16,2 0 15 15,18 0 6-15,6 0-11 0,9-3-4 16,5-5-10-16,7-3-5 16,6-5-25-16,12-8-10 15,-4-6-94 1</inkml:trace>
  <inkml:trace contextRef="#ctx0" brushRef="#br0" timeOffset="32">20778 15116 80 0,'12'0'30'0,"-12"2"-16"0,3 4-17 16,0 7 50-16,0 5-12 16,0 1-1-16,-3-3-3 15,0 0-10-15,0-1 0 16,0-1-12-16,0-4-1 0,0-2-1 16,-3 0 1-16,0-3 2 15,-3-5 4 1,0-2-4-16,0-3 0 15,6-3-4-15,3-6 1 16,0-7-6-16,0 3-1 16,3 2 0-16,0 0 0 0,0 3-3 15,3 2 2 1,0 3-12-16,3 3-7 0,0 2-16 16,0 3-7-16,0 0-10 15,-1 3-40 1,1-3 15-16</inkml:trace>
  <inkml:trace contextRef="#ctx0" brushRef="#br0" timeOffset="33">20951 15171 132 0,'3'29'52'0,"0"-23"-28"0,0-1-17 0,6-2 13 16,0-1-4 0,3 1 3-16,0-1-4 0,-1-2-1 15,-2 0-8-15,0-2 3 0,0-3 1 16,0-1-3-16,-3-4 1 15,-3 4-7-15,-3-2-1 16,-3 1-2-16,-6-1-2 16,-3 2 0-16,-9 1 0 15,1 8 0-15,-1 7 3 16,0 3-2-16,3 3-1 16,3 0 7-16,3 3 5 15,6-1 0-15,6 1 3 16,6-1-6-16,6-2-3 15,6-3-1-15,6-2-1 16,0-6-16-16,2-5-4 16,-2-5-28-16,0-6-9 0,-6-2-16 15</inkml:trace>
  <inkml:trace contextRef="#ctx0" brushRef="#br0" timeOffset="34">21138 14962 156 0,'-3'-2'57'0,"3"2"-30"0,0 2-32 16,3 14 43-1,3 5-6-15,-3 8-10 16,0 14-6-16,0-4-10 16,-3 4 0-16,6-4 1 0,-6-2-3 0,3 0-3 15,0-7-25 1,-3-7-9-16,0-7-60 15</inkml:trace>
  <inkml:trace contextRef="#ctx0" brushRef="#br0" timeOffset="35">21064 15108 228 0,'-9'-6'88'0,"15"12"-48"0,0-6-51 0,0 2 13 15,-3-2-2-15,6 3 2 16,0 0 0-16,3 2-2 16,3 0 1-16,5-2-30 0,7-3-10 0,-3 0-43 15,-3 0-24 1,-3-3 49-16</inkml:trace>
  <inkml:trace contextRef="#ctx0" brushRef="#br0" timeOffset="36">21281 15126 164 0,'-9'11'63'0,"6"7"-34"0,-3 11-25 0,6-15 13 0,0 4 3 16,0 3 4-16,0 1-10 15,3-1-3-15,3-3-7 16,3-2-3-16,3-3 0 0,0-5-4 16,0-2 2-16,0-6-1 0,0-6 0 15,0-4-7-15,-3-4-4 16,-3-1 2-16,-3-1 2 15,-3-3 5-15,0 3 4 16,0 3 3-16,0 2 1 16,0 4 0-16,0 12 2 15,3 3 1 1,3 2-1-16,-1 4-1 16,1-1-3-16,3-3 1 15,3 1-22-15,6-3-7 16,-3-3-42-1,0-5-36-15,0-5 34 16</inkml:trace>
  <inkml:trace contextRef="#ctx0" brushRef="#br0" timeOffset="37">21537 15166 144 0,'-3'11'55'0,"6"-9"-30"15,-6 11-29-15,3-5 8 0,0 6 20 16,0 1 13-16,0 4-7 15,0-1-3-15,0-2-15 16,0 0-5-16,0-5-3 0,0-1-2 16,0-2 1-16,0-2-2 15,3-9-1 1,0-2 3-16,0-6-4 16,0 1 0-16,3-1-6 15,0 0 0-15,0 1-15 16,0-1-5-16,0 3-37 15,3 0-42-15,0-2 27 16</inkml:trace>
  <inkml:trace contextRef="#ctx0" brushRef="#br0" timeOffset="38">21680 15237 140 0,'-15'16'55'0,"15"0"-30"0,0 3-29 0,0-9 8 16,0 1 18-16,0-3 10 15,0 0-14-15,0-3-5 16,0-5-8-16,0 0-6 0,0-3-2 16,9-5-3-16,-3-5 1 0,3-3-8 15,0 0-4 1,0-2 4-16,3 2 5 0,0 8 5 16,0 5 2-16,0 6 16 15,-1 8 7-15,-2 5 1 16,0 2 0-16,0 1-8 15,0-4-4-15,0 4-15 16,0-14-7-16,0 3-81 16,6-8-38-1,6-8 63-15</inkml:trace>
  <inkml:trace contextRef="#ctx0" brushRef="#br0" timeOffset="39">22171 15007 192 0,'-3'40'71'0,"3"-14"-38"0,0 22-19 0,0-24 20 16,0 8-19-16,-3 2-6 15,3 0-6-15,0 1 0 16,0 2-2-16,0-6-20 0,0-9-10 16,3-4-135-1,-9-28 73 1</inkml:trace>
  <inkml:trace contextRef="#ctx0" brushRef="#br0" timeOffset="40">22043 15153 220 0,'-6'-3'82'16,"6"6"-44"-16,3-9-47 0,0 9 14 0,3-3 1 15,0 3 4-15,3 2-3 16,6-2 1-16,3-1-5 15,3 6-4-15,3-5 0 0,-1-3-23 16,1 0-12-16,-3-5-45 16,-3 5-32-1,-3-6 46-15</inkml:trace>
  <inkml:trace contextRef="#ctx0" brushRef="#br0" timeOffset="41">22278 15171 196 0,'-6'3'74'0,"6"10"-40"0,9 3-38 0,-3-8 15 16,0 5-4-16,0 3 3 16,0 0-1-16,-3 0 2 15,3 0-6-15,-3-3-5 0,0-3-3 16,0-2-25-16,-3-2-9 16,0-1-96-1,12-8 48 1</inkml:trace>
  <inkml:trace contextRef="#ctx0" brushRef="#br0" timeOffset="42">22439 15198 168 0,'-6'10'66'0,"-3"1"-36"0,6 10-22 0,0-5 16 0,-15 5 3 15,1 13 6-15,-1 3-18 16,3 1-6-16,0-4-6 15,3-2-3-15,0-1 3 0,3-4-33 16,3-6-12-16,3-2-129 31,6-25 90-31</inkml:trace>
  <inkml:trace contextRef="#ctx0" brushRef="#br0" timeOffset="43">22499 15229 184 0,'-3'8'68'0,"9"6"-36"0,-6 12-40 0,0-7 12 15,0 12 0-15,-3 4 2 16,-3 2 9-16,3-3 4 16,0-2-9-16,-3 0-6 0,0-1-2 15,3-7-2-15,0-5 0 16,-3-9-16-1,3-10 0-15,0-5-1 16,0-6 12-16,3-10 7 16,0-3 2-16,3-10 1 15,0 2-1-15,3-2 0 16,3 0-5-16,3 2 1 0,0 3 4 16,6 5 5-16,2 5 4 15,-2 6 4-15,-3 5 0 16,0 6-1-16,-3 4-4 15,-6 6 0-15,-3 3-3 16,-9 2 0-16,-6 3-14 16,0-3-4-16,0-2-27 15,3-3-11-15,0-3-56 16</inkml:trace>
  <inkml:trace contextRef="#ctx0" brushRef="#br0" timeOffset="44">22662 15256 216 0,'3'5'82'0,"6"0"-44"0,6 6-44 0,-6-6 14 15,0 1-3-15,0-4 4 16,0 1-2-16,3 0 1 16,-3-3-5-16,0-3-2 0,-3-2 0 15,0-1-4-15,-3-2 0 16,-3 0-1-16,-3 1 3 15,-3 1-2-15,-6 1-1 16,3 2 0-16,-9 3 0 16,3 6 0-16,0 2 3 15,0 5 0-15,3 3 1 16,3 0 8-16,4 5 5 16,5-3-4-16,2 3-1 15,4-2-2-15,6-3 1 0,3-6-15 16,0-2-7-16,3-2-41 15,6-12-18-15,0-7-11 16</inkml:trace>
  <inkml:trace contextRef="#ctx0" brushRef="#br0" timeOffset="45">23142 15245 112 0,'-3'-2'44'0,"-3"2"-24"0,3 0-6 15,0 0 15-15,-3 2-1 16,-3 6 1-16,0 3-8 16,0 2-2-16,-3 3-11 15,3 8-1-15,6 2 3 0,3-2-6 16,6-3 0-16,0-5 0 15,9-5 0-15,0-3 0 16,0-11 2-16,0-8-5 16,-3-2-1-16,2-3 0 15,-5 0 0-15,-3-2 2 16,-6-1 1-16,-6 1-1 16,-6-1 1-16,-2 6-7 0,-4 2 1 15,0 1-30-15,0 5-11 16,3 2-48-1</inkml:trace>
  <inkml:trace contextRef="#ctx0" brushRef="#br0" timeOffset="46">23305 14983 208 0,'-29'-16'79'0,"14"38"-42"0,0-9-34 0,9-3 15 0,0 4-5 16,-3 7 2-16,6 16-8 16,0 3-4-16,3 2-2 15,0 0-1-15,0 1 0 0,3-9-7 16,-3 0 0-16,0-5-48 16,0-7-20-16</inkml:trace>
  <inkml:trace contextRef="#ctx0" brushRef="#br0" timeOffset="47">23082 15240 220 0,'-9'-5'85'0,"12"5"-46"0,3-3-48 0,3 3 12 16,3 0-4-16,6-3 0 16,6 1-4-16,14-4-1 15,1 4-85-15,3-6-37 16</inkml:trace>
  <inkml:trace contextRef="#ctx0" brushRef="#br0" timeOffset="48">23570 15087 144 0,'0'10'55'0,"3"3"-30"0,0 19-16 0,0-13 16 0,-3 7-5 16,0 8 0-16,0 6-2 15,0 3-2-15,0-4-8 16,0-7-5-16,0-6-2 0,0-4-4 16,0-7 0-16,0-1-47 15,6-6-65 1,-3-11 18-16</inkml:trace>
  <inkml:trace contextRef="#ctx0" brushRef="#br0" timeOffset="49">23549 15108 220 0,'-11'0'82'0,"11"2"-44"0,0-4-42 15,0 2 15-15,0 0 5 16,0 0 5-16,8 0 4 0,1 0 2 16,6 0-14-16,3 0-8 0,9 0-3 15,9 0-2-15,-7 0 2 16,1 0-25-16,0-3-10 15,-9 3-38 1,0 0-17-16,-12 0-3 16</inkml:trace>
  <inkml:trace contextRef="#ctx0" brushRef="#br0" timeOffset="50">23549 15277 244 0,'-3'5'93'0,"9"-2"-50"0,0 2-44 0,6-2 18 0,-3 0-4 16,12-3 3-16,0-3-7 16,15 0-1-16,-4-2-4 15,1 0-36-15,-3-1-13 0,0 1-68 16</inkml:trace>
  <inkml:trace contextRef="#ctx0" brushRef="#br0" timeOffset="51">23913 15296 140 0,'-21'2'55'0,"18"1"-30"0,-12 5-7 0,9 0 18 16,-9 2-12-16,3-2-3 15,0 16-10-15,-6-3-3 16,3 0-4-16,1 1-1 0,14-4 1 16,0-5-2-16,9-2 1 15,-1-3-2-15,1-3-1 16,3-5-4-16,0-5-2 16,6-3-4-16,-6-11-1 15,-3 4 3-15,-3-1 5 16,-3 0 6-16,0 3 3 0,-3 2 2 15,0 3 2 1,0 3-1-16,0 2 0 0,0 3-8 16,0 5 0-16,0 6 1 15,6 5 1-15,-3 0-1 16,9-3-2-16,-3 0-21 16,5-2-11-16,1-3-64 15</inkml:trace>
  <inkml:trace contextRef="#ctx0" brushRef="#br0" timeOffset="52">24115 15274 180 0,'-15'-5'68'0,"9"2"-36"0,-9 3-42 0,9 3 9 15,-6 5 15 1,1 3 10-16,-4 2-3 0,3 0 1 15,3 8-13-15,0 6-3 0,3-3-2 16,6-1-2-16,3-1 1 16,6-7-2-16,6 4-1 15,3-9-6-15,2-2-4 16,1-5-25-16,9-3-12 16,0-5-42-1</inkml:trace>
  <inkml:trace contextRef="#ctx0" brushRef="#br0" timeOffset="53">24252 15121 212 0,'-9'-5'82'0,"9"7"-44"0,-6-2-44 0,6 0 14 0,0 0-5 16,6 6 1-16,0 4 9 15,-3 9 3-15,0 5-7 16,0 7-3-16,-3 6 0 0,0 8-3 15,0-2-2-15,0-6 0 16,0-6 1-16,0-4-34 16,0-9-13-16</inkml:trace>
  <inkml:trace contextRef="#ctx0" brushRef="#br0" timeOffset="54">24121 15248 260 0,'0'-3'96'0,"9"3"-52"0,3-2-51 0,-3 2 14 16,6-3-7-16,2 0 0 16,4 3-11-16,0 0-3 15,3 0-50-15,-6 0-21 16,12 0 0-16,2 0 3 15</inkml:trace>
  <inkml:trace contextRef="#ctx0" brushRef="#br0" timeOffset="55">24407 15285 224 0,'-21'16'85'0,"3"-3"-46"0,6 6-46 16,9-6 16-16,0 0-10 16,3 6-2-16,3-1 2 15,9 1 0-15,3-3 1 16,3-3 4-16,0-5 2 0,2-3 2 15,1-5 0-15,-3-3 2 16,-3-5 1-16,-3-5 6 16,-6 0 1-16,-6-3-1 15,-6 0 0-15,-6 0-12 16,3 0-5-16,-12 1-29 16,0 1-13-16,7 4-17 15,-1 2-6-15,6 3-81 31,18-3 75-31</inkml:trace>
  <inkml:trace contextRef="#ctx0" brushRef="#br0" timeOffset="56">24529 15306 132 0,'3'29'52'0,"-3"-16"-28"0,6 17-24 0,-3-15 10 16,-3 4 7-16,6-3 4 15,-3-3 4-15,-3-2 2 16,0-3-14-16,0-3 14 0,0-5 9 15,0 0-10-15,3-5 4 16,2-11-9 0,-2 0-13-16,6 0-5 15,-3 0-3-15,0 0 2 16,3 0-12-16,6 3-6 0,0 3-27 16,-3 2-10-16,-3 0-58 15</inkml:trace>
  <inkml:trace contextRef="#ctx0" brushRef="#br0" timeOffset="57">24782 15261 236 0,'-9'3'88'0,"0"2"-48"0,0 0-36 16,6 1 19-16,-6-1-15 16,0 3-4-16,3 3-8 15,0-1 0-15,6 1 2 16,6 5-10-16,0-1-2 0,9 4 0 15,-3-1 3-15,0-2 7 0,-3 3 4 16,-6-3 12-16,3 0 7 16,-6-3 10-16,-6 0 6 15,-6-2-14-15,-6-3-4 16,6-3-20-16,-9-5-5 16,0 0-30-16,4-3-13 15,5-2-39 1,12-8-43-16,9-6 47 15</inkml:trace>
  <inkml:trace contextRef="#ctx0" brushRef="#br0" timeOffset="58">25097 15028 200 0,'-38'0'77'0,"35"0"-42"0,-6 3-37 16,0 2 14-16,-3 3 14 15,-6 8 7-15,-3 8-10 16,0 10-5-16,0 3-11 16,1 6-5-16,2 2 1 0,15 2-4 15,3-4 0-15,3-4-4 16,12-4 1-16,0-9-22 15,5 1-8-15,10-6-29 16,0-8-13-16,0-5-6 16</inkml:trace>
  <inkml:trace contextRef="#ctx0" brushRef="#br0" timeOffset="59">25267 15102 280 0,'-6'6'107'0,"6"-6"-58"0,9 5-81 0,0 0 6 0,3 1 21 16,3 12 15-16,-9 3 25 16,2 8 14-16,-8 3-26 15,0 8-3-15,-8 2-5 0,2-2-8 16,-9-3-2-16,0-5-8 15,-3-3 0-15,-3-5-45 16,3-6-21-16,3-7-63 16</inkml:trace>
  <inkml:trace contextRef="#ctx0" brushRef="#br0" timeOffset="60">21540 15203 64 0,'0'-3'24'0,"0"3"-12"0,-3-5-8 0,3 5 10 0,0 0-4 16,0 0 0-16,0 0 0 16,0 0 4-16,0 0 3 15,0 0 4-15,0 0-7 16,0 0-1-16,0 0-3 16,0 0-1-16,0 0-5 15,0 0-3-15,0 5 2 0,0 3 4 16,3 3 4-16,0 5-4 15,0 0-2-15,0 2 2 16,-3-2 0-16,3 0-1 16,-3-3 1-16,0-2 2 15,0-3 5-15,0-6-6 16,0 6 0-16,0-8 0 0,0 0 2 16,0 0-5-1,0-2-1-15,0-4-2 0,0-2 1 16,0 0-4-16,3-2-2 15,0-1 2-15,0 1 0 16,3-4 1-16,0 1 0 16,0 3-3-16,3-4 2 15,0 4 1-15,0-1 0 16,3 3 0-16,3 0 0 16,-1 3-3-16,1 0 2 15,-3 5-6-15,0-3 0 16,-3 0-41-16,3-4-16 15,0-4-20 1</inkml:trace>
  <inkml:trace contextRef="#ctx0" brushRef="#br0" timeOffset="61">21570 14616 104 0,'-3'2'41'0,"3"-2"-22"0,-3 3-18 15,3-3 8-15,0 3-1 16,-3-1 0-16,0-2 4 16,0 0 5-16,0 0 0 0,3 0 1 15,-3-2-7-15,3 2-4 16,0-3-4-16,0 3-3 15,0-3 1-15,0 3-4 0,0 0 0 16,3 0 2-16,3 0 0 16,0 0 3-16,-6 0 1 15,3 0 7-15,-3 0 6 16,-3 0-2-16,0 3 2 16,0 0-9-16,-3-3-2 15,3 0-3-15,0-3-2 16,0 0-2-16,3 1 1 15,3-4-4-15,0 4 1 16,3-4 2-16,0 1 1 16,0 2 1-16,-6 3 0 15,0 0 4-15,0 0 5 0,0 0 4 16,0 3 4-16,-3 2-7 16,-3-2-1-16,0-3-5 15,0 0-3-15,0 0 0 16,0-3 1-16,0 3-6 15,6-5 1-15,3 2-4 16,0 1 2-16,3-4 3 16,3 4 1-16,0 2-2 15,0 0 2-15,-3 0 1 16,0 2 0-16,-3 4 2 16,-3-6 1-16,0 2 7 15,-3 1 6-15,0 2-6 16,0-5-3-16,0 0-4 15,0 0 0-15,0-5-4 0,3 2 0 16,0 1-6-16,3-1 0 16,0 0 3-16,0 3 2 15,0 0-1-15,-3 0 2 16,0 0 3-16,0 6 3 16,-3-1 0-16,-3 0 0 15,0 1-17-15,0-4-6 16,3-2-57-1</inkml:trace>
  <inkml:trace contextRef="#ctx0" brushRef="#br0" timeOffset="62">21713 14449 76 0,'-3'0'30'0,"6"3"-16"0,0-1-17 16,0 22 52-1,0 2-11-15,0 6-6 16,0 8-7-16,-3 5-9 16,0-3 0-16,0-2-9 15,0-3-2-15,0-5 1 0,0-6-1 16,0-2 2-16,3-8-13 16,0-3-3-16,0-5-78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0:13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16426 9900 8 0,'-3'-11'5'0,"0"8"-2"0,6-2-8 16,6-3 1-16,-3 0 74 31,0-16-16-15,-3 3 0-16,0 0-4 0,0 5-1 15,-6 3-9-15,6 2-2 16,-6 6-21-16,9 10-6 0,-3 17-3 15,-3 20 7-15,0 29 4 16,-6 14-3-16,3 2-1 16,0 1-9-16,6-4-2 15,0 1 0-15,3-16 2 16,-1-11-5-16,1-10-3 16,-3-17-50-16,3-7-22 15,-3-11-45 1</inkml:trace>
  <inkml:trace contextRef="#ctx0" brushRef="#br0" timeOffset="1">16366 9757 112 0,'-9'-3'44'0,"6"0"-24"0,0 3-2 0,3 0 20 16,0 0-4-16,0 0 1 16,0 0-18-16,3 3-5 15,3-3-8-15,15 0 2 0,9 0 0 16,9-3 6-16,20-2 5 16,16 0-3-16,26-3 0 15,18-3-6-15,24-2-3 16,17 3 0-16,25-12-1 15,14-1-2-15,25 1 1 16,-1 7-4-16,6 1 0 0,-6 1 1 16,-8 5 2-16,-19 0-1 15,-26 8 2-15,-21 0 4 16,-15 8 6-16,-24 0-1 16,-18 0 1-16,-18 5-3 15,-8 0 1-15,-16-5 3 16,-5 0 1-16,-9-2-6 15,-9-1-1-15,-7 0-4 16,-5-2-1-16,-6-3 10 16,-3 0-3-1,-3-5-5 1,0-1-1-16,-3 6-4 16,3-5-1-16,-6 8-1 15,0 2-2-15,0 6 0 16,3 4 0-16,-3 9-2 0,0 19 1 15,0 12 3-15,0 24 3 16,-3 11-2-16,0 27 0 16,3-9 1-16,3-2 0 15,0-11 2-15,6-18 1 16,-3-16-1-16,0-16-2 16,-3-13-13-16,0-8-6 15,-3-6-37-15,3-10-16 16,-6-13-57-1</inkml:trace>
  <inkml:trace contextRef="#ctx0" brushRef="#br0" timeOffset="2">16545 10659 80 0,'-12'5'30'0,"3"-5"-16"0,6 6 8 0,3-6 17 16,0 0-5-16,0 0 0 0,0 0-13 15,0 0-5 1,9 2-9-16,3 1 6 0,9 0 4 16,8-3 2-16,13 2 3 0,24 1-1 15,11-1 2-15,18-2-11 16,24 3-4-16,21-3-5 15,9-3-3-15,27 3 1 16,11-2 1-16,16 2 3 16,2-3 4-16,9 1 5 15,-8-1 3-15,-7 3 0 16,-11-3 1-16,-16 3-7 16,-5 0-2-16,-24 3-3 15,-18-3 1-15,-21 0-4 16,-21 0-2-16,-17 0 2 15,-16 0 0-15,-8 0-4 0,-9 0 1 16,-9 0-2-16,-3 0 0 16,-4 0-20-16,-5 0-8 15,0 0-36-15,-3 0-13 16,-3-3-40 0</inkml:trace>
  <inkml:trace contextRef="#ctx0" brushRef="#br0" timeOffset="3">7312 15933 80 0,'-12'-2'33'0,"9"2"-18"0,-6 0 2 0,7 0 14 16,-1 0-1-16,-3 0 2 16,0 0-9-16,-3 0-4 15,3-3 2-15,0-2 1 16,0 5-11-16,3-3 0 0,0 0 2 15,3 1 2-15,0 2 0 16,6-6-5-16,3 6-4 16,3-2 1-16,3-1 2 15,5 0-2-15,4 3-2 16,3 0 0-16,3 0 1 16,5 0-3-16,1 3-2 0,0-3 2 15,6 0 0-15,2 3-1 16,1-1-2-1,3-2 1-15,2 0-1 0,4 0 0 16,5 6 0-16,-8-6 0 16,2 0 2-16,4 0-1 15,0 0-1-15,-1-6 1 16,1 6 1-16,-4-2-1 16,7 2 2-16,-7 0-2 15,4-3 2-15,2 0-4 16,-2 3 0-16,-1 0 3 15,1 0 3-15,0-2 0 16,-7 2 0-16,1-5-1 16,-4-1 2-16,1 1-3 0,3 2-2 15,-1 1 2 1,-5-6 2-16,3 5-4 0,-1 0-1 16,-2 3 0-16,2 0 0 15,1-5 0 1,-3-3 2-16,2 6-1 0,4-1 2 15,-3-5-4-15,-4 8 0 16,4-3 1-16,-1 3 2 16,1 0-3-16,0-2 0 15,-4 2 1-15,7-3 2 16,0-2-1-16,2 5-1 16,-2 0 1-16,-1 0-1 15,1 5 0-15,-3 0 0 16,-1-2-3-16,1 5 2 0,-4-3 1 15,7-5 2-15,0 5-1 16,-1-2 2-16,1 5-4 16,-1 0-2-16,1 0 4 15,3-3 1-15,-4 1 0 16,1-4-2-16,-1-2 1 16,-2 3-1-16,-3-1 2 15,-7 1 3-15,-2-3-2 16,-3 0-2-16,0 0 0 15,-7 0-1-15,-2 3 2 16,-3-3 1-16,-3 0-1 16,-3 0-2-16,0 0-8 15,-6-3-3-15,-6 0-78 0,-6-12-35 16,-3-1 5 0</inkml:trace>
  <inkml:trace contextRef="#ctx0" brushRef="#br0" timeOffset="4">2913 15724 112 0,'0'-8'44'0,"0"6"-24"0,-3-1-2 0,0 3 18 16,0 0-1-16,-3 3 4 15,-3 2-15-15,0 3-6 16,0 0-11-16,-3-3-3 0,3 8 2 15,9-2-8-15,3-1 0 16,6 1 0-16,6 0 1 16,3 2 3-16,3 0 1 15,-3 3 3-15,-6 2 1 0,-6 1 10 16,-3 0 4-16,-6-4-3 16,-6 4 0-1,-6-6-10-15,-3-5-3 0,-3 0-1 16,3-5 0-16,-6-3-22 15,10-3-8-15,2-5-31 16,12 3-12-16,3-6-25 16,9-7-15-1,2-3 52-15</inkml:trace>
  <inkml:trace contextRef="#ctx0" brushRef="#br0" timeOffset="5">3035 15759 132 0,'-3'5'52'0,"3"-2"-28"0,0 2-13 0,0-3 15 16,0 4-1-16,0 2 0 16,3 0-8-16,3 0-2 15,0-3-9-15,6-2 0 0,6 2 1 16,0-5-3-16,-1-5-1 16,1 2-1-16,0-5-2 15,-3 0 1-15,-3 0 1 16,-3-3-3-16,-3 1 0 15,-6-1-4-15,-6 6-1 16,-3-3 0-16,-12 8 4 16,0 8 1-16,0-3 3 0,4 9 1 15,-1-1 3 1,0 5 6-16,6 3 2 0,6-2-5 16,3 5-3-16,3-6-1 15,6 1 1-15,6-3-5 16,9-8-1-16,-1 2-20 15,7-7-7-15,-6-3-37 16,12-5-56 0,0 2 24-16</inkml:trace>
  <inkml:trace contextRef="#ctx0" brushRef="#br0" timeOffset="6">3401 15727 192 0,'-15'0'74'0,"6"5"-40"0,-9 3-24 0,9 0 17 16,-5 3-9-16,-4 2 0 16,0 5-11-16,3 4-4 15,3 1-2-15,3-2 1 0,6-5 1 16,0-2-1-16,9-6 1 16,3-3-4-16,3-5-2 15,6-8-7-15,-3-5-4 16,3-1 1-16,-4 1 2 15,-2-3 7-15,-3 3 2 0,0 3 2 16,-3 2 2-16,0 5 3 16,-6 3 2-16,3 11 1 15,-3 10 0-15,0 5 2 16,0 3 4-16,3 0-2 16,0 0 3-16,0-2-10 15,3-3-6-15,0-6 1 16,3-2 1-16,0-3-18 15,3-2-6-15,0-3-32 16,0-3-13-16,-1-13-21 16</inkml:trace>
  <inkml:trace contextRef="#ctx0" brushRef="#br0" timeOffset="7">3514 15761 184 0,'-3'-8'68'0,"3"8"-36"0,0 0-31 0,0 0 16 16,0 8-9-16,3 0 0 16,0 3 5-16,0 5 3 15,3 0-8-15,0 5-2 0,3-5 0 16,0-3-1-16,3-3 2 16,0-2-6-16,0-2-1 15,3-12-11-15,-7-7-3 16,4-3-2-16,-3 0 0 15,-3-2 6-15,0-1 4 16,-3 3 6-16,3 6 4 16,-6 2 10-16,3 3 5 15,-3 5-5-15,3 8-3 0,0 2 5 16,0 3 3-16,3 9-9 16,0-1-6-16,0-3-2 15,0-2-2-15,3-3-9 16,3-2-2-16,0-3-38 15,-1-3-18-15,4-2-29 16</inkml:trace>
  <inkml:trace contextRef="#ctx0" brushRef="#br0" timeOffset="8">3839 15790 200 0,'-3'0'77'0,"0"3"-42"0,9 0-34 0,-6-3 16 15,3 2 0 1,3 1 2-16,0-3-10 0,2 0-3 16,1-5-4-16,0-1 1 0,0-2 0 15,0-2-1-15,0-1-2 16,-3-2-2-16,-6 2-1 16,-3 1-1-16,-3 2 3 15,-3 3-2-15,-3 2 1 16,-6 6 2-16,-2 5 0 15,2 2 0-15,-3 3 0 16,9 3 2-16,3 5 1 16,3 3 1-16,3-5 2 0,3 5-1 15,6-6 0-15,3-2-6 16,3-3-1-16,3-5-21 16,0-3-8-16,3-5-28 15,-1 0-10-15,1-10-8 16</inkml:trace>
  <inkml:trace contextRef="#ctx0" brushRef="#br0" timeOffset="9">3973 15745 116 0,'0'0'44'0,"3"3"-24"0,-3 2-10 16,3 1 12-16,0 2 5 16,-1-1 4-16,1 4-9 15,0-3-2-15,-3 0-12 16,0-3-1-16,0 1 0 0,0-6 5 0,0 0 3 15,0 0-6-15,3-3-1 16,0-5-6-16,0-3-2 16,3-2 0-16,6-3 0 15,3 0 0-15,3 3 0 16,0 3 4-16,0 2 2 16,0 5 0-1,-1 6-1-15,-2 5 3 0,-3 5 3 16,-3 0-4-16,-3 3 1 15,-3-3-5-15,-3-2 0 16,0-3-10-16,0 0-3 16,3 0-63-1,6 2-3-15,3-10-41 16,3-3 26-16</inkml:trace>
  <inkml:trace contextRef="#ctx0" brushRef="#br0" timeOffset="10">4342 15671 200 0,'-21'-5'74'0,"15"8"-40"0,-12-1-22 16,9 4 21-16,0 2-6 15,-3-1 1-15,0 7-9 16,3 2-1-16,1 2-11 16,5 1-4-16,3-1 0 0,5 1-2 15,7-3 2-15,3-3-20 16,0-3-8-16,12-7-36 15,0-11-13-15,0 0-24 16</inkml:trace>
  <inkml:trace contextRef="#ctx0" brushRef="#br0" timeOffset="11">4491 15682 196 0,'-3'-3'74'0,"6"3"-40"0,2 3-22 0,-2 0 19 16,3-3-5-16,3 2-1 15,3-2-11-15,0 0-4 16,0 0-6-16,3-2-3 0,0-1 2 16,-3-2-2-16,3-1-1 15,-3 1-4-15,-4-3-2 0,-5 3-8 16,-6 2-2-16,-5-5-2 16,-7 8-2-16,-6 0 16 15,-6 5 6-15,-3 6 12 16,3 5 3-16,7 2 5 15,2 4 3-15,6-1 0 16,6-3 0-16,9 3-12 16,12-7-5-16,9-4-14 15,2-4-6-15,10-1-36 16,0-5-16-16,5-3-55 16</inkml:trace>
  <inkml:trace contextRef="#ctx0" brushRef="#br0" timeOffset="12">5098 15642 160 0,'-18'-2'63'0,"9"4"-34"0,0-4-5 0,6 2 24 15,-3 0-6-15,-3 0-3 16,-3 2-15-16,0 3-5 16,0 3-11-16,1 6-1 0,2 4 0 15,3 3-1-15,6-2 1 16,6 5-4-16,6-8-2 0,2-3-3 16,1-5-1-1,3-3-7-15,3-8-4 0,0-5-1 16,-3-2-1-16,-3-3 9 15,-7-6 6 1,-8 1-1-16,-8-1-1 0,-4-2 2 16,-6 5 2-16,0-3-5 15,3 1 1-15,3 10-26 16,3-3-10-16,6 3-33 16,6 1-45-1,9-1 31-15</inkml:trace>
  <inkml:trace contextRef="#ctx0" brushRef="#br0" timeOffset="13">5303 15335 180 0,'-18'-8'68'0,"3"11"-36"0,-2 0-11 0,11-1 25 16,-6 9-15-16,0 2-5 16,0 8-11-16,0 8-5 15,6 6-5-15,3 2 1 0,6 2 0 16,3 1-2-16,3 0-1 15,0 0-6-15,0-6 0 16,-3-5-28-16,0-5-11 16,0-11-72-1</inkml:trace>
  <inkml:trace contextRef="#ctx0" brushRef="#br0" timeOffset="14">5044 15629 284 0,'0'-5'107'0,"12"-6"-58"0,18 3-59 16,-12 3 16-16,5 0-6 16,10-3 2-16,3 0-23 15,3-3-11-15,2 1-82 16,-2 2-36-16</inkml:trace>
  <inkml:trace contextRef="#ctx0" brushRef="#br0" timeOffset="15">3214 16240 108 0,'-6'-5'41'0,"0"5"-22"0,-6 0-5 0,6 2 15 16,-3 4-1-16,-9 7 1 15,0 8-10-15,3 3-4 16,-6 0-8-16,7 2-1 0,5-2 1 16,6 0 1-16,6 2 0 0,9-4-4 15,8-7-3-15,4-4-14 16,3-6-4-1,6-10-18-15,-4-3-5 0,1-5-36 16</inkml:trace>
  <inkml:trace contextRef="#ctx0" brushRef="#br0" timeOffset="16">3225 16089 120 0,'-5'0'46'0,"7"6"-24"0,4 4-10 16,-3 3 16-16,0 9 6 16,0 4 4-16,3 6-9 0,0 5-5 15,0-3-14 1,-3-2-4-16,0-8 0 0,0-8-1 16,3-3-5-16,0-3-4 15,0-7-5-15,3-8 0 16,0-6 0-16,3-7 3 15,0-1-1-15,3 6 2 16,-1 0 3-16,4 5 1 16,0 5 7-16,0 3 4 15,0 8 1-15,-3 5 3 16,-3 3-3-16,-3-3 1 16,-3 6-7-16,0-6-3 15,-1-2-1-15,-2-3 1 0,0 0-41 16,3-3-16-16,0-2-32 15,3-3-26 1,6-3 49-16</inkml:trace>
  <inkml:trace contextRef="#ctx0" brushRef="#br0" timeOffset="17">3669 16256 136 0,'-3'-8'52'0,"-3"3"-28"0,-3 2-13 15,0 3 15-15,-3 0 1 16,-3 3 3-16,1 5-5 15,-7 5-1-15,3 5-13 16,6 1-2-16,-3 0-2 0,6-4 1 16,6 4 0-16,3-6-7 15,6 0 0-15,3-2 3 16,6-6 2-16,0-5-7 0,3-2-4 16,-3-6-2-16,-1 2 1 15,-2-7 4-15,-3 0 1 16,-3 0 1-16,3 7 2 15,-6 4-3-15,3 4-2 16,0 4 2-16,0 7 0 16,0 0 1-16,3 0 0 15,0 1 0-15,3-4 2 16,-3-2-23-16,3-3-8 16,-1-2-26-16,1-3-10 15,-3-3-12 1</inkml:trace>
  <inkml:trace contextRef="#ctx0" brushRef="#br0" timeOffset="18">3806 16335 132 0,'0'0'49'0,"0"6"-26"0,0-6-14 15,0 0 14-15,3 8 4 16,-3-3 4-16,3 5-6 16,-3-2-1-16,0 0-13 15,0-2 0-15,0-1 2 0,0-5 2 16,0 0 0-16,0-5 4 15,0 5 0-15,0-8-6 16,3 0-3-16,0-8-5 16,0 3-2-16,0-1 1 15,3 1 0-15,0 0-7 16,3 5 0-16,0 0-19 0,11 0-41 16,-2 0-2-1,0 3-17 1,3-3-31-1,0 5 36-15</inkml:trace>
  <inkml:trace contextRef="#ctx0" brushRef="#br0" timeOffset="19">4068 16214 176 0,'-12'2'66'0,"3"-2"-36"0,-9 11-22 0,12-8 18 16,-3 7-11-16,-3 14-3 15,0 0-3-15,4 0-1 0,2-3-4 16,0 0 2-16,6-3 0 0,3-4-2 15,6-1-1-15,5-3-3 16,4-7-3-16,3-3-12 16,-3-5-5-16,0-3-3 15,-3 0 2-15,-3-8 13 16,-3 0 7-16,-4-2 8 16,-5 2 4-16,0 5 5 15,0 3 2-15,0 3-9 16,3 16-5-1,0-1-6-15,0 3-1 16,3 1 2-16,0-4-16 16,3 1-3-16,6-3-39 15,3-6-45 1,6-2 24-16</inkml:trace>
  <inkml:trace contextRef="#ctx0" brushRef="#br0" timeOffset="20">4357 16200 152 0,'-24'-10'57'0,"15"10"-30"0,-6 0-7 0,9 3 19 16,-6 2-15-16,-3 5-5 15,0 6-12-15,3 3-5 16,1 5-1-16,5-3 5 0,6 5 6 16,6-5-8-16,5-2-2 15,7-1-13-15,6-10-5 16,3-5-28-16,3-3-9 15,-4-5-29-15</inkml:trace>
  <inkml:trace contextRef="#ctx0" brushRef="#br0" timeOffset="21">4479 16007 240 0,'-9'-5'90'0,"9"8"-48"0,0-1-51 16,0 9 14-16,0 2-3 15,0 3 1-15,0 8 3 16,0 8 1-16,0 2-3 16,0 3-3-16,0 5 0 0,3-5 1 15,0-5 1-15,0-5-32 16,0-6-15-16,3-3-58 16</inkml:trace>
  <inkml:trace contextRef="#ctx0" brushRef="#br0" timeOffset="22">4354 16179 280 0,'-21'-10'107'0,"21"7"-58"0,-3 0-51 0,6 3 20 16,3-5-11-16,3 2 1 15,3-2-5-15,5-3-2 16,7 3 0-16,3 0-17 0,3 2-6 0,0 3-29 15,-1 3-12-15,1 2 6 16,-6 0 7-16,0 3 30 16,-6 5 16-16,-4 1 33 15,-2-1 17-15,3 0-9 16,-3-2-1-16,0-1-10 16,0-4-4-16,0-6-8 15,3 0-4-15,-3-8-5 16,0-3-4-16,-4 0-3 15,-2-2 1-15,-6 0-6 16,-3 2-3-16,-5 3-1 16,-4 3 1-16,-6 0 4 15,-3 13 3-15,3 2 2 16,6 4 1-16,3 4 6 16,3 3 4-16,0 6 1 15,15 5 3-15,0-9-7 0,6 1-2 16,3-8-14-16,0-5-4 15,0-6-38-15,5-5-17 16,1 0-26 0</inkml:trace>
  <inkml:trace contextRef="#ctx0" brushRef="#br0" timeOffset="23">4857 16237 112 0,'-3'0'44'0,"6"3"-24"0,-3 0-10 0,3 5 14 16,0 5 7-16,0 5 3 15,0 1-14-15,0-6-4 0,-1 0-10 16,1 1 3-16,-3-6 1 16,0-3 8-16,0 0 6 0,0-5 0 15,-3-5 3-15,1-3-6 16,-1-11-3-16,0 6-8 16,0-3-2-16,3 0-9 15,0-2-4-15,6-3-15 16,-1 5-5-16,7 0-11 15,3 0-5-15,6 0-7 16,3 3-2-16,0 5 22 16,3 0 11-16,-1 0 9 15,-2 3 6-15,-6 0 23 16,-3 5 13-16,-6 0 18 16,-9 0 8-16,0 8-24 15,-3-3-10-15,3 3-16 16,3 2-5-16,3 4-8 15,3 2 0-15,3 2 1 16,2 1 3-16,-2 2 0 0,-3 3 2 16,-3-6 0-16,-3 1 1 15,-6-4-2-15,-9 4 1 16,-3-6-13-16,-5 0-6 16,-4-5-57-16,0-2-27 15,0-1 2 1</inkml:trace>
  <inkml:trace contextRef="#ctx0" brushRef="#br0" timeOffset="24">5449 15753 124 0,'0'-2'46'0,"0"2"-24"0,3 0 3 0,-3 0 20 15,3-3-2-15,0 0-1 16,0-2-4-16,0-3 1 0,3 0-21 16,3-2 3-16,0-4 2 0,6-1-8 15,5-4-1-15,4-5-2 16,6-5 2-16,6-5-7 16,8-6-2-16,13-5-1 15,5-3 2 1,4 3-5-16,5 0-3 0,4 6-2 15,11 7 3-15,0 6 0 16,1 7 1-16,-4 6-3 16,-3 7 0-16,7 6 2 15,-1 11 0-15,-12 8 1 16,-5 4 2-16,-7 1-3 16,-2 0 0-16,-6-3 1 15,-7-2 2-15,-8-1 1 16,-3-2 1-16,-7-3-2 15,-5-5-2-15,-3-5 3 0,-6 2 0 16,-3-5-1-16,-3 6-2 16,0-9-6-16,-3 0-1 15,-3 1-19-15,-3-1-6 16,0-8-18-16,0 1-7 16,-6 2-26-1,0 0-50-15,-6 3 34 16</inkml:trace>
  <inkml:trace contextRef="#ctx0" brushRef="#br0" timeOffset="25">7021 15259 228 0,'-6'-11'88'0,"9"11"-48"0,0 0-31 16,-3 0 22-16,0 0-15 15,3 8-1-15,3 2-3 16,5 9 0-16,1 2-6 16,0 3-4-16,0 2-1 0,0-2 1 15,0 0 3-15,-3-3-2 16,-3-2-2-16,-6-1 0 16,-3-2-1-16,0-3 2 15,-3 1 3-15,-6-4-2 16,0 6 0-16,-3-5-14 15,0-3-6-15,0 5-66 16,4 5-30-16,-1-4 11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0:29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 13708 72 0,'0'-3'27'0,"0"3"-14"0,0 0-7 16,0 0 11-16,0 0-9 16,0 0-4-16,0 6 1 15,0 4 4-15,0 4-1 16,0 4 1-16,0 6-8 16,0 2 0-16,-6 6-1 15,0 5 2-15,3 5 1 16,0 6 3-16,0 5-5 15,0 3-1-15,0-4 2 16,0 4 1-16,3 2-1 16,0 6 1-16,0 2-4 0,-6 0 0 15,3 0 7-15,0-5 4 16,0 3-3 0,3-4 1-16,0-1-3 0,0 7 0 15,0-5-3-15,3-3 1 16,0-3 2-16,0-2-4 0,3 0-1 15,-3-3 2-15,3 1 3 16,-3-1 2-16,0 3 3 16,0-5-1-16,-3-1 0 15,0 3 1-15,0-7 1 16,0-4-5-16,0-4-4 16,6-3-1-16,0-3-1 15,-6-5 0-15,3-3 2 16,0-5-10-16,0-6-2 15,9-5-41-15,3-7-54 16,2-11 19-16</inkml:trace>
  <inkml:trace contextRef="#ctx0" brushRef="#br0" timeOffset="1">2225 13750 8 0,'0'0'5'0,"3"3"-2"0,3 2 12 16,3-5 7-16,-6 3 5 0,6-3 3 16,3 3-7-1,3-3-2-15,9 2-8 0,0 1 0 16,2 0-8-16,7-1-1 16,3-2-2-16,-1 0-2 15,1-2 1-15,3 2-1 16,3 0 0-16,-1 0 2 15,1 0 1-15,3 2 3 16,-4 1-1-16,1 2 2 16,-3-2-6-16,5-3-3 15,-8-3 1-15,6 3 0 0,2 0 3 16,4 0-1-16,0 0-1 16,-1 3 1-16,1-1 1 0,2 1-1 15,-2-3-1-15,-3 0-2 16,-1 0 1-16,1 0 1 15,3 0 2-15,2-3-1 16,7 1 2-16,-1-1-4 16,1 1-2-16,2-4 2 15,1 1 0-15,2 0 1 16,-2-1 2-16,-3 4-3 16,-1-1 0-16,1 3 1 15,-4 0 2-15,1-3-1 16,-1 1-1-16,4-1 1 15,2 0 1-15,-2 1 1 16,0-1 1-16,2 3-5 16,-2-2 1-16,-1 2 0 15,-2-3 2-15,2 0-3 0,4 1-2 16,-4 2 4-16,1 0 1 16,3 0-3-16,-1 0 1 15,1-3-2-15,-1 0-2 16,7 1 3-16,-1 2 2 15,1 0 2-15,5 0 3 16,-6 0-5-16,1-3-3 16,2 0 1-16,1 1 2 15,-1-1-2-15,1 3 0 16,-4 0 1-16,1 0 2 16,-1 0-3-16,4 0 0 15,-1 0 1-15,4 0 2 16,-4-3-1-16,-2 3-1 15,-1 0 1-15,1-2 1 0,2 2-1 16,0 0 2-16,1 0-2 16,-4 0-1-16,4 0 1 15,-7 0-1-15,1 0 0 16,8 0 0-16,-5 0 0 16,-1 0 0-16,4 0 2 15,-1 0 1-15,-2 2-1 16,-1-2-2-16,19 0 3 15,-10 0 0-15,-3 0-4 16,1 0-1-16,2 0 1 16,-8 0 2-16,2 0 0 15,4 0-1-15,-1 3 1 16,-3 0-1-16,-2-1 0 16,-1 1 0-16,-2 0 0 0,-1-1 0 15,-2 1 0-15,-3 0 0 16,2-1 0-16,-5 1 2 15,2-3-3-15,1 0 0 16,-1 0 1-16,1 0 2 16,2 0 1-16,-2 0 1 15,0 0-7-15,-1-3 0 16,-2 3 3-16,-1 0 4 16,-5 0-1-16,-6 0-2 15,-1 0-3-15,1 0-1 16,-3 0 4-16,-4 0 1 15,-2 0-3-15,-3 0-1 16,-3 0 1-16,-1 0 0 16,1 0 3-16,-6 0 1 0,-6 0-1 15,0 3 1-15,-3-3-4 16,3 0 0 0,-1 0 3-16,1 0-3 15,-3 3 0-15,3-3 3 16,-3 0 1-16,0 0-4 15,-3 0-1-15,0 2 1 16,0-2 2-16,-3 0-2 16,3 0 0-16,-3 3-1 15,-6-3-2-15,6 0 5 16,-6 0 3-16,0 0 1 16,2 5 2-16,-2-5-4 15,6 3-2-15,0-1 0 0,0 1-1 16,0 2-3-16,-3 1 0 15,0-4 2-15,0 4 2 16,-3-6 0-16,3 5-1 16,-3 0-2-16,0 16 1 15,0 0 3 1,0 3-3-16,-3 3 0 16,0 7-1-16,0 8 0 15,3 11 2-15,0 0 2 16,0-2-3-16,3 4 0 15,0-7 7-15,3 2 6 0,0 3-2 16,-3 13 2-16,3 0-7 16,0-2-1-16,0-1-2 15,0-2 1-15,3 0-2 16,3 0 2-16,6-3-2 16,-1 6-1-16,-2-9 7 15,-3-2 3-15,-3-5-5 16,0-3-1-16,-3-8 0 15,0 0 0-15,-3 2-2 16,0 4 1-16,-3-4-2 16,0 6-1-16,0 0 1 15,3-2-1-15,0-6 0 16,-3 2 0-16,3-2 0 0,0-7 0 16,0-7 2-16,0-1 1 15,3-4 1-15,0-2 0 16,-3-3-5-16,3 3-1 15,-3-5-17-15,0-1-7 16,-3 1-29 0,0 2-56-16,3-2 17 15</inkml:trace>
  <inkml:trace contextRef="#ctx0" brushRef="#br0" timeOffset="2">2294 15737 112 0,'0'-2'44'0,"0"2"-24"0,0 0-4 15,0 0 16-15,6 0-11 16,0 0-2-16,3 0-9 15,3 0-2-15,5 0-4 0,4 0-3 0,3 2 0 16,3 1-1-16,3 2 0 16,-1 1 0-16,4-4 0 15,9 6 2-15,5-2 1 16,-2-1-1-16,6 0-2 16,-1 0 1-16,4-2 1 15,-1-3 5-15,4-3 6 16,8-2-5-16,-2 0-2 15,11 0-3-15,-2-1-3 16,-1-2 1-16,10 0-1 16,2 0 0-16,3 3 0 15,-2 0 0-15,-4 5 2 16,0-3-1-16,7 1 2 16,2-1-2-16,-6 3-1 0,1-3 3 15,-1 1 0-15,9-4-1 16,-2 4 1-16,-1 2-2 15,-3-3 2-15,1-2-7 16,8 2 1-16,-6 0 3 16,0 3 2-16,-2 0 0 15,-7 0-2-15,9 0 1 16,1 0-1-16,17 3 0 16,-3 0 0-16,-12-3 0 15,6 0 0-15,1 0 0 16,-10 2 0-16,0 4-3 0,1-6 2 15,8 2 1-15,-3 1 0 16,3 2 0-16,-2-2 2 16,-7-3-1-16,9 0-1 15,-6 0 1-15,4 0-1 16,-1-3 0-16,0 1 0 16,9-1 0-16,-5 0 0 15,-4 3 0-15,-6-2 2 16,0-1-1-16,4 0-1 15,-7 1-2-15,0 2 1 16,1 0 1-16,-1-6 2 16,6 1-1-16,-5 3-1 15,-1-1 3-15,0 0 2 0,-8-2-2 16,-1 0-2-16,0 2 0 16,-5 0 1-16,-7 1-1 15,-2-1-1-15,-4 3 1 16,1 0-1-16,-4-3 0 15,7 1 0-15,2-1 0 16,-2 3 0-16,2 0 0 16,-2 0 0-16,2 3 0 15,-8-3 0-15,-1 0 0 16,4 0 2-16,-3 0-3 16,-7 2-2-16,-2-2 2 15,-1 0 2-15,-2 3 0 16,0-3-1-16,-4 0-10 15,1 0-4-15,3 0-22 0,5 0-9 16,4 0-27 0,8 0-25-16,-2 3 38 15</inkml:trace>
  <inkml:trace contextRef="#ctx0" brushRef="#br0" timeOffset="3">10932 14007 108 0,'-6'-5'41'0,"3"2"-22"0,-9 3-3 16,6 3 16-16,-6-1-4 15,-3 4-2-15,-3 7-10 16,-2 11-3-16,2 0-7 16,-3 2-2-16,12-2 0 0,6-3-7 0,6-2 0 15,6-6 3-15,6-5 2 16,6-3 2-16,-1-8 0 16,4-5-5-16,0-2-1 15,-3-3 1-15,6-11 2 16,-7 3-2-1,-5-1-2-15,-3 4 2 0,-3 2 2 16,-3 5 0-16,-3 4-1 16,3 4-2-16,-3 11 1 15,0 13 1-15,3 3 0 16,0 2 6-16,0 6 6 16,0 0 3-16,-3-3 0 15,-3-3 1-15,-3-2 3 16,-6 0-9-16,-6-6-1 15,-3-2-5-15,-3-5-3 16,0-3-7-16,-2-6-1 0,-4-2-37 16,6-2-13-16,3-14-42 15</inkml:trace>
  <inkml:trace contextRef="#ctx0" brushRef="#br0" timeOffset="4">11122 14036 76 0,'3'21'30'0,"3"-2"-16"0,-3-1-1 0,-3-10 11 16,3 3 3-16,-3-1 1 15,0-2-11-15,0 3-5 16,0-3-7-16,0-3-2 15,0 1-1-15,0-6 1 0,0 0 0 16,0 0 3-16,0-3 1 16,-3 0 3-16,3-2 1 15,0-3-1-15,0-3-1 16,0-2-3-16,3-3-1 16,0 0-1-16,3 1 2 15,6-4-3-15,0 1-2 16,3 2-3-16,0 2 1 0,0 4-1 15,-1 2 0-15,-2 3-18 16,0 2-9-16,0 3-56 16</inkml:trace>
  <inkml:trace contextRef="#ctx0" brushRef="#br0" timeOffset="5">11319 14052 128 0,'3'19'49'0,"3"-4"-26"0,3-1-18 16,-3-9 13-16,0-2-4 16,2-1 2-16,1-2-3 0,3-8 0 15,3 0-7-15,6-5-6 0,-3 0-3 16,-3 0 4-16,-6 2 3 16,0 1-3-16,-12-1-1 15,-6 3-7-15,-3 3-3 16,-3 2 6-16,-3 6 1 15,-3 2 3-15,3 6 2 16,3 7 1-16,4 1 1 16,2-1 0-16,6 1 0 15,9-3-2-15,3-3 1 16,11-5-18-16,7 0-4 16,0-6-33-1,3-4-36-15,-1-6 25 16</inkml:trace>
  <inkml:trace contextRef="#ctx0" brushRef="#br0" timeOffset="6">11599 13994 156 0,'-15'-11'57'0,"6"11"-30"0,-6 0-14 15,9 3 17-15,-3 5-15 16,0 2-3-16,-6 4-6 16,3 9-1-16,0-1-3 15,9-1 3-15,3 3 1 0,3-6-2 16,6 1-1-16,3-9 1 15,0-2 0-15,0-8-2 16,3 0 1-16,-3-8-7 16,0 0 1-16,-3-10 1 0,-3-1 1 15,-3-2 3-15,-3 0 1 16,0 2-4-16,-3 4-1 16,3 1 1-16,-3 6 0 15,0 3-2-15,3 5 2 16,3 5-1-16,3 9 0 15,-1 1 2-15,7 7 0 16,3-1 0-16,0 0 0 16,0-5 0-16,0 0 2 15,0-3-30-15,0-5-11 16,3-3-46 0</inkml:trace>
  <inkml:trace contextRef="#ctx0" brushRef="#br0" timeOffset="7">11738 13727 104 0,'-6'-16'38'0,"9"16"-20"0,-3-3-23 16,0 3 6-16,3 5 19 16,3 6 10-16,0 2 3 15,0 16 1-15,0 3-19 16,0 8-7-16,0 2-5 15,0 11 0-15,0-5 0 0,0-6-1 16,0-5 1-16,0-5-35 16,0-6-13-16,-3-2-31 15</inkml:trace>
  <inkml:trace contextRef="#ctx0" brushRef="#br0" timeOffset="8">11634 13967 188 0,'-21'-2'71'0,"18"2"-38"16,3 0-34-16,0 0 12 0,0 0-3 15,9-3 2-15,6-2-1 16,3-1 2-16,6-1-6 16,3-1-10-16,5 2-1 0,-5 1-42 15,12 2-16-15,-6 3-13 16</inkml:trace>
  <inkml:trace contextRef="#ctx0" brushRef="#br0" timeOffset="9">11944 13724 140 0,'-6'0'52'0,"9"5"-28"0,-3 6-15 0,3-3 14 15,-3 10 2-15,3 6 4 16,0 5-9-16,0 6-4 15,0 2-9-15,-3 0-5 0,3 2-1 16,3-4 1-16,0-1 1 16,3-7-26-16,-4-6-9 0,4-5-59 15</inkml:trace>
  <inkml:trace contextRef="#ctx0" brushRef="#br0" timeOffset="10">12066 13978 184 0,'-3'8'68'0,"6"2"-36"0,3 9-37 16,3-8 12-16,0 4-2 15,3 4 4-15,-3-6-2 16,-1 0 1-16,1-2-5 16,0 0-4-16,0-3-2 0,0-6-49 15,3-4-55 1,0-6 19-16</inkml:trace>
  <inkml:trace contextRef="#ctx0" brushRef="#br0" timeOffset="11">12233 14052 228 0,'-24'50'85'0,"12"-21"-46"0,-6 16-37 0,12-21 17 16,-6 3-8-16,-6-4 1 15,3 1-14-15,3 0-5 16,4-3-99-16,2-5-45 15,3-5 73 1</inkml:trace>
  <inkml:trace contextRef="#ctx0" brushRef="#br0" timeOffset="12">12747 13957 180 0,'-11'-3'68'0,"5"8"-36"16,-9 1-31-16,9-1 14 0,-3 0-6 16,0 1 0-16,3-1-8 15,3 0 0-15,3 0-1 16,9 3 0-16,3 0 2 0,3 6-3 15,0 1-2-15,-3 1 6 16,-4 0 3-16,-2 0 12 16,-6 0 8-16,-6 0-13 15,-5-3-5-15,-4 3 6 16,0-5 2-16,0-4-10 16,0-1-3-16,3-4-22 15,3-2-10-15,3-2-43 16,3-4-58-16,6 1 29 15</inkml:trace>
  <inkml:trace contextRef="#ctx0" brushRef="#br0" timeOffset="13">12867 14023 164 0,'-3'5'63'0,"9"8"-34"0,-3 17-32 0,-3-20 11 16,0 1 2-16,0 2 6 15,0 0-8-15,0 0-4 16,0 3-32-16,0-5-14 16,0-3-31-16,0 0-14 0</inkml:trace>
  <inkml:trace contextRef="#ctx0" brushRef="#br0" timeOffset="14">12861 13965 168 0,'-6'-8'63'0,"9"8"-34"0,0-3-74 16,-3 3-8-16,3 0-6 15,3 0 0-15</inkml:trace>
  <inkml:trace contextRef="#ctx0" brushRef="#br0" timeOffset="15">12956 14126 108 0,'0'11'41'0,"3"2"-22"0,0-5-22 0,-3-3 8 15,0 0 13-15,0-2 11 16,0 0-11-16,0-3-4 16,0 0-7-16,0 0 0 15,0 0-4-15,0-3-2 0,0-2 2 16,0-3-9-16,3-3-3 15,0-7-4-15,0-3-2 16,3 2 5-16,6 3 4 16,2 3 4-16,-2 2 3 15,0 6 4-15,0 10 2 16,0 11 5-16,-3 0 3 0,0 0 0 16,-3-3 4-16,-3 0-7 15,0 1-2-15,-3-1-3 16,0-8-2-16,3 1-1 15,-3-6 2-15,0 0-10 16,6-3-4-16,0-5-16 16,3-11-5-16,3-2 2 15,-1 3 3-15,4 4 14 16,-3 7 6-16,0 7 11 16,0 10 6-16,-3 6 5 15,0 0 1-15,-3 0-8 16,-3 2-2-16,0-2-5 15,0-3-1-15,0-2-28 0,0-3-10 16</inkml:trace>
  <inkml:trace contextRef="#ctx0" brushRef="#br0" timeOffset="16">13361 14166 148 0,'-3'29'55'0,"6"-8"-30"0,-3 27-23 0,0-32 14 16,3 2 5-16,0 3 7 0,0-2-9 15,0-1-1-15,-3-2-10 16,0-5-3-16,3-3-1 16,-3-6-11-16,0-4-5 0,-3-6-14 15,0-8-6-15,-3-8 8 16,0-2 6-16,0-6 11 15,0-3 4-15,3 4 9 16,3-1 4-16,0 0 1 16,6 3 1-16,3 8-4 15,3 8-3-15,2 7 4 16,7 12 2-16,0 2 5 16,-3 2 4-16,-3 1-4 15,-9 2 1-15,-6 3-1 0,-6 0-1 16,-6 0-5-16,0-6-4 15,0-2-23-15,-3-3-11 16,0-5-26-16,1-2-11 16,2-6-18-1</inkml:trace>
  <inkml:trace contextRef="#ctx0" brushRef="#br0" timeOffset="17">13557 13875 152 0,'0'0'57'0,"3"5"-30"0,0 6-25 0,0-3 14 16,0 7 7-16,-3 7 6 0,0 7-4 15,0 8-3-15,3-3-12 16,0 1-9-16,0-6-3 16,0-3 1-16,0-2 0 0,3-6-54 15,0-4-69 1,0-4 22-16</inkml:trace>
  <inkml:trace contextRef="#ctx0" brushRef="#br0" timeOffset="18">13727 14145 188 0,'0'13'71'0,"-3"-3"-38"0,3 1-36 15,0-6 11-15,0 1-15 16,0-4-3-16,0-2-70 15,0 0-29-15,0 0 55 0,0-2 27 16</inkml:trace>
  <inkml:trace contextRef="#ctx0" brushRef="#br0" timeOffset="19">13676 14007 172 0,'-3'-5'66'0,"3"5"-36"0,0-3-40 0,0 3 11 16,6 0-14-16,3 3-2 15,6-1-52-15,0 4-22 16</inkml:trace>
  <inkml:trace contextRef="#ctx0" brushRef="#br0" timeOffset="20">14075 13904 132 0,'-9'-16'52'0,"3"8"-28"0,-9-13 5 0,9 16 23 16,-3-9-4-16,-3 4 1 16,-5 2-27-16,-4 3-11 15,3 10-7-15,0 8-10 0,3 6-4 0,3 7 6 16,3 6 1 0,3 13 3-16,0 0 2 0,3-3 1 15,0-2 1-15,3-6-2 16,0-2-2-16,0-8-10 15,-2-6-61 1,-1-5-20-16,-3-5 0 16</inkml:trace>
  <inkml:trace contextRef="#ctx0" brushRef="#br0" timeOffset="21">13798 14097 224 0,'0'-3'85'0,"9"-10"-46"0,3 18-48 0,-3-7 14 15,3-1-1-15,0 0 2 16,6 1-2-16,5-1-3 16,1-5 0-16,0 0-30 0,-3 3-13 15,-3 0-3-15,0 2 0 16,-3 8 22-16,-4 1 14 16,1 4 30-16,-3 1 16 15,0 2 2-15,-3 0 1 16,0 1-20-16,0-1-7 15,-3 3-6-15,0-3 0 16,3-3-15-16,-3-2-5 16,0-2-75-16,-3-6-38 15,0 0 58-15</inkml:trace>
  <inkml:trace contextRef="#ctx0" brushRef="#br0" timeOffset="22">14057 14002 212 0,'-6'-11'79'0,"9"11"-42"0,0-5-48 16,0 5 13-16,3-3-4 16,3 1 1-16,3 2-15 15,0 0-6-15,6 2-20 16,3 1-9-16,-1 2 10 16,-2 3 4-16,0 0 35 15,-3 5 15-15,-3 3 17 16,0 3 9-16,0-6-4 15,0 0 0-15,0-2-14 16,-1-3-5-16,1-8-9 0,0-6-1 16,0-2 1-16,-3-5-1 15,-3 0-1-15,-3 0-3 0,-6 2 1 16,-3 1-2-16,-6 4 2 16,0 4-2-16,-9 4-1 15,1 9 1-15,-1 10-1 16,3-2 0-16,6 2 2 15,6-3 1-15,9 3 3 16,6 1-3-16,3-4 0 16,3-5-8-16,3-2-2 15,2-3-27-15,7-6-10 16,3-4-18 0,0-1-17-16,-3-2 29 15,-4 0 60-15,-2-3 30 16,-6 0 11-16,-3-3 5 15,-6 1-16-15,-6 2-6 0,-6-3-14 16,-3 8-5-16,-3 3-8 16,-3 3-7-16,0 5-3 0,9 0 2 15,-3 5 0-15,9 0 1 16,6 1 2-16,3-6-1 16,0-1 2-16,3-1 0 15,3-6 3-15,0-6-1 16,0-4 0-16,-3-3-3 15,-3-8-2-15,-3-11-4 16,-6 0 0-16,-3-2-3 16,0-3 0-16,-3-3 4 15,0 0 3-15,0 8 7 16,0 6 4-16,0 15 5 16,3 19-11-1,6 8 6-15,3 8 2 16,3 8-11-16,3 5-5 15,0-3 5-15,3 1 5 16,-1-6-25-16,7-3-12 16,3 1-78-1</inkml:trace>
  <inkml:trace contextRef="#ctx0" brushRef="#br0" timeOffset="23">14908 14205 220 0,'-2'8'85'0,"2"-2"-46"0,-3-1-46 16,0-2 14-16,0-3-7 15,0 0 2-15,-6 0-32 16,3-3-12-16,0 0-45 16,-3-2-18-16</inkml:trace>
  <inkml:trace contextRef="#ctx0" brushRef="#br0" timeOffset="24">14908 13600 228 0,'-2'-24'88'0,"4"24"-48"0,-2 2-47 15,0 22 18-15,0 5-2 16,-2 3-5-16,-1 16-2 15,0-3-1-15,0-3 1 0,0 0 1 16,3-5-32-16,0 0-15 16,6-7-53-1</inkml:trace>
  <inkml:trace contextRef="#ctx0" brushRef="#br0" timeOffset="25">11015 14023 44 0,'-12'0'19'0,"27"3"-10"0,-9-1 7 0,-6-2 11 15,6 3 3-15,-6-3 2 16,0 0-2-16,0 0 1 16,0 0-6-16,0 0-1 15,0 0-11-15,0 0-5 16,-6-3 1-16,-3 1 2 15,0-4-2-15,0 1 2 0,-3 0 0 16,3-1 3 0,-2 1-3-16,-1 2-1 0,0 1-9 15,-3 2 0-15,3 2-10 16,3 1-2-16,0 2-32 16,3 1-14-16</inkml:trace>
  <inkml:trace contextRef="#ctx0" brushRef="#br0" timeOffset="26">10905 14806 72 0,'0'-3'30'0,"0"6"-16"0,3 0 5 16,-3-3 16-16,0 5 3 15,3 0 4-15,-3 6-3 16,3-1-2-16,-3 4-14 16,0-1-4-16,0 0-11 15,3 0-7-15,-3 3-2 0,0-2 3 16,0-1 1-16,0 3-15 15,0-3-19-15,0-3-9 16,0-2-10 0</inkml:trace>
  <inkml:trace contextRef="#ctx0" brushRef="#br0" timeOffset="27">10902 14642 132 0,'-3'-11'52'0,"6"9"-28"0,0 2-30 0,-3 0 8 0,0 0 0 16,0 0 3 0,0 0-7-16,3 2 0 0,3 1-33 15,-3 0-12-15,3-1 0 16,0 4 2-16</inkml:trace>
  <inkml:trace contextRef="#ctx0" brushRef="#br0" timeOffset="28">11066 14565 124 0,'-6'-8'46'0,"9"16"-24"0,-3-5-19 0,0 2 12 15,0 6 11-15,0 2 5 16,0 11-9-16,3 5-3 16,0 3-11-1,0-1-7-15,0 4-2 0,-3-1 1 0,3-2 2 16,-3 0-8-16,0-6-1 16,0 1-51-1,0-3-50-15,0-3 29 16</inkml:trace>
  <inkml:trace contextRef="#ctx0" brushRef="#br0" timeOffset="29">10997 14764 208 0,'-27'-3'79'16,"27"0"-42"-16,3 3-43 0,6-5 16 15,3 0-1-15,0 0-5 16,3 2 0-16,3-5-2 16,0 3-24-16,3-1-7 0,-3 6-61 15</inkml:trace>
  <inkml:trace contextRef="#ctx0" brushRef="#br0" timeOffset="30">11161 14819 160 0,'0'6'60'0,"3"-4"-32"0,12 9-33 0,-9-6 12 16,0 0 3-16,6-2 5 15,0 0-3-15,-1-3-2 16,1 0-5-16,3-3-4 0,0-2 0 16,0-3-1-16,-3 0 2 15,-3 0-8-15,0 0-3 16,-6 0-2-16,-6 0-1 15,-3 3 0-15,-3 0 2 16,-3 2 4-16,-12 3 3 16,0 5 4-16,4 3 4 15,2 3 4-15,3 2 5 16,3 0-4-16,6 3 2 0,3 0-3 16,3 0 2-1,9 0-6-15,6 0-1 0,3-6-9 16,-1 1-4-1,1-3-31-15,0-11-13 0,0 0-20 16</inkml:trace>
  <inkml:trace contextRef="#ctx0" brushRef="#br0" timeOffset="31">11349 14862 116 0,'-3'8'44'0,"3"0"-24"0,3 7-15 0,-3-7 11 15,0 6 4-15,0-4 4 16,2 1-10-16,-2-3-5 16,0-3-6-16,0 0 0 0,3-2 0 15,-3-8 7 1,0-3 0-16,3-3-1 16,0-5-5-16,0 0-1 15,0-2 1-15,3 2 2 16,3 0-3-16,0 3-2 15,3 2-3-15,6 3 1 16,0 6-12-16,0 2-7 16,-3 2-38-1,-1 1-43-15,4 0 26 16</inkml:trace>
  <inkml:trace contextRef="#ctx0" brushRef="#br0" timeOffset="32">11625 14806 124 0,'-21'-3'46'0,"13"6"-24"0,-1 0-15 16,6-1 15-16,-6 4-2 16,-3 2 3-16,0 2-11 15,0 6-2-15,0 3-6 16,3 2-5-16,3 5-2 0,6-2 2 16,3 0 2-16,3-8 2 15,6-3 1-15,3-5 0 16,0-5 0-16,3-9-11 15,0-2-5-15,-4-5-1 0,-5 0 2 16,0-3 7-16,-3 3 4 16,-9 0 1-1,0-1 2-15,0 4-2 0,0 2-1 16,0 2 1-16,0 6 1 16,3 6-1-16,0 2 2 15,9 5 2-15,0 11 4 16,3-3-6-16,0 0-2 15,0-5-3-15,0-3 0 16,3-5-29-16,0-3-14 16,2-5-24-1</inkml:trace>
  <inkml:trace contextRef="#ctx0" brushRef="#br0" timeOffset="33">11801 14631 160 0,'-6'3'63'0,"6"8"-34"0,0 7-32 16,0 3 11-16,0 3 0 15,0 5 3-15,0 6-2 16,3-4 0-16,0 6-5 16,0 3-5-16,0-3 0 0,0-5-30 15,0-8-12-15,0-3-29 16</inkml:trace>
  <inkml:trace contextRef="#ctx0" brushRef="#br0" timeOffset="34">11688 14782 212 0,'-6'-5'82'0,"9"5"-44"0,3-3-44 0,0 3 12 15,3-2-2-15,3-1 2 16,8 0-2-16,4-5-1 16,6 3-1-16,3 0-17 0,-3 2-7 15,-4 1-16-15,-2 2-4 16,-3 5 16-16,-6 0 8 16,-6 3 11-16,-6 3 4 15,-6 2 9-15,-6 3 6 16,-3 2 9-16,0 3 7 15,3 1-6-15,3 9-3 16,6-4-5-16,9-3 1 0,0-3-8 16,6-5-2-16,0-6 1 15,3-4 1-15,-1-12-3 16,-2-7-3-16,0 0 0 16,-3 0 1-16,-6-3-3 15,-3 0 0-15,-6 0-1 16,-3 0-2-16,-3 3-11 15,-3 2-5-15,0 3-22 16,3 3-11-16,4 0-19 16</inkml:trace>
  <inkml:trace contextRef="#ctx0" brushRef="#br0" timeOffset="35">12128 14872 152 0,'21'27'57'0,"-15"-14"-30"0,-3 35-21 0,0-35 15 15,-3 0-5-15,0 0 3 16,0-2-4-16,0-3-1 16,0-3-8-16,-3-2 3 0,0-3 1 15,0-11 1-15,0-7 1 16,0-4-2-16,3-1 1 16,3-4-6-16,3 3-1 15,6 1-4-15,3 4-1 16,3 6-6-16,0 5 0 0,0 5-48 15,-1 3-20 1,7 5-17-16</inkml:trace>
  <inkml:trace contextRef="#ctx0" brushRef="#br0" timeOffset="36">12435 15039 212 0,'-9'24'82'0,"9"-6"-44"0,-9 3-42 15,6-10 13-15,-6-3-7 16,-6 3 1-16,-3-1-62 0,-2-2-26 16,-1 8 6-16,3-21 9 15</inkml:trace>
  <inkml:trace contextRef="#ctx0" brushRef="#br0" timeOffset="37">12810 14676 104 0,'0'48'41'0,"3"-11"-22"0,0 16-11 0,0-29 11 16,-3 5 13-16,6 3 7 16,0-6-18-16,0-2-9 15,-3-3-8-15,0-5-1 0,0-3 2 16,0-5 0-16,-3-8 0 15,0 0-8-15,0-13-2 0,0-6-7 16,3-2-3-16,3-3 4 16,3 3 2-1,2 3 5-15,4 5 4 0,0 5 1 16,0 8 2-16,6 5 9 16,-6 3 4-1,-6 8 1-15,-6 0 0 0,-3 5-3 16,-3-3-1-16,-6-2-5 15,-3-3-3-15,-3 1-9 16,0-4-3-16,-6-5-18 16,-2 1-9-16,2-4-29 15</inkml:trace>
  <inkml:trace contextRef="#ctx0" brushRef="#br0" timeOffset="38">13099 14893 160 0,'0'8'63'0,"6"0"-34"0,3 0-34 0,-3-5 12 15,0 0 9-15,-1-3 9 16,4 0-6-16,0-3-3 16,3-2-9-16,0-3-5 0,0-3-1 15,-3 0-4-15,-3 1 0 16,-3-3-3-16,-3 2 1 0,-3 0-4 15,-6 1-1-15,-3 2 0 16,-3 5 4-16,-3 6 3 16,-5 5 2-1,2 2 5-15,-3 6 2 16,6 0 9-16,9 5 2 0,3 6-2 16,9-3-1-16,3-3-8 15,6-3-4-15,3-4-15 16,6-4-6-16,0-5-43 15,2-2-53 1,10-3 28-16</inkml:trace>
  <inkml:trace contextRef="#ctx0" brushRef="#br0" timeOffset="39">13349 14838 184 0,'-12'-11'68'0,"3"9"-36"0,0 4-29 0,6 4 15 16,-12 1-5-16,-3 4 2 15,3 5-2-15,1 5 2 16,2 8-8-16,3-2-2 0,3-4 1 16,6-1-5-16,3-6-1 15,3-3 0-15,9-5 2 16,-1-6-10-16,1-4-2 16,0-4-4-16,-3-4-1 15,0-9 3-15,-6 3 5 16,0 3 4-16,-3 3 2 15,0-1 3-15,-3 3 3 16,0 3-9-16,6 13-4 16,0 10 4-16,0 6 14 15,3 3 11-15,0 2 5 16,-3 5 4-16,-3-2-7 16,-3-3-2-16,-3-3-6 15,-3-4-1-15,-6-7-6 16,-9-1-3-16,-6-4-9 15,-6-5-5-15,4-2-26 16,-1-3-12-16,3-8-34 16,6-8-50-1,6 0 34-15</inkml:trace>
  <inkml:trace contextRef="#ctx0" brushRef="#br0" timeOffset="40">13417 14854 156 0,'0'2'57'0,"6"6"-30"0,0 6-27 0,3-7 13 15,-3 1 8-15,-6 3 9 16,6 2-13-16,0 8-5 16,-3-5-7-16,0-3-21 0,0 1-7 15</inkml:trace>
  <inkml:trace contextRef="#ctx0" brushRef="#br0" timeOffset="41">13405 14827 192 0,'-6'-5'71'0,"6"2"-38"0,3 3-72 15,0 0-3-15,3 0-11 16,-3 0-1-16,3 0 11 15,6 0 6-15</inkml:trace>
  <inkml:trace contextRef="#ctx0" brushRef="#br0" timeOffset="42">13590 14909 160 0,'3'19'63'0,"-3"2"-34"0,0 8-16 0,0-21 17 16,0-3-6-16,0 1 2 15,0-12-10 1,0-10-13-16,3 1-4 15,3-1-3-15,0-3-1 16,3 1-1-16,3-1 1 16,-1 6 3-16,1 2 1 15,6 9-2-15,3 4 2 16,-3 6 10-16,0 3 3 16,-3 7 6-16,-3 6 1 15,-6 0-8-15,-1-6-4 16,1-2-13-16,-3-2-6 15,0-1-47-15,0-3-21 16,3 1-12 0</inkml:trace>
  <inkml:trace contextRef="#ctx0" brushRef="#br0" timeOffset="43">13956 15076 256 0,'-18'16'96'0,"15"-3"-52"0,-21 6-49 15,18-11 17-15,-3 2-3 16,-5-2 2-16,-7 0-30 16,-6-3-11-16</inkml:trace>
  <inkml:trace contextRef="#ctx0" brushRef="#br0" timeOffset="44">14260 14899 164 0,'-12'0'63'0,"12"2"-34"0,3 4-34 0,0-4 10 16,0 1 8-16,3 0 8 15,2 2-4-15,7 3 1 16,0 0-11-16,6-8-2 0,3-3-1 16,0-2-2-16,-3 0-2 15,-4-1 1-15,-2-2-1 16,-3 0-3-16,-6-2 0 15,-3-1-1-15,-3 1 0 16,-9-1-4-16,-6 0 0 16,-3 3 2-16,1 3 1 0,-1 3 5 15,0 4 2-15,0 3 2 16,0 3 2 0,3 0-1-16,3 3 2 0,3 10 2 15,3 3 2-15,6 2-1 16,3 1 1-16,6-3-4 15,3-3-2-15,3-5-9 16,9-6-5-16,0-2-26 16,0-2-10-16,-1-6-45 15</inkml:trace>
  <inkml:trace contextRef="#ctx0" brushRef="#br0" timeOffset="45">14492 14867 124 0,'-6'13'46'0,"6"0"-24"0,-3 1-15 0,3-1 15 16,0 5 2-16,0-2 5 15,0-3-11-15,0-2-5 16,0 0-8-16,0-6-4 0,3 0 2 16,0-10 2-16,3-6 2 15,0 1-1-15,3-3-1 16,0-1-3-16,2 1-2 15,4 0 1-15,0 5 1 0,0 3 1 16,0 5 3 0,3 10-1-16,-3 3 0 15,-3 6-1-15,-3-1 0 0,-1 1-2 16,1-6-2-16,0 0-17 16,3-2-9-16,0-3-37 15,3-5-50 1,3-3 27-16</inkml:trace>
  <inkml:trace contextRef="#ctx0" brushRef="#br0" timeOffset="46">14837 14864 160 0,'-45'-2'63'0,"36"4"-34"0,-8 6-19 16,11-2 20-16,-3 1-14 15,0 9-1-15,0 6-5 0,3-1-1 16,6 0-5-16,3 0-3 0,6-2 2 15,0-6-2 1,3-3 2-16,11-4-9 0,1-6-3 16,-3-14-9-16,-3-4-1 15,-3-3 1-15,0-3 1 16,-6-3 3-16,-6-2 3 16,-3 0 5-16,-15-8 3 15,-3 3 4-15,3 5 4 16,3 5 4-16,3 5 5 15,3 11-10-15,3 19-5 16,0 8 5-16,12 10 4 16,6 10-2-16,0 6-1 0,3-2-2 15,6-6-3 1,2-6-26-16,-2-7-10 0,6-8-37 16</inkml:trace>
  <inkml:trace contextRef="#ctx0" brushRef="#br0" timeOffset="47">15406 14618 104 0,'-3'8'38'0,"6"3"-20"0,0 10-1 15,0 0 16-15,-1 6-4 16,4 4-2-16,-3 4-7 15,0-4 0-15,0 4-11 16,0 2-1-16,-3-5-1 0,0-6-1 16,0-7-1-16,0-4-1 15,0-1 0-15,0-6 2 16,-3-3 1-16,0-10 1 16,0-9 0-16,3-1-4 15,0-7-1-15,6-4-3 16,3-1-1-16,3 4 1 15,0-4 0-15,0 3-3 16,6 6 0-16,3 10 2 0,-3 5 0 16,-1 9 3-1,1 4 1-15,-3 6 1 0,-3 3 2 16,-3-1 1-16,-3 6 1 16,-3 2-7-16,0-10-2 15,0 3-16-15,3-3-6 16,0-3-24-16,0-3-9 15,3-2-26 1,3-2-16-16,0-12 49 16</inkml:trace>
  <inkml:trace contextRef="#ctx0" brushRef="#br0" timeOffset="48">15795 14859 140 0,'-5'-13'52'0,"-10"10"-28"0,3 0-28 15,0 6 60 1,-3 2-18-16,0 3-16 15,0 3-8-15,0 2-10 16,0 6 4-16,7 2 2 0,2 0-3 16,3 0-2-16,6-5 0 15,3-3-1-15,2-2 0 16,7-6 0-16,6-5-2 16,-3-8-2-16,0-10-10 15,-3-1-4-15,-3 3 5 16,-3 0 4-16,-3 3 6 15,-3 3 4-15,-1 2 0 16,-2 5 2-16,0 3-9 0,0 5 0 16,0 9 2-1,3 7 2-15,0 0-3 0,3 0 1 16,0-2-11-16,0-6-3 16,0-3-35-16,3-2-15 15,0 0-18 1</inkml:trace>
  <inkml:trace contextRef="#ctx0" brushRef="#br0" timeOffset="49">15870 14891 136 0,'0'8'52'15,"0"0"-28"-15,0 0-13 0,0-6 18 16,0 1-4-16,0 0 3 0,0-1-16 15,0-2-5-15,0 0-4 16,0 0-3-16,0 0 3 0,0-2-4 16,0-4 0-16,3-2-1 15,3-2 0-15,0-4 0 16,3 1-2-16,3 3 3 16,0-1 2-16,5 6 4 15,7 5 2-15,-3 8 1 16,-3 5 2-16,-3 8-1 15,0 6 2-15,-6-4-4 16,0-1 1-16,-4-4-5 0,1-2-2 16,0-3-25-16,3-2-11 15,0-6-37 1,3-5-44-16,3-3 36 16</inkml:trace>
  <inkml:trace contextRef="#ctx0" brushRef="#br0" timeOffset="50">16275 14830 160 0,'-15'-11'63'0,"6"11"-34"0,-12 0-21 16,9 0 18-1,-3 3-2-15,0 2 1 16,-2 3-8-16,-1 5-2 16,3 3-9-16,0 5-2 0,3 6 0 15,6-1-5-15,6-2 1 16,6-5 0-16,3-3 2 0,3-3-3 15,6-8-2-15,3-2-5 16,-1-22-2-16,1 1 0 16,-6-3 1-16,-3-3 1 15,-6-3 2-15,-3-2 6 16,-3-11 2-16,-6 3 0 16,-6 0 1-16,3 6 0 15,0 4 1-15,0 9-2 16,3 4 1-16,6 14-2 15,6 19 4-15,3 7 1 16,0 6-5-16,0 3 0 16,3 4-1-16,0 4 2 15,0-9-1-15,0-5-1 16,0-8-32-16,0-5-16 16,2-16-42-1</inkml:trace>
  <inkml:trace contextRef="#ctx0" brushRef="#br0" timeOffset="51">16409 14589 188 0,'-3'-5'71'0,"6"5"-38"0,-3 10-43 0,0 4 11 16,0 2 6-16,0 13 4 0,-3 5 7 15,0 3 1-15,0 0-10 16,3-2-5-16,0-6-3 0,3 0-12 15,0 5-3-15,6-10-42 16</inkml:trace>
  <inkml:trace contextRef="#ctx0" brushRef="#br0" timeOffset="52">16546 14833 212 0,'3'5'82'0,"3"0"-44"0,2 6-44 16,-2-6 12-16,0-2 2 0,3-1 7 16,0-2-5-16,6 0-3 15,0-2-4-15,-3-1-5 0,3-2 1 16,-3-1-1 0,-3-2-2-16,-9 1 0 0,-9-1 0 15,-3 0-4-15,0 2 0 16,-3 1 4-16,-6 5 4 15,0 3 3-15,6 5 3 16,1 0 3-16,2 5 5 16,3 0-6-16,6 3 0 15,3 2-2-15,3 1-1 16,6 2-17-16,3-5-4 16,2-3-25-16,10-10-11 15,3-11-37-15</inkml:trace>
  <inkml:trace contextRef="#ctx0" brushRef="#br0" timeOffset="53">16769 14811 164 0,'-24'-8'63'0,"12"11"-34"0,-6 2-23 16,9 1 17-16,-6 4-16 16,4 3-4-16,-1 3 7 15,6 6 2-15,3 4-5 16,6 0-2-16,6-2 1 0,0-3-3 15,2-5 0-15,4-2-6 16,0-9 0-16,3-13-10 16,-3-8-4-16,0-3-9 15,-3-4-1-15,-3-6 7 0,-6-1 5 16,-6-12 9-16,-3 2 5 16,-3 1 19-16,-3 4 11 15,3 9-4-15,3 5-2 16,0 5-16-16,3 8-4 15,3 8 0-15,3 21 2 16,0 8 0-16,6 8 0 16,0 0-1-16,6 3 0 15,0 2-11-15,0-5-5 16</inkml:trace>
  <inkml:trace contextRef="#ctx0" brushRef="#br0" timeOffset="54">17456 14534 124 0,'-23'-24'46'0,"14"24"-24"0,0-11-2 0,-6 16 21 15,0 11-13-15,-3 3-6 16,3 7-7-16,3 19 0 15,0 0-8-15,6 3 0 0,3 0 0 0,1-1 1 16,2 3 0-16,2-7-9 16,1-9-4-16,6-7-48 15,-3-6-20-15</inkml:trace>
  <inkml:trace contextRef="#ctx0" brushRef="#br0" timeOffset="55">17165 14798 212 0,'3'-2'79'0,"6"-1"-42"0,11 0-48 0,-8 1 13 16,9-1-4-16,9 0 1 16,3 3-21-16,-1 0-8 15,-2 3 2-15,-6 2 1 16,-3 1 18-16,-6 1 7 15,-6 4 20-15,-3 2 11 16,-6 3-4-16,3 0-2 16,-3 5-7-16,3-2-2 15,0 7-8-15,3-5-2 0,2-5 0 16,10-3 4-16,0-5 5 16,3-10-5-16,3-9-2 15,-3-2-3-15,-3 0-3 16,-7-1 3-16,-2 1 0 15,-9-3 1-15,-9 0 2 0,-2 3-3 16,-7 0-2-16,0 2-9 16,-3 3-3-16,0 3-27 15,-3 3-11-15</inkml:trace>
  <inkml:trace contextRef="#ctx0" brushRef="#br0" timeOffset="56">17611 14878 156 0,'24'26'60'0,"-18"0"-32"0,3-4-24 16,-6-9 15-16,0 0 6 15,-3-2 5-15,0-3-3 0,-3-3-2 16,0-2-13 0,0-11-1-16,0-6 2 0,0 1-1 15,0-3 3-15,3-2-10 0,3-3-3 16,6 2-7-16,3 1-1 15,6 4-19-15,2 4-9 16,13 2-55 0,-3 5-47-16,-3 0 50 15</inkml:trace>
  <inkml:trace contextRef="#ctx0" brushRef="#br0" timeOffset="57">17962 14851 224 0,'6'13'85'0,"18"1"-46"0,-9 1-39 0,-6-7 18 15,3 8-8-15,-3 5 0 16,0-5-9-16,0-3-2 15,3-2 0-15,0-3-33 0,-1-11-14 16,1-2-20 0,0-8-37-16,0 0 31 15</inkml:trace>
  <inkml:trace contextRef="#ctx0" brushRef="#br0" timeOffset="58">18189 14822 160 0,'0'-8'63'0,"0"8"-34"0,0 5-10 0,0 1 21 0,-3 4-14 16,-6 9-2-16,-6 18-10 15,-3 2-1 1,-6 4-8-16,-3 2 4 0,1 2 1 0,2-7-8 16,6-6 0-16,0-4-20 15,9-9-8-15,3-3-44 16,6-7-59 0,9-6 31-16</inkml:trace>
  <inkml:trace contextRef="#ctx0" brushRef="#br0" timeOffset="59">18326 14885 236 0,'-9'-2'90'0,"6"2"-48"0,3 2-53 16,0 4 11-16,-6-1 1 15,-3 11 4-15,0 5 4 0,0 0 5 16,6 3-8-16,9-3-3 0,0 0-2 15,3-5-1-15,6 0 2 16,0-5 1-16,2-9 1 16,4-4-7-16,3-6 0 15,-3 0-1-15,3-8-1 16,-12-5 8-16,-6 0 5 16,-9 2-2-16,-3 1-1 15,-6-1-2-15,-3 6-3 16,-3 0-8-16,-6 2-3 15,3 3-23-15,3 3-10 0,4 0-30 16,5 2-38 0,9-2 36-16</inkml:trace>
  <inkml:trace contextRef="#ctx0" brushRef="#br0" timeOffset="60">18477 14870 188 0,'3'21'71'0,"0"-8"-38"0,15 21-32 15,-12-15 16-15,0-1 4 16,0 1 5-16,3-3-10 16,0-3-2-16,3-2-8 15,3-6 0-15,3-5 1 0,-1-3-8 16,-2-10-4-16,0-8-2 16,-3 0 1-16,0 2 4 15,-3 1 3-15,-3 4 4 16,0 4 4-16,0 5-2 0,3 7-2 15,6 17 6-15,-1 5 3 16,4 2-1-16,3 3 2 16,0 0-8-1,3 3-2-15,-3-8-36 0,5-6-17 16,10-12-74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0:45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14584 9456 108 0,'3'-10'44'0,"0"10"-24"0,0 0 7 15,-3 0 23-15,0 0-9 16,0 0-3-16,3 8-3 16,0 2 3-16,0 6-21 15,0 5 2-15,-3 6-1 0,0 10-4 16,0-6 0-16,0-1-8 15,0-4-4-15,0-5-1 16,0-5 1-16,0-5-23 16,-3-3-11-16,3-3-21 15,-3-8-7-15,0-2-45 16</inkml:trace>
  <inkml:trace contextRef="#ctx0" brushRef="#br0" timeOffset="1">14548 9313 252 0,'-12'-8'93'0,"9"3"-50"0,0-3-46 0,3 6 19 15,0-1-14-15,0 0-1 16,0 3-3-16,3-2-2 16,-3 2 3-16,6 0-29 0,0 0-9 15,3 0-63 1</inkml:trace>
  <inkml:trace contextRef="#ctx0" brushRef="#br0" timeOffset="2">14757 9152 160 0,'-3'-11'60'0,"3"14"-32"0,3 26-35 0,-3-18 8 0,3 5 22 16,-3 10 11-16,3 8 1 15,-3 6 2-15,0 8-21 16,0 2 0-16,0 6 0 0,0-6-8 16,0 0-4-16,0-10-3 0,0-11 1 15,0-3-36 1,0-7-15-16,0-6-57 16,0-5-26-16,-3-5 64 15</inkml:trace>
  <inkml:trace contextRef="#ctx0" brushRef="#br0" timeOffset="3">14635 9462 240 0,'-6'-6'90'0,"9"1"-48"0,15-3-42 0,-10 5 16 16,4 1-3-16,3-4 3 15,3 4-12-15,3-1-1 0,12 0-3 16,-1 1-16-16,1 2-6 15,-3 0-60-15,0 0-57 16,-6 2 44-16</inkml:trace>
  <inkml:trace contextRef="#ctx0" brushRef="#br0" timeOffset="4">14935 9472 204 0,'-6'16'77'0,"9"-5"-42"0,3 4-32 15,0-7 17-15,0 3 1 16,3-3 4-16,3 0-9 16,0 2-4-16,0-4-7 15,3-4-2-15,3-2 3 0,-4-5-3 16,4-3 0-16,-3-5-3 16,-3 2-3-16,-3-2-5 15,-9 2-2-15,-6 1 2 0,-3 2 5 16,-6 3-7-1,-3 5-1-15,-2 2 6 0,-1 6 2 16,0 5 5-16,3 1 1 16,3 2 5-16,3 15 5 15,3-4-1-15,6-3 1 16,6-1-10-16,6-1-1 16,3-4-7-16,3-5 1 15,3-2-22-15,3-6-8 0,3-5-27 16,-4-2-11-1,-2-4-9 1</inkml:trace>
  <inkml:trace contextRef="#ctx0" brushRef="#br0" timeOffset="5">15135 9544 136 0,'-6'13'52'0,"6"-3"-28"0,3 17-13 15,0-11 18-15,-3 2 3 16,3 1 5-16,0-3-11 15,0-6-4-15,-3 1-12 16,3-3-2-16,-3-3-1 0,0-5 1 16,0 0 2-16,3-3-1 15,0-5 2-15,0-5-4 16,0-5-2-16,-1-4-2 16,4 1-3-16,3 0 3 0,0 3 2 15,3-1-4 1,0 3-1-16,6 6-7 0,3 4-3 15,0 4-47-15,-1 2-22 16,1 2-26 0</inkml:trace>
  <inkml:trace contextRef="#ctx0" brushRef="#br0" timeOffset="6">15471 9506 176 0,'-21'3'68'0,"9"2"-36"0,-12 3-24 0,16 0 16 0,-4 3-1 16,-3 10 1-16,-3 3-9 16,3 2-4-16,3 1-6 15,3-1-2-15,9-2 3 0,3-3-5 16,3-5-1-16,6-5-5 16,3-3 1-16,3-8-11 15,3-3-3-15,-4-5-7 16,1-3-1-16,-6-7 11 15,-3-6 7-15,-3 3 7 16,-3 0 5-16,-3 5 10 16,0 3 5-16,0 5-5 15,0 2-1-15,0 6-7 16,3 16-2-16,3 3-2 0,0-1 1 16,3 1-2-1,3-1 2-15,3-4-2 0,0-1-1 16,-1-5-24-16,1-6-9 15,-3-4-49 1,3-6-33-16,0-3 51 16</inkml:trace>
  <inkml:trace contextRef="#ctx0" brushRef="#br0" timeOffset="7">15641 9268 192 0,'-9'-18'74'0,"9"20"-40"0,3 6-33 0,-3 0 16 15,3 6 4-15,0 12 5 0,0 6-3 16,0 7 0 0,0 4-12-16,3-1-4 0,-3 6-3 0,0-3-2 15,-3-8 1-15,0-5-31 16,0-6-13-16,0-7-72 16</inkml:trace>
  <inkml:trace contextRef="#ctx0" brushRef="#br0" timeOffset="8">15489 9430 272 0,'-3'0'104'0,"12"0"-56"0,0 0-58 0,0 0 16 16,9-3-8-16,2 3-2 15,4 0-37-15,3 0-15 16,6 0-23-16,5 3-6 16,-8-1 22-16,-3 4 10 15,-6 2 136 17,-21 21-13-32,0 2 2 15,-6 1-27-15,0 5-15 16,3-8-9-16,9-2-3 15,3-6-10-15,0-2 1 0,3-6 4 16,3-3-3-16,-1-4 2 0,1-9-1 16,0-2 1-1,0-9-2-15,-3-4-1 0,-3-1-3 16,-3 1-1-16,-6-1-1 16,-6-2 0-16,-3 3-5 15,-3-1-1-15,0 6-24 16,3 2-10-16,-3 3-39 15,9 3-17-15,0 2-2 16</inkml:trace>
  <inkml:trace contextRef="#ctx0" brushRef="#br0" timeOffset="9">15950 9567 196 0,'12'22'74'0,"3"-1"-40"0,-6 2-27 0,-6-15 20 16,-6 3 4-16,0-3 3 15,0 0-12-15,0-5-3 16,0-1-11-16,0-2-1 0,0-8 0 16,0 0-1-16,-3-5 1 15,3 2-4-15,0-4-2 16,3-4-3-16,0 1-1 16,3 2-7-16,9-3-4 15,6 3-21-15,0 3-8 16,3 2-12-16,0 1-6 15,-1-1 0 1,1 3-5-16,3 3 31 16,-3 0 23-16,-3 0 13 15,0 2 37-15,-7 0 15 0,-2 3 8 16,-3 3 5-16,-9 2-19 16,-3 6-8-16,0-1-22 15,1 4-2-15,-1-1-1 0,6 3-10 16,3 2-1-16,5 9-5 15,7-4-2-15,0 1 3 16,-3-3 2-16,-3-2 6 16,-3-3 6-16,-3 0 6 15,-9-3 5-15,-6-2-8 16,-6-4-4-16,-3-4-16 16,-2-3-5-16,-1-3-27 15,-3-2-11-15,3-3-69 16,6-10-45-16,12-1 69 15</inkml:trace>
  <inkml:trace contextRef="#ctx0" brushRef="#br0" timeOffset="10">16519 9448 212 0,'-9'3'79'0,"12"0"-42"0,0 2-32 0,-3-5 17 16,3 5-1-16,3 0 2 15,3-2-4 1,3 0-1-16,2-1-10 0,7-4 6 16,3-4 5-16,3-1 1 0,0-4 0 15,2-5-6-15,1-5-1 16,-3-3-2-16,-3 0 1 16,-3-5-2-16,0-11 1 15,-1-2-6-15,-5-3-1 16,-6-2-2-16,0-9-2 15,-3-2 3-15,-3 2 2 16,0-10-4-16,-3 5-1 16,0 8 0-16,0 6 0 15,0 4 2-15,0 9 1 16,-3 7-1-16,0 4-2 0,0 1 3 16,0 9 2-16,0 3-7 15,-3 4 0-15,-3 6-2 16,-3 8-1-16,-3 6 1 15,1 1 3-15,-4 12-2 16,3-1 1-16,3-2 2 16,3-5 2-16,0-3-3 15,3-6 0-15,3-2 1 16,0-3 0-16,9-18-5 16,3-5-3-1,3-6-3-15,0-3 8 16,0 4 4-16,0-1-5 15,0 8 1-15,-1 5 3 16,1 6 4-16,0 8 5 0,6 7 5 16,0 6-2-16,0 8 3 15,-3 0-6-15,0-3-3 16,-1-3-6-16,1-4 0 16,0-6-53-16,0-8-22 15</inkml:trace>
  <inkml:trace contextRef="#ctx0" brushRef="#br0" timeOffset="11">14429 9335 64 0,'0'-3'24'0,"0"6"-12"0,-3 2 14 15,3-5 38 1,-6 16-13-16,0-3-7 16,-6-3-8-16,-2 1-21 15,-1 0 6-15,0-3 3 0,-6 0-1 16,0-3-2-16,-12 0-3 15,1 0 1-15,-4-2-4 16,-3-3 1-16,1-3-3 16,-4-2 0-16,-3-5 4 15,7-6 1-15,2 0-5 0,3-5-3 16,3-3-1-16,4-8 1 16,5-5-7-16,3-5-2 15,3-6-1-15,6 0 0 16,3-4-3-16,3-4 2 15,3 3-1-15,3 0-2 16,0 3-4-16,0 2 0 16,0 6-1-16,-3 7 3 15,0 6-1-15,-3 6 2 16,0 1-2-16,0 7 0 16,0 1 1-16,-6 4-1 15,0 7 0-15,-6 11-1 16,-3 3 0-16,1 2-2 15,-1 13 1-15,0-5 5 16,3 1 4-16,3-4-1 16,3-5 0-16,0-5-1 15,3-2-2-15,9-20 3 16,3-2-2 0,9-5 1-16,3-5 2 15,3-1 2-15,0 1-1 16,-1 2 2-16,1 6-4 15,-3 4-2-15,0 6-1 0,0 11 3 16,3 8 2-16,0 5 2 16,-4 2-1-16,1 1 1 15,3 2-2-15,0 3 2 16,0-6-26-16,0-2-12 16,-1-3-88-1</inkml:trace>
  <inkml:trace contextRef="#ctx0" brushRef="#br0" timeOffset="12">18921 7419 128 0,'-18'-29'49'0,"18"26"-26"0,15-13-14 0,-9 14 34 15,3 10-5-15,0 7-3 16,0 7-4-16,3-1-18 16,-1 0-3-16,1 3 0 0,3 0-4 15,0-1-1-15,-3-1 0 16,0-7 1-16,-3 1-3 16,0-5 0-16,-3-1 1 15,0-2 0-15,0-2-5 16,0-1 1-16,0-2 2 15,0-1 1-15,2-2 5 16,1 0 3-16,6-5 0 16,3-6 1-16,0 1 0 15,3-6 0-15,0 0-6 16,-3 0-2-16,-1 3-4 16,1 2-1-16,-6 1 1 15,0 2 0-15,0 3 0 0,-6-1 0 16,0 4-3-1,-6-1 0-15,0 3-23 0,-3 0-7 16,0 0-35-16,0 0-14 16,0-3-18-1</inkml:trace>
  <inkml:trace contextRef="#ctx0" brushRef="#br0" timeOffset="13">19031 7557 140 0,'-9'5'55'0,"9"11"-30"0,3-24-5 15,-3 8 21-15,0-3 0 16,3 0 2-16,-3-4-6 16,3-4-2-16,0-5-20 15,3-8-2-15,0-10-2 0,3-6-4 16,6-7-2-16,3-12-2 0,5-4 0 16,7-11-2-16,6 5 2 15,0 3 0-15,2 5 1 16,1 11-2-16,0 5 1 15,2 5-2-15,4 8 2 16,-3 8-2-16,5 3 2 16,-2 5-2-16,-3 6 2 15,-10-3-15-15,-5 7-7 16,-6 1-32-16,-3-6-103 31</inkml:trace>
  <inkml:trace contextRef="#ctx0" brushRef="#br0" timeOffset="14">20168 6617 88 0,'3'-5'35'0,"0"2"-18"0,0-2-2 0,-3 5 15 15,-3-3 1-15,0 1 4 16,-3-1-10-16,-9 3-3 0,-6 5-13 16,-2 3-3-16,-1 3 0 15,-3 10-3-15,3 6 0 0,3-1-3 16,6 0-1-1,6 1-1-15,7-3-2 0,7-3 3 16,7-3 0-16,6-7 1 16,6-6 0-16,0-7 0 15,0-6 0-15,-3-3-7 16,-4-7-3-16,-2 4 3 16,-3-4 4-16,-6-1 6 15,0 1 3-15,0 2 6 16,-6 5 3-16,0 1-4 0,0 10 3 31,3 13-4-31,0 3 0 0,3 2-2 16,3 4-4-16,0-1-3 15,3 0 0-15,6 0-1 16,5-8-22-16,1-5-8 16,0-8-58-1,3-2-36-15,0-4 54 16</inkml:trace>
  <inkml:trace contextRef="#ctx0" brushRef="#br0" timeOffset="15">20451 6609 144 0,'-30'-5'55'0,"15"5"-30"0,-3 5-23 0,12 1 12 16,-9 2 2-16,4 2 4 0,-7 9-8 15,3 2-4-15,3 0-5 16,12 3-3-16,6-3 1 0,6-3 3 15,3-2 2-15,3-5-2 16,5-6-3-16,-2-7 2 16,-3-6 0-16,0-14-4 15,-3-1-1-15,-3-1-6 16,-3-3 0-16,-3-7 4 16,-6-8 2-16,-3 2 2 15,-6 0 2-15,0 9 3 16,3 4 4-16,0 9 5 15,3 15 1 1,0 11-11-16,3 18 1 0,3 6-2 16,6 2-1-16,3 3-2 15,6 1-2-15,2-7 1 16,1-4-28-16,3-6-10 16,0-8-49-1,0-2-21-15,-1-11 57 16</inkml:trace>
  <inkml:trace contextRef="#ctx0" brushRef="#br0" timeOffset="16">20674 6620 132 0,'-30'5'49'0,"18"8"-26"0,-8 9-20 0,14-9 10 0,-6 8 9 16,3 3 6-16,6-3-10 15,3 3-5-15,9-6-8 16,3-2-2-16,3-3 3 15,2-7-1-15,7-9 0 0,3-5-6 16,0-10-1-16,-6-9-6 16,-4-2 0-16,-2 0 4 15,-6-11 4-15,-3-5 3 16,-9 6 3-16,-3-1-1 16,-9 0 2-16,4 6 0 15,-1 7 1-15,3 6-2 16,3 13 1-1,3 14-2-15,3 4-3 0,3 19 2 16,6 6-3-16,6 2 2 16,-4 10-2-16,4-4 2 15,0-6-2-15,0-3 2 16,0-5-29-16,0-5-9 16,-3-6-60-1</inkml:trace>
  <inkml:trace contextRef="#ctx0" brushRef="#br0" timeOffset="17">20942 6668 208 0,'-6'7'77'0,"6"25"-42"0,0-5-41 0,0-17 12 16,0 3-2-16,0 3 5 0,0 0-7 15,3 0-1-15,0-5-80 16,0-3-50-1,6-8 54-15</inkml:trace>
  <inkml:trace contextRef="#ctx0" brushRef="#br0" timeOffset="18">20918 6567 228 0,'-12'-11'85'0,"12"9"-46"0,3-17-83 16,0 14-2-16,3-8-4 15,9-1 4-15,0 1-12 16,9-3-2-16</inkml:trace>
  <inkml:trace contextRef="#ctx0" brushRef="#br0" timeOffset="19">21147 6376 176 0,'3'14'66'0,"0"2"-36"0,-6 10-22 0,3 0 16 15,0 6-6-15,0 5 0 16,-3 8-2-16,0-2 0 15,0-4-8-15,3-2-5 0,3-2 0 16,-3-6-29-16,0-5-11 16</inkml:trace>
  <inkml:trace contextRef="#ctx0" brushRef="#br0" timeOffset="20">20996 6657 264 0,'3'-5'101'0,"17"5"-54"15,-2-6-57-15,-9 6 14 0,3-2-5 16,3-1 0-16,3 3-41 16,0 0-17-16,-3 0-10 15,5 0-3-15,1 0 9 16,-6 3 6-16,3-1 153 31,-3 25-34-15,-3-1-6-16,-3 1-30 15,-3-3-14-15,0-3-10 16,-3-3-2-16,0-2-60 16,0-5-26-16,2-6 21 0,1-2 13 15</inkml:trace>
  <inkml:trace contextRef="#ctx0" brushRef="#br0" timeOffset="21">21281 6620 184 0,'-3'-5'71'0,"6"2"-38"0,0 0-52 0,0 3 7 16,3 0-9-16,0 0-3 0,3 0-39 15,0 0-19-15</inkml:trace>
  <inkml:trace contextRef="#ctx0" brushRef="#br0" timeOffset="22">21344 6723 140 0,'-15'48'52'0,"12"-32"-28"0,-3 7-6 15,6-12 18-15,3 0-7 16,3-1-2-16,3-2-9 16,3 0-1-16,0-5-10 15,6-3 5-15,-1-6 1 0,4-2-6 16,-3-2-2-16,-3-3-1 15,-3-1 2-15,-6-7 1 16,-9 5 1-16,-6-5-11 0,-6 3-3 16,-3-1-17-1,0 6-8-15,3 2-23 16,4 3-11-16,2 0-20 16</inkml:trace>
  <inkml:trace contextRef="#ctx0" brushRef="#br0" timeOffset="23">21543 6715 188 0,'6'40'71'0,"0"-30"-38"0,-6 6-30 0,3-8 15 15,-3 0 0-15,0 3 3 16,0-6-9-16,-3 0-4 16,3-5-5-16,0-2-3 0,3-4 1 15,0-7-4-15,3-3 2 0,0-5-8 16,3 3-2-16,3 2 6 15,3 2 2-15,0 7 5 16,2 1 3 0,-2 12 2-16,-3 7 3 0,-3 3-3 15,0 0 1-15,-3-1-7 16,0 1-1-16,0-2-38 16,3-1-14-16,0-8-42 15</inkml:trace>
  <inkml:trace contextRef="#ctx0" brushRef="#br0" timeOffset="24">21847 6670 156 0,'-18'-2'57'0,"9"7"-30"0,-3 16-21 16,6-8 17-16,0 0 12 0,-3 3 10 15,3 0-14-15,0 3-6 16,3-1-15-16,3 1-4 15,6-6-2-15,3-2-5 0,0-4 1 16,6-7-16-16,0-2-4 16,3-6-12-16,-3-3-3 15,-3 1 14-15,3-6 10 16,-4 3 9-16,-2 2 6 16,0 3 10-16,0 5 3 15,-3 3-2-15,0 6-1 0,3 4 0 16,-3 1 4-1,0 2-12-15,0 3-4 0,3-5-3 16,0-3-3-16,0-3-22 16,0-5-10-16,3-5-34 15,-4-6-42 1,1-8 31-16</inkml:trace>
  <inkml:trace contextRef="#ctx0" brushRef="#br0" timeOffset="25">22064 6400 200 0,'0'0'77'0,"0"8"-42"0,6 11-26 16,0-3 19-16,3 15-3 15,0 9 0-15,6 10-1 0,-3-2 0 16,0 2-13 0,0-2-7-16,2-6 0 0,4 1-34 15,3-6-14-15</inkml:trace>
  <inkml:trace contextRef="#ctx0" brushRef="#br0" timeOffset="26">22716 6660 140 0,'-9'10'55'0,"6"14"-30"0,3 16-25 0,3-17 10 15,0 7 7-15,0 9 6 16,0 4 5-16,0-6 3 15,0-3-16-15,0-5-5 0,0-2-2 16,3-6-4-16,-6-5-3 16,0-6 4-16,0-2 1 15,0-8 2-15,0-8 2 16,0-8-7-16,-6-10-2 16,3-6-1-16,0-2 0 15,0-3-3-15,3-8 2 16,3 0 1-16,9 0 2 15,0 8-1-15,9 2-1 0,2 6 1 16,1 8-1-16,3 10 0 16,-3 9 2-16,-3 4 1 15,-6 9 1-15,-1 5 6 16,-8 5 4-16,-9 3-3 16,-3 0-1-16,-5-3-4 15,-10 0 1-15,3-5-6 16,0-3-3-16,0-2-35 15,3-6-15-15,3-5-48 16,9-3-37 0,6-2 55-16</inkml:trace>
  <inkml:trace contextRef="#ctx0" brushRef="#br0" timeOffset="27">23088 6657 184 0,'-15'3'71'0,"-6"2"-38"0,-8 5-36 0,20-2 11 16,-3 6 16-16,6-1 8 16,-9 0-13-16,9 3-6 15,0 2-8-15,3 1-2 0,3-3 1 16,3 2-2-16,3-4-2 16,12-4-2-16,-3-5-1 15,3-2-7-15,-4-8-2 16,-2-3 0-16,6-3 0 15,-6-2 4-15,-3-8 3 16,-3-3 5-16,-6 6 4 16,0 4 12-16,0 1 5 15,-3 5-3-15,3 16 0 16,0 3-10-16,3-1-3 16,3 4-1-16,6 1-2 15,3 1-2-15,0 0 1 16,0 0-1-16,-1-5-20 15,7-3-7-15,-3-3-41 16,3-5-63 0,-3-3 28-16</inkml:trace>
  <inkml:trace contextRef="#ctx0" brushRef="#br0" timeOffset="28">23267 6699 152 0,'-3'13'57'0,"6"-10"-30"0,0 16-18 0,0-11 16 15,6 0 3-15,-1 2 6 16,-2 1-10-16,0-1-5 16,-3 1-10-16,6-1-2 0,-6-4 0 15,0-1-3-15,0-2-3 16,-3-3 8-16,0 0 4 16,0-6-6-16,0 1-2 15,0-5-3-15,0-1 1 16,3-2-9-16,3-3-3 15,3-3-2-15,6 1 1 16,3 2-14-16,0 3-4 16,3 5-76-16</inkml:trace>
  <inkml:trace contextRef="#ctx0" brushRef="#br0" timeOffset="29">23624 6644 144 0,'-21'0'55'0,"12"2"-30"0,-6 4-16 16,9-1 16-16,-9 8 6 16,0 0 3-16,-2 6-10 15,-4-1-1-15,9 4-14 16,6-1 1-16,6 0 3 0,9 0-5 16,0-5-2-16,6-3-3 15,0-5-3-15,-1-5-6 0,4-6-1 16,0-2-6-16,0-6 1 15,-6 1 4-15,-3-1 4 16,-3-7 5 0,-6 4 4-16,-3 4 2 0,0-1 3 15,0 3-1-15,0 3 0 16,3 5-8-16,0 5 0 16,3 3 3-16,3 3 2 15,3-1-2-15,0 1-3 16,0 0-3-16,3 2-1 15,2-5-29-15,7-3-12 16,-3-5-39 0,-6-3-41-16,3-2 43 15</inkml:trace>
  <inkml:trace contextRef="#ctx0" brushRef="#br0" timeOffset="30">23799 6638 124 0,'0'0'49'0,"3"6"-26"0,6 7-1 15,-9 0 23-15,0 0-5 16,0 6-1-16,0-3-14 16,0 0-5-16,0-3-11 15,0-3 0-15,0-2 4 0,0-2-7 16,6-1-3-16,-6-5-2 16,3-3-1-16,0-5-9 0,3-7-4 15,-3-1-9-15,6-3-3 16,3 6 10-16,-3 2 9 15,3 6 6 1,3 5 3-16,-3 8 10 0,-3 8 3 16,-6 0 4-16,-3 0 0 15,0-3-3-15,0-3 2 16,0-2-8 0,9-2-6-16,-4-6-4 15,7-3-3-15,-3-8 1 16,-3 1-4-16,9-6-1 15,-3 5 0-15,0 3 2 16,0 8 2-16,-3 6 1 0,-3 2-2 16,0 2 0-1,-3 1-12-15,0-1-2 16,0-2-36-16,6-2-15 0,-3-1-27 16</inkml:trace>
  <inkml:trace contextRef="#ctx0" brushRef="#br0" timeOffset="31">24228 6715 224 0,'6'3'85'0,"3"-1"-46"0,6 1-26 16,-9 2 24-16,3-5-8 16,-3 6-2-16,9-4-13 15,-4-4-6-15,1-1-5 16,0-5-5-16,3 0 1 0,-6-2-8 15,-6 2-2-15,-6-3-10 16,-3 3-4-16,-3 0 0 0,-3 0 1 16,-6 0 10-16,-2 6 6 15,-4 2 3-15,-3 2 1 16,6 12 5-16,6 1 3 16,0 4 12-16,6-1 5 15,4 4 0-15,8 1-1 16,5 1-6-16,7 0-4 15,3-8-8-15,0-3-1 16,3-2-23-16,0-6-10 16,11-5-44-1,-2-5-58-15,0-3 34 16</inkml:trace>
  <inkml:trace contextRef="#ctx0" brushRef="#br0" timeOffset="32">24475 6395 204 0,'-6'16'77'0,"12"0"-42"0,-3 23-26 15,0-12 19-15,-3 5 8 16,0-1 5-16,0 12-20 16,0-4-9-16,0-2-8 15,0-2-4-15,0-3 1 0,0-6-39 16,6-5-16-16,-6-2-64 15</inkml:trace>
  <inkml:trace contextRef="#ctx0" brushRef="#br0" timeOffset="33">24305 6591 288 0,'-5'-8'110'0,"13"5"-60"0,7-2-61 0,-9 2 18 16,12 1-7-16,3-1 0 16,0 0-18-16,9-5-5 15,-4 8-51-15,-2 3-21 16,3 0 5-16,-12 5 5 0</inkml:trace>
  <inkml:trace contextRef="#ctx0" brushRef="#br0" timeOffset="34">24597 6691 208 0,'6'24'79'0,"0"-5"-42"0,24-11-30 16,-21-3 20-16,3-2-10 16,0-1 1-16,5-2-7 15,-2-5 1-15,3-8-7 16,-6-1-5-16,3 1-1 0,-9 0-1 16,-6 0 0-16,-3 0-5 15,-6-1 0-15,-3 4-6 16,-6 2 1-16,-6 2 6 15,-2 6 3-15,2 8 0 16,-3 8 2-16,12 5 7 16,0 1 4-16,9 1-3 15,0 1-2-15,12 0 6 0,0-3 3 16,3 3-12-16,12-8-3 16,-3-3-20-16,0-5-9 15,3-5-26-15,-6-3-12 16,-1-6-17-1</inkml:trace>
  <inkml:trace contextRef="#ctx0" brushRef="#br0" timeOffset="35">24773 6668 124 0,'0'-3'46'16,"6"6"-24"-16,0-1-4 0,3 9 20 0,-3 2 1 16,0 3 1-16,2 0-4 15,1 0 0-15,-3-3-20 16,-12-3 0-16,6 1-2 0,-3-3-3 15,-3-3-1-15,6-2 2 16,9-3-2 0,-12-3 2-16,-3-2-1 15,6-3 1-15,0-5-4 16,0-3-3-16,9-3-5 16,3 1 0-16,3-1-9 15,0 3-2-15,0 3-21 16,0 3-6-16,6-1-23 15,0 3-9-15,-1 0-15 16,4 3-27 0,0 0 43-16,3-1 188 31,-3 6-24-31,-15 3 0 16,-9-3-43-16,0 5-21 15,-6 3-14-15,6 0-6 16,-3 0-6-16,3 8-6 0,3 2-2 15,5 1 2-15,7-1 0 16,0 4-2-16,-3-1 2 16,-12 0 14-16,0 0 6 15,-6 0 2-15,-9-2-1 16,-6-6-17-16,-8-2-9 16,-4-3-94-16,-18 5-43 15,4-5 23-15</inkml:trace>
  <inkml:trace contextRef="#ctx0" brushRef="#br0" timeOffset="36">20260 7197 120 0,'-6'-6'46'0,"6"-7"-24"16,-6 5-13-16,3 0 16 0,-5 0-1 16,-4 0 3-16,-6 3-9 15,-6 2-3-15,-9 14-8 16,0 2-1-16,4 6 4 0,2 5-6 16,6 2 0-16,9-2-2 15,9 0 1-15,6-6 0 16,12-2 3-16,9-5 1 15,0-9 3-15,2-7-3 16,1-6-2-16,-3-4-2 16,-3-4-3-16,3-7-2 15,-3-1 1-15,-7 1 1 0,-8-3 2 16,-6-3-1-16,-3 0 2 16,-3-2-2-16,-5-1-1 15,-1 6 3-15,3 5 0 16,0 6 3-16,0 5 1 15,3 7-3-15,0 14-1 16,6 11-6-16,3 7 0 16,3 3 1-16,3 8 1 15,0 0 3-15,3 0 1 16,6-5-4-16,-4-3-1 16,4-5-30-16,0-5-14 15,0-9-56 1</inkml:trace>
  <inkml:trace contextRef="#ctx0" brushRef="#br0" timeOffset="37">20376 7220 232 0,'6'3'88'0,"6"0"-48"0,3-1-47 15,-6-2 16-15,0 0 1 16,3-2 3-16,0-4-6 15,3 1-4-15,3-5-2 16,-4-4 1-16,1 1 1 0,-6-3-4 16,-3 3 1-16,-9 0 0 15,-3 2 2-15,-3 3-3 0,-6 3-2 16,-2 2 2-16,-4 6 0 16,0 8 1-16,3 7 0 15,3 1 2 1,3 2 1-16,3 0 3 15,3 0 1-15,6-2-1 0,9 2-1 16,6-5-6-16,6-3 1 16,3-5-20-16,6-3-9 15,-4-2-25-15,-2-6-11 16,-6-2-23 0</inkml:trace>
  <inkml:trace contextRef="#ctx0" brushRef="#br0" timeOffset="38">20591 7178 148 0,'-6'-13'57'0,"6"21"-30"0,3-3-27 0,-3 0 13 0,3 9 4 16,0 7 4-16,0 5 5 15,3 17 1-15,-3-4-14 16,0 1 3-16,0-3 2 0,-3-5-10 16,3-6-2-16,-3-5-2 15,3-5 2-15,-3-5-1 16,0-6 2-16,-3-5-2 15,0-8 0-15,-3-5-6 16,3-13 1-16,-3-4 0 16,3-4 0-16,0-6-7 0,6 1 0 15,3-1 3 1,6 3 2-16,2 8-1 0,4 8 2 16,-3 5 1-16,6 11 0 15,-6 5 6-15,-3 7 6 16,-3 4 5-16,-12 2 2 15,-3 3-8-15,-3 0-4 16,-6 0-13-16,0 0-6 16,0-3-25-16,0-2-11 15,-2-3-19-15,8-3-6 16,3-5-10 0</inkml:trace>
  <inkml:trace contextRef="#ctx0" brushRef="#br0" timeOffset="39">20746 7236 160 0,'38'6'60'0,"-32"-4"-32"0,6 6-11 16,-6 0 20-16,3-3-10 16,3 1-1-16,0-4-2 15,0-2 2-15,0-2-14 16,-3-1-5-16,-1-2-2 0,1-6 1 16,-3 1 1-16,-3-1-6 15,-3-2 0-15,-3-6-10 16,-6 3-4-16,-3 1-11 15,1 4-3-15,-1 6 10 16,0 7 5-16,0 9 5 16,3 2 3-16,3 0 6 15,0 6 6-15,3-1-2 16,3 4 2-16,6-1-3 0,3-3 2 16,0-2-4-16,3-3-2 15,0-5-16-15,0-2-7 16,-1-4-25-16,-2-2-9 15,0-5-22 1</inkml:trace>
  <inkml:trace contextRef="#ctx0" brushRef="#br0" timeOffset="40">20936 7205 112 0,'0'0'44'0,"0"5"-24"0,3 3-8 0,-3 0 16 15,0 2 4-15,0 1 3 16,0 5-8-16,0-6-4 0,0 1-13 15,0-3-2-15,0 0 2 16,0-3-6-16,0-5-2 0,0 0 3 16,3-2 1-16,3-4-5 15,3-4 0-15,6-6-3 16,3 0-2-16,-1 3 0 16,-2 2 3-16,0 6 0 15,0 2 3-15,0 6-1 16,-3 5 2-16,-3 2-2 15,0 6-1-15,0-3-2 16,0-2 1-16,0-3-37 16,2 0-14-16,7-5-40 15</inkml:trace>
  <inkml:trace contextRef="#ctx0" brushRef="#br0" timeOffset="41">21266 7165 124 0,'-14'0'46'0,"-4"13"-24"0,-9-2-17 0,21-3 13 16,0 5 10-16,0 3 4 15,3 2-8-15,0 3-4 16,12-2-11-16,6 5-4 0,0-14 1 16,3-2-1-16,-1-5 0 15,4-3-8-15,-3-5-2 16,0-3-9-16,-3-5-4 0,-3-6-4 15,-3-5-1-15,-6-8 8 16,-6 1 6 0,-3-1 4-16,-3 0 3 0,0 3 5 15,0 0 6-15,3 13 10 16,0 3 8-16,3 5-12 16,3 8-3-16,0 8-2 15,3 5 4-15,3 14 3 16,3 2 4-16,0 0-7 15,0 3-3-15,3-3-9 16,0-3-1-16,-3-2-17 16,0-3-4-16,-1-5-63 15</inkml:trace>
  <inkml:trace contextRef="#ctx0" brushRef="#br0" timeOffset="42">21528 7260 204 0,'-3'11'77'0,"9"-1"-42"0,-6 4-28 0,0-6 20 16,0-1-7-16,0-1-2 15,0-1-21-15,0 0-10 16,0-2-74-16,0-3-30 0,0 0 40 15,0-3 20-15</inkml:trace>
  <inkml:trace contextRef="#ctx0" brushRef="#br0" timeOffset="43">21493 7149 228 0,'-6'-16'85'0,"6"14"-46"0,0-1-46 16,3 3-4-1,3-3 3-15,-3 1-47 16,3 2-18-16,2 0-1 16,1 0 2-16</inkml:trace>
  <inkml:trace contextRef="#ctx0" brushRef="#br0" timeOffset="44">21597 7250 148 0,'3'26'57'0,"-3"-13"-30"0,0 6-23 0,0-11 15 16,0 0-2-16,0 0-1 15,0-3-11-15,0 0-2 16,0-2-3-16,0-3 2 0,0 0 1 16,3-3-1-16,-3-2-2 15,3-6-2-15,0-2 1 16,3-3-1-16,3 3-2 16,3 0 3-16,2 2 0 15,1 1 5-15,0 4 2 16,-3 4 13-16,0 4 5 15,0 4-1-15,0 4-2 16,-3 1-9-16,0-1-3 16,-3 1-5-16,0-3-3 15,0 0-27-15,2 0-12 0,1-3-69 16</inkml:trace>
  <inkml:trace contextRef="#ctx0" brushRef="#br0" timeOffset="45">21978 7213 208 0,'-15'0'79'0,"12"2"-42"0,-27 9-32 16,18-3 17-16,-3 2-3 16,1 9 1-16,2-3-7 0,0 2-3 15,6 3-5-15,3-2-4 0,3 5 0 16,3-6-1-16,3-2 0 15,3-5 2-15,6-6 1 16,-4-2-8-16,4-14-8 16,-3-2 2-1,-3 0 1-15,3-3 3 16,-6 0 5-16,0 0 1 16,-3 3-4-16,0 0-1 15,-3 2-8-15,3 3-2 16,0 3 0-16,-3 5 0 15,6 8 11-15,0 5 5 16,3 13 16-16,0 6 9 16,-3 0 14-16,0 0 8 15,-6-1-10-15,-3 1-4 0,-9-3-13 16,-18 0-2-16,-15-5-24 16,-2-3-11-16,-10-8-55 15,-2-2-26-15,2-11-22 16</inkml:trace>
  <inkml:trace contextRef="#ctx0" brushRef="#br0" timeOffset="46">22618 7231 124 0,'-3'-8'49'0,"0"8"-26"0,0 0-1 16,-3 0 23-16,0 3-12 15,-6 2-1-15,0 3-19 0,3 5-6 16,3 6-4-16,3-3 2 0,9 5 4 15,6-3-1-15,0-2 1 16,3-3-1-16,0-10 0 16,3-3 2-16,0-5 4 15,-4-3-4 1,-2-3 0-16,-3 1-2 0,-6-4 0 16,-6-1-2-16,-6 1-1 15,0 1-3-15,-8-3 1 16,-7 6-7-16,0 2 1 15,3 0-17-15,3 2-6 16,6 4-27-16,3-1-11 16,6 1-35-1,6-6-14-15,18-8 57 16</inkml:trace>
  <inkml:trace contextRef="#ctx0" brushRef="#br0" timeOffset="47">22811 7138 156 0,'6'22'57'0,"6"-6"-30"0,0 5-16 15,-6-11 18-15,-3 6-6 16,-3 3 1-16,0 2 2 16,0-3 1-16,0-2-14 15,-3-3-6-15,-3-2 0 0,3-3-4 16,0 0 0-16,-3-3-1 16,6-2 1-16,0-3-9 15,6-5-1-15,0-6-1 16,3-2 0-16,3-6-2 15,3 3-1-15,3 3 3 0,-1 0 3 16,7 5 11 0,-3 5 6-16,3 9 6 15,-3 7 3-15,-6 0-2 0,0 3 0 16,-4 0-8-16,-2 2-2 16,0-2-12-16,0 5-3 15,0-5-41-15,3-10-17 16</inkml:trace>
  <inkml:trace contextRef="#ctx0" brushRef="#br0" timeOffset="48">23660 7019 228 0,'6'27'85'0,"-3"-1"-46"0,-3 17-26 16,0-22 24-16,-3 3-12 15,-3 5-3-15,0 0-12 16,0-3-6-16,3 1-3 15,-3-1-45-15,-3-5-20 0</inkml:trace>
  <inkml:trace contextRef="#ctx0" brushRef="#br0" timeOffset="49">23451 7218 264 0,'24'-3'101'0,"-3"1"-54"0,6-1-48 0,-12 0 20 16,5 1-9-16,7-1 0 0,6 0-9 15,6-5-2-15,-7 3 0 16,4-5-24-16,-9-1-11 16,-3 3-39-16,-9-3-56 15,2 1 27-15</inkml:trace>
  <inkml:trace contextRef="#ctx0" brushRef="#br0" timeOffset="50">23874 7033 160 0,'-3'8'60'0,"6"10"-32"0,0 14-22 16,-6-8 17-16,0 2 8 16,-6 3 5-16,6 3-7 15,-6-6-3-15,0-2-15 16,6 0-7-16,-3-8-2 0,0 0-2 15,0-6 0-15,3-2-3 0,-3-2 2 16,6-6-12 0,6-6-5-16,3-4-3 15,-3-3-3-15,9-6 3 0,0-2 0 16,6 0 14-16,0 13 6 16,-1 0 21-16,-5 5 10 15,0 3 7-15,-6 5 4 16,0 3 2-1,0 6-23-15,-9 1-16 16,3 1-4-16,-3-2-47 16,0-1 25-16,0 0-120 15,0 0 79-15</inkml:trace>
  <inkml:trace contextRef="#ctx0" brushRef="#br0" timeOffset="51">24070 7303 216 0,'3'0'82'16,"-3"0"-44"-16,12 5-42 0,-6-3 37 16,0 1-20-16,3 0 25 15,12-1-22-15,0-2-1 16,-3 0-9-16,2-5-4 16,1 2-1-16,0-4-8 15,-6-1 4-15,-3-6-21 16,-3 6 14-16,-6-5-18 15,-3 3 16-15,-9-1-10 16,0 3 13-16,-12 0 5 16,0 5 3-16,-3 6 14 15,-2 5-7-15,2 3 26 0,6 7-18 16,3 3 18-16,6 1-18 16,3 1-1-16,15 4-8 0,3-6-12 15,6 0 4-15,6-5-92 16,3-3 52-16,5-7-103 15,10-1 83-15</inkml:trace>
  <inkml:trace contextRef="#ctx0" brushRef="#br0" timeOffset="52">21871 7580 184 0,'0'16'68'0,"15"-13"-36"0,-7 13-26 0,-2-8 15 15,-3 5 11 1,6 11 9-16,0 5-15 0,-3 5-4 16,0 3-14-16,-3 3-5 0,0-3 0 15,3-3-2-15,0-5-1 16,0-7-41-16,0-1-18 15,-3-5-52 1</inkml:trace>
  <inkml:trace contextRef="#ctx0" brushRef="#br0" timeOffset="53">22168 7755 116 0,'-6'-3'44'0,"3"3"-24"0,-11 3-8 0,11 0 16 16,0-1-10-16,-6 1 0 16,-3 2-8-16,0 3-4 15,0 13-3-15,0 0-5 0,0 3-1 16,3 0-5-16,3 0 0 16,3 0 6-16,3-3 6 15,3-3 0-15,3 1 1 16,9-9-1-16,3-4 2 15,0-6 1-15,0-6 3 0,-3-1-7 16,-4-4-2 0,1-2-3-16,-3 0 0 15,-3-6-3-15,-3-5 1 0,-3 3 6 16,0 5 4-16,-3 3 5 16,0 2 6-16,0 3-7 15,0 3-1-15,0 24-5 16,3 4-5-1,3 4 0-15,0 7 1 16,3 3 0-16,0 3 11 16,-3 2 5-16,-3-2 3 15,-3 2 3-15,-3 3-1 16,-6-5-1-16,-9-8-8 16,-2-6-5-16,-4-7-7 0,0-6 0 15,0-8-29-15,-2-7-10 16,-1-12-27-16,3-1-11 15,3-7-14 1</inkml:trace>
  <inkml:trace contextRef="#ctx0" brushRef="#br0" timeOffset="54">22299 7887 168 0,'-6'-2'66'0,"0"-1"-36"0,0 6-37 16,3-1 8-16,-3 6 9 16,1 3 7-16,-1 2-4 15,0 3 0-15,3 8-7 16,3-1 3-16,6-1 3 0,6-4 0 16,2-5 1-16,13-5-5 15,-3-5 0-15,0-8-1 16,0-6 1-16,-1-2-2 15,-5 0 1-15,-6-3 0 16,-6 0 1-16,-6 0-4 16,-6 0-1-16,-9 3-1 15,-6-3-2-15,1 11-13 16,2 2-6-16,0 0-19 16,6 1-8-16,3-1-45 15,6 1-25-15,3-1 52 16</inkml:trace>
  <inkml:trace contextRef="#ctx0" brushRef="#br0" timeOffset="55">22493 7858 160 0,'-3'21'63'0,"6"-10"-34"0,0 2-23 0,0-2 17 0,0 2 6 15,0 0 6 1,0 0-12-16,3-2-3 0,-3 0-12 15,0-4-1-15,0-1 0 16,-3-1-10-16,0-5-3 0,0 0 12 16,0 0 7-16,0-5-8 15,0-1-3-15,0-4-1 16,3-3 1-16,-3-3-6 16,11 3 1-16,-2-6 1 15,6-2 1-15,-3 2-2 16,0 6 2-16,0 3-6 15,0 2 0-15,-3 8-35 16,0 0-12-16,0 0-29 16,0 0-29-1,-1 0 47-15</inkml:trace>
  <inkml:trace contextRef="#ctx0" brushRef="#br0" timeOffset="56">22746 7890 184 0,'0'10'71'0,"3"4"-38"0,3 7-30 0,-6-13 15 16,0 5-7-16,0 6 1 16,0 2-9-16,3-3-2 15,0-2-67-15,0-3-28 16</inkml:trace>
  <inkml:trace contextRef="#ctx0" brushRef="#br0" timeOffset="57">22686 7742 236 0,'-15'-11'90'0,"15"6"-48"0,0-6-53 15,3 9 11-15,0-4-23 16,6-2-5-16,0 0-54 16,3 1-22-16,0-7 43 15,9 1 23-15</inkml:trace>
  <inkml:trace contextRef="#ctx0" brushRef="#br0" timeOffset="58">22874 7591 164 0,'0'18'63'0,"6"4"-34"0,0 4-21 15,-3-10 18-15,3 8-11 16,-3 15-1-16,-3 1-4 16,0 0-1-16,0-1-5 0,3-1-5 15,-3-4 0-15,0-2-43 16,0-3-18-16,-3-5-20 15</inkml:trace>
  <inkml:trace contextRef="#ctx0" brushRef="#br0" timeOffset="59">22767 7818 292 0,'-3'-15'110'0,"9"15"-60"0,3 0-54 0,-1 0 21 0,10 0 0 15,3 0 4 1,0 0-13-16,3-3-4 0,0 0-3 16,2 1-21-16,-2-4-9 0,3 1-40 15,-6 0-16-15,-3-3-24 16</inkml:trace>
  <inkml:trace contextRef="#ctx0" brushRef="#br0" timeOffset="60">23067 7625 184 0,'-3'29'68'0,"6"-5"-36"0,3 19-7 16,-6-25 27-16,0 16 5 16,0 4 5-16,-3-4-30 15,0 0-11-15,0-5-13 16,-3 1-6-16,6-7 1 0,-6-4-7 15,6-3 1-15,-3-6-17 0,0-10-22 16,9-5 5 0,0-6 11-16,0-4 9 15,0-4 6-15,3-5 5 16,0-2 3-16,3 5 2 16,0 5 12-16,0 2 5 15,-3 7 5-15,6 14 4 16,-3 7-2-16,-1 2-2 15,1-1-5-15,-3 4-2 16,-3-3-8-16,-3 5-2 16,0-2-4-16,-3-4-1 15,0-1-45-15,0-4-20 0,-3 1-67 16</inkml:trace>
  <inkml:trace contextRef="#ctx0" brushRef="#br0" timeOffset="61">23311 7924 232 0,'-6'3'88'0,"15"5"-48"0,-9 2-38 16,3-2 19-16,-3 3 20 16,0 0 11-16,-3 2-25 0,3 0-10 15,0-2-11-15,-9-3-5 0,9-1 0 16,0 1-4-16,0-5 0 15,0-3-14-15,6-3-4 16,-3-5-2-16,0-5-2 16,3-3-1-16,-3-2 1 15,6-3 9-15,0-3 7 16,0 5 8-16,0 3 5 16,0 11 12-16,-3 3 7 15,9 7 3-15,-6 3 2 16,-3 5-4-16,2 0-1 15,-5 3-6-15,0-3 0 16,0 1-8-16,-3-7-3 16,3 1-6-16,-3-2 0 15,0-1-2-15,0-5 0 0,9-5-14 16,0-6-6-16,3-5-5 16,6-8-1-16,3-5 5 15,6 6 1-15,-1 1 17 16,1 9 10-16,0 10 15 15,0 11 10-15,-3 8 5 16,-7 5 3-16,-8 1-15 16,0-4-3-16,-9 3-10 15,12-2-4-15,-6-11-228 16,-3 2 121 0</inkml:trace>
  <inkml:trace contextRef="#ctx0" brushRef="#br0" timeOffset="62">21704 7863 92 0,'0'-21'35'0,"0"19"-18"0,0 2 2 0,0 0 33 15,-6-6 1 1,-9 6-16 0,-3 3-21-16,0 8-10 0,1-1-5 15,2 6-1-15,-3 3 0 16,6 2-3-16,3 0 2 15,3-3-1-15,3 9-2 16,6-6 0-16,3-2 3 16,3-6 0-16,0-3 3 0,6-10-1 15,6-8 2 1,-4-2-15-16,1-3-5 16,-3-3 4-16,-3 2 5 0,-6 1 9 15,0 0 5-15,-6 2 1 16,0 1 3-16,0 2 1 15,0 3 1-15,0-1-4 16,0 6 0-16,0 0-1 16,6 8 3-16,3 6 1 15,3-1 3-15,0 8-7 16,3 3-2-16,2-3-3 16,1-3 1-16,0-2-33 15,3-5-12-15,6-8-56 16</inkml:trace>
  <inkml:trace contextRef="#ctx0" brushRef="#br0" timeOffset="63">16297 10816 100 0,'-14'2'38'0,"11"1"-20"15,-6 0-6-15,9-3 16 0,-3 2-12 16,3-2-1-16,0 0-5 15,0 0-1-15,6 3-5 16,15-3 6-16,5-3 3 0,19 1 2 16,23-4 1-16,19 1-4 15,8 0 0-15,21-3-7 16,12 0-1-16,9 3 0 16,9 2 0-16,12-2-5 15,8 2 1-15,-5 3 0 0,3-3 0 16,-1 3 2-16,-2 0 1 15,-15 6-1 1,-9-4-2-16,-9-2 1 0,-15 3 1 16,-15 0-3-16,-11-1 0 15,-22 1 3-15,-11-1 1 16,-13-2 10-16,-5 0 3 16,-3 0-7-16,-3 0-3 15,-1 0-6-15,1 0-1 16,0 3 1-16,0 0 2 15,5-3-3-15,-5 0 0 16,-6 0 1-16,-6 0 2 16,-6 0 1-16,-3 0 3 0,-9 0-5 15,-6 0-1-15,-9 0-5 16,-6 0 1 0,-9 0 4-16,-3 2 4 0,-17 1-3 15,-22-3-1-15,-14 3-2 16,-15-1-2-16,-21 1 3 15,-15 0 2-15,-15 2 2 16,-12 0 1-16,1 0-2 16,2 1 1-16,12-1-4 15,18-2 0-15,15 2 1 16,24 0 0-16,8 1 2 16,16-4 1-16,14 1-1 15,13 0-2-15,11-3-2 16,6 0 1-16,12 2-4 0,9 1-1 15,18-3 7-15,15 0 4 16,21 0-2-16,23 2-2 16,24 1 0-16,15 0-1 15,15 5 0-15,6-3 0 16,0 3 0-16,-3 8 2 16,-21-3-3-16,-17 6 0 15,-16-4 1-15,-21-1 0 16,-17-4 0-16,-21 3 0 15,-21 1 0-15,-27-1 2 16,-26-5-1-16,-25 0-1 16,-5 0 1-16,-9-3-1 0,5 0 0 15,10 1 0-15,15-1 2 16,17 0 1-16,12 0-10 16,21 3-56-1,15 3-14-15</inkml:trace>
  <inkml:trace contextRef="#ctx0" brushRef="#br0" timeOffset="64">10370 13047 64 0,'-2'0'24'0,"2"-1"-12"0,0 2 3 0,0-1 13 16,0 0 0-16,0 0 3 15,2 1-4-15,1 1 1 16,2-1-5-16,-2-1-2 16,3 0-11-16,0 0 0 0,-1 0 3 15,4 0-5-15,0 0-2 16,2 0 1-16,3 0 0 15,3 0 1-15,0 0 2 0,2 0-1 16,1 0 0-16,3 0-3 16,0-1 1-16,3-1 0 15,1 1 1-15,4 0-4 16,4 1-1-16,-1-2-1 16,-4 1 1-16,2-1-2 15,-1 1 2-15,3 1-2 16,-1-2 2-16,2 2 0 15,-4-1 1-15,2-1 0 16,4-3 2-16,3 2-3 16,3 0 0-16,-7 2-1 15,-2 0-2-15,1-1 3 0,-2 2 0 16,1 0-4-16,0-1 1 16,0 0 0-1,-3 1 0-15,3-2 0 0,6 0 0 16,-1 1 2-16,1 0 1 15,-3-2-1-15,-4 1-2 16,-4 2 1-16,-1 0 1 16,1 0 1-16,-2 0 1 15,2 0-5-15,2 0 1 16,-2-1 2-16,1 0 1 16,7-1-4-16,6 1-1 15,1 0 3-15,-1-1 3 16,-3 2 3-16,-1 0 1 0,1 0-4 15,3 0-3 1,-4 0 0-16,1 0 1 0,2 0-1 16,6 0-1-16,0 0-2 15,-5 0 1-15,-4 2 1 16,1-1 2-16,0 0-3 16,2-1 0-16,0 0 3 15,1 0 1-15,2 0-4 16,3 2 1-16,0-2-2 15,-5 2 0-15,-6 0 2 16,-1 0 2-16,1 0-3 16,0 1 0-16,3-1 3 15,-4-2 1-15,4 0-4 16,4 0 1-16,5 2 0 0,-1 0 0 16,-6-1 0-16,-2 0 0 15,3 1-3-15,-4-1 2 16,1-1 1-1,0 2 2-15,-2 2-1 0,8-2-1 16,13-1 1-16,-2 1 1 16,-9 1-1-16,-9 0-1 15,4-1-2-15,3-1-1 16,-2 2 4-16,2-2 1 16,2 1-3-16,9-1 1 15,4 0 0-15,-9 1 0 0,-1 0 0 16,5 0 2-16,1 1-3 15,5-2 0 1,9 0 1-16,-4 3 0 0,-8-2 0 16,7 1 2-16,-1 0-3 15,0 0 0-15,11-1 1 16,1 0 0-16,-9 2 0 16,2-1 0-16,1 1-3 15,-3-2 2-15,11-2 3 16,0 0 1-16,-11 2-4 15,6 1 1-15,-1 0-2 16,-2 0 0-16,8-2 4 16,-6 2 1-16,-10-2-4 15,2-1-1-15,3 2 3 16,-6-1 1-16,6 0-3 16,5-1 1-16,-7 2 0 15,-1-4 0-15,-1 2 0 16,-1 0 2-16,1 0-3 0,11 0 0 15,-2 2-1-15,-5-2 0 16,0 0 2-16,-1 2 2 16,1-2-1-16,3 0-1 15,3 1 1-15,-15 2-1 16,-5-3 0-16,-1 0 2 16,1-2-3-16,-3 2 0 15,-3-1 12-15,1 1 5 16,-2 0-8-16,-1 0-4 0,-6 0-3 15,-7 0-1-15,-7 0-5 16,-9 1 1 0,-6 1-47-16,-14-8-121 15</inkml:trace>
  <inkml:trace contextRef="#ctx0" brushRef="#br0" timeOffset="65">18406 11940 88 0,'-3'-10'33'0,"-12"-6"-18"0,6-5 0 15,0 15 13-15,0 1-4 16,-6 0-2-16,-2 2-4 16,-7 8 1-16,0 11-4 15,0 0-1-15,-3 8-8 16,-5 0-2-16,5 2 0 0,9 1-5 15,3-1-1-15,12-2 1 16,6-3 2-16,3-5 2 0,6-5 1 16,3-3-5-16,3-8 1 15,0-8 0-15,2-3 0 16,-2 0-3 0,-3-2 2-16,-3 0 1 0,-3-3 2 15,0 0-1-15,-3 0 2 16,-3 3 2-16,-3 3 2 15,0 4 1-15,0 4 2 16,0 7-5-16,0 6-3 16,0 2-1-16,3 5-1 15,0 3 0-15,3-2 2 16,0-3-3-16,9-3 0 16,-1-2-15-16,4-3-6 0,-3-3-47 31,6-13-41-31,-3-3 35 0</inkml:trace>
  <inkml:trace contextRef="#ctx0" brushRef="#br0" timeOffset="66">18495 11946 156 0,'-9'10'57'0,"9"-2"-30"0,0 19-36 15,0-12 9-15,0 9 9 16,0 3 6-16,0 2 1 15,0 3 1-15,0-1-9 16,0 1-5-16,0-5 0 0,3-4-4 16,-3-4 0-16,0-6 1 15,0-2 2-15,0-3 1 16,0-6 3-16,-3-4-5 0,0-6-3 16,0-6 3-16,0-4 1 15,-3-3 2-15,4-3 0 16,-4-5 2-1,3-3 1-15,3-2-1 0,0-1 1 16,6-2-2-16,2 3 2 16,1 5-4-16,3 5 0 15,6 5-3-15,3 4-1 16,-3 7 3-16,-3 10 1 16,-3 11 3-16,-3 3 3 15,-3 0 0-15,-3 3 2 0,-6-3-4 16,-6 2 1-1,-3-2-3-15,3-3 0 16,0-2-12-16,0-3-3 0,3-3-17 16,0-5-6-16,3-5-22 15,3-3-10-15,3-5-16 16</inkml:trace>
  <inkml:trace contextRef="#ctx0" brushRef="#br0" timeOffset="67">18668 11964 92 0,'6'16'35'0,"0"3"-18"0,3 2-7 16,-6-3 14-16,0 6-2 0,0 2 1 15,0 6-1 1,-3 0 1-16,0-3-11 0,0-2-4 16,0-6-5-16,0-5 2 0,3-6 4 15,-3-2 8-15,0-8 7 16,-3-5-9-16,0-8-3 15,0-6-7-15,-3-5-2 16,0-8-1-16,3-5 1 16,3 0-4-1,3-8 0-15,6 6-1 0,3 2-2 16,3 5 3-16,2 5 0 16,4 12-2-16,-3 7 0 15,3 10 4-15,-3 6 3 16,-6 5 8-16,-9 6 2 0,-9 0-5 15,-3-1-3-15,-3 1-1 16,0-6 1-16,0 0-14 16,0-5-5-16,0 0-20 15,0-3-8-15,3-5-19 16,3-2-49 0,3-4 17-16</inkml:trace>
  <inkml:trace contextRef="#ctx0" brushRef="#br0" timeOffset="68">18888 11964 164 0,'12'16'63'0,"-9"3"-34"0,3-1-21 0,-3-7 16 15,0-1-1-15,-3 3 1 16,0-2-7-16,0 0 0 16,0-3-10-16,-3-3 0 0,0 0 0 15,0-2 3-15,0-6 1 16,3-2-3-16,0-3 0 15,0-5-7-15,3-1-1 16,0-1-2-16,3 1-2 16,0 1-6-16,3 3-2 15,0-1-11-15,3 3-5 16,0 0-12-16,5 0-5 16,1-2 5-1,0-1-5-15,-3 3 18 16,-3 3 13-16,0-1 9 0</inkml:trace>
  <inkml:trace contextRef="#ctx0" brushRef="#br0" timeOffset="69">19067 11932 185 0,'3'14'34'0,"-3"-1"-10"16,0 3-7-16,0 0-12 15,3-1 6-15,0-1 4 0,3 4-3 16,0-5 1-16,3-2 1 16,5-8 3-16,-2-3 0 15,3-6 1-15,0-2-5 16,-3-2-3-16,0-1-5 15,-6-2-2-15,-6 0 3 16,-6-6 1-16,-3-2-6 16,-3 3 0-16,-3 4-17 15,-3 9-4-15,-2 10-21 0,2 1-9 16,3-1-15 0</inkml:trace>
  <inkml:trace contextRef="#ctx0" brushRef="#br0" timeOffset="70">19231 11943 120 0,'2'40'46'0,"1"-19"-24"0,0 8-10 0,0-8 16 16,-3 3 1-16,0 0 5 15,0 0-16-15,0-1-8 16,0 1-6-16,0-5-1 0,0-3 2 15,0-3 0-15,0-5 0 0,0-3 1 16,0-8 1-16,-3-5-6 16,0-5-2-16,0-8 2 15,1-8 1-15,2-3 0 16,0-2-2 0,2-6 3-16,4 0 0 0,3 9 3 15,6 2 1-15,3 5-1 16,0 5 1-16,0 9-4 15,3 7 0-15,-3 6 3 16,-4 7 1-16,-2 6 1 16,-6 0 0-16,-6 0 2 15,-3 0 1-15,-6-3-5 16,0-2-2-16,1-1-18 0,-1-2-7 16,-3-5-23-16,0-3-10 15,3-3-33 1,3-2-30-16,9-6 47 15</inkml:trace>
  <inkml:trace contextRef="#ctx0" brushRef="#br0" timeOffset="71">19430 11858 144 0,'9'6'55'0,"-3"-1"-30"0,12 13-14 0,-12-4 15 16,0 1 1-16,0 1 1 15,-3 3-2-15,-3-3-1 16,-6 2-14-16,0-2-4 0,0-3-1 15,0-2-3-15,0-3 0 16,0 0 1-16,3-6 2 16,0-2-3-16,0-2-2 0,0-3 0 15,3-6-1-15,3-2 0 16,0-8 0-16,6-3-5 16,6 3 1-16,-3 2 0 15,-1-2 2-15,-2 8-10 16,0 2-2-16,0 1-15 15,0 2-7-15,0 2-5 16,0 4 0-16,0-1 12 16,3 3 2-1,-3 0 16-15,0 3 11 16,0 2 5-16,3 11 5 16,-3 2 4-16,-4-2-2 15,1 5 3-15,0-2-8 0,-3-3-4 16,0-3-22-16,-3-2-8 15,0-1-28 1,0-5-12-16</inkml:trace>
  <inkml:trace contextRef="#ctx0" brushRef="#br0" timeOffset="72">19591 11731 224 0,'-15'-8'85'0,"12"8"-46"0,3 0-43 0,0 0 13 0,0 0-12 15,6 0 0-15,0 3-8 16,3 2-3 0,6 3-58-16,-1 0-28 0,10 0 32 15,6-3 17-15</inkml:trace>
  <inkml:trace contextRef="#ctx0" brushRef="#br0" timeOffset="73">19841 11789 132 0,'-3'0'52'0,"0"3"-28"0,-6 2-24 15,6 1 10-15,-3 2-4 16,-9 2 1-16,3 9-6 16,-6 5-1-16,6-1 0 15,0 1 8-15,4 0 5 0,2-3-9 16,6-5-4-16,3-3 2 0,5-2 2 16,1-3 5-16,0-6 5 15,0-4-4-15,0-3 0 16,0-3-9-16,-3-3 0 15,0 3-1-15,0-3 2 16,0 6-3-16,0 0-2 16,0 5 2-16,0 3 0 15,0 2 5-15,0 3 5 16,0 0-5-16,0 0 0 16,3 2-2-16,-4-2-2 15,4-5 1-15,-3-3-1 16,0-3-31-16,9-5-14 15,-3-2-17-15,-3-6-24 16,-3-8 26 0</inkml:trace>
  <inkml:trace contextRef="#ctx0" brushRef="#br0" timeOffset="74">19960 11591 144 0,'0'-29'55'0,"12"24"-30"0,-6 5-16 15,-6 0 16-15,3 5-5 16,3 6 0-16,0 15-5 15,-1 3-1-15,-2 11-8 16,0 2-2-16,0 11 0 0,0-5 0 16,0-6 0-16,0-5-2 15,0-3-2-15,0-7-43 16,-3-9-19-16,3-4-22 16</inkml:trace>
  <inkml:trace contextRef="#ctx0" brushRef="#br0" timeOffset="75">19945 11787 244 0,'-3'-8'93'0,"6"8"-50"0,9-5-52 0,-6 2 12 16,3 0 2-16,0 1 4 15,5-4-4-15,4 4-3 16,0-1-1-16,3 0-15 0,0 3-5 15,-3 0-1-15,-3 6 1 16,0-1 11-16,-4 3 4 0,1 3 4 16,0-1 0-16,0-2 0 15,3 0 0-15,0-3 0 16,0-2 0-16,-3-3 4 16,3-5 5-16,-1-3-3 15,-2 0-1 1,0 0-5-16,-3-3 0 0,-6 1-5 15,-6-1 1-15,-3 3 0 16,-9 6-1-16,-5 4 6 16,-4 11 1-16,0 9 2 15,3 4 2-15,6 6 10 16,9 0 7-16,6-3-10 16,9 0-2-16,12-8-7 15,9-5-1-15,8-8-39 0,7-11-15 16,3-13-50-1</inkml:trace>
  <inkml:trace contextRef="#ctx0" brushRef="#br0" timeOffset="76">20903 11747 148 0,'-9'-2'57'0,"6"4"-30"0,-11 1-27 0,11 2 13 15,-6 3-3-15,0 5 4 16,0 6-3-16,3 5-1 16,3 5-6-16,9 0-5 0,6-3 0 15,3-2 12-15,2-11 5 16,7-7 0-16,3-6 1 0,0-14-7 16,-3-7-2-16,-4 0-2 15,-2 0-1 1,-6 0 1-16,-9-3 1 0,-6 3-3 15,-9 2-3-15,-6 3 4 16,4 6 1-16,-4 4-9 16,0 4-5-16,3 2-21 15,3 2-8-15,6 1-21 16,3-3-52 0,6-3 17-16</inkml:trace>
  <inkml:trace contextRef="#ctx0" brushRef="#br0" timeOffset="77">21109 11766 116 0,'0'34'44'0,"3"-5"-24"0,9 24-10 0,-9-29 14 15,-6 10 11-15,0 6 8 16,0-6-12-16,-3 1-4 16,0-6-15-16,3-5-8 0,0-6-2 15,0-2 0-15,6-8 8 16,-3-8 3-1,-3-3-6-15,6-12-2 16,-3-9-5-16,0-8-1 16,-3-13-1-16,6-3 0 15,0 1 0-15,6-1 0 16,9 8 0-16,-4 9 0 0,4 4 4 16,0 9 1-16,0 7 1 15,-3 8 2-15,6 9 1 16,-9 4 1-16,-6 6 0 15,-6 0 2-15,-3 5-3 16,-6-2-2-16,-6-1-7 16,0-2-3-16,0-5-25 15,-3-6-10-15,3-2-37 16,3-9-53 0,9-2 34-16</inkml:trace>
  <inkml:trace contextRef="#ctx0" brushRef="#br0" timeOffset="78">21320 11797 212 0,'12'8'79'0,"-9"0"-42"0,6 0-39 0,-3-2 14 15,3-1 5-15,-3-3 6 16,6-2-3-16,-3-2-2 16,-1-3-10-16,1-3-3 0,0-3-1 15,-6 0-5-15,-3 1-1 16,0-1-4-16,-9 1 1 15,0 2-15-15,-2 2-4 16,-4 4 7-16,-6 2 5 16,3 8 3-16,0 2 3 15,6 4 6-15,3 1 4 0,3 7 3 16,3 1 3 0,9 1-3-16,6-3-2 0,0-5-5 15,3-3 0-15,3-2-18 16,0-14-8-16,8-10-24 15,-5 3-8-15,0-4-16 16</inkml:trace>
  <inkml:trace contextRef="#ctx0" brushRef="#br0" timeOffset="79">21514 11742 144 0,'0'-3'55'0,"3"9"-30"0,-3 4-14 15,5-2 15-15,-2 3 3 16,3 2 5-16,0 0-13 15,0 0-2-15,0 1-11 0,-3-4-5 0,0-2 0 16,0-3 2-16,-3 1 2 16,0-6 8-1,0 0 2-15,-3-3-4 0,-3-5-3 16,0-3 1-16,0-2 0 16,3-5-5-16,0-1-2 15,3 1-2-15,0-1 1 16,3 3-7-16,9 0-1 15,0 3-12-15,-3 3-3 16,9 2-23-16,3 2-8 16,3 6-17-1,2 0-47-15,7 0 25 16</inkml:trace>
  <inkml:trace contextRef="#ctx0" brushRef="#br0" timeOffset="80">21820 11700 196 0,'-9'0'74'0,"3"5"-40"0,-15 0-31 15,7 0 17-15,2 3-10 16,-6 6-1-16,6 1-5 16,-3 7-1-16,3-1-1 15,0 3-2-15,12-1 1 0,0-1-1 16,9-7 2-16,3-1-3 16,6-12-2-16,0-7-7 15,0-6-2-15,-4 1 5 16,-2-3 1-16,3-1 6 15,-6-1 4-15,-3 1 10 16,-6 4 3-16,6 2-6 0,-3 2-4 16,-3 6-2-16,3 8-1 15,0 3 0-15,3 2 0 16,0 0-5-16,0 3-1 16,3-2 1-16,0-6 2 15,3-8-7-15,-3-3-1 16,8-2-29-16,-5-6-14 15,6-5-43 1</inkml:trace>
  <inkml:trace contextRef="#ctx0" brushRef="#br0" timeOffset="81">21993 11390 200 0,'-9'-19'74'0,"9"19"-40"0,0 3-40 15,3 8 25 1,3 15-4-16,0 9-6 15,0 10 0-15,0-1-5 16,-3 1-3-16,-3 0 0 0,9 0 1 16,-4-5 1-16,1-5-30 15,0-9-14-15,-3-2-52 16</inkml:trace>
  <inkml:trace contextRef="#ctx0" brushRef="#br0" timeOffset="82">21841 11615 300 0,'-21'-3'112'0,"21"-2"-60"0,6 5-72 0,3 0 13 16,6-3-1-16,6-2 6 15,0 0 2-15,14 2 3 16,-2 0-2-16,0 1-36 0,5 4-14 15,4 1-59 1</inkml:trace>
  <inkml:trace contextRef="#ctx0" brushRef="#br0" timeOffset="83">22267 11610 72 0,'-3'2'30'0,"0"1"-16"0,-18 7 8 0,12 1 15 16,-6 2-2-16,6 3 2 16,-3 3-10-16,0 2-4 15,3 3-13-15,9-1-4 0,0-1 0 16,0-4 6-16,12-5 2 15,3-5-1-15,0-5 0 16,0-6-3-16,0-5 1 16,6-5-8-16,-12 0-2 15,2-3 1-15,-5-2 1 16,-6-4 1-16,-6 1 0 0,-5 5-2 16,-7 3-2-1,0 2-17-15,3 4-9 0,3 1-26 16,3 4-10-16</inkml:trace>
  <inkml:trace contextRef="#ctx0" brushRef="#br0" timeOffset="84">22398 11623 156 0,'-3'8'57'0,"3"10"-30"0,3 6-29 16,-3-13 9-16,6 2 17 15,-3 0 8-15,-1 0 0 16,1 1 1-16,0-1-19 0,0 0-6 16,-3-2-1-16,6-3 2 0,-6-3 5 15,0-5 5 1,0 0 3-16,0-3-3 16,-6-2-1-16,6-6-6 0,0-2-2 15,0-5-6-15,0-6-3 16,9 3-3-16,3 2 1 15,6 1-1-15,0 4-2 16,-3 4-2-16,6 2 1 16,-3 3-37-16,-7 2-14 15,10 0-71 1</inkml:trace>
  <inkml:trace contextRef="#ctx0" brushRef="#br0" timeOffset="85">22844 11382 120 0,'0'-8'46'0,"-3"8"-24"0,-6 3-8 0,0 2 17 15,0 3-6-15,-12 8-2 16,7 13-7-16,-16 11 0 15,3 2-9-15,3 0 2 0,3 1 2 16,9 2 0-16,7 0 1 16,10-6-6-16,7-2-4 15,3-5-8-15,12-8-4 16,3-8-30-16,0-11-13 16,-1-8-33-1</inkml:trace>
  <inkml:trace contextRef="#ctx0" brushRef="#br0" timeOffset="86">22975 11549 204 0,'-21'0'77'0,"18"0"-42"0,-9 5-30 16,9 0 19-16,-3 1-6 15,0 2 1-15,-3 2-8 16,9 1-2-16,0 5-5 15,0-1-5-15,9 1 0 0,0 0-1 16,0 0 0-16,0 0 2 16,-6 0 0-16,3 0 4 15,-6-3 5-15,-6-2 6 16,-3-4 3-16,3-1-5 16,-3-6 0-16,0-3-24 15,1 0-7-15,-1-2-31 0,0-3-13 16,6 0-45-1</inkml:trace>
  <inkml:trace contextRef="#ctx0" brushRef="#br0" timeOffset="87">23076 11501 180 0,'0'-3'68'0,"9"6"-36"0,9-3-33 0,-6 3 12 0,0 2 12 16,3 3 10-16,0 5-4 16,-3 6-2-16,8 7-15 15,-2 1 3-15,-6 2 3 0,-6 0-4 16,-12 3 2-16,-6-3-3 16,-3-3 2-16,-8-2-24 15,-1-6-8-15,3-4-34 16,0-4-15-16,6-2-51 15</inkml:trace>
  <inkml:trace contextRef="#ctx0" brushRef="#br0" timeOffset="88">18218 12591 88 0,'-2'0'33'0,"4"0"-18"0,-2 3 0 16,0-3 15-16,3 8 6 16,0 5 3-16,0 8-2 15,-3 3 0-15,0 0-20 16,0 0-1-16,0-3-2 0,0-5-5 16,0-3-1-16,3-3 0 15,-3-2 2-15,0-8 4 16,3-2-4-16,0-6 0 15,0-5-6 1,0-6-3-16,3-2-5 0,0 2 0 16,3 1-3-16,0 5 2 15,3 2-2-15,0 3 2 16,0 5 3-16,6 9 1 16,-6 4-2-16,-1 4 2 15,-2 1 1-15,-3 1 0 16,0 0 4-16,-3-3 5 15,0-2-5-15,3-3 0 16,0-3-2-16,0-5-2 16,3-8 1-16,0-8 1 15,3-5-8-15,0 0-1 0,0 3 2 16,0 2 0-16,-3 5 0 16,-1 3 4-16,1 8-2 15,0 8-1-15,-3 8 5 16,0 2 3-16,0 4 1 15,0-1 2-15,0 0-9 16,-3-2 0-16,3-6-16 16,-3-5-3-16,9-6-20 15,3-7-9-15,0-3-4 16,-3-2-40 0,-1-4 17-16</inkml:trace>
  <inkml:trace contextRef="#ctx0" brushRef="#br0" timeOffset="89">18638 12641 164 0,'-3'0'63'0,"0"3"-34"0,3 8-27 0,0-3 14 16,0 7-1-16,3 4 3 16,3 5 1-16,0 2 1 15,3-2-11-15,3-5-3 0,3-4 0 16,3-4-1-16,0-6 2 16,-1-10-4-16,-2-6 0 15,3 1-8-15,-3-3-2 16,-3-3-1-16,-6 0 0 15,-3-3 2-15,-3 4 4 16,0 1 3-16,0 4 4 16,0 4 2-16,0 4 1 15,0 4-4-15,0 6-3 16,3 6-3-16,3-1 1 16,6 3 1-16,0 2 0 0,2-2-20 15,4-5-7-15,0-6-28 16,0-5-54-1,0-8 18-15</inkml:trace>
  <inkml:trace contextRef="#ctx0" brushRef="#br0" timeOffset="90">19058 12631 228 0,'-21'-11'85'0,"18"11"-46"0,-15 0-30 16,12 3 19-16,0 2-14 15,0 1-5-15,0 1-6 16,3 1-3-16,6 3 1 0,6 2-6 0,6 0-1 15,0 3 7 1,0 0 4-16,-3 3 2 0,-3 5 1 16,-3-3 4-1,-6 0 5-15,-6-5-5 0,-6-3 1 16,0-2-6-16,-3-9-2 16,0-2-24-16,0-5-10 15,0-8-19-15,7-3-8 16,2-5-24-1,6-6-39-15,6-2 38 16</inkml:trace>
  <inkml:trace contextRef="#ctx0" brushRef="#br0" timeOffset="91">19192 12395 188 0,'0'3'71'0,"3"0"-38"0,3 10-21 0,-3-3 21 0,0 9-6 16,0 10-1-16,0 3-3 15,-3 5-3-15,3 5-10 16,0-2-9-16,0 0-3 0,3-1 1 16,-3-4 2-16,-1-6-31 15,1-5-12-15,-3-9-56 16,0-1-38 0,-5-6 56-16</inkml:trace>
  <inkml:trace contextRef="#ctx0" brushRef="#br0" timeOffset="92">19055 12641 280 0,'-15'-7'104'0,"30"1"-56"0,3-4-47 0,-6 4 21 16,8 1-5-16,10 0 1 16,3-3-14-16,3 0-4 15,-1 3-1-15,1-1-44 0,-3-2-17 16,0 0-62-1</inkml:trace>
  <inkml:trace contextRef="#ctx0" brushRef="#br0" timeOffset="93">19606 12432 156 0,'-9'16'57'0,"6"3"-30"0,3 23-32 15,0-23 12-15,0 7 31 16,-3 6 17-16,0 2-19 16,0-2-7-16,0 2-18 15,3-2-5-15,0-5-2 0,0-9-2 16,0-10-2 0,0-11-4-1,3-7-4-15,0-6-1 16,3-5 0-16,3-3 6 15,2 0 1-15,4 0 2 16,3 11 0-16,3 3-5 16,3 4 1-16,-3 9 4 15,-3 8 2-15,-4 4 13 0,-5 4 5 16,-9-1-4-16,-6 1-1 16,-2 2-9-16,-7-5-2 15,-3-3-22-15,-3 3-10 16,0-8-30-16,0-3-11 15,3-10-28 1</inkml:trace>
  <inkml:trace contextRef="#ctx0" brushRef="#br0" timeOffset="94">19760 12660 168 0,'24'5'66'0,"-15"1"-36"15,6 1-20-15,-6-4 20 0,0 0-9 16,0-3-2-16,3-3-7 15,-3-2-2-15,0-3-6 16,-1 0-1-16,-2-3 1 0,0 1-5 16,-6-1 1-16,-3 3-13 15,-3-2-5-15,-5 2 5 16,-1 5 3-16,-3 3 3 16,-6 8 3-16,6 3 6 15,3-1 6-15,3 3 16 16,3 3 7-16,6 3-3 15,9-1-2-15,3-2-12 0,6 0-6 16,3-3-12-16,6-5-3 16,8-5-40-16,-5-3-17 15,3 0-44 1</inkml:trace>
  <inkml:trace contextRef="#ctx0" brushRef="#br0" timeOffset="95">20338 12581 124 0,'-6'-11'49'0,"3"11"-26"0,-9 5-3 0,6-2 21 16,-3 0 4-16,-3 2 3 0,-6 3-22 15,-3 2-10-15,4 6-10 16,-1 5-7-16,6 3 0 0,3 0 5 15,3 8 5-15,9-3-3 16,6-5 2-16,3-3-5 16,0-8 0-16,3-8-1 15,-1-7 1-15,1-9-2 16,-3-5-1-16,0-5 3 16,-3-5 0-16,-6-3-4 15,-3-8 1-15,-3-3 0 16,-3 0 0-16,0 3-3 15,0 3 2-15,0 5-1 16,3 7-2 0,0 7 3-16,3 15-5 15,6 10 9 1,3 11 2-16,3 6 0 0,0 5 2 16,0 5-2-16,0 0 0 15,3-6-3-15,-3-4 1 16,2-1-15-16,-5-7-5 15,3-11-42-15,0-3-19 16,-3-5-23 0</inkml:trace>
  <inkml:trace contextRef="#ctx0" brushRef="#br0" timeOffset="96">20460 12610 184 0,'3'5'71'0,"3"3"-38"0,6 3-28 16,-6-4 17-16,3 1 3 15,2 0 7-15,1-2-11 16,0-1-4 0,3-5-10-16,0-3-1 0,0-2 4 0,-6 0-6 15,3-3 0-15,-6 0-2 16,-3 0-2-16,-6 0-6 16,-3-5-4-16,-6 2 3 15,-6 3 2-15,-3 8-2 16,0 3 0-16,3 5-1 15,-2 8 2-15,5 5 2 16,3 3 2-16,6-3 3 16,6 5 4-16,6 3-2 0,3-2 0 15,6-6-10-15,5-3-3 16,4-7-28-16,12-8-11 16,3-14-42-1</inkml:trace>
  <inkml:trace contextRef="#ctx0" brushRef="#br0" timeOffset="97">20924 12427 216 0,'-18'-34'82'0,"-3"10"-44"0,-8-3-16 0,20 22 26 16,-3 0-19-16,0 8-3 16,-3 2-21-16,0 11-5 15,0 5-1-15,3 11-2 0,3-1-1 16,4 9 3-16,-1 2 2 0,6 3 2 15,0-2 3-15,3 2-3 16,0-6-2-16,2-4-5 16,-2-9-2-16,0-5-37 15,0-5-14-15,-3-5-57 16</inkml:trace>
  <inkml:trace contextRef="#ctx0" brushRef="#br0" timeOffset="98">20558 12626 268 0,'-9'-3'101'0,"12"3"-54"0,6-3-59 0,-3 3 15 15,3 0 4-15,0 0 7 16,18-2-12 0,-1-1-2-16,1 0-1 0,3 1-40 0,-6-1-17 15,6-5-39 1,-4 3-25-16,1 0 56 15</inkml:trace>
  <inkml:trace contextRef="#ctx0" brushRef="#br0" timeOffset="99">20921 12575 204 0,'0'16'77'0,"3"-8"-42"0,0 8-34 0,0-8 14 16,-3 5-6-16,0 3 0 16,0 0-5-16,0 0-1 0,3-3-1 15,-3-2-35-15,3-3-14 16</inkml:trace>
  <inkml:trace contextRef="#ctx0" brushRef="#br0" timeOffset="100">20990 12610 112 0,'3'5'44'0,"3"3"-24"0,0 8-8 16,-3-8 13-16,-1 2 9 15,-2 1 3-15,0-3-17 16,0 0-7-16,0 0-8 16,0-3-2-16,0-2 1 0,0-3 0 15,0-3 0-15,0-2-2 16,0-6 1-16,9 1-7 0,-3-4-1 16,3 1-1-16,0 3 4 15,6 2 1-15,-3 2 3 16,3 4 8-16,-3 4 3 15,0 4-4-15,-3 4-3 16,-3 3-8-16,-3 1-1 16,0-4-32-16,0 1-14 15,0-3-39 1</inkml:trace>
  <inkml:trace contextRef="#ctx0" brushRef="#br0" timeOffset="101">21243 12652 140 0,'9'3'55'16,"-3"-3"-30"-16,0-3-21 0,2 3 15 0,1-3-2 15,6 1 1-15,-3-4-11 16,0-1-5-16,0-1-1 16,-3-6 1-16,-3 4 1 0,-6-6-6 15,-6 3 0-15,-9 2 7 16,0 6 5-16,0-1-4 15,-3 9-1-15,1 8-2 16,2-1 1-16,0 6 9 16,3 3 4-16,3 2-3 15,3 0 0-15,6 0-8 16,3-2-1-16,3 2-20 16,9-8-7-16,12-5-37 15,-1-5-53-15,4-6 20 16</inkml:trace>
  <inkml:trace contextRef="#ctx0" brushRef="#br0" timeOffset="102">21493 12596 200 0,'-12'-13'74'0,"3"0"-40"0,-9 5-35 0,12 8 12 16,-3 8-12-16,-3 0-1 16,-3 5-2-16,-3 8 2 15,1 6 1-15,5-1 5 0,3 3 5 16,9 3-3-16,3-5-1 15,3-6 2-15,6-5 2 16,2-14-2-16,4-7 1 0,0-6-5 16,3-7 0-16,-3-6-1 15,0-2-2-15,-3-6-2 16,-6-5 1-16,-6-3 3 16,-3-2 1-16,-6-11 3 15,-3 5 3-15,0 9 2 16,3 9 1-16,0 7-6 15,3 9-4-15,3 14-8 16,6 19-1-16,3 13 3 16,0 10 4-16,3 0 1 15,-3 1-1-15,5-4-4 16,-2-4-2-16,0-9-50 0,-3-5-20 16,-6-5-17-1</inkml:trace>
  <inkml:trace contextRef="#ctx0" brushRef="#br0" timeOffset="103">20912 12504 240 0,'-6'0'90'0,"6"-3"-48"0,3 3-49 16,-3 0 16-16,0 0-8 16,6 3 2-16,0 0-106 15,3 7-46-15</inkml:trace>
  <inkml:trace contextRef="#ctx0" brushRef="#br0" timeOffset="104">22326 12213 100 0,'-15'-19'38'0,"0"14"-20"0,0-3-4 0,-2 5 17 16,-7 1 3-16,0-1 4 16,0 0-12-16,-3 1-4 15,7 2-12-15,-1 5-4 0,0 8-2 16,9 11 0-16,6 16 0 15,6 2 0-15,3 1 0 16,3 4-2-16,3-7-2 16,-3-6 1-16,0-2-1 15,3-8-5-15,-9-6-1 16,0-2-22-16,0-5-8 16,0-9-37-1,-9-2-29-15,-3-5 38 0</inkml:trace>
  <inkml:trace contextRef="#ctx0" brushRef="#br0" timeOffset="105">21936 12454 168 0,'-6'-8'63'0,"9"5"-34"0,0 3-23 16,0 0 17-16,6 0-8 15,3-3 2-15,9-2-6 16,6 0 1-16,5-1-7 16,7-7-7-16,3 3-4 0,-4-1-28 15,-2 3-13-15,-6 0 0 16</inkml:trace>
  <inkml:trace contextRef="#ctx0" brushRef="#br0" timeOffset="106">22267 12382 202 0,'6'11'20'0,"-6"5"9"16,-6-1 5-16,3 4-11 0,-3 2-3 15,6 6-12-15,6-6-3 0,3-3 1 16,5-2 3 0,4-5 2-16,3-3-3 0,0-3 0 15,0-8-3-15,-3-7 0 16,-6-1-1-16,2 1 0 15,-8-1-2-15,-6-2-2 16,-6 0 5-16,-8 2 1 16,2 0-5-16,-6 3-2 15,6 1-16-15,-3 1-6 16,6 1-17-16,3 0-7 16,3-1-17-1,6-2-27 1,9 0 27-16,3 3 35 0,0 3 23 0,6-1 42 15,5 6 17-15,-2 4 1 16,-3 7 3-16,-3-1-19 16,0 3-6-16,-3 2-9 15,-6-2-3-15,0-3-11 16,-4-2 10-16,-2-3 4 0,-3-3-5 16,0-5 0-16,0-2-7 15,0-4-1-15,-3-4 0 16,3-3 4-16,3-3-8 15,6-6-1-15,3-1-8 16,6-4-2-16,6 3-1 16,3 3 4-16,-3 8-43 15,5 10-19-15,-2 11-54 16</inkml:trace>
  <inkml:trace contextRef="#ctx0" brushRef="#br0" timeOffset="107">18165 13284 120 0,'-3'-2'46'0,"3"4"-24"0,3 1-15 16,-3-3 15-16,0 0 2 15,6 3 5-15,3-3-4 16,0 0-1-16,3-8-13 16,0 0-4-16,2-5-3 0,-2-1 0 15,0 1 0-15,0 0-2 16,-3 2 1-16,-3-2-2 0,-3 2 2 15,-3 1 0-15,-6 2 1 16,-3 3-2-16,-6 2-2 16,0 6 3-16,-5 2 0 15,-7 6 1-15,3 12 0 16,3 4-2-16,3-1-2 16,6 1 3-16,6 2 2 15,3-5 4-15,15-1 5 16,3-1-6-16,6-6 0 15,6-14-6-15,3-2-2 16,5-5-31-16,4-8-12 16,-3-3-42-1,-1-11-43-15,-8-4 44 16</inkml:trace>
  <inkml:trace contextRef="#ctx0" brushRef="#br0" timeOffset="108">18394 13025 124 0,'-27'-21'49'0,"27"21"-26"0,-3 0-12 15,3 0 15-15,0 0-6 16,3 8-1-16,0 2 0 16,6 9 0-16,0 7-10 15,-3 11 6-15,0 8 2 0,0 0-5 16,0-2-2-16,-3-4-5 16,3 1-4-16,-3-5-18 15,0-12-9-15,0-4-66 16</inkml:trace>
  <inkml:trace contextRef="#ctx0" brushRef="#br0" timeOffset="109">18466 13284 212 0,'-3'0'79'0,"11"6"-42"0,4-4-45 0,-6 6 12 16,0-2 16-16,3-1 8 0,6 0-7 15,3 0-4 1,0-5-10-16,0 0-5 0,0-2-1 16,-4-4 1-16,1-4 3 15,-3-9-7-15,-3 6 0 0,-3 0-2 16,-6 0-1-16,-3 2-10 16,-9 3-5-16,-9 3 2 15,4 2 2-15,-4 9 10 16,0 4 3-16,0 6 3 15,6 0 0-15,3 2 6 16,3 4 4-16,6-4-1 16,3 1 0-16,6-4-3 15,6-1-1-15,6 2-6 16,6-3-1-16,-3-11-19 16,0-2-7-16,-1-2-25 15,1-6-11-15</inkml:trace>
  <inkml:trace contextRef="#ctx0" brushRef="#br0" timeOffset="110">18710 13194 128 0,'-3'3'49'0,"6"5"-26"0,3 32-9 0,-3-24 15 16,0-1 8-16,-1 4 4 15,-2 2-10-15,0-2-4 16,0-3-16-16,0-3-4 0,0-3-3 15,0-2-5-15,0-2 1 16,3-1 6-16,-3-5 4 16,3-3-14-16,0-2-4 15,0-6-6-15,0-2 1 16,3-3 5-16,0-2 2 0,3 2-1 16,0 11 2-16,0 5 3 15,3 5 3-15,-3 5 4 16,0 1 4-16,-3 2 0 15,-3 0 0-15,-3-5 3 16,0 0 5-16,3-2-7 16,-6-4-3-16,6-2-7 15,6-2-2-15,0-4-4 16,3-4 1-16,2-3-2 16,1-1 0-16,3 4 1 15,-3 2 2-15,0 2 2 16,0 6 3-16,0 6 2 15,-3 2 1-15,-3 0 2 0,-4 2 1 16,1-2-12 0,-3 0-6-16,0-3-39 15,-3-5-18-15,0 0-26 16</inkml:trace>
  <inkml:trace contextRef="#ctx0" brushRef="#br0" timeOffset="111">19088 13284 152 0,'0'3'57'0,"6"-3"-30"0,3 3-27 0,-1-1 13 16,1 1 11-16,0 2 7 0,3-2-10 15,0-3-2 1,0-3-11-16,0-7-3 0,-3 2 1 0,0-8-3 16,-3 3 0-16,-6-1-1 15,-3 4 1-15,-3 2-9 16,-3 0-1-16,-6 0 4 15,0 3 1-15,-6 5-1 16,3 2 2-16,-5 9 1 16,2 5 0-16,9 2 6 15,0 4 4-15,3-1 1 16,12 2 1-16,6-4-2 16,0 0 1-16,3-6-13 15,3 3-3-15,3-8-16 16,2-6-6-16,-2-2-28 15,-3-5-12-15,0-3-16 16</inkml:trace>
  <inkml:trace contextRef="#ctx0" brushRef="#br0" timeOffset="112">19228 13263 116 0,'0'16'44'0,"0"-8"-24"0,0 8-10 0,3-8 12 15,-3 2 7-15,0 1 5 16,0 0-7-16,0-3-2 15,0 2-14-15,0-2-4 0,0-3-3 16,0-5 4-16,0 0 3 16,0-2-6-16,2-4-3 15,4-4-1-15,3-1 1 16,6 1-3-16,0-1-2 0,3 3 4 16,0 5 1-16,0 6 11 15,0 2 6 1,-4 6-1-16,-2 0-1 0,-3 2-7 15,0 0-4-15,-3-5-3 16,-3 0 0-16,0-3-26 16,-3-5-10-16,6-2-32 15,0-6-13-15,0-6-10 16,0-9-8 0,9-12 47-16</inkml:trace>
  <inkml:trace contextRef="#ctx0" brushRef="#br0" timeOffset="113">19513 13007 184 0,'15'-37'71'0,"-15"39"-38"0,3 14-21 0,-3-11 32 16,3 19-12 0,0 11-7-16,0 7-6 15,0 6-11-15,0-4-5 0,0-4 0 16,0-5-2-16,0-6-1 16,0-3-46-16,0-7-19 15,0-6-42 1</inkml:trace>
  <inkml:trace contextRef="#ctx0" brushRef="#br0" timeOffset="114">19335 13194 304 0,'-6'0'115'0,"15"0"-62"0,9 0-62 15,-7 0 18-15,16 0-5 16,9-2 5-16,6-4-14 15,5 1-6-15,7-3-120 16,-1-2-54-16</inkml:trace>
  <inkml:trace contextRef="#ctx0" brushRef="#br0" timeOffset="115">20097 12954 228 0,'-3'2'88'0,"0"1"-48"0,3 18-47 16,0-10 14-16,3 5 1 16,-3 7 5-16,0 9 9 15,0 8 4-15,-3 5-14 16,0-3-5-16,3-7 0 0,0-4-9 16,0-4 0-16,0-6-40 15,0-8-16-15,0-2-53 16</inkml:trace>
  <inkml:trace contextRef="#ctx0" brushRef="#br0" timeOffset="116">19903 13157 304 0,'-6'3'115'0,"9"-3"-62"0,3 0-62 16,9 0 24-16,3 3 1 15,3-1-6-15,3-2-2 16,5 0-5-16,1 0-11 0,3 0-3 16,-6 0-34-16,-1 0-15 15,-2-2-16-15,-6 2-5 16,-6-3 0-16,0 0-2 16,-3 1 41-16,-3-4 164 31,0 6-39-16,3 3-10-15,0 5-25 16,3 3-13-16,-1 12-14 16,4-1-3-16,0-1-10 15,0-3-3-15,-3 1-1 0,0-6 0 16,-3 0 0-16,0-5-35 16,6-5-14-16,-3-1-57 15,-1-4-38 1,4-14 60-16</inkml:trace>
  <inkml:trace contextRef="#ctx0" brushRef="#br0" timeOffset="117">20442 13120 204 0,'-9'8'77'0,"9"6"-42"0,-15 9-30 0,6-9 17 16,0 12 14-16,-3 6 12 15,0 0-19-15,-2 2-6 16,2-2-14-16,0-1-8 0,3-1-2 15,0-7-19-15,3-7-7 16,0-3-37-16,3-2-14 16</inkml:trace>
  <inkml:trace contextRef="#ctx0" brushRef="#br0" timeOffset="118">20499 13208 216 0,'0'26'82'0,"3"3"-44"0,-1 8-44 16,-2-16 12-16,-2 14 20 15,-1 2 15-15,-3 3-8 16,0-1-4-16,3-2-16 16,0 0-9-16,3-16-2 0,0-2-5 15,0-6 2-15,0-5-8 16,0-8-4-16,0-8-4 15,0-8-3-15,3-5 9 16,0-13 4-16,0-6 2 16,0 0 4-16,3-12-2 0,2-1 1 15,4 2 2 1,3 9 0-16,6 8 2 0,0 4 1 16,3 12 5-16,0 7 5 15,-7 9 2-15,-2 7 3 16,-3 6-4-16,-6 4 0 15,-9 9 0-15,-9-3 4 16,-6 1-10-16,-2-4-4 16,-1-5-14-16,-3 3-6 15,0-5-32-15,3-3-14 16,6-3-58 0,3-2-27-16,7-3 74 15</inkml:trace>
  <inkml:trace contextRef="#ctx0" brushRef="#br0" timeOffset="119">20731 13197 292 0,'6'8'110'0,"-6"-8"-60"0,12 16-63 15,-4-11 17-15,1 0-4 16,3 1 2-16,-3-4 15 16,0-2 6-1,15-10-11-15,-3-1-5 0,-3-2-11 16,-3 0-3-16,-4-3-5 15,-5 3-3-15,-3-1 0 16,-9 4-1-16,-8-1 6 16,-4 6 4-16,-3 5-1 0,-3 8 0 15,0 5 10 1,3 11 5-16,1 5 14 0,2 0 8 16,9-2 2-1,9-1 1-15,6 1-14 0,6-6-4 16,6-5-7-16,14-6 0 15,4-5-14-15,3-7-3 16,-1-6-69-16,4-3-28 16,-9-10-28-1</inkml:trace>
  <inkml:trace contextRef="#ctx0" brushRef="#br0" timeOffset="120">21466 13083 212 0,'0'-2'82'0,"0"4"-44"0,0 6-38 0,0 0 16 16,0 3 8-16,0 5 10 0,0 0-7 16,0 5-3-16,0 5-14 15,6-2-9-15,-3-6-3 0,0-2-8 16,0 0-2-16,0-5-46 15,0-1-19-15,-3-4-29 16</inkml:trace>
  <inkml:trace contextRef="#ctx0" brushRef="#br0" timeOffset="121">21472 12967 276 0,'-15'-3'104'0,"18"1"-56"0,-3 4-87 0,0-2-13 16,6 11 5 0,3-3-21-1,-3 5-5-15</inkml:trace>
  <inkml:trace contextRef="#ctx0" brushRef="#br0" timeOffset="122">21612 13115 184 0,'6'32'68'0,"-6"-16"-36"0,0 5-24 0,0-11 18 15,0 1-4-15,0 0-1 16,0-3-5-16,0 2 0 16,0-7-9-16,0-3 5 0,0-3 1 15,6-5-6-15,0-2-4 16,0-6-5-16,3-5-1 0,2-3-3 16,10 0 1-16,0 0 3 15,0 6 1-15,6 12-4 16,-6 6 1-16,-4 11 4 15,-2 5 4-15,-3 2 1 16,-3 6 0-16,0-3-14 16,0 3-4-16,0-5-49 15,3-14-22-15,0-13-7 16</inkml:trace>
  <inkml:trace contextRef="#ctx0" brushRef="#br0" timeOffset="123">22246 13052 184 0,'-24'-8'68'0,"3"8"-36"0,9 0-26 0,9 2 17 16,0 4 1-16,-6 4 5 15,6 3-4-15,-3 6-3 16,6 2-12-16,0 3-6 0,15 0-1 16,0 2-2-16,6-5-1 15,3-13 1-15,3-10 1 16,-4-4-8-16,1-2-1 16,-6-2-1-16,-3-3 0 0,-6-6 5 15,-6 3 3-15,-9 0 3 16,-6 0 1-16,-3-2-7 15,-3 2-2-15,-6 3-27 16,4 2-11-16,-1 3-104 31,12-2 47-31</inkml:trace>
  <inkml:trace contextRef="#ctx0" brushRef="#br0" timeOffset="124">22386 13041 176 0,'21'32'68'0,"-13"-16"-36"0,1 10-26 15,0-15 15-15,-3 2 2 0,3 0 3 16,-3-2-9-16,-3-1-5 16,0-2-7-1,-3-3 1-15,-6-5 7 0,0-2 0 16,3-6 0-16,-3-5-1 16,6-3-11-16,9-3-5 15,6 1-1-15,0-3 3 16,-3-1-4-16,6 7 2 15,0 7-27-15,-4 2-11 16,7 4-21-16,-3 2-8 16,3-3-6-1</inkml:trace>
  <inkml:trace contextRef="#ctx0" brushRef="#br0" timeOffset="125">22770 12962 180 0,'-6'-3'68'0,"0"3"-36"0,-9 0-20 0,12 3 19 0,-9 2-3 15,-6 5 1-15,0 6-14 16,-3 3-4-16,10 2-7 16,2 3 2-16,0 0 0 0,6-3-2 15,6-3-1-15,6-2-1 16,5-5 1-16,1-6-4 16,-3-5-2-16,6-5-5 15,-6-8-2-15,6-3 0 16,-6-5 1-16,-3-9 8 15,-3 1 5-15,-3-5-2 16,-6 0-1-16,0-11 4 16,-3 5 1-16,0 8 0 15,6 6-1-15,-3 10 1 16,-3 5 1-16,12 30-6 16,-3 10 0-16,-3 5-1 15,9 3-14-15,-3-5-3 16,0 0-11-16,3-6-5 15,-1-2-35 1,1-5-51-16,0-6 29 16</inkml:trace>
  <inkml:trace contextRef="#ctx0" brushRef="#br0" timeOffset="126">22913 13057 192 0,'2'-5'74'15,"16"2"-40"-15,-6 3-27 0,-3 0 20 0,3 0-5 16,-3-3-1-16,0 1-5 15,0-4-2-15,3-4-8 16,-3-1-4-16,0 1-1 0,-6-4 5 16,3 4 4-16,-6-1-1 15,-6 1 0-15,3 2-5 16,-9 5-1-16,-6 3-1 16,-3 5-2-16,0 6-2 15,3 7 1-15,0 1-1 16,13 2-2-16,-1-2 0 15,3-1 0-15,6 1-4 16,14-3 0-16,-2-6-20 16,3-5-7-16,3-5-26 15,-3-2-9-15,0-4-12 16</inkml:trace>
  <inkml:trace contextRef="#ctx0" brushRef="#br0" timeOffset="127">23127 13017 132 0,'0'-2'52'0,"0"4"-28"0,6 11-17 0,-3-5 15 15,3 3 2-15,0 2 5 16,0 0-2-16,-3 1-2 16,-3-4-13-16,6-2 6 0,-3-3 4 15,-3 1-2-15,0-6-2 16,0 0 3-16,0-3 1 16,-9-5-5-16,15 0 0 15,-3-2-8-15,0-14-1 16,2 3-9-16,7-1-1 0,0 4-2 15,9 2 2-15,0 3-12 16,-3 2-6-16,12 3-42 16,-1 3-20-16,1 0-32 15</inkml:trace>
  <inkml:trace contextRef="#ctx0" brushRef="#br0" timeOffset="128">18248 13610 204 0,'-3'-3'77'0,"3"6"-42"0,0 5-34 0,0 0 14 15,3 16-4-15,0 10 1 16,-3 16-2-16,0 6-1 16,0-1-5-16,0-4-1 0,0-9 1 15,0 0-5-15,0-10 1 16,0-6-53-16,0-20-75 15</inkml:trace>
  <inkml:trace contextRef="#ctx0" brushRef="#br0" timeOffset="129">18159 13856 272 0,'-6'0'104'0,"6"3"-56"0,3-9-65 16,0 6 14-16,3 0-2 15,6-2 2-15,3-1 0 16,3-2 0-16,2-1 2 16,1 1-18-16,3 2-7 0,3 1-6 15,0 2-1-15,-10 5 16 16,-2 3 7-16,-9 11 13 16,-3-1 8-16,-3 6 1 0,0 2 1 15,3 3-5-15,6-2 0 16,3-3 1-16,3-6 5 15,6-5-2-15,0-5 3 16,-3-8-2-16,5-5 2 16,-5-3 3-16,-3-2 1 15,-12-4 1-15,-3 1 2 16,-6-3-10-16,-6 3-2 16,0 2-17-16,-3 1-6 15,1-1-33-15,2 3-15 16</inkml:trace>
  <inkml:trace contextRef="#ctx0" brushRef="#br0" timeOffset="130">18903 13901 124 0,'0'-3'46'0,"3"6"-24"0,-3 10 1 0,3-5 21 16,0 3-9-16,0 7-2 16,3 6-17-16,3 2-5 15,0 9-7-15,3-6-1 0,0-3 1 16,5-4-2-16,-2-7-2 16,6-20 5-1,0-3-5-15,-3-5-2 16,-3-6-6-16,-3-2 0 15,-3 0 6-15,-3 0 3 16,-3 2 9-16,0 6 4 16,-1 3-5-16,4 2-3 15,-3 2 1-15,0 4 0 0,0 7-1 16,3 6-1-16,0 4-3 16,0 1-2-16,3 3 1 15,0-3 1-15,0-3-23 16,3 3-11-16,0-11-34 15,6-2-60 1,6-6 26-16</inkml:trace>
  <inkml:trace contextRef="#ctx0" brushRef="#br0" timeOffset="131">19332 13919 232 0,'-15'-18'88'0,"9"15"-48"0,-12 1-36 0,9 4 19 15,0-2-18-15,3 6-4 16,3-1-4-16,3 3-1 15,12 2 3-15,0 4 0 0,0 4 1 16,0 1 0-16,-3 2 0 16,-3 0 6-16,-6 3 4 15,-3-3 3-15,-6 3 3 16,-3-3-1-16,-3-5 1 16,0-11-8-16,3-2-3 15,0-9-30-15,3-2-10 16,6-2-23-16,3-3-6 15,9-3-19 1,9 0-21-16,3 0 43 16</inkml:trace>
  <inkml:trace contextRef="#ctx0" brushRef="#br0" timeOffset="132">19484 13983 200 0,'35'3'74'0,"-32"-3"-40"0,3 0-29 0,-3 0 19 0,3-3-11 15,0 0 0-15,0-2-7 16,0-3-2-16,0 0-2 15,-3-5-6-15,0-3-2 0,-3 0 0 16,-3 3 2-16,-3 2-1 16,-6 6 4-16,-9 5 4 15,0 5 6-15,1 9 4 16,2 1 4-16,6 7 11 16,3 1 6-16,6 1-11 15,3 5-5-15,9-5-11 16,9-3-5-16,2-5-17 15,7-5-7-15,3-11-75 16</inkml:trace>
  <inkml:trace contextRef="#ctx0" brushRef="#br0" timeOffset="133">20183 13732 168 0,'-39'5'66'0,"27"-3"-36"0,-14 9-29 15,14 0 16-15,-6 2 2 16,-6 3 3-16,3 0-9 16,6-3-5-16,9 3-5 15,6-3-7-15,9 3 0 0,9-3 2 16,9 0 1-16,9 1 1 16,-1-1 0-16,-5 3 0 15,-3-1 0-15,-9 4 4 16,-6 0 2-16,-9-1 11 0,-15-2 4 15,-6-3-5-15,-9 0 1 16,-3-2-10 0,1-6-2-16,-4 1-14 0,6-4-4 15,0-2-29-15,15-5-11 16,12-6-47 0</inkml:trace>
  <inkml:trace contextRef="#ctx0" brushRef="#br0" timeOffset="134">20350 13853 208 0,'0'0'77'0,"3"13"-42"0,0 14-43 0,0-14 12 0,0 3 9 16,-3 5 8-16,0 6-4 15,0-1-2-15,0 3-8 16,3 3-5-16,0-6 1 0,3-2-33 15,-6-5-14-15,0-3-55 16</inkml:trace>
  <inkml:trace contextRef="#ctx0" brushRef="#br0" timeOffset="135">20192 13859 288 0,'-3'-11'110'0,"21"8"-60"0,0-7-61 0,-6 4 16 16,5-2-4-16,4 1 1 15,6-1-5-15,3 0-2 16,3 0 2-16,-1 0-56 16,-2 0-23-16,-3 5-20 15</inkml:trace>
  <inkml:trace contextRef="#ctx0" brushRef="#br0" timeOffset="136">20555 13742 212 0,'-3'-3'82'0,"6"3"-44"0,3 14-49 0,0-4 11 0,0 6 10 16,0 8 10-16,-3 8 7 15,0 2 4-15,-3 3-16 16,0-2-11-16,0-4-4 0,0-4 2 15,0-3 1-15,0-1 5 16,0-4 5-16,0-3-5 16,9-11 0-16,3 0-4 15,6-2-1-15,2-3-3 16,4 0-3-16,6-3-42 16,-6 3-18-16,0 8-54 15</inkml:trace>
  <inkml:trace contextRef="#ctx0" brushRef="#br0" timeOffset="137">21246 13888 144 0,'-9'-16'55'0,"6"13"-30"0,-9 3-18 0,3 3 15 15,3 2-2-15,-6 6 3 16,-6 2-11-16,3 5-2 16,-3 6-6-16,4 0-3 0,11 0 0 15,9 0-1-15,2-6 2 16,4-5-1-16,3-5 2 15,0-5-7-15,0-6-1 16,0-2-3-16,0-6 2 16,3-2 4-16,-3 0 3 0,-4 0 0 15,1 2-1-15,-3 3 1 16,3 6 3 0,-3 4 2-16,3 6 2 15,-3 3 2-15,0 2-5 16,0 0-3-16,0 0-4 15,0-2-1-15,0-3-38 16,2-3-15-16,-2-5-25 16</inkml:trace>
  <inkml:trace contextRef="#ctx0" brushRef="#br0" timeOffset="138">21433 13734 172 0,'-3'5'66'0,"6"14"-36"0,0 2-33 0,0-8 11 16,0 9 2-16,0 4 6 15,3 0-6-15,0 4-3 16,0-1-4-16,3-3-11 0,0-2-3 16,-3-3-69-1,12-5-36-15,-1-5 55 16</inkml:trace>
  <inkml:trace contextRef="#ctx0" brushRef="#br0" timeOffset="139">21665 13943 104 0,'0'-8'41'16,"-3"8"-22"-16,0-2 0 0,3-4 16 0,-6 4-2 15,0-1 1-15,-2 0-13 16,-1 1-5-16,-6 7-9 15,3 3-7-15,-3 3-3 0,0 2 2 16,6 3 2-16,3 2-5 16,6 1 1-16,9-3 1 15,3-3 1-15,3-5-6 16,3-3 0-16,-3-5-4 16,-3-5 2-16,5-6 0 15,-5-2 3-15,3 0 4 16,-9-1 3-16,3-1 6 15,-6 1 4-15,-3 4 2 16,0-1 3-16,0 3-5 0,0 6-1 16,0 2-9-16,0 10 0 15,3 11-6-15,0 6-1 16,9 13 7-16,-3-1 4 16,0-2 6-16,-6-2 4 15,-3-4 0-15,-3-2 1 16,-6-2 0-16,-3-3 0 15,-3-11-8-15,-6 3-5 16,-3-11-16-16,-2-5-4 16,2-5-29-16,0-3-10 0,6-3-35 15,6-2-19 1,3-11 52-16</inkml:trace>
  <inkml:trace contextRef="#ctx0" brushRef="#br0" timeOffset="140">21880 13904 160 0,'-3'-3'60'0,"-3"16"-32"0,3-5-31 15,0-3 11-15,-3 3 2 16,0 3 4-16,0 2 10 0,0 3 5 16,0 0-15-1,6 0-4-15,3 0-2 0,0-3-2 16,12-3 1-16,0-2-2 15,3-2 0-15,2-9-1 0,4-2 2 16,0-6-3-16,-3-2 0 16,-12 0 1-16,-3-3 0 15,-12 3 4-15,-3-1 5 16,-6 4-3-16,-6-4 2 16,-3 7-9-16,4 4-4 15,-7 3-20-15,9 0-9 16,3 3-39-16,9-1-19 15,6-2-2 1</inkml:trace>
  <inkml:trace contextRef="#ctx0" brushRef="#br0" timeOffset="141">22058 13925 156 0,'3'13'60'0,"0"-3"-32"0,6 9-33 0,-3-8 12 0,0-1-6 16,0 1 2-16,-3-1 13 15,-3 1 9-15,6-3-12 16,-6 0 0-16,0-3 0 0,0-2-3 16,0-3 0-16,0 0 5 15,-6-6 4-15,6-1-5 16,0-4-1-16,0-2-5 16,0-3 0-16,6-3-5 15,-3 1 0-15,3 2-3 16,0 0-3-16,3 3 2 15,3 2 0-15,-3 3-24 16,8 0-10-16,-5 3-26 0,9 0-12 16,-3-1-10-1</inkml:trace>
  <inkml:trace contextRef="#ctx0" brushRef="#br0" timeOffset="142">22317 13911 184 0,'0'19'71'0,"0"-8"-38"0,6 4-39 0,-6-4 14 15,0 2-7-15,0 0-1 16,3 1-32-16,-3-1-14 16,6-2-26-16</inkml:trace>
  <inkml:trace contextRef="#ctx0" brushRef="#br0" timeOffset="143">22255 13811 176 0,'-24'-13'68'0,"24"7"-36"0,15-2-112 16,-3 3-24-16</inkml:trace>
  <inkml:trace contextRef="#ctx0" brushRef="#br0" timeOffset="144">22514 13538 196 0,'3'6'74'0,"0"4"-40"0,3 17-40 0,-3-6 12 16,-3 11 0-16,5 7 4 16,-5 9 3-16,0 2 3 15,0-5-9-15,0-2-4 16,0-1-2-16,0-2-32 0,-5-9-14 16,5 1-46-1</inkml:trace>
  <inkml:trace contextRef="#ctx0" brushRef="#br0" timeOffset="145">22353 13896 256 0,'-6'-6'96'0,"6"6"-52"0,15 0-60 0,-9-5 12 0,9 0-1 15,6-1 4-15,2 1 0 16,10 0-2-16,-3 0 2 15,-3-3-44-15,-4 0-17 0,-2 2-26 16</inkml:trace>
  <inkml:trace contextRef="#ctx0" brushRef="#br0" timeOffset="146">22618 13620 144 0,'0'0'55'0,"3"8"-30"0,3 16-27 15,-3-5 9-15,6 4 14 16,0 12 9-16,-9 5 2 0,0-1 3 16,0-2-19-16,0-2-3 0,0-4-1 15,0-4-5-15,0-3-2 16,0-6-2-16,0-5-3 16,0-5 3-16,0-8 0 15,0-2-15-15,0-9-6 16,9-5 0-16,-1-8 0 15,7 1 8-15,-3 2 6 16,6 5 3-16,-6 2 1 16,9 9 15-16,-3 5 7 15,0 13-2-15,-4 1 1 16,1 1-8-16,-3 1-3 0,-3 0-5 16,-3 0-4-16,0-3-16 15,-3-2-5-15,-3-1-43 16,0-2-17-1,0-2-11-15</inkml:trace>
  <inkml:trace contextRef="#ctx0" brushRef="#br0" timeOffset="147">22921 13866 200 0,'0'3'74'0,"3"13"-40"0,12 5-38 16,-9-13 13-16,-6 3 17 15,0-1 10-15,0 1-12 0,0-1-3 16,0-2-13 0,0 0-5-16,0-2 0 0,0-6-2 15,0 0-7-15,0 0-1 16,6-3-13-16,-3-5-4 16,3-5 6-16,0-6 3 15,0 1 9-15,-3 2 3 16,9 0 3-16,-3 5 0 15,0 6 6-15,0 2 4 16,3 11 8-16,-3 6 6 16,-1-1-7-16,-5 0-2 15,3 0-2-15,-3-2-1 16,-3-1-6-16,0-2-2 16,0-2-2-16,0-6-2 0,6 0-4 15,0-3 0-15,0-5-9 16,6-8-4-16,0-2 0 15,6-3 2-15,0-1 4 16,3 1 2-16,-1 8 3 16,1 5 2-16,0 5 13 15,0 9 6-15,-3 7 8 16,-3 3 3-16,-6 0-11 16,3 0-4-16,-7-3-7 15,-2 0-3-15,3-2-33 16,-3-3-14-16,-3-1-74 15</inkml:trace>
  <inkml:trace contextRef="#ctx0" brushRef="#br0" timeOffset="148">23493 13766 304 0,'-24'-3'115'0,"12"9"-62"0,-6-1-51 0,9-2 25 15,1 2-14-15,-4 0-2 16,9 3-11-16,-3 3-5 16,15 2 3-16,0 5-2 0,2 4 0 15,10-1 3-15,-6 0 0 16,-3 0 1-16,-3-2 2 16,-6-1 8-16,-6 1 3 15,-6-4-2-15,-3-1-1 16,-12-4-26-16,1-2-9 15,5-2-109-15,-12-4-62 16,9-4 87-16</inkml:trace>
  <inkml:trace contextRef="#ctx0" brushRef="#br0" timeOffset="149">17064 9483 80 0,'0'-8'33'0,"2"5"-18"0,4-2-9 16,3 2 9-16,0 1 9 15,-3-1 7-15</inkml:trace>
  <inkml:trace contextRef="#ctx0" brushRef="#br0" timeOffset="150">17099 9454 265 0,'-6'-3'37'0,"0"3"-19"0,-6 3-7 0,-2 5-4 15,-1 5 8-15,-3 5 2 16,-3 3-2-16,3 11-1 15,3 0-11-15,3-3-1 16,9-5-2-16,6-3 2 16,6-5-1-16,6-6 2 15,3-7-2-15,6-6-1 16,0-7-2-16,-4-9-1 16,1-2-1-16,-6-3 0 15,-3-2 3-15,-3-6 2 16,-3 3 0-16,-3-8 2 15,0 0-4-15,-9 3 0 0,3-3 3 16,-3 5 3-16,-3 0 2 16,3 11 3-1,3 5-1-15,3 16-2 16,3 13-7-16,3 14 2 16,0 4 1-16,0 9-1 15,0 2-2-15,0-2 1 16,0 8 1-16,0-11-3 15,3-3 0-15,0-7-34 16,0-6-15-16,0-5-38 16,-1-6-41-1,4-2 44-15</inkml:trace>
  <inkml:trace contextRef="#ctx0" brushRef="#br0" timeOffset="151">17236 9517 204 0,'0'0'77'0,"3"3"-42"0,9 2-32 0,-3 0 15 16,3 1-3-16,0-1 4 16,3-2-7-16,8-3-2 15,1-3-5-15,-3-2-4 0,0-3 2 16,-3-3-2-16,-3 0-1 16,-3 1 1-16,-3-1 1 15,-6 1-3-15,-6-1 0 16,-3 3-1-16,-12 3 0 15,-3 2 2-15,-3 3 0 16,-3 6 2-16,0 4 3 16,4 6-7-16,2 3 0 0,3-1 2 15,6 1 4-15,9 12 1 16,9-4 2-16,6-3-2 16,6-3 0-16,12-3-10 15,-1-7-2-15,4-3-27 16,0-6-10-16,6-2-46 15,-1-10-36 1,1-11 54-16</inkml:trace>
  <inkml:trace contextRef="#ctx0" brushRef="#br0" timeOffset="152">17671 9266 160 0,'-18'-27'60'0,"12"17"-32"0,-3 4-11 0,6 6 22 15,-6 0-11-15,0 6-1 16,-3 4-16-16,0 6-7 16,0 13-2-16,4 6 0 0,2 4 1 15,3 4 3-15,0-1 3 16,6 6-4-16,0-3-3 16,3-6-1-16,-4-7 1 15,7-8-30-15,-6-6-11 16,0-2-62-1,-3-3-29-15,0-7 65 16</inkml:trace>
  <inkml:trace contextRef="#ctx0" brushRef="#br0" timeOffset="153">17424 9459 196 0,'-6'-3'74'0,"6"6"-40"0,0-3-40 16,6 0 20-1,3 0-1-15,5-3-6 16,4 1-4-16,6-1-2 16,3 0-1-16,0 1 0 0,0-1-27 15,-4 0-11-15,1 3-47 16</inkml:trace>
  <inkml:trace contextRef="#ctx0" brushRef="#br0" timeOffset="154">17721 9517 196 0,'-3'27'74'0,"6"-9"-40"0,-3 1-40 0,0 2 14 15,0-3-7-15,0 1-1 16,0-3-24-16,0 0-11 16,0-6-42-16,0 1-18 15</inkml:trace>
  <inkml:trace contextRef="#ctx0" brushRef="#br0" timeOffset="155">17715 9438 220 0,'-3'-8'82'0,"3"8"-44"0,3 0-49 0,-3 0 13 0,0 0-11 15,6 0-1-15,0 0-35 16,0 5-13-16,0-2-14 15,3 2-6-15</inkml:trace>
  <inkml:trace contextRef="#ctx0" brushRef="#br0" timeOffset="156">17849 9586 140 0,'-3'40'52'0,"3"-17"-28"0,-12 4-6 16,9-19 20-16,0 2-6 15,1-2 1-15,-1-2-9 16,-3-4-3-16,6 1-12 15,0-3-5-15,3-5-3 0,3-6 3 0,2-10 5 16,1 0-5-16,3-3-2 16,3 0-6-16,0 0 0 15,0 6 2-15,0 2 1 16,0 8-2-16,3 8 2 16,-4 5 3-16,-2 8 3 15,-6 6-2-15,-3 2-2 16,0-2 0-16,0-4-1 15,6 1-11-15,-3-5-3 16,3-3-46-16,-3 0-18 16,0-3-11-16</inkml:trace>
  <inkml:trace contextRef="#ctx0" brushRef="#br0" timeOffset="157">18096 9533 204 0,'0'0'77'0,"0"5"-42"0,3 1-37 15,0-1 17-15,-3 5-2 16,0 14 2-16,0-3-4 16,0 1 1-16,0-4-7 15,0 1-7-15,0-6-2 0,0-3-53 16,0-2-22-16,3 0-9 16</inkml:trace>
  <inkml:trace contextRef="#ctx0" brushRef="#br0" timeOffset="158">18046 9440 248 0,'-18'-13'93'0,"21"8"-50"0,9 2-52 0,-6 3 12 16,0-5-15-16,0-3-3 15,0 3-41-15,0 7-15 16,2-4-10-16,4 7-1 15</inkml:trace>
  <inkml:trace contextRef="#ctx0" brushRef="#br0" timeOffset="159">18195 9504 184 0,'3'34'71'0,"0"-13"-38"0,0 14-28 0,-3-17 17 0,0 1-8 16,0-3 6-1,0 0-4-15,0-3-9 16,0-5-4-16,0-3 0 0,0-5-2 15,0-3-1-15,0-7-2 16,3-9 1-16,-1-2-1 16,4 0-2-16,0-3 0 15,6 0 3-15,6 1 0 16,0 7 3-16,0 5-1 16,0 8-1-16,0 6 1 15,-4 5 1-15,-2 3 1 16,-3 7 1-16,-3-2-2 15,0 3 1-15,0-4-9 0,0 1-3 16,0-5-46 0,0-3-19-16,0 0-11 15</inkml:trace>
  <inkml:trace contextRef="#ctx0" brushRef="#br0" timeOffset="160">18567 9483 200 0,'-15'0'74'0,"9"8"-40"0,-6 2-24 0,6-2 20 16,-6 3-1-16,-3 2 5 15,3 0-12-15,3 6-3 0,9-6-11 16,0 5-5-16,6-2-2 0,0-2-1 16,3-12 0-16,0-2-7 15,0 0-3-15,0 0-8 16,0-8-1-16,0 0 3 15,-3 0 2-15,0 0 6 16,0 1 5-16,-3 1 2 16,0 1 3-16,0 2-1 15,3 6-1-15,0 15 5 16,2 6 1-16,1 3 11 16,-3 2 6-16,0 3 12 15,-6-1 6-15,-3-2-7 16,-6 1-3-16,-5-4-13 15,-7-5-4-15,-9-2-15 0,0-3-6 16,3-9-22-16,1-4-6 16,2-3-26-16,3-5-9 15,3-6-56 1</inkml:trace>
  <inkml:trace contextRef="#ctx0" brushRef="#br0" timeOffset="161">19144 9448 212 0,'-12'-2'82'0,"3"4"-44"0,-9 6-25 16,10 0 22-16,-7 5-16 15,0 6-5-15,0 2-12 16,3 11-1-16,3 0-1 16,3-6 2-16,3-2 3 0,6-6 0 15,3-2 0-15,3-3-3 16,3-7-2-16,3-4-2 15,0-4 1-15,-3-17-8 16,-1-2-2-16,-2 0 8 16,-3 0 6-16,-3 2 3 0,0 1 2 15,0 2-2-15,0 5-1 16,0 3 1-16,0 8 1 16,3 8 3-16,3 8 1 15,6 8 8-15,3 2 2 16,3 1-8-16,2-3-3 15,1-3-11-15,3-5-1 16,6-6-73-16,0-4-29 16,-4-4-21-1</inkml:trace>
  <inkml:trace contextRef="#ctx0" brushRef="#br0" timeOffset="162">19823 9390 156 0,'18'-13'60'0,"-36"13"-32"0,6-11-9 16,9 14 23-16,-6 5-10 15,-3 0-1-15,0 0-14 16,-3 2-5-16,3 1-7 16,3-1-4-16,3 1 2 0,6 2-4 0,6 3-2 15,6 0 2-15,6 0 2 16,0 2 0-16,0-2-1 16,-3 8 12-16,-9 0 4 15,-3-3 5-15,-9-2 2 16,-3-4-6-1,-3-4 0-15,-3 0-10 0,0-6-4 16,0-2-16-16,3-6-6 16,3-8-30-16,1-2-13 15,5-3-45 1,9 0-33-16,2-2 63 16</inkml:trace>
  <inkml:trace contextRef="#ctx0" brushRef="#br0" timeOffset="163">19975 9512 232 0,'0'13'88'0,"3"-8"-48"0,5 3-47 0,-2-2 14 0,0-4 6 15,0 1 8-15,3 2 5 16,0-5 2-16,3-5-15 16,3 0-8-16,3-3-1 0,0-3-8 15,-3 0 1-15,-3 1-6 16,-4-1-1-16,-2 1 2 15,-3-1 5-15,-9 1-7 16,-5 2-1-16,-1 0 4 16,-3 2 1-16,-3 4 4 15,-3 2 1-15,-3 5 5 16,0 6 5-16,4 4 6 0,2 7 5 16,3-1 5-16,6 11 4 15,6 2-4-15,6-8-3 16,6-4-15-16,6-4-4 15,3-2-18-15,5-5-7 16,7-6-38-16,-3-3-16 16,3-2-48-1</inkml:trace>
  <inkml:trace contextRef="#ctx0" brushRef="#br0" timeOffset="164">20341 9456 192 0,'-6'-10'74'0,"-9"4"-40"0,6 1-11 16,0 2 24-16,0 3-7 15,-3 3 0-15,-3 2-17 16,-3 6-4-16,-2 5-11 16,2 5-7-16,0 5-4 0,0 4 6 15,9-1 3-15,3-6-6 16,6-1 1-16,6-4-3 15,6-7-2-15,3-6-6 16,0-2-2-16,6-14-11 16,2-2-5-16,-2-3 4 15,-3 0 3-15,-3-2 13 0,-3 2 7 16,-3 0 12 0,-3 5 8-16,-3 6 3 0,-3 5 4 15,-6 11-12-15,0 18-5 16,0 5 2-16,-3 6 3 15,0 2 6-15,3-2 2 16,3-1-9-16,6-2-3 16,0-5-13-16,6-5-5 15,0-9-25-15,0-2-11 16,0-3-32-16,0-5-15 16,0-5-17-1</inkml:trace>
  <inkml:trace contextRef="#ctx0" brushRef="#br0" timeOffset="165">20448 9501 244 0,'-6'-13'93'0,"6"10"-50"0,0 3-48 16,0 0 15-16,3 6 11 16,0 2 9-16,0 5 2 15,0 3 1-15,3 15-18 16,0-4-5-16,0-3-2 0,3-3-7 15,0-5 0-15,-1-3-1 16,1-2 0-16,0-6-14 16,0-5-3-16,0-5-9 15,0-11-4-15,0 0 8 0,-3-5 3 16,-6-1 15-16,0 1 9 16,-3 3 14-16,3 2 6 15,0 5-5 1,0 6-1-16,0 5-5 0,0 8-1 15,0 5 1-15,6 14 4 16,0-1-12-16,0-2-4 16,3-3-1-16,0-5 1 15,0-3-30-15,3-2-13 16,-1-3-45-16,1-6-19 16,0 1-6-1</inkml:trace>
  <inkml:trace contextRef="#ctx0" brushRef="#br0" timeOffset="166">20695 9520 264 0,'0'-3'101'0,"0"3"-54"0,3 3-55 15,-3-3 44 1,12 5 6-16,3 0-10 16,3-2-6-16,2-3-15 15,1 0-5-15,3-3 0 0,-6-2-1 31,0 2-3-31,-3-5 4 16,-3 3-4-16,-4-5-7 16,-2 4 2-16,-9-4-3 0,-3 2-3 15,-5 0-2-15,-4 5 6 16,-6 1 2-16,-3 4 3 16,0 6-3-16,0 5 0 0,4 6-1 15,5 2 3-15,6 11 9 0,3-3 4 16,3-3-3-16,6-2-3 15,9 0-6-15,3-6 0 16,2-2-11-16,1-5-5 16,0-3-28-16,0-5-9 15,-3-6-65 1,3 3 64-16,-3-11 8 16,-3 1 30-16,-6-9 35 15,2 3-9-15,-2-5 21 16,0 5-18-16,-3 0 13 15,0 8-15-15,0 1 30 16,3 7-23-16,-3 5 35 16,0 5-29-16,-3 4 21 15,3 1-26-15,-3-1 3 16,0-1-13-16,0-2 1 16,0-4-6-16,0-4 2 15,0 0-3-15,0-9-2 16,6 1 0-16,0-11-12 15,0 3 6-15,3-11-5 16,3 6 6-16,3-6 0 16,3 5 2-16,-1 1 6 15,4 7-2-15,-3 9 17 16,0 4-11-16,-6 9 15 16,-3 5-14-16,-3 5 0 0,0 0-5 15,-6 0-29 1,0 0 13-16,0-5-87 15,3-2 54-15,0-7-121 0,6 1 94 16</inkml:trace>
  <inkml:trace contextRef="#ctx0" brushRef="#br0" timeOffset="167">21263 9480 312 0,'-20'5'115'0,"5"1"-62"0,-9 7-42 0,18-3 26 0,-3 4 2 15,3 4 5 1,-3 9-17-16,6-4-5 0,3-1-14 16,3-1-10-16,6-3-3 0,9-4-16 15,3-1-6-15,3-5-35 16,-1-6-15-16,1-2-52 16,0-2-43-1,-3-4 70-15</inkml:trace>
  <inkml:trace contextRef="#ctx0" brushRef="#br0" timeOffset="168">21397 9525 280 0,'-6'3'107'0,"9"-3"-58"0,3 5-59 15,0-2 16-15,0 2 16 16,6 0 12-16,3 3-11 0,6-5-4 16,3-3-12-16,0 0-3 15,-1-3 0-15,-2-7 0 0,-3 2 2 16,-3-3-5-16,-6 0-1 15,-3-2-7-15,-6 0-3 16,-9 0 1-16,-3 2 0 16,-6 1 8-16,-6 4 2 15,0 4 9-15,-2 4 6 16,-4 6 14 15,6 5-16-31,-3 17 32 0,6 1-26 0,7 12 28 16,5-6-27-16,12 2 7 15,6-2-17-15,14-5-6 16,4-3-3-16,18-10-53 16,2-6 28-16,16-13-200 15,-1-5 124-15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2:16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7917 12420 64 0,'0'0'27'0,"0"0"-14"0,5 5-2 16,-5-5 21 0,0 0-17-16,3 0 12 15,0 2-16-15,-3-2 21 16,0 0-18-16,0-2 15 16,3 2-16-16,0-5-1 0,0-1-7 15,-3-4-1-15,0-1-2 0,-3-5 3 16,3 3-3-16,-6-8 4 15,3 5-4-15,-2-8 8 16,-1 6-6-16,-3-9 3 16,-3 1-2-16,-3 2 2 15,0 0 0-15,0 3 5 16,0 5-6-16,-3-2 1 16,0-4-4-16,-5 4 0 15,2 2 3-15,0 0 3 16,3 5-4-16,-6-2 1 15,6 5-3-15,-8-2 3 16,5 4-4-16,-6-4 1 16,3 2-1-16,0-3 5 15,4 6-4-15,-4-3 3 16,3 3-3-16,-6 0 0 0,0-1 1 16,4 4-2-1,-1 2-2-15,-3 2-2 0,0 4 4 16,0-1 0-1,4 5 0-15,-4 1-2 0,3 2 1 16,3 0-4 0,3 1 2-16,-3-1 1 15,4 3 0-15,-4 2 0 16,6 1 0-16,-3 5-5 16,6-1 3-16,-3 7 1 15,6 1 1-15,-3 4-3 0,6-1 2 0,-3 3 1 16,6 3 0-16,-2-3 0 15,2-3 0-15,-3 6 0 16,6-3 0-16,-6 3 0 16,6-3 0-16,-3 2 0 15,6-2 0-15,-3 3 0 16,0-3 0-16,0 3 0 16,0-3 0-16,0 0 0 15,3-5 0-15,-3 2 0 16,0-2 0-16,-3 5 0 15,3 0 0-15,-3 0 0 16,6-3 0-16,-6 3 2 16,3-5-1-16,-9 3-1 15,9-1 1-15,-3 3-1 16,3-5 0-16,-3-1 0 16,0 1 0-16,0 3-3 15,3-4 2-15,-3 1 1 16,6 0 0-16,-3 0 2 15,0-3-1-15,0 0-3 16,0 0 1-16,0 0 1 16,3 0 0-16,0 3 2 15,0-3-1-15,0 3-1 0,3-11 1 16,-3-3-1-16,0 6 0 16,0-3 2-16,0 6-1 15,0-3-3-15,3 2-1 0,2 9 2 0,1-6 0 16,0-3 1-1,0-5 0-15,-3-5 0 0,3 5 0 16,6 3 0-16,-6-5 0 16,0-3-3-16,6-1 2 15,-3 1-1-15,9-2 0 16,-4-1 4-16,7-3 3 16,-3-2-2-16,12 3-2 15,-6-3 0-15,8-3-1 16,-2 0 0-16,6-7 0 15,-7 2 0-15,7-3 0 16,18-5 0-16,-7-2 2 16,-5-4-3-16,-6 1 0 0,-7 0 1 15,4-3 2-15,-9 0-1 16,0 0-1 0,-4 3 1-16,-5-3 1 0,-3-2-1 15,0-1-1-15,0-2 1 16,-3-3 1-16,-3 0-1 15,-3 0-1-15,0 1 3 16,-6-4 0-16,0-2-4 16,0 0 1-16,0 3 0 15,0-1 2-15,0-5-3 16,-3 1 0-16,3-1 1 16,-3-3 0-16,3 4 0 15,0-4 0-15,0 1 0 16,0 2 0-16,0 3 0 0,0 3 2 15,3 2-3-15,-3 0 0 16,3 0 1-16,-3 0 0 16,0 1 0-16,0-1 0 15,3 0 0-15,-3 0 0 16,3-2 0-16,-3 2 2 16,3-5-1-16,-3 2-1 15,3-2-2-15,-3 0-1 16,3 0 2-16,-3 2 2 15,3-2 0-15,-3-2 2 16,3-1-4-16,-3-3-2 0,0 1 2 16,0-8 2-1,0-1 2-15,0-2 1 0,0-2-5 16,0 2-1 0,0 3 1-16,-3-1 2 0,3 1 0 15,-3 2 2-15,0 3-4 16,-3 5 0-16,0 6 1 15,0-1 2-15,0 4-28 16,0 1-9-16,-6 1-89 16,0-5-41-1,-6-3 85-15</inkml:trace>
  <inkml:trace contextRef="#ctx0" brushRef="#br0" timeOffset="1">6157 11697 72 0,'0'-5'30'0,"-6"2"-16"0,3 1 1 0,3 2 15 16,-3 0 4-16,1 0 4 15,-1 0-6-15,0 0-2 16,-3 2-12-16,0 4-6 0,0 2-7 16,0 5-4-16,-3 5 0 0,3 6-4 15,0 5 2-15,3-5-4 31,6 0 3-31,6 2-1 0,0-5-1 16,0-7 3 0,6-1 0-16,2-5 3 0,1-6-1 15,-3-2 2-15,-3-5 2 16,0-8 4-16,3-8-4 16,-6 0-1-16,-3-6 2 0,-3 3-1 15,-3 3 2-15,-3 0 2 16,-3 3 2-16,-6 2-1 15,-3 5-1-15,3 3-8 16,0 5 0-16,0 3-10 16,3 3-4-16,3 0-13 0,3-1-6 15,0-2-107 1,3 3 76-16,0-3-10 16</inkml:trace>
  <inkml:trace contextRef="#ctx0" brushRef="#br0" timeOffset="2">6270 11681 108 0,'-2'8'44'0,"4"0"-24"0,4 8-24 0,0-5 10 16,0 5 6-16,3-1 4 15,0 12 1-15,3-3 0 0,0-3-12 16,0 0-2-16,0-5-3 15,0-5 0-15,3-6 2 0,0-5 1 16,-4-11 1-16,7-2 0 16,-6-6 2-16,0 1-5 15,-12-1-3-15,0-2 3 16,0 5 1-16,0 3 0 16,0 3-2-16,0 4 3 15,0 6 2-15,9 6 0 16,0 4 0-16,3 3-3 15,0 6-2-15,0 2 1 16,0 0-1-16,-1-2 0 0,1-1 0 16,-3-7-20-1,0-3-9-15,3-8-32 16,-3-8-24-16,-3-11 31 16</inkml:trace>
  <inkml:trace contextRef="#ctx0" brushRef="#br0" timeOffset="3">6565 11462 148 0,'-3'5'57'0,"6"0"-30"0,3 17-32 0,-3-7 12 16,3 9-2-16,0 11 4 0,0 4 0 16,-3 1 0-16,3 2-5 15,0-2-1-15,3-3 1 0,0-5-16 16,-6-8-4-16,-3-6-56 15</inkml:trace>
  <inkml:trace contextRef="#ctx0" brushRef="#br0" timeOffset="4">6467 11650 200 0,'21'-6'77'0,"-12"1"-42"0,12 0-34 16,-10-1 16-16,4-4-7 16,9-1 0-16,3 1-6 0,0 2-1 15,2 0-1 1,4 3-39-16,0-1-15 0,3 4-36 16</inkml:trace>
  <inkml:trace contextRef="#ctx0" brushRef="#br0" timeOffset="5">7053 11610 116 0,'-3'-3'44'0,"6"14"-24"0,-6-14-19 15,0 3 11-15,0 3 1 16,0 5 2-16,-3 2-6 16,1 4-1-16,-1 4 0 15,3 3 2-15,0 3-5 16,3 3-7-16,3 2-4 0,0-3 3 15,5-2 1-15,1-6-3 16,6-2 1-16,0-16 6 16,0-2 6-16,0-12-2 15,-3 1 2-15,0-5-1 0,-3-1 1 16,-3 1 2-16,-6 4 1 16,0 4 3-16,-9-3 2 15,-6-3-9-15,0 0-4 16,3 5-13-16,0 3-6 15,3 3-39 1,3 5-51-16,3 3 20 16</inkml:trace>
  <inkml:trace contextRef="#ctx0" brushRef="#br0" timeOffset="6">7396 11356 176 0,'-15'-8'68'16,"-3"3"-36"-16,-12-3-31 0,21 5 14 16,-3 3-4-16,-3 0 3 0,1 5-5 15,-1 9-3-15,3 9-3 16,3 12-5-16,3 7 1 0,3 6-6 16,3 2 0-16,3 0 3 15,3-2 2-15,0 5 2 16,3-8 2-16,-3-5-1 15,0-6 2-15,-3-5-26 16,-6-13-76 0</inkml:trace>
  <inkml:trace contextRef="#ctx0" brushRef="#br0" timeOffset="7">7125 11660 168 0,'15'-5'66'0,"-6"2"-36"0,14-5-20 0,-8 0 17 16,9 0-9-16,6-5-3 16,9 3-8-16,-4-4-5 15,1 4-50-15,-3-1-20 16,-9-2-12-16,-7 2-5 16</inkml:trace>
  <inkml:trace contextRef="#ctx0" brushRef="#br0" timeOffset="8">7687 11634 76 0,'-20'24'30'0,"11"-14"-16"0,0 14-14 0,6-11 5 15,0 6 8-15,3-1 3 16,3 14 1-16,6-6 0 0,5-2-5 15,4-5-2-15,6-6 7 16,3-13 6 0,0-8 1-16,0-8 1 0,-7-2-14 15,-2-6-2-15,-6-3 1 0,-3 4 0 16,-9-4 4-16,-9 1-1 16,-6-1 0-16,-3 9-10 15,1 2-1-15,-1 5-7 16,3 9-1-16,0 2-41 15,3 10-19-15,6 3-24 16</inkml:trace>
  <inkml:trace contextRef="#ctx0" brushRef="#br0" timeOffset="9">7875 11655 88 0,'0'5'33'0,"3"3"-18"0,6 8-20 0,-3-5 6 16,0 2 10-16,0 3 7 16,0 0 13-16,0-3 5 15,-3 0-7-15,-1-2-5 16,1-3-8-16,-3-3-2 16,0 0-8-16,0-5 7 0,-3 0 4 15,1 0-5-15,-1-3-2 16,0-4-8-16,0-7-3 15,6-2-5-15,0 1-1 16,2-1 4-16,4 0 1 0,0-3-1 16,3 3 0-1,6 3-3-15,0 5-1 0,0 0-25 16,-3 8-11-16,0 0-31 16</inkml:trace>
  <inkml:trace contextRef="#ctx0" brushRef="#br0" timeOffset="10">8217 11523 116 0,'-33'2'46'0,"24"1"-24"0,-5 7-32 16,8-2 6-16,-3 14 0 15,0 1 2-15,0 7 4 0,0 1 1 16,3-2 1-16,6-2 2 15,3 2-1-15,3-5 0 16,3-6 5-16,3-10 4 16,0-3 1-16,0-5 1 15,-4-5 0-15,1-5 3 16,-3-9-11-16,0-2-2 0,-3-6-2 16,-3-7 0-16,-3 0 2 15,-3-3-5-15,-3-3-1 16,3 0-2-16,1 9 0 15,2 4 0-15,0 9 0 0,9 20-7 32,-1 6 7-32,4 5 5 15,0 3 1-15,0 8 3 16,3 2-6-16,0-2-1 0,3-3-20 16,-3-2-7-16,0-6-28 15,0-2-34 1,-3-3 25-16</inkml:trace>
  <inkml:trace contextRef="#ctx0" brushRef="#br0" timeOffset="11">8348 11644 120 0,'3'3'46'0,"3"2"-24"0,3 1-19 16,-3-4 12-16,0 1 4 16,3-3 5-16,0 0-3 0,0-3-1 15,6-2-11-15,-4-6 1 0,4-5 1 16,-3 1 0-16,-3 1 1 15,-6 1-2-15,-3 0 1 16,-6 0-4-16,-3 2 1 16,-3 0-5-16,-2 6-2 15,-1 5-5-15,0 5-2 16,0 6 0-16,3 8 2 16,3 2-1-16,3 3 1 15,3 2 0-15,3 0 3 16,6 1-2-16,3-3 1 15,3-6 0-15,0-2 0 0,3-5-16 16,6-6-5 0,-4-2-24-16,1-6-50 15,0-2 10-15</inkml:trace>
  <inkml:trace contextRef="#ctx0" brushRef="#br0" timeOffset="12">8568 11642 124 0,'0'0'49'0,"0"2"-26"0,0 4-12 15,3-1 15-15,-3 3-1 16,0 5 0-16,0 0-3 16,0 1-2-16,0-1-10 15,0-3-2-15,-3 1 2 0,0-3 0 16,0-3 4-16,0-2 4 16,0-3 1-16,1-3-4 15,-1-2 1-15,3-6-9 16,3-5-4-16,2 1-7 0,4-7 0 15,6-1 0-15,0 1 2 16,6 4-1-16,9 2 1 16,3 3-7-16,-4 0-4 15,-2-1-37-15,0 4-15 16,-6-1-35 0</inkml:trace>
  <inkml:trace contextRef="#ctx0" brushRef="#br0" timeOffset="13">12887 15550 84 0,'-6'-6'33'0,"3"6"-18"0,-2-2 4 15,2 2 16-15,-6 2 0 16,-6-2 2-16,-3 0-12 16,0 6-5-16,0-1-11 15,0 0-2-15,3-2 0 0,6 7-6 16,6 4-2-1,6-4 0-15,3 1-2 16,9-1-1-16,6-2 3 16,-3 3 2-16,0-1 0 15,-6 1 2-15,0 0-4 16,-6-3 0-16,-3 0 5 16,-9-1 5-16,-9-1-5 0,0-1-2 15,-3-2-1-15,-3-1 1 16,3-2-1-16,3 0-1 15,1 0-15-15,5 0-7 16,3-2-40 0,6-1-44-16,6-2 28 15</inkml:trace>
  <inkml:trace contextRef="#ctx0" brushRef="#br0" timeOffset="14">13001 15595 96 0,'-21'15'35'0,"15"-12"-18"0,0 10-2 0,3-10 15 0,0 8-3 15,0-1 1-15,0 1-13 16,3 2-4-16,3 0-7 16,3 0-3-16,6-2 0 0,6-3 1 15,-4-5 3-15,4-3 0 16,-3-6 0-16,0-2 1 15,-3 0 1-15,-6 0-3 16,-3 1-1-16,-3-9 5 16,-3-3 3-16,0 3-9 15,-6 6 0-15,-6-1-4 16,3 6 0-16,0 2-27 16,3 0-13-16</inkml:trace>
  <inkml:trace contextRef="#ctx0" brushRef="#br0" timeOffset="15">13158 15661 116 0,'3'13'44'0,"0"-5"-24"0,0-3-8 0,0-2 13 15,-3-3-11-15,0 0-3 16,0 0-1-16,0 0 1 0,0 0-5 15,0 0-2-15,0 0 0 0,0-3 0 16,0 1 0-16,0-4-2 16,3-2-2-16,0-2-2 15,3-9 1-15,0 14 3 16,3-8 1-16,0 2-4 16,3 8 1-16,6 3-2 15,0 0-2-15,-1 3 3 16,-2 2 2-16,3-5-22 15,-3 6-11-15,-3-6-32 16,0-3-21 0,-3-5 38-16</inkml:trace>
  <inkml:trace contextRef="#ctx0" brushRef="#br0" timeOffset="16">13450 15401 124 0,'-18'3'46'0,"18"18"-24"0,-3 8-15 0,3-13 15 16,0 3 2-16,0 2 3 15,0 8-14-15,0-3-6 16,0-2-4-16,0 0-3 0,0-3 3 16,0-2-9-16,3-1-3 15,0-2-44 1,-3-3-46-16,0-2 25 15</inkml:trace>
  <inkml:trace contextRef="#ctx0" brushRef="#br0" timeOffset="17">13337 15489 152 0,'-12'0'57'0,"12"-6"-30"0,0 9-12 16,0-3 18-16,0 0-16 16,3 3-7-16,6-1-6 15,3 4-4-15,6-4 1 16,5 1-1-16,4 0 0 0,0-1-31 16,3 1-12-16,-3-3-35 15</inkml:trace>
  <inkml:trace contextRef="#ctx0" brushRef="#br0" timeOffset="18">13593 15550 132 0,'-12'-6'49'0,"12"12"-26"0,0-1-14 0,0-5 16 15,0 0-3-15,3 5-1 16,3-2-7-16,3-1-4 15,0 1-5-15,3-3-4 0,0 0 2 0,-1 0-2 16,1-5-1-16,3 0 3 16,-3-1 0-16,-6-2-1 15,-3 3-2-15,-3-3-2 16,-3 3 1-16,-3-1 1 16,-6 1 2-16,-3 5-3 15,0 5-2-15,-2 1 4 16,-1-1 3-16,3 6-3 15,0 5-1-15,3-3 0 16,6 8 0 0,6-3 2-16,3-2-1 15,6 0-1-15,6-3-15 16,6-5-7-16,6-2-27 16,5-4-46-16,1-2 13 15</inkml:trace>
  <inkml:trace contextRef="#ctx0" brushRef="#br0" timeOffset="19">13867 15579 108 0,'-9'-6'41'0,"3"12"-22"0,-9-4-7 0,9 6 13 15,-3-2-9-15,-3 4-2 16,-3 3-6-16,0-2 0 16,3 2-5-16,4 0 0 0,8-2 3 15,0 0-1-15,5-3 2 16,4-3-4-16,3-3-2 15,0-2 0-15,0-5 1 16,0-3-1-16,0-5-1 0,-3-3 3 16,0-5 2-1,-3 2-4-15,-3-7-3 0,-3-3 3 16,-3-3 1-16,0-5 0 16,0 8-2-16,0 5-2 15,0 6 1-15,3 4-4 16,0 9 1-16,0 16 4 15,3 5 2-15,3 7 6 16,0 1 3-16,3 5-4 16,3 3 1-16,-1 0-5 15,7-6-2-15,0-5-3 16,3-2-1-16,3-1-47 16,0-4-58-16,-1-4 18 15</inkml:trace>
  <inkml:trace contextRef="#ctx0" brushRef="#br0" timeOffset="20">14331 15552 92 0,'-3'0'35'0,"3"3"-18"0,0-3-5 0,0 0 16 16,3 8-1-16,0 2 4 0,0 6-11 16,3 0-4-16,3 0-9 15,0 0-1-15,-3 0 1 0,0-3-1 16,3 0-1-16,0-2-1 16,-3-3 0-16,-1-3 0 15,1-5 11 1,0-3 7-16,-3-2-5 15,0-5-2-15,0-6-8 16,0-6-5-16,0 1-4 16,0 0 1-16,3 3-1 15,-3 2-2-15,0 3-26 16,3-1-12-16,0 9-28 16,3-3-39-1,0 8 29-15</inkml:trace>
  <inkml:trace contextRef="#ctx0" brushRef="#br0" timeOffset="21">14542 15576 124 0,'9'24'46'0,"-3"-22"-24"0,0 4-13 0,0 2 14 16,0-3 2-16,0 0 4 15,6-2-9-15,6-6-4 16,-3-5-9-16,0-2-3 0,-4-1 2 16,1 1-5-16,-3-4-1 15,-3 4 0-15,-6-1 2 16,-9 3-8-16,-6 0-3 15,-2 3 0-15,-7 5 3 0,-3 11 1 16,3 2 3-16,0 5 7 16,4 1 5-16,5-3 3 15,3 0 3-15,3 0-9 16,6-1-2-16,6-1-5 16,9-1-1-16,6-5-10 15,2-3-3-15,13 0-22 16,0-5-9-16,-3-2-23 15,-1-4-20 1,-2 1 36-16</inkml:trace>
  <inkml:trace contextRef="#ctx0" brushRef="#br0" timeOffset="22">14789 15563 132 0,'-6'-5'49'0,"1"-1"-26"0,-7 12-14 0,6-4 14 15,-3 1-5 1,0 2 2-16,-3 3-2 15,3 3 0-15,0-1-9 0,3 1 3 0,3-1 2 16,0 1-3-16,6 0 1 16,3 2-5-16,3-3-2 15,6 1 0-15,0-3 1 16,6-3-16-16,2-2-6 16,1-3-27-16,0-3-11 15,-3 1-33 1</inkml:trace>
  <inkml:trace contextRef="#ctx0" brushRef="#br0" timeOffset="23">14998 15520 204 0,'-6'-10'77'0,"6"10"-42"0,-3 0-34 16,3 0 14-16,0 0-10 15,-3 3-1-15,0-1-37 16,0 6-16-16,0 0-35 15,3 0-14-15</inkml:trace>
  <inkml:trace contextRef="#ctx0" brushRef="#br0" timeOffset="24">15013 15706 192 0,'0'8'71'0,"3"-6"-38"0,-3 1-28 15,0-3 17-15,0 0-12 0,3-3-3 16,0 1-70-16,0-4-33 15,3 1 20-15,2-8 13 16</inkml:trace>
  <inkml:trace contextRef="#ctx0" brushRef="#br0" timeOffset="25">15412 15163 108 0,'2'24'44'0,"1"-11"-24"0,0 22-4 16,-3-9 16-16,-3 22-11 15,0 15-4-15,-2-2-6 16,-1 3 0-16,3 2-6 16,0-11 1-16,0-2 4 0,3-2-4 15,3-9 2-15,3-10-27 16,0-9-12-16,5-17-50 15</inkml:trace>
  <inkml:trace contextRef="#ctx0" brushRef="#br0" timeOffset="26">15474 15042 36 0,'3'-6'16'0,"0"9"-8"0,3-6 6 16,0 3 9-16,3 0 0 16,3-2 0-16,9-1-3 15,2 0-1-15,16 3-4 16,9-2-1-16,20 2 0 15,15 0 2-15,16 0-7 16,20 0-1-16,18 2-4 16,12 1-3-16,14 0 2 0,4 2-2 0,3 3-1 15,-7 8 1-15,-14-3-1 16,-12 3 0-16,-15 2 0 16,-15 1 0-16,-14-3 2 15,-19-3-1-15,-15 0 2 16,-14-2-73-1,-12-1-36-15,-9 1 49 16</inkml:trace>
  <inkml:trace contextRef="#ctx0" brushRef="#br0" timeOffset="27">17775 15187 108 0,'0'13'41'0,"0"-2"-22"0,0 21 4 15,0-6 21-15,-3 16-4 16,0 9-1-16,-3 7-20 0,3 0-7 16,0 3-7-16,3-5-4 0,0-9 0 15,0-7-1-15,3 0 2 16,0-1-25-16,-3-7-12 15,0-6-55 1</inkml:trace>
  <inkml:trace contextRef="#ctx0" brushRef="#br0" timeOffset="28">15322 15909 96 0,'-6'-2'35'0,"3"-1"-18"0,3 6 0 0,0-3 16 16,0 0-8-16,6 0-3 15,3 2-3-15,15 4-3 16,12 2-8-16,11 0 12 0,25-3 7 15,29 3-3-15,21-3 0 16,21-5-9-16,21 11-4 16,8-3-6-16,10 5-2 0,5-5-1 15,-5-3-2 1,-12 3-2-16,-16-5 1 0,-11-3 3 16,-15 0 1-16,-18 0-1 15,-14-3 1-15,-22 0-18 16,-14 1-6-16,-16-4-48 15,-14 4-19-15,-12-1 1 16</inkml:trace>
  <inkml:trace contextRef="#ctx0" brushRef="#br0" timeOffset="29">17742 15132 92 0,'-6'-3'35'0,"9"3"-18"0,3 3-22 0,3-1 6 16,6 6 16-16,18 0 11 15,14-3 10-15,28-2 6 16,23 2-12-16,21-2-5 16,24 2-15-16,12 1-5 0,11-1-1 15,-5 3-3-15,3 0 0 16,-6 0-1-16,-16 0-2 15,-11-3 1-15,-9-3-1 16,-14 1 2-16,-19-3 1 0,-18 0-12 16,-17 3-7-16,-21-1-130 31,-15 6 39-31</inkml:trace>
  <inkml:trace contextRef="#ctx0" brushRef="#br0" timeOffset="30">19888 15206 160 0,'-9'0'60'0,"6"10"-32"0,-3 22-24 0,0-6 13 16,-5 22 7-16,-1 10 5 15,-3 8-9-15,3 14-4 16,0-1-9-16,3-2-3 0,6-8 2 16,0-11-1-16,0-8 0 15,0-8-12-15,0-7-5 16,0-9-45-16,0 1-20 15,-3-3-7 1</inkml:trace>
  <inkml:trace contextRef="#ctx0" brushRef="#br0" timeOffset="31">17680 16047 124 0,'-18'-3'46'0,"12"-10"-24"0,3 21-13 0,3-8 14 16,0 0-2-16,6 3 2 15,12-1 4-15,14 1 6 16,16-3-18-16,21 0 9 0,29 8 4 16,18-5-11-16,21 2-4 15,12 3-6-15,5 0 0 16,4-3-6-16,-6 0-1 15,3 1-11-15,-12-6-5 16,-12 2-41-16,-12 1-15 16,-15 2-25-1</inkml:trace>
  <inkml:trace contextRef="#ctx0" brushRef="#br0" timeOffset="32">19835 15245 156 0,'35'-16'57'0,"-8"11"-30"0,36-3-29 0,-25 6 11 15,16-4 9-15,20-7 8 16,16 2-2-16,11 6-2 15,12-5-12-15,9 2-6 0,0 8-1 16,-6 2-2-16,6 1 2 16,-6 0-4-16,-6 2-2 0,-8 3-34 15,-16 0-15 1,0 2-35-16</inkml:trace>
  <inkml:trace contextRef="#ctx0" brushRef="#br0" timeOffset="33">21984 15203 140 0,'-3'0'55'0,"3"11"-30"0,-3 12-14 0,3-4 18 16,-3 15 3-16,-3 17 5 16,-3 7-7-16,0 8-3 15,-3 13-15-15,6 6-1 0,0 0 0 16,3-3-6-16,3-14-1 16,6-4-2-16,0-1 1 15,3-10-2-15,-3-8-1 16,0-8-26-16,0-10-10 15,0-6-24-15,-3-5-10 16,-3-3-15 0</inkml:trace>
  <inkml:trace contextRef="#ctx0" brushRef="#br0" timeOffset="34">19475 16137 140 0,'5'-8'52'0,"4"8"-28"0,15 0-15 0,-6 0 16 16,15 3 8-16,14-3 6 15,19 0 4-15,23-3 1 16,18-2-24-16,27-1 2 0,15 1-1 16,18-3-11-16,14 8-3 0,4 0-5 15,0 0-2-15,-13 0-2 16,-5 5-1 0,-15-2 2-16,-24 2 0 0,-18 1-21 15,-21-1-8-15,-17-2-42 16,-19-3-17-16,-14 0-8 15</inkml:trace>
  <inkml:trace contextRef="#ctx0" brushRef="#br0" timeOffset="35">21219 15221 92 0,'-3'-7'35'0,"3"4"-18"0,0 0-16 0,0 3 11 16</inkml:trace>
  <inkml:trace contextRef="#ctx0" brushRef="#br0" timeOffset="36">21207 15206 163 0,'-6'-3'8'0,"0"0"-3"16,3 1 2-16,0 2 2 15,0 0 5-15,0 0-8 16,0 0-1-16,3 0 8 16,6 0 3-16,0 2-7 15,6 1 3-15,0-3 4 0,6 0 5 16,8 0 4-16,10 0 0 16,6 0 0-16,8 3-10 15,7 2-2-15,3-2-5 16,5-1 0-16,1 1-3 15,-4-3 0-15,-5 0-3 0,-7 0-2 16,-8 0-32 0,-6 0-16-16,-10-3-62 15</inkml:trace>
  <inkml:trace contextRef="#ctx0" brushRef="#br0" timeOffset="37">16025 15195 96 0,'21'-13'35'0,"-18"13"-18"0,-1 0-5 16,-2 0 16-16,0 0 1 15,0 0 5-15,-8 0-5 16,-1 5-1-16,-12 0-15 15,-3 3 1-15,-3 3 0 0,-6 5-1 16,4 8 2-16,-10 10-4 16,6 8-1-16,3 3 0 15,10 0 1-15,8 8-8 16,15 0-1-16,6-5-4 16,11-6 0-16,10-5-9 15,15-5-5-15,3-8-36 0,-4-8-14 16,-2-11-28-1</inkml:trace>
  <inkml:trace contextRef="#ctx0" brushRef="#br0" timeOffset="38">16120 15272 112 0,'-3'0'44'0,"3"0"-24"0,0 2-4 16,0-2 16-16,0 0-2 15,0 0 2-15,0 3-9 16,-3 2-4-16,3 1-11 15,-3-4 1-15,0 1 4 0,0 0-5 0,0-1 0 16,3 1-2-16,0-3-1 16,0 0-6-16,0 0-1 15,6-3-2-15,0-2 3 16,3-3 0-16,3 0 3 16,9 0-1-16,-1 0-1 15,1 0-2-15,0 0 1 16,-3 3-1-16,-3 0 0 15,-3 2 2-15,-3 0 0 16,-3 3 2-16,-3 6 3 16,-6 4 4-16,-3 4 5 0,0 1 1 15,0 1 0-15,-3 8-5 16,0 3-4-16,3-4-1 16,0-1-1-16,3-4-5 15,0 1 1-15,3-1-16 16,6-2-6-16,0-3-36 15,0-2-14-15,0-3-27 16</inkml:trace>
  <inkml:trace contextRef="#ctx0" brushRef="#br0" timeOffset="39">16227 15666 124 0,'-18'0'49'0,"18"0"-26"0,0 0-14 0,0 0 14 16,0 0 2-16,0 0 2 16,0 0-17-16,0 0-5 15,3-3-4-15,3 3-4 0,0 0 0 16,0 0 4-16,0 0 1 15,-3-2 4-15,-3 2 3 16,0 0 7-16,0 0 4 16,0 0-1-16,0 0 0 0,0 0-10 15,0 0-3 1,0 0-4-16,0 0-2 0,0 0-6 16,0-3-28-1,3-5-4-15,-3 8-31 16,6-8-42-1,3 6 30-15</inkml:trace>
  <inkml:trace contextRef="#ctx0" brushRef="#br0" timeOffset="40">16620 15573 128 0,'3'11'49'0,"3"7"-26"0,6 9-1 0,-12-19 23 0,-3 2-1 16,-3 4 1-16,0-1-22 15,-3 0-11-15,-6 0-8 16,0 1 3-16,0-4 3 0,-8-2-16 16,5 0-8-16,3-3-31 15,3-2-11-15,3-6-39 16</inkml:trace>
  <inkml:trace contextRef="#ctx0" brushRef="#br0" timeOffset="41">16924 15364 140 0,'-18'-5'52'0,"15"8"-28"0,-15-3-11 0,12 8 17 15,-3 8-6-15,-3 2-2 16,0 1-8-16,0 4-1 16,3 1-8-16,3 5 1 0,6 3 4 0,6-5-8 15,3-4-3-15,15-4 2 16,0-6 1 0,6-5 4-16,-1-13 1 0,1-9-1 15,3-4-1-15,-6-3-1 16,-6 0 0-16,-9-8 2 15,-10-1 3-15,-7 1 2 16,-7 3 1-16,-6-1-6 16,0 4-4-16,-12 1-17 15,3 7-5-15,7 1-41 16,2 4-15-16,6 2-16 16</inkml:trace>
  <inkml:trace contextRef="#ctx0" brushRef="#br0" timeOffset="42">17186 15219 196 0,'23'5'74'0,"-2"6"-40"0,9 13-22 0,-18-9 19 16,3 15 4-16,3 9 5 16,-9 4-10-16,-6 4-3 15,-6-2-16-15,-6 0-2 0,-9 0-2 16,-6 0-10-16,-6-3-3 15,3-7-37-15,-2 2-16 16,2-3-65 0</inkml:trace>
  <inkml:trace contextRef="#ctx0" brushRef="#br0" timeOffset="43">18340 15264 104 0,'-23'-13'38'0,"-4"7"-20"0,-9 1-4 0,24 5 15 0,-6 0-1 16,-2 5 3-16,-4 6-8 16,0 5-2-16,-3 10-12 15,-3 11 3-15,4 8 4 0,5 8 1 16,6 5-1-16,12 6-8 16,9-9-3-16,6 1-5 15,6-3-3-15,8-11-27 16,10-10-10-16,3-13-57 15</inkml:trace>
  <inkml:trace contextRef="#ctx0" brushRef="#br0" timeOffset="44">18332 15367 52 0,'-3'0'22'0,"6"0"-12"0,-3 0 19 15,0 0 17-15,0 0-10 16,0 0-4-16,0 0-14 16,0 8-4-16,0-3 3 15,0 1 1-15,-3-1-9 16,3-3 3-16,-3 1 4 0,0 0-4 15,3-1-2-15,-3-2-1 16,3 0-1-16,0 0-4 16,6-2-1-16,0-4 1 0,2 1 0 15,7 0-2 1,0 0-2-16,0-1 1 0,9 1-1 16,-3 0-3-1,-3 2 2-15,-4 3 1 0,-2 0 2 16,-3 3-1-16,-9 15 6 15,-6-2 5 1,-3 3 0-16,1-1 1 16,-4 3-5-16,0-2-3 15,3-1-2-15,0 1-3 16,3 2 1-16,0 0-1 16,3-2-9-16,0-3-4 0,3-1-35 15,0 1-14-15,3-5-41 16</inkml:trace>
  <inkml:trace contextRef="#ctx0" brushRef="#br0" timeOffset="45">18474 15748 144 0,'-6'3'55'0,"-8"-1"-30"0,5 6-29 16,9-5 8-16,-3 0 18 15,0-3 10-15,0 0-10 16,0 0-4-16,3 0-11 16,0-3-1-16,0 3 1 0,3-3-3 0,-3 1-3 15,3-4-3-15,-3 6-1 16,0 0 2 0,3 0 0-1,-3 0-43-15,23-8-67 31</inkml:trace>
  <inkml:trace contextRef="#ctx0" brushRef="#br0" timeOffset="46">18802 15708 188 0,'-3'0'71'0,"3"3"-38"0,3 5-10 15,-3-3 24-15,0 3-13 16,-3 0-2-16,-3 5-17 15,0-2-4-15,-6-1-7 16,-6-2-3-16,0 0 0 0,3-2-39 16,4-1-16-16,-1-2-55 15,3-6-29-15,3-2 65 16</inkml:trace>
  <inkml:trace contextRef="#ctx0" brushRef="#br0" timeOffset="47">19043 15481 156 0,'-6'2'57'0,"6"-2"-30"0,3 3-16 15,-3-3 15-15,0 0 5 16,0 0 6-16,0 0-18 15,3-3-6-15,3 1-8 16,0-4-4-16,0-4 0 0,0-1-1 16,3-10 2-16,-3 8-6 15,3-3-1-15,-3 3 2 16,-1 2 1-16,1 3 2 16,-3 3 0-16,0 2-3 15,-3 3 2-15,3 11 5 0,0 7 2 16,0 6 6-16,-3 0 3 15,0 0-4-15,0 8 1 16,0 2-9-16,-3-5-2 16,0-2-1-16,0-1 0 15,0-2-47-15,-3 0-18 16,0-6-40 0</inkml:trace>
  <inkml:trace contextRef="#ctx0" brushRef="#br0" timeOffset="48">19028 15735 240 0,'-18'0'90'0,"15"0"-48"0,3-3-51 15,0 3 14-15,0 0 6 16,3 0 7-16,0-5-14 16,3 5-3-16,6-3-2 15,3-2 4-15,3 0 3 0,9 2-7 16,2 0-1-16,-2 3-7 15,0 3 1-15,-3 0-31 16,-3-1-12-16,-4 1-45 16</inkml:trace>
  <inkml:trace contextRef="#ctx0" brushRef="#br0" timeOffset="49">19350 15362 164 0,'0'-3'63'0,"0"3"-34"0,20 0-32 0,-8 0 11 16,3 11 11-16,0 7 10 16,3 6 2-16,3 5 2 15,-3 11-18-15,-1 2 9 0,-8-2 3 0,-6 2-1 16,-9-5 2-16,-6 3-12 15,-14 5-2-15,-7-3-48 16,-3-5-19-16,3-8-51 31</inkml:trace>
  <inkml:trace contextRef="#ctx0" brushRef="#br0" timeOffset="50">20302 15298 100 0,'-3'-8'38'0,"3"6"-20"0,-18-1-6 16,12 3 13-16,-3 3-2 15,-3 2-2-15,-5 3-3 0,-4 5-1 16,-12 14-9-16,-3 7-1 0,3 6 3 15,1 10 3-15,5 5 2 16,9 4-6-16,12 2-3 16,9-1-3-16,18-7-3 15,9-2-19-15,2-17-10 16,10-5-40 0,3-10-36-16,-1-11 35 15</inkml:trace>
  <inkml:trace contextRef="#ctx0" brushRef="#br0" timeOffset="51">20365 15475 108 0,'0'-2'44'0,"0"4"-24"0,0 4-6 0,0-6 15 16,0 0-1-16,0 5 1 16,-3 0-5-16,0-2-1 0,0 2-12 15,0-2-7-15,0 0 0 0,3-3-1 16,0 2 1-16,0-2-5 16,0 0 1-16,0-2 0 15,3-1 0-15,3 0 0 16,2-2 0-16,10-3-3 15,0 3 2-15,0-1 1 16,0 4 0-16,3-1-3 16,-3 3 2-16,2 0 1 15,-5 3 0-15,0 2 0 16,-9 3 2-16,-6 3 8 16,-6-1 5-16,-3 6 6 15,0 5 4-15,0 3-9 0,1-5-2 16,-1-4-10-16,3 1-5 15,3-5-3-15,0 2 3 16,3 0-42-16,3-2-18 16,0 0-46-1</inkml:trace>
  <inkml:trace contextRef="#ctx0" brushRef="#br0" timeOffset="52">20487 15812 232 0,'-12'7'88'0,"12"9"-48"0,0-8-47 0,0-13 14 0</inkml:trace>
  <inkml:trace contextRef="#ctx0" brushRef="#br0" timeOffset="53">20475 15835 342 0,'3'-2'-30'0,"0"-1"-42"16,0-2-19-16,8-1 26 16,-2-1 14-16</inkml:trace>
  <inkml:trace contextRef="#ctx0" brushRef="#br0" timeOffset="54">20734 15745 140 0,'20'0'52'0,"-5"6"-28"0,-6 7 9 15,-6-5 25-15,-9 8-15 16,-3 5-5-16,-3 0-18 0,-2-5-5 15,-1 2-9-15,-3-2-8 0,3-2-2 16,0-4-25-16,3-5-10 16,3 3-35-1,3-5-49-15,3-3 33 16</inkml:trace>
  <inkml:trace contextRef="#ctx0" brushRef="#br0" timeOffset="55">20993 15515 160 0,'-3'-2'63'0,"6"2"-34"0,-3-3-12 16,0 3 20-16,9-3-19 15,-1 1-7-15,1-1-10 16,3 0-3-16,3 1 1 16,0-1 0-16,0 3 1 0,0 3 0 15,0 5 0-15,-6 7 0 16,0-4 0-16,-6 10 2 15,-9 3 3-15,-3-3-2 16,-6 3-2-16,-6-3 0 16,-6 0 1-16,3-2 3 15,3-3 4-15,4-3 2 0,2-2 3 16,3-6 6-16,3 3 2 16,3-3-7-16,6-5-4 15,0 0-4-15,12 0 0 16,9 0-4-16,3-3 0 15,2 3-3-15,1-2-1 16,0-1 1-16,3-2 2 16,-1 5-14-16,-2-3-7 15,-6 3-28-15,-6 0-10 0,0 0-52 16</inkml:trace>
  <inkml:trace contextRef="#ctx0" brushRef="#br0" timeOffset="56">21311 15378 180 0,'-3'-14'68'0,"6"30"-36"0,6-8-40 15,0-3 12-15,3 6 13 16,3 5 11-16,0 5 10 0,8 6 4 16,1 7-22-16,-3 6 4 0,-6 2 0 15,-6 3 7 1,-9-3 4-16,-9 9-13 0,-6-6-5 16,-9-3-8-16,-6-2-1 15,-2-9-49-15,-7-2-22 16,0-2-76-1,1-6-45-15,2-5 86 16</inkml:trace>
  <inkml:trace contextRef="#ctx0" brushRef="#br0" timeOffset="57">15581 12134 72 0,'0'2'27'0,"3"9"-14"0,3 15 13 15,-3-7 20-15,0 21 2 16,0 18 4-16,-6 19-12 16,0 18-4-16,0 0-20 15,0-5-6-15,0-13 1 0,3-8-3 16,0-9 1-16,3-9-12 16,3-9-3-16,0-10-87 15,3-11-60 1</inkml:trace>
  <inkml:trace contextRef="#ctx0" brushRef="#br0" timeOffset="58">15736 12102 60 0,'-21'-5'24'0,"21"5"-12"0,-3-3-12 0,3 3 7 16</inkml:trace>
  <inkml:trace contextRef="#ctx0" brushRef="#br0" timeOffset="59">15742 12086 159 0,'30'0'40'16,"11"0"-5"-16,31-2-6 15,17-4-10-15,33 1-1 16,18 2-10-16,21-7-3 0,20 2-1 15,1 2-2-15,2 9-2 16,-17 0-2-16,-18 5 1 16,-27 0 1-16,-12 0 0 15,-21 0 2-15,-14-1 1 16,-16 1-1-16,-8 0-2 0,-9-2 3 16,-7-1 2-16,-8-2-18 15,-6-3-5-15,-6 0-27 16,-6 0-53-1,-9 0 10-15</inkml:trace>
  <inkml:trace contextRef="#ctx0" brushRef="#br0" timeOffset="60">17882 12160 164 0,'-6'8'63'0,"6"11"-34"0,-6 26-21 0,3-19 16 15,-6 14-1-15,0 13 1 16,3 0-11-16,0 5-5 16,3 11-5-16,6-6-3 0,3-2 1 15,0-8 1-15,0-8 1 16,-3 0-10-16,3-11-3 15,-3-2-33-15,0-5-11 16,-6-6-30 0</inkml:trace>
  <inkml:trace contextRef="#ctx0" brushRef="#br0" timeOffset="61">15891 13002 196 0,'-18'-11'74'0,"21"14"-40"0,12-1-44 15,6 1 11-15,17 0 1 16,19-3 4-16,20 0 10 16,30 0 5-16,21-3-11 0,30 0-1 15,12 3-2-15,20 0-6 0,-8 6 0 16,-9-4-41-16,-1 4-18 16,-23-4-32-1</inkml:trace>
  <inkml:trace contextRef="#ctx0" brushRef="#br0" timeOffset="62">17882 12044 124 0,'6'-13'49'0,"9"10"-26"0,18 3-18 0,-7 5 11 16,13-2 8-16,24 2 5 15,20-2 0-15,24-3 0 16,27 2-16-16,15-2-6 0,18 3 0 16,2 0-2-16,-11 5 0 15,-3 0-6-15,-18 2 1 16,-15 1-11-16,-12-1-3 15,-12 1-24-15,-15 2-10 0,-14 0-35 16</inkml:trace>
  <inkml:trace contextRef="#ctx0" brushRef="#br0" timeOffset="63">20103 12158 8 0,'50'-8'5'0,"-35"8"-2"0,0 0 40 0,-9 0 24 16,0 2-12-1,-3 4-4-15,0 4-15 0,-6 17-3 16,-3 18-16-16,-6 15-5 16,-12 15-8-16,0 17-1 0,6 1 1 15,4-6-2-15,5-5 1 16,9-5-2-16,0-11 2 15,0-10-7-15,0-11 1 16,-9-3-43-16,0-8-17 16,-6-7-19-1</inkml:trace>
  <inkml:trace contextRef="#ctx0" brushRef="#br0" timeOffset="64">17736 13057 188 0,'-9'-10'71'0,"12"12"-38"0,9 4-43 16,3-1 11-16,15 0 8 16,11 3 8-16,22-5 16 0,29-1 9 15,33-2-22-15,21 0-2 16,27 3-3-16,-1 2-8 0,7 3-4 16,-3-2-9-16,-13 1-1 15,-14 1-26-15,-12-2-8 16,-12-1-12-16,-6-2-5 15,3-6-26 1</inkml:trace>
  <inkml:trace contextRef="#ctx0" brushRef="#br0" timeOffset="65">20234 12121 164 0,'3'-3'63'0,"2"0"-34"0,40 3-16 0,-24 0 17 16,18-2-4-16,23-1-1 15,22 3-9-15,11-3-5 16,18 1-6-16,15 2-4 16,6 0 2-16,9 0-4 0,6 0 0 15,-7 0-8-15,1 2-2 16,-6 1-27-16,-12 0-11 16,-18 2-40-1</inkml:trace>
  <inkml:trace contextRef="#ctx0" brushRef="#br0" timeOffset="66">22418 12271 128 0,'-6'0'49'0,"6"11"-26"0,-3 26-23 16,3-16 13-16,-6 14 13 15,1 7 10-15,-7 13-5 16,0 25-1-16,3 7-17 0,3-2-8 0,3-1-3 16,6-1 0-16,6-4 3 15,3-5-2-15,0-11 0 16,-4-12-19-16,-2-9-7 15,0-8-61 1,-3-10-40-16,0-8 52 16</inkml:trace>
  <inkml:trace contextRef="#ctx0" brushRef="#br0" timeOffset="67">19930 13234 140 0,'-3'-15'52'0,"9"12"-28"0,12-18-24 0,-3 10 13 16,11 1 11-16,22-1 9 16,15-2 0-16,14 0 1 15,24 2-19-15,27 0-5 0,21 6 1 16,15 5 2-16,2 5 2 16,4 9-11-16,-3-1-4 15,-15 5 0-15,-7-4-1 16,-17-1 1-16,-9-3 0 15,-17 1-22-15,-13-3-8 0,-18-5-56 16</inkml:trace>
  <inkml:trace contextRef="#ctx0" brushRef="#br0" timeOffset="68">12810 12552 100 0,'0'0'38'0,"3"2"-20"0,-3 4-8 0,3-1 14 16,-3 6 4-16,0 2 6 15,0 5-6-15,0 1-2 16,0 2-14-16,0 6-5 0,0-6-1 16,0-3-3-16,0-2-2 15,0 0-11-15,0-5-4 16,0-1-50-1,0-5-47-15,6-2 33 16</inkml:trace>
  <inkml:trace contextRef="#ctx0" brushRef="#br0" timeOffset="69">12852 12454 132 0,'-6'-13'52'0,"6"10"-28"0,0-2-24 15,0 5 10-15,0 0-2 16,0 0 2-16,0 0-7 16,0 0-2-16,3 2-28 15,0 4-11-15,0-1-21 16,0 0-6-16</inkml:trace>
  <inkml:trace contextRef="#ctx0" brushRef="#br0" timeOffset="70">12896 12599 68 0,'-3'19'27'0,"6"-6"-14"0,0 3 4 0,0-8 14 15,0 0 6-15,-3 5 4 16,0 0-18-16,3 3-8 16,-3-2-7-16,0-4-3 15,0-2 1 1,0-8-3-16,0-3 0 0,0-7-1 15,0-3-2 1,0-1-2-16,3 1 1 16,0-3-1-16,3 3-2 15,0 0 3-15,0 2 0 16,0 1-2-16,3 2 2 0,0 2-1 16,6 6 0-16,-3 3 4 15,3 5 1-15,-1 3 7 16,-2-1 6-16,-3 9-4 15,0 4-2-15,-3-1-5 16,0-4-4-16,-3-2 0 16,0 0 1-16,0 0-34 15,0-8-16-15</inkml:trace>
  <inkml:trace contextRef="#ctx0" brushRef="#br0" timeOffset="71">13126 12631 144 0,'-6'0'55'0,"6"6"-30"0,0 1-32 0,3-1 10 15,-3 2 10-15,0 8 8 16</inkml:trace>
  <inkml:trace contextRef="#ctx0" brushRef="#br0" timeOffset="72">13123 12711 274 0,'0'21'7'0,"0"-5"-7"15,0-3-47 1</inkml:trace>
  <inkml:trace contextRef="#ctx0" brushRef="#br0" timeOffset="73">13075 12517 116 0,'-3'-18'46'0,"6"18"-24"0,3-3-43 16,-6 3-35-1,9-8-2-15</inkml:trace>
  <inkml:trace contextRef="#ctx0" brushRef="#br0" timeOffset="74">13218 12404 104 0,'0'2'38'0,"0"1"-20"0,3 5-6 15,0 0 13-15,0 13 4 16,-3 3 2-16,3 2-8 15,-3 6-3-15,0 0-12 0,6 5-3 16,-6 3-1-16,6-3-5 0,-3-3 1 16,0-5 0-16,0-5 2 15,-3-3-63 1,-3-8-52-16,-3-5 31 16</inkml:trace>
  <inkml:trace contextRef="#ctx0" brushRef="#br0" timeOffset="75">13137 12607 192 0,'-9'-5'71'0,"9"5"-38"0,3 0-34 0,-3 0 12 16,6 0 1-16,0 0 3 16,3 0-8-16,3 0-2 0,9 0-3 15,-3-3-10-15,6 1-3 0,-3 2-38 16,2-3-16-16,-5 1-10 15</inkml:trace>
  <inkml:trace contextRef="#ctx0" brushRef="#br0" timeOffset="76">13376 12615 148 0,'0'14'57'0,"0"-4"-30"0,3 6-18 16,0-3 16-16,-1 0-10 15,1 6-1-15,0-3-8 16,0-3-2-16,0 0-2 15,-3-2-17-15,3-3-7 0,-3 0-58 16</inkml:trace>
  <inkml:trace contextRef="#ctx0" brushRef="#br0" timeOffset="77">13379 12549 164 0,'0'-5'63'0,"0"5"-34"0,3-3-36 0,-3 3 10 16,5 0-5-16,1 3 0 16,3 0-27-16,6-1-10 15,9 3-21-15,-3-2-7 16</inkml:trace>
  <inkml:trace contextRef="#ctx0" brushRef="#br0" timeOffset="78">13596 12573 124 0,'-12'0'49'0,"3"3"-26"0,-6 2-16 0,9 0 13 0,-3 1-4 16,-3 4 1-16,0 3-5 15,3 1 0-15,1 7-7 16,2 3-1-16,3-1 2 0,6-1-1 16,3-9 0-16,-1 0-1 15,4-5 0-15,0-11-2 16,3-7 1-16,0-1-9 15,0-2-1-15,-3 0 4 16,-3-1 1-16,0 1 4 16,-3 3 1-16,0 2-1 0,0 2-2 15,0 4 1 1,-3 2-1-16,6 5 2 0,0 3 3 16,3 0-2-16,0 8 0 15,0 2-1-15,-1-2 1 16,1-3-2-16,0-2-1 15,3-6-30-15,0-15-13 16,6-1-33 0,-3-2-19-16,-3-6 46 15</inkml:trace>
  <inkml:trace contextRef="#ctx0" brushRef="#br0" timeOffset="79">13757 12406 128 0,'0'3'49'15,"3"0"-26"-15,-3 5-16 0,3-1 13 0,-1 9 5 16,4 6 7-16,-3 1-11 16,3 6-4-16,-3 1-10 15,0-1-3-15,0 2 2 0,0 4-3 16,0-6 0-16,-3-5-17 16,3-3-5-16,0-5-73 15</inkml:trace>
  <inkml:trace contextRef="#ctx0" brushRef="#br0" timeOffset="80">14239 12594 124 0,'0'0'46'0,"3"3"-24"0,3 2-6 0,-3 0 18 0,0 3-3 16,3 3 2-16,0 0-13 15,2 2-2 1,-2 3-10-16,0 5-1 0,3-3 0 0,-3-2-1 16,0 0-1-16,0-3-3 15,0 3 1-15,-3-8-2 16,0 0 2-16,0-3-2 16,-3 1 2-16,0-6 2 15,0 0 2-15,0-3 3 16,0-13 1-16,3-5-1 15,0 0-1-15,0-3-5 16,0-3-1-16,3 1-1 16,3 2 1-16,0 3-4 0,3 0-2 15,-3 2-3 1,0 6 1-16,-1 3-30 0,1 10-56 31,0 0-40-31,0 2 26 16</inkml:trace>
  <inkml:trace contextRef="#ctx0" brushRef="#br0" timeOffset="81">14468 12594 124 0,'-3'8'49'0,"3"-3"-26"0,3 3-7 0,0-2 16 16,3-1-4-16,0 0 0 16,3-2-6-16,0 0-2 15,3-3-11-15,0-3-3 0,-1 0-2 16,1-2 0-16,0 0 0 0,-3-1-2 15,0-2 1 1,-3 0-2-16,-3 1-1 0,-3-1-4 16,-3 0-2-1,-3 2-6-15,-6 4 0 0,-3-1 1 16,0 6 5-16,1 2 3 16,-1 6 2-16,3 2 5 15,0 0 5-15,3 3 1 16,3 5 4-16,3-2-3 15,6 4-1-15,3-1-6 16,3-4-3-16,6-5-14 16,3-2-4-16,-1-3-37 15,10-3-16-15,0-13-12 16</inkml:trace>
  <inkml:trace contextRef="#ctx0" brushRef="#br0" timeOffset="82">14783 12589 108 0,'0'-13'41'0,"-3"10"-22"0,1 0-5 0,-1 3 15 16,-3 0-3-16,-3 3-1 15,-3 2 0-15,-3 3-1 16,-3 5-13-16,3 3-2 0,0 0 1 16,6 8 5-16,3 2 3 15,6-2-7-15,6 0-2 16,6-3-5-16,3-2-3 15,3-6-3-15,6-5 1 16,6-3-39-16,-1-5-18 16,-2 0-39-16</inkml:trace>
  <inkml:trace contextRef="#ctx0" brushRef="#br0" timeOffset="83">15004 12589 176 0,'3'-3'66'0,"-3"3"-36"0,0 0 4 0,0 0 31 15,0 0-11 1,0 0-4-16,-3 0-24 0,0-2-9 16,0 2-10-16,0-3-5 0,0 3-1 15,3 0-43 1,0 0-19-16,3 3-51 15,0 5-41-15,0-1 59 16</inkml:trace>
  <inkml:trace contextRef="#ctx0" brushRef="#br0" timeOffset="84">15039 12795 244 0,'0'3'90'0,"0"-3"-48"0,0 0-27 0,0 0 26 0,0 0-22 15,0 0-7-15,0 0-50 16,0-3-20-16,0 3-59 16</inkml:trace>
  <inkml:trace contextRef="#ctx0" brushRef="#br0" timeOffset="85">16078 12279 72 0,'-24'3'27'0,"16"13"-14"0,-28 5 7 0,24-13 14 0,-6 5-7 16,-6 8-3-16,0 11-6 15,1 2 1-15,5 4-8 16,6 7-2-16,9 5-5 15,9 0-3-15,9-2 2 0,9-6-7 16,8-2 1-16,4-6-26 16,0-10-8-16,5-8-30 15</inkml:trace>
  <inkml:trace contextRef="#ctx0" brushRef="#br0" timeOffset="86">16179 12401 56 0,'0'0'22'0,"-3"0"-12"0,6 0 10 16,-3 0 14-16,0 0-5 16,0 5 0-16,0 1-7 15,0-1-4-15,-3 0 1 16,1 0 2-16,-1-2-11 15,0 0 1-15,0-1 0 0,0-2-2 16,3 0 2-16,0 0-2 0,0 0 0 16,3-2-5-16,6-4-1 15,2 1-3-15,1 0-3 16,0-3 2-16,0 0 0 16,3 3-2-16,-3 2 0 15,0 3-1-15,0 0 3 16,-3 3-2-16,-3 2 1 15,-6 3 2-15,-3 8 0 16,-3 2 0-16,0 4 2 16,0-4 3-16,0 1 4 15,0-1-4-15,3 1-3 16,0-4-1-16,3 1-1 0,3-2 2 16,3-4 1-16,0-2-10 15,3 0-5-15,-3-3-36 16,3-2-14-16,3-3-19 15</inkml:trace>
  <inkml:trace contextRef="#ctx0" brushRef="#br0" timeOffset="87">16266 12785 112 0,'-3'0'44'0,"3"2"-24"0,0-2-13 15,0 0 15-15,0 0 2 16,0 0 3-16,-3 0-10 16,3 0-5-16,-3 0-7 15,0 0-4-15,0 0 2 0,3 0-4 16,0 0 0-16,0 0 1 16,0 0 0-16,0 0-5 15,0 0-1-15,0 0 3 16,0 0 3-16,0 0-12 15,0 0-7-15,0 0-17 16,6-2-42-16,0-6 4 16</inkml:trace>
  <inkml:trace contextRef="#ctx0" brushRef="#br0" timeOffset="88">16623 12703 140 0,'6'21'55'0,"-3"-13"-30"0,0 13-7 0,-3-8 18 15,0 0-9-15,-3 1-3 0,-3-1-12 16,-6 3-5-16,0 0-53 15,0-1-21-15,-3 4-16 16,0-3-2-16</inkml:trace>
  <inkml:trace contextRef="#ctx0" brushRef="#br0" timeOffset="89">16822 12520 148 0,'-17'-5'57'0,"14"5"-30"0,0-3-10 0,3 3 22 16,0 0-9-16,6-5 0 15,2 0-17-15,7-3-6 16,6 2-4-16,6 4-5 0,0 2 1 0,0 2 1 15,-4 4 2 1,-5 2-6-16,-6 2 1 16,-9 6 3-16,-6 5 2 0,-9 3 2 15,-6 0 2-15,1 0 3 16,-4-3 2-16,3-3 1 16,3-2 0-16,6-3-2 15,3-5 3 1,9-2-3-16,6-4-3 15,3 1 1-15,9-3-5 16,5 0 0-16,1 0-1 16,3-3-2-16,3 1-8 15,-6-1-5-15,-4 0-29 16,-2 1-10-16,-3-1-28 16,-3 0-45-1,0 3 36-15</inkml:trace>
  <inkml:trace contextRef="#ctx0" brushRef="#br0" timeOffset="90">17251 12375 188 0,'3'-14'71'0,"3"14"-38"0,12 3-34 0,-6 2 15 16,3 3 5-16,5 11 8 15,4 2-3-15,0 5 0 0,-6 9-13 16,-3 2-2-16,-6 2 1 0,-6 1-4 16,-12 0 2-1,-6-6-3-15,-9 1 0 0,-9-6-47 16,-2-3-22-16,-10 6-49 16</inkml:trace>
  <inkml:trace contextRef="#ctx0" brushRef="#br0" timeOffset="91">18370 12324 100 0,'-18'0'38'0,"9"3"-20"0,-5 0-4 0,2 2 15 0,-3 3 1 16,-3 5 2-16,-6 8-6 16,-3 8-2-16,1 6-13 15,2 7 0-15,3 6 2 0,9-1-7 16,9 4-3-16,12-4-2 15,9-4 1-15,3-9-10 16,8-2-4-16,1-11-21 16,0-8-8-16,0-5-43 15</inkml:trace>
  <inkml:trace contextRef="#ctx0" brushRef="#br0" timeOffset="92">18418 12433 152 0,'-3'5'57'0,"6"-5"-30"0,-3 5-16 16,0-2 18-16,0 0-6 16,0-3-1-16,-3 2-8 15,3-2-4-15,-3 3-5 16,3-3 1-16,-3 0 0 0,3 0 0 16,0 0-1-16,0 0-3 15,0 0-2-15,0 0 1 0,3 0-1 16,3 0 0-16,6-3 2 15,6-2-1-15,2 0 2 16,4-1-4-16,3 1-2 16,0 2 2-16,0 1 2 15,-4 2-2-15,-5 2-2 16,-3 1 2-16,-6 2 0 16,-9 6 1-16,-6 2 2 15,-6 0 5-15,-6 1 6 16,1 2-1-16,-1 2 3 15,3 1-4-15,3-1-1 16,3 1-9-16,3-3 0 16,3-1-1-16,3-1 0 15,3-1-33-15,3-3-15 16,0-2-64 0</inkml:trace>
  <inkml:trace contextRef="#ctx0" brushRef="#br0" timeOffset="93">18510 12822 132 0,'-6'2'49'0,"6"-2"-26"0,-12 0 8 16,9 3 26-16,0-3-19 0,3 0-7 15,0 0-16 1,0-3-7-16,0 3-5 0,3-2-11 0,0 2-3 15,3-3-38 1,0 3-42 0,3 0-27-16,3 0 52 15</inkml:trace>
  <inkml:trace contextRef="#ctx0" brushRef="#br0" timeOffset="94">18802 12806 192 0,'12'16'71'0,"-6"-3"-38"0,-3 5-19 0,-3-10 20 0,0 3-8 16,-3 2-3-16,-6 0-16 15,-3 1-4-15,-9-1-2 16,3 0-50-16,-3 0-21 0,3 3-27 15</inkml:trace>
  <inkml:trace contextRef="#ctx0" brushRef="#br0" timeOffset="95">19129 12525 104 0,'-15'0'38'0,"6"3"-20"0,-11 5-1 0,11 0 16 15,-3 5-4-15,-3 8 0 16,3 3-5-16,6 8-3 16,6 5-11-16,9-5-2 0,9-1-1 15,3-7 1-15,5-3 0 16,7-10-4-16,0-8-1 0,-3-9-3 15,-4-4-1-15,-2-11 1 16,-9-1 0-16,-6-1 2 16,-9-1 1-16,-6 0-1 15,-6-2 1-15,-6 4 0 16,-2 4 1-16,-1 2-24 16,3 5-12-16,3 1-109 31,6-3 39-31</inkml:trace>
  <inkml:trace contextRef="#ctx0" brushRef="#br0" timeOffset="96">19427 12414 160 0,'0'6'60'0,"3"-1"-32"0,9 11-24 0,-3 0 15 15,6 2 9-15,2 11 6 16,1 11 0-16,-3 5 2 15,-3 0-20-15,-6 2-5 0,-9-4-3 16,-9 2-4-16,-6-3-1 16,-8-5-12-16,-7-2-7 15,-3-6-46-15,0-3-20 16,-5 1-15 0</inkml:trace>
  <inkml:trace contextRef="#ctx0" brushRef="#br0" timeOffset="97">20621 12372 104 0,'-21'3'41'0,"6"-1"-22"0,-15 11 2 0,18 1 17 16,-12 9 2 0,-5 4 0-16,-1 15-8 0,0 9-3 15,6 9-16-15,12 1-6 0,9-5 0 16,12-1-4-16,12-10-2 15,6-10-14 1,6-6-4-16,5-5-35 16,1-8-14-16,6-11-19 15</inkml:trace>
  <inkml:trace contextRef="#ctx0" brushRef="#br0" timeOffset="98">20656 12520 116 0,'-3'5'44'0,"3"-2"-24"0,-6 0-2 16,6-1 20-16,-3 1-10 0,0 0-4 16,3-1-11-1,0-2-4-15,0 0-5 16,0 0-1-16,3 0 3 0,6-2-1 16,3-4 2-16,6 1-9 0,9-3 0 15,0 0 2-15,2 3 4 16,-2 2-1-16,-3 3-2 15,-3 3-3-15,-6 0 1 16,-6 2 3-16,-6 3 3 16,-9 8 7-16,-3 2 2 15,-3 3 1-15,0 0 4 16,3 1-11-16,0-6-4 16,3-1-3-16,3 4-1 15,3-3-22-15,3 8-94 31,3-1-28-31,3-4 63 16</inkml:trace>
  <inkml:trace contextRef="#ctx0" brushRef="#br0" timeOffset="99">20814 12904 196 0,'-3'0'74'0,"3"0"-40"0,0 0-38 16,0 5 13-16,0-5-27 15,0-3-10-15,3 1-52 16,3 2-21-16</inkml:trace>
  <inkml:trace contextRef="#ctx0" brushRef="#br0" timeOffset="100">21106 12843 164 0,'3'16'63'0,"0"-3"-34"0,-6 8-19 0,3-10 20 16,-6-1-3-16,-3 1 2 15,-3-1-14-15,-3 1-6 16,-3 0-6-16,0-3-20 0,3 0-9 15,1-3-35-15,-1-3-53 16,3 1 23-16</inkml:trace>
  <inkml:trace contextRef="#ctx0" brushRef="#br0" timeOffset="101">21418 12644 176 0,'-6'3'68'0,"9"-3"-36"0,-3 3-9 0,0-3 24 16,3-3-9-16,0 0-2 16,0-4-20-16,3-1-10 15,0-3-4-15,3-2-2 0,3 0 2 16,0-1-3-16,-3 1 0 15,0 2-1-15,0 1-2 16,-3 2 0-16,0 3 3 16,-4-1-2-16,1 4 1 15,0 4 0-15,0 6 0 16,0 8 0-16,0 8-2 0,3 5 7 16,-3 8 3-1,3 0-1-15,-3 0 2 0,3-2-4 16,-6-1-2-16,0-10-3 15,0-3 1-15,0-2-41 16</inkml:trace>
  <inkml:trace contextRef="#ctx0" brushRef="#br0" timeOffset="102">21374 12930 220 0,'-9'0'85'0,"9"3"-46"0,3-3-39 0,3 0 18 15,0 5 3-15,5 0 5 16,4-5-10-16,6 0-2 16,3 0-8-16,6 0-4 0,-1 0-1 15,4 0-12-15,0-8-3 16,-6 3-42-16,-3 0-17 16,-1 0-27-1</inkml:trace>
  <inkml:trace contextRef="#ctx0" brushRef="#br0" timeOffset="103">21823 12533 192 0,'3'-2'71'0,"9"7"-38"0,6 6-25 16,-9-1 18-16,3 14 11 15,-3 5 9-15,-1 13-9 16,-2 3-4-16,-3 3-19 16,-6 0-7-16,-8-9 0 0,-13 1-4 15,-12 0-2-15,-9-3-29 16,-2-3-14-16,-1-5-91 16</inkml:trace>
  <inkml:trace contextRef="#ctx0" brushRef="#br0" timeOffset="104">18427 13494 112 0,'0'-3'44'0,"0"0"-24"0,0 3-6 0,0 0 15 15,0 0-5-15,0 8 0 16,3 8 0-16,-3 16 0 15,0 13-13-15,-3 16 7 0,-3 10 4 16,-3-2 2-16,0 8 1 16,3-3-10-16,0-8-4 15,0-2-4-15,3-12-2 16,0-4-3-16,3-11-2 16,3-5-24-16,0-8-11 0,0-6-29 15,3-5-9-15,0-5-17 16</inkml:trace>
  <inkml:trace contextRef="#ctx0" brushRef="#br0" timeOffset="105">18814 13666 156 0,'-9'2'60'0,"9"4"-32"0,-6 4-31 0,6 1 13 15,-6 7 10-15,3 14 10 16,-3 8 4-16,-3 10 1 16,0 14-18-16,0 2 3 0,-3 0 1 15,3-3-11-15,6-4-6 16,-3-9 0-16,6-8-1 15,0-5-1-15,0-10 1 16,0-6-33-16,0-5-14 16,0-6-44-1,0-4-48-15,-3-6 46 16</inkml:trace>
  <inkml:trace contextRef="#ctx0" brushRef="#br0" timeOffset="106">18067 14158 124 0,'-6'-8'49'0,"6"5"-26"0,3 6-23 0,0-3 10 16,0 3 11-16,3 5 9 15,5 5-1-15,7 13 1 16,6 9-17-16,6 7 5 0,6 3 3 16,-1 5 0-16,1-2-1 15,-3-3-6-15,0-6-1 16,-4-4-4-16,-2-9 0 15,0-7-3-15,-3-6 1 16,-1-2-2-16,1-9 2 16,6-10-4-16,6-18 0 15,11-3 1-15,1-8 0 16,3-3-5-16,-1 6 1 16,1-1 0-16,-9 1 0 15,-10 10-3-15,-5 3 2 0,-6 5-4 16,-6 3 1-16,-3 2-40 15,-3 3-16-15,0 3-59 16</inkml:trace>
  <inkml:trace contextRef="#ctx0" brushRef="#br0" timeOffset="107">433 13515 132 0,'-3'-8'49'0,"3"8"-26"0,0-3-3 0,0 3 21 15,-8 3-11-15,-1 2-5 16,-3 1-14-16,0 2-7 15,3-1-3-15,0 4-1 0,-3-3 0 16,12 8-3 0,0-3 0-16,12 0 2 15,6 6 0-15,9-1 3 16,2-2-1-16,-2 0-1 16,-9 5 3-16,-3-5 2 15,-9 0 9-15,-12 0 5 16,-6-3-5-16,-6-2-1 0,-6-1-9 15,3-2-5-15,-5-2 2 16,5-4 1-16,9-2-20 16,0-2-56-1,12-6-10-15,12-3-2 16</inkml:trace>
  <inkml:trace contextRef="#ctx0" brushRef="#br0" timeOffset="108">648 13552 144 0,'-6'-8'55'0,"0"11"-30"0,3-3-16 0,3 0 16 15,-6 2-1-15,3 1 3 16,-9 5-13-16,3 8-5 16,3 5-6-1,0 5 0-15,6 1 0 0,0-1-1 0,12 1 1 16,0-9-2-16,6-4 2 15,12-7 2-15,-7-7 2 16,4-2-3-16,-6-3-1 16,-12-3-1-16,3-11-2 15,-12-5 3-15,-12 0 0 16,3 3-4-16,-9 3-1 16,-3 2-19-16,9 3-9 15,-5 2-53-15,5 0-36 16,6 4 48-16</inkml:trace>
  <inkml:trace contextRef="#ctx0" brushRef="#br0" timeOffset="109">797 13557 140 0,'9'21'52'0,"-1"3"-28"0,-5 13-11 16,0-26 17-16,3-1-9 15,-6 1 1-15,0-3-9 16,-6 3 0-16,3-6-8 15,0 0-1-15,3-5 0 0,-5-3-2 16,2-2 1-16,3-24-4 16,3 0-4-1,2 0 0-15,1 2 3 16,3 4 3-16,0 1-2 0,3 7 0 16,3 4-4-16,-3 3 1 15,0 3 0 1,0 2-1-16,3 3-10 0,-3 3-2 15,-1-1-43 1,-2 1-40-16</inkml:trace>
  <inkml:trace contextRef="#ctx0" brushRef="#br0" timeOffset="110">996 13316 144 0,'-18'-13'55'0,"18"16"-30"0,0-3-29 0,9 5 10 0,-6 3 4 16,3 5 3-16,0 6-4 16,0 5-3-16,3 7-3 15,-6 4-5-15,6-3-1 0,-6 7 6 16,3-2 3-16,0-5-10 16,-3-5-4-16,0-4-65 15</inkml:trace>
  <inkml:trace contextRef="#ctx0" brushRef="#br0" timeOffset="111">889 13369 236 0,'-3'-15'88'0,"6"15"-48"0,3 0-38 0,0 0 19 15,3 0-13-15,12 0-4 16,5 0-12-16,-2 2-3 16,6-2 6-16,0 0-37 0,2 0-14 15,4-2-36 1</inkml:trace>
  <inkml:trace contextRef="#ctx0" brushRef="#br0" timeOffset="112">1261 13369 160 0,'-12'19'63'0,"6"-16"-34"0,-3 12-23 0,9-9 15 0,-3-1-13 16,3 3-4-16,0 0-3 16,9 0-1-16,-6 2 0 15,6 4 4-15,0-1 2 0,0 0 0 16,-3 0 1-16,-6 1 2 16,-3-4 5-16,0 1-6 15,-6-3 0-15,-9 0-11 16,-3-3-3-16,3 0-39 15,4-2-15-15,-4 7-23 16</inkml:trace>
  <inkml:trace contextRef="#ctx0" brushRef="#br0" timeOffset="113">258 14200 132 0,'12'5'52'0,"-12"1"-28"0,9-4-15 0,0-2 14 16,-3 0-2-16,8 0-1 15,-2-5-10-15,6 0-4 16,3-6-4-16,-6 1-2 0,0-4 1 15,0-4-1-15,-3-1 0 16,-6 1 2-16,-3 2 3 16,-6 3-2-16,-6 0-2 15,-3 5 4-15,0 0 1 16,-6 2 0-16,-3 12-1 16,0 4-1-16,0 3 0 0,1 3 2 15,5 3 3-15,9 2-2 16,0 6 1-16,3-4-3 15,15-2 0-15,6-5-3 16,-4-2-2-16,13-4-2 16,3-10-1-16,0-2-34 15,11-4-12-15,-11-2-44 16</inkml:trace>
  <inkml:trace contextRef="#ctx0" brushRef="#br0" timeOffset="114">541 13883 156 0,'-18'-3'57'0,"18"3"-30"0,18 0-29 0,-12 5 11 16,0 6 11-16,-4 7 7 16,4 9-9-16,-6 7-3 15,3 1-9-15,0 2-2 0,3 0 0 16,-3-5-2-16,3-3-2 15,3-8-17-15,-6-3-9 16,6-4-63 0</inkml:trace>
  <inkml:trace contextRef="#ctx0" brushRef="#br0" timeOffset="115">645 14105 188 0,'0'-3'71'0,"3"6"-38"0,6 0-41 15,-3-1 12-15,6 1 5 16,-4 0 3-16,4-3 3 16,9 2 1-16,-3-2-8 15,3-8-5-15,-6 0-2 0,0-5-1 16,-3 0 2-16,-3 2-1 16,-1 1 2-16,-8-1-2 15,-5 1-1-15,2 2-2 16,-9 2-1-16,-6 4-1 15,-3 2 3-15,3 5-2 16,0 6-1-16,3 4 3 0,3 1 2 16,6 0 0-16,3 5-1 15,3-2 5-15,9 5 1 16,3-6-2-16,3-2-3 16,0-5 0-16,6-3 1 15,-6-3-19-15,3-5-8 16,0-3-42-1,-4-2-46-15,1-3 33 16</inkml:trace>
  <inkml:trace contextRef="#ctx0" brushRef="#br0" timeOffset="116">856 14026 132 0,'-6'2'49'0,"12"17"-26"0,-3 10-14 0,3-19 16 0,-6 4 3 16,3 2 3-16,0-3-10 15,3 0-3-15,-6 0-10 16,0-2-3-16,0-3 1 0,0-3-1 16,0-5 0-16,0 0-1 15,0-5 0-15,3-3-11 16,3-11-5-16,-6-7-3 16,6 5 1-16,0 2 6 15,3 6 4-15,-6 2 1 16,6 6 1-16,3 10 6 15,-1 6 5-15,4 2 4 16,-6 3 2-16,3 0-2 0,-9-3 2 16,-3-2-6-16,0 2-1 15,0-5 0 1,0-8 0-16,6-5-4 16,3-11-5-16,3-3 0 15,-3 1-8-15,3-1-4 16,0 6 4-16,0 2 5 15,2 3 3-15,-2 11 1 16,0 2-3-16,-3 9 2 16,0-1 3-16,0 3 1 15,-6-3-1-15,6 0-2 16,-9 3-28-16,9-5-11 16,-6-3-47-16,3-6-31 15,6-4 53 1</inkml:trace>
  <inkml:trace contextRef="#ctx0" brushRef="#br0" timeOffset="117">1231 14020 176 0,'0'3'68'0,"0"0"-36"0,9 2-20 16,-3-2 21-16,3-1-10 16,6 1-1-16,-3 2-11 15,0-5-2-15,6-3-5 16,-7-2-1-16,7 0 1 0,-3 0 0 15,-6-3 0-15,-3 0-5 16,-3 0-1-16,-6 0 1 0,-6 0 2 16,-3 0-9-16,-3 3-4 15,-3 2 3-15,1 6 5 16,2 2 1-16,0 3-1 16,6 2 3-16,0 14 0 15,3 0 3-15,3-3 3 16,6 0 0-16,3-2 0 15,6-3-3-15,6-3-2 16,-3-2-6-16,3-6-1 16,8-5-32-16,-2-5-14 15,3-6-37 1</inkml:trace>
  <inkml:trace contextRef="#ctx0" brushRef="#br0" timeOffset="118">1493 13965 148 0,'-6'0'57'15,"12"5"-30"-15,-12 6-23 0,12-3 15 0,-6 2 9 16,3 6 4-16,-3 3-12 16,0-1-4-16,0-2-10 15,0 0-2-15,0-6 0 0,0-2-2 16,9-2 1-16,-9-6 2 16,0-8 2-16,3-3-6 15,3-5 0-15,0 0-1 16,3-2 2-16,6-1-3 15,-9 3-2-15,9 6 2 16,-1 2 2-16,4 5 0 0,0 6 2 16,-3 2 4-1,0 3 6-15,-3 8-7 16,-3 5-1-16,-3-2-1 0,0-3 0 16,3-3-22-16,0-3-61 15,5-4-9 1,1-12-2-1</inkml:trace>
  <inkml:trace contextRef="#ctx0" brushRef="#br0" timeOffset="119">1928 13869 32 0,'-6'-2'13'0,"-15"4"-6"0,-9 4-22 0,18-1-3 0</inkml:trace>
  <inkml:trace contextRef="#ctx0" brushRef="#br0" timeOffset="120">1832 13700 180 0,'-3'-5'68'0,"6"7"-36"0,3 4-24 16,-6-1 16-16,3 3 12 15,3 5 7-15,6 14-5 16,-3 4-3-16,3 9-19 16,3 2-1-16,0 9 1 0,-6-4-6 0,3-2-1 15,0-5-3-15,-3-6-1 16,-1-7-17-16,1-6-6 16,-3-2-44-16,-3-9-18 15,-3-7-42 1</inkml:trace>
  <inkml:trace contextRef="#ctx0" brushRef="#br0" timeOffset="121">1737 13922 220 0,'-9'-5'85'0,"6"5"-46"0,6-3-24 0,-3 3 24 0,0 0-23 16,9 0-6-16,0-2-7 15,12-1-3-15,6 1 1 16,17-1-1-16,-8 0 0 0,9 1-16 16,-1-1-6-16,-2 0-49 15,-3 1-63 1,-4 2 29-16</inkml:trace>
  <inkml:trace contextRef="#ctx0" brushRef="#br0" timeOffset="122">2216 13885 208 0,'-9'0'79'0,"1"0"-42"0,-4 3-26 16,6 0 21-16,0-1-8 16,3 1-2-16,-6 2-17 15,9 1-5-15,-6-1-1 0,12 3-2 0,-3 5-1 16,9 3 3-16,3 2 0 16,-6 4 1-16,2 4 2 15,-11-2 8-15,0 0 5 16,-11-3-5-16,2-3-1 15,-12-2-3-15,-3-3 1 16,3 1-37-16,6-6-17 16,-6 0-73-1</inkml:trace>
  <inkml:trace contextRef="#ctx0" brushRef="#br0" timeOffset="123">329 14624 104 0,'-9'0'41'0,"9"0"-22"0,0 2 2 0,0-2 19 16,0 5-4-16,3 1 2 15,-3-1-13-15,6 3-6 16,-6 8-10-16,3 2-6 0,3-2 0 16,-6-3 0-16,0-2 3 15,0 0-3-15,0-3-2 16,0 0-27-16,0-3-10 16,0 0-33-1,0-2-38-15,0-9 31 16</inkml:trace>
  <inkml:trace contextRef="#ctx0" brushRef="#br0" timeOffset="124">338 14494 176 0,'-6'-21'66'0,"12"18"-36"0,-6 0-40 0,0 3 11 0,0 0-14 15,3 0-4-15,6 3-51 16,-6 0-22-16</inkml:trace>
  <inkml:trace contextRef="#ctx0" brushRef="#br0" timeOffset="125">430 14618 116 0,'0'16'44'0,"0"-8"-24"0,0 8-8 0,0-11 16 16,0 6 8-16,0-1 5 15,0-2-17-15,3 0-7 16,-3-2-10-16,0-1-3 0,0-5 2 15,6-5 3 1,-6-3-4-16,3 0-3 16,0-3-6-16,3-2-2 15,3 0 0-15,3-1 2 16,-3 4-3-16,12-1 2 16,-6 3 3-16,3 6 3 15,0 4 0-15,2 6 2 16,-8 0 4-16,0 5 6 15,3 1-3-15,-12 2 0 16,6 2-4-16,-9 1-1 16,9-4-12-16,-9-1-3 15,3-4-48-15,3-2-19 0</inkml:trace>
  <inkml:trace contextRef="#ctx0" brushRef="#br0" timeOffset="126">898 14576 120 0,'0'0'46'0,"3"3"-24"0,3 4-4 0,-3-1 20 16,3 4-6-16,0 1-1 16,0 0-6-16,2 2-4 15,1 5-11-15,3 1-4 0,-9-3 0 16,3-3-3-16,-3-3-2 16,0 1 2-16,-3-6 4 15,0-5 1 1,-6-2-1-16,6-9-2 15,0-2-3-15,3 0-2 16,6-6 1-16,0 3-1 16,3 0-3-16,0 1 2 15,0 1 1-15,3 1 0 16,0 5-5-16,-1 3 1 0,7 2-29 16,0 3-13-16,0 0-29 15,0 3-37 1,3-1 35-16</inkml:trace>
  <inkml:trace contextRef="#ctx0" brushRef="#br0" timeOffset="127">1282 14589 160 0,'-12'-3'60'0,"6"1"-32"0,-3-1-17 16,3 3 18-16,-3 0-13 0,0 3-3 16,-3 2-8-16,-6 0-2 15,7 9-1 1,2-1 1-16,-3 0 0 0,12 6 3 0,-6 2 3 15,12-3-2-15,6-2 1 16,-1-3-5-16,7-5 0 16,-6-8-1-16,6-2 1 15,-6-9 0-15,0 1 1 16,0-1-5-16,-3-2-1 16,-3 0 3-16,-3 2 1 15,0 3 2-15,-3 3 0 16,0 2 0-16,0 3 0 15,0 5-5-15,3 3 1 16,0 6 0-16,6-1 0 16,-6-3 0-16,2 4 2 0,1-1-19 15,0-3-6-15,3-2-37 16,-6-2-16 0</inkml:trace>
  <inkml:trace contextRef="#ctx0" brushRef="#br0" timeOffset="128">1463 14608 140 0,'0'13'55'0,"0"0"-30"0,3-2-10 16,0-6 18-16,-3 3-10 16,0-3-3-16,0 1-11 15,0-4-4-15,0 1-3 0,-3-1 3 16,3-2 4-16,0-2-7 15,0-6-1-15,3-3 1 0,3-2 1 16,3 0-1-16,0-3-2 16,6 5-2-16,0-7 1 15,0 13-1-15,3-1 0 16,-9 6 4-16,11 6 3 16,-8 1 2-16,0 4 3 15,3 2-3-15,-3-2 1 16,0-1-5-16,-3 1-2 15,0-3-31-15,0-3-13 16,3-2-53 0</inkml:trace>
  <inkml:trace contextRef="#ctx0" brushRef="#br0" timeOffset="129">1859 14454 148 0,'-30'-8'55'0,"25"8"-30"0,-7 6-12 15,9-1 19-15,-9 0-5 16,3 16 1-16,-6-2-11 16,9-1-3-16,-3 1-8 15,9-3 3-15,0 0 3 0,0-3-2 16,9 0 0-16,-6 0-9 16,6-5 0-16,3-5-1 0,0-3 2 15,3-3-6-15,-7-2-1 16,-2 0-1-16,0-6 4 15,-3-2-1 1,0 2 1-16,6 9 0 0,-3-1 0 16,3 3-3-16,-6 8 1 15,9 5 0-15,0 8 2 16,-3-2 12-16,0 7 8 16,-3-5 4-16,-6 1 4 15,-15-1-10-15,0-3-4 16,-6-2-10-16,-3-3-1 15,1-5-32-15,2-2-12 16,0-4-55 0</inkml:trace>
  <inkml:trace contextRef="#ctx0" brushRef="#br0" timeOffset="130">2023 14502 228 0,'18'0'88'0,"-9"-8"-48"0,15 0-27 16,-13 5 22-16,1 1-9 15,3-1-3-15,0-2-13 16,3-3-4-16,0 0-4 16,0 0-2-16,-3-3 1 0,-4 3-1 15,-5-2 2-15,-3 2-12 16,-6 0-6-16,-5 0-9 15,-4 3-2-15,-6 2 12 0,-6 6 6 16,0 2 3-16,0 6 2 16,3 2 5-16,4 5 1 15,5 6 11-15,6 0 6 16,3 0 1-16,6-3 0 16,12-3-8-16,-3-2-3 15,5-2-3-15,7-4 1 16,3-5-9-16,3-2 0 15,-3-6-51-15,2 1-19 16,1-6-41 0</inkml:trace>
  <inkml:trace contextRef="#ctx0" brushRef="#br0" timeOffset="131">1422 14758 88 0,'-6'-5'35'0,"-6"8"-18"0,3-1-20 0,6-2 8 16,3 0 2-16,0 3 6 16,0-3-7-16,0 0-1 15,0 0-3-15,0 0-2 16</inkml:trace>
  <inkml:trace contextRef="#ctx0" brushRef="#br0" timeOffset="132">1398 14756 149 0,'6'-5'-14'16,"3"-1"12"-16,-6 4 9 16,0-1 13-16,0 0 7 15,0 1 3-15,-3 2 4 0,0 0-1 16,0 0 0-16,0 0-18 16,0-3-2-16,0 3 0 15,0 0-7-15,3 0-1 0,3 0 1 16,-6 0 1-16,0 0-1 15,0 0 5 1,0 0 1-16,0 0-4 16,9 0 2-1,-7 0-4-15,-4 0-1 16,2-3-2 0,0 3-3-16,2 0 1 15,1 0-28 1,0 0-9-16,-3 0-77 15,0 0 13 1</inkml:trace>
  <inkml:trace contextRef="#ctx0" brushRef="#br0" timeOffset="133">1371 14764 56 0,'3'-3'22'0,"0"3"-12"0,3-3-1 16,-6 3 17-1,9-5-5-15</inkml:trace>
  <inkml:trace contextRef="#ctx0" brushRef="#br0" timeOffset="134">1404 14748 183 0,'3'-3'31'0,"-3"3"-1"15,6 0 9 1,-6 0-13-16,-6 6-13 15,3-1-2-15,0 0 0 0,0 0-2 16,0 3 0-16,0 0-3 0,3 3-1 16,0 2 1-16,0 3 3 15,0 0 0-15,0 2 2 16,0 6-4 0,0 5 1-16,0 0-1 0,0-2 3 15,0-1-3-15,0-2 1 16,3 0-3-16,3 0 2 15,0-6-4-15,9 3-2 16,0 1 2 0,2-4-2-16,4-2-1 15,0-3 3-15,12-2 0 16,3-3-1-16,-1 0 1 0,10-3-2 16,0 0-1-1,14-2 1-15,4-3-1 0,-1 0 0 16,4 0 2-16,-1-3-1 15,1 1 2-15,-7-1-2 16,-2 0-1-16,-7 1 1 16,-11-1-1-16,0 0 0 15,-10 1 2-15,-8-1-1 16,-9 3 2-16,0 0-2 16,-3-3-1-16,-6-2-21 15,-3 5-11-15,0-5-22 16,0 2-8-16,-3 1-47 15</inkml:trace>
  <inkml:trace contextRef="#ctx0" brushRef="#br0" timeOffset="135">2264 15042 216 0,'-15'-6'82'0,"15"6"-44"0,0-5-29 0,0 5 22 16,0 0-6-16,3 0 3 16,3 3-18-16,6-1-6 15,12 4-3-15,-3 2 1 0,-1 5 1 16,4-3-4-16,-3 1 1 16,-3-1 0-16,0 4 0 15,-12 2 2-15,0 2 1 16,-9 1 3-16,-3-3 3 0,-6-1 0 15,-6 1 2-15,0 0-6 16,3-3-1 0,3 1-26-16,1-4-13 0,2 1-95 15</inkml:trace>
  <inkml:trace contextRef="#ctx0" brushRef="#br0" timeOffset="136">329 16399 116 0,'-9'-8'44'15,"0"11"-24"-15,-8-1-13 0,14 1 15 0,-6 2-11 16,0 3-1-16,-3 16-2 16,3-3 0-16,0 0-4 15,3-2-3-15,6 5 2 0,0-3 0 16,6-5 3-16,3-3 3 16,9-5 2-16,-6-8-5 15,6-3-4-15,-7-2-1 16,7-3-1-16,-9-5-3 15,3 5 2-15,-3-5 3 16,-6-1 1-16,0 1 3 0,3 5 3 16,-6 3 2-16,0 0 3 15,0 15-7 1,9-2-2-16,0 0-1 16,-3 0-5-16,3-3-1 15,3 6-6-15,-3-9-2 16,-1 6-44-1,1-5-56-15,0 0 18 16</inkml:trace>
  <inkml:trace contextRef="#ctx0" brushRef="#br0" timeOffset="137">472 16465 156 0,'0'37'57'0,"3"-18"-30"0,3 7-14 15,-6-10 19-15,3 2-16 16,3 9-6-16,0-3-6 16,3-3-1-16,-3 0-2 15,6-5-3-15,-3-3 1 0,0-2-1 16,-9-14-2-1,-6-5 5-15,3-5-1 16,-6-6 3-16,0-4-4 16,6-4 0-16,-6-2-1 0,3-3 0 15,3 1 6-15,3-1 5 16,3 3-1-16,6-3 1 16,3 3-3-1,6 8-1-15,0 18-1 0,2 3 0 16,-2 3 0-16,-6 10 2 15,-3 0 3-15,-3 6 2 16,0-1-5-16,-12 1-2 16,0-3-2-16,0-3 1 15,-3 0-18-15,-3-2-4 16,9-3-29-16,3-3-11 16,-6-3-29-16</inkml:trace>
  <inkml:trace contextRef="#ctx0" brushRef="#br0" timeOffset="138">669 16447 156 0,'6'10'57'0,"-3"6"-30"0,2 5-7 16,-5-10 19-16,3 5-17 16,-3-1-5-16,6 12-10 15,-6-9-3-15,0 6-2 16,0-8 1-16,0-3 0 0,0 1 3 15,0-6 1-15,0-8-6 16,0-3 0-16,-6-5-3 16,3-5 0-16,-5-3 0 15,2-5-2-15,3-3 0 0,0-3 3 16,3-2 0-16,3-2 1 16,6 4 0-16,-1-7 0 15,4 2 4-15,9 5 5 16,-3 9-1-16,3 10 1 15,-6 3-5-15,3 10-1 16,0 3 1-16,-10 5 0 16,-8 0 2-16,0 1 1 15,-8 4-3-15,-1 3-1 16,-3-2-25-16,3-1-11 16,-3-4-23-16,-3-6-7 15,3-1-22-15</inkml:trace>
  <inkml:trace contextRef="#ctx0" brushRef="#br0" timeOffset="139">850 16103 148 0,'-3'-11'57'0,"3"11"-30"0,3 0-21 0,-3 0 17 15,6 5-1 1,-3 3 4-16,3 11-5 15,6 7-3-15,-3 3-10 16,-3 8-3-16,3 0 1 0,-3-2-5 16,3 2-1-16,-6-8-24 0,6-3-12 15</inkml:trace>
  <inkml:trace contextRef="#ctx0" brushRef="#br0" timeOffset="140">1038 16301 176 0,'0'8'68'0,"0"8"-36"0,3 5-35 0,0-13 11 16,0 2-9-16,0 1 1 16,-3 0-33-16,3 2-15 15,-3-5-20-15,6 2-6 16</inkml:trace>
  <inkml:trace contextRef="#ctx0" brushRef="#br0" timeOffset="141">1050 16211 140 0,'-6'-16'55'0,"9"14"-30"0,0-1-38 15,0 3 4-15,3 0-33 16,-6 0-10-16,8 0 9 15,-5 3 8-15</inkml:trace>
  <inkml:trace contextRef="#ctx0" brushRef="#br0" timeOffset="142">1169 16296 148 0,'12'5'57'0,"-3"-5"-30"0,-1 0-14 0,-2 0 19 15,3-8-14-15,0 0-2 16,3-2-10-16,-3-1-2 15,0-2-2-15,0-1-6 0,-9 1 0 16,0 3-3-16,0-1 2 16,-9 3-4-16,0 3-1 15,-3 5 5-15,-6 5 4 16,3 3 0-16,7 5-2 16,-1 1 4-16,0-1 1 15,6 8 6-15,6-3 3 16,6-2-6-16,0 0-3 15,-1 3-1-15,4-6-1 0,3-5-18 16,3 0-8-16,3-6-52 16</inkml:trace>
  <inkml:trace contextRef="#ctx0" brushRef="#br0" timeOffset="143">1425 16132 132 0,'-3'0'49'0,"-3"0"-26"0,3 0-7 0,3 0 18 15,0 0-9-15,0 5-5 16,0-2-9-16,0-1-3 15,0 1-4-15,0 7-3 0,3-2 0 16,3 3 1-16,6 2 1 16,-1 3 3-16,1-3 3 15,-3 8 2-15,-3-2 3 16,0 2-1-16,0-5 0 16,-12 3-7-16,0-4-2 15,-3-1-2-15,-3-1-2 16,4-3-30-16,-10-2-13 0,6 0-60 15</inkml:trace>
  <inkml:trace contextRef="#ctx0" brushRef="#br0" timeOffset="144">308 16899 100 0,'0'-13'38'0,"0"10"-20"0,-8 0-4 0,2 3 15 16,3-5-3-16,-6 5-1 15,-3 5-5-15,0 1-2 16,3 10-10-16,-9 2-5 0,6 3-2 16,3 3-4-16,6 8 2 15,-3-3-1-15,12 16 0 16,-3-5 4-16,6-3 1 15,3-6-4-15,0-1 1 16,3-4-24-16,-6-8-10 16,-6 1-39-16</inkml:trace>
  <inkml:trace contextRef="#ctx0" brushRef="#br0" timeOffset="145">136 17235 160 0,'-9'-13'60'0,"9"13"-32"0,9-13-33 16,-9 10 10-16,12-8-5 16,-3 6 0-16,3-3-3 15,5 0 2-15,4-2 1 16,0 2-11-16,3 2-3 0,-3-2-50 16</inkml:trace>
  <inkml:trace contextRef="#ctx0" brushRef="#br0" timeOffset="146">353 17105 116 0,'-3'6'46'0,"3"7"-24"0,3 0-26 0,3 0 10 16,-6 6-1-16,6 2 4 15,3-5-2-15,0 0-2 16,3-3-2-16,3-8-3 15,0 3 1-15,-1-8-1 0,1-2 0 16,3-9-11-16,-9-5-3 0,0 0 7 16,-9 0 6-16,0-2 3 15,-6 5 4-15,3-1 8 16,3 4 3-16,-6 2 0 16,3 3 2-16,3 5-10 15,0 2-5-15,3 6-6 16,3 0 1-16,3 5 3 15,-3 6 3-15,9-6-7 16,-3 0-3-16,0 1-39 16,0-7-47-1,2-1 16-15</inkml:trace>
  <inkml:trace contextRef="#ctx0" brushRef="#br0" timeOffset="147">615 17076 152 0,'0'3'57'0,"3"2"-30"0,3 8-18 0,-6-2 16 16,0 0-5-16,0-1-2 15,0 3-8-15,0-5-2 16,0 6-4-16,0-9-3 0,0 5 2 16,0 1-2-16,0-11-1 15,0-8 1-15,3 5 1 16,3-7-3-16,-3 2 0 15,6-3-1-15,0-2 0 16,3 8 2-16,5-3 2 16,-8 8-3-16,6-3-2 0,3 3 2 15,-9 3 0 1,0-3 1-16,-3 5 0 0,3-5-29 16,0 0-10-16,0-5-21 15,3 2-29 1,0-7 26-16</inkml:trace>
  <inkml:trace contextRef="#ctx0" brushRef="#br0" timeOffset="148">838 16999 96 0,'-12'0'35'0,"0"6"-18"0,-2 2-5 16,8 2 13-16,0 4-5 0,3 1 1 15,3-1-1-15,0 4 0 16,0-5-11-1,9 11-5-15,3-8-3 0,2-3-1 0,7-2 2 16,6-11-19-16,6-5-8 16,-3-3-45-1,-4-6-21-15,-2-1 44 16</inkml:trace>
  <inkml:trace contextRef="#ctx0" brushRef="#br0" timeOffset="149">993 16764 124 0,'-15'-11'46'0,"30"27"-24"0,-9 5-15 0,-3-7 15 0,3 4 0 15,3 9 4-15,-6-1-10 16,6 11-4-16,0-2-7 16,-3-1-2-16,0-2 1 0,3 2-2 15,-6-2-2-15,2 0-74 16,-2-6-46-1,0-7 52-15</inkml:trace>
  <inkml:trace contextRef="#ctx0" brushRef="#br0" timeOffset="150">892 16973 212 0,'-12'-24'79'0,"12"24"-42"0,0-2-34 0,0 2 20 16,6-8-11 0,3 2-7-16,6 1-6 15,11 0 0-15,-5 2-11 0,3-2-4 16,3 5-34-16,-6-3-15 16,0 1-15-1</inkml:trace>
  <inkml:trace contextRef="#ctx0" brushRef="#br0" timeOffset="151">1154 16928 132 0,'0'21'52'0,"6"-15"-28"0,-6 12-15 0,0-5 14 0,3 0-11 15,3 1-2-15,0-1-4 16,0 0 1-16,-3 0-4 16,3-2-13-16,-6-3-71 15</inkml:trace>
  <inkml:trace contextRef="#ctx0" brushRef="#br0" timeOffset="152">1192 16843 152 0,'0'-8'57'0,"0"3"-30"0,0 5-34 16,0 0 10-16,0 0-10 15,0 0-3-15,6 8-25 16,6-3-12-16,-9 3-3 0,3-2 3 16</inkml:trace>
  <inkml:trace contextRef="#ctx0" brushRef="#br0" timeOffset="153">1249 16968 84 0,'0'26'33'0,"3"-21"-18"0,0 9-7 0,3-4 13 15,-3-2-8-15,3 0 0 16,0 0 4-16,3-3 1 15,3-5 4-15,3 0 1 16,-7-2-10-16,4-9-3 0,0 3-6 16,-3-10-1-16,0-1 1 15,-9-2 0-15,0 3 2 16,-9 2-1-16,0 2 0 0,-3 4-8 16,-5 2-2-16,2 3-23 15,6 2-8-15,0 3-42 16</inkml:trace>
  <inkml:trace contextRef="#ctx0" brushRef="#br0" timeOffset="154">1413 16939 148 0,'21'34'55'0,"-10"-29"-30"0,-2 3-12 16,0-2 19-16,-9-1-12 0,0-3-3 15,0-2-10-15,0 0-3 16,0 0-2 0,0 0 1-16,0 0 2 0,0-7 0 0,0-7 0 15,3-4-8-15,3-6-2 16,6 0-3-16,0-2 0 16,6 2 5-16,3 13 1 15,0 1 4-15,2 4 3 16,4 9 9-16,-12 2 3 15,3 9 0-15,0-4 0 16,-6 6-9-16,0 3-3 16,-3-1-16-16,-1-5-6 15,1-5-86-15,0 6-41 16,-6-14 71-16</inkml:trace>
  <inkml:trace contextRef="#ctx0" brushRef="#br0" timeOffset="155">1645 16137 132 0,'-6'-8'52'0,"6"5"-28"0,6-5-11 16,-6 8 17-16,3-2-6 15,6-1-2-15,0 0-10 16,3-2-5-16,6-3-4 15,5 0 2-15,4 3 4 0,15 2 1 16,-4 3 2-16,4 3-2 16,0 2 1-16,-3 3-2 0,2 0 0 15,-8 5 1-15,0 1 1 16,-4 7 1-16,1-3 0 16,-3 1-4-16,-3-1-3 15,-3 4-2-15,-1 1-3 16,-2-1 1-16,0-9 1 15,-3 0-1-15,3-5-1 16,0-3-26-16,3 3-10 16,-9-10-55-1,-1-4-52-15,-2 4 49 16</inkml:trace>
  <inkml:trace contextRef="#ctx0" brushRef="#br0" timeOffset="156">2288 16137 128 0,'-6'-5'49'0,"6"10"-26"0,0-5-5 0,0 0 18 16,0 0-7-16,0 5-2 15,6-2-7-15,0 10 0 16,-3 0-11-16,9 3 3 0,3 5 2 16,5 6-5-16,-5 2-3 15,3-5-1-15,0 2-1 16,-9-2-2-16,3-8-2 15,-6 2 5-15,0-4 1 16,-6-1 4-16,-6-3 4 16,-9-2-2-16,-3-2 1 15,-6-4 1-15,3 4 4 16,-5-1-15-16,2-2-3 16,0 2-8-16,9-2 0 0,3 2-64 15,6 5-29-15,3-7-13 16</inkml:trace>
  <inkml:trace contextRef="#ctx0" brushRef="#br0" timeOffset="157">2011 16544 104 0,'-6'-2'38'0,"6"2"-20"0,6 2-10 0,-6 4 13 0,0 4 10 16,0 9 8-16,3 5-10 15,3 7-5-15,-6 9-13 16,6 2-3-16,0-2-1 0,3-6-1 16,3 1-1-16,-3-6-3 15,0-3 1-15,-6-7-40 16,2-6-16-16</inkml:trace>
  <inkml:trace contextRef="#ctx0" brushRef="#br0" timeOffset="158">1904 16764 192 0,'-15'-11'71'0,"15"22"-38"0,15-16-41 0,-6 2 10 16,0-2-1-16,9-1 1 15,-4-1-3-15,7-1-1 16,6-3 1-16,0 6-18 0,-3-3-7 15,-3 8 3 1,-4 0 2-16,-2 10 15 0,0 6 6 16,-9 3 9-16,0-1 5 15,3 3 8-15,-6 1 6 16,3-4-11-16,6 1-2 16,0-1 2-16,6-10 1 15,2-3 2-15,1-5 0 16,-3-5-5-16,-3-8-1 15,-3 2 0-15,-3-10 4 16,-15 8 1-16,-3-6 1 0,-9 4-9 16,-3 1-2-16,3 4-12 15,1 2-5-15,2 0-49 16</inkml:trace>
  <inkml:trace contextRef="#ctx0" brushRef="#br0" timeOffset="159">177 17621 112 0,'0'11'44'0,"0"-3"-24"0,3 5-6 16,3-8 15-16,0 3-3 15,3 3-1-15,0-6-7 16,9-2-1-16,-6-3-10 15,6 0-2-15,-6-13 3 16,6-6-2-16,-6-2-1 16,-4 8 0-16,-5-6-8 15,3 6-2-15,-6 0-1 16,-6-1 2-16,-3 9-1 16,-5 5 1-16,-1 0 0 15,0 11 3-15,-6-3-2 16,3 13 1-16,-3-3 4 15,9 9 3-15,3-3-4 0,9-3-1 16,0 3 0-16,9-3 0 16,3-8 2-16,9 0 3 15,0-5-9-15,6-3-2 16,-3-10-43 0,5 2-56-16,1-7 18 15</inkml:trace>
  <inkml:trace contextRef="#ctx0" brushRef="#br0" timeOffset="160">541 17555 108 0,'-18'-8'41'15,"-3"3"-22"-15,9 5-9 0,6 5 12 0,-3 0-4 16,-3 3 0-16,0 11-8 16,0 2-4-16,3 6-3 15,1-4 4-15,-1-1 3 0,9-1-5 16,3-5-1-16,3-8-2 15,2-1 1-15,4-1-2 16,-3-6-1-16,6-8-4 16,0-3-2-16,-6-2-2 15,-3-6 2-15,0 4 4 16,3 1 3-16,-15 4 17 16,6 2-5-1,6 3-1-15,-6 5-7 16,6 5-2-16,9 8-1 15,-6-5-2-15,5 3 1 16,4-3-1-16,-6-1-16 0,6-4-4 16,3-3-19-1,-3-10-51-15,3-4 6 16</inkml:trace>
  <inkml:trace contextRef="#ctx0" brushRef="#br0" timeOffset="161">755 17529 88 0,'-18'-8'33'0,"0"8"-18"0,-3 0-5 0,15 2 14 0,-3 4-4 16,-5 4 0-16,-1 3-9 16,3 1-2-16,3 2-3 15,9 2 1 1,0 1-4-16,3 2 0 0,9-3 1 0,3-4 0 16,5-4 0-16,1-7-9 15,0-3-2-15,0-6-27 16,0-9-48-1,0-4 8-15</inkml:trace>
  <inkml:trace contextRef="#ctx0" brushRef="#br0" timeOffset="162">794 17346 104 0,'-6'5'41'0,"6"17"-22"0,0 7-7 0,0-13 13 16,6 7 2-16,-6 6 3 15,6 1-3-15,0-1-2 16,-6 10-13-16,3-10-5 0,2-5-1 16,-5-5-3-16,3-6-2 15,0 0 2-15,3-26-4 16,3 0-6 0,-3-3-14-16,9-8-5 15,-6 3 9-15,6 2 7 16,0 6 13-16,6 5 6 15,-6 11 9-15,5 7 3 16,1 6-4-16,-3 8 0 16,0-3-8-16,-6 3-3 15,6-3-21-15,-6-2-10 0,5-11-69 16</inkml:trace>
  <inkml:trace contextRef="#ctx0" brushRef="#br0" timeOffset="163">1219 17526 156 0,'-9'0'57'0,"9"3"-30"0,0-3-25 15,0 0 14-15,9 5 1 0,-3-5 4 16,9 0-7-1,6 0-3-15,3-5-6 16,3-3 1-16,2 0 0 0,-5-5-2 0,3-1-1 16,-12-2 1-16,-3 9 0 15,-6-7 0-15,-9 1 0 16,-3 0-5-16,-6 5 1 16,0 3-5-16,-12-1 1 15,3 14 2-15,0-2 1 16,1 4-2-16,5 3 2 15,-3 3-4-15,9 11-1 16,6-4 3-16,3-1 1 16,3 4-1-16,15 3 2 15,0-8 1-15,5-5 2 0,7-10 1 16,0-6 3-16,0-3-34 16,0-8-13-16,-4-5-44 15</inkml:trace>
  <inkml:trace contextRef="#ctx0" brushRef="#br0" timeOffset="164">1505 17272 112 0,'-12'-5'44'0,"15"10"-24"0,-3-2-19 16,9 2 11-16,-9 8 7 15,9 8 6-15,-6 3 0 16,6 8 0-16,0 0-10 0,-6 2-4 15,6 0-6 1,0-4-6-16,0-4 0 0,-3 0-10 16,-1-10-5-16,4 3-56 15,-6-9-36-15,9-12 47 16</inkml:trace>
  <inkml:trace contextRef="#ctx0" brushRef="#br0" timeOffset="165">1675 17489 184 0,'3'0'71'0,"6"5"-38"0,0-5-28 0,-4 0 17 0,4 0-6 15,3-5 3-15,3 5-10 16,-3-5-3-16,6-3-4 16,-9 0 1-16,3-3 0 0,-3 3-6 15,-6 0 0-15,-3-2-6 16,-6-3 1-16,0 7-7 15,-9-2-3-15,0 8 5 16,3 6 3-16,-12 2 8 16,9 2 3-16,4 3 1 15,-4 3-2-15,6 3 1 16,6 2-1-16,3-3 4 16,3 1 5-16,6 2-3 15,6-2 2-15,-1-1-5 16,7-10 0-16,0 3-10 15,0-11-3-15,3-3-35 16,-3-5-13-16,-1 0-14 16</inkml:trace>
  <inkml:trace contextRef="#ctx0" brushRef="#br0" timeOffset="166">1853 17457 92 0,'0'6'35'0,"6"1"-18"0,-6 7 0 0,0-9 16 16,0 8-4-16,0 0-2 16,0-2-11-16,0-3-5 0,0 0-6 15,0-3-2-15,0 3 1 16,0-8-2-16,0-3 1 0,9-7-9 16,-6 2-1-16,3-11-9 15,6 6-3-15,3-3 5 16,0 0 6-16,-6 9 14 15,3-1 5-15,0 2 4 16,-1 1 1-16,-2 10 3 16,-3 1 2-16,0 2-2 15,0-1-2-15,-6 4-7 16,0-3-4-16,3-3-6 16,-3-5 0-16,6 0 0 15,0-5 2-15,0 0-12 16,3-3-3-16,3 0-1 15,-3-3 3-15,3 9 5 16,-3-4 1-16,0 6 5 16,-3 8 4-16,-4 3-3 15,1 2-1-15,-6 3-9 0,3 0-4 16,0-3-26 0,3-5-57-16,6 0 10 15</inkml:trace>
  <inkml:trace contextRef="#ctx0" brushRef="#br0" timeOffset="167">2184 17444 148 0,'0'0'57'0,"9"0"-30"0,-3 0-18 0,0 0 16 0,2 0-1 15,4 0 1-15,6-3-14 16,-6-2-4-16,0 5-5 15,0-5-2-15,3-1 1 0,-3-4 1 16,-9-1 3-16,-3-2-15 16,-3 8-6-16,-6-3-10 15,-9 3-4-15,3-3 10 16,-3 8 6-16,0 13 9 16,3-3 5-16,-2 1 5 15,5 2 2-15,3 0 3 16,6 3 4-16,-3 0 3 15,6 8 4-15,6-3-11 16,3-2-3-16,3-6-5 16,2 0-2-16,4-5-35 15,0-8-14-15,3 0-28 16</inkml:trace>
  <inkml:trace contextRef="#ctx0" brushRef="#br0" timeOffset="168">2365 17436 124 0,'-15'8'46'0,"12"3"-24"0,3-3-17 0,-3-3 13 16,3-3-8-16,0-2-3 0,0 0-4 16,-6 6 0-1,12-12-4-15,3-1 0 16,3-1-10-16,0-3-3 0,6-8 5 15,-6 4 4-15,3 1 10 16,0 6 7-16,-3 6 5 16,5 7 4-16,-8 6-2 15,0 2 0-15,-3 3-4 16,0 8-1-16,-3-3-8 16,-3 0-2-16,3-5-9 15,-3-3-2-15,3-5-38 16,-3-8-15-16,6-5-14 15</inkml:trace>
  <inkml:trace contextRef="#ctx0" brushRef="#br0" timeOffset="169">2550 17071 184 0,'-3'0'68'0,"3"5"-36"0,3 8-29 0,0-5 15 15,3 16 6-15,3 5 7 16,-6 3-14-16,3 8-5 0,0-1-7 16,-1 6-2-16,-2-5 3 15,3 0-12-15,-6-8-5 16,3-6-48-16,0-7-19 16,0-1-11-1</inkml:trace>
  <inkml:trace contextRef="#ctx0" brushRef="#br0" timeOffset="170">2446 17338 248 0,'0'-8'93'0,"3"6"-50"0,8-1-44 16,-2-2 20-16,6 5-2 15,3-6 4-15,6-2-9 16,6 0-4-16,5 1-5 15,1-4-3-15,6-8 3 0,-3-2-77 16,-1 0-34-16,-8-5 1 16</inkml:trace>
  <inkml:trace contextRef="#ctx0" brushRef="#br0" timeOffset="171">350 18103 148 0,'-6'24'57'0,"12"-16"-30"0,-3 13-23 0,3-8 15 15,-3 0-9-15,6 6-1 16,-6-1-5-16,3 1-1 16,3-3-1-16,-9-3-2 0,3 0 1 15,0-8-6-15,-3 1-1 16,0 2-112-1</inkml:trace>
  <inkml:trace contextRef="#ctx0" brushRef="#br0" timeOffset="172">332 17971 160 0,'-3'-19'63'0,"3"14"-34"0,0 2-36 15,3 3 8-15,-3 0-7 16,6 0 1-16,-3 0-32 16,6 0-13-16,0 3-4 15,-3-3 0-15</inkml:trace>
  <inkml:trace contextRef="#ctx0" brushRef="#br0" timeOffset="173">472 18108 124 0,'9'53'49'0,"0"-34"-26"0,-6 2-12 0,0-8 18 15,3 0 0-15,3 0 5 16,-9 1-9-16,0-9-3 16,0 0-13-16,0-10 1 0,3 5 1 15,0-13-6-15,3-1-3 16,3-4-6-16,0-3-2 16,3-3 3-16,-4 3 1 15,7 2-1-15,0 6 0 16,6 10 2-16,-6 6 0 15,3 2 3-15,0 9 3 16,-3-1-2-16,-1 5-2 0,-2-4-3 16,-3-1 1-16,3-5-164 31,6-3 54-31</inkml:trace>
  <inkml:trace contextRef="#ctx0" brushRef="#br0" timeOffset="174">451 18090 104 0,'0'5'41'0,"9"13"-22"0,3-2-7 0,-9-3 13 15,12 1-9-15,-9 4-2 0,3-5 1 16,3 6 0-16,-3 0-8 16,0-6 0-16,-3-5 0 0,-6-3 3 15,0-2-5 1,0-3-1-1,0-8 0-15,3 2 0 16,6-7 0-16,-7 5-7 16,4-5 0-16,6 0 1 15,-3 0 1-15,0-6 1 16,6 6 0-16,3 5 0 16,0 3 0-16,-3 5 4 15,3 5 2-15,-7 3-2 16,1 0-1-16,-3 5 3 0,3 0 3 15,-6-2-6 1,3 2-2-16,-6-5-25 0,3 3-12 16,0-9-50-1</inkml:trace>
  <inkml:trace contextRef="#ctx0" brushRef="#br0" timeOffset="175">1112 17989 124 0,'6'8'49'0,"-3"5"-26"0,6 14-16 0,-9-14 15 16,3 5 2-16,3 4 5 16,-3-4-11-16,0 3-5 15,0-8-8-15,0 1-2 0,0-1 1 0,-3-8-2 16,6 3-2-16,-6-3 7 16,0-5 3-16,-6-5-1 15,6 3 2-15,-3-9-4 16,0-2-2-16,0-3 0 15,0-3-1-15,3 1 0 16,3-1 2-16,0-2-3 16,3 0-2-16,3-3-3 15,0 6-1-15,3-4-1 16,2 9 3-16,1 5-22 16,3-2-7-16,3 7-29 15,0-2-52 1,0 5 19-16</inkml:trace>
  <inkml:trace contextRef="#ctx0" brushRef="#br0" timeOffset="176">1395 17960 104 0,'-3'0'38'0,"3"0"-20"0,-9 0-6 0,3 5 13 16,-3-5-5-16,-3 6 1 16,-3-4-1-16,0 9 0 15,1-3-11-15,-1 5 1 0,3 5 1 16,3 9-2-16,3-6 2 15,6 3-2-15,3-3 0 16,6-8-5-16,6 0-1 16,3-2 3-16,-1-8 3 15,-2-6-2-15,0-8-2 16,-3-10-2-16,0 8-3 16,-3-5 1-16,-3-4 1 15,-3 4 1-15,-3-1 1 0,0 6 0 16,0 5 2-16,3 3-3 15,3 5-2-15,-6 5-3 16,6 3-1-16,0 11-1 16,3-1 3-16,0 3 0 15,2-2 3-15,1-1-21 16,0-2-7-16,3-3-33 16,-3-7-13-16,-3 2-8 15</inkml:trace>
  <inkml:trace contextRef="#ctx0" brushRef="#br0" timeOffset="177">1556 18045 136 0,'0'10'52'0,"0"6"-28"0,0 3-2 0,0-6 23 16,3-3-19-16,3-2-4 15,-6 0-13-15,0-2-4 16,3 1-3-16,-3-7 3 0,0 0 1 15,0-2 4-15,3-9 1 16,-1-2-5-16,1 0-2 16,6-8-2-16,0-3-2 15,6 3-2-15,-3 2 1 16,3 6 1-16,-3 8 2 0,6 2 3 16,-6 8 2-16,6 3-6 15,-7 0 0 1,-2 5-1-16,0 1 2 0,3 4-12 15,-3-5-3-15,-6 6-58 16,6-6-60 0,0 6 30-16</inkml:trace>
  <inkml:trace contextRef="#ctx0" brushRef="#br0" timeOffset="178">1990 17912 208 0,'-21'-13'77'0,"15"8"-42"0,-5-1-28 0,2 6 18 16,-6 3-11-16,0 0-3 16,0 7-11-16,0 4-2 15,0 7 0-15,6 0-1 0,-3 3 1 16,9-3 2-16,3 5 2 15,6 1-1-15,3-9 2 16,6 1 0-16,0-11 3 16,0 2-3-16,0-10-2 15,0-5-3-15,-3-5 1 16,-4-6-4-16,1-3 1 0,-3 1 2 16,-3-4 1-16,-3 4-2 15,0 5 2 1,0-1-1-16,-3 1-2 0,3 8-2 15,0 5 1-15,0 5 1 16,6 8-1-16,3 6 4 16,0 7 0-16,0 6 18 15,0-3 11-15,-9 3-3 16,0 0-2-16,-6 0-7 16,-3-11 0-16,-9 3-7 15,0-9-1-15,-8 4-11 16,2-6-5-16,-3-5-34 15,3-3-15-15,-3-5-61 16</inkml:trace>
  <inkml:trace contextRef="#ctx0" brushRef="#br0" timeOffset="179">2213 17907 192 0,'0'5'71'0,"0"1"-38"0,3-4-14 16,3 4 21-16,0-6-14 16,3 7-2-16,3-7-8 15,3 6 0-15,0-6-9 16,3-6 0-16,0 4 3 0,-9-3-4 16,5-3-1-16,-2-3-2 15,3 3 0-15,-12 0 0 16,0-2 1-16,-6 4-9 15,0-2-2-15,-12 8-7 16,0-5-2-16,-5 5 4 16,-1 5 3-16,-9 1 2 15,0 2 5-15,9 10-1 0,1 1-1 16,-1 2 9-16,6 5 6 16,6-5 4-16,6-2 3 15,9-1-4-15,15 4 2 16,3-9-5-16,8 0 1 15,7-8-12-15,9-5-2 16,-13-5-48-16,10-8-21 16,6 5-55-1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2:18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3776 13901 88 0,'-9'6'35'0,"9"-4"-18"0,0 1 2 0,0-3 16 16,0 0 18-16,0 0 9 0,3-3-4 16,0-2-3-16,3-3-30 15,0-3-8-15,0-7-3 0,3-6-4 16,3-5 0-16,3-8-4 16,6-11-1-16,5-7-3 15,-2-6 1-15,3-5-7 16,0-6 1-16,0-4 1 15,-1 7 3-15,-2 8 0 16,-6 8 2-16,-3 11-2 16,-3 10 2-16,-3 8-9 15,3 13-7 1,0 17 2-16,2 18 1 16,4 18 3-16,3 16 3 15,3 8 2-15,0 6 1 16,0 2 3-16,-1-5-1 15,-5-6-1-15,3-7-2 0,-3-3 1 16,-3-11 1-16,-3-10 0 16,-3-9 2-16,-12-9 3 15,-6-6-2 1,-6-11-6-16,-6-5-3 16,-15-5 3-16,-5-3 3 15,-7-3 1-15,-6-7-1 16,-2-6 1-16,-1-2 1 15,-5-1 3-15,2 4 2 16,4 2 1-16,8 5 0 16,6 3-2-16,10 2-1 0,8 6-8 15,15 2-9 1,18 1-1 0,18 2 5-16,17 0 4 15,10 0-2-15,17-5 2 0,13-3 0 16,-1 3 2-16,0-3-4 15,-8 5 2-15,-13 3 0 16,-8 3 2-16,-12 2 3 16,-13 1 2-16,-14 12 1 15,-12 6-2 1,-18 5 1-16,-12 11-2 16,-23 10 2-16,-13 14-4 15,-11 5 0-15,-6 5 1 16,2-3 2-16,-2-4-1 15,8-7 2-15,7-9-7 16,14-1 1-16,13-8-59 16,17 1-87-1</inkml:trace>
  <inkml:trace contextRef="#ctx0" brushRef="#br0" timeOffset="1">10714 13107 52 0,'6'-13'22'0,"-6"8"-12"0,3-6 8 0,-3 9 14 15,0-4-3-15,0 1-2 16,0 0-7-16,0 0 0 16,0-1-7-16,0 1 0 0,0 2-8 15,0 1-3-15,0 2 1 16,3 8-4-16,0 7-2 16,3 17 8-16,-3 13 6 0,0 13 8 15,-3 11 3 1,-3 5 0-16,-3 19-2 15,0 2-2-15,0-8 1 0,0-2-6 16,0-11-3-16,3 0-3 16,0-13 0-16,3-13-2 15,0-11 0-15,0-8-8 16,0-8 0-16,0-5-43 16,0-16-17-16,0-11-45 15</inkml:trace>
  <inkml:trace contextRef="#ctx0" brushRef="#br0" timeOffset="2">10717 13081 104 0,'-9'-13'38'0,"9"10"-20"0,0 0-12 0,0 3 11 15,0 0-7-15,3 0-3 0,0 0 4 16,3 0 3-16,3 0 1 15,3 0 1-15,9 0-8 16,5 0-1-16,4-2 3 0,3-1-4 16,12-2-1-16,5 0 2 15,4-1 0-15,2 4-3 16,4-1-3-16,-4 3 2 16,1-3 0-16,6 1-1 15,5-1 1-15,3 0 0 16,7-2 3-16,2 0-3 0,4 0 0 15,-1-1-1-15,0 1 1 16,4 0 7 0,-10 2 3-16,-6 0-4 0,7 1-3 15,-4-1-3-15,4 0 0 16,-1 1 2-16,-3 2 2 16,-2 0-1-16,2 0-1 15,-2 0-1-15,2-3 0 16,-5 3-2-16,-1 0 1 15,-3 0-2-15,-2 0-1 16,2 0 1-16,1 0 1 0,-4 0-1 16,4 0-1-16,-4 0 1 15,-2 3-1-15,-1-3 0 16,-2 0 2-16,3 2-1 16,-4-2-1-16,4 0-2 15,-1 0 1-15,-2 0 1 16,2 3 2-16,1-3-1 15,-1 0-1-15,1 0 1 16,-4 0-1-16,4 3 2 16,-3-1 1-16,-4-2-4 15,1 0-1-15,-4 3 1 16,1-3 0-16,-1 3 1 16,-2-3 0-16,0 0 0 15,-1 0 2-15,-2 0-3 16,3 2 0-16,-7 1 1 15,1-3 2-15,0 3-1 0,-4-1-1 16,1-2 1-16,-3 0 1 16,5 0-3-16,-5 0 0 15,0 0 1-15,-3 0 2 16,-4 0 1-16,-2 0 1 16,-3 0-5-16,-3-2 1 15,-3 2 0-15,-3 0 0 16,-1 0 0-16,-2-3 2 15,0 3-1-15,-3 0-1 16,0 0 3-16,-3 0 2 16,0 0-4-16,0 0-3 15,-3 0 1-15,-3 0 0 0,0 0-2 16,0 0 0-16,3 5-1 16,-3 6 0-16,0 2 3 15,0 6 0-15,0 2-2 16,0 11 2-16,0 2 1 15,-3 3 2-15,0-3-3 16,0 11 0-16,-3-5-4 16,0 0 1-16,0 2 4 15,0 0 2-15,-3 3 2 16,3 3 0-16,0-3-2 16,3-3 1-16,0-5-2 15,3-5-1-15,0-3 5 16,3 8 4-1,0-5-5-15,0-6-2 16,0-2 1-16,0-3 0 16,0-2 1-16,0-3 0 0,0 0 0 15,0-3 0-15,0-2 0 16,0-1 0-16,-3-2 0 16,3-3 0-16,0 1 0 15,-3-1-2-15,3 0-2 16,-3-5 1-16,3 3-1 15,-3-3 0-15,0 0 2 16,0 2-1-16,0-2-1 16,0 0 3-16,0 0 0 15,0 3-1-15,0 0-2 0,0-1 1 16,0 1-1-16,-3-3 0 16,0 3 0-1,0-1 0-15,0-2 0 0,-3 0 0 16,0 0 2-16,-3 0 1 15,-3 0 3-15,-3 0-3 16,-2 0 0-16,-13 0 3 16,-6 0 1-16,-6-2-6 15,-5-1 0-15,-13-2-1 16,-8-1 2-16,-10 1-1 16,-2 0-1-16,-6 0 1 15,-9-1-1-15,-1 1 0 16,4 2 0-16,-3 3-3 15,0 0 2-15,-4 0 1 0,-8 3 2 16,0 0-1-16,-3-1-1 16,3 1-2-16,0 0 1 15,5-1 1-15,4-2 0 16,0 0 0-16,0 0 2 16,-4 0-3-16,4-2 0 15,3-1 3-15,0 3 1 16,2 3-6-16,1-1-2 15,6 1-1-15,3-3 2 16,2 0 2-16,-2 3 1 16,5-1 1-16,1 1 2 15,3-1-1-15,-1 1-1 16,1 0-2-16,-1 2 1 0,4 0 1 16,-1 6 0-16,4-3-3 15,3 2 2-15,-4-4 3 16,7-1 1-16,-1 0-4 15,4 1 1-15,-1-4 0 16,3 1 0-16,10 0 0 16,2-3 2-16,6 0-6 15,10 0-1-15,8-3-58 16,15 8-106 0</inkml:trace>
  <inkml:trace contextRef="#ctx0" brushRef="#br0" timeOffset="3">10958 14015 116 0,'-3'3'44'0,"3"-3"-24"0,-6 0-8 0,3 0 13 16,-3 0 2-16,-6 0 3 16,0 2-12-16,-8-2-5 15,-1 0-8-15,-3 3-4 0,-6 0 0 16,0 7-12-16,1 6-3 15,2 0-68 1</inkml:trace>
  <inkml:trace contextRef="#ctx0" brushRef="#br0" timeOffset="4">21753 8364 124 0,'0'-21'46'0,"0"21"-24"0,3-6-4 0,-3 6 20 16,3 0-1-16,-3 0 2 15,3 3-17-15,0 0-5 16,0 18-11-16,0-3 0 0,3 27 1 16,0-5 1-16,0 18 0 15,0-10-2-15,-3 5-1 0,0-8-3 16,3 0-2-16,-3-8-2 15,-3-5-1-15,6-3-27 16,-3-8-10-16,0-5-22 16</inkml:trace>
  <inkml:trace contextRef="#ctx0" brushRef="#br0" timeOffset="5">22012 8372 168 0,'0'-13'63'0,"0"13"-34"0,9 10-21 0,-6-7 18 16,0 5-13-16,0 0-2 15,6 15-7-15,0-1-1 16,3 25-1-16,-3-4 1 0,0 12 2 15,3 22 2-15,-9-32 3 16,5-5-5-16,-2-3-3 16,0 5-19-16,3-18-6 15</inkml:trace>
  <inkml:trace contextRef="#ctx0" brushRef="#br0" timeOffset="6">21661 9422 192 0,'-18'3'74'0,"18"-3"-40"0,12 0-24 0,-9 0 17 0,0 0-11 16,0 0-2-16,3-8-8 15,-3 3-4-15,9-9-1 16,-3 4-4-16,11-14 2 0,-2 3-1 16,15-3 0-16,-3 3 2 15,9 0 0-15,-7 2-3 16,13 9 0-16,-6 2 4 16,8 10 1-16,-5-2 8 15,9 13 4-15,17 14 4 16,-11 2 1-16,-10-3-4 0,-8-2-1 15,-9-3-8-15,-4-2-2 16,-5-6-2 0,-3-2 1-16,-6-1-26 0,-3-4-10 15,3-1-56 1,-3-8-58-16,-3 11 45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2:17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12557 12218 124 0,'0'-2'49'0,"0"4"-26"0,3 1-18 0,-3-3 13 16,3 5-1-16,3 1 1 0,0 7-5 16,0 5 0-16,0 4-8 15,0 1 1-15,-3-4 1 0,3-1-3 16,-3-2-3-16,3-2-11 16,-3-4-4-16,3-2-48 15,-4-5-39 1,7-3 34-16</inkml:trace>
  <inkml:trace contextRef="#ctx0" brushRef="#br0" timeOffset="1">12625 12229 144 0,'-5'0'55'0,"5"3"-30"0,0-1-29 16,2 1 10-16,1 2 1 15,0 9 6-15,3 1-1 0,0 4 1 16,0-1-7-16,0-2-4 15,0 0-1-15,3 0-28 0,0-3-9 16,3-2-33 0</inkml:trace>
  <inkml:trace contextRef="#ctx0" brushRef="#br0" timeOffset="2">13968 12216 132 0,'0'0'52'0,"0"0"-28"0,0 5-15 15,0-5 14-15,0 5 0 16,-6 3 3-16,6 11-5 16,-6-1-1-16,0 1-11 15,3-1-3-15,-6-2-2 0,0-2-9 16,3-4-4-16,3-2-33 15,-3 0-15-15,3-3-23 16</inkml:trace>
  <inkml:trace contextRef="#ctx0" brushRef="#br0" timeOffset="3">14016 12240 164 0,'0'2'63'0,"0"4"-34"0,-3 12-25 0,3-5 15 15,-3 3 0-15,0 3 3 16,-3-3-12-16,3-1-3 16,-3-1-5-16,3-1-15 0,0-2-4 0,0-4-55 15,6 1-43 1,3-2 45-16</inkml:trace>
  <inkml:trace contextRef="#ctx0" brushRef="#br0" timeOffset="4">17010 13920 100 0,'0'-3'38'0,"6"3"-20"0,-9-3 5 15,3 3 18-15,0 0-2 16,-3 0 0-16,-3 0-14 15,-3 0-2-15,-6 3-14 16,-3 2 3-16,3 1 2 0,1 2-7 16,2 0-2-16,3-1-5 15,9 4-1-15,6 5-1 16,3 2-2-16,5 4 3 0,4 4 0 16,3-2 1-16,-3 0 0 15,-3 0 4-15,-6-3 2 16,-3 0 9-16,-6-8 2 15,-9-2-4-15,-3-3-3 16,-9-3-5-16,-3-2-4 16,0-3-11-16,4-3-4 15,2 0-24-15,3 1-8 16,6-4-31 0,6 1-42-16,9-6 32 15</inkml:trace>
  <inkml:trace contextRef="#ctx0" brushRef="#br0" timeOffset="5">17212 14002 176 0,'-3'2'68'0,"0"1"-36"0,-6 0-24 16,6 2 16-16,-2 6-8 16,-4-1-1-16,-3 11-5 15,3 0 1-15,3 3-6 16,6 0 1-16,3 3 4 0,3-6-4 15,6 0 2-15,3-5-3 16,5-8 0-16,7-6-1 16,-6-4 2-16,3-4-3 0,-3-4-2 15,-6-3 4-15,-10-3 4 16,-5-5-3-16,-5-6 2 16,-4 6-3-16,-6 0 0 15,0 5-21-15,0 3-7 16,3 2-34-16,3 6-14 15,3 0-27 1</inkml:trace>
  <inkml:trace contextRef="#ctx0" brushRef="#br0" timeOffset="6">17433 14073 140 0,'9'37'52'0,"-4"-21"-28"0,-2 5-22 0,0-13 12 15,0 3 6-15,0-1 7 0,-3-2-8 16,0 0-3-16,0-2-9 16,0-1-5-16,-3-3 1 0,0-4 2 15,0-1 2-15,0-7 1 16,1-4 0-16,-1-7-7 16,6-5 0-16,2 2-1 15,1 3 2-15,3 2-1 16,0 6 2-16,3 2-4 15,0 6-2-15,6 3-1 0,3-1 3 16,0 8-13-16,-4-5-4 16,1 5-43-1,0-7-51 1,0-1 28-16</inkml:trace>
  <inkml:trace contextRef="#ctx0" brushRef="#br0" timeOffset="7">17736 13753 220 0,'-6'0'82'0,"9"8"-44"0,0 3-40 0,0 7 17 16,0 6 6-16,0 10 9 16,-3 6-11-16,0 13-5 15,3-3-9-15,0-2-2 0,0-6 1 16,3-7-5-16,-3 2 1 15,6-6-33-15,-6-10-15 0,0-10-47 16,-3-3-37 0,-3-11 50-16</inkml:trace>
  <inkml:trace contextRef="#ctx0" brushRef="#br0" timeOffset="8">17578 13951 260 0,'-5'-7'99'0,"-4"7"-54"0,15-3-55 15,-3 3 16-15,5 0 0 16,7 0 6-16,6-3 5 16,12 1 2-16,12 2-10 15,5 0-5-15,1-3-3 0,5 0-17 16,-5 1-4-16,-6-1-105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2:33.6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4904 4069 160 0,'3'-26'60'0,"-3"26"-32"0,-3-21-22 0,0 15 17 16,-3 4 1-16,-3-1 3 16,-11 3-14-16,-4 13-6 15,-3 3-4-15,-6 13-5 0,0 6 1 16,1 7 1-16,5 6 0 15,9-6-5-15,15-5-1 16,9-5 0-16,6-6 4 16,3-7 3-16,6-9 4 15,8-4-2-15,-2-9-2 0,0-18 2 16,-3 0 2 0,-3-1 2-16,-6-4 1 0,-4 0 2 15,-2-1 1-15,0 6 3 16,-3 5 2-16,0 3-5 15,-3 5 1-15,3 5-9 16,0 14-2-16,3 5-1 16,3 15 2-16,6 1 1 15,0-3 1-15,5-2-2 16,7-3 1-16,3-9-24 16,0-4-11-16,-1-6-87 15</inkml:trace>
  <inkml:trace contextRef="#ctx0" brushRef="#br0" timeOffset="1">5511 3662 172 0,'-11'5'66'0,"14"8"-36"0,11 27-33 15,-5-3 13-15,0 24 2 0,0 24 2 16,-12 26-7-16,3 13-2 15,-9-10-3 1,3-16 5-16,0-3 3 0,3-16-3 0,6-20 1 16,-3-14-21-16,3-14-8 15,9-33-141 1,-3-14 78 0</inkml:trace>
  <inkml:trace contextRef="#ctx0" brushRef="#br0" timeOffset="2">5559 3516 212 0,'24'-18'82'0,"9"10"-44"0,32-8-47 16,-23 11 12-16,29-19-7 15,24-3 0-15,25 1 3 16,22 0 2-16,25-4 0 16,15 1-3-16,11 3 1 0,7 5 1 15,8 2 2-15,3 6 1 16,-11 2 1-16,-4 3-5 16,-20 3-1-16,-18 5-2 0,-19 0 3 15,-19 5 0 1,-16-5 3-16,-18 3-1 0,-18 2 2 15,-8 1-2-15,-15-1-1 16,-10 3 1-16,-5-3-1 16,-6 3-29-16,-6 0-13 15,-6 0-33 1,-6 0-20-16,-3 2 46 16</inkml:trace>
  <inkml:trace contextRef="#ctx0" brushRef="#br0" timeOffset="3">8696 3299 140 0,'21'-5'55'0,"-6"5"-30"0,-6 0-14 0,-6 5 18 16,3 9 5-16,-6 17 6 0,0 17-6 16,-6 23-3-16,-6 33-17 15,0 17-7-15,3 1 0 0,3 5-4 16,3-11-2-16,6-10 2 15,3-13 0-15,3-14-1 16,0-13 1-16,0-13-37 16,0-10-17-16,-3-9-43 15,-3-13-35 1,-3-10 50-16</inkml:trace>
  <inkml:trace contextRef="#ctx0" brushRef="#br0" timeOffset="4">5559 4659 228 0,'-24'-5'88'0,"24"5"-48"0,18-3-45 0,-9 1 17 0,12-4-3 16,18-1 2-16,20-4 8 16,30 3 2-16,22 5-10 15,34 6-7-15,19 8 0 0,27 2-1 16,5 0 1-16,15 6-2 16,-8-4 1-16,-4-4-2 15,-14-6 2-15,-19-5-2 16,-17-2-1-16,-21-1-4 0,-15 0 0 15,-23-2-44 1,-19-3-21-16,-14-2-41 16</inkml:trace>
  <inkml:trace contextRef="#ctx0" brushRef="#br0" timeOffset="5">6503 3649 116 0,'-6'-11'44'0,"3"8"-24"0,0 1-24 16,-15 4 71-16,-3 4-20 15,-6 7-15-15,-5 13-10 16,-4 25-14-16,-6 7-10 0,6 8-1 15,7 3 1-15,8-3 3 16,15 0-2-16,12-2 0 16,9-14-4-16,11-10-1 15,13-11-19-15,9-11-9 16,-1-15-26 0,1-14-34-16,9-7 25 15</inkml:trace>
  <inkml:trace contextRef="#ctx0" brushRef="#br0" timeOffset="6">6684 3879 148 0,'-35'39'55'0,"11"-12"-30"0,6 7-27 16,12-10 9-16,3 3 8 16,3 7 7-16,6-2-2 15,6-3 0-15,9-5-11 16,8-6-3-16,7-7-2 0,6-11 4 15,5-11 3-15,-2-5-2 16,-6-5 2-16,-9-5-2 16,-10-3 0-16,-11-8-3 0,-9-3 1 15,-15-5-6 1,-5 5-3-16,-4 8 5 0,-3 9 3 16,3 7-36-16,3 8-15 15,6 10-45 1,4 14-34-16,5 0 54 15</inkml:trace>
  <inkml:trace contextRef="#ctx0" brushRef="#br0" timeOffset="7">7146 4093 132 0,'26'42'49'0,"-20"-12"-26"0,-3 4-1 0,-3-8 20 15,-6 4-9-15,-6-4-2 0,-5 0-9 16,-10-2-4-16,-3-3-10 15,0-5-5-15,-5-5-2 0,-1-6-19 16,6-2-8-16,6-6-35 16,9-5-53-1,12-13 21-15</inkml:trace>
  <inkml:trace contextRef="#ctx0" brushRef="#br0" timeOffset="8">7434 3900 176 0,'-12'3'68'0,"6"5"-36"0,-8 7-40 15,5-1 12-15,-6 15 2 16,0 0 6-16,6 3 11 0,3 2 6 16,9-2-15-16,9 0-6 0,6-9-3 15,6-4 3-15,8-9 3 16,4-7-2-16,3-8 2 15,-1-11-4-15,-2-3 1 16,-6-7-5-16,-9-3 0 16,-12 0 5-16,-9-6 3 15,-9-2-11-15,-15-2-2 16,-6 4-23-16,-3 9-9 16,-2 5-21-16,-7 2-7 0,6 3-29 31</inkml:trace>
  <inkml:trace contextRef="#ctx0" brushRef="#br0" timeOffset="9">7815 3638 172 0,'72'13'66'0,"-39"19"-36"0,14 26-26 16,-26-13 13-16,3 11 14 15,-3 7 9-15,-9 9-7 16,-9 12-4-16,-9-10-17 15,-15-7-5-15,-9-7-3 0,-9-1-22 16,-8-12-8-16,-1-7-88 16</inkml:trace>
  <inkml:trace contextRef="#ctx0" brushRef="#br0" timeOffset="10">10848 3593 160 0,'-3'-8'60'0,"3"16"-32"0,0 13-35 0,3-2 8 16,0 18 2-16,3 26 3 16,0 14 5-16,-3-11 6 15,0-2-9-15,0-11 9 0,0-8 3 16,0-6-6-16,0-12-1 15,0-6-5-15,0-5 0 16,0-8-1-16,0-11 1 16,3-8-9-16,3-7-1 15,9-9-5-15,9 1 0 16,2-3 1-16,4 8 2 16,0 8-1-16,9 10 1 15,-4 11 3-15,-5 8 0 16,-3 2 5-16,-9 9 2 15,-10-4 11-15,-8 4 4 0,-14-3 2 16,-10-3 1-16,-12-3-11 16,-12-4-5-16,-2-6-8 15,-1-3-2-15,6-5-17 16,7-5-5-16,8-6-45 16,18-5-20-16,9-18-5 15</inkml:trace>
  <inkml:trace contextRef="#ctx0" brushRef="#br0" timeOffset="11">11730 3479 152 0,'-3'11'57'0,"3"18"-30"0,0 53-18 0,0-37 16 15,0 53-14-15,0 26-4 16,-3 11 5-16,-3 0 1 16,3-13-6-16,0-14-2 0,3-7 1 15,0-19-1-15,0-19 0 16,0-15-30-16,3-14-12 15,6-23-51 1</inkml:trace>
  <inkml:trace contextRef="#ctx0" brushRef="#br0" timeOffset="12">11697 3368 228 0,'9'-21'85'0,"29"21"-46"0,43 0-48 15,-31 0 12-15,34 0-7 16,38-3 3-16,33-2 2 16,29 0 2-16,30-8-1 0,19-1-4 15,11-4 1-15,0 5-1 16,-6-1-2-16,-18 4 3 0,-15-1 2 15,-20 6-2-15,-24 5 0 16,-36 0 3-16,-24 3 3 16,-21 4 4-16,-14 4 2 15,-16 2 8-15,-8 6 2 16,-6 18-4-16,-6 5 0 16,-10 16-8-16,-5 19-3 15,-3 29-1-15,0 5-1 16,0 8-2-16,6 11-2 15,3-1 1-15,3-17-1 16,2-7-31-16,-2-12-12 16,-3-11 0-16,-6-19 0 0,-9-15-50 15</inkml:trace>
  <inkml:trace contextRef="#ctx0" brushRef="#br0" timeOffset="13">11474 4882 192 0,'65'-3'74'0,"6"6"-40"0,46-3-29 0,-40 2 17 15,51-2-10-15,51 0-2 16,50 0-3-16,36 0 0 0,17-2-4 16,13 2-2-16,0 2 2 0,-18 9-4 15,-18-1 0-15,-27 4 1 16,-30-1 2-16,-23-3-1 16,-30 1-1-16,-24-3-43 15,-21-3-19-15,-24-23-29 16</inkml:trace>
  <inkml:trace contextRef="#ctx0" brushRef="#br0" timeOffset="14">12649 3614 72 0,'-35'-13'27'0,"11"13"-14"0,-12 0 13 0,21 3 18 0,-6 2-1 16,-11 8-1-16,-10 14-15 16,-3 10-6-1,-2 24-12-15,5 10 9 0,6 3 5 0,15 11-5 16,18 13 0-16,21-3-13 15,21-13-3 1,9-8-18-16,14-11-4 0,7-12-45 16,8-17-62-1,-3-13 25-15</inkml:trace>
  <inkml:trace contextRef="#ctx0" brushRef="#br0" timeOffset="15">12864 3966 184 0,'-6'0'68'0,"6"5"-36"0,6-5-22 0,-6 0 17 16,0 0-2-16,0 0 0 15,3 0-12-15,3-2-3 16,-1-4-6-16,4-1-3 0,3-7 2 16,0 1-4-16,0-11 0 0,0 0-1 15,0 3 0-15,-3 3 0 16,0 5-2-16,-3 2-2 15,3 19-1 1,-3 16 1-16,0 7 4 16,0 6 1-16,-3 1 3 15,-1-1 1-15,1 2 3 16,0 4 3-16,-3-9-4 16,3-2-3-16,-3-8-1 15,3 7-43 1,0-4-17-16</inkml:trace>
  <inkml:trace contextRef="#ctx0" brushRef="#br0" timeOffset="16">12899 4326 240 0,'-9'-3'90'0,"6"1"-48"0,6 2-53 0,3 0 11 16,0 2-1-16,6-2 5 15,3 0 7-15,9 3 3 16,3-3-7-16,8 0-4 0,7 0-2 16,0 0-34-16,2-3-15 15,-5 1-53 1</inkml:trace>
  <inkml:trace contextRef="#ctx0" brushRef="#br0" timeOffset="17">13411 4307 176 0,'3'40'66'0,"0"-19"-36"0,-3 3-24 15,-3-11 15-15,0 3 6 16,-6 0 6-16,-3 0-15 16,-2-3-6-16,-7-2-7 15,-3-1-8-15,3-2-3 0,-3-8-37 16,9-2-16-16</inkml:trace>
  <inkml:trace contextRef="#ctx0" brushRef="#br0" timeOffset="18">13724 4075 188 0,'-3'-3'71'0,"6"3"-38"0,3-3-36 0,0-2 13 16,3-6-3-16,0-7 1 16,2-1-4-16,1 1-3 15,0-3 0-15,0 0-4 0,-3-11 2 16,0 5 1-16,-3 4 0 0,0 4 0 15,0 6 2 1,-3 5-6-16,3 8 1 0,0 13 7 16,0 14 7-16,0 7-1 15,0 3 2 1,0 5-3-16,-3 3 2 0,0 3-6 16,0-6-3-16,0 3 1 15,-3-5 0-15,0-8-43 16,-3-3-20-16,3-5-34 15</inkml:trace>
  <inkml:trace contextRef="#ctx0" brushRef="#br0" timeOffset="19">13676 4360 280 0,'-3'-2'107'0,"3"2"-58"0,6 0-68 0,0 0 13 16,9 0-1-16,6-3 6 15,6 3 1-15,2-3 3 16,4 1-2-16,3-1-5 0,3-7 0 16,-1-1-36-16,-2-5-13 15</inkml:trace>
  <inkml:trace contextRef="#ctx0" brushRef="#br0" timeOffset="20">14254 3815 240 0,'6'14'90'0,"8"7"-48"0,13 13-53 16,-15-7 13-16,9 10 9 16,-3 10 9-16,0 11 0 15,-6 6 0-15,-3-1-11 16,-9-4-3-16,-9-6-2 0,-12-6-2 15,-15-4-2-15,-15-6-79 16,-5-6-34-16,-13-7 11 16</inkml:trace>
  <inkml:trace contextRef="#ctx0" brushRef="#br0" timeOffset="21">17540 4053 132 0,'-3'-15'52'0,"-6"4"-28"0,-3 3-15 16,6 5 16-16,-9 3-1 15,-9 6 1-15,-11 4-6 16,-7 9 1-16,-6 5-11 16,4 7 6-16,8 4 2 0,9 7-3 15,15 0 2-15,18-2-16 0,18-6-4 16,21-4 10-16,14-7 5 15,10-4-32-15,8-8-12 16,9-6-74 0</inkml:trace>
  <inkml:trace contextRef="#ctx0" brushRef="#br0" timeOffset="22">18224 3630 180 0,'3'5'68'0,"0"22"-36"0,6 47-29 16,-6-19 15-16,-3 30-11 0,0 34-2 15,-3 14-3-15,-3-6-2 16,0-6 1-16,0-18 5 0,0-10 4 16,0-19-16-16,1-18-8 15,2-14-75 1</inkml:trace>
  <inkml:trace contextRef="#ctx0" brushRef="#br0" timeOffset="23">18192 3461 204 0,'9'-19'77'0,"2"-2"-42"0,34-11-45 16,-18 22 9-16,29-3 0 15,22-3 0 1,5 0 1-16,60-5 7 16,0 5-4-16,62-3 6 15,-11 9-6-15,41 2-1 16,-18 5-1-16,24 3-1 15,-29 3 0-15,-34-1-3 16,-35 6 2-16,-9 0 7 16,-24 3-3-16,9 7 17 0,-18-2-12 15,-2 8 21-15,-19 0-16 16,-6 10 15-16,-8-2-15 16,-15 24 12-16,-10 4-14 0,4 73 1 15,-6 2-7-15,-16 13-1 16,-8-11-2-16,-3 6-6 15,-3-18 2-15,0-4-32 16,0-18 19-16,-3-15-58 16,0-17 41-16,-6-21-91 15,0-15 69-15,-6-14-43 16,0-5 56-16</inkml:trace>
  <inkml:trace contextRef="#ctx0" brushRef="#br0" timeOffset="24">18043 4972 224 0,'-18'-11'85'0,"18"11"-46"0,15 5-46 0,-6-5 16 15,12 0-6-15,20-8 1 16,25 3 13-16,35-3 8 15,33-3-6-15,18 1-3 16,2 5-9-16,67 2-5 16,-16 6-1-16,45 2-1 15,-21 3 0-15,15 0 8 16,-29 2-4-16,14-2 8 16,-27 3-8-16,-20-3-1 0,-24 0-5 15,-36-6-45 1,-3 4 26-16,-15-12-120 15,-24 4 79-15</inkml:trace>
  <inkml:trace contextRef="#ctx0" brushRef="#br0" timeOffset="25">18891 3905 88 0,'12'-18'33'0,"-9"10"-18"0,12-13 4 0,-9 10 18 16,-9 0-5-16,-3 1 1 15,0-1-5-15,-6 6-3 16,-6 5-13-16,-3 5-3 0,-17 16-2 16,-4 6 1-16,0 13 0 15,4 10-2-15,2 8-1 16,9 16-6-16,12-5 1 15,9-6-2-15,15 4 0 16,21-14 2-16,9-3 0 16,5-13-20-16,16-8-7 15,-7-13-46 1,1-19-39-16,-9-7 38 16</inkml:trace>
  <inkml:trace contextRef="#ctx0" brushRef="#br0" timeOffset="26">19001 4138 228 0,'-18'-5'88'0,"18"2"-48"0,0 1-47 16,9-4 14-1,3 1-1-15,6 0 2 16,6 2 2-16,3 0-7 15,-1 6-4 1,1 2 0-16,-6 9-2 16,-3 4 1-16,-15 22 0 0,-12 2-2 15,-6-2 3-15,-3-3 6 16,0-5 5-16,1-9-5 16,5-1 8-16,3-1 4 0,3-5-5 0,9-3-2 15,9-11-3 1,6-2-24-1,5 3 9-15,10-6-17 16,0 1-28-16,-6-1-75 16,2 0 68-16,4 1-34 15</inkml:trace>
  <inkml:trace contextRef="#ctx0" brushRef="#br0" timeOffset="27">19430 4461 208 0,'-3'21'79'0,"3"-16"-42"0,-18 19-30 0,6-19 31 16,6 3-22-16,-9 0 5 0,-3-2-10 16,-2-1-4-16,-1-2-31 15,3-3-11-15,0-3-36 16,-3 0-15-16,12-7 6 16,6-6 5-16</inkml:trace>
  <inkml:trace contextRef="#ctx0" brushRef="#br0" timeOffset="28">19787 4064 200 0,'3'-21'77'0,"-3"21"-42"0,27 0-41 0,-18 0 12 16,3 0-6-16,0 5 4 15,-1 3-2-15,-5 3 1 16,3 5-1-16,-15 5-6 16,-3 0 2-16,-11 11 3 15,-1-1 0-15,-3 4 10 16,3-3-5-16,-3-6 10 15,9-2-9-15,1-6 14 16,5-2-12-16,3-5 11 16,9-1-11-16,6-4 2 15,3 2-7-15,11-6 0 16,7 1-2-16,6 0 1 16,3-1-2-16,2-2-40 15,-2 0 21-15,0 0-114 16,-4 0 74-16</inkml:trace>
  <inkml:trace contextRef="#ctx0" brushRef="#br0" timeOffset="29">20362 3934 236 0,'3'0'88'0,"-3"0"-48"0,29 22-49 0,-17-7 36 16,0 7-17-16,0 20 33 16,0 6-24-16,-9 7 11 15,0 1-18-15,-15 2-15 16,0-3 1-16,-24 1-67 16,-2-8 39-16,-25-3-114 15,7-6 81-15</inkml:trace>
  <inkml:trace contextRef="#ctx0" brushRef="#br0" timeOffset="30">4455 7051 4 0,'-3'0'0'16</inkml:trace>
  <inkml:trace contextRef="#ctx0" brushRef="#br0" timeOffset="31">4479 6890 168 0,'-3'-3'66'0,"3"6"-36"0,3-1-26 0,-3-2 13 15,6 8 5-15,5 16 4 16,4 3-1-16,3 4 0 0,3 6-14 16,6-2 0-16,-6-1 0 0,-3-5-2 15,-1-2 2-15,-2-6-4 16,-6-5 1-16,0-6 6 16,-3-2 3-16,0-2 7 15,-3-9 2-15,0-2-5 16,0-11 0-16,0-5-17 15,0-3-4-15,0-5-1 16,0-3 2-16,3-2 0 16,-3 2-1-16,3 3 1 15,-3 2 1-15,0 6-17 16,0 5-6-16,-3 3-26 16,3 2-9-16,3 3-29 15,0 3-8-15</inkml:trace>
  <inkml:trace contextRef="#ctx0" brushRef="#br0" timeOffset="32">4877 6969 188 0,'-3'24'71'0,"6"-16"-38"0,6 8-34 0,-3-8 15 15,3 0-1-15,3 0 2 16,3-3-2-16,3-2 0 15,0-3-7-15,0-3 0 0,8-5 1 16,-2 0-3-16,-3-8-3 16,-3-2-3-16,-6 2-1 15,-12 0 4-15,-9 0 1 16,-3 3 0-16,-6 2-2 0,-6 6 3 16,1 5 2-16,-1 8 0 15,3 8 2 1,3 2-2-16,-3 3 0 0,9 1 1 15,6-1 3-15,3 0-9 16,9 3-2-16,6 2 1 16,9-5 0-16,3-2-19 15,15-9-9-15,-1-4-27 16,1-9-10-16,3-5-20 16</inkml:trace>
  <inkml:trace contextRef="#ctx0" brushRef="#br0" timeOffset="33">5354 6877 220 0,'-24'2'82'0,"15"6"-44"0,-24 8-36 0,24 3 17 15,-6 4-1-15,-2 6 3 16,2 3 4-16,6 0 2 16,6 2-14-16,9-2-10 0,12 0-5 15,5-6 1-15,10-5 2 16,15-7-16-16,11-6-6 15,7-6-70 1,8-10-62-16,-8-13 46 16</inkml:trace>
  <inkml:trace contextRef="#ctx0" brushRef="#br0" timeOffset="34">6050 6329 120 0,'-3'21'46'0,"9"21"-24"0,6 56-21 0,-3-42 8 0,3 26-5 16,3 32-1-16,-6 21-1 16,-3 5-2-16,0-13 1 15,-3-11 1-15,3-23 1 0,0-16-4 16,-3-19-1-16,0-16-57 16</inkml:trace>
  <inkml:trace contextRef="#ctx0" brushRef="#br0" timeOffset="35">6145 6334 108 0,'9'-8'41'0,"30"8"-22"0,21-5-25 0,-28 2 8 15,34-2-2-15,20-3 2 0,27-8 8 16,21-2 5-16,18-4-7 16,30-1-4-16,14-4-3 15,12 3-1-15,-5-5 0 16,2 5 0-16,-11-2 0 0,-10 5 0 15,-20 2 2-15,-15 6-3 16,-12 3 0-16,-18 4 3 16,-15 4 1-16,-15 2 10 15,-17 8 6-15,-13 5 7 16,-11 5 5-16,-9 9-6 16,-7 12-3-16,-8 20-4 15,-6 33 1-15,-9 30-10 16,-6 26-5-16,-3 8-1 15,0 3 0-15,0-8-4 16,0-22 1-16,0-10 0 0,0-23 2 16,-3-17-23-16,0-13-11 15,0-13-58 1,0-13-40-16,-3-16 54 16</inkml:trace>
  <inkml:trace contextRef="#ctx0" brushRef="#br0" timeOffset="36">6306 7636 132 0,'3'-3'49'0,"0"3"-26"0,6 3-29 16,0 0 8-16,15-1 11 15,18 1 8-15,20-1 12 16,24-4 6-16,36-1-7 0,30 3-4 16,42 3-16-1,26-3-10-15,9 2-2 0,12 4 0 16,-6-4 2-16,-8 4-1 0,-22-1-1 16,-20 0 1-16,-13-2 1 15,-26 0-23-15,-9-3-11 16,-15-6-25-1,6-7-54-15,-15-11 18 16</inkml:trace>
  <inkml:trace contextRef="#ctx0" brushRef="#br0" timeOffset="37">9083 6115 148 0,'-3'-8'55'0,"6"10"-30"0,15-4-29 0,-3-1 8 15,18-5-4-15,14 0 0 16,19-5 13-16,32 8 6 16,24 2-9-16,21 0-3 0,27 3-3 15,11 0-2-15,22 13 1 0,-4-5-2 16,-2-2 2-16,2 2-4 15,-3-3 0-15,-11 3-4 16,-21-3 1-16,-9-2 2 16,-25-1 3-16,-10 1 9 15,-16-3 3-15,-18 0 0 16,-15 0 2-16,-14 3-4 16,-12-1-1-16,-10 6 0 15,-8 6 4-15,-6 15-4 16,-12 16 0-16,-6 31-2 15,-9 28 2-15,-6 12-5 16,0 19-1-16,-6 3-2 0,3 4-2 16,4-12-8-16,2-16-3 15,0-8-16-15,3-22-8 16,0-12-14-16,3-14-7 16,0-13-23-1</inkml:trace>
  <inkml:trace contextRef="#ctx0" brushRef="#br0" timeOffset="38">9217 7768 256 0,'21'0'96'0,"24"5"-52"0,53 3-51 16,-44-5 14-16,56 2-7 15,44 1 2-15,28-4-1 16,35 1-1-16,16 0 1 15,5 7-10-15,0-2-4 0,-9 8-2 16,-30-3 1-16,-14-5 1 16,-30 0 1-16,-18 3-11 15,-21-3-3-15,-18-6-24 16,-15-10-43-16,4-8 19 16</inkml:trace>
  <inkml:trace contextRef="#ctx0" brushRef="#br0" timeOffset="39">12212 7818 320 0,'9'-10'121'0,"11"26"-66"0,40 10-69 0,-18-15 17 16,29 5-11-16,39 0 2 16,27-3-5-16,30 0-3 15,26-5 8-15,22-3 0 0,11-2 2 16,-3 0-4-16,-6-3 0 0,-8 0-16 15,-28 0-4-15,-23 0-39 16,-24 0-56 0,-21-3 25-16</inkml:trace>
  <inkml:trace contextRef="#ctx0" brushRef="#br0" timeOffset="40">12167 6160 152 0,'-21'-8'57'0,"21"2"-30"0,3 4-29 0,0-1 9 16,6 0 6-16,9 1 6 0,15-12 5 15,20-1 5-15,19-1-15 16,26 0-1-16,24 0-2 16,18 3-6-16,24 2-1 15,14 6-2-15,16 2 1 16,8 3-2-16,3 0-1 0,-2 0-2 15,2 3 1-15,-2 7 3 16,-19-2 1-16,-11 6-1 16,-21-1-2-16,-15 0 1 15,-21-2-1-15,-21-1 0 16,-18-2 2-16,-14 0 5 16,-13-3 4-16,-11 1-6 15,-9-1-1-15,-6 0 0 16,-3-2 0-16,-7 0 0 15,-2-1 2-15,-3 1-5 16,0-3-3-16,-3 3 3 16,0 2 1-16,-3 3 0 0,-3 8-2 15,-3 7-2-15,-6 17 1 16,-3 26 1 0,-3 24 2-16,-3 16-6 0,4 26 1 15,2 9 1-15,6 20 3 16,6 32 0-16,6-29 2 15,6-26 4-15,0-14 4 16,-1-23-4-16,-2-17-2 16,-3-18 2-16,-3-18 0 15,0-11-3-15,0-10-3 16,-3-6 2-16,3-5 0 0,-3-3 1 16,0-5 0-1,0-3-2-15,0-5 1 0,0 0-2 16,0 0-1-16,0 0-2 15,0 5 1-15,0-5-1 16,0 0 0-16,0 0 2 16,0 0 2-16,-3 3 1 15,-3 0 1-15,-9-3 0 16,-11-6 2-16,-22 4-3 16,-20-4 0-16,-28 1-1 15,-17 2-2-15,-15 1 14 16,-9 2 7-16,6 2-12 15,9 4-5-15,12-4-14 16,15 4-4-16,20-4-59 0,19-2-27 16,14-2-28-1</inkml:trace>
  <inkml:trace contextRef="#ctx0" brushRef="#br0" timeOffset="41">2472 6998 120 0,'3'-2'46'0,"0"-1"-24"0,-6 6-8 0,3-3 15 16,0 0-10-16,6 5-1 0,0 5 3 15,3 9 3-15,-6 2-12 16,3 3 0-16,-3 0-1 0,6 0-6 16,-9-1-1-16,0-1 0 15,0-4 0-15,-6-5-13 16,6-2-7-16,0-6-51 16,0-5-54-1,0-2 34-15</inkml:trace>
  <inkml:trace contextRef="#ctx0" brushRef="#br0" timeOffset="42">2481 6866 192 0,'-3'-5'71'0,"0"5"-38"0,6-3-54 0,-3 3 6 16,6 0-24-16,-3 0-7 15,6 0-14-15,-6 0-5 16</inkml:trace>
  <inkml:trace contextRef="#ctx0" brushRef="#br0" timeOffset="43">2624 7123 140 0,'-3'34'55'0,"3"-21"-30"0,0 0-29 0,0-7 8 15,0-1 4-15,0-5 7 16,0 0 6-16,0 0 4 15,0 0-13-15,0-3-5 0,0-12-4 16,0-7-3-16,3 1-2 16,3-3 1-16,3-5-1 15,3 3-2-15,6 2 0 16,0 11 3 0,0 10-2-16,2 8-1 0,-2 9 3 15,3 4 0 1,-3 3 1-16,-6 0 2 0,0 1-1 15,-3-1-1-15,-3-3 3 16,0-4 0-16,-3-4-34 16,3-2-17-16,-1-5-24 15</inkml:trace>
  <inkml:trace contextRef="#ctx0" brushRef="#br0" timeOffset="44">2934 7056 160 0,'3'27'60'0,"0"-9"-32"0,3 6-33 0,-3-13 12 16,0-1-6-16,-3 1-1 15,3 0-2-15,-3-3 1 16,0-1-67-16,0-1-30 16</inkml:trace>
  <inkml:trace contextRef="#ctx0" brushRef="#br0" timeOffset="45">2883 6879 176 0,'-9'-10'66'0,"12"2"-36"0,6-8-75 16,-6 10-5-16,6-4-13 16,0-1-2-16</inkml:trace>
  <inkml:trace contextRef="#ctx0" brushRef="#br0" timeOffset="46">3077 6715 140 0,'3'37'55'0,"0"-10"-30"0,3 28-25 15,-3-18 13-15,0 8-11 16,-1 5-1-16,-2-2-1 0,0-3 0 16,0-5 0-16,0-6 0 0,0-5 2 15,0-5-67 1</inkml:trace>
  <inkml:trace contextRef="#ctx0" brushRef="#br0" timeOffset="47">3002 7022 244 0,'-6'-5'90'0,"9"5"-48"0,0-3-51 0,3 6 12 16,3-3-4-16,0-3 0 15,3 0-13-15,6 1-5 0,3 2-32 16,-1-8-15-16,1 8-12 16,0-8-2-16</inkml:trace>
  <inkml:trace contextRef="#ctx0" brushRef="#br0" timeOffset="48">3309 7075 148 0,'3'37'57'0,"0"-18"-30"0,0 2-29 0,-3-11 9 0,0 1-3 15,0-1 2-15,0 1-41 16,0-6-18-16,0 1-4 16,0-6-2-16</inkml:trace>
  <inkml:trace contextRef="#ctx0" brushRef="#br0" timeOffset="49">3315 6916 196 0,'0'0'74'0,"6"3"-40"0,6 7-64 0,-6-4 2 16,3-4 5-16,2 1 5 15,4-6-6-15,9-2-4 16,0 0-18-16,0 2-9 16,0 1 27-16,-4-1 13 15</inkml:trace>
  <inkml:trace contextRef="#ctx0" brushRef="#br0" timeOffset="50">3535 6980 120 0,'-21'29'46'0,"9"-16"-24"0,-9 16-17 0,13-16 13 0,-1 6 1 16,0 2 1-16,3 0-3 15,3-2 2-15,6-1-10 16,3-2-1-16,3-5-1 0,0-6-3 16,2-2-1-16,1-6-3 15,3-5-1-15,0-5-4 16,0-3-1-16,-3 0 3 15,-3-2 1-15,-3 4 4 16,0 1 1-16,0 5-4 16,-3 3-1-16,0 8-2 15,3 4 3-15,3 7 0 16,-4 2 1-16,4 2 0 16,0 1 2-16,0-3-1 15,0-1-1-15,0-1-19 16,3-6-8-16,0-6-50 15</inkml:trace>
  <inkml:trace contextRef="#ctx0" brushRef="#br0" timeOffset="51">3711 6734 144 0,'0'-6'55'0,"0"9"-30"0,18 2-32 16,-10 6 10-1,1 13 1-15,3 23 5 16,0 9 12-16,0-1 7 16,0 1-14-16,-3-3-4 0,0-5 1 0,0-9-9 15,0-4-1-15,-3-9-34 16,0-7-15 0,3-6-31-16</inkml:trace>
  <inkml:trace contextRef="#ctx0" brushRef="#br0" timeOffset="52">3967 6554 92 0,'-3'5'35'16,"3"3"-18"-16,0 8-13 0,0-8 10 0,0 2-2 15,0 1 3-15,-3 2-6 16,3 0-1-16,0 3-11 16,0-10-3-16,0 4-50 15,-6-7-20-15</inkml:trace>
  <inkml:trace contextRef="#ctx0" brushRef="#br0" timeOffset="53">4029 6575 144 0,'-3'16'55'0,"3"2"-30"0,-3 6-29 0,0-8 8 15,0 5-7-15,0 0 2 16,-3-2-23-16,3-3-10 16,3 0-20-16,3-6-6 15</inkml:trace>
  <inkml:trace contextRef="#ctx0" brushRef="#br0" timeOffset="54">2100 6625 148 0,'0'-5'57'0,"0"5"-30"0,12-3-29 16,-9 6 11-16,3 2 0 16,-3 0 2-16,3 3-1 15,6 6-1-15,-6 2-5 16,9-1-3-16,-6-1 0 0,-3-4-28 15,3 1-9-15,0-3-35 16</inkml:trace>
  <inkml:trace contextRef="#ctx0" brushRef="#br0" timeOffset="55">2187 6625 160 0,'-9'-5'63'0,"9"5"-34"0,3 0-34 0,-3 0 10 16,6 5-1-16,3 3 2 15,0 3 0-15,2 2-1 16,4 3-3-16,0 0-6 0,3 0 0 16,6-3-71-1</inkml:trace>
  <inkml:trace contextRef="#ctx0" brushRef="#br0" timeOffset="56">6702 6617 184 0,'-6'-8'71'0,"3"8"-38"0,3-2-23 0,0 2 20 16,0 0-5-16,-3 0 3 15,0 2-10-15,-3 4 0 16,-3 2-11-16,-3 7-6 0,-5 9-4 16,-7 11 2-16,-3 12 0 15,-3 17 1-15,6 5 0 0,10-3-3 16,11-3 0-16,11 1-1 16,10-9 0-1,9-7-4-15,6-8 0 0,9-11-16 16,2-6-4-16,10-12-63 31</inkml:trace>
  <inkml:trace contextRef="#ctx0" brushRef="#br0" timeOffset="57">6842 6768 132 0,'-12'0'52'0,"9"3"-28"0,0-3-8 0,3 0 16 16,0 0 2-16,0 0 5 15,0 0-22-15,6 0-7 16,3 0-7-16,0 0 0 0,6-3 0 16,6 0-1-16,2 1 1 15,4-4-2-15,3 1 2 16,0 3-2-16,0-1-1 0,-7 3-2 16,-5 0 1-16,-3 3 1 15,-3 2 0-15,-3 5 6 16,-3 9 6-16,-3 10 0 15,-3 3 3 1,-3 10-2-16,0 0 0 0,-3 1-3 16,3-4-1-16,0-4-5 15,-3-6-1-15,3-3-8 16,-3-4-2-16,3-7-31 16,0-1-13-16,0-4-47 15</inkml:trace>
  <inkml:trace contextRef="#ctx0" brushRef="#br0" timeOffset="58">6943 7014 236 0,'-9'-5'88'0,"12"7"-48"0,3-4-40 0,0 2 16 15,3 0 0-15,6 0 2 16,6-3-9-16,6 3-3 15,2-2-4-15,4-1-8 0,3 3-1 16,0 0-37-16,-4 3-15 16,10-1-43-1</inkml:trace>
  <inkml:trace contextRef="#ctx0" brushRef="#br0" timeOffset="59">7884 6784 96 0,'-12'-5'38'0,"9"2"-20"0,0-2 3 0,3 2 19 16,0 0-6-16,3-2-2 0,0 0-12 15,6 0-5-15,3-3-8 16,3 0-5-16,2 2-1 15,1 4-4-15,0 4 2 0,0 4 1 16,-3 4 2-16,-6 9 3 16,-6 7 2-16,-6 11 1 15,-9 3 2-15,-3-3-3 16,-6 3-2-16,0-3 0 16,-2-3-1-16,5-5 0 15,3-5 2-15,3-5-1 16,3-6 2-16,12-3 0 15,6-2-1 1,6-5 1-16,9-3-2 16,2-3 0-16,1-2-3 15,6 0-2-15,0-1-2 0,-1 1-1 16,-2 0-29-16,-3-3-12 16,-3 0-39-1,0-5-41-15,5-3 43 16</inkml:trace>
  <inkml:trace contextRef="#ctx0" brushRef="#br0" timeOffset="60">8301 6630 184 0,'2'-2'71'0,"1"4"-38"0,15 12-41 0,-6-6 10 15,6 10 5-15,6 11 8 0,0 16 12 16,-3 16 7-16,-4 0-17 15,-5 2-3-15,-6-4-2 0,-12-9-3 16,-6-2 0-16,-8-3-8 16,-10-6-2-1,-9-4-44-15,-3-9-20 0,1-5-40 16</inkml:trace>
  <inkml:trace contextRef="#ctx0" brushRef="#br0" timeOffset="61">9973 6599 156 0,'-18'-14'57'0,"10"12"-30"0,-10-1-16 15,12 3 15-15,-6 3-3 16,-9 5-2-16,-3 5-9 0,-6 8-5 16,1 8-4-16,-1 11 0 0,0 10 0 15,6 16-1-15,12 1-2 16,9-4-2-16,9-5 1 15,9-5-23-15,9-8-10 16,9-8-17 0,3-10-44-16,5-11 14 15</inkml:trace>
  <inkml:trace contextRef="#ctx0" brushRef="#br0" timeOffset="62">10200 6744 160 0,'-15'-2'60'0,"6"2"-32"0,-3 0-15 16,6 0 19-16,-9 5-1 16,0 0 4-16,0 3-15 15,3 3-6-15,3-1-9 16,6 6-6-16,6 5 0 0,6 3-1 15,3 8-2-15,3 0 3 16,0-1 0-16,3 1 3 16,-6-3 3-16,-3 0 0 15,-6-2 2-15,-6-3-2 0,-6-3 0 16,-12 0-3 0,-3-5-2-16,0-3 3 0,0-2 0 15,1-3-1-15,2-3-2 16,3-2-8-16,6-3-3 15,12-14-10 1,9-4 10-16,9-9 5 16,9-7 6-16,5-6 3 15,4-2 3-15,3 0 1 16,-9 5-1-16,-4 2-1 16,-8 9 5-16,-6 2 6 15,-6 5-2-15,-9 3 2 16,-3 3-29-16,-3 5-11 0,-3 6-30 15,0 7-11 1,3 6-34-16</inkml:trace>
  <inkml:trace contextRef="#ctx0" brushRef="#br0" timeOffset="63">10485 7284 156 0,'-15'26'60'0,"6"-12"-32"0,-11-1-31 0,8-8 11 16,-3 6 2 0,-3-1 4-16,-9-2-34 0,0-2-13 15,1-4-37-15</inkml:trace>
  <inkml:trace contextRef="#ctx0" brushRef="#br0" timeOffset="64">10982 6855 160 0,'-17'-8'63'0,"11"6"-34"0,-3-1-10 0,3 3 21 0,-9 3-9 16,-3 5-3-16,-3 2-16 16,0 11-8-16,0 14-2 15,4 5-5-15,2 7 0 0,6-2 2 16,6-3 2-16,9-2 0 15,12-8-1-15,5-8 1 16,10-11 1-16,3-10 5 16,6-9 6-16,-4-10-5 15,-5-2 0-15,-3-9-2 16,-9-2-1-16,-7-5 3 0,-8 0 3 16,-6-1-6-16,-3 1-3 15,-5-1-17 1,-4 6-7-16,-9 5-42 0,0 6-16 15</inkml:trace>
  <inkml:trace contextRef="#ctx0" brushRef="#br0" timeOffset="65">11265 6734 180 0,'18'21'68'0,"3"11"-36"0,15 28-35 0,-19-23 13 16,-2 8 15-16,-3 8 8 16,-6-5-3-16,-9 2-1 0,-9 1-16 15,-12-4-3-15,-2 1 0 16,-10 2-39-16,-6-5-15 0,4-11-24 16,5-2-55-1,3-13 25-15</inkml:trace>
  <inkml:trace contextRef="#ctx0" brushRef="#br0" timeOffset="66">13066 6623 132 0,'-6'-6'49'0,"3"4"-26"0,-12-4-9 0,6 6 15 16,-3 0-3-16,-8 6-1 15,-7 4-5-15,-12 9-2 16,-3 7-10-16,-2 11-3 0,-1 11 1 15,6 21 1-15,10 7 1 16,11-2-4-16,15 3-1 16,15-5-14-16,17-1-6 15,10-10-33-15,12-11-15 16,8-15-17-16</inkml:trace>
  <inkml:trace contextRef="#ctx0" brushRef="#br0" timeOffset="67">13316 6768 148 0,'-9'-3'57'0,"6"3"-30"0,-18 6-18 0,12-1 16 16,-3 6-3-16,-2 10 1 0,-7 10-10 15,-3 14-3-15,3 6-6 16,3 2 2-16,6-3 3 0,9-2-5 15,9-6-2-15,9-5-4 16,3-8 1-16,9-10 1 16,6-12 0-16,-4-7 0 15,7-5 2-15,-9-5 1 16,0-9 1-16,-12 1 6 16,-7-1 4-16,-5-2 8 15,-6 0 4-15,-8 2-6 16,-7 3 1-16,-6 6-17 0,-3 4-4 15,-3 4-28-15,6 4-9 16,1 4-36-16,5 4-14 16,9 6-7-1</inkml:trace>
  <inkml:trace contextRef="#ctx0" brushRef="#br0" timeOffset="68">13646 7207 240 0,'-9'11'90'0,"9"-11"-48"0,-14 32-49 0,5-17 16 0,-6 1 3 16,-6 0 7 0,-9 0 3-16,0 0 4 0,1-3-14 15,2-2-13-15,3-6-5 0,3-5-40 16,3 0-14-16,3-5-54 15</inkml:trace>
  <inkml:trace contextRef="#ctx0" brushRef="#br0" timeOffset="69">13980 6951 200 0,'-3'0'77'0,"6"0"-42"0,3 0-43 0,-3-6 10 0,3 1 3 15,0 0 6-15,0-3 1 16,0 0 1-16,2-3-3 16,1-2-3-1,3 0-5-15,-3-6-3 16,3 3 0-16,-3-2 3 0,3 5 1 16,-6 2 1-16,0 1-2 15,0 4-2-15,0 9 1 16,0 13 3-16,0 8 5 0,0 10-3 15,0 6-1-15,-3-1 0 16,0 4 1-16,-3-1-1 0,0-5 0 16,0-5-6-16,-3-3-1 15,-3-3-35-15,0-2-15 16,0-5-53 0</inkml:trace>
  <inkml:trace contextRef="#ctx0" brushRef="#br0" timeOffset="70">13932 7252 292 0,'-6'0'110'0,"9"0"-60"0,9 3-63 0,-6-3 15 16,3 0-3-16,3 0 5 16,6 0 0-16,9 0 1 15,5 0-3-15,1 0-4 16,3 0 1-16,-1 0-34 15,1 0 18-15,-3-3-85 16,-6 3 57-16,-1-5-70 16,-2 2 65-16</inkml:trace>
  <inkml:trace contextRef="#ctx0" brushRef="#br0" timeOffset="71">14447 6726 220 0,'-6'-21'82'0,"6"21"-44"0,15-3-49 0,-6 3 13 15,3 3-4-15,9 2 21 16,0 3-11-16,5 16 40 16,4 5-28-16,0 24 27 15,-3 0-27-15,-12 10 22 16,-4-5-23-16,-14 6 14 15,-2-6-19-15,-22 5-19 16,3-4 3-16,-18-1-65 16,7-11 37-16,-10-4-34 15,3-6-68-15</inkml:trace>
  <inkml:trace contextRef="#ctx0" brushRef="#br1" timeOffset="72">10604 7824 60 0,'3'-3'24'0,"-3"-7"-12"0,0 2-12 0,0 8 5 16,3-3-8-16,0 0-2 15,0 1-23-15</inkml:trace>
  <inkml:trace contextRef="#ctx0" brushRef="#br0" timeOffset="73">7509 7062 108 0,'6'2'41'0,"0"-2"-22"0,12 6 0 0,-13-1 18 16,1 3 4-16,-3 8 3 16,-3 0-9-16,-6 2-4 15,0 3-17-15,-2 1-9 0,-4 1-1 16,-3 1-32-16,-3-3-13 16,3 0-61-1</inkml:trace>
  <inkml:trace contextRef="#ctx0" brushRef="#br0" timeOffset="74">8161 9033 112 0,'0'-3'44'0,"0"9"-24"0,3 9-10 0,0-1 12 16,0 25 1-16,0 12 1 15,-1 15-11-15,-2 16-3 16,0 18-6-16,0 1-1 0,0-11 1 16,0-13-2-16,3-9 1 15,0-9-2-15,0-12 2 16,0-10-18-16,0-10-4 16,-3-9-24-1,0-7-45-15,0-9 13 16</inkml:trace>
  <inkml:trace contextRef="#ctx0" brushRef="#br0" timeOffset="75">8155 9070 80 0,'9'-8'33'0,"5"5"-18"0,25-5-11 16,-15 6 10-16,9-1 3 15,17-2 4-15,7 0-5 16,17-3-1-16,16 0-7 0,17 0 0 16,3 0-3-1,18 0 2-15,6 3-4 0,6-1-2 16,6 6 0-16,-7 3-1 15,-5 0 2-15,0 2 3 0,-9 3 2 16,-9 0-8-16,-14 0-4 16,-10-3 3-16,-15 0 0 15,-8 1-3-15,-7-4 1 16,-11 1-33 0,-12-3-44-16,-13 0 11 15</inkml:trace>
  <inkml:trace contextRef="#ctx0" brushRef="#br0" timeOffset="76">10595 9088 104 0,'-8'22'38'0,"5"23"-20"0,3 5-10 0,0-21 11 16,0 19 6-16,3 12 7 15,-1 17 5-15,-2 0 2 16,6 5-19-16,-3-8-9 15,0-5-7-15,3-8-4 0,-3-8 1 0,0-11-21 16,0-5-7 0,0 0-41-1,-3-16-41-15,-3-5 33 0</inkml:trace>
  <inkml:trace contextRef="#ctx0" brushRef="#br0" timeOffset="77">8205 10062 124 0,'-6'0'46'0,"9"16"-24"0,3-21-30 0,6 10 7 0,9-8 8 16,6 9 4-16,8-1 20 15,10-2 7-15,12 2-11 16,11-2-3-16,21-1-14 15,16 1-2-15,11-1-1 0,18 1-1 16,12-3-1-16,17 0-1 16,4 0 0-16,-6-10-2 15,5-4 1-15,-14 1-2 16,-9 0 2-16,-6 2-2 16,-24 1-1-16,-21-1 3 15,-20 0 0-15,-19 1-15 16,-14 5-6-16,-15-1-82 15,-9-2-38-15,-9 0 70 16</inkml:trace>
  <inkml:trace contextRef="#ctx0" brushRef="#br0" timeOffset="78">8833 9258 72 0,'3'-11'27'0,"0"9"-14"0,-6-1 9 16,3 3 17-16,-3 0-3 15,-3-3-1-15,-6 6-11 0,-5-3-4 16,-10 5-12-16,0 3-3 0,-3 5 1 15,-2 11-3-15,2 8-2 16,0 8-3-16,9 5 1 16,3 15-1-16,6 1 0 15,9-2-3-15,12 1 1 16,6-7-7-16,12-8-1 16,12-8-33-1,-1-8-46-15,1-10 15 16</inkml:trace>
  <inkml:trace contextRef="#ctx0" brushRef="#br0" timeOffset="79">9051 9313 96 0,'-12'-2'35'0,"6"-1"-18"0,-3 3 0 15,3 3 16-15,0-1-11 16,-9 4-4-16,0 10-5 16,-6 2-1-16,3 3-6 15,4 3-6-15,2 0-1 0,3 0-1 16,6-3-2-16,9-3 5 15,0-2 1-15,6-5 0 0,-1-3-2 16,4-8-4-16,3-6-2 16,0-4-2-16,0-3 0 15,-3-1 0-15,0 1 2 16,-6-5 6-16,-3-4 2 16,0 7 11-16,-3 1 6 15,-1 9 10 1,-2 5-14-16,3 8-5 15,0 5-2-15,0 11-1 16,3 5 5-16,0 13 3 16,0 1 0-16,0-3 1 0,0-9-6 15,0-2-4-15,0-5-6 16,0-3-2-16,3-2-46 16,6-6-17-16,0-5-32 15</inkml:trace>
  <inkml:trace contextRef="#ctx0" brushRef="#br0" timeOffset="80">9426 9742 108 0,'3'8'44'0,"0"2"-24"0,3 4 1 15,-6 2 19-15,0-1 1 16,-3 4 2-16,-9 0-19 0,-6 2-7 16,-3 0-81-16,-3-3-36 15,0-2 19-15,1-5 13 16</inkml:trace>
  <inkml:trace contextRef="#ctx0" brushRef="#br0" timeOffset="81">9872 9332 204 0,'0'5'0'0,"-15"-5"22"15,6 0 1-15,0 0 2 16,-3 5 0-16,1 3-8 15,-7 6-2-15,-3 7-9 16,0 8-2-16,-3 16 0 0,-3 5 0 16,13 3 0-16,11-3 0 15,3-2 2-15,9-6-3 0,8-10 0 16,10-11 1-16,3-16 0 16,3-5 0-16,-1-10 0 15,1-17-2-15,-3-4 1 16,-6-4-2-16,-6 1 2 15,-6 0-2-15,-10 2 2 16,-4 0-2-16,-4 3-1 16,-3 5-8-16,0 6-5 15,0-4-35-15,0 14-14 16,-3 8-28 0</inkml:trace>
  <inkml:trace contextRef="#ctx0" brushRef="#br0" timeOffset="82">10009 9255 160 0,'-3'-5'63'0,"6"5"-34"0,6 5-25 16,0 0 13-16,9 3 16 15,6 8 9-15,-1 16 0 16,1 13-1-16,-3 11-22 16,0 2-5-16,-9 3 0 0,-12-1-4 15,-6-1 2-15,-18-4-7 0,-3-5-1 16,-3-2-35 0,-2-11-14-16,2-8-86 15</inkml:trace>
  <inkml:trace contextRef="#ctx0" brushRef="#br1" timeOffset="83">7970 5339 64 0,'3'-5'27'0,"-3"5"-14"15,0 0 9-15,0 0 15 0,0 0-2 16,0-3 0-16,0 3-9 16,0-2-4-16,-6-1-6 15,0 3-2-15,-3 3-8 16,-3 2-2-16,-3 3 0 0,1 5-5 15,-4 3 1-15,3 3 0 16,3-1 2-16,3 6-3 16,9-3 0-16,9-2-1 15,3-4-2-15,6-1 7 16,0-4 3-16,8-4-17 16,1-4-4-16,0-4-33 15,-3-4-51-15,0 1 13 16</inkml:trace>
  <inkml:trace contextRef="#ctx0" brushRef="#br1" timeOffset="84">8116 5337 96 0,'-9'-3'35'0,"6"6"-18"0,-3-1-11 0,3 6 11 16,0 5-3-16,0 1 0 15,0-1-4-15,0 3-1 16,3 5-1-16,3-3 0 0,3 1-4 16,3-3 8-16,6-3 7 0,3-2-4 15,0-6 0-15,0-8-7 16,-1-5-3-16,1-2 4 16,-3-3 2-16,-3-1-6 15,-3-2-3-15,-9 3 5 16,-6-8 5-16,-6 5 0 15,-3 6 1-15,-3 2-7 16,1 0-2-16,2 2-7 16,0 4-2-16,3-1-31 0,9 8-80 31,6 1-9-15,3-9 59-16</inkml:trace>
  <inkml:trace contextRef="#ctx0" brushRef="#br1" timeOffset="85">8277 5355 96 0,'15'19'35'0,"-12"-9"-18"0,3 4 6 0,-4-7 18 15,1 4-8-15,0 5-4 16,0-3-15-16,3 0-6 15,-3 1-5-15,0-4-5 0,0-2 1 0,-3-3 5 16,0 1 2 0,0-6-2-16,0-6-1 15,0-4-6-15,0-3-2 0,0-1-5 16,0-2 1-16,3-7 3 16,3 7 3-16,0 3-5 15,3 2-2-15,0 6 8 16,3 7 5-16,-3 6 5 15,0 3 3-15,0 2 1 16,-3 6 0-16,0-4-4 16,-3 1 0-16,-3-2-5 15,0-4-2-15,0-2 0 16,0-3 1-16,0-2-3 16,3-6 0-16,0-7-4 15,6-3-1-15,-1-6-6 16,7-2-3-16,0 0 6 0,-3 5 3 15,0 3 4-15,0 7 1 16,0 12 12-16,0-1 5 16,0 6 0-16,-3 2 1 15,-3 5-7-15,-1-2-2 16,1 3-4-16,-3-3-3 16,0-1-18-16,3-1-6 15,-3-4-46 1,0-2-42-16,0-3 36 15</inkml:trace>
  <inkml:trace contextRef="#ctx0" brushRef="#br1" timeOffset="86">8640 5411 104 0,'-3'5'38'0,"6"8"-20"0,3 8-12 15,-3-7 9-15,0 7 9 16,0 8 5-16,-3 5 0 15,0-2 0-15,3 0-19 16,-3-6-7-16,3-5-3 16,-3-2-1-16,0-6 3 0,0-2 1 15,0-9 1-15,0-2-5 16,0-5 1-16,-3-11-2 16,0-8-2-16,0-2 3 15,0-6 0-15,0-2-2 16,0 2 2-16,3 0-1 15,3-2-2-15,3 5 7 0,3 0 5 16,3 8-4-16,5 5 0 16,1 8 0-16,0 2 0 15,0 12 2-15,-3 2 1 16,-3 2 3-16,-6 4 4 16,-6 1-4-16,0 4 0 15,-9-3-6-15,-3 0-3 16,3 0-20-16,-3-6-8 15,3-2-30 1,0-3-56-16</inkml:trace>
  <inkml:trace contextRef="#ctx0" brushRef="#br1" timeOffset="87">8878 5379 140 0,'-3'-3'55'0,"-3"6"-30"0,-6 0-25 16,6 2 13-16,-3 0 2 16,-3 3 5-16,0 3-10 15,1 2-3-15,2 0-5 16,0 3-2-16,3 0 3 0,6 0 2 16,3-3 2-16,6-2-3 15,3-3-3-15,-1-3 2 16,1-5 0-16,3-5 3 15,0-6 1-15,0-2-8 0,-3 0-1 16,-3-1 4-16,-6-2 4 16,-3 3 1-16,0 3 1 15,0 2 0-15,0 5 2 16,0 3-7-16,6 11-4 16,0 2 0-16,3 3 2 15,0 0 0-15,-1-1-1 16,1-1 3-16,0-4 0 15,0 1-23-15,0-3-12 16,0-6-43 0</inkml:trace>
  <inkml:trace contextRef="#ctx0" brushRef="#br1" timeOffset="88">9030 5461 140 0,'6'13'55'0,"3"0"-30"0,0 9-7 16,-6-14 20-16,0 2-8 16,0-2 0-16,-1 0-15 15,1-3-4-15,-3-5-7 16,0 3-1-16,0-3 1 0,-3-3 4 16,1-2 5-16,-1-6-7 15,0-2-3-15,0-3 0 16,3 0 2-16,0 1-4 15,6 1-1-15,-1-2 0 0,4 3 0 16,3-5-3-16,0 7 0 16,3 6-23-16,3 2-7 15,0 1-24-15,0 2-6 16,0 0-16 0</inkml:trace>
  <inkml:trace contextRef="#ctx0" brushRef="#br1" timeOffset="89">9271 5437 160 0,'0'5'63'0,"3"-2"-34"0,0 0-14 0,-3-3 20 16,6 2-8-16,0 1-1 0,0-3-9 15,3 0-2 1,0-3-9-16,5-2-2 0,4 2 0 0,-3-2-2 16,0 0 1-16,-3-3 0 15,-3-3 1-15,-9-2-7 16,-3 0 0-1,-6 5-1-15,-6 3-3 16,-3 2 0-16,0 6-1 16,1 5 2-16,-4 0 4 15,3 5 3-15,0 3 0 16,3 5-1-16,6 0 1 16,6 0 1-16,6-2 3 15,3-1 2-15,6 1-6 16,6-3 0-16,6-3-8 15,2-11 0-15,4-2-46 0,3-2-19 16,-3-3-16 0</inkml:trace>
  <inkml:trace contextRef="#ctx0" brushRef="#br1" timeOffset="90">9717 5067 116 0,'-12'-6'44'0,"4"12"-24"0,-22 10-2 0,15-6 18 0,-6 19-7 16,-6 8 0-1,0 8-7-15,1 3-4 0,5 0-10 16,9 2 8-16,9 0 6 0,9 8-9 15,6-7-2-15,9-6-7 16,8-8-1-16,4-8-12 16,6-3-7-16,3-5-35 15,-1-7-17-15,-2-9-23 16</inkml:trace>
  <inkml:trace contextRef="#ctx0" brushRef="#br1" timeOffset="91">10048 5223 136 0,'3'-3'52'0,"0"6"-28"0,-3-6-6 15,0 3 20-15,0 0-1 16,0 6 0-16,-6-1-14 16,-6 3-4-16,-6 2-11 15,-6 6 1-15,0 3 2 0,-2 2-2 16,-4 0 0-16,3-2-3 15,3-4-1-15,6-1-3 16,6-4 1-16,1-2-2 0,5 0 2 16,6 0 0-1,6 0 3-15,5 3 1 0,7-3 1 16,6-1-4-16,3 4-3 16,3 0 0-16,-4 2-1 15,-2-3 0-15,0 4 0 16,-6-1-3-16,3-2 2 15,-3-1-15-15,-3-2-6 16,-1-3-16-16,-2-2-4 16,0-3-10-16,0-3-5 15,-3-5-27 1</inkml:trace>
  <inkml:trace contextRef="#ctx0" brushRef="#br1" timeOffset="92">10194 5128 132 0,'9'-6'49'0,"2"6"-26"0,4 8-9 0,0 3 15 16,-3 10 1 0,6 5 4-16,0 6 2 15,-3 11 2-15,-3-4-21 16,-3 4 2-16,-6-1 1 0,-6 0-9 15,-9 6-3-15,-9-6-19 16,-3-2-7-16,-6-6-60 0,6-2-23 16,-14-8 5-1</inkml:trace>
  <inkml:trace contextRef="#ctx0" brushRef="#br1" timeOffset="93">8280 5683 88 0,'-15'3'33'0,"15"-6"-18"0,-3 1-11 16,3 4 10-16,-6 4-2 15,-3 1 1-15,0 1-1 16,-3 6 2-16,-6 7-9 15,0 8-6-15,-5 5 5 16,-1 9 2-16,0 15-3 16,-3 0 9-16,3 3 7 0,4 5-4 15,-1-2 0-15,6-4-7 16,3-4-3-16,3-3-2 16,3 0-3-16,6-11 3 0,0-7 2 15,0-9-11-15,0-2-3 16,-3-6-27-16,3-4-11 15,0-4-23 1</inkml:trace>
  <inkml:trace contextRef="#ctx0" brushRef="#br1" timeOffset="94">7896 6297 80 0,'-6'-3'33'0,"9"9"-18"0,0 4-9 16,-3 1 11-16,3 10 11 16,3 6 4-16,0 12-5 15,0-2-4-15,-1-2-11 16,4-4-3-16,0-1-5 15,0-7 2-15,-3-4 3 0,6-6-1 16,0-8-1 0,3-7 0-16,3-4-4 15,0-9-2-15,0-9-16 16,-1 0-7-16,1 0-64 16</inkml:trace>
  <inkml:trace contextRef="#ctx0" brushRef="#br1" timeOffset="95">10592 5551 104 0,'-3'0'38'0,"6"0"-20"15,0 3-23-15,0-1 4 0,3 4 13 16,3 4 6-16,3 6 0 15,3 0 2-15,9 5-7 16,3 6-3-16,2 10-1 16,4 2-1-16,0 6-4 15,0 5-5-15,-1 17 0 0,1-7 7 16,0-1 6-16,0-1 3 16,-10 0 3-16,-2-2 1 15,-6-3 1-15,-3-6-5 0,-3 1 1 16,-3 5-9-16,0-8-2 15,-3-6 1-15,0-4 3 16,0-6-2-16,-3-5-2 16,0-6-2-16,3-5 0 15,-3 1-2-15,0-6-1 16,0-3-26-16,0 0-12 16,0-2-23-16,0-3-7 15,0 0-15 1</inkml:trace>
  <inkml:trace contextRef="#ctx0" brushRef="#br1" timeOffset="96">11152 6541 144 0,'-6'-6'55'0,"6"9"-30"15,0-3-27-15,0 0 9 0,0 0 3 16,0 8 6-16,0 0 1 15,0 2 1-15,0 6-9 16,0 0 1-16,0 0 1 0,0 0-4 16,-3 2-2-16,3-2 2 15,-3-3 0-15,0-2 8 16,0-6 4-16,-3-5-3 16,-3-2-1-16,-6-6-5 15,-5-3 1-15,-7 1-2 16,3-4 0-16,0 4-3 15,3-1-1-15,3 3-8 0,4 0 0 16,2 3-21-16,-3 2-9 16,6 3-56-1,3 8-53-15,3-2 45 16</inkml:trace>
  <inkml:trace contextRef="#ctx0" brushRef="#br2" timeOffset="97">10890 7318 92 0,'0'0'35'0,"0"0"-18"0,0 3-5 0,0-3 13 0,0 0-7 16,0 3 0-16,0 2-11 15,-3 0-2-15,0 1-3 16,-3 1-2-16,0 7 1 15,0 7-1-15,0 0 2 0,-3 0-1 16,0 0-1-16,1 1 1 16,-1 7 1-16,0 2-1 15,0-1-1-15,-3-1 1 16,0 2-1-16,-3 1 0 16,0-3 0-16,0 3-3 15,3 5 2-15,-2-3 1 16,2 1 2-16,-3-1-1 15,3 1 2-15,0-1-2 0,0-2-1 16,-3-3-2-16,3 0 1 16,-6 3 1-16,-2 2 0 15,2-2 0-15,3 0 0 16,0-6 0-16,3 14 0 16,0-6-3-16,0-2 2 15,0-3 1-15,0-3 2 16,0 1-3-16,1-3 0 15,-1 5 3-15,0-3 3 16,0-2-4-16,0 0-3 16,0-3-2-16,3 0 3 15,0 0 0-15,0 1 3 16,0-1-1-16,0 0-1 16,0 0 1-16,1 11 1 15,2-6-3-15,-3 1 0 0,0-3 3 16,0-1 3-16,0 1-2 15,0-3 0-15,0 1-3 16,3-7-3-16,-3 7 6 16,3-7 3-16,-3 1-1 15,3 0 2-15,-3 0 0 16,0 0 3-16,0 0-5 16,4 0-1-16,-1 0-2 15,-3-1 1-15,3-1 2 16,0-1 4-16,0 0-2 15,0-2 1-15,3-1-7 16,0-2-3-16,0-2 3 16,0-1 1-16,-3 0 2 0,3 3 0 15,-3-5-5-15,3 2 1 16,0-2 0-16,0 2 2 16,-3 0-3-1,0 0 0-15,-3-2 3 16,0 0-1-16,0-1 2 15,3 1-4-15,1 0 0 16,-1-1 3 0,3-2-3-16,0 0-2 15,0 0-1-15,0 0 3 16,3 0-2-16,0 0-1 0,0 0 3 16,0 0 2-16,0 0 0 15,0-2-1 1,0-4-2-16,0-2 1 0,6-2 1 15,0-6 0-15,5-8-5 16,-2 0 1-16,0 1-3 16,0-1 2-16,0-3 1 15,0 4 2-15,-3-1 1 16,0 5 1-16,0 3 0 16,0 3 0-16,-3 2 0 15,0 4 2-15,-3 1 1 16,0 4 1-16,0 4-5 15,0 9-1-15,0 5 5 0,-3 0 5 16,-6 7 0-16,3 7 1 16,-3 4 1-16,3 3 1 15,0 5-1-15,0-7-1 16,0-6-3-16,3-5-1 16,0-3-3-16,3-8-2 15,0 0 3-15,6-5 2 16,0-3-4-16,0 1-1 15,3-6 0-15,6-3 2 16,3-5 1-16,0-2 1 16,3-4 0-16,-1 1 0 15,1 0-5-15,-3 0 1 16,-3-1 0-16,-3 4 2 0,0-1-6 16,-3 3 1-16,-3 0-21 15,0-2-7-15,-3 2-35 16,3-3-54-1,0 1 26-15</inkml:trace>
  <inkml:trace contextRef="#ctx0" brushRef="#br3" timeOffset="98">8056 7160 52 0,'0'0'22'0,"0"8"-12"0,0-14 3 15,0 6 11-15,0 0-6 16,0 6 0-16,0-6-9 16,0 0-3-16,3 2-1 15,-3-2 1-15,3 3 3 16,-3-3 5-16,3 3-4 0,0-1 0 16,3 1-2-16,0-1 0 15,0 1-4-15,0 0-1 16,0-1 3-16,3 1-1 0,0 2 0 15,0 1-1-15,3-1 2 16,0 0-3-16,0 3 0 16,0 0 5-16,2 0 3 15,-2 0-6-15,0 0-3 16,3 5 1-16,0-2 2 16,0-1-2-16,0 1 0 15,0-3 1-15,0 0 2 16,-1 0-3-16,1 0 0 15,0 0 1-15,0 2 2 0,0-2-1 16,3-3 0-16,0 6-3 16,0-3-2-16,-4 0 3 15,1 2 0-15,3 1 1 16,0-3 0-16,0 0-2 16,3 0 1-16,0 0-2 15,5 0 2-15,-2 0-2 16,-3-3 2-16,0 0 0 15,0 0 1-15,-1-2 0 16,1 0 2-16,3-1-1 16,-3-2 0-16,0 0-6 15,0 0 1-15,-1 0 2 16,4 3 1-16,-3 0-4 0,0-1-1 16,0 1-4-16,0 0 1 15,-1-1 7-15,1 1 4 16,0 0-3-16,0-1-2 15,0 1 0-15,0 2 1 16,-4-2-1-16,1-1-1 16,0 1-2-16,3-3-1 15,-3 3 2-15,0-3 2 16,3 2 0-16,-1 1-1 16,1-3 1-16,0 3-1 15,-3 2 0-15,0-2 2 16,6-1-3-16,-1 1 0 15,-2 0 1-15,3-1 2 16,-3-2-3-16,3 3 0 0,0 0 1 16,-1-1 2-16,4-2-1 15,-3 0-1-15,0 3 1 16,3-1-1-16,-1 1-3 16,1-3 2-16,-3 0 1 15,0 0 2-15,0 3-1 16,-1 2-1-16,-2-2 1 15,0 2-1-15,3-2 0 16,-3-1 2-16,3 1-3 16,-4 0 0-16,1-1 1 15,3 3 0-15,-3 1-9 0,0-9-2 16,0 6 15-16,-1-6 8 16,-2 3-7-16,0 0-3 15,-3 0-1-15,0 5 1 16,0-2-1-16,3-3-1 15,-4 0 1 1,1 0-1-16,0-3 0 0,0 3 0 16,3-2 0-16,3-1 0 15,0 0 0-15,-1 1 2 16,1-6-1-16,-3 8 2 16,3-5-4-16,-3-1 0 15,-3 1 3-15,0 0 1 16,-3 2-1-16,-1 0 1 15,1-2 0-15,0 3 1 0,0-4-5 16,3 4 1 0,-3-4 2-16,0 1 3 0,3 0-7 15,-3-1 0-15,0-2 0 16,-1 1 3-16,1-1 0 16,0 2 2-16,-3 1-2 15,3 0-1-15,-3-1 1 16,0 1-1-16,3-5 0 15,-3 4 2-15,0-2-3 16,3 0 0-16,-3-5 1 16,2-3 2-16,1 0-3 15,0 3 0-15,-3 3 1 16,3-1 0-16,-3 3 0 16,0 0 2-16,-3 0-1 0,0 0-1 15,0 0 1-15,0 0-1 16,3 0 0-16,-3 1 2 15,0-1-1-15,-3 2-1 16,6 1-2-16,-1 0-1 16,-2-1 2-16,0 4 2 15,-3-1 0-15,0 0 2 16,-3 1-2-16,-6-6 2 16,0 5-2-1,-5 1-3 1,-4 2 1-16,-6 0 1 15,0 0 0-15,3 0 0 16,-3 2-3-16,-3 1 2 16,7 2 1-16,-1-2 2 0,3-1-1 15,3-2-1-15,3 0 1 16,3 0-1-16,3 0-3 16,0 0 0-16,3 0-1 15,9-2 0-15,6-6 3 16,3 3 2-16,3-3-2 15,-1 2 0-15,4 1 1 16,-3-3 2-16,0 3-3 16,0 2-2-16,3 3 2 15,-7 3 0-15,-2-1 1 16,-6 6 0-16,-9 3 0 0,0 2 0 16,-9 8 0-16,0-2 0 15,0-1 4-15,1 4 2 16,-1 1-5-16,3-1 0 15,0-4-1-15,0-2 0 16,3-5-9-16,0-3-2 16,0-3-38-16,0 0-16 15,0 3-41 1</inkml:trace>
  <inkml:trace contextRef="#ctx0" brushRef="#br3" timeOffset="99">9714 9266 72 0,'3'-3'30'0,"-6"11"-16"0,3-8-1 0,0 0 14 16,0 0-4-16,0 0 1 16,0 0-2-16,0 0-2 15,0 0 3-15,0 0 0 16,0 0-12-16,0 0-2 0,0 0-2 16,0 0 1-16,0 0 0 15,0-3 0-15,0 3 0 16,-3-2 0-16,0-1 0 15,0 0 0-15,0 1 0 16,0-1-2-16,-2 0-1 16,-1-2-3-16,0 0 1 0,-6 0 0 15,3 2 1-15,-6-10 4 16,0-3 0 0,0 3 1-16,3-1-3 15,0 1-1-15,0 0-3 16,-2 0-2-16,-1-1 1 15,0 1 1-15,0 0 1 16,0-3 3-16,0 3-1 16,0 0 2-16,-3-3-4 15,4-3 0-15,-1-5-1 16,-3 6-2-16,0-3 1 16,0 2-1-16,0 1 4 15,0 2 2-15,3-3-2 16,-2 3-1-16,-1 3 1 0,3 0 2 15,-6 0-5 1,3-6-3-16,-3-2 1 16,3 3 2-16,1-1 0 0,-1 3 2 15,0 0-4-15,0 0 0 16,0 1-1-16,0-1 0 16,0 0 4-16,1 0 1 15,2-3-1-15,0 4-2 16,-3-1 1-16,0-3-1 15,0-5 2-15,-3 3 1 16,4 0-1-16,-4 2 1 16,3 1-2-16,0-1 2 15,0 1-2-15,0-1-1 16,0 1 1-16,-2-3 1 16,-1 5-3-16,0-5 0 0,0 2 1 15,0 3 0-15,0 0 0 16,1 1 0-16,-1-1 2 15,3 0 1-15,0 0-4 16,0 0 1-16,0 0-2 16,0 0 0-16,4-2 2 15,-4 2 0-15,3-3 0 16,-3-2 0-16,3 3 0 16,0-1 0-16,3 1 0 15,-3 2 0-15,3 0-3 16,-2 0 2-16,2 0 1 0,0 0 2 15,-3 0-1 1,3 1-1-16,0-4 1 0,-6-2 1 16,3 2-3-16,-3 1 0 15,4 2-1-15,-1 0 0 16,0 0 2-16,3 0 2 16,0 0-1-16,0 1-1 15,0-1-2-15,0 2 1 16,0 1 1-16,0-5 2 15,1 4-8-15,-1-4-1 16,0-3 4-16,0 0 1 16,0 2-1-16,3 3 0 15,0 0 2-15,0 3 0 16,0 3 1-16,3-1 0 16,-3 3 0-16,3 0 0 15,0 3 0-15,1-1 0 16,-1 1 0-16,3 3-3 15,0-1 2 1,0 0 1-16,0 3-5 16,0 0-1-16,3 0-4 15,-6 8 1-15,6 3 0 16,-6 7 1-16,0 3 2 16,3-2 4-16,0-3 1 15,0 0 1-15,0-3-3 16,0-5 2-16,3-3 3 15,0 0 1 1,6-2 1-16,-3-3-5 16,0-8 1-16,0 0-2 0,0-5 0 15,-3 0 2-15,0-3 2 16,0 0-3-16,0 0 0 16,3 0 1-16,-3 3 0 15,3 0-3-15,-3 2 2 16,3 1 1-16,0 2 2 15,3 2-3-15,0 4 0 16,0 2-10-16,2 2-3 16,4 4 7-16,3 2 6 15,3 2 3-15,3 1 2 0,0 5-5 16,-3-3-1-16,5-2 3 16,1-4 3-16,-3 1-6 15,-3 0 0-15,0-2-24 16,0-4-11-16,-3-4-66 31</inkml:trace>
  <inkml:trace contextRef="#ctx0" brushRef="#br3" timeOffset="100">8128 6710 92 0,'-3'0'35'0,"0"2"-18"0,0 1-7 0,0 5 14 15,0 0-4-15,-3 3-2 0,-3 4 3 16,-6 4 1-16,-9 7 0 15,-2 6-2-15,-7 5-10 16,-9 0-2-16,1-2 2 0,2-4-4 16,6-4-1-16,3-3-5 15,7-6 0-15,2-5 0 16,6-2 0-16,6-3-16 16,3-3-4-16,3 1-23 15,3-9-10-15,12-2-19 16</inkml:trace>
  <inkml:trace contextRef="#ctx0" brushRef="#br3" timeOffset="101">8295 6223 92 0,'-3'-8'35'0,"-12"11"-18"0,3-3-7 0,6 2 14 15,-3 1-7-15,0 0 1 16,-3 5-9-16,0 0-3 15,0 7-1-15,-3 1-1 16,0 3-2-16,4 5-4 0,2 5-1 16,3-3-1-16,3 6 0 15,6 2 0-15,6-2 3 16,3-5 0-16,14-6 1 16,4-8 2-16,0-5 3 15,3-8 4-15,5-8 5 16,-2-11 3-16,-3-2 2 15,-3-3-4-15,-7 1 1 16,-5-1 2-16,-3 0 1 16,-6-2 3-16,-6-6 3 0,-6 8-4 15,-9-2-1-15,-3 7-7 16,-3 3 0-16,1 3-8 16,-1 2-3-16,0 6-10 15,3 0-5-15,3 2-31 16,3 3-11-16,6 0-58 15</inkml:trace>
  <inkml:trace contextRef="#ctx0" brushRef="#br3" timeOffset="102">11200 6773 28 0,'3'-5'11'0,"0"5"-6"0,12 0 3 0,-10 0 5 16,-2 0 0-16,-3 0 2 15,0 0 3-15,0 0 1 16,0 0-2-1,0 0 2-15,0 0-1 0,0 0-2 16,0 0 0-16,-3 3 3 16,0 2-2-16,-5 0 1 15,-4 3-9-15,0 5 6 0,-6 3 4 16,-3 5 1-16,-12 6 3 16,-11 7 2-16,-4 1 2 15,0-1-3-15,-2 1-3 16,2-1-7-16,7-5-1 15,2-3-10-15,9-2-4 16,6-5 0-16,3-6 2 0,7-2-11 16,2-3-3-1,3-3-32-15,9-5-76 16,6-11-22 0,9-2 53-16</inkml:trace>
  <inkml:trace contextRef="#ctx0" brushRef="#br3" timeOffset="103">11316 6400 116 0,'-6'-2'44'0,"6"-1"-24"0,0 0-10 16,0 3 14-16,3-2-9 15,3-4-1-15,3-2-8 0,3 1-2 16,2-1-2-1,7 0-4-15,6 0 1 0,-3 0 1 0,0 5 2 16,-3 3-1-16,-4 8-1 16,-5 0 9-16,-3 5 6 15,-3 6-1-15,-9 2 2 16,0 11-7-16,-21-1-3 16,1-1 1-16,-1-4 0 15,0-5-1-15,3 0-1 16,0-5-3-16,6-3 1 15,1 1-4-15,5-4-2 16,0-2 2-16,3-3 0 16,6 1-2-16,6-4 0 15,3 1 4-15,6-3 3 0,8-3 3 16,7 1 3-16,3-1 4 16,0 0 1-16,-1 1-4 15,7-1-1-15,-6 1-4 16,-6 2-1-16,-4 0-3 15,-5 0 1-15,-3 0-2 16,-3 0 2-16,-3 2-13 16,0 1-3-16,0-1-38 15,-3 1-17-15,0-3-30 16</inkml:trace>
  <inkml:trace contextRef="#ctx0" brushRef="#br4" timeOffset="104">8021 10343 100 0,'-36'5'38'0,"36"-2"-20"0,-12 2-15 15,12-5 10-15,-3 2-6 16,0 1 1-16,3-3-3 16,0 0 0-16,0 0-3 15,3-3-2-15,9-2 5 0,6-3 1 16,6-8 15-1,11-10 9-15,22-9-1 0,14-12 1 16,25-17-17 0,29-7 1-16,21-16 0 0,29-14-3 15,13-5-1-15,23 0-9 0,0 6 0 16,16-1-1-16,-19 6 2 16,0 10-3-16,-23 14 0 15,-21 13 1-15,-25 13 2 16,-25 10 3-16,-28 6 2 15,-15 8-1-15,-23 8 1 16,-12 2 7-16,-10 1 3 16,-8 2-11-16,-6-3-5 15,-9 1-48-15,-6-6-18 0,-6 3-45 32</inkml:trace>
  <inkml:trace contextRef="#ctx0" brushRef="#br4" timeOffset="105">8262 8678 148 0,'0'3'55'0,"21"5"-30"0,-1 13-32 0,-5-8 8 15,9 6 0-15,12 7 1 16,12 11 13-16,17 6 5 16,24 10-10-16,13 13 8 0,23 8 2 15,23 18-2-15,28 6 2 16,14 21-5-16,22 6-1 0,-10 4-8 15,-11-2-2-15,-7-10 7 16,-14-11 2-16,-30-8-4 16,-18-14-3-16,-15-7 1 15,-18-14 0-15,-14-10-6 16,-16-13 0-16,-8-8-19 16,-6-8-8-16,-10-16-30 15,-2-14-15-15,-6-10-22 16</inkml:trace>
  <inkml:trace contextRef="#ctx0" brushRef="#br2" timeOffset="106">17876 1114 148 0,'-12'-5'57'0,"9"10"-30"0,-3-5 1 0,0 0 27 16,3 0-8-16,0 0 0 15,0 3-18-15,0 2-6 16,6-5-13-16,6 0-6 0,3 0-3 16,6 0 1-16,9 0 1 15,6 0 1-15,2-5 0 16,13 2-2-16,-3 3-2 15,-4-5 1-15,1 5-1 0,-6-6 0 16,-4 4 0-16,-5 2 0 16,-6 0 0-16,-6 0 2 15,-3 0 1-15,-3 0 3 16,-6 0 1-16,-6-6-3 16,-6 6-1-16,-6-5 1 15,-9 2 2-15,-6 3-3 16,-2-5 0-16,-4 5 1 15,0-5 2-15,0 5-1 16,7 0 2-16,2 0-6 16,0 0-1-16,9 0-2 15,6 0 0-15,6 0-3 16,6 0 1-16,12 5 0 16,6-5-1-16,15 5 4 0,9-5 0 15,2 0-2-15,4 0 2 16,-6 0 1-16,-1 3 0 15,-8 2 0-15,-6-5 0 16,-6 6 0-16,-12-6 4 16,-9 0 0-1,-9 0-2-15,-9 2-1 16,-9-2 0-16,-12 6 1 16,1-6-3-16,-1 0 0 15,3 0-1-15,6 0 0 16,7 0 2-16,5 0 0 15,9 0-9-15,6 0-4 0,6-6-22 16,9 4-8 0,8-4-85-16,4 1-41 15,6 2 85-15</inkml:trace>
  <inkml:trace contextRef="#ctx0" brushRef="#br2" timeOffset="107">19091 1140 148 0,'-18'-26'55'0,"18"26"-30"0,-24 3-7 15,21 2 18-15,-6 8-9 16,-18 6-1-16,9-6-13 16,3 0-5-16,1 6-5 15,-7 7 0-15,6 3 0 0,6 0-1 0,15 0-2 16,6-2-2-16,6-3 1 15,5-11-15-15,7 0-6 16,9-5-40 0,3-3-50-16,-4-10 26 15</inkml:trace>
  <inkml:trace contextRef="#ctx0" brushRef="#br2" timeOffset="108">19296 1212 176 0,'-27'2'66'0,"21"9"-36"0,-3 5-33 0,6-6 11 0,0 4 9 15,-3-1 6-15,9 8-9 16,3 3-5-16,6-6-6 16,3-2 0-16,9-2 2 0,3-4 2 15,-1-2 1-15,1-13-2 16,0-3 1-16,-6-5-4 15,-6-1-2-15,-3 1 4 16,-9 0 1-16,-6-6 0 16,-3 6 1-16,-15-8-9 15,0 10 0-15,0 3-22 16,0 3-9-16,4 3-47 16,5 2-43-1,6 0 40-15</inkml:trace>
  <inkml:trace contextRef="#ctx0" brushRef="#br2" timeOffset="109">19570 1326 140 0,'6'42'55'0,"0"-2"-30"0,3 7-5 0,-6-23 21 15,0 5-2-15,0 11 1 16,2-3-22-16,1-5-10 15,0-6-6-15,0-7 0 0,-3-4 3 16,0-4 0-16,0-3 2 16,0-16-4-16,-3-5 0 15,0-16-8-15,-6 0-2 0,0-11-3 16,3-5-1-16,0-5 1 16,15 5 4-16,3 2 1 15,-3 17 3-15,-3 7 5 16,6 1 3-16,9-3 2 15,0 2 0-15,2 11-2 16,1 8 1-16,-6 8 7 16,-3 5 3-16,-12 1 3 15,-9 4 2-15,-3-2-10 16,-3 0-2-16,-3-3-13 16,-3 0-5-16,0 1-25 15,3-6-9-15,0-8-40 16,3 0-57-16,4 0 34 15</inkml:trace>
  <inkml:trace contextRef="#ctx0" brushRef="#br2" timeOffset="110">19781 1278 176 0,'12'0'68'0,"-6"5"-36"0,18 11-15 0,-9-11 22 16,0 9 0-16,-1 4 4 15,1 1-20-15,-3 2-6 16,3-3-10-16,0-4-5 0,0-1-1 15,0 0-8-15,0-10-3 16,0-3-30-16,-1-3-13 16,7-2-28-1,3-14-41-15,-3-2 35 16</inkml:trace>
  <inkml:trace contextRef="#ctx0" brushRef="#br2" timeOffset="111">20141 1259 200 0,'-6'6'74'0,"0"12"-40"0,-11 9-22 0,5-1 21 0,-3 6 12 15,-6 10 9-15,-3 14-18 16,0-1-6-16,12-18-18 16,0-10-8-16,4 5-2 0,-4 7-42 15,3-12-15-15,6-1-81 16</inkml:trace>
  <inkml:trace contextRef="#ctx0" brushRef="#br2" timeOffset="112">20802 1291 208 0,'-21'0'77'0,"-9"8"-42"0,-2 5-30 0,20-7 17 16,0 12-3-16,-3 3 3 16,6 3-6-16,3-3-1 15,6 0-9-15,6 3-6 0,9-3-3 16,9-2-12-16,3-6-5 16,2-5-25-16,4-3-8 15,0-5-41 1</inkml:trace>
  <inkml:trace contextRef="#ctx0" brushRef="#br2" timeOffset="113">20960 1384 160 0,'-27'18'63'0,"27"-12"-34"0,0 2-21 0,0-3 16 0,3-3 1 16,3 9 4-16,9-3-9 15,6 3-4-15,3-3-9 16,-1-1-3-16,1-1 2 0,0-6 6 16,-3-6 2-16,-3 1 1 15,2-3 1-15,-5 0-4 16,-9-5 0-16,3-5-3 16,-12-1 2-16,-6 3-6 15,-3 6-1-15,-2 2-9 16,-1-6-2-16,0 6-20 15,-3 3-8-15,3 0-31 16,3 0-12-16</inkml:trace>
  <inkml:trace contextRef="#ctx0" brushRef="#br2" timeOffset="114">21278 1312 180 0,'3'14'68'0,"3"9"-36"0,0 4-22 0,-3-14 20 16,0-5 6-16,-3 3 8 15,0 2-18-15,0-5-7 16,0-3-11-16,0-2-4 0,0-3 0 16,0 0 4-16,0 0 3 0,6-3-6 15,0-2-1 1,0-3-11-16,3-11-3 0,0 1 0 15,0 5 1-15,0 5 1 16,3-3 0-16,8 3 5 16,4 5 1-1,0 11 2-15,-3 6 0 0,-3-1 2 16,-3 5 3-16,0-4-2 16,-4 1-2-16,-2-1 0 15,0-4-1-15,0 4-36 16,0-9-13-16,0 3-46 15,3-8-35 1,0-6 52-16</inkml:trace>
  <inkml:trace contextRef="#ctx0" brushRef="#br2" timeOffset="115">21778 1270 260 0,'-20'-5'96'0,"11"10"-52"0,-3-2-54 0,6 2 16 15,-6 0-2-15,3 3 2 16,3 5-7-16,3-7-1 16,6 7 0-16,6 5 1 0,6-2 1 15,3 3 0-15,2-1 0 16,-2-2 0-16,-6 3 0 16,3-1 13-16,-9 1 6 15,-6-3 8-15,-6-3 4 16,-9-3-13-16,3-2-3 15,-3-2-11-15,-5-12-5 0,-4-2-27 16,3-2-11-16,0-3-24 16,6-1-11-16,6-4-33 15</inkml:trace>
  <inkml:trace contextRef="#ctx0" brushRef="#br2" timeOffset="116">21927 1005 212 0,'-15'6'79'0,"18"7"-42"0,15 11-41 0,-12-11 13 15,3 21 17-15,-3 6 12 16,3 5-6-16,-3 0-1 16,3 0-18-16,0 3-6 0,0-3-2 15,-3-14-6-15,0-9 1 16,-3-1-35-16,0-3-15 15,-3 6-73 1</inkml:trace>
  <inkml:trace contextRef="#ctx0" brushRef="#br2" timeOffset="117">21781 1270 288 0,'0'-5'107'0,"0"5"-58"16,21-6-53-16,-9 1 29 16,3 5-16-16,9-3 4 15,0-2-8-15,5-3-46 16,1 8 22-16</inkml:trace>
  <inkml:trace contextRef="#ctx0" brushRef="#br2" timeOffset="118">22177 1341 140 0,'3'24'52'0,"-3"-24"-28"0,3 24 7 0,-3-16 46 16,3 3-41-16,-3-3 9 15,0-1-28-15,0-1-3 16,0 2-9-16,0-6 8 16,0 6-7-16,0-8 10 15,0 0-9-15,0-5 1 16,0 2-5-16,0-2-6 16,0-6 1-16,0-4-6 15,3 1 5-15,0-4-10 16,3 5 8-16,0-6-29 15,3 11 19-15,0-5-53 16,0 8 38-16,3-1-65 16,0 4 53-16,0 2-43 15,-1 0 49-15</inkml:trace>
  <inkml:trace contextRef="#ctx0" brushRef="#br2" timeOffset="119">22347 1371 156 0,'-18'31'57'0,"18"-31"-30"0,12 14-16 15,-9-9 33 1,3-3-25-16,-3 9 11 16,3-3-18-16,0 0 11 0,3 3-13 0,3-11 4 15,2 2-9-15,-2-4-9 16,0 2 2 0,3-11-2-16,0 3 2 15,-3-5 4-15,-3 0-1 0,0-9-1 16,0 4 1-16,-6-1-1 15,0 11 0 1,0-5 0-16,0 8 0 0,-3 5 0 16,3 8 0-1,-3 2 2-15,3 4-1 0,0-1-5 16,3 0 2-16,0 0-45 16,11 1 25-16,-2-9-96 15,0 3 66 1</inkml:trace>
  <inkml:trace contextRef="#ctx0" brushRef="#br2" timeOffset="120">22790 1278 184 0,'-17'-13'68'0,"17"13"-36"0,-18 5-20 16,6-5 21 0,6 8-19-16,-15 0 4 15,9 10-11-15,-3 1 11 0,3-1-10 16,6 6 3-16,9 0-7 15,6-3 0-15,6 3-20 16,9-11-7-16,15 1-37 0,-13-9-14 16,10-8-12-16,0-5-2 15</inkml:trace>
  <inkml:trace contextRef="#ctx0" brushRef="#br2" timeOffset="121">23043 1003 220 0,'-20'-13'82'0,"20"15"-44"0,3 3-49 0,-3 1 11 16,6 7 14-16,-1 8 10 15,1 24 0-15,0 0 0 0,-3 8-13 16,6 0 2-16,-3-3 1 16,0-2-7-16,0-3-2 15,-3-11-10-15,6-2-2 16,-6-11-174-1,0 3 98-15</inkml:trace>
  <inkml:trace contextRef="#ctx0" brushRef="#br2" timeOffset="122">22877 1251 312 0,'-9'-7'118'0,"9"7"-64"0,12-3-76 15,-3 0 11 1,0 3 2-16,5 0-5 16,4 0 9-16,12-5-50 0,0 5 30 0,6-5-100 31,-4 10 71-31</inkml:trace>
  <inkml:trace contextRef="#ctx0" brushRef="#br2" timeOffset="123">23335 1254 268 0,'0'24'101'0,"0"-24"-54"0,0 40-35 0,0-27 37 16,0-3-28-16,0 4-2 16,0 2-12-16,0-6-48 15,0 3 22-15,0-5-139 16,0 6 88-16</inkml:trace>
  <inkml:trace contextRef="#ctx0" brushRef="#br2" timeOffset="124">23335 1148 260 0,'-9'-2'99'0,"9"2"-54"0,9-16-66 0,-3 13 3 16,0 3 5-16,0 0-55 15,3 8 38-15,3-3-77 16,0 9 60-16</inkml:trace>
  <inkml:trace contextRef="#ctx0" brushRef="#br2" timeOffset="125">23436 1296 172 0,'-9'27'66'0,"9"-27"-36"0,-9 26-22 15,6-12 29-15,6-1-21 16,-3 0 14-16,6 0-17 0,6 1 8 16,6-1-12-1,0-8 8-15,3 0-9 0,3-7 4 16,-3 2-7-16,5-14 4 15,4 7-5-15,-15-15 0 16,3 4-2-16,-15-6-6 16,-3 8 2-16,-12-10-14 15,3 7 8-15,-15 1-55 16,-3 4 34-16,7 1-97 16,2 8 71-16</inkml:trace>
  <inkml:trace contextRef="#ctx0" brushRef="#br2" timeOffset="126">23758 1233 228 0,'24'8'88'0,"-24"-8"-48"0,14 29-38 0,-8-16 33 16,3-5-22-16,-9 11 25 15,9-6-22-15,-9 0 8 16,3 3-14-16,-3-5-1 15,0-3-6-15,0-8 0 16,0 5-1-16,0-16-4 16,3 9 1-16,-3-12-4 15,6 1 3-15,0 0-6 16,6 0 5-16,0-1-5 16,6 1 4-16,3 8 7 15,0 0-2-15,2 10 11 16,1 0-6-16,0 8 8 0,-3 3-8 0,0 3-23 15,-4-1 9-15,-5-4-20 16,3-1-107-16,-9 0-48 16</inkml:trace>
  <inkml:trace contextRef="#ctx0" brushRef="#br4" timeOffset="127">17820 2008 160 0,'-6'3'60'0,"9"-1"-32"0,0 1-33 16,5-3 67-1,4 5-32-15,3-5-6 16,6-8-8-16,9 3-10 16,3 0 0-16,-1 0 1 0,4 2-3 15,6-2-3-15,-4 5 0 0,-2-6-1 16,-6 4-3-16,-3 2 2 16,-3 0 1-16,-7 0 2 15,-5 0 10-15,-3 0 7 16,-6-6 14-1,-6 6-15-15,-6-5-7 16,-9 5-1-16,-5 0 1 16,-4 5-6-16,-3-5-3 15,-9 6 1-15,1 2 0 16,2-3-1-16,0-2 1 16,9 2-4-16,7 0 0 15,5-5-4-15,9 3 1 16,6-3 0-16,12 0 2 0,12 0-1 15,2 0-1-15,16 0 3 16,3 0 2-16,2 0 0 16,-2 0-1-16,-3 0 1 15,-10 0 1-15,-5 0-3 16,-6 0 0-16,-6 0 3 16,-6 0 1-16,-9-3-1 15,-9 3 1-15,-9 0-13 16,-9 3-6-16,-6-1 6 15,1-2 3-15,5 0 5 16,3 0 1-16,6 0 1 16,6 0 0-16,3 0 0 15,9 0 0-15,9-2-3 0,12-1 0 16,6 3 2-16,9-5 0 16,-1 2 1-16,1 1 0 15,-6-1-3-15,-3 3 0 16,-7 0-27-16,-5 0-12 15,-6-5-39 1,-3 5-53-16,-6-6 36 16</inkml:trace>
  <inkml:trace contextRef="#ctx0" brushRef="#br4" timeOffset="128">19230 2029 160 0,'-6'-16'60'0,"-11"14"-32"0,-7-1-17 0,15 3 18 16,-3 0-11-16,3 0-2 15,-15 3-7-15,-3 21-4 16,4-6-2-16,-1 9-5 0,6 2-1 16,3 2-1-16,6 4 3 15,6-6 0-15,9 0 1 16,9-5 2-16,6-11 3 16,3-8-2-16,8-5-2 15,-2-13 0-15,3 0-1 16,-3-11-3-16,-7-2 0 15,-5-6 2-15,-3-8 0 16,-6 1-2-16,-3-1 2 16,-3-5 1-16,-3 5 0 15,-6 1 4-15,0 7 2 16,0 0 6-16,3 11 5 0,0 2-3 16,0 11 0-16,3 8-11 15,-3 8-1-15,6 19-7 16,3 10 1-16,0 3 13 31,6 2-5-31,0 5 1 0,3 1-8 16,3-8 0-16,-3-3-30 15,3-3-11-15,-1-10-56 16,1-11-26-16</inkml:trace>
  <inkml:trace contextRef="#ctx0" brushRef="#br4" timeOffset="129">19549 2119 212 0,'0'6'79'0,"9"-4"-42"0,6 4-43 0,-6-6 12 16,3 2 5-16,-1-2 7 15,4-2-9-15,0-4-5 0,0 1-2 16,0-3-2-16,0-5 2 15,-3 0-3-15,-3-1 0 16,-3-4-1-16,-6 5 0 16,-3-1 2-16,-3 6 2 0,-9-2-3 15,-3 7-2-15,-6 6 2 16,0 7 0-16,1 6 9 16,-1 3 5-16,6-1-6 15,6 4-4-15,6 1 2 16,6-4 1-16,6 2-2 15,6-2-1-15,6-4-14 16,9-4-8-16,-1-8-32 16,4-1-13-16,3-4-26 15</inkml:trace>
  <inkml:trace contextRef="#ctx0" brushRef="#br4" timeOffset="130">20022 1990 244 0,'-21'0'90'0,"12"0"-48"0,-8 5-40 0,8-5 19 16,0 5-11-16,0 3-3 15,3 0-7-15,3 11 0 16,6-1 0-16,6 3-5 0,6 1-1 16,0-4 0-16,-1 3 4 15,-5-2 23 1,3-1-11-16,-12 1 13 15,0-3-13-15,-15 2 2 16,-2-5-8-16,2-2 0 16,-12-8-13-16,0-3-7 0,0-6 9 15,6-2-33-15,4-5-10 16,5-5-31-16,6-4-43 16,18-4 35-16</inkml:trace>
  <inkml:trace contextRef="#ctx0" brushRef="#br4" timeOffset="131">20198 1844 200 0,'0'11'74'0,"0"-11"-40"0,6 42-22 0,-3-21 36 16,0 6-27-16,-3 10 10 15,3-3-19-15,-3 6-2 16,3-3-6-16,-3 3-29 15,3-11 13-15,-3 0-118 16,3-11 71-16</inkml:trace>
  <inkml:trace contextRef="#ctx0" brushRef="#br4" timeOffset="132">20037 1995 264 0,'-3'-5'99'0,"3"5"-54"0,18-8-55 0,-6 2 30 15,3 6-15-15,9-5 9 16,-1 3-7-16,7-4-26 16,3 6 10-16,0-5-96 15,-1 5 58-15,1-3-82 16,-3 3 74-16</inkml:trace>
  <inkml:trace contextRef="#ctx0" brushRef="#br4" timeOffset="133">20367 2035 168 0,'0'18'63'0,"0"-18"-34"0,15 40-19 0,-12-27 42 16,3 0-30-16,-3 3 23 15,0 0-26-15,-3 0-2 16,0 2-10-16,-3-4 0 16,3 4-4-16,-3-5 0 15,3-7-1-15,-3-4 3 16,3-2-3-16,-3-5 4 16,3 2-4-16,-3-10 1 15,6 3-1-15,-3-6-2 16,6 3 1-16,0-6-4 15,3 6 2-15,3-11-17 16,0 8 10-16,0-8-34 16,3 11 23-16,-3 0-46 15,3 5 37-15,-1-3-53 16,1 9 46-16,-3-6-38 16,3 5 42-16</inkml:trace>
  <inkml:trace contextRef="#ctx0" brushRef="#br4" timeOffset="134">20609 2066 176 0,'-3'27'66'0,"3"-27"-36"0,-3 18-18 16,0-7 30 0,6 0-24-16,-3 2 9 15,0 3-17-15,3-3 6 16,3 3-9-16,3-3 2 16,-1 0-5-16,4-7 0 0,0-4-2 0,6-7-13 15,0 2 7-15,0-15-10 16,0 10 8-16,-3-16 5 31,-4 8 1-31,-5-2 11 16,3 4-5-16,-6 4 1 0,0 7-4 15,-3 6-6-15,0 2 1 16,0 6 3-16,0 2 0 0,0-3-7 16,6 4 3-16,0-4-47 15,3 3 27-15,3-7-96 16,6-4 67-1</inkml:trace>
  <inkml:trace contextRef="#ctx0" brushRef="#br4" timeOffset="135">21002 2035 164 0,'-36'-24'63'0,"36"24"-34"0,-24 2-23 16,12 9 19-1,6 2-15-15,-9 6 8 16,3 5-10-16,0-6 13 15,6 6-12-15,3 2 3 16,9-2-8-16,9 0-11 16,6 0 4-16,6-11-39 15,3 0 23-15,2-10-86 16,1-3 58-16</inkml:trace>
  <inkml:trace contextRef="#ctx0" brushRef="#br4" timeOffset="136">21234 1852 216 0,'-21'-13'82'0,"21"13"-44"0,0 0-38 0,0 0 20 16,0 0-13-16,0 3 14 15,6 7-12-15,-3 9 22 16,3 7-17-16,-3 8 2 16,3 4-10-16,0 6-1 15,0-1-3-15,-3-1-19 16,0-5 9-16,-3-5-96 15,0-3 58-15,0-2-89 16,2-6 77-16</inkml:trace>
  <inkml:trace contextRef="#ctx0" brushRef="#br4" timeOffset="137">21052 2029 304 0,'0'-8'115'0,"0"8"-62"0,21-5-64 16,-9 2 23 0,0 6-11-16,9-6-2 15,-1 3 0-15,13-2-45 16,-3-1 24-16,3-2-94 16,-1 5 65-16,1-3-63 15,-3 6 66-15,29-3 152 31,-29 21-19-15,-9 3 12-16,0-3-54 0,-9 3-12 16,-3 2-20-1,-3-5-7 1,0 1-2-16,-6-4-60 0,3-2 32 16,-3-5-112-16,0-1 76 15</inkml:trace>
  <inkml:trace contextRef="#ctx0" brushRef="#br4" timeOffset="138">21490 1937 280 0,'-3'-6'107'0,"3"6"-58"0,9 0-59 0,-6 0 8 15,3 0-3-15,-1 0-35 16,7 6 22-16,0-6-58 15,3 5 43-15,-3 3-49 16,3-5 47-16,-3 7 11 16,0 3 15-16,-6 6 56 15,3 2-26-15,-9 3 43 16,0 2-37-16,-3 4 13 16,0-4-23-16,0 0 3 15,6 1-11-15,3-3 1 16,3 0-6-16,3-9-4 15,5 4-1-15,4-16-1 0,3 2 0 16,0-10 4 0,-3-3-1-16,-6-8 6 0,-1 3-4 15,-11-14 3-15,0 6-3 16,-12-8 5-16,4 2-5 0,-13-4-16 16,3 9 6-1,-6 4-48-15,3 5 31 0,3-1-78 16,6 4 58-16</inkml:trace>
  <inkml:trace contextRef="#ctx0" brushRef="#br4" timeOffset="139">21891 1982 192 0,'21'18'74'0,"-21"-18"-40"0,18 53-27 0,-12-32 36 15,3-2-26-15,-6-1 17 16,3 6-20-16,-6 0 3 15,0-5-9-15,-3-4 3 16,3 1-6-16,-3-5 2 16,6-1-4-16,-3-10-2 15,0 0 0-15,0-13-6 16,6 0 3-16,0-6 1 16,6 6 1-16,3-11-3 15,0 3 2-15,5 0 3 16,4 3-1-16,0 4 13 15,3 4-8-15,0 10 15 16,-1 10-12-16,1 4 7 16,0 4-9-16,-9 1-20 0,0 2 7 15,-6-8-97 1,0 3 57-16,-7-6-111 0,7-2 89 16</inkml:trace>
  <inkml:trace contextRef="#ctx0" brushRef="#br3" timeOffset="140">17977 2765 96 0,'-6'-3'35'0,"6"3"-18"0,-3 0 11 0,3 0 21 16,-3 0-5-16,0 3-4 15,0-3-7-15,0 0-1 16,1 3-18-16,-1-3 1 0,0 2 1 16,3-2-2-16,0 0 0 15,6 0-8-15,2 0-4 16,13 0 1-16,9 0 0 16,3-2-1-16,8-1-2 15,1-2 1-15,3 5 1 16,-7-6-1-16,-2 4-1 15,-6-1 1-15,-6 3 1 16,-6 0 1-16,-3 0 1 16,-7 0 9-16,-8 0 6 15,-3 0-8-15,-8 0-3 16,-7 0 1-16,-9 0 2 0,-6 3 0 16,-6-1 1-1,1-2 0-15,-4 6 2 0,3-6-7 16,7 0-4-16,5 0-2 15,0 0 1-15,9 0-3 16,6 0 0-16,6 0-8 16,6 0-2-16,12 5-3 15,9-2-1-15,12-1 1 16,6 1 1-16,-1-1 8 16,4-2 2-16,-3 0 3 15,-4 0 0-15,-8 0 0 16,-6 0 0-16,-6 0 6 15,-3 0 4-15,-9-2-5 16,-9-1-1-16,-6 1 0 16,-12 2 0-16,-12 0 0 0,-2 0 2 15,-4 0-1-15,3 0 0 16,4 0-3-16,5 0 1 16,9-3-4-16,9 3 0 15,6-3-6-15,21 1-3 16,3 2 1-16,15-6 3 15,11 4-4-15,7-4 2 16,-4 6 4-16,-2-5 2 16,-6 2 2-16,-3 3 0 15,-7 0 2-15,-8 0 1 16,-15-2 21 0,-9-1-14-16,-9 3-1 15,-9 0-4-15,-5 0-1 16,-4 0 0-16,0 0 2 0,3 0-5 15,6 0-3-15,7 0-4 16,2 0-1-16,6 0-40 16,9 0-19-16,6 0-70 15,14-8-39 1,4-5 83-16</inkml:trace>
  <inkml:trace contextRef="#ctx0" brushRef="#br3" timeOffset="141">19230 2662 144 0,'-6'-6'55'0,"1"12"-30"0,-1-12-14 16,-3 6 18-16,-3 6-6 0,-3-1-1 15,-6 11-8-15,-3 0-1 16,-3 5-8-16,1 0 4 0,5 3 1 16,3 2-5-16,6 1-1 15,6-9-2-15,9 4 1 16,6-4 2-16,6-5 2 15,6-10-3-15,0-3-1 16,5-3-3-16,-2-10-1 16,0 0 1-16,-3-3 0 15,-3 0-3-15,-6 3 0 16,-4-6 4-16,-2 3 1 16,-6 1 0-16,0 7 1 15,0-6 2-15,-3 9 4 16,0 2-4-16,3 3-3 15,0 8-4-15,0 6 1 16,3-1-1-16,3 5 0 16,3 1 4-16,0 2 1 0,6-8-19 15,0 1-7-15,0-9-52 16,15 0-57 0,-1-5 37-16</inkml:trace>
  <inkml:trace contextRef="#ctx0" brushRef="#br3" timeOffset="142">19519 2664 108 0,'-3'-2'44'0,"6"4"-24"0,3-4-4 0,-6 2 16 15,0 0 2-15,0 0 5 16,0 0-5-16,0 2 2 16,-6 12-20-16,-3-4-3 0,-3 3 1 15,0 1-4-15,4-1 0 16,-1 0-9-16,6 0 0 16,3 1-3-16,6-1 0 15,5 0 2-15,4 0 2 16,3 0-1-16,0 1-1 15,-3-1 1-15,-3-2-1 0,-3-1 4 16,-6-2 5-16,-6 0-1 16,-6-3 3-1,-6 1-8-15,-3-4-2 0,0-2-14 16,0 0-5-16,4-2-25 16,2-1-13-16,3 0-30 15,6-2-33 1,3 0 44-16</inkml:trace>
  <inkml:trace contextRef="#ctx0" brushRef="#br3" timeOffset="143">19745 2712 148 0,'6'-3'55'0,"-9"3"-30"0,0 3 1 0,0-3 25 15,0 3-14-15,-3 2-4 16,-2-2-13-16,-1 2-5 15,0 0-8-15,3 3-5 0,3 0-1 16,6 3-4-16,3 2 2 16,3 5 1-16,0-4 2 15,2 1 1-15,-2 1 1 16,-3-2 0-16,-3-1 2 16,-3 0 6-16,-6 0 2 15,-6-5-5-15,1-3-3 16,-10-2-6-16,0-3 0 15,3 0-29-15,0-3-13 16,3 3-31-16,3-5-12 0,6 5-6 16</inkml:trace>
  <inkml:trace contextRef="#ctx0" brushRef="#br3" timeOffset="144">19933 2741 184 0,'0'0'68'0,"3"0"-36"0,0 5-29 16,0-5 17-16,0 8 3 15,0 0 6-15,-3 5-14 0,0 6-3 16,0 0-8 0,0-1-1-16,3-5 1 0,0 1-29 0,0-4-12 15,0-2-66 1</inkml:trace>
  <inkml:trace contextRef="#ctx0" brushRef="#br3" timeOffset="145">19906 2609 240 0,'-9'-13'90'0,"12"13"-48"0,0-6-51 0,3 6 12 16,0 0-7-16,6 6 3 0,3-4-46 15,3 9-19-15,3-9-19 16,11 4-8-16</inkml:trace>
  <inkml:trace contextRef="#ctx0" brushRef="#br3" timeOffset="146">20251 2648 152 0,'-6'3'57'0,"1"2"-30"0,-7 1-21 16,6-1 17-16,-3 8-3 15,-3 0 0-15,-9 9-6 16,-3 4-1-16,3 3-8 16,3-2 8-16,7-4 6 0,5 1-8 15,6-3-1-15,9-2-6 16,2-11-3-16,7 2-7 0,0-15-1 16,0 0-13-1,-3-6-2-15,0-2 3 0,-3 3 3 16,-3-9 8-16,-3 6 2 15,-3 0 4-15,0 5 1 16,-3-6 1-16,0 9 2 16,0 0-3-16,3 15-2 15,2 9 2 1,7 2 6-16,3 13 7 16,-3 3 16-16,-3-7 9 15,-6-1-4-15,-3-3 0 16,-6 1-9-16,-6-9-3 15,-3 1-10-15,-6-6-2 16,1-3-7-16,-10-7-4 0,0-3-17 16,3-3-5-16,1-4-26 15,2-4-10-15,3 0-28 16,6-18-34 0,6 3 44-16</inkml:trace>
  <inkml:trace contextRef="#ctx0" brushRef="#br3" timeOffset="147">20317 2746 156 0,'15'3'57'0,"-9"2"-30"0,6 11-16 16,-6-5 18-16,0 2 0 0,-1 6 3 16,4-1-4-16,-6-2 0 15,0-3-16-15,-3 0 0 16,0-2-1-16,0-3-6 0,0-3-1 15,-3 0-2-15,0-5 1 16,0-7-4-16,3-4-2 16,0-5-9-16,6-2-3 15,3-1-3-15,3 1 1 16,0 2 7 0,3 2 5-16,3 4 10 15,0 5-2-15,0 7 19 16,-1 6-13-16,1 5 19 15,-3 3-16-15,-3 3 2 16,-3 2-8-16,-3-3-8 16,0 1 1-16,-3-1-40 15,0-4 23-15,0-6-83 16,3 0 56-16,0-11-69 16,0 3 64-16</inkml:trace>
  <inkml:trace contextRef="#ctx0" brushRef="#br3" timeOffset="148">20686 2746 168 0,'3'3'63'0,"-3"-3"-34"0,6 19-19 15,-3-9 39 1,3 3-27-16,-6 1 24 0,3 1-26 16,-3 1 5-16,0 0-15 0,-3-3-4 15,3 3-3-15,-3-5 0 16,3-1-2-16,-3-10-12 15,6 3 7-15,-3-6-24 16,0-4 16-16,3-9-12 16,6 2 14-16,3-4 1 15,0 2 5-15,2 3 3 16,1 0 1-16,3 5 17 16,0 5-9-1,-3 8 21-15,3 3-16 0,-3 5 11 16,-3 1-14-16,-3-1 4 15,-4 0-9-15,-2-5 0 16,0 0-3-16,0-5-2 16,0-1 1-16,0-7-8 15,3 2 4-15,3-7-8 16,0 5 7-16,0-9-1 16,3 4 3-16,-3 2 0 15,3 5 0-15,-3 3 0 16,3 8 0-16,-6-3 4 15,0 6-1-15,-3 0-20 16,3-1 10-16,-3-2-63 16,2 0 41-16,1-3-89 15,3-2 68-15</inkml:trace>
  <inkml:trace contextRef="#ctx0" brushRef="#br3" timeOffset="149">21124 2818 200 0,'0'0'74'0,"5"2"-40"0,4 4-20 0,-3-1 22 16,0-2-5-16,9-1-1 16,0 1-12-16,0-3-6 15,0 0-7-15,0-3-2 0,0 1 3 16,0-1-3-16,-1-5 0 16,-2 3-3-16,-3-6-1 15,-3 3-6-15,-6 0-3 16,-3 0-8-16,-3 3-1 15,-9 0 5-15,-5 0 6 16,-1 5 5-16,0 5 2 16,0 3 9-16,3 5 5 15,-3 6 0-15,9 2 0 16,3 3 8 0,7-3-12-16,2 2-4 15,2 4-3-15,1-11-31 16,6 0 16-16,9-3-78 15,0-2 50-15,3-6-83 16,0-3 70-16</inkml:trace>
  <inkml:trace contextRef="#ctx0" brushRef="#br3" timeOffset="150">21374 2820 140 0,'3'11'55'0,"-3"-11"-30"0,8 27-10 0,-5-22 38 16,0 3-30-16,0 2 14 15,0 4-22-15,-3-4-2 16,3 1-8-16,-3-9-1 16,0 4-2-16,0-6-6 15,0 5 2 1,0-16-25-16,3 9 14 0,3-17-27 16,3 6 23-1,6-8-8-15,3 5 15 0,3-5 19 16,0 8-4-16,-1 5 23 15,1 2-16 1,-3 12 14-16,-3-1-15 0,-3 11 15 16,0 5-16-16,-6 0 5 15,3 3-10-15,-6 0-11 16,3-6 3-16,-3-2-28 16,3-3 17-16,0-2-95 15,0-3 60-15</inkml:trace>
  <inkml:trace contextRef="#ctx0" brushRef="#br3" timeOffset="151">21811 2445 208 0,'0'10'79'0,"0"-10"-42"0,3 69-39 0,-3-40 19 31,0 0-12-31,-3 16 2 0,0 3-4 15,-3 5 0-15,6-3-1 16,-6 3-32-16,6-13 16 0,-6-3-91 16,6-8 58-16</inkml:trace>
  <inkml:trace contextRef="#ctx0" brushRef="#br3" timeOffset="152">21594 2775 260 0,'12'-5'96'0,"-12"5"-52"0,62-5-45 0,-32 2 22 16,-3 3-14-16,17-2-34 16,1-6 14-16,9 2-117 15,-4-2 73-15</inkml:trace>
  <inkml:trace contextRef="#ctx0" brushRef="#br3" timeOffset="153">22502 2741 164 0,'-9'0'63'0,"9"0"-34"0,-9 8-23 16,0-3 26-1,9 6-19-15,-9 5 13 16,3 8-15-16,0 2 12 15,3 3-13-15,3 0 8 16,6 0-10-16,9-5 6 16,3-11-7-16,6-7 9 0,2-1-9 0,4-13 5 15,0-3-7-15,-6-7 2 16,0 5-4-16,-13-14 5 16,1 9-5-16,-12-6-10 15,-3 8 4-15,-14-2-37 16,2 4 22-16,-12 1-71 15,3 8 49-15,-3-1-78 16,9 6 67-16</inkml:trace>
  <inkml:trace contextRef="#ctx0" brushRef="#br3" timeOffset="154">22692 2775 164 0,'6'8'63'0,"-6"-8"-34"0,18 37-19 0,-12-13 28 16,6-3-21-16,-6 16 18 16,0-2-21-16,-3 5 13 15,3-3-16-15,-3-3 1 16,0-2-7-16,0-8 1 16,0-3-3-16,-3-3 0 15,3-5-1-15,-6-5-2 16,3 0 1-16,-3-10-6 15,3-4 3-15,-3-9 1 16,0-1 1-16,-6-19-3 16,9 1 2-16,0-14-1 15,9 6 0-15,-3-8 0 0,3 10 0 16,2 0-3-16,4 6 3 16,6 5 3-16,0 10 0 15,-3 6 8-15,0 10-5 16,-3 9 16-16,-6 7-11 0,-3 5 9 15,-6 4-10-15,-12 4-2 16,3-5-4-16,-12 6-28 16,6-4 14-1,-6-4-61-15,6 2 41 0,-3-10-96 16,6-1 72-16</inkml:trace>
  <inkml:trace contextRef="#ctx0" brushRef="#br3" timeOffset="155">22936 2844 240 0,'24'14'90'0,"-24"-14"-48"0,33 10-31 16,-24-5 32-1,6 1-25-15,0-4 4 16,2 6-13-16,1-8 1 16,-3 0-6-16,6-5 0 15,-3 2-2-15,-6-2-8 16,3 0 3-16,-9-6-27 15,-6 1 16-15,-3-4-25 16,-3 9 23-16,-15-6-6 16,0 11 13-16,-6 6 6 0,0 4 2 15,4 4 1-15,-1 7 8 0,12 5 7 16,3-2-7-16,6 0 4 16,6-3 2-16,9 0-10 0,6-5-1 15,3-3-30-15,-1-2-9 16,10-9-39-1,-3 1-48-15,-3-3 34 16</inkml:trace>
  <inkml:trace contextRef="#ctx0" brushRef="#br3" timeOffset="156">23225 2868 144 0,'0'3'55'0,"6"2"-30"0,-3 3-7 0,6-3 20 0,-3 8-4 16,0 1 1-16,3-1-12 15,-3 0-3-15,0-5-12 16,0 3-3-16,-3-3 1 0,-3-3-1 16,0 0 2-16,0-2 0 15,0-3 3-15,-3-5-3 16,-3-9-2-16,6 1 2 16,-6 0 2-16,3-3-4 15,0 0-1-15,3 0-4 16,6-2-1-16,0-1-10 31,3 3 6-31,5 0-25 16,-2 9 17-16,3-1-47 15,0 0 34-15,6 2-59 0,0 1 48 16,3 0-46-16,5 5 48 16,1-3-2-1,-3 3 22-15,0-3 60 0,-4 6-24 0,-2-3 68 16,-6 0-51-1,3 0 33-15,-6 0-41 0,-12 0 6 16,6 3-21-16,-12-1 4 16,0 6-11-16,-12 6 9 15,3-1-10-15,-6 3 12 16,1 8-11-16,-1-6 7 16,12 8-8-16,-3-7-2 15,12 2-3-15,0-5-2 16,9 0 1-16,3-8-10 15,6 0 5-15,-1-11-5 16,-2-2 5-16,3-8 7 16,0-1-2-16,-3-4 11 15,-3 5-6-15,-3-3 3 16,0 3-5-16,-3-1-6 16,0 9 0-16,0 2-1 15,-3 3 1-15,6 6 0 16,-1 4 0-16,1 3 2 15,0 3 0-15,3-2-31 16,0 1 17-16,0-4-72 16,9-3 49-16,-6-5-88 15,0-3 71-15</inkml:trace>
  <inkml:trace contextRef="#ctx0" brushRef="#br3" timeOffset="157">23874 2527 220 0,'3'-24'82'0,"-3"24"-44"0,3 21-40 0,-3-8 28 16,0-5-17-16,0 13 18 16,0 3-15-16,0 11 2 15,0 2-8-15,0 8-3 16,0-6-2-16,0 1-39 16,0-3 21-16,0-2-112 15,0-9 72-15</inkml:trace>
  <inkml:trace contextRef="#ctx0" brushRef="#br3" timeOffset="158">23701 2709 288 0,'-6'-8'110'0,"6"8"-60"0,6 0-63 15,0 0 15-15,3-2-5 16,0-1 1-16,12 3 2 15,-6 0 0-15,20-3 0 16,-8 3-14-16,9 3-5 0,-3 0-23 16,5-1-11-16,-5 4-1 15,-3-1 3-15,-9 3 15 16,0-5 29 0,-1 2 27-16,-11 3 17 0,-3-3 11 15,-12 6-9-15,6-1-3 16,-9 9-9-16,4-3-3 15,-1 5-13-15,-3-8-2 16,9 14-2-16,0-4 3 0,15 1 1 16,-10-5-1-16,16-1-1 15,-6-7-1-15,0-3 2 16,0 0-1-16,-3-16 2 16,-3 0-4-16,-3-3-2 15,0-2 2-15,-9-8 0 16,0 2-3-16,-9-2-1 0,0 3-17 15,-6 2-7-15,9 2-23 16,-3-1-10-16,3 1-42 16,9 4-42-1,0-1 46-15</inkml:trace>
  <inkml:trace contextRef="#ctx0" brushRef="#br3" timeOffset="159">24279 2778 264 0,'18'27'101'0,"-18"-27"-54"0,17 47-35 15,-14-39 24-15,-3 13-8 16,6-5-2-16,-3 3 1 16,0-3 2-16,-3-3-15 0,0-3-1 15,-3-2-2-15,0 0-2 0,-3-5 0 16,6 0-5-16,0-14-3 16,0-2 4-1,9 2-3-15,3-13-10 16,3 8 5-16,9-10-15 15,3 8 10-15,5-1-29 32,1 6 21-32,9 0-103 0,-3 7 66 15</inkml:trace>
  <inkml:trace contextRef="#ctx0" brushRef="#br5" timeOffset="160">5375 11655 104 0,'6'-16'41'0,"-4"13"-22"0,4-12 2 16,-3 12 19-16,0 0-1 15,0 1-1-15,0 7-8 16,0 3-4-16,0 5-14 16,0 13-1-16,0 14 2 0,-3 8-5 0,-3 2 0 15,0 3-4-15,0-5-1 16,3-9-3-16,0-7-1 15,0-5-6-15,3-6 0 16,0-5-30-16,0-6-13 16,-3-10-23-1,3-8-36-15,0-8 33 16</inkml:trace>
  <inkml:trace contextRef="#ctx0" brushRef="#br5" timeOffset="161">5375 11655 132 0,'-6'-16'49'0,"6"13"-26"0,3-2-12 0,0 0 15 0,-3 5-3 16,6 0-2-16,-1 0 2 15,7 5 0-15,3 11-12 16,9 10 0-16,6 9 0 0,-3 7-6 16,2 0-1-16,-2-2 2 15,-3-3 3-15,0-5-6 16,-6-8-2-16,-3-6 1 15,-1-4 1-15,-2-7 1 16,0-4 2-16,-3-11 3 16,0-10 5-16,-3-9-6 15,3-10-2-15,-3-10-6 16,0-1 0-16,0-2 0 16,0 5 2-16,-3 5-3 15,0 8-2-15,0 8-18 0,0 6-7 16,0 5-27-16,6 7-12 15,0 6-25 1</inkml:trace>
  <inkml:trace contextRef="#ctx0" brushRef="#br5" timeOffset="162">5872 11851 156 0,'-24'45'57'0,"18"-32"-30"0,0 11-21 0,6-11 17 16,0 3-3-16,3 2 3 0,3 1-9 15,3-3-3-15,6-3-6 16,3-2 5-16,8-9 3 0,1-4-4 16,0-6-1-16,0-8-6 15,-6-3-2-15,-4 1 0 16,-5-1 2-16,-9-2 1 15,-6-3 1-15,-12 0-9 16,-5 6-4-16,-4 2-13 16,0 3-4-16,0 5-37 15,3 0-49 1,6 0 23-16</inkml:trace>
  <inkml:trace contextRef="#ctx0" brushRef="#br5" timeOffset="163">6184 11528 184 0,'-3'10'71'0,"6"-2"-38"0,0 29-25 0,3-18 18 16,-3 10 0-16,-3 8 4 16,0 3-14-16,3 5-4 15,0-3-8-15,0-2-3 0,0-6 0 16,3-5-15-16,0-5-3 15,-3-5-55 1</inkml:trace>
  <inkml:trace contextRef="#ctx0" brushRef="#br5" timeOffset="164">6062 11748 268 0,'-6'-6'101'0,"15"4"-54"0,3-6-59 16,0 5 15-16,3-2-5 16,6-1 1-16,-1 4-15 15,4-1-4-15,3 3-45 16,3 0-20-16,-3 3 2 16,-1-1 4-16</inkml:trace>
  <inkml:trace contextRef="#ctx0" brushRef="#br5" timeOffset="165">6384 11848 184 0,'0'37'68'0,"6"-34"-36"0,2 5-22 0,-2-3 17 16,6-2-9-16,3-3 0 15,3 0-7-15,0-3 1 16,-3 0-7-16,0-5 1 0,0 0 4 16,-3-2-6-16,-4-1 0 15,-2 1-2-15,-6-1-2 16,-3 3-10-16,-6 0-6 15,-11 3-6-15,-4 2 1 16,0 6 12-16,0 13 5 16,3 5 5-16,4-2 4 15,2-1 11-15,6 1 5 0,3-1-3 16,6 1 0-16,6-1-8 16,3-2-2-16,6-3-4 15,8 0-1-15,1-2-6 16,0-8 0-16,0-3-43 15,0-6-19-15,8-7-40 16</inkml:trace>
  <inkml:trace contextRef="#ctx0" brushRef="#br5" timeOffset="166">6747 11734 300 0,'-15'6'112'0,"15"-4"-60"0,0 1-78 0,0-3 8 15,0 3-21-15,0 2-3 16,0 5-62-16,0 17-26 16</inkml:trace>
  <inkml:trace contextRef="#ctx0" brushRef="#br5" timeOffset="167">6774 11996 228 0,'-6'8'88'0,"9"-5"-48"0,0-6-67 0,0 3 7 15,-3-2-48-15,0-1-19 16,2-5 21-16,1 0 13 16</inkml:trace>
  <inkml:trace contextRef="#ctx0" brushRef="#br5" timeOffset="168">5476 12203 176 0,'-12'10'68'0,"12"-5"-36"0,0 1-18 0,0-6 20 16,0 0-11-16,6 0 0 0,0 0-14 16,3-3-3-16,9-2-4 15,2-6 1-15,4-2 2 0,3 0-2 16,0 0-2-16,8 2-3 15,-2 6 1-15,3 2-1 16,3 6-2-16,2 2 3 16,1 6 0-16,3-1 5 15,-1 3 5-15,1-2-5 16,0-3 0-16,-1-3-2 16,-2-5 1-16,0-2-2 15,2-6 2-15,4 0-4 16,-1-3 0-16,4 0 1 15,0 6 0-15,-4 3 0 16,-5-1 2-16,0 3 1 0,-4 3 3 16,-2-1-3-16,-3-2 0 15,0-2-43-15,-1-6-20 16,-2-8-47 0</inkml:trace>
  <inkml:trace contextRef="#ctx0" brushRef="#br5" timeOffset="169">7518 11824 140 0,'0'-13'52'0,"0"13"-28"0,-3 0-2 0,3 0 36 15,-3 3-14 1,-6 5-16-16,-3 5-10 15,-3 8-11-15,0 3-5 0,0 5 1 16,0 3-4-16,6-3 0 16,6-3 1-16,6 1 2 15,6-6-1-15,3-5-1 16,3-6 5-16,6-4 4 16,3-6-1-16,0-11 1 15,-1-5-8-15,-2-2-2 16,-6-1 2-16,-3 1 1 15,-6-1 4-15,-6 3 1 16,-3-5 1-16,-12 2 0 16,0 6-4-16,-3 3-1 15,1-1-17-15,2 3-5 16,3 3-24-16,3 0-10 0,6-1-122 31,6 4 82-31</inkml:trace>
  <inkml:trace contextRef="#ctx0" brushRef="#br5" timeOffset="170">7672 11864 140 0,'0'42'55'0,"6"-18"-30"0,0 8-25 16,-3-14 13-16,-3 1 17 15,0-3 13-15,0 0-16 0,0-3-5 16,0-3-13-16,0-2-6 0,0-2 0 15,0-6 0 1,0-3 3-16,0-8-10 16,0-4-2-16,3-4-8 0,3-2-2 15,3 0 4-15,3-3 5 16,0 5 4-16,0 6 2 16,9 8 3-16,-3 7 1 15,2 6 5-15,-5 6 5 16,0 2-3-16,-3-1 0 15,-3 4-6-15,-3-3-1 16,0-3-6-16,-3-2-2 16,-3-1-42-16,3-5-19 15,3-2-19 1</inkml:trace>
  <inkml:trace contextRef="#ctx0" brushRef="#br5" timeOffset="171">7949 11628 184 0,'0'8'68'0,"3"-2"-36"0,3 10-40 15,-3-1 12-15,3 12 13 16,-3 7 9-16,0 9 0 16,0 2 2-16,-3 0-16 15,3-6-7-15,-3-4-3 0,0-6-9 16,0-5 0-16,3-3-48 0,-3-5-18 15</inkml:trace>
  <inkml:trace contextRef="#ctx0" brushRef="#br5" timeOffset="172">8062 11972 216 0,'0'11'82'0,"6"0"-44"0,6 2-36 0,-6 0 17 15,3-2-4-15,0-1 1 16,0 1-8-16,0-1-5 0,0-2-2 16,0-2-12-16,0-1-3 15,3-2-13-15,0-3-5 16,-1-14-12-16,1 1-5 16,3-3-6-16,-3-2 3 15,3 2 35-15,-3 3 40 16,-6 5 24-16,3 2 8 15,-9 6 1-15,-3 14-13 16,-3 7-4-16,0 5-22 16,-6 9 1-16,-3 2 0 0,-3 2-8 15,3 1-3-15,0-6-7 16,4-4-2-16,2-7-59 16,3-4-24-16,3-6-17 15</inkml:trace>
  <inkml:trace contextRef="#ctx0" brushRef="#br5" timeOffset="173">8988 11663 144 0,'-9'-13'55'0,"6"7"-30"0,-3-15-21 0,0 11 13 15,-6-1 14-15,-3 3 7 16,1 0 0-16,-4 5 2 16,-3 3-22-16,0 8-13 0,3 6-4 15,3 12-3-15,3 14-2 16,4 13 0-16,5 0 0 16,0 0 3-16,3-3 2 15,3-8 2-15,0-7 1 16,-1-9-7-1,-2-5 0-15,0-2-45 0,0-9-21 16</inkml:trace>
  <inkml:trace contextRef="#ctx0" brushRef="#br5" timeOffset="174">8637 11906 208 0,'-3'-2'77'0,"9"-4"-42"0,6 1-39 16,-3-3 13-16,0 3 4 16,5 0 6-16,4-3-10 15,6 0-5-15,0 2-2 16,3 4-5-16,-3-6 2 0,2 8-43 16,-2 0-20-16,3 0-26 15</inkml:trace>
  <inkml:trace contextRef="#ctx0" brushRef="#br5" timeOffset="175">9000 11835 220 0,'-3'18'85'0,"6"-2"-46"0,3 5-48 0,-3-10 14 16,0 2 10-16,-3 3 7 15,0 3-8-15,3-1-5 16,0 3-6-16,-3-5-9 0,0 0-1 15,3-5-48-15</inkml:trace>
  <inkml:trace contextRef="#ctx0" brushRef="#br5" timeOffset="176">9071 11935 112 0,'12'16'44'0,"-3"0"-24"0,0 0-2 0,-6-8 20 0,0 5 3 16,0-2 3-16,0-3-20 15,-3 0-7-15,0-3-10 16,0-5-1-16,0 0 1 0,0-3 10 16,0-2 4-16,0-3-11 15,0 0-3-15,3-2-5 16,0-4 1-16,3 1-4 15,0 2 0-15,3 1-12 16,6 2-7-16,0 0-47 16,0 3-21-16,5-1-3 15</inkml:trace>
  <inkml:trace contextRef="#ctx0" brushRef="#br5" timeOffset="177">9351 11843 216 0,'-27'32'82'0,"21"-22"-44"0,-8 1-44 0,8-6 14 16,0 3-3-16,0 2 2 16,3-2-3-16,3 3-1 15,3 0-1-15,3-1-4 0,6 1-1 16,5-1 4-16,1-2 1 16,-3 6 6-16,0-4 5 15,-18 3 15-15,-6-2-9 16,-3-1 0-16,-6-2-22 15,1-2-8-15,-4-6-24 16,0 0-10-16,0-11-40 31,6 1-40-31,9-9 44 0</inkml:trace>
  <inkml:trace contextRef="#ctx0" brushRef="#br5" timeOffset="178">9449 11647 220 0,'3'16'82'0,"3"5"-44"0,-3 19-31 0,0-19 20 15,-3 13-1-15,0 6 2 16,0 2-18-16,0-2-5 16,0-3-4-16,0-5-10 0,0-3-4 15,0-5-46-15,0-6-21 16,0-2-19-1</inkml:trace>
  <inkml:trace contextRef="#ctx0" brushRef="#br5" timeOffset="179">9304 11848 280 0,'0'0'107'0,"6"-5"-58"0,11 5-55 0,-5-3 19 0,6-2-1 15,6 0 2-15,0-1-7 16,0-2-4-16,-1 0-2 16,-2 0-30-16,-3 0-13 0,-6 1-62 15,-3-1-48 1,-6 0 62-16</inkml:trace>
  <inkml:trace contextRef="#ctx0" brushRef="#br5" timeOffset="180">9012 11750 276 0,'-3'0'104'0,"15"0"-56"0,9-2-65 0,-9 2 12 16,-1-3-50-16,4-2-16 15,12-1-26-15,-3 1-7 16</inkml:trace>
  <inkml:trace contextRef="#ctx0" brushRef="#br5" timeOffset="181">10122 11864 136 0,'-6'-16'52'0,"-6"11"-28"0,3-11-4 0,6 13 19 15,-3-2 3-15,0 0 2 0,1 2-11 16,-4 3-5-1,-3 3-16-15,0 13-10 0,-3 7-4 16,3 1-2-16,3 3 0 16,3 2 0-16,6 0 3 0,6-5-7 15,3-3-2-15,6-5-12 16,9-3-6-16,2-8-32 16,1-7-57-1,3-4 20-15</inkml:trace>
  <inkml:trace contextRef="#ctx0" brushRef="#br5" timeOffset="182">10268 11893 156 0,'-30'11'57'0,"18"-1"-30"0,-3 9-23 0,12-9 13 16,-2 4 3-16,-1 1 2 16,3 4 2-16,3-1 2 15,6 1-14-15,2-3 0 0,10-3-1 16,0-5-2-16,3-3 2 15,-3-5 0-15,0-5 3 16,0-8-5-16,-3-3-1 16,-4 0 0-16,-2 0 2 15,-9 0-1-15,-3 0 0 16,-3 1-5-16,-5 1-3 16,-7-4-16-16,0 7-7 15,0 6-31-15,3 2-14 16,6 6-41-1</inkml:trace>
  <inkml:trace contextRef="#ctx0" brushRef="#br5" timeOffset="183">10414 11906 168 0,'0'8'66'0,"6"3"-36"0,3 2-33 16,-6-5 11-16,0 3 20 15,0-1 11-15,-3 1-11 16,0 2-5-16,-3 0-14 16,0-2-2-16,0-3 0 0,0-3-1 15,0 0 1-15,3-2-6 16,0 0-3-16,-3-11-19 16,3-3 4-1,0-2 2-15,3-3 4 0,0 0 2 16,3-8 3-16,3 11 4 15,3-3-1-15,-1 13-1 16,1 3 7-16,3 8 5 16,3 6 5-16,-3 2 4 15,-3-1-5-15,-3 1 1 16,0 0-6-16,-3-3 1 16,-3-2-3-16,0-3 2 15,0-3-4-15,-3-5-2 16,3-2-9-16,0-6-5 15,3-6-9-15,0-1-1 16,2-7-1-16,4 4 2 0,0-3 10 16,3 7 6-16,0 9 14 15,6 5 4 1,-3 8 10-16,0 5 4 16,-4 3-10-16,-2 5-4 0,-3 1-5 15,-6-4 0-15,0-2-15 16,3-3-7-16,0-2-43 15,3-3-72 1</inkml:trace>
  <inkml:trace contextRef="#ctx0" brushRef="#br5" timeOffset="184">10875 11970 140 0,'-9'37'55'0,"9"2"-30"0,-3 4-21 0,3-22 13 16,0 5 23-16,-3-2 13 16,0-3-18-16,0-2-10 15,3-1-15-15,-3-10-5 0,3 0-1 16,-3-5-5-16,0-6 1 16,0-7-5-16,1-6-1 15,-1-5 3-15,-3-8 1 16,3-8 4-16,0-3 1 15,0-8 1-15,3-2 2 16,3 5-3-16,6 5 0 0,5 6 1 16,4 2 2-16,3 11-1 15,0 10 0 1,0 11 1-16,0 11 3 0,-3 5 2 16,-7 8 1-16,-5 0 0 15,-6-1 2-15,-6-2-5 16,-3 1-1-16,-2-4-20 15,-4 1-9-15,-3-6-31 16,3-2-15-16,0-9-50 16</inkml:trace>
  <inkml:trace contextRef="#ctx0" brushRef="#br5" timeOffset="185">11116 11811 216 0,'-3'3'82'0,"0"-1"-44"0,0-2-44 16,-6 14 29-16,-2 4 1 15,-7 3-6-15,0 3-3 16,0 0-8-16,3 5-3 0,3 0 0 16,6-5 0-16,6-3 2 15,3-5-1-15,9-3 0 16,3-5-1-16,0-3 2 15,0-5-3-15,3-8 0 16,-3-2 1-16,-1-6 0 16,-5-3-2-16,0 1 1 15,-3-1 0-15,-6 1 3 0,0-3-3 16,0 5 0 0,0 5-1-16,0 6-2 0,0 5-4 15,3 11-2-15,0 2 0 16,3 3 4-16,0 0 1 15,6-3 3-15,-3 0-3 16,0-5-2-16,3-3-29 16,0-2-12-16,0 0-19 15,-4-3-6-15,1-6-20 16</inkml:trace>
  <inkml:trace contextRef="#ctx0" brushRef="#br5" timeOffset="186">11262 11914 148 0,'-6'-18'57'0,"6"12"-30"0,0 6-27 0,0 0 10 15,0 0-2-15,3 6 2 16,3 2 8-16,0 5 6 16,3 3-13-16,0 0 16 0,-3 2 9 15,0-2-8-15,0-3-4 16,-3 0-7-16,0-2-1 16,-3-3-3-16,0 0 2 15,0-5 1-15,0-3 2 16,0-6-6-16,-3 1-2 15,0-6-5-15,0-2-2 16,3 0-6-16,3-3-2 16,3 0-9-16,3-2-2 15,3-1-11-15,0 3-3 16,-1-2-35-16,1-1-15 0,6 6-27 16</inkml:trace>
  <inkml:trace contextRef="#ctx0" brushRef="#br5" timeOffset="187">11533 11890 232 0,'0'37'88'0,"0"-21"-48"0,3 5-45 15,0-13 17-15,-3 3-9 16,0 0-2-16,0-3-16 16,0-1-7-16,0-1-73 0,-3-6-30 15,3-3 59-15,0-2 32 16</inkml:trace>
  <inkml:trace contextRef="#ctx0" brushRef="#br5" timeOffset="188">11479 11724 216 0,'-20'-8'82'0,"17"8"-44"0,3 0-42 0,0 0 13 16</inkml:trace>
  <inkml:trace contextRef="#ctx0" brushRef="#br5" timeOffset="189">11462 11718 307 0,'9'6'-37'16,"-1"-1"-48"-16,4-2-18 15</inkml:trace>
  <inkml:trace contextRef="#ctx0" brushRef="#br5" timeOffset="190">11673 11777 172 0,'-18'13'66'0,"15"-8"-36"0,0 16-26 0,-3-13 15 0,3 5-9 15,6 3-3-15,0-2-7 16,6-1-2-16,0 3 1 15,3 0 0-15,-3-1 3 0,-3 1 5 16,0 0 6-16,-6 3 6 16,-6-3 3-16,-9-1 2 15,3-1 2-15,0-4-10 16,-3-4-2-16,3-1-13 16,0-8-3-16,1-2-28 0,-1 2-10 15,3-2-53 1,6-3-42-16,3-3 49 15</inkml:trace>
  <inkml:trace contextRef="#ctx0" brushRef="#br5" timeOffset="191">11750 11935 192 0,'-6'8'74'0,"9"3"-40"0,-3 5-38 0,0-8 13 16,0 0 6-16,3 5 7 15,3 0-7-15,6 0-1 16,3-5-8-16,0-2 3 0,3-4 1 16,3-4 1-16,2-6 3 0,-2-3-7 15,-3-2-2 1,-3-3-1-16,-6 0 2 0,-6-2 3 16,-9-9 5-16,-6 3-8 15,-6 3-1-15,-3 0-10 16,-2 5-4-16,-1 0-26 15,0 8-12-15,6 3-25 16,3 0-9-16,6 2-4 16</inkml:trace>
  <inkml:trace contextRef="#ctx0" brushRef="#br5" timeOffset="192">11947 11837 200 0,'3'35'77'0,"0"-19"-42"0,3 8-37 0,-3-14 14 16,-3 3 9-16,3 1 6 16,-3-1-7-16,3-5-2 15,-3 0-10-15,0-3-3 0,0-5-1 16,3 0 6-16,3-8 4 16,2-5-10-16,1-8-1 15,3-8-14-15,3-3-3 16,12 0 0-16,0 3 3 15,0 8 2-15,-1 8 3 16,1 13 35 0,0 2-16-16,-3 17 26 15,0 5-23-15,-4 7 6 16,-2-2-13-16,-6-2-10 16,-3-1 0-16,0-5-125 15,-3-10-48-15,3-8 67 16,6-6 35-16</inkml:trace>
  <inkml:trace contextRef="#ctx0" brushRef="#br5" timeOffset="193">12878 11753 112 0,'-3'-8'44'0,"3"5"-24"0,-5 1-6 0,5 2 15 0,-3 0 8 15,-6 0 4-15,-6 2-15 16,0 4-5-16,0 1-13 16,3 1-7-16,3 0-2 0,6 0-4 15,9 0 1-15,9 5 2 16,3 3 3-16,0 0-2 16,3 5 0-16,-4-5 7 15,-2 0 6-15,-3 0 11 16,-3 0 8-16,-9-3 4 15,-3 0 0-15,-6 1-12 16,-3-7-6-16,-11-1-10 16,-1-4-5-16,0-2-12 15,0-2-4-15,3-4-35 0,3-1-13 16,6-4-19-16,4-18-7 16,5-3 4-1</inkml:trace>
  <inkml:trace contextRef="#ctx0" brushRef="#br5" timeOffset="194">12953 11538 192 0,'0'8'74'0,"3"8"-40"0,3 27-40 0,-3-22 12 16,3 5 2-16,-3 3 5 0,0 6 16 15,0 2 8-15,-3-5-19 16,0-3-5-16,0-6-2 0,0-4-7 15,0-6-2-15,0-5-4 16,0 0-1-16,0-5-12 16,0-11-5-16,3-5 0 15,6-6-1-15,0-2 1 16,5 0 0-16,1 2 8 16,3 6 5-16,0 2 11 15,0 9 5-15,0 7 22 16,0 6 10-16,-4 7-10 15,-2 9-4-15,-3 2-9 16,-3-5-3-16,-3-3-9 16,0-5-2-16,0-3-20 15,0-3-7-15,3-2-43 0,0-8-18 16,9-5-18 0</inkml:trace>
  <inkml:trace contextRef="#ctx0" brushRef="#br5" timeOffset="195">13289 11811 192 0,'-27'26'71'0,"27"-4"-38"0,-3 7-30 0,3-19 15 16,0 4 8-16,3-1 6 16,6 0-10-16,3-5-3 0,6 0-11 15,0-5-1-15,0-3 0 0,0-6 1 16,0-2 0-1,2 0-2-15,-2 0 1 0,-12-5-4 16,6-8 0-16,-12 3-3 16,-3-1-3-16,-6-2-14 15,-3 2-4-15,-3 1-20 16,-8-1-9-16,-1 3-35 16,-3 6-36-1,0 2 43-15</inkml:trace>
  <inkml:trace contextRef="#ctx0" brushRef="#br5" timeOffset="196">13426 11726 172 0,'-3'19'66'0,"3"-6"-36"0,0 11-26 0,0-11 13 15,6 8 5-15,3 0 6 16,0 3-6-16,6-3-3 15,0-5-11-15,3-2-3 0,-1-4 1 16,1-2-5-16,0-5-1 16,0-6 0-16,0-2 0 15,-3-1 2-15,-3-7 3 16,0 3-9-16,-3-6-4 16,-4 11 1-16,1-1 4 15,-3 12-7-15,0 1-3 0,0 4 7 16,0 2 5-1,3 0 7-15,6 1 7 0,6-1-3 16,0-5 0-16,3-5 9 16,0-6 5-16,-4-2-6 15,4-6 0-15,-3 0-9 16,-3-10-1-16,-3 0-2 16,-6 0 1-16,-6-3-4 15,-3 3-2-15,-6 2-14 16,-3 4-6-16,-12 1-23 15,0 4-11-15,1 4-25 16,-1 6-51 0,3 3 30-16</inkml:trace>
  <inkml:trace contextRef="#ctx0" brushRef="#br5" timeOffset="197">13885 11755 184 0,'8'24'71'0,"10"-13"-38"0,-6 15-28 0,-6-12 19 16,-3-1 0-16,-3 3 3 16,3-6-8-16,-3 1-1 15,0-6-11-15,0 0-4 0,0-5 0 16,0 0-4-16,3-15-11 16,3-4 0-1,3-5-12-15,3 3-2 16,3 2 5-16,3 6 2 0,0 5 12 15,2 6 6-15,1 7 12 16,-3 3 5 0,6 8 1-16,-6 2 2 15,-3-2-10-15,-3 0-3 0,5-3-94 16,1-5-10 0</inkml:trace>
  <inkml:trace contextRef="#ctx0" brushRef="#br5" timeOffset="198">14676 11327 172 0,'-3'26'66'0,"6"22"-36"0,3 10-29 16,-3-29 16-16,0 8 9 16,0 3 8-16,-3 0 6 15,0-3 5-15,0-6-24 16,0-4-10-16,0-6-5 0,0-5-4 16,0-3 1-16,0-2-2 0,0-3 2 15,0-3-4 1,-3 0-2-16,0-5-9 15,0-2-5-15,3-6 2 16,0-3 4-16,3-5 4 0,3-2 2 16,3-1 0-1,3-2 4-15,0 0-2 0,3 5 1 16,0 11 8-16,3 7 6 16,2 6 5-16,-2 5 2 15,-6 6-6-15,0 2-3 16,-9 3-3-16,6 2-2 15,-3-4-14-15,0 4-55 16,0-7-14 0,6-6-36-16</inkml:trace>
  <inkml:trace contextRef="#ctx0" brushRef="#br5" timeOffset="199">15022 11708 224 0,'6'5'85'0,"2"3"-46"0,16 0-32 16,-12-5 20-16,3-1-1 16,0-2 4-16,-3-2-16 15,3-1-8-15,-3-2-4 16,0-3 0-16,-4-3 1 0,1 1-4 0,-3-1-1 16,-6-2-8-16,-3 0-2 15,-6-3-2 1,-5 2-1-16,-7 1 3 0,0 11 3 15,0 7 0-15,0 3 3 16,3 5 4-16,3 3 1 16,4 5 1-16,5 3 2 15,3 0 3-15,3 2 4 16,6 3-4-16,3-2-3 16,5-6-10-16,4-8-3 15,3-2-29-15,3-11-14 16,-3-11-38-1</inkml:trace>
  <inkml:trace contextRef="#ctx0" brushRef="#br5" timeOffset="200">15272 11676 176 0,'15'16'68'0,"-13"0"-36"0,1 5-20 15,0-10 21-15,0-1-2 16,3-2 2-16,0 0-12 15,-3 0-3-15,0-3-10 16,-6 1-5-16,3-6-2 0,0 0 7 16,-3 0 12-1,0-6-4-15,0-2-8 16,3-5-3-16,0 0-5 16,6-3-3-16,0 0-7 0,0-5-2 15,3-3-15-15,3 3-6 16,0 2-33-1,0 4-13-15,3 1-13 16</inkml:trace>
  <inkml:trace contextRef="#ctx0" brushRef="#br5" timeOffset="201">15486 11668 196 0,'3'16'74'0,"0"-3"-40"0,3 3-29 0,3-8 19 15,0 0-2-15,3 0 2 16,2-3-2-16,1-2-2 15,0-6-10-15,0-2-2 0,0-3 2 16,-3 0-8-16,-3 0-3 0,-3-2-3 16,-6-1 0-1,-3 0-11-15,-3-2-2 0,-9 3 3 16,-6-1 4-16,0 11 3 16,0 0 5-16,1 3 3 15,2 2 4-15,3 3 13 16,3 5 8-16,3 3 2 15,6 0 3-15,3 0-13 16,3 0-3-16,3-1-11 16,3-1-3-16,3-4-17 15,6 1-4-15,0-1-45 16,-1-2-20-16,1-2-31 16</inkml:trace>
  <inkml:trace contextRef="#ctx0" brushRef="#br5" timeOffset="202">15787 11837 296 0,'-3'3'110'0,"3"5"-60"0,0 13-36 0,0-15 28 16,0-1-16-16,0 0-3 15,0-5-18-15,0 0-5 16,0 0-151 0,-3-8 82-16,3-2-51 15</inkml:trace>
  <inkml:trace contextRef="#ctx0" brushRef="#br5" timeOffset="203">7268 12607 104 0,'3'3'38'0,"0"5"-20"0,3 8-4 0,0-6 17 16,-1 4-2-16,1 12 1 15,-3 1-6-15,0-4-1 16,0 1-12-16,-3 3 0 0,0-9 0 0,0-2-6 16,0-5-1-1,0-3 2-15,0-3 1 0,0-5-6 16,0-3 0-16,-3-5-3 16,3 0-2-16,0-13-2 15,3 0-1-15,0-3-1 16,6 3 2-16,6 5-1 15,0 3 2-15,0 5 3 16,3 8 3-16,-3 5 2 16,0 9 1-16,-1 1 4 15,-2 4 5-15,-6 2-5 16,-3-2 0-16,-3-4 0 16,0-1 0-16,0-6-2 15,0-3 1-15,0-2-6 16,0-6-3-16,3-5-8 15,3-8-4-15,3-8 1 0,3 3 0 16,6 0 5-16,0 5 3 16,0 8 3-16,-1 6 1 15,-2 12 7-15,0 6 4 16,-3 0-1-16,0 8 2 16,-3-3-4-16,-3-3-2 15,0-2-7-15,0-5-3 16,0-3-38-16,3-6-16 15,3-2-25 1,0-5-15-16,2-3 49 16</inkml:trace>
  <inkml:trace contextRef="#ctx0" brushRef="#br5" timeOffset="204">7738 12721 124 0,'-9'19'49'0,"6"-3"-26"0,0 5-7 16,3-13 16-16,3 2-2 15,0 3 2-15,3 1-12 16,3-1-2-16,3 0-10 16,6 0-1-16,5-2 0 0,-2-6 1 15,0-5 0-15,0-5 0 16,-3-6 2-16,-3-2-3 16,-3 0-2-16,-3-6-2 15,-6 1 0-15,-3-3 0 16,-6 0 1-16,-6 2-11 0,-6 3-5 15,3 6-34-15,-6 2-15 16,3 0-34 0,6 2-18-16</inkml:trace>
  <inkml:trace contextRef="#ctx0" brushRef="#br5" timeOffset="205">7952 12703 140 0,'15'31'55'0,"-6"-4"-30"0,-3 7-21 0,0-23 15 16,0 2 6-16,-3 3 5 16,-3-3-3-16,3-2-2 15,-3-3-13-15,3-3-1 0,-6 0 2 0,0-5-3 16,0-5 2-16,0-6-7 16,0-2-3-16,3-8-8 15,0-5-4-15,6-1 3 16,0-2 2-16,3 5-2 15,0 6 2-15,3 4-6 16,0 9-3-16,2 5 5 16,1 3 5-16,3 2-2 15,3 6 2-15,-3-1 4 16,3 3 4-16,-3-7-1 16,-1-4-2-16,4-4 0 15,3-4 1-15,-3-1-1 16,-3-1 2-16,-6-3 0 15,-3-2 1-15,-6 0-11 0,-6-1-3 16,-9 4-6 0,-3 4-3-16,-6 9 6 0,0 8 3 15,-3 15 8-15,3 3 6 16,4 0 4-16,5 3 3 16,6-5 10-16,6 2 4 15,9-3-7-15,6-2 0 16,11-6-16-16,7-4-3 15,6-9-42-15,14-13-19 16,1-5-30 0</inkml:trace>
  <inkml:trace contextRef="#ctx0" brushRef="#br5" timeOffset="206">8878 12724 108 0,'0'53'41'0,"3"-22"-22"16,6 14-16-16,0-21 12 0,0 3 8 16,-3-1 8-16,0 3-1 15,0-2 2-15,0-6-14 16,-3-5-3-16,-1-3-9 16,-2-5 3-16,0-8 1 0,-2-5-8 15,-1-3-2-15,-6-5-4 16,0-9 3-16,0-4-2 15,0-3 1-15,0-6 2 16,3-7 0-16,3 2-5 0,3 1 1 16,6 2 0-16,6 5 2 15,3 3-1-15,3 8-1 16,2 7 3-16,4 9 2 16,0 8 0-16,0 5-1 15,-6 2 14-15,-6 11 5 16,-6 3-1-16,-6 0 2 15,-6-3-11-15,-6 3-3 16,0-8-15-16,-3-3-7 16,0-2-18-16,-3-3-8 0,3-6-18 31,3-4-45-31,9-4 20 16</inkml:trace>
  <inkml:trace contextRef="#ctx0" brushRef="#br5" timeOffset="207">9167 12689 120 0,'-3'3'46'0,"6"-3"-24"0,0 3-19 0,0-1 12 15,6 6 4-15,2 0 3 16,1 3-3-16,3-1-1 16,0-2-10-16,0-2-5 0,3-9 0 15,-3 0 2-15,0-5 2 16,0 0-1-16,-1-2 1 16,-2-1-9-16,-3 1 0 15,-9-1 0-15,0 1 3 16,-3-1 2-16,-3 3 1 15,-3 0-2-15,-3 3 1 16,-2 5-2-16,-4 5-1 16,-6 3 1-16,0 3 1 0,0 4 3 15,3 9 2-15,4 0-1 16,5-3-1 0,6 3 1-16,6-5 1 0,6-1-3 15,6-2-1-15,5-3-1 16,7-5-2-16,3-3-13 15,0-5-4-15,3-2-31 16,-4-6-11-16,-2-3-23 16</inkml:trace>
  <inkml:trace contextRef="#ctx0" brushRef="#br5" timeOffset="208">9429 12621 140 0,'-3'8'52'0,"6"2"-28"0,3 9-11 0,-3-3 19 16,3 5-1-16,-1 3 4 16,1-1-10-16,0 4-6 15,-3-9-10-15,0-2-6 0,0-3-2 16,0-2 1-16,-3-3 3 16,0-8-2-16,0 0 0 15,0-3 1-15,0-2 2 16,0-11-5-16,3-5-1 15,3 2-5-15,3-2 1 16,3 3 0-16,3 2-1 0,0 0-5 16,0 3-2-1,11 2-57 1,4 1-62-16,0 2 35 0</inkml:trace>
  <inkml:trace contextRef="#ctx0" brushRef="#br5" timeOffset="209">9935 12502 116 0,'-12'-22'44'0,"9"1"-24"0,-6 3-6 0,6 10 17 15,-3 0 9-15,-3 3 6 16,-3-1-10-16,0 4-4 15,-3 4-18-15,0 9-13 0,3 10-4 16,1 5 1-16,2 12 1 16,6 6-2-16,3 9 0 15,0-2 2-15,6-4 0 16,0-4 1-16,0-1 2 16,2-10-12-16,-2-8-6 15,-3-11-73 1</inkml:trace>
  <inkml:trace contextRef="#ctx0" brushRef="#br5" timeOffset="210">9705 12629 192 0,'3'-3'71'0,"3"0"-38"15,9-2-39-15,-3 2 12 0,3-2-6 16,6 0 2-16,0 2-3 15,3 0-2-15,-1 1-25 16,4-1-11-16,-3 3-20 16,-3 0-8-16,-3 3 22 15,-3 2 12-15,-4 3 134 32,-14 19-34-17,0 2-6-15,1-3-26 0,2 1-13 16,2-6-6-1,4-3 0-15,3 1-9 16,3-6 2-16,3-2 2 0,0-6-2 0,3-5 0 16,0-5-3-16,0-6 1 15,-4 0-2-15,-5-2 2 16,-9-3 5-16,-3 3 2 16,-5 0-10-16,-4 0-1 15,-3-1-10-15,0 4 0 16,0 2-24-16,0 3-7 15,3 2-18-15,6 0-7 16,3 3-19 0</inkml:trace>
  <inkml:trace contextRef="#ctx0" brushRef="#br5" timeOffset="211">10164 12679 160 0,'6'13'60'0,"0"3"-32"0,0-3-15 15,-3-2 17-15,3-1-6 16,-3 1-2-16,3 5-6 16,-3-6 0-16,0 1-9 15,-1-3 5-15,-2-3 1 0,0-5 0 16,0 0 0-16,0 0-1 16,0-2 0-16,0-9-6 15,0-5-2-15,0-2-4 0,0-1-1 16,3 1-1-1,3-1 0-15,3 0-7 0,0 4-4 16,3 4-20-16,-3 3-6 16,0 3-26-1,3 2-12-15,0 3-2 16</inkml:trace>
  <inkml:trace contextRef="#ctx0" brushRef="#br5" timeOffset="212">10345 12658 100 0,'0'2'38'0,"0"4"-20"0,3 4-4 0,0-5 17 0,0 9 9 16,0 4 8-16,-3 1-17 16,0-3-8-16,0-3-14 15,0 0-4-15,0-5 1 0,0-3-3 16,0 1 0-16,0-6-1 15,0 0 1-15,0 0-4 16,0 0 0-16,0-8-8 16,3-8-2-16,0-3-1 15,0 1 0-15,3-1-2 16,3 1 1-16,0 2 2 16,3 3 5-16,0 5 3 15,3 5 4-15,0 8 15 16,-3 3 7-16,-1 8-3 15,-2 5 1-15,-3-2-6 16,-3-3 1-16,-3-3-3 0,-3 3 0 16,0-6-7-16,0 1-4 15,0-3-8 1,0-3-1-16,3-5-13 0,0-2-4 16,3-17-3-16,3-5 1 15,3 3 4-15,9 0 1 16,0 0 9-16,0 5 5 15,0 5 20-15,0 6 9 16,-4 5 11-16,1 5 6 16,0 3-7-16,-6 5-2 15,0 6-15-15,-3-1-4 0,-3 1-9 16,0-3-4 0,-3 0-32-16,3-6-15 0,-3-2-50 15,3-2-35 1,3-6 55-16</inkml:trace>
  <inkml:trace contextRef="#ctx0" brushRef="#br5" timeOffset="213">10786 12666 192 0,'3'10'74'0,"6"-2"-40"0,6 0-24 16,-6-5 17-16,3-1-2 15,2 1 0-15,1-3-12 16,0-3-3-16,0-2-6 0,0-3-1 0,-3-2 1 15,-3-1-5-15,0 0-1 16,-6 1-19 0,-6-1-9-16,-9 3 7 0,-3 3 3 15,-3 2 7-15,-3 6 4 16,3 2 7-16,4 3 6 16,2 3 9-16,3-1 4 15,3 4 0-15,3 9 2 16,6-1-6-16,6-4-3 15,6-2-8-15,2-3-3 16,4 3-20-16,6-11-9 16,9 1-24-16,-4-9-11 15,-2 0-14-15</inkml:trace>
  <inkml:trace contextRef="#ctx0" brushRef="#br5" timeOffset="214">11182 12647 140 0,'12'-18'55'0,"-12"12"-30"0,-21-2-3 0,15 6 23 0,-3 2-14 15,-3 0-5-15,-3 5-13 16,-3 6-4-16,1 4-5 16,-1 7-5-16,3 7 0 0,9 0 1 15,6-3 2-15,6 1 3 16,3-6 2-16,3-5-1 16,2-8 1-16,1-8-4 15,6-3 0-15,0-5-3 16,-3-16-1-16,0-5-6 15,-6-3 0-15,-3-2 1 16,-3 2 1-16,-6-7 0 0,-9-1 4 16,0 0-2-16,0 9-1 15,3 7 0-15,3 5 3 16,0 11-5-16,3 14 0 16,6 9 5-16,3 15 5 15,0 7-2-15,3 5 1 16,2 0-1-16,4-2-2 15,3-6-8-15,3-7-5 16,9-6-81 0</inkml:trace>
  <inkml:trace contextRef="#ctx0" brushRef="#br5" timeOffset="215">11852 12324 160 0,'-3'3'60'0,"0"5"-32"0,3 16-24 0,3-8 13 16,0 13 7-16,0 5 7 16,0 8-3-16,-1 3 0 15,1 8-15-15,0-5-8 0,0-6-3 16,-3-5-13-16,0-8-3 0,0-5-44 15,9-8-67 1</inkml:trace>
  <inkml:trace contextRef="#ctx0" brushRef="#br5" timeOffset="216">11700 12560 208 0,'-3'-3'77'0,"9"0"-42"0,3-2-39 16,3 3 15-16,2-1-6 0,7 0 0 16,3 1-6-16,9-4-1 15,0 4 1-15,-1 2-24 0,1 0-9 16,-6 2 5-16,-6 4 1 16,-6 2 19-16,-4 5 7 15,-2 3 25-15,-3 2 9 16,0 3-2-16,0 3-1 15,0 3-12-15,3-4-3 16,6-4 1-16,3-11 0 16,3-3 3-16,0-10 1 15,2-6-6-15,1-5-3 16,-6-2 3-16,-6-1 2 16,-6 1-2-16,-9-1 0 15,-6 3-1-15,-6 3 0 16,-6 0-15-16,-3 2-8 0,1 3-27 15,2 3-14-15,3 3-47 16,9 2-48 0,3 2 49-16</inkml:trace>
  <inkml:trace contextRef="#ctx0" brushRef="#br5" timeOffset="217">12789 12557 148 0,'-18'-5'55'16,"12"5"-30"-16,-6-3-10 0,6 6 18 0,-2 2-10 15,-7 3 0-15,-3 8-12 16,3 5-2-16,0 0-5 16,6 6-3-16,3 2 0 0,3-3-4 15,9-2 2-15,6-8-6 16,3-3 0-16,3-2-21 15,6-9-9-15,2-12-45 16</inkml:trace>
  <inkml:trace contextRef="#ctx0" brushRef="#br5" timeOffset="218">12884 12599 144 0,'-20'8'55'0,"14"3"-30"0,-15 8-16 0,15-9 14 16,-3 1 4-16,3 7 6 15,6 6-5-15,9-3 0 16,3-2-15-16,3-1-1 0,3-2-1 16,2-8-2-16,1-5 0 15,3-3-3-15,-6-8 1 16,3-11 2-16,-6 6 5 16,-9 0-4-16,-3-3 0 15,-9 0-4-15,-3 0-1 16,-6 3-8-16,-6 0-2 15,-6 2-20-15,-3 3-9 0,4 3-24 16,5 0-9-16</inkml:trace>
  <inkml:trace contextRef="#ctx0" brushRef="#br5" timeOffset="219">12992 12557 172 0,'23'5'66'0,"-8"3"-36"0,-6 6-20 15,-3-6 20-15,-3 5-7 16,0 3 1-16,0 0-2 16,-3-3 1-16,0 5-13 0,0-2 1 0,0-3 0 15,-3-5-4-15,3 0-2 16,0-2-2-16,0-12-7 16,0-4-2-1,0-4-11-15,3-4-3 16,3-3-1-16,0 0 2 15,3 2 9-15,3 3 3 16,0 6 2-16,0 4 4 16,0 12 11-16,-1 4 6 15,-2 6-2-15,0 0 2 16,-3 0-3-16,-3 0 2 16,0 0-4-16,-3-9-1 15,0 1-6-15,3-5-1 16,3-3 1-1,0-5-7-15,3-3 0 16,3-5-4-16,3-3 2 0,3 0 1 16,0 5 2-16,-1 3 1 15,1 8 3-15,0 8 5 16,-6 6 6-16,-3 7-3 16,0 5 0-16,-3-2-6 15,0-3-1-15,-3-2-10 16,0-6-3-16,0 3-37 15,0-8-14-15,3-3-53 16</inkml:trace>
  <inkml:trace contextRef="#ctx0" brushRef="#br5" timeOffset="220">13432 12642 164 0,'-3'29'63'0,"3"3"-34"0,3 21-25 0,-3-30 13 15,0 1 16-15,0 3 9 16,0-4-16-16,0 1-7 16,0-5-11-16,-3-6-8 0,0-2-1 15,0-6-10 1,0-13-21 0,0-5 11-16,0-11 3 15,0-16 13-15,3-5 6 16,3-2-3-16,0 2 0 15,9 0-2-15,6 2 3 0,0 9 4 16,0 5 3-16,3 8 11 16,-1 13 6-16,-2 8 1 15,0 5 1-15,-3 6-3 16,-6 7-2-16,-9 3-2 16,-6 3-1-16,-3-3-5 15,-3-2 0-15,-6 2-16 16,-3 0-7-16,1-10-25 15,2-11-12-15,3-3-30 16,3-8-11-16,3-7-2 16</inkml:trace>
  <inkml:trace contextRef="#ctx0" brushRef="#br5" timeOffset="221">13640 12242 220 0,'12'6'82'0,"-3"-1"-44"0,3 32-25 0,-6-16 22 15,0 6-3-15,0 12 1 16,-3 6-14-16,-3 8-6 16,-3-3-8-16,0 6-2 0,0-6 1 15,3-7-22-15,0-6-8 16,0-11-40-16,0-7-17 16,9-4-23-1</inkml:trace>
  <inkml:trace contextRef="#ctx0" brushRef="#br5" timeOffset="222">13849 12597 244 0,'3'5'90'0,"6"0"-48"0,3 3-42 16,-6-2 16-16,5-1 0 16,1-2 4-16,3-1-6 15,-3-2-3-15,3-2-6 16,-3-1-4-16,0-2 0 0,-6-1-6 15,0-2 1-15,-6 0-11 16,-3 1-3-16,-6-1-7 16,-9 2 1-16,-3 4 11 15,-3 2 7-15,1 2 6 16,5 6 3-16,3 0 7 0,3 3 4 16,6 5 6-1,3 0 2-15,3 2-5 0,6 1 0 16,6-4-6-1,6 1-1-15,3-8-11 0,2-10-4 16,4-4-19-16,0-4-10 16,-3-6-132-1,3 3 90-15</inkml:trace>
  <inkml:trace contextRef="#ctx0" brushRef="#br5" timeOffset="223">14084 12282 200 0,'-15'-45'77'0,"15"45"-42"0,0 3-28 0,0-1 25 16,3 6-20-16,0 11 17 16,0 5-17-16,3 13 18 15,0 0-17-15,-3 8 4 16,0 0-9-16,0 2-16 16,3-2 4-16,-3-2-74 15,0-4 43-15,0-7-102 16,0-6 77-16</inkml:trace>
  <inkml:trace contextRef="#ctx0" brushRef="#br5" timeOffset="224">13995 12494 272 0,'-15'-6'101'0,"18"6"-54"0,3-2-59 0,0-4 15 15,6 1-7-15,2 0-1 16,4 0 4-16,3-1 0 15,3 1 1-15,6 2-11 0,0 3-5 16,-4 3-1-16,-2 2 0 16,-3 6 10-16,-3-1 6 15,-3 1 18-15,0 0 12 16,-4-3-6-16,1-1-4 16,0-1-4-16,0-4 0 15,0-2-6-15,3 0-3 16,-3-5-1-16,0-8-1 15,-6 2-2-15,-3-2-2 16,-6 2-4-16,-6 1-2 16,-3 2-4-16,-6 5-1 0,-3 6 8 15,-3 5 4-15,1 8-3 16,2 0 2 0,6 2 13-16,6 6 8 0,9 5-1 15,9 0-2-15,6-2-10 16,3-4-3-16,8-1-21 15,7-7-7-15,3-12-54 16,6-8-23-16,-4-6-12 16</inkml:trace>
  <inkml:trace contextRef="#ctx0" brushRef="#br5" timeOffset="225">15147 12406 136 0,'0'-8'52'0,"0"8"-28"0,0 0 7 0,0 0 26 15,-3 3-6-15,0 2-2 16,-6 1-24-16,-3 2-8 16,0-1-10-16,3 7-5 0,3-4-1 15,6 1-4-15,9 2 0 16,6 0-1-16,3-2 0 15,3 0 5-15,-1-1 1 16,-2 1 0-16,-6 2-2 16,-6 0 7-16,-6 3 3 15,-6 0 1-15,-9-3 1 0,-9 0-6 16,-2-2-4 0,-4-3-15-16,0-5-6 15,3-3-23-15,4-3-9 0,8-5-28 16,6-5-46-1,12-1 32-15</inkml:trace>
  <inkml:trace contextRef="#ctx0" brushRef="#br5" timeOffset="226">15251 12406 212 0,'0'14'79'0,"3"-1"-42"0,0 19-30 15,3-17 20-15,0 4 1 16,0 2 6-16,0 0-8 0,2-2-1 15,1-3-14-15,0-3-9 0,3-3-2 16,0-4-2-16,0-6-2 16,0-3-11-16,0-2-2 15,0-3-5-15,-3 3-2 16,0-1 7-16,-3 4 5 16,0-1 0-16,-1 3 1 15,4 5 10-15,0 3 5 16,3 0 5-16,0 0 5 15,0-3 1-15,3-2 3 16,0-3 5-16,3-5 3 16,0-3-7-16,-4-3-1 15,-2 1-9-15,-3-1-3 16,-3-2-1-16,-6-6-1 0,-3 1-2 16,-6-1 1-16,0 3-20 15,-3 3-8-15,1 3-14 16,-1 2-6-16,3 2-33 15,3 4-12-15,6 2 3 16</inkml:trace>
  <inkml:trace contextRef="#ctx0" brushRef="#br5" timeOffset="227">15790 12396 188 0,'-6'0'71'0,"-9"2"-38"0,-12 6-25 15,18-2 16-15,-3 4 1 0,-3 6 2 16,0 5-10-16,0 0-5 16,4 3-7-16,2 0 1 0,3 0 3 15,6-3-5-15,6-2 0 16,0-4-2-16,2-4-2 16,4-6 1-16,3-7-1 15,-3-4-9-15,6-4-4 16,-3-1 0-16,-6-2 2 15,0-3 7-15,-9-5 2 16,0 5 4-16,0 3 3 16,0 2 2-16,0 17 3 15,6 1-3 1,0 7 3-16,3-1 1 16,0 3-6-16,-1 0-3 0,4 0-1 15,0-3 1 1,0-3-19-16,0-4-8 0,0-4-31 15,0-4-13-15,0-4-23 16,-3-2-12 0,0-2 54-16</inkml:trace>
  <inkml:trace contextRef="#ctx0" brushRef="#br5" timeOffset="228">15921 12510 156 0,'0'10'57'0,"2"-7"-30"0,1 7-16 15,0 1 18-15,0 7-4 16,3 9 0-16,0 13 11 15,0-1 4-15,0 1-21 0,0-6-4 16,-3-2-1-16,0-5-6 0,0-6 0 16,-3-5-6-16,0-6-2 15,0-2-7-15,-3-3-3 16,-3-7-3-16,-3-6 0 16,0-5 7-16,-6-17 3 15,4-7 3-15,-1-10 0 16,3-3-3-16,9-6 0 15,9 6-1-15,6 5 0 16,8 2 11-16,4 12 8 16,0 9-2-16,-3 12 3 15,0 7 0-15,-4 11-1 16,-5 3 6-16,-9 7 3 16,-6 1-1-16,-6-1-2 0,-9 4-16 15,-5-1-5 1,-7-3-23-16,-3-2-8 0,0-5-24 15,0-3-10-15,7-6-38 16,5 1-41 0,9-6 50-1</inkml:trace>
  <inkml:trace contextRef="#ctx0" brushRef="#br5" timeOffset="229">16358 12171 168 0,'3'-19'66'0,"0"11"-36"0,0-5-24 0,-3 8 15 16,-3 2 13-16,-3 1 11 15,-6 2-13-15,-3 5-4 16,-3 5-16-16,-5 12-8 0,-1 7 0 16,3 5 3-16,3 6 6 15,6 2-1-15,9 8 1 16,9-7-7-16,6-6-2 15,6-5-9-15,6-9-2 16,3-4-16-16,5-9-8 16,7-7-25-16,-3-8-12 15,-1-8-37 1</inkml:trace>
  <inkml:trace contextRef="#ctx0" brushRef="#br5" timeOffset="230">16578 12126 208 0,'-6'-5'77'0,"9"5"-42"16,6 0-37-16,-3 2 14 0,9 6 7 16,3 11 7-16,0 10 9 15,-3 10 3-15,-3 4-20 16,-3-4 3-16,-6 12 2 0,-6-12-8 16,-12-2-3-16,-6-2-23 15,-6-6-10-15,-9-5-80 16,-5-3-33-16,2-5 24 15</inkml:trace>
  <inkml:trace contextRef="#ctx0" brushRef="#br5" timeOffset="231">17272 12385 120 0,'-18'-8'46'0,"9"6"-24"0,-9 7-6 15,6-2 16-15,0 2-4 16,-5 5 0-16,-4 6-6 16,0 8-4-16,3 0-10 0,3 2 8 15,6-2 4-15,3 0-8 0,9-3-2 16,9-2-6-16,0-6-3 16,3-5-9-1,3-8-3-15,-3-5-10 0,0-3-4 16,-1-3 7-16,1-5 3 15,-3-5 9-15,-6 0 5 16,0 5 11-16,-3 3 5 16,0 2 4-16,3 16 1 15,0 9-9 1,3 2 0-16,3 5 1 16,0 0-5-16,0 0 1 15,5-2-7-15,1-6-1 16,0-3-27-16,-3-4-11 15,3-6-43 1,-3-8-42-16,0-3 40 0</inkml:trace>
  <inkml:trace contextRef="#ctx0" brushRef="#br5" timeOffset="232">17403 12094 160 0,'0'0'63'0,"3"3"-34"0,3 10-12 15,0 0 20-15,0 11-4 16,0 16 3-16,0 7-7 16,0 9-1-16,-3-1-15 0,-1-2-10 0,4-5-3 15,0-6-13-15,3-7-7 16,3-9-53 0,0-5-25-16,9-7 4 15</inkml:trace>
  <inkml:trace contextRef="#ctx0" brushRef="#br5" timeOffset="233">17677 12404 196 0,'-30'8'74'0,"21"2"-40"0,-3 6-42 0,3 3 12 0,-3-1 16 15,6 1 8 1,-3-1-11-16,9 1-7 0,6-3-6 15,3-3-6-15,3-3 1 0,0-2-6 16,3-5 0-16,0-6-6 16,0-2 1-16,-3-3-1 15,0 0 1-15,-4-5 9 16,-2-3 4-16,-3 0 4 16,0 3 4-16,-3 2-6 15,3 3-4-15,0 3-3 16,0 18 3-1,3 6 2-15,0 5 9 16,0 5 3-16,-3 3 16 16,-6 10 6-16,-3-5-5 15,-9-5-3-15,-3-3-11 0,-8-5-5 16,-4-6-11-16,0-5-2 16,0-7-24-16,4-6-8 15,2-3-29-15,3-18-13 16,6-6-23-1</inkml:trace>
  <inkml:trace contextRef="#ctx0" brushRef="#br5" timeOffset="234">17828 12420 148 0,'-17'18'57'0,"17"6"-30"0,-15 10-12 0,12-20 20 0,0 1 12 16,3 4 5-16,6-1-14 16,6 1-8-16,3-3-17 15,5-6-6-15,1-2-3 0,3-8 0 16,0-5 2-16,0-3-1 16,-4-2 0-16,-5-4 3 15,-3-4 3-15,-15-6-4 16,-3 0-2-16,-9-2-2 15,-2 2 0-15,-7 5-22 16,-6 3-7-16,3 3-20 16,0 5-9-16,4 6-58 15,8 2-32 1,6 0 70-16</inkml:trace>
  <inkml:trace contextRef="#ctx0" brushRef="#br5" timeOffset="235">18049 12451 220 0,'18'35'82'0,"-9"-14"-44"0,-1-3-38 0,-5-10 18 15,0 0 8-15,-3 0 5 16,0-3-2-16,0 1-3 16,0-4-14-16,0 1-3 0,-3-3-2 15,0 0 1-15,0-3 0 0,1-2-2 16,-1-5 1-1,-3-1-4-15,6-8-2 16,0 4-14-16,3-4-4 0,3 3-18 16,2 0-5-16,4 0-14 15,3 3-4-15,0 0-22 16,3 2-29 0,-3 3 37-16</inkml:trace>
  <inkml:trace contextRef="#ctx0" brushRef="#br5" timeOffset="236">18290 12390 252 0,'12'22'93'0,"-6"-9"-50"0,-3 8-44 16,0-10 20-16,0 4-13 15,-3 1-1-15,0 0-5 0,0-3-1 16,0-2 1-16,-3 0-60 16,-3-1-24-16,-3-2-13 15</inkml:trace>
  <inkml:trace contextRef="#ctx0" brushRef="#br5" timeOffset="237">18177 12226 184 0,'-6'-13'71'0,"6"5"-38"0,9-8-85 0,-3 8-8 15,3 0-5-15,0-2 1 16</inkml:trace>
  <inkml:trace contextRef="#ctx0" brushRef="#br5" timeOffset="238">18415 12091 204 0,'9'14'77'0,"-6"4"-42"0,18 19-17 0,-15-16 23 0,0 14-15 16,-1 5-4-16,1 2-9 15,-3 8-1-15,0-8-7 16,0-5-5-16,0-5-3 0,-3-5-38 15,0-6-15-15</inkml:trace>
  <inkml:trace contextRef="#ctx0" brushRef="#br5" timeOffset="239">18230 12377 320 0,'0'0'121'0,"3"0"-66"0,6 0-64 0,6-2 18 16,0-1-7-16,6 0 1 16,3-2-4-16,2 0-1 15,13-1 1-15,-3 1-33 0,-3-5-14 16,-7-9-23-16,-5 0-6 16,-3 4-15-1</inkml:trace>
  <inkml:trace contextRef="#ctx0" brushRef="#br5" timeOffset="240">18596 12041 188 0,'6'29'71'0,"6"-13"-38"0,3 19-25 16,-9-14 18-16,0 18 13 16,-3 4 11-16,-3-1-10 15,0 0-3-15,-3 3-21 16,-3-8-6-16,0-5-2 0,0-5-4 15,0-6-3-15,3-5-5 16,0-6 0-16,3-2-11 16,0-10-6-16,3-9-4 15,3-5 0-15,3-2 12 16,3-6 4-16,0 3 7 0,6 2 1 16,0 6 5-1,-3 5 2-15,-1 8 13 16,1 5 7-16,0 8-4 0,-3 3-1 15,-3 5-10-15,-3 3-4 16,0-5-9-16,0-1-3 16,-3-2-31-16,0-3-12 15,-3-2-46 1,6-3-59-16,-3-3 44 16</inkml:trace>
  <inkml:trace contextRef="#ctx0" brushRef="#br5" timeOffset="241">18864 12375 212 0,'6'10'82'0,"3"9"-44"0,-3-1-22 15,-3-10 24-15,-3 5-1 16,0 3 1-16,0 0-15 16,-3-5-5-16,3-1-12 15,-3-2-5-15,3-2-2 0,0-1-4 16,0-8-6-1,3-5-5-15,0-5-3 16,0-3 0-16,3-5-9 16,6-3-1-16,6-10 17 15,0 5 7-15,0 7 1 16,-1 12 2-16,1 10 9 16,0 8 3-16,-3 5 12 0,-3 3 5 15,-3 0-4 1,-6 5-1-16,-3 3-9 0,-3-6-2 15,0-2 2-15,0-5 2 16,3-9-7 0,0-7-12-16,3-3-6 15,3-5-10-15,3-6-3 16,6-2 2-16,3-5 3 16,8-1 5-16,-2 11 2 15,-3 6 12-15,0 7 7 16,0 3 18-16,-1 11 9 15,-2 2-6-15,-3 6-1 0,-3-4-15 16,0 7-6-16,-3-4-13 16,0 1-3-16,-3-3-47 15,-3-1-19-15,0 1-86 16</inkml:trace>
  <inkml:trace contextRef="#ctx0" brushRef="#br5" timeOffset="242">19543 12562 392 0,'-3'3'148'0,"6"-3"-80"0,-3 0-106 15,0 0 13-15,0 0-50 16,0 0-15-16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32:45.3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3142 12052 144 0,'-3'-3'55'0,"3"6"-30"0,0-3-7 15,0 0 20-15,0 0-10 16,0 0-1-16,3 0-10 16,3 2 0-16,0 6-10 15,3 0 9-15,3 6 4 0,-6 1-4 16,3 4 1-16,6 2-6 15,5 0 1-15,-5 0-3 16,0-2 2-16,0-1-6 16,-3-2-3-16,-3-2 1 15,0-4 0-15,-3-2 1 0,0-3 2 16,0-5 1-16,0 3 1 16,-3-6 2-16,3-5 1 15,0-2-3-15,3-6 0 16,-1-3-5-1,1-2-2-15,-3 0 2 0,0 0 0 16,0 0-4-16,0 0-1 16,-3 5 1-16,3 3 0 15,-3 2-2-15,0 0 0 16,0 3-23-16,3 3-7 16,0 0-26-16,0 2-8 15,6 6-54 1</inkml:trace>
  <inkml:trace contextRef="#ctx0" brushRef="#br0" timeOffset="1">3568 12099 176 0,'-12'0'66'0,"9"0"-36"0,0 3-33 15,3-3 13-15,0 3 8 16,-9 2 8-16,3 6-7 15,0 2-3-15,0 3-9 16,0 2-3-16,3 9 0 0,3 2-2 16,0-3-2-16,6-5 3 0,3-2 0 15,3-9 1 1,3-2 2-16,3-18 6 0,0-1 2 16,-1-7-5-16,-2-3-3 15,3-3 1 1,-9 0 2-16,-6 3-2 0,-3 2-2 15,-3-2 0-15,-9 3-1 16,0 4-5-16,0 4 1 16,0 7-18-16,1 3-8 15,-1 3-30-15,3-1-13 16,3 4-31 0</inkml:trace>
  <inkml:trace contextRef="#ctx0" brushRef="#br0" timeOffset="2">3761 12054 188 0,'0'24'71'0,"-3"-18"-38"0,9 9-30 16,-6-4 17-16,0 8 1 16,0 4 2-16,-3 1-12 15,3 3-4-15,-3-1-5 16,3-2 1-16,0-6 0 0,0-2-45 15,0-5-22-15,3-6-29 16</inkml:trace>
  <inkml:trace contextRef="#ctx0" brushRef="#br0" timeOffset="3">3752 11975 248 0,'-3'-3'93'0,"9"3"-50"0,-3 0-55 0,-3 0 15 16,6 6-23-16,0-1-4 16,3 0-45-16,3 3-20 15,3-2 17-15,0-1 12 16</inkml:trace>
  <inkml:trace contextRef="#ctx0" brushRef="#br0" timeOffset="4">4026 12049 132 0,'-15'29'49'0,"9"-39"-26"0,-9 23-20 0,9-8 10 0,-11 3 7 16,-4 5 5-16,0 3-13 15,3 5-7-15,3 1-3 16,3 4-5-16,3 3 2 0,6-5 1 16,3-3 0-16,6-2 4 15,6-9 5-15,6-2 1 16,0-11 2-16,-3-7-2 15,0-6-1-15,0-5-3 16,0-6 1-16,-4 1-4 16,1-11 0-16,-3-3-3 15,-6-2-3-15,-3-6-5 16,-3-2-2-16,0 5 7 16,0 11 4-16,0 7 17 15,0 9 9-15,3 10-14 0,0 21-7 16,6 13-2-16,3 17-1 15,3 4 7-15,3 6 4 16,3-2-3-16,3 1-1 16,6-7-6-16,-1-8-3 15,1-7-60-15,-3-9-25 16,0-8-24 0</inkml:trace>
  <inkml:trace contextRef="#ctx0" brushRef="#br0" timeOffset="5">5023 11779 132 0,'-3'-13'52'0,"0"8"-28"0,-6-6-6 0,3 9 20 16,-2-1-4-16,-4 3 1 15,-3 3-12-15,-3 4-3 16,-6 12-12-16,-3 15-7 0,1 17-2 16,2 7-4-16,6 8-1 15,9 0 7-15,6 0 4 16,12-5-2-16,6-11-2 0,6-10 4 16,5-11 4-16,7-8 4 15,12-18 2 1,-1-19 0-16,-2-10 4 0,-6-9-7 15,-6-10 1-15,-10-5-6 16,-8-6 1-16,-9-7-3 16,-6 2 0-16,-9 6-1 15,-8 7 0-15,-4 8-2 16,0 11-2-16,0 11-15 16,0 7-7-16,3 11-18 15,4 5-7-15,5 3-24 16,6 8-10-16,6 3-7 15</inkml:trace>
  <inkml:trace contextRef="#ctx0" brushRef="#br0" timeOffset="6">5238 12054 124 0,'0'27'49'0,"9"-14"-26"0,-3 11 6 0,-1-11 23 16,1 6-2-16,0-1 0 0,0 1-19 15,0-3-6 1,-3 2-15-16,-3-7-2 0,3-3-1 0,-3-3 12 16,0-5 5-1,0 0-4-15,0-5 1 0,0-9-10 16,0-4-2-16,0-6-12 15,6-2-3-15,0-1 3 16,0 3 1-16,3 3-3 16,3 3 1-16,3 4-9 15,0 4-4-15,0 5-24 16,2-1-11-16,1 4-17 16,9 2-7-16,3 5-19 15</inkml:trace>
  <inkml:trace contextRef="#ctx0" brushRef="#br0" timeOffset="7">5660 12044 160 0,'3'-11'60'0,"-3"22"-32"0,-3-16-11 0,0 2 22 15,-3 3-7-15,-3 0-1 16,-2 0-13-16,-10 3-4 16,-3 4-8-16,0 4-4 0,3 2-1 15,3 6-6-15,3 5 1 16,7-1-3-16,5 1 2 15,3-3 1-15,9-2-1 16,8-1 6-16,1-10 1 0,0-5 0 16,3-8-2-16,0-11 1 15,0-5 1 1,-4-6 1-16,-2-4 3 0,-6-4-1 16,-3-2 0-16,-6-5-1 15,-3-3 0-15,-3 0-5 16,-3 2 1-16,3 9 0 15,0 5 0-15,3 10 0 16,1 11 2-16,2 16-6 16,2 19-1-16,1 13 2 15,3 2 1-15,-3-5-1 32,3 0 2-32,3 3 3 0,0-6-17 15,-3-5-4-15,3-5-29 16,3-8-9-16,0-6-30 15,-3-4-10-15</inkml:trace>
  <inkml:trace contextRef="#ctx0" brushRef="#br0" timeOffset="8">5794 12097 168 0,'0'-3'63'0,"3"3"-34"0,3 0-16 0,0 0 19 16,0 3-7-16,3-3-2 15,0 0-2-15,3 0 1 16,0-3-12-16,0 0 1 0,0-4 0 15,-4-7 0-15,1 1 1 16,-3 0-6-16,-6 0-2 16,-3 2-2-16,-3 0-2 15,-5 4 1-15,-4 1-1 16,0 6-9-16,-3 11-2 16,0 7 4-16,0 3 3 0,6 6-2 15,3 2 2 1,6-2 2-16,3-4 1 0,3 1 3 15,3 0 3-15,3-6-4 16,3-7-3-16,3-6-17 16,0-2-5-16,3-6-21 15,-3-5-7-15,0-5-12 16,-4-5-33 0,1-1 26-16,-3 3 155 31,0 3-26-16,0 5-2-15,3 8-19 0,-3 5-9 16,0 6-1-16,-3 0 3 16,0-1-16-16,-3 1 3 15,0-1 1-15,-6-2-6 0,0-2 1 16,0-1-4-16,0-3 0 16,0-2 1-16,-3-5 4 15,3-3-4-15,0-5 0 16,0-3-9-16,3-2-2 15,9-4-5-15,6 4-1 16,3-1 1-16,3 4 4 16,-1 1-8-16,4 4-1 15,6-1-14-15,0 1-4 16,-4-1-27-16,1 3-9 16,3-3-32-16</inkml:trace>
  <inkml:trace contextRef="#ctx0" brushRef="#br0" timeOffset="9">6330 11692 212 0,'-9'8'82'0,"9"8"-44"0,0 16-36 0,0-9 17 16,0 17 10-16,-6 13 6 15,0-16-10-15,3-5-4 16,-3 7-12-16,0 14-4 0,3-5 1 16,0-11-10-16,0-8-4 15,3-5-29-15,0-8-14 16,3-8-42-1,3-14-44-15,3-4 48 16</inkml:trace>
  <inkml:trace contextRef="#ctx0" brushRef="#br0" timeOffset="10">6270 11724 220 0,'-2'-6'85'0,"4"6"-46"0,4 0-52 16,-3 0 12-16,3 8 6 15,3 8 6-15,3 19 8 16,6 4 3-16,0 6-11 16,0 6 2-16,12-6 1 0,-7-3-1 15,-8-16 0-15,0-5-3 16,0 1-1-16,9-1 8 16,-3-11 6-16,-3-10 3 15,-1-10 4-15,1-14-10 16,-6 0-4-16,-3 6-7 15,-3-22-1-15,0-24-5 0,0 25-2 16,-3 2-3-16,0 5-1 16,-3-5-18-16,3 18-7 15,-3 4-27-15,3 7-10 16,-3 8-28-16,3 10-9 16,0 9 6-1</inkml:trace>
  <inkml:trace contextRef="#ctx0" brushRef="#br0" timeOffset="11">6720 11991 208 0,'0'21'77'0,"3"-2"-42"0,3 2-34 0,0-13 14 15,3-3 3-15,0 0 6 0,0-2 0 16,3-6 1-16,-1-2-8 16,-2-3 0-1,0 0-10-15,0-5-2 0,-3 0 1 16,-6-3 1-16,-3 0-3 15,-6 0-3-15,0 8-9 16,0 3-7 0,0 2 7-16,-8 6 0 0,-4 7 3 15,6 1 1-15,3 10 6 16,3-2 4-16,6-1-3 16,0 1 3-16,6-1 0 0,3 1-5 15,3-3 0-15,3-3-8 16,6-3-3-16,3-2-25 15,5-8-10-15,7-5-45 16,0-3-42-16,0-5 45 16</inkml:trace>
  <inkml:trace contextRef="#ctx0" brushRef="#br0" timeOffset="12">7107 11927 276 0,'-3'3'104'0,"-9"-3"-56"0,0 11-49 0,6-1 20 16,-6 6-13-16,-3 11-3 15,-2 2-2-15,-1 5-1 16,0-2 0-16,0-3 0 0,3-5 0 16,3-3-9-16,3-5-2 15,3-6-25-15,6-2-11 16,-6-8-27-16,0-8-46 16,3-5 29-1</inkml:trace>
  <inkml:trace contextRef="#ctx0" brushRef="#br0" timeOffset="13">6887 11962 184 0,'0'-19'68'0,"3"17"-36"0,3 2-13 16,-3 0 23-16,3 2-8 16,2 4 0-16,1 4-8 15,3 6-2-15,3 5-13 16,0 3-2-16,3 2-2 0,0-2-3 16,6 0-3-16,-1-3-5 15,-2-2-2-15,-3-6-26 16,-3-8-11-16,0 1-36 15,6-12-12-15,-3 4 2 16</inkml:trace>
  <inkml:trace contextRef="#ctx0" brushRef="#br0" timeOffset="14">7384 11652 272 0,'-3'-8'101'0,"3"8"-54"0,0 6-59 0,3-1 13 16,-3 11 2-16,0 13 5 15,-6 16 8-15,3 5 4 16,3 6-10-16,3-6-3 0,0-2-3 16,0-1-2-16,-3-15 1 15,0-6-13-15,3 1-6 16,3 5-27-16,-3-9-12 16,3-9-57-16</inkml:trace>
  <inkml:trace contextRef="#ctx0" brushRef="#br0" timeOffset="15">7172 11919 328 0,'-14'0'123'0,"14"0"-66"0,2-2-71 16,4 2 17-16,3 0 0 16,6-3 16-1,3 3-9-15,9-5 8 16,3 2-10-16,8-5-16 15,4 0 5-15,0-2-14 0,5-1-42 16,-2-2-110-16,3-3 90 0</inkml:trace>
  <inkml:trace contextRef="#ctx0" brushRef="#br0" timeOffset="16">8098 11528 120 0,'-6'-3'46'0,"0"3"-24"0,-6 3-8 0,3 2 15 15,-6 3-5-15,-5 5-2 16,-7 6-4-16,-3 5 1 0,-9 13-10 16,1 13 3-16,2 8 2 0,3 6 1 15,9-1 4-15,7-5-2 16,14 3-1-16,14-3-6 16,10-5-4-1,6-5-14-15,12-6-8 0,2-10-24 16,-2-8-10-16,0-13-40 15,0-17-26 1,-7-4 50-16</inkml:trace>
  <inkml:trace contextRef="#ctx0" brushRef="#br0" timeOffset="17">8134 11930 140 0,'3'3'55'0,"0"2"-30"0,3 6-7 0,0-3 18 0,3 5 2 16,0 3 2-16,2 5-9 16,1-3-4-16,0 1-15 15,-3-1-1-15,0-2 0 0,0-3-2 16,-3 1 2-16,0-6-6 15,0 0-3-15,0-3 1 16,-3-2 2-16,3-3 0 16,-6 0 0-16,6-3 1 15,0-2 1-15,0-1 1 16,0 1 0-16,0-3-2 16,0-3-1-16,-1-4-6 15,1-4 1-15,0-2 0 16,0 0 2-16,-3 2-1 0,0 3-1 15,3 3-4-15,-3 0-2 16,0 2-22-16,-3 6-8 16,3 2-33-16,-3 3-11 15,6 6-26 1</inkml:trace>
  <inkml:trace contextRef="#ctx0" brushRef="#br0" timeOffset="18">8423 12033 168 0,'0'19'66'0,"0"-17"-36"0,6 1-26 0,2 2 15 15</inkml:trace>
  <inkml:trace contextRef="#ctx0" brushRef="#br0" timeOffset="19">8455 12070 339 0,'9'3'37'0,"3"-6"-18"16,0-2-7-16,0-3-5 0,0 0-3 15,0-2-1-15,0-1 1 16,-3 0 0-16,-3 1-2 15,-1 2 1-15,-2 0-4 16,-3 0-2-16,-3 0-5 16,-2 3 0-16,-4 5-3 15,-6 2 2-15,-3 6 0 16,0 3 3-16,3 2 2 16,0 3 2-16,3 0 5 15,3 0 3-15,6 2 4 16,3 3 1-16,6-2-5 0,6 0-4 15,0-4-6-15,6-4 0 16,3-3-27-16,3-8-11 16,2-5-41-1,4-3-35-15,9-3 43 16</inkml:trace>
  <inkml:trace contextRef="#ctx0" brushRef="#br0" timeOffset="20">8783 11991 160 0,'-12'-8'63'0,"6"5"-34"0,-3 1-25 0,3 2 15 16,-6 0-2-16,0 2 1 16,0 6-3-16,-3 6-1 0,3 1-8 15,1 1 0-15,5 0 1 0,3 0-3 16,3 0-1-16,3 0 3 16,6 0 1-16,5-3-3 15,4-3-3-15,3-4-14 16,3-6-6-16,0-6-26 15,0-1-8-15,-4-7-30 16</inkml:trace>
  <inkml:trace contextRef="#ctx0" brushRef="#br0" timeOffset="21">8884 11729 184 0,'0'-5'68'0,"0"7"-36"0,3 4-31 15,-3 2 14-15,3 5 1 0,0 8 4 16,0 8 1-16,3 8 2 16,0 3-13-16,-3 2 1 0,0-5 0 15,0-2-6-15,0-4-3 16,0-4-8-16,0-3-4 16,0-6-45-16,-3-2-19 15,3-3-22 1</inkml:trace>
  <inkml:trace contextRef="#ctx0" brushRef="#br0" timeOffset="22">8792 11930 220 0,'0'-5'82'0,"9"5"-44"0,0-6-38 0,-4 4 18 0,4-1-6 16,3 1 3-16,3-4-13 16,6 4-3-16,3 2 0 15,0 0-35-15,-1 0-16 0,1 0-11 16,-3 2-15 0,-3 4 34-16,-3-1 32 15,-6 0 20-15,-3 6 23 16,-3-1 10-16,-3 4 5 15,-3 4 2-15,-3 3-13 0,0-2-6 16,0-1-17 0,0 1-1-16,3-1 0 0,6-2 0 0,3 0 3 15,6-3-3-15,3-5 1 16,3-2-3-16,-1-6 2 16,1-6-2-16,0-2 0 15,-3 0-3-15,-3-2-1 16,-6-6-1-16,-3 0 2 15,-3-3-3-15,-6 4-2 16,-3 1-22-16,-6 4-9 16,0 2-27-16,-3 3-11 15,3 2-35 1</inkml:trace>
  <inkml:trace contextRef="#ctx0" brushRef="#br0" timeOffset="23">9229 12023 160 0,'3'26'60'0,"3"-15"-32"0,0 2-22 16,-3-8 15-16,-3 3 0 15,0 0 4-15,0-3-2 16,0 1-2-16,0-4-11 16,0-2 2-16,-3 0 4 0,3-2-4 15,0-4-2-15,0-2-1 16,0-5-1-16,3-3-4 15,6-5-3-15,0 0-5 16,6 3-2-16,0 2 0 16,8 5 2-16,4 3-18 0,3 3-8 15,-3 0-44 1,0 2-55-16,-7 0 31 16</inkml:trace>
  <inkml:trace contextRef="#ctx0" brushRef="#br0" timeOffset="24">9747 11726 152 0,'3'0'57'0,"-3"3"-30"0,0 0-12 0,0-3 18 15,0 5-5-15,-3 0 0 16,-3 3-2-16,-3 3-1 15,-3 2-14-15,-6 3 0 0,-5 5 0 16,-1 0-4-16,0 0-2 16,3-2-2-16,3-6 0 15,3 0-2-15,4-2-1 16,5-1-2-16,3 1-1 16,3 0-1-16,6-1 3 15,8 3 0-15,10 1 3 16,0 4-1-16,0 1 2 15,0-1-4-15,-3 1-2 0,-1-3 4 16,-2 0 1-16,-3-1-3 16,-3 1 1-16,3-2 0 15,-6-4 2-15,3-2-39 16,-9-3-14-16,6-2-59 16</inkml:trace>
  <inkml:trace contextRef="#ctx0" brushRef="#br0" timeOffset="25">9958 11806 140 0,'-3'0'55'0,"3"2"-30"0,0 17-12 0,0-6 17 0,0 6 7 16,0 4 7-16,0 1-11 15,-2 8-2-15,2 0-18 16,0-6-6-16,0-2-2 0,0-3-3 16,2-2-2-16,1-6-13 15,0-2-6-15,-3-4-34 16,0-1-14-16,0-6-29 16</inkml:trace>
  <inkml:trace contextRef="#ctx0" brushRef="#br0" timeOffset="26">9786 11795 72 0,'-6'-8'30'0,"6"11"-16"0,-3-3 3 0,3 2 14 16,0-2 1-16,0 0 3 15,3 3 3-15,3 0 21 16,12-1-13 0,3-2-23-16,5 0 1 0,4 0 0 15,0 0-12-15,-3 0-7 16,-1 0-3-16,1 0 0 16,-6-2-28-16,3-1-11 15,-3 0-73 1,-3 1-41-16,-4-3 67 15</inkml:trace>
  <inkml:trace contextRef="#ctx0" brushRef="#br0" timeOffset="27">10101 11943 156 0,'-18'-2'60'16,"21"2"-32"-16,-3 5-31 0,6 0 13 0,-6 3 6 15,6 3 5-15,-6 7 4 16,6 6 2-16,0-3-14 16,0 0 3-16,-3-2 2 0,-3-1-8 15,3-4-3-15,0-4-2 16,-3-2-1-16,0-2 2 15,0-1 3-15,0-5-6 16,0-3-2-16,0-2-3 16,0-3 0-16,0-5-3 15,0-3 1-15,0-3 0 16,3 3 2-16,3 1-1 16,0-1-1-16,6 2 3 15,-3 1 0-15,3 5-2 0,0 0 0 16,0 3-3-16,-1 0-1 15,1 2-32-15,6 0-13 16,3 1-36 0,0 2-21-16,0 0 51 15</inkml:trace>
  <inkml:trace contextRef="#ctx0" brushRef="#br0" timeOffset="28">10372 11959 164 0,'-12'-2'63'0,"6"4"-34"0,-6 6-19 0,6-3 17 16,-5 3-13-16,-1 3-3 0,0 5-7 15,3 2-3-15,0 1 0 16,3-3-1-16,3 0 2 0,9-3 1 16,3-3 1-16,3-4 0 15,0-4 0-15,3-4-2 16,-1-6-2-16,-2 0-2 15,0-8 1-15,-3 3 1 16,-3-1 0-16,0 4 2 16,-3 2 3-16,0 0 4 15,-3 3 5-15,0 2-6 16,0 3-2-16,0 8-3 16,3 5-3-16,3 0 3 15,0 1 2-15,0-4-2 16,0 1-2-16,3-3-9 0,0 0-3 15,0-3-40 1,0 0-19-16</inkml:trace>
  <inkml:trace contextRef="#ctx0" brushRef="#br0" timeOffset="29">10610 11949 160 0,'-18'0'63'0,"10"2"-34"0,-16 6-21 0,12-3 18 16,0 3 2-16,3 3 6 0,0 5-4 16,3 2 0-16,3 1-17 15,3-3-6-15,6 0-2 0,3-3-3 16,6 0-2-16,0-2-13 16,0-6-6-16,3-2-26 15,-4-3-8-15,1-3-46 16</inkml:trace>
  <inkml:trace contextRef="#ctx0" brushRef="#br0" timeOffset="30">10646 12023 152 0,'0'-3'57'0,"0"3"-30"0,6 5-12 0,-6-5 20 16,6 8 1-16,3 0 0 15,0-3-8-15,6-2-5 16,3 0-13-16,-1-1-2 15,1-2-1-15,-3-8-1 0,0 1-1 16,-3-1-6-16,0 0 1 16,-3 0 0-16,-3 0 2 15,-6 0-6-15,-3 0-1 16,-6 0-7-16,-9 3 0 16,0 5 4-16,0 2 4 15,3 4 3-15,3 2 1 16,1 5-3-16,2 5 2 15,3-2 7-15,3 3 6 16,0-1-6-16,6-2-1 0,3 0-3 16,6-3 1-16,2-2-22 15,1-6-9-15,3-2-24 16,0-3-9-16,0-3-30 16</inkml:trace>
  <inkml:trace contextRef="#ctx0" brushRef="#br0" timeOffset="31">10878 12007 140 0,'-3'0'52'0,"6"0"-28"0,0 2-28 15,3 9 58 1,-3 5-7-16,0-3-11 0,0 0-6 16,0-2-19-16,-3 0-2 0,0-4-2 15,0 1-3 1,0-2-1-16,0-1-1 0,0-5 1 15,0 0 0-15,-3 0 3 16,0-3-3-16,0-2 0 16,3-6 1-16,0-2 0 15,3 0-2-15,3 2-2 16,0-2-2-16,3 3 1 16,0 2-1-16,0 0 0 15,9 2-5-15,0 4 0 16,-1-1-17-16,-2 3-4 15,-3 0-30-15,3-2-63 16</inkml:trace>
  <inkml:trace contextRef="#ctx0" brushRef="#br0" timeOffset="32">11075 11774 200 0,'-9'-8'74'0,"12"8"-40"0,-3-3-11 16,0 3 24-16,0 0-4 16,0 0 1-16,3 3-22 15,0 2-8-15,3 3-9 16,3 0-2-16,-1 5 1 0,4 6-5 16,6-1 1-16,0 1-2 0,6-3 0 15,-3 0 2 1,0-3 0-16,-1-2-5 0,-2-1-1 15,-3-2-2-15,-3 0 2 16,-3-3 6-16,-3 1 2 16,-3-1 2-16,-3 0 2 15,-6 3 1-15,-3 0 1 16,-15 11 2-16,0-1 4 16,1 1-2-16,2-1 3 15,0 1-6-15,3-3-3 16,3-1-6-16,3-1 0 15,3-4-27-15,6-2-9 16,3-3-44-16,0-5-18 16,6 0-20-16</inkml:trace>
  <inkml:trace contextRef="#ctx0" brushRef="#br0" timeOffset="33">11441 11904 220 0,'0'-3'85'0,"0"3"-46"0,-12 3-19 0,6-3 31 16,6 2-29-16,-6-2-6 16,6 0-11-16,-6 0-4 15,6 0 0-15,-3 0-4 16,6 0 2-16,-3 0-10 15,0 0 6-15,3 0-34 16,3 0 22-16,3-2-98 16,0-1 64-16,-6 3-66 15,3 3 68-15</inkml:trace>
  <inkml:trace contextRef="#ctx0" brushRef="#br0" timeOffset="34">11396 12057 160 0,'-3'0'60'0,"3"0"-32"0,3 0-28 16,-3 0 26-1,0 0-16-15,0 0 13 16,0 0-13-16,3-3-3 16,3 1-4-16,0-4 6 0,3 4-5 15,-3-1 19 1,0 6-14-16,-3-1 21 0,0 1-17 0,-6-3 13 15,3 3-15-15,-3-1 10 16,0 6-12-16,-3-2 2 16,6-1-7-16,-3-2-2 15,3-1-1-15,-3-2-4 16,6 0 2-16,-3-2-23 16,0-1 12-16,0-2-47 15,0 5 33-15,-3-3-94 16,3 3 67-16,-3-3-55 15,6 6 62-15</inkml:trace>
  <inkml:trace contextRef="#ctx0" brushRef="#br0" timeOffset="35">11584 11901 208 0,'3'-3'77'0,"-3"3"-42"0,-3 3-8 16,3-3 29-16,0 0-11 15,-3 3-4-15,-3-3-19 16,0 0-6-16,0 0-10 15,3 0-4-15,0 2-1 0,0-2-1 16,3 0 0-16,0 0-7 16,0 0 0-16,3 0-13 0,-3 0-4 15,3 0-18-15,0 3-9 16,-3-3-52 0,3 5-38-16,0 0 58 15</inkml:trace>
  <inkml:trace contextRef="#ctx0" brushRef="#br0" timeOffset="36">11578 12065 212 0,'-3'0'82'0,"3"0"-44"0,0 0-31 0,0 0 42 16,0 0-28-16,0 0 17 15,0 0-23-15,0 0-1 16,0 0-9-16,0-3-5 15,3 3-1-15,0-2-1 16,0-1 0-16,-3-2 4 16,3 5-1-16,-3 0 6 15,0 2-4-15,-3 1 8 16,3 2-7-16,-3-2 5 16,3 0-5-16,-3-3-4 15,6 0-1-15,-3 0-6 16,0 0 4-16,0 0 1 15,0 0 2-15,0 0 0 0,0 0 0 0,0 0-25 32,0 0 14-32,-3 0-92 15,3 0 57-15,-3-6-93 0,3 4 79 16</inkml:trace>
  <inkml:trace contextRef="#ctx0" brushRef="#br0" timeOffset="37">11807 11909 148 0,'0'3'57'0,"0"-1"-30"0,0 6-5 0,0 0 20 15,0 3-5-15,0 5-2 16,0 2-13-16,0 6-6 16,0-3-9-16,0 0-5 0,3-2 1 15,0-3-2-15,0-3 2 16,0-3-2-16,-3-2 2 16,0-2-22-16,0-6-9 15,0 0-35-15,0-3-12 16,-3-5-12-1</inkml:trace>
  <inkml:trace contextRef="#ctx0" brushRef="#br0" timeOffset="38">11774 11774 76 0,'0'-3'30'0,"3"6"-16"0,0-3 3 15,-3 0 14-15,0 0-1 0,0 0 0 16,0 0-2-16,0 0 2 16,-3 3-16-16,0-3-6 15,-3 0-5-15,0 0 0 0,0 0 0 16,0 0 3-16,0-3 3 15,0 0-2-15,3 3-2 16,3-2-7-16,0 2-1 16,0 0 3-16,6 0 2 15,-6 0-5-15,6 2 0 16,-6-2 3-16,0 0 2 16,0 0 2-16,0 0 0 15,0 0-7-15,0 3 0 16,0-3-32-16,-3 0-12 15,3 0-36 1</inkml:trace>
  <inkml:trace contextRef="#ctx0" brushRef="#br0" timeOffset="39">11896 11679 120 0,'-3'-3'46'0,"3"3"-24"0,0 3-24 16,0-3 9-16,3 8 21 16,0 5 11-16,0 8-2 15,0 6 1-15,6 7-13 0,-3 3-3 16,0 3-13-16,-3-3-3 16,-6 0 0-16,6-6-5 0,0-1-3 15,-6-7 1-15,0-1 0 16,0-7-32-1,0-1-13-15,0-4-26 16,-3-4-38-16,3-9 30 16</inkml:trace>
  <inkml:trace contextRef="#ctx0" brushRef="#br0" timeOffset="40">11816 11912 192 0,'-3'-3'74'0,"6"3"-40"0,-3 0-31 16,0 0 15-16,3 0 0 16,3 0 3-16,3 0-9 15,9 0-2-15,5-3-6 16,1 1-1-16,0-1 1 0,0-2-20 16,-3 2-7-16,-4-5-43 15,-2 0-55 1</inkml:trace>
  <inkml:trace contextRef="#ctx0" brushRef="#br0" timeOffset="41">12036 11938 172 0,'-3'8'66'0,"6"-3"-36"0,3 6-33 0,-3-6 13 15,3 3 8-15,0 0 6 16,6-3-4-16,-3 1-1 15,0-4-11-15,3-2-1 0,0 0 3 16,-1-2-2-16,1-1 3 16,-3-2-8-16,0-3-2 15,-3 0-6-15,-3 0 1 16,-3 0-5-16,-3 0 1 16,-6-3-5-16,-6 3 1 15,0 3 4-15,1 5 2 16,-1 3 4-16,0 5 1 15,0 2 3-15,3 4 1 16,0 1 5-16,6 4 5 0,3 2 2 16,3 0 3-16,3-2-8 15,3-1-3-15,0-2-4 16,3-3-3-16,3-2-19 16,6-3-10-16,-3-3-27 15,0-5-10-15,-4-2-18 16</inkml:trace>
  <inkml:trace contextRef="#ctx0" brushRef="#br0" timeOffset="42">12179 11980 148 0,'0'11'57'0,"0"-3"-30"0,0 18-14 0,0-12 19 15,0-1-3 1,0-3 1-16,0 1-11 0,0-3-4 15,0-3-8-15,0 0-5 0,0-2-1 16,0-3 3-16,0 0 2 16,3-8 4-1,-3-8-5-15,3 0-1 16,0 1-2-16,3-1-2 16,0 0-2-16,3 0-1 15,0 0 4-15,3 0 1 16,-1 6-3-16,1-1-1 15,0 3-8-15,0 3-4 16,3-1-32-16,0 1-13 0,6 0-33 31</inkml:trace>
  <inkml:trace contextRef="#ctx0" brushRef="#br0" timeOffset="43">12483 11938 156 0,'-6'0'60'0,"3"0"-32"0,-3-3-28 16,3 3 13-16,-3 3 4 16,-3 0 7-16,-3 2-7 15,-6 3-2-15,-3 2-8 16,3 1-9-16,3 8-2 0,4 2 4 16,2 0 2-16,3-3 4 0,12 1 1 15,6-3-1-15,-1-3 1 16,4-5-2-16,0-5 2 15,0-6-6-15,0-5-3 16,-3-8-4-16,0 0-1 16,0 0 4-16,-6 3 1 15,0 0 2-15,-3 2 2 16,0 3 3-16,-3 1 4 16,0 1 0-16,0 6 2 15,0 6-6-15,0 7-3 16,3 3 3-16,0-1 1 15,2 1 0-15,1-2-1 16,3-4-3-16,3 1 1 0,-3-3-20 16,0-3-8-16,0-2-27 15,6-3-10-15</inkml:trace>
  <inkml:trace contextRef="#ctx0" brushRef="#br0" timeOffset="44">12608 11726 184 0,'-3'3'71'0,"3"2"-38"0,3 11-32 16,0-5 14-16,0 7 5 16,0 14 5-16,-3 5-2 15,0-3-2-15,0 3-11 16,0 1-9-16,0-4-1 0,0-8 0 0,0-2 2 15,3-5-43-15,-3-3-17 16</inkml:trace>
  <inkml:trace contextRef="#ctx0" brushRef="#br0" timeOffset="45">12465 11912 220 0,'0'0'85'0,"3"0"-46"0,6-6-43 0,-3 6 15 0,3-2 3 15,8-1 3 1,7 0-8-16,0 1-3 0,3-6-4 16,0 0-21-16,-1 3-8 0,-2 7-35 15,-3-7-56 1</inkml:trace>
  <inkml:trace contextRef="#ctx0" brushRef="#br0" timeOffset="46">12730 11941 160 0,'-18'16'63'0,"9"-3"-34"0,-3 5-12 16,9-2 20-16,0 3-13 16,0 2-3-16,3 0-8 15,3 0-3-15,3-2-6 0,6-3 2 0,3-3 3 16,6-5-1-16,2-6 1 15,1-4-3 1,-3-6 1-16,-3 0-2 0,-3-5 0 16,-3-6 1-16,-6 3 3 15,-6-2 0-15,-9-1 0 16,-6-2-8-16,-3 3-2 16,3 2-25-16,0 5-7 15,0 3-30-15,3 3-11 16,3 0-20-1</inkml:trace>
  <inkml:trace contextRef="#ctx0" brushRef="#br0" timeOffset="47">12893 11980 140 0,'6'27'55'0,"-3"-3"-30"16,0-6-12-16,0-7 17 0,-3 2 0 15,0-2 2-15,0-1-4 16,0 1-3-16,-3-3-13 15,3-3 1-15,0 0 3 0,-3-2 1 16,3-3-1-16,0-5-4 16,3-1-2-16,3-4-6 15,0-9-1-15,3 1-1 16,3-1 1-16,0 1-9 16,6 2-1-16,3 5-1 15,-1 3 2-15,-2 3-20 16,0 2-8-16,0 3-51 15,-3 0-56 1,-3-2 42-16</inkml:trace>
  <inkml:trace contextRef="#ctx0" brushRef="#br0" timeOffset="48">13527 11912 160 0,'-3'2'60'0,"3"-2"-32"0,0 3-20 0,0 2 16 16,0 3 5-16,0 5 5 16,0 3-7-16,0 11-2 15,0-4-14-15,0 1-2 0,3-5-2 16,0-1-3-16,0-2-1 15,-3 0-3-15,0-3-3 16,0-2-5-16,3-3-2 16,-3-3-24-16,0-5-8 15,0 0-53 1,3-5-30-16,0-8 58 16</inkml:trace>
  <inkml:trace contextRef="#ctx0" brushRef="#br0" timeOffset="49">13474 11782 44 0,'0'0'19'0,"3"0"-10"0,12 0-2 15,-12 0 9-15,0 3 16 16,0-1 7-16,-3-2 4 0,3 3 1 16,-3-3-7-16,3 2 0 15,-3-2-12-15,0 3-6 16,-6 2-10-16,0-2-2 0,0 0 3 16,3-3-4-1,0 0-1-15,0 0-5 0,3 0-2 16,0 0-6-16,6 0 0 15,0 2 4-15,0 6 2 16,0 0-1-16,-1-2 2 16,-2-1 3-16,-3 8 12 15,0-2 4 1,-5-6-7-16,-1 0-4 16,0-2-2-16,0 0-1 15,3-6-2 1,0 0-10-16,0 1-3 0,3-1-1 15,0 0 0-15,6 3-15 16,0 6-52 15</inkml:trace>
  <inkml:trace contextRef="#ctx0" brushRef="#br0" timeOffset="50">13664 11663 100 0,'-3'2'38'0,"3"1"-20"0,0 8-8 16,0-1 14-16,0 6 18 16,0 8 10-16,0 13-12 15,3 5-3-15,0 3-22 16,0-2 0-16,0-1-1 0,0-2-5 15,0-3-1-15,0-3-4 16,0-5-3-16,0-5-7 16,-3-5-1-16,0-6-37 15,-3-3-13-15,0-7-44 16</inkml:trace>
  <inkml:trace contextRef="#ctx0" brushRef="#br0" timeOffset="51">13566 11964 228 0,'0'-2'85'0,"6"-1"-46"0,6-2-32 0,-3 5 18 16,3-3 4-16,3 1 5 16,8-1-16-16,4 0-6 15,0 1-7-15,3 2-4 0,-6-3 2 0,-1 0-31 16,-5-2-13-16,-3 0-171 31,-3-1 97-31</inkml:trace>
  <inkml:trace contextRef="#ctx0" brushRef="#br0" timeOffset="52">14007 11896 132 0,'-6'2'49'0,"6"1"-26"0,0-3 2 0,0 0 20 15,0 0 0-15,0 0 3 16,0 0-21-16,3-8-8 15,-3 0-14 1,3-8-3-16,0-2-4 0,0-3 0 16,2 2-7-16,-2 0-2 0,0 4-1 15,0 1 2-15,0 4 1 16,0 2 3-16,0 3 2 16,0-1-1-16,-3 6 6 15,3 3 3-15,3 5 8 16,0 5 2-16,0 8-1 15,0 8 2-15,0 3 1 16,-3 3-1 0,0 2-1-16,-3 0 1 0,6-6-6 15,-6-4-3-15,0-3-6 0,0-6 0 16,0-2-35-16,0-3-15 16,0-2-51-1,0-3-43-15,0 0 54 16</inkml:trace>
  <inkml:trace contextRef="#ctx0" brushRef="#br0" timeOffset="53">13953 12166 216 0,'-18'2'82'0,"30"-2"-44"0,-6 0-42 0,-3 0 15 15,3-2 5-15,0-1 5 16,3 0-3-16,6 1 2 0,9-1-11 15,-1 0-5-15,1 1-3 0,6-1-4 16,-3 0 2-16,-3 1-12 16,-4 2-5-16,-5-3-54 15,0 3-65 1,-3 0 30-16</inkml:trace>
  <inkml:trace contextRef="#ctx0" brushRef="#br0" timeOffset="54">14394 11613 148 0,'0'0'55'0,"11"0"-30"0,-2 13-16 16,-3-8 16-16,3 0-1 16,3 3 1-16,3 6-1 0,0 4 17 31,6 3-22-31,-3 16 24 0,2 0-25 0,-8 11 17 31,0 0-20-31,-9-3 10 0,-3-3-15 0,-12 3 2 16,-6-3-14-16,-2-2-6 15,2-8-23 1,-3-3-10-16,-3-3 22 0,3-2-42 16,3-5-15-16,7-6-31 15</inkml:trace>
  <inkml:trace contextRef="#ctx0" brushRef="#br0" timeOffset="55">15102 11644 148 0,'12'-5'55'0,"-12"2"-30"0,3 1-3 0,-3-1 23 16,-6 0-5-16,0 3-1 16,-3 0-5-16,0 0 1 15,-3 3-19-15,-3 2-7 0,-3 1-4 16,1 2-3-16,2 2-2 15,3 3-4-15,3 1 0 16,3-1 2-16,6 3 1 16,3 0 1-16,6 2 0 15,0 3-3-15,0 6 2 0,-3-6 1 16,0 0 0 0,-3 0 6-16,-6-2 6 0,-3-3-4 15,0-3 0-15,-3 0-2 16,0-2-1-16,0-3-3 15,0-3-2-15,3-2 1 16,0-1-1-16,3 1-9 16,3-3-2-16,3-3-1 15,6 3 0 1,0-2 7-16,0 2 4 16,0 0-3-16,0 5 1 0,-3 3 1 15,-3 5 1-15,-6 8 5 0,-3 3 2 16,-3 0 9-16,0 2 4 15,3 1-5 1,3-1-1-16,6-2-5 0,9-3 0 16,3-2 1-16,8-3 2 15,4-3-10-15,3-5-5 16,0-6-34-16,-3-4-14 16,5-4-89-1</inkml:trace>
  <inkml:trace contextRef="#ctx0" brushRef="#br0" timeOffset="56">4651 12875 104 0,'0'-8'41'0,"0"8"-22"0,3-8-3 0,-3 5 18 0,0 0-1 16,-6-2 1-16,-6 0-4 15,3 2-1-15,-2 1-16 16,-4 2 1-16,-3 2 0 0,-3 9-7 15,0 7-2-15,0 6-5 16,3 3-1-16,4 2 3 16,5 0 1-16,6-3-1 15,9-2 1-15,5-5 0 16,4-6 3-16,3-5-3 16,0-8-2-16,0-8-3 15,3-5 1-15,0-3-6 16,-4-3-3-16,-2-2 1 15,-3 0 0-15,-3 0 6 16,-6 0 1-16,-3 5 4 16,0 2 3-16,0 7 2 0,-3 1 3 15,0 6-3-15,3 8-2 16,3 5-2-16,0 1-3 16,3 1 1-1,3 1-1-15,3-2-3 0,0-1 0 16,0-5-18-16,0 0-7 15,0-6-27-15,-3-2-10 16,-1-2-17 0</inkml:trace>
  <inkml:trace contextRef="#ctx0" brushRef="#br0" timeOffset="57">4767 12853 124 0,'-9'6'46'0,"12"-4"-24"0,-6 14-6 0,3-8 18 0,3 8-1 15,3 0 1-15,0 0-13 16,6 2-5-16,0-2-9 16,0-3-3-16,0-2 0 0,3-3-5 15,0-5 1-15,0-3-5 16,-1-6-1-16,1 1-6 16,0-6 0-16,-3-7-1 15,-3 2 1-15,-3 0 7 16,-3 3 4-16,0 0 2 15,-3 2 2-15,0 6 2 16,0 2 2-16,0 9-3 16,0 4-3-16,3 6 2 15,3 0 2-15,3 0-2 0,0 0-2 16,3-3 0-16,0-3 1 16,-1-2-28-16,4-5-11 15,6-3-46 1</inkml:trace>
  <inkml:trace contextRef="#ctx0" brushRef="#br0" timeOffset="58">5151 12584 176 0,'-6'8'66'0,"6"7"-36"0,3 17-31 0,-3-11 15 15,0 11 7-15,0 8 9 0,0 7-9 16,3-4-4-16,0-4-10 16,0-2-5-16,0-2 1 0,3-9-18 15,-3-2-4-15,-3-5-53 16,3-6-53 0,0-5 36-16</inkml:trace>
  <inkml:trace contextRef="#ctx0" brushRef="#br0" timeOffset="59">5002 12808 240 0,'-8'-2'90'0,"11"2"-48"0,0 0-40 0,-3 0 19 16,5 0-7-16,4 0 0 15,0 0-6-15,6-5 0 16,9 2-5-16,3-2-4 0,3-1-2 15,-1 4-20-15,4 2-10 16,-3 0-19-16,-3 0-5 16,-4 0 2-1,-5 2 1-15,-3 4 33 16,-3 2 27-16,-6-1 16 16,-3 4 4-16,-3 0-1 15,-3 2 4-15,-3 8 2 16,-3 0-4-16,3 0 1 0,3 1-16 15,6-1 4-15,0 0 2 0,3-3-6 16,3-2 1-16,6-5-4 16,6-3 0-16,3-8-1 15,-1-3 0-15,1-5 0 16,0-2 2-16,-9-4 1 16,-6-4 1-16,-6-1 0 15,-6 1 2-15,-9-1-5 16,-6 3-1-16,-6 3-11 15,3 3-5-15,1 2-32 16,-4 5-11-16,12 3-80 16</inkml:trace>
  <inkml:trace contextRef="#ctx0" brushRef="#br0" timeOffset="60">5979 12864 168 0,'0'3'63'0,"0"2"-34"0,3 6-14 0,-3-1 20 16,3 6 1-16,-3 0 2 16,0 2-20-16,0 1-8 15,0 2-7-15,-3-2 0 0,3-1 2 16,0-5-2-16,-3 1-2 16,0-4-29-16,0-2-14 15,3-3-31 1,-3-2-50-16,6-3 31 0</inkml:trace>
  <inkml:trace contextRef="#ctx0" brushRef="#br0" timeOffset="61">5913 12684 168 0,'12'-3'63'0,"-3"3"-34"0,0 0-19 15,-3 3 17-15,0 0-4 16,0-1-2-16,-6-2 4 16,0 0 4-16,0 0-16 0,0 3 4 0,-3 0 1 15,-3-1-8-15,-3-2-3 16,0 0-2-16,0 0 1 15,3 0-5-15,0 0-1 16,3-2-22-16,3-1-10 16,3 3-15-16,3 0-4 15,3 0-49 1</inkml:trace>
  <inkml:trace contextRef="#ctx0" brushRef="#br0" timeOffset="62">6148 12589 148 0,'0'16'57'0,"3"2"-30"0,0 19-10 0,0-10 22 0,-3 7-7 15,0 6-1-15,0 2-13 16,0-5-6-16,0-2-7 16,0-4-4-16,0-2 2 0,0-2-26 0,-3-6-12 15,0-2-53 1,6-3-34-16,-3-6 50 15</inkml:trace>
  <inkml:trace contextRef="#ctx0" brushRef="#br0" timeOffset="63">6035 12830 228 0,'-6'-3'85'0,"9"6"-46"0,0-6-43 0,-3 3 15 15,6 3 9-15,0-3 7 16,6 2-7-16,3-2-2 0,9 0-10 16,0 0-7-16,2-2-2 15,1-4-26-15,0 1-11 0,3 2-78 16</inkml:trace>
  <inkml:trace contextRef="#ctx0" brushRef="#br0" timeOffset="64">6413 12676 200 0,'-3'-2'74'0,"6"2"-40"0,0-3-29 0,3 3 17 16,3-3-12-16,6 1-1 15,0-1-3-15,3 0 1 16,3 1-4-16,3 4-4 0,-4 4 0 15,-2 7 1-15,-3 8 2 16,-6 5 1-16,-9 6 3 16,-6 8-1-16,-6-3 2 15,-3-3-4-15,-6 1 0 16,-2-4-1-16,5-4-2 0,3-6 3 16,3-2 2-16,3-6 2 15,3-3 3-15,3-2-3 16,12-2 1-16,3-4-1 15,6-2 1-15,6 0-4 16,5-2-3-16,1-1 0 16,0 3-1-16,-3 0-11 15,-3 0-3-15,-4 0-55 16,1 0-24-16,-3 3-7 16</inkml:trace>
  <inkml:trace contextRef="#ctx0" brushRef="#br0" timeOffset="65">7071 12695 232 0,'-3'2'88'0,"3"4"-48"0,3 4-20 16,3-10 27-16,0 0-16 15,0 0-5-15,3 0-9 0,0 0-3 16,3 0-8-16,3-2-2 0,6-1 2 15,2 0-5-15,1 1-1 16,-3-1-7-16,-3 0 0 16,-3 1-21-16,-3-1-9 15,-3 0-36-15,-6 3-16 16,-3 8-15 0</inkml:trace>
  <inkml:trace contextRef="#ctx0" brushRef="#br0" timeOffset="66">7059 12872 264 0,'0'5'99'0,"3"-5"-54"0,6-2-48 0,0 2 16 0,3 0-1 16,0-3 3-16,6 0-8 16,6 1-2-16,2-1-3 15,1 0-2-15,0-2 1 0,-3 0-34 16,0 2-15-16,2 3-69 15</inkml:trace>
  <inkml:trace contextRef="#ctx0" brushRef="#br0" timeOffset="67">7711 12679 176 0,'0'2'68'0,"3"1"-36"0,0 2-15 0,-3 6 20 16,3 8-2-16,-3 7 2 15,0 6-12-15,0-1-5 16,0 1-11-16,0-5-2 0,0-3 0 16,0-3-3-16,0-5-1 15,0-3-12-15,0-3-4 16,0-2-29-16,0-2-11 15,0-1-32 1</inkml:trace>
  <inkml:trace contextRef="#ctx0" brushRef="#br0" timeOffset="68">7669 12552 148 0,'3'0'55'0,"-3"0"-30"0,3 2-7 15,-3-2 20-15,0 0-4 16,0 3 1-16,-3 0-12 15,-2-3-3-15,-1 0-12 16,0 0-3-16,-3 2 1 0,3-2-3 16,0 0 0-16,3 0-6 15,3 0 0-15,6 0-4 0,3 0 2 16,3 0 1-16,2 3 2 16,4 0 1-16,-3-1 1 15,-3 1 4-15,-3 0 5 16,-3-1 1-16,-6-2 4 15,-3 3-3-15,-3-3-1 16,-3 0-6-16,0 0-1 16,0 0-3-16,0 0-3 15,3-3-20-15,0 3-10 16,6 0-25-16,0 0-9 16,6 0-26-1</inkml:trace>
  <inkml:trace contextRef="#ctx0" brushRef="#br0" timeOffset="69">7872 12491 136 0,'-3'-3'52'0,"6"3"-28"0,-3 0-8 16,0 0 18-16,3 6 2 15,0 2 2-15,-3 5-7 0,0 11-2 16,0 7-16-16,0 12 3 0,0 2 4 16,0-3-5-16,-3 0 2 15,0-2-10-15,3-6-4 16,0-4-18-16,0-4-5 16,0-5-28-16,0-2-11 15,0-6-46 1,3 0-25-16</inkml:trace>
  <inkml:trace contextRef="#ctx0" brushRef="#br0" timeOffset="70">7756 12756 220 0,'-3'-16'82'16,"6"18"-44"-16,3-2-36 0,0 0 19 0,0 0 9 15,6 0 6-15,5 0-15 16,4 0-4-16,3-2-11 16,3 2-6-16,-3-3-1 0,2-2-12 15,-5-1-7-15,6 6-183 32,-9 0 73-32</inkml:trace>
  <inkml:trace contextRef="#ctx0" brushRef="#br0" timeOffset="71">8155 12652 200 0,'-3'6'74'0,"3"-6"-40"0,0 2-18 0,0-2 22 16,0 0-11-16,0 0-1 16,0-2-11-1,0-4-4-15,0 1-6 16,0-3-4-16,0-2 0 0,0-4-8 0,0 1-3 15,3 0 1-15,0 0 3 16,3 2 1-16,0 0 0 16,-1 1 1-16,1 5 3 15,0-1-2-15,0 4 1 16,0 2 2-16,0 2 2 16,0 6 3-16,0 5 4 15,0 9 2-15,-3 4 3 16,0 6 4-16,0 5 1 15,0-3-6-15,-3 1-3 16,3-1-5-16,-3-7-4 0,0-4 0 16,0 1-1-16,0-5-14 15,0-6-3-15,0-8-81 16,-3-2-29 0</inkml:trace>
  <inkml:trace contextRef="#ctx0" brushRef="#br0" timeOffset="72">8089 12914 220 0,'-12'16'85'0,"15"-16"-46"0,0 0-35 0,-3 0 19 16,6 0 0-16,6 0 3 16,6 0 0-16,6 0-1 15,3 0-14-15,5 0-4 0,1 0-3 16,0-2-2-16,-3 4-2 15,-7-2-2-15,-2 3 1 16,-3-6-37-16,-3 1-14 16,-3-1-73-1</inkml:trace>
  <inkml:trace contextRef="#ctx0" brushRef="#br0" timeOffset="73">8690 12623 152 0,'0'-2'57'0,"0"2"-30"0,0 2-10 0,0-2 20 0,3 3-15 16,0 2-2-16,0 6-3 15,0 2-2-15,3 13-7 16,0 1 1-16,-3 2 4 0,0 0-5 16,0-2-2-16,3-4-3 15,-6-4 0-15,0-3-15 16,0-3-7-16,0-2-34 15,0-6-14-15,-3 0-22 16</inkml:trace>
  <inkml:trace contextRef="#ctx0" brushRef="#br0" timeOffset="74">8577 12777 228 0,'-6'0'88'0,"12"0"-48"0,3 2-42 0,-3-2 17 15,3 3 4-15,6 0 8 16,3 2-5-16,3 0-1 16,3-2-12-16,2 0-5 0,1-3-3 15,0-3-6-15,-3 3 1 16,-3-3-51-16,-4 1-23 16,7 2-33-1</inkml:trace>
  <inkml:trace contextRef="#ctx0" brushRef="#br0" timeOffset="75">9033 12676 192 0,'-9'5'71'0,"9"-2"-38"0,0 0-19 0,0-3 20 15,0 0-11-15,3 0-3 16,0-3-11-16,0-2-4 16,3-6-3-16,0-2-4 0,0 0-1 15,3-3-3-15,-1 0-1 16,1 3 1-16,0 0 2 15,-3 2 2-15,0 3 1 16,0 3 1-16,-3-1 0 16,3 4 2-16,-3 2 1 0,3 5 7 15,0 6 4-15,-3 5-1 16,0 5 0-16,0 3-1 16,-3 13 0-1,0 0-2-15,0 0-1 0,-3 5-5 16,3-5-3-16,0-5 0 15,0-6-1-15,0-2-14 16,0-5-5-16,0-6-21 16,0-3-8-16,-3-2-25 15,0-2-48 1,3-9 29-16</inkml:trace>
  <inkml:trace contextRef="#ctx0" brushRef="#br0" timeOffset="76">8970 12949 200 0,'-3'13'74'0,"6"-24"-40"0,0 17-27 0,3-4 18 15,0 1 4-15,6 0 5 16,6-1-10-16,6 1-4 16,0-3-11-16,2 0-4 0,1 0 1 15,0 0-1-15,0 0 2 16,-4 0-4-16,-5 0-2 15,-3 0-25-15,-3 0-9 16,-3 0-25-16,-3 0-9 16,0 0-32-16</inkml:trace>
  <inkml:trace contextRef="#ctx0" brushRef="#br0" timeOffset="77">9426 12674 200 0,'-3'2'77'0,"3"1"-42"0,-3-1-19 0,0 1 24 16,-3 0-12-16,-6 5-4 16,0 0-7-16,3-3-1 15,0-5-9-15,0 5-4 0,3-7 0 16,3 2-7-16,0-3-1 15,3 0-1-15,6 1 2 16,6-1-3-16,-3 0 0 16,0 1-14-16,0 2-4 15,-3 0-42-15,0 18-63 16</inkml:trace>
  <inkml:trace contextRef="#ctx0" brushRef="#br0" timeOffset="78">9360 12941 232 0,'18'24'88'0,"-15"-16"-48"0,6 10-9 0,-9-7 29 15,-3 5-4-15,-3 2 2 16,-3 3-18-16,-9 0-6 16,0 1-20-1,-8-4-22-15,-10 6-8 0,-3-3-65 0,3 0-29 16</inkml:trace>
  <inkml:trace contextRef="#ctx0" brushRef="#br0" timeOffset="79">4559 13510 128 0,'0'0'49'0,"3"2"-26"0,0 6-9 16,0-2 17-16,0 4 5 15,0 3 5-15,0 14-5 16,0-1 1-16,-3 3-21 15,0-2-3-15,0-1-1 0,0-2-7 16,0-5-1-16,0-4-4 16,0-4-1-16,0-3-23 0,0-3-12 15,-3-2-41 1,0-6-55-16,0-2 32 16</inkml:trace>
  <inkml:trace contextRef="#ctx0" brushRef="#br0" timeOffset="80">4553 13385 132 0,'6'-2'49'0,"3"2"-26"0,0 0-5 0,-6 0 20 0,3 2-1 15,-3 4 2-15,0-1-8 16,0 0-4-16,-3-2-15 15,-3-1 1-15,0 1 1 0,-3 0-7 16,-3-1-2-16,0-2-1 16,3 0 2-16,0 0-5 15,3 0-3-15,0 0-8 16,3 0-4-16,0 0-14 16,0 0-5-16,6 0-21 15,0 3-7-15,6 0-26 16</inkml:trace>
  <inkml:trace contextRef="#ctx0" brushRef="#br0" timeOffset="81">4889 13436 132 0,'0'-8'52'0,"0"5"-28"0,0-13-15 0,0 11 14 16,0-6 6-16,-3 1 7 16,-6-1-13-16,1 0-3 15,-7 4-12-15,0-1-3 0,0 2-1 16,0 4 0-16,0 4 2 16,-3 9-5-16,6 5-3 15,3 8 1-15,3 7 0 0,3 6 1 16,1 8 0-16,4-2 8 15,1-4 5-15,0-2-2 16,0-5-1-16,3-3-9 16,-3-5 0-16,-3-5-28 15,0-4-11-15,0-4-43 16,-3-3-45 0,-3-5 43-16</inkml:trace>
  <inkml:trace contextRef="#ctx0" brushRef="#br0" timeOffset="82">4627 13568 204 0,'3'2'77'0,"9"-2"-42"0,6-2-34 0,-6 2 16 15,6-3 0-15,6 1 2 16,6-4-6 0,-1 1 0-16,1 0-8 0,0 2-18 0,-3-2-7 15,-4 2-87 1</inkml:trace>
  <inkml:trace contextRef="#ctx0" brushRef="#br0" timeOffset="83">5482 13203 140 0,'-9'-19'55'0,"3"19"-30"0,-6 0-14 0,6 8 18 16,-6 3-2-16,-9 2 4 15,-3 11-8-15,-5 8-4 0,-1 10-11 16,0 11 1-16,3 13 4 0,6-3-3 16,10-2 0-16,5 0-2 15,9-3 0-15,11-5-7 16,10-13 0 0,6-8-23-16,6-9-10 0,5-7-39 15,7-8-57 1,-6-8 28-16</inkml:trace>
  <inkml:trace contextRef="#ctx0" brushRef="#br0" timeOffset="84">5631 13343 176 0,'-3'0'68'0,"6"0"-36"0,0 5-15 0,-1 1 20 16,1 1 1-16,0 7 2 15,0 2-20-15,0 2-7 16,0 3-8-16,-3-2-2 0,3-1 1 0,0 1-9 16,0-3-2-1,0-3-45-15,0-5-20 0,0-3-34 16</inkml:trace>
  <inkml:trace contextRef="#ctx0" brushRef="#br0" timeOffset="85">5759 13399 192 0,'-24'2'71'0,"6"9"-38"0,3-1-36 15,9-4 11-15,-3 2-6 0,-3 2 1 16,-3 1-7-16,0-1 1 16,1 1-50-16,-7-3-21 15,-3-3 6-15,3 0 7 16</inkml:trace>
  <inkml:trace contextRef="#ctx0" brushRef="#br0" timeOffset="86">5532 13422 180 0,'0'0'68'0,"3"3"-36"0,21 2-24 0,-12 1 16 16,6 1 1-16,0 4 4 15,3 2-13-15,5 1-4 16,1-1-8-16,-3-3-12 0,0 1-4 0,0-3-96 15</inkml:trace>
  <inkml:trace contextRef="#ctx0" brushRef="#br0" timeOffset="87">5931 13629 140 0,'0'0'55'0,"0"18"-30"0,0-2-12 0,0-5 19 16,0 5-5-16,0-3-1 16,0 3-10-16,0 7-5 15,0-4-6-15,0-3-4 0,0-3 2 16,0-2-11-16,0-3-4 16,0-3-135-1,0-10 44 1</inkml:trace>
  <inkml:trace contextRef="#ctx0" brushRef="#br0" timeOffset="88">5895 13504 148 0,'0'-5'55'16,"6"2"-30"-16,3-2-16 0,-3 5 16 0,0 0 6 15,0 0 3-15,-6 0-10 16,0 0-1-16,0 0-14 16,0 0-1-16,0 0-1 0,-3 0-3 15,-3 0-3-15,0 0-5 16,0 0-2-16,0 0-6 16,3 0-3-16,0 0-13 15,3 0-8-15,3 0-18 16,3-3-46-16,0 1 17 15</inkml:trace>
  <inkml:trace contextRef="#ctx0" brushRef="#br0" timeOffset="89">6053 13367 136 0,'-6'2'52'0,"6"12"-28"0,0 7-13 0,3-11 15 16,0 9 10-16,-3 10 7 0,0 8-8 15,0 5-3 1,0 1-18-16,0-4-9 0,0-2-1 0,0-2-3 16,3-6-1-16,0-5-21 15,-3-3-9-15,0-5-53 16,0-3-50-1</inkml:trace>
  <inkml:trace contextRef="#ctx0" brushRef="#br0" timeOffset="90">5922 13586 228 0,'-3'0'85'0,"6"0"-46"0,6-2-46 0,-3 2 16 15,6 0 9-15,6 0 11 16,3 0-13-16,3 0-4 16,-1 0-7-16,1 0-17 0,-3-3-5 15,3 0-62 1,-3 3-65-16</inkml:trace>
  <inkml:trace contextRef="#ctx0" brushRef="#br0" timeOffset="91">6291 13507 128 0,'-6'-8'49'0,"9"3"-26"0,3-6-27 16,0 6 10-16,6-3 1 0,3 0 6 15,0 0-1-15,6 3 3 16,6-1-8-16,-4 6 0 0,-2 6 3 16,-6 4 3-16,-3 6 4 15,-6 5-9-15,-9 9-2 16,-9 4-2-16,-3 0 0 15,0-2-2-15,-3 0 1 16,1-3-2-16,-1-8 2 16,6 6 2-16,0-14 2 15,3-3-1-15,6-2 1 0,3-2-2 16,6-1 2-16,3-2 2 16,6-3 5-16,12 2-10 15,-1-2-2-15,4 0-2 16,-3 0 2-16,0 3-36 15,-6-3-15-15,-4 5-52 16</inkml:trace>
  <inkml:trace contextRef="#ctx0" brushRef="#br0" timeOffset="92">7110 13327 152 0,'-3'0'57'0,"3"0"-30"0,-12 8-18 0,6-3 16 15,-3 1 8-15,-3 4 4 16,-3 3-6-16,-3 1-4 16,-2-1-15-16,-13 0 3 0,6 0 5 15,0-2-7-15,4-1 0 16,-1 1-5-16,3-3-3 0,6 0-5 15,3 0 0-15,3 0-2 16,6 2 0-16,6 1 4 16,6 2 3-16,6 0-2 15,9 1 0-15,3 4-1 16,2 3 1 0,1 1 2-16,0-4 2 0,0 1 1 15,-7-4 0-15,-2 1-4 16,-3 0-1-16,-3-5-6 15,-3-3 0-15,-3 0-26 16,0 0-10-16,0-3-38 0,0 0-13 16,0-2-15-1</inkml:trace>
  <inkml:trace contextRef="#ctx0" brushRef="#br0" timeOffset="93">7473 13330 104 0,'0'-3'38'0,"0"3"-20"0,3-3 7 0,-3 3 22 15,0 0 3-15,3 6 3 16,0-1-14-16,-3 3-6 16,3 5-19-16,0 6-4 0,0-1 0 15,-3 3-4-15,0 1 2 16,0-1-3-16,0-3 0 15,0-2-8-15,0-3 0 16,0-2-43-16,0-3-17 16,3-3-50-1</inkml:trace>
  <inkml:trace contextRef="#ctx0" brushRef="#br0" timeOffset="94">7607 13409 220 0,'-9'13'82'16,"-6"-13"-44"-16,0 3-40 0,3 0 17 0,0 2-9 15,-2 0 2-15,-1 0-23 16,0 1-7-16,-3-1-40 16,3-2-17-16,0-3 5 15,-6 2 7-15</inkml:trace>
  <inkml:trace contextRef="#ctx0" brushRef="#br0" timeOffset="95">7345 13412 152 0,'3'-13'57'0,"0"13"-30"0,0 10-7 15,6-7 19-15,0-1-2 0,3 4 1 16,3-1-10-16,2 3-3 16,4 0-14-16,6 2-4 0,3 1-3 15,0-3 0-15,-1 0 0 16,-2 0-51-16,-3-3-20 15,-3 0-44 1</inkml:trace>
  <inkml:trace contextRef="#ctx0" brushRef="#br0" timeOffset="96">7774 13560 192 0,'3'10'74'0,"6"1"-40"0,-1 29-16 16,-10-24 23-16,-4 2-8 15,3 1 0-15,3-1-16 16,0-2-8-16,0-3-21 16,0 1 6-16,0-7-40 15,3-1-14-15,3-4-44 16</inkml:trace>
  <inkml:trace contextRef="#ctx0" brushRef="#br0" timeOffset="97">7780 13388 208 0,'23'0'77'0,"-17"0"-42"0,-3 3-23 0,-3-3 21 0</inkml:trace>
  <inkml:trace contextRef="#ctx0" brushRef="#br0" timeOffset="98">7806 13399 423 0,'-6'5'31'0,"-2"0"-15"16,-7 0-11-16,3-2-4 0,3 0-4 15,0-6 2-15,3 3-15 16,0 3-4-16,6-3-47 16,6-6-8-1,0 4-48 1,6-1 25-16</inkml:trace>
  <inkml:trace contextRef="#ctx0" brushRef="#br0" timeOffset="99">7899 13295 192 0,'0'3'71'0,"3"15"-38"0,0 9-17 0,0-9 22 15,-3 12 0-15,0 7 4 16,0 8-19-16,0 2-6 16,0-2-10-16,0-2-3 0,0-6 2 15,3-8-16-15,-3-3-6 16,3-7-49-16,-3-6-21 16,3-3-21-1</inkml:trace>
  <inkml:trace contextRef="#ctx0" brushRef="#br0" timeOffset="100">7768 13523 236 0,'-3'-3'90'0,"6"3"-48"0,3-2-47 16,3 2 17-16,5 0 6 15,1 0 6-15,3 0-10 16,3 0-5-16,3 0-6 15,0 0-11-15,2-3-5 0,1 0-46 16,-3 1-19-16,0-1-22 16</inkml:trace>
  <inkml:trace contextRef="#ctx0" brushRef="#br0" timeOffset="101">8143 13491 188 0,'0'0'71'0,"0"0"-38"0,0-3-23 0,0 3 17 16,0-2-15-16,3-3-5 0,0-3-4 16,0 0 0-16,3-6-2 15,0 1-1-15,-3-3 1 0,3 0-4 16,-1 1 2-16,1 1-1 16,-3 4 0-16,3 2 2 15,-3 3 0-15,0-1-3 16,0 6 2-16,0 3 7 15,0 10 6-15,0 3 5 16,0 3 2-16,0 4-2 16,0 4 2-16,-3-1-6 15,0 1 0-15,0 10-8 16,0-8-1-16,0-5-2 16,0-3-2-16,0-3-30 15,0-2-15-15,0-5-37 16</inkml:trace>
  <inkml:trace contextRef="#ctx0" brushRef="#br0" timeOffset="102">8095 13732 200 0,'-3'-3'77'0,"6"3"-42"0,3-2-30 0,0 2 17 16,3 0 3-16,3-3 5 15,3 0-14-15,3 1-4 16,5-1-8-16,7 0-3 0,-3-2 2 16,0 2-2-16,-3 1 2 0,-7-1-18 15,-2 0-4-15,-6 1-53 16,0-1-20-16,-3 6 3 16</inkml:trace>
  <inkml:trace contextRef="#ctx0" brushRef="#br0" timeOffset="103">8411 13242 156 0,'0'3'57'0,"3"-3"-30"0,6 3-12 0,-1 2 20 15,4 3 3-15,6 5 4 16,3 6-6-16,3 10-1 15,0 5-20-15,0 6 6 0,-7 2 3 16,-2 11 3-16,-12-3 1 16,-6-2-11-16,-12 2-3 15,-5 3-8-15,-7-8-2 16,3-8-29-16,0-5-12 0,3-6-57 16,0-2-22-16,4-5-4 15</inkml:trace>
  <inkml:trace contextRef="#ctx0" brushRef="#br0" timeOffset="104">9119 13274 124 0,'0'-5'46'0,"0"8"-24"0,0-6-4 0,0 3 18 16,0 0-5-16,0 0-1 15,-3 3-8-15,-3-1-1 16,-3 1-12-16,-3-1 3 0,-3 4 2 16,1-1-1-16,-4 0 0 15,3 1-5-15,-3-1 0 16,3 0-7-16,3 0-1 15,3 1-5-15,3-1 1 16,0 3 0-16,9 5-1 16,3-2 1-16,6 5 0 15,3-3 0-15,0 0 3 16,0 0 0-16,0 3 1 16,-3-3 6-16,-6 3 4 15,-3 0 6-15,-6-3 2 0,-3 1-7 16,-3-4-2-16,-3 1-5 15,0-3-3-15,3 0 2 16,0-3 0-16,3-2-1 16,0-1-2-16,3 1-6 15,0-3-1-15,3 0-2 16,0 0 3-16,6 0 2 16,3 0 2-16,0 0 1 15,-3 3 1-15,0-1-3 16,0 4 0-16,-6 1 4 15,-3 15 1-15,-3 1 4 16,0 1 1-16,0 0 1 0,0 3 2 16,0-4-1-1,3 4 0-15,3 2-3 0,6-5 1 16,6-3-2-16,6-5 0 16,3-3-6-16,5-2-1 15,7-6-37-15,-3 0-14 16,-3-15-77-1</inkml:trace>
  <inkml:trace contextRef="#ctx0" brushRef="#br0" timeOffset="105">5666 14314 104 0,'0'-5'41'16,"0"2"-22"-16,0 0-3 0,0 1 18 0,-3-1-1 15,0 0 1-15,-3 1-11 16,-3 2-1-16,0 2-13 16,-2 4-3-16,-7 4 0 0,-3 9-3 15,3 5-2-15,3-1 2 16,9 1 0-16,3 3-4 15,12-1-1-15,3-5 1 16,3-5 2-16,3-13 2 16,0-6 3-16,-3-2-5 15,-1-3-3-15,1-3-8 16,-3-2-4-16,-3-3 8 16,-3 0 2-16,-6 1 4 0,0 1 2 15,0 4 1 1,-3-1 1-16,0 3-5 0,3 3 1 15,0 5 2-15,0 3 1 16,0 5-1-16,0 5-2 16,3 3-2-16,3 0 1 15,0-3 1-15,6 0 0 16,3-5-11-16,-3-3-5 16,0 0-39-1,0-5-51-15,-1-2 20 16</inkml:trace>
  <inkml:trace contextRef="#ctx0" brushRef="#br0" timeOffset="106">5809 14356 108 0,'-6'-10'41'0,"6"10"-22"0,-3-3-5 0,3 3 15 0,0 0-5 16,0 5-2-16,0 6-1 16,0 2-1-16,3 6-11 15,0-1 1-15,3-2 1 0,3-3-6 16,0 1-1-16,3-7-2 15,0-1-2-15,0-6 1 16,3-3 1-16,-4-5-8 16,1-2-1-16,-3-4 2 15,0-1 2-15,-3-1 2 16,-3 0 3-16,0 3-1 16,-3 2 2-16,0 3 2 15,3 3 2-15,0 2-6 16,-3 3 0-16,6 5 5 15,3 6 4-15,0 5-3 0,3 2-2 16,0-2-5-16,0 0 0 16,0-3-2-16,-1-2-2 15,-2-6-28-15,3-2-14 16,-3-6-20 0,0-2-34-16,0-6 32 15</inkml:trace>
  <inkml:trace contextRef="#ctx0" brushRef="#br0" timeOffset="107">6068 14134 148 0,'-9'-16'57'0,"9"14"-30"15,-3 7-18-15,3 0 14 0,3 3-2 16,0 8-1-16,0 8-2 16,0 5 1-16,0 3-10 15,3 5-1-15,-3 2-1 0,0-2-3 16,0 0-1-16,0-2-3 15,0-6-1-15,0-8-37 16,0-5-16-16,3-11-37 16</inkml:trace>
  <inkml:trace contextRef="#ctx0" brushRef="#br0" timeOffset="108">5928 14290 208 0,'0'-10'79'0,"6"18"-42"0,3-11-34 0,0 3 15 15,9 0-7-15,3-5 1 16,5 2-7-16,1 3-3 16,6-3-1-16,0 3-30 0,-3 0-10 15,-4 3-19 1,-2 0-28-16,-6 2 25 15,0 0 44-15,-9 0 27 16,-3 3 25-16,-6 3 9 16,-3 0-1-16,-3 4 0 15,0 4-14-15,0-1-6 0,0 1-13 16,12-3-4-16,0 0-2 0,3-3 2 16,6-5 3-16,3-5 5 15,5-6 1-15,1-5-4 16,-3-5-1-16,-3 0 5 15,-6-1 4-15,-3-2 8 16,-9 3 4-16,-6 0-9 16,-6 2-2-16,-6-2-19 15,0 3-5-15,0 2-30 16,3 8-13-16,0 5-88 16</inkml:trace>
  <inkml:trace contextRef="#ctx0" brushRef="#br0" timeOffset="109">6741 14063 124 0,'0'0'49'0,"0"5"-26"0,0 21-3 0,0-12 21 0,0 9-5 16,0 14 2-16,-3 0-18 15,0 6-4-15,0 2-10 16,0-3-2-16,3-2 0 0,0 0-2 16,0-6 1-16,0-8-11 15,0-4-2-15,0-4-35 16,0-7-13-16,3-11-30 16</inkml:trace>
  <inkml:trace contextRef="#ctx0" brushRef="#br0" timeOffset="110">6628 14285 228 0,'-18'-3'88'0,"21"3"-48"0,6 0-42 0,-3 0 17 16,0 3 4-16,6 0 8 15,2-3-12-15,4 2-3 16,9-2-8-16,3 3-1 0,0-3 1 15,-1 0-31-15,1 0-14 16,-3 0-50 0,-3 0-48-16,-3 2 49 0</inkml:trace>
  <inkml:trace contextRef="#ctx0" brushRef="#br0" timeOffset="111">6899 14317 176 0,'0'15'66'0,"3"1"-36"0,0 11-15 16,-3-11 20-16,0 2-2 16,-3 1 1-16,0 2-19 15,3-3-9-15,0 4-4 16,0-9-2-16,0-3 2 0,0-10-1 15,3-2-5-15,2-4 0 16,1-4-5-16,0-6 1 16,0-5-3-1,0 0 0-15,0 2 3 0,3 3 3 16,-3 3 0-16,3 5 4 16,0 5 2-16,3 6 4 15,0 8 7-15,3 2 2 16,-6 3-3-16,-3 0 1 15,-3 2-1-15,-3 3 1 16,0-5-4-16,0-3-3 16,0-2 0-16,0-3-1 15,0-8-5-15,0-5-1 16,5-6-8-16,1-5-4 16,3-2 3-16,3-3 2 0,3 2 5 15,-3 6 2-15,0 2 2 16,0 6 2-16,0 8 3 15,3 5 4-15,-3 5 5 16,-3 0 1-16,-1 0-6 16,-2 3-3-16,0-3-3 15,0-2-3-15,-3-3-26 16,3-3-10-16,3-2-39 16,0-11-15-16,3-3 3 15</inkml:trace>
  <inkml:trace contextRef="#ctx0" brushRef="#br0" timeOffset="112">7306 14441 192 0,'-3'42'74'0,"6"1"-40"0,-3 2-22 0,0-27 21 15,0 6-6-15,-3-3 1 16,3 3-13-16,0-6-4 15,0-2-7-15,0-2-12 0,0-4-2 16,-3-2-2-16,3-3 0 16,-3-7 0-16,3-6 2 15,0-5-1-15,-3-3 2 16,0-5 7-16,0-14 6 16,1-2-4-16,-1 0 0 15,3-3-2-15,3 1 0 0,2 4 0 16,7 4-2-16,0 4 3 15,9 6 0-15,0 5 3 16,0 5 1-16,0 6 7 16,-4 10 4-16,1 9 4 15,-3 7 1-15,-6 0 1 16,-6 0 0-16,-6 3-5 16,-6 2-1-16,-3-4-11 15,-12-1-1-15,-2-5-37 16,-4-3-17-16,3-5-68 15</inkml:trace>
  <inkml:trace contextRef="#ctx0" brushRef="#br0" timeOffset="113">7887 14272 160 0,'-12'8'63'0,"12"-8"-34"0,-6 0-3 15,6 0 25-15,0 0-1 16,0 0 0-16,0 0-21 16,3 2-7-16,3 1-14 15,3-3-3-15,6 0-1 0,3 0-5 0,2 0 1 16,4-3-2-16,0 3 0 16,0 0-9-16,-3 0-5 15,-4 0-8-15,-2 0 0 16,-3 3-11-16,0-6-6 15,-3 3-13-15,-3-2-6 16,-6 2-18 0</inkml:trace>
  <inkml:trace contextRef="#ctx0" brushRef="#br0" timeOffset="114">7896 14343 184 0,'-15'3'68'0,"12"-1"-36"0,0 1-13 0,3-3 21 0,0 0-11 16,0 0-5-16,6 3-7 16,3-1-3-16,3-2-8 15,6 0-4-15,5 0 1 0,1 0-2 16,0 0 2-16,0-2-2 16,0-1-1-16,-4 3-19 15,-2 0-10-15,-3 0-45 16,-3 0-61-1,0 3 29-15</inkml:trace>
  <inkml:trace contextRef="#ctx0" brushRef="#br0" timeOffset="115">8500 14113 156 0,'0'0'57'0,"0"3"-30"0,3 2-7 0,0 3 19 0,0 5-4 16,3 3 2-16,0 8-17 16,-3-1-4-16,0-1-10 15,0-4-2-15,0 1 2 0,0-3-3 16,-3-3-2-16,3 0-29 16,0-5-14-16,3 0-33 15,0-3-49 1,2-2 34-16</inkml:trace>
  <inkml:trace contextRef="#ctx0" brushRef="#br0" timeOffset="116">8652 14213 200 0,'-6'0'74'0,"0"8"-40"0,-3-2-29 0,3-1 19 16,-3 3-6-16,-3 0-1 15,-3 0-14-15,-3 2-4 16,3-2 0-16,-2 0-38 0,2-2-13 15</inkml:trace>
  <inkml:trace contextRef="#ctx0" brushRef="#br0" timeOffset="117">8420 14216 208 0,'-3'8'79'0,"3"-3"-42"0,3 1-41 0,3-1 15 0,2 3 14 15,4 2 10-15,0-2-2 16,0 0 0 0,3 0-18-16,6 0-9 0,3 0-2 0,0 0-23 15,2 0-7-15,-5-3-58 16,-3 3-22-16,0 0 10 16</inkml:trace>
  <inkml:trace contextRef="#ctx0" brushRef="#br0" timeOffset="118">8812 14380 200 0,'0'3'74'0,"0"2"-40"0,0 8-35 0,0-5 12 16,0 5 10-16,-2 6 9 16,-1 5-10-16,3 0-1 15,0-1-11-15,0-4-7 0,0-1-2 16,0-2-19-16,0-5-7 15,0-3-37-15,0 0-16 16</inkml:trace>
  <inkml:trace contextRef="#ctx0" brushRef="#br0" timeOffset="119">8783 14306 108 0,'9'-5'41'0,"-3"5"-22"0,3-3-3 16,-9 3 16-16,5 0-2 15,-2 0 0-15,-3 0-4 16,0 0-1-16,0 0-14 16,-3 0-2-16,-5 0-2 0,-1 0-3 15,-3 0-1-15,0 0-3 0,3 0-1 16,0-3-1-16,3 3-2 15,6-2-11-15,3 2-5 16,6-3-22-16,3 1-9 16,3 2-24-1</inkml:trace>
  <inkml:trace contextRef="#ctx0" brushRef="#br0" timeOffset="120">8976 14158 160 0,'0'-8'60'0,"3"8"-32"0,-3 5-15 0,0 1 19 0,3 1 6 16,0 9 6-16,0 8-12 15,-3 8-7-15,0 10-14 16,-3 3-3-16,0 8 2 0,0-5-6 15,3-3 0-15,0-6-4 16,0-4-3-16,0-9-34 16,0-5-12-16,0-2-157 31,6-11 108-31</inkml:trace>
  <inkml:trace contextRef="#ctx0" brushRef="#br0" timeOffset="121">8854 14412 220 0,'3'-3'82'0,"3"3"-44"0,9-2-27 0,-3 2 21 16,3 0-11-16,3 0-1 16,5-3-15-16,4 0-5 15,0 1 0-15,-3-1-50 0,0 0-18 16,-1 3-37-1</inkml:trace>
  <inkml:trace contextRef="#ctx0" brushRef="#br0" timeOffset="122">9253 14346 184 0,'0'0'71'0,"0"0"-38"0,3 0-12 16,-3 0 22-16,0 0-4 15,0 0 2-15,3-3-21 0,0-2-7 16,0-3-8-16,3 0-4 15,0-3 2-15,-3-2-4 0,3 0 0 16,-3-3 1-16,3 0 2 16,0 3-8-16,-3 5-1 15,0 3 2-15,0 2 0 16,0 8 0-16,0 6 4 16,-1 2 0-16,1 3 3 15,0 8 10-15,0 8 4 16,3 5-5-16,-3 2-2 15,-3 4-5-15,0-6-1 16,0-3-1-16,0-2 1 16,-3-6-31-16,3-7-13 15,-3-3-45-15,3-3-21 16,-3-3 13 0</inkml:trace>
  <inkml:trace contextRef="#ctx0" brushRef="#br0" timeOffset="123">9193 14631 248 0,'-14'3'93'0,"14"-3"-50"0,9 0-44 15,-4 0 20-15,4 3 4 16,0-1 6-16,6 1-13 16,3-3-4-16,3-3-8 15,6 3-3-15,2-2 0 0,-2-4-6 0,0 4-1 16,-6-1-37-16,-3 1-16 15</inkml:trace>
  <inkml:trace contextRef="#ctx0" brushRef="#br0" timeOffset="124">9592 14377 180 0,'6'-5'68'0,"-3"5"-36"0,-3 0-11 0,0 0 22 0,0 0-12 16,-3 0-4-16,-3 0-11 15,0 0-5-15,0-2-6 16,-2 2-2-16,2-3 1 0,0 3-5 15,3 0 1-15,0 0-2 16,3 0 0-16,3 0 0 16,3-3-2-16,0 3 3 15,-1 0 0-15,1 0-17 16,0 3-8-16,-6-3-55 16,9 5-55-1,-3 3 40-15</inkml:trace>
  <inkml:trace contextRef="#ctx0" brushRef="#br0" timeOffset="125">9566 14613 192 0,'3'3'71'0,"0"5"-38"0,2 5-1 0,-2-5 27 16,0 8 4-16,0 2 4 15,-3-2-15-15,-6 2-7 16,-5 1-25-16,-7 0-17 0,-6 2-7 0,-6-3-70 16,-9 3-30-1</inkml:trace>
  <inkml:trace contextRef="#ctx0" brushRef="#br0" timeOffset="126">5669 14806 140 0,'3'-5'55'0,"-3"5"-30"0,3 2-5 0,0 4 19 16,0 2-6-16,0 2 0 16,-3 6-14-16,0 0-4 15,0 8-9-15,3 2-2 0,-3-2 0 16,0-3 0-16,3-2 0 15,0-1-7-15,0-4 0 16,-3-4-43-16,0-2-17 16,0-3-32-1</inkml:trace>
  <inkml:trace contextRef="#ctx0" brushRef="#br0" timeOffset="127">5785 14854 176 0,'-6'0'66'0,"6"2"-36"0,-3 4-24 0,-3-1 15 0,-5 3-7 15,-1 2 2-15,-3 1-9 16,0 5-2-16,0 2-3 16,0-2-10-16,3-2-3 0,0-4-29 15,3-2-14-15,0-11-23 16</inkml:trace>
  <inkml:trace contextRef="#ctx0" brushRef="#br0" timeOffset="128">5598 14875 164 0,'-3'-3'63'0,"3"6"-34"0,3 0-14 0,-3-3 20 16,3 5-8-16,0 3-1 16,3 0-2-16,6 5 2 15,2 5-14-15,7 1-5 0,6 2 0 16,0-5-4-16,3 0 0 15,2-3-45-15,-2 0-22 16,-3 1-44 0</inkml:trace>
  <inkml:trace contextRef="#ctx0" brushRef="#br0" timeOffset="129">5988 15071 172 0,'-3'10'66'0,"3"-4"-36"0,0 7-29 16,3-5 16-16,-3 8 0 16,0 2 2-16,0-2-10 0,0 0-3 15,0 0-4-15,0-3-10 0,0 0-3 16,0-2-47-1,0-3-54-15,-3 0 27 16</inkml:trace>
  <inkml:trace contextRef="#ctx0" brushRef="#br0" timeOffset="130">5952 14896 116 0,'3'-8'46'0,"9"8"-24"0,0 0-4 0,-9 0 18 0,-3 0-5 16,0 0 2-16,3 3-13 15,0 2-4-15,-3-2-9 16,-6-1-3-16,0 1 0 0,-3 0-2 16,0-1 1-16,0 1-2 15,3-3 2-15,0 0-4 16,3 0 0-16,0 0-1 15,3 0-2-15,3-3-15 16,3 3-5-16,3 0-30 16,9 0-50-1,0 0 18-15</inkml:trace>
  <inkml:trace contextRef="#ctx0" brushRef="#br0" timeOffset="131">6131 14809 184 0,'-6'-3'71'0,"9"3"-38"0,0 5-34 0,0 1 15 15,-3 7 12-15,0 5 8 16,3 19-13-16,0 3-7 16,-3 2-8-16,3 3-3 0,-3-2 3 15,2-1-3-15,-2-5 0 16,0-5-21-16,0-6-10 15,0-4-57 1,0-4-49-16,0-5 46 0</inkml:trace>
  <inkml:trace contextRef="#ctx0" brushRef="#br0" timeOffset="132">6062 15065 192 0,'-6'-2'74'0,"9"-6"-40"0,9 5-40 16,-3 3 12-16,0-2 11 16,3-1 11-16,6 0-12 0,6 3-6 15,2 0-6 1,1-2-21-16,3 2-6 0,-6 0-75 16</inkml:trace>
  <inkml:trace contextRef="#ctx0" brushRef="#br0" timeOffset="133">6982 14999 236 0,'-12'0'90'0,"9"0"-48"0,6 0-25 0,0-5 27 0,-3 5-14 15,3 3-3-15,3-3-13 16,0 2-4-16,6 1-6 16,3-3-1-16,5 0 1 0,4 3-2 15,0-9-2-15,0 1-8 16,0 0-5-16,-3 2-24 16,-4 0-9-16,-2-5-29 15,-3 8-10-15,-6 8-8 16</inkml:trace>
  <inkml:trace contextRef="#ctx0" brushRef="#br0" timeOffset="134">7024 15100 200 0,'-9'0'74'0,"9"2"-40"0,-3 1-29 0,3-3 19 16,0 0-4-16,6 0 0 15,3 3-4-15,2-3 0 16,7 0-9-16,6 0-6 0,3-3-2 15,0 0-17-15,-1 1-5 16,1-1-62 0,-3 3-50-16,0 0 45 15</inkml:trace>
  <inkml:trace contextRef="#ctx0" brushRef="#br0" timeOffset="135">7678 14830 160 0,'0'0'63'0,"0"3"-34"0,3 2-27 0,0 0 12 0,0 6 6 16,0 2 7-16,0 8-10 16,0 6-2-16,-3-1-9 15,0-2-2-15,0-3 0 0,0-2-16 16,0-4-4-16,0-1-54 16,0-4-48-1,3-2 35-15</inkml:trace>
  <inkml:trace contextRef="#ctx0" brushRef="#br0" timeOffset="136">7806 14870 212 0,'-6'2'79'0,"-11"1"-42"0,5 5-41 0,6-3 13 15,-3 3 4-15,-3 8 3 16,-3-3-7-16,0 8-3 15,0-2-4-15,0-3-26 0,3-6-9 16,1-2-137 0</inkml:trace>
  <inkml:trace contextRef="#ctx0" brushRef="#br0" timeOffset="137">7601 14915 212 0,'0'2'79'0,"9"1"-42"0,3 0-34 0,-3 7 15 0,3-2 0 16,6 8 3-16,2-3-16 15,1 0-4-15,9-2-66 16,0 0-29-16,0-1 4 16,-7 1 5-16</inkml:trace>
  <inkml:trace contextRef="#ctx0" brushRef="#br0" timeOffset="138">7943 15084 156 0,'-3'8'57'0,"9"0"-30"0,-6 5-29 0,3-5 11 16,-3 8 11-16,0 2 7 0,-3 1-11 16,0-3-4-16,0 0-8 15,3-1-5-15,0-1 0 0,-3-4-37 16,0-2-14-16,0-2-27 16</inkml:trace>
  <inkml:trace contextRef="#ctx0" brushRef="#br0" timeOffset="139">7899 14986 96 0,'6'-24'35'0,"0"19"-18"0,5-11-2 0,-5 13 15 15,0 1 6-15,0-1 3 16,-3 3-13-16,-3 5-5 15,0-7-12-15,-3 7 0 0,-3 0 2 16,0 1-6-16,-2-4-1 16,-1 1 0-16,3 0 0 15,0-3-2 1,3 0-8-16,0 0-1 16,9 2-54-1,6-2-33 1</inkml:trace>
  <inkml:trace contextRef="#ctx0" brushRef="#br0" timeOffset="140">8089 14827 164 0,'-3'0'63'0,"3"3"-34"0,3 10-21 16,-3-5 18-16,0 8 7 15,0 18 4-15,0 3-15 16,-3 3-8-16,0 2-8 16,3 6-3-16,0-8 1 0,0-3-2 15,0-5-2-15,0-6-50 16,0-5-21-16,-3-2-29 16</inkml:trace>
  <inkml:trace contextRef="#ctx0" brushRef="#br0" timeOffset="141">7979 15068 240 0,'-12'3'90'0,"18"-6"-48"0,-3 3-51 0,-3 0 14 16,9 0 12-16,0 0 9 15,6 0-7-15,3 0-1 16,3 3-10-16,2-3-5 0,4 0 0 15,-3 0-40-15,-3 0-16 0,3 0-65 16</inkml:trace>
  <inkml:trace contextRef="#ctx0" brushRef="#br0" timeOffset="142">6401 14917 88 0,'-3'11'33'0,"3"-9"-18"0,0 1-18 15,3 5 54 1,0 0-16-16,0-3-2 16,-3-5-4-16</inkml:trace>
  <inkml:trace contextRef="#ctx0" brushRef="#br0" timeOffset="143">6413 14954 310 0,'3'-2'20'0,"0"-1"-2"0,0 0-8 0,3-2-2 16,0-3-4-16,0 0-3 15,3-2-5-15,0-1 0 16,0 0 2-16,-3 1 3 15,0 2-2-15,0 0 0 16,0 3-1-16,0-1 0 16,-3 1 2-16,0 2 0 15,0 1 0-15,0 2 0 16,0 0 0-16,-3 0 0 16,6 2-3-16,-3 4 2 15,2-1 1-15,-2 3 2 16,0 5 8-16,0 0 3 15,-3 11-2-15,0 5 1 16,0 3-3-16,-3 2 2 16,3 1-4-16,0-1-2 15,0-7-2-15,0-3-3 16,0-3 1-16,3-5 1 0,-3-3-1 16,0-3-1-16,0-2-8 15,0-2-3-15,0-6-25 16,0 0-11-16,0 0-38 15,3-3-36 1,-3 0 45-16</inkml:trace>
  <inkml:trace contextRef="#ctx0" brushRef="#br0" timeOffset="144">6398 15243 180 0,'-5'0'68'0,"5"2"-36"0,3-2-26 0,-3 0 17 16,5 3-1-16,7-3 4 16,6 0-8-16,6-3 0 15,3 1-11-15,6-1-4 0,2 0 0 16,-2 1-2-16,-3 2 2 16,-3 2-31-16,-4 4-11 15,1-1-66 1</inkml:trace>
  <inkml:trace contextRef="#ctx0" brushRef="#br0" timeOffset="145">8312 14946 96 0,'-6'-10'35'0,"6"7"-18"0,-3 3 4 0,3 0 19 16,0 0-6-16,3-3 0 16,3-2-15-16,3-3-6 0,3 0-8 15,3 0-2-15,3 0 3 0,3 3-1 16,0 2 2-16,-3 6-6 16,-1 5-1-16,-5 8 2 15,-3 10 3-15,-9 6 2 16,-6 3 3-16,-3 2-5 15,-6-3-1-15,1-5-2 16,-4-5 1-16,0-3 2 16,3-5 4-16,3-3-2 15,3-2-2-15,3-3 2 16,3-3 0-16,6-2 1 16,6-1-2-1,3-2-1-15,9 0-1 16,3 0 0-16,-3-2-5 15,-1 2 1-15,1 0 0 16,0 0 2-16,-3 0-17 0,-3 0-6 16,-3 2-34-16,0 1-13 15,-4 0-28 1</inkml:trace>
  <inkml:trace contextRef="#ctx0" brushRef="#br0" timeOffset="146">8807 15036 72 0,'5'-5'30'0,"-2"5"-16"0,-3 3 25 15,0-3 24-15,0 0-13 16,3 5-3-16,-3-5-22 16,-3 5-5-16,0 1-12 15,-2-4 1-15,-4 1 2 0,0 2-4 16,-3-2-2-16,3-3-2 15,0 0-3-15,3-3 1 0,3-2-1 16,3 2-3-16,6 1 0 16,0-1-1-16,3 0 0 15,3 3 3-15,0 3 0 16,-3 0-2-16,-3-1 2 16,-6-2 7-16,2 8 6 15,-2-3-2-15,-2 1 2 16,-1-4-7-16,0 1-3 15,0-3-23-15,0 0-9 16,0 3-31-16,3-3-14 16,3 2-11-16</inkml:trace>
  <inkml:trace contextRef="#ctx0" brushRef="#br0" timeOffset="147">8789 15206 132 0,'6'-3'52'0,"-3"3"-28"0,0 0-4 15,-3 0 21-15,3 5-2 16,0 1-1-16,-3 4-4 0,0 3-1 15,-3 3-18-15,-6 3 2 16,-3-1 1-16,-6 1-6 16,-6-3-2-16,-3 10-14 0,-3-5-7 15,1-2-57-15,2-3-25 16,9-3-16 0</inkml:trace>
  <inkml:trace contextRef="#ctx0" brushRef="#br0" timeOffset="148">5687 15454 140 0,'0'3'55'16,"0"-3"-30"-16,0 5-14 0,0 1 15 0,3 4-1 16,0 6 2-16,-3 0-4 15,0 5 0-15,3 3-12 16,-3-3-7-16,0 0 0 0,0-2-3 16,3-6 2-16,-3 5-2 15,0-4 2-15,3-4-22 16,0-2-9-16,6 0-68 15</inkml:trace>
  <inkml:trace contextRef="#ctx0" brushRef="#br0" timeOffset="149">5812 15515 136 0,'-12'0'52'0,"9"0"-28"0,-3 13-24 0,3-10 13 16,-6 8 13-16,-3 2 10 16,-5 3-12-16,-1 0-5 15,-3-1-12-15,3-1-5 0,0-1 1 16,3-2-20-16,3-4-8 16,0-1-27-1,4-4-49-15,-1 1 18 16</inkml:trace>
  <inkml:trace contextRef="#ctx0" brushRef="#br0" timeOffset="150">5616 15531 148 0,'6'5'57'0,"0"-2"-30"0,2 2-14 16,-2 3 17-16,3 0-6 16,3 3 0-16,3 2-13 15,3 3-4-15,0-3-5 16,0 0-4-16,3 1-1 0,-1-4-62 15,4 1-55 1,-6-3 33-16</inkml:trace>
  <inkml:trace contextRef="#ctx0" brushRef="#br0" timeOffset="151">5937 15706 140 0,'0'5'52'0,"3"3"-28"0,0 10-11 15,0-7 19-15,-3 5-9 16,0 10-1-16,0 1-13 16,0-1-3-16,0-5-4 15,0 1-2-15,0-7 1 0,0-1-19 16,0-6-5-16,0 2-51 15,-3-7-32 1,3-3 46-16</inkml:trace>
  <inkml:trace contextRef="#ctx0" brushRef="#br0" timeOffset="152">5901 15642 84 0,'0'-8'33'0,"6"-5"-18"0,3 2-11 0,-3 6 10 16,0 0 7-16,3 0 7 16,-3 7-9-16,0-2 4 15,3 3-7 1,-9 5-2-16,0-8 0 16,-3 5-3-16,-3-2-1 15,0-1-6-15,0 1-1 16,3-6-3-16,0 1-1 15,3-1-15-15,3-5-6 0,3 0-31 16,3 3-42 0,6 2 24-16</inkml:trace>
  <inkml:trace contextRef="#ctx0" brushRef="#br0" timeOffset="153">6101 15505 144 0,'-6'8'55'0,"9"2"-30"0,-3 11-16 0,0-5 14 15,3 8 9-15,-3 8 7 16,0 7-12-16,0 6-6 16,0 0-12-16,0-2-6 15,3-6-2-15,0-3-6 0,0-7 1 16,0-6-42-16,0-5-17 15,0-3-28 1</inkml:trace>
  <inkml:trace contextRef="#ctx0" brushRef="#br0" timeOffset="154">6012 15716 200 0,'-18'-5'77'0,"18"5"-42"0,9 3-41 0,-9-3 12 0,6 0 13 16,2 2 12-16,4-2-2 16,3 0-2-16,6 0-15 15,6 0-10-15,0-2-4 0,-1-1-19 16,1 0-9-16,-3 1-61 16,3 2-48-1,-6 0 52-15</inkml:trace>
  <inkml:trace contextRef="#ctx0" brushRef="#br0" timeOffset="155">6369 15640 188 0,'-9'-3'71'0,"9"3"-38"0,3 0-14 0,-3 0 21 15,6 0-16-15,3-8-5 16,3 5-10-16,2-2-1 16,7 0-5-16,3 2-6 0,0 3-3 15,-3 5 3-15,-3 6 3 16,-6 2 1-16,-10 11 2 16,-4 2-2-16,-7 1-1 15,-9 2 3-15,0 3 0 16,0-3 5-16,0-5 3 15,3-6 7-15,3 1 6 0,3-6-2 16,3-2 1 0,6-4-10-16,6 1-3 0,6-2-4 15,9-1 1-15,6-2-4 16,3 5-2-16,2-3-5 16,1 0-2-16,-3-2-28 15,-3-1-10-15,-3 1-40 16,-1-3-16-16,1 0-5 15</inkml:trace>
  <inkml:trace contextRef="#ctx0" brushRef="#br0" timeOffset="156">6916 15655 312 0,'-11'-2'118'0,"13"2"-64"0,10 0-52 0,-6 0 23 15,0 0-11-15,3 0 0 16,3 2-8-16,3 1-4 16,3 0-1-16,3-1-34 0,-6-2-13 15,-4 3-48-15,7 2-66 31</inkml:trace>
  <inkml:trace contextRef="#ctx0" brushRef="#br0" timeOffset="157">6955 15772 260 0,'-3'0'96'15,"6"0"-52"-15,6 0-54 0,0 0 16 0,0 0-8 16,6-3 0-16,6 1-33 15,5-4-17-15,4-2-46 16,3 3-18-16</inkml:trace>
  <inkml:trace contextRef="#ctx0" brushRef="#br0" timeOffset="158">7675 15542 192 0,'-6'21'74'0,"6"13"-40"0,-2 6-33 16,2-19 16-16,-3 8 0 0,0 3 4 16,0 8-11-16,0-3-6 15,3-8-2-15,0-3-24 0,0-2-8 16,0-8-67-1</inkml:trace>
  <inkml:trace contextRef="#ctx0" brushRef="#br0" timeOffset="159">7539 15687 244 0,'-18'-2'90'0,"36"2"-48"0,-7-3-47 0,1 3 17 0,0-3 2 16,3 1 5-16,6-1-9 16,3 0-6-16,3 1-2 15,2-1-29-15,4 0-11 16,-3 3-74-16</inkml:trace>
  <inkml:trace contextRef="#ctx0" brushRef="#br0" timeOffset="160">7806 15727 200 0,'0'26'77'0,"3"-10"-42"0,-3 8-34 0,0-8 16 15,-3 5-7-15,0-2 2 16,0-1-7-16,0-5-1 16,0-2-2-16,1-1-2 0,-4-2 1 15,6-2-1-15,-3-6 2 16,3 0-3-16,0-6-2 16,9-9-5-16,-4-7-2 15,4-1-6-15,0-4-1 16,3 3 8-16,0 3 4 15,0 3 2-15,0 7 1 16,0 3 6-16,-3 8 2 0,0 11 4 16,-3-1 4-16,0 3-2 15,-6 6 1-15,3 0-3 16,-3 2 1-16,0-8-4 16,0-3 1-16,0-2-7 15,3-2-3-15,3-17-6 16,2-2-2-1,4-8 0-15,6 2-3 16,3 1 1-16,0-1 10 16,-3 3 6-16,0 11 10 15,-3 5 3-15,-1 5 9 16,1 11 4-16,-3 5-8 16,-3 1 0-16,0 4-15 0,-3-5-5 15,0-2-1 1,0-3 1-16,0-3-36 15,0-5-17-15,3-3-56 16,0-2-37-16,0-6 60 16</inkml:trace>
  <inkml:trace contextRef="#ctx0" brushRef="#br0" timeOffset="161">8301 15735 164 0,'-6'18'63'0,"9"1"-34"0,0 18-36 0,-3-21 10 0,0 10 19 16,0 9 10-16,0-6-1 16,0 5 2-16,0 0-19 15,0-4-6-15,2-9-3 0,-2 0-6 16,0-5 1-16,0-6-13 16,0-2-7-16,0-2 0 15,0-6 1-15,0-8 9 16,0-8 5-16,0-3 4 15,0-5 1-15,0-2 4 16,3-11 2-16,0 3 0 16,0-1-1-16,3 1-1 15,0 2 0-15,0 3 0 16,3 5 2-16,3 0-1 16,3 11 0-16,0 0 3 15,3 13 3-15,0 0 2 0,-1 13 3 16,-2 0 4-16,-3 6 4 15,-9 7 5 1,-9-2 5-16,-3 0-10 16,-3-3-2-16,-8-2-13 0,-1-4-3 15,-3-1-13-15,-3-6-3 16,3-3-19-16,1-5-7 16,5-5-16-16,3 2-8 15,6-8-33 1,9-2-40-16,12-8 44 15</inkml:trace>
  <inkml:trace contextRef="#ctx0" brushRef="#br0" timeOffset="162">8682 15700 124 0,'2'0'46'0,"10"3"-24"0,-12 0-8 0,0-3 17 16,0 0 3-16,6 2 4 16,-6 1-4-16,0 0 0 0,-3-1-19 15,0 1-5-15,-3 0 1 0,0-1-5 16,-2-2 2-16,2 0-5 16,0 0-2-16,3-2 0 15,0-1-1-15,3 0-5 16,3 1-1-16,3-1-4 15,3 0 1-15,-1 1 9 16,1-1 7-16,-3 3-3 16,0 0 0-16,-6 0-7 15,-3 0-57 1,0 0-21-16,6 5-17 16</inkml:trace>
  <inkml:trace contextRef="#ctx0" brushRef="#br0" timeOffset="163">8682 15946 256 0,'-3'11'96'0,"3"0"-52"0,-6 10-29 15,3-8 24-15,-6 3-6 16,-6 0 1-16,-6-3-22 16,0 8-6-16,-6-2-5 15,-8-3-52-15,5-1-20 0,3-1-62 16</inkml:trace>
  <inkml:trace contextRef="#ctx0" brushRef="#br0" timeOffset="164">4416 16100 120 0,'-3'0'46'0,"3"3"-24"0,0-3-15 15,0 0 15-15,0 0-7 16,0 0 0-16,0 0-5 15,0 0 1-15,0 0-6 16,3 0-1-16,0 0 2 0,3-3-3 16,3 0 0-16,3 1 3 15,0-1 1-15,3 0-3 16,0 3-1-16,-1 0-3 16,-2 3-1-16,0 0 1 15,-3 5 2-15,-3 2 1 0,-3 6 3 16,-3 0 1-16,-3 8 3 15,0 0-3-15,0-1 1 16,0 4-3-16,3-1 0 16,0-2-1-16,3-5 0 15,3-4 0-15,0-1 2 16,0-1-3-16,0-5 0 16,0 0-1-16,0-3 1 15,0 0-9-15,-6-5-1 16,3 6-5-16,-3-6-3 15,0 0-18-15,0 0-6 16,0 0 0-16,-3 0 3 16,0 0 12-1,0 0 0-15,0 5 12 16,0-5 9-16,3 0 4 0,0 3 1 16,0-3 1-1,0 0 7-15,0 0 3 0,0 5 0 16,0 0 2-16,3 3-2 15,0 0 0-15,3 3 1 16,-3 5 2-16,3-1-9 16,0 1 11-16,-3 0 5 0,0-3 8 15,-3 1 6-15,-3-1 4 16,-6 0 4-16,-6 3-9 16,-9 0-4-16,-3 0-16 15,3-3-5-15,1 0-5 0,-4 0-1 16,6-5-45-16,0-5-18 15,6 0-86 1</inkml:trace>
  <inkml:trace contextRef="#ctx0" brushRef="#br0" timeOffset="165">3175 16817 80 0,'0'-3'33'0,"0"3"-18"0,0 0-2 15,0 0 14-15,0 0-4 16,0 0-1-16,0 0-10 16,6 0-3-16,0-2-3 15,0-1 1-15,3-2-4 16,3 5-4-16,5-3 0 0,-2 3 1 15,0 3 0-15,-3 2 8 16,-3 3 7-16,0 3 4 16,-6 4 3-16,0 9-1 0,-9 5-1 15,0-2-6 1,0-3-1-16,3-3-6 0,0 5 1 16,3-7-3-16,6-1 0 15,0-2-3-15,0-5 1 16,0 2-2-16,3-5-1 15,0-3-19-15,0-5-10 16,0 0-49 0,0 0-51-16,-1 0 39 15</inkml:trace>
  <inkml:trace contextRef="#ctx0" brushRef="#br0" timeOffset="166">3353 17124 104 0,'-3'0'41'0,"1"5"-22"0,-1-2-5 16,3-1 17-16,0 1-6 16,0 5-2-16,0 3-2 15,0-3-1 1,3 15 4-16,-1-1 2 0,-2-4 4 15,0 1 1-15,-2-4 6 16,-4 4 3-16,-9-6-10 16,-9 8-3-16,-3-5-12 15,-3 0-4-15,1 3-9 0,-1-6-3 16,3-5-73-16,6 5-32 16,-12-21-31-1</inkml:trace>
  <inkml:trace contextRef="#ctx0" brushRef="#br1" timeOffset="167">16629 12798 116 0,'3'-3'46'0,"0"6"-24"0,-3-3-6 0,0 5 16 16,6 3 5-16,0 3 4 16,-3 5-9-16,-6 10-4 15,0 6-16-15,0 5-1 0,0 0 2 16,0-3-5-16,-3-2 0 16,3-6-4-16,0-2-3 0,0-5-7 15,3-6-4-15,0-5-25 16,3-3-12-16,0-7-23 15,6-6-41 1,0-6 27-16</inkml:trace>
  <inkml:trace contextRef="#ctx0" brushRef="#br1" timeOffset="168">16668 12790 200 0,'-6'-5'74'0,"6"10"-40"0,0-2-40 15,6 7 9-15,0 6 5 16,0 0 11-16,2 13 6 16,1 0-13-16,0 3-2 0,3 2 0 15,3 1-6-15,0-4 0 16,3-4 0-16,-3-6 2 16,0-5-3-16,0-3-2 15,-4-5 4-15,1-8 1 16,3-8 0-16,0-10 1 15,3-6-2-15,-3-3 0 16,-6-2-3-16,0 0-2 16,-3 0 1-16,0 0-1 15,-9 3 0-15,0 2 0 0,0 5-5 16,0-2 1 0,-3 5-29-16,6 8-11 0,0 6-30 15,9 2-51 1,3 2 32-16</inkml:trace>
  <inkml:trace contextRef="#ctx0" brushRef="#br1" timeOffset="169">17061 12925 124 0,'-9'13'46'0,"3"0"-24"0,3-2-26 15,0-6 10-15,0 3 15 16,-3 3 8-16,0 5-1 15,0 2 0-15,6 3-13 16,0 0-6-16,6-2-6 16,3-3 4-16,9-3 3 0,2-5-3 0,-2-3-2 15,3-5 2 1,0-5 2-16,-3-3-4 0,-3-5-1 16,-3 0 0-16,-6-1 2 15,-3 1-3-15,-6 0 0 16,-3 2 1-16,-6 1 2 15,-6-1-21-15,3 3-7 16,3-2-16-16,3 2-6 16,0-5-20-1,6-3-34-15,9-3 26 0</inkml:trace>
  <inkml:trace contextRef="#ctx0" brushRef="#br1" timeOffset="170">17275 12681 192 0,'-3'6'74'0,"0"-1"-40"0,3 16-29 16,3-5 17-16,0 5 3 16,0 11 5-16,0 8-5 15,0-1-3-15,0 4-12 16,0-1-4-16,3-2-2 0,0-6-5 16,0-5 1-16,-3-5-29 15,0-8-79 1,8-5-37-1,-5-11 47-15</inkml:trace>
  <inkml:trace contextRef="#ctx0" brushRef="#br1" timeOffset="171">17162 12935 264 0,'-6'-2'101'0,"9"2"-54"0,3-3-46 0,-3-2 21 15,6-3-8-15,3 3 2 16,5-3-11-16,10 2-3 16,-3 1-2-16,9 3-7 0,2 2 0 15,-5-3-28-15,-3 3-9 16,-3 3-20-16,-3-1-5 16,-3 3-9-16,-4 6-11 15,-2 0 42-15,-3 2 138 31,0 3-20-15,0-3-3-16,-3 0-21 16,3-2-12-16,0-3-13 15,3 0-6-15,0-3-9 16,0-2-1-16,0-1 1 0,-4-2 1 16,1-2 2-16,0-1-3 15,0-2-2-15,-3-1-2 16,-3 1-3-16,0-6-6 15,-3 4-1-15,-6-7-8 16,-6 6-3-16,0 6 7 16,-2 2 6-16,-1 5 4 15,-3 3 1-15,3 0 2 16,0 5 1-16,3 3 7 16,3 3 6-16,6 2 1 0,0 2-1 15,6-1-4-15,3-4 0 16,6-2-7-16,3-3-1 15,3-2-13-15,0-6-4 16,2-5-27-16,1-2-12 16</inkml:trace>
  <inkml:trace contextRef="#ctx0" brushRef="#br1" timeOffset="172">17790 12906 296 0,'-15'-2'110'0,"15"-1"-60"0,0 0-58 16,0 3 16-16,0 0-26 16,0 8-5-16,0 6-49 15,0-1-20-15,0 0-1 16,0 3 1-16</inkml:trace>
  <inkml:trace contextRef="#ctx0" brushRef="#br1" timeOffset="173">17787 13152 244 0,'-15'8'93'0,"15"3"-50"0,3-6-44 16,-3-5 18-16</inkml:trace>
  <inkml:trace contextRef="#ctx0" brushRef="#br1" timeOffset="174">17784 13174 365 0,'6'-6'-48'15,"0"-4"-52"-15,9-3-22 16</inkml:trace>
  <inkml:trace contextRef="#ctx0" brushRef="#br1" timeOffset="175">16608 13356 184 0,'-9'5'68'0,"9"6"-36"0,0-6-7 0,0-5 25 16,0 0-14-16,6 3-6 15,0-3-13-15,6-5-6 16,3-3-6-16,0-3-4 0,3 1 2 16,2-4-4-16,4 4-2 15,3 2 2-15,0 3 0 16,3 7-2-16,2 6 0 16,1 3 2-16,0-1 0 15,0 1-2-15,-4-1 2 16,4 1 1-16,3-3 2 0,0-5-1 15,2-9 2-15,1 1-4 16,0-6 0-16,2 4-4 16,4-1-1-16,-6 2 3 15,-4 4 1-15,-2-1 2 16,0 6 0-16,-3-1 2 16,2 1 1-16,1-3 3 15,-3 0 3-15,3 0-2 16,-1-5-2-16,4-1-11 15,3-2-6-15,-1-5-49 16,1-3-23-16,-6 0-20 16</inkml:trace>
  <inkml:trace contextRef="#ctx0" brushRef="#br1" timeOffset="176">18513 12650 148 0,'-6'5'57'0,"6"3"-30"0,-3 24-27 0,3-11 13 16,0 11 11-16,-3 10 7 15,3 3-1-15,0 0 2 0,0 0-18 16,0-3-8-16,3-5-4 16,0-5-2-16,0-8 2 0,0-6-54 15,0-4-29 1,-3-6-38 0,3-11 41-16</inkml:trace>
  <inkml:trace contextRef="#ctx0" brushRef="#br1" timeOffset="177">18391 12954 212 0,'-6'8'82'0,"0"-16"-44"0,3 11-38 15,3-3 16-15,6 2-7 0,0-4 2 16,3 2 7-16,6-3 6 16,6 6-13-16,3-1-8 0,2-2-5 15,4-5-6-15,0 0-2 16,-3-3-33-16,-1-3-11 15,1 3-39 1,3-5-23-16,-3 0 58 16</inkml:trace>
  <inkml:trace contextRef="#ctx0" brushRef="#br1" timeOffset="178">18683 12795 156 0,'-6'6'60'0,"6"-1"-32"0,0 8-31 0,0-2 11 0,0 10 11 15,0 8 10-15,0 3 2 16,0 2 2-16,-3 3-18 16,0-2-5-16,0-6 1 0,0-6-5 15,0-4 2-15,3-3-5 16,0-6 0-16,0-2-3 16,0-2-3-16,0-6-1 15,0-8 3-15,3-6-7 16,3-4 1-16,6-3 1 15,6 0 3-15,-1 2 0 16,1 6-1-16,0 2 5 16,0 6 3-16,0 5 10 15,0 8 3-15,-6 5-4 16,0 3-3-16,-3 3-5 16,-4-4-2-16,1 1-14 15,-3-5-6-15,0-1-26 0,3-2-13 16,-3-5-28-1,-3-3-29-15,6-5 42 16</inkml:trace>
  <inkml:trace contextRef="#ctx0" brushRef="#br1" timeOffset="179">18939 13039 200 0,'0'5'77'0,"15"3"-42"0,-6 0-28 0,-3-3 18 16,-1-2-7-16,1-1 2 15,3 1-9-15,0-3-2 0,3-3-5 16,0-2-1-16,0-3 1 0,0-2-7 16,-3 2-2-1,-3-3-5-15,-3 3 1 0,-6 0-2 16,-3 0 0-16,-3 3-1 16,-3 2 2-16,0 1 4 15,-3 4 1-15,6 4 5 16,3 4 4-16,-3 6-1 15,6 0-2-15,0 2 0 16,3 1 1-16,3 5-1 16,3 0-1-16,3-3-13 15,3-5-4-15,0-6-22 16,3-7-10-16,0-3-25 16</inkml:trace>
  <inkml:trace contextRef="#ctx0" brushRef="#br1" timeOffset="180">19138 13055 100 0,'0'15'38'0,"3"-4"-20"0,-3 5-4 0,0-8 17 16,0 0 3-16,0 0 4 16,0 0-17-16,0-3-4 15,0 0-11-15,0-2 0 0,0-3 4 16,0 0 3-16,0-3 2 15,0-2-8-15,0-6-2 16,3-5-5-16,6-2-1 16,3-1 1-16,0 1 2 15,0 2-8-15,0 3-1 0,0 2-25 16,-1 3-9-16,1 6-8 16,-3-1-9-1,0 6 25 1,0 2 34-16,0 3 18 0,3 2 10 15,-3 4 3-15,3-1-6 16,0 0-2-16,3-2-7 16,-3-3-2-16,2-3-9 15,1-2 3-15,-3-3 1 0,0-3-5 16,-3-2-1-16,-3-3-4 16,0 0-3-16,-3-3-7 15,-3 3-2-15,-15 0 0 16,0 0 0-16,-3 6 7 0,0 2 2 15,1 8 5 1,-1 5 1-16,3 3 5 0,3 0 5 16,6 0 4-16,3 2 2 15,6 1-8-15,6-4-2 16,9 1-14-16,6-2-6 16,-1-7-31-16,4-7-10 15,3-7-33 1</inkml:trace>
  <inkml:trace contextRef="#ctx0" brushRef="#br1" timeOffset="181">19844 12986 140 0,'3'-8'52'0,"-3"5"-28"0,-3 3 7 16,3 0 35 0,-9 3-24-16,-3 2-19 15,-3 6-11-15,0 5-8 16,0 5-1-16,3 3 3 0,0 2-1 16,3 0 2-16,6-2-4 15,3-5-2-15,3-3 0 16,3-6-1-16,3-2 0 0,0-8 2 15,0-5-3 1,6-6 0-16,3-2-6 16,-6 0 0-16,0-6 1 0,-3 1 3 15,-9-1 2 1,0 3 3-16,0 3 3 16,0 5 2-16,0 3 3 0,0 2 1 15,0 9-5-15,0 7-4 16,6 3 1-16,0 0 0 15,-1 2-1-15,1 6-2 16,3-6-8-16,0-2-3 16,0-2-21-16,3-4-9 15,0-5-18-15,0-7-6 0,0-9-16 16</inkml:trace>
  <inkml:trace contextRef="#ctx0" brushRef="#br1" timeOffset="182">19981 13073 124 0,'0'0'49'0,"3"0"-26"0,-1 5-16 16,1 1 15-16,0 2 9 16,0 2 8-16,0 1-6 15,0-1 0-15,0 4-18 16,0-4-5-16,0-2-2 0,-3-8 2 16,3 5 4-16,0 1 1 15,-3-9 5 1,0-2-7-16,-3-3-6 0,3-3-3 15,0-2-7-15,0-3 0 16,3 0-4-16,3 0 2 16,0 0-4-16,3 1 1 15,3 1-3 1,6 1 0-16,0 3-25 0,0 2-11 16,-4 2 2-16,1 4 1 15,-3-1 23-15,0 6 10 16,0 2 27-16,-3 3 15 15,0 3-1-15,0-1 0 16,0 1-5-16,0-1-4 16,0 1-7-16,0-3-4 15,5-6 1-15,4-2 3 16,-3-2-10-16,-3-4-2 16,0-1-7-16,-3-1 1 0,-3 0-7 15,-9 0-1-15,0 0-2 16,-9 0 1-16,-3 3 7 15,-3 2 3-15,0 6 3 16,1 5 2-16,2 5 10 16,3 3 7-16,3 2 1 15,6 1 3-15,6-1-7 16,6 1-1-16,3-1-14 16,9-2-3-16,5-11-23 15,4-7-12-15,3-6-73 16</inkml:trace>
  <inkml:trace contextRef="#ctx0" brushRef="#br1" timeOffset="183">20713 12980 124 0,'0'8'46'0,"0"8"-24"0,0 11-8 0,3-14 15 15,-3 3 6-15,6 0 5 16,-6 0-15-16,6-3-6 16,-3 3-12-16,0-8-5 0,0-3 1 15,0 0 2-15,-3-5 2 16,-3 3-1-16,6-6-1 16,0-5-8-16,0-5 0 0,2-5-6 15,1-4 1 1,0 4 4-16,3-1 2 0,0-2-1 15,0 5 0 1,0 3 2-16,0 8 0 16,3 5 5-16,0 2 5 0,0 6 4 15,-3 6 2-15,-3 1 0 16,-3 1 4-16,-3 0-2 16,0 0-1-16,0-3-6 15,0-5-2-15,0 0-2 16,0-5-1-16,0-3-6 15,6-5 1-15,0-6-5 16,5-5-1-16,4-2-4 16,0-1 1-16,9-2 3 15,0 5 1-15,-3 5 0 16,-1 6 4-16,1 5 6 0,-6 5 5 16,0 6-1-16,-6 2 0 15,0 3-8-15,-3 0-2 16,0-3-11-16,0 0-5 15,0-5-24-15,0-2-9 16,3-4 2-16,0-4 3 16,2-4 10-16,4-2 5 15,3-2 12 1,0-1 11-16,-9 1 8 16,-3-1 14-16,0 3 6 0,-9 0 13 15,-3 0 6-15,0 3-10 16,0 2-3-16,-3 3-16 15,-3 3 4-15,-3 5 3 0,3 8-4 16,1 2 0-16,2 3-6 16,3 1-3-16,3-1-2 15,6-3-3-15,6-2-2 16,0-5 1-16,8-3 1 16,1-8 0-16,0-3-5 15,-3-5 1-15,-3 0-3 16,-3-5 2-16,0 0 3 15,-3-3 3-15,-3 0 4 16,-3 0 2-16,-3 3 1 0,0 0 2 16,0 5 1-16,0 2 3 15,0 6-12-15,3 6-3 16,3 4-5-16,0 6 1 16,3 0 5-16,0 0 4 15,0 0-19-15,0 0-7 16,0-3-22-16,2-2-10 15,1-9-37 1,0-4-26-16,0-4 53 16</inkml:trace>
  <inkml:trace contextRef="#ctx0" brushRef="#br1" timeOffset="184">21353 13007 176 0,'0'5'66'0,"3"8"-36"0,0 3-15 15,-3-5 18-15,0-1 4 16,-3 4 4-16,0-1-18 16,0-2-6-16,0-4-10 15,3-1-5-15,0-1 1 0,0-5-4 16,0 0 0-16,0-3-4 16,-3-5 1-16,3-5-5 15,0-3 1-15,3 0-1 16,3 1 3-16,3-1 4 15,0 3 3-15,3 2 4 16,-1 3 2-16,4 3 8 0,3 2 2 16,0 8-4-1,0 6-3-15,0 5-5 0,-3 2-2 16,-3 1-1-16,-1-1 1 16,1-2-18-16,-3-5-4 15,0-3-24-15,0-3-10 16,0-5-43-1,3-8-34-15,0-2 54 16</inkml:trace>
  <inkml:trace contextRef="#ctx0" brushRef="#br1" timeOffset="185">21668 12962 236 0,'-3'11'90'0,"12"-9"-48"0,-3 1-45 0,-6-3 16 0,6 5-3 15,0 3 4-15,0 3-4 16,0 2 0-16,0 0-6 15,0 0-3-15,3 1 0 0,0-4-10 16,0 1-2-16,3-3-23 16,-3-6-8-16,2-2-24 15,1-5-47 1,-3-3 26-16</inkml:trace>
  <inkml:trace contextRef="#ctx0" brushRef="#br1" timeOffset="186">21829 12996 236 0,'-21'27'90'0,"9"2"-48"0,-12 16-31 0,16-16 23 16,-4 5-5-16,-3 6 3 15,0 5-16-15,-3-8-7 16,3-5-5-16,3-6-34 16,3-5-15-16,3-5-169 15,12-24 94 1</inkml:trace>
  <inkml:trace contextRef="#ctx0" brushRef="#br1" timeOffset="187">22261 12970 88 0,'0'0'35'0,"3"0"-18"16,0 0 4-16,-3 0 35 16,3 3-31-16,-1-1 15 15,-2 1-24-15,6-1 7 16,0 1-14-16,0-3 0 15,3 3-6-15,3-6 0 16,0 3-1-16,6-3-2 16,-3 1 1-16,-6-3-8 15,0-1 4-15,0-2-14 16,0 3 9-16,-9-3-16 16,0 0 14-16,-18-5-4 0,3 2 10 0,-6 3 7 15,-3 3 8-15,0 2 5 16,1 3-8-16,2 3 4 15,3 5 2-15,3 5-1 0,3 0 2 16,6 1-2-16,3-1 0 16,6 3-5-16,6 0 0 15,3 2-7-15,6-2-1 16,0 0-9-16,2-5-2 16,1-4-18-16,6-4-9 15,0-3-33 1,-3-5-39-16,0 0 36 15</inkml:trace>
  <inkml:trace contextRef="#ctx0" brushRef="#br1" timeOffset="188">22573 12885 128 0,'-3'-5'49'0,"-12"0"-26"0,6 7-5 15,6 1 18-15,-3 0-7 16,-5-1 0-16,2 6-7 15,-6 3-2-15,-3 2-11 16,3 0-3-16,-3 6-2 0,3-1-5 16,9 3 1-16,0-2-2 15,6-3 0-15,9-3-3 16,3-2 1-16,-3-3-5 16,9-8-1-16,3-6-6 15,3-2-3-15,-4 0 0 0,-5 0-1 16,-3 1 11-16,-3 1 5 15,-6 1 18-15,6 2 11 16,-12 9 9 0,-3 7-11-16,0 8-6 15,0 8-6-15,3 5 0 16,0 4-2-16,6-4 2 16,0-2-6-16,6-1-3 15,0-7-6-15,3-5 0 16,3-6-16-16,0-5-6 15,0-5-27-15,2-6-9 16,-2-5-22-16</inkml:trace>
  <inkml:trace contextRef="#ctx0" brushRef="#br1" timeOffset="189">22719 12970 180 0,'-9'-3'68'0,"9"3"-36"0,0 3-40 15,0 0 10-15,3 2 14 16,0 3 9-16,0 5-1 16,3 3-2-16,3 0-12 15,0 0 0-15,-3-1 1 0,6-1-9 16,-3-4 0-16,0-4-4 16,8-4 0-16,-5-2-7 15,0-5-2-15,-3-6-5 0,0-2-1 16,-6-3 8-16,0 3 4 15,0 0 8-15,-3 2 3 16,0 3 11-16,0 3 6 16,0 2-8-16,0 3-3 15,0 8-10-15,3 3-3 16,-3 5 0-16,0 0 2 16,9-3-20-16,-3 0-7 15,3-2-33-15,-3-6-15 16,6-2-8-1</inkml:trace>
  <inkml:trace contextRef="#ctx0" brushRef="#br1" timeOffset="190">22972 12983 208 0,'0'3'79'0,"-3"2"-42"0,3 8-45 0,0-2 10 0,0 2-3 15,3 3 0-15,-3-3-2 16,3 0 2-16,-3-2-37 15,0-3-14-15,0-3-23 16,3-2-8-16</inkml:trace>
  <inkml:trace contextRef="#ctx0" brushRef="#br1" timeOffset="191">22918 12856 208 0,'-6'0'77'0,"6"3"-42"0,9-1-56 0,-6 1 4 16,3 2-27-16,0 1-10 16,0 2-11-16,3 0-2 15</inkml:trace>
  <inkml:trace contextRef="#ctx0" brushRef="#br1" timeOffset="192">23088 13062 212 0,'-6'24'79'0,"12"-13"-42"0,3 2-43 0,-3-8 12 0,0 1 0 16,3-1 4-16,0 0 6 16,-3-5 4-16,6-2-10 15,-3-4-6-15,-1-2 0 0,1-5-1 16,0-5 1-16,0-1-2 16,-3 1-2-16,-3-4-2 15,0 4 1-15,0 2 1 16,-3 0 2-16,0 3-21 15,0 2-7-15,0 11-49 16,6 6-21 0</inkml:trace>
  <inkml:trace contextRef="#ctx0" brushRef="#br1" timeOffset="193">23374 12957 160 0,'-18'10'63'0,"9"-7"-34"0,-12 2-12 0,9 3 20 16,-3 3-6-16,1 5-1 15,-1 2-16-15,0 3-7 16,9 0-4-16,3-2 0 0,3-1 0 16,3-2-4-16,9-2-1 15,3-6-6-15,2-8 0 16,1-3-5-16,-3-5 1 15,-6-3 4-15,6-2 2 16,-9-3 4-16,3 3 1 16,-6-3 7-16,0 3 4 15,0 2-8-15,0 6-2 0,-3 2 3 16,0 3 3 0,6 11-3-16,-3 5 0 0,9 2-1 15,-3 4-2-15,2 1 1 16,4-1-1-1,-3-4-16-15,0-5-4 0,3-2-32 16,0-14-12-16,3-7-12 16</inkml:trace>
  <inkml:trace contextRef="#ctx0" brushRef="#br1" timeOffset="194">23552 12676 176 0,'-6'11'68'0,"9"34"-36"0,0 8-31 0,0-30 16 16,-3 15 2-16,0 1 3 15,0 6-7-15,0 0-2 16,3 0-7-16,-3 0-17 0,9-5-6 16,0-8-44-1</inkml:trace>
  <inkml:trace contextRef="#ctx0" brushRef="#br1" timeOffset="195">23701 13041 228 0,'6'3'85'0,"9"0"-46"0,9 5-46 15,-18-6 16-15,9 1 3 16,-3-1 4-16,0-2-3 15,5 0-3-15,-2-2-5 16,0-3-8-16,-3-1-1 0,-3-2 0 16,-6 0 2-16,-3 0-4 15,-3 1 2-15,-6-1-3 16,-3 0 2-16,-9 2 7 16,-5 6 4-16,5 3-3 15,0 5-2-15,3 3 6 16,3 4 3-16,6 4-1 0,3-1 2 15,6 6-4-15,9 3-2 16,6-6-5-16,0-3-2 16,3-2-17-16,0-8-5 15,2-3-26-15,-5-7-10 16,6-9-32 0</inkml:trace>
  <inkml:trace contextRef="#ctx0" brushRef="#br1" timeOffset="196">23942 13020 184 0,'-3'0'68'0,"3"3"-36"0,3 5-29 0,-3 0 15 0,0 2 4 16,0 3 4-1,0 1 1-15,0-1 3 0,0 0-16 16,0-5-4-16,0 0-2 0,0-3-2 16,0-5 1-16,6 0-6 15,0-2-1-15,0-4-5 16,-3-7 1-16,9-5-3 15,-3-1 0-15,12 1 1 16,0 4 4-16,-3 4-1 16,-1 5 1-16,1 5 4 15,-3 7 1-15,-3 9 1 16,-3 3 0-16,-9-1-5 16,6-2 1-16,-6 3-9 15,0-3-4-15,3-6-24 16,0-2-11-16,3-13-13 15,3-3-44-15,0-8 15 16</inkml:trace>
  <inkml:trace contextRef="#ctx0" brushRef="#br1" timeOffset="197">24297 12668 216 0,'8'-2'82'0,"-8"7"-44"0,0 19-36 0,3-8 17 16,-3 10-1-16,0 11 1 15,0 8-6-15,0 3 0 16,0 2-8-16,0-2 1 0,0-3 4 0,0-8-6 16,0-3 0-1,6-5-24-15,-3-10-12 0,-3-9-45 16,0-2-60 0,0-13 32-16</inkml:trace>
  <inkml:trace contextRef="#ctx0" brushRef="#br1" timeOffset="198">24151 12888 340 0,'3'5'129'0,"0"-5"-70"0,12 0-75 16,-4 0 18-16,13 0-6 16,6 0 4-16,12-2 1 15,2-1 2-15,1-2-2 16,-3-1-56-16,8 1-24 0,-2-3-47 15</inkml:trace>
  <inkml:trace contextRef="#ctx0" brushRef="#br1" timeOffset="199">18436 13563 136 0,'0'5'52'0,"0"3"-28"0,3 5-8 16,0 3 16-16,6 2 0 16,-3 1 1-16,2-1-12 15,1-2-5-15,0 3-9 16,-3-6-7-16,0-2-1 0,0-3-10 15,0-6-5-15,0-2-34 16,-3 0-13-16,0-5-16 16</inkml:trace>
  <inkml:trace contextRef="#ctx0" brushRef="#br1" timeOffset="200">18403 13451 144 0,'-6'-5'55'0,"9"5"-30"0,0 0-34 0,-3 0 7 16,0 0-1-16,6 3 1 15,0-1-31-15,0 1-40 16,18 2 16-16</inkml:trace>
  <inkml:trace contextRef="#ctx0" brushRef="#br1" timeOffset="201">18590 13597 124 0,'0'29'46'0,"3"-8"-24"0,0 3-15 15,0-11 15-15,-3-2 2 16,0-1 5-16,0 1-11 16,0 0-5-16,0-3-8 15,0-3-4-15,0 0 2 0,0-5-2 16,0 0-1-16,0-5-4 15,0-3-2-15,3-11-13 16,0-7-3-16,3-1 3 16,0 4 3-16,3 1 8 15,0 7 4-15,0 1 1 0,0 6 1 16,3 6 8 0,3 4 6-16,-3 9 9 15,3 8 7-15,-1-4-11 0,-5 4-4 16,-6-3 3-16,-3 0 1 15,0 0-4-15,0-6-3 16,0-5-3 0,0 1-5-16,0-9 2 15,0-5-10-15,6-13-1 16,3 2-1-16,3 1 0 16,0 2 2-16,0 3 2 15,3 8 2-15,0 5 3 16,-3 10 9-16,3 6 5 15,-4 3-1-15,1 2 0 16,-3 0-8-16,-3-3-4 0,0 1-4 16,0-3 1-16,0-6-39 15,6-4-86 1</inkml:trace>
  <inkml:trace contextRef="#ctx0" brushRef="#br1" timeOffset="202">19025 13663 156 0,'-3'34'57'0,"9"-15"-30"0,3 7-25 0,-3-2 14 15,0 0 5-15,-3 3 5 16,0-1-1-16,0 0 2 16,0-2-15-16,-3-3-7 0,0-5-1 15,0-5-3-15,0-3-1 16,0-8-2-16,0-5-1 15,0-6-9-15,0-2-3 16,0-16 3-16,0-3 5 16,0-3 2-16,0-12 0 15,6 2 4-15,3 5 0 16,3 3 5-16,2 11 5 16,4 7-1-16,3 11 3 15,0 8 3-15,-3 13 3 16,-3 3 2-16,-3 3 1 15,-6-1 0-15,-6 6 0 0,-9-5-7 16,-3-3-3-16,-3-3-23 16,-6-3-11-16,0-2-32 15,0-5-13-15,1 0-23 16,5-3-23 0,3-6 49-16</inkml:trace>
  <inkml:trace contextRef="#ctx0" brushRef="#br1" timeOffset="203">19263 13417 176 0,'0'5'66'0,"9"3"-36"0,0 16-22 0,-3-8 18 16,0 8 2-16,-3 13 3 16,0 2-8-16,-3-1-1 15,3-1-13-15,3-6-5 0,0 4-3 16,0-9-32-16,3-10-12 15,3-5-64 1</inkml:trace>
  <inkml:trace contextRef="#ctx0" brushRef="#br1" timeOffset="204">19457 13671 212 0,'-3'8'79'0,"9"-3"-42"0,0 6-41 0,0-6 13 0,0 0 10 16,2 1 10-16,4-1-9 16,0-5-3-16,3 0-10 15,0-3-5-15,0-2-1 0,-3 0-4 16,-3-1 0-16,-3-7-9 16,0-8-3-16,-6 5-12 15,-9 0-3-15,0 3 7 16,-3 5 4-16,-3 3 13 15,-3 5 8-15,-3 8 9 16,3 8 5-16,4 0 3 16,2-1 3-16,6 4-1 15,3 2 2-15,3-2-7 16,6-3 1-16,6 5-8 16,2-5-1-16,4-3-6 15,0-3-2-15,0-2-31 16,3-8-14-16,3-2-41 15,-1-1-47-15,-2-5 40 16</inkml:trace>
  <inkml:trace contextRef="#ctx0" brushRef="#br1" timeOffset="205">19689 13684 144 0,'0'11'55'0,"0"-1"-30"0,3 9-10 0,0-11 18 0,-3 2 6 15,0 1 3-15,0 0-22 16,0-3-9-16,0 0-8 16,0-3-3-16,0 0 1 0,0-2-4 15,0-3 2-15,0-3-4 16,6-2-1-16,0-8-11 16,0-3-3-16,3 0 3 15,0-5 3-15,-1 2 8 16,4 6 3-16,0 5 3 15,0 8 2-15,3 8 14 16,-3 2 7-16,-3 4 2 16,0-1 2-16,-3 0-6 15,0 0-1-15,-3-2-9 16,0-3-2-16,-3-8-5 0,0 0-3 16,0 0-7-16,9-5-4 15,3-3-1-15,-1-3 1 16,1-2-7-16,3-6-2 15,0 3 8-15,0 6 3 16,0 7 8-16,-3 6 2 16,0 5 8-16,0 2 4 15,-4 1-5-15,-2 0-1 16,0-1-4-16,3 1-3 16,-3-3-29-16,3-3-11 15,0-2-49 1,6-1-37-16,6-2 49 15</inkml:trace>
  <inkml:trace contextRef="#ctx0" brushRef="#br1" timeOffset="206">20171 13713 220 0,'-3'3'82'0,"12"-3"-44"0,-3 5-36 16,-3-2 19-16,3 0 2 15,0-3 3-15,3 0-13 16,3 0-6-16,0-3-4 15,2 0-5-15,-2-2 1 0,0 0-8 16,-3-1-2-16,-3-2-5 16,-9 1-3-16,-3-9-5 15,-3 5 0-15,-3 3 13 16,-2 0 8-16,-4 6 3 16,0 7 0-16,3 3 5 0,-3 2 4 15,6 6 4 1,0 0 4-16,9 0 4 0,3 3 2 15,3-1-10-15,3 1-5 16,6-4-8-16,3-1 0 16,3-6-20-16,-3-3-9 15,12-10-67 1,-4-3-3 0</inkml:trace>
  <inkml:trace contextRef="#ctx0" brushRef="#br1" timeOffset="207">20367 13679 148 0,'0'5'57'0,"6"1"-30"0,-3 4-10 0,0-5 22 0,-3 6-2 15,0 0 0-15,0-1-12 16,-3-2-5-16,3 0-11 16,0 0-4-16,-3-5 1 0,3-1-1 15,0-2 0-15,0 0-3 16,0-2-2-16,3-6-6 15,3-3-1-15,3-2 1 16,3-6 1-16,3 3-2 16,3-7 0-16,0 7 6 15,3 11 2-15,-3 10 7 16,-1 5 3-16,-2 6-2 16,0 3 0-16,-6-1-3 15,0-2 1-15,-3 0-4 0,0-3-2 16,0 1-16-16,-3-7-7 15,3-4-29-15,0-3-12 16,0-5-27 0,3-6-19-16,0-5 47 15</inkml:trace>
  <inkml:trace contextRef="#ctx0" brushRef="#br1" timeOffset="208">20674 13428 172 0,'9'-11'66'0,"-6"11"-36"0,3 5-20 0,0 1 17 15,6 4-2-15,-3 9 0 0,6 5-3 16,-3 7-2-16,-4 9-10 16,1 0-4-16,-3-3-2 0,0-6-2 15,0 1-2-15,-3-3-21 16,0-5-9-16,3-5-141 31,-9-11 61-31</inkml:trace>
  <inkml:trace contextRef="#ctx0" brushRef="#br1" timeOffset="209">20534 13584 260 0,'-12'-3'99'0,"12"0"-54"0,9 1-50 0,-3 2 15 15,6-3-2-15,3-2 5 16,9 0-5-16,3-1-2 15,11-2-3-15,4 3-11 0,0 0-3 16,-1 2-56-16,-5 3-23 16,3 3-9-1</inkml:trace>
  <inkml:trace contextRef="#ctx0" brushRef="#br1" timeOffset="210">21055 13557 212 0,'-21'0'82'0,"6"0"-44"0,-11 3-47 0,17 2 14 0,-3 8 6 16,-6 9 7-16,0 1 0 15,0 1-1-15,3 0-9 16,6 2-3-16,3-7 1 0,6-3-5 16,3-3-1-16,3-2-5 15,3-3-1-15,3-6-11 16,0-4-1-16,3-4-2 15,3-2 2-15,-3-2 8 16,-3-1 3-16,-3 1 11 16,-1 2 5-16,1 2 2 15,-3 4 1-15,0 2-4 16,0 5 0-16,3 3 1 16,0 3 2-16,3 2-5 15,0 0-2-15,0 0-2 0,0-2-2 16,0-3-13-16,0-3-6 15,-1-5-41-15,7-5-16 16,12-3-7 0</inkml:trace>
  <inkml:trace contextRef="#ctx0" brushRef="#br1" timeOffset="211">21305 13361 216 0,'0'16'82'0,"6"0"-44"0,0 8-40 0,-6-5 14 0,0 12 5 16,-3 17 6-16,0 0-8 15,0-1-3-15,0 1-7 16,0 2-6-16,3-10 0 0,0-8-30 16,0-6-12-16,3-5-62 15</inkml:trace>
  <inkml:trace contextRef="#ctx0" brushRef="#br1" timeOffset="212">21129 13642 264 0,'-8'16'99'0,"14"-16"-54"0,-4-3-53 16,7-2 16-16,15-6-4 15,0 9-2-15,0-6-1 16,6 0 0-16,-1 0-43 0,1 3-17 16,-3-1-43-1,0 4-18-15,-3 7 64 16</inkml:trace>
  <inkml:trace contextRef="#ctx0" brushRef="#br1" timeOffset="213">21493 13671 200 0,'0'16'77'0,"3"-3"-42"0,-9 6-23 0,6-11 21 15,0 5-17-15,0 0-6 16,0 3-6-16,3-3-4 0,-3 0 1 16,3-2-43-16,0-3-19 0,3 0-33 15</inkml:trace>
  <inkml:trace contextRef="#ctx0" brushRef="#br1" timeOffset="214">21451 13547 232 0,'-15'-11'88'0,"24"11"-48"0,-3 0-45 15,-3 0 15-15,6 0-11 16,0 0-1-16,3 0-35 16,3 0-12-16,-1 3-40 15,1-1-16-15</inkml:trace>
  <inkml:trace contextRef="#ctx0" brushRef="#br1" timeOffset="215">21570 13703 184 0,'-18'26'68'0,"15"-10"-36"0,-3 0-24 0,6-8 16 15,3 0-10-15,3 2-1 16,3 1 2-16,6-3 2 16,6-8-9-16,3-3 0 0,-1-2-1 15,1-3-3-15,-6-2-3 16,-3-1 4-16,-3 0 1 15,-6 1 0-15,-3-3-1 16,-6-6-3-16,-15 0-2 16,-3-4-2-16,0 7 1 0,0 3-12 15,1 7-5-15,-1 4-28 16,6-1-12-16,3 0-17 16,6 3-25-1,6-2 34-15</inkml:trace>
  <inkml:trace contextRef="#ctx0" brushRef="#br1" timeOffset="216">21728 13602 152 0,'15'24'57'0,"-3"0"-30"0,2-6-10 15,-5-10 20-15,0 8-6 16,0-3-1-16,0 1-10 16,-3-1-2-16,0 0-11 15,-3-2 9-15,0-3 4 0,-3-3-8 0,0 0-4 16,0-5-3-16,0 0-1 15,0 0 0-15,0-5 2 16,3-3-3-16,0-3-2 16,6-2-3-16,0 0 1 15,9-6-4-15,3 4-1 16,-4 1 3-16,1 14 3 16,-3 3 1-16,3 10-1 15,-9 0 5-15,0 1 4 16,0 2-3-16,-6-3-1 15,0 0-24-15,0 3-10 16,-3-3-48-16,3-2-18 16,6-9-3-1</inkml:trace>
  <inkml:trace contextRef="#ctx0" brushRef="#br1" timeOffset="217">22231 13539 276 0,'-9'-11'104'0,"6"9"-56"0,0-1-41 16,0 3 26-16,0 3-4 15,-3-1 5-15,0 3-16 16,0 3-6-16,0 3-7 16,3 5-8-16,3 8-1 0,3-1 0 15,3 1 2-15,0 0 1 16,-3 5 3-16,-6 0-3 0,-3 0-2 15,-6-2 6-15,-9-3 3 16,-2-3-1-16,-1-3 2 16,0-2-35-1,0-5-15-15,-6-1-107 16</inkml:trace>
  <inkml:trace contextRef="#ctx0" brushRef="#br1" timeOffset="218">1053 16298 124 0,'0'-5'46'0,"0"5"-24"0,0 0-2 0,0 0 19 0,0 8-4 16,0 11 0-16,0 2-9 15,-3 5-4-15,0 3-12 16,0 0-4-16,0 8 0 0,0-5-1 16,3-3 0-16,0 3-6 15,0-8-1-15,0-8-13 16,3 2-2-16,0-10-43 16,-3-8-15-16</inkml:trace>
  <inkml:trace contextRef="#ctx0" brushRef="#br1" timeOffset="219">868 16248 204 0,'-9'3'77'0,"15"2"-42"0,-3 0-26 0,6-2 19 15,0 2-5-15,3-2-2 16,18 5-7-16,-1-8-4 16,10 0-5-16,3-3-6 0,-1-2-2 15,1 0-20-15,-3 2-8 16,-4 0-41 0,-5-2-56-16,-6 13 32 15</inkml:trace>
  <inkml:trace contextRef="#ctx0" brushRef="#br1" timeOffset="220">1231 16478 140 0,'0'24'52'0,"0"-5"-28"0,3-4-8 16,3-1 16-16,-6-1-6 0,0 5-1 16,3 1-12-16,0-3-3 15,-3-3-6-15,0-2-1 0,0-3 3 16,0-3 8-16,0-5 3 15,0-5-8-15,-3 2-3 16,0-8-2-16,3 3 0 16,0-5-5-16,3 0 1 15,3 0-2-15,6-6-2 16,3 1 0-16,3 2 0 16,0 3-22-16,2 2-7 15,4 6-39 1,3-3-43-16,3 5 33 0</inkml:trace>
  <inkml:trace contextRef="#ctx0" brushRef="#br1" timeOffset="221">1547 16510 104 0,'-12'0'38'0,"6"5"-20"0,-6 1-17 15,9-4 11-15,-6 4 7 16,-12-1 6-16,3 5-13 15,3 4-5-15,7 2-4 16,-1 2 0-16,0-2-2 16,12 5 4-16,6-2 4 0,-1-6-3 15,4-3-1-15,3-4-9 0,-3-6-3 16,0-6-5-16,6-4 0 16,-9 5 4-16,-3-6 4 15,0 0 12-15,-3-2 4 16,-3 8 3-16,0-3 1 15,0 5-2-15,0 1 1 16,0 2-4-16,0 0-1 16,6 5-11-16,-3 5-4 15,6 1 5-15,0-6 1 16,-3 6-21-16,8-8-9 16,7-3-35-1,-3 0-31-15,3-6 32 0</inkml:trace>
  <inkml:trace contextRef="#ctx0" brushRef="#br1" timeOffset="222">1740 16470 112 0,'-15'0'44'0,"6"14"-24"0,-6-4-4 16,10 1 18-16,-4-6-7 15,0 8-1-15,0-2-4 16,6 2-2-16,-3 0-10 15,3 6-2-15,6-3 2 0,3 5-4 16,3-5-1-16,3-3-7 16,2-2-1-16,4-6-26 15,0 0-10-15,3-10-51 16</inkml:trace>
  <inkml:trace contextRef="#ctx0" brushRef="#br1" timeOffset="223">1821 16544 160 0,'0'0'60'0,"3"3"-32"0,5 0-17 0,-2 2 15 16,6-2-6-16,0 2 1 16,3 0-10-16,3-2-2 15,0 0-5-15,0-3-1 0,0-3 1 16,2 0 0-16,-11-2 0 15,3 0-2-15,-3-3-2 16,-3 2-6-16,-6-2-4 0,-3-5-5 16,-3 11-2-1,-6-4 3-15,-3 1 3 0,-11 13 7 16,2-3 4-16,3 1 5 16,3 1 2-16,6 1 1 15,3 3 2-15,0 2 6 16,6 0 2-16,3 6-7 15,12-1-2-15,3-2-7 16,3-2-2-16,0-4-16 16,3-7-6-16,2-3-31 15,-2-3-11-15,0-7-13 16</inkml:trace>
  <inkml:trace contextRef="#ctx0" brushRef="#br1" timeOffset="224">2091 16560 156 0,'0'8'57'0,"0"0"-30"0,0 5-12 0,0-7 20 15,0 7-13-15,0-3-2 16,0 1-10-16,0-6-4 16,0 6-3-16,0-8 0 0,-6 2 0 15,3-5 5-15,0-5 5 16,1 2-1-16,-1-8 3 15,0-2-6-15,9 0-1 0,-1 0-6 16,7-1-4-16,0-4-2 16,3 2 3-16,6-2-5 15,3 4 0-15,3 4-13 16,-7-1-5-16,10-2-82 16</inkml:trace>
  <inkml:trace contextRef="#ctx0" brushRef="#br1" timeOffset="225">338 14669 108 0,'0'0'44'0,"0"2"-24"0,0-2-10 16,3 3 14-16,0 5 9 16,3 5 6-16,3 0-5 15,-3 0-1-15,9 1-18 16,-6 2 0-16,3-1-1 0,0 1-7 15,0-2-4-15,-4-1 2 16,1-3 4-16,0-2-5 0,0 0-2 16,-6-3 1-16,6 1 0 15,-9-4 1-15,3 1 0 16,-3-3-5-16,6 3-1 16,-6-3 5-16,0 0 5 15,0 0-2-15,3-3 2 16,3-2-5-16,-6-3 0 15,3-3-1-15,0 1-2 16,3-1 1-16,-3-2-1 16,3 2 0-16,0-2 0 15,0-3 0-15,-3 0 2 16,6-2-3-16,-3 2 0 16,0-3 1-16,0 6 0 0,2 0 0 15,-8 5 0 1,3 0-14-16,0 3-5 15,3 2-12-15,-6 3-6 0,0 0-29 16,0 5-56 0,9 3 23-16</inkml:trace>
  <inkml:trace contextRef="#ctx0" brushRef="#br1" timeOffset="226">624 14721 104 0,'0'0'38'0,"0"3"-20"0,0 0-12 0,0 2 11 15,3 0 6-15,3 1 3 16,-3-1-5-16,6-2 0 16,0-1-8-16,3 1-3 15,5-3-5-15,-2 0-2 0,3 0 1 16,0-3-5-16,-9-2 1 16,3 0 0-16,-3-1 0 0,-6-2-3 15,0-2 0-15,-3-1-3 16,-6 6-1-16,-3 0-7 15,-9 2-4-15,6 0 5 16,-9 3 3-16,0 8 8 16,1 3 6-16,2-1-2 15,6 1 1-15,-3 2 8 16,9 3 4-16,-3 3-1 16,9 2 2-16,3 0-5 15,3-3 1-15,6-2-14 16,6-2-5-16,3-9-37 15,2-5-60 1,7 0 13-16</inkml:trace>
  <inkml:trace contextRef="#ctx0" brushRef="#br1" timeOffset="227">877 14711 44 0,'-18'0'16'0,"9"0"-8"0,-6 2-1 0,9 1 9 16,-3 5 7-16,3 0 6 16,-2 3-12-16,-4-1-4 15,3 3-2-15,9 3 0 16,0 0 1-16,0 0 0 0,9-3-9 16,3-2-1-1,2-3-9-15,7-3-3 0,3-5-23 16,-3-5-9-1,9-3-5-15,-7 0-1 0</inkml:trace>
  <inkml:trace contextRef="#ctx0" brushRef="#br1" timeOffset="228">978 14483 124 0,'0'3'46'0,"0"13"-24"0,0 13-8 16,0-16 15-16,0 8-3 0,0 3 2 16,3 11-7-16,3-4-1 15,-6 1-11-15,0 0-1 0,0 0-1 16,0-1-6-16,0-4 0 16,6-3-19-16,0-6-5 15,3-5-55 1,-9-2-39-16,9-3 47 15</inkml:trace>
  <inkml:trace contextRef="#ctx0" brushRef="#br1" timeOffset="229">877 14663 200 0,'-12'-8'74'0,"12"11"-40"0,0-3-29 0,3 0 19 0,0 3-4 16,3-1 3-16,3-2-13 16,3 0-6-16,0 0-2 15,6 3-2-15,2-3 0 0,1 3 0 16,0-3 0-16,0 0-31 16,0 0-14-16,0-3-54 15</inkml:trace>
  <inkml:trace contextRef="#ctx0" brushRef="#br1" timeOffset="230">1142 14690 104 0,'-3'0'41'0,"-6"0"-22"0,3 13-5 0,3-8 17 16,0 0-2-16,-6 3 3 15,0 3-12-15,0 2-4 16,0 3-9-16,6 3 2 0,-3 2 3 15,6 0 5-15,6-3 2 16,3-4-8-16,3-4-4 16,6-4-2-16,-3-6-1 15,3-6-2-15,0-4 1 16,-3-1-2-16,-4-2-1 16,-2 0 1-16,-3 2-1 15,-6 1 2-15,0-4 1 16,-12 1-6-16,4 2 0 15,-7 1-30-15,0 5-11 0,0 2-26 16,3 3-41 0,9 5 28-16</inkml:trace>
  <inkml:trace contextRef="#ctx0" brushRef="#br1" timeOffset="231">1231 14777 148 0,'3'8'57'0,"3"0"-30"0,0 5-10 16,-3-5 20-16,0 0-13 0,0 3-1 15,3-1-9-15,-6 1-4 16,0-3-5-16,0-3-6 0,0 0 0 16,0-5 3-16,0 0 1 15,0 0 1-15,0 0 2 16,0-2-5-16,-6-4-3 15,6-2 3-15,-3-2 1 16,3-1 0-16,0-2-2 16,3 0 1-16,3 2 1 15,3 1-1-15,-3-4-1 16,3 4-2-16,3-1-1 16,3-2 2-16,-7 8 0 15,4-3-13-15,0 5-3 0,0 3-130 31,3 5 38-31</inkml:trace>
  <inkml:trace contextRef="#ctx0" brushRef="#br1" timeOffset="232">1606 14552 108 0,'0'-3'41'0,"0"-7"-22"0,0 26 13 0,0-14 22 15,0 6-9-15,-9 3-1 16,0-1-19-16,-3 6-5 15,1-2-12-15,-10 1 1 0,0-1 2 16,-6 2-2-16,6 2 0 16,0-5-5-16,4 1-3 15,5-4-3-15,3 1 1 16,6-3-1-16,-3 0 0 16,6 2 4-16,6 1 1 15,6-1-1-15,6 4 1 16,-4-1-2-16,7 3 2 15,-3 0-4-15,3-1 0 16,-3 1 1-16,-6-2 0 16,0-4-20-16,-3 1-7 0,-1-6-21 15,1 0-10-15,0-2-11 16</inkml:trace>
  <inkml:trace contextRef="#ctx0" brushRef="#br1" timeOffset="233">1746 14631 100 0,'0'-2'38'0,"0"-1"-20"0,0 6-4 0,0 2 17 15,3 3 9-15,0 3 6 16,-3 7-12-16,0 1-3 16,0 2-18-16,0 3-3 0,0-1-3 15,0 1-3-15,0-3-3 16,0-2 0-16,0-3-1 16,0-3-51-16,0-5-23 15,0 0-17 1</inkml:trace>
  <inkml:trace contextRef="#ctx0" brushRef="#br1" timeOffset="234">1606 14621 192 0,'0'3'74'0,"0"-1"-40"0,12 1-18 15,-6-1 24-15,6 1-10 16,-3 0-2-16,12-1-14 16,0-2-4-16,8 0-6 15,4-2-5-15,0-1-2 0,3 0-38 16,-7 1-17-16,-2 2-51 16</inkml:trace>
  <inkml:trace contextRef="#ctx0" brushRef="#br1" timeOffset="235">1850 14780 152 0,'0'16'57'0,"3"-6"-30"16,3 3-14-16,-6-5 17 0,3 0-9 16,-3 0-1-16,6 0-10 15,-6-3-4-15,0 1-3 16,0-1-3-16,0-5 3 0,0 0-4 16,0 0-2-16,0 0 2 15,0 0 0-15,0-3 3 16,0 1 1-16,0-4-1 15,0 1-2-15,0 0 3 16,3-3 0-16,3 0-4 16,0 0 1-16,6-3 0 15,3 1 2-15,-6 2-1 16,3 0 2-16,0 3-4 16,-1-1-2-16,4 4-1 15,-6-1 3-15,3 3-31 0,-6 3-13 16,0-1-41-1</inkml:trace>
  <inkml:trace contextRef="#ctx0" brushRef="#br1" timeOffset="236">2056 14764 124 0,'-9'-3'46'0,"6"3"-24"0,-9 5-13 0,9 1 16 0,-3 2-16 15,-3 2-5-15,0 6 3 16,0 3 5-16,3 2-6 16,0 3 3-16,3 2 4 0,6-2-3 15,3-6 0-15,-3-2-6 16,6-5-3-16,3-11-3 15,-3-5-1-15,0-6-5 16,0 0-2-16,-3-2 2 16,3 0 5-16,-3-3 2 15,-6 0 1-15,0 3 0 16,0 2 2-16,3 1-1 16,-3 4-1-16,0 4 1 15,0 2-1-15,0 2 8 0,6 6 5 16,0 0-4-16,-1 3-3 15,4 0-6-15,-3-1 0 16,3-2-11-16,6-3-3 16,-6 1-39-1,3-4-47-15,3-2 22 16</inkml:trace>
  <inkml:trace contextRef="#ctx0" brushRef="#br1" timeOffset="237">2255 14801 128 0,'-9'-16'49'0,"6"11"-26"0,-12-1-9 0,9 6 15 0,-3 0-10 16,1 3-3-16,-4 2-3 15,0 3-1-15,3 5-6 16,0 3 5-16,0 0 4 0,6 0 2 16,3 3-1-16,3 2-8 15,6-3-3-15,0-4-10 16,6 4-2-16,0-10-29 15,5-3-14-15,-8-10-40 16</inkml:trace>
  <inkml:trace contextRef="#ctx0" brushRef="#br1" timeOffset="238">2297 14806 104 0,'-3'-3'41'0,"3"3"-22"0,3 3-9 0,-3-3 14 15,3 3 11-15,3-1 8 16,3 4-17-16,0-1-4 16,5 0-14-16,1-2-1 0,0-3 0 15,0 0-1-15,-3-3-1 0,3 1-1 16,-3-4 0 0,-3 1-2-16,-3 0-2 15,-3-1 1-15,-3 1 1 16,-3 0-6-16,-3 0 1 15,-9 2-4-15,-3 3 0 16,0 3 1-16,3 2 2 0,-3 3 2 16,4 2 3-16,5 4 4 15,0-1 4-15,9 3 5 16,-6 0 3-16,6-3-9 16,6 5-4-16,3-2-6 15,2-3-1-15,4-5-23 16,0-2-10-16,0-4-30 15,0-7-46 1,0 0 27-16</inkml:trace>
  <inkml:trace contextRef="#ctx0" brushRef="#br1" timeOffset="239">2472 14867 148 0,'-3'5'55'0,"6"1"-30"0,-3 4-10 0,0-5 20 15,3 1-8-15,-3 2-3 16</inkml:trace>
  <inkml:trace contextRef="#ctx0" brushRef="#br1" timeOffset="240">2475 14917 345 0,'0'11'7'0,"0"-3"-2"15,0-3-3-15,0-8 1 16,0 1 2 0,0-1-2-16,0-2-2 15,3 0 2-15,0-3 0 16,0 0 3-16,3-3 1 0,0 0-3 15,0 1-3-15,-3 2 0 16,0 0-1-16,6 3-5 16,-3-1-1-16,0 4-17 15,3-1-5-15,0 0-24 16,0 3-9-16,3 0-16 16</inkml:trace>
  <inkml:trace contextRef="#ctx0" brushRef="#br1" timeOffset="241">2586 14626 220 0,'-6'0'82'0,"0"5"-44"0,3-2-27 0,3-3 21 16,3 5-13-16,0 1-1 16,0 2-10-16,3 5-5 15,-1 3-2-15,4 0 1 0,9-3 3 16,-6 0-2-16,6 0-2 16,3-2 0-16,0-1 1 15,-3-2-3-15,-1 3-2 16,1-3-5-16,-3 0-2 15,-3 0 2-15,-9 0 5 16,-3 2 4-16,-3 1 4 0,-6 2 4 16,-6 3 2-16,-3 0-3 15,-2 5 0-15,2-2-7 16,0 2-1-16,3-3-24 16,6 1-65-1,0-3-7-15,9-3 1 16</inkml:trace>
  <inkml:trace contextRef="#ctx0" brushRef="#br1" timeOffset="242">2859 14724 228 0,'-6'3'85'16,"9"7"-46"-16,-3-4-46 0,0-1 16 0,3 0-10 16,-3 0 0-16,0 1-6 15,0-1 0-15,3 3-85 16,-3 0-36-16,3 3 60 15,3-4 33-15</inkml:trace>
  <inkml:trace contextRef="#ctx0" brushRef="#br1" timeOffset="243">2871 14936 196 0,'-12'18'74'0,"12"-15"-40"0,3 2-42 0,-3-5 12 15,0 0-4-15,0 0 0 16</inkml:trace>
  <inkml:trace contextRef="#ctx0" brushRef="#br1" timeOffset="244">2871 14952 181 0,'6'-11'-98'16</inkml:trace>
  <inkml:trace contextRef="#ctx0" brushRef="#br1" timeOffset="245">2958 14758 192 0,'-9'0'71'0,"9"0"-38"0,-3 3-47 16,3-3 8-16,0 5-26 16,0 1-55-1,0 2 0-15</inkml:trace>
  <inkml:trace contextRef="#ctx0" brushRef="#br1" timeOffset="246">2967 14915 184 0,'-6'10'68'0,"6"6"-36"0,3-5-35 0,-3-11 11 16,0 0-4-16,0 2 0 16,0-2-44-16,3-5-18 15</inkml:trace>
  <inkml:trace contextRef="#ctx0" brushRef="#br1" timeOffset="247">3217 14793 176 0,'0'13'68'0,"3"0"-36"0,-3 6-18 16,0-9 22-16,2 1-14 15,-2 2-4-15,0-2-9 16,0 7-4-16,0-4-2 15,0-1-9-15,0-5-4 0,0 0-34 16,-2-14-73 0</inkml:trace>
  <inkml:trace contextRef="#ctx0" brushRef="#br1" timeOffset="248">3157 14626 144 0,'0'-8'55'0,"6"6"-30"0,0-6-40 0,0 8 3 16,0-3-29-16,3-5-9 15,6 0 8-15,5-5 5 16</inkml:trace>
  <inkml:trace contextRef="#ctx0" brushRef="#br1" timeOffset="249">3350 14465 132 0,'-2'5'52'0,"2"14"-28"0,-3-4-4 0,3 1 19 0,0 6-2 16,0 7 1-16,0 8-13 16,0 0-2-16,0 0-14 15,3 2-1-15,-1-2-1 0,1-2-6 16,0-6 0-16,0 0-14 16,-3-5-5-16,0-6-45 15,0-4-19-15,-3-4-7 16</inkml:trace>
  <inkml:trace contextRef="#ctx0" brushRef="#br1" timeOffset="250">3205 14788 228 0,'0'-6'85'0,"6"4"-46"0,3-4-39 0,-1 4 18 16,10-1-10-16,3-5-2 15,3 0-10-15,0 3-5 16,0-6-50-16,2 1-22 16,-2 2-4-16,3 2 0 15</inkml:trace>
  <inkml:trace contextRef="#ctx0" brushRef="#br1" timeOffset="251">3425 14819 156 0,'-3'14'57'0,"6"-7"-30"0,3 4-16 0,3-6 18 0,0 1 0 16,3-4 5-16,0 1-14 16,-1-3-6-16,1-3-9 15,0-2-6-15,0 0 0 0,-3-3-1 16,0-3 0-16,-3 1-5 16,0-1-3-16,-12 3-10 15,0 0-2-15,-6 0 4 16,0 3 6-16,-3 2 2 15,0 6 2-15,1 2 5 16,-1 6 3-16,3 2 3 16,3 3 3-16,3 0 6 15,3 0 2-15,3 5-5 16,9 5-1-16,0-2-2 0,6-3 1 16,0-5-13-16,-1-5-3 15,1-3-34-15,0-11-11 16,-3-2-22-1</inkml:trace>
  <inkml:trace contextRef="#ctx0" brushRef="#br1" timeOffset="252">3568 14859 120 0,'3'8'46'0,"0"3"-24"0,3 2-8 0,-3-5 15 0,0 0-8 16,0 5-1-16</inkml:trace>
  <inkml:trace contextRef="#ctx0" brushRef="#br1" timeOffset="253">3592 14946 293 0,'0'6'9'0,"-3"-1"0"16,0-10 1-16,0-1 0 15,0-2 2-15,0 0-2 16,3-5 1-16,0-3-4 16,3 0-2-16,3 1 0 15,0-1-1-15,3 2-7 16,-1 4-2-16,4 2-31 15,0 3-12-15,6-1-43 16,6 4-20 0,0 2 56-16</inkml:trace>
  <inkml:trace contextRef="#ctx0" brushRef="#br1" timeOffset="254">3740 14822 116 0,'-35'11'44'0,"17"-4"-24"0,0 9-13 0,12-8 13 16,0 3-1-16,3-1 1 16,3 9-9-16,3 2-4 15,3-2-4-15,3-3-3 0,6-6 1 16,0-2-4-16,3-11 2 16,-1-7-12-16,-2-1-5 15,-3 1 5-15,-3-1 3 16,-3 1 6-16,0-1 4 0,-3 3 7 15,0 3 4-15,0-1-2 16,-3 6 6 0,6 6-3-16,0 2-5 15,0 5-1-15,0 3-4 16,3-3-2-16,0-2 1 16,0-9 1-16,0-2-39 15,-1-8-54 1,-2 0 8-16</inkml:trace>
  <inkml:trace contextRef="#ctx0" brushRef="#br1" timeOffset="255">3883 14629 156 0,'-6'5'60'0,"6"11"-32"0,0 8-13 0,0-6 18 16,0 9-12-16,0 5-2 15,0 2-11-15,0 3-3 16,0 3-3-16,0-6-2 0,0-2 3 16,0-8-48-16,0-3-22 15,0-3-17 1</inkml:trace>
  <inkml:trace contextRef="#ctx0" brushRef="#br1" timeOffset="256">3737 14774 220 0,'-17'-5'85'0,"28"2"-46"0,-2 1-48 16,-3 2 14-16,3 0-7 15,6 0 0-15,3 0-5 16,0 0-3-16,9 0-43 15,5 2-20-15,-5 1 0 16,-3 0 3-16</inkml:trace>
  <inkml:trace contextRef="#ctx0" brushRef="#br1" timeOffset="257">3937 14880 168 0,'-21'21'66'0,"21"-13"-36"0,0 16-20 0,3-16 20 16,6 8-12-16,0-3 0 15,3-2-8-15,0-3-2 16,3-11-4-16,2-2-1 0,1-9 1 16,0 1-5-16,-3-3 1 15,-3 1 4-15,-6-1 2 16,-6 0 2-16,-3 0 0 16,-6 0-2-16,-3 3-1 15,-3 0-10-15,-3 2-4 16,3 3-31-16,4 3-13 15,2 2-44-15</inkml:trace>
  <inkml:trace contextRef="#ctx0" brushRef="#br1" timeOffset="258">4110 14851 184 0,'11'21'68'0,"-5"-10"-36"0,0 2-24 15,0-5 18-15,-6-3 0 16,0 9 2-16,0-4-4 15,0-2-3 1,-3-11-9-16,-3 1-5 0,0-4-4 16,0-1 0-16,3-4 0 15,3-2 3-15,3-3-5 16,6-3-3-16,6 1-4 16,3 2-1-16,3 3-5 15,0-3-3-15,0 8-22 0,-1 3-9 16,1 2-55-1</inkml:trace>
  <inkml:trace contextRef="#ctx0" brushRef="#br1" timeOffset="259">3565 14425 124 0,'-6'8'49'16,"6"-5"-26"-16,0-1-3 0,0-2 19 0,0 0-4 15,0 0 0-15,0 0-12 16,0 0-1-16,0-2-13 16,-3-1-1-16,3-2-1 0,-3-3 1 15,0 0 0-15,3-3-2 16,-6-2 1-16,3-3-2 16,3-2 2-16,-3-6-4 15,3 0 0-15,0-2-1 16,0 2 1-16,0-3 2 15,0-4 2-15,3-4-1 16,0 1-1-16,3-1-3 0,-3 1-2 16,3 0 1-1,3 2-1-15,0-3 0 0,3-4 0 16,0 2 0-16,-1 2 2 16,-2 1-3-16,3-6 0 15,6 1 1-15,-6 1 0 16,0-1 4-16,6 2 2 15,0 2-2-15,0 4-3 16,2-1 0-16,1 0-1 16,3 0 0-16,9-2 0 15,-6 8 0-15,8-9 0 16,1-2-3-16,0 0 0 16,-4 5 4-16,-5 6 1 15,-3 2 0-15,-6 8 1 0,-3 3 4 16,-3 2 6-1,-3 3-7-15,-3 3-3 0,0 0-11 16,-4 2-3-16,1 1-25 16,0-1-9-16,0 0-10 15,0 1-2-15,0 2-25 16,-3 0-28 0,0 5 43-16</inkml:trace>
  <inkml:trace contextRef="#ctx0" brushRef="#br1" timeOffset="260">3958 13057 180 0,'-3'-2'68'0,"6"-1"-36"0,0 0-33 0,0 3 12 16,3-2-1-16,3-1 4 16,5-2-10-16,10-1-2 0,0 4-2 15,12-1 2-15,-1 0 1 16,-2 1-4-16,-3 2-1 16,0 0 1-16,-6 2 2 0,-7 4 4 15,-5-1 4-15,-3 6 11 16,-6 2 5-16,-9 3-2 15,-3 2 0-15,-3 3-10 16,-2 3-5-16,-4 0-5 16,3-3 0-1,3-5-4-15,9 3-53 16,9-1-18-16,3-2-38 16</inkml:trace>
  <inkml:trace contextRef="#ctx0" brushRef="#br1" timeOffset="261">2434 16423 92 0,'-6'0'35'0,"9"2"-18"0,-3-2-16 16,0 0 11-16,0 0 3 16,0 0 5-16,6 0 3 15,3 0 1-15,-3 0-7 16,2-2-2-16,4-1-9 15,0 0 0-15,3-2 4 0,3 5-2 16,-3-5 1-16,0-3 1 16,0 5 4-16,3-2-2 0,-1-3 1 15,4 0-3-15,0-5-1 16,3-8-5-16,6 7-3 16,5 1 0-16,-2 0-1 15,0 0 0-15,-3 0 0 16,-4-1 0-16,1 1 2 15,0 2-1-15,3-2-1 16,-3 0 1-16,-4 0 1 16,4 0-1-16,0-1-1 15,3 1 7-15,2 0 3 16,1 0-12-16,9-1-5 16,-9 1 3-16,-1-3 1 15,-2 3 0-15,0 0 2 16,-3-3 3-16,5 3 1 0,1-3-1 15,0 0-2-15,-3-3 1 16,2-7-1-16,1-3 0 16,0 2 0-16,9 4 0 15,-4-4 0-15,-2 6-3 16,-3 0 2-16,-4 2 1 16,1 1 2-16,-3-1-1 15,6 3-1-15,-3 1 1 16,2-7-1-16,-5 4 0 15,0-6 0-15,0 3 4 16,-1 2 5-16,1 1-12 0,-3 2-2 16,3-3 2-1,3-2 3-15,-1 8-1 16,-2-8 0-16,0 0 3 0,-3-3 1 16,0 3-4-16,-1 0-1 15,1-1 1-15,-3 4 2 16,3-1-2-16,-3 3 0 15,0 1 1-15,-1-1 2 16,1 0-3-16,0 0 0 16,-3 3 1-16,3 0 2 15,0-3 1-15,-4 2 3 16,1-4-8-16,3 2-3 16,-3 3 3-16,3 0 2 0,0-1 1 15,-1 1 2-15,1-3-2 16,3 0-1-16,-3 0-2 15,0 1 1-15,-3 1 1 16,-3-7 0-16,2 3 2 16,-2-3 3-16,3 2-2 15,-3 3-2-15,0 0-3 16,3-2-1-16,-3-1 2 16,0 3 0-16,-1 0-2 15,4 1 2-15,0-1 1 16,-3 0 2-16,0 3-3 15,0-1 0-15,-3 4 1 16,0-1 0-16,0 3 2 16,-4 0 3-16,1 3-4 0,9-13-3 31,3 4-2-31,-3 1 3 0,0 0 0 16,-3 2 3-16,0 1 1 15,-1 2-4-15,1-3 1 16,-3 1-2-16,0 2-2 15,0 0 5-15,0 0 1 16,-3-3 0-16,0 3 1 16,3 0-4-16,-3 0-2 15,3 0 2-15,-1 0 2 16,4-7 0-16,-3 1-1 0,0-4 1 16,0 2-1-16,0 3-3 15,0 2 2-15,-3 3 1 16,0 0 0-16,-3 3 6 15,-3 0 6-15,0 2-2 16,0 0 2-16,-3 1-7 16,0-1-1-16,0 3 0 15,0-3 2-15,0 1-1 16,-3-1 0-16,0 1-1 16,-3-1 0-16,-6 0-5 15,-3 1 1-15,-9 2-5 16,0 0 1-16,0 0 0 15,1 2-1-15,2 1 1 16,0 2 3-16,3 0-2 16,6 1 1-16,0-1 0 0,6 0-2 15,3-2 0-15,9 0 3 16,3-3-2-16,6-3 1 16,0 0 2-16,3-2 0 15,6 0 0-15,0-1 0 16,-4 1 0-16,1 3 0 15,0-1 0-15,-3 3 2 16,-3 3-3-16,-3-1-2 16,-3 6-1-16,-3 8 3 15,0 5 6-15,-4 0 5 16,-2 1 1-16,0-1 3 16,-2-3-7-16,-4 3-4 15,0-5 2-15,-3 0 1 16,3-3-2-16,0-2-3 0,3-3-29 15,0-3-11-15,3-5-89 16</inkml:trace>
  <inkml:trace contextRef="#ctx0" brushRef="#br1" timeOffset="262">16537 14986 160 0,'-3'-19'63'0,"3"35"-34"0,3-8-21 0,-3-8 40 15,0 19-3 1,0 7-5-16,-3 14-2 16,0 0-22-16,0 2-5 0,0 0-3 15,3-2-4-15,0 2-3 16,0-7-7-16,0-9-4 15,3-5-41-15,0-10-16 16,-3-11-43 0,3-5-18-16,-3-9 68 15</inkml:trace>
  <inkml:trace contextRef="#ctx0" brushRef="#br1" timeOffset="263">16507 15023 176 0,'-6'-5'68'0,"9"10"-36"0,6-8-35 0,-3 6 11 0,3 8 16 16,3 10 8-16,0 13-2 16,2 6-1-16,1 5-16 15,3 5 1-15,3 0 0 0,-3-7-5 16,0-9-3-16,-3-7-1 16,-1-9-1-16,1-7 4 0,3-19 5 15,-3-8-1 1,0-8 1-16,-3-5-7 15,-6-11-4-15,-3 1-8 16,0-1-1-16,-3 3-8 0,0 8-1 16,0 5-22-16,3 3-10 15,0 8-15-15,3 2-4 16,0 3-20 0</inkml:trace>
  <inkml:trace contextRef="#ctx0" brushRef="#br1" timeOffset="264">16864 15219 152 0,'-27'13'57'0,"21"0"-30"0,-3 8-14 0,6-7 19 16,0 2 2-16,3 7 1 0,3-1-12 16,6 1-4-16,3-1-11 15,12-9-3-15,0-3 1 0,3-12-1 16,-4-4 2-16,-2-4-4 15,-3-3 0-15,-3-6-1 16,-6 1-2-16,-9-1 3 16,-6 1 2-16,0-1-4 15,-12 6-3-15,-3 2-17 16,1 3-7-16,-1 0-25 16,6 3-10-16,3-8-27 15</inkml:trace>
  <inkml:trace contextRef="#ctx0" brushRef="#br1" timeOffset="265">17037 14917 212 0,'-3'3'82'0,"6"18"-44"0,3 13-33 0,-6-15 17 16,0 7-3-16,0 9 1 15,3 4-7-15,-3 4-3 16,3-1-5-16,3 0-4 0,0-2 0 15,-1-3-23-15,1-5-8 16,3-6-56 0,-9-4-50-16,0-9 47 15</inkml:trace>
  <inkml:trace contextRef="#ctx0" brushRef="#br1" timeOffset="266">16959 15192 232 0,'-3'-8'88'0,"9"8"-48"0,0 0-49 16,0 0 14-16,3 0-3 15,3 0 1-15,6 0-15 16,6 0-6-16,0 8 9 16,-1 0-18-16,-2 0-6 0,-3 0 17 15,0 0 8-15,-3 3 6 16,0-1 2-16,0-2 13 15,-1 0 6-15,1-3 4 16,6-5 3-16,-3-2-10 16,0-3-4-16,3-3-3 0,-3 0 1 15,-7 0-5-15,-2-3-3 16,-12 1-1 0,-3-4 1-16,-2 9-3 0,-7 2 0 15,-6 9-1-15,0-1 0 16,0 6 4-16,-6 2 3 15,10 3 4-15,2 2 2 16,9 1 6-16,6 7 1 16,6 3-5-16,3-2-3 15,5-3-5-15,7-6-4 16,3-5-14-16,3-2-4 16,6-8-37-16,-1-14-18 15,-2-5-31 1</inkml:trace>
  <inkml:trace contextRef="#ctx0" brushRef="#br1" timeOffset="267">17468 15179 252 0,'-9'-5'93'0,"12"-3"-50"0,-6 13-52 16,3-5 14-16</inkml:trace>
  <inkml:trace contextRef="#ctx0" brushRef="#br1" timeOffset="268">17456 15184 274 0,'0'14'-132'0,"-3"2"56"16,3-1 31-16</inkml:trace>
  <inkml:trace contextRef="#ctx0" brushRef="#br1" timeOffset="269">17504 15417 252 0,'0'16'93'0,"3"-16"-50"0,-3 0-46 0,0 0 19 16,0 0-34-16,3-2-10 16,-3-4-76-16,0-7-35 15</inkml:trace>
  <inkml:trace contextRef="#ctx0" brushRef="#br1" timeOffset="270">16406 15550 216 0,'-6'0'82'0,"6"-6"-44"0,3 14-31 0,-3-8 20 15,3 0-1-15,9 3 2 16,5-3-13-16,7-3-4 15,0 1-7-15,3-4-3 0,0 1 2 16,2 2-4-16,-2-2 0 16,0 5-1-16,-3 5-2 15,0 1 3-15,2-4 0 16,1 14 1-16,0-5 2 16,0 2-1-16,11-5 2 15,1-3-2-15,0 0-1 16,-3-2 1-16,5-3 1 0,1 0-1 15,-6 0-1-15,-1 8-4 16,4 0 0-16,0-3 4 16,-4-2 2-16,16-3-7 15,-6 0-2-15,-1-13-75 16,-2-3-75 0,-9-3 41-16</inkml:trace>
  <inkml:trace contextRef="#ctx0" brushRef="#br1" timeOffset="271">18064 15237 116 0,'-3'-5'44'0,"3"5"-24"0,-3 3 1 16,-3-1 17-16,-6 1-3 15,0 2 2-15,-3 3-12 16,-3 0-3-16,3 0-13 15,3 0-3-15,3 0 0 0,4 0-8 16,2 0-3-16,6 0 3 16,5 2 0-16,10-2 2 15,-3 0 0-15,3 3 4 16,-3 2 5-16,-3 0-1 16,-3 6 1-16,-6-3 3 15,-3-3 3-15,-3 0-6 16,-6-5-1-16,-3-3-2 15,-3 3-1-15,-3-5-19 0,6-3-7 16,0 0-32-16,6 0-14 16,3-3-33-1</inkml:trace>
  <inkml:trace contextRef="#ctx0" brushRef="#br1" timeOffset="272">18147 15325 164 0,'-15'5'63'0,"12"-2"-34"0,0-1-36 0,3-2 8 0,3 0 13 15,0 8 8-15,3-3 0 16,3-2-1-16,3 0-11 16,3-3-6-16,0 0-1 0,3-3-2 15,2 0-1-15,-2-2-4 16,0-3 0-16,-6 0-7 15,-3 0-3-15,-3 0 8 16,-9 1 2-16,-9 1 1 16,-3 1 0-16,-3 5 6 15,-3 0 3-15,1 5 3 16,-1 1 5-16,3 1-2 16,6 4 3-16,3 0-2 15,3 4 2-15,6 7-6 16,6-1-3-16,3-3-3 0,3-2 0 15,3-3-20-15,0-5-8 16,8 0-31-16,1-8-13 16,3-2-14-1</inkml:trace>
  <inkml:trace contextRef="#ctx0" brushRef="#br1" timeOffset="273">18385 15290 132 0,'-6'0'52'0,"9"3"-28"0,0 2-22 0,0 1 12 16,0-1 15-16,0 0 8 0,3 0-12 15,0 1-4 1,9-6-13-16,3 0-5 0,-3-3-2 16,-1-2 1-16,-2-1-6 15,-3-1 1-15,-3-1-4 16,-3 0 2-16,-18 2-2 15,0 1 2 1,-5 5 3-16,-1 3 10 16,0 5 4-16,0 5 1 15,0 3 0-15,3 2-1 16,9 9 0-16,7-1-2 16,2 1 1-16,8-4-4 15,10-1 1-15,6-9-14 0,9-5-5 16,6 0-31-16,2-8-12 15,7-6-45 1</inkml:trace>
  <inkml:trace contextRef="#ctx0" brushRef="#br1" timeOffset="274">18977 15055 176 0,'-3'0'68'0,"3"5"-36"0,3 6-31 16,-3-3 14-16,0 13 7 16,0 5 6-16,0 9-6 15,-3 4-2-15,3 6-12 16,0 3-5-16,0-8-2 0,3-6-6 15,0-5 1-15,0-8-42 0,0-5-19 16,3-3-29 0</inkml:trace>
  <inkml:trace contextRef="#ctx0" brushRef="#br1" timeOffset="275">18852 15251 240 0,'-9'-6'90'0,"15"6"-48"0,0 0-42 0,0 0 18 16,3-2 1-16,9-1 3 15,3-2-11-15,6-1-7 0,3 1-2 16,2 0-13-16,1 2-5 0,0-5-30 16,0 3-12-16,-7-3-45 15</inkml:trace>
  <inkml:trace contextRef="#ctx0" brushRef="#br1" timeOffset="276">19162 15089 152 0,'-9'5'57'0,"9"3"-30"0,0 11-29 16,6-1 11-16,-6 6 18 15,0 5 10-15,-3 6-2 16,0-3 0-16,0-1-20 15,0 4-5-15,0-9-2 0,0-5-4 0,3-2-3 16,0-9 0-16,0-4-1 16,0-12-9-16,3-2-2 15,6-5-1-15,3-3 2 16,3 0 1-16,0 3 3 16,0 3 8-16,-1 4 4 15,1 6 3-15,-3 6 2 16,-3 2 1-16,0 7 0 15,-6 4-6-15,0 0-2 16,-3-4-26-16,3-1-11 16,0-4-40-1,0-2-54-15,6-3 32 16</inkml:trace>
  <inkml:trace contextRef="#ctx0" brushRef="#br1" timeOffset="277">19421 15343 164 0,'3'3'63'0,"3"2"-34"0,3 0-23 16,-3-2 17-16,3 0 1 16,0-3 5-16,3 0-11 15,-1-3-5-15,4-2-8 16,-3-3-4-16,0-3 0 0,-3 3-10 16,-3-2-4-16,-6-1-11 15,-6 1-3-15,-6 2 6 16,-3 2 5-16,-3 4 20 15,-2 4 9-15,-4 6 6 0,0 6 3 16,6 1-1-16,6 9 2 16,3 3 2-16,9-1 4 15,6-2-13-15,6 0-7 16,9-8-16-16,6-6-9 16,5-5-66-1</inkml:trace>
  <inkml:trace contextRef="#ctx0" brushRef="#br1" timeOffset="278">20091 15042 184 0,'-6'-3'71'0,"-3"6"-38"0,3 5-32 0,6-3 14 15,0 11 3-15,0 10 6 0,0 1 2 16,0 7 4-16,0 3-16 15,0 0-1-15,0 3 0 0,6 2-7 16,-6-5-3-16,3-5-9 16,-3-8-1-16,3-3-32 15,0-8-12-15,0-2-133 32,6-11 91-32</inkml:trace>
  <inkml:trace contextRef="#ctx0" brushRef="#br1" timeOffset="279">19900 15240 264 0,'-6'-3'101'0,"9"3"-54"0,3 0-42 0,0 0 22 16,6-2-9-16,9-1 2 15,6 0-11-15,8 1-3 16,4-1-4-16,0 3-26 0,-4 0-11 15,-2 0-44-15,0 3-17 0,-6-1-3 32</inkml:trace>
  <inkml:trace contextRef="#ctx0" brushRef="#br1" timeOffset="280">20231 15293 212 0,'-3'5'79'15,"3"1"-42"-15,3 1-41 0,0-4 13 0,3 2 10 16,-1 1 8-16,7-1-6 16,0-2-1-16,3-3-12 15,-3 0-5-15,3-3 0 0,0-2-2 16,-3-1-1-16,0-2-10 16,-3 1-4-16,-3-1 5 15,-4 0 4-15,-2 0-7 16,-5 2-4-16,-1 4 5 15,-12-1 4-15,-3 3 2 16,0 3 4-16,0 5 2 16,0 2 2-16,1 6 3 15,2 3 1-15,6-1 3 0,3 3 1 16,6 1-1 0,6-1 1-16,6 0-2 0,3-3 2 15,6-2-13-15,5-5-3 16,1-1-22-16,0-4-8 15,0-1-37 1,-3-5-49-16,5 0 28 16</inkml:trace>
  <inkml:trace contextRef="#ctx0" brushRef="#br1" timeOffset="281">20379 15296 116 0,'-3'-3'44'16,"3"6"-24"-16,0-1-19 0,3 4 11 0,0-1 14 16,-3 5 10-16,0 1-3 15,0 7-2-15,0 6-9 16,-3-3-1-16,0-2-12 16,3-3-3-16,0-6-2 0,0-2-2 15,0 0-2-15,0-2-2 16,0-6-1-16,6-8-3 15,0-11 1-15,0 6-6 16,3-8-1-16,3 0 5 16,0-3 3-16,3 5 1 15,0 3 1-15,-3 3 4 0,0 8 1 16,0 5 10-16,-4 8 6 16,-2 5-1-16,0 6 1 15,-3 4-6-15,-3-1-3 16,0-7-5-16,0 1-2 15,0-2 1-15,0-7 0 16,0-1-2-16,0-6-2 16,0-6-10-16,3-7-6 15,3-3-8-15,3-2 0 16,0-6 4-16,6 3 2 16,0 2 8-16,0 6 4 15,0 5 17-15,-3 8 7 16,-1 8 14-16,1 5 7 0,-3 11-12 15,-3-3-6-15,0 3-10 16,-3 0-3-16,-3-3-9 16,3-5-1-16,0-3-49 15,6-2-18-15,0-6-49 16</inkml:trace>
  <inkml:trace contextRef="#ctx0" brushRef="#br1" timeOffset="282">20793 15375 172 0,'-9'26'66'0,"-3"1"-36"0,15 2-26 0,-6-13 13 16,0 5 20-16,-3 11 14 15,3-6-23-15,-6 1-10 16,4-4-11-16,-1-1-6 0,3-4 0 15,6-5-8-15,-3-2-3 16,-6-3-5-16,3-5-2 16,9-6 3-16,-9-5 1 15,6-11 5-15,-6 1 5 16,9-3 0-16,-9-6 1 16,6 1 2-16,0-14 0 15,2 3 4-15,4 3 5 16,0 2-1-16,3 0 1 15,3 3-1-15,3 5 2 0,0 3 1 16,0 5 1-16,0 6-4 16,-1 7 0-1,-2 8 1-15,-3 9 5 0,-6 1-2 16,-6 15 1-16,-3-4-3 16,-6 0 1-16,-3-2-6 15,-3-3-1-15,1 1-13 16,-1-9-4-16,-6-3-18 15,-3-2-8-15,3-5-26 16,3-8-8-16,3-3-22 16</inkml:trace>
  <inkml:trace contextRef="#ctx0" brushRef="#br1" timeOffset="283">20996 15063 236 0,'6'-8'88'0,"-6"8"-48"0,2 5-47 0,7 0 14 16,-3 3 6-16,0 6 8 16,0 7 3-16,0 5 3 15,-6 9-15-15,0 7 0 0,0 0-1 16,0 3-6-16,3-2-3 0,3-4-8 16,0-7-1-1,0-6-39-15,0-7-17 16,3-6-55-1</inkml:trace>
  <inkml:trace contextRef="#ctx0" brushRef="#br1" timeOffset="284">21237 15325 228 0,'-21'-11'85'0,"15"8"-46"0,-15 1-37 15,15 4 19-15,-6 1 0 16,0 2 2-16,-6 6-10 15,6 2-5-15,1 6-5 16,2 2-5-16,3-3-1 0,3 1 4 16,6-6 3-16,0 0 1 15,6-2 0-15,3-6-8 0,-1-5 0 16,4-2-8-16,3-12-3 16,-3 1 3-16,-3 0 2 15,-6 5 5-15,3 0 4 16,-3 3 3-16,0 18 5 15,0 0 0 1,3 0-4-16,0 1 0 16,2-1-4-16,1-5-1 15,0-3-15-15,3-2-6 16,0-3-38-16,0-6-14 16,0-7-14-1</inkml:trace>
  <inkml:trace contextRef="#ctx0" brushRef="#br1" timeOffset="285">21406 15092 232 0,'-3'-11'88'15,"3"11"-48"-15,3 0-31 0,-3 0 30 16,6 11-11-16,-3 10-6 16,0 5-2-16,-3 9-11 15,0 5-3-15,0 10 0 0,0-3-3 16,0-4 0-16,-3-6-21 15,0-5-10-15,0-9-50 16,3 1-20-16,-3-8-6 16</inkml:trace>
  <inkml:trace contextRef="#ctx0" brushRef="#br1" timeOffset="286">21278 15269 264 0,'-6'-10'99'0,"9"7"-54"0,3-5-46 0,0 5 18 15,3 1 1-15,3-4 3 16,3 1-13-16,3 0-6 16,3 2-2-16,2 0-10 0,4 1-3 15,-3 4-9-15,0 4-3 16,-3 2-7-16,-3 2 0 15,-4 1 10-15,1-1 6 16,-3 1 10-16,0 0 3 0,0-1 3 16,-3-2 0-16,0-3 4 15,0-5 5-15,6 0-1 16,-3-5 3-16,0 0-8 16,2-3-2-1,-2 0-3-15,0 0 0 0,-3 0 0 16,0 3 0-16,-3 0 4 15,0-1 1-15,-3 4 3 16,0-1 1-16,-3 0-10 16,0 1-5-16,0 2-32 15,-6 0-13-15,0 2-26 16</inkml:trace>
  <inkml:trace contextRef="#ctx0" brushRef="#br1" timeOffset="287">21618 15296 204 0,'0'2'77'0,"0"-2"-42"0,3 6-30 0,-3-6 17 16,3 5-1-16,6 0 2 15,2-2-6-15,1-1 0 16,0-2-10-16,0 0-2 0,0-2 1 16,0-4-1-16,0 1 2 15,-3-3-4-15,0 0-2 16,-3 0-7-16,-6 0-1 15,0 0-2-15,-3 1 1 16,-3-1 0-16,-6 0 0 0,-9 0 5 16,3 2 1-16,-3 4 10 15,0 2 5-15,1 2-4 16,-1 6-3-16,0 6 1 16,6 1 2-16,3 7 7 15,0 1 2-15,6 1-3 16,6 5 1-16,6-5-7 15,6-3-1-15,3-5-15 16,6-3-6-16,6-5-31 16,-1-8-13-16,4 0-73 15</inkml:trace>
  <inkml:trace contextRef="#ctx0" brushRef="#br1" timeOffset="288">22153 15253 140 0,'0'0'55'0,"0"3"-30"15,3 0-18-15,-3-3 15 0,3 5 11 16,3 5 7-16,0 4-6 15,0-1-3-15,3 3-17 16,0-3-2-16,3 0-1 0,-3 3-6 16,0-5-1-16,0-1-2 15,0-2-2-15,-3 0 1 16,0-3-1-16,0 6-3 16,0-3 2-16,-1 0 1 15,1 2 2-15,0-2-1 16,0 0-1-16,0 0 1 15,0-2 1-15,-3-4 3 16,0 3 2-16,0-5 3 16,0 0 1-16,-3 0-3 0,0 0 0 15,3 0-3-15,-3 0 0 16,0 0-3-16,0 0-2 16,0 0 1-16,0 0 1 15,3 0 1-15,0 0 3 16,-3-5 1-1,9-5-6-15,-6-4 0 16,3-1 1-16,-3-1 3 16,0-3-2-16,0-2 0 15,3-3-1-15,0 0-2 16,-3 3 1-16,0 3-1 16,0 2 2-16,0 3 3 15,-3 2-4-15,0 3-1 0,0 3-5 16,0-1 1-16,0 4-18 15,9 2-8-15,-3 5-37 16,3 3-15-16</inkml:trace>
  <inkml:trace contextRef="#ctx0" brushRef="#br1" timeOffset="289">22475 15285 200 0,'-12'-3'77'0,"12"3"-42"0,0 0-34 0,0 0 14 16,0 0 3-16,0 0 3 16,3 3-10-16,3 2-4 15,-3 1-5-15,9-1 3 0,0-2 1 16,3-1-2-16,2-2-1 16,1-2 1-16,0-4 0 15,0 1-7-15,-3 0-2 16,-3-3 6-16,-3 2 4 15,-3 1-2-15,-6 0-2 16,-3 0-5-16,-6-1 0 16,-6 1 0-16,-3 0-1 15,0 2 4-15,-3 6 0 16,4 2-2-16,-1 6 2 16,3 2 3-16,3 5 1 15,3 3-1-15,6 1 1 16,3 1 0-16,3-1 3 0,0-1-3 15,9-5 0-15,0-3-8 16,6-3-4-16,2-2-33 16,1-2-15-16,-3-4-41 15</inkml:trace>
  <inkml:trace contextRef="#ctx0" brushRef="#br1" timeOffset="290">22668 15354 144 0,'0'8'55'0,"6"16"-30"0,3 10-18 0,-6-21 15 16,3 6 2-16,-3-1 5 15,0-2-9-15,0-3-2 16,0-2-10-16,-3-1-1 0,0-4 0 16,0-6-3-16,0 2-1 15,0-2 3-15,-3-2 3 16,0-9-2-16,0 1-2 15,0-6 0-15,3-5-1 16,3-3 0-16,3 3 2 16,6-3-3-16,0 3 0 15,3 2-3-15,0 6-3 16,0 2-5-16,2 6-2 16,-5 2-26-16,6 1-11 0,-6-1-40 31,9 3-30-31,-3 0 48 0</inkml:trace>
  <inkml:trace contextRef="#ctx0" brushRef="#br1" timeOffset="291">22921 15298 216 0,'-23'6'82'0,"17"-1"-44"0,-6 3-44 15,12-3 14-15,-3 0 2 16,0 3 5-16,3-2-7 15,3 1-4-15,0 4-3 16,12 0-1-16,-1 5 2 0,1-1-1 16,0 1 2-16,-3 0 0 0,-3 5 3 15,-3-5 8-15,-9 0 3 16,-3-3-4 0,-6 1 0-16,-3 1-8 0,-3-12-1 15,1 5-2 1,-4-8-2-16,3-3-28 0,3-2-11 15,3 0-27-15,12-6-11 16,6 1-12 0</inkml:trace>
  <inkml:trace contextRef="#ctx0" brushRef="#br1" timeOffset="292">23076 15335 228 0,'0'13'88'0,"3"-2"-48"0,0 16-31 0,-3-12 22 0,0 4-10 15,0-1 0-15,0 1-14 16,0-1-5-16,6-2-1 16,-3-2-15-16,3-4-5 0,0 1-59 15,0-6-67 1,0 0 35-16</inkml:trace>
  <inkml:trace contextRef="#ctx0" brushRef="#br1" timeOffset="293">23073 15277 284 0,'-21'-13'107'0,"21"8"-58"0,0 2-55 0,0 0 17 15,0 1-12-15,6-1 1 16,-3 0-9-16,3 1-4 16,0-1 7-16,3 3-33 0,3 0-13 15,-3 3-13 1,6 2-19-16,-3 0 35 15,-3 3 44-15,-3 5 23 16,-6 6 16-16,-3 5 4 16,0 7-5-16,3-1 0 15,3-4-13-15,3-2-2 16,6-6-10-16,2 1 4 0,4-9 3 16,9-4-5-16,0-6-1 0,-3-6-5 15,-1-1-1 1,-5-7 3-16,-3-7 1 15,-6 8 3-15,-9-6 4 0,0 1-6 16,-12-1 0-16,-6 3 0 16,-2 3 2-16,-4 5-7 15,-3 3-4-15,3 2-11 16,3 3-3-16,6 0-19 16,6 0-7-16,6 0-10 15,6-2-1-15,6-1-12 16,0-2-15-1,12 2 32-15,0 1 35 16,6 4 23-16,-3 3 30 16,5 6 14-16,-8 8-3 15,6 2-1-15,-6 0-11 0,3 0-2 16,-7-2-13-16,-5-4-3 16,3-7-13-1,-6 6 6-15,-3-9 4 0,0 0-6 0,-6-10-2 16,6-19-6-1,3-5-6 1,6 0-2-16,0 2-1 16,6 4 0-16,2 7 3 15,4 8 2-15,0 8 4 16,-3 10 0-16,-3 4 2 16,-1 9-2-16,-2 1 2 15,0-3-4-15,-3-5-2 16,0 0-47-16,-3-5-19 15,0-3-51-15</inkml:trace>
  <inkml:trace contextRef="#ctx0" brushRef="#br1" timeOffset="294">17659 15637 140 0,'-12'-19'55'0,"6"35"-30"0,-6 0-12 16,3-8 19-16,-9 5-1 15,-3 11 4-15,-2 18-10 16,-1 9-6-16,0 7-10 15,6 0-2-15,6 0 0 0,9 1-3 16,9-9-3-16,9-8-3 16,12-2 1-16,6-8-30 15,5-17-14-15,7-4-57 16</inkml:trace>
  <inkml:trace contextRef="#ctx0" brushRef="#br1" timeOffset="295">17730 16005 140 0,'3'2'55'0,"3"4"-30"0,3 15-5 16,3-8 19-16,0 0-10 15,0 0-2-15,3 3-14 16,0 0-5-16,-1-3-5 15,-2 1 0-15,-3-1 0 0,0-3-1 16,-3-2-2-16,0-2 3 16,0-1 0-16,0-2 1 15,-6-3 2-15,3 0 1 16,0-3 1-16,0-2 0 0,3-6 0 16,-3 6-2-16,3-6-1 15,0-2-3-15,-3 0-2 16,3-3 1-1,-3 0 1-15,0 0-3 0,-3 3 0 16,0 2-15-16,0 1-6 16,0-3-20-16,0 7-6 15,3-2-21 1,0 6-33-16,0-4 28 16</inkml:trace>
  <inkml:trace contextRef="#ctx0" brushRef="#br1" timeOffset="296">17992 16047 132 0,'0'16'49'15,"21"-13"-26"-15,-12 12-23 0,0-9 10 0,0-1 7 16,0-2 6-16,0-3-8 16,0 0-1-16,3-6-8 15,-4 1-4-15,1-6 1 0,0-2-4 16,-3 0 0-16,0 5 1 0,-3-3 0 15,-3 4 2 1,0-1 1-16,-3 0-4 16,-3 2-1-16,-3 1 1 15,-3 5 2-15,-5 3 2 16,2 5 3-16,0 5 1 16,3 0 3-16,0 3-3 0,0 0-2 15,6 0 0-15,3 2 1 16,9 1-3-16,9-3-2 15,-3-3-11-15,3-3-4 16,3-2-37 0,2-2-56-16,1-6 14 15</inkml:trace>
  <inkml:trace contextRef="#ctx0" brushRef="#br1" timeOffset="297">18317 16021 160 0,'-9'-8'60'0,"3"2"-32"0,-12 4-24 0,6 2 15 0,0 0 0 16,0 0 3-16,-3 2-14 16,0 9-5-16,4 5-2 15,-1-3-1-15,3 8 2 0,6-2-6 16,3-3 1-16,6-1 1 16,6-1 1-16,11-1-4 15,1-5 1-15,0-3-20 16,0-5-9-16,-3 0-16 15,-1-5-34 1,-2-3 17-16</inkml:trace>
  <inkml:trace contextRef="#ctx0" brushRef="#br1" timeOffset="298">18373 15830 124 0,'-12'-24'49'0,"9"24"-26"0,3 3-16 0,0-3 28 16,3 16-2-1,0 10-11-15,0 9-3 16,3 2-11-16,0 2-3 0,0 1 1 16,-3-3-5-16,3-3-3 15,-3-4-2-15,0-7 0 16,0-4-46 0,0-1-61-16,-3-7 21 15</inkml:trace>
  <inkml:trace contextRef="#ctx0" brushRef="#br1" timeOffset="299">18284 15978 240 0,'-21'-10'90'0,"21"10"-48"0,0 0-49 16,0 0 16-16,9 0 7 15,0 0 7-15,3-3-7 16,3-2-4-16,3-1-7 15,2 1-19-15,1 5-6 0,3-3-30 16,6 3-12-16,-6 0-21 16,-4 3-24-1,-5 2 43-15,-3 1 143 32,-12 25-15-17,-3-4 2-15,0-3-28 16,3-3-16-16,6-3-9 15,0 1-3-15,3-6-6 0,0-2-1 0,6-6 3 16,0-5-3-16,3-3-2 16,-3-5 0-16,-1-5 1 15,-2 0-1-15,-6-3-1 16,-3 0 3-16,-6 3 0 16,-3 0-6-16,-6 0 0 15,1-1-17-15,-7 9-4 16,3 0-23-16,3 2-8 0,3 3-17 31</inkml:trace>
  <inkml:trace contextRef="#ctx0" brushRef="#br1" timeOffset="300">18662 16058 132 0,'15'39'52'0,"-9"-31"-28"0,9 0 0 15,-15-3 22-15,-3 1-8 16,0-1 0-16,0-2-15 15,0-3-6-15,0 0-10 16,0 0 2-16,0-6 3 0,0-2-2 16,0-5 0-16,6-3-9 15,6-2 0-15,9 2-3 16,2 0-2-16,4-2-8 16,0 10-5-16,6-3-40 15,-6 3-15-15,5 0-25 16</inkml:trace>
  <inkml:trace contextRef="#ctx0" brushRef="#br1" timeOffset="301">19266 15735 136 0,'-3'2'52'0,"0"1"-28"0,-3 10-11 0,3-2 17 15,-3-1 7-15,-6 1 7 16,-8 5-11-16,-1 5-4 16,-3-5-17-16,0 5 1 0,0-5 3 15,1 0-6-15,2 0-1 16,3-3-3-16,3-2-1 15,3-1-6-15,3-2 1 16,6 5-2-16,6-2 0 16,6 2 2-16,9 0 0 15,3 6 0-15,8-6 0 16,4 0 0-16,-6 1 0 16,0-1 0-16,-3 0 0 15,-4-2-7-15,-5-1-3 0,0-2-23 16,-3-3-11-16,0-5-26 15,0 0-8-15,9 0-3 16</inkml:trace>
  <inkml:trace contextRef="#ctx0" brushRef="#br1" timeOffset="302">19522 15833 188 0,'-3'-21'71'0,"3"26"-38"0,3-3-39 16,0 17 56-16,0 5-4 16,0 5-18-16,0 3-8 15,0 5-13-15,0-3-5 0,3-2 1 16,0-6-4-16,0-2 0 16,0-5-21-16,-3-4-10 15,0-7-44 1,0 0-58-16,-3-8 34 15</inkml:trace>
  <inkml:trace contextRef="#ctx0" brushRef="#br1" timeOffset="303">19397 15798 260 0,'-18'0'96'16,"18"0"-52"-16,3 0-51 0,3 0 16 0,0 0 7 15,3 0 7-15,6-2-7 16,6-1-4-16,6 0-7 16,2-2-10-16,7 0-5 0,0-1-36 15,0 4-17-15,-10-1-50 16</inkml:trace>
  <inkml:trace contextRef="#ctx0" brushRef="#br1" timeOffset="304">19728 15698 224 0,'-6'0'85'0,"3"2"-46"0,6 1-41 0,0 0 17 0,3 2-2 15,2 3 2 1,4 0-8-16,6 5-4 16,6 0-2-16,0 1-1 0,3-1 0 15,-1 11-3-15,-2-3 2 16,0 0-4-16,-3-3-1 16,-6 1 0-16,-3-3 4 15,-6 0 3-15,-3 0 2 16,-6-1 7-16,-6 7 4 0,-3 4 6 15,-3-2 2-15,-3-3-9 16,0-2-5-16,-3-4-5 16,6-1 0-16,1-4-11 15,5-2-2-15,0 3-26 16,3-3-11-16,9-3-31 16,3-5-51-1,12 0 34-15</inkml:trace>
  <inkml:trace contextRef="#ctx0" brushRef="#br1" timeOffset="305">19745 15711 156 0,'-6'-3'57'0,"6"3"-30"0,-3 0-1 0,3 0 23 16,0 0-9-16,0 0-1 0,0 0-16 15,0 0-6-15,0 0-10 16,0 0-5-16,0 0-1 0,0 0-1 16,0 0 0-16,0 0 0 15,0 0 0-15,-3 0 0 16,1 0 0-16,-1-2-18 16,-3-1-8-16,0 0 3 15,0 1 2-15,3-1 13 16,0 3 4-16,0 0 1 15,3 0 0-15,0 0 2 16,0 0 2-16,0 0 13 16,6 5 6-16,0 3 1 15,3 6 2-15,2 1-7 0,4 1-1 16,3 0-5 0,3 3-1-16,0 5-3 15,0-6 1-15,3 1-6 0,-1-4-1 16,4 1 0-16,-3-2 0 15,-3-4 2-15,-3 1 1 16,-3-3-4-16,-1 0 1 16,-5-3 2-16,0 0 1 15,-3-2-1-15,0-1 1 16,-3 1 0-16,-3-3 1 16,0 0-2-16,-3 5 1 15,-3-2-4-15,-3 0 0 16,-3 2 3-16,-2 3 3 15,-1 5 4-15,-3 3 2 16,-3 3 3-16,-3 4 4 0,3-1-4 16,0-4 0-16,4 1-8 15,2-4-2-15,6-1-4 16,0-4-3-16,3-2-36 16,3 0-16-16,3-8-34 15,9 0-12-15,3-5-12 16</inkml:trace>
  <inkml:trace contextRef="#ctx0" brushRef="#br1" timeOffset="306">20177 15663 132 0,'-3'0'52'0,"9"3"-28"0,0 0-17 0,0-1 15 16,3 6 0-16,3 8 2 15,6 5 0-15,2 11 2 16,1 8-14-16,-3 2 4 15,-3 0 4-15,-6 6 11 0,-6-6 5 16,-6 3-3-16,-9-5-3 16,-3-3-16-16,-3-3-7 15,-3-7-9-15,-2-1-1 16,-4-7-28-16,-3-6-11 16,6-2-43-16,3-9-16 15,1 4 0 1</inkml:trace>
  <inkml:trace contextRef="#ctx0" brushRef="#br1" timeOffset="307">20820 15986 160 0,'0'5'63'0,"0"-2"-34"0,0 2-34 0,0 14 62 15,3-3-22-15,-3 2-13 16,0 1-9-16,0-3-9 15,3 0-3-15,-3-3 2 0,3-3-2 16,-3-4-1-16,0 4-24 16,0-7-11-16,0-3-20 15,0 0-52 1,-3 0 16-16</inkml:trace>
  <inkml:trace contextRef="#ctx0" brushRef="#br1" timeOffset="308">20805 15917 88 0,'-3'-16'33'0,"3"14"-18"0,3-19-9 0,-3 18 11 16,0 0 11-16,0 1 6 15,0-1-2-15,0 0 1 16,0 3-10-16,-3 0-2 15,0 0-12-15,0 0-5 0,0 0-3 16,0 0-17-16,3 0-6 16,0 0-108-1,3 8 33 1</inkml:trace>
  <inkml:trace contextRef="#ctx0" brushRef="#br1" timeOffset="309">20957 15970 160 0,'0'21'60'0,"0"-7"-32"0,0 9-31 15,0-9 13-15,0-4 10 16,0 1 10-16,0-1-14 16,0-2-4-16,0 0-7 15,0-2-6-15,-3-1 0 0,3-2 1 0,0-1 0 16,0-2 0-1,-3 0 2-15,0-2-6 16,3-1 1-16,0-5 1 16,3-8 3-16,3 3-2 0,3-3 0 15,6 3 1-15,0 0 0 16,2-3 6-16,1 5 4 16,0 8-1-16,0 3 0 15,0 8 3-15,-3 6 5 16,-3 1-5-16,0 1 1 15,-4 3-6-15,1-1-2 16,-3 1-5-16,0-3 0 16,9-3-38-16,-3-2-16 15,6-6-53 1</inkml:trace>
  <inkml:trace contextRef="#ctx0" brushRef="#br1" timeOffset="310">21805 15706 124 0,'-3'-3'46'0,"3"6"-24"0,0 2-13 0,3 0 14 15,-3 6 11-15,3 10 6 16,0 13-8-16,0 6-4 0,-3 2-16 16,0 3-1-16,0-5 0 0,0 2-2 15,0-7 2-15,0-3-6 16,3-6-3-16,0-5-45 15,0-8-19 1</inkml:trace>
  <inkml:trace contextRef="#ctx0" brushRef="#br1" timeOffset="311">21689 15923 256 0,'-24'0'96'0,"24"0"-52"0,0-3-51 0,0 3 14 16,6 3-1-16,-3-3 6 15,3 0 0-15,3 0 1 16,9 0-7-16,9 0-4 0,3-3 1 16,2 0-9-16,4 1-3 15,0 2-35-15,-4 0-14 16,-5 2-49-1</inkml:trace>
  <inkml:trace contextRef="#ctx0" brushRef="#br1" timeOffset="312">22008 15997 184 0,'-6'2'71'0,"9"6"-38"16,3-2-34-16,-3-1 15 0,2-2 3 15,1-3 4-15,3 7-6 16,3-4-2-16,3-3-7 16,6-3-4-16,-3 1-1 0,0-3-4 15,-3-1 0-15,-3-2-5 16,-1 6 0-16,-5-6-3 16,-6 2 0-1,0 1 1-15,-15 0 6 16,4 2 2-16,-4-2 2 15,-3 5 0-15,0 0 6 16,0 8 6-16,3-3 7 16,0 3 3-16,6 0 0 15,0 3-2-15,4 2-8 0,2 0-3 16,3 0-5-16,3 1-3 16,2-1-5-16,7 0 0 15,6-2-22-15,6-4-11 16,0-1-55-1</inkml:trace>
  <inkml:trace contextRef="#ctx0" brushRef="#br1" timeOffset="313">22341 15983 232 0,'-18'-10'88'0,"15"7"-48"0,-6 1-40 0,6 2 18 0,-3 0 8 15,-3 2 5-15,-3 6-15 16,1-3-7-16,2 1-11 16,9 7 1-16,6-2 0 15,-1 2 1-15,10 0 0 16,0 0 0-16,0-2 0 16,0 2 0-16,-3 0 2 15,-3-2 1-15,-9 2 10 16,-3-2 3-16,-6-3-3 15,-9 2-3-15,-3-2-5 16,-3-3-2-16,1-2-1 16,2-3-2-16,6-3-15 0,0 1-5 15,6-1-28 1,3-2-11-16,6-3-22 16,9-11-47-16,9 1 30 15</inkml:trace>
  <inkml:trace contextRef="#ctx0" brushRef="#br1" timeOffset="314">22487 15753 132 0,'6'-8'52'0,"-3"3"-28"0,3 5-6 0,-6 0 20 0,3 8-4 15,0 3 1-15,0 10-9 16,-3 11-2-16,0 2-13 15,0 6 0-15,0 2 2 0,0-2-5 16,0-1-2-16,0 1-6 16,0-3 0-16,0-5-13 15,0-8-7-15,0-6-42 16,0-5-18-16,3-2-11 16</inkml:trace>
  <inkml:trace contextRef="#ctx0" brushRef="#br1" timeOffset="315">22341 15941 280 0,'-3'0'107'0,"6"3"-58"0,0-3-42 0,0 2 23 15,6 1-5-15,6-3 0 16,6-3-12-16,5-2-5 15,7 0-5-15,3 0-11 0,-3-3-5 16,-1 5-44-16,-2 0-18 16,0 3-54-1</inkml:trace>
  <inkml:trace contextRef="#ctx0" brushRef="#br1" timeOffset="316">22683 16137 176 0,'-12'0'66'0,"9"3"-36"0,-3-3-24 15,6 0 17-15,0 0 1 16,0 0 3-16,0 0-10 15,0 0-3-15,6 0-8 16,0 0-4-16,3 0-1 0,0 0-4 16,-3 0 2-16,0 0 7 15,0 0 4-15,-6 0 3 0,0 0 3 16,-3 0-5 0,0 0 1-16,0 0-9 15,-3 0-2-15,3-3-30 0,3-2-10 16,3 5-58-1,3-3-45 1,6 3 53-16</inkml:trace>
  <inkml:trace contextRef="#ctx0" brushRef="#br1" timeOffset="317">23103 15991 148 0,'0'-5'57'0,"0"2"-30"0,0 1-1 15,0 2 25-15,-3-3-7 16,-3 3-4-16,0 0-5 15,-6 0-2-15,-6 0-18 16,-3 3-5-16,1 2-2 0,-1 3-4 16,0 5-3-16,-3 1 2 15,9 4 0-15,3-2-1 16,3 2 1-16,6 1-2 16,3 2 2-16,9-2-4 0,0-6 0 15,12 0-12-15,9 0-5 16,-3-7-25-16,2-6-13 15,1-3-43 1,0 0-39-16,0 1 53 16</inkml:trace>
  <inkml:trace contextRef="#ctx0" brushRef="#br1" timeOffset="318">23365 16021 144 0,'-9'-6'55'0,"9"6"-30"0,0 0-16 0,0 0 16 0,-3-2 8 16,-3-4 6-16,-6 6 0 16,3 0-2-16,-6 0-20 15,0 0 1-15,-5 0 2 0,-1 6-5 16,0 7 0-16,3 0-7 16,-3 0-3-16,3 3 2 15,6 3 0-15,7-1 3 16,5 9 1-16,8-6-3 15,7 0-3-15,15 0-5 16,0-5 0-16,3-3-2 16,-4-7 0-16,10-1-18 15,0-10-9-15,-7 2-32 16,-2-2-11-16,-3-3-48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2:45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5479 6103 80 0,'-3'-4'33'0,"0"-1"-18"0,6 5 2 0,-3 0 14 16,0 0-8-16,0 0 0 16,0 0-10-16,0 0-3 15,6 0 1-15,0 5 3 16,0 9-8-16,3 7 1 0,0 19 3 0,3 3-4 16,0 2-1-16,0-2 2 15,0-3 2-15,-3 4 0 16,0 0 0-16,-3-9-5 15,0-8-1-15,-3-6-1 16,2-2-2-16,-2-6 1 16,0-5 1-16,0-8-1 15,3-5 2-15,0-8-2 16,3-4-1-16,3-1 1 16,0-3 1-16,0-1-1 15,0 4 2-15,0 1-2 16,-3 4 2-16,0 3-7 15,-3 6 1-15,-3-1-32 0,0 1-12 16</inkml:trace>
  <inkml:trace contextRef="#ctx0" brushRef="#br0" timeOffset="1">5628 6332 32 0,'-3'5'13'0,"3"-5"-6"0,0 0 3 15,0 0 9-15,0 0 7 16,0 0 7-16,0 0-7 15,0 0-3-15,0 0-7 0,0 0-2 16,0 0 5-16,0 0 5 16,0-5-13-1,0 0-1-15,0-3 0 0,0-27 3 16,0 3-1-16,0 2 1 16,0-1-7-16,0-4-4 15,0 0 1-15,3-5 2 16,-3 0-2-16,3 2-2 15,0-7 0-15,0-3-1 16,0 0 2-16,0-5 3 16,0 9-4-16,0-1-1 15,0-3 4-15,0-8 2 16,-3 3 0-16,0-1-1 16,3-2-3-16,0-2 1 15,3 6-2-15,0-6 2 16,0-3-2-16,0 4-1 0,0-1 3 15,0 1 0-15,3 4-1 16,0-12-2-16,-1 4 5 16,1 3 1-16,0 1-5 15,3-1 0-15,3 2-1 16,6-1 2-16,0-1-1 16,3-3-1-16,2-1-4 15,4 1 0-15,6-1 0 16,0-13 2-16,2 9 3 15,4 1 4-15,6 4-4 16,5 2-3-16,-2 6 1 16,-4 10 2-16,-2 8 0 0,-3 3-1 15,-4 11 1-15,-5-1 1 16,-6 4 1 0,0 1 1-16,-3 4-2 0,-4 0-2 15,-2-1 3-15,0 6 0 16,-3-2-12-16,0 7-7 15,-3-2-38-15,0-3-15 16,-3-14-26 0</inkml:trace>
  <inkml:trace contextRef="#ctx0" brushRef="#br0" timeOffset="2">6962 3404 144 0,'-3'-5'55'0,"3"2"-30"0,-9-2-10 0,9 5 34 15,-9 3-13 1,-3 2-17-16,-3 5-10 16,0 4-6-16,-3 2-5 0,6 2 1 0,4-5 1 15,5 1 0-15,3-1-3 16,5-3 0-16,10 1 2 15,0 2 0-15,0 0-2 16,0-2 0-16,0 2 2 16,-3-5 2-16,-3 5 9 15,-6 1 3-15,-3-1 5 16,-9 0 3-16,-6 0-9 16,-3-2-2-16,-3 2-8 15,0-10-2-15,1-1-24 16,2-2-10-16,3-2-28 15,9-6-12-15,9-5-9 16</inkml:trace>
  <inkml:trace contextRef="#ctx0" brushRef="#br0" timeOffset="3">7081 3452 116 0,'-3'5'44'0,"3"-2"-24"0,3-1-21 0,0 1 7 15,0 2 15-15,0-2 11 16,3 2-3-16,0 1-2 16,0-1-13-16,3 0-6 15,2-2-5-15,1-1 0 0,6-2 0 16,0 0 1-16,0-2 0 0,-3-4 0 16,-3 1 2-1,-3-3-1-15,-3 0 2 16,-3 0 0-16,-3 3 1 0,-3-5-7 15,-12 7-2-15,-3 3-7 16,-3 5-2-16,0 3 2 16,-3 5 3-16,4 8-2 15,-1 1 2-15,3 1 1 16,6 9-1-16,3-3 8 16,6-2 5-16,9-1-4 15,6-5 0-15,6-5 0 16,3-5 2-16,5-6-5 15,1-5-1-15,0-8-27 16,0-5-9-16,-1-3-53 16</inkml:trace>
  <inkml:trace contextRef="#ctx0" brushRef="#br0" timeOffset="4">7426 3198 188 0,'-6'2'71'0,"6"1"-38"0,0 10-39 0,0 1 12 16,0 4 5-16,0 22 7 15,0-1-5-15,0 9 0 16,0 0-7-16,0-1-4 0,0 1 1 16,0-3-7-16,0-8 1 15,0-8-45-15,0-8-18 0,6-5-18 16</inkml:trace>
  <inkml:trace contextRef="#ctx0" brushRef="#br0" timeOffset="5">7316 3433 176 0,'-6'-8'66'0,"12"8"-36"0,6-10-35 16,-3 4 12-16,6-4 0 15,0-3 6-15,-1-1-7 16,7 4-3-16,6 2-2 16,0 0-21-16,3 3-7 0,-1 5-50 15</inkml:trace>
  <inkml:trace contextRef="#ctx0" brushRef="#br0" timeOffset="6">7709 3335 208 0,'-18'6'79'0,"15"-12"-42"0,-18 14-37 0,15-5 18 16,-3 10-12-16,0-5-3 16,0 5-5-16,0 1-1 15,1 1 2-15,5 1-2 0,3 3 1 16,3 7 0-16,5-7-2 16,4-1 9-16,-3-2 6 15,-6 5 4-15,-3-2 3 16,-6-1-4-16,-6 1 0 15,-8-3-11-15,-1-3-1 0,-3-2-57 16,6-6-23-16,3-5-21 16</inkml:trace>
  <inkml:trace contextRef="#ctx0" brushRef="#br0" timeOffset="7">8170 3399 148 0,'-3'-8'55'0,"3"3"-30"0,-3 7-14 0,3-2 15 16,0 6-10-16,-3 2-4 16,0 7-5-16,0 12 0 15,0 5-4-15,3 5 0 0,0 8 1 16,3-8 2-16,3-3 1 15,6-7-3-15,0-6-1 16,3-8-1-16,0-8-2 0,3-7 5 16,3-9 1-16,-4-5-7 15,-2-2-4-15,-3-9 0 16,-3 1 3-16,-3-1 1 16,-6 3 1-16,3 6 2 15,-3 5 1-15,3 2 1 16,-3 6 2-16,3 2-3 15,0 8 0-15,0 6 1 16,0 5 0-16,3 2-2 16,0-2 1-16,0 0-2 15,3 0-1-15,0-3-13 16,0 0-6-16,0-5-28 0,-1 0-10 16,-2-5-23-1</inkml:trace>
  <inkml:trace contextRef="#ctx0" brushRef="#br0" timeOffset="8">8438 3460 136 0,'0'5'52'0,"3"6"-28"0,3 7-19 0,-3-2 13 16,0 3 7-16,0 2 7 15,-3 0-8-15,0 0-5 16,0-2-10-16,0-4-4 0,0-4-1 15,0-3 0-15,0-5 2 16,0-6-3-16,0-5-2 0,0-3-5 16,3-4-2-16,3-9-2 15,0 0 2-15,3-3 2 16,3 9-1-16,3 5 1 16,-1-1 3-16,4 9 4 15,3 8 3-15,-3 5 2 16,0 5 2-16,-3 3-3 15,-3 8 1-15,0-3-5 16,-4 0 0-16,-2-2-6 16,0-4-2-16,-3-1-36 15,0-4-13-15,0-2-36 16</inkml:trace>
  <inkml:trace contextRef="#ctx0" brushRef="#br0" timeOffset="9">8757 3476 216 0,'-3'5'82'0,"6"3"-44"0,0 5-47 0,3-2 14 15,-4 5-7-15,-2 2 0 16,0 3 2-16,0-8 2 16,-2 3-1-16,2-2-31 0,0-7-15 15,0 1-37 1</inkml:trace>
  <inkml:trace contextRef="#ctx0" brushRef="#br0" timeOffset="10">8700 3277 252 0,'-3'-2'93'0,"3"2"-50"0,3-8-55 15,0 8 15-15,3 0-16 16,3 0-2-16,0 2-30 15,6 4-12-15,3-1-26 16,5 8-11-16</inkml:trace>
  <inkml:trace contextRef="#ctx0" brushRef="#br0" timeOffset="11">9063 3423 188 0,'-9'0'71'0,"6"2"-38"0,0-7-41 0,0 2 12 15,-3 1 5-15,-6 2 5 16,1 2 3-16,-4 4-1 16,-3 4-8-16,-3 4-7 0,0 12-2 15,0 3-1-15,3 3-2 16,7 2 0-16,5-5 0 16,3-2 0-16,6-6 0 15,6-5-2-15,2-6-1 16,1-10-5-16,3-5 0 15,6-13-7-15,0-1-3 16,-3-2 12-16,-3 0 5 0,0 2 6 16,-4 6 4-1,-2-6 7-15,-3 9 4 0,0 5 3 16,0 2 1-16,0 6-3 16,-3 7 2-16,0 6-1 15,-3 8 0-15,0 10-3 16,0 6-1-16,0 5-8 15,3-3-2-15,0-2-2 16,3-6 1-16,-3-5-7 16,3-5-1-16,-3-8-23 15,3-5-8-15,0-3-24 16,0-8-10-16,3-8-9 16</inkml:trace>
  <inkml:trace contextRef="#ctx0" brushRef="#br0" timeOffset="12">9209 3494 208 0,'-6'0'79'0,"-9"5"-42"0,27-7-45 0,-12 2 10 16,3 10 8-16,0 4 7 16,0-1 1-16,-3 8-1 15,3-8-9-15,-3 3-3 0,6 0-1 16,3-5-2-16,0-4-2 15,0-1 1-15,0-6-1 16,0-6-5-16,0-1-1 16,-1-7-6-16,1-4 0 0,-3-1 6 15,0 3 3-15,-3 1 3 16,0 7 2-16,0 2 1 16,3 6 3-16,0 11 12 15,0 2 6-15,3 3-12 16,0 0-5-16,0 0-4 15,0-3 0-15,0 0-4 16,0-5-2-16,0 0-38 16,0-5-15-16,2-3-51 15</inkml:trace>
  <inkml:trace contextRef="#ctx0" brushRef="#br0" timeOffset="13">9480 3494 220 0,'9'5'82'0,"-9"-2"-44"0,9 2-44 0,-6-2 18 16,6 5-2-1,3-3 3-15,-1 1 3 16,1-4-9-16,0-4-4 0,0-4-2 16,-3-2 1-16,0 0 3 15,-3 0-7-15,-6-2 0 16,0-1-9-16,-6 3-1 15,-3 8-6-15,-6-5-4 16,-6 10 7-16,-2 11 6 16,-1 5 6-16,6 1 4 15,3 4 20-15,6 0 10 0,6 1-2 16,6-3-2-16,9 0-11 16,6-6-3-16,6-5-23 15,2-5-8-15,10-8-88 16,6-5-53-1,-3-3 68-15</inkml:trace>
  <inkml:trace contextRef="#ctx0" brushRef="#br0" timeOffset="14">10090 3486 188 0,'0'0'71'0,"3"3"-38"0,-3-1-39 16,0 9 36-1,0 5-4-15,0 0-6 16,-3 5-1-16,0 0-12 16,0 0-4-16,0-2 0 0,3-3-11 15,0-3-2-15,-3-2-33 16,3-6-11-16,0-5-37 16</inkml:trace>
  <inkml:trace contextRef="#ctx0" brushRef="#br0" timeOffset="15">10045 3388 280 0,'-11'-8'104'0,"16"8"-56"0,1 0-56 16,3-5-11-16,0 2 5 15,0 3-12-15,3 6-2 16,6 2-65-16,3 2-28 15,6 1 55-15,2-1 28 16</inkml:trace>
  <inkml:trace contextRef="#ctx0" brushRef="#br0" timeOffset="16">10352 3470 216 0,'-21'0'82'0,"15"0"-44"0,-9 3-58 0,6 2 9 0,-2 3 1 16,-7 11 2-16,0 2 3 15,3 8 4-15,3-8 0 16,3 6 1-16,3-1 0 0,6-2-5 16,3-3 1-16,6-5 4 15,3-5 4-15,0-6 1 16,3-8 0-16,0-7-6 16,-3-6 1-16,-1-3 0 15,-2-10 0-15,3 0 0 16,-9-3 0-16,-3-5 0 15,-3-10 0-15,-3 2-3 16,0 2 2-16,-3 6 1 0,3 3 2 16,1 10 8-16,2 5 5 15,3 12-5-15,0-1-3 16,3 16 7-16,2 7 2 16,4 15 4-16,0 1 2 15,3 4 1-15,0 4 1 16,-3-2-9-16,3 0-4 15,0-2-9-15,0-1-1 16,-3-7-17-16,0-6-4 16,0-5-50-16,0-3-21 15,2-8-8 1</inkml:trace>
  <inkml:trace contextRef="#ctx0" brushRef="#br0" timeOffset="17">10507 3679 280 0,'-3'6'107'0,"6"-6"-58"0,9-3-59 0,0 3 16 15,5-3-4-15,1 1 1 16,3-1-1-16,3-2 1 16,0 2-2-16,0 3-9 0,-4-5-5 15,-2 2-40-15,-3 3-15 16</inkml:trace>
  <inkml:trace contextRef="#ctx0" brushRef="#br0" timeOffset="18">11069 3658 228 0,'0'19'85'0,"0"-6"-46"15,-6 8-24-15,0-10 24 0,-8 5-17 16,-4 2-2-16,-3 1-63 16,-3-1-25-16,3-2-44 15,0-3-16-15</inkml:trace>
  <inkml:trace contextRef="#ctx0" brushRef="#br0" timeOffset="19">11534 3452 100 0,'0'-5'38'0,"0"7"-20"0,0-2-8 16,0 0 14-16,0 8 2 15,3-3 2-15,-3 6-9 16,0 7-4-16,0 6-8 16,0-3-3-16,0 6 0 0,0-6 0 15,0-2 0-15,0-4-20 16,0-4-9-16,0-3-53 16</inkml:trace>
  <inkml:trace contextRef="#ctx0" brushRef="#br0" timeOffset="20">11555 3327 200 0,'-12'-15'77'0,"12"15"-42"0,3 15-54 0,0-9 5 16</inkml:trace>
  <inkml:trace contextRef="#ctx0" brushRef="#br0" timeOffset="21">11558 3341 186 0,'3'5'-98'16,"2"8"45"-1</inkml:trace>
  <inkml:trace contextRef="#ctx0" brushRef="#br0" timeOffset="22">11647 3544 112 0,'-3'40'44'0,"6"-29"-24"0,-3 2-24 0,3-5 10 0,-3 0 6 15,0 0 4-15,0-3-1 16,0 0 1-16,0-2-3 15,0 0 0-15,0-3-7 16,0-3-2-16,0 0 0 0,0-2-2 16,0-3-2-16,3-5 1 15,3-8-1-15,0 2-7 16,3 3-3-16,3 3 6 16,5 0 3-16,1 5 2 15,-3 3-1-15,3 2 1 16,0 6-1-16,-3 7 4 0,-3 6 2 15,0-3 0 1,-4 3-1-16,1 0-3 0,-3 0-2 16,-3-3-4-16,0-2-2 15,0-3-48 1,-3 0-43-16,0-6 28 16</inkml:trace>
  <inkml:trace contextRef="#ctx0" brushRef="#br0" timeOffset="23">11903 3550 172 0,'-6'29'66'0,"6"-19"-36"0,3 9-37 0,0-9 10 0,-3 4-3 16,0-1 2-16,0 0-10 16,-3-2-4-16,3-3-58 15,0-3-26-15</inkml:trace>
  <inkml:trace contextRef="#ctx0" brushRef="#br0" timeOffset="24">11855 3415 228 0,'-15'-6'88'0,"12"6"-48"0,3 3-64 15,3-6 7-15,0 1-13 0,3-1-1 16,0 1 10-16,3-4 7 15,0-7-20 1,6-3-9-16,6 0-5 0,0 0 2 16,-4 3 31-16,1 3 16 15,-3-1 37-15,0 3 15 16,-3 3-9-16,-3 5-3 16,0 0-18-16,0 2-4 15,0 22-9-15,0 5-2 16,0 3-4-16,-3 13-1 0,-3-3 1 15,-1 1 0-15,-2-1 0 16,0-8-2-16,0-2-2 16,0-8-50-1</inkml:trace>
  <inkml:trace contextRef="#ctx0" brushRef="#br0" timeOffset="25">11959 3550 244 0,'-17'-3'90'0,"31"-15"-48"0,-2 12-53 15,-6 4 11-15,3-1-3 16,3-2 1-16,3 2-12 16,0-2-3-16,3-1-51 15,0 1-22-15,-1 0 19 16,7 2 11-16</inkml:trace>
  <inkml:trace contextRef="#ctx0" brushRef="#br0" timeOffset="26">12227 3502 140 0,'3'13'55'0,"0"8"-30"0,-3 14-27 0,0-22 9 16,0 3-5-16,0 2 1 16,-6-2 0-16,6 0 1 15,0 0-33-15,-6-8-15 16,6 0-14-16,0-3-2 15</inkml:trace>
  <inkml:trace contextRef="#ctx0" brushRef="#br0" timeOffset="27">12168 3465 196 0,'-15'-3'74'0,"30"11"-40"16,-9-8-44-16,-6 0 11 0,3 0-1 15,0 0 2-15,9 0-5 16,-1-5 0-16,4 5-45 16,0-3-21-16,3 3 3 15,3 0 3-15</inkml:trace>
  <inkml:trace contextRef="#ctx0" brushRef="#br0" timeOffset="28">12468 3476 176 0,'-12'2'68'0,"9"4"-36"0,-20-4-31 0,17 3 14 16,-9 1-8-16,0 7 1 16,0 6-7-16,0 7-1 15,3-5 0-15,0 3-3 0,3 0 0 16,6-3-1-16,3 0 3 16,3-10 0-16,6 2 1 15,3-5 2-15,0-5 1 16,6-6-6-16,-3-5-2 15,-3-3 2-15,0-2 1 16,-3 0 2-16,-3 0 2 16,-3-3 1-16,-3 3 3 15,0 2-1-15,0 3 0 0,0 3-1 16,3 13-2 0,3 2-2-16,-1 6 3 15,1 0 0-15,0 0-1 16,3 0-2-16,0-3-4 15,0-5-2-15,0-3-37 16,3-5-16-16,0-5-14 16</inkml:trace>
  <inkml:trace contextRef="#ctx0" brushRef="#br0" timeOffset="29">12623 3251 168 0,'-15'-3'63'0,"15"8"-34"0,15 3-30 0,-9 0 12 16,-3 19 8-16,0 12 5 16,-6 9 3-16,0 2 3 15,0 1-16-15,0-4-4 0,0-2 1 16,9-8-7-16,-3-5 0 16,-6-8-26-16,9-6-13 15,-3 3-57 1,9-13-39-16,-3-8 53 15</inkml:trace>
  <inkml:trace contextRef="#ctx0" brushRef="#br0" timeOffset="30">13019 3439 52 0,'-3'-8'22'0,"6"8"-12"15,0 0 1-15,3 2 12 0,0 4 8 16,0 4 3-16,6 3-7 16,6 14-2-16,-3-1-8 15,-4 3-2-15,1-2-9 16,-3-3-2-16,3-6 2 0,-6-2 1 16,3-5 1-16,0-6 0 15,-3-5 2-15,3-3-1 16,0-5 2-16,0-8-4 15,-3-5 1-15,0-2-5 16,0-1-2-16,0 0 0 16,-1 5-1-16,1 3 0 0,0 3 2 15,-3 5-6-15,0 0 1 16,-3 6-15-16,6-1-3 16,0 3-27-1,0 3-55-15,6-1 13 16</inkml:trace>
  <inkml:trace contextRef="#ctx0" brushRef="#br0" timeOffset="31">13433 3460 172 0,'-12'0'66'0,"6"-3"-36"0,-3 6-33 0,3-1 13 0,0 6-5 16,-9 0 0-1,0 8-3-15,-6 8 1 0,4 5-2 16,-1-2-1-16,6-1 3 15,3-2 0-15,3-3 1 0,3-5-5 16,18-6 1 0,0-7 4-16,0-8-4 15,0-6-2-15,-4-2-4 16,1-6 1-16,-3-2 1 16,-3 0 2-16,-3 5 5 15,0 3 3-15,-3 2 6 16,0 1 3-16,0 7-11 15,0 8-1-15,3 14-1 16,0-6 1-16,0 6-1 16,3 2-2-16,0-3-2 0,0 1 1 15,0-3-4-15,0-6-1 16,3-2-39-16,0-5-15 16,0-6-16-1</inkml:trace>
  <inkml:trace contextRef="#ctx0" brushRef="#br0" timeOffset="32">13486 3290 208 0,'-12'3'79'0,"12"2"-42"0,3 3-43 15,3 19 16-15,-3 2 3 0,0 3 4 16,0 10 3-16,0 0-11 15,-3 3-8-15,0 0-1 0,0-5-11 16,0 2-3-16,3 1-26 16,0-20-9-16,6-7-39 15</inkml:trace>
  <inkml:trace contextRef="#ctx0" brushRef="#br0" timeOffset="33">13641 3484 168 0,'-9'18'66'0,"12"3"-36"0,0 16-37 0,-3-23 8 15,0 1 11-15,0 4 6 16,3-1 0-16,3-2 2 16,-3-2-11-16,3-4-5 0,0-2-3 15,3-3-4-15,-3-5 2 16,0-5 1-16,0-3 0 15,3-5-7-15,-3-6 0 16,0-2 3-16,-3-3 2 16,0 3 2-16,-3 0 0 15,0 5 0-15,0 6 2 16,0 4 5-16,0 6 6 16,3 8-5-16,-3 8 0 15,2 3-4-15,1-1-3 16,6 1 0-16,0-3-1 0,6-3-25 15,-3-3-8 1,0-2-58-16</inkml:trace>
  <inkml:trace contextRef="#ctx0" brushRef="#br0" timeOffset="34">13876 3505 160 0,'-3'2'60'0,"9"1"-32"0,3 13-35 15,-3-11 8-15,0 0 6 16,3-2 8-16,3 2 3 16,-3-2 2-16,0-11-11 15,6 3-3-15,0-3-2 0,2 0-2 0,-8-3 1 16,-3 3 0 0,-3-2 3-16,-9 2-3 0,-3 0 0 15,0 0-3-15,-2 3-3 16,-4 2-1-16,-3 6 0 15,0 7 0-15,0-4 3 16,6 9 9-16,3 7 4 16,3-1 6-16,3 3 1 15,3-3-6-15,6 0 0 16,3 0-6-16,3-2-2 16,6-3-11-16,-3-3-4 15,3-5-50-15,6-3-23 16,-7-5-10-1</inkml:trace>
  <inkml:trace contextRef="#ctx0" brushRef="#br0" timeOffset="35">14073 3687 236 0,'3'0'90'0,"9"0"-48"0,8-2-58 16,-8 2 12-16,0-3 8 15,6 0 6-15,0 1-4 16,3-1-1-16,0 0-3 16,-3 1-43-16,-1-1-18 0,-2-2-32 15</inkml:trace>
  <inkml:trace contextRef="#ctx0" brushRef="#br0" timeOffset="36">14677 3484 200 0,'-3'5'77'0,"18"21"-42"0,-3-7-41 15,-9-3 12-15,0-3 5 16,0 3 5-16,-3 0-4 15,3 2-2-15,-3-2-5 16,0-3-6-16,0-2 0 0,0 2-37 16,0-8-16-16</inkml:trace>
  <inkml:trace contextRef="#ctx0" brushRef="#br0" timeOffset="37">14611 3261 292 0,'-5'0'110'0,"8"0"-60"0,-1 0-72 0,-2 0 11 15,6 3-3-15,-3 2 3 16,3 1-2-16,-3 1-98 16,15 9-37-1</inkml:trace>
  <inkml:trace contextRef="#ctx0" brushRef="#br0" timeOffset="38">14906 3412 312 0,'-39'5'118'0,"34"-2"-64"0,-7 5-98 15,6-3 3-15,-6 3 34 16,0 0 21-16,0 0 2 15,3 0 0-15,3 0-9 16,6 0-14-16,9 8-3 0,3 2 3 16,3-2 1-16,0 3 1 15,0-6 1-15,-4 3 9 16,-5 0 4-16,-6 0 11 0,-6-1 7 16,-5 1-12-1,-4-2-6-15,-3-1-27 0,0-5-11 16,3-3-79-1,-6-2-55-15,6-6 62 16</inkml:trace>
  <inkml:trace contextRef="#ctx0" brushRef="#br0" timeOffset="39">15400 3476 204 0,'0'8'77'0,"3"2"-42"0,0 17-34 16,0-14 16-16,-3 8-11 16,3 0-3-16,-3 3 0 0,0-3 0 15,-6 0-1-15,0-5-2 0,0-3 1 16,0-5-59-1,0-8-64-15,0-8 25 16</inkml:trace>
  <inkml:trace contextRef="#ctx0" brushRef="#br0" timeOffset="40">15308 3304 312 0,'-9'0'115'0,"12"2"-62"0,6-2-93 0,-3 3 6 15,6 5 0-15,0 0 4 16,6 5-29-16,-1 0-10 0,7 0-9 16,0 1 0-16</inkml:trace>
  <inkml:trace contextRef="#ctx0" brushRef="#br0" timeOffset="41">15650 3441 280 0,'-18'0'107'0,"15"0"-58"0,-2 6-92 0,-10-1 1 0,0 5 13 16,-3 9 11-16,3 5 16 16,3 0 7-16,3 5-2 15,6-3-4-15,3-2 0 0,12-3-1 16,6-5 0-16,0-5 4 0,0-6 1 16,0-8 1-1,-1-5 0-15,-2-2-2 16,-3-9-2-16,-3-5 3 0,-3-5 2 15,-6-3-2-15,-6-7 0 16,-3-6-3-16,-6 0-1 16,-6 5 3-16,7 8 3 15,-1 6 2-15,6 5 1 16,9 10-4 0,6 9 4-16,0 4 2 15,0 14 1-15,3 13 3 16,2 3-5-16,1 0-1 15,3 10-4-15,0-5-1 16,0-3-3-16,0-4-3 16,0-1-31-16,0-6-15 15,6-4-57-15</inkml:trace>
  <inkml:trace contextRef="#ctx0" brushRef="#br0" timeOffset="42">15945 3613 416 0,'-15'0'156'0,"18"0"-84"0,0 3-123 16,3-1 4-16,6 1 14 15,6 0 15-15,3-3 21 16,-1 0 8-16,4 0-4 16,6-3-4-16,3 0-2 0,-3 1-26 15,2-1-10-15,-8 1-55 16,-6 2-22-16,-6-8 12 15</inkml:trace>
  <inkml:trace contextRef="#ctx0" brushRef="#br0" timeOffset="43">15952 5184 80 0,'3'-3'33'0,"0"6"-18"0,-1-3 0 15,-2 0 13-15,0 0 0 16,0 0 3-16,0 0-11 15,-2 3-4-15,-1-1 4 16,0-2 1-16,0 0-10 16,0 0 0-16,-3-2 0 0,-3-1 0 15,0 0 1-15,-3-2 0 16,0 0 0-16,0 0-2 0,-6-3-1 16,-3 2-3-16,1 1-1 15,-1 0 1-15,0-1 1 16,0 1-1-16,0 0-1 15,0 0 1-15,1 2 3 16,-1 0-2-16,0 1 1 16,3-1-5-16,0 3 0 15,-6-3-3-15,1 1-1 16,-1-1 1-16,0 0 2 16,0 1-1-16,-3 2-1 15,-2 0 3-15,-1 0 0 16,6 0-4-16,0 2-1 15,0 1 1-15,1 0 0 0,2 2-2 16,-3 0 2-16,0 3 1 16,0 3 0-16,3-1-3 15,1 4 2-15,-1 1 1 16,0 1 0-16,-3 3-3 16,3 5 2-16,0-3 1 15,1 3 0-15,-1-1-3 16,3 1 2-16,0 0-1 15,0 0 0-15,3 0 0 16,3 0 0-16,0-1 2 16,-2 6 2-16,-1 3-3 15,3 0 0-15,3 2-1 16,3-2-2-16,3 5 0 16,0 0 3-16,3-2 0 0,3 2 1 15,3-6 0-15,3 1 0 16,0-3-3-16,0 0 0 15,3 0 2-15,-1 1 0 16,1 1 1-16,0 1 2 16,3 0-3-16,3-6 0 15,0-2 1-15,0 3 0 16,3-1 0-16,2-2 0 16,4-3 2-16,3-3 1 15,3 1-4-15,-1-3 1 16,1 0-2-16,3-3 0 0,6 0 2 15,2-2 2 1,-2-3-1-16,3 0 2 0,2-3-2 16,4-2-1-16,2-3 3 15,4 0 2-15,-1-3-2 16,-2 0-2-16,-3 1 0 16,-4-1 1-16,1-2-1 15,11 2-1-15,-2 0-2 16,-3 1 1-16,-4-1 1 15,-2 1 2-15,2-1-1 16,-11 0 2-16,-3 1-2 16,-6-4-1-16,2 1 3 15,-8 0 2-15,0-9 0 16,-3-4 0-16,0 2-1 0,-1 0 0 16,1-2-5-16,0-3 1 15,0-1 0-15,0-1 2 16,-3-1-1-16,0 0 2 15,-1 3-2-15,-2 0-1 16,0-6 3-16,0-2 0 16,3 0-1-16,-6-3 1 15,-6-8-2-15,3 3-1 16,-6 0 3-16,-3-2 2 16,-3-1-2-16,-3 6 0 15,-6-1 1-15,-3 3 2 16,-6 3-1-16,-3-2 2 15,-5 2-4-15,-1-3-2 0,0 0 2 16,-6-8 0-16,-5 1-1 16,-4 4 1-16,-6 1 2 15,-5 2 2-15,-7 6 1 16,1 7 2-16,5 3-7 16,4 3-2-16,2 2-6 15,9 6 1-15,7 0-16 16,8 0-4-16,9-1-32 15,9 6-14-15,9 0-51 16,12 0-34 0</inkml:trace>
  <inkml:trace contextRef="#ctx0" brushRef="#br0" timeOffset="44">17758 11503 76 0,'0'3'30'0,"0"0"-16"0,-3-3-3 0,3 0 12 16,0 0-3-16,0 2 0 16,0-2-7-16,0 0-3 15,0 0 1-15,0 0 0 16,0 0-5-16,0 0 7 0,0 5 4 16,0-5 2-16,0 0 1 15,0 0-7-15,3 3-3 16,3 0-1-16,3 2 1 15,3-5-1-15,3 0 2 16,3 3-4-16,3-1 1 16,5 1-3-16,7 0 2 15,6-1-4-15,-3 1 0 16,5-3 1-16,7 0 2 0,2 0-1 16,1 0 0-16,0 3-3 15,5-1 1-15,1-2-2 16,-1 0 2-16,7 0-2 15,2 0-1-15,-2 0-2 16,-1 0 1-16,1 0 1 16,-1 0 0-16,-5 0 0 15,2-2 0-15,7-1 0 16,-4 3 2-16,-2 0-1 16,-1 0 2-16,-2 3-4 15,0-6-2-15,-7 3 2 16,4-3 2-16,5 1 0 0,1-1-1 15,-7 3 1 1,1 0-1-16,-3 0 0 0,-1 0 2 16,1 0-1-16,-7 0-1 15,1-3 1-15,3 3-1 16,-1 0 4-16,-2 3 5 16,-3 0-5-16,-7-3-2 15,1 0-1-15,-3 0 1 16,0 0-1-16,-4 0 2 15,1 0-2-15,-3 0-1 16,0 0 1-16,-3-3 1 16,-4 0-3-16,1 1 0 15,-9-1 3-15,0 3 1 16,-3-3-4-16,0 3-1 0,-3 0-19 16,0 0-7-16,3 0-18 15,0 8-9-15,0-8-47 16</inkml:trace>
  <inkml:trace contextRef="#ctx0" brushRef="#br0" timeOffset="45">3104 12500 72 0,'0'0'30'0,"3"0"-16"0,-3 0-3 0,0 0 10 16,0 0-5-16,0 0 1 16,0 0-8-16,0 0-1 15,0 0 2-15,0 0 4 16,0 0-4-16,0 0 2 15,6 0-7-15,-3 0-1 0,3 0 2 16,0 0 8-16,0 0 3 16,0 0-8-16,0-3-3 15,0 3-4-15,3 0 1 16,0 0-2-16,0 0-1 16,3 0 1-16,0 0 1 15,3 0-1-15,5 0 2 16,7 0 2-16,6 0 4 15,0 0 2-15,2 0 1 16,4 0-4-16,-3 3-3 16,3 0-2-16,-1-1 0 15,-5 1-2-15,0-3 2 0,5 0-2 16,1 0-1-16,3 0 1 16,-1 0-1-16,-2 0 0 15,0 0 2-15,0 0-3 16,-1 0 0-16,1 0 1 15,0 0 2-15,-4 0 3 16,4 0 4-16,0-3-2 16,5 3 1-16,1 0-3 15,0 0 0-15,-4-2-1 16,4-1 2-16,0 3-3 0,2 0-2 16,-5 0 0-16,0-3-1 15,2 1 0-15,4-1 0 16,11 0 0-16,-5 3 0 15,-3-2 0-15,-4 2 0 16,-2 0 0-16,0 0 0 16,-7 0 0-16,-2 0 2 15,-3 0-1-15,2 0-1 16,4-6 1-16,6 4 1 16,-1-1-1-16,-2 0 2 15,-3 3-4-15,-1 0-2 16,1 0 2-16,0 0 2 15,-3 0 0-15,-4 0-1 0,-2-2 1 16,3 2-1 0,0 0-3-16,2 0 2 0,1 0 1 15,-3 0 0-15,-1 0-3 16,-5 0 2-16,0 0 1 16,3 0 2-16,-3 0-1 15,2 0 2-15,1 0-2 16,-6 0 2-16,0 0-4 15,-3 0-2-15,-4 0 2 16,-2 5 2-16,-3-5-2 16,-3 0-2-16,0 0 2 15,0 0 0-15,0 0 1 16,3 0 2-16,-3 0-45 0,3 3-18 16,3 2-47-1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3:53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6905 5038 132 0,'-24'-6'52'0,"21"6"-28"0,0 3-28 0,3-3 8 16,0 0 7-16,3 3 7 16,0-1 11-16,3 1 4 15,0 0-17-15,3-1 6 0,-1 4 5 16,1-4-4-16,3 3 1 15,6-2-9-15,3 0-2 16,3-1-5-16,6-2-3 16,2 0-2-16,10 0 0 0,6-2-2 15,-1-1 2-15,-2 0-2 16,3 1-1-16,-1 2 5 16,1 0 4-16,-1 0-5 15,7 0-2-15,8 0 1 16,-2 0 0-16,3 0-1 15,2 0-2-15,0 0 1 16,1-3-1-16,5 1 0 16,1-1 2-16,-4 3-1 15,-5 0-1-15,-1 0-2 16,-2 3 1-16,-7-1 3 16,4 1 3-16,5-1-2 15,1 1-2-15,-3-3 0 16,5 3-1-16,-2-1 0 15,-7-2 0-15,4 3 0 16,2-3 2-16,1 3-1 0,-4-1-1 16,-5 1 1-16,2 0-1 15,1-1 2-15,-4 1 3 16,1 0-4-16,8-1-1 16,4 1 0-16,-6 0 0 15,-1-3 0-15,1 2 2 16,-4 1-1-16,-5-1-1 15,2 1 1-15,4 0 1 16,2-1-3-16,-2 1-2 16,0 0 2-16,-1-1 2 15,-2 1-2-15,-4 0 0 0,4-1 1 16,-1 1 2-16,4-3-1 16,0 0 2-16,-4 3-4 15,-5-1 0-15,2 1 1 16,4-3 0-16,-6 3 0 15,2-3 0-15,4 2 0 16,2-2 2-16,-2 0-3 16,-4 3-2-16,4-3 2 15,3 0 2-15,-4 0 0 16,1 0 2-16,5 2-4 16,4-2-2-16,-4 0 2 15,-2 3 2-15,-1-3 2 16,-2 0 1-16,0 0-5 15,-1 0-1-15,7-3 1 16,2 1 0-16,-2-1 1 0,-1 1 0 16,-2-1 0-16,14 0 2 15,-8 1-1-15,2-1-1 16,4 0-2-16,2 1-1 16,-8-1 4-16,-1 0 1 15,-5 1-3-15,2-1 1 16,1 0 0-16,8-2 2 15,1 2-1-15,-7 1-1 16,-2-1 3-16,2-2 0 16,1 2-4-16,-4-2 1 15,7 2 0-15,2 1 0 0,-5-4-3 16,-7 1 2-16,1 0 3 16,5-1 1-16,-2 1-1 15,-1 0-2-15,10 0-2 16,-1-1 1-16,-11 1 1 15,-1 2 2-15,4 1-1 16,-1-1-1-16,-2-2-2 16,6 0-1-16,2 2 4 15,-5 0 1-15,-10 1-3 16,1-4 1-16,-4 4 0 16,1-4 0-16,-3 4 8 15,-7-1 5-15,-5 0-4 16,0 1-1-16,3-1-6 15,2 3-2-15,4 0 2 16,-3 0 1-16,-4 0-1 16,-5 0-2-16,-9 0 1 15,-3 0 1-15,0-3-3 0,-6 1 0 16,-6 2-12-16,-6 0-75 16,-9 5-19-1,-9-10-23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3:53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7316 80 0,'-12'13'30'0,"12"-5"-16"0,0 2 5 16,0-4 18-16,0-6 4 16,0 0 3-16,0 0-13 15,0 0-7-15,6 0-13 16,-3-3 1-16,3-2 2 0,0-8-3 15,3-9 1-15,3-9-12 0,3-17-2 16,-3-13 3-16,2-10 1 16,10-11-3-16,-3-8 1 15,-6-3 0-15,0 3 0 16,-3 16 0-16,-3 13 2 16,-3 16 1-16,0 8 1 15,0 11-5-15,-1 10-1 16,4 11-2-16,9 26 0 15,3 16 3-15,9 21 0 16,9 21 3-16,2 14 1 16,1 5-1-16,-6-8-2 15,-4-11 1-15,1-10-1 16,-3-13 2-16,-12-11 3 0,-3-11 4 16,-3-5 2-16,-7-10 3 15,-10-6 4-15,-7-8-10 16,-9-7-2-16,-18-9-9 15,-9-8-2-15,-2-15-1 16,-10 0 2-16,-2-3 2 16,-4 0 1-16,-8-1 3 15,5 1 1-15,1 6 10 16,14 4 6-16,4 6-6 16,11 5 0-16,12 3-12 15,6 2-5-15,13 1-7 16,14-1-4-16,23 1 6 0,31-6 3 15,17-5 1-15,21-1 4 16,19 1-9-16,-4-3-1 16,-6 1-3-16,-6 7-1 15,-9 0 5-15,-14 8 4 16,-22 3 8-16,-14 2 4 16,-15 6 10-16,-24 5 7 15,-12 5-1-15,-12 8 1 16,-24 11-6-16,-17 15-2 15,-22 12-1-15,-5 9 2 16,0 1-3-16,5-3 2 16,10-7-13-16,6-1-3 15,11-8-9-15,12-13-2 16,33-11-103-16,6-10-30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3:53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12884 8580 140 0,'0'0'55'0,"-3"3"-30"0,-3 0-14 0,4 2 15 16,-7 3-6-16,-6 3-1 0,-3 4-5 16,-6 7-1-16,-3 7-7 15,-3-3-2-15,4 1 2 0,2-4-5 16,3 1-1-16,3-5 0 15,6-3 0-15,3 0-3 16,3-3 2-16,6 0 1 16,3-2 2-16,6 2-1 15,6 3 2-15,3-3-2 16,0-3 2-16,0 1-2 16,-3-3 2-16,-3 0-18 15,-4 0-4-15,1 0-22 16,-3-3-9-16,3 0-24 15</inkml:trace>
  <inkml:trace contextRef="#ctx0" brushRef="#br0" timeOffset="1">12727 8895 108 0,'-18'0'44'0,"9"-2"-24"0,0-1-6 0,6 3 15 16,3 0-5-16,0-3 0 16,3 1-9-16,3-1-2 15,6-2-7-15,6-3-2 0,11-3 2 0,10 1 1 16,0-1 1-16,5 6-2 16,1 0-1-16,3 2-1 15,2 3 0-15,1 5 4 16,-3 0 3-16,-4 6-2 15,-2 0 2-15,-6-1-4 16,-4 1-2-16,-2-3 0 16,-6 0-1-16,-6 0-2 15,0 0-2-15,-3-6-41 16,-1 1-18-16,4-6-41 16</inkml:trace>
  <inkml:trace contextRef="#ctx0" brushRef="#br0" timeOffset="2">13846 8901 72 0,'6'-8'27'0,"-6"5"-14"0,3-2 9 0,0 2 17 15,-3 0 6-15,-3 3 5 0,0-2-12 16,-3 2-3-16,0 0-20 16,-3 2 0-16,-3 4-1 0,-9 4-5 15,-3 9-3-15,4-1-6 16,2 4 0-16,3 1-5 15,6 4 1-15,6-3-3 16,15 5 2-16,6-5 3 16,3-3 1-16,5-8-30 15,7-10-14-15,3-3-48 16</inkml:trace>
  <inkml:trace contextRef="#ctx0" brushRef="#br0" timeOffset="3">14111 8922 152 0,'-9'-21'57'0,"3"18"-30"0,0 3-27 0,3 0 13 15,-6 3 6-15,0 5 6 16,0 5-11-16,-3 3-5 16,0 2-6-16,0 6-3 0,4 0 1 15,-1 0-1-15,6 5 0 16,3-3-3-16,3-5 2 15,3 3-1-15,2-13 0 16,4-14-9-16,3-2-3 16,0-6-6-16,0-5-3 15,0-5 6-15,-6 3 5 16,-3 2 7-16,-3 0 5 0,-3-3 16 16,0 6 7-1,-3 8-5-15,3 2 0 0,0 3-9 16,0 3-1-16,0 5-4 15,3 5-1-15,0 3-1 16,3 0-2-16,0 0-2 16,6-3-1-16,5 0-14 15,1-2-4-15,0-9-44 16,-3-4-33 0,0-9 37-16</inkml:trace>
  <inkml:trace contextRef="#ctx0" brushRef="#br0" timeOffset="4">14286 8686 148 0,'-3'3'55'0,"3"0"-30"0,6 15-32 0,-3-2 10 16,0 5 12-16,0 6 10 16,3 7-7-16,-3 6 0 15,0-1-10-15,-3 1-5 0,3-3 0 16,0-5-7-16,3-6 1 15,0-5-45 1,0-5-56-16,9-5 17 16</inkml:trace>
  <inkml:trace contextRef="#ctx0" brushRef="#br0" timeOffset="5">14516 8938 156 0,'-27'2'60'0,"18"-2"-32"0,-6 3-37 16,9 8 7-16,-6-1 1 16,-6 3 5-16,3 3-2 15,3 0-1-15,4 3 0 16,8-1-1-16,5-2 0 0,4 0 2 16,3-3 1-16,6 0-15 15,0-5-6-15,0-5-46 16</inkml:trace>
  <inkml:trace contextRef="#ctx0" brushRef="#br0" timeOffset="6">14578 8943 96 0,'-12'3'35'0,"12"15"-18"0,0 1-20 0,0-9 8 15,3 6 13-15,0 3 9 16,3 2-12-16,6 3-6 15,0-1-3-15,6-7 0 16,-3-3-3-16,0-2-4 0,-1-11 0 16,1-3-10-16,0-5-5 15,-3-2-19-15,0-6-20 16,-3-5 15-16,-3 2 23 16,-3-4 15-16,0 4 19 15,0 6 7-15</inkml:trace>
  <inkml:trace contextRef="#ctx0" brushRef="#br0" timeOffset="7">14745 8993 150 0,'3'8'40'0,"0"3"-18"16,0 2-8-16,3 3-12 16,0-3-4-16,3 0-8 15,-4-5-57 1,16-5-14-16</inkml:trace>
  <inkml:trace contextRef="#ctx0" brushRef="#br0" timeOffset="8">14900 8676 124 0,'0'13'49'0,"3"35"-26"0,2-6-23 0,-2-24 13 16,-3 12 4-16,3 7 4 15,0 0-10-15,0-3-7 16,3-2-2-16,0-3-16 0,3-5-5 15,0-6-50 1</inkml:trace>
  <inkml:trace contextRef="#ctx0" brushRef="#br0" timeOffset="9">15117 8903 164 0,'-42'6'63'0,"24"12"-34"0,-6 11-38 15,16-16 9-15,-4 3 0 16,0 5 2-16,3 1 8 16,3-4 4-16,3 1-7 15,6-6-6-15,6-3-2 0,0 1-4 16,6-8 1-16,8-6-9 16,-2-10-2-16,-3 0-8 15,0-3-2-15,-6 0 10 16,0-3 7-16,-6-2 11 15,0 5 8-15,-3 3-1 16,0 8 0-16,0 2-4 0,0 6-1 16,3 5 3-16,-3 2 5 15,2 3-3-15,1 3 2 16,3 0-9-16,0-3-2 16,0-2-14-16,0-3-5 15,0-3-39 1,3-7-28-16,3-6 33 15</inkml:trace>
  <inkml:trace contextRef="#ctx0" brushRef="#br0" timeOffset="10">15337 8591 184 0,'-6'0'68'0,"6"8"-36"0,0 8-42 0,3-3 9 0,0 24 15 16,-3 3 10-16,0 2 6 15,0 11 4-15,0-3-18 16,0-2-7-16,3-6-2 0,0-5-11 16,0-5-4-16,3-8-49 15,-3-6-20-15,3-7-16 16</inkml:trace>
  <inkml:trace contextRef="#ctx0" brushRef="#br0" timeOffset="11">15164 8890 208 0,'-5'-5'79'0,"16"-3"-42"0,10-3-48 0,-9 6 11 16,9 0-6-16,6-3 4 15,0 2-1-15,5 1 1 16,1 2-53-16,-3 1-25 15,-3 2 13-15,-10 0 9 16</inkml:trace>
  <inkml:trace contextRef="#ctx0" brushRef="#br0" timeOffset="12">15483 8914 180 0,'-3'21'68'0,"6"-5"-36"0,3-6-40 0,3-7 12 0,6-6 0 15,3 3 5-15,-4-5-5 16,1-5-2-1,0-1-1-15,0-2-1 0,-3 0 0 0,-3 2 0 16,-3-2 0-16,-6 2 0 16,-3 1 0-16,-6 2-5 15,-12 5-1-15,0 3 0 16,0 3 2-16,-2 5 4 16,2 7 2-16,3 7 13 15,3-1 7-15,6 3 2 16,3 2 3-16,9 0-2 15,3 1 2-15,6-6-13 16,12 0-3-16,3-5-7 0,2-3-3 16,4-10-36-16,3-11-14 15,12-5-63 1</inkml:trace>
  <inkml:trace contextRef="#ctx0" brushRef="#br0" timeOffset="13">16379 8893 164 0,'-15'-6'63'0,"6"4"-34"0,-3-1-25 0,6 3 15 16,0 3-2-16,-6-1-1 16,0 12-8-16,-5 4-3 15,2 6-3-15,0 2-2 0,3 1 3 16,3-1 0-16,3-2 1 16,3-5-2-16,9 4-2 15,0-4-2-15,6-14 1 16,0-2-4-16,0-6 1 0,3-2-7 15,-1-3-1-15,-2-5 5 16,-3 0 1-16,0-1 4 16,-3 1 1-16,-3 3 1 15,-3 2 2-15,0 0 1 16,0 2 1-16,0 4-7 16,0 2 0-16,3 5 5 15,0 6 4-15,3 2-3 16,0 0-2-16,3 0-5 15,0 1-2-15,6-4-39 16,9-2-53 0,-1-5 14-16</inkml:trace>
  <inkml:trace contextRef="#ctx0" brushRef="#br0" timeOffset="14">16575 8985 144 0,'-23'-10'55'0,"11"7"-30"0,-3 3-23 0,9 3 12 15,-15 5-7-15,0 2-2 16,0 9-2-16,0 2-3 16,10 0 1-16,5-2-1 0,6 12 2 15,14-15 3-15,4-8 4 16,0-5-2-16,0-6-2 16,0-5 9-16,0-5 2 15,-3 2-7-15,0-15-3 16,-4-6-4-16,-2-2-2 0,-6-3-4 15,-6-3-2-15,-3-2 3 16,-3-1 1-16,4 9 2 16,-1 8 0-16,0 4 4 15,3 20 5 1,3 12-5-16,0 11 0 16,3 11 2-16,0 5-5 15,3 0-1-15,0 0 0 16,2-2 0-16,-2-6-5 15,6-5 1-15,6-6-40 16,-3-5-16-16,6-5-20 16</inkml:trace>
  <inkml:trace contextRef="#ctx0" brushRef="#br0" timeOffset="15">16733 8946 116 0,'-21'0'44'0,"12"18"-24"0,-11 1-24 0,11-9 8 15,-3 6-7-15,3 0 0 16,3 2 6-16,3 1 3 16,9 2 8-16,6-8 5 15,3-5-5-15,-1-5-1 16,4-6 4-16,3-5 1 16,0-10-9-16,0-1-3 0,-3-4-2 15,-3-9-2-15,-7-3 1 16,-2-2 0-16,-9-13 1 15,-2 2-5-15,-7 1 1 0,-3 4 2 16,3 9 1-16,3 8-1 16,0 10-2-16,0 10-2 15,0 12 1-15,3 23 1 16,0 8 0-16,3 16 8 16,3-3 7-16,6 0 2 15,3-2 1-15,6-6-9 16,0 1-5-16,0-12-6 15,0-4-1-15,0-3-38 16,2-11-15-16,-2-10-36 16</inkml:trace>
  <inkml:trace contextRef="#ctx0" brushRef="#br0" timeOffset="16">16918 8922 160 0,'-18'10'63'0,"21"-7"-34"0,15 5-34 0,-12 0 10 15,0 2 19-15,-3 1 11 16,2 0-6-16,-2-1-5 16,0 1-13-16,0-3-7 0,-3 0-1 15,0-3 0-15,0 0 1 16,0-5 0-16,-3-2 9 15,3-4 1-15,0-2-4 16,0-5-4-16,0-3-8 16,6 0-1-16,0 1-6 15,0 1-1-15,0 1-9 16,0 2-2-16,0 4-11 16,3-1-3-16,3 2-27 15,-3 4-44 1,0 2 28-16</inkml:trace>
  <inkml:trace contextRef="#ctx0" brushRef="#br0" timeOffset="17">17093 8932 112 0,'18'19'44'0,"-15"-3"-24"0,15 0-8 0,-12-11 13 15,3 0-7 1,0 0-3-16,0-2 0 16,3-3 3-16,0 0-10 0,-1-3 2 15,1-7 1-15,3-1-4 0,-6-5 1 16,0 3-1-16,-6 0 3 15,-3 0-3-15,-6 0 1 16,-3 2-10-16,-6 3-3 16,-3 5-4-16,1 3 0 15,-4 6 5-15,3 7 2 16,0 5 4-16,6 1 3 16,3 2 4-16,3 0 2 15,3 0-1-15,9-2-1 16,0-1-5-16,6-2-1 15,3-2-12-15,0-4-4 16,3-5-45-16,3-2-17 16,-1-6-5-16</inkml:trace>
  <inkml:trace contextRef="#ctx0" brushRef="#br0" timeOffset="18">17427 8864 192 0,'-18'-8'71'0,"18"8"-38"0,-3 0-41 16,-6 2 10-16,-6 1 5 16,0 2 8-16,0 3 3 15,0 13 4-15,3-2-12 0,4-3-6 0,2 0 0 16,6-1-3 0,6 1-1-16,14 0 1 15,-2-3-1-15,0 1 0 0,-6-1 0 16,-3-3 4-16,-3 1 5 15,-12 0-1-15,-9-3 3 16,0 0-6-16,0-3-3 16,-3-3-17-16,1-2-7 15,2-2-40-15,3-3-17 16,6-3-6 0</inkml:trace>
  <inkml:trace contextRef="#ctx0" brushRef="#br0" timeOffset="19">17528 8882 240 0,'-18'3'90'0,"12"2"-48"0,3 0-49 0,0 1 14 0,0 2-7 16,3-1 0-16,0 7-5 15,3-1 1-15,3 0 2 16,3 0 10-16,0 3 6 0,0 0 3 15,0 0-1-15,-6 3 9 16,-6-4 4-16,-3 1-9 16,-6 3-2-16,-6 2-8 15,-9-8-4-15,-8-8-39 16,2-2-17-16,0-6-85 16</inkml:trace>
  <inkml:trace contextRef="#ctx0" brushRef="#br0" timeOffset="20">17828 8938 80 0,'15'0'30'0,"-12"0"-16"0,-3 0-3 0,0 0 12 16,3 8 12-16,3 0 8 15,0 5-6-15,0 5-2 16,3 3-13-16,0 3-6 16,0-3-9-16,0-2-5 0,0 2 1 15,-3-2-2-15,0-6 2 16,0-11 0-1,3-2 3-15,-3-5 3 16,0-3-4-16,-1-5-1 0,1-8-2 16,0 0 1-16,0-3-9 15,6-3-1 1,-3 4-12-16,0 1-3 0,0 7-21 16,-3 4-8-16,0 0-30 15</inkml:trace>
  <inkml:trace contextRef="#ctx0" brushRef="#br0" timeOffset="21">18096 9046 184 0,'-3'35'68'0,"3"-17"-36"0,0-2-37 15,0 5 10-15,0-13-5 0,0 0 2 16,0-3-34-16,0 8-16 15</inkml:trace>
  <inkml:trace contextRef="#ctx0" brushRef="#br0" timeOffset="22">18090 8848 224 0,'-9'0'85'0,"9"2"-46"0,0-4-50 0,0 2 13 15,0 0-4-15,3 2 1 16,3 1-8-16,3 0-4 16,3-1-35-16,3-2-14 0,3 0-10 15,9 0-3-15</inkml:trace>
  <inkml:trace contextRef="#ctx0" brushRef="#br0" timeOffset="23">18391 8893 148 0,'0'8'55'0,"-3"-8"-30"0,-3 0-14 15,3 2 18-15,-3 1-13 16,-3 7-1-16,-9 4-7 16,-5 2 0-16,2 5-5 15,0 3-4-15,3 2 0 0,6-2 1 16,3 5 0-16,6 5-3 16,9-18 0-16,12-5-3 15,0-11-1-15,0-6-5 16,0-4 0-16,-3-6-3 15,-1-2 2-15,-2-1 11 0,-3-2 6 16,-3 0 10 0,-3-1 3-16,-3 7-4 0,3 1-3 15,-3 14 1 1,3 8-6-16,6 3-3 16,0 2-4-16,9 3-1 15,-3 0 2-15,6-3 2 16,-1-2-13-16,1-3-7 15,0-6-63 1</inkml:trace>
  <inkml:trace contextRef="#ctx0" brushRef="#br0" timeOffset="24">19031 8919 64 0,'-15'-16'27'0,"6"19"-14"0,0 15 0 0,0-10 11 16,-6 6-8-16,-2 4-2 16,2 6-6-16,0 2-3 15,3 6 9-15,6 3 2 16,3-1-5-16,3-8-2 16,9-2-3-16,9-8 1 15,0-5-4-15,0-14-6 0,2-10-3 16,1-6-2-16,0-2 0 15,-3-3-2-15,-3-2-1 16,-6 5 8-16,0-3 4 16,-3 3 6-16,-3 5 6 15,-3 3 10-15,0 5 6 16,0 8-15-16,3 5-8 16,0 5 0-16,2 6 3 0,1 6-3 15,9-1 2-15,6 3-3 16,0 5 0-16,0-6-14 15,-6-4-4-15,0-6-43 16,-1-5-50 0,-2-11 22-16</inkml:trace>
  <inkml:trace contextRef="#ctx0" brushRef="#br0" timeOffset="25">19251 8991 172 0,'0'10'66'0,"6"3"-36"0,0 6-35 0,-3-9 12 15,0 4 9-15,3-1 7 16,-3-2-5-16,-3-1 0 16,0 6-11-16,0-11-2 0,0 1 1 15,0-6-1 1,0 0 0-16,0-3-1 15,0-5-5-15,0-3 1 16,3-4-7-16,3-1 0 16,3 0 1-16,3 0 3 15,6 0 0-15,3 0 1 16,-4 3-27-16,1-6-10 16,0 6-49-1</inkml:trace>
  <inkml:trace contextRef="#ctx0" brushRef="#br0" timeOffset="26">19498 9014 200 0,'-6'22'77'0,"9"-4"-42"0,0 6-43 16,-3-14 12-16,0 4-4 16,0-6-42-1,-3 5-19-15</inkml:trace>
  <inkml:trace contextRef="#ctx0" brushRef="#br0" timeOffset="27">19460 8866 184 0,'-9'-2'68'0,"12"-1"-36"0,-3 0-64 0,3 1-1 15,0-4-6-15,3-2 0 16,3 0 20-16,2-2 11 15,1-9-5-15,3-4-3 16,0 1 14-16,0 6 10 16,3 3 25-16,-3 5 14 15</inkml:trace>
  <inkml:trace contextRef="#ctx0" brushRef="#br0" timeOffset="28">19605 8739 247 0,'12'27'41'16,"-6"10"-21"-16,-6 8-13 0,-6 5-6 0,0-2-1 15,0-6 0-15,1-2-3 16,-1-9 2-16,0 1-85 31</inkml:trace>
  <inkml:trace contextRef="#ctx0" brushRef="#br0" timeOffset="29">19522 8946 228 0,'-12'-3'85'0,"12"3"-46"0,3 11-50 15,0-11 11-15,0 0-3 16,3-3 1-16,3 3-1 16,3-3 2-16,12 1 1 0,3-4 0 0,-1 1 0 15,1 0 0-15,-3-1 2 16,-3 4-19-16,-3-4-8 16,-6 4-51-1,-4-3-32-15,1-3 45 16</inkml:trace>
  <inkml:trace contextRef="#ctx0" brushRef="#br0" timeOffset="30">19784 8747 132 0,'-6'56'49'0,"6"-27"-26"0,-3 13-18 0,0-15 11 0,0 4 30 16,-3 4 17-16,0-1-26 15,0 1-10-15,0-1-17 16,3-2-7-16,0-9-2 0,0-7-6 16,3-2-1-16,3-20-19 15,3-4 4 1,3-4 2-16,0-4 4 16,3-3 4-16,3 2 7 15,3 6 2-15,0 2-1 16,-3 4 2-16,-3 4 10 15,-4 6 5-15,1 4 0 16,-3 7 0-16,0-1-8 16,0 0-4-16,-3 6-6 15,0-3 0-15,0-6-33 0,0 9-13 16,0-14-37 0</inkml:trace>
  <inkml:trace contextRef="#ctx0" brushRef="#br0" timeOffset="31">19986 9022 148 0,'-2'8'55'0,"4"3"-30"0,1 5-27 0,-3-6 11 16,0 1 25-16,0 2 14 0</inkml:trace>
  <inkml:trace contextRef="#ctx0" brushRef="#br0" timeOffset="32">19989 9120 363 0,'0'13'19'0,"0"-5"-13"0,0 0-8 15,3-13-8 1,3-3 1-16,0-3-7 16,0-4 0-16,3-7 2 15,0 7 3-15,12-1 7 16,-3 2 4-16,-3 4 1 16,0 5 2-16,-3 5 9 15,-1 5 7-15,-2 3 1 16,-3 2 3-16,-3 1-9 15,0-3-1-15,-3 0-5 16,0-3 0-16,0 0-5 16,0-5 0-16,0 0-10 15,6-2-18-15,3-1 1 16,3-2 10-16,3 2 8 16,-3 1 3-16,0 2 1 15,0 2 2-15,0 4 2 16,-3 4-1-16,5 6-1 15,-2-3-8-15,-3-2-3 16,0 5-80 0</inkml:trace>
  <inkml:trace contextRef="#ctx0" brushRef="#br0" timeOffset="33">20445 9030 160 0,'0'0'60'0,"0"0"-32"0,9 8-33 16,-6-8 25 0,0 3-13-16,3-1 17 15,3 1-14-15,0-3 2 16,0 0-7-16,-1-5 1 16,4 2-3-16,-6-5 0 15,3 3-1-15,-9-3-2 16,3 3 1-16,-9-3-1 15,0 5 0-15,-6-5 2 16,0 6-1-16,-5-1 2 0,-1 6-4 16,3 2 0-16,0 5 10 15,3 4 3-15,3-1-5 16,3 3 7-16,3 0 3 0,3 0-12 0,6 7-4 16,3-4-28-1,6-1 14 1,6-7-91-16,0-3 58 0,5-11-66 15,1-2 64 1</inkml:trace>
  <inkml:trace contextRef="#ctx0" brushRef="#br0" timeOffset="34">20704 8779 212 0,'-6'-3'82'0,"6"3"-44"0,3 6-49 0,-3-1 20 15,3 3-9-15,-3 10 28 16,0 6-16-16,-3 10 15 16,3 1-16-16,-3 7-3 15,0-2-5-15,0 2-33 16,3-2 16-16,-3-3-109 16,6-8 68-16</inkml:trace>
  <inkml:trace contextRef="#ctx0" brushRef="#br0" timeOffset="35">20519 8893 312 0,'-26'-3'115'0,"26"3"-62"0,5 0-77 0,1 0 12 15,3 3 0-15,6-1 6 16,3 1 2-16,6-3 0 15,3 0 3-15,-1 0-46 0,13-3-19 16,-6 1-34 0</inkml:trace>
  <inkml:trace contextRef="#ctx0" brushRef="#br0" timeOffset="36">20847 8916 192 0,'0'22'71'0,"0"-4"-38"0,0 1-28 0,0-9 19 15,0 3-15-15,0 1-5 0,0 2-5 16,3-3 0-16,-3-3-48 15,0-2-21-15</inkml:trace>
  <inkml:trace contextRef="#ctx0" brushRef="#br0" timeOffset="37">20823 8853 304 0,'-12'-8'115'0,"12"8"-62"0,3 0-77 15,0 0-12 1,0 0 15-16,3 0-37 16,3 0 33-16,3 0-60 15,3 5 48-15,5-2-49 16,1 2 50-16</inkml:trace>
  <inkml:trace contextRef="#ctx0" brushRef="#br0" timeOffset="38">21073 8895 192 0,'-3'0'74'0,"3"0"-40"0,-12 3-29 0,3 2 17 15,0 3-14-15,-12 3 4 16,6 5-7-16,-2 2 13 16,5 3-10-16,0 0 9 15,6 1-9-15,9-1 2 16,9-3-6-16,3 1-26 16,5-1 11-16,4-10-96 15,0 0 58-15,3-8-68 16,0 0 66-16</inkml:trace>
  <inkml:trace contextRef="#ctx0" brushRef="#br0" timeOffset="39">21219 9088 224 0,'-3'11'85'0,"3"-11"-46"0,15 13-46 15,-15-5 38 1,3 0-20-16,-12 5 31 15,0 3-24-15,-9-3-57 16,0 1 20-16,-21-4-126 16,7 4 81-16</inkml:trace>
  <inkml:trace contextRef="#ctx0" brushRef="#br0" timeOffset="40">21740 8673 160 0,'0'8'60'0,"3"37"-32"0,3 5-35 0,-6-26 10 16,0 16 1-16,-3 2 5 16,0 0-3-16,-3-2 2 15,3-6-5-15,0 1-4 0,0-6-2 16,0-8-56-1,0-16-11-15</inkml:trace>
  <inkml:trace contextRef="#ctx0" brushRef="#br0" timeOffset="41">21597 8895 232 0,'-9'3'88'0,"12"0"-48"0,3-3-47 16,0 0 14-16,3 0-1 15,9-3 6-15,2 0-2 16,7 1 0-16,6-4-6 16,9 1-5-16,2-3-2 0,4-2-38 15,-6-1-17-15,-10-2-40 16</inkml:trace>
  <inkml:trace contextRef="#ctx0" brushRef="#br0" timeOffset="42">21990 8718 156 0,'-9'40'57'0,"3"-22"-30"0,3 19-34 0,3-16 10 15,0 11 3-15,-3 0 4 16,0 0 19-16,-6-3 8 16,0-3-18-16,-3-5-2 0,6-5-2 15,0-5-8 1,3-1-4-16,3-7-7 15,6 0 2-15,0-11-1 16,9 0 1-16,-3-8-3 16,3 0 3-16,3-2-1 15,0 2 1-15,-4 5 6 16,1 6-2-16,-6 8-10 16,0 4 5-16,-9 7-41 15,3 4 24-15,-6 1-82 16,3-1 57-16</inkml:trace>
  <inkml:trace contextRef="#ctx0" brushRef="#br0" timeOffset="43">22243 9009 224 0,'-3'3'85'0,"3"-3"-46"0,12 5-48 0,-6-2 23 16,0-1-10-16,0 1 13 15,2 0-9-15,4-6 7 16,0 3-8-16,3-5-9 16,3 2 1-16,-3-5-9 15,0 3 6-15,-6-6-10 16,3 6 9-16,-9-8-16 16,3 5 12-16,-15-5-7 15,3 5 10-15,-12 2 9 16,3 4-1-16,-9 4 15 15,12 4-9-15,-6 2 5 16,6-1-8-16,1 4 7 16,2 0-8-16,3 2 8 0,3 3-8 15,3-3-12 1,6 3 4-16,0-3-46 16,2 0 28-16,10-5-89 15,0 0 62-15</inkml:trace>
  <inkml:trace contextRef="#ctx0" brushRef="#br0" timeOffset="44">22433 8948 136 0,'-3'-2'52'0,"3"2"-28"0,3 15-28 16,-3-7 27-16,0 3-14 16,0 2 34-16,0 0-24 0,0 1 18 15,0 2-22-15,-3-3 1 16,-3-3-10-1,6-2-1-15,0-2-3 0,0-6-2 16,6-3 1-16,0-5-8 0,3-3-3 16,0-2 3-16,6-5 2 15,0 2 0-15,0-3 1 16,3 3 5-16,2 11 1 16,-2 8 8-1,-3 5 6-15,-3 5-2 0,-3 8 2 16,0 0-9-16,-3 8-2 15,3 3-12-15,0-3-3 16,0-8-55-16,3-5-24 16,-1-16-3-1</inkml:trace>
  <inkml:trace contextRef="#ctx0" brushRef="#br0" timeOffset="45">22067 8954 80 0,'-3'0'30'0,"3"0"-16"0,0 7-12 0,0-9 13 15,3 2-9-15,-3-3 11 16,3 3-10 0,0-2 5-16,3 4-7 0,3-2 0 15,0 5 8-15,-3 1 14 16,0-1-13-16,-3 3 17 15,0 3-18-15,-3 2 11 16,3 0-14-16,-3 3 2 16,0 0-6-16,0-3-1 15,0 0-2-15,0-2-3 16,0-1 1-16,0-4-26 16,0 2 14-16,0-8-19 15,0 0-56-15</inkml:trace>
  <inkml:trace contextRef="#ctx0" brushRef="#br0" timeOffset="46">21972 8985 124 0,'0'3'49'0,"0"-3"-26"0,-3 10-7 15,0-4 21 1,6 2-21-16,-9 5 6 16,3 3-14-16,-6-3 4 15,3 3-7-15,0 0-40 0,6 2 19 0,0-4-82 32,9-4 55-32</inkml:trace>
  <inkml:trace contextRef="#ctx0" brushRef="#br0" timeOffset="47">23234 8890 140 0,'-30'-5'52'0,"24"7"-28"0,-15 1-19 0,12 2 13 0,-5 11-4 15,-7 3 2 1,0 2-7-16,-9 3-3 0,12-1-3 15,3 1 2-15,12-5 4 0,9 7-7 16,0-5-1-16,6-2-3 16,0-14 0-16,9-5 0 15,0-5 0-15,0-6-11 16,-4-4-5-16,-2-1 8 16,-3 0 4-16,-3 3 18 15,-3-6 9-15,-6 3 5 16,6 3 2-16,-6 5-2 15,0 8-1-15,0 8-14 16,3 2-2 0,3 6 1-16,0 3-4 0,3-1 2 15,12 1-7-15,0 2-3 16,-4 6-30-16,4-17-14 16,0-10-139-1,0 3 100-15</inkml:trace>
  <inkml:trace contextRef="#ctx0" brushRef="#br0" timeOffset="48">23517 8893 248 0,'-33'0'93'0,"33"0"-50"0,-33 8-48 0,18 0 22 16,12 2-13-16,-9 6 8 15,4 3-8-15,-1 2 5 16,3 0-5-16,3 5-6 15,3 1 0-15,3-3-41 16,6-1 24-16,8-7-105 16,7-3 69-16</inkml:trace>
  <inkml:trace contextRef="#ctx0" brushRef="#br0" timeOffset="49">23630 8898 220 0,'-33'3'85'0,"33"-3"-46"0,-18 18-52 0,15-10 14 16,3 3-4-16,-6 2 22 16,6 0-11-16,0 3 20 15,3 2-16-15,3 1-2 16,3 0-6-16,12-1-25 16,0 1 12-16,6-6-90 15,-4 0 55-15,7-10-71 16,-3-1 65-16</inkml:trace>
  <inkml:trace contextRef="#ctx0" brushRef="#br0" timeOffset="50">23841 8985 224 0,'-3'0'85'0,"3"0"-46"0,15 6-54 0,-9-4 12 15,-3 1-1-15,9-1 9 16,-3 1-3-16,9-3-4 15,-6 3 0-15,5-6-6 16,-2 3 5-16,-6-8-1 16,6 3 2-16,-9-8 6 15,0 2-2-15,-9-2 6 16,0 5-5-16,-12-3 8 16,3 3-7-16,-9 0 5 15,4 6-5-15,-10 2 7 16,12 5-7-16,-6 3 12 15,6 3-9-15,3 2 7 0,3 3-7 16,6 2 0-16,-3 3-4 16,6 3-6-1,6 3 1-15,-3-3-34 0,12-1 19 16,0-4-104 0,3-1 66-16,6-12-57 0,3-4 65 15</inkml:trace>
  <inkml:trace contextRef="#ctx0" brushRef="#br0" timeOffset="51">24106 8898 260 0,'-12'3'99'0,"12"-3"-54"0,-12 2-37 16,6 1 32 0,6 2-23-16,-12 3 2 15,9 3-11-15,-3-1-8 16,3 1 0-16,1-1-7 16,4 1 4-16,1 2-8 15,6 3 7-15,0 0-1 16,3 0 3-16,-3 0 4 0,-3 0-1 15,-6-3 2-15,-6-3-2 16,-6 4 2-16,-6-6-2 16,6-3-1-16,-5-2 1 0,8 7-23 15,-3-13-8-15,9-2-45 0,3-5-18 16,3-4-3 0</inkml:trace>
  <inkml:trace contextRef="#ctx0" brushRef="#br0" timeOffset="52">24300 8885 324 0,'-27'2'123'0,"18"-2"-66"0,-6 6-71 0,12-4 15 16,-6 9-8-16,9 5 0 15,0 2 1-15,6 3 4 16,3 3-1-16,3 0 1 15,0 0 0-15,0 2 0 0,-12 3 6 16,0-2 2-16,-9-14 4 16,-12-2 4-16,-3-3-32 15,-9-3-12-15,-5-2-101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3:53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5639 12565 112 0,'3'-8'44'0,"0"11"-24"0,0-1-13 15,-3-2 15-15,3 6 2 16,3 4 5-16,0 6-6 16,0 3-4-16,-3 5-11 15,0 5 1-15,0-3 4 0,-3-5 2 16,0 0 0-16,0-5-5 16,0 0-2-16,0-5-2 15,0-6 1-15,0-2-4 16,0-6 0-16,0-8-1 0,0-7 1 15,0-3 0-15,0-3 1 16,3-3-7-16,3 4 0 16,0 2-1-16,6 2-1 15,0 6 1-15,3 5 0 16,0 8-2-16,-3 8 1 16,-1 5 1-16,-2 6 2 15,0-1 7-15,-3 1 7 16,-3 2-2-16,0-3 0 15,0-2-4-15,0-5 1 16,0-3-4-16,-3-3 0 16,3-8 1-16,3-7 0 15,0-6-7-15,3-3-2 16,3 1-1-16,0 2 2 0,0 3-1 16,0 2 1-16,-1 6 0 15,1 5 0-15,0 5 0 16,-3 3 3-16,-3 3 2 15,0 4 4-15,-3 7 0 16,0-4 0-16,0-2-12 16,0-3-3-16,0-2-33 15,0 2-11-15,6-13-99 32,3-8 72-32</inkml:trace>
  <inkml:trace contextRef="#ctx0" brushRef="#br0" timeOffset="1">6065 12613 132 0,'-6'5'49'0,"6"0"-26"0,-3 9-23 0,3-4 13 15,0 3-3-15,3 8 4 16,0 1-3-16,3-1 1 16,3-3-7-16,3-2 1 0,0 0 1 15,0-5-1-15,3-3 1 16,2-6-2-16,1-4 2 15,-3-9-6-15,0-5-3 16,-3-2 1-16,-3 2 2 16,0 0 0-16,-6 3 2 15,0 2 2-15,0 3 2 0,-3 3-1 16,0 2 1-16,0 3-6 16,3 5-1-16,0 1 0 15,3 7 2-15,3 6-1 16,0-1-1-1,5-2 1-15,1 0-1 16,0-3-25-16,3-2-8 0,0-3-47 16</inkml:trace>
  <inkml:trace contextRef="#ctx0" brushRef="#br0" timeOffset="2">6491 12602 212 0,'-9'-16'82'0,"-6"16"-44"0,-3 0-38 0,12 0 18 16,-3 3-14-16,0 2-2 16,0 3-4-16,3 3-2 15,3 2 3-15,6 3-2 0,3 5 1 16,12 3 2-16,0 0 0 16,0-3 0-16,-3-3 2 15,-3 3 1-15,-6-5 3 16,-6 0 12-16,-9-3 8 15,-6-2-7-15,-9 0-1 16,-6-3-12-16,1-3-4 16,5-5-20-16,3-3-5 15,6-2-31-15,6-3-13 16,9-21-28 0</inkml:trace>
  <inkml:trace contextRef="#ctx0" brushRef="#br0" timeOffset="3">6723 12348 200 0,'-3'0'74'0,"6"3"-40"0,0 5-42 15,0 2 12-15,-3 6 0 16,0 13 5-16,0 3-1 16,0 5 3-16,0 5-6 15,0-2-1-15,3 10 0 0,0-5-2 16,-3-2 1-16,0-6-33 15,0-6-14-15,-3-4-44 16</inkml:trace>
  <inkml:trace contextRef="#ctx0" brushRef="#br0" timeOffset="4">6568 12539 260 0,'0'-8'96'0,"12"2"-52"0,6-2-40 0,-6 3 19 16,6 0-15-16,5-6-4 15,10 3-3-15,6 0-1 16,0 3 0-16,2 2-27 0,4 3-11 16,-3 6-76-16</inkml:trace>
  <inkml:trace contextRef="#ctx0" brushRef="#br0" timeOffset="5">7494 12531 152 0,'-3'-3'57'0,"-3"-8"-30"0,-9 19-16 0,6-2 15 15,-3 2-12-15,-6 5-5 16,-5 5 0-16,2 4 2 16,3 1-6-16,6 4-5 0,6 7-3 15,3-2 4-15,12-6 1 16,6-4-29-16,6-1-12 15,-1-8-42 1,4-5-16-16,6-3 51 16</inkml:trace>
  <inkml:trace contextRef="#ctx0" brushRef="#br0" timeOffset="6">7559 12639 72 0,'-6'5'27'0,"6"6"-14"0,-14 5-2 0,11-3 12 0,0 3 5 16,3 0 6-16,6 2-13 16,-1-2-4-16,7 0-2 15,3-5 1-15,3-6-9 16,3-2 5-16,0-11 3 0,0-11-3 16,-4 3 1-16,-2 0 5 15,-6 1 6-15,-6-4 4 16,-6 1 6-16,-6 2-8 15,-6 2-1-15,1 4-14 16,-4 2-7-16,-3 5-33 16,3 6-14-16,3 2-29 15,3-2-10-15,12-3-16 16</inkml:trace>
  <inkml:trace contextRef="#ctx0" brushRef="#br0" timeOffset="7">7830 12605 72 0,'-15'-3'30'0,"27"3"-16"0,-6 3-3 0,-3-1 10 0,-3 6 4 16,0 6 2-16,0 15 1 15,3 5 0-15,-3 8-11 16,0 9-3-16,0-9-8 15,0-2 5-15,-3-3 2 0,0-8-2 16,0-5-1-16,3-6 5 16,-3-5 4-16,3-7 4 15,0-6 3-15,0-6-14 16,-3-9-5-16,3-4-4 16,0-5 0-16,3-5-7 15,3-13 1-15,0-3-10 16,3 0-2-16,3-3 6 0,6 8 4 15,3 6 4-15,2 8 1 16,1 7-5-16,0 6-1 16,-3 8 3-16,0 10 1 15,-6 8 8-15,-3 6 4 16,-3-1 1-16,-7 11 3 16,-4-2-3-16,-4-3-1 15,-6-3-2-15,-6-5 0 16,0-1-13-16,-3-4-6 15,0-6-17-15,3-5-5 16,6-2-38 0,4-9-58-16,11-13 26 15</inkml:trace>
  <inkml:trace contextRef="#ctx0" brushRef="#br0" timeOffset="8">8122 12576 160 0,'0'2'60'0,"3"6"-32"0,3 13-26 15,0-7 12-15,3 2-1 16,0 5 3-16,0 2-7 16,0 1-1-16,-1-3-4 15,1-2-1-15,0-3 1 0,0 0-29 16,-3-6-12-16,6-4-44 16</inkml:trace>
  <inkml:trace contextRef="#ctx0" brushRef="#br0" timeOffset="9">8411 12610 192 0,'-24'16'71'0,"9"10"-38"0,-6 30-36 0,12-27 13 16,-9 8 13-16,-3 5 7 16,1-5-11-16,-1 1-5 15,0-4-9-15,0 0-10 0,3-5-5 16,3-2-69-1,6-6-59-15,4-8 45 16</inkml:trace>
  <inkml:trace contextRef="#ctx0" brushRef="#br0" timeOffset="10">9321 12589 96 0,'6'-8'35'0,"-3"5"-18"0,0-2 4 16,-3 5 19-16,0-3-1 15,-3 1-1-15,-3-1-13 16,-2 0-2-16,-4 3-14 16,-3 3-1-16,-6 8 2 0,-3 5-8 15,3 5-3-15,0 8 0 16,4 8 0-16,5-3-2 0,6-2 2 16,3-3-1-16,12-5 0 15,3-6 0-15,5-4 0 16,1-6-5-16,0-8 0 15,0-6 1-15,0-2 3 16,3-8 2-16,-3-5 1 16,-4 3 2-16,-5-3 1 15,0 5 1-15,-9 3 0 16,6-1-5-16,-6 6 1 16,3 3 0-16,-3 5 0 15,3 3 2-15,0 7 1 16,6 9 1-16,-3-1 0 15,0 1-2-15,3 2-2 16,0-5 1-16,0-3 1 0,0-2-17 16,0-6-6-16,3-5-37 15,-1-3-50 1,4-5 22-16</inkml:trace>
  <inkml:trace contextRef="#ctx0" brushRef="#br0" timeOffset="11">9515 12488 176 0,'-9'0'66'0,"9"14"-36"0,3-4-33 0,0-2 11 15,0 5 7-15,0 11 7 16,3 8-5-16,0 10-2 16,0 1-8-16,0-4-5 0,0-2 1 15,3-2-4-15,-3-9 0 16,0-7-28-16,-1-6-13 15,7-5-27 1,3-8-31-16,3-11 33 16</inkml:trace>
  <inkml:trace contextRef="#ctx0" brushRef="#br0" timeOffset="12">9741 12377 204 0,'-3'11'77'0,"6"7"-42"15,3 22-41-15,-3-16 12 0,0 10 9 16,-3 9 10-16,0 7-7 16,3-3 0-16,-3-2-10 15,3-2-7-15,3-6-2 0,0-11-54 16,9-5-23-16,0-10-16 16</inkml:trace>
  <inkml:trace contextRef="#ctx0" brushRef="#br0" timeOffset="13">10563 12372 108 0,'-21'-13'44'0,"18"5"-24"0,-12-5-6 16,9 5 17-16,0 0 5 15,-3 2 5-15,-3 4-16 0,-3 10-4 16,0 5-13-16,-2 11-10 16,2 13-1-16,3 10 1 0,3 9 1 15,3 10 1-15,3-2 0 16,3-9-3-16,0-2 2 15,0-3-1-15,3-15 0 16,-3-11-38 0,0-6-15-16</inkml:trace>
  <inkml:trace contextRef="#ctx0" brushRef="#br0" timeOffset="14">10301 12639 192 0,'12'-2'71'0,"3"-4"-38"0,11-4-41 16,-8 4 12-16,3 1-11 15,3 0 0-15,-3-1-17 16,5 1-4-16,1 3-8 16,-3 2-1-16,-6 2 10 15,-6 3 3-15,-3 3 37 16,-3 3 15-16,-9 0 4 15,-3 2 4-15,0 16-16 16,0 0-6-16,3 3-3 16,0-3 0-16,9 0-5 15,6-3 3-15,3-4 1 0,3-9-1 16,2-5 0-16,1-6 1 0,3-7 4 16,-3-3-6-1,-3-5-2-15,-6-8-3 16,-9-3 0-16,-6 0 2 0,-6 0 2 15,-3 3-6-15,-3 5 0 16,-3 6-8-16,-3 2-3 16,3 2-30-16,3 4-11 15</inkml:trace>
  <inkml:trace contextRef="#ctx0" brushRef="#br0" timeOffset="15">10831 12417 184 0,'-6'0'68'0,"6"5"-36"0,3 24-35 16,0-13 11-16,-3 11 9 16,0 10 6-16,-3 16-5 15,0-3 0-15,0-3-11 16,3-4-4-16,0-6 0 0,0-3-4 15,0-5 0-15,3-10-34 16,3-9-15-16,0-4-40 16,2-9-21-1,4-7 57-15</inkml:trace>
  <inkml:trace contextRef="#ctx0" brushRef="#br0" timeOffset="16">10932 12449 208 0,'6'2'79'0,"-3"12"-42"0,0-4-41 0,0 1 15 16,0 2 5-16,0 11 5 16,0 7-7-16,-3 4-1 15,0 10-7-15,0-3-4 0,3-5-1 16,0-5-17-16,3-3-4 16,-1-5-140-1,16-11 45 1</inkml:trace>
  <inkml:trace contextRef="#ctx0" brushRef="#br0" timeOffset="17">11104 12684 184 0,'-17'37'68'0,"14"-13"-36"0,6 10-29 15,0-18 17-15,3 0 1 16,-1 0 2-16,4 0-6 15,3-3-2-15,3-2-9 16,3-6 0-16,0-5 4 0,-3-3-6 16,0-5 0-16,-3-2 0 15,-4-3 2-15,-2-9-5 16,-6-7-3-16,-6-2-6 16,-8 4-2-16,-1 3-15 0,0 6-4 15,0 5-36 1,0 5-55-1,6 5 27-15</inkml:trace>
  <inkml:trace contextRef="#ctx0" brushRef="#br0" timeOffset="18">11319 12660 152 0,'-18'21'57'0,"15"-10"-30"0,3 34-32 0,3-29 10 15,0 5-1-15,0-2 2 16,0-1 11-16,3-2 6 16,3-3-12-16,0-2-4 0,3-3-2 0,-1-6-3 15,1-2-2 1,0-2-4-16,-3-6 0 0,3-3 2 16,-3 3 1-16,0 0-6 15,-3 0 0-15,0 6-15 16,0 4-5-16,-3 6 16 15,6 0 8-15,0 3 16 16,0-3 7-16,2 2 3 16,1-4 1-16,3-4-5 15,0-4 1-15,0-4-5 16,0-2-1-16,0-2-4 16,-3-3 1-16,-6-6-2 15,-3 3 0-15,-3-5-5 0,-6 0-1 16,-3 5-17-16,0 3-5 15,-3 5-44-15,0 3-17 16,6 10-7 0</inkml:trace>
  <inkml:trace contextRef="#ctx0" brushRef="#br0" timeOffset="19">11712 12705 204 0,'0'27'77'0,"3"-1"-42"0,0-2-41 0,-3-11 14 0,0 0-3 16,0-2 2-1,0 2-3-15,0 1-40 16,0-7-18-16,0-1-28 16,9-4-10-16</inkml:trace>
  <inkml:trace contextRef="#ctx0" brushRef="#br0" timeOffset="20">11664 12560 232 0,'9'-3'88'0,"-6"0"-48"0,3 1-51 16,0 2 11-16,0 0-17 15,0 2-3-15,3 1-32 16,6 2-14-16,-1-2-5 15,1 0 0-15</inkml:trace>
  <inkml:trace contextRef="#ctx0" brushRef="#br0" timeOffset="21">11896 12711 128 0,'0'58'49'0,"-9"-40"-26"0,3 6-14 0,6-13 16 16,0-1 1-16,0-2 4 15,-3 0-3-15,3-3-2 16,-3-2-13-16,3-3 1 0,-3-3 1 15,3-2-5-15,0-3-3 16,0-2-12-16,3-17-4 16,6 3 0-16,9-2 1 0,0 7 3 15,0 4 4 1,0 4-1-16,0 6 1 0,-1 5 4 16,1 5 3-1,-3 8 7-15,-3 0 4 0,-3 1-6 16,0-4-3-16,0 3-2 15,0-2-1-15,0-3-42 16,3-3-17-16,0-2-47 16</inkml:trace>
  <inkml:trace contextRef="#ctx0" brushRef="#br0" timeOffset="22">12271 12618 216 0,'-18'-3'82'0,"9"6"-44"0,-2 5-40 0,2 0 14 16,-3 2-8-16,-3 20-3 16,-3 4 13-16,3 3 7 15,-3 3-10 1,9-3-4-16,9-3 0 0,3-7-4 0,3-6-2 16,6-5-3-16,6-6 1 15,3-15-6-15,3-3-3 16,-4-5-8-16,-2-3-1 15,-3-3 10-15,-3 1 7 16,-6-11 13-16,-6 2 5 16,-3 3-5-16,-3 1-4 15,0 7-15-15,0 3-8 16,3 5-2-16,0 13 0 0,3 11 3 16,6 8 2-1,6 2 8-15,6 8 2 0,3 1 18 16,0 2 10-16,-6 3 20 15,-4-1 11-15,-11-2 10 16,-8-2 5-16,-22 4-28 16,-12-4-13-16,-8-3-25 15,-4-9-8-15,-3-7-49 16,-5-8-18-16,2-13-94 16</inkml:trace>
  <inkml:trace contextRef="#ctx0" brushRef="#br0" timeOffset="23">12795 12801 136 0,'12'-3'52'0,"-9"6"-28"0,18-1-13 16,-12 1 15-16,3-1-3 0,0 1-2 16,2 0-5-16,4-6 0 15,-3 0-9-15,0-4-2 0,-3-7 1 16,0-2-3-16,3-5 0 16,-9 5-3-16,-3 1-3 15,-6-1-3-15,-3 2-1 16,-3 4 1-16,-6 5 2 15,-3 5 4-15,-6 5 4 16,-2 16 1-16,5 3 0 16,3 2 8-16,3 3 6 15,6-2 1-15,6 2 3 16,6-3-9-16,9-2-1 16,3-3-12-16,9-2-5 15,2-9-14-15,4-7-4 16,6-13-37-16,3-6-14 15,-1-3-19 1</inkml:trace>
  <inkml:trace contextRef="#ctx0" brushRef="#br0" timeOffset="24">13084 12398 200 0,'-12'-2'77'0,"12"4"-42"0,3 1-41 16,3 8 7-16,3 7 6 15,0 9 16 1,-3 10 10-16,0 10-17 0,0 14 3 0,0 0 1 16,-1-3-9-16,1-2-3 15,0-14-8-15,-3-5 0 16,0-8-38-16,3-5-14 16,3-8-60-1</inkml:trace>
  <inkml:trace contextRef="#ctx0" brushRef="#br0" timeOffset="25">13289 12711 252 0,'-24'18'93'0,"24"-13"-50"0,3-2-50 0,6 5 0 16,3 0 1-16,6 0 12 15,-3 0 7 1,3-6-5-16,0 1 0 0,6-3 2 15,-1-8-6-15,-2-8 0 0,-6 6-4 16,-3-1-1-16,-6 1-1 16,-9-1 0-16,-3-2-9 15,-3-1-5-15,-3 4-1 16,-3 2 2-16,-3 5 11 16,-2 6 5-16,-1 5 0 15,0 8 2-15,3 8 9 16,3-1 4-16,0 1 4 15,9 3 2-15,6-4-6 16,6 1-1-16,9-3-9 0,0-2-4 16,3-3-17-16,3-8-5 15,6-6-45-15,5-4-18 16,1-3-17 0</inkml:trace>
  <inkml:trace contextRef="#ctx0" brushRef="#br0" timeOffset="26">13536 12766 132 0,'-3'24'49'0,"6"-16"-26"0,3 8-7 0,-3-8 16 0,-3 2 20 16,0 1 10-16,0 2-29 15,0-2-13-15,0-3-13 16,0 0-4-16,0-3 1 0,0-5-5 15,0 0-1-15,0 0-8 16,3-3-2-16,3-5-2 16,3-5-1-16,0 0 1 15,3-8 3-15,3-6 2 16,0 9 3-16,0 10 4 16,-1 8 1-16,-2 8 7 15,0 2 4-15,-3 6 1 16,-3 3 3-16,0-3-1 15,-3 2 2-15,-3-2-4 16,0-5-1-16,0-1-4 0,0-2 1 16,0-8-4-1,0-3-2-15,3-5-11 0,6-5-4 16,6-3 0-16,3-2 3 16,3-3 0-16,-1 7 2 15,1 4 0-15,0 7 3 16,-3 8 8-16,0 6 4 15,-3 2 3-15,-6 8 2 16,-3-2-5-16,-3 2-4 16,-1-2-28-16,1-3-12 15</inkml:trace>
  <inkml:trace contextRef="#ctx0" brushRef="#br0" timeOffset="27">14060 12816 244 0,'-9'6'90'0,"12"-4"-48"0,3 4-56 15,0-1 11-15,0-2 7 16,0 2 9-16,6 0 3 16,0-2 0-16,3 2-8 15,6-2-5-15,-1-3 0 0,1-3-2 16,0 0 2-16,-6-2 2 15,0 0 2-15,-3-3-3 16,0 0-3-16,-6 0 0 0,-3 0-1 16,-6-8-14-1,-6-2-5-15,-12-1 1 0,0 6 0 16,-3 5 11-16,-3 8 3 16,4 11 6-1,2-1 3-15,3 6 4 0,0-3 5 16,9 3-2-16,3 0 1 15,6 3-7-15,9-1-4 16,6 3-10-16,0-7-3 16,3 1-29-16,6-4-14 15,-1-6-47 1</inkml:trace>
  <inkml:trace contextRef="#ctx0" brushRef="#br0" timeOffset="28">14325 12750 96 0,'-9'27'38'0,"12"-22"-20"0,0 16-12 15,0-13 11-15,0 5 30 16,0 3 15-16,0 0-15 16,0 3-5-16,-3-3-22 15,0-6-8-15,0 1-7 16,0-3-2-16,0-3 1 0,3-8 2 15,0-5-5 1,6-5-3-16,0-3 1 16,6-2 0-16,3-9-2 0,-1 1 0 15,4 5 2 1,3 5 2-16,0 10-5 16,0 12-1-16,-1 4 10 0,-2 6 7 15,0 5 0-15,-9 3 1 16,-3-5-7-16,-3 2-2 15,0-3-2-15,-3-2-2 16,0-3-30-16,3-5-13 16,0-2-150-1,9-20 85 1</inkml:trace>
  <inkml:trace contextRef="#ctx0" brushRef="#br0" timeOffset="29">14706 12383 260 0,'-6'-3'96'0,"9"6"-52"16,3 7-60-16,-3 1 10 0,0 7 6 15,3 14 7-15,0 13 3 16,0 13 2-16,0 0-6 16,-6 3-4-16,0-5 1 0,0-3 0 15,0-11 1-15,0-5-29 16,-3-5-12-16,3-8-73 15</inkml:trace>
  <inkml:trace contextRef="#ctx0" brushRef="#br0" timeOffset="30">14501 12581 368 0,'-18'-3'137'0,"24"3"-74"0,9-5-84 0,-6 5 17 16,5-3 1-16,4 1 8 16,9-1-1-16,9 0 0 15,6 3-2-15,8 0-35 0,4 0-14 16,-4 0-50-16,1 3-21 16,2 2 16-1</inkml:trace>
  <inkml:trace contextRef="#ctx0" brushRef="#br0" timeOffset="31">15114 12576 364 0,'-21'-3'134'0,"9"3"-72"0,-3 0-48 0,12 0 33 0,-12 5-28 15,-2 1-10-15,-1 2-33 16,3 2-14-16,6 6 19 16,6 0-9-16,6 8 0 0,6 5 11 15,6 3 4-15,-3-6 13 16,-1 3 7-16,-2-5 21 15,-9-3 12-15,-6-2 7 16,-11 2 7-16,-7-5-35 16,0-3-12-16,-3 0-63 15,-3-5-26-15,4 0-91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4:25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9071 8207 116 0,'0'0'44'0,"0"3"-24"0,0 0 7 16,0-1 21-16,-3 6-17 16,-2 16-4-16,-10 8-2 0,-3 15 1 15,-12 14-13-15,-3 5 5 0,1 11 3 16,2-5-5-16,3-6-1 15,3-11-9 1,6-7-2-16,3-11-4 16,6-11-1-16,7-18-59 15,4-10-15-15,7-9-10 16,3-23-3 0</inkml:trace>
  <inkml:trace contextRef="#ctx0" brushRef="#br0" timeOffset="1">9292 8234 244 0,'6'0'90'0,"-12"2"-48"0,3 1-49 16,0 18 5-16,-6 8 2 0,-6 8 20 16,-12 19 9-16,-3 8-14 15,-2 2 3-15,-1 2 0 0,6-4-10 16,3-11-4-16,3-11-6 15,7-7 1-15,5-9-41 16,6-7-17-16,9-9-60 16</inkml:trace>
  <inkml:trace contextRef="#ctx0" brushRef="#br0" timeOffset="2">9714 8533 144 0,'-9'-5'55'0,"1"-6"-30"0,-7 3-12 16,3 13 19-16,-9 3-12 15,0 3-1-15,-3 5-9 16,0 2-4-16,7 3-3 16,2 3-5-16,6 13 1 0,3-5-1 0,9-3-2 15,3-2 3 1,9-6 2-16,8-5-22 0,1-6-11 15,0-5-36 1,3-5-30-16,-3-5 40 16</inkml:trace>
  <inkml:trace contextRef="#ctx0" brushRef="#br0" timeOffset="3">9795 8610 168 0,'-6'0'63'0,"0"5"-34"0,0 3-27 0,6-3 14 15,-3 8 1-15,0-2 2 16,0 5-8-16,3 8-4 16,3-3-4-16,3-5 0 0,3-1 0 15,6-1 1-15,3-6 2 0,-4-3 3 16,4-13 5-16,-3-5-4 16,-3 0 0-16,-3-3-2 15,-3 0 2-15,-6 0 1 16,-3-3 1-16,-3 4-6 15,-9-1-4-15,0 2-17 16,0 6-7-16,1 3-36 16,2 3-12-16,6-1-26 15</inkml:trace>
  <inkml:trace contextRef="#ctx0" brushRef="#br0" timeOffset="4">9961 8573 172 0,'3'7'66'0,"0"7"-36"0,3 4-40 0,-3-7 11 16,0 2 10-16,-3 0 7 16,0 0 7-16,0 3 2 15,0-2-8 1,0-12-10-16,0-2 1 0,0 0 0 16,0-2-3-16,3-6 1 15,0-6-12-15,0-1-2 16,3-4-2-16,0-2 0 15,3 5 0-15,6 0 2 16,0 0 2-16,3 8-1 16,3 6 8-16,-1 4 5 15,-2 6 7-15,0 5 3 0,0 3-3 16,-6 3-1-16,-3 2-6 16,0-2-3-16,-3-4-2 15,0 4-22 1,3-11-83-1,-4-11-46 1,4-5 46-16</inkml:trace>
  <inkml:trace contextRef="#ctx0" brushRef="#br0" timeOffset="5">10399 8512 276 0,'-15'-16'104'0,"9"32"-56"0,-6-6-56 0,6-4 18 15,0-1-7-15,-3 0 1 16,0 0-5-16,7 3-1 16,2 0 1-16,5 0-5 0,4 0 2 15,6 3 0-15,0-1 2 16,3 4 1-16,-3-1 3 16,-3 3 14-16,-6-3 7 15,-9 5 2-15,-6 6 2 16,-3-3-11-16,-3-5-2 15,-3-5-8-15,-6-6-2 16,4 0-26-16,-1-10-13 16,3-8-29-16,6-3-12 15,6-5-41 1</inkml:trace>
  <inkml:trace contextRef="#ctx0" brushRef="#br0" timeOffset="6">10530 8326 228 0,'-3'3'88'0,"6"5"-48"0,15 5-47 15,-12-2 16-15,0 7 12 16,0 11 10-16,0 6-9 16,0 5-2-16,0 2-12 15,-3 0-5-15,2 3-2 0,-2-2-1 0,0-9 0 16,0-8-42-16,-3-4-17 15,0-9-56 1</inkml:trace>
  <inkml:trace contextRef="#ctx0" brushRef="#br0" timeOffset="7">10459 8509 256 0,'5'-13'96'0,"4"10"-52"0,3-15-45 0,0 15 20 16,6 0-7-16,3 1 3 0,3-1-10 15,3 0-3-15,-1 1-2 16,1-1-25-16,-3 0-10 0,3 3-62 16,-12 3-44-1</inkml:trace>
  <inkml:trace contextRef="#ctx0" brushRef="#br0" timeOffset="8">10709 8533 72 0,'-3'0'27'0,"3"0"-14"0,3 5-11 15,5 3 6-15,-2 3 40 0,0 5 17 16,-3 2-10-1,0 3-5-15,0 6-23 0,0-6-6 16,0 3-13-16,-3-3-5 0,0-5 0 16,0-3 0-16,0-5 3 15,-6-11-1 1,0-5-3-16,3-2-1 16,0-4-3-16,6 1 1 15,6-3-1-15,0 0 0 16,0 3 0-16,3 0 0 15,0 0 0-15,0 5-2 16,3 0 0-16,0 5 3 16,-3 1-33-16,-1 2-12 15,1 0-45 1</inkml:trace>
  <inkml:trace contextRef="#ctx0" brushRef="#br0" timeOffset="9">10926 8602 204 0,'-6'5'77'0,"6"0"-42"0,0 6-43 16,0-3 12-16,0 5 2 15,0-2 6-15,3 4-2 16,0 1 2-16,3 3-7 16,9-3-1-16,-3-3 2 0,5-3-3 15,-2-4-2-15,0-9 2 16,-3-5 0-16,0-2-10 0,0-1-3 15,-3-2 3-15,-3 0 1 16,0-3 1-16,-3 2 1 16,0 4 3-1,-3 2 0-15,0 3 7 0,0 2 4 16,0 6-5-16,0 5-3 16,0 2 1-16,0 3 0 15,3 1-1-15,0 4-2 16,3-2-24-16,0-3-11 15,5-5-48 1,1-10-31-16,0-1 49 16</inkml:trace>
  <inkml:trace contextRef="#ctx0" brushRef="#br0" timeOffset="10">11289 8588 200 0,'-3'-13'77'0,"0"8"-42"0,-6 2-28 0,3 3 20 0,-6 3-14 16,-6 2-4-16,-2 6-6 15,2 2-3-15,3 3 1 16,3 0-1-16,6 8 0 0,6-1 2 16,9 1 3-16,6-3-2 15,3-2 0-15,2-6-1 16,7-5-2-16,0-5-13 16,0-9-6-16,3-10-21 15,2-2-10-15,-2-3-35 16,-6-6-16-1,-3-2 54-15</inkml:trace>
  <inkml:trace contextRef="#ctx0" brushRef="#br0" timeOffset="11">11497 8358 244 0,'-3'-16'90'0,"3"14"-48"0,-3 7-38 0,3-2 19 16,0 2-15-16,0 8-2 16,0 6 7-16,0 10 3 15,3 5-7-15,0 6-3 0,3 2 0 16,0 1-3-16,-3 1 0 15,3-4-3-15,0-3-1 16,-3-8-30-16,0-8-14 16,-3-2-76-1</inkml:trace>
  <inkml:trace contextRef="#ctx0" brushRef="#br0" timeOffset="12">11289 8440 340 0,'-6'0'126'0,"18"3"-68"0,18 0-70 16,-12-3 18-16,17 0-10 15,4-3 3-15,3 0 2 16,8-2 2-16,1 0-1 16,-1-3-70-16,-5 0-29 0,-12 0-26 15</inkml:trace>
  <inkml:trace contextRef="#ctx0" brushRef="#br0" timeOffset="13">12215 8374 132 0,'-9'-5'52'0,"6"5"-28"15,3-3-17-15,0 3 13 0,3-3-12 16,6 1-2-16,3-3-2 16,2-1 0-16,10 1-2 15,6 5-2-15,-3 3 1 0,-3 5 3 16,-6 2 2-16,-7 3 9 15,-8 6 2-15,-15 2-4 16,1 3 0-16,-4-3-8 16,3-2-3-16,3-6-4 15,3-3 1-15,6 1-6 16,12-3 0-16,9 2 1 0,-1 1 1 16,-2 2 5-16,-3 3 4 15,-3 0 23-15,-6 3 10 16,-6-1-4-16,-12 6 0 15,-9-6-12-15,-2-2-3 16,-4-5-8-16,0-3-2 16,3-3-9-16,0-8-4 15,4-2-30-15,5 0-13 16,6 0-26-16,9-6-11 16,12-2-5-1</inkml:trace>
  <inkml:trace contextRef="#ctx0" brushRef="#br0" timeOffset="14">12938 8326 184 0,'3'6'71'0,"0"-1"-38"0,0 21-21 16,0-7 19-16,-3 7-5 0,0 9-1 16,0-1-13-16,0 1-5 15,0-4-5-15,0-4-2 16,0-3 1-16,0-6-23 0,0-5-8 16,-3-2-56-1,3-11-41-15,0-8 46 16</inkml:trace>
  <inkml:trace contextRef="#ctx0" brushRef="#br0" timeOffset="15">12759 8340 276 0,'3'-3'104'0,"18"-2"-56"0,12-3-56 0,-18 0 16 0,3 3-4 16,3-1 5-16,11 1-7 15,4-3-1-15,0 0-1 16,-1 8-31-16,-2 0-14 0,-6 3-68 16</inkml:trace>
  <inkml:trace contextRef="#ctx0" brushRef="#br0" timeOffset="16">13090 8440 140 0,'-9'6'55'0,"9"-1"-30"0,3 16-34 15,-3-8 9-15,0 3 18 16,0 3 12-16,0 2 5 16,0 3 3-16,3-3-20 0,-3-3-6 0,0-2-4 15,0 0-2-15,0-5-1 16,0-3 3-16,0-6 5 15,0-2-5-15,0-2 0 16,0-6-4-16,0-3-3 16,0-2-5-16,3 0 0 15,3-1 0-15,3 4-1 16,0-1-1-16,3 3 1 16,2 3-17-16,1 0-6 15,6-1-9-15,3 4-3 16,0-1-2-1,-3 3-35-15,-4 0 12 0,1 0 24 16,3 0 15-16</inkml:trace>
  <inkml:trace contextRef="#ctx0" brushRef="#br0" timeOffset="17">13367 8533 156 0,'-6'0'57'0,"0"2"-30"0,-6 1-16 16,6 0 15-16,-9 2-8 15,-6 6-3-15,0 2-8 16,3 5-3-16,4 1-2 15,5-1 3-15,3 9 4 0,6-1-1 16,12-4 1-16,2-7-1 16,4-4 0-16,6-3-4 15,-6-16-3-15,0-3-7 0,-3-2-1 16,-3 0-2 0,0-3 3-16,-4 0 6 0,-5 0 2 15,-3-2-3-15,0 5 1 16,-3 2-2-16,1 3 0 15,2 3 4-15,0 5 1 16,2 5 1-16,1 6 0 16,3-1 4-16,0 3 3 15,3 3-6-15,6-5-1 16,3 5-9-16,0-3-2 16,0-10-53-16,0-3-23 15,2-3-2 1</inkml:trace>
  <inkml:trace contextRef="#ctx0" brushRef="#br0" timeOffset="18">13655 8517 228 0,'-15'-19'85'0,"15"19"-46"0,-20 0-46 16,11 3 16-16,-3 8-8 16,-3 2-1-16,0 3 12 15,-3 2 6-15,9 3-9 16,3-2 4-16,6 2 3 0,6 6-10 15,6-1-4-15,0-7-32 32,6 2 16-32,3-13-102 15,0 0 64-15,2-14-66 16,4-2 69-16</inkml:trace>
  <inkml:trace contextRef="#ctx0" brushRef="#br0" timeOffset="19">13715 8567 212 0,'0'0'79'0,"6"3"-42"0,15 2-41 0,-9 0 13 16,-1 1 4-16,4-4 3 15,0 1-5-15,3-3-2 16,-3 0-5-16,6-3-1 0,-3 1 3 16,-3-4 1-16,-4 1 3 15,-2 0 1-15,-12-8 1 16,-3-1-6-1,-5-1-2-15,-1 7 0 16,-6 5 0-16,0 6 0 16,-3 2-2-16,-3 5-2 15,3 4 1-15,7 4 1 16,2 3 3-16,9 1 2 0,0-1-3 16,9 5-3-16,3-2 0 15,3-3-1-15,2-2-27 16,4-9-9-16,3-2-31 15,15-18-10-15,0-4-19 16</inkml:trace>
  <inkml:trace contextRef="#ctx0" brushRef="#br0" timeOffset="20">14051 8535 156 0,'-3'3'57'0,"6"2"-30"0,3 11-32 0,-3-5 12 0,3 2 11 16,0 3 11-16,0 2-4 15,0 1 0-15,-3-6-8 16,-3 6-9-16,0-6-3 16,-3-10 6-1,-3-3-2-15,6-3-5 16,0-5 0-16,6-5-4 15,0-6-1-15,3-5-1 16,0 1-2-16,9-4 0 16,2 6 3-16,1 3-9 15,-3 7-3-15,3 8-7 16,-3 9-2-16,3-1-15 16,-3 0-6-16,-1 0-35 15</inkml:trace>
  <inkml:trace contextRef="#ctx0" brushRef="#br0" timeOffset="21">14900 8549 132 0,'-3'-3'52'0,"6"6"-28"0,-3-1-13 0,0 4 15 0,0 2 1 16,0 5 1-16,0 5-9 16,0 1-4-16,0 10-8 15,0 0-3-15,3-5 0 0,0-3 2 16,-1-5 3-16,1-6-6 15,3-23-44 1,0-5-20-16,0-6-29 16</inkml:trace>
  <inkml:trace contextRef="#ctx0" brushRef="#br0" timeOffset="22">14914 8427 264 0,'-6'-3'101'0,"9"3"-54"0,0 0-66 0,-3 0 11 16,3 0-20-16,3-2-5 16,0 2-42-16,0 0-18 15,3 2 26-15,3-2 13 16</inkml:trace>
  <inkml:trace contextRef="#ctx0" brushRef="#br0" timeOffset="23">15045 8554 172 0,'0'21'66'0,"0"3"-36"0,3 5-31 0,3-13 12 16,0 2 8-16,0-2 5 16,0-2 7-16,-3-6 6 15,0-1 0 1,0-9-21-16,6-3-6 0,-3-3-3 16,0-3-2-16,0-2 2 0,0-6-9 15,0-2 0-15,3 5-5 16,3 3 2-16,0 2 1 15,2 6-1-15,1 5-1 16,0 11 1-16,0 5 7 16,-3 2 4-16,-3 6-3 15,-3 0-2-15,0-3 0 16,0-5-1-16,-3-3-29 16,15-10-72-1,-1-11-39 1,7-6 36-16</inkml:trace>
  <inkml:trace contextRef="#ctx0" brushRef="#br0" timeOffset="24">15563 8533 252 0,'-26'-3'93'0,"8"6"-50"0,-3-1-48 0,12 1 17 16,-6 2 2-16,-3 1 5 15,0 2-5-15,3 0-3 16,6 2-6-16,7 1-10 0,4 2-2 15,4-2-2 1,6 2 6-16,6 3 3 16,0-3 7-16,-3-3 12 15,-9 6 1-15,-6-2-8 16,-9-6-6 0,3 2-5-16,-12-10-3 0,-3-3-25 15,3 1-12-15,4-3-38 16,2-3-15-16,3-3-5 15,6-5 1-15</inkml:trace>
  <inkml:trace contextRef="#ctx0" brushRef="#br0" timeOffset="25">15730 8236 260 0,'-18'8'96'0,"21"14"-52"0,-3 20-51 0,0-21 14 15,0 6 12-15,0 10 10 16,0 2-6-16,0 4-3 16,0-1-11-16,6 3-8 0,0 0-2 15,0-5-8-15,0-11-4 16,-3-5-20-16,0-6-8 16,-9-7-45-1,0-11-55-15,-3-11 39 16</inkml:trace>
  <inkml:trace contextRef="#ctx0" brushRef="#br0" timeOffset="26">15498 8414 260 0,'0'2'99'0,"0"-2"-54"0,21 6-57 0,-6-4 15 0,2 1-1 15,7-3 6-15,6 0-9 16,9 0-1-16,2 3 1 15,1-3-35-15,0 2-16 0</inkml:trace>
  <inkml:trace contextRef="#ctx0" brushRef="#br0" timeOffset="27">16022 8435 204 0,'-24'0'77'0,"24"0"-42"0,-30 5-30 15,18 1 23 1,3 1-17-16,-12 12-1 0,1 2-6 15,-1 6-1-15,3 2 3 16,6 0 3-16,6 3-4 16,3-3-3-16,9 2 1 0,0-9 0 15,6-1-1-15,3-16-4 16,0-2 1-16,0-14-4 16,2 3 3-16,-2-8 3 15,-3 3 0-15,-9-8 4 16,0 5-3-16,-9-8 4 15,3 11-4-15,-3 0 4 16,6 5-4-16,-3 3 4 16,3 5-4-16,0 5 4 15,3 5-4-15,0 6 1 16,6 0-1-16,0 0-24 16,0-3 13-16,0-5-83 15,0 3 51-15,3-9-82 16,0 4 71-16</inkml:trace>
  <inkml:trace contextRef="#ctx0" brushRef="#br0" timeOffset="28">16114 8514 188 0,'0'14'71'0,"0"-14"-38"0,3 18-34 16,0-10 37-1,0 3-22-15,-3 2 34 16,0 0-28-16,-3-2 9 0,3 2-18 0,-3-5-6 15,6 0-3 1,-3-3 0-16,0-2-1 0,0-11-9 31,6 2 4-31,0-7-14 0,3 0 10 16,3-6-5 0,6 6 8-16,-1-3 11 0,1 6-3 0,-3 7 15 15,3 6-10 1,-6 7 5-1,0 4-8-15,-6 4 0 0,0 1-3 0,-3-1-2 16,0 1-35-16,3-6-14 16,0-5-57-16,5-3-24 15,4-2 57-15,3-6 27 16</inkml:trace>
  <inkml:trace contextRef="#ctx0" brushRef="#br0" timeOffset="29">16581 8459 220 0,'-15'-8'82'0,"4"10"-44"0,-7 1-33 16,12 0 17-16,-9 10-6 16,-6 5 3-16,0 4 10 15,3 1 3-15,6 7-12 16,0-4-6 0,10 0-9-16,4 4-13 15,10-4 5-15,3-5-55 16,3-2 33-16,0-11-118 15,0-3 80-15,3-13-55 0</inkml:trace>
  <inkml:trace contextRef="#ctx0" brushRef="#br0" timeOffset="30">16694 8517 272 0,'-3'16'101'0,"3"-16"-54"0,18 5-61 0,-9-2 11 16,3-1-1-16,3-2 6 15,0 0-1-15,0-2-9 16,3 2 5-16,0-6-13 16,-1 1 9-16,-2-5 6 15,-3-1 1-15,-9-2 7 16,0 5-4-16,-12-3 12 16,0 3-8-16,-9 3 7 15,1 2-7-15,-13 9 9 16,6 7-9-16,-3 8 18 15,6 0-13-15,3 3 7 16,7 0-11-16,5 5-5 16,9 3-1-16,6-1-29 15,5-1 15-15,7-9-76 16,0-3 48-16,15-12-99 16,0-4 79-16</inkml:trace>
  <inkml:trace contextRef="#ctx0" brushRef="#br0" timeOffset="31">17186 8390 336 0,'-24'-11'126'0,"24"11"-68"0,-39 0-68 0,24 0 13 15,9 6-6 1,-6-1-8-16,3 3 7 0,0 2-3 16,6 6 4-16,6 6-2 15,3 1 2-15,3 4 11 16,3-1-5-16,-9 3 28 15,-3 0-17-15,-12 3 5 16,0 3-11-16,-11-6-96 16,-1-3 48-16,-12-5-134 15,3-5 98-15</inkml:trace>
  <inkml:trace contextRef="#ctx0" brushRef="#br0" timeOffset="32">9947 8951 224 0,'-3'10'85'0,"3"-10"-46"0,-6 8-28 16,0 3 23-16,-3 10-5 16,-3 8 3-16,-12 16-14 15,-6 3-3-15,0 2-9 16,-2 0-2-16,-1-5 0 0,-3-5-5 15,9-8 1-15,4-6-18 16,5-5-8-16,12-7-55 16,12-9 13-1,9-8 3-15,3-7-18 16</inkml:trace>
  <inkml:trace contextRef="#ctx0" brushRef="#br0" timeOffset="33">10057 8983 196 0,'18'-8'74'0,"-18"8"-40"0,3 2-24 0,-3-2 39 15,-6 16-3 1,-6 8-10-16,-6 5-5 16,-6 21-18-16,-3-2-6 0,0 5-2 15,1-3-3-15,-1-5-2 16,3-8-17-16,3-2-6 0,0-9-46 15,6-5-18-15,7-5-21 32</inkml:trace>
  <inkml:trace contextRef="#ctx0" brushRef="#br0" timeOffset="34">10375 9215 104 0,'-6'0'41'0,"6"3"-22"0,0-6-25 15,0 3 8-15,0 0 9 16,0 0 7-16,3 8 11 16,0 3 6-16,0 2-12 15,-3 3-3-15,0 0-12 16,0 5-1-16,-3 3 0 0,0-11 1 0,0 3 2 16,3-3-5-16,0-2-3 15,0-11 3 1,3-13-14-1,0-3 3-15,3-5 0 16,3-1 6-16,3-1 2 16,0 1-7-16,3 4-2 15,-3 5 6-15,0 5 2 16,5 5 5-16,-2 11 1 16,3 3 1-16,0 7 2 15,-6 1-1-15,-3 7 2 16,0-7-6-16,-3-1-3 15,3-2-12-15,-3 0-4 0,0-3-33 16,0-5-14-16,2-8-21 16</inkml:trace>
  <inkml:trace contextRef="#ctx0" brushRef="#br0" timeOffset="35">10670 9260 184 0,'-3'-2'68'0,"3"4"-36"0,3 1-37 15,-3-3 16 1,6 8 1-16,3-3 3 16,6 1 0-16,2-1-7 15,-2-2 1-15,0-1 2 0,-3-4-6 16,0 2-1-16,0-6-2 16,-3 1 1-16,0-3-2 15,-3 3-1-15,-3-1-6 0,-3 1-4 16,-6 0-3-16,-6 0-2 15,-6-1 1-15,0 4 3 16,-3 7 11-16,3 5 5 16,1-2 4-16,2 6 5 15,6 2-4-15,3 5 2 16,3 0 2-16,3 0 3 16,6-2-9-16,3-1-4 15,6-2-6-15,3-3 1 16,-1-5-8-16,1-3-2 15,0-2-21-15,0-6-9 16,-3 1-11 0,0-14-37-16,-3-3 16 15,0 3 29-15,-4 1 18 16,-2 1 53-16,-3 4 24 0,0-1-5 16,-3 3-4-16,3 3-22 15,0 5-8-15,-3 0 4 16,6 13 3-16,0 6-9 15,0-3-3-15,3-1-3 0,0-1-2 16,3-1-2-16,3-5 1 16,3 0 1-16,0-6-1 15,-1-2-1-15,1-2 1 16,-3-6 1-16,-3 3-3 16,0-6-2-16,-3 3-1 15,-3 3 0-15,3-1 3 16,-3 6 2-16,0 8 4 15,3 0 7-15,0 0 2 16,2-2 1-16,1-4 1 16,6-2 7-16,3-5 3 15,-3-8-1-15,0-1 0 16,-3-1-6-16,-3-1 1 16,-4 0-5-16,-2 3 1 15,-3-1-9-15,-3 4-2 16,-6-1-27-16,0 1-13 15,4 2-189 1,-10-3 95-16</inkml:trace>
  <inkml:trace contextRef="#ctx0" brushRef="#br0" timeOffset="36">11807 8901 128 0,'-6'-6'49'0,"3"9"-26"0,-3-3-18 0,3 3 13 16,-6-1-1-16,-3 6 1 0,-3 5 0 15,-6 3 0-15,-8 5-9 16,2 11-3-16,-3 8-2 0,0 13 2 15,7 2 3-15,8-2 2 16,6-2 1-16,9-4-9 16,9-2-3-16,9-5-17 15,5-8-6-15,4-9-13 16,3-7-2-16,0-8-37 16</inkml:trace>
  <inkml:trace contextRef="#ctx0" brushRef="#br0" timeOffset="37">11816 9268 144 0,'-6'8'55'0,"9"-10"-30"0,6 7-25 0,-3-2 10 16,3 2 7-16,6 0 4 15,5 0-7-15,4-2-3 16,-3 0-6-16,0-6-2 0,-3 0 3 16,-3 1-1-16,-3-3 2 0,-4-6-4 15,-2 3 0 1,-6-3-1-16,-3 6 1 0,-3-3-9 16,-8 3-1-16,-10 2 4 15,0 6 3-15,-3 2-1 16,3 3 0-1,4 3 1-15,2 2 2 0,6 0-1 16,3 6 2-16,6 2 2 16,9-3 4-16,3-2-4 15,9-3-3-15,5-2-4 16,1-3 1-16,0-3-10 16,0 1-5-16,-3-4-21 15,-3-4-9-15,-1-4-26 16,-5-4-14-1,3-1 43-15</inkml:trace>
  <inkml:trace contextRef="#ctx0" brushRef="#br0" timeOffset="38">12045 9266 108 0,'3'5'44'0,"0"0"-24"0,0 14-8 0,0-11 13 15,-3 2 9-15,0 4 5 16,0-1-11-16,-3 3-7 15,0-3-12-15,3-3-2 0,-3-2 0 16,3-2-8 0,0-6-10-16,3-8-4 15,0-3-1-15,3-2 0 16,6-3 2-16,3 3 3 16,-3 0 2-16,0 5 1 15,-1 5 5-15,-2 3 3 0,0 5 14 16,0 9 6-16,-3 1-4 15,-3 1-1-15,0-2-1 16,0-4 4-16,-3-2-12 16,0-3-4-16,3 1-6 15,0-9 0-15,3-2-5 16,3-9-1-16,3 1-9 16,0 0-2-16,3 0 4 15,0 5 3-15,-1 3 8 16,1 5 5-16,-3 10 6 15,0 6 4-15,-6 0 7 16,0 0 4-16,-3-3-8 0,0 0-4 16,0-2-14-16,0-1-4 15,6-4-94 17</inkml:trace>
  <inkml:trace contextRef="#ctx0" brushRef="#br0" timeOffset="39">12399 9284 156 0,'-3'6'57'0,"9"-9"-30"0,0 11-38 0,-3 0 8 0,3 10 16 15,-3 6 11 1,0 5 6-16,0 6 2 0,0-1-17 15,0-2-5-15,0-3-2 0,-3-5-4 16,0-6-1-16,0 1 1 16,0-11 0-16,0-3-13 15,0-8-4-15,0-7 1 16,-3-9 5-16,0-5 2 16,3-5 0-16,0-5 1 15,6-1 0-15,3 4-6 16,3-1-2-16,3 6 5 15,6 10 1-15,5 5 8 0,-8 6 4 16,-3 5 12-16,-3 5 8 16,-3 3 7-16,-3 8 2 15,-9 0-8-15,-9-3-2 16,-3-2-14-16,0-1-7 16,-6-2-22-16,1-3-9 15,2-5-28-15,-6-2-12 16,-3-9-34-1</inkml:trace>
  <inkml:trace contextRef="#ctx0" brushRef="#br0" timeOffset="40">12655 8983 248 0,'-3'2'93'0,"3"4"-50"0,3 9-52 0,0-1 12 0,0 4-7 15,0 11 3-15,0 11 15 16,0-3 8-16,0 0-10 16,0-3-9-16,0 1-5 0,0-6-17 15,-3 0-5-15,0-5-50 16,0-6-56 0,0-7 30-16</inkml:trace>
  <inkml:trace contextRef="#ctx0" brushRef="#br0" timeOffset="41">12563 9192 264 0,'0'-16'99'0,"15"16"-54"0,0 0-59 0,-9 0 14 15,3 0-2-15,3 0 3 16,2 0-8-16,4-6-5 15,0 6-41-15,0 3-17 16,-3 0-17-16,-3-3-7 16</inkml:trace>
  <inkml:trace contextRef="#ctx0" brushRef="#br0" timeOffset="42">12798 9239 188 0,'18'11'71'0,"-3"-1"-38"0,-3 9-25 0,-6-8 16 0,3 2-12 16,0-3-4-16,-1 4-5 15,1-4-3-15,-3 1 1 16,0-3-26-16,0-3-8 0,0 0-117 31,3-13 72-31</inkml:trace>
  <inkml:trace contextRef="#ctx0" brushRef="#br0" timeOffset="43">12980 9242 152 0,'-6'3'57'0,"3"7"-30"0,-6 19-25 15,3-8 14-15,-6 9 10 16,-6 7 5-16,-3 2 7 0,3-2 1 16,-2 0-21-16,2-5-15 0,9-8-5 15,3 2-31 1,3-12-13-16,9-6-23 16,6-11-42-16,6-8 27 15</inkml:trace>
  <inkml:trace contextRef="#ctx0" brushRef="#br0" timeOffset="44">13084 9030 220 0,'3'-5'85'0,"6"5"-46"0,12 3-48 0,-10 2 14 15,7 8 1-15,6 14 6 16,6 12 14-16,0 9 5 0,-1 5-15 15,-8-6-5-15,-12 1-3 0,-15 0-15 16,-18-3-6-16,-14 2-44 16,-16-2-18-16,1-10-27 15</inkml:trace>
  <inkml:trace contextRef="#ctx0" brushRef="#br0" timeOffset="45">13765 9239 92 0,'0'3'35'0,"6"2"-18"0,0 11-2 15,0-8 15-15,0 5-5 16,0 6 0-16,0 5-1 16,0-3 0-16,0 0-13 15,0-3-4-15,3-2-3 0,-3-2-2 16,0-4-2-16,0-5 7 16,0 1 3-16,0-4-1 15,-3-2 2-15,3-5-2 0,-3 0 2 16,0-6-4-16,0-2-2 15,0 0 0-15,0-1 1 16,0-1-3-16,0-1-2 16,5-3 0-16,1 1-1 15,0 2-3-15,3 5 2 16,-3 3-15-16,0-2-4 16,0 2-36-16,0 2-17 15,0 4-8 1</inkml:trace>
  <inkml:trace contextRef="#ctx0" brushRef="#br0" timeOffset="46">14018 9300 132 0,'-8'13'52'0,"8"-7"-28"0,3 4-15 16,0 1 14 0,-1 2-2-16,4-2 2 0,0-1-2 15,3-7-1-15,3 2-10 16,0-5-2-16,3 0-1 0,3-8-3 15,-3 0-1-15,3-2-3 16,-3-1-3-16,-4 1-7 16,1-1-2-16,-9 0 2 15,-6 3 1-15,-3 0-8 16,-3 6-3-16,-8 4 7 16,-4 4 5-16,-3 2 12 15,-3 8 7-15,0 2 4 16,7 1 0-16,2-1 4 0,9 1 2 15,6-1-2-15,6-2-2 16,9-3-9-16,8-2-3 16,7-6-25-16,12-5-12 15,-3-2-32 1,-4-1-49-16,1-2 22 16</inkml:trace>
  <inkml:trace contextRef="#ctx0" brushRef="#br0" timeOffset="47">14331 9274 148 0,'-12'-16'57'0,"9"13"-30"0,-6 0-18 0,6 6 16 0,-3 2-3 15,-3 6-1-15,-3 2-9 16,-5 8-5-16,-1 3-4 16,6 0 4-16,3 0 3 0,9-3-5 15,6 0-3-15,6-2-6 16,6-6 0-16,2-8-20 15,13-5-7-15,0-5-48 16,0 0-30 0,-4-9 48-16</inkml:trace>
  <inkml:trace contextRef="#ctx0" brushRef="#br0" timeOffset="48">14432 9054 164 0,'-6'5'63'0,"6"9"-34"0,3 12-27 0,0 3 12 16,0 3 4-16,0 8 3 15,0 5 1-15,0-3-2 16,0 0-10-16,0-5-6 0,0-2-3 16,0-6-26-16,0-5-10 15,0-9-59 1</inkml:trace>
  <inkml:trace contextRef="#ctx0" brushRef="#br0" timeOffset="49">14245 9308 212 0,'-6'-3'79'0,"15"6"-42"0,9-16-50 16,-7 10 12-16,7-5 1 15,3-2 5-15,9 2-5 16,3 2-1-16,2-2-47 16,1 6-17-16,-3-1-10 15,0 6 0-15</inkml:trace>
  <inkml:trace contextRef="#ctx0" brushRef="#br0" timeOffset="50">14554 9353 140 0,'-21'24'55'0,"15"-8"-30"0,1 0-27 0,5-8 11 16,0 5 9-16,3 0 6 16,2 3-8-1,4-3-2-15,3-2-8 0,6-3-2 16,6-6 2-16,0-4-3 16,0-6-2-16,-7-3 2 0,1-2 0 15,-6 0 1-15,-3-6 0 16,-6-2 2-16,-6 0 1 15,-9 0-1-15,-6-1-1 16,1 7-23-16,-1 1-8 16,3 6-53-16,0 3-37 15,6 2 47 1</inkml:trace>
  <inkml:trace contextRef="#ctx0" brushRef="#br0" timeOffset="51">14772 9422 160 0,'-6'18'63'0,"6"-7"-34"0,0 2-34 15,0-5 10-15,0 0 10 16,-3-3 10-16,0-2-7 16,0-3 0-16,0-3-10 15,0-5-7-15,3-2-4 0,3-6 4 16,0-3 3-16,3-2-1 15,3 0 0-15,5 0-3 16,7 2-1-16,0 1-1 0,3 7-2 16,6 3-19-16,-4 6-8 15,-2 4-55 1</inkml:trace>
  <inkml:trace contextRef="#ctx0" brushRef="#br0" timeOffset="52">15456 9266 172 0,'-12'-6'66'0,"3"6"-36"0,-6 6-22 0,7-1 16 15,-4 3-3-15,-9 3 2 16,3 10-7-16,-3 3-1 15,3-1-9-15,3 4-2 0,12-3 2 16,9-1 1-16,6-4 1 16,6-6-24-16,6-5-9 15,3-5-37-15,-1-3-12 16,1-6-8-16</inkml:trace>
  <inkml:trace contextRef="#ctx0" brushRef="#br0" timeOffset="53">15537 9395 156 0,'-30'14'57'0,"24"-12"-30"0,-3 9-25 16,6-6 12-16,3 3 8 15,0 3 6-15,3-1-6 16,3 1-2-16,12-3-12 16,0-3 1-16,2-5 2 0,4-5-2 15,-3-3 2-15,-3-3-4 16,0 1-2-16,-6-1-2 15,0-5 0-15,-9 3-2 0,-6 0 2 16,-9-1-9-16,0 1-3 16,-6 3-24-1,-6 2-9-15,3 2-24 16,6 1-44-16,3 0 23 16</inkml:trace>
  <inkml:trace contextRef="#ctx0" brushRef="#br0" timeOffset="54">15715 9300 184 0,'3'24'71'0,"9"0"-38"0,-18 0-39 0,12-14 14 15,0 1 4-15,-3-1 4 0,0 1 8 16,-3-1 5 0,0-2-16-16,0-2-3 0,-6-6 1 15,0-3-3-15,3-2-6 16,3-6-3-16,6-5-5 15,0-2 1-15,6-3-6 16,3 2-1-16,3 6 7 16,-1 2 2-16,4 9 3 15,0 7 0-15,0 13 6 16,-3 1 4-16,-6 2 1 16,-3 3 1-16,-3-3-2 15,0-2-1-15,-3-3-12 16,0-6-3-16,-1-2-35 15,4-5-13-15,0-6-49 16</inkml:trace>
  <inkml:trace contextRef="#ctx0" brushRef="#br0" timeOffset="55">16090 9073 272 0,'-3'2'101'0,"9"4"-54"0,3 15-57 0,-6-5 14 16,0 13 6-16,3 5 5 16,-3 3-1-16,0 3 0 15,0-3-8-15,0-3-6 0,0-2-1 16,-3-6-32-16,0-4-13 16,0-7-59-16,0-1-40 15,0-6 61-15</inkml:trace>
  <inkml:trace contextRef="#ctx0" brushRef="#br0" timeOffset="56">15977 9252 280 0,'-6'-2'107'0,"24"-1"-58"0,15-5-68 15,-18 8 11-15,5-5-3 16,7 2 6-16,6 1-7 15,3-1-4-15,-1 3-56 16,1 0-25-16,0 0 17 0,-6 0 11 16</inkml:trace>
  <inkml:trace contextRef="#ctx0" brushRef="#br0" timeOffset="57">16385 9245 180 0,'-12'0'68'0,"3"2"-36"0,-9-2-31 0,9 3 16 15,-6 2-7-15,0 3 0 16,-8 3-4-16,-1 5 1 15,3 2-4-15,3 3 7 0,6 0 3 16,3-2-4-16,9-3-3 16,6 0-3-16,6-6-3 15,3-2 1-15,3-8-1 16,0-2-3-16,0-6 2 16,-1-8-4-16,-2 2-1 15,-3-1 5-15,-3-1 5 16,-3 3 4-16,0-1 3 15,-3 6-3-15,0 3-3 0,0 2 2 16,0 6 2-16,3 5 0 16,0 5 0-16,0 3-1 15,0 0 0-15,0-3-4 16,0 0-1-16,0-2-17 16,0-3-7-16,3-3-41 15,0 1-17-15</inkml:trace>
  <inkml:trace contextRef="#ctx0" brushRef="#br0" timeOffset="58">16519 9290 212 0,'0'-6'82'0,"0"4"-44"0,3 15-40 0,0-11 30 16,0 12-5-1,-3 4-2-15,0 1-3 16,0-3-10-16,3-1-5 0,0 1-2 15,0-2-39-15,0-6-16 16,3-1-55 0</inkml:trace>
  <inkml:trace contextRef="#ctx0" brushRef="#br0" timeOffset="59">16507 9221 252 0,'-6'-3'93'16,"9"3"-50"-16,3-5-68 0,0 5 6 0,-3 0-4 16,3 2 2-16,0 4-25 15,3-4-11-15,3 4-13 16,-1 4-2-16,1 3 193 31,0 22-39-15,-3-9-6-16,-3-2-40 15,0-5-21-15,0-6-4 16,0-5 3-16,3-6-8 16,0-7-3-16,0-3-2 0,3-2-1 15,0-4 0-15,0 1-3 16,-1 3 0-16,4-1-1 0,0 6 0 16,0 5 20-1,0 2-9-15,-3 9 7 16,0 2-9-16,-3 3 0 15,3 0-3-15,-6-3-35 16,0 0 19-16,-6-5-119 16,2 3 74-16</inkml:trace>
  <inkml:trace contextRef="#ctx0" brushRef="#br0" timeOffset="60">16903 9324 220 0,'0'8'85'0,"0"-8"-46"0,21 8-48 0,-15-6 25 16,0 1-11-16,-1-3 13 15,4 3-10-15,0-6-8 16,3 3-1-16,0-5-26 16,3 2 14-16,-6-5-12 15,3 0 15-15,-9-2 3 16,0 2 4-16,-9-3 5 15,3 6-1-15,-9 0 2 16,3 2-2-16,-9 6 8 16,3 2-5-16,-6 8 25 0,7 6-16 15,-1 2 18 1,9 0-17-16,0 0 1 0,6-2-9 0,6-3-25 16,6-1 10-1,3-4-77-15,-1 0 48 0,4-9-80 16,0-2 67-16</inkml:trace>
  <inkml:trace contextRef="#ctx0" brushRef="#br0" timeOffset="61">17126 9342 180 0,'-3'0'68'0,"3"0"-36"0,15 16-40 0,-9-8 23 16,0 0-10-16,0 0 31 15,0 3-20-15,-3-3 23 16,3 0-22-16,-3-3 14 15,0 3-18-15,-3-6 8 16,0 1-12-16,-3-6 17 16,3 3-14-16,-6-10 22 15,0-1-19-15,0-10 8 16,6 5-13-16,3-8-10 16,6 6-1-16,6-3-15 15,2 5 8-15,10 0-47 16,0 5 31-16,3 1-139 15,0 7 90-15</inkml:trace>
  <inkml:trace contextRef="#ctx0" brushRef="#br0" timeOffset="62">17968 9192 124 0,'-9'-19'46'0,"9"40"-24"0,-8-10-15 0,2-3 13 16,0 2 3-16,0 6 3 16,0 5 2-16,0 6 0 15,6 5-15-15,0-3-8 0,6-3-1 0,3-5-1 16,9-5 3 0,-1-5 1-16,7-6 3 0,0-5-3 15,-3-16-2-15,-3-2 0 16,-3-3-1-16,-7-1-5 15,-2 4 1-15,-6-1 2 16,-3 3 1-16,-5 3-1 16,-10 3 1-16,0 2-9 15,0 2-3-15,0 4-9 16,6-1-1-16,6 0-30 16,6-2-10-16,9 0-16 15,12-8-13 1,0-8 41-16</inkml:trace>
  <inkml:trace contextRef="#ctx0" brushRef="#br0" timeOffset="63">18364 8948 112 0,'0'-10'44'0,"-6"-1"-24"0,-3-5-2 0,6 14 18 16,-6-1-1-16,-8 3 2 0,-1 13-7 15,-3 6-2-15,3 4-15 16,3 12-3-16,3 18 0 0,3 5-8 16,3-8-1-16,3 6 1 15,3-11 3-15,3-8-4 16,0-5-3-16,0-9-15 16,-3-4-4-16,0-6-31 15,-3-2-12-15,-3-6-21 16</inkml:trace>
  <inkml:trace contextRef="#ctx0" brushRef="#br0" timeOffset="64">18055 9258 220 0,'-18'-6'82'0,"18"1"-44"0,0 3-40 0,6 2 17 16,3 0-5-16,3 0 2 16,5-3-4-16,10 0-3 15,9 1-2-15,6-4-11 0,-1 4-5 16,1-9-75-1,6 11-51-15,-10 0 56 16</inkml:trace>
  <inkml:trace contextRef="#ctx0" brushRef="#br0" timeOffset="65">18811 8985 216 0,'-6'11'82'0,"6"5"-44"0,0 13-44 16,0-13 12-16,0 15 20 16,0 4 15-16,0-3-17 15,0-1-5-15,3 1-12 16,0-3-14-16,0-5-3 0,-3 0-39 16,0-6-18-16,-3 1-38 15</inkml:trace>
  <inkml:trace contextRef="#ctx0" brushRef="#br0" timeOffset="66">18573 9014 304 0,'9'-10'112'0,"11"2"-60"0,13-3-63 0,-15 3 18 15,12 0-7-15,3-2 0 16,-1 5-33-16,1-3-15 16,6 8-71-16,-10 2-28 15</inkml:trace>
  <inkml:trace contextRef="#ctx0" brushRef="#br0" timeOffset="67">18906 9170 68 0,'-3'40'27'0,"6"-24"-14"0,-3 3 20 16,9-9 20-16,-3 3-3 16,-3 1 0-16,0-1-26 15,0-3-9 1,0 6-8-16,0-2 0 0,0-4-2 15,0-2 2-15,6-13 16 16,-3-3-9 0,0 0-1-16,0-3-6 0,-1-2 0 15,-2 0-4 1,3 0 0-16,0-9-3 16,3 4-3-16,3-3 2 15,3 2 0-15,3 3-2 0,0 6 2 16,6 7-28-16,-4-5-10 15,4 8-49 1</inkml:trace>
  <inkml:trace contextRef="#ctx0" brushRef="#br0" timeOffset="68">19278 9218 192 0,'-12'-5'74'0,"6"10"-40"0,-6-13-33 15,6 11 14-15,-12 2-2 16,-2 6 5-16,-1 2-10 16,3 3-4-16,3 2-3 15,3 3-1-15,6 3 2 0,3-3-1 16,6-5 2-16,6-5-2 16,6-8-1-16,3-9 1 15,-3-2-1-15,0-2-5 16,-3-1-1-16,-4-2 0 15,1 2 4-15,-3-2 1 16,-3 5 3-16,3 0 1 0,-3 3 1 16,0 5 0-16,0 5 0 15,0 3 4-15,0 3 5 16,3-1-5-16,0 6-2 16,3-3-6-16,0-2 0 15,3-3-42-15,6 0-17 16,6-13-38-1</inkml:trace>
  <inkml:trace contextRef="#ctx0" brushRef="#br0" timeOffset="69">19472 9194 196 0,'-27'16'74'0,"21"-11"-40"0,-18-7-33 0,12 10 14 0,0 0 9 16,3 5 8-1,0 3-2-15,3 2 0 0,9 3-17 16,3 3-6-16,6-3-2 0,3 1-3 16,0-7-2-16,3-1-24 15,3-6-11-15,-3-6-145 32,-1 1 97-32</inkml:trace>
  <inkml:trace contextRef="#ctx0" brushRef="#br0" timeOffset="70">19570 9255 208 0,'-3'-3'77'0,"3"3"-42"0,9-2-45 0,-6-1 22 15,9 6-9-15,0-3 25 16,5 2-15 0,4 1 7-16,0-3-11 0,0 0-3 15,0-3-4-15,-3-2-2 16,-4 0 1-16,1 0 1 0,-6-6 3 15,-3-2-2-15,-3-3 0 16,-3 3-6-16,-6 2-2 16,-6 1 6-1,3 4-1-15,-11 4-1 16,-1 4 0-16,-9 9 1 16,6 7 0-1,-3 6 4-15,7-3 5 0,-1 3 4 0,12 3-5 16,6-4-4-1,3 1-3-15,9-3-29 16,9-2 15-16,2-6-76 16,4-2 49-16,0-9-77 15,0 1 67-15</inkml:trace>
  <inkml:trace contextRef="#ctx0" brushRef="#br0" timeOffset="71">19832 9242 104 0,'-21'-13'41'0,"21"13"-22"0,0-3-25 15,3 3 28 1,3 5-13-16,0 3 42 16,0 3-28-16,3 2 25 0,0 0-28 15,0-2 5-15,-1 2-15 0,-2-2 3 16,3 2-8-16,-6-8 9 16,0 1-8-16,-3-9 5 15,3 3-6-15,-3-3 7 16,0 1-8-16,0-6 3 31,0 2-4-31,-3-4 0 0,0 2-1 16,0-11-4-16,3 6 1 0,0-8-15 15,6 5 9-15,-3-5-32 16,3 8 21-16,3-3-62 16,0 8 45-16,3-3-70 15,3 6 60-15</inkml:trace>
  <inkml:trace contextRef="#ctx0" brushRef="#br0" timeOffset="72">20210 9107 228 0,'-9'0'88'0,"9"0"-48"0,-9 3-36 16,3-3 36 0,3 2-24-16,-9 1 11 15,3 2-17-15,-6 0-12 16,6 3 1-16,0 3-23 15,3 2 14-15,6 3-10 16,6 0 12-16,0 3 3 16,6-1 2-16,-6 3 20 15,3 0-9-15,-9 3 30 16,0-3-21-16,-12 1 5 16,0-1-13-16,-12-5-41 0,7-3 17 15,-4-3-131-15,3-2 81 16</inkml:trace>
  <inkml:trace contextRef="#ctx0" brushRef="#br0" timeOffset="73">15444 10123 76 0,'9'-3'30'0,"-3"1"-16"0,6 2-12 0,-3 0 6 15,9 0-2-15,3 0-1 16,2 2 1-16,4 4 1 16,6 4-1-16,6 1-1 15,2 5-3-15,-2 7 1 16,-3 7-2-16,-3-4-1 15,-4 3 3-15,-2 3 2 16,-6 0 0-16,-3 7 0 16,-6 6-1-16,-3 0 0 15,-3 3-7-15,-3 5 0 16,-6-3 3-16,-3 3 2 16,-3 3 2-16,-6 10 2 15,0 0-1-15,-3 13 2 16,-3-7 2-16,3-4 2 0,-2 4-5 15,5 2 3-15,12-5 3 0,0-8-2 16,12 10 2-16,3-7-3 16,8-6 2-16,4-8-8 15,3-5-4-15,12-5-3 16,-4-3 0-16,1-3-35 16,-6-13-60-1,-6-7 10-15</inkml:trace>
  <inkml:trace contextRef="#ctx0" brushRef="#br0" timeOffset="74">16278 11919 116 0,'-3'-2'44'0,"6"2"-24"0,-6-3 1 0,3 3 17 16,0 0 2-16,-3 0 3 16,0 0-13-16,0 0-3 15,-6 0-16-15,-6 3 15 0,-3-1 8 16,-6 6-12-16,-2 3-4 15,-10 5-9-15,-6 5-4 16,0 6-5-16,1 2 0 16,2 5 0-16,3 3 0 15,7 11-3-15,5-1 2 16,3 4-6-16,6 15 0 16,3 0 3-16,6 5 2 0,9 19-3 15,6 11 1 1,0-11-18-1,6 2 12-15,0 4 7 16,0-12 2-16,-3 9 4 16,0-11-2-16,-12 11 4 15,-3-14-3-15,-15 0 12 16,0-10-7-16,-18 0 12 16,0-8-11-16,-17 0-8 15,2-14-1-15,-11-7-37 16,14-11 20-16,-3-11-73 15,16-2 50-15,-1-16-82 16,12-5 69-16</inkml:trace>
  <inkml:trace contextRef="#ctx0" brushRef="#br0" timeOffset="75">16941 11806 112 0,'-8'-3'44'0,"8"-2"-24"0,-12-3-10 0,6 5 14 16,-3 1 7-16,0 2 3 16,-3 2-12-16,-6 6-3 15,-3 16-11-15,0 8-5 0,1 2 0 0,-1 11-4 16,6 0-2-1,3-3 2-15,6-7 2 0,6-6 0 16,6-8-1-16,3-8 1 16,6-10 1-16,0-6-3 15,0-5 0-15,-1-10 3 16,4-1 3-16,-3-2-2 16,3 0-2-1,-9 0 0-15,-3 0 1 0,-3 2-1 16,0 3-1-16,0 3-2 15,0 8 1-15,-3 5 1 16,9 8 0-16,0 5 4 16,3 8 5-16,-1 0 1 15,1 0 2-15,0 1-9 16,3-4-1-16,0-2-7 16,0-3 1-16,0-5-33 0,6-3-16 15,2-5-32 1,1-8-21-16,0-10 53 15</inkml:trace>
  <inkml:trace contextRef="#ctx0" brushRef="#br0" timeOffset="76">17218 11875 156 0,'-15'-27'60'0,"4"27"-32"0,-1 0-17 0,6 3 18 16,-6 7-8-16,-3 4 0 15,-3 4-12-15,3 6-5 0,0 5-3 16,6 3-1-16,3-3 2 0,6-3-1 15,6-5-1-15,6-5 5 16,0-5 1 0,3-6 4-16,3-7 1 0,0-12-3 15,-3-7 0 1,-1-5-5-16,-2-9-2 0,-6-4 4 16,-6-6 1-16,-6 0-5 15,-3-3-2-15,1 6-3 16,-4 2 3-16,0 8 0 15,3 11 3-15,3 8-6 16,6 21-1 0,0 16 2-16,6 10 1 15,3 14 2-15,3-3 0 0,3-3 0 16,2-2-16-16,7-9-6 16,6-9-33-16,3-7-13 15,-1-7-13 1</inkml:trace>
  <inkml:trace contextRef="#ctx0" brushRef="#br0" timeOffset="77">17513 11782 192 0,'-21'-8'74'0,"9"16"-40"0,-3 2-33 0,9 4 14 16,-11 7-10-16,2 8-3 15,-6 3-1-15,3 2-1 16,6 1 0-16,12-9-3 0,9-5 0 15,3-5 4-15,3-8 3 16,3-11 1-16,-1-5 2 0,-2-7-2 16,3-7 2-16,-3-7-6 15,-3-5-3-15,-6-6-2 16,-6-2 0-16,0 2 0 16,-6 0 3-16,-6 3 0 15,0 3 1-15,3 10 8 16,0 8 5-16,0 11-6 15,3 10-4-15,6 22-5 16,3 18 1-16,6 8 3 16,3 2 3-16,3 1-2 15,6-9-2-15,3-4 2 16,-3-6 0-16,-1-8-32 16,1-11-13-16,3-7-54 15</inkml:trace>
  <inkml:trace contextRef="#ctx0" brushRef="#br0" timeOffset="78">18230 11877 56 0,'3'-26'22'0,"0"23"-12"0,-3-18 14 0,0 16 19 16,0 2-6-16,-3 0-1 15,-3 1-5-15,-6 2 0 16,-2 8-15-16,-7 10-4 16,0 9-8-16,0-1-3 0,0 8 0 15,3-2-4-15,9-3 0 16,6-2-1-16,9-6 0 15,6-3-6-15,6-4-2 16,6-6-17-16,3-3-9 16,6-5-33-1</inkml:trace>
  <inkml:trace contextRef="#ctx0" brushRef="#br0" timeOffset="79">18346 11964 144 0,'-20'6'55'0,"14"2"-30"0,-15 5-21 15,15-5 13-15,3 8 12 16,0-3 6-16,3 3-14 16,9-3-4-16,3 0-11 15,3-2 0-15,5-3 4 0,1-6-6 16,3-2 0-16,3-2-2 16,-3-6 1-16,-6-5-2 15,-4-3 2-15,-11 3-2 16,-3-3-1-16,-9 0-4 15,-2 3-2-15,-4-1-22 16,0 4-6-16,0-1-23 16,3 6-48-16</inkml:trace>
  <inkml:trace contextRef="#ctx0" brushRef="#br0" timeOffset="80">18552 12004 172 0,'3'48'66'0,"0"-22"-36"0,3 14-35 0,-3-19 10 16,0 3 10-16,0 0 10 0,0 0-4 15,0-6-2 1,-3-2-11-16,0-5-3 0,0-4 1 16,0-7-1-16,-3-5 0 15,0-5-8-15,-3-9-2 0,0-5-1 16,0-8 2-16,3-5-3 15,0-2 2-15,3 2 1 16,6 2-1-16,3 1 4 16,6 5 0-16,2 8 3 15,1 13 1-15,0 5 5 16,-3 8 5-16,-3 6 8 16,-6 2 7-16,-6 6-6 15,-6 2-1-15,-3-3-10 16,-3-2-4-16,0-3-20 15,3-2-6-15,0-3-42 0,3-3-17 16</inkml:trace>
  <inkml:trace contextRef="#ctx0" brushRef="#br0" timeOffset="81">18799 11914 196 0,'0'5'74'0,"3"1"-40"0,3 10-33 16,-3-6 14-16,0 3 3 15,3 3 6-15,-3 3-4 16,0-3 0-16,0-3-11 16,-3 0-5-16,3-2-3 0,-3-3-37 15,0 0-15-15,0-3-54 16</inkml:trace>
  <inkml:trace contextRef="#ctx0" brushRef="#br0" timeOffset="82">18769 11792 204 0,'-3'-2'77'0,"12"-1"-42"0,0 1-56 0,-3 2 6 16,6 0-28-16,-3 0-8 15,3 2-13-15,0 1-5 16</inkml:trace>
  <inkml:trace contextRef="#ctx0" brushRef="#br0" timeOffset="83">18966 11938 148 0,'17'13'55'0,"-11"-13"-30"0,3 3-21 0,-3-3 15 0,3-3-5 15,0-2 0-15,3 0-11 16,0-3-1-16,-3-6-2 15,-3 1-3-15,-3-3 2 0,-3 1 1 16,-6 4 0-16,-3 0-7 16,-3 1-3-16,0 10 6 15,-3 13 1-15,-6-2 5 16,3 4 3-16,7 4 9 16,-1 2 3-16,6 0 3 15,6 0 0-15,0 3-11 16,9-3-3-16,0-5-9 15,2-2 0-15,4-4-34 16,0-2-13-16,3-8-35 16</inkml:trace>
  <inkml:trace contextRef="#ctx0" brushRef="#br0" timeOffset="84">19204 11811 232 0,'-21'-3'88'0,"18"3"-48"0,-9 0-38 0,9 3 17 16,3 5-15-16,0 5-4 16,0 6-3-16,6-3-1 15,0 2 3-15,3 3 2 0,0 0 2 16,0 3 10-16,-6 0 6 0,-6 0 5 16,0-6 5-1,-6 1-11-15,-3-3-5 0,0 0-13 16,0-6-5-1,0-2-39-15,0-3-19 0,0 1-60 16</inkml:trace>
  <inkml:trace contextRef="#ctx0" brushRef="#br0" timeOffset="85">17983 12205 140 0,'0'0'55'0,"3"0"-30"0,15-2-25 16,-3 2 13-16,3 0 17 16,12 2 13-16,8 1-7 15,19 0-1-15,11-1-20 16,13 1 4-16,8-3 2 0,9 2-5 15,3-2-1-15,-2-2-9 16,-4-1-4-16,-6 1 5 16,-8-1 3-16,-10 0-5 15,-11 1-1-15,-16-1-2 0,-8 0 1 16,-12 1-2-16,-6-1-1 16,-7-2-46-16,-5-1-19 15,-3 4-60 1</inkml:trace>
  <inkml:trace contextRef="#ctx0" brushRef="#br0" timeOffset="86">19900 11877 120 0,'-18'27'46'0,"-3"-17"-24"0,-5 11-26 0,17-7 8 0,3 4 0 16,0 6 5-16,3 2 6 15,9-2 3-15,9 0-7 16,0-5-4-16,5-6-4 16,4-8 2-16,3-5 1 0,0-8-5 15,-3-8 0-15,-4-2-1 16,-5-1 2-16,-6 1 5 15,-6-1 4-15,-6 1 5 16,-6 4 4-16,-3 1-1 16,-2 3-2-16,-1 2-23 15,0 5-7-15,3 0-37 16,3 3-15-16,6 3-15 16</inkml:trace>
  <inkml:trace contextRef="#ctx0" brushRef="#br0" timeOffset="87">20245 11665 192 0,'-11'-15'71'0,"5"9"-38"0,-3-7-34 0,6 13 15 16,-3 0 3-16,-3 5 7 0,0 3-13 15,0 11-4 1,3 13-4-16,6 13-7 0,0 5-2 15,3 3 0-15,0-3 4 0,3-8 1 16,-3-5 1-16,0-5-31 16,0-8-14-16,-3-6-43 15</inkml:trace>
  <inkml:trace contextRef="#ctx0" brushRef="#br0" timeOffset="88">19984 11890 256 0,'0'-2'96'0,"5"2"-52"0,16-16-56 16,-3 13 13-16,12-5-4 15,9-2 1-15,5-4 2 0,4 4 0 16,0-1-104-16,2 3-46 16</inkml:trace>
  <inkml:trace contextRef="#ctx0" brushRef="#br0" timeOffset="89">20820 11642 220 0,'-6'5'85'0,"9"8"-46"0,0 19-50 0,-3-11 11 16,0 19-3-16,0 2 1 15,0 0 4-15,0 6 1 16,0-6-1-16,0-5-8 0,0-7-4 16,0-7-58-1,3-4-47-15</inkml:trace>
  <inkml:trace contextRef="#ctx0" brushRef="#br0" timeOffset="90">20644 11647 300 0,'-6'-8'112'16,"12"5"-60"-16,9 1-63 0,-3-1 16 0,12-2-4 16,3-6 1-16,5 3 0 15,4 0-2-15,3 0 1 16,0 6-37-16,-1-1-13 0,-2 8-68 15</inkml:trace>
  <inkml:trace contextRef="#ctx0" brushRef="#br0" timeOffset="91">20966 11861 112 0,'0'51'44'0,"0"-33"-24"0,0 11-13 0,3-16 13 15,0 3 21-15,3 0 11 16,-6 0-16-16,0-3-8 16,6-2-13-16,-3-3-2 15,-3-8 1-15,0 0 3 16,3-6-5-16,0-1 1 15,0-4-6-15,0-2 1 16,0-6-7-16,5 1-1 16,1-6-2-16,0-3-2 0,3 4-2 15,0 1 1 1,3 7-8-16,0 1-2 0,0 4-27 16,0 10-11-16,-3 5-29 15,8 6-31 1,10-1 40-16</inkml:trace>
  <inkml:trace contextRef="#ctx0" brushRef="#br0" timeOffset="92">21317 11827 184 0,'-27'16'68'0,"15"-11"-36"0,-3 19-37 0,1-16 10 15,-1 5-1-15,0 3 2 16,0 5 9-16,3 0 4 15,3 3-9-15,6-3 1 0,3-2 0 16,9-3-6-16,6-3-3 16,0-8-6-16,0-5-2 15,0-8-4-15,-1-2 1 16,1-4 0-16,-3 1 3 16,-3 0 4-16,-3 2 1 15,-3 1 9-15,0 2 7 16,0 3 4-16,-3-1 1 15,0 6-9-15,3 6-4 16,3 1-2-16,0 4-1 16,3 5-7-16,0-3 0 15,3-2-19-15,0-1-6 16,0 1-27-16,11-11-10 0,-2-3-17 31</inkml:trace>
  <inkml:trace contextRef="#ctx0" brushRef="#br0" timeOffset="93">21534 11914 180 0,'-15'-13'68'0,"9"10"-36"0,-8-2-26 16,5 5 17-16,-3 5-10 15,0 1-2-15,0 2-6 16,3 5-2-16,0 3-1 0,6 0 5 0,3 5 5 16,0 3-2-16,6-6 2 15,6-2-7-15,3 0-3 16,-3-3-15-16,3-5-6 15,0-3-32-15,-1-2-15 16,1-6-18 0</inkml:trace>
  <inkml:trace contextRef="#ctx0" brushRef="#br0" timeOffset="94">21600 11922 200 0,'0'3'74'0,"6"-1"-40"0,0 1-40 0,0-3 12 15,3 0-4-15,5 3 3 16,-2-1 2-16,0-2 3 16,0 0-5-16,0-2-3 0,0-4 1 0,0 1-2 15,-3 0 2 1,-3 0 0-16,-6-11 3 16,0 5-1-16,-3 3-5 15,-6-2 0-15,-6 4 2 16,-3 4 3-16,3 7-7 15,-3 0 0-15,4 6 2 16,-1 2 2-16,0 6 4 16,3-1 1-16,6 3 5 15,0 3 5-15,6 0-7 16,3 0-1-16,6-3-7 16,6-3-2-16,6-4-16 0,2-4-6 15,1-5-29 1,0-5-10-16</inkml:trace>
  <inkml:trace contextRef="#ctx0" brushRef="#br0" timeOffset="95">21796 11949 144 0,'0'0'55'0,"0"0"-30"0,6 2-29 0,-3 1 27 15,0 2-14-15,3 3 28 16,0 0-22-16,-3 5 7 15,3 1-13-15,-3-4-1 16,0 3-5-16,-3-5 9 16,3-2-6-16,-3-6 5 15,0 0-6-15,0-6 15 16,-3-2 2-16,0 0-9 16,3-2-2-16,0-3-7 15,3-1-3-15,0 1 2 0,3 0-11 16,-3 2-4-16,9 1-19 15,0 2-7 1,6-5-20-16,-4-1-8 0,4-2-18 16</inkml:trace>
  <inkml:trace contextRef="#ctx0" brushRef="#br0" timeOffset="96">22061 11803 168 0,'9'3'63'0,"-9"-1"-34"0,0 12 3 15,-3-9 30-15,0 5-23 0,-6 6-9 16,0-5-21-16,0 0-6 15,3 2-2-15,3 0-6 0,9 3-1 16,3 0-8-16,9 0-2 16,6 5 7-16,-6-3 2 15,-3 3 2-15,-12-5 4 16,-9-2 6-16,-6-1 7 16,-6 0 0-16,-6-2 3 15,-3-3-28-15,-5-3-11 16,5-3-76-1</inkml:trace>
  <inkml:trace contextRef="#ctx0" brushRef="#br0" timeOffset="97">22499 11523 204 0,'3'10'77'0,"-3"-10"-42"0,6 53-34 0,-3-26 18 16,0-1-12-16,-3 22 3 15,3 2-6-15,-6 8 2 16,3-2-3-16,-3-6-39 15,0-8 19-15,-3-5-30 0,0-8-38 16</inkml:trace>
  <inkml:trace contextRef="#ctx0" brushRef="#br0" timeOffset="98">22317 11790 280 0,'3'2'104'0,"-3"-2"-56"0,24-2-63 0,-12-1 13 16,3 3-2-16,6-5 1 16,2 2 3-16,7-5-20 15,0 6 11-15,3-4-43 16,-4 4 29-16,-8 2-18 16,-3 2 24-16,-3 6 27 15,-3 6-5-15,-9 7 33 16,3 5-21-16,-3 6 16 15,3-3-19-15,0-3 17 16,12-2-18-16,2-8 15 16,1-3-15-16,6-10 6 15,6 0-11-15,-9-11 17 16,-1 2-13-16,-17-7 20 16,3 0-18-16,-18-8-9 15,3 5-4-15,-17-5-19 0,-4 2-52 16,-12-2-24-16,-3 8-36 15</inkml:trace>
  <inkml:trace contextRef="#ctx0" brushRef="#br0" timeOffset="99">17504 12687 96 0,'-3'2'38'0,"6"1"-20"0,3 13-12 16,0-11 11-16,0 6 2 15,6-1 3-15,0 1-3 16,3-3 0-16,-1 0-10 16,1 0-5-16,0-16-3 15,0-3 3-15,0 1 2 0,-3-4 0 16,-3 1-1-16,-3 0-3 15,-6 0 1-15,-3 0-7 16,-3 2 1-16,-3 3-1 0,-3 3-1 16,-6 5 4-16,0 5 0 15,0 3 5-15,-2 8 5 16,5 2 1 0,3 4 2-16,6-4 0 0,0 3 0 15,6 3-2-15,6-3-1 16,6-5-3-16,3-3-1 15,3-2-8-15,2-6-2 16,4-2-27-16,0-6-11 16,-3 1-29-1,-3-6-27-15,0 0 35 16</inkml:trace>
  <inkml:trace contextRef="#ctx0" brushRef="#br0" timeOffset="100">17736 12684 128 0,'0'3'49'0,"3"5"-26"0,0 31-16 16,0-23 13-16,0 5 10 16,-3 1 6-16,0-1-8 15,0-3-2-15,0 3-15 16,0-5-4-16,0-2-3 0,0-4 0 16,0-12-2-1,3-4-4-15,3-4-3 16,3-6 0-16,3-13 1 15,6 2-1-15,3 3 1 16,-4 3 0-16,4 8 0 16,0 5 3-16,-3 8 0 0,0 13 3 15,0 6 1-15,-3-1 1 16,-4 1-2-16,4-3 1 16,-3-3-15-16,0-2-7 15,6-4-41 1,-6-4-51-16,3-3 25 15</inkml:trace>
  <inkml:trace contextRef="#ctx0" brushRef="#br0" timeOffset="101">18186 12740 148 0,'-9'-6'57'0,"3"6"-30"0,-6-13-23 0,6 16 15 0,-6 2 2 15,0 8 2-15,-3 1-10 16,0 4-3-16,0-2-6 15,4 2-7-15,2 1-1 0,6 5 0 16,3-6 2-16,6-2 1 16,6-5 3-16,2-3-1 15,4-11 2-15,3-5-2 16,0-5-1-16,-3-6-2 16,-3-7-1-16,-3-6-1 15,-6-2 3-15,-3-3 0 16,-6 0 3-16,-3 2-1 15,-6-2-1-15,0 0 1 16,3 5 1-16,0 9 3 16,3 4 2-16,3 22-8 15,3 7 1-15,3 14-1 16,3 8 1-16,3 16 0 16,3-1 0-16,3-2 0 15,2 0 0-15,7-5 2 16,0-8-36-16,0-6-17 15,3-13-29 1</inkml:trace>
  <inkml:trace contextRef="#ctx0" brushRef="#br0" timeOffset="102">18662 12711 76 0,'-6'-16'30'0,"3"16"-16"16,0 0-17-16,3 0 8 0,-3 2 20 16,-3 6 13-16,-3 8-10 15,0 0-4-15,0 0-10 16,0 5-1-16,3 0-8 16,0 0-1-16,6-2 2 0,3 2-1 15,6-5 0-15,3-3-3 16,6-2-2-16,9-9 1 15,-3-4 1-15,0-6 1 16,-4-5 1-16,-5-1 0 16,-3-4 2-16,-3-3 6 0,-9-3 4 15,-9 0-4-15,-6-2-2 16,-3 4-10-16,1 7-2 16,-1 1-20-16,3 6-8 15,3 6-28 1,6 2-47-16,6 0 24 15</inkml:trace>
  <inkml:trace contextRef="#ctx0" brushRef="#br0" timeOffset="103">19040 12446 184 0,'-9'-11'71'0,"3"3"-38"0,-3 1-34 0,6 4 15 0,-3 0 3 16,-6 3 7-16,0 6-11 15,-2 4-4-15,-1 11-6 16,3 11-7-16,6 8 0 0,6-1 2 16,3 9 1-16,3-3 1 15,0-3 2-15,0-5-3 16,0-2 0-16,-3-11-23 16,0-6-12-16,-9-5-107 31</inkml:trace>
  <inkml:trace contextRef="#ctx0" brushRef="#br0" timeOffset="104">18727 12671 200 0,'6'-3'77'0,"21"1"-42"0,12-4-30 0,-18 4 19 16,8-1-4-16,4-2 0 15,3-1-10-15,0 4-6 16,-1-3-69-16,-5-1-31 15</inkml:trace>
  <inkml:trace contextRef="#ctx0" brushRef="#br0" timeOffset="105">19775 12626 128 0,'3'-5'49'0,"-6"2"-26"0,0-2-5 16,3 5 18-16,-3 0-5 15,-3 0 2-15,-6 0-13 16,-3 5-2-16,-5 3-10 15,-1 5-7-15,0 8-4 0,3 8-1 16,3 3 3-16,6-3-2 16,6 3-1-16,12-3 0 15,6-5 0-15,9-6-2 16,0-4-1-16,8-9-25 0,1-5-11 16,0-5-38-1</inkml:trace>
  <inkml:trace contextRef="#ctx0" brushRef="#br0" timeOffset="106">19939 12631 160 0,'-27'-5'60'0,"18"10"-32"0,-3 3-31 0,3 0 11 16,0 3 5-16,3 5 6 16,-5 7 3-16,8 1 4 15,6 3-14-15,2-1-5 0,4-5-2 0,6-2-6 16,6-6 1-1,3-5-2-15,3-5 0 16,-3-6-5-16,-1-5 0 0,-2-3-2 16,-6-4 1-16,-3-7 0 15,-12-1 2-15,-6 4 6 16,-6 1 2-16,-6 2-5 16,0 5-2-16,1 3-25 15,2 0-8-15,3 3-35 16</inkml:trace>
  <inkml:trace contextRef="#ctx0" brushRef="#br0" timeOffset="107">20135 12679 152 0,'0'26'57'0,"6"6"-30"0,0 0-27 0,-3-19 10 16,-3 3 20-16,0 0 12 15,0-3-10-15,0-5-6 16,0-3-15-16,0-2-7 0,0-3-1 16,0-5-9-16,0-3-3 15,3-6-4-15,3-9 0 16,3-1 0-16,0-3 1 16,3 6 7-16,3 5 4 15,3 6 2-15,2 4-1 0,1 6 5 16,-3 11 4-1,0 8-3-15,-3-1 2 0,-6-2-3 16,0 5 0-16,-3-5-8 16,0-3-2-16,0-2-38 15,0-3-14-15,0-3-28 16</inkml:trace>
  <inkml:trace contextRef="#ctx0" brushRef="#br0" timeOffset="108">20478 12417 228 0,'0'5'85'0,"3"8"-46"0,3 14-43 0,0-9 13 16,-4 12 1-16,4 7 6 15,-3 15-8-15,3 1-2 16,0-5-4-16,0-3-2 0,6 0 1 15,-3-8-28-15,0-5-9 16</inkml:trace>
  <inkml:trace contextRef="#ctx0" brushRef="#br0" timeOffset="109">20367 12592 256 0,'0'-6'96'0,"12"4"-52"0,6-6-51 0,-6 5 14 0,6 0-5 15,3 1 1-15,6-1-12 16,-1 0-4-16,4 6-76 16,0 2-32-16,3 1 41 15,2-1 24-15</inkml:trace>
  <inkml:trace contextRef="#ctx0" brushRef="#br0" timeOffset="110">20814 12592 168 0,'-9'-6'66'0,"3"6"-36"0,-3 0-20 0,0 3 20 15,-9 2-1-15,1 6 3 16,-4 2-22-16,3 6-8 15,0 12-2-15,3 1-1 0,6 0 1 16,6-3 0-16,6 0 0 16,6-5-3-16,0-8 2 15,6-6 1-15,3-4 0 16,0-9-3-16,-1-5 0 16,-2-11-1-16,0-4 0 15,-3 1 3-15,-3-1 2 16,-3 1 4-16,-6 1 4 15,0 5 0-15,0 3 0 16,0 3-1-16,0 2 2 16,0 5-5-16,0 6-3 15,0 5 7-15,3 7 4 0,3 7-6 16,0-1-2-16,3 3-5 16,3-3-1-16,0-5-8 15,0-3-2-15,-1-3-27 16,1-2-11-16,0-5-58 15</inkml:trace>
  <inkml:trace contextRef="#ctx0" brushRef="#br0" timeOffset="111">20963 12637 236 0,'-3'5'90'0,"6"-3"-48"0,0 6-53 0,0 0 13 16,-3 8 5-16,3 5 7 15,-3 1-3-15,0-4-1 16,3 1-5-16,3-4-24 0,-3-1-7 16,0-4-139-1,6-4 56 1</inkml:trace>
  <inkml:trace contextRef="#ctx0" brushRef="#br0" timeOffset="112">20942 12536 280 0,'-3'-3'104'0,"6"3"-56"0,0 0-74 0,-3 0 11 0,3 3-28 16,3 0-8-16,3-1-43 16,6 4-19-16</inkml:trace>
  <inkml:trace contextRef="#ctx0" brushRef="#br0" timeOffset="113">21091 12652 180 0,'0'19'68'0,"0"-6"-36"0,6 27-40 15,-3-27 10-15,0 3 19 16,-3 0 12-16,0-3-10 16,3-2-2-16,-3-3-13 15,0-1-5-15,0-7 0 0,0 0-4 16,0-2 0-16,3-3-6 0,0-9-3 15,0-4-3-15,0-3-2 16,3-1 8-16,2 1 3 16,7 3 1-16,9 2 0 15,-6 3 2-15,0 5 2 16,0 5 11-16,-3 8 7 16,0 6 3-16,-4 13 4 15,-2 0-5-15,-3-1-3 16,0 1-10-16,-3 0-5 15,3-8-29-15,0 0-12 16,0-3-32-16,0-2-13 16,3-6-3-1</inkml:trace>
  <inkml:trace contextRef="#ctx0" brushRef="#br0" timeOffset="114">21409 12660 220 0,'3'6'82'0,"0"-4"-44"0,6 1-49 16,0 2 11-16,3 3 5 16,0-3 9-16,0 3 4 15,3 0 4-15,0-2-12 16,-1-9-6-16,1 0 0 0,0-2-5 16,-3 0 0-16,-3-3-1 15,0-3-2-15,-3 1-2 0,-6-1-1 16,-3-2-3-16,-6 0 1 15,-3 2 3-15,-6 3 3 16,-3 5 2-16,-2 6 1 16,2 5 4-16,0 5 2 15,3 8 4-15,3 8 4 16,6-2 5-16,3 2 3 16,6 3-7-16,6-6-2 15,6 1-7-15,9-6-2 16,3-5-15-16,3-6-6 15,-1-4-31-15,4-9-11 0,6-2-49 32</inkml:trace>
  <inkml:trace contextRef="#ctx0" brushRef="#br0" timeOffset="115">21695 12666 184 0,'0'8'71'0,"3"2"-38"0,0 17-21 15,0-14 19-15,0 3-3 16,0 0 3-16,0-1-15 16,0-4-7-16,-3-3-5 15,0 0-1-15,0-3 2 0,0-5 4 16,0 0 5-16,0 0-4 16,0-2 2-16,0-4-3 15,0-12 0-15,0-3-5 0,3 2-3 16,3 1 0-16,6-1-1 15,3 3-3-15,2 0 0 16,4 6-3 0,6 2 1-16,0 0 3 0,0 3 1 15,-1-1-32-15,-2 1-13 16,0 0-76 0</inkml:trace>
  <inkml:trace contextRef="#ctx0" brushRef="#br0" timeOffset="116">17230 14481 116 0,'-12'0'44'0,"9"2"-24"0,3-2-4 0,0 0 16 16,0 0 0-16,0 0 1 15,0 0-18-15,6 0-7 16,9-2-5-16,3-4-3 0,9 4 3 15,6-1-2-15,-1 3-1 16,1 3-2-16,-6 7 1 16,0 4 1-16,-7 7 0 15,-2 3 0-15,-6 7 2 0,-3 9 1 16,-6-3 3 0,0 5 3-16,-6 6 2 0,0 2-1 15,0 0-1-15,6-2-3 16,0-6 1-16,6-5-6 15,0-5-1-15,3-5 0 16,0-6 0-16,3-3-29 16,0-4-10-16,2-4-58 15</inkml:trace>
  <inkml:trace contextRef="#ctx0" brushRef="#br0" timeOffset="117">17712 15121 128 0,'0'0'49'0,"0"3"-26"0,-3-3-3 0,0 2 19 15,-3 1-6-15,-2 5-2 16,-4 2-4-16,-3 4 0 0,-3 4-15 16,-3 6-7-16,0 8-3 0,6 5-5 15,3 13 2-15,4 6 1 16,2-1 0-16,9 3 2 16,0 6 1-16,0-6 3 15,-3-2 3-15,0-3 0 16,-3-8 2-16,-6-6-2 15,-3-7 2-15,-6-3-8 16,-9-8-2-16,-12-5-45 16,4-11-18-16,-1 3-51 15</inkml:trace>
  <inkml:trace contextRef="#ctx0" brushRef="#br0" timeOffset="118">18081 15089 112 0,'-2'-2'44'0,"4"2"-24"0,1 2-8 0,0 3 13 16,3 1 9-16,3 2 3 16,3 5-6-16,6 5-2 15,0 1-16-15,3 2-6 0,-3 0-2 16,2 0-3-16,1-5-2 15,-6-2 7-15,-3-4 5 16,0-2 3-16,-3-5 0 16,-3-6 1-16,0-5 0 15,0-5-6-15,-3-6-4 16,3-2-3-16,0-3-3 16,0 3-2-16,0 3-1 15,0 2 2-15,0 3 0 0,-1 2-4 16,1 3-1-16,3 5-28 15,-3 1-13-15,0 2-24 32,3 0-54-32,0 0 25 0</inkml:trace>
  <inkml:trace contextRef="#ctx0" brushRef="#br0" timeOffset="119">18474 15097 160 0,'-3'3'63'0,"-8"2"-34"0,16 0-32 0,-8 1 13 15,9-1 4-15,-3 0 3 16,6 3-2-16,0 0-1 16,0 0-8-16,0 3 0 0,3-3 1 15,0-6-1-15,0-2-1 16,0 0-3-16,0-5 1 16,0 0-2-16,-1-1-1 15,-2-2 1-15,-3 0-1 16,-3 3-3-16,-6-3 0 15,-6 0-3-15,-2 3-1 16,-1 5 4-16,-6 3 1 16,-6 2 2-16,3 3 2 15,0 2 3-15,3 4 4 16,4-1 2-16,5 0 1 16,3 3 0-16,6 0 0 0,6 0-6 15,8 0-4-15,1-3-6 16,3-3-2-16,3-2-30 15,0-2-14-15,0-6-47 16</inkml:trace>
  <inkml:trace contextRef="#ctx0" brushRef="#br0" timeOffset="120">18674 15126 156 0,'-3'3'60'0,"6"-3"-32"0,0 21-31 0,0-10 11 15,0-1 11-15,3 1 8 16,0-1-8 0,-3 1-1-16,0 0-6 15,0-4-7-15,3-1-3 0,-6-1 1 16,0-5 0-16,-3 3 3 16,0-3-3-16,0-3 0 15,0-2-1-15,3-6 1 16,6-2-2-16,0 2-1 15,5 1 1-15,1-1-1 16,3 1-3-16,-3 2 2 16,3 2-23-16,0 4-10 15,0-1-37 1,-3 0-42-16,0 3 38 0</inkml:trace>
  <inkml:trace contextRef="#ctx0" brushRef="#br0" timeOffset="121">18897 15126 160 0,'3'3'63'0,"-6"0"-34"0,3 4-25 16,3 1 13-16,-3 3-8 16,3 0-3-16,-3-1-3 15,9 3-3-15,-3-2 1 16,0 0-21-16,0-4-9 0</inkml:trace>
  <inkml:trace contextRef="#ctx0" brushRef="#br0" timeOffset="122">18876 14946 192 0,'-6'-21'74'0,"12"16"-40"0,6-3-71 0,0 5 0 16,6-2-19-16,3 0-4 15,3-1 15-15,5 1 7 16</inkml:trace>
  <inkml:trace contextRef="#ctx0" brushRef="#br0" timeOffset="123">19227 14774 192 0,'-11'-8'71'0,"-4"8"-38"0,-9 0-25 0,15 0 16 16,-3 3-1-16,-3 2 1 0,0 3-13 15,0 8-4-15,3 8-5 16,4 10-8-16,2 11-1 0,3-2 3 15,3 4 4-15,3-2-4 16,3-2-1-16,0-9-27 16,-1-2-9-16,-2-6-43 15,-3-5-27 1,0-2 51-16</inkml:trace>
  <inkml:trace contextRef="#ctx0" brushRef="#br0" timeOffset="124">18939 15087 228 0,'0'-6'85'0,"3"4"-46"0,18-9-48 0,-13 8 14 15,7-2-5-15,6-3 2 16,3 3-12-16,-3 0-6 16,0-1 9-16,3 4-19 0,2-1-5 15,-5 3 9-15,-3 0 7 16,-3 3 12-16,0 5 7 15,0 2 9-15,-3 6 4 16,-1 0 0-16,1 5 2 16,0-5-6-16,-3 2-3 15,0-4-8-15,0-4-1 16,-3 1-12-16,0-6-3 0,3-5-46 31,0-5-42-31,0-3 28 16</inkml:trace>
  <inkml:trace contextRef="#ctx0" brushRef="#br0" timeOffset="125">19409 15087 160 0,'-18'15'63'0,"15"1"-34"0,-21 27-25 15,18-22 13-15,-2 8 1 16,-4 5 1-16,0 6-6 0,0-3-3 16,3-5-5-1,3-6-24-15,3-2-9 0,0-5-59 16</inkml:trace>
  <inkml:trace contextRef="#ctx0" brushRef="#br0" timeOffset="126">19733 14769 148 0,'3'3'55'0,"0"7"-30"0,0 14-12 0,-3-5 19 15,0 12-7-15,-3 14-2 16,0 0-11-16,0-2-3 16,1-1-5-16,-1 0-14 0,0-5-3 15,0-5-65-15,0-3-41 16,0-5 46-16</inkml:trace>
  <inkml:trace contextRef="#ctx0" brushRef="#br0" timeOffset="127">19561 15018 256 0,'0'-11'96'0,"6"11"-52"0,15-21-56 16,-4 10 15-16,7-2-5 15,3 0 1-15,0 0 1 0,0 2 0 16,2 1 0-16,4-1-20 0,-6 3-9 16,-3 0-54-1,-6 0-38-15,-3 0 45 16</inkml:trace>
  <inkml:trace contextRef="#ctx0" brushRef="#br0" timeOffset="128">19927 14790 128 0,'0'16'49'0,"0"11"-26"0,0 18-16 0,0-11 13 16,-3 3 16-16,0 3 10 15,-3-1-13-15,3 4-7 0,0-9-15 16,0-5-7-16,0-5-3 16,3-5-1-16,0-6 0 15,0-5-7-15,0-6 0 0,3-7-4 16,3-11 2-16,3-2-2 15,3-4 2-15,3 4 0 16,0 5 3-16,0 5 6 16,-1 8 2-16,-5 5 8 15,-3 14 4-15,-3-1-7 16,-3 1-4-16,0-1-13 16,3-2-6-1,0 0-43-15,0-3-54 16,3-2 26-16</inkml:trace>
  <inkml:trace contextRef="#ctx0" brushRef="#br0" timeOffset="129">20177 15137 200 0,'3'0'77'0,"6"0"-42"0,6 8-39 0,-6-8 15 15,0 2 1-15,0-2 11 16,8-5-6-1,4 0-8-15,-3-3-6 0,-3 0 0 16,-3 0-2-16,-6 0-1 16,-9 0-8-16,-9-2-3 15,-3-1-3-15,-6 6-1 16,0 2 5-16,-2 6 6 16,-4 7 7-16,6 3 6 15,0 6 15-15,3 2 7 16,12-2-1-16,6 2 0 0,9 0-11 15,3 0-4-15,6-5-6 16,9-5-1-16,9-6-27 16,-1-5-10-16,4-5-93 15</inkml:trace>
  <inkml:trace contextRef="#ctx0" brushRef="#br0" timeOffset="130">20868 15015 116 0,'-3'-5'44'0,"0"5"-24"16,0 0 3-16,0 2 21 15,-3 1-4-15,-3 2 1 0,-6 1-12 16,0 2-3-16,-3 0-15 15,3 0-7-15,9 2-2 0,12-2-7 16,3 3 1-16,3-1-7 16,6 1-1-16,6 10 9 15,-3 0 4-15,-4-2 4 16,-2-1 4-16,-6 1 2 16,-6-1 3-16,-9-2 6 15,-9 0 2-15,-2-3-11 16,-13-2-4-16,0-6-7 0,3-2-1 15,0-3-26-15,7-6-11 16,5-2-30-16,6-7-10 16,6-7-11-1</inkml:trace>
  <inkml:trace contextRef="#ctx0" brushRef="#br0" timeOffset="131">21100 14809 184 0,'-3'2'68'0,"6"6"-36"0,0 13-37 0,0-5 10 0,0 19 10 15,0 4 7-15,-3 9-2 16,0 5-1-16,0 0-11 16,0-5-5-16,0-3 0 0,0-6-22 15,0-7-9-15</inkml:trace>
  <inkml:trace contextRef="#ctx0" brushRef="#br0" timeOffset="132">21028 15116 240 0,'0'-8'90'0,"12"0"-48"0,6-3-71 0,-9 9 6 15,3-1 3-15,0 0 7 16,0 1-12-16,3 2-6 16,5 0 1-16,1 2 3 15,-6 4 15-15,-3 1 9 16,-6 7 16-16,-9 10 7 16,0-1 3-16,0 4 1 15,3-1-9-15,6-2-2 16,6-3-7-16,3-2 0 0,0-6 4 15,3-5 0-15,-1-8 4 16,1-5-3-16,0-6 1 16,-3 0-5-16,-3-7-2 0,-6-3-2 15,-6 0-3-15,-6-1 1 16,-3 1 1 0,-3 3-12-16,-6 2-3 0,-6 5-21 15,4 3-5-15,5 3-26 16,3 2-27-1,12 3 34-15</inkml:trace>
  <inkml:trace contextRef="#ctx0" brushRef="#br0" timeOffset="133">21424 15211 124 0,'21'32'46'0,"-21"-19"-24"0,-12 3-17 0,9-8 13 15,0-3 10 1,0 0 4-16,0-2-10 0,0 0-5 15,-3-6-10-15,0-2 4 0,0-3 4 16,3-3-3-16,0-7-2 16,3-6-8-16,6 3-3 15,6-1-5-15,6 4-1 16,3 2-7-16,-3 5-4 16,3 4-26-16,-3 1-11 15,-1 4-22 1</inkml:trace>
  <inkml:trace contextRef="#ctx0" brushRef="#br0" timeOffset="134">21609 15195 68 0,'6'13'27'0,"0"-10"-14"0,14 0 2 0,-8-1 13 0,0-2-7 16,0 0-1-16,0-5-6 15,0 0 1-15,-3-6-2 16,0-2 0-16,-3 2-7 15,0-2 0-15,-3 0 1 0,-6 2-1 16,-3 1-1-16,-6-1-3 16,-9 6-2-16,0 2 1 15,0 6 1-15,1 5-1 16,-4 13-1-16,6 0-4 16,3 3 0-16,6 2 4 15,3 1 2-15,9-3 0 16,6-6-2-16,3-2-41 15,15-5-55-15,2-6 16 16</inkml:trace>
  <inkml:trace contextRef="#ctx0" brushRef="#br0" timeOffset="135">21889 15137 196 0,'-60'-8'74'0,"45"13"-40"0,-6 19-42 0,12-11 12 15,-3 6 0-15,1 2 2 0,2 3 0 16,3 0-1 0,3-1-3-16,6 4-2 0,6-6 3 15,2-5-9-15,1-14-1 16,3-4-3-16,0-9-1 0,6-5-8 16,-6-5-2-16,-3-8 4 15,-9-5 5-15,-3-3 5 16,-6 0 2-16,-3-14 14 15,0 6 8-15,0 6 7 16,3 10 5-16,3 7-9 16,0 9-2-16,6 16-1 15,3 18-2-15,0 8-1 16,3 16-1-16,6-8-10 16,0 3-3-16,6-3-26 15,-1-5-10-15,-2-9-63 16</inkml:trace>
  <inkml:trace contextRef="#ctx0" brushRef="#br0" timeOffset="136">22225 15100 128 0,'3'-3'49'0,"3"8"-26"0,6 1-7 0,-3-1 18 16,0 8 2-16,-1 6 0 16,4 2-19-16,-3 3-8 15,0 0-6-15,-3-1 2 0,0 1 1 16,3-5-5-16,0-6-2 15,0-5 4 1,0-5 3-16,3-6 1 16,-3-5 1-16,0-3 0 15,0-5-2-15,-3-5-1 16,-1-3-3-16,1 1 1 0,0 2-4 16,0 2-2-1,-3 3 2-15,0 3 0 16,-3 5-15-16,9 0-4 0,-3 3-14 15,0-1-7-15,3 6-30 16,-3-2-32 0,3 2 34-16</inkml:trace>
  <inkml:trace contextRef="#ctx0" brushRef="#br0" timeOffset="137">22597 15121 176 0,'-24'5'66'0,"6"-5"-36"0,0 8-26 15,12-3 15-15,-5 6-5 0,-4 8 2 16,-3 2-7-16,3 3-1 16,0 2-4-16,6 0-5 0,3-2 0 15,6 0 1-15,3-5 2 16,6-6-3-16,0-3-2 16,3-10-3-16,0-5 1 15,6-5-10-15,3-4-3 16,-1-2 9-16,-5 1 5 15,-3-1 3-15,-9-3 3 16,-3-5 3 0,0 14 2-16,0 2 5 0,0 3 3 15,0 12-6 1,0 4-1-16,9 2 2 0,0 3-5 16,0 0-3-1,0 0-4-15,3-3 1 0,0 0-32 16,0-5-13-16,-1-2-43 15</inkml:trace>
  <inkml:trace contextRef="#ctx0" brushRef="#br0" timeOffset="138">22716 14854 172 0,'-3'0'66'0,"6"8"-36"0,0 13-33 16,0-3 13-16,0 14 8 0,-3 5 8 16,0 13-13-1,0 3-5-15,0-2-5 0,3-4 0 0,3-4 0 16,0-1-23-16,0-10-12 16,3-9-30-1,12-4-41-15,-4-14 28 16</inkml:trace>
  <inkml:trace contextRef="#ctx0" brushRef="#br0" timeOffset="139">22889 15153 180 0,'-12'5'68'0,"9"24"-36"0,0 5-35 0,3-18 11 0,0 3-6 16,3 2-2-16,3-2 5 15,3-4 4-15,0-1-5 16,2-6-2-16,1-6 1 0,-3-2-7 15,12-2-1-15,-3-9 2 16,3-2 3-16,-9-3-1 16,0 0 0-16,0-13 5 15,-6 16 5-15,-6 2 1 16,8 3 4-16,-2 11-5 16,0 2-1-16,-6 3 5 15,9 5 1-15,-3 3-7 16,0 0-4-16,3 0-2 15,0-3-1-15,0-2-14 16,0-3-5-16,0-3-34 16,0-2-14-16,-3-3-16 15</inkml:trace>
  <inkml:trace contextRef="#ctx0" brushRef="#br0" timeOffset="140">23145 15219 152 0,'0'2'57'0,"3"4"-30"0,3 2-27 0,0-3 10 16,2 0 7-16,1 1 4 16,3-1-3-16,3-2 2 15,3-1-11 1,6-7-5-16,-6 0-8 0,0-1-2 16,-7-4-6-16,-5-1 0 0,-6-2 1 15,-14 0 5-15,2 2 5 16,-6 8 5-16,3 3 1 15,-6 8 2-15,3 6-4 16,0-1 0-16,9 5 12 16,0 4 7-16,6-1-5 15,6-3-2-15,6 6-11 16,0 2-2-16,12-7-20 16,0-6-8-16,9-7-46 15,-3-4-47 1,-4-10 36-16</inkml:trace>
  <inkml:trace contextRef="#ctx0" brushRef="#br0" timeOffset="141">23505 15124 232 0,'-21'-3'88'0,"3"6"-48"0,6-1-45 0,9 1 15 15,0 2-2-15,-3 0 5 16,0 9-3-16,3 2 0 15,3 2-6-15,0 3-3 0,3 3 0 16,-3 0 3-16,6 0 2 16,-6-3 15-16,-9 11 13 15,-3-6-9 1,-5-5-15-16,-1-2-6 16,-6-6-46-16,-3-2-17 0,-3-3-71 31</inkml:trace>
  <inkml:trace contextRef="#ctx0" brushRef="#br0" timeOffset="142">18474 15698 104 0,'0'-3'38'0,"0"0"-20"0,0 1-21 15,-6-1 54 1,-2 1-14-16,-1-1-8 16,-6 3-7-16,0 3-14 15,-3 2-1-15,0 8 3 0,-6 6-8 16,-2-1-1-16,8 22-3 16,9-8 0-16,9-6 0 15,9 3 0-15,6-8 4 0,2-5 3 16,1-5-4-16,6-9-1 15,3-4-11 1,-3-9-3-16,-4-10-4 0,-2 0 1 16,-6-3 9-16,-3 5 7 15,-3-2 1-15,-3 0 0 16,-6 3 3-16,3 4 2 16,-6 4 4-16,3 2 5 15,0 3 1-15,3 5 0 16,-3 10-10-16,9 3-2 15,0 3-3-15,3 13 0 16,0-7 0-16,3 1 0 16,0-7-11-16,0 3-3 15,3-9-42 1,-3-4-46-16,2-12 22 16</inkml:trace>
  <inkml:trace contextRef="#ctx0" brushRef="#br0" timeOffset="143">18638 15722 108 0,'-3'5'44'0,"6"8"-24"0,3 8-13 16,0-10 13-16,-3 7 5 15,3 4 7-15,-3 1-8 16,0-7-5-16,0-3-10 16,-3-2 0-16,0-3 2 0,0-3 5 15,0-5 2-15,0-5-5 16,0-6 0-16,0 1-10 0,0-3-2 15,3-3-1 1,0 0 2-16,3 0-8 0,6 0-1 16,3 0-5-16,-1 6-3 15,4 2-9-15,0 2-5 16,-3 6 9-16,0 3 4 16,3 2 10-16,-3 3 3 15,0 0 0-15,-1 0 0 16,4-3 2-16,0 1 2 15,0-4 0-15,0-2 2 0,-3-2-4 16,-3-4 0-16,-3-2 5 16,0 1 5-16,-4-7-3 15,-5 9 2-15,-11-6-5 16,-4 1 0-16,0 7 8 16,-3 3 2-16,0 3-4 15,0 7-3-15,3 6-3 16,6 0-3-16,6 8 5 15,3 2 1-15,6-2-5 16,12-3 0-16,9-2-8 16,3-6-3-16,3-5-71 15,2-5-43 1,13-6 55-16</inkml:trace>
  <inkml:trace contextRef="#ctx0" brushRef="#br0" timeOffset="144">19388 15687 132 0,'-6'13'52'0,"-9"3"-28"0,21 8-26 16,-3-11 11-16,0 3 5 16,0 11 5-16,0-4-7 15,6-4-2-15,0 2-6 16,0-5-5-16,0-5 0 0,0-6-10 16,0-2-3-16,0-9 0 15,0-2 3-15,0-5 7 16,-3 2 2-16,0 1 6 0,-1 2 2 15,-2 3-2-15,3 2-1 16,0 8 8-16,3 9 2 16,3-4-2-1,0 1-1-15,3-3 2 0,6-6 3 16,6-12 3-16,-4-1 1 16,-2-5-8-16,-3-2-2 15,-3-1-5-15,-6 1-3 16,-3-3 0-16,-3 2-1 15,-3-2-20-15,-9 8-9 16,-9-1-32 0,0-4-48-16,3 5 24 0</inkml:trace>
  <inkml:trace contextRef="#ctx0" brushRef="#br0" timeOffset="145">19656 15507 116 0,'21'-2'44'0,"-15"7"-24"0,3 8-4 15,-3-5 16-15,0 16-9 16,0 2 0-16,0 11-8 16,-3 3-1-16,0 2-8 15,-3 3 0-15,0-8 4 0,0-7-8 16,0-4-3-16,0-8 0 16,0-2 2-16,3-8-5 15,0-5 1-15,0-8-6 16,-1-11 1-16,4-3-5 15,3-2 1-15,0 0 6 0,3 5 3 16,3 5 9-16,0 6 4 16,3 5 1-16,-3 5 3 15,0 3-7-15,-3 8-2 16,-1 8-8-16,-2-8 0 16,3 2-32-16,0-4-14 15</inkml:trace>
  <inkml:trace contextRef="#ctx0" brushRef="#br0" timeOffset="146">20112 15735 172 0,'-30'-13'66'0,"12"10"-36"16,-3 3-29-16,15 3 16 0,-6 2-7 16,0 5 2-16,-3 4-3 15,3-1 2-15,4 8-6 16,2 3-3-16,6-3-1 0,3-2-1 15,6-4 0-15,2-1-5 16,4-6-1-16,3-6-2 16,3-7 0-16,0-8 0 15,-3-1 0-15,-3-4 2 16,-4-1 4-16,-2 1 5 16,-3 2 3-16,0 5-5 15,0 4-2-15,0 4 2 16,0 8 1-16,0 6 2 15,0 5 2-15,3 7-3 0,0-4-2 16,3 5-5-16,0-8 0 16,-3-6-36-1,3-2-15-15</inkml:trace>
  <inkml:trace contextRef="#ctx0" brushRef="#br0" timeOffset="147">20290 15531 180 0,'-21'-32'68'0,"18"32"-36"0,6-5-18 0,-3 5 22 16,9 11-20-16,-3 12-8 15,-3 9-4-15,0 5-3 16,0 6-1-16,0-4 3 0,0 6-7 16,6-2 1-16,-3-9-39 15,0-5-16-15,3-8-29 16</inkml:trace>
  <inkml:trace contextRef="#ctx0" brushRef="#br0" timeOffset="148">20138 15677 296 0,'-3'-8'110'0,"18"8"-60"0,12-3-76 15,-9 0 11-15,15 1-4 0,2-9 4 16,4 1-49-16,0-4-19 16,14 1-4-16,-2 0 1 15</inkml:trace>
  <inkml:trace contextRef="#ctx0" brushRef="#br0" timeOffset="149">20751 15685 136 0,'-3'0'52'0,"3"2"-28"0,-2 6-19 16,2 0 11-16,0 5 6 0,0 6 4 15,2 5-14-15,1 5-7 16,6-5-3-16,0-1-2 0,0-7 0 16,0 0 0-16,3-8 2 15,0-11-3-15,0-7 0 16,-3-1-1-16,0-2 0 15,-3 0 2-15,-3 0 0 16,0 2 4-16,0 0 5 16,0 6-10-16,0 2-1 15,3 6 3-15,0 2 3 16,2 9-1-16,1-1 0 16,3 5 1-16,0-4 2 0,0-4-5 15,6-10-12 1,0 0-3-16,0-3-26 15,-3-4-12-15,-4-4-19 16,-2 6-8 0,-3-3 43-16</inkml:trace>
  <inkml:trace contextRef="#ctx0" brushRef="#br0" timeOffset="150">21082 15777 148 0,'12'3'55'0,"-3"-1"-30"0,3 1-21 16,-6 0 15-16,0-3-5 0,-1 0 0 15,1-3-2-15,0 0 2 16,0-2-7-16,-3-3-2 0,3 0 1 16,-6-2-3-16,-6-1-2 15,0 3-7-15,-3 0-4 16,-2 3 8-16,-4 2 3 16,0 9 2-16,-6 4 3 15,0 6-1-15,3 8 0 16,9 5 10-16,3 0 5 15,12-3-6-15,3 1-3 16,6-3-6-16,6-8-4 16,9-3-11-16,2-3-4 15,4-10-57 1,0-2-58-16,-3-6 31 16</inkml:trace>
  <inkml:trace contextRef="#ctx0" brushRef="#br0" timeOffset="151">21603 15835 156 0,'3'16'57'0,"3"-16"-30"0,20 21-32 0,-11-23 10 15,0-1-8-15,3-5 0 16,0 0 6-16,-3-5 5 16,0 5-4-16,-3-3-6 0,-3 1-4 15,-6-3-4-15,-3-1 1 16,-6 4-2-16,-3-1 2 0,-12 3 7 16,-3 3 6-16,0 2 9 15,-3 9 6-15,4 4 0 16,2 6-2-1,3 8 6-15,6 0 5 0,3 2-4 16,9 3-2-16,3-5-8 16,6 0-4-16,9-6-10 15,6-4-5-15,-1-6-33 16,4-6-14-16,3-2-45 16</inkml:trace>
  <inkml:trace contextRef="#ctx0" brushRef="#br0" timeOffset="152">22040 15753 256 0,'-12'6'96'0,"6"7"-52"0,-8 11-80 0,5-3 1 16,-9 5 8-16,-9 1 7 16,-3-3 10-16,3-3 7 15,4-3-44-15,2-5-19 16,3-2 7-16,3-6 5 15</inkml:trace>
  <inkml:trace contextRef="#ctx0" brushRef="#br0" timeOffset="153">21811 15796 252 0,'6'5'96'0,"6"3"-52"0,6 18-47 0,0-10 16 0,3 5-7 16,-1-2 1-16,1-1-9 15,3 1-3-15,-6-6-107 16,3-5-50-16</inkml:trace>
  <inkml:trace contextRef="#ctx0" brushRef="#br0" timeOffset="154">22189 15790 200 0,'-18'3'77'0,"18"0"-42"0,3 2-45 0,0 6 9 15,0 15-2-15,0 6 1 16,-3 15 15-16,-3 9 6 16,0 5-9-16,0 10 5 0,0-10 3 15,0-11-8-15,3-2-3 16,0-14-4-16,0-7-3 16,0-11-10-16,0-8-4 0,0-16-2 15,0-13 0-15,-3-6 6 16,0-5 4-16,-3-2 1 15,0-11 4-15,9 0 0 16,3 0 3-16,3-5-3 16,6-1-2-16,6 6 4 15,3 8 1-15,0 14 4 16,2 4 1-16,1 11 3 16,-9 11 4-16,0 10 5 15,-12 6 5-15,-12 2-3 16,-6 0-1-16,-6 5-9 15,-3 3-2-15,-2-5-3 16,2-5-1-16,-3-6-12 16,3-2-5-16,0-17-67 15,12-4-39 1,12-6-23-16,6-3 74 16</inkml:trace>
  <inkml:trace contextRef="#ctx0" brushRef="#br0" timeOffset="155">22436 15933 260 0,'0'16'99'0,"9"0"-54"0,6 2-61 0,-6-12 12 16,-3-1 3-16,6-2 5 0,0-3 1 16,3-3 2-16,5-2-4 15,-2-6-6-15,-3-2-1 16,-6-3 0-16,3 0-1 15,-6 0 6-15,-9-5 3 0,-12 3-6 16,3 2 0-16,-3 3 0 16,-3 2 3-16,-2 11 2 15,2 5 3-15,0 3 1 16,6 8 3-16,3 3-1 16,0-1 2-16,6 6-2 15,3-3 0-15,6 11-10 16,6-8-1-16,3-3-42 15,9-5-16-15,8-11-51 16</inkml:trace>
  <inkml:trace contextRef="#ctx0" brushRef="#br0" timeOffset="156">22838 15851 272 0,'-48'0'101'0,"37"0"-54"0,-10 24-57 0,12-13 14 15,-3 2-8-15,-3-3 3 16,3 9 2-16,3-3 2 16,6 8-1-16,9 2-6 0,6-5-2 15,12-2-6-15,6-6 0 16,-1-2-21-16,1-9-5 16,6-10-58-1</inkml:trace>
  <inkml:trace contextRef="#ctx0" brushRef="#br0" timeOffset="157">23052 15610 324 0,'-29'0'121'0,"26"0"-66"0,0 16-71 16,-3-8 15-16,9 8-6 16,-9 13 4-16,0 11 2 15,6 8 3-15,-3-3-1 16,3 2-1-16,3 3 3 0,6-10-20 15,-6 2-6-15,0-12-45 16,0-4-19-16</inkml:trace>
  <inkml:trace contextRef="#ctx0" brushRef="#br0" timeOffset="158">22796 15772 392 0,'-12'2'145'0,"18"-4"-78"0,21-3-87 0,-6 2 20 16,18-2-5-16,8-3 2 16,10-3 3-16,2-2 2 0,4 0-1 15,-1 2-51-15,-8-5-24 16,-9-8-70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2T00:24:25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13128 14425 100 0,'0'-3'38'0,"0"3"-20"0,3 0-10 0,-3 0 11 15,0 0-3-15,6 3 1 16,0 2-3-16,3 3 1 15,0 0 3-15,3 3 1 16,0 13-10-16,0-3-1 0,0 0-1 16,0 0 1-16,3-5 2 15,-3 0-1-15,-1-3 2 16,-2 3-6-16,0-5-1 16,-3-3-2-16,0-3 1 15,3 0 4-15,-9-5 4 16,6 0-4-16,0-3 1 15,0-2-1-15,0-3 1 0,0-2-9 16,3-9-1-16,0 3 0 16,3-2 1-16,0-1 1 15,-3 3 0-15,-1 3 0 16,-2 3 2-16,0 2-3 16,0 0 0-16,-3 2-8 15,-3 1-2-15,0 0-32 16,0 2-14-16,0 0-34 15</inkml:trace>
  <inkml:trace contextRef="#ctx0" brushRef="#br0" timeOffset="1">13233 14602 104 0,'0'0'38'16,"0"0"-20"-16,0 3-8 0,0-3 12 0,0 0-1 15,0-3 2-15,0-2-4 16,0 2-2-16,0-2-9 16,0 0 1-16,0-16 8 15,3-3-4-15,0-3-5 16,3-2 0-16,0 0-3 15,5 0 0-15,1 0-1 16,3 0 2-16,3 2-3 16,0 4 0-16,3 1-1 15,6 4 1-15,2 5 0 16,4 2 1-16,3 3-5 0,2 3 1 16,1-3 0-16,-6 3 0 15,0-1 0-15,-1 4 2 16,-2-6-6-16,-6 2-1 15,-3-1-97 1</inkml:trace>
  <inkml:trace contextRef="#ctx0" brushRef="#br0" timeOffset="2">13876 14221 132 0,'-3'-5'52'0,"6"10"-28"0,0-2-26 0,3 0 9 16,2-1 1-16,4 1 3 15,3 0-4-15,0-3 1 16,3 0-5-16,0 0-2 0,0-3 2 15,-3-2 0-15,-1-1 1 16,-2-2-2-16,-3-2 1 16,-3-1 2-16,-3-2 4 0,-6 2-6 15,-3 4-2 1,-3-1-3-16,-3 5 0 0,-11 3 2 16,-1 8 2-16,0 5-1 15,3 3 2 1,3 5-4-16,3 3 0 0,4-3 3 15,5-2 3-15,6-1 2 16,6-2 1-16,11-3-4 16,7-5-1-16,3-3-1 15,6-5-2-15,-3-2-26 16,5-6-12-16,-5-5-41 16</inkml:trace>
  <inkml:trace contextRef="#ctx0" brushRef="#br0" timeOffset="3">14135 13938 124 0,'-6'0'46'0,"9"8"-24"0,0 13-26 0,6-5 8 16,-4 13 11-16,1 3 7 15,0 5-2-15,0 0 1 16,-3 6-10-16,0-6-2 15,3-6-5-15,6-4-9 0,-3-3-5 16,0-6-69 0</inkml:trace>
  <inkml:trace contextRef="#ctx0" brushRef="#br0" timeOffset="4">14313 14232 192 0,'3'3'74'0,"3"-1"-40"0,6 1-40 16,-6 0 14-16,6-3-5 16,3-3 1-16,0-2-2 15,0-1 1-15,-1-2-2 16,-2 0-3-16,0 0 1 0,-3 1-1 16,-3-4 0-16,-6 3-3 0,-3-3-1 15,-3 1-8 1,-3 2-4-16,-9 3 5 15,-2 7 3-15,-1 6 6 0,0 5 4 16,0 1 7-16,6 2 6 16,3-3-1-16,3 5 3 15,6 1-6-15,3-3-1 16,6 0-4-16,3-3-1 16,9-3-1-16,6-2 1 15,0-2-40-15,0-4-14 16,-4-7-26-1</inkml:trace>
  <inkml:trace contextRef="#ctx0" brushRef="#br0" timeOffset="5">14492 14198 120 0,'-6'2'46'0,"9"6"-24"0,-3 5-26 15,3 1 8-15,-3 1 7 16,0 1 7-16,0-2-7 15,0-4-3-15,0 1-1 16,0-3 0-16,0-3-3 16,0 0-3-16,0-5 0 0,0 0-4 15,3-8 0-15,0-8-7 16,3 1-4-16,0-1 3 16,3 2 2-16,-1 4 5 15,4 2 2-15,0 5 8 0,-3 6 6 16,0 8 7-16,-3 2 5 15,0 0-3-15,-3-2-1 16,0-1-11-16,-3-2-3 16,3-3-4-16,0 1 1 15,6-9 0 1,6-5-6 0,3-5-2-16,-1 0-7 0,1 2 0 15,0 3 6-15,-3 5 5 16,0 3 0-16,-3 6 0 15,-3 2 1-15,0 2 2 16,-3 1-1-16,0-1-1 16,0-2-10-16,0 0-4 15,0-2-44 1</inkml:trace>
  <inkml:trace contextRef="#ctx0" brushRef="#br0" timeOffset="6">14906 14227 148 0,'0'0'55'0,"2"2"-30"0,7 1-25 16,-3-3 10-16,0 0 2 15,3 0 3-15,0 0-8 16,0-3-2-16,0-2-3 16,0 0-2-16,0-3 1 0,-3 0 1 15,-6 0 1-15,-3 3-4 16,-3-1 1-16,-6 1-5 15,-3 2-1-15,0 6-2 16,-6 2 2-16,1 6 4 0,-1 2 1 16,3 3 7-16,6 0 4 15,3 0-3 1,9 0 1-16,3 0-3 0,9-3 2 16,0 0-4-16,6-5-2 15,-3-3-38-15,2-2-15 16,-2-1-20-1</inkml:trace>
  <inkml:trace contextRef="#ctx0" brushRef="#br0" timeOffset="7">15031 14253 132 0,'0'19'52'0,"0"-17"-28"15,-3 14-17-15,3-11 15 0,-3 1-7 16,0-1 2-16,0-2-10 15,0-1-4-15,3-2-5 16,0-5 1-16,3-8-1 16,3 0-2-16,5 2 0 15,1 0 3-15,6 6 0 16,0 2 1-16,0 3 0 16,0 8 2-16,-3 6 3 15,0-1 2-15,-4 0-3 16,-2-2-1-16,-3-1-1 15,0-2-2-15,-3 0-39 16,0-3-56 0,3-5 10-16</inkml:trace>
  <inkml:trace contextRef="#ctx0" brushRef="#br0" timeOffset="8">15349 13938 196 0,'-6'-5'74'0,"9"8"-40"0,0 5-42 0,0-1 10 16,-3 7 10-16,0 10 6 16,0 13-6-16,0 0-2 15,0 0-6-15,3 5-3 0,0-2 2 0,0-6-11 16,3-2-4-16,0-6-63 16,-3-5-47-1,0-2 41-15</inkml:trace>
  <inkml:trace contextRef="#ctx0" brushRef="#br0" timeOffset="9">15182 14192 252 0,'-15'-13'93'0,"18"13"-50"0,9-8-52 15,-3 5 12-15,3-2-7 16,6 0 3-16,6-3-2 15,3 3-1-15,2-3 3 16,7 5-42-16,0 0-18 0,5 1-29 16</inkml:trace>
  <inkml:trace contextRef="#ctx0" brushRef="#br0" timeOffset="10">15620 14126 192 0,'-15'5'74'0,"3"-2"-40"0,-12 8-24 0,12-6 20 16,0-2-16-16,4 2-2 15,2 0-13-15,6 0-4 16,3 3 3-16,8 3 2 0,1 0 3 16,0 2 3-16,-3 3 3 15,-3-3 5-15,-6 0 1 16,-9 3-6-16,-6 0-1 0,-5-3-28 16,-4 0-12-16,0 1-79 31</inkml:trace>
  <inkml:trace contextRef="#ctx0" brushRef="#br0" timeOffset="11">16117 14113 48 0,'0'-8'19'0,"3"-11"-10"0,-3 22 20 0,0-3 17 15,-3-3-12-15,-6 1-5 16,0 7-13-16,-9 6-3 15,-9 5-5-15,4 2-3 16,-1 9-2-16,3 4-5 0,6-2-1 16,6-2 6-16,6-1 3 15,12-2-6-15,12-5 1 16,0-6-23-16,6-5-10 16,-1-8-35-1</inkml:trace>
  <inkml:trace contextRef="#ctx0" brushRef="#br0" timeOffset="12">16275 14147 132 0,'-12'-16'52'0,"6"14"-28"15,-3-1-17-15,3 6 13 0,-6 2-6 16,-3 6 2-16,0-1-7 16,0 6-1-16,4 3-4 15,-1 2-1-15,3 0 3 0,3 0-1 16,6-5 0-16,3-3-6 15,3-2-1-15,6-3 3 16,2-11 3-16,1 0-6 16,0-7 0-16,-3-3-2 0,0-3-1 15,-3 3 4 1,-3-1 0-16,0 4 7 0,-3 2 4 31,0 2-5-31,-3 6-1 0,0 6-2 0,3 2 1 16,0 10-2-16,0-2-1 15,0 0-2-15,3-3-1 16,0-2-25-16,0-3-9 16,0 0-43-1</inkml:trace>
  <inkml:trace contextRef="#ctx0" brushRef="#br0" timeOffset="13">16355 14205 104 0,'-3'19'41'0,"6"-14"-22"0,-6 6-7 16,3-3 13-16,-3 0 4 15,0-3 5-15,0 0-17 16,0-2-5-16,3 0-7 16,0-11-4-16,3-3-3 15,3-2 1-15,3-3-4 16,9-3-1-16,9 4 0 15,-3 4 2-15,2 6 4 16,-2 7 4-16,-3 9 8 16,-6 5 2-16,0 8-5 15,-6-1-1-15,-3 1-2 0,0-3-1 16,0-2-23-16,-1-6-10 16,4-2-59-1</inkml:trace>
  <inkml:trace contextRef="#ctx0" brushRef="#br0" timeOffset="14">16879 13888 108 0,'15'-5'44'0,"-9"7"-24"0,15 6 1 15,-15 3 19-15,0 7-1 16,-3 9-1-16,-3 10-17 16,-6 0-7-16,3-3-9 15,0-2-2-15,0-5 1 0,0-6-2 16,0-3 1-16,0-5-4 16,3-2-2-16,0-6 2 15,6-7-7 1,3-6 1-16,0-3 1 15,-1 3 3-15,1 0 0 16,3 6 1-16,0 2-3 0,0 5 1 16,-3 3 8-1,-3 2 5-15,-6 1 11 16,-3 0 5-16,-6-1-9 0,-9 1-2 16,-6-3-8-16,1-3-4 15,-1-2-23-15,3-1-11 16,3-2-39-1,3-2-55-15,6-4 32 16</inkml:trace>
  <inkml:trace contextRef="#ctx0" brushRef="#br0" timeOffset="15">17117 14147 224 0,'3'8'85'16,"15"0"-46"-16,-3 0-46 0,-9-5 16 0,3-3-6 15,0 0 1-15,0-3-2 16,2 0 1-16,1-2-2 16,0-3-5-16,3 0-2 0,-6-10-2 15,-6-3 2-15,-3 2-9 16,-6 1-3-16,-3 4 2 16,-6 4 2-16,-6 4 9 15,-2 9 2-15,-1 13 11 16,3-3 5-16,3 6 13 15,6 2 6-15,0 0-1 16,9 3-1-16,3-6-15 16,9-2-4-16,6-5-7 15,6-3-1-15,3-3-45 0,6-5-19 16,5-5-49 0</inkml:trace>
  <inkml:trace contextRef="#ctx0" brushRef="#br0" timeOffset="16">17730 13999 84 0,'-12'-5'33'0,"6"7"-18"0,-8 4-9 0,8-1 9 16,-3 8-4-16,-3 11-1 0,0 3 2 15,-3 2 3-15,6-3-4 16,6-2 1 0,0-6-5-16,6-2 1 0,3-2-5 15,3-7-2-15,3-4 2 0,3-6-7 16,0-4 1-16,-1-4-4 16,-2 0 0-1,0-2 4-15,-3-5 1 0,-3-1 8 16,0 9 6-16,-3 2-2 15,0 2 2-15,3 17 13 16,0 5-5 0,3 5-2-16,0 0-9 15,6 3-6-15,0-3-2 16,-1 0 1-16,1-5-25 0,0-3-12 16,0-5-51-1</inkml:trace>
  <inkml:trace contextRef="#ctx0" brushRef="#br0" timeOffset="17">18028 14012 140 0,'-39'-5'52'0,"30"5"-28"0,-3 0-22 0,6 3 14 16,-5 7 1-16,-4 9 2 15,-3-1-2-15,6 6 0 16,0 0-9-16,6 0-3 0,3 5-1 15,9-3-5-15,3-2 1 16,6-3-7-16,3-7 0 16,11-4-30-16,-2-10-13 15,3-5-23-15</inkml:trace>
  <inkml:trace contextRef="#ctx0" brushRef="#br0" timeOffset="18">18096 14018 156 0,'-17'2'57'0,"14"19"-30"0,-3 14-23 16,6-22 15-16,-6 0 6 15,0 3 5-15,6 0-12 0,3 5-5 16,3-2-8 0,0-3-2-16,2 2 1 0,4-2-22 15,0-5-10-15,3-1-59 16,0-12-32-1,-3-1 54-15</inkml:trace>
  <inkml:trace contextRef="#ctx0" brushRef="#br0" timeOffset="19">18218 14131 192 0,'-6'-8'71'0,"9"11"-38"0,3-3-43 0,3 0 9 15,0 0 2-15,6 0 6 16,0 0 3-16,0-3 2 0,0 1-6 15,0-1-2-15,0 1 0 0,-1-6-2 16,-2 0 1-16,-3 0-2 16,-3-3 2-16,-3 1 0 15,-3-1 1-15,-6 3-5 16,-3 3-1-16,-9 2-4 16,-5 8-1-16,2 1 4 15,0 7 3-15,3 0 5 16,3 0 2-16,6 1 1 15,3-1 0-15,3 3-7 16,3 2 0-16,9-5-1 16,6 3 0-16,3-5-25 15,0-1-10-15,3-2-55 16</inkml:trace>
  <inkml:trace contextRef="#ctx0" brushRef="#br0" timeOffset="20">18480 13999 200 0,'-3'0'74'0,"3"3"-40"0,-3-1-33 0,-3 4 16 15,0 4-11-15,1 1-1 16,2 5-3-16,0 0 1 0,3 2-2 16,6 1-3-16,-1-1 1 15,1-2 1-15,0 3 2 0,-3-4-1 16,0-1 2-16,-3-4 2 16,-9 3 2-16,-2-2-1 15,-1-3-1-15,0-3-12 16,0 1-3-16,0-4-41 15,0-2-17-15,3-2-14 16</inkml:trace>
  <inkml:trace contextRef="#ctx0" brushRef="#br0" timeOffset="21">18570 14002 156 0,'-6'0'57'0,"6"0"-30"0,-6 2-16 0,3 1 18 16,0 2-11-16,0 6-2 15,3 5-9-15,0 2-3 16,3-2-2-16,3 3-2 0,0-1 1 0,-3 1 1 15,0-1 3-15,-6-2 0 16,0-3 2-16,-3 1-4 16,-6-1 0-16,0-5-3 15,-6 2-1-15,-3-4-23 16,6-4-10-16,3-2-53 16,4-5-25-1,5-8 55-15</inkml:trace>
  <inkml:trace contextRef="#ctx0" brushRef="#br0" timeOffset="22">18641 14084 200 0,'-3'21'77'0,"6"-13"-42"0,3 0-41 0,-3-3 14 15,3 0-1-15,0-5 6 16,9 3-7-16,3-3-1 15,0 0-3-15,2-3-6 0,-2-2-2 16,0 2-4-16,-3-7 1 16,0-1-2-16,-6-5 0 15,-3 1 3-15,-6 1 3 16,-3 1-11-16,-6 3-4 16,-15 2 15-16,3 5 9 15,0 3 5-15,1 11 5 16,2 7 4-16,3-2 3 15,6 0-5-15,3 5 1 16,3-3-10-16,3 4-2 16,6-6-14-16,12-1-7 0,3-1-49 15,5-6-50 1,1-6 30-16</inkml:trace>
  <inkml:trace contextRef="#ctx0" brushRef="#br0" timeOffset="23">18998 13975 220 0,'-27'0'82'0,"-5"11"-44"0,2 7-49 15,18 6 13-15,-6 3-4 16,3 2 1-16,0 0-2 16,7 3 2-16,5-9 1 15,3 1 0-15,5-5 2 0,4-3-1 0,3-11-1 16,12-8 1-1,0-5-1-15,-3-5 0 0,-3-3 0 16,-3-10-5-16,-4-11 1 16,-2 0 0-16,-6-3 2 15,-3 3-6-15,-3-11 1 16,-3 9 1-16,0 7 3 16,6 11 22-1,0 13-6-15,3 16-1 16,0 13 4-16,3 8 3 15,3 16-7-15,3-3-4 16,3-2-8-16,3-6 0 16,0-7-86-16,6-9-59 15,8-7 54-15</inkml:trace>
  <inkml:trace contextRef="#ctx0" brushRef="#br0" timeOffset="24">18183 14020 60 0,'3'-2'24'0,"0"2"-12"0,0-3-3 0,0 0 11 16,-3 3 2-16,0-2 4 15,0-1 3-15,-3 3 2 16,-3 0-8-16,-6 5-3 16,-3 6-10-16,0 7-2 15,0 4-4-15,0-1-1 0,3 3 3 16,3 2-3-16,3 1 0 15,6-1-3-15,9-2-1 16,9-8-21-16,15-8-8 16,12-11-49-1</inkml:trace>
  <inkml:trace contextRef="#ctx0" brushRef="#br0" timeOffset="25">19427 14012 144 0,'-3'0'55'0,"3"3"-30"0,3 2-32 0,0 6 8 15,0 7 17-15,0 4 10 16,0 1-2-16,3 1-1 15,0 0-14-15,0-5-4 0,0-1-3 16,0 1-2-16,-3-4-2 16,0-1 3-16,0-4 0 15,-3-2 1-15,0 0 2 16,2-8 28 0,1-5-10-1,0-3-11-15,0-3-6 16,0 1-5-16,0-4-2 0,3 1 1 15,0-3-1-15,0-5-7 16,0-5-3 0,0 5-19-16,0 5-8 0,3 2-28 15,0 1-52 1,-3 3 20-16</inkml:trace>
  <inkml:trace contextRef="#ctx0" brushRef="#br0" timeOffset="26">19668 14073 136 0,'3'16'52'0,"0"-5"-28"0,3 7-19 0,-3-7 13 16,0 7-10 0,0 1-4-16,-3-3-1 15,0 0 0-15,0-3-32 16,0-3-15-16,0-2-18 0,0-8-5 16</inkml:trace>
  <inkml:trace contextRef="#ctx0" brushRef="#br0" timeOffset="27">19680 13973 228 0,'-6'-6'85'0,"12"6"-46"0,0 0-61 0,0 0 8 16,0 3-14-16,3 0-2 15,3-1-37-15,0 4-14 16,11-4 29-16,10-2 16 0</inkml:trace>
  <inkml:trace contextRef="#ctx0" brushRef="#br0" timeOffset="28">19903 14078 160 0,'-21'22'63'0,"3"-17"-34"0,-8 6-36 15,17-1 8-15,-3 9 4 16,0-1 6-16,6 1-5 15,0-3-3-15,6 2-2 16,0-2-4-16,3-5 2 0,9-9-6 16,6-2 0-16,0-5-4 15,-3-3 0-15,-1-3 1 0,-2 1 4 16,-3-1 12-16,-3 3 5 16,0 3 9-1,0 0 2-15,0 10-7 16,3 3 1-16,3 0 1 15,3 0-9-15,6 0-4 16,11 0-21 0,1-6-6-16,6-7-64 15</inkml:trace>
  <inkml:trace contextRef="#ctx0" brushRef="#br0" timeOffset="29">20594 13959 172 0,'-18'-5'66'0,"0"8"-36"0,-6 2-29 0,15 0 14 16,-3 1 5-16,0 2 5 0,1 0-9 15,2-1-4-15,3 9-7 16,6-2-8-16,6 4-1 0,8-2 2 16,4 2 1-16,0 1 1 15,-3 2 2-15,-3-2 3 16,-9 2 2-16,-6-8 8 16,-9 0 4-16,-3-2-7 15,-3-3-2-15,-2-3-6 16,-1-2-3-16,3-3-18 15,3-3-6-15,3 0-35 16,6-2-15-16,6-3-17 16</inkml:trace>
  <inkml:trace contextRef="#ctx0" brushRef="#br0" timeOffset="30">20662 13994 164 0,'0'8'63'0,"-3"5"-34"0,0 29-32 0,3-23 13 16,0 5 6-16,-3-1 5 16,3 7-5-16,3-7-1 15,3 1-9-15,3-5-6 0,0-3-1 16,6-6 1-16,3-10 2 16,0-2-12-16,-1-6-6 15,-2-3-5-15,-3-2-2 0,-3-3 17 16,-3-11 8-16,-6-4 0 15,0 7 1-15,-6 8 12 16,6 3 7 0,-6 5-9-16,6 16-2 0,-3 5-5 15,6 3 1-15,3 2-6 16,0 4-1-16,3-7-2 16,0-1 0-16,0-1-14 15,3-5-6-15,0-3-33 16,0-5-48-1,3-8 22-15</inkml:trace>
  <inkml:trace contextRef="#ctx0" brushRef="#br0" timeOffset="31">20891 13785 124 0,'-3'-11'49'0,"6"14"-26"0,3 0-25 0,0 7 9 16,0 6 8-16,0 8 7 15,0 8 4-15,0 10 2 16,0 8-15-16,0-2-1 0,-3-3 1 16,-3-6-5-16,0-7-2 15,-3-3-1-15,0-10-1 16,0-3-2-16,0-6-2 16,-3-4-8-16,3-6-5 15,0-6-2-15,6-4 1 16,3-4-3-16,9-7-2 15,9 0 8-15,0 3 6 16,-4 10 6-16,1 8 4 16,-3 5 18-16,-6 6 9 0,-6 2 1 15,-6 5 1-15,-6 1-17 16,-6-1-8-16,-9 1-10 16,-3-3-2-16,1-3-21 15,-1-2-7-15,0-4-28 16,6-7-13-16,3-2-5 15</inkml:trace>
  <inkml:trace contextRef="#ctx0" brushRef="#br0" timeOffset="32">21299 13999 244 0,'-9'-3'90'0,"6"3"-48"0,-3 0-69 0,3 3 5 15,-9 2 14-15,-5 3 11 16,-1 3 8-16,0 0 7 16,6 2-10-16,3 0-9 0,6 3-2 15,9 2-1-15,6 1-1 16,0-1 4-16,0 1 0 16,-3-6 1-16,-6 3 2 15,-9 0 3-15,-6-3 4 16,-3-2 0-16,-3-3 2 15,-3-3-6-15,-3-5-3 16,6-3-34-16,1-2-16 0,5 0-49 16</inkml:trace>
  <inkml:trace contextRef="#ctx0" brushRef="#br0" timeOffset="33">21311 14049 196 0,'-30'22'74'0,"24"7"-40"0,-6-6-42 15,4-12 12-15,8 5 13 16,0-3 11-16,2 3-8 16,7-3-1-16,6 6-11 0,6-6-10 0,3-2-3 15,3-6-18 1,3-2-5-16,-4-3-37 15,-2-3-50-15,-3-2 27 16</inkml:trace>
  <inkml:trace contextRef="#ctx0" brushRef="#br0" timeOffset="34">21409 14063 136 0,'-3'0'52'0,"6"2"-28"0,6 22-30 0,0-13 6 0,0 2 16 16,3 5 11-16,0 4 4 15,-6-4 4-15,0-2-19 16,-3 0-5-16,0-3-3 16,-6-5 7-16,0-3-4 15,0-2 1-15,0-6-3 16,0-2 2-16,3-3-13 16,6-5-5-16,3-3-2 15,0-3 0-15,3-2-10 16,2 0-5-16,1 0-29 15,0 5-11-15,0 3-13 16</inkml:trace>
  <inkml:trace contextRef="#ctx0" brushRef="#br0" timeOffset="35">21662 14089 156 0,'3'27'57'0,"0"-12"-30"0,9 9-25 0,-6-13 12 15,-3 2-7-15,0-2-2 16,0-1-5-1,0 1 0-15,0-3-73 0,0-3-33 16</inkml:trace>
  <inkml:trace contextRef="#ctx0" brushRef="#br0" timeOffset="36">21644 13967 132 0,'-14'-2'49'0,"31"-1"-26"0,7 0-64 0,-15 3-8 0,0 3 16 16,0 0 13-1,0 2 0-15,3 3-1 0</inkml:trace>
  <inkml:trace contextRef="#ctx0" brushRef="#br0" timeOffset="37">21793 14224 144 0,'-3'48'55'0,"0"-27"-30"0,0 0-25 16,3-13 10-16,0 2-4 15,0-2-1-15,0 0 8 16,0-2 6-16,0-6-10 16,0-3 2-16,0-2 0 0,0-9-11 15,-3-7-4-15,3-2 2 16,0-7 0-16,0 1 4 16,3-13 3-16,6 8-2 0,3 2-2 15,3 8-3 1,6 8 1-16,3 13 5 0,-3 9 5 15,-4 7 10-15,-2 3 6 16,-6 0 0-16,-9 5 2 16,-9-5-11-16,-6 0-2 15,-2-3-10-15,-4 3-5 16,0-8-18-16,3-3-7 16,3-5-38-16,0-3-14 15,12-5-14 1</inkml:trace>
  <inkml:trace contextRef="#ctx0" brushRef="#br0" timeOffset="38">22085 13769 236 0,'-3'5'88'0,"6"6"-48"0,-6 15-51 16,3-10 13-16,-3 11 2 15,0 10 7-15,0 10 1 16,-3 4 1-16,3-1-7 15,3-5-2-15,-3-3 0 0,0-2-27 16,0-8-11-16,0-6-60 16,0-10-38-1,-3-11 58-15</inkml:trace>
  <inkml:trace contextRef="#ctx0" brushRef="#br0" timeOffset="39">21883 14034 364 0,'-9'-11'137'0,"24"11"-74"0,20-3-109 0,-11 1 5 16,6-4-6-16,14-4 2 15,7-1-12-15,-3-2-3 16,5 0-30-16,1 2-10 16</inkml:trace>
  <inkml:trace contextRef="#ctx0" brushRef="#br0" timeOffset="40">22517 14163 156 0,'-3'19'57'0,"6"-6"-30"0,-3 11-34 0,3-16 10 15,-3 5 3-15,0-3 4 16,0-2 8-16,0-2 6 16,0-1-13-16,0-5-1 0,0-5-3 0,0-1-3 15,0-4-3 1,3-6 6-16,0-3 3 0,5 1 3 16,4-6 5-16,3-2-8 15,0 2-1-15,6 13 1 16,-3 3 4-16,0 14-4 15,0 4 2-15,-1 3-7 16,-8 6-3-16,3-3-4 16,-6 0 1-16,-3-3-21 15,-3-3-8-15,0 1-31 16,3-3-14-16</inkml:trace>
  <inkml:trace contextRef="#ctx0" brushRef="#br0" timeOffset="41">22871 14081 192 0,'-3'-13'74'0,"-3"26"-40"0,3-8-35 0,3 1 12 15,-9 2-3-15,6 2 0 16,0 6 0-16,3 3 2 16,3 2-5-16,0 0-1 0,9 0 0 15,0-2-2-15,6-3 1 16,-1-6 0-16,4-2 3 15,0-8-5-15,6-3-1 16,-9-2 2-16,-3-3 3 0,-12-2-4 16,-9-4-3-16,-6-4-4 15,-6 2-1-15,-3-3-3 16,-9 6 1-16,1-5-19 16,5 4-9-16,6 1-85 31,24-11 33-31</inkml:trace>
  <inkml:trace contextRef="#ctx0" brushRef="#br0" timeOffset="42">23103 13811 212 0,'-9'16'79'0,"9"-11"-42"0,0 19-45 15,0-11 12-15,-3 9 9 16,0 7 6-16,-3 13-7 0,6 3-2 15,0-3-6-15,0-2-3 16,0 0 2-16,0-6-33 0,0-2-14 16,6-11-53-1</inkml:trace>
  <inkml:trace contextRef="#ctx0" brushRef="#br0" timeOffset="43">22895 13989 316 0,'-15'-8'118'0,"15"8"-64"0,6 0-96 0,0 2 3 0,3 1 12 15,5 0 12 1,7-3 8-16,9 0 3 0,3 0-39 16,5 0-19-16,1 0-23 15,3 0-8-15</inkml:trace>
  <inkml:trace contextRef="#ctx0" brushRef="#br0" timeOffset="44">23273 14018 228 0,'-33'-3'85'0,"24"6"-46"0,-3 2-46 15,6 6 14-15,-3 4-3 16,0 4 2-16,-3-1-2 16,9 4-1-16,0-1-1 15,3 0-2-15,6-5 3 0,0 0 0 16,3-3 1-16,-3-5-11 15,12-3-5-15,-6-2-3 16,0-6 1-16,-3-2 6 16,-3-3 4-16,-12-3 3 15,6-2 3-15,-3 3 1 0,0-1 1 16,0 6-2-16,3-3-2 16,0 13-2-16,0 0-1 15,3 3 6-15,9 5 3 16,0 3-3-16,0 0-2 15,2 3 0-15,1-6 1 16,-3 0-30-16,-3-5-13 16,9-8-45-1</inkml:trace>
  <inkml:trace contextRef="#ctx0" brushRef="#br0" timeOffset="45">23463 13851 248 0,'-15'-13'93'0,"30"15"-50"0,-6 17-55 16,-6-9 13-16,0 6-4 15,-3 11 3-15,6 18 3 16,-3 2 1-16,3 1-2 16,-6 0-2-16,0-1 1 0,0-7-19 15,0-8-5-15,0-6-77 16</inkml:trace>
  <inkml:trace contextRef="#ctx0" brushRef="#br0" timeOffset="46">23344 14015 352 0,'-18'-8'132'0,"24"8"-72"0,-3 0-96 0,9 0 9 15,-3 0 7-15,9 0 10 16,6 0-6-16,2 0-4 16,7 0-51-16,-3 0-21 15,9-3-2-15,-10 3 2 0</inkml:trace>
  <inkml:trace contextRef="#ctx0" brushRef="#br0" timeOffset="47">23680 14063 200 0,'0'42'74'0,"0"-26"-40"0,0 8-31 0,0-14 15 0,6 6-9 15,-3 0-1-15,-3 2-4 16,0-2-1-16,0-2-45 16,0-4-74-1,0-12 7-15</inkml:trace>
  <inkml:trace contextRef="#ctx0" brushRef="#br0" timeOffset="48">23674 13925 332 0,'-5'-11'126'0,"2"11"-68"0,3 0-98 0,0 0 6 16,5 0 6-16,4 3 8 15,0 0-3-15,12 2 1 16,-3 3-49-16,3 0-20 16,3 0 16-16,-1 0 8 15</inkml:trace>
  <inkml:trace contextRef="#ctx0" brushRef="#br0" timeOffset="49">23838 14166 232 0,'-12'21'88'0,"9"-8"-48"0,9 0-45 0,-3-7 17 15,6 2 2-15,3-3 3 16,9-2-6-16,3-3-4 0,0-3-4 16,-1-2-9-16,-5-1-4 15,3-2 12-15,-9-2 8 0,-3-1-3 16,-9-2-1-16,-6 0-1 15,-9-19 1-15,-6 8-1 16,-3 3 2-16,-2 5-6 16,5 0-1-16,6 6-5 15,0 2-1-15,12 0-37 16,3 0-14-16,3 3-4 16,9-1-1-16,6 1-14 15</inkml:trace>
  <inkml:trace contextRef="#ctx0" brushRef="#br0" timeOffset="50">24070 14015 216 0,'6'13'82'0,"3"27"-44"0,3-6-31 0,-6-18 18 15,3 3-11-15,-6 2-3 16,6-3 9-16,-6-4 4 16,0-4-12-16,-3-2 0 0,0 0 1 15,0-3-7-15,0-7 1 16,3-4 3-1,0-4-6-15,3-6 0 16,6-8-4-16,6-2-1 16,2 5-1-16,1 10-2 15,3 6 0-15,-3 13 0 16,0 7 5-16,5 7 3 16,-8-1 5-16,-3 3 5 0,-3-3-13 15,-3 0-2-15,0-5-44 16,0-6-18-16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4/25/2018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5167-E367-4FF7-8E39-CC491441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84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make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vectorfun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err="1" smtClean="0"/>
              <a:t>vectorcap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vectorfun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uncomment </a:t>
            </a:r>
            <a:r>
              <a:rPr lang="en-US" dirty="0" err="1" smtClean="0"/>
              <a:t>vec.reserve</a:t>
            </a:r>
            <a:r>
              <a:rPr lang="en-US" dirty="0" smtClean="0"/>
              <a:t>(4); in vectorfun.cc</a:t>
            </a:r>
          </a:p>
          <a:p>
            <a:r>
              <a:rPr lang="en-US" dirty="0" smtClean="0"/>
              <a:t>make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vectorcap</a:t>
            </a:r>
            <a:endParaRPr lang="en-US" baseline="0" dirty="0" smtClean="0"/>
          </a:p>
          <a:p>
            <a:r>
              <a:rPr lang="en-US" baseline="0" dirty="0" smtClean="0"/>
              <a:t>make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run</a:t>
            </a:r>
            <a:r>
              <a:rPr lang="en-US" baseline="0" dirty="0" smtClean="0"/>
              <a:t> ./</a:t>
            </a:r>
            <a:r>
              <a:rPr lang="en-US" baseline="0" dirty="0" err="1" smtClean="0"/>
              <a:t>vectoriterator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0" dirty="0"/>
              <a:t> begin() and end() return begin and end iterators (which can be assigned and compared – at least equality).</a:t>
            </a:r>
          </a:p>
          <a:p>
            <a:r>
              <a:rPr lang="en-US" baseline="0" dirty="0"/>
              <a:t>Getting container data is done by dereferencing iterator.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vectoralgos</a:t>
            </a:r>
            <a:r>
              <a:rPr lang="en-US" dirty="0"/>
              <a:t> to</a:t>
            </a:r>
            <a:r>
              <a:rPr lang="en-US" baseline="0" dirty="0"/>
              <a:t> see Tracer output – lots of copying!!!</a:t>
            </a:r>
          </a:p>
          <a:p>
            <a:r>
              <a:rPr lang="en-US" dirty="0"/>
              <a:t>http://www.cplusplus.com/reference/algorithm/sort/ --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linearithmic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distance between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Performs approximately </a:t>
            </a:r>
            <a:r>
              <a:rPr lang="en-US" dirty="0"/>
              <a:t>N*log</a:t>
            </a:r>
            <a:r>
              <a:rPr lang="en-US" baseline="-25000" dirty="0"/>
              <a:t>2</a:t>
            </a:r>
            <a:r>
              <a:rPr lang="en-US" dirty="0"/>
              <a:t>(N)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(where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this distance) comparisons of elements, and up to that many element swaps (or moves).”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decisions: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return void or return an iterator (choosing void)</a:t>
            </a:r>
          </a:p>
          <a:p>
            <a:pPr marL="171450" indent="-171450" fontAlgn="base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get next element via actual element or via iterator (choosing iterator to avoid extra copying)</a:t>
            </a:r>
          </a:p>
          <a:p>
            <a:pPr marL="0" indent="0" fontAlgn="base">
              <a:buFontTx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templatize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vector&lt;T&gt;::iterator is a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dependant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name that depends on a template parameter.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compiler doesn't know if it is either a static field or a type,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you must tell it using “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typename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7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3337" y="27429"/>
            <a:ext cx="225734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L14:  C++ Standard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Template Library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std/iterato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20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hyperlink" Target="http://www.cplusplus.com/reference/stl/vector/vec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9.xml"/><Relationship Id="rId4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Standard Template Library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9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container class has an associated </a:t>
            </a:r>
            <a:r>
              <a:rPr lang="en-US" dirty="0">
                <a:solidFill>
                  <a:srgbClr val="0066FF"/>
                </a:solidFill>
              </a:rPr>
              <a:t>iterator</a:t>
            </a:r>
            <a:r>
              <a:rPr lang="en-US" dirty="0"/>
              <a:t> 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/>
              <a:t>) used to iterate through elements of the container</a:t>
            </a:r>
          </a:p>
          <a:p>
            <a:pPr lvl="1"/>
            <a:r>
              <a:rPr lang="en-US" dirty="0">
                <a:hlinkClick r:id="rId3"/>
              </a:rPr>
              <a:t>http://www.cplusplus.com/reference/std/iterator/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Iterator range </a:t>
            </a:r>
            <a:r>
              <a:rPr lang="en-US" dirty="0"/>
              <a:t>is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dirty="0"/>
              <a:t> up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dirty="0"/>
              <a:t>i.e., 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dirty="0"/>
              <a:t> 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 is one past the last container element!</a:t>
            </a:r>
          </a:p>
          <a:p>
            <a:pPr lvl="1"/>
            <a:r>
              <a:rPr lang="en-US" dirty="0"/>
              <a:t>Some container iterators support more operations than others</a:t>
            </a:r>
          </a:p>
          <a:p>
            <a:pPr lvl="2"/>
            <a:r>
              <a:rPr lang="en-US" dirty="0"/>
              <a:t>All can be incremented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/>
              <a:t>), copied, copy-constructed</a:t>
            </a:r>
          </a:p>
          <a:p>
            <a:pPr lvl="2"/>
            <a:r>
              <a:rPr lang="en-US" dirty="0"/>
              <a:t>Some can be dereferenced on RHS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*it;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Some can be dereferenced on LHS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*it = x;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Some can be decremented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Some support random access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operators)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34825" y="1119033"/>
              <a:ext cx="4820400" cy="3517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5825" y="1113993"/>
                <a:ext cx="4833720" cy="35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7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12064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vector&lt;Tracer&gt;::iterator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it++)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iterating!"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vectoriterator.cc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33000" y="4153680"/>
              <a:ext cx="6627960" cy="148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6160" y="4149360"/>
                <a:ext cx="6638040" cy="14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Inference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/>
              <a:t> keyword can be used to infer types</a:t>
            </a:r>
          </a:p>
          <a:p>
            <a:pPr lvl="1"/>
            <a:r>
              <a:rPr lang="en-US" dirty="0"/>
              <a:t>Simplifies your life if, for example, functions return complicated types</a:t>
            </a:r>
          </a:p>
          <a:p>
            <a:pPr lvl="1"/>
            <a:r>
              <a:rPr lang="en-US" dirty="0"/>
              <a:t>The expression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/>
              <a:t> must contain explicit initialization for it to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389120" y="3200400"/>
            <a:ext cx="4206240" cy="3566160"/>
          </a:xfrm>
          <a:prstGeom prst="roundRect">
            <a:avLst>
              <a:gd name="adj" fmla="val 330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Calculate and return a vector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containing all factors of n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Manually identified type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facts1 =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324234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Inferred type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facts2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12321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here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facts3;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68880" y="3912840"/>
              <a:ext cx="4846680" cy="2454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1320" y="3903120"/>
                <a:ext cx="4863600" cy="24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6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/>
              <a:t> and Iterators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640080"/>
          </a:xfrm>
        </p:spPr>
        <p:txBody>
          <a:bodyPr/>
          <a:lstStyle/>
          <a:p>
            <a:r>
              <a:rPr lang="en-US" dirty="0"/>
              <a:t>Life becomes much simpler!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" y="2286000"/>
            <a:ext cx="8961120" cy="822960"/>
          </a:xfrm>
          <a:prstGeom prst="roundRect">
            <a:avLst>
              <a:gd name="adj" fmla="val 16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3840480"/>
            <a:ext cx="6583680" cy="822960"/>
          </a:xfrm>
          <a:prstGeom prst="roundRect">
            <a:avLst>
              <a:gd name="adj" fmla="val 16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474720" y="3108960"/>
            <a:ext cx="0" cy="73152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1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Statement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Syntactic sugar similar to Java’s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</a:p>
          <a:p>
            <a:pPr lvl="1"/>
            <a:r>
              <a:rPr lang="en-US" dirty="0"/>
              <a:t>General format: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declaration</a:t>
            </a:r>
            <a:r>
              <a:rPr lang="en-US" dirty="0"/>
              <a:t> defines loop variable</a:t>
            </a:r>
          </a:p>
          <a:p>
            <a:pPr lvl="1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dirty="0"/>
              <a:t> is an object representing a sequence</a:t>
            </a:r>
          </a:p>
          <a:p>
            <a:pPr lvl="2"/>
            <a:r>
              <a:rPr lang="en-US" dirty="0"/>
              <a:t>Strings, initializer lists, arrays with an explicit length defined, STL containers that support iterators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468880" y="4937760"/>
            <a:ext cx="4206240" cy="17373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out a string, one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character per line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c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1920240"/>
            <a:ext cx="6035040" cy="109728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declaration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15560" y="3446640"/>
              <a:ext cx="6164640" cy="2485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000" y="3438000"/>
                <a:ext cx="6177960" cy="25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5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12064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"auto" is a C++11 feature not available on older compilers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iterating!"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vectoriterator_2011.cc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01000" y="4887360"/>
              <a:ext cx="5997960" cy="795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480" y="4880160"/>
                <a:ext cx="60066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8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functions to be used on ranges of elements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Range</a:t>
            </a:r>
            <a:r>
              <a:rPr lang="en-US" dirty="0"/>
              <a:t>: any sequence that can be accessed through </a:t>
            </a:r>
            <a:r>
              <a:rPr lang="en-US" i="1" dirty="0"/>
              <a:t>iterators</a:t>
            </a:r>
            <a:r>
              <a:rPr lang="en-US" dirty="0"/>
              <a:t> or </a:t>
            </a:r>
            <a:r>
              <a:rPr lang="en-US" i="1" dirty="0"/>
              <a:t>pointers</a:t>
            </a:r>
            <a:r>
              <a:rPr lang="en-US" dirty="0"/>
              <a:t>, like arrays or some of the containers</a:t>
            </a:r>
          </a:p>
          <a:p>
            <a:pPr lvl="1"/>
            <a:r>
              <a:rPr lang="en-US" dirty="0"/>
              <a:t>General form:</a:t>
            </a:r>
          </a:p>
          <a:p>
            <a:pPr lvl="3"/>
            <a:endParaRPr lang="en-US" dirty="0"/>
          </a:p>
          <a:p>
            <a:r>
              <a:rPr lang="en-US" dirty="0"/>
              <a:t>Algorithms operate directly on range </a:t>
            </a:r>
            <a:r>
              <a:rPr lang="en-US" i="1" dirty="0"/>
              <a:t>elements</a:t>
            </a:r>
            <a:r>
              <a:rPr lang="en-US" dirty="0"/>
              <a:t> rather than the containers they live in</a:t>
            </a:r>
          </a:p>
          <a:p>
            <a:pPr lvl="1"/>
            <a:r>
              <a:rPr lang="en-US" dirty="0"/>
              <a:t>Make use of elements’ copy </a:t>
            </a:r>
            <a:r>
              <a:rPr lang="en-US" dirty="0" err="1"/>
              <a:t>ctor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pPr lvl="1"/>
            <a:r>
              <a:rPr lang="en-US" dirty="0"/>
              <a:t>Some do not modify elements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min_element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binary_search</a:t>
            </a:r>
            <a:endParaRPr lang="en-US" b="1" dirty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Some do modify elements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transform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56808" y="2615184"/>
            <a:ext cx="4754880" cy="3657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65731" y="2145730"/>
              <a:ext cx="5307120" cy="2848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0691" y="2141050"/>
                <a:ext cx="5321520" cy="28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9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&lt;vector&gt;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vectoralgos.cc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" y="4079520"/>
            <a:ext cx="8025120" cy="2508480"/>
            <a:chOff x="45720" y="4079520"/>
            <a:chExt cx="8025120" cy="25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45720" y="4079520"/>
                <a:ext cx="8025120" cy="250848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960" y="4072680"/>
                  <a:ext cx="8035200" cy="25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4520520" y="4397760"/>
                <a:ext cx="1941120" cy="72324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5480" y="4392360"/>
                  <a:ext cx="1953000" cy="73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6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0640" y="749869"/>
              <a:ext cx="8082360" cy="4339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880" y="743389"/>
                <a:ext cx="8095680" cy="43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62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Write a function </a:t>
            </a:r>
            <a:r>
              <a:rPr lang="en-US" sz="24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that takes a 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/>
              <a:t> iterator and then does the compare-and-possibly-swap operation we saw in </a:t>
            </a:r>
            <a:r>
              <a:rPr lang="en-US" sz="24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on that element and the one </a:t>
            </a:r>
            <a:r>
              <a:rPr lang="en-US" sz="2400" i="1" dirty="0"/>
              <a:t>after</a:t>
            </a:r>
            <a:r>
              <a:rPr lang="en-US" sz="2400" dirty="0"/>
              <a:t> it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u="sng" dirty="0"/>
              <a:t>Hint</a:t>
            </a:r>
            <a:r>
              <a:rPr lang="en-US" sz="2000" dirty="0"/>
              <a:t>:  Iterators behave similarly to pointers!</a:t>
            </a:r>
          </a:p>
          <a:p>
            <a:pPr lvl="1"/>
            <a:r>
              <a:rPr lang="en-US" sz="2000" u="sng" dirty="0"/>
              <a:t>Example</a:t>
            </a:r>
            <a:r>
              <a:rPr lang="en-US" sz="2000" dirty="0"/>
              <a:t>: 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OrderNext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sz="2000" dirty="0"/>
              <a:t> should order the first 2 elements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1680" y="4149000"/>
              <a:ext cx="8701560" cy="2115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40" y="4143960"/>
                <a:ext cx="8712360" cy="21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3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exercise released today!</a:t>
            </a:r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tomorrow (5/2)</a:t>
            </a:r>
            <a:endParaRPr lang="en-US" dirty="0"/>
          </a:p>
          <a:p>
            <a:pPr lvl="1"/>
            <a:r>
              <a:rPr lang="en-US" dirty="0" smtClean="0"/>
              <a:t>Don’t forget to clone your repo to double-/triple-/quadruple-check compilation!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 is next Friday (5/10) @ 5-6:10 pm in KNE 130</a:t>
            </a:r>
          </a:p>
          <a:p>
            <a:pPr lvl="1"/>
            <a:r>
              <a:rPr lang="en-US" dirty="0" smtClean="0"/>
              <a:t>1 double-sided page of hand-written notes; </a:t>
            </a:r>
            <a:br>
              <a:rPr lang="en-US" dirty="0" smtClean="0"/>
            </a:br>
            <a:r>
              <a:rPr lang="en-US" dirty="0" smtClean="0"/>
              <a:t>reference info will be provided on exam</a:t>
            </a:r>
          </a:p>
          <a:p>
            <a:pPr lvl="1"/>
            <a:r>
              <a:rPr lang="en-US" dirty="0" smtClean="0"/>
              <a:t>Topics:  everything from lecture, exercises, project, etc. up through hw2 and C++ new/delete</a:t>
            </a:r>
          </a:p>
          <a:p>
            <a:pPr lvl="1"/>
            <a:r>
              <a:rPr lang="en-US" dirty="0" smtClean="0"/>
              <a:t>Old exams on course website, review in section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/>
              <a:t> files from lecture:</a:t>
            </a:r>
          </a:p>
          <a:p>
            <a:pPr lvl="1"/>
            <a:r>
              <a:rPr lang="en-US" dirty="0"/>
              <a:t>Construct a vector of lists of Tracers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 container with each element being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of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Observe how many copies happen 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 the sort algorithm to sort the vector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 the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list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 function to sort each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C++’s Standard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C++’s Standard Library consists of four major pieces: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The entire C standard library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C++’s input/output stream library</a:t>
            </a:r>
          </a:p>
          <a:p>
            <a:pPr lvl="2">
              <a:lnSpc>
                <a:spcPct val="150000"/>
              </a:lnSpc>
            </a:pP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cin</a:t>
            </a:r>
            <a:r>
              <a:rPr lang="en-US" dirty="0"/>
              <a:t>,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stringstreams</a:t>
            </a:r>
            <a:r>
              <a:rPr lang="en-US" dirty="0"/>
              <a:t>, </a:t>
            </a:r>
            <a:r>
              <a:rPr lang="en-US" dirty="0" err="1"/>
              <a:t>fstreams</a:t>
            </a:r>
            <a:r>
              <a:rPr lang="en-US" dirty="0"/>
              <a:t>, etc.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C++’s standard template library (</a:t>
            </a:r>
            <a:r>
              <a:rPr lang="en-US" b="1" dirty="0">
                <a:solidFill>
                  <a:srgbClr val="FF0000"/>
                </a:solidFill>
              </a:rPr>
              <a:t>STL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sz="2400" dirty="0">
                <a:solidFill>
                  <a:srgbClr val="FF0000"/>
                </a:solidFill>
              </a:rPr>
              <a:t>☜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Containers, iterators, algorithms (sort, find, etc.), </a:t>
            </a:r>
            <a:r>
              <a:rPr lang="en-US" dirty="0" err="1">
                <a:solidFill>
                  <a:srgbClr val="FF0000"/>
                </a:solidFill>
              </a:rPr>
              <a:t>numerics</a:t>
            </a:r>
            <a:endParaRPr lang="en-US" dirty="0">
              <a:solidFill>
                <a:srgbClr val="FF0000"/>
              </a:solidFill>
            </a:endParaRP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C+’+’s miscellaneous library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Strings, exceptions, memory allocation, localization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ym typeface="Wingdings" panose="05000000000000000000" pitchFamily="2" charset="2"/>
              </a:rPr>
              <a:t>Containers 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container</a:t>
            </a:r>
            <a:r>
              <a:rPr lang="en-US" dirty="0"/>
              <a:t> is an object that stores (in memory) a collection of other objects (elements)</a:t>
            </a:r>
          </a:p>
          <a:p>
            <a:pPr lvl="1"/>
            <a:r>
              <a:rPr lang="en-US" dirty="0"/>
              <a:t>Implemented as class templates, so hugely flexible</a:t>
            </a:r>
          </a:p>
          <a:p>
            <a:pPr lvl="1"/>
            <a:r>
              <a:rPr lang="en-US" dirty="0"/>
              <a:t>More info in </a:t>
            </a:r>
            <a:r>
              <a:rPr lang="en-US" i="1" dirty="0"/>
              <a:t>C++ Primer</a:t>
            </a:r>
            <a:r>
              <a:rPr lang="en-US" dirty="0"/>
              <a:t> §9.2, 11.2</a:t>
            </a:r>
          </a:p>
          <a:p>
            <a:pPr lvl="3"/>
            <a:endParaRPr lang="en-US" dirty="0"/>
          </a:p>
          <a:p>
            <a:r>
              <a:rPr lang="en-US" dirty="0"/>
              <a:t>Several different classes of container</a:t>
            </a:r>
          </a:p>
          <a:p>
            <a:pPr lvl="1"/>
            <a:r>
              <a:rPr lang="en-US" u="sng" dirty="0"/>
              <a:t>Sequence</a:t>
            </a:r>
            <a:r>
              <a:rPr lang="en-US" dirty="0"/>
              <a:t> containers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list, ...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Associative</a:t>
            </a:r>
            <a:r>
              <a:rPr lang="en-US" dirty="0"/>
              <a:t> containers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multiset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multimap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 in algorithmic cost and supported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96458" y="2570100"/>
              <a:ext cx="5742720" cy="2373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3938" y="2562180"/>
                <a:ext cx="5750640" cy="23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7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Containers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STL containers store by </a:t>
            </a:r>
            <a:r>
              <a:rPr lang="en-US" i="1" dirty="0"/>
              <a:t>value</a:t>
            </a:r>
            <a:r>
              <a:rPr lang="en-US" dirty="0"/>
              <a:t>, not by </a:t>
            </a:r>
            <a:r>
              <a:rPr lang="en-US" i="1" dirty="0"/>
              <a:t>reference</a:t>
            </a:r>
          </a:p>
          <a:p>
            <a:pPr lvl="1"/>
            <a:r>
              <a:rPr lang="en-US" dirty="0"/>
              <a:t>When you insert an object, the container makes a </a:t>
            </a:r>
            <a:r>
              <a:rPr lang="en-US" i="1" dirty="0"/>
              <a:t>copy</a:t>
            </a:r>
          </a:p>
          <a:p>
            <a:pPr lvl="1"/>
            <a:r>
              <a:rPr lang="en-US" dirty="0"/>
              <a:t>If the container needs to rearrange objects, it makes copies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if you sort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, it will make many, many copies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if you insert into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, that may trigger several copies</a:t>
            </a:r>
          </a:p>
          <a:p>
            <a:pPr lvl="1"/>
            <a:r>
              <a:rPr lang="en-US" dirty="0"/>
              <a:t>What if you don’t want this (disabled copy constructor or copying is expensive)?</a:t>
            </a:r>
          </a:p>
          <a:p>
            <a:pPr lvl="2"/>
            <a:r>
              <a:rPr lang="en-US" dirty="0"/>
              <a:t>You can insert a wrapper object with a pointer to the object</a:t>
            </a:r>
          </a:p>
          <a:p>
            <a:pPr lvl="3"/>
            <a:r>
              <a:rPr lang="en-US" dirty="0"/>
              <a:t>We’ll learn about these “smart pointers”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23000" y="2774106"/>
              <a:ext cx="6757200" cy="2063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0" y="2767266"/>
                <a:ext cx="6769800" cy="20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4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Tracer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Wrapper class for an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value_</a:t>
            </a:r>
            <a:endParaRPr lang="en-US" dirty="0"/>
          </a:p>
          <a:p>
            <a:pPr lvl="1"/>
            <a:r>
              <a:rPr lang="en-US" dirty="0"/>
              <a:t>Also holds unique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id_</a:t>
            </a:r>
            <a:r>
              <a:rPr lang="en-US" dirty="0"/>
              <a:t> (increasing from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Default </a:t>
            </a:r>
            <a:r>
              <a:rPr lang="en-US" dirty="0" err="1"/>
              <a:t>ctor</a:t>
            </a:r>
            <a:r>
              <a:rPr lang="en-US" dirty="0"/>
              <a:t>, </a:t>
            </a:r>
            <a:r>
              <a:rPr lang="en-US" dirty="0" err="1"/>
              <a:t>cctor</a:t>
            </a:r>
            <a:r>
              <a:rPr lang="en-US" dirty="0"/>
              <a:t>, </a:t>
            </a:r>
            <a:r>
              <a:rPr lang="en-US" dirty="0" err="1"/>
              <a:t>dtor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op&lt;</a:t>
            </a:r>
            <a:r>
              <a:rPr lang="en-US" dirty="0"/>
              <a:t> defined</a:t>
            </a:r>
          </a:p>
          <a:p>
            <a:pPr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operator&lt;&lt;</a:t>
            </a:r>
            <a:r>
              <a:rPr lang="en-US" dirty="0"/>
              <a:t> defined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helper method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return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r>
              <a:rPr lang="en-US" dirty="0"/>
              <a:t> as a string</a:t>
            </a:r>
          </a:p>
          <a:p>
            <a:pPr lvl="1"/>
            <a:r>
              <a:rPr lang="en-US" dirty="0"/>
              <a:t>Class and member definitions can be found in </a:t>
            </a:r>
            <a:r>
              <a:rPr lang="en-US" dirty="0" err="1">
                <a:solidFill>
                  <a:srgbClr val="4B2A85"/>
                </a:solidFill>
              </a:rPr>
              <a:t>Tracer.h</a:t>
            </a:r>
            <a:r>
              <a:rPr lang="en-US" dirty="0"/>
              <a:t> and </a:t>
            </a:r>
            <a:r>
              <a:rPr lang="en-US" dirty="0">
                <a:solidFill>
                  <a:srgbClr val="4B2A85"/>
                </a:solidFill>
              </a:rPr>
              <a:t>Tracer.cc</a:t>
            </a:r>
          </a:p>
          <a:p>
            <a:pPr lvl="3"/>
            <a:endParaRPr lang="en-US" dirty="0"/>
          </a:p>
          <a:p>
            <a:r>
              <a:rPr lang="en-US" dirty="0"/>
              <a:t>Useful for tracing behaviors of containers</a:t>
            </a:r>
          </a:p>
          <a:p>
            <a:pPr lvl="1"/>
            <a:r>
              <a:rPr lang="en-US" dirty="0"/>
              <a:t>All methods print identifying messages</a:t>
            </a:r>
          </a:p>
          <a:p>
            <a:pPr lvl="1"/>
            <a:r>
              <a:rPr lang="en-US" dirty="0"/>
              <a:t>Unique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id_</a:t>
            </a:r>
            <a:r>
              <a:rPr lang="en-US" dirty="0"/>
              <a:t> allows you to follow individual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17440" y="1151280"/>
              <a:ext cx="6222240" cy="3351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760" y="1145880"/>
                <a:ext cx="6232320" cy="33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1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generic, dynamically resizable array</a:t>
            </a:r>
          </a:p>
          <a:p>
            <a:pPr lvl="1"/>
            <a:r>
              <a:rPr lang="en-US" dirty="0">
                <a:hlinkClick r:id="rId2"/>
              </a:rPr>
              <a:t>http://www.cplusplus.com/reference/stl/vector/vector/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Elements are store in </a:t>
            </a:r>
            <a:r>
              <a:rPr lang="en-US" i="1" dirty="0"/>
              <a:t>contiguous</a:t>
            </a:r>
            <a:r>
              <a:rPr lang="en-US" dirty="0"/>
              <a:t> memory locations</a:t>
            </a:r>
          </a:p>
          <a:p>
            <a:pPr lvl="2"/>
            <a:r>
              <a:rPr lang="en-US" dirty="0"/>
              <a:t>Elements can be accessed using pointer arithmetic if you’d like</a:t>
            </a:r>
          </a:p>
          <a:p>
            <a:pPr lvl="2"/>
            <a:r>
              <a:rPr lang="en-US" dirty="0"/>
              <a:t>Random access is O(1) time</a:t>
            </a:r>
          </a:p>
          <a:p>
            <a:pPr lvl="1"/>
            <a:r>
              <a:rPr lang="en-US" dirty="0"/>
              <a:t>Adding/removing from the end is cheap (amortized constant time)</a:t>
            </a:r>
          </a:p>
          <a:p>
            <a:pPr lvl="1"/>
            <a:r>
              <a:rPr lang="en-US" dirty="0"/>
              <a:t>Inserting/deleting from the middle or start is expensive (linear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52848" y="1797261"/>
            <a:ext cx="7740588" cy="3072962"/>
            <a:chOff x="752848" y="1797261"/>
            <a:chExt cx="7740588" cy="30729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2286578" y="1797261"/>
                <a:ext cx="2799360" cy="640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1178" y="1786821"/>
                  <a:ext cx="2814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752848" y="2244131"/>
                <a:ext cx="362520" cy="3182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848" y="2236571"/>
                  <a:ext cx="379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4293316" y="3094342"/>
                <a:ext cx="4200120" cy="2264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6116" y="3089302"/>
                  <a:ext cx="4214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1897036" y="4553783"/>
                <a:ext cx="3411360" cy="3164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93076" y="4546943"/>
                  <a:ext cx="3422880" cy="33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68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vectorfun.cc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02920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vector&lt;Tracer&gt;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a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c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71600" y="1666800"/>
            <a:ext cx="5604480" cy="4219200"/>
            <a:chOff x="3171600" y="1666800"/>
            <a:chExt cx="5604480" cy="42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/>
                <p14:cNvContentPartPr/>
                <p14:nvPr/>
              </p14:nvContentPartPr>
              <p14:xfrm>
                <a:off x="3171600" y="2954520"/>
                <a:ext cx="5290560" cy="2931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3680" y="2949840"/>
                  <a:ext cx="5304240" cy="29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/>
                <p14:cNvContentPartPr/>
                <p14:nvPr/>
              </p14:nvContentPartPr>
              <p14:xfrm>
                <a:off x="4726080" y="4956840"/>
                <a:ext cx="4050000" cy="3117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1400" y="4951080"/>
                  <a:ext cx="4062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/>
                <p14:cNvContentPartPr/>
                <p14:nvPr/>
              </p14:nvContentPartPr>
              <p14:xfrm>
                <a:off x="3279600" y="1666800"/>
                <a:ext cx="4805280" cy="22032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2400" y="1659240"/>
                  <a:ext cx="4821480" cy="23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2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All the Copying?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7982" y="482564"/>
            <a:ext cx="8223425" cy="5772600"/>
            <a:chOff x="477982" y="482564"/>
            <a:chExt cx="8223425" cy="57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477982" y="482564"/>
                <a:ext cx="7834680" cy="57726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662" y="474284"/>
                  <a:ext cx="7844760" cy="57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/>
                <p14:cNvContentPartPr/>
                <p14:nvPr/>
              </p14:nvContentPartPr>
              <p14:xfrm>
                <a:off x="6653367" y="2047473"/>
                <a:ext cx="2048040" cy="247896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6167" y="2038833"/>
                  <a:ext cx="2066760" cy="249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3536</TotalTime>
  <Words>1530</Words>
  <Application>Microsoft Office PowerPoint</Application>
  <PresentationFormat>On-screen Show (4:3)</PresentationFormat>
  <Paragraphs>297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Standard Template Library CSE 333 Spring 2019</vt:lpstr>
      <vt:lpstr>Administrivia</vt:lpstr>
      <vt:lpstr>C++’s Standard Library</vt:lpstr>
      <vt:lpstr>STL Containers </vt:lpstr>
      <vt:lpstr>STL Containers </vt:lpstr>
      <vt:lpstr>Our Tracer Class</vt:lpstr>
      <vt:lpstr>STL vector</vt:lpstr>
      <vt:lpstr>vector/Tracer Example</vt:lpstr>
      <vt:lpstr>Why All the Copying?</vt:lpstr>
      <vt:lpstr>STL iterator</vt:lpstr>
      <vt:lpstr>iterator Example</vt:lpstr>
      <vt:lpstr>Type Inference (C++11)</vt:lpstr>
      <vt:lpstr>auto and Iterators</vt:lpstr>
      <vt:lpstr>Range for Statement (C++11)</vt:lpstr>
      <vt:lpstr>Updated iterator Example</vt:lpstr>
      <vt:lpstr>STL Algorithms</vt:lpstr>
      <vt:lpstr>Algorithms Example</vt:lpstr>
      <vt:lpstr>Copying For sort</vt:lpstr>
      <vt:lpstr>Iterator Question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Standard Template Library CSE 333 Spring 2018</dc:title>
  <dc:creator>Justin Hsia</dc:creator>
  <cp:lastModifiedBy>Justin Hsia</cp:lastModifiedBy>
  <cp:revision>97</cp:revision>
  <cp:lastPrinted>2019-05-01T02:26:20Z</cp:lastPrinted>
  <dcterms:created xsi:type="dcterms:W3CDTF">2018-04-23T06:25:50Z</dcterms:created>
  <dcterms:modified xsi:type="dcterms:W3CDTF">2019-05-02T00:34:06Z</dcterms:modified>
</cp:coreProperties>
</file>