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9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0" r:id="rId3"/>
    <p:sldId id="273" r:id="rId4"/>
    <p:sldId id="284" r:id="rId5"/>
    <p:sldId id="285" r:id="rId6"/>
    <p:sldId id="286" r:id="rId7"/>
    <p:sldId id="287" r:id="rId8"/>
    <p:sldId id="272" r:id="rId9"/>
    <p:sldId id="276" r:id="rId10"/>
    <p:sldId id="279" r:id="rId11"/>
    <p:sldId id="277" r:id="rId12"/>
    <p:sldId id="278" r:id="rId13"/>
    <p:sldId id="288" r:id="rId14"/>
    <p:sldId id="275" r:id="rId15"/>
    <p:sldId id="263" r:id="rId16"/>
    <p:sldId id="260" r:id="rId17"/>
    <p:sldId id="261" r:id="rId18"/>
    <p:sldId id="264" r:id="rId19"/>
    <p:sldId id="265" r:id="rId20"/>
    <p:sldId id="268" r:id="rId21"/>
    <p:sldId id="289" r:id="rId22"/>
    <p:sldId id="267" r:id="rId23"/>
    <p:sldId id="281" r:id="rId24"/>
    <p:sldId id="269" r:id="rId25"/>
    <p:sldId id="280" r:id="rId26"/>
    <p:sldId id="26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669900"/>
    <a:srgbClr val="E2661A"/>
    <a:srgbClr val="0066FF"/>
    <a:srgbClr val="4B2A85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9" autoAdjust="0"/>
    <p:restoredTop sz="86522" autoAdjust="0"/>
  </p:normalViewPr>
  <p:slideViewPr>
    <p:cSldViewPr snapToGrid="0">
      <p:cViewPr varScale="1">
        <p:scale>
          <a:sx n="81" d="100"/>
          <a:sy n="81" d="100"/>
        </p:scale>
        <p:origin x="9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13-</a:t>
            </a:r>
            <a:fld id="{6A72F916-7F64-4076-B199-2C5F4B961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25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4:30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12771 7488 148 0,'3'2'55'0,"-3"-4"-30"0,3 4-12 0,-3-2 19 16,3 3-7 0,6-3 0-16,6 0-8 0,0 0 0 15,3 0-10-15,0-3-2 0,5 3-1 16,7-2 4-16,3-1 3 16,3-2-9-16,5-1 0 15,4-7 4-15,6 5 4 16,-1 6-3-16,1-1-2 15,2 0 2-15,4 3 0 16,-6 0-3-16,-1 0-1 16,-2 0 1-16,-1 0 0 15,4 0-5-15,-3 0 1 16,2 0 0-16,-2 0 0 16,2 3-3-16,1 0 2 0,-3-1 1 15,2 1 2-15,1 0-3 16,2-3 0-16,1 2 3 15,3 1 1-15,-1 0-4 16,-2-1-1-16,-1 1 3 16,4-1 3-16,-1 1-3 15,1 0-1-15,-3-1 0 16,-1 1 2-16,4 0-1 16,-1-1-1-16,4-2 1 15,2 0 1-15,1 0-1 16,-4 0-1-16,1 0 3 15,-4 0 0-15,4 3-1 0,-4-3-2 16,1 0 1-16,3 0-1 16,-7 0 2-1,4 0 1-15,-4 0-1 0,1 3-2 16,2-1 1-16,1-2-1 16,3 0 0-16,-1 3 2 15,-2-3-3-15,2 3 0 16,1-1 1-16,-1-2 2 15,1 0-1-15,-1 0-1 16,4 0-2-16,-1 0 1 16,1 0 3-16,-1 0 1 15,1 0-1-15,8 0-2 16,-2 0-2-16,2 0-1 16,-2 0 2-16,2 0 2 0,-3 0 0 15,7 0-1-15,-7-2-2 16,4-1 1-16,-4 0-1 15,4-2 0-15,-4 0 4 16,-2 2 1-16,-4 0-1 16,-2 1 1-16,2-1-2 15,1 0 2-15,-4 1-4 16,4-1 0-16,-4 1-1 16,7 2 0-16,-4 0 2 15,7 0 2-15,-1 0-1 16,7-3 2-16,14-2-4 15,6 2 0-15,-3 0 1 16,4 1 0-16,2-4 2 0,0 1 1 16,9-5-1-16,9 2 1 15,-3 0-2-15,7 5-1 16,-4 0 3-16,0 11 2 16,3-2-4-16,3 2-1 15,6-1 2-15,-3 1 3 16,-6 3-4-16,3 0-3 15,0-1-2-15,-9 1 3 16,-3-1 4-16,-3 1 3 16,-2-3-2-16,-7 0-1 15,-3 2-1-15,-6-2-2 16,10 6-2-16,2-4 1 16,0-2 3-16,0 0 1 15,0-3 1-15,1-2 0 0,-1 0-5 16,-3-3-1-16,-6-6 1 15,9-4 2-15,-5-1 0 16,-7 1 2-16,-9 2-2 16,-5-3-1-16,-7 0-24 15,-8 1-9-15,-1-3-78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9:12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12870 7490 220 0,'-3'3'85'0,"3"-3"-46"0,0 0-32 0,0 3 20 16,-3 7-10-16,-6 9 1 16,-9 10 0-16,-9 11 1 15,-6 7-10-15,1 14 6 0,-1 3 4 16,0-1-8-16,-3-7-1 16,7-3-6-16,2-6-3 15,3-5 0-15,3-4 1 16,3-7-6-16,3-7 1 0,0-5-21 15,7-6-7-15,2-5-24 16,3-8-10-16,6-8-45 16</inkml:trace>
  <inkml:trace contextRef="#ctx0" brushRef="#br0" timeOffset="1">13066 7562 224 0,'-3'2'85'0,"0"-2"-46"0,0 16-32 15,-3-10 18-15,-6 4-7 16,-3 6 2-16,-3 8 0 16,-5 10 2-16,-4 11-12 0,-3 8-1 0,-3-3-2 15,-2 6-3-15,-1-6-1 16,3-2-1-16,3-3 1 15,7-5-4-15,2-6 0 16,6-5-30-16,3-5-12 16,3-8-31-16,3-3-11 15</inkml:trace>
  <inkml:trace contextRef="#ctx0" brushRef="#br0" timeOffset="2">13206 7845 244 0,'-6'0'93'0,"3"3"-50"0,-6-1-37 16,3 6 22-16,-6 0-6 0,-3 5-1 15,0-2-7-15,1 2-1 16,2-2-8-16,3-1-5 0,3 1-3 16,3-1-3-16,6 1-1 15,6 2 1-15,6 3 4 16,2 3-1-16,1-3 1 15,-3-1 0-15,-3 1 0 16,-3 0 6-16,-6-3 2 16,-6 1 2-16,-3-1 0 15,-6-3-4-15,-3-2-1 16,-3 0-1-16,1-5 1 16,-4-3-9-16,3-3-1 15,-3-2-27-15,6-3-10 16,12 0-53-16,9-16-47 15,6-2 50-15</inkml:trace>
  <inkml:trace contextRef="#ctx0" brushRef="#br0" timeOffset="3">13364 7668 240 0,'-3'0'90'0,"3"5"-48"0,0 3-53 15,0 0 11-15,3 8 8 16,-3 10 8-16,0 9 6 16,-3 4 2-16,0 4-13 15,0-1-4-15,3 0-1 0,-3-5-5 16,3-2-1-16,0-4-27 0,0-4-11 16,0-9-80-1</inkml:trace>
  <inkml:trace contextRef="#ctx0" brushRef="#br0" timeOffset="4">13230 7927 288 0,'-15'-3'107'0,"15"6"-58"0,6-6-62 0,3 1 15 15,0-1-3-15,6-2 2 16,2 2 1-16,7-2 1 0,0-1-2 15,0 1-7-15,12 5-1 0,-4 0-46 16,1-2-17-16,-3-6-32 16</inkml:trace>
  <inkml:trace contextRef="#ctx0" brushRef="#br0" timeOffset="5">13626 7863 252 0,'-9'-15'96'0,"3"33"-52"0,-6-7-43 16,6-9 21-16,-3 6-8 15,-3 3 2-15,0 2-11 16,0 3-6-16,-3 2 1 16,3 9-3-16,3-3 1 0,6 0 0 15,3-3 0-15,3-5-5 16,3-3-3-16,0-5-5 16,3-3-4-16,3-5-5 0,0-8 0 15,0-8 0-15,-3 0 2 16,0 0 14-16,-3 3 9 15,-3 0 16-15,-3 2 7 16,0 3 5-16,0 3 2 16,0 3-12-16,0 2-6 15,0 5-11-15,0 3-3 16,3 5-3-16,3 3 3 16,0-3-5-16,3 0 0 15,3-2-19-15,-1-3-9 16,7-3-46-16,6-7-45 15,3-9 43-15</inkml:trace>
  <inkml:trace contextRef="#ctx0" brushRef="#br0" timeOffset="6">13840 7900 208 0,'-18'-7'79'0,"6"9"-42"0,-3 3-34 0,9 1 15 0,-6 2-9 16,-5 5-1-16,2 3-6 15,0 5-4-15,6 3 1 16,3-3 0-16,9-3 1 0,0-2-3 16,9-2 0-16,3-1 2 15,0-3 2-15,2-2-13 16,1-5-7-16,0-6-32 16,0-10-57-16,6-8 16 15</inkml:trace>
  <inkml:trace contextRef="#ctx0" brushRef="#br0" timeOffset="7">13923 7654 228 0,'-3'-2'85'0,"6"4"-46"0,-3 6-39 0,0 0 16 16,3 8 0-16,0 5 4 15,0 19 1-15,-3 0 2 16,0-1-13-16,0 4-3 0,0 2-1 15,0-6-3-15,0-4-2 16,0-3-11-16,0-6-6 16,0-2-30-16,3-6-10 0</inkml:trace>
  <inkml:trace contextRef="#ctx0" brushRef="#br0" timeOffset="8">14158 7885 288 0,'-17'0'107'0,"11"2"-58"0,-3-2-59 15,3 3 16-15,-6 0-4 16,-6 2 3-16,-6 3 4 0,0 0 2 16,3 2-5-16,-2 1-4 0,8-3-1 15,6 2-6 1,3 1 1-16,6-3 0 0,6 5 2 15,3 0 1 1,9-2 3-16,5-3-1 0,1 2-1 16,6-4-21-16,6 2-9 15,-4-6-91 1</inkml:trace>
  <inkml:trace contextRef="#ctx0" brushRef="#br0" timeOffset="9">14706 7927 200 0,'-18'3'77'0,"12"-1"-42"0,-3 1-37 0,3 2 17 15,-6 3-9-15,1 0 2 16,-1 8 1-16,0 5 5 15,3 0-8-15,0 3-3 0,3 0 0 16,6 2-4-16,3-2 0 16,6-3 3-16,9-2 1 15,0-6 3-15,2-5 1 0,1-3 1 16,0-10 2 0,0-3-3-16,0-3-2 0,-3-2 2 15,-9 0 2 1,-4-3 0-16,-5-2 2 0,-2 2-2 15,-4 0 0-15,-3 3 1 16,-3 2 4-16,-3 3-13 16,3 3-2-16,-3 0-22 15,3 2-8-15,0 3-30 16,9 5-12-16,3-5-32 16</inkml:trace>
  <inkml:trace contextRef="#ctx0" brushRef="#br0" timeOffset="10">14852 7670 208 0,'-15'3'77'0,"15"5"-42"0,3 13-37 0,3-2 17 16,0 15-2-16,-3 6 2 16,3-1 3-16,3 4 3 15,-6-4-11-15,0-4-3 0,0-4-1 16,0-4-3-16,0-6-2 0,-3-5 0 16,0-3 1-16,0-2 1 15,0-3 3-15,-3-6-8 16,3-2-3-16,0-5 0 15,0-8 1-15,6-3-5 16,3-3 1-16,2 1 6 16,4 2 3-16,3 5-2 15,3 6-1-15,0 5 3 16,3 5 1-16,-3 6 8 16,-4 5 6-16,-2-3 1 15,-6 0 1-15,-6 3 0 16,-3-2-2-16,-3-1-6 15,-6-3-2-15,-3-2-9 16,-3-2-4-16,-2-4-17 16,-4 1-6-16,0-3-21 0,3 0-7 15,3-3-54 1,6 1-26-16,6-9 69 16</inkml:trace>
  <inkml:trace contextRef="#ctx0" brushRef="#br0" timeOffset="11">15159 7922 220 0,'-6'5'85'0,"9"3"-46"0,0 8-46 0,-1-8 14 16,1 8 6-16,3 5 8 15,-3 3 3-15,0 5 3 0,-3 2-15 16,-3 1-2-16,0-3 0 15,0-2-4-15,-3 2 2 0,-2-8-10 16,-10 3 0-16,0-11-29 16,-3-5-11-16,-3-11-23 15,-3-2-10-15,4-6-14 16</inkml:trace>
  <inkml:trace contextRef="#ctx0" brushRef="#br0" timeOffset="12">15132 7766 244 0,'9'-3'93'0,"-6"3"-50"0,3 0-50 0,-3 0 16 15,0 3-37-15,0-1-13 16,2 3-56-16,1 6-24 16</inkml:trace>
  <inkml:trace contextRef="#ctx0" brushRef="#br0" timeOffset="13">15319 7956 228 0,'0'8'85'0,"3"-5"-46"0,0 5-30 0,0-3 19 0,3 0-1 15,3 0 3-15,0-2-12 16,3 0-5-16,3-3-8 15,0 0-4-15,0-6 2 0,-1 1-2 16,-2 0-1-16,0-3-2 16,-3-3-1-16,-3 1-5 15,-6 2 0-15,-6-3-1 16,-3 3 3-16,-3 0-3 16,-3 6 1-16,-2 2 2 15,-4 5 3-15,3 3 2 16,-3 5 1-16,6 0 0 0,0 3 0 15,9 0-3-15,3 3 0 16,6-3 2-16,3-1 0 16,6-1-4-1,6-4 1-15,6-2-14 0,3-3-3 16,-1-2-11-16,7-8-5 16,0 0-18-1,-3-9-31-15,-4 1 21 16,-2-3 67-16,-3 0 34 15,-3 0 21-15,-6 1 6 16,-6-1-12-16,-3 2-4 16,-3 4-16-16,-6 2-7 15,-3 5-13-15,-6 6 1 0,0 5 2 16,0 5-10-16,3 0-1 0,3 6-5 16,4-1 0-16,5-2 2 15,8-3 0-15,4 1 0 16,6-4 2-16,3-4-6 15,3-4-1-15,3-4-20 16,5-12-7-16,-2-2-21 16,-3-2-8-16,-3-6-28 15</inkml:trace>
  <inkml:trace contextRef="#ctx0" brushRef="#br0" timeOffset="14">15834 7697 212 0,'-15'-37'79'0,"9"26"-42"0,-3 1-17 16,6 2 27-16,0 8-10 15,3-6-1-15,0 6-20 0,0 3-8 16,0 5-5-16,0 10-3 0,0 14 1 16,3 18-1-16,0 1 0 15,0 2 0-15,0-3 0 16,0-5-3-16,0-5 2 16,0-6-26-16,0-5-11 15,-3-5-83 1,3-6-42-16</inkml:trace>
  <inkml:trace contextRef="#ctx0" brushRef="#br0" timeOffset="15">15602 7792 304 0,'3'-3'112'0,"12"1"-60"0,15-4-58 0,-10 4 17 0,7-1-5 15,6 0 3-15,9-2-4 16,-1 0-1-16,7 2-2 16,0-2-46-16,-4 2-17 0,-5-2-65 15</inkml:trace>
  <inkml:trace contextRef="#ctx0" brushRef="#br0" timeOffset="15.6021">16468 8218 212 0,'-21'5'82'0,"6"1"-44"0,1 25-38 0,8-10 16 15,-6 6 6-15,-3 5 8 16,-6 13-6-16,-3 2-5 16,-3 1-10-16,-2-3-4 0,2 0-1 15,6-3-5-15,3-2-1 0,3-11-19 16,3-5-9-1,0-8-42-15,7-6-16 16,2-10-3-16</inkml:trace>
  <inkml:trace contextRef="#ctx0" brushRef="#br0" timeOffset="16.6021">16555 8239 252 0,'-12'5'93'0,"12"14"-50"0,-6 15-50 16,3-18 14-16,-3 8 4 15,-9 8 7-15,-9 7 2 0,-3 4 3 16,-5 2-13-16,5-3-3 0,0 11-3 16,3-3-18-16,6-13-5 15,3-5-35 1,3-8-13-16,7-3-40 15</inkml:trace>
  <inkml:trace contextRef="#ctx0" brushRef="#br0" timeOffset="17.6021">16766 8231 208 0,'-3'3'79'0,"6"2"-42"0,-3 16-43 15,0-5 14-15,0 5 13 16,0 6 8-16,0 10 8 16,-3 5 2-16,0 1-21 15,-3-4 1-15,3-2-1 0,0-5-10 16,0-6-2-16,0-4-4 0,0-7 1 16,3-4-4-16,0 0-2 15,0-9-9-15,0-4-3 16,3-9-1-1,0-2 0-15,0-3-5 0,3-5-1 16,3-6 12-16,0 6 7 16,3 3 1-16,0 4-1 15,0 6 10-15,-1 8 5 16,1 11 1-16,-3 2 0 16,0 3-5-16,-3 3-3 15,-3 2 0-15,0-3 1 16,-3 1-5-16,0-3-3 15,0 0-26-15,0-6-9 0,3-2-32 16,15-5-66 0</inkml:trace>
  <inkml:trace contextRef="#ctx0" brushRef="#br0" timeOffset="18.6021">16986 8578 264 0,'3'2'101'0,"3"4"-54"0,3-1-42 16,-3-2 22-16,0-1-6 16,3 1-1-16,0-3-8 0,0-3-5 15,6 1-4 1,-4-4 0-16,1-2 0 0,-3 1-1 0,0-1-2 16,-3-3 1-16,-9 0 1 15,0-4-8-15,-6 1-1 16,0 4-5-16,-3 2-3 15,1 2 6 1,-4 9 3-16,0 8-1 0,0 2 2 16,0 0 3-16,6 3 1 15,0 5 3-15,6 0 3 16,3-2 2-16,3-1 3 16,3 1-5-16,6-3-1 15,0-3-20-15,3-2-7 16,6-11-37-16,5-3-14 15,4-2-29 1</inkml:trace>
  <inkml:trace contextRef="#ctx0" brushRef="#br0" timeOffset="19.6021">17269 8472 260 0,'-15'-19'99'0,"9"35"-54"15,-6-21-37-15,6 13 21 0,-6 5-9 16,0 0-1-16,0 3-11 15,-2 3-3-15,2 2-3 16,3 3-2-16,3-3 1 0,6-3 1 16,3 1 1-16,3 0-1 15,0-4-2-15,3-1 1 16,3-12 1-16,2-4-6 16,1-4-1-16,3-4-7 15,-3-3 0-15,-3-3 6 16,-3-3 3-16,-3 3 5 0,0 3 1 15,-3 2-1-15,0 4-2 16,0 1 3-16,0 4 0 16,0 2-4-16,3 5-1 15,6 3 3-15,-1 2 1 16,7 4-3-16,-3-1 1 16,0-3-20-16,-3 4-7 15,3-6-37-15,-3-3-16 16,3-5-20-1</inkml:trace>
  <inkml:trace contextRef="#ctx0" brushRef="#br0" timeOffset="20.6021">17492 8528 280 0,'-9'2'104'0,"12"3"-56"0,-3 6-54 0,0 0 19 0,0 7 1 16,0 9 5-16,0 15-3 15,0-2 1-15,0-3-10 16,0 0 0-16,0-8 0 0,0-3-3 16,0-5-3-16,0-5 0 15,0-5-1-15,3-1-11 16,-3-4-3-16,0-6 2 16,0-6 3-16,0-7 5 15,0-5 2-15,0-14 2 16,-3-5 2-16,3-5-3 15,-3 2 0-15,6-8 1 16,0 6 0-16,0 8 4 0,3 4 2 16,3 7 0-16,0 7-1 15,6 3-1-15,3 7 2 16,0 12 1-16,-4 7 1 16,1 0 9-16,-6 3 6 15,-3 2-1-15,-3 1-1 16,-6-3-7-16,-9 0-4 15,-3-3-16-15,-2-3-7 16,-1-2-33-16,-6-2-15 16,-9-1-56-16,-6-5-63 15,1-5 58-15</inkml:trace>
  <inkml:trace contextRef="#ctx0" brushRef="#br0" timeOffset="21.6021">18135 8443 188 0,'-15'5'71'0,"6"16"-38"0,-3-5-25 0,9-3 16 16,-3 3-3-16,-3 3-1 15,1-1-2-15,5 1 1 16,3-1-10-16,3 1-1 0,5-3-1 16,4-3-1-16,6-5 1 15,0-5-2-15,3-6 0 16,-3-5-3-16,3-5 1 16,-3 0 4-16,-10-1 4 15,-2 1-2-15,-6-5 2 16,-6-4 0-16,-2 4 1 15,-4 2-9-15,0 3-1 16,0 2-13-16,3 3-5 16,0 3-28-16,3 0-9 15,3 2-69 1</inkml:trace>
  <inkml:trace contextRef="#ctx0" brushRef="#br0" timeOffset="22.6021">18293 8234 264 0,'-18'-5'99'0,"18"7"-54"0,0 1-53 16,6 10 27 0,0 8-8-16,0 3 6 15,0 5 4-15,0 0-11 16,0 3-3-16,0 0-3 0,0-3-2 0,0-5 1 15,-3-3-2-15,0-5 2 16,-1-3-2-16,1-2 2 16,0-6-2-16,-3-3-1 15,0-2-6-15,3-5-4 16,3-8-1-16,3 0-1 16,0-1 2-16,3 4 4 15,3 2 3-15,6 3 2 16,3 2-2-16,-4 11 2 15,-2 5 10-15,-3 0 3 16,-3 3 3-16,-3 0 1 16,-3 0 0-16,-6-3 0 15,-9 1-6-15,-9-4-2 0,-3-2-6 16,1 0-4-16,-1-3-6 16,0-5-2-1,0-2-22-15,-3-1-6 0,3 0-23 16,7-2-9-16,11-3-37 15</inkml:trace>
  <inkml:trace contextRef="#ctx0" brushRef="#br0" timeOffset="23.6021">18588 8440 220 0,'2'13'82'0,"4"24"-44"0,-3-2-25 0,0-19 22 16,-3 2-5-16,0 3 2 16,-3 1-18-16,-3-1-6 15,1 5-5-15,-4 1-5 0,0-3 1 16,-6-3-28-16,0-8-13 16,-6-5-18-16,0-11-6 15,0-10-26 1</inkml:trace>
  <inkml:trace contextRef="#ctx0" brushRef="#br0" timeOffset="24.6021">18495 8292 276 0,'21'-42'104'0,"-12"39"-56"0,6 0-60 0,-6 3 13 0,0 0-35 15,3 0-10-15,0 8-62 16,-1 8-24-16</inkml:trace>
  <inkml:trace contextRef="#ctx0" brushRef="#br0" timeOffset="25.6021">18713 8443 204 0,'3'8'77'0,"2"-8"-42"0,13 8-32 16,-9-6 15-16,0-2-3 15,0-2 1-15,3-1-6 16,0-2-4-16,0 0-3 15,-3-3-5-15,-3-3 1 0,0 3-6 16,-3-3-3-16,-3 4 3 0,-3-1 2 16,-3 5 3-1,-3 0 3-15,-9 6 4 0,3 5 2 16,-3 5-3-16,3 6-1 16,3 4 3-16,6-1 3 15,6-1-2-15,9-3-2 16,3-2-7-16,3 0-1 15,6-5-19-15,3-3-6 16,6-6-18-16,5-4-7 16,-2-4-28-1</inkml:trace>
  <inkml:trace contextRef="#ctx0" brushRef="#br0" timeOffset="26.6021">19070 8395 200 0,'-15'-10'77'0,"6"10"-42"0,-6 0-21 16,9 2 20-16,-9 4-6 15,-6 2 0-15,3 2-15 16,4 9-6-16,2 2-4 16,3 0 2-16,12 0 1 0,6 0 0 15,3-2-1-15,2-3-8 16,4-6-2-16,3-2-14 16,3-5-3-16,3-6-17 15,6-10-7-15,-4-8-56 16</inkml:trace>
  <inkml:trace contextRef="#ctx0" brushRef="#br0" timeOffset="27.6021">19284 8078 260 0,'-3'-24'96'0,"0"24"-52"0,3-3-32 0,0 3 26 16,3 8-18-16,-3 5-3 15,0 6-2-15,3 10 0 16,0 13-8-16,0 9 5 0,0-1 3 15,0 3-3-15,0 0-2 16,0-3-8-16,0-5-1 16,-3-8-17-16,0-5-4 15,3-8-47-15,-3-6-19 16,3-7-44 0</inkml:trace>
  <inkml:trace contextRef="#ctx0" brushRef="#br0" timeOffset="28.6021">19132 8337 348 0,'0'-3'129'0,"9"3"-70"0,24-8-69 16,-18 8 20-16,9-5-6 16,2 5 2-16,13 3-2 15,0-8-1-15,-4-1-1 16,1 4-50-16,0-1-22 0,-6-2-69 15</inkml:trace>
  <inkml:trace contextRef="#ctx0" brushRef="#br0" timeOffset="29.6021">17319 9403 144 0,'3'-21'55'16,"15"21"-30"-16,-27 0-10 0,15 0 18 0,-9 0-1 15,0 0 12 1,-3 11-11-16,-2 2-18 15,-4 8 5-15,-6 6 0 0,-3 12-2 16,0 6 2-16,-9 6-2 16,-2-4-2-16,2 3-6 15,3-5-2-15,3-5-4 16,3-8-3-16,6-6-3 16,4-5 1-16,2-5-26 15,3-5-11-15,3-6-14 0,3-5-4 16,6-8-55-1</inkml:trace>
  <inkml:trace contextRef="#ctx0" brushRef="#br0" timeOffset="30.6021">17474 9382 276 0,'-3'3'104'0,"3"-1"-56"0,-3 12-45 0,0-6 23 16,-6 7-4-16,-14 15 4 0,-7 17-5 16,-3 1-1-16,-3 7-11 15,1 4-1-15,-1-4-1 0,-6-5-3 16,13-7-1-16,2-9-1 16,6-5-2-16,6-5-26 15,3-8-10-15,6-5-24 16,6-4-10-16,3-4-55 15</inkml:trace>
  <inkml:trace contextRef="#ctx0" brushRef="#br0" timeOffset="31.6021">17760 9708 168 0,'-3'-3'63'0,"0"3"-34"0,-3-3-19 0,3 3 17 15,-3 0 0-15,-3 3 3 16,-3 0-14-16,-3 2-4 16,1 3-8-16,-1 2-3 0,-3 4 0 15,6 7-4-15,0 3 2 16,9-1-1-16,0-4 0 15,3-1 2-15,6-2 2 16,3-2-1-16,3-7 2 16,3-1-2-16,3-6 2 15,-1-6-2-15,4-12 2 16,0-3-11-16,3-3-2 16,-3-2 0-16,-3-9 1 15,-6-2 1-15,-6 0 2 0,-9 0 4 16,-6 3 3-16,0-1 2 15,0 6 1-15,0 3 9 16,0 7 6-16,3 6-4 16,0 2 0-16,3 6-7 15,0 8-3-15,3 10-2 16,0 5-3-16,3 22 1 16,6 0-1-16,0 2 2 15,0 0 1-15,6-2 1 16,-3-3 0-16,-3-2-5 15,-1-4 1-15,1-7-20 16,0-3-7-16,0-5-41 0,3-8-19 16,0-5-1-1</inkml:trace>
  <inkml:trace contextRef="#ctx0" brushRef="#br0" timeOffset="32.6021">17956 9723 212 0,'0'-2'82'0,"3"10"-44"0,3-11-38 0,0 3 16 15,0 3 0-15,6-3 2 16,0 0-9-16,6 0-3 16,-3-3-4-16,-3-2 1 0,0 0 2 0,0-1-2 15,-3-2-2-15,-4 3-7 16,-2-8 5-1,-3 0 9-15,-3 2-10 16,-8 3-3-16,-7 8 2 16,0 5 1-16,-3 3-1 15,-3 3 2-15,6 7 3 16,3 1 1-16,4 2 1 16,5 0 2-16,3 0-1 15,6 1 0-15,6-4-12 16,8-2-3-16,7-3-2 15,6-5 0-15,-3-3-37 0,3-7-16 16,-1-11-26 0</inkml:trace>
  <inkml:trace contextRef="#ctx0" brushRef="#br0" timeOffset="33.6021">18385 9477 220 0,'-12'-23'82'0,"9"9"-44"0,-3 1-29 0,3 5 22 16,-3 0 1-16,-3 3 3 16,0 0-13-16,-2 2-5 15,-7 8-10-15,3 3-7 0,0 8-1 16,3 11-4-16,0 10 1 0,3 8 0 16,3 2 2-16,3-7 1 15,3 2 3-15,0 1-1 16,6-12-1-16,0-4-24 15,0-3-11 1,-3-6-33-16,0-5-12 0</inkml:trace>
  <inkml:trace contextRef="#ctx0" brushRef="#br0" timeOffset="34.6021">18105 9684 264 0,'-3'-6'101'0,"3"4"-54"0,6 2-57 0,0-3 16 16,6-5-4 0,3 3 3-16,6-8-2 0,12 5 0 15,-1 2-1-15,4 4-24 0,-3-6-7 16,-3 8-81 0</inkml:trace>
  <inkml:trace contextRef="#ctx0" brushRef="#br0" timeOffset="35.6021">18498 9641 228 0,'-24'19'88'0,"4"-16"-48"0,2 5-38 0,12-1 19 0,-3 4-4 16,0 5-1 0,0 0-6-16,3 2-4 0,0 6-3 15,3-3 2-15,3-2 1 0,3-3-2 16,3-3-3-16,3-5-3 15,6-3 1-15,0-7-8 16,3-9-4-16,-4-2 0 16,-2-1 0-16,0 1 8 15,-3-3 4-15,-3 3 13 16,-3 0 4-16,-6 2-3 16,6 3 0-16,0 0-4 15,-3 6 2-15,0 2-8 16,0 0-2-16,3 8-1 15,3 0 0-15,0 2-5 16,0-2 1-16,0 8-18 16,0-3-6-16,3-2-25 0,-3-3-9 15,0-8-35 1</inkml:trace>
  <inkml:trace contextRef="#ctx0" brushRef="#br0" timeOffset="36.6021">18585 9702 192 0,'-3'14'71'0,"9"-1"-38"0,-1 5-25 15,-2-12 16 1,3 9-6-16,0-1 2 16,3 2-7-16,0-3-3 0,0-3-5 15,3-7-6-15,3-3-2 0,0-8-3 16,3 0-1-16,0-2-5 15,-4-6-3-15,-5-3 4 16,0 1 2-16,-6 2 5 16,0-11 2-16,0 3 2 15,0 6 2-15,-3 5-1 16,3 2-1-16,0 19 9 16,3 8 15-1,0 2-8 1,3 1-3-16,-3 0-8 15,6-4-2-15,-3 1-3 16,0-5-1-16,0-3-23 0,0 0-10 16,-4-6-68-1</inkml:trace>
  <inkml:trace contextRef="#ctx0" brushRef="#br0" timeOffset="37.6021">18897 9337 256 0,'-6'5'96'0,"9"1"-52"0,-3 12-51 0,0-5 16 16,0 9-2-16,0 9 6 16,0 9-5-16,3 5 0 15,0 0-4-15,0-5-1 0,0-1 1 0,6-4-2 16,-3-9-2-16,0 1-43 15,0-6-32 1,-3-11-15-16,0-2 1 16</inkml:trace>
  <inkml:trace contextRef="#ctx0" brushRef="#br0" timeOffset="38.6021">19046 9316 244 0,'-3'3'90'0,"6"-6"-48"0,-3 8-34 15,0 6 24-15,3 7-5 16,0 6 2-16,0 8-14 16,-3 8-4-16,0 13-7 0,0-3-3 15,0 0 0-15,3-10-6 16,-3-1-1-16,0-7-26 0,0-8-9 16,0-11-149 15</inkml:trace>
  <inkml:trace contextRef="#ctx0" brushRef="#br0" timeOffset="39.6021">18960 9530 296 0,'-15'-2'112'0,"18"2"-60"0,12 0-61 0,-9 0 20 0,2 0-1 15,4-3 5 1,6 3-5-16,6 0-1 0,6 0-5 15,6 0-3-15,-4-3 0 0,1-2-94 16,-6 0-39-16</inkml:trace>
  <inkml:trace contextRef="#ctx0" brushRef="#br0" timeOffset="40.6021">19847 9562 140 0,'-3'-13'55'0,"0"10"-30"0,-15-2-5 0,15 5 19 16,-3 0-4-1,-3 0 0-15,-3 3-16 0,0 7-6 16,-3 3-8-16,0 9-4 0,0-1 2 15,1 2-4-15,2 1-2 16,3 0 2-16,6-5 0 16,6-1-4-16,3-2 1 15,3 0-18-15,3-6-8 16,2-2-37 0</inkml:trace>
  <inkml:trace contextRef="#ctx0" brushRef="#br0" timeOffset="41.6021">19864 9623 212 0,'-23'3'79'0,"8"18"-42"0,6-3-41 16,6-7 15-16,3-1 5 16,0 4 5-16,6 2-5 15,6-3 1-15,0-3-10 16,3-2-4-16,2-2 0 0,4-4-2 15,0-2-1-15,-3-5-6 16,0-3-4-16,-6 0 6 16,-3 0 3-16,-6-2 6 15,-6-1 4-15,-3-2-4 16,-3-1-3-16,-3 4-10 16,0-1-5-16,0-2-18 15,-3 2-7-15,9 9-49 16,3-9-34-1,3 9 50-15</inkml:trace>
  <inkml:trace contextRef="#ctx0" brushRef="#br0" timeOffset="42.6021">20028 9649 208 0,'3'29'79'0,"-3"-21"-42"0,3 6-37 0,0-6 16 0,-3 2-3 15,0-2 5 1,-3 0-6-16,3-3-2 15,0 1-5-15,0-4-4 0,0-2 2 0,0-2-4 16,0-6-2-16,3-3-5 16,3-10 0-16,3-6-1 15,3 4 1-15,3 1 2 16,0 4 4-16,0 5 1 16,-1 5 3-16,-2 5 5 15,0 8 6-15,0 11-5 16,-3 0-2-16,0 0-3 15,0 3 0-15,-3-1-11 16,0-5-2-16,3 1-37 16,-3-4-16-16,3-5-28 15</inkml:trace>
  <inkml:trace contextRef="#ctx0" brushRef="#br0" timeOffset="43.6021">20338 9538 248 0,'-12'0'93'0,"-3"6"-50"0,6-4-44 0,3 6 20 15,0-3-13-15,3 1-1 16,6-1-5-16,0 8-3 16,6 6 2-16,0 2-2 0,0 0 1 15,0 0 4-15,0-2 1 16,-3-1 10-16,-3-2 6 15,-3 0 1-15,0-5 3 16,-3-3-7-16,-3-3-1 0,-6-3-7 16,0-2-3-1,0-5-16-15,0 0-7 0,0-3-24 16,0-3-9-16,6-2-57 16,3-11-40-1,3-7 60-15</inkml:trace>
  <inkml:trace contextRef="#ctx0" brushRef="#br0" timeOffset="44.6021">20487 9311 240 0,'0'-6'90'0,"3"9"-48"0,-3 5-38 0,3-3 34 31,-1 16-10-31,1 6-7 0,0 7-3 15,0 6-11-15,0 10-4 16,0-2 0-16,0-3-2 16,0-8-1-16,0-3-8 0,3-7-3 15,-6-6-36-15,3-3-14 16,0-7-57 0</inkml:trace>
  <inkml:trace contextRef="#ctx0" brushRef="#br0" timeOffset="45.6021">20382 9451 296 0,'-6'-3'110'0,"6"3"-60"0,3 0-56 15,3 0 17-15,3 0-5 16,3-2 3-16,3 2-6 15,6 0-2-15,3 0-1 16,3 0-18-16,-1 0-8 0,1 0-48 16,-3 2-22-16,-9 4-3 15</inkml:trace>
  <inkml:trace contextRef="#ctx0" brushRef="#br0" timeOffset="46.6021">20594 9530 184 0,'-3'11'68'0,"3"2"-36"0,6 3-20 0,-3-5 21 16,0 7-4-16,-3 3 1 16,3-2-11-16,-3-3-1 15,0-3-7 1,0-3-6-16,0 1-3 0,0-3 1 15,-3 3 2-15,3-9 2 16,-3-2-1-16,3-5 1 16,0-6-6-16,0-2-1 15,3-5 0-15,3-1 0 16,0 3-3-16,2 0 0 0,1 3-12 16,3 3-2-16,0 2-36 15,0 2-13-15,6 1-39 16</inkml:trace>
  <inkml:trace contextRef="#ctx0" brushRef="#br0" timeOffset="47.6021">20787 9562 220 0,'-9'5'85'0,"-3"19"-46"0,6-11-46 15,6 9 36-15,0-4-4 16,0-2-5-1,6 0-5-15,0-3-8 0,0-2-3 0,0-3 2 16,0-3-3-16,3-2-2 16,0-3-5-16,0-6-2 15,0-2-6-15,-3-8-3 16,0 3 6-16,-3-11 5 16,-3 6 5-1,0 2 0-15,0 5-1 16,0 3 9-16,3 3 4 15,0 3-6-15,3 9-4 16,0 1-2-16,3 8 1 16,-1 0-1-16,1-3-1 0,0 1-10 15,3-4-4 1,-3 1-35-16,3-6-13 16,12-5-36-1</inkml:trace>
  <inkml:trace contextRef="#ctx0" brushRef="#br0" timeOffset="48.6021">21094 9485 220 0,'-18'-2'85'0,"9"-1"-46"0,-3 6-39 16,9 2 18-16,-9 3-3 16,-3 2 3-16,0 4-1 15,4 7 1-15,2 8-9 16,3-3-1-16,6-2-1 0,9 0-1 15,2-3-1-15,4-2-3 0,3-6 1 16,3-2-13-16,0-9-3 16,6-4-25-16,-4-6-8 15,10-8-22 1,-9-11-54 0,-3 1 24-16</inkml:trace>
  <inkml:trace contextRef="#ctx0" brushRef="#br0" timeOffset="49.6021">21213 9282 232 0,'-3'-14'88'0,"6"12"-48"0,-3-1-40 0,0 8 18 0,0 3-6 15,0 6 3 1,3 4-4-16,3 11 1 16,-3 3-7-16,0 5 4 0,0 0 3 0,0 13-6 15,0-5-1-15,0-2-1 16,0-9 0-16,0-5-24 15,-6-5-9-15,0-8-65 16</inkml:trace>
  <inkml:trace contextRef="#ctx0" brushRef="#br0" timeOffset="50.6021">21070 9491 332 0,'0'-6'126'0,"9"4"-68"0,3-4-65 0,-3 4 19 15,6-4-13-15,5 1-1 16,7 0-10-16,-3 0-3 16,0 2 8-16,3 0-41 0,-4 1-16 15,-2 2-56 1</inkml:trace>
  <inkml:trace contextRef="#ctx0" brushRef="#br0" timeOffset="51.6021">21329 9509 252 0,'-9'13'93'0,"9"-5"-50"0,3 0-44 0,0-2 20 0,3-1-4 16,3 3 0-16,0-6-1 16,3 1-1-16,0-3-7 15,-1-3-4-15,1 1 1 0,3-6-9 16,-3 0-1-16,-3 0-5 15,-3-3-3-15,-9 3 2 16,-3-2 2-16,-3 2-2 16,-3 3 1-16,-6 5 6 15,-2 5 3-15,-1 5 0 16,3 4 2-16,3-1-1 16,6 11 0-16,3 2 4 15,3-2 1-15,9-5-1 16,3-1-2-16,6-2-8 15,3-5-5-15,6-6-24 16,8-3-11-16,-2-4-39 16</inkml:trace>
  <inkml:trace contextRef="#ctx0" brushRef="#br0" timeOffset="52.6021">21579 9485 200 0,'-21'-5'74'0,"12"5"-40"0,-9 5-29 0,12 1 19 15,-6 4-13-15,-5 3-3 16,2 11 3-16,6 11 5 16,6-6-8-16,3 0 2 0,6-3 3 15,3-5-5-15,3-2 0 16,0-6-4-16,-1-5-3 16,4-8 0-16,0-5-1 0,0-14-3 15,-3-7 2 1,-3-3 1-16,-3-3 0 0,-3-5-5 15,-3-5 1-15,-3-1 4 16,-3-2 2-16,3 6-3 16,-3 7-1-16,3 8 3 15,0 6 3-15,3 4-1 16,3 12-2-16,0 10 0 16,0 10 1-16,3 11 1 15,0 6 1-15,3 2-2 16,0 2-2-16,3 1-4 15,0-3 0-15,2-8-86 16,4-8-68 0,0-5 50-16</inkml:trace>
  <inkml:trace contextRef="#ctx0" brushRef="#br0" timeOffset="53.6021">22210 9432 200 0,'-21'0'77'0,"12"6"-42"0,-3-1-28 0,3 0 18 15,-5 3 4-15,-1 8 7 16,0 3-13-16,0 10-3 16,6 5-12-16,6-2-1 0,3 0 0 15,9-6-1-15,6-5-1 16,0-5 1-16,3-8 1 16,-1-3 1-16,1-10 0 15,0-13-2-15,-3-1-1 16,-6 0-3-16,-3-2 1 0,-6 0 2 15,-3 0 2-15,-3 0-6 16,-3 2-2-16,0 3-14 16,0 6-5-16,3 2-27 15,0 0-12-15,3 3-152 32,6-1 103-32</inkml:trace>
  <inkml:trace contextRef="#ctx0" brushRef="#br0" timeOffset="54.6021">22258 9239 224 0,'-9'-8'85'0,"6"11"-46"0,3 0-37 0,0-3 26 15,3 13-7 1,3 5-6-16,0 14-1 15,0 0-9-15,-1 5 4 0,1-3 1 16,0 1-1-16,0-6 0 16,0-5-1-16,-3-3 0 15,0-5-4-15,-3-6-3 16,0-2 2-16,0 0 0 16,0-8-6-16,0 0 0 15,0-8-4-15,0 0 0 16,0-5-3-16,3 0-1 0,3 0-1 15,6-1 0-15,6 1 4 16,3 5 5-16,3 6 0 16,-1 4-1-1,-2 9 9-15,0 2 4 0,-6 3 11 16,-6 0 5-16,3 0 0 16,-9 5 2-16,-6 0-6 15,-9-3-3-15,0-4-10 16,-9-4-3-16,-3 1-10 15,1-11-2-15,-1 0-23 16,0 0-10-16,0-3-41 16,12 1-16-16</inkml:trace>
  <inkml:trace contextRef="#ctx0" brushRef="#br0" timeOffset="55.6021">22609 9475 192 0,'-3'-3'71'0,"6"0"-38"0,0 3-25 0,-3 0 31 15,3 11-7 1,0 5 0-16,0 5-1 16,0 21-17-16,-3-2 5 0,-3-3 2 15,0 5-3-15,-6-4 0 16,0-7-6-16,-3-4 0 15,-3-6-9-15,0-8-4 0,-3-8-22 16,1-2-10-16,-4-11-14 16,0-5-6-1,-3-6 7-15,3-4 2 16,0-14-7-16,9-1-3 0,12-1-9 16,3-1 24-1,3 6 50-15,6-1 48 16,0 9 27-16,3-1-13 15,0 4-7-15,0 4-33 16,3 1-12-16,-3 10-14 16,-3 2-5-16,8 1 1 0,-5 2-20 15,0 9-6-15,-3-1-30 16,0 0-11-16,0 1-38 16</inkml:trace>
  <inkml:trace contextRef="#ctx0" brushRef="#br0" timeOffset="56.6021">22707 9475 244 0,'6'8'90'0,"0"-3"-48"0,3 0-36 0,0-2 20 16,0 0-10-16,0-3-1 15,0 0-5-15,6-3-1 16,-1-2-5-16,1-3-3 0,0 2 0 16,-3 1-4-16,-3-3 2 15,-3 0-4-15,0 0 1 16,-6 3 4-16,0 0 2 0,-6-1-3 15,-6 4 1 1,0 2 2-16,0 2 1 0,-3 4-1 16,3 4-2-1,1 4 5-15,2 1 1 0,3 1 2 16,3 3 2-16,6-3-5 16,3 5-3-1,6 5-4-15,5-7-1 0,7-6-29 16,0-10-14-16,3-3-80 15</inkml:trace>
  <inkml:trace contextRef="#ctx0" brushRef="#br0" timeOffset="57.6021">23052 9417 284 0,'-32'-3'107'0,"11"3"-58"0,0 5-48 0,15 0 21 15,-3 3-5-15,3 6-1 16,0 2-6-16,3 2-2 16,6 1-4-16,6-1-3 0,12 3 2 15,0 0-7-15,3 1-1 16,2-12-18-16,10-10-8 16,-3-5-27-16,6-6-11 15,-1-5-41 1</inkml:trace>
  <inkml:trace contextRef="#ctx0" brushRef="#br0" timeOffset="58.6021">23273 9112 260 0,'-3'0'96'0,"6"6"-52"0,0 17-45 15,-3-4 20-15,9 7 0 16,-9 9 3-16,8 7-9 15,-2 0-3-15,0 3-6 16,-6 0-3-16,6-2 0 0,-3-9-12 16,-3 3-3-16,0-5-53 15,3-6-22-15,0-18-19 16</inkml:trace>
  <inkml:trace contextRef="#ctx0" brushRef="#br0" timeOffset="59.6021">23127 9335 328 0,'0'-3'123'0,"12"0"-66"0,9-2-66 0,-10 2 18 16,7 1-9-16,9-1 0 15,6 3-27-15,0 0-9 16,-1 3-97-16,7-3-40 15</inkml:trace>
  <inkml:trace contextRef="#ctx0" brushRef="#br0" timeOffset="60.6021">23508 9356 304 0,'-30'18'115'0,"9"-15"-62"0,0-1-55 15,21 1 20-15,-9 2-9 16,6-5 2-16,0 6-6 15,3 2-3-15,6 2-1 16,3 3-1-16,6 3 0 0,-3 3-3 16,0-1 2-16,-3 1 7 15,-9-1 4-15,-6 6 6 16,-6 3 2-16,-3-6-9 16,-3-3-3-16,-2-2-26 15,-1-5-9-15,-3-1-52 0,3-4-20 16</inkml:trace>
  <inkml:trace contextRef="#ctx0" brushRef="#br0" timeOffset="103.6021">3422 9366 232 0,'-12'13'88'0,"6"-13"-48"0,-3 14-38 0,6-9 19 16,-3 6-9-16,-6 10 1 16,-14 13 5-16,-7 16 3 15,-6 11-10-15,-6 3 2 0,4 2 1 16,-1-3-7-16,3-7-4 16,10-11-18-16,2-11-7 15,6-7-47-15,6-11-19 16,3-11-19-1</inkml:trace>
  <inkml:trace contextRef="#ctx0" brushRef="#br0" timeOffset="104.6021">2972 9448 344 0,'3'6'129'0,"21"12"-70"0,6 16-67 16,-9-12 23-16,15 17-8 15,2 6 1-15,7 8-2 16,6 3-1-16,2 2-3 16,1-5-15-16,-4 5-4 0,-2 0-51 15,-3-5-20-15,-13-8-41 16</inkml:trace>
  <inkml:trace contextRef="#ctx0" brushRef="#br0" timeOffset="107.6021">17209 9932 164 0,'-3'-2'63'0,"3"2"-34"0,3 0-21 0,-3 0 16 16,0 0 3-16,0 5 6 15,-3 3-5-15,0 3-2 16,-3 10-14-16,-8 8 8 0,-7 11 3 16,-3 2-9-16,0 8-3 15,0 0-5-15,0-5-1 16,4-2-1-16,2-6 0 16,3-5-2-16,3-9-2 15,0-4-17-15,3-6-6 0,3-5-22 16,6-5-9-16,0-6-26 15,6-5-45 1,3-2 34-16</inkml:trace>
  <inkml:trace contextRef="#ctx0" brushRef="#br0" timeOffset="108.6021">17290 9972 236 0,'-9'3'90'0,"9"5"-48"0,-6 5-38 0,3 0 21 16,-3 16 4-16,-3 0 6 15,-3 6-9-15,-3 12-6 16,-3-2-11-16,0 0-6 0,4-2 0 16,-4-6-4-16,0-8 0 15,3-5-19-15,3-6-9 16,3-5-34-16,15-13-87 31</inkml:trace>
  <inkml:trace contextRef="#ctx0" brushRef="#br0" timeOffset="109.6021">17474 10218 228 0,'-6'6'88'0,"9"-6"-48"0,-3 0-47 16,6 2 31-16,0 9 0 15,3-3-8-15,0 0-2 16,3-3-8-16,3 0-2 0,0-2 2 16,3-8 1-1,-4-1 1-15,1 1-4 0,-3-3-3 16,-3-3 2-16,0 4 0 16,-3-4-8-1,-6-2 3-15,0 5 0 16,-6 0 2-16,-6 3 2 15,0-1 1-15,0 6 1 16,1 0-5-16,-1 3-1 16,-3 2 3-16,0 6 1 15,0 5 0-15,3 5-2 16,6 0 5-16,3 0 4 16,3-2-5-16,3-1-2 0,3-2-1 15,3-3 1-15,6-2-3 16,3-3 0-16,0-6-15 15,-1-2-6-15,1-2-25 16,0-3-7-16,0-1-27 16,-3 1-42-1,-3-8 37-15</inkml:trace>
  <inkml:trace contextRef="#ctx0" brushRef="#br0" timeOffset="110.6021">17695 10221 160 0,'-3'-3'63'0,"6"3"-34"0,-3 0-21 16,0 0 16-16,0 11 1 15,3 5 4-15,-1 0 5 0,4-1 1 16,0 1-19 0,0 0 0-16,-3-3-2 0,0-2-5 0,0 0-3 15,-3-3 1-15,0-3 0 16,0-5-1-16,0 0-1 16,0 0-3-16,0-3 1 15,0-2-2-15,3-3 2 16,0 0-2-16,3-16-3 15,0 0-1 1,0 6 2-16,6 2 0 16,6 0-2-16,-3 6 0 15,-3 2-23-15,0 2-10 16,-1 1-14-16,1 5-7 16,-3 0-29-1,0 0-28-15,0 0 44 0</inkml:trace>
  <inkml:trace contextRef="#ctx0" brushRef="#br0" timeOffset="111.6021">17909 10221 192 0,'0'13'74'0,"3"-10"-40"0,0 28-24 16,0-20 17-16,0 0-2 15,0-3 0-15,0 0-6 16,-3-1 1-16,0-1-11 16,3-4 3-16,-3 1 2 0,-3 0 1 15,3-3 1-15,0 0-6 16,0-3-4-16,0 0-3 15,3-7 0-15,0-6-4 16,0 3 0-16,3-1-6 16,0 1-3-16,2 3-5 15,-2-1-4-15,0 1-14 0,0 2-4 16,6 2-4-16,0 1-3 16,6 2 7-16,-6 1 5 15,-3 2 13-15,0 0 9 16,-3-3 18-16,0 3 9 15,-3-3 14-15,0 9 5 16,-3-1-10-16,0 8-3 16,0 0-4-16,0 9-1 15,0-4-3-15,3-2 1 16,0 0-9-16,3-3-2 16,2-5 3-16,4-3 5 0,0-5-1 15,3-2 3 1,0-4-4-16,0-4-1 0,-3-9-4 15,-3 1-1-15,-3 2 1 16,-6 0 3-16,-3 0-2 16,-3 3-2-16,-3 2 0 15,-3 1-1-15,0 2-13 16,0 5-7-16,3 1-24 16,0 2-12-16,3 2-26 15,3 1-9-15,3-3-8 16</inkml:trace>
  <inkml:trace contextRef="#ctx0" brushRef="#br0" timeOffset="112.6021">18209 10205 248 0,'6'8'93'0,"0"-3"-50"0,0 19-33 0,3-11 23 16,0 0-14-16,-3 1-1 15,6-4-6-15,-9 1-2 16,0-3-6-16,0 0-3 0,3-3 0 15,0-2 1-15,-9-1 3 16,3-2 0 0,0-2 0-16,0-1-1 15,0-15-2 1,6 2-2-16,0-3 1 16,0 3-1-16,3 0 0 15,3 1 2-15,0 4 1 16,-1 3-1-16,4-3-2 15,0 6-2-15,-3 2 1 0,0 1-15 16,0 2-6-16,3 0-36 16,-3 5-12-16,0 0-46 15</inkml:trace>
  <inkml:trace contextRef="#ctx0" brushRef="#br0" timeOffset="113.6021">18608 10327 256 0,'-6'0'96'0,"6"2"-52"0,3-2-54 0,-3 0 14 15,0 0 8-15,0 0 6 16,0 0-11-16,0 0-3 16,0 0-3-16,0 0-15 0,0 0-5 15,0 0-21-15,-3-2-10 16,3 2-48-1</inkml:trace>
  <inkml:trace contextRef="#ctx0" brushRef="#br0" timeOffset="114.6021">18638 9893 212 0,'0'-3'79'0,"3"3"-42"0,-3 3-34 0,3 2 15 16,0 0 8-16,-3 6 9 15,0 2-4-15,0 6-1 16,0 5-16-16,-3 5 0 0,0 0 2 0,-3-5-2 15,0-1 0 1,3-4-8-16,0-3-4 16,0-3-1-16,0-2 1 0,0-1-1 15,0-5-1-15,3 1 1 16,0-4-1-16,0-2-5 16,0-2 1-16,0-4 0 15,3-2-1-15,0-13 1 16,0 0 3-16,0-3-5 15,0 1 2-15,0-1 0 16,0 0 2-16,3 5 1 16,-3 6 1-16,0 3-3 15,0 2 0-15,0 2 2 16,-3 6 0-16,0 6 3 16,0 7 1-16,-3 5-1 15,0 11-2-15,0-2 5 0,0-3 4 16,0-3-5-1,0-3-2-15,0-2-10 0,3-5-5 16,0-1-40-16,0-2-15 16,0-2-58-1</inkml:trace>
  <inkml:trace contextRef="#ctx0" brushRef="#br0" timeOffset="115.6021">19004 10131 188 0,'-3'5'71'0,"6"8"-38"0,-3 3-23 0,3-5 17 16,-3 7-7-16,0 6 1 15,3-3-8-15,-3-2 0 16,3-3-8-16,-3-3 1 0,0-2 4 16,0-3-4-16,0-3 2 15,0 0 4-15,0-5 4 16,0-3-8-16,0-4-2 16,3-12-6-16,0 3-1 15,0-5 1-15,3 2 0 16,0 4-5-16,3-1 1 15,0 2 0-15,3 7-1 16,0 1 4-16,0 4 2 16,-1 4 0-16,4 6-1 0,0-3 5 15,-3 6 1-15,-6 8 2 16,-3-1 2-16,-3-2-7 16,0 0-2-16,0-3 1 15,0-2 3-15,-3-1-13 16,0-2-7-16,0-3-25 15,3 1-12-15,9-6-68 16</inkml:trace>
  <inkml:trace contextRef="#ctx0" brushRef="#br0" timeOffset="116.6021">19278 10160 232 0,'-12'16'88'0,"6"-3"-48"0,3 6-38 0,3-6 17 16,0 3 3-16,0 0 4 15,3 2-10-15,3-2-4 16,0 0-7-16,6-3-2 0,0-5 3 16,6-3 1-16,-3-5 1 15,3-2-2-15,-4-9 1 16,-2-7-2-16,-6 2 0 15,-3 2-3-15,-9-1 1 16,0 1-2-16,-6 1-1 16,-2 3 3-16,-1 2 0 15,3 2-6-15,0 1-2 0,3 2-27 16,3 3-11-16,3 0-38 16,9-5-13-16,3-3-4 15</inkml:trace>
  <inkml:trace contextRef="#ctx0" brushRef="#br0" timeOffset="117.6021">19766 10149 140 0,'0'-5'55'0,"3"5"-30"0,-3-5-14 0,0 5 18 15,0-3 0-15,0 1 5 16,-3-1-5-16,0 0-1 15,-3 1-15-15,-3-1 1 0,0 6 0 16,-2 5-1-16,-7-1 2 16,-3 4-8-16,0 5-2 15,3 10-5-15,3 1-1 0,6-3 5 16,3-3 2-16,9-3-7 16,6-2-1-16,3-5 0 15,3-6 3-15,0-5 6 16,3-3 6-16,-3-4-3 15,0-12 2-15,-1 0-7 16,-2-2-1-16,-3 0 2 16,-3-5 1-16,-3-9-3 15,-3 4-3-15,0-4 0 16,-3 1 1-16,0 2-3 16,-3 0 0-16,3 11-1 15,0 3 0-15,0 4 0 16,0 6 0-16,3 6 0 15,0 10-2-15,3 8 3 0,0 5 0 16,0 10 1-16,3 1 0 16,0 3 0-16,3-4 0 15,-3-4 0-15,0 2 0 16,6-5-27-16,0-6-11 16,0-4-36-16,6-17-78 31</inkml:trace>
  <inkml:trace contextRef="#ctx0" brushRef="#br0" timeOffset="118.6021">19894 10136 244 0,'-3'5'90'16,"6"-2"-48"-16,3 5-45 0,-3-3 19 0,3 1-6 15,0-1 2-15,3-2-2 16,3-3 1-16,3 0-6 15,0-6-1-15,0 1 0 0,-1 0 0 16,-2-3 2-16,-3 0-5 16,-3-5-1-16,-3 2 2 15,-3 0 1-15,-6-2 1 16,-3 3 0-16,-3-1-5 16,-2 8-1-16,-4 3-2 15,3 8 3-15,-6 0 0 16,3 3 3-16,-3 2-1 15,6 3-1-15,9 0 3 0,3 2 0 16,6-2 1-16,3 11 0 16,3-11-2-1,6 2 1-15,3-2-18 0,6-5-6 16,0-9-28-16,2-7-11 16,7-3-48-1</inkml:trace>
  <inkml:trace contextRef="#ctx0" brushRef="#br0" timeOffset="119.6021">20251 9940 204 0,'-3'-26'77'0,"3"13"-42"0,-3-1-26 0,3 7 22 0,-3-1 5 16,-2 0 5-16,-1 5-10 15,0-2-7-15,-3 5-13 16,0 5-10-16,0 6-1 0,0 7-2 15,0 9-2-15,3 12 3 16,3 1 2-16,0 2-2 16,3-5 0-16,0 3 1 15,0-8 0-15,3 0-7 16,0-9-3-16,0-1-30 16,-3-12-13-16,0-2-154 31,0-16 108-31</inkml:trace>
  <inkml:trace contextRef="#ctx0" brushRef="#br0" timeOffset="120.6021">20019 10028 280 0,'-3'-3'107'0,"6"3"-58"0,3 0-55 0,0 0 19 15,3 0-4-15,12 0 2 16,0 0-5-16,3 0-4 15,2 0-1-15,-2 0-26 0,6 0-10 16,-3 0-33-16,2 8-14 16,-5-3-12-1</inkml:trace>
  <inkml:trace contextRef="#ctx0" brushRef="#br0" timeOffset="121.6021">20353 10057 220 0,'-3'0'85'0,"3"0"-46"0,-3-16-30 16,3 13 30-1,-9 9-11-15,-3 4-13 16,-3 1-6-16,3 5-6 16,0 2-3-16,3 3 1 0,0 0-1 15,3-2 2-15,3 5-3 16,0-3-2-16,3-8 2 16,9-2 2-16,6-3 0 15,-3 0-1-15,0-16 1 16,0 0 1-1,-3 0 3-15,-3-3 0 0,0 1 2 16,-3-4-2 0,0 4 0-16,-3-1 1 15,0 3 1-15,0 0-3 0,0 3-1 16,0 2-1-16,0 3 1 16,0 8-7-16,0 3-1 15,3 0 4-15,0-1 2 16,3 1-6-16,0-3-2 15,-1 5-18-15,4-10-7 16,0-3-27-16,0-3-13 16,3-2-27-1</inkml:trace>
  <inkml:trace contextRef="#ctx0" brushRef="#br0" timeOffset="122.6021">20451 10112 220 0,'-6'3'85'0,"3"0"-46"0,0 10-43 0,3-5 15 0,0 2 7 16,3 4 8-16,0-1-4 16,3-3-3-16,0 9-11 15,3 0-5-15,0-9-2 0,0-2-1 16,2-3 0-16,1-7-3 16,3-4 2-16,-3-4-6 15,0-1-3-15,0-2 3 16,-3-3 2-16,-3 0 3 15,0 0 3-15,-3-2 2 0,0 2 1 16,-3 5-5 0,0 6 1-16,0 0 0 15,0 10 2-15,6 6 3 16,-3 2 0-16,3 3 0 16,0 0-3-16,0 0-2 15,0 2 1-15,2-2-1 16,1-3-11-16,0-2-3 15,0-3-37-15,0-8-14 16,0-6-35 0</inkml:trace>
  <inkml:trace contextRef="#ctx0" brushRef="#br0" timeOffset="123.6021">20698 9914 264 0,'-6'5'99'0,"9"1"-54"0,3 9-46 16,-6-4 18-16,3 8 1 16,3 7 3-16,3 8-8 15,-3 1-3-15,0-3-6 16,0 5-3-16,0-8 2 0,-1-6-7 16,4 4 1-16,0-6-26 15,0-13-58 1</inkml:trace>
  <inkml:trace contextRef="#ctx0" brushRef="#br0" timeOffset="124.6021">20888 9861 280 0,'-6'-3'104'0,"6"6"-56"0,0 0-54 0,0-1 19 16,0 6 3-16,0 8 7 15,0 11-3-15,0 12 0 16,0 4-11-16,0-1-5 0,0-2-1 16,0 5-2-16,0-6 2 15,3-7-13-15,-3-5-3 16,0-6-34-16,0-3-14 16</inkml:trace>
  <inkml:trace contextRef="#ctx0" brushRef="#br0" timeOffset="125.6021">20769 10001 332 0,'-15'0'123'0,"27"0"-66"0,-3 3-64 16,-3 0 21-16,3-1 4 15,6-2 6-15,9 0-12 16,3 0-5-16,5 0-4 15,4-2-18-15,3-4-7 0,-3-4-108 16,-7-4-73 0,-5-9 78-16</inkml:trace>
  <inkml:trace contextRef="#ctx0" brushRef="#br0" timeOffset="126.6021">21374 10009 184 0,'-9'-5'71'16,"9"2"-38"-16,-6 1-19 0,3 2 20 0,0 0-2 15,-3 0 3-15,-3 2-8 16,0 4-4-16,-3 7-13 16,0 8-6-16,0 0-1 0,-3 0-2 15,3 3 2-15,9 0-2 16,0-6 2-16,6-2-4 16,6 5-2-16,3-2-7 15,3-6-2-15,3-2-13 16,0-11-4-16,0-3-12 15,3 1-4-15,5-6-52 16</inkml:trace>
  <inkml:trace contextRef="#ctx0" brushRef="#br0" timeOffset="127.6021">21415 10112 248 0,'-12'14'93'0,"12"-4"-50"0,0 3-41 0,3-5 17 16,0 0-1-16,3 0 1 16,6 0-8-16,3 3-4 15,3-3-4-15,3-3 4 0,0-5 3 16,-1 3-3-16,1-9 1 16,-3-2-3-16,-3-2 0 15,-6-3 1-15,0-1 3 16,-9-4-2-16,-3 2-2 0,-6 0 2 15,-3 3 2 1,-9 0-4-16,-3 2-3 0,4 3-6 16,-1 0-2-1,6 3-19-15,3 0-7 0,3-1-29 16,9 4-14-16,12-4-42 16</inkml:trace>
  <inkml:trace contextRef="#ctx0" brushRef="#br0" timeOffset="128.6021">21671 10004 260 0,'-3'10'99'0,"12"12"-54"0,-3 9-46 0,-3-20 18 16,0 2 5-16,-3 0 8 16,3 1-9-16,-3-1-4 15,0-3-10-15,0-2-5 0,0 0 1 16,3-2-2-16,-3-6-1 15,0 0 1-15,0 0 1 16,3-6-1-16,0-2-1 16,0 0-2-16,0-7-1 15,3-4 2-15,0 3 0 16,3 0-2-16,3 3 2 16,3 5 1-16,2 3 0 15,1 8 2-15,0 7 1 16,0 1 1-16,0-1 2 0,-3 4-1 15,-3-1 2 1,-3-3-6-16,0 1-3 0,-4-3-28 16,7 0-12-16,0-8-26 15,3 0-9-15,3-6-32 16</inkml:trace>
  <inkml:trace contextRef="#ctx0" brushRef="#br0" timeOffset="129.6021">22103 9983 316 0,'-15'-3'118'0,"12"3"-64"0,-3 0-39 16,3 0 31-16,-3 3-12 15,-3-1 0-15,0 4-19 0,3-1-7 16,-3 0-5-16,3 3-5 0,3 3 1 16,3-1-6-16,3 9 0 15,0-3 3-15,3 2 2 16,0 1-1-16,-3-1 2 15,-3-2 3-15,0 0 3 16,-3-5 2-16,0 2 3 16,0-3-3-16,-3-2-2 15,0 0-2-15,-3-5-3 16,1-6-13-16,-1 1-4 16,0-4-15-16,3-2-6 15,0 1-23-15,6-7-11 16,3 1-64-1</inkml:trace>
  <inkml:trace contextRef="#ctx0" brushRef="#br0" timeOffset="130.6021">22228 9779 208 0,'0'-5'79'0,"3"-1"-42"0,0 6-12 15,-3 0 27-15,0 0-11 16,0 0-1-16,3 6-19 16,0 12-7-16,0 3-9 15,0 6 5-15,0 5 3 0,0-1 0 16,0 6 2-16,0 0-6 16,0 0-3-16,-3-5-6 0,0-5 0 15,0-3-13-15,0-6-7 16,0-5-33-16,-3-2-14 15</inkml:trace>
  <inkml:trace contextRef="#ctx0" brushRef="#br0" timeOffset="131.6021">22130 9930 300 0,'-6'-3'112'0,"6"1"-60"0,0-1-61 16,9 0 42-16,0 1-5 0,2-4-4 16,7 1-4-16,3 0-12 15,3-1-10-15,0 4-1 0,-3-1-8 16,-1 3-3-16,-2 0-25 16,-3 3-10-16,-6-1-63 15,3 4-52 1,-9-1 62-16</inkml:trace>
  <inkml:trace contextRef="#ctx0" brushRef="#br0" timeOffset="132.6021">22365 9967 240 0,'0'5'90'0,"3"0"-48"0,12 11-36 0,-9-8 22 16,0 8 3-16,-3 3 3 16,2-3-12-16,-2 2-3 15,0-2-11-15,-3 0-5 0,0 0-2 16,0-6 1-16,0 1 3 15,-3-3 0-15,3-3 0 0,0 0-3 16,0-5 1 0,0-2-7-16,0-1 1 0,0-8 1 15,0-2 1-15,3-3-2 16,3-2 0-16,0 2-1 16,-3 0 3-16,9 3 0 15,-3 0 3-15,0 2-1 16,0 3-1-16,0-2-10 15,0 4-4-15,0 4-22 16,-3-1-7-16,0 3-6 16,0 0-2-16,-6 0 8 15,3 0 6-15,3 3 14 16,-6-3 7-16,0 0 16 16,0 0 7-16,0 0 22 0,3 2 11 15,3 1-4-15,-6 2 2 16,5 3-5-1,-2 3 2-15,6 2-10 0,0 3-6 16,-3 2-6-16,6-2-1 16,-6 0-3-16,6-3 0 15,-3 1-5-15,3-7-3 16,0 1 0-16,0-5 1 16,0-3-1-16,-1-3-1 15,1-2-2-15,-3-11-1 16,0 3-3-16,-3-8-1 15,-3 0 4 1,-3 5 3-16,0 3 3 16,0 2 1-16,0 3 0 15,0 3-2-15,0 5-2 16,0 2 3-16,0 14 2 0,0 3 0 16,0-1 0-16,3 1-3 15,0-1-2-15,3-2-8 16,0-3-5-16,3-2-40 15,6-3-15-15,9-11-58 16</inkml:trace>
  <inkml:trace contextRef="#ctx0" brushRef="#br0" timeOffset="133.6021">22963 9935 260 0,'-15'-10'96'0,"9"7"-52"0,-6 3-36 0,12 0 24 15,-6 3-7-15,-3 4 0 16,-5 4-13-16,8 2-5 16,-3 3-5-16,3 3 1 0,3 7 0 15,3-7-1-15,3-1 1 16,3 1 0-16,6-3 3 16,-1-3-1-16,4-3 2 15,0-2-11-15,6-2-4 16,0-6-14-16,0-3-6 15,0-8-25-15,-4-7-9 16,-5-3-55-16</inkml:trace>
  <inkml:trace contextRef="#ctx0" brushRef="#br0" timeOffset="134.6021">23079 9747 292 0,'-6'0'110'0,"6"6"-60"0,3 1-52 15,0 7 20-15,0 4 0 16,-3 1 3-16,6 5-4 16,0 5 0-16,-3 2-10 15,0 4-2-15,0 5-1 0,-3-6 0 16,0-2 0-16,0-9-20 16,0-4-7-16,0-3-34 15,0-3-16-15,6-5-55 16</inkml:trace>
  <inkml:trace contextRef="#ctx0" brushRef="#br0" timeOffset="135.6021">22960 9882 344 0,'-9'-5'129'0,"9"5"-70"0,9-3-69 0,-3 3 22 15,0 0-7-15,3 0 2 16,12 0-6-16,3-2 0 0,2-1-1 16,1 0-9-16,3 3-2 0,-6 0-36 15,-3 0-14 1,-1 3-9-16,-5 0 0 0,-6 2 17 16,-3 3 44-1,-6 5 42-15,-3 3 16 16,-3 2 9-16,0 1-7 15,0 5-2-15,6 2-27 16,0 1 0-16,6-6 0 0,3-3-8 16,3-2-3-16,3-5 0 15,6-6 0-15,0-5-5 16,-3-2-2-16,-1-6-2 16,-2-3 1-16,-6 0-2 15,0-2-1-15,-9 0 1 16,-3-3-1-16,-12-5-9 15,-3 2-2-15,1 4-7 0,-4 1-2 16,3 4-18-16,6 2-8 16,3 0-22-1,3 3-9-15,6-1-25 16</inkml:trace>
  <inkml:trace contextRef="#ctx0" brushRef="#br0" timeOffset="136.6021">23392 9940 260 0,'15'19'99'0,"-4"-11"-54"0,-5 5-37 0,-3-8 24 16,-3 3-5-16,6-2 2 16,-6-1-8-16,0 0-2 0,0 6-11 15,-6-9-3-15,6-2-1 0,-3 0 0 16,0-2 0-16,0-1 2 16,3-5 3-16,0-2-4 15,3-1-3-15,0-2-1 16,0 2-1-16,12 1-5 15,0 2 1-15,0 0 0 16,0 2-1-16,0 4-5 16,3-1-2-16,-3 3-24 15,-1 0-11-15,4 0-93 16</inkml:trace>
  <inkml:trace contextRef="#ctx0" brushRef="#br0" timeOffset="137.6021">23841 9938 192 0,'0'-3'74'0,"6"3"-40"0,-3 3-16 0,-3-3 23 15,3 2-1-15,3 4 0 16,-3 2-10-16,-3 2-6 16,9 6-14-16,-6 0-4 0,0 8 0 15,-3-3-5-15,0-3-1 16,0 1 0-16,0-3 2 16,0-6-21-16,-3 1-9 15,3-6-30-15,-3 1-11 16,3-12-43-16</inkml:trace>
  <inkml:trace contextRef="#ctx0" brushRef="#br0" timeOffset="138.6021">23850 9872 304 0,'-9'-3'112'0,"15"0"-60"0,-6 3-47 16,0 0 22-16,0 0-17 15,0 0-6-15,0 0-5 16,6 3-2-16,0 0 2 16,-3 2-27-16,6 0-8 0,0-2-37 15,0-1-16-15</inkml:trace>
  <inkml:trace contextRef="#ctx0" brushRef="#br0" timeOffset="139.6021">23990 10004 280 0,'-6'18'104'0,"12"4"-56"0,-3 7-45 0,0-21 23 16,0 2-4-16,-3-2 2 15,0 0-11-15,0-3-3 16,0-5-6-16,3 3-1 0,-3-3 3 16,0 0-3-16,0 0 0 15,0 0-1-15,0-3-2 0,0-7-4 16,0-6 0-16,0-3 0 15,3 1-1-15,3 2 1 16,-3 0 0-16,9 0 0 16,-3 6 3-16,3 2-2 15,-4 2 1-15,7 6 11 16,-3 6 3-16,0 2 3 16,0 0 1-16,-3 7-2 15,0 4 1-15,0-3-8 16,-6 0-2-16,3-3-3 15,-3-2-2-15,0-3-21 16,3-1-11-16,-3-1-37 16,6-6-14-16,2-6-51 15</inkml:trace>
  <inkml:trace contextRef="#ctx0" brushRef="#br0" timeOffset="140.6021">24389 9694 260 0,'0'3'96'0,"0"5"-52"0,6 5-29 0,0 0 24 0,-6 14-15 16,0 2-1-1,0 3-4-15,-3 2-3 0,0-2-8 16,3 2-5-16,0-5 0 0,0 0-2 16,0-5-1-16,0-3-21 15,0-5-11-15,-6-10-83 16</inkml:trace>
  <inkml:trace contextRef="#ctx0" brushRef="#br0" timeOffset="141.6021">24347 9644 284 0,'-3'-26'107'0,"6"7"-58"0,15 1-51 0,-9 15 20 16,3-2-7-16,3-1 3 15,0 1-3-15,0 5-1 16,2 3-6-16,1 5-1 15,-3 13 1-15,3 5-2 0,-6 1 1 16,-6-1 2-16,-6-2 4 16,-6 2-2-16,-6 4-2 15,-6-4-2-15,3-5-3 16,-12-2-8-16,7-3-5 16,-1-3-15-16,3-3-8 15,3-2-22-15,3-2-11 16,6 2-40-1</inkml:trace>
  <inkml:trace contextRef="#ctx0" brushRef="#br0" timeOffset="142.6021">24508 9906 252 0,'-12'3'93'0,"6"-1"-50"0,6 4-33 16,-3-1 23-16,-3 5-1 15,6 4 4-15,-3-1-14 0,3 3-3 16,3 2-11 0,3 9-3-16,3-9-1 0,3-2 4 15,0-3 3-15,6-2-4 16,-3-3 1-16,-1-3-3 16,1-10 2-16,3 0-6 0,-9-9-1 15,-6-1 2 1,-3-1-1-16,-6-3-1 15,-9-2-4-15,3 5 0 16,-6 0-3-16,-2 6 2 16,8 2-15-16,0 2-4 15,0 1-23-15,6 2-8 16,3 1-44 0,6-1-56-16,3 1 47 15</inkml:trace>
  <inkml:trace contextRef="#ctx0" brushRef="#br0" timeOffset="143.6021">24692 9895 248 0,'0'0'93'0,"6"3"-50"0,0 5-37 16,3-3 22-16,-9 6 0 16,6 2 6-16,-3 0-6 15,-3 3-2-15,0 3-14 16,0 2-8-16,6 0 0 0,-3-5-8 15,0-5 1-15,-3-4-41 16,0 1-16-16,6-5-77 16</inkml:trace>
  <inkml:trace contextRef="#ctx0" brushRef="#br0" timeOffset="144.6021">24663 9821 240 0,'-21'0'90'0,"42"-8"-48"0,-12 0-56 0,-3 8 11 16,0-2-21-16,2-1-7 15,4 1-59-15,6-1-26 16</inkml:trace>
  <inkml:trace contextRef="#ctx0" brushRef="#br0" timeOffset="145.6021">24853 9887 296 0,'-3'19'110'0,"3"-6"-60"0,0 6-45 0,6-9 22 0,-6 1-2 16,0 0 2-16,0 4-10 16,0-1-3-16,0-9-8 15,0 8-6-15,0-13-1 0,6 0-1 16,-3 0 0-16,3-3 0 16,-3-4-2-16,3-4-2 15,0-2 1-15,0-3-2 16,-3 0 2-16,9 0 3 15,-3 3 1-15,0 2-4 16,0 3 1-16,2 6 6 16,1 2 4-16,-3 8-1 15,0 2 2-15,3 6 0 16,-6 0 3-16,-3-3-5 16,-3 6-3-16,0-3-12 0,0-1-4 15,0-4-28-15,6-3-13 16,0-13-66-1,3-6-1 1</inkml:trace>
  <inkml:trace contextRef="#ctx0" brushRef="#br0" timeOffset="146.6021">25103 9549 288 0,'3'-8'107'0,"-3"13"-58"0,12 3-48 0,-6-3 21 15,-3 9 1-15,6 9 3 16,0 14 2-16,0 6 0 0,-3-1-15 16,3 3 3-16,0 0 2 0,-6-3-10 15,6 1-2 1,-9-1-6-16,5-7-3 0,-5-6-27 16,3-3-12-16,-3-10-52 15,0-3-20-15,0-5-13 16</inkml:trace>
  <inkml:trace contextRef="#ctx0" brushRef="#br0" timeOffset="147.6021">24993 9787 332 0,'12'-3'123'0,"0"6"-66"0,27-6-55 0,-19 3 23 16,10-2-11-16,3 2 0 15,6-3-13-15,-1 0-5 16,-5 1 2-16,0-1-57 0,-3-5-23 16,-4 0-55-1</inkml:trace>
  <inkml:trace contextRef="#ctx0" brushRef="#br0" timeOffset="148.6021">14851 12941 196 0,'-18'29'74'0,"12"14"-40"0,-24 2-24 15,19-19 17-15,-7 11-4 16,-12 6 0-16,-3 2 1 16,0 2 2-16,1 3-14 15,-1-2-7-15,0 0-1 0,3-1-3 0,4 1-1 16,5-11-8-16,3-8-3 15,6-8-29-15,9-21-96 32</inkml:trace>
  <inkml:trace contextRef="#ctx0" brushRef="#br0" timeOffset="149.6021">15098 12912 264 0,'-15'3'101'0,"12"18"-54"0,-12 24-53 0,9-21 17 0,-8 10 8 15,-10 9 10-15,-9 7-6 16,0 3-4-16,-5 5-10 16,2-3-4-16,3 1 1 0,6-8-5 15,3-6-1-15,4 0-13 16,2-10-7-16,6-8-25 15,3-6-8-15,3-7-52 16,9-6-40 0,3-7 58-16</inkml:trace>
  <inkml:trace contextRef="#ctx0" brushRef="#br0" timeOffset="150.6021">15357 13293 200 0,'-9'-10'74'0,"6"7"-40"0,-3-2-18 0,3 5 22 15,-6 2-11-15,-6 4-1 16,-2 4-17-16,-1 3-6 0,0 3-2 16,3 8-1-16,3 3 2 15,3 2-1-15,6-3-1 0,3-2-2 16,6 0 1-16,15-6-6 16,3-4-3-16,6-7-27 15,2-1-14-15,-2-6-33 16,6-6-32-1,2 1 44-15</inkml:trace>
  <inkml:trace contextRef="#ctx0" brushRef="#br0" timeOffset="151.6021">15574 13391 220 0,'-9'-10'82'0,"-11"7"-44"0,-7 0-40 16,21 11 17-16,-3 5-13 16,0 3-1-16,0 3-1 0,0-1 0 15,6 6 0-15,3-5 2 0,6-3 3 16,12 2 0-1,3-5 0-15,3-7-1 0,-1-6 0 16,1-3 2-16,-3-5 3 16,-3-3 5-16,-6-2 1 15,-6-5 5-15,0 2 4 16,-6-8-3-16,-6 5-3 16,-3 4-13-16,0 1-2 15,0 4-19-15,-6 2-4 16,0 0-34-16,3 3-15 15</inkml:trace>
  <inkml:trace contextRef="#ctx0" brushRef="#br0" timeOffset="152.6021">15768 13367 204 0,'0'8'77'0,"6"13"-42"0,0 14-34 15,-3-22 14-15,0 3-4 16,0-3 1-16,0-2 0 16,-3-1 2-16,0-2-7 15,0-2-2-15,0-1-1 0,0 0 9 16,0-5 3-16,0 0 8 16,0-5 5-16,0-3-12 15,0-8-2-15,3-8-9 16,0 0-4-16,6 3-6 0,-4 3-2 15,4 2-15 1,0 3-6-16,3 2-26 0,0 3-9 16,3 3-2-16,0 2-1 15,0 0 18 1,3 6 35-16,-3 2 34 16,-4 3 22-16,7 3 9 15,-3 5-15-15,-3 0-6 16,-3 0-18-16,0-1-2 0,-3-1 1 15,0-1-1-15,0-5 1 16,-3-3 4-16,-3 0 1 16,0-5-3-16,0 0-1 15,0-2-2-15,0-4 0 16,0-1-9-16,0-7-1 0,3 1-9 16,0-3-3-16,3 3-19 15,3 0-6-15,3 2-17 16,-1 1-6-16,4 2-43 15</inkml:trace>
  <inkml:trace contextRef="#ctx0" brushRef="#br0" timeOffset="153.6021">16238 13338 160 0,'0'5'60'0,"0"-2"-32"0,0 2-24 16,0-5 15-16,3 6-9 15,0-4-3-15,0 1 4 0,3 0 3 16,0-1-7-16,3-2 2 0,3 0 4 15,0-2-7-15,3-1-1 16,-3-2-3-16,-1-1 1 16,-2 1 0-16,0-3 1 15,-3 0-2-15,-3 0 1 16,-6 0 2-16,-3 0 2 16,-3 3-1-16,-3 2 1 15,1 3-6-15,-4 3-1 16,0 5 2-16,-3 3 1 15,3-1-1-15,3 6-2 16,9 5-2-16,3 0 1 16,3-2 3-16,6-3 3 15,3-3-18-15,6-2-5 16,3-3-27-16,2 0-9 16,10-8-36-1</inkml:trace>
  <inkml:trace contextRef="#ctx0" brushRef="#br0" timeOffset="154.6021">16592 13285 248 0,'-9'-10'93'0,"6"10"-50"0,-5-3-37 15,5 6 20-15,-6-1-16 16,-3 6-6-16,0 3-2 16,-6 5-2-16,3 5 0 15,3 3 0-15,3 2 2 0,9-2-3 0,6 0 0 16,6-6 1-16,3 1 2 15,6-9-17-15,12-4-4 16,2-9-22-16,-2-2-9 16,0-16-48-1</inkml:trace>
  <inkml:trace contextRef="#ctx0" brushRef="#br0" timeOffset="155.6021">16789 13044 240 0,'-12'-10'90'0,"12"13"-48"0,-3 2-51 0,3 0 12 16,3 6 4-16,0 5 5 15,0 15 3-15,3 6 1 0,0 6-8 16,0 4-5-16,0 4-2 0,0-4-1 16,0-7 0-16,0-6-20 15,-4-5-7-15,1-2-72 16,-3-9-46-1,-3-7 64-15</inkml:trace>
  <inkml:trace contextRef="#ctx0" brushRef="#br0" timeOffset="156.6021">16595 13259 308 0,'0'-8'115'0,"21"5"-62"0,12-5-62 15,-18 6 18-15,9-4-7 0,5-4 3 16,10 2-4-16,3 8-3 16,-4 2 1-16,-2 4-38 0,-3-1-15 15,-3 0-68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9:35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10771 12705 196 0,'-18'29'74'0,"12"14"-40"0,-24 2-24 15,19-19 17-15,-7 11-4 16,-12 6 0-16,-3 2 1 16,0 2 2-16,1 3-14 15,-1-2-7-15,0 0-1 0,3-1-3 0,4 1-1 16,5-11-8-16,3-8-3 15,6-8-29-15,9-21-96 32</inkml:trace>
  <inkml:trace contextRef="#ctx0" brushRef="#br0" timeOffset="1">11018 12676 264 0,'-15'3'101'0,"12"18"-54"0,-12 24-53 0,9-21 17 0,-8 10 8 15,-10 9 10-15,-9 7-6 16,0 3-4-16,-5 5-10 16,2-3-4-16,3 1 1 0,6-8-5 15,3-6-1-15,4 0-13 16,2-10-7-16,6-8-25 15,3-6-8-15,3-7-52 16,9-6-40 0,3-7 58-16</inkml:trace>
  <inkml:trace contextRef="#ctx0" brushRef="#br0" timeOffset="2">11277 13057 200 0,'-9'-10'74'0,"6"7"-40"0,-3-2-18 0,3 5 22 15,-6 2-11-15,-6 4-1 16,-2 4-17-16,-1 3-6 0,0 3-2 16,3 8-1-16,3 3 2 15,3 2-1-15,6-3-1 0,3-2-2 16,6 0 1-16,15-6-6 16,3-4-3-16,6-7-27 15,2-1-14-15,-2-6-33 16,6-6-32-1,2 1 44-15</inkml:trace>
  <inkml:trace contextRef="#ctx0" brushRef="#br0" timeOffset="3">11494 13155 220 0,'-9'-10'82'0,"-11"7"-44"0,-7 0-40 16,21 11 17-16,-3 5-13 16,0 3-1-16,0 3-1 0,0-1 0 15,6 6 0-15,3-5 2 0,6-3 3 16,12 2 0-1,3-5 0-15,3-7-1 0,-1-6 0 16,1-3 2-16,-3-5 3 16,-3-3 5-16,-6-2 1 15,-6-5 5-15,0 2 4 16,-6-8-3-16,-6 5-3 16,-3 4-13-16,0 1-2 15,0 4-19-15,-6 2-4 16,0 0-34-16,3 3-15 15</inkml:trace>
  <inkml:trace contextRef="#ctx0" brushRef="#br0" timeOffset="4">11688 13131 204 0,'0'8'77'0,"6"13"-42"0,0 14-34 15,-3-22 14-15,0 3-4 16,0-3 1-16,0-2 0 16,-3-1 2-16,0-2-7 15,0-2-2-15,0-1-1 0,0 0 9 16,0-5 3-16,0 0 8 16,0-5 5-16,0-3-12 15,0-8-2-15,3-8-9 16,0 0-4-16,6 3-6 0,-4 3-2 15,4 2-15 1,0 3-6-16,3 2-26 0,0 3-9 16,3 3-2-16,0 2-1 15,0 0 18 1,3 6 35-16,-3 2 34 16,-4 3 22-16,7 3 9 15,-3 5-15-15,-3 0-6 16,-3 0-18-16,0-1-2 0,-3-1 1 15,0-1-1-15,0-5 1 16,-3-3 4-16,-3 0 1 16,0-5-3-16,0 0-1 15,0-2-2-15,0-4 0 16,0-1-9-16,0-7-1 0,3 1-9 16,0-3-3-16,3 3-19 15,3 0-6-15,3 2-17 16,-1 1-6-16,4 2-43 15</inkml:trace>
  <inkml:trace contextRef="#ctx0" brushRef="#br0" timeOffset="5">12158 13102 160 0,'0'5'60'0,"0"-2"-32"0,0 2-24 16,0-5 15-16,3 6-9 15,0-4-3-15,0 1 4 0,3 0 3 16,0-1-7-16,3-2 2 0,3 0 4 15,0-2-7-15,3-1-1 16,-3-2-3-16,-1-1 1 16,-2 1 0-16,0-3 1 15,-3 0-2-15,-3 0 1 16,-6 0 2-16,-3 0 2 16,-3 3-1-16,-3 2 1 15,1 3-6-15,-4 3-1 16,0 5 2-16,-3 3 1 15,3-1-1-15,3 6-2 16,9 5-2-16,3 0 1 16,3-2 3-16,6-3 3 15,3-3-18-15,6-2-5 16,3-3-27-16,2 0-9 16,10-8-36-1</inkml:trace>
  <inkml:trace contextRef="#ctx0" brushRef="#br0" timeOffset="6">12512 13049 248 0,'-9'-10'93'0,"6"10"-50"0,-5-3-37 15,5 6 20-15,-6-1-16 16,-3 6-6-16,0 3-2 16,-6 5-2-16,3 5 0 15,3 3 0-15,3 2 2 0,9-2-3 0,6 0 0 16,6-6 1-16,3 1 2 15,6-9-17-15,12-4-4 16,2-9-22-16,-2-2-9 16,0-16-48-1</inkml:trace>
  <inkml:trace contextRef="#ctx0" brushRef="#br0" timeOffset="7">12709 12808 240 0,'-12'-10'90'0,"12"13"-48"0,-3 2-51 0,3 0 12 16,3 6 4-16,0 5 5 15,0 15 3-15,3 6 1 0,0 6-8 16,0 4-5-16,0 4-2 0,0-4-1 16,0-7 0-16,0-6-20 15,-4-5-7-15,1-2-72 16,-3-9-46-1,-3-7 64-15</inkml:trace>
  <inkml:trace contextRef="#ctx0" brushRef="#br0" timeOffset="8">12515 13023 308 0,'0'-8'115'0,"21"5"-62"0,12-5-62 15,-18 6 18-15,9-4-7 0,5-4 3 16,10 2-4-16,3 8-3 16,-4 2 1-16,-2 4-38 0,-3-1-15 15,-3 0-68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1:43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13873 6699 212 0,'-9'-31'79'0,"0"20"-42"0,-18-5-41 0,6 11 13 16,-12-3-7-16,-20 0-2 16,-19 0 1-16,-14 3 1 0,-12-3-1 15,-18 2 4-15,-12 4 4 16,-12 2-3-16,-12 8-1 0,-3 5 0 15,1 16 1-15,-4 0-1 16,15 8 0-16,15 13-3 16,18 17 1-16,26-1-2 15,34 0 2-15,35 0-2 16,36 5 2-16,41-7-2 16,45 2-1-16,48-8 5 15,39-18 1-15,32-29-5 16,24-19 0-16,-6-16-6 15,-12-5 1-15,-41-14 17 16,-40-2 9-16,-34-13 22 16,-37 0 11-16,-35-3-26 0,-42 3-13 15,-36 8-27-15,-36 7-10 16,-38 12-6-16,-21 12-1 16,-15 6-24-16,-8 13-9 15,2 13-61 1</inkml:trace>
  <inkml:trace contextRef="#ctx0" brushRef="#br0" timeOffset="1">20960 7932 200 0,'3'-21'77'0,"-12"10"-42"0,-12-18-39 0,3 16 15 15,-15 0-8-15,-23 0 0 16,-13-1-6-16,-23 4-2 16,-24 2 2-16,-21 3 1 0,-27 5 4 15,-14 5-1-15,-13 21-1 16,-2 11-2-16,-7 8 1 15,19 3 1-15,32 8 0 16,30 4 0-16,36 15 0 16,38 1 6-16,42-10 4 15,57 3 8-15,47 3 6 16,57-9-7-16,59-15 1 16,42-16-9-16,18-22-3 0,8-18-3 15,-5-10-3-15,-24-17 14 16,-33-10 5-16,-38-13 4 15,-39-11 3-15,-45 3-5 16,-44 5-3-16,-37-2-19 16,-40 5-9-16,-55-1-31 15,-38 6-13-15,-42 24-80 16</inkml:trace>
  <inkml:trace contextRef="#ctx0" brushRef="#br0" timeOffset="2">22061 10086 148 0,'-6'0'57'0,"3"-3"-30"16,-6 6-16-16,6-3 18 0,-3 3-4 16,-3-1 0-16,1 4-9 15,-4 4-3-15,-6 3-7 16,0 6-4-16,6-1-1 0,3 4-4 16,9-4 2-16,3-2-4 15,3-5 1-15,6-4-3 16,0-9 2-16,3-1-2 15,0-5 0-15,-4-2 1 16,1-1 2-16,-3-2 2 16,-3 2 3-16,0 1 13 15,-3-4 6-15,0 4 7 16,-3 2 6-16,0 0-7 0,0 5-1 16,0 3-12-16,0 0-5 15,0 8-8-15,3 3-2 16,0 2 1-16,3 0 2 15,6-2-2-15,0 2 0 16,3-5-4-16,-3-3-1 16,0-2-26-16,-1-3-11 15,1-3-27-15,-3-5-11 16,0 0-5 0</inkml:trace>
  <inkml:trace contextRef="#ctx0" brushRef="#br0" timeOffset="3">22180 9832 212 0,'-6'3'79'0,"6"12"-42"16,0 1-43-16,0-5 14 0,0 5 6 16,0 8 8-16,0 7-7 15,3 6-3-15,0 3-7 16,0-6-4-16,0-2 2 0,3-5-2 15,0-6-1-15,0-5-39 16,0-3-19-16</inkml:trace>
  <inkml:trace contextRef="#ctx0" brushRef="#br0" timeOffset="4">22302 10086 196 0,'-3'29'74'0,"6"-13"-40"0,-3 2-29 0,3-10 17 16,0 3-10-16,3-3-2 16,3 0-5-16,9 0-2 15,-3-3-1-15,0 0-6 0,-3-5-2 16,0-2-4-16,-4-4-1 0,1 1 3 15,-3-3 3-15,0 0 3 16,-6 0 1-16,6 3 3 16,-3 2 1-16,-3 3 3 15,0 0 1-15,3 6-1 16,3-1-1-16,0 3-3 16,3 0-2-16,3-3 1 15,0 0 1-15,0-5 5 16,6-2 6-16,-3-4-3 15,2-1 0-15,-2-1 0 16,-3 0 1-16,-6-3 1 16,3-5 2-16,-9 0-5 15,-3-5-3-15,-6 3-6 16,0 2-2-16,0 3-10 16,0 5-5-16,3 2-18 0,0 4-7 15,3 7-33 1,3 6-44-16,3-1 33 15</inkml:trace>
  <inkml:trace contextRef="#ctx0" brushRef="#br0" timeOffset="5">22749 9999 208 0,'-12'0'79'0,"3"2"-42"0,0 1-45 0,6 0 12 0,-3 10 9 15,-3 3 6 1,0 0-9-16,0-1-3 0,3 4-5 16,3-1-2-16,0 1 1 0,3-3-1 15,3-3 2 1,0-2-3-16,9-3 0 0,-3-3 1 16,3-2 0-16,-3-6-7 15,0-2 0-15,3-3-15 16,-3 0-3-16,-3-3 2 15,-3-5 3-15,0-5 16 16,-3 3 9-16,0 2 3 16,0 5 1-16,0 3 6 15,0 3 4-15,3 2-3 16,3 19 7 0,3 0-4-16,5 0-6 0,-2 0 0 15,0 0-8-15,0-3-1 16,0-3-4-16,-3-2-1 15,6 0-32-15,-6-5-13 16,-3-3-59 0</inkml:trace>
  <inkml:trace contextRef="#ctx0" brushRef="#br0" timeOffset="6">22924 9983 220 0,'0'5'85'0,"3"0"-46"0,0 6-35 0,3 2 19 16,0-2-4-16,0 5 1 0,-3-1-11 16,9-1-3-16,-3-4-4 15,0 1-2-15,9-3 3 0,-3 0-15 16,0-3-7-16,-4-5-26 16,1 0-11-16,0-3-41 15</inkml:trace>
  <inkml:trace contextRef="#ctx0" brushRef="#br0" timeOffset="7">23124 9993 200 0,'-9'14'74'0,"3"12"-40"0,-3 16-27 16,6-26 20-16,-12 8-3 16,0 2 3-16,-3 9-13 15,1-3-3-15,5-3-7 16,0-5-5-16,3-6 0 0,3-2-28 0,3-5-10 15,3-6-69 1</inkml:trace>
  <inkml:trace contextRef="#ctx0" brushRef="#br0" timeOffset="8">23317 9954 180 0,'0'0'68'0,"-3"0"-36"0,0 2-20 0,3 1 19 0,-6 0-3 16,0 2 1-16,-8 0-5 15,5 0-1-15,-3 1-12 16,3-1-2-16,3 3-2 0,0-3-8 15,6 3-1-15,6 5 0 16,6 3 1-16,3 0 3 16,-1 0 3-16,-2 3 0 15,0-4 2-15,-3-1 5 16,-6-1 2-16,-3-3-1 16,-9-2 2-16,-6-2-8 15,-2-1-4-15,2-2-9 0,-3-3-1 16,0 0-28-16,9 0-9 15,0 0-35-15,6-3-15 16,3-2-3 0</inkml:trace>
  <inkml:trace contextRef="#ctx0" brushRef="#br0" timeOffset="9">23761 9954 208 0,'-24'-3'77'0,"18"3"-42"0,-18 3-19 16,15-1 22-16,-3 4-11 15,-3 2-3-15,1 2-12 16,-4 6-5-16,6 10-4 16,0-4 0-16,3-1 0 0,6-3-4 15,3-2 1-15,6-3 0 16,6-2 2-16,-3-6-1 16,9-2-1-16,0-6 1 15,5-2-1-15,-2-6-5 16,-3 1-1-16,-6 2 3 0,0 0 1 15,-3 3-3-15,0-1 1 16,-3-2 2-16,-3 3 1 16,-3 2 1-16,0-2 2 15,0 5-12-15,0 0-3 16,0 0 1-16,0 11 5 16,3-1 4-1,-3 4 4-15,6-1 2 16,-3 3 7-16,-3 0 6 15,0 2 3-15,0 1 1 16,-3 2 2-16,-6 3 1 0,-9-3-10 16,-3-3-3-16,3-5-6 15,-3-2-1-15,0-3-6 16,1-3-2 0,-1-7-23-16,3-1-6 0,3-10-18 15,3 2-8-15</inkml:trace>
  <inkml:trace contextRef="#ctx0" brushRef="#br0" timeOffset="10">23728 9911 160 0,'0'0'63'0,"3"6"-34"0,-3 2-14 15,0-1 18-15,6 7-10 0,-6 2-3 16,3 5-9-16,-3 3-3 16,9-1-4-16,-6-4-3 0,6-1-33 15,-3-2-14 1,0-5-45 0</inkml:trace>
  <inkml:trace contextRef="#ctx0" brushRef="#br0" timeOffset="11">23904 9951 228 0,'0'3'85'0,"0"5"-46"0,0 2-26 0,0-2 24 15,0 3-17-15,6 12-3 16,-6-4-11-16,0-6-4 15,0 3-1-15,0-3-6 0,0-2 1 16,0-3-40-16,0-3-16 16</inkml:trace>
  <inkml:trace contextRef="#ctx0" brushRef="#br0" timeOffset="12">23874 9835 232 0,'0'0'88'0,"0"0"-48"0,3 0-49 15,-3 5 12-15,3 0-29 16,0 3-10-16,3 0-54 16</inkml:trace>
  <inkml:trace contextRef="#ctx0" brushRef="#br0" timeOffset="13">24011 9914 204 0,'-6'8'77'0,"12"2"-42"0,-3 6-30 0,6-8 17 16,-3 3-1-16,0-1 2 16,0 6-6-16,0 0-2 15,-1 5-9-15,4-5-2 0,-6-3 0 16,6-2 4-1,-3-11-2-15,-3 8-1 16,0-3 0-16,-3-5 1 16,0-10 1-1,6-1-3-15,-3-2-1 16,0 0-1-16,3-3-2 0,-3-3 1 16,3 3-1-1,-3 3-9-15,-3 3-4 0,6 2-11 16,-3 0-5-16,3 2-13 15,0 4-6-15,3-1-51 16</inkml:trace>
  <inkml:trace contextRef="#ctx0" brushRef="#br0" timeOffset="14">24246 9938 224 0,'0'5'85'0,"0"-2"-46"0,6 2-41 16,0-2 17-16,0-1 0 15,-3-2 5-15,6 0-8 16,-6-2-2-16,6-1-6 16,0-2-3-16,-1-1 2 0,-5-2-2 0,6 1-1 15,-3-1 3 1,-3 0 0-16,-3 0-4 0,0 2 1 16,-3 1-9-16,-3 0-2 15,-3 2-3-15,-2 3 1 16,-1 0 7-16,0 3 3 15,-3 5 7-15,3 2 5 16,0 4-3-16,3 1-1 16,0 4 0-16,0-3 1 15,9 2-1-15,6 4 0 16,-3-4-3-16,9-5-2 0,-3-2-10 16,6-3-4-16,0-8-39 15,-3-8-16-15,6-3-26 16</inkml:trace>
  <inkml:trace contextRef="#ctx0" brushRef="#br0" timeOffset="15">24431 9948 160 0,'0'8'63'0,"0"3"-34"0,5 2-5 16,-2-5 24-16,-3 0-11 15,6 5-3-15,-3 0-18 0,0-2-7 32,0 2-4-32,0-2 1 0,0-11-3 15,6-8-4-15,-3 0-2 16,0-3-7-16,0-5-2 16,-3-2 7-16,9-1 2 15,-3 4 0-15,0 1 2 16,3 4 1-16,3 2 0 15,-1 5 4-15,4 8 2 16,-6 6 0-16,9 2-1 16,-6 1-1-16,-3-1 2 15,-3 0-19-15,-3-2-5 16,3-1-96 0</inkml:trace>
  <inkml:trace contextRef="#ctx0" brushRef="#br0" timeOffset="16">22234 10628 176 0,'-6'-2'68'0,"3"-1"-36"0,-3 0-26 16,3 3 15-16,-3 0-7 15,-3-2 0-15,0 2-4 16,-6 0-1-16,-3 5-5 16,1 3-3-16,-1 8 2 0,3 5-4 15,3 0-2-15,3 3 2 16,6 0 0-16,3 0 1 15,12-6 0-15,3-5 2 16,0-2 1-16,0-6 3 16,2-5 1-16,-2-5-3 0,0-3-3 15,-3-3-3 1,-3-4 1-16,-3-4 5 16,-6 3 2-16,0 0-2 15,-3 6-3-15,0-1 0 0,0 6-1 16,3 2-3-16,3 16-2 15,0-2 2 1,6 0 2-16,3-1 1 16,3 1-20-16,3-1-7 15,8-2-70 1</inkml:trace>
  <inkml:trace contextRef="#ctx0" brushRef="#br0" timeOffset="17">22779 10388 216 0,'0'7'82'0,"5"9"-44"0,-2 11-27 0,0-1 21 16,-3 9-19 0,0 2-5-16,0 5-3 0,0-5-1 15,0-3-2-15,0-2-6 0,0-5 0 16,0-3-7-16,0-6-3 15,0-5-58 1,6-7-61-16,-3-4 34 16</inkml:trace>
  <inkml:trace contextRef="#ctx0" brushRef="#br0" timeOffset="18">22651 10578 256 0,'-12'0'96'0,"15"3"-52"0,0-3-38 16,-3 0 20-16,6 0-5 16,2 0 2-16,4 0-13 15,9 0-6-15,3 0-2 16,6 0-2-16,3 0 0 0,-1 0-29 16,-2 0-10-16,-3 0-69 15,0 0-48 1,-10 0 64-16</inkml:trace>
  <inkml:trace contextRef="#ctx0" brushRef="#br0" timeOffset="19">22963 10618 208 0,'3'2'79'0,"3"4"-42"0,0 2-28 0,3 0 19 15,0-1-3-15,-3 7 0 16,9 2-12-16,-6-1-5 16,2-1-5-16,-2-4-3 0,-3-2 1 15,6 0-10-15,-3-3-2 16,0 1-29-16,0-1-14 16,-3-2-49-1</inkml:trace>
  <inkml:trace contextRef="#ctx0" brushRef="#br0" timeOffset="20">23174 10602 196 0,'-3'3'74'0,"3"7"-40"0,-3 3-22 15,0-5 21-15,-2 13-2 16,-4 1 2-16,-3 1-12 15,-3 4-5-15,3 2-9 16,0 0-5-16,-6 0 1 0,9 0-4 16,0 0-2-16,-3-2-36 15,3-9-16-15</inkml:trace>
  <inkml:trace contextRef="#ctx0" brushRef="#br0" timeOffset="21">23249 10660 192 0,'0'3'71'0,"6"5"-38"0,-6 26-23 0,0-23 17 15,0 5 2-15,-3 2 2 16,0 6-1-16,0 2-1 0,0 1-16 15,0 2-6-15,-3 3-2 0,6-6-3 16,-3-5 1-16,-3-5-4 16,6-3 0-16,0-5 3 15,0-8 1-15,-3-2-4 16,0-14-1 0,3-5-2-16,0-6 3 15,0 1 0-15,0-3-2 16,0-8 2-16,3 2-1 15,0 3-2-15,3 3 3 16,3 3 0-16,6 2-2 16,0 5 2-16,0 6 1 15,2 5 0-15,-2 6 2 16,0 7 1-16,0 3 3 16,-6 2 3-16,3 9 2 15,-9 0 3-15,-6-4-3 16,-3 1 1-16,-3 0-7 15,-9-3-1-15,6-2-18 0,-6-3-7 16,6-3-28-16,1-5-9 16,-1-2-134-1,12-17 77 1</inkml:trace>
  <inkml:trace contextRef="#ctx0" brushRef="#br0" timeOffset="22">23475 10639 268 0,'-3'8'101'0,"6"0"-54"16,0 2-53-16,6-2 17 0,-3 0 4 15,0 3 5-15,3-6-4 16,3-2-1-16,-3-1-9 16,5-7-2-16,1 0 0 0,0 0-2 15,-3-3 1-15,0-3-7 16,0 0 1-16,-3 1-8 15,-3-1-1-15,-6 1 0 16,-3-1 0-16,-3 1-7 16,-3 2 0-16,-3 2 5 15,-3 6 6-15,-6 6 3 16,1 2 3-16,2 5 5 16,0 0 3-16,3 5 6 15,6 1 5-15,6-3 2 0,3 0 1 16,9 0-7-16,3-3 0 15,12-3-6-15,5-2 1 16,7-2-14-16,9-6-5 16,2-8-97-1,-2-11-71-15,-9-5 63 16</inkml:trace>
  <inkml:trace contextRef="#ctx0" brushRef="#br0" timeOffset="23">23445 13735 152 0,'-3'-6'57'0,"3"9"-30"0,0 0-14 0,0-3 19 16</inkml:trace>
  <inkml:trace contextRef="#ctx0" brushRef="#br0" timeOffset="24">23442 13742 317 0,'0'11'23'15,"0"8"-12"-15,0 4-5 0,0-1-2 16,9-1-5-16,-3-3 1 15,3-5 0-15,3-2 2 16,3-6 1 0,-3-5-1-16,3-2 1 15,-6-14-4-15,5-3-2 0,-5 1 2 16,-3 2 2-16,0 0 0 16,-3 0 2-16,0 3 0 15,0 2 3-15,-3 3 6 16,0 3 2-16,0 2-12 15,0 3-3-15,3 8 2 16,0 8 1-16,3 0 0 16,-3 5-2-16,6-2-2 15,0-3 1-15,0 0-8 16,3-3-2-16,0-3-32 16,-3-2-11-16</inkml:trace>
  <inkml:trace contextRef="#ctx0" brushRef="#br0" timeOffset="25">23776 13700 228 0,'-6'-8'85'0,"-12"11"-46"0,27-3-19 0,-18 2 27 16,6 1-16-16,-6 0-5 15,0 2-13-15,0 0-6 16,3 3-4-16,0 0-5 0,12 0-1 16,0 3-1-16,9-1 3 15,0 1-2-15,0 5-1 16,0-3 3-16,-6 3 2 16,-1-3 2-16,-5 0 3 0,-3-2 1 15,0 0 3-15,-6-4-5 16,-8-1-1-16,-1-1-7 15,0-2-2-15,0-3-18 16,3 0-8-16,3-8-21 16,3 0-7-16</inkml:trace>
  <inkml:trace contextRef="#ctx0" brushRef="#br0" timeOffset="26">23826 13724 216 0,'0'-3'82'0,"0"3"-44"0,3 3-31 0,-3-3 29 16,3 8-10 0,-3 2-11-16,6 1-7 15,-3 0-5-15,6 5-3 0,-6-3 3 16,6 0-2-16,-3-2-1 16,0-4 1-16,3-1-1 15,-3-4-3-15,6 1 2 16,-3-8-10-16,0-1-3 15,-1-1 7-15,4-1 6 16,-3 0-4-16,-3 0 2 16,0 0 3-16,-3 3 2 15,-3-1 6-15,0 4 3 16,0-1 0-16,0 3 3 0,6 5-5 16,-3 8-3-16,0 1-6 15,0 2 0-15,3-3-2 16,0 0 0-16,0-2-11 15,3-3-5-15,0-3-32 16,3-3-13-16,-3-7-38 16</inkml:trace>
  <inkml:trace contextRef="#ctx0" brushRef="#br0" timeOffset="27">24213 13732 208 0,'-6'-8'77'0,"-9"8"-42"0,0 0-19 0,13 0 22 15,-7 0-7-15,0 0 2 16,-3 3-13-16,0 2-4 16,0 3-9-16,-3 0-7 0,9 2-1 15,0 6-1-15,3-3-2 16,3 6 0-16,0-3 3 16,6-3-7-16,0-2-2 15,3-11 1-15,0-3 0 16,3-5-1-16,0-3-1 15,-3 1 3-15,3 2 3 16,-6-3 3-16,-1 3 3 16,-5 1 6-16,9 1 6 15,-9 4-7-15,6-1-1 16,-3 6-5-16,3 5-1 16,0 5 1-16,3 3 0 0,3-1-3 15,-3-1 2-15,0-1-6 16,0-2 0-16,0-4-26 15,-6 1-10-15,9-5-44 16</inkml:trace>
  <inkml:trace contextRef="#ctx0" brushRef="#br0" timeOffset="28">24314 13541 216 0,'-6'-8'82'0,"12"8"-44"0,-6 3-33 16,0-3 30-16,3 8-10 16,-3 8-6-16,9 10-2 15,-6 3-10-15,3 3 0 16,-3 0 0-16,-3 5-6 0,6-8 0 16,-3 0-8-16,0-5-3 15,6-3-45 1,0-5-14-16,-3-5-8 15,9-11-9 1</inkml:trace>
  <inkml:trace contextRef="#ctx0" brushRef="#br0" timeOffset="29">24460 13518 184 0,'0'-11'68'0,"6"11"-36"0,-3 3-18 0,-3 2 22 0,6 3-5 15,-3 2-1-15,0 12-5 16,3 7-2-16,-3 0-12 16,3 0-7-16,-3-3 0 0,0 1-3 15,3-6 2-15,-3 3-15 16,3-6-7-16,-3-10-41 16,6 0-18-16,-6-2-24 15</inkml:trace>
  <inkml:trace contextRef="#ctx0" brushRef="#br0" timeOffset="30">24582 13687 248 0,'0'-3'93'0,"0"6"-50"0,6 0-37 0,-6-3 22 16,3 5-6-16,6 3 1 15,0 2-10-15,3 4-5 16,0-1-5-16,-3-3-5 0,3 1 1 15,3-3-17-15,-3 0-5 16,-1-3-29-16,1-2-9 16,-3-1-45-1</inkml:trace>
  <inkml:trace contextRef="#ctx0" brushRef="#br0" timeOffset="31">24803 13676 220 0,'-3'3'85'0,"3"8"-46"0,-6 2-26 0,3-3 22 0,-3 9-5 16,-6 13 0-16,3-1-13 16,0 4-3-16,-3-1-8 15,3-2-4-15,-3 0-1 0,3-3-43 16,-3 3-17-16,-5-3-65 16</inkml:trace>
  <inkml:trace contextRef="#ctx0" brushRef="#br0" timeOffset="32">23508 14288 200 0,'18'2'77'0,"-18"-2"-42"0,0 29-30 0,0-23 17 15,0 4-10-15,0-2 1 16,3 3-8-16,-3-1-3 16,0 1-1-16,0-3-19 0,0 0-5 0,0 2-75 15</inkml:trace>
  <inkml:trace contextRef="#ctx0" brushRef="#br0" timeOffset="33">23493 14184 220 0,'-6'-13'82'0,"6"13"-44"0,0-3-27 16,0 3 21-16,0-2-13 15,0 2-3-15</inkml:trace>
  <inkml:trace contextRef="#ctx0" brushRef="#br0" timeOffset="34">23499 14166 420 0,'9'0'-24'0,"3"5"-9"0,-3 0-77 15</inkml:trace>
  <inkml:trace contextRef="#ctx0" brushRef="#br0" timeOffset="35">23677 14243 204 0,'-11'2'77'0,"5"14"-42"0,-3-5-32 0,6-6 17 16,-6 6-14-16,6-1-4 15,-3 3-3-15,3 3-3 16,0 0 3-16,3 0 0 0,3 0 1 15,0-3-3-15,6-2 0 0,-3-3-7 16,3-3-4-16,-3-5 3 16,8-3 2-16,-2-5-6 15,-3 0-1-15,-3 0 9 16,3 0 3-16,-3 1 4 16,-3-1 2-16,0 0 8 15,-3 2 5-15,0 1-1 16,-3 2 2-16,6 3-9 15,-3 0-4-15,6 8 0 16,3 6 2-16,0 4 4 16,-3 3 5-16,3 3 1 15,0 5 3-15,-6-5 7 0,-3 0 7 16,-12-6-15-16,0 1-5 16,-6-1-5-16,-3-7-2 15,6-3-12 1,-3-3-5-16,1-2-21 0,2-3-8 15,0-3-23-15,6-10-8 16,3-8-14 0</inkml:trace>
  <inkml:trace contextRef="#ctx0" brushRef="#br0" timeOffset="36">23808 14290 192 0,'3'3'71'0,"3"7"-38"0,0 1-23 0,-3-6 20 0,0 3-7 16,0 3-1-16,-3-1-4 15,6 4-1-15,-3-4-9 16,-3 1-3-16,0-3-1 0,0-3-2 16,0 0 1-16,0-5 0 15,0 0 1-15,0-5-5 16,0-3-1-16,6-3-2 15,-3-4 3-15,0-7-2 16,6 4 1-16,3-1-3 16,3 6 1-16,0 3 2 15,3 2 3-15,-7 10 2 16,7 9 1-16,-6 2 9 16,-3 0 3-16,0 3-5 0,-6 0-4 15,6 0-4-15,-3-3-3 16,0 0-15-16,-6-2-7 15,9-3-27-15,-3-3-9 16,0-2-48 0</inkml:trace>
  <inkml:trace contextRef="#ctx0" brushRef="#br0" timeOffset="37">24115 14280 252 0,'-3'0'93'0,"3"2"-50"0,-6 1-50 0,6 7 51 16,0 4-18-16,0-1-10 15,0 3-7-15,0 0-6 16,9 0 0-16,0-3 0 0,3-3-1 16,9-4 1-16,-3-6 0 15,-1-3 3-15,-2-5-1 16,3-3 2-16,-6 1-4 15,0-3-2-15,-6-6 2 16,-3 1 0-16,-6-1-1 16,-3 3-2-16,0-2-6 15,0 4-1-15,-6 4-17 16,3 2-7-16,-3 3-21 0,0 2-9 16,6 6-50-1</inkml:trace>
  <inkml:trace contextRef="#ctx0" brushRef="#br0" timeOffset="38">24255 14250 216 0,'3'8'82'0,"6"6"-44"0,0-4-29 0,-6-2 22 16,6 3-10-16,-3-1-2 16,0 1-5-16,2-1-1 15,-2-2-7-15,-3 0-2 0,-3-2 0 16,6-1-2-16,-6-5-2 15,0 0 3-15,0 0 2 16,3 0 2-16,0-5 3 16,-3-1-5-16,0-4-3 0,6-6-1 15,-3 3-1-15,6-1-3 16,3 1 2-16,-3 5-4 16,3-2-1-16,3 4-26 15,-3 1-11-15,0 2-7 16,0 3 0-16,-4-2-14 15,7 2-37 1,-3 0 23-16</inkml:trace>
  <inkml:trace contextRef="#ctx0" brushRef="#br0" timeOffset="39">24511 14280 216 0,'-3'0'82'0,"3"15"-44"0,0-7-36 0,0-8 19 16,3 6-7-1,-3-1 2-15,9-2 0 0,0-1 2 16,0 1-10-16,0-3-2 0,0 0 0 15,5-3-5-15,-2-2-1 16,3 0-2-16,-3-6 0 16,-3 1 0-16,-6-1-2 15,3 0 3-15,-6 3 0 16,-6 0-8-16,-3 3-2 16,-3 3 4-16,0 2 3 15,-6 7 1-15,6 7 1 16,1 2 0-16,2-3-2 0,0 3 3 15,6 0 2 1,3-1-2-16,3-1 0 0,0-1-8 16,6-3-2-16,6-2-18 15,11-2-9-15,1-6-55 16</inkml:trace>
  <inkml:trace contextRef="#ctx0" brushRef="#br0" timeOffset="40">24886 14221 244 0,'-24'0'90'0,"18"0"-48"0,-18 3-31 15,15 2 23-15,0 1-16 16,-5 7-4-16,-1 3-12 0,3 2-1 16,0 1-1-1,3 2-5-15,6-3 1 0,3 1 2 16,6-3 3-16,0-6 0 15,3-2-1-15,0-5 3 0,15-8 0 16,-4-3-1-16,-2-3-2 16,-3-7-2-16,3-6 1 15,-6-3-1-15,-3 1 0 16,-3-3 2-16,-6-8 0 16,-6-3 2-16,-3 3 3 15,6 8 7-15,-6 8 2 16,6 5-10-16,-3 8-4 15,6 26-5-15,9 12 2 16,-3 17 2-16,0-4-4 16,0-1 1-16,3-2-3 15,3-3 2-15,0-8-26 16,5-5-11-16,-5-6-19 16,0-7-5-16,-3-9-21 15</inkml:trace>
  <inkml:trace contextRef="#ctx0" brushRef="#br0" timeOffset="41">23660 14235 104 0,'0'-6'38'0,"0"6"-20"0,0 0-8 0,0 0 14 16,0 0-4-16,0 0 0 15,0 0 0-15,0 0 2 16,0 0-12-16,0 0 8 0,0 0 2 16,0 11-4-16,9 5 1 15,-4 0-8-15,1 0-3 0,0 2-3 16,3 1-3 0,-3-4-2-16,12 1 1 0,-6-2-30 15,-3-4-14-15,3-2-48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1:56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16772 11414 168 0,'-3'-3'66'0,"3"1"-52"0,0 7 6 16,0-5-1 0,3 5-7-16,-3-5 12 15,3 16 1 1,0 5-13-16,-3 3 3 0,0 0-1 15,0 0-3-15,0 0-1 16,0-3-6-16,3-3-1 16,-3-2-1-16,3-2 1 0,-3-4 2 0,0-2 2 15,0 0-1-15,0-3 1 16,0-5 7-16,0 0 3 16,0 0 0-16,0-5 0 15,0-3-12-15,-3-3-2 16,0-4-1-16,3-1 1 15,0-3-4-15,0-5 1 16,3 1-2-16,0 1 0 16,3 1 0-16,3 3-2 15,0 2-2-15,-1 3 1 16,1 5 3-16,0 0 3 16,0 5 0-16,3 3-1 15,0 8 1-15,-3 5 1 16,0 8 1-16,0 3 3 0,-3 0-1 15,0-3 0-15,0 0-3 16,-3-2 1-16,3-3-2 16,-3 0 2-16,0-3-4 15,0-3-2-15,-3 1-20 16,0-3-8-16,6-3-88 16,-4 1-36-1,7-6 79-15</inkml:trace>
  <inkml:trace contextRef="#ctx0" brushRef="#br0" timeOffset="427.5213">17090 11515 244 0,'-6'-3'93'0,"6"-5"-72"0,0 11-11 0,6-1-7 15,-6-2-1-15,6 6 4 16,0 2 10-1,3-3 5-15,-3-2-11 16,3-3-1-16,0 0 1 0,0 0-4 16,0-6 2-16,3 1-5 15,-3 0 0-15,0-6 1 16,0 1 2-16,-4-4-5 16,-2 4-1-16,-3-4-7 15,0 1-3 1,-3 0-1-16,-2 2 1 15,-1 6 1-15,-3 2 3 16,-3 9 4-16,-3 4-6 0,0 9-2 16,-3-1 14-16,3 6 7 15,0-3 1-15,3 3 1 16,1 0-3-16,13-3 1 16,-2-5-6-16,12 3 1 15,6-6-1 1,-3-3-3-16,3-2-1 15,0-2-25-15,0-4-11 16,0-2 15-16,-1-5 11 16</inkml:trace>
  <inkml:trace contextRef="#ctx0" brushRef="#br0" timeOffset="877.0463">17343 11398 236 0,'-3'3'90'0,"0"0"-70"0,-3 7 2 0,6-5-6 0,-3 9-7 16,3 4 2-16,-3 6 7 16,3-3 3-16,0 0-10 15,0-2-2-15,3-1-2 0,0-4-3 16,0-1-1-16,6-3 1 16,-3-2 0-16,9-2-13 15,-3-1-2 1,0-2 1-16,0-3-2 15,0 0 3-15,-3 2 3 16,-3 1 1-16,3 2-4 16,-3 0 1-16,2 3 8 15,-2 0 7-15,3 0 3 16,3-2 4-16,3-1 4 0,0-5 3 0,3 0 15 16,0-5 7-16,0-3-33 15,-4-3-15-15,1-2 14 0,-3-3 7 16,-3-8-1-16,-3 0 2 15,-3-5-4-15,-3 5 0 16,-3 1-10-16,0 4-1 16,0 1-11-16,0 4-4 15,0 1-35-15,-3 5-14 16,3 5-47-16,3 1-21 16,3-1 69-16,6 1 34 15</inkml:trace>
  <inkml:trace contextRef="#ctx0" brushRef="#br0" timeOffset="1963.0564">18239 11266 268 0,'0'3'101'0,"0"-3"-78"0,3 8-11 0,-3-1-9 16,0 9 4-16,0 8 4 16,0 8 4-16,0 10 1 15,0 1-8-15,0-6-3 0,6 0-1 16,-3-6 0-16,3-1 0 15,0-7 0-15,0-1 2 16,-3-4-3-16,0-5 0 16,-3-5-17-16,0-3-7 0,-3-2-10 15,-3-3-4-15,0-5 20 16,-3-3 7-16</inkml:trace>
  <inkml:trace contextRef="#ctx0" brushRef="#br0" timeOffset="2237.4568">18081 11292 252 0,'-5'-8'93'0,"2"6"-72"0,0 2 25 0,3 0 5 15,0 0-6-15,0 0-2 16,0 0-20-16,6 0-6 0,-1 0-11 15,4 0 0-15,6-3 1 0,3 1-1 16,9-4 1-16,6 1-2 16,5 0 0-16,10 2-10 15,-3-2-2 1,-4-1-38 0,-5 4-15-16,-6-1 30 0,-3 1 15 0</inkml:trace>
  <inkml:trace contextRef="#ctx0" brushRef="#br0" timeOffset="4159.5808">18948 11531 164 0,'-3'-3'63'0,"3"6"-49"0,-3-6 7 0,3 3 2 16,0 0-3-16,0 0 0 15,3 3-8-15,3-3-5 16,3 0-4-16,0 2 4 0,5-2 3 16,4 0 1-16,6 3 3 15,9 2 8-15,8 0 4 16,16-2-8-16,6 2-3 16,2-2-4-16,6-3-2 15,10 0-3-15,11 3 1 16,0-1-2-16,-5-4 0 0,-4-1-3 15,3 0 1-15,4 3-2 16,-10-8 2-16,-12 3 0 16,-8-5 1-16,-12 2-2 15,-10 2-2-15,-5-4 16 16,-6 4 9-16,-9-1-31 16,-3 4-11-16,-6-2-17 15,2 2-5-15,-5 0-89 31,-3 3-40-31,-3 0 86 16</inkml:trace>
  <inkml:trace contextRef="#ctx0" brushRef="#br0" timeOffset="4473.4581">20317 11406 236 0,'-6'-8'88'0,"6"8"-69"0,0-2-5 0,0 2-5 0,6 2-10 16,0-2 0-16,6 3 10 15,3 0 5-15,2-1-6 16,4 1 4-16,3 5 2 16,0 0-5-16,0 8-3 0,0-1-3 15,-7 1-3-15,-2-2 3 16,-3 4 0-16,-6-2 3 15,-6 0 3 1,-6-3 5-16,-3-2 3 0,9-11-117 31,-24 18 55-15,1-2 19-16</inkml:trace>
  <inkml:trace contextRef="#ctx0" brushRef="#br0" timeOffset="5656.9979">18894 11279 124 0,'0'8'49'0,"3"-3"-38"0,30-7 17 0,-24 2 4 16,-3 2-11-16,0 4-2 16,0 2-2-16,-3 0 1 15,0 5-10-15,0 0 0 0,0 0-1 16,-3 1 3-16,0-1 1 16,2 0-3-16,-2-2 0 15,0-4-1-15,0-1 1 0,0-1 13 16,-2-5 9-16,-1-5-7 15,3-1-4-15,-3-4-8 16,3-1-5-16,0-5-3 31,3 3 0-31,2 0-2 0,1 0 2 16,3 0-4-16,0 2 0 0,3 0-1 16,0 3-2-16,0 0-17 15,0 3-9 1,0 0-88-16,0 2-42 15,-3 1 82-15</inkml:trace>
  <inkml:trace contextRef="#ctx0" brushRef="#br0" timeOffset="6048.9882">19097 11316 296 0,'0'3'112'0,"0"-3"-87"0,5 3-11 0,-5-3-12 16,6 2-5-16,0 1 3 16,3-3 1-16,0 0 2 15,0 0-2-15,0-3 2 0,0 1 0 16,0-4-1-16,0 1 1 0,0 0-7 16,-3-1 1-16,-3 1 3 15,0 0 2-15,-6-1-3 16,-3 4 1-16,0-1-5 15,-3 3-1-15,-3 0 0 16,0 5 2-16,-3 3-1 16,3 3 4-16,0 0 0 15,3 2 1 1,4 0 0-16,2 3 2 0,6-3-1 16,2 0 2-16,7 1 0 15,3-4 3-15,6-2-1 16,6-3 0-16,6-5-12 15,2-2-5-15,-5-4-65 16,0-4-28-16,-3-6 50 0,-4 0 29 0</inkml:trace>
  <inkml:trace contextRef="#ctx0" brushRef="#br0" timeOffset="6285.1207">19421 11160 292 0,'-6'-3'110'0,"6"3"-86"0,3 3-11 16,-3 2-9-16,0 1-8 0,0 4 2 15,0 4 5-15,0 1 6 16,0 4-5-16,-3 2 2 0,0 0 4 16,3 0-6-16,0 3 0 15,0 0-4-15,0 0-3 0,0-3-49 16,0 0-22-16,0-5 37 15,0-5 18-15</inkml:trace>
  <inkml:trace contextRef="#ctx0" brushRef="#br0" timeOffset="6470.3221">19266 11274 320 0,'3'-5'121'0,"0"2"-95"0,15 3-8 16,6 0-48 15,12 0 12-15,-7 0 8-16</inkml:trace>
  <inkml:trace contextRef="#ctx0" brushRef="#br0" timeOffset="6818.1902">19507 11269 240 0,'-6'2'90'0,"3"4"-70"0,0 4-3 16,3-5-5-16,0 3-3 0,0 3 5 15,0 2-6 1,0 0 0-16,3 1-4 0,0-1-1 16,0-3 3-16,3-2-1 0,0 0 2 15,0-5 0 1,0-3 3-16,3-8-1 0,0 3 0 15,0-3-3-15,0-3 1 16,-3 1-2-16,0-4 2 16,-3 4-2-16,0-1 0 15,3 3-1-15,-6 3 0 16,0 0 0-16,0 2 0 0,3 3-7 16,-3 0-2-16,3 5-1 15,0 1 4-15,0 2 1 31,0 2 1-31,-1 1-11 16,4-1-5-16,0 1-54 0,3 0-21 16,-3-6 48-16,3 0 27 15</inkml:trace>
  <inkml:trace contextRef="#ctx0" brushRef="#br0" timeOffset="7180.7053">19698 11295 248 0,'-3'-3'93'0,"0"1"-72"0,9 7-24 16,-6-2-16-16,3 2 4 15,0 0 6-15,3 3 14 16,0 3 10-16,0-1-8 16,0 1 1-16,-1 0 2 0,-5-1-4 15,0 1 2-15,0-6-3 16,3 3 0-16,-3-8 12 15,0 0 6-15,0 0 8 16,3-3 6-16,-3-5-3 0,3 3 2 16,0-3-22-1,6-2-11-15,0-1-5 16,3 0 1-16,-3 1-7 0,0 2-2 16,0 0 8-16,0 3 3 15,0-1-9-15,-3 4-2 16,3-1-17-16,0 3-6 15,0 0-53-15,-1 0-23 16,1 0 56-16,0 0 27 16</inkml:trace>
  <inkml:trace contextRef="#ctx0" brushRef="#br0" timeOffset="7527.2442">19906 11316 260 0,'-6'3'96'0,"3"2"-75"0,0 0-5 0,3 1-9 15,0-1-7-15,0 3 0 16,0-3 4-16,0 3 2 16,0-2-2-16,0-1 2 0,0-5 0 15,3 5 9-15,-3-5 2 16,0 0 3-16,3-3 0 0,0 1-7 16,0-3 0-16,3-3-8 15,3-3-1-15,0 0 13 16,0 1 6-16,0 2-11 0,0 0-7 15,3 3-3-15,0-1-2 16,-4 4-3-16,1 2 2 16,0 0-1-16,0 5 0 15,-3 0 0 1,-3 1 0 0,0 2 2-16,-3-1 2 0,3-1-21 15,-3-1-7-15,0 0-22 0,3 1-8 16,-3-6 30-16,0 0 14 15</inkml:trace>
  <inkml:trace contextRef="#ctx0" brushRef="#br0" timeOffset="7836.5791">20272 11253 312 0,'0'-8'115'0,"0"5"-89"0,0-2 5 0,0 5 10 15,-6 0-12 1,-3 0-21-16,0 0-10 16,-5 0 0-16,2 0-2 0,0 0 2 15,6 3 8-15,0 2 4 16,3 3-3-16,12 0-2 16,3 2-2-16,3 3 0 15,2 1-2-15,-2-1-1 16,-3 0-2-16,-3-2 1 15,-3-1-1-15,-6 1-2 0,-6-6 7 16,-6 3 3-16,-9 0-8 16,-2-3-3-16,-7 3-68 15,6-5-29-15,0-3 52 16,3 0 25-16</inkml:trace>
  <inkml:trace contextRef="#ctx0" brushRef="#br0" timeOffset="8569.9592">21329 11356 252 0,'6'-27'93'0,"-6"25"-72"0,0-1 14 16,0 3 0-16,0 0-1 15,0 0 2-15,0 0-15 16,3 3-5-16,0 2-10 16,0 6-4-16,-3 7-1 0,0 14 14 15,-3 5 7-15,3 3-6 16,-3-1-4-16,3-2-7 16,0-2-2-1,0-3 1-15,0-6 0 16,0-2-5-16,0-6 1 15,0-2-11-15,0-3-5 0,-3-5 8 16,3-2 4-16,0-6-59 31</inkml:trace>
  <inkml:trace contextRef="#ctx0" brushRef="#br0" timeOffset="8802.7182">21076 11329 324 0,'-15'-15'121'0,"21"12"-95"0,-6 0 18 0,6 3 2 15,0 0-38-15,9 0-13 16,3 0 18-16,5 0 12 16,10 0-12-1,0-2 5-15,6-1 2 0,2 0-9 16,1 1-1-16,0-1-17 0,-4 0-8 15,-2 1-56-15,-3 2-24 16,-12-3 47-16,-6 3 22 16</inkml:trace>
  <inkml:trace contextRef="#ctx0" brushRef="#br0" timeOffset="9252.69">21820 11202 264 0,'6'-2'101'0,"0"-1"-78"0,-12 27-7 16,6-16-8-16,0 0-13 0,0 0-1 15,3 2 18-15,0 4 11 16,0 1-11 0,-3 1 3-16,0 6 1 0,0 1-6 0,0 1-3 15,0 3-2-15,0-1-1 0,0-2-16 16,3-6-4-16,0-2-60 16,0-5-28-1,0-3 54-15,3-8 27 0</inkml:trace>
  <inkml:trace contextRef="#ctx0" brushRef="#br0" timeOffset="9499.4473">21987 11271 304 0,'6'-5'112'0,"-12"2"-87"0,3 3 11 16,3 0 0-16,-6 3-7 0,-3 2 1 15,-6 3-28-15,-6 0-13 16,0 3 5-16,0 2-1 0,1 3 5 16,-4 0 4-16,6 2 1 15,3-5-21-15,-3 6-8 16,3-6-95-16,3-2-40 16,1-6 82-16</inkml:trace>
  <inkml:trace contextRef="#ctx0" brushRef="#br0" timeOffset="9670.798">21704 11298 380 0,'0'-3'143'0,"3"6"-112"0,3-1-23 16,0 1-18-16,3 2 15 16,6 3 13-16,3 0-22 15,5 3-7-15,1 2 4 16,3 3 3-16,0-3 5 0,5 6-128 15,7-11-58-15,6-8 93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2:22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 11144 192 0,'-17'-13'74'0,"14"13"-40"0,0 0-33 0,3 0 25 15,0 24-5 1,3 18 2-16,-3 22 1 16,0 7-13-16,0 24-2 0,0 11-2 15,0-3-3-15,0-7-1 16,0-1 1-16,0-8 0 15,0-5-2-15,0-8-2 16,0-13-15-16,0-11-5 16,3-10-39-16,0-11-14 15</inkml:trace>
  <inkml:trace contextRef="#ctx0" brushRef="#br0" timeOffset="1">995 11094 192 0,'-3'-5'71'0,"9"5"-38"0,9 0-36 0,-6 0 11 16,12 2-4-16,9-2 0 15,11 3 0-15,10 0 0 16,14-3-2-16,13-3 7 0,14 0 6 16,27-2-7-16,9 2-4 15,12-5-3-15,18 3 1 16,0-5-1-16,20-1 2 15,7 0 2-15,8 1 4 16,1 2-2-16,2 0-2 16,3 0 0-16,4 0-1 15,-1 3-5-15,-2-3 1 0,5 3 2 16,-5 2 1-16,2 0-4 16,-12 3-1-16,-2 0 1 15,-6 3 0-15,-4 2 3 16,1-2 1-16,-10 5-1 15,1-3-2-15,6 0 3 16,-13 6 0-16,-2-6-6 16,12 3 0-16,-12 0 1 15,-1-3 3-15,4 1 2 16,0 2 3-16,-4-6-10 16,-2 1-2-16,0 2 12 15,-3-2 7-15,-1-3-6 16,-5 0-1-16,24-3-2 0,-6 3 2 15,-24 3-3-15,-7 0 0 16,-8-6-3 0,-6 3-1-16,-20 0 3 0,-16 3 1 15,-9-3-1-15,-11 0 1 16,-7 0-4-16,-8-3 0 16,-9 0 1-16,-7 3 0 15,-2-2 0-15,-9-1 2 16,-3 3-3-16,-3 0 0 15,-3 0-6-15,-4 0 0 16,1 8-15-16,-3 0-3 16,-3-3 2-16,0 0 1 0,0 6-1 15,3-3 0-15,-3-3 6 16,3 1 3-16,-3-1 3 16,0-3 5-16,0-2 5 15,0 0 5-15,0 0-6 16,0 0 0-16,0-5 2 15,0 0 4-15,0 0-3 16,-1 2-1-16,1 0 6 16,0 1 4-16,-3 2 6 15,0 0 4-15,-3 0-1 16,0 0-2-16,3 5-5 16,-3-5-2-16,0 0-9 15,6 5 0-15,-3 6-1 16,0 10 0-16,-3 16-3 0,0 19 2 15,0 10 3-15,0 8 3 16,3 8 0 0,0 10 2-16,3 4-2 0,0-6 2 15,0-11-6-15,0-8-1 16,-3-4 2-16,0-12 3 16,3-7 4-16,-3-9 2 15,0-7-3-15,3-3-3 16,-3 0-5-16,3-5 0 15,0 0-24-15,3-5-12 16,0 4-58 0</inkml:trace>
  <inkml:trace contextRef="#ctx0" brushRef="#br0" timeOffset="2">1257 12367 212 0,'-6'-6'79'0,"6"9"-42"0,0 0-43 16,0-3 12-16,6 2-2 15,3 4 2-15,6-1 2 16,6-2 0-16,6-1-4 15,2 6 8-15,10 0 5 0,6-3-5 16,8 3 1-16,13-2-6 16,8-1-2-16,4 0-2 15,5 0-3-15,6 1 3 0,12-1 0 16,1 0 1-16,8-2 2 16,12 0-1-16,0-1 0 15,9 1-1-15,3-3 0 16,6 0-2-16,6 0 1 15,11 0-2-15,-8-3-1 16,6 1-2-16,6 2-1 16,-4 0 2-16,1 0 2 15,6 0 2-15,-9 0 1 16,-1 0-5-16,10 0-1 16,-9 2 3-16,-3-2 1 0,8 0 2 15,-5 3 0-15,-3-3-5 16,9 3 1-16,-12-1 0 15,-4-2 2-15,10 0-3 16,-12 0 0-16,0 0 1 16,9-2 0-16,-12 2 4 15,29-3 5-15,-2 0-5 16,-9-2-2-16,-9 0-4 16,5-3 1-16,-8 2 3 15,-3 1 3-15,-9-3 4 16,9 0 2-16,-18 3-1 15,-3 2-1-15,0-2-8 16,3 2-2-16,-12 1 0 16,3 2 0-16,-9-3 1 0,4 3 0 15,-13 0 0 1,-12 5 2-16,-3 3-1 0,-5-8-1 16,-7 6-17-16,-8-9-9 15,-10 0-48-15,-5 1-22 16,-12-6-19-1</inkml:trace>
  <inkml:trace contextRef="#ctx0" brushRef="#br0" timeOffset="3">9527 17306 200 0,'-6'-2'74'0,"6"2"-40"0,0 2-22 16,0-2 19-16,0 6-12 15,0 2-1-15,0 5 5 16,0 19 3-16,3-6-14 15,0 11-5-15,0-2-2 0,0-1-3 16,3 8-2-16,0-7 1 0,0-4-1 16,0-4-14-16,-3-6-3 15,0-8-31-15,-3 0-14 16,-3-7-42 0</inkml:trace>
  <inkml:trace contextRef="#ctx0" brushRef="#br0" timeOffset="4">9458 17529 288 0,'-6'-8'107'0,"9"2"-58"0,0 4-57 0,0-1 16 0,3 0-4 16,0-2 5-16,6 3-3 15,3-1-1-15,0 0-2 16,9 3-3-16,6 0 1 0,-1 0-17 15,-2 0-4-15,-3 0-25 16,-3 0-9-16,-3 0-54 16</inkml:trace>
  <inkml:trace contextRef="#ctx0" brushRef="#br0" timeOffset="5">9705 17328 216 0,'-11'-8'82'0,"8"13"-44"0,6-5-47 0,-3 0 12 16,3 5 9-16,-1 3 8 15,1 13 6-15,3-2 2 16,0 5-15-16,0 2-6 0,-3 1 0 16,0-1-2-16,3-5 0 15,-3 6-6-15,0-9 1 16,0-5 0-16,0-5 2 15,-3 3-1-15,3-8 2 16,-3-3-7-16,3-8 1 16,-3 2 1-16,6-7 1 15,-3 0-2-15,3 0 2 16,0-1 1-16,3 6 0 16,3 1-3-16,3 4 0 0,0 3 6 15,-4 3 5-15,1 4-4 16,0 1 0-16,-3 6 0 15,0-4 2-15,-3-2-5 16,0 0-3-16,0 3-21 16,0-9-10-16,-3 4-41 15,-3-6-15-15</inkml:trace>
  <inkml:trace contextRef="#ctx0" brushRef="#br0" timeOffset="6">9953 17457 264 0,'-3'6'99'0,"6"1"-54"0,-1 12-55 0,1-11 16 15,0 5-8-15,0 0 0 16,0-2 2-16,0 2 2 16,0 0-1-16,0 1-12 0,0-1-4 15</inkml:trace>
  <inkml:trace contextRef="#ctx0" brushRef="#br0" timeOffset="7">9964 17351 232 0,'-6'-5'88'0,"6"5"-48"0,3 0-69 0,-3 0 4 0,6 13-13 15,0-2-2-15,3-8-33 16,0 2-13-16</inkml:trace>
  <inkml:trace contextRef="#ctx0" brushRef="#br0" timeOffset="8">10170 17357 272 0,'-15'2'104'0,"6"4"-56"0,-6 7-45 15,6 0 21-15,-6-2-5 16,0-1 1-16,3 1-11 0,4-3-5 16,2-3-3-16,12 3-4 0,5 5 0 15,4-2-1-15,3-3 3 16,3 5 0-16,0 0 3 16,-6 0-1-16,-3 1 2 15,-6-1 7-15,-6 0 3 16,-3-2-6-16,-6-3-2 15,-9 2-12-15,-6-7-3 16,3 2-26-16,3-5-11 16,3 0-161-1,24-8 82 1</inkml:trace>
  <inkml:trace contextRef="#ctx0" brushRef="#br0" timeOffset="9">9116 17312 132 0,'-3'-6'52'0,"6"6"-28"0,-3 0-13 16,0 0 18-16,3 0-2 15,0 0 2-15,0-2-5 16,0-1-1-16,0 0-12 15,6 3-2-15,0 3 1 0,3 2 0 16,-3 9 2-16,3 9-4 16,-3 4-3-16,-1-1-5 15,-2 1 0-15,0-1 2 16,0-5 3-16,0 3-2 16,-3-8-2-16,0-3-5 15,0-7-2-15,0-1-28 16,-3-5-13-16,0 0-57 15</inkml:trace>
  <inkml:trace contextRef="#ctx0" brushRef="#br0" timeOffset="10">9298 17293 212 0,'-6'-2'79'0,"3"4"-42"0,3 3-39 0,-3 1 17 0,-3 4 2 16,0 9 7 0,-3 5-9-16,0-3-1 0,-6 0-8 15,0-2-4-15,-3 4-1 0,3-7-10 16,4 3-4 0,-1-6-29-16,0-2-12 0,0-9-43 15</inkml:trace>
  <inkml:trace contextRef="#ctx0" brushRef="#br0" timeOffset="11">9042 17378 236 0,'-9'-21'90'0,"9"10"-48"0,3 11-40 16,-3 0 17-16,3 5-4 16,3 3 1-16,6 3 3 15,2-3 0-15,7 5-10 0,6 0-3 0,0 1-2 16,3-4 0-1,-1-2 0-15,1 0-77 0,6-3-33 16,-6-10-7 0</inkml:trace>
  <inkml:trace contextRef="#ctx0" brushRef="#br0" timeOffset="12">13090 18434 160 0,'0'-6'60'0,"0"12"-32"0,0 1-22 0,3 1 17 15,0 6-5-15,0 9 1 16,0-1-6-16,-3 1 0 16,0-7-8-16,0 3-1 0,0-6 0 0,3 0 0 15,-3-7 2-15,0 2 1 16,0-3 1-16,0-5 0 15,0 0 0-15,0-8-7 16,0-16-2-16,0 6 8 16,3-4 8-16,0-4-8 15,3 2-3-15,3 3-3 16,-1 2 1-16,4 6-1 16,0 0-1-16,3 5 1 15,-3 8-1-15,6 0-3 16,3 0 0-16,-6 0-14 15,0 8-6-15,-1-3-30 16,-2 1-14-16,6-4-24 16</inkml:trace>
  <inkml:trace contextRef="#ctx0" brushRef="#br0" timeOffset="13">13358 18214 212 0,'-6'-13'79'0,"3"13"-42"0,9-3-45 0,-6 3 10 15,0 3 3-15,3 10 6 16,0 0 8-16,-3 14 3 0,0-1-11 16,0 11-2-16,0-2-2 15,0-4-3-15,3 1-3 16,0 2 0-16,-3-2-1 0,0-8 2 15,0-8 1-15,0-3-1 16,0 0 1-16,0-2-4 16,0-11 0-16,0-5-6 15,3-9-3-15,0 6 1 16,3-10 3-16,-1 5 1 16,4-6 0-16,0 6 4 15,6 0 0-15,-3-1 1 16,3 9 0-16,0 5 2 15,-3 0 3-15,0 11 2 16,0-3 3-16,-3 10-5 16,-1 3-1-16,1 3-4 15,-3-8-1-15,0 3-6 0,0-6 0 16,0 0-35-16,-3-5-14 16</inkml:trace>
  <inkml:trace contextRef="#ctx0" brushRef="#br0" timeOffset="14">13721 18436 220 0,'-3'-2'82'0,"3"2"-44"16,-18 0-31-16,12 2 20 15,0-2-5-15,-3 5 1 16,0 3-10-16,0-2-3 0,0-1-6 16,0-2-3-16,3 2 0 0,4 3-4 15,2-3 0-15,2 3-1 16,4 3 3-16,3 10-2 16,6-3 1-16,6 1 2 15,-6-3 2-15,-9 2-1 16,-3 1 2-16,-6-1 9 15,-3-4 4-15,-3 1-5 16,-3-1-4-16,-3-9-4 16,0 8 0-16,-2-8-40 15,-1-5-14-15</inkml:trace>
  <inkml:trace contextRef="#ctx0" brushRef="#br0" timeOffset="15">13099 17333 164 0,'0'0'63'0,"3"-3"-34"0,-3 1-30 0,0 2 15 16,0 0 3-16,0 0 7 16,0 0-4-16,0 0 0 15,0 0-11-15,0-3-1 0,-3 3 2 16,0-5-8-16,0 5-1 15,0 0 1-15,-3 0 3 16,0-3-2-16,-3 3 0 16,0 0-1-16,-9 3 5 15,3-3 1 1,0 5-5-16,1 0 1 16,-1-2 0-16,0 2 0 15,3 3-2-15,0 5 1 16,0-7-2-16,0 7-1 15,3-3 1-15,0 1 1 16,3 0-1-16,-3-3-1 16,3 5-2-16,-5 5 1 0,2 1 1 15,0 2 0-15,3 0 0 16,0 3 0-16,3 2 0 16,0 9 2-16,6 2-3 15,3-3 0-15,0 11 1 16,3-5 2-16,0 0-3 15,-1 2 0-15,7-8 1 16,0 1 0-16,3-6-3 16,9-8 2-16,-3-8 1 15,0 0 0-15,2-7 0 16,4-12 2-16,0-7 1 0,-3 0 3 16,-1-6-5-16,4-7-1 15,0 5 2 1,-6-3 1-16,-3-2 1 0,-4 4 0 15,-5-4 0-15,-3-6 0 16,0 6 2-16,-3 2 3 16,-18-5-2-16,0-3 1 15,-3 0-3-15,-2 3 0 16,-7 0 1-16,0 3 1 16,3 7-3-16,0 3-3 15,3 3 0-15,4 2-1 16,2 4-20-16,3 1-66 15,6 4-12 1</inkml:trace>
  <inkml:trace contextRef="#ctx0" brushRef="#br0" timeOffset="16">11741 17338 104 0,'6'-8'41'0,"-3"6"-22"0,0 2 0 0,0 0 16 16,0-3-4-16,-3 3 2 15,0 0-8-15,0 0-1 16,0-5-13-16,0 5 4 0,-3-3 3 15,0 0-4-15,-3 1 0 0,0-4-2 16,-3 6 0 0,1 0-2-16,-10 8-1 0,3-2-5 15,-3 4-1-15,0 3-1 16,0 9 1-16,-3-4-4 16,4 3 0-16,-1 6-1 15,0 10 0-15,3-3 0 16,3 11 0-16,3 0 0 15,6 3 0-15,3-3 2 16,6 5 0-16,3-2 0 16,6-3 0-16,6-6-3 15,6-2 0-15,5-10 2 16,7-11 2-16,3-11-2 16,11-10 0-16,-2-11 3 15,-4-11 1-15,-5-10 1 16,-6-10 2-16,-6-9 3 15,-10 3 5-15,-8 0-2 0,-6 3 1 16,-12-3-5-16,-6 0 0 16,-14 8-3-16,-7 6 2 15,0 4-4-15,-3 9 0 16,7 7-25-16,2 11-11 16,6 6-106-1</inkml:trace>
  <inkml:trace contextRef="#ctx0" brushRef="#br0" timeOffset="17">10319 17330 140 0,'-6'3'55'0,"6"2"-30"0,0-5-18 0,-3 0 13 16,3 0-1-16,0 5 1 15,0-5-3-15,0 0 0 16,0 0-9-16,0 0-1 0,0 0 3 16,3-5-4-16,0 5 2 15,3-5-1-15,0 0 1 16,2-3 2-16,4-6 1 15,3 1-1-15,6-3-1 16,3-8-3-16,6 3-1 16,8-2-3-16,7 4 1 15,6-2-2-15,-1 8-1 16,7 2 1-16,8 3-1 0,4 13-3 16,-1 1 2-1,-2 7 1-15,-7 5 0 0,-2-2 2 16,-7 3 1-16,1-1 1 15,-6-2 0-15,-7 3 2 16,-5-6 1-16,-6-2-3 16,-3-4-3-16,-6 1 2 15,-4-2 2-15,-2-1-2 16,-3-2-2-16,-3-3 0 16,0 5 1-16,-6-5-19 15,0 0-6-15,0-5-37 16,-3 5-16-16,0-6-26 15</inkml:trace>
  <inkml:trace contextRef="#ctx0" brushRef="#br0" timeOffset="18">11360 17142 228 0,'-9'-5'88'0,"9"5"-48"0,0 0-47 0,0 0 14 16,0 0-7-16,3 5 2 15,3 1 5-15,3 10 6 16,0 7-7-16,3-1 3 0,3 4 4 16,6 6-9-16,-3-1-2 0,-3-9-2 15,0 1 2-15,-4-1-1 16,-2-9 2-16,-3 0 11 16,-6 0 8-16,-6-5-7 15,-6-2-3-15,-2 1-3 16,-4-1-1-16,-3-1-4 15,0 0-3-15,3-2-18 16,3 2-6-16,3 3-64 16,6-2-28-16</inkml:trace>
  <inkml:trace contextRef="#ctx0" brushRef="#br0" timeOffset="19">12932 18402 112 0,'0'0'44'0,"0"0"-24"0,3 0-10 0,-3 0 14 15,0 0-2-15,3 5-1 16,-3-5 0-16,3 3 1 16,0 2-12-16,0 3 3 0,0-3 3 15,-3 1-4-15,0-4 1 16,0 3-4-16,0-5 2 0,0 6 0 16,0-6 1-16,0 2 2 15,0-2 4-15,0 6-6 16,-3-6-2-16,0 5-1 15,-3-2-1-15,0-3 0 16,0 5 0-16,0-5 0 16,0 0 2-16,-3 0-3 15,0 0-2-15,-3 0 2 16,-5 0 0-16,2-5-1 16,0 5 1-16,0-3-2 15,-3-2 2-15,0-1-6 16,0-2-1-16,0-5 0 15,1 5 2-15,-1-2 1 16,0-4 3-16,3 1-3 16,0 0 0-16,3 0-3 15,3 0-1-15,0-9 1 0,3-1 0 16,0 4-5-16,3-7-1 16,3 4 3-16,3-4 1 15,3-6-1-15,0 6 2 16,3 5-1-16,0 2-2 15,3 1 0-15,0 4 3 16,0 6 0-16,0-2 3 16,0 2-1-16,0 3 2 15,0 2-4-15,-1-2-2 0,-2-1-5 16,0 6 0 0,-3-2 4-16,0-4 2 0,-3 6-3 15,0-5-1-15,-3 5 0 16,0 0 2-16,0-3-7 15,0 3-1 1,0-5-15-16,0 5-6 0,-3-5-9 16,3 5-3-16,-3-5-58 15</inkml:trace>
  <inkml:trace contextRef="#ctx0" brushRef="#br0" timeOffset="20">12685 17907 132 0,'-9'0'52'0,"3"0"-28"15,0 0-17-15,3 0 13 0,0 0-1 16,0 5 3-16,0-5-6 16,0 0 1-16,0 0-10 15,3 0-2-15,0 6-1 0,0-4-2 16,0-2-2-16,0 0 7 15,3 0 5-15,3 6-2 16,0-6 0-16,3 5-2 16,6-3 0-16,0 4 2 15,3-6 1-15,0 8-8 16,-1-3-1-16,7 0-4 16,-3-2 0-16,0 2 2 0,-3 1 0 15,-3-4 2-15,0 3 1 16,-4 3-4-16,-2-2 1 15,0-1 2-15,-6 0 1 16,0 3 3-16,-3 0 1 16,0-3 1-16,-3 9 0 15,0 4-4-15,0-2-3 16,0-3 0-16,0 6-1 16,0-6 0-16,3 6 0 15,0-6 0-15,0 0 0 16,3-5-25-16,3 3-10 15,0-9-81 1</inkml:trace>
  <inkml:trace contextRef="#ctx0" brushRef="#br0" timeOffset="21">11256 12105 124 0,'0'-3'49'0,"0"3"-26"0,0 0-9 0,0 0 17 16,0 0 0-16,0 0 2 15,0 0-7-15,0 0-4 16,3 8-12-16,-3 3 7 0,0 2 5 16,0 3-5-16,0 0 1 15,0-1-11-15,0-1-2 16,0-1-3-16,0-3-2 0,0 6-4 16,0-2-26-1,0-4-11-15,0-2-25 16,0-3-9-16,0-2-9 15</inkml:trace>
  <inkml:trace contextRef="#ctx0" brushRef="#br0" timeOffset="22">11256 11996 204 0,'-3'-5'77'0,"3"2"-42"0,3 3-32 0,-3 0 17 16,0 0-10 0,0 0-1-16,0 0-10 0,3 3-1 15,0 0 0 1,3-1-30-16,0 1-11 0,3-3-44 16</inkml:trace>
  <inkml:trace contextRef="#ctx0" brushRef="#br0" timeOffset="23">11539 11983 156 0,'-6'-5'57'0,"6"-1"-30"0,-3-2-16 0,3 6 18 16,-3-3-2-16,0-1 4 0,-3 1-6 15,0-3-3-15,-3 5-12 16,-6 1 5-16,1 4 2 0,2 4-7 16,-3 4-1-16,3 3-7 15,0 9-2-15,0-1-2 16,3 3 0-16,6 2 2 16,0 3 2-16,3 3-1 15,0-3-1-15,3 0-4 16,-3 3-2-16,0-3-24 15,0-5-10-15,0-6-17 16,-3-2-5-16,0-3-21 16</inkml:trace>
  <inkml:trace contextRef="#ctx0" brushRef="#br0" timeOffset="24">11319 12118 216 0,'-3'-3'82'0,"6"3"-44"0,3-2-40 0,0 2 14 16,3 0 0-16,2-3 5 16,1 3-5-16,6-3-2 15,6 1-5-15,0 2-4 0,-3 0 0 16,-3 0-26-16,-1 2-10 16,-2 1-68-16</inkml:trace>
  <inkml:trace contextRef="#ctx0" brushRef="#br0" timeOffset="25">11771 11919 212 0,'-6'-2'79'0,"3"-1"-42"0,-6 8-34 0,6 1 17 15,-6 2-1-15,0 2 1 16,-8 6-5-16,-1 8-1 15,0 0-8-15,0 5-6 0,3 3-1 16,3 2 5-16,3 0 2 16,6 6-2-16,9 0-1 15,6-6-1-15,6-2-2 16,3-3-4-16,6-8-2 16,2-5-22-16,1-3-6 15,6-7-45-15,0-6-49 16,-4-6 34-16</inkml:trace>
  <inkml:trace contextRef="#ctx0" brushRef="#br0" timeOffset="26">11965 11941 164 0,'-6'-6'63'0,"6"12"-34"0,0-4-23 0,0-2 17 15,3 6-8-15,-3 4 2 16,0 9-1-16,3 2 2 16,0 5-10-16,-3 3 2 0,0 3 1 15,0 0-4-15,0-3 1 16,0-3-5-16,0-2-2 0,0-5-27 15,0-6-10 1</inkml:trace>
  <inkml:trace contextRef="#ctx0" brushRef="#br0" timeOffset="27">11837 12097 236 0,'-6'-3'88'0,"6"3"-48"0,0 0-38 0,0 0 19 16,0 0-2 0,6 0 3-16,0 0 1 15,3 0 3-15,5-3-14 16,4 1-7-16,3-1-1 0,0 1-10 0,0 2-1 16,-3 0-29-16,0 0-14 15,-4 0-47 1,4 2-47-16,-6-4 52 15</inkml:trace>
  <inkml:trace contextRef="#ctx0" brushRef="#br0" timeOffset="28">12075 11938 196 0,'0'3'74'0,"0"-3"-40"0,0 10-31 16,0-4 17-16,0 4 3 16,0 9 6-16,0-1-5 15,0 6 0-15,0 0-13 16,0 2-2-16,-3 1 1 0,0-1-6 15,0-2 0-15,0-6-2 16,0-2 1-16,3-2-2 16,-3-4-1-16,3-2-10 15,0-3-6-15,0-2 1 16,0-3 4-16,0-3 4 0,0-2 2 16,0-3 0-16,3-2 1 15,6-4 3-15,0 1 2 16,6 3-5-16,-3-1 1 15,-1 3 1-15,-2 0 3 16,0 3-2-16,0 2 0 16,0 1 1-16,0 2 2 15,0 2-1-15,0 3 2 16,0 3-2-16,-3 3-1 16,0 0 9-16,0-1 6 15,-3 1-7-15,0-1-2 0,0-2-6 16,0 0-1-1,0-3-26-15,-3-5-11 0,0 0-56 32</inkml:trace>
  <inkml:trace contextRef="#ctx0" brushRef="#br0" timeOffset="29">12280 12105 212 0,'-3'0'82'0,"3"2"-44"0,3 4-47 16,-3-1 14-16,0 3 6 16,0 2 7-16,0 4-7 15,0-1-1-15,0 0-6 16,0 0-5-16,0-2-2 0,0-3-38 0,0-3-17 16,0 0-35-1</inkml:trace>
  <inkml:trace contextRef="#ctx0" brushRef="#br0" timeOffset="30">12265 12012 260 0,'0'-5'96'0,"3"7"-52"0,0-2-43 0,-3 0 19 0,0 0-13 15,6 3-4 1,0-3-11-16,0 3-5 0,0-1 7 16,0 6-39-16,0-2-17 15</inkml:trace>
  <inkml:trace contextRef="#ctx0" brushRef="#br0" timeOffset="31">12438 12099 208 0,'-3'-2'79'0,"6"2"-42"0,-3-3-26 15,0 3 21-15,0 0 0 0,0 0 6 16,0 0-12-16,-3 3-6 16,0-1-11-16,-3-2 0 0,0 3 2 15,-3 2-4 1,0 1-2-16,3-4-2 0,0 4-3 15,3-1-2-15,6 0-1 16,0 3-1-16,0 0 3 16,3 0 0-16,3 3 3 15,0-1-3-15,3 1-2 16,-3-1-1-16,0 1 3 16,-3-1 2-16,-3 1 4 15,-3 0 2-15,-3-1 1 16,-3 1 0-16,-3-1 0 15,-6 1-7-15,-3 0 0 16,0-4-23-16,0 4-10 0,4-6-48 16,-1 1-19-16,0-1-14 15</inkml:trace>
  <inkml:trace contextRef="#ctx0" brushRef="#br0" timeOffset="32">12756 11935 184 0,'0'0'71'0,"3"3"-38"0,-3-3-23 16,0 0 17-16,3 5-7 16,0 1 1-16,-3 4-6 0,3 1-1 15,-3-1-8 1,0 6-2-16,3 3 2 0,-3-3-1 15,3-1 0-15,0-1-6 16,-3-4-1-16,3 1 1 0,-3-1 0 16,0-2-17-16,0 0-5 15,6-2-44 1,-6-1-34 0</inkml:trace>
  <inkml:trace contextRef="#ctx0" brushRef="#br0" timeOffset="33">12739 12218 220 0,'0'0'82'0,"0"0"-44"0,3 0-31 16,-3 0 18-16,0 0-11 15,0 0-3-15,0 0-9 0,0 0-3 16,0 0 0-16,0 0-16 16,0 0-5-16,3 0-51 15,-1 0-53 1,1-2 35-16</inkml:trace>
  <inkml:trace contextRef="#ctx0" brushRef="#br0" timeOffset="34">12905 12081 140 0,'-6'10'55'0,"6"-10"-30"0,0 0-10 0,0 0 20 16,0 0 1-16,0 0 0 15,0 0-11-15,0 0-5 16,0 0-11-16,0 0 0 0,0 0 4 16,6 0-3-16,0 0 2 15,0 0-3-15,3 0 2 16,0 0-6-16,3 0-1 15,3 0 0-15,0 0 0 16,3 0-5-16,-4 0 1 16,1 0 0-16,-3 0 2 15,0 0-3-15,-3 0 0 16,0 0-4-16,-3 0 1 16,0 0-9-16,-3 0-2 15,-3 0-12-15,3 0-3 16,-3 0-8-16,0 0-4 0,0 0-24 31,0 0-38-31,3 0 29 0</inkml:trace>
  <inkml:trace contextRef="#ctx0" brushRef="#br0" timeOffset="35">12911 12192 192 0,'-3'0'74'0,"6"3"-40"0,-3-3-33 0,3 0 16 16,3 0 2-16,0 0 3 15,3 0 0-15,3 0-2 16,6 0-10-16,3 0-4 0,-1 0 0 16,-2 0-3-16,0 0 0 15,0 0-3-15,-3 0-1 16,-3 0 3-16,-3 0 1 16,0 0-19-16,-3 0-7 15,0-3-54 1,0-2-60-16,-1-1 34 15</inkml:trace>
  <inkml:trace contextRef="#ctx0" brushRef="#br0" timeOffset="36">13724 12203 152 0,'0'0'57'0,"15"2"-30"0,-21-2-18 0,6 0 25 16,0 0-6-16,6 3 1 16,0-3 1-16,-9 0-16 15,9 3-1-15,-6-3 0 0,-3 0 15 16,0 2 2-1,0 1-10 1,0-3-5-16,0 0-5 16,-6 0 1-16,0 0-4 15,3 0-2-15,0 0 0 16,-3 0-1-16,3 0 0 16,-3 0 0-16,0 0-2 15,0 0-2-15,0-3 5 16,0 1 4-16,-2-1-7 0,-1 0-1 15,0-2 1 1,3 0 3-16,-3-1-2 0,3-2-2 16,0 0-3-16,0 1 1 15,0-1 1-15,-6 0 2 16,3 0-3-16,-5-3 0 16,2-2 1-16,3 2 2 15,0-2-6-15,3 0 1 16,0 0-4-16,3-1 0 15,0 1-1-15,0 0 2 16,3 0 4-16,0 2 1 16,0 1-2-16,3-4 0 0,0 4-1 15,3-1 0-15,0 1 0 16,9-1-4 0,-3 3 2-16,6 3-1 15,-3-1 1 1,-3 4 4-16,0-1-4 15,-3 3 0-15,0 0 0 16,-6 0 4-16,0 0 1 16,2 3 3-16,-4 2-1 15,4 0-1-15,-7 3 1 16,2 3-1-16,0 0-3 16,0 2 2-16,0 0 1 15,0 3 2-15,-6 5-3 16,0 0-2-16,0-2 4 15,3-1 1-15,0 3-3 0,3-2 1 16,-3-3 0-16,3 0 0 16,0 0 0-16,3-3 0 15,0-3-3-15,0 1 2 16,9-3-1-16,0 0 0 16,3-3 4-16,0 0 1 15,0-2-4-15,0 0-1 16,-4-3 1-16,1 0 0 15,0-3-4-15,3 0 1 16,0-2-7-16,-3 0-1 16,0-3 0-16,0 0 0 15,0 0 2-15,-3 0 1 16,0 0 3-16,0 0 4 0,-3 0 1 16,0 0 3-16,0 0-6 15,0 3 1-15,-3 0 1 16,0 0 3-16,0 2-2 15,0 0 0-15,0 1 1 16,0-1 2-16,0 3 1 16,0 0 1-16,0 0-2 15,0 0-2-15,0 0 3 16,0 0 2-16,-3 0 2 16,0 0 1-16,0 0-7 15,0 0 0-15,-3 3 1 16,0-1 1-16,-3 4 1 0,0-1 2 15,0 0-1 1,0 0 0-16,3 1-1 0,0-4 0 16,0 1-18-16,3 0-5 15,0-3-33-15,3 0-14 16,6-3-31 0</inkml:trace>
  <inkml:trace contextRef="#ctx0" brushRef="#br0" timeOffset="37">13810 12044 164 0,'0'10'63'0,"0"-7"-34"0,3 0-16 16,-3-3 30-1,3 10-9-15,0 4-10 16,0-1-5-16,0 0-12 16,0 0 0-16,0-2 0 0,0-1-1 15,-3-2 1-15,0 0-2 16,0-2 2-16,0-1-4 15,0-3 0-15,0-2 3 16,0 0 1-16,0 0 10 31,0-7-12-15,0-1-2-16,-3-3-2 0,0 0 1 16,3 4-3-16,0-7-2 15,6 4 2-15,0-6-2 0,3 5 1 16,0-2 0-16,0 5-2 15,0 0 0-15,5 3 3 16,4 0 0 0,-3 2-13-16,-3 0-25 15,0 9 1 1,-3-1-23-16,0-3-6 16,0 1-17-1</inkml:trace>
  <inkml:trace contextRef="#ctx0" brushRef="#br0" timeOffset="38">14016 11843 184 0,'-3'-3'71'0,"3"6"-38"0,3 5-39 16,-1 8 42-1,1 2-6-15,0 3-4 16,-3 3-3-16,3 8-13 16,-3-3 0-16,0-3 1 0,0-2-2 15,3-3 0-15,-3-2-5 0,0-3-1 16,0-3-1-16,0-2-2 16,0-3 3-16,0-3 0 15,0 0-4-15,0-5-1 16,0 0-4-16,0 0-1 15,0-3 4-15,0-2 1 16,3-3-1-16,3-2 0 16,0-4 2-16,0-1 0 15,3-1-2-15,0 2 0 16,0 1 4-16,3 3 1 16,-3-1 0-16,3 3-2 15,3 3 3-15,3 5 2 0,-1 2 4 16,-2 6 2-16,0 6-1 15,-3-1 1 1,-3 0-6-16,0 0-3 0,0 3 1 16,-3-3 0-16,-3-2-4 15,0 0 1-15,0-3-20 16,0-3-7-16,0-3-26 16,3-2-86-1</inkml:trace>
  <inkml:trace contextRef="#ctx0" brushRef="#br0" timeOffset="39">14432 11975 220 0,'0'0'85'0,"0"3"-46"0,0-3-21 0,0 0 25 15,-6 2-9-15,0 4 0 16,-6-1-13-16,1 0-3 16,-1 1-10-16,3-1-5 0,0 0-2 15,3 6-4-15,3-9 2 16,0 6-1-16,3 0-2 16,6 3 0-16,3-1 0 15,6 1 3-15,-3 0 0 16,-1-1 1-16,1 1 0 0,-3-1 4 15,-3 1 2 1,-3-1 9-16,-6-2 4 0,-6 0-9 16,-3 0-6-1,-3-2-7-15,1-4-1 0,-1-2-20 16,0 0-9-16,0-2-21 16,3-1-8-16,0 0-60 15</inkml:trace>
  <inkml:trace contextRef="#ctx0" brushRef="#br0" timeOffset="40">14542 11766 204 0,'0'0'77'0,"3"0"-42"0,0 3-39 0,0-1 13 16,3 1 6-16,3 2 7 0,6 11 2 15,6 5 1-15,3 6-14 16,0 5 7-16,-4-1 4 0,-2 4 2 16,-3 2 1-16,-6 0-3 15,-6 0-2-15,-3 0-4 16,-6-5 0-16,-9-3-9 16,-3 0-2-16,0-5-19 15,1-6-7-15,-1-2-32 16,0-5-11-16,0-3-75 15</inkml:trace>
  <inkml:trace contextRef="#ctx0" brushRef="#br0" timeOffset="41">15224 11816 176 0,'0'-18'66'0,"3"15"-36"0,-3 0-11 0,0 3 21 16,0 0 4-16,-3-2 3 15,-3 2-17-15,0 0-5 16,-3 2-15-16,-3 4-6 0,-3 4-1 16,-2 1-2-16,2 5-1 15,3 2-2-15,3-4 1 16,0-1-1-16,6 0 0 15,6 0-3-15,3 3 1 0,3-3 0 16,0 1 2 0,0-1 1-16,0 0 3 0,-4-2 1 15,-2-1 1 1,-3-2 2-16,0 3 3 0,-3-1-4 16,-2-2-3-16,2-2-1 15,0-6 1-15,-3 0-6 16,6 0-1-16,0-3-7 15,6 0 0-15,3 1 4 16,2-1 4-16,1 0 1 16,0 3-1-16,-3 3 5 15,0 5 1-15,-3 5 8 16,-6 0 4-16,-3 3 1 16,0 3 1-16,0-1-4 15,0 1-2-15,3-3-9 0,0 0-2 16,6-3 0-16,3 0 0 15,9-5-4-15,6 0-1 16,0-3-30-16,-1-5-12 16,1 0-68-1,0-2-45-15,-6-4 67 16</inkml:trace>
  <inkml:trace contextRef="#ctx0" brushRef="#br0" timeOffset="42">11200 13258 152 0,'0'-2'57'0,"0"2"-30"0,0-3-25 0,0 3 14 16,0 0-4-16,0 0 1 16,0 0-7-16,0 0-2 15,0 0-2-15,0 0 1 0,0 0 0 16,0 0 3-16,0 0 3 15,0 0 0-15,0 0 2 16,0 0 5-16,0 0 4 16,0 0-1-16,0 0-2 15,-6 0 8 1,3 0-7-16,3 0-1 16,3 0-7-16,0-3-8 15,6 3-2-15,-3 0 2 16,3-2 1-16,-1-1-4 15,1 3-1-15,0 0 1 16,-3 0 0-16,0 3 1 16,0 2 0-16,0 0 0 15,-3 3 2 1,0 3 1-16,-3-1-1 16,-3 1 1-16,0 0-2 15,0-1 2-15,-3 6-2 16,3-3 2-16,0 3-2 15,0-3-1-15,0-2-2 16,3 0 1-16,3-1-1 0,0-2 0 16,3-3 0-16,3 1-2 15,0-1 3-15,0-2 0 16,0-1 1-16,0-2 2 16,0 0-3-16,-3 0 0 15,-6 0-4-15,0 0-1 16,0 0-24-16,0 0-10 15,0 0-26-15,-3 3-10 16,3 2-15 0</inkml:trace>
  <inkml:trace contextRef="#ctx0" brushRef="#br0" timeOffset="43">11322 13462 184 0,'-9'-3'71'0,"6"6"-38"0,-3-3-19 16,3 3 20-16,0-1-4 16,-3 1 2-16,0 2-16 15,0 1-4-15,0 1-8 16,0 1-3-16,3 0 0 0,0 3-1 15,3 0 2-15,3 2-3 0,3 5-2 16,0-2 2-16,3 8 0 16,-3-3 1-16,0-2 0 15,-3-1 6-15,-3-2 6 16,-3 3 3-16,-3-6 0 16,-3 0-5-16,-6-2-4 15,-3-3-19-15,0-3-6 16,1 0-59-16,2 0-24 15,0-5-3 1</inkml:trace>
  <inkml:trace contextRef="#ctx0" brushRef="#br0" timeOffset="44">8991 8469 280 0,'-9'-21'107'0,"6"21"-58"0,-3-2-57 15,6 2 16-15,0 0-11 16,0 0 2-16,3 2-10 16,3 6-3-16,3 0 7 15,3 5 12-15,6 0 7 0,0 3-8 16,3 3-4-16,2 5 0 16,-2 5 1-16,3 5 2 15,0 11 3-15,-3 0-1 0,-1 5 2 16,-2-2-2-1,0 2 0-15,0 1-3 0,0-1-2 16,6 11 1-16,0-6 1 16,-4 1-1-16,1-1-1 15,3-2 1-15,-3 0 1 16,0 0-3-16,0-3 0 16,-1 3 5-16,4 3 2 15,-3 5-2-15,3-14-1 16,6 4 1-16,-4-4 0 15,1 4-2-15,3-1-2 16,-3 0 1-16,2 3-1 0,1 0 0 16,0-3 2-16,-3 8-1 15,0-5-1 1,-4-2 1-16,4-1-1 0,0 0 0 16,0-5 0-16,0 5 0 15,-4-2 0-15,4-3 0 16,3 3 2-16,-3-3-1 15,0 0-1-15,-1 0-2 16,1 0 1-16,3 2 3 16,0 1 1-16,-4 5-1 15,-2-3-2-15,0 3 3 16,-3-3 0-16,-3-5-4 16,0-3 1-16,-1 1 0 0,1-4 0 15,0 1 0-15,0-3 2 16,0 0-3-16,0 3 0 15,0-3 5-15,2 0 2 16,-2 3-2-16,6-1-1 16,-3-2 1-16,0 3 0 15,-3 2-2-15,5 3-2 16,-2 3 1-16,6 0-1 16,-3-6 0-16,0-2 0 15,-3-6 2-15,-1 1 1 16,-2-6-1-16,3 2-2 15,0-2 1-15,0-2-1 0,-3-6 0 16,-1-2 0-16,-2-4 0 16,0-1 2-16,-3-4-1 15,0 1 2-15,-3-3-2 16,0 0-1-16,-3-3 1 16,0-2-1-16,-3-1 0 15,-3-2 0-15,0 0 2 16,0 0 1-16,0 0 1 15,0 0 0-15,0 0-2 16,0 0-2-16,0 0 1 16,0 0 1-16,6 0-1 15,-6-2-1-15,0-1 1 16,0-2-1-16,0-6-3 16,0-2 0-16,-6-3 2 15,3-2 0-15,0-1-2 16,0-2 2-16,0 0-1 0,-3-8 0 15,0-1 2-15,0 1 2 16,0 0-3-16,0 0 0 16,0 5 1-16,0 6 0 15,0 2 0-15,3 3 2 16,0 5-3-16,0 0 0 16,3 3 1-16,0 2 2 15,0 3-1-15,3 3-1 16,3 5-2-16,3 5-1 15,0 8 2-15,3 11 2 0,0 2 0 16,-3-2-1-16,0-3 1 16,3 3-1-1,-6-3 2-15,-3-5 1 0,-3-6-1 16,0-2-2 0,-3-3 3-16,0-2 0 0,-3-3 1 15,-6 0 2-15,-3-3-1 16,-6 0 2-16,0 1-4 15,-6-4 0-15,-5 1 3 16,-1-1 1-16,3-2-1 16,0 0-1-16,4 3-3 15,-4 0 1-15,6-1-2 16,-3 1-1-16,6 0-4 16,4-1-2-16,2 1-26 15,3 0-11-15,9-3-33 0,9-3-15 16,3-5-35-1</inkml:trace>
  <inkml:trace contextRef="#ctx0" brushRef="#br0" timeOffset="45">17037 14362 220 0,'-3'-8'82'0,"3"5"-44"0,-9 0-31 16,3 3 20-16,-3 0-5 16,-9 3 1-16,-6 2-3 15,-6 3-1-15,-2 3-10 16,-4 2-3-16,3 3-2 0,7 0-5 0,5 0 1 16,9-3-2-16,9 3 0 15,9 0 2-15,12 5 2 16,5 3-6-16,7 2 1 15,0 1 1-15,-3 4 1 16,-3-7 3-16,-4-3 1 16,-8-2 3-16,-6-3 3 15,-6-3 2-15,-9 0 3 16,-6-2-5-16,-11-3-1 16,-7-3-4-16,-3-2-3 15,3-1-3-15,4 1 1 16,5-3-26-16,3-3-11 0,6-2-32 15,21-11-81 1</inkml:trace>
  <inkml:trace contextRef="#ctx0" brushRef="#br0" timeOffset="46">17248 14325 284 0,'-3'-8'107'0,"3"10"-58"0,3 1-57 16,-3 15 9 0,-3 12-2-16,-3 12 9 15,0 3 5-15,0 2-6 16,0 1-4-16,6-6-2 0,6 3-1 16,-3-8 0-16,3-2-31 0,3-6-14 15,0-5-74 1</inkml:trace>
  <inkml:trace contextRef="#ctx0" brushRef="#br0" timeOffset="47">17114 14602 288 0,'-9'-10'110'0,"9"4"-60"0,3 6-58 0,3 0 16 15,3-2-4-15,6-1 2 16,9 1-2-16,6-6-3 0,5 8 0 16,7-3-23-16,3 0-10 0,2 1-68 15,4 2-49 1,-1 0 55-16</inkml:trace>
  <inkml:trace contextRef="#ctx0" brushRef="#br0" timeOffset="48">17575 14542 260 0,'-35'21'99'0,"20"-8"-54"0,-9 5-46 16,15-4 18-16,-3 2-4 15,3-1 5-15,0 4-8 16,3-3-3-16,3 0-4 16,6-3-3-16,6-3 1 0,6-2-8 0,0-5 0 15,6-8-15-15,3-6-5 16,0-2 7-16,-4 0 6 15,-2 2 9-15,-6 1 5 16,0 2 12-16,-3 2 7 16,-3 4-4-16,0 2 0 15,-3 2-9-15,0 4-2 16,3 7 0-16,0 0 0 16,0 0-2-16,3 1 1 15,3-4-15-15,2-2-7 16,1-3-34-16,9-5-16 15,3-5-33-15</inkml:trace>
  <inkml:trace contextRef="#ctx0" brushRef="#br0" timeOffset="49">17956 14571 200 0,'-5'-16'74'0,"-1"10"-40"0,-3 9-22 16,3 0 19-16,-3 2-12 15,-3 0-1-15,-3 6-10 16,0 2-5-16,0 6-2 15,3-3 1-15,6 5 3 0,9 0-2 16,3-3-2-16,3-2 0 16,6 0-1-16,0-5-18 15,6-3-8-15,3-11-44 16,8-8-57 0,1-2 30-16</inkml:trace>
  <inkml:trace contextRef="#ctx0" brushRef="#br0" timeOffset="50">18171 14280 252 0,'-3'8'96'0,"6"-3"-52"0,-3 13-49 0,0 1 15 16,0 15 3-16,0 14 3 15,0 5-7-15,3 0-3 16,0-3-4-16,0 0-2 0,0-5 3 15,-3-2-26-15,0-6-12 0,0-8-53 16</inkml:trace>
  <inkml:trace contextRef="#ctx0" brushRef="#br0" timeOffset="51">18421 14494 168 0,'-12'-19'66'0,"0"22"-36"0,-12 13-31 15,12-11 15-15,-9 11 7 16,-2-3 9-16,-4 1-6 0,-3 1-5 16,3 1-10-16,6-3-2 0,7 3 0 15,5-2-1 1,9-1 1-16,12 0 5 0,11 6 2 15,7-1-7-15,9 1-4 16,8-1-24-16,1-2-9 16,3 3-86-1</inkml:trace>
  <inkml:trace contextRef="#ctx0" brushRef="#br0" timeOffset="52">17168 15560 108 0,'0'-5'44'0,"3"5"-24"0,-3 3-24 0,0-3 8 0,0 0-13 16,0 0-2-16,0 0-10 16,0 0-4-16,0 0-8 15,0 0-3-15,0 0 18 16,0 0 7-16</inkml:trace>
  <inkml:trace contextRef="#ctx0" brushRef="#br0" timeOffset="53">17227 15560 184 0,'3'-8'71'0,"-3"8"-38"0,3-2-25 15,-3 2 18-15,0-6-2 16,0 6 3-16,0-2-2 15,-3 2 0-15,0-3-14 16,-6 0 0-16,3 3 2 0,-3 0-7 16,0 3-1-16,1 2-5 0,-1 9-1 15,-3 1-1 1,9 7-2-16,0 1 3 16,3 1 0-16,0 8-2 0,3-6 2 15,0 6 1-15,0-3 0 16,0 0-5-16,0-2 1 15,-3-6-18-15,3-8-8 16,-3 3-13-16,0-8-6 16,-3-13-99 15</inkml:trace>
  <inkml:trace contextRef="#ctx0" brushRef="#br0" timeOffset="54">17066 15722 228 0,'-2'-6'88'0,"2"4"-48"0,2-1-38 15,-2 3 24 1,12-3-8-16,3-2-5 16,0 0-2-16,3-1-7 15,0 4-5-15,3-1 0 0,0 1-8 16,-1 2-2-16,1 0-23 16,-3 0-8-16,-3 2 0 15,-3 1 0-15,-3-1 8 16,-3 1 6-16,0-3 22 15,-3 3 13-15,-3-3 15 16,0 0 7-16,0 0-2 0,0 5-2 16,-3 0-5-16,0 3 0 15,0 3-5-15,0 2-1 16,3 6-8-16,0 2-4 16,3 5 1-1,3-7 0-15,3 2-4 0,6-8 1 16,2-5 6-16,1-3 6 15,0-7 0-15,0-9 3 16,0 1-6-16,-6-4-3 16,0 1 1-16,-6-3 2 15,0 0-4-15,-6 0-1 0,-3 1-2 16,-3 1-2 0,-6 4-13-16,3 2-6 15,0 0-17-15,-3 5-36 16,9 1-34-1,9-1 1 1,3 0 40-16</inkml:trace>
  <inkml:trace contextRef="#ctx0" brushRef="#br0" timeOffset="55">17459 15695 160 0,'3'5'63'0,"-3"3"-34"0,-3 6-25 16,3-9 15-16,0 8-5 15,0-2 0-15,3 2-4 16,3-3-1-16,0 6-5 15,3-2 2-15,0-6 3 0,0 5 4 16,3-5 2-16,3-3 0 0,-3-8 4 16,-3 1-2-16,3-6-1 15,-3 2-2-15,-6-1-1 16,-1-4-7-16,-2-2-2 16,-5-1-2-16,-1 1 1 15,0 0-4-15,-3 2 0 16,0 1-12-16,0 7-5 15,3-2-12-15,3 5-6 16,0 0-17-16,3 0-4 16,6 0-31-1</inkml:trace>
  <inkml:trace contextRef="#ctx0" brushRef="#br0" timeOffset="56">17647 15901 204 0,'-6'3'77'0,"6"-3"-42"0,0 0-41 16,0 0 14-16,0 0-3 0,3 3 4 16,3-1 0-16,3-2 0 15,3 6-5-15,3-6-3 0,2 2 2 16,4 1-13-16,-3-3-3 16,9 0-34-16,-6 0-14 15,-3 0-17 1</inkml:trace>
  <inkml:trace contextRef="#ctx0" brushRef="#br0" timeOffset="57">17891 15727 168 0,'0'0'66'0,"0"0"-36"0,0 8-22 16,3-3 16-16,-3 6-3 15,3 5-1-15,0 10-8 16,0 3-3-16,0 0-5 16,0 3-3-16,0-6 2 0,-3 1-2 15,3-1 2-15,-3-2-2 16,3-8-1-16,-3-3 3 16,0-7 2-16,0-6-2 0,0 0 0 15,-3 0 1-15,0-8 0 16,0-3-2-16,0-5-2 15,0-10 1-15,0-3-1 16,0-1-3-16,0 1 0 16,3 3-1-16,3 2 3 15,0 3 0-15,3 5 1 16,0 3-3-16,6 5 0 16,0 3 4-16,6 5 3 0,-4 2 1 15,4 4 0-15,0 1 5 16,0 1 4-1,-6 0-3-15,-6 6-1 0,-3-1 0 16,-6 5 4-16,-6-2-8 16,-3-3-1-16,-3-2-16 15,0-6-6-15,0-2-11 16,0 0-5-16,1-9-13 16,2-4-4-16,0-4-24 15,9-4-28 1,6-1 37-16</inkml:trace>
  <inkml:trace contextRef="#ctx0" brushRef="#br0" timeOffset="58">18093 15510 228 0,'0'0'85'0,"3"0"-46"0,0 10-43 0,-3-4 13 15,3-1 6-15,-3 22 5 16,3-4-4-16,-3 4-1 15,3 5-9-15,0-1-4 0,0 1-1 16,0 2-1-16,0 1 0 16,0-6-11-16,0-5-5 15,0-6-36-15,-3-5-16 16,3-5-29 0</inkml:trace>
  <inkml:trace contextRef="#ctx0" brushRef="#br0" timeOffset="59">18001 15695 260 0,'-15'-5'99'0,"18"5"-54"0,12 0-50 16,-6 0 17-16,-3 0 2 16,6-3 3-16,0 1-8 15,3-4-3-15,3 1-4 16,2 2-6-16,4 1 0 0,-3 2-36 15,0 0-15-15,0 0-58 16</inkml:trace>
  <inkml:trace contextRef="#ctx0" brushRef="#br0" timeOffset="60">18233 15700 168 0,'0'6'66'0,"0"2"-36"0,3 5-24 0,0-5 15 16,3 2 2-16,0-2 3 16,0 6 0-16,0-4 1 15,-3-2-15-15,0-3-7 0,0 1-1 16,-3-6 6-16,0 0 5 16,0 0-1-16,0-3 2 15,0-2-5-15,0-3-1 0,0-5-4 16,0-1 1-16,3 1-6 15,6-3-1 1,0 3-2-16,0 2-2 0,3 3 3 16,3 3 0-16,-1 3-17 15,1 2-5-15,0 0-38 16,0 2-15-16</inkml:trace>
  <inkml:trace contextRef="#ctx0" brushRef="#br0" timeOffset="61">18406 15891 208 0,'-3'-3'79'0,"6"6"-42"0,-3-6-32 16,0 3 17-16,6 3-6 0,0-3 3 16,0 0-6-16,12-5-3 15,0-1-5-15,-1 4-4 0,4 7 2 16,0-2-2-16,-3-1-1 15,0 1-4-15,-3 0-2 16,-3-1-59 0,-1-2-24-16,-2 0-6 15</inkml:trace>
  <inkml:trace contextRef="#ctx0" brushRef="#br0" timeOffset="62">18820 15552 200 0,'0'8'77'0,"3"-3"-42"0,3 17-37 0,-3-9 14 15,0 5-6-15,0 6 1 16,-3 11-4-16,0 2-2 0,3 2 0 16,-3-7 1-16,2-5 3 0,1-1-18 15,0-8-8-15</inkml:trace>
  <inkml:trace contextRef="#ctx0" brushRef="#br0" timeOffset="63">18843 15460 228 0,'-11'-14'85'0,"11"14"-46"0,-3 0-41 0,3 0 14 15,0 0 0-15,0 0 3 16,6 0 0-16,2 0 1 15,4-2-8-15,6 2-3 0,6-6-1 16,6 1-2-16,9-5 1 16,2-1-2-16,7 3-1 15,-1 3 1-15,-5-1-1 16,-3 6 0-16,-3 3 0 16,-4 0 0-16,-5 5 0 15,-3 2-3-15,0 1 2 16,-6 2 1-16,-4-2 0 15,1 5-3-15,-3-1 2 16,-3 9 7-16,-3 8 4 16,0-3 1-16,-6 3 1 0,0 2-6 15,0 1-4-15,0-4-1 16,0 1-1-16,-3-5-5 16,6-6 1-16,-6-5-29 15,0-3-13-15,3-5-42 16</inkml:trace>
  <inkml:trace contextRef="#ctx0" brushRef="#br0" timeOffset="64">18882 15909 212 0,'-6'6'79'0,"3"-4"-42"0,3-4-41 0,0 2 15 16,0 0-4-16,6 2 1 16,0 1 7-16,6 0 4 15,6-3-9-15,6 5 1 0,8-2 2 16,7-1-5-16,9 1-2 15,-1 2-1-15,1-2-1 16,3-1-2-16,-4-2 1 16,-5 0-9-16,-6-2-1 0,-7-1-23 15,-5-2-8-15,-6 5-73 16</inkml:trace>
  <inkml:trace contextRef="#ctx0" brushRef="#br0" timeOffset="65">19091 15647 172 0,'0'-5'66'0,"3"5"-36"0,2 0-26 16,1 5 13-16,0-2 3 16,0 0 4-16,0 2 3 15,-3-2 1-15,0 2-15 16,-3-5 8-16,0 0 2 0,0 3-7 15,-3-1-2-15,0-2-8 16,0 0-2-16,-3 0-2 0,0-2 1 16,0-1-2-1,3 0-1-15,1-2 1 0,2 0-1 16,0-1-5-16,2-1 1 16,4 1 0-16,0 6-1 15,0 3 4-15,0 0 0 16,0-1-2-16,0 6 2 15,-3-3 3-15,-3 1 1 16,0-1 3-16,0 0 1 16,-3-2-3-16,0 0-1 0,0-3 1 15,0 0 0-15,0-3 0 16,0 0 2-16,3 1-3 16,0-4-2-16,3 1 0 15,3 2-1-15,0 1-5 16,0-1 1-16,-3 3 2 15,-3 0 1-15,0 0 3 16,0 0 1-16,-3 3 3 16,-3-1 1-16,0-2-1 15,-3 0 1-15,0 0-6 16,3 0-1-16,0 0-9 16,4 0-4-16,-1-2-55 15,8-9-25-15,-2-2-29 16</inkml:trace>
  <inkml:trace contextRef="#ctx0" brushRef="#br0" timeOffset="66">16778 15330 60 0,'-6'-11'24'0,"6"6"-12"0,0-5-5 0,0 7 9 16,3-2 3-16,0-3 3 16,0 0 3-16,0 0 4 15,-3 2-9-15,3 4-2 16,-3 2-4-16,3 10 1 15,-3 14-8-15,-3 19 7 0,0 12 5 16,-3 9-6-16,-3 12 0 16,3 6-7-16,0-5-2 15,3-8-2-15,3 0-2 16,0-11 3-16,0-13 0 16,0 0-21-16,0-13-10 15,-3-6-52 1,0-2-39-16,0 0 49 15</inkml:trace>
  <inkml:trace contextRef="#ctx0" brushRef="#br0" timeOffset="67">16772 15256 108 0,'-3'-8'44'0,"6"5"-24"0,0 3-8 0,-3 0 16 16,3 0-7-16,3 0-2 15,0 0-5-15,3 0-1 16,3 0-7-16,2 0-4 0,10 0-1 16,3 0 1-16,3 0 1 15,2 0-1-15,13 0-2 16,0 0 5-16,5 0 1 15,7 3 4-15,5 0 1 16,1 2-5-16,-6 0-2 16,2-2 0-16,1-1 0 0,2-2 2 15,1 0 3-15,5 0-4 16,1 0-1-16,2-2-2 16,0-3 1-16,1-1 0 15,-1 4 1-15,4-1-5 16,-10 0-1-16,-2 1 3 15,-1-1 1-15,1 3 2 16,-4-3 2-16,4 1 1 16,-4-1 1-16,7 0-7 15,-7 1-2-15,1-1 0 16,5 0 0-16,1 1-2 16,-7-1 2-16,-2 1 3 0,-4 2 1 15,1 0-1 1,-3 0-2-16,-7 0-2 0,-2 0-1 15,-3 0 2-15,8 0 2 16,-5-3-2-16,0 0 0 16,-1 1 3-16,1-1 1 15,-6 3-4-15,-4 0 1 16,1 0 0-16,-6 0 2 16,-3 0-3-16,0 3 0 15,-7-1-10-15,-5 1-3 16,0 0-24-16,-3-1-8 15,-3 1-47 1</inkml:trace>
  <inkml:trace contextRef="#ctx0" brushRef="#br0" timeOffset="68">19662 15198 228 0,'0'-3'85'0,"-9"8"-46"0,6-2-54 16,3 0 10-16,0 2-2 15,-3 5 1-15,0 6 8 16,-3 8 6-16,0 16-4 0,0 7 2 16,-3 9 4-16,3 8-2 15,0 10 1-15,1 8 3 16,2 0 5-16,3-3-9 15,0-2-2-15,3-8-6 0,0-9-1 16,-1-9 3-16,-2-9 1 16,0-10-21-16,0-6-10 15,0-10-81 1</inkml:trace>
  <inkml:trace contextRef="#ctx0" brushRef="#br0" timeOffset="69">16760 16182 148 0,'-6'0'55'0,"6"0"-30"0,3 0-29 0,-3 0 10 0,6 3 6 15,0-1 7-15,3-2 3 16,6 0 2-16,0 0-13 16,5 0 4-16,7-2 5 0,6 2-5 15,3 0 2-15,11-3-10 16,4 3-4-16,5 0-2 15,4 3 1-15,5 2 1 16,4 0 1-16,-1-2 2 16,1-1 1-16,2 1 1 15,4-3 2-15,5 8-5 16,-3-5-1-16,7-3-2 16,5 0-2-16,0 2 1 15,4-2-1-15,-10 6 0 16,9-6 2-16,1 0-1 0,-1 0-1 15,0 0 5-15,0-6 1 16,1 6 0-16,2-5 1 16,-6 2-2-16,-3-2 2 15,-8 2-4-15,2-2-2 16,-8 0 0-16,-4-3 1 16,-2 3-3-16,-7-1 0 15,4 1-4-15,-10-3 1 16,-2 5-5-16,-4-2-1 15,-11 0-17-15,-6 5-8 16,3 0-85 0</inkml:trace>
  <inkml:trace contextRef="#ctx0" brushRef="#br0" timeOffset="70">16406 15669 192 0,'3'-3'71'0,"0"3"-38"0,-3-3-23 0,0 3 17 0,0-2-4 15,-3-1 0-15,0 0-6 16,-3 1-2-16,-6-1-9 16,-3 3 0-16,-6 3 1 0,-3 2-3 15,0 6-3-15,-5 7-3 16,2 6 1-16,3 5-1 15,6 11 0-15,6-3 2 16,6-3 0-16,12-2-3 16,3-8 0-16,6-3 2 15,3-8 2-15,3-5 0 16,3-3-1-16,-1-10-2 16,1 0 1-16,-3-19 3 15,-3 0 1-15,-3-2 3 16,-3-1 1-16,-3 3 3 15,-3 1 4-15,-3 1-4 16,0 9 0-16,-3 3-4 16,3 4 1-16,0 12-9 15,3 7 0-15,2 11 0 16,10 7 3-16,0 1-2 0,6 0 0 16,3-6-26-16,-3-4-11 15,14-9-89 1</inkml:trace>
  <inkml:trace contextRef="#ctx0" brushRef="#br0" timeOffset="71">16299 16536 156 0,'-3'-7'57'0,"3"-4"-30"0,0 3-21 16,3 8 17-16,-3 0-3 0,3 5 0 15</inkml:trace>
  <inkml:trace contextRef="#ctx0" brushRef="#br0" timeOffset="72">16307 16529 334 0,'6'21'20'0,"0"10"-2"0,0 9-6 0,0 0-2 15,-3 2-2-15,0-7 2 16,0-9 1-16,0 0 3 16,0-7-3-16,-3-6-1 15,0-5-2-15,0-8 2 16,0 0-3-16,-3-2-4 15,0-12-2 1,3-4-7-16,3-1-4 16,3 1 1-16,3 4 0 15,3 1 3-15,6 0 4 0,9 10-1 16,2 3-1-16,-2 3 3 16,-3 10 0-1,0 6 1-15,-3-6 2 0,-6 0 5 16,-4 0 4-16,-8 1 0 15,-3-1 3-15,-9 0-1 16,-5-2 0-16,-13-3-10 16,-3-3-3-16,-3-2-10 15,-2-3-2-15,5 0-22 16,6 0-8-16,3 0-150 31,15-8 69-31</inkml:trace>
  <inkml:trace contextRef="#ctx0" brushRef="#br0" timeOffset="73">16754 16325 152 0,'-6'-24'57'0,"6"24"-30"0,0 0-29 0,0 0 16 16,0 11-3-1,0 4 14-15,0 12 7 16,0 13-17-16,0 10 5 0,0 11 1 15,0 15-7-15,0 4-3 16,3-9 0-16,0-2 3 16,3-8-8-16,0-8-3 15,0-8 0-15,-3-6 2 16,0-12-15-16,0-3-8 16,3-8-44-16,0-6-20 15,0-7-12 1</inkml:trace>
  <inkml:trace contextRef="#ctx0" brushRef="#br0" timeOffset="74">16811 17023 184 0,'-6'-2'71'0,"6"2"-38"0,-3 0-34 0,3 0 15 15,0 0-8-15,0 0-1 0,6 0 9 16,-1 0 5-16,4-3-10 15,3 3 2-15,6-5 2 0,6 5-7 16,6 0-1-16,2-3-1 16,7 3 2-16,9-3 1 15,5 1 1-15,10 2-2 16,2 0-1 0,7 0-1-16,-4 0 0 0,4 0 0 15,2 0 2-15,7 0-1 16,-7 2 0-16,0 1-3 15,4 0 1-15,-4-3 4 16,-2 0 6-16,2 0-5 16,-3 0-2-16,-2 5-3 15,2-5 0-15,1 0 0 0,-4-5 1 16,1 5-2-16,5-3-2 16,-5 0 3-16,-4 3 0 15,1-2-1-15,2-4 1 16,0 6 0-16,-5-2 3 15,-1-1-3-15,1 1-2 16,-3 2 0-16,-4-6-1 16,7 6 0-16,-4 0 2 15,-2 0-1-15,-7 0-1 16,-5 0-2-16,0 0 1 16,-4 0 1-16,-5 0 0 15,-6 0 0-15,-1-2 0 16,-8-1-11-16,-3 0-5 15,-6-2-17-15,-3 0-6 0,-3-3-17 16,-3 0-7-16,3-3-39 16</inkml:trace>
  <inkml:trace contextRef="#ctx0" brushRef="#br0" timeOffset="75">19695 16177 208 0,'-6'5'77'0,"6"8"-42"0,-3 8-43 0,3 0 10 16,0 14 5-16,0 7 5 16,-3 11 3-16,3 5 1 15,0 6-8-15,3 2 4 0,0-3 3 16,0-4-12-16,3-9-5 16,0-2 0-16,-3-9 0 15,0-10-23-15,0 0-10 0,3 1-66 16</inkml:trace>
  <inkml:trace contextRef="#ctx0" brushRef="#br0" timeOffset="76">17325 16423 188 0,'-6'-11'71'0,"4"8"-38"0,-4-7-32 0,3 10 16 0,-3-3-5 15,-3 3 3 1,-3 0-6-16,0 3-1 0,0 7-4 16,3 1-5-16,0 16 0 0,3-1 1 15,3 6 0-15,3 5 0 16,3 0 0-16,3 0 4 16,0 3 2-16,0-6-7 15,-3-5-1-15,0-5-5 16,0-8 0-16,0 0-27 15,-3-8-10-15,0-3-42 16</inkml:trace>
  <inkml:trace contextRef="#ctx0" brushRef="#br0" timeOffset="77">17138 16605 224 0,'-21'-10'85'0,"21"10"-46"0,3 0-46 0,-3 0 16 15,12 0-4 1,3-3 2-16,3 0 1 16,3 1-4-16,2-4-1 0,7 6 1 15,6 0-11-15,-3 6-3 16,-4-4-24-16,-2 4-8 16,-6-6-38-1,-3 8-25-15,-6-6 45 16,-3 1 165 15,-12 10-33-31,-6-2-8 16,0-1-24-16,3 4-14 0,-6-4-10 15,9 3-3-15,3 6-7 32,9-1 0-32,0-2 1 0,6-5-1 0,0-3-1 15,2-3-1-15,-2-10 2 0,0-3-3 16,-3-3 0-16,0-2-1 15,-3-3 1-15,0 0-4 16,-6 0 0-16,-3 1-8 16,-3-1-2-16,0 2-3 15,-3 1-1-15,0 3-8 16,0 2-2-16,3 5-16 16,0 0-4-16,3 3-33 15</inkml:trace>
  <inkml:trace contextRef="#ctx0" brushRef="#br0" timeOffset="78">17546 16656 176 0,'-3'15'66'0,"3"-7"-36"0,0 6-33 0,3-1 11 16,0-3 0-16,6 4 3 16,-3 1 5-16,5-4 4 15,1-3-10-15,0 0 3 0,3-11 1 16,0-7 1-16,0-4 1 15,-3 1-2-15,-3 0-1 16,0 0 1-16,-3-3 4 16,-6 0-8-16,-3 0-3 0,-3 0-4 15,-3 3 0-15,0 2-2 16,-3 1 2-16,0 7-13 16,3 1-6-16,0 2-22 15,3 5-11-15,3 3-54 16,9-3-34-1,3 0 58-15</inkml:trace>
  <inkml:trace contextRef="#ctx0" brushRef="#br0" timeOffset="79">17718 16706 180 0,'-6'5'68'0,"9"11"-36"0,0-5-22 0,0-9 17 15,3 1-9-15,3 7 0 16,0-4-11-16,6-1-2 16,6-5-3-16,0 5-2 0,0-5 3 15,-1-5-15-15,-2 10-5 16,-3-5-139-1,0-5 54 1</inkml:trace>
  <inkml:trace contextRef="#ctx0" brushRef="#br0" timeOffset="80">17980 16581 188 0,'-6'0'71'0,"9"8"-38"0,-3-2-43 15,0 4 9-15,0 3 9 16,0 3 6-16,0 19 0 16,3-3 0-16,-3-3-8 15,0 0-2-15,3-3 2 0,0-2-3 16,0-5 0-16,-3-6-1 15,3-3 1-15,-3-4 0 0,0-1 3 16,0-5-3-16,0-5 0 16,-3-1-3-16,0-4-1 15,0-14 1-15,0-3 2 16,0 1-3-16,0-6 0 16,3 6-1-16,0-3 0 15,3 5 2-15,9 3 0 16,6 5 0-16,0 3 2 15,0 5-1-15,0 2-1 16,-3 4 5-16,-1 4 1 16,-2 4 0-16,-3 2 1 15,-6 2 5-15,-3 3 4 0,-3-5-6 16,-3 6-1-16,-3-6-7 16,-11 2-4-16,2-5-15 15,3 1-4-15,0-4-22 16,0-2-10-16,0 0-45 15</inkml:trace>
  <inkml:trace contextRef="#ctx0" brushRef="#br0" timeOffset="81">18189 16354 240 0,'-3'-5'90'0,"6"5"-48"0,0-3-53 0,-3 3 13 16,3 3-6 0,0 2 2-16,3 8 5 0,-3 3 6 15,2 8-5-15,-2 8 2 0,0-6 4 16,0 0-6-16,0 1-2 16,0-3-8-16,0-3-1 15,-3-5-37-15,0-3-13 16,9-2-35-1</inkml:trace>
  <inkml:trace contextRef="#ctx0" brushRef="#br0" timeOffset="82">18090 16452 260 0,'3'-3'96'0,"6"3"-52"0,6-2-54 16,-6 2 14-16,6 0-5 16,3 0 2-16,0 0-2 15,3 2-2-15,2 1 2 16,1 2-44-16,0-2-19 0,-3-1-30 16</inkml:trace>
  <inkml:trace contextRef="#ctx0" brushRef="#br0" timeOffset="83">18367 16502 208 0,'3'19'79'0,"0"2"-42"0,0 0-43 0,0-5 14 16,0-3-7-16,0 0 2 15,-3 0 9-15,0 1 4 16,0-4-7-16,0-4-3 0,0 4-2 15,0-7 0-15,0-3 0 16,0 0 11-16,-3-3 5 16,3-7-4-16,0 2 1 15,0-6-6-15,0 1-1 16,3-5-4-16,3 2-1 0,0 0-3 16,3 3 1-16,0-1-4 15,6 1 0 1,-3 11-1-16,6-9-2 0,-1 3-19 15,1 11-8-15,-3-1-26 16,0 1-9-16,0 8-36 16</inkml:trace>
  <inkml:trace contextRef="#ctx0" brushRef="#br0" timeOffset="84">18537 16666 276 0,'-6'0'104'0,"9"0"-56"0,0 3-58 0,0-1 16 16,3-2-4-16,3 0 1 16,3 0 1-16,6-2 2 15,2-1-3-15,7-2-8 0,6 5-2 16,-3-5-39-16,2-3-17 16,-2 5-42-1</inkml:trace>
  <inkml:trace contextRef="#ctx0" brushRef="#br0" timeOffset="85">18948 16383 192 0,'-3'0'71'0,"6"3"-38"0,0 7-39 0,6-2 14 16,-3 5 6-16,-1 17 6 16,1-1-8-16,-3 5-4 15,0 0-5-15,0-2-5 0,0-5 1 16,0-9 1-16,0 3 0 15,0-7-29-15,0-4-13 16,3-5-47 0</inkml:trace>
  <inkml:trace contextRef="#ctx0" brushRef="#br0" timeOffset="86">18969 16391 228 0,'-21'-8'85'0,"21"5"-46"0,0 1-46 16,12 2 14-1,-1-3-5-15,4-2 3 16,6-1 4-16,3 1-4 16,9-5-1-16,5 2 0 0,1 2-5 15,-3 6 1-15,0 0-9 16,2 0-2-16,-5 3 6 15,-3 0 4-15,-3 7 4 16,-7 1 3-16,-2 5-3 16,0 2-2-16,-3 11 0 15,-3 3 1-15,-3-5 3 16,-3 4 4-16,0-2-4 0,0 1-1 16,0-4-2-16,0-5-2 15,0 6-28-15,-3-6-14 16,0-5-58-1</inkml:trace>
  <inkml:trace contextRef="#ctx0" brushRef="#br0" timeOffset="87">19013 16685 268 0,'-24'0'101'0,"24"2"-54"0,3 1-61 0,3 0 14 0,3 2-2 15,6-2 3-15,9-1 7 16,12 1 5-16,2 2-7 16,4-5-1-16,6 0 1 0,2 0-8 15,-5 0-3-15,-3 5-24 16,-7-5-9-16,-2 0-4 16,-9-2-3-16</inkml:trace>
  <inkml:trace contextRef="#ctx0" brushRef="#br0" timeOffset="88">19239 16534 188 0,'-6'-3'71'15,"9"6"-38"-15,-6-14-25 0,3 17 16 0,0-4 1 16,0 1 2-16,0-3-10 16,-3 2-3-16,3-2-8 15,0 0-4-15,0 0 1 0,0 0 0 16,0 0 3-16,0 0 1 15,0 0 1-15,3 0-2 16,-3 0 1-16,0 0-4 16,3 0-2-1,-3 0 2-15,0 0-4 16,0 0 0-16,0 0 5 0,0 0 2 16,0 0 0-16,-3 0 1 15,-6 0-2-15,1 0 2 16,-1 0-2-16,-3 0 0 15,3-2-1-15,0-3 2 16,3-1-3-16,3 1 0 16,6-3-3-1,6 3-1-15,0 2 1 16,0 3-5-16,0 3 1 16,-3-1 4-16,0 1 2 15,-1 5 0-15,-5-3 1 16,0 1-2-16,0-4-1 15,0-2-37-15,6-8-121 16</inkml:trace>
  <inkml:trace contextRef="#ctx0" brushRef="#br0" timeOffset="89">21862 14235 252 0,'0'10'96'0,"3"27"-52"0,0 8-47 15,-3-18 19-15,0 20-10 16,-3 6 2-16,0 5-5 16,0 1-2-16,0-4 0 15,0-7 1-15,-3-9 1 0,6-4-4 16,0-9 1-16,0-4-38 16,6-7-14-16,-3-4-56 15</inkml:trace>
  <inkml:trace contextRef="#ctx0" brushRef="#br0" timeOffset="90">22028 14240 284 0,'-3'0'107'0,"3"5"-58"0,6 14-62 0,-3-3 17 16,0 7-8-16,0 12 2 0,0 18 3 15,0 2 2 1,0-2-1-16,-3 0-2 0,0 0 1 16,-3-8-28-16,3-5-9 0,0-9-75 15</inkml:trace>
  <inkml:trace contextRef="#ctx0" brushRef="#br0" timeOffset="91">21802 14579 324 0,'-12'-8'121'0,"15"10"-66"0,12-7-69 0,-3 5 19 16,9-3-7-16,9-7 1 15,2-6-2 1,1 3 0-16,9 2 2 15,-1 0-31-15,-2 6-11 0</inkml:trace>
  <inkml:trace contextRef="#ctx0" brushRef="#br0" timeOffset="92">22168 14631 300 0,'-9'-2'112'0,"9"4"-60"0,3 1-67 0,0 0 16 16,3-1-7-16,0 4 1 0,3-6 3 16,0 0 3-16,0 0 0 15,3-3 2-15,0-2 2 0,0-1-2 16,-3-1 0-16,0-1 1 16,-3 0 0-16,-3-14-5 15,-6 1 1 1,-3 3 0-16,-3 2 0 15,0 3 2-15,-3 2-3 16,0 6 0-16,-6 10-1 16,3 11-2-16,-6 0 3 15,6 2 0-15,4 4 1 16,8 1 2-16,3-4-1 16,6 5-1-16,2 2 1 15,4-5-1-15,6-5-11 16,3-3-5-16,3-2-34 0,6-11-15 15,2 0-39 1</inkml:trace>
  <inkml:trace contextRef="#ctx0" brushRef="#br0" timeOffset="93">22466 14542 252 0,'-21'-27'93'0,"12"27"-50"0,-9 0-39 0,9 11 19 16,-8-1-18-16,-1 1-4 0,0 5-4 15,0 2 2 1,3 3 0-16,6-2 3 0,3 2 3 0,6-2-4 16,6 2-1-16,3-5-2 15,12-8 0-15,0-3-3 16,0-10-1-16,-4-3-2 16,1 0 0-16,-3-3 5 15,-3-2 3-15,-3 0 7 16,-3-1 4-16,0 4 0 15,-6-1 3-15,0 3-1 16,0 6 2-16,0 2-10 16,0 5-6-16,0 6 1 15,0 10-1-15,3 0 1 16,0 3 0-16,6-3-16 16,-3-3-4-16,3-2-23 15,-3-3-8-15,3-2-55 16</inkml:trace>
  <inkml:trace contextRef="#ctx0" brushRef="#br0" timeOffset="94">22653 14647 240 0,'0'14'90'0,"3"17"-48"0,0 20-49 0,-3-25 14 15,0 6-5-15,0 15 3 16,0-2 9-16,-3-2 5 16,0-9-9-16,1-2-6 0,-1-6 0 0,3-4-1 15,0-4 1-15,-3-7-5 16,3-6 1-16,0-5-11 16,0-5-3-16,0-9 9 15,-3-23 7-15,0 0-2 16,3-2 0-1,-3-6-2-15,3-6-2 0,0 1 3 16,3 5 0-16,3-5 9 16,2 0 5-16,7 7-6 15,3 6-2-15,3 11-5 16,12 7-3-16,-3 9 6 16,-1 15 5-16,-2 6 2 0,-3 4 4 15,-6 1-1 1,-6 3 2-16,-12 2-4 0,0-3 1 15,-12 4-16-15,-9-6-4 16,-3 2-48-16,-3-7-18 16,1-1-48-1</inkml:trace>
  <inkml:trace contextRef="#ctx0" brushRef="#br0" timeOffset="95">16680 15036 200 0,'-15'0'77'0,"15"0"-42"0,0 3-37 0,6 0 14 16,-6-3 7-16,3 2 7 16,0 1 2-16,3-6 3 15,-1 1-17-15,1-4-4 0,3-7 1 16,3-5-5-16,6-4-1 15,3 1-5-15,0 0 0 16,3 3 0-16,-1 2 0 16,1 5-3-16,0 6 2 15,0 5-1-15,3 5 0 16,-1 8 2-16,1 11 0 16,3-3 2-16,3 0 1 0,-4-2-1 15,1-3-2-15,3-6 3 16,3-4 0-1,5-6-1-15,10-11 1 0,-3-7-2 16,-4-1-1-16,1 3 1 16,-3 3 1-16,-4 2-6 15,-2 6 1-15,-3 2 1 16,2 6 1-16,1 5 1 16,0 8 0-16,6-3 2 15,-4 0 3-15,4-2 2 16,0-3 1-16,2-3-4 15,1 0-3-15,6-2 0 0,2 0-1 16,7 2 0-16,-1 6 0 16,1 2-3-1,2 0 2-15,-2-8-1 16,-1 1-2-16,1-9-70 0,14-13-30 16,-5-13-12-1</inkml:trace>
  <inkml:trace contextRef="#ctx0" brushRef="#br0" timeOffset="96">21698 15065 164 0,'3'6'63'0,"0"-4"-34"0,-3 6-14 15,0-8 18-15,0 0 4 16,3 6 4-16,-3-6-7 15,3 0-3-15,3-3-17 16,3 0-2-16,6-5 1 0,6-13-5 16,2-5-2-16,13 2-3 0,0-3-3 15,-3 6 1 1,-1 5-1-16,4 6 0 0,0 5 2 16,-1 5 3-1,-2 10 2-15,3 9-3 0,3-1-1 16,-1-2-1-16,1-3-2 15,6-2 1-15,-1-3-1 16,-2-3 2-16,0-5 3 16,2 0-2-16,-2-3-2 15,0 3 0-15,-1 0-1 16,4 3-3-16,0 2 2 16,2 1 1-16,4-1 0 0,-4-2 0 15,4-6 2-15,0 0-3 16,-4-10-2-16,1-5-18 15,-3-4-7-15,2 1-62 16,4 0-29-16,-7 0 11 16</inkml:trace>
  <inkml:trace contextRef="#ctx0" brushRef="#br0" timeOffset="97">22177 15452 252 0,'-3'-6'93'0,"3"6"-50"0,3 6-52 16,0 2 12-16,0 10 4 15,0 17 8-15,-3 10-4 16,0 13 2-16,-3 13-8 16,3-5-3-16,0-7 1 0,0 1-4 15,0-12-2-15,3-11-7 16,0-5-4-16,3-30-74 16</inkml:trace>
  <inkml:trace contextRef="#ctx0" brushRef="#br0" timeOffset="98">22192 15520 280 0,'-6'-13'107'0,"12"16"-58"0,6-8-59 0,-3 2 16 15,9-2-6-15,6 2 2 0,8-2-1 16,4-3 2-16,6 2-2 15,2 4-1-15,4-3 1 16,3-6 1-16,-1 0 1 16,-2 9-6-16,-6 2 0 0,-7 2 1 15,-2 6 1-15,-3 3 3 16,-6 7 1-16,-7 9 1 16,-5 5 2-16,0 5 1 15,-6 2 3-15,0 4-3 16,0 4-2-16,0-4-2 15,-3-4 0-15,0-4-7 16,-3-1-1-16,0-10-34 16,-3-3-106-1</inkml:trace>
  <inkml:trace contextRef="#ctx0" brushRef="#br0" timeOffset="99">22153 16105 296 0,'-8'-2'112'0,"-1"-1"-60"0,29 3-78 0,-5 0 8 16,9 0 1-16,12 0 4 16,11-3 13-16,4 1 7 15,12 2-3-15,-1 0-2 0,1 0-1 16,-7 0-30-16,-2 0-10 0,-4-3-63 15</inkml:trace>
  <inkml:trace contextRef="#ctx0" brushRef="#br0" timeOffset="100">22317 15685 212 0,'3'0'82'0,"-3"0"-44"0,0 0-29 16,0 0 19-16,0 0-3 15,0 0 0-15,3-3-10 16,-3 0-2-16,6-2-7 16,-3 0-4-16,0-1-1 0,3-4-1 15,-3-1 0-15,3-2 2 0,-6 2 1 16,3 3-6-16,0 3 0 15,-3 5-4 1,3 8 2-16,0 3 1 16,0 2-1-16,0 5 4 15,0 6-2-15,-3 5 1 16,0 3-11-16,0 5-5 16,0-2-19-16,3-9-6 15,-3 0-55 1</inkml:trace>
  <inkml:trace contextRef="#ctx0" brushRef="#br0" timeOffset="101">22290 15928 236 0,'0'0'88'0,"3"-5"-48"0,6 5-49 15,-3 0 12-15,3 0-4 16,9 0 2-16,0 0 2 15,3 0 1-15,0 0-2 16,-1-3-6-16,1 3-2 0,-3 0-44 16,-3-3-16-16,0 1-18 15</inkml:trace>
  <inkml:trace contextRef="#ctx0" brushRef="#br0" timeOffset="102">22531 15719 220 0,'-5'-8'85'0,"-1"8"-46"0,6 0-48 0,-3 3 14 16,0 2-5-16,3 3 0 15,-3 5 4-15,0 0 5 16,3 11-5-16,3 3 5 0,0-6 1 16,6 3-5-16,2-6-3 15,7-5 5-15,0-5 3 16,3-13 3-16,0-8 5 15,0-6-8-15,-3-2-1 0,-7 0-3 16,-5-3-1 0,-6 3-1-16,-6-3 2 15,-3 8-5-15,1 0-1 0,-10 3-24 16,3-3-12-16,0 6-155 31,3 10 68-31</inkml:trace>
  <inkml:trace contextRef="#ctx0" brushRef="#br0" timeOffset="103">22796 15727 184 0,'-3'0'68'0,"3"5"-36"0,3 3-37 0,-3 0 12 15,3 3 7-15,3 2 6 16,-3 13-2-16,0 1 2 15,0-1-11-15,0 9-5 0,0-6-3 16,0 5-1-16,0 0 2 16,-3-10-1-16,0 0-1 0,0-8 1 15,0 0-1-15,0-6 2 16,0-2 3-16,-9-2 20 16,0-1-5-1,-3-2-1-15,-5-3-8 16,2 2-3-16,-6 1-4 15,0 0-3-15,6-1-11 16,0-2-4-16,0 8-39 16,9-3-16-16,3 3-39 15</inkml:trace>
  <inkml:trace contextRef="#ctx0" brushRef="#br0" timeOffset="104">22171 16521 184 0,'-3'-14'71'0,"3"28"-38"0,-3 1-30 0,3-4 17 15,0 10-3-15,0 6 1 16,0 26-7-16,0 5-4 16,0 5-4-16,-6-10-3 0,6-5 3 0,3-6-4 15,-3-7 0-15,3-9-19 16,0-7-9-16,0-6-65 31,3-5-28-31,0-8 60 0</inkml:trace>
  <inkml:trace contextRef="#ctx0" brushRef="#br0" timeOffset="105">22171 16547 260 0,'-3'-5'96'0,"9"-1"-52"0,9-9-56 15,-3 12 13-15,6 0-4 16,6-5 1-16,11 3 2 0,7 0 0 15,6 2 0-15,5-7 0 0,1 7 2 16,5 0-1 0,-5-2-1-16,-3 2-2 0,-7 3 1 15,-5 0 10-15,-3 3 5 16,-7 5-2-16,-5 0-2 16,-6 0-5-16,-3 5-2 15,-3 11 5-15,-3 5 5 16,-3 11 2-16,-6 2 3 15,0 3-10-15,0-3-2 16,3-2-4-16,0 0-2 16,0-9-19-16,-3-2-10 15,6-2-23-15,-3-11-7 16</inkml:trace>
  <inkml:trace contextRef="#ctx0" brushRef="#br0" timeOffset="106">22261 17018 316 0,'-18'0'118'0,"21"3"-64"0,6 2-78 15,0 0 10-15,-1 1 3 0,16-4 5 16,9-2 13-1,3 5 6-15,11-5-6 16,7-5-2-16,6 0 1 0,5-3-16 0,-3 5-6 16,-5 1-52-16,-3-1-20 15,-13 3-15 1</inkml:trace>
  <inkml:trace contextRef="#ctx0" brushRef="#br0" timeOffset="107">22403 16679 236 0,'-8'-2'88'0,"-1"-1"-48"0,15 3-40 0,0 0 16 15,-1-3-7-15,4 1 0 16,3-6-3-16,3 8 1 16,0-3-4-1,0 3-2-15,0 3 0 0,-3 7-1 0,-3 6 0 16,-6 8 0-16,-3-3 2 15,-6 6-1-15,-3-1-1 16,0-7 1-16,-3 5 1 16,0-9-1-16,0 4 2 15,3-9 4-15,3 1 4 16,3-6-6-16,-3 6-1 0,6-11-2 16,9 3 1-16,0-3-2 15,6 0-1-15,0 0-17 16,9-3-6-16,3 0-18 15,-4-5-6-15,1 0-19 16,-3 0-46 0,-3-2 25-16</inkml:trace>
  <inkml:trace contextRef="#ctx0" brushRef="#br0" timeOffset="108">22674 16764 236 0,'-12'-19'88'0,"6"19"-48"0,-2 19-40 16,5-11 16-16,0-3-9 15,0 8 1-15,3-2-1 0,3 2 1 16,3 1-4 0,2-7 8-16,7 1 7 0,3-2 1 15,0-12 3-15,0 1-11 16,6-11-2-16,-6-5 3 0,-6-3 3 16,-7 6-6-16,-5-3-1 15,-5-1-3-15,-10-1 1 16,-3 7-24-16,-6 0-10 15,3 11-34-15,-3 2-13 16,-2 6-54 0</inkml:trace>
  <inkml:trace contextRef="#ctx0" brushRef="#br0" timeOffset="109">19073 15653 72 0,'-3'0'30'0,"3"0"-16"0,0 0-3 0,0 0 12 15,0 0 8-15,0 0 5 16,0 0-10-16,0 0-4 16,0 0-6-16,0 0 0 15,0 0-9-15,0 0-4 0,6 0 0 16,-3 0 2-16,3 0 2 16,0 0 1-16,0 0 0 15,-1 0-2-15,1 0 1 16,0-3-2-16,3 0 2 0,0-2-4 15,0 5 0-15,6-5 1 16,3 2 0-16,0-2-2 16,0 2 1-1,2 1-2-15,4-4-1 0,3-2 1 16,0 0 1-16,0 3-1 16,-1 0-1-16,7 2 1 15,3 1-1-15,0-1 0 16,-1 0 0-16,1 3 0 15,0 0 0-15,-1 0 4 16,-2 3 5-16,3 0-10 16,3-1-1-16,-4 1 7 15,1 2 4-15,3 0-4 16,2 1-3-16,1-1 1 16,-3 0 2-16,2 1-2 15,1-1 0-15,-3 0-1 0,0 1 1 16,-1-4 2-16,1 6 4 15,0-3-6 1,2 1-2-16,4 2 1 0,0 0 1 16,-1 2-1-16,-5 1 1 15,-3-1-2-15,2 1 2 16,1 2 2-16,0-5 2 16,2 3-1-16,1-3-1 15,3 0-6-15,2-1 1 16,-2-1 0-16,0-1 2 15,-1 0 1-15,-2 1 1 16,3-1-2-16,-4 0 1 0,1-2 0 16,-3 0 3-16,2-3-3 15,4 5 0-15,0-5-1 16,-1 0-2-16,-2 2 1 16,0 1-1-16,-4 0 0 15,-2-3 0-15,-3 5 2 16,-6-5 1-16,-4 0-1 15,-2 3 1-15,-3-3 2 16,3 0 4-16,0-3-4 16,0-2-1-16,-1 5-2 15,1-3-2-15,0 0-2 16,0 1 1-16,0-3 1 16,0 5 0-16,-1-3 6 15,1 0 4-15,-3 1-5 16,0-1-3-16,0 0-1 0,-3 1 1 15,0-1-1-15,-3 3 2 16,-4-3-4 0,4 1-6-16,-9-1-1 15,0 0-16-15,0-2-7 16,3 0-10-16,-6-3-4 16,0 3-20-16,0-3-9 15,6 2-24 1</inkml:trace>
  <inkml:trace contextRef="#ctx0" brushRef="#br0" timeOffset="110">21814 15642 244 0,'-18'-5'93'0,"18"5"-50"0,0 0-50 16,0 0 14-16,0 0-5 15,0 0 1-15,6 3 7 16,3-1 4-16,0 3-7 16,3 1 0-16,3 2 0 0,6 0-3 15,2 0-3-15,-2 2 0 16,0 1 1-16,0-1-1 16,-6 1-1-16,-3-3 1 0,-3 5 1 15,-3 0 3-15,-6 1 4 16,-3-4 2-16,-3 3 1 15,-6-5-6-15,0 6-4 16,-3-4-4 0,0 6-1-16,3 2-31 0,0-4-15 15,0 2-74 1</inkml:trace>
  <inkml:trace contextRef="#ctx0" brushRef="#br0" timeOffset="111">19278 16505 192 0,'0'0'74'0,"-3"0"-40"0,6 2-38 0,-3-2 15 16,6 0-6-16,0 0 0 15,0 0 1-15,3 0 1 16,0 0-3-16,0 0-3 0,3 0 2 16,0 0-2-1,2 0-1-15,-2 0 1 16,-3 0-4-16,0 0 2 16,0 0 1-16,0-2 2 15,0 2-1-15,6-3-1 16,3 3 1-16,6-5-1 15,2-1 2-15,4-1 3 16,3 7-2-16,6-3 0 0,-4 0 1 16,1 3 2-1,6-2-5-15,-1 7-1 0,1-2 2 16,3 2 1-16,-1 0-1 16,4-2 1-16,0 2-2 15,-1 0-1-15,-2-2 3 16,-4 5 2-16,4-3 2 15,-6 1 1-15,0-1 0 16,-4-3 2-16,4 6-5 16,0-2-1-16,-1 4-4 15,1-2-1-15,0 0 3 16,-1 3 1-16,1-3-1 16,-3 5 1-16,0-5-4 15,-1-3 0-15,-2 6 1 16,3-3 2-16,-1 0-1 0,1 2 2 15,0-2-4-15,-3 0 0 16,5-3 1-16,-2 6 2 16,0 0-3-16,-1-1 0 15,-2-2 1-15,3 5 2 16,3 0 1-16,-1 1 1 16,4 2-5-16,-3-3-1 15,-4 0 1-15,1-2 2 16,3 2 0-16,-3-3-1 15,2-2-2-15,-5 6-1 16,0-9 4-16,-1 5 1 16,7-2-3-16,-3-2 1 15,-3-4 0-15,2 6 2 0,1-5-1 16,0 0 2-16,-3 2-4 16,-1 0 0-16,-5-2 1 15,-3-3 2-15,6 5-1 16,-7-5-1-16,-2 0 1 15,3 0-1-15,-6-5 0 16,0 5 0-16,-3 0 2 16,-3 0 1-16,-3 0-4 15,-4-3-1-15,1 3-13 16,-3-2-2-16,0-1-23 16,-6-2-79-1</inkml:trace>
  <inkml:trace contextRef="#ctx0" brushRef="#br0" timeOffset="112">21912 16804 196 0,'-3'-6'74'0,"3"9"-40"0,0-3-38 0,0 0 15 0,0 0 1 16,9 3 4 0,0-3-2-16,3 8 0 0,3-6-8 15,0 1-4-15,0 5 1 0,0-3-4 16,0 6-2-16,-1-3 2 16,-2 0 0-16,-3 2 1 15,-3-2 2-15,-3 5 3 16,-3 6 2-16,-6-3 3 15,0-3 4-15,-3 0-2 16,0-2 1-16,0-3-10 16,1 2-1-16,-1-2-9 15,0 0-3-15,3-3-56 16,3 6-24-16,3-3-7 16</inkml:trace>
  <inkml:trace contextRef="#ctx0" brushRef="#br0" timeOffset="113">23079 15137 148 0,'0'0'57'0,"0"0"-30"0,-3 16-25 16,-6-11 12-16,0 8-3 16,-9 0 3-16,-2 3 10 15,-4 8 7-15,-15 8-16 16,-11 21 5-16,-10 16 1 0,-17 18-5 16,-19 27 1-16,-2 7-10 15,3-4-2-15,9-3-3 16,8-11-2-16,13-11-2 15,11-20 1-15,12-19-8 0,10-11-2 16,5-13-34-16,9-13-15 16,9-13-40-1</inkml:trace>
  <inkml:trace contextRef="#ctx0" brushRef="#br0" timeOffset="114">22204 15277 252 0,'-12'-11'96'0,"12"14"-52"0,0 0-56 15,3 2 13-15,6 6-2 16,6 5 2-16,6 15 5 15,17 12 1-15,7 12-3 16,15 17-1-16,2 12 3 0,7 4-3 16,8 2 0-16,-3-6-1 15,-2-2 1-15,-10-8-29 16,4 6-9-16,-16-14-58 16,-8-11-40-1</inkml:trace>
  <inkml:trace contextRef="#ctx0" brushRef="#br0" timeOffset="115">17698 12663 200 0,'-6'0'77'0,"6"5"-42"0,-3 8-39 16,3 9 13-16,-3-1-1 16,-3 3 5-16,0 5 4 15,0-5 2-15,0-3-10 16,0 3 3-16,0-6 2 0,0-2-3 16,3-3-1-16,0-2-9 15,0-3 0 1,0-3 1-16,3 0-1 15,0 3 2-15,0-8-4 16,6 5-2-16,3 1 2 16,3-4 2-16,3-2 0 15,3 0-1-15,2-2-2 0,4-1 1 16,0 0 1-16,0 1 2 16,0-3-8-16,-4-1-1 15,-2 1-27-15,0 0-13 16,0-1-59-1</inkml:trace>
  <inkml:trace contextRef="#ctx0" brushRef="#br0" timeOffset="116">17912 12827 108 0,'-12'-5'44'0,"9"5"-24"16,-3 0-21-16,3 0 7 0,0 0 22 16,0 0 13-16,-3 0 0 15,-3 0 0-15,3-3-12 16,0 0-3 0,6 1-11-16,3-4-4 0,3-1-11 15,6-7-2-15,9-4 2 16,12-9 4-16,5-2 1 15,19-3 0-15,8 3-3 16,7 3 1-16,5 5-4 16,4 2 0-16,5 3 1 15,0 3 2-15,-5 3 3 0,-4 2 2 16,-9 2 1-16,-11 1 2 16,-3 2-5-1,-10 1-3-15,-8-1 1 0,-6-2 0 16,-9 0-32-16,-7 2-15 15</inkml:trace>
  <inkml:trace contextRef="#ctx0" brushRef="#br0" timeOffset="117">19457 12435 156 0,'-6'-5'57'0,"3"2"-30"0,-3 3-16 0,3 0 15 16,0 0-3-16,-6 3-2 15,-6 5-7-15,0 3-1 16,-3 5-8-16,-3 2-3 0,4 3-1 15,-1 3-4-15,6 0 2 0,6 0 1 16,6-3 0-16,3-3 0 16,3-2 2-16,3-5-1 15,6-6 2-15,-1-5-2 16,1-3 2-16,-3-2-2 16,0-3 2-16,0-2 0 15,-3-4 1-15,-3 1 0 16,0 0 2-16,0 2-3 15,-3 1-2-15,0 2 0 16,0 3 1-16,-3-1-3 16,0 4-2-16,0 2 2 15,0 0 0-15,6 5-2 16,0 0 0-16,0 3 4 0,3 0 3 16,0 0-10-16,-1 0-3 15,4-3-29-15,0 1-13 16,0-4-39-1</inkml:trace>
  <inkml:trace contextRef="#ctx0" brushRef="#br0" timeOffset="118">19701 12422 212 0,'-9'-13'82'0,"0"8"-44"0,6 2-44 0,3 3 16 16,-12 3-6-16,0 2 3 15,0 6 0-15,-3 4-3 16,3 4-1-16,0-1 1 16,7 1-2-16,2 0-2 0,3-4 1 15,3 1-1-15,5-3 0 16,7-2 2-16,3-3-21 16,3-3-9-16,0-5-35 15,3-2-47 1,-3-4 25-16</inkml:trace>
  <inkml:trace contextRef="#ctx0" brushRef="#br0" timeOffset="119">19784 12417 168 0,'-18'0'63'0,"12"5"-34"0,-6 6-32 0,9-6 13 16,-6 6-5-16,4 2 2 15,-1 0-2-15,3 3 2 16,3 0-4-16,0 0-2 0,6 0 0 15,2-3-1-15,4 0 0 16,0-5-20-16,6-3-9 16,6-2-47-1</inkml:trace>
  <inkml:trace contextRef="#ctx0" brushRef="#br0" timeOffset="120">19948 12443 144 0,'-3'-2'55'0,"3"2"-30"0,6 2-23 0,0 1 12 0,0-3 8 16,3 0 6-16,0 0-6 16,2-3-2-16,1 1-12 15,0-1-3-15,0-5-1 0,3 3-2 16,-3-3-2-16,-3 0 1 15,-3-3 1-15,0 1-1 16,-9 2 2-16,0 3-4 16,-6-1 0-16,-3 6-1 15,-3 3 0-15,-6 2 2 16,0 6 2-16,4-1-3 16,2 4 0-16,3 1 1 0,3 7 2 15,0-4-1 1,6-2 2-16,3 0 0 0,6-3 1 15,3-2-2-15,6-1-2 16,0-2-6-16,2-2-1 16,4-4-48-16,6-2-20 15</inkml:trace>
  <inkml:trace contextRef="#ctx0" brushRef="#br0" timeOffset="121">20254 12372 212 0,'0'-3'79'0,"-9"1"-42"0,9 4-34 16,-3 1 15-16,1 0-9 16,-4 2-1-16,0 0-4 15,3 3-1-15,0 0-1 16,0 3-4-16,3-1 1 0,6 6 1 16,3 0 0-16,2 0-3 15,1-3 0-15,3 0-1 16,-3 1 3-16,-6-4 2 0,-6 1 2 15,-6-3 5-15,0 0 5 16,-3-1-7 0,-3 1-3-16,-3-2-7 0,4-4-2 15,-1 1-19-15,3-3-7 16,0-3-32 0,6-2-49-16,6 0 27 15</inkml:trace>
  <inkml:trace contextRef="#ctx0" brushRef="#br0" timeOffset="122">20350 12372 236 0,'-6'-3'90'0,"6"6"-48"0,-3 2-49 0,3-5 14 0,0 6-12 16,0-1 1-16,0 3 2 15,3 2 3-15,0 1 0 16,3 5 2-16,0 0 0 0,-3 0-1 15,-3-3 1-15,0 0 4 16,-3 0 6-16,0-2-1 16,0-1 3-16,-3-2-8 15,0-2-2-15,-3-1-10 16,-3-2-2-16,3-3-29 16,0 0-12-16,9-3-57 15</inkml:trace>
  <inkml:trace contextRef="#ctx0" brushRef="#br0" timeOffset="123">20472 12398 228 0,'6'8'88'0,"0"0"-48"0,-3 5-47 0,0-2 14 15,-3 5-7-15,0-3 2 16,0 0-1-16,-3-2-1 15,0 2 1-15,0-2-32 0,0-1-14 0,0 1-46 16</inkml:trace>
  <inkml:trace contextRef="#ctx0" brushRef="#br0" timeOffset="124">20460 12263 244 0,'-6'-18'90'0,"9"18"-48"0,0 0-51 16,-3 0 12-16,6 0-7 15,0 0 3-15,0 3-31 16,0-1-11-16,3 6-49 16,2 5-18-16</inkml:trace>
  <inkml:trace contextRef="#ctx0" brushRef="#br0" timeOffset="125">20585 12414 148 0,'-3'11'57'0,"6"-3"-30"0,0 5-32 0,-3-5 12 15,3 0-2-15,-3 0 2 16,0 2 3-16,0-2 4 16,0-2-8-16,0-1-1 0,0-5-1 15,0 0 2-15,0 0 3 16,0-3 2-16,0-5 3 15,3 0-7-15,0-2-2 16,3-6-3-16,0 0 1 16,3 3-4-16,-1 2 0 15,1 1 1-15,3 2 0 16,0 5-3-16,0 3 2 0,0 5 3 16,3 3 3-16,-3 0 0 15,-3 0 2-15,3 0-4 16,-6 5 0-16,3 3 1 15,-7-3 0-15,4 1-9 16,0-4-4-16,0 1-37 16,3-3-15-16,3-3-24 15</inkml:trace>
  <inkml:trace contextRef="#ctx0" brushRef="#br0" timeOffset="126">20948 12393 212 0,'-9'-10'79'0,"6"12"-42"0,0-2-45 0,0 3 10 16,-3-1 3-16,-6 4 4 15,0 2 2-15,0 2 1 16,0 6-6-16,1-3-6 0,2 3-3 16,3-3-1-16,3 1 3 15,3-4 2-15,3-2 2 16,3-2-1-16,0-1 1 15,3-3-4-15,-1 1-2 16,1-3-1-16,0-5 0 16,0 0 3-16,-3-9 0 15,-3 4 3 1,-3 2-1-16,0 2 2 16,0 1-4-16,0 0 0 0,3 2-1 15,3 9 0-15,0-1 2 16,3 8 0-16,0 0 4 15,3 3 5-15,-3 5 8 16,-3 0 4-16,-3 1 1 16,-6-1-2-16,-9 0-8 15,-12 5-3-15,-9 6-23 16,-17-3-8-16,-19 0-101 16</inkml:trace>
  <inkml:trace contextRef="#ctx0" brushRef="#br0" timeOffset="127">21582 12319 168 0,'-3'0'66'0,"3"-3"-36"0,-3 1-22 0,3 2 23 31,-6-6-12-31,-3 1-3 16,-3 2-1-16,-3 11-8 15,-6 0-6-15,4 0-2 0,-1 6 3 0,3 1 1 16,3 1-4-16,6 3-1 16,3 2-2-16,6 3 3 15,9-6 0 1,0-2 1-16,3-3 0 0,0-5 0 15,2-5 2-15,1-8 3 16,-3-3-2-16,0-3 0 16,-3-5-1-16,-3-2 1 15,-3-6-4-15,0-8 0 16,-6 0-4-16,-3-2 1 16,-3-3 2-16,0 3 1 15,-3 5 1-15,3 5 0 0,0 5 4 16,0 6 2-16,3 2-2 15,3 6-3-15,0 5-3 16,6 11 1-16,0 7 1 16,3 14 2-16,-3 0 1 15,3 2 3-15,0 0-1 16,0 1 0-16,3-3-6 16,0-3 1-16,-4-3-13 15,1-10-5-15,3-3-45 16,0-13-61-1,0-2 25-15</inkml:trace>
  <inkml:trace contextRef="#ctx0" brushRef="#br0" timeOffset="128">21704 12340 208 0,'0'0'79'0,"3"5"-42"0,3-2-45 0,0 2 12 16,0-2 5-16,3 0 5 15,3-3 0-15,0 0 2 16,2 0-9-16,1-3-4 0,-6 0 0 16,6-2-2-16,-6-5-1 15,-3-1 3-15,0-2 2 16,-6-1-2-16,-3 4-2 16,-6 2 0-16,-3 3-1 0,-3 7-5 15,0 9 1-15,1 2 0 16,2 6 2-16,-3-1 1 15,6 1 3-15,0 2-1 16,6 3-1 0,3-6 5-16,3-2 1 0,3 3 0 15,6-4 1-15,3-4-4 16,2-6-2-16,4-2-3 16,3-3 1-16,6-5-26 15,-3-6-9-15,-4-2-42 16,1-3-43-1,-3-3 35-15</inkml:trace>
  <inkml:trace contextRef="#ctx0" brushRef="#br0" timeOffset="129">21960 12123 204 0,'-6'-8'77'0,"6"11"-42"0,0 0-39 0,0-3 13 16,3 5 1-16,0 3 6 15,0 5-2-15,3 8 0 16,0 11-8-16,0 2 0 0,3 1 4 16,-3-4-8-16,0 1-3 15,0-5-5-15,3-3 1 16,-4-1-35-16,1-9-13 16,0-4-41-1</inkml:trace>
  <inkml:trace contextRef="#ctx0" brushRef="#br0" timeOffset="130">22073 12353 220 0,'-3'6'85'0,"6"-9"-46"0,3 6-48 16,6-3 12-16,3 2-4 16,0 1 0-16,0-3 9 15,-1-3 5-15,1 3-6 16,0-2-2-16,-3-4-1 0,0 4-2 15,-3-4 1-15,0-1-2 16,-3-1 2-16,-6 0-2 16,-3-6-1-16,-3 1-4 0,-3 11-2 15,0 2 0-15,-6 0 2 16,-6 5-1 0,3 8 1-16,4 0 3 0,2 3 0 15,3 0-2-15,3 0 0 16,3 2 6-16,9 4 3 15,6-4 1-15,3 3 1 16,2-5-4-16,4-3-3 16,0-7-7-16,0-4-1 15,0-2-21-15,0-8-9 16,-1-5-54 0</inkml:trace>
  <inkml:trace contextRef="#ctx0" brushRef="#br0" timeOffset="131">22335 12073 216 0,'0'-13'82'0,"3"23"-44"0,9 1-44 16,-6-3 14-16,0 8-1 16,3 10 6-16,-6 9-3 15,6 2 0-15,-3 0-6 16,0 0-3-16,-1 0 0 0,1-6-6 15,-3 1 1-15,0-5-29 16,-3-6-11-16</inkml:trace>
  <inkml:trace contextRef="#ctx0" brushRef="#br0" timeOffset="132">22270 12287 260 0,'-12'-2'96'0,"12"2"-52"0,0-16-49 0,3 13 17 16,3-2-7-16,-1-3 0 15,10 0-6-15,3 0-1 16,0 0 1-16,9 3 0 0,-3 2 3 16,0 3-28-16,-4 3-9 0,1 2-14 15,-3 0-3 1,-3 6 18-16,-3 5 7 0,-3 0 21 15,-3 0 8-15,-3-1 20 16,0-1 11-16,0-1-8 16,0-3-3-16,3 1-6 15,0-3 0-15,5-3 0 16,4 1 2-16,0-6-8 16,-3 0-3-16,3-3-2 15,-3 0 1-15,-3-2-5 16,-3 0-1-16,0-1 0 15,-6 1 0-15,-3-5-9 16,-6 2-4-16,-6 5-2 16,-6 3-1-16,6 3 9 15,-3 2 6-15,1 3 1 0,5 2 3 16,0 1 0-16,3 2 1 16,3 0 0-16,6 1 0 15,3-4 0-15,6 1 0 16,6 2-9-16,8-8-2 15,1-2-20-15,3-3-8 16,0-3-50 0</inkml:trace>
  <inkml:trace contextRef="#ctx0" brushRef="#br0" timeOffset="133">22749 12335 188 0,'-21'0'71'0,"15"8"-38"0,-6 0-39 0,6 0 12 0,0 2-4 16,0 4 1-16,0 1 5 16,3 7 5-16,3 1-7 15,3-4-1-15,3-3 1 0,3-3-3 16,0-2 0-16,0-11-1 16,6-8 1-16,-3-6-4 15,-3-1-2-15,0-4-1 16,-3-2 0-16,0-14 3 15,-6 1 2-15,0 0-2 16,-3-6-2-16,-6 6 2 16,0 2 0-16,0 5 3 15,0 6 1-15,0 5 3 16,3 6 3-16,3 4-6 0,3 6-2 16,3 14 3-16,9 7 2 15,-3 16-2-15,3 0-3 16,3 3 0-16,2-1 1 15,1-7-10-15,0 0-2 16,0-3-90 0</inkml:trace>
  <inkml:trace contextRef="#ctx0" brushRef="#br0" timeOffset="134">19888 12938 152 0,'-3'-3'57'0,"3"3"-30"0,0 3-16 0,0-3 20 15,0 8-14 1,3 3-1-16,0-1-4 16,0 3-6-16,0 1 0 0,0 2 4 15,-3-1-2-15,0-1 3 16,0-1-6-16,0-3-1 16,0-2 2-16,0-2 1 15,0-1-1-15,0-5-1 16,0 0-3-16,0-5 1 15,0-3-2-15,0-3-1 16,0-2 1-16,3 0 1 16,3-3-1-16,0 0 2 15,3 3-7-15,0 2-1 0,0 3 2 16,3 3 1 0,0 5-1-16,0 0 0 0,-1 5 2 15,1 1 2-15,-3 1 0 16,-3 4 2-16,-3 0-2 15,-3-1 2-15,-3-2 0 16,0-3 3-16,0 1-3 16,3-6-2-16,0-3 2 15,0-2 0-15,3-3-8 16,3-5-2-16,3-6 2 16,0 1 2-16,6 7 0 15,3 3 1-15,0 0 0 16,0 8-2-16,-1 5 7 15,-2 3 3-15,0 3-1 0,-3 2 2 16,-3 3-4-16,-3 0 0 16,0-3 1-16,0 0 0 15,-3-2-29-15,0-3-12 16,0-3-35 0,-3-5-50-16,6-2 28 15</inkml:trace>
  <inkml:trace contextRef="#ctx0" brushRef="#br0" timeOffset="135">20251 12943 208 0,'-3'3'77'0,"3"-3"-42"0,9 3-43 0,-6-1 17 16,12 6-1-16,0 0 5 16,-3-2 4-16,0-1-9 15,3-3 0-15,0 1-1 0,0-3-3 16,2 0-3-16,-5 0 0 15,0-3-1-15,-3 1 0 16,-3-1 2-16,0-5-10 16,-6 3-4-16,-3-6-8 15,-6 1-2-15,0 2 5 16,-3 0 5-16,-9 5 5 16,1 3 4-16,-1 6 2 15,6-1 3-15,0 5 1 16,3 1 3-16,3 2-1 15,3 0 2-15,3 1 2 0,3-1 5 16,9 0-4 0,3-2 0-16,3-1-4 0,3 1-1 15,3-3-12-15,0-3-5 16,2 0-30-16,-2-2-12 16,0-3-30-1</inkml:trace>
  <inkml:trace contextRef="#ctx0" brushRef="#br0" timeOffset="136">20525 12954 180 0,'-12'13'68'16,"12"-7"-36"-16,3-1-40 0,0 0 10 0,0 3-1 15,-3 3 1-15,0-1 8 16,0 3 4-16,0-2-7 15,0 0-2-15,0-6-1 0,0 0-2 16,0-5 1-16,6-5-4 16,-3-6-4-1,3 1 0-15,3-6 1 16,0-3-1-16,0 1-1 16,3 5-1-16,0 2 1 15,3 8 4-15,-3 3 3 16,2 6 4-16,-2 2 2 15,0 2 3-15,-3 1 1 0,-3-1 3 16,0-2-7-16,-3 0-2 16,0-2-3-16,0-4 1 15,0-2-2-15,0-5-1 16,3-3 1-16,6-3-1 16,6-7-3-16,-3 2 0 15,-1 3-1-15,1 5 3 16,0 8 0-16,0 5 1 15,0 3 0-15,-3 0 0 16,0 0 2-16,0 2 1 16,-3-2-4-16,0 0 1 0,-1-2-33 15,1-1-13 1,0-2-39 0</inkml:trace>
  <inkml:trace contextRef="#ctx0" brushRef="#br0" timeOffset="137">20957 12914 168 0,'-9'21'66'0,"9"-5"-36"0,-3 0-26 16,3-5 13-16,0 2 5 15,3 3 4-15,3 0-8 0,3 0 0 16,3-3-11-1,3 0 0-15,2-5 0 0,1-3-1 0,0-5-1 16,0-5 1-16,-3-6 3 16,-3 1-2-16,-3-3-2 15,-3-1-2-15,-3-1 0 16,-6 1-2-16,-3-2 2 16,-3 3-13-16,-3 0-3 15,-3 2-12-15,3 3-4 16,0 1-20-16,0 1-6 15,6 1-31 1</inkml:trace>
  <inkml:trace contextRef="#ctx0" brushRef="#br0" timeOffset="138">21150 13015 160 0,'9'18'63'0,"-6"-10"-34"0,0 6-23 16,0-9 17-16,0 0-5 15,-3 0-1-15,0-2-3 16,0-3 1-16,0 0-8 16,0 0 0-16,0 0 0 0,-3-5 1 15,0-3 2-15,0-3-3 16,3 1-2-16,3-1-5 16,0 1 0-16,9-1-5 15,-3 0-1-15,6 1-15 16,0 2-6-16,0 3-26 15,0-1-9-15,-1 1-16 16</inkml:trace>
  <inkml:trace contextRef="#ctx0" brushRef="#br0" timeOffset="139">21356 12935 204 0,'3'3'77'0,"3"10"-42"0,3-2-37 0,-3-6 14 15,-1 1-6-15,4 1 1 16,-3 1-2-16,0 0 0 0,3 0-3 16,0-2-6-16,0-1 0 0,-3 0-25 15,0 0-10 1,3-2-101 0,3-6 64-16</inkml:trace>
  <inkml:trace contextRef="#ctx0" brushRef="#br0" timeOffset="140">21552 12978 172 0,'-9'24'66'0,"3"-6"-36"0,-3 14-20 16,3-14 20-16,-6 6-5 15,1 5 0-15,-4 0-13 0,0-2-8 16,3-3-2-16,3 0-13 15,3-9-3-15,0-1-141 32,18-12 48-32</inkml:trace>
  <inkml:trace contextRef="#ctx0" brushRef="#br0" timeOffset="141">21722 13060 124 0,'-6'13'46'0,"6"-5"-24"0,-3 3-26 0,3-6 10 0,-3 0-5 16,0 0 2-16,3-2-20 16,0 0-8-16,-6-1-25 15,9-4-8-15</inkml:trace>
  <inkml:trace contextRef="#ctx0" brushRef="#br0" timeOffset="142">21749 12605 224 0,'-6'2'85'0,"6"4"-46"0,3 12-48 0,0-5 12 15,-3 9 0-15,0 7 3 16,0 0-3-16,0-3 0 16,0 3-1-1,0-7-15-15,0-4-4 0,3-2-77 16</inkml:trace>
  <inkml:trace contextRef="#ctx0" brushRef="#br0" timeOffset="143">21683 13041 160 0,'12'6'60'0,"-9"-1"-32"0,0 0-20 15,-3 0 16-15,0 1 1 16,0-1 4-16,0 0-9 16,0 1-2-16,0-4-10 15,-6 1-5-15,0 0-2 16,0-3-1-16,0 0 0 15,-3-3 0 1,3 0 0-16,0 1-5 16,9 2-1-16,6 0 3 15,-3 0 1 1,0 2 2-16,0 1 2 0,-3 0 1 16,-3-3 5-16,0 0 3 15,3 2 0-15,-3-2 3 16,0 0-7-16,0 0-2 15,-3 0-16-15,0-2-8 16,6-4-54 0,6-2-64-16,0 0 29 15</inkml:trace>
  <inkml:trace contextRef="#ctx0" brushRef="#br0" timeOffset="144">21552 12864 124 0,'3'0'46'0,"0"3"-24"0,-3 2-4 0,0 0 18 15,0 1-7 1,-3 7-2-16,0 5-4 0,-3 3-3 16,-3 3-10-16,0 3 7 0,-3-1 3 15,1-2-13-15,-1-3-5 16,0-5-2-16,6 0 1 15,3-3-22-15,0-2-8 16,9-3-131 0,0 2 53-1</inkml:trace>
  <inkml:trace contextRef="#ctx0" brushRef="#br0" timeOffset="145">21305 12943 152 0,'0'-2'57'0,"3"2"-30"0,0 13-16 0,0-13 18 16,3 5-2-16,3 1 4 16,3-1-13-16,3 3-3 15,0 2-9 1,5 1-2-16,4 2 2 0,0 0-1 0,0-2 0 15,-3-3-50-15,3 0-21 16,-7-5-29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2:55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19507 3754 244 0,'0'0'93'16,"0"-2"-72"-16,0-1 14 0,0 3 0 0,0 0 2 16,-3 0 2-16,0 0-8 15,-3 0-4-15,0 0-15 16,-3 3-3-16,1 2-2 0,-4 3-1 16,3 0 1-16,-3 5-4 15,3 3 0-15,0 3-3 16,3 2-3-16,6-3 2 0,6 3 2 15,3-7-2-15,3 2-2 16,3-6-1 0,0 1 3-16,2-6-5 0,4-2 0 15,0-9-48-15,3-2-19 16,0-7 39-16,5-4 22 16</inkml:trace>
  <inkml:trace contextRef="#ctx0" brushRef="#br0" timeOffset="278.7266">19707 3524 300 0,'-9'-8'112'0,"6"8"-87"0,-3 3-2 16,6-3-6-16,0 8-15 15,3 2-1-15,0 9 10 0,0 2 7 0,-3 11-9 16,0 2 11-16,0 3 6 0,0 3-19 16,0 0-5-16,3-1 0 15,0-2 0-15,0-2-14 16,3-9-4-16,0-5-47 16,3-5-19-16,2-8 42 15,7-13 23-15</inkml:trace>
  <inkml:trace contextRef="#ctx0" brushRef="#br0" timeOffset="724.0046">19954 3694 280 0,'0'0'104'0,"-3"0"-81"0,-3 0 40 31,-3 10-32-31,-3 3-15 16,0 6-13-16,0 2-3 15,3 3 0-15,0 0 0 16,3 7 0-16,3-7 0 0,6-3 2 16,0-2-1-16,3-3-1 15,0-8-2-15,3-6 1 16,3-10 1-16,0-5 0 15,-3 0 0-15,0-5 0 16,0-4-3-16,-3 4 2 16,0-1 1-16,-3 3 2 15,0 6 3-15,-3-1 2 16,0 6 8-16,0 0 2 16,0 2-6-16,0 3-4 15,0 5-4-15,3 6 0 16,0 2-2-16,0 3-1 0,3-3 1 15,-1 6-1-15,1-3-18 0,0 0-8 16,3-6-15-16,0 3-5 16,0-7 25-16,0-6 13 15</inkml:trace>
  <inkml:trace contextRef="#ctx0" brushRef="#br0" timeOffset="1208.6602">20216 3723 200 0,'-3'-6'77'0,"3"9"-60"0,3-11 21 0,-3 0 9 15,3 8-5-15,-3 0 22 16,3 0-35-16,-3 0 9 16,-3 0-17-16,-3 0-2 15,-6 0-7-15,3 3-2 16,0 2-6-16,0 0-3 0,3 1 0 15,3-1-6-15,3 3 1 16,3 0 0-16,3 2 2 16,6 1 1-16,0 2 3 15,3 0-1-15,-3-2-1 0,-3 2 1 16,-3 3-1 0,-4-3 2-16,-7 3 1 0,-1 0 1 31,-9 0 2-31,0-5-8 15,0-3-3-15,-3-6-6 16,3 1-4-16,0-6-49 16,6 3-22-16,3-5 44 15,6-6 21-15</inkml:trace>
  <inkml:trace contextRef="#ctx0" brushRef="#br0" timeOffset="1550.8902">20469 3614 336 0,'-18'-8'126'0,"18"11"-98"0,-9 23-3 0,6-18-10 0,0 0 0 16,-3 3 2-1,0-3-15-15,0 2-5 16,3 1 0-16,3 0 8 0,0-1 4 15,3 1-7-15,3-1-2 16,0 1-1-16,3 2 2 0,0 0 0 0,-3 1-1 16,0-1 1-16,-3 0-1 15,-3 0-7-15,-3 0-3 16,-3 1 19-16,-3-4 8 16,0-2-11-16,-3-2-4 15,3-6-18-15,0 0-5 16,3 0-42-16,0-3-17 0,3-2 42 15,6-6 19-15</inkml:trace>
  <inkml:trace contextRef="#ctx0" brushRef="#br0" timeOffset="1903.8907">20924 3376 320 0,'-6'3'121'0,"6"2"-95"0,0 16-6 16,0-5-9-1,0 8 14-15,0 5 13 16,0 3-32-16,0 2-14 0,0 3 2 16,0 6 17-16,3-1 10 0,-3-2-9 15,3 2-7-15,0 0-6 16,0-5 0-16,0-5-4 16,-3-6 1-16,0-4-62 15,0-7-26-15,0-4 47 0,0-16 24 16</inkml:trace>
  <inkml:trace contextRef="#ctx0" brushRef="#br0" timeOffset="2149.7627">20882 3453 376 0,'-6'-19'140'0,"6"11"-109"0,6 6-6 0,-3-1-10 16,3 0-8-16,6-5 1 16,3 3-2-16,6-3-1 15,6 0-3-15,6 3-4 0,5 2 1 16,-2 1-8-16,-3 2-4 0,-4 2-88 16,-2 4-38-16,-6 2 71 15,-3 2 36-15</inkml:trace>
  <inkml:trace contextRef="#ctx0" brushRef="#br0" timeOffset="2348.9816">20966 3635 392 0,'-3'-2'148'0,"9"2"-115"0,9 0-14 0,-6 0-12 0,2 0-9 15,7 0 1-15,9 0-13 16,3-3-3-16,3 3 9 16,-4 0-84-16,4 0-35 0,-6 0 64 15,-3 0 34-15</inkml:trace>
  <inkml:trace contextRef="#ctx0" brushRef="#br0" timeOffset="2690.9084">21210 3725 252 0,'-18'29'93'0,"9"-2"-72"0,33-24 11 0,-18 4 3 16,-3 7-10-16,0 2-2 15,3 5-11-15,0-3-5 31,3 3-4-31,3-2-3 0,2-6 1 16,1-5 1-16,3-13 3 0,0-6 0 0,0-7 2 16,0-3-2-16,-3-1 0 15,-3-1 12-15,-4-1 6 16,-5 3-14-16,-3 2-6 16,-3 1-6-16,-2 4-1 15,-1 4 3-15,0-1 2 16,0 6-11-16,0 0-6 15,3 2-60 1,3 3-27 0,0-3 50-16,6 3 28 0</inkml:trace>
  <inkml:trace contextRef="#ctx0" brushRef="#br0" timeOffset="2956.6011">21510 3715 236 0,'-11'16'90'0,"-1"-6"-70"0,9 6 6 15,0-8-3-15,3 5-7 16,-3 3 1-16,9 3-3 16,0-3-1-16,9-1-7 15,2-1 7-15,10-4 4 0,3-2-1 16,0-10 3-16,-3-1 1 16,-1-8 0-16,-2-2-5 15,-6-3 1-15,-6 0 6 0,-3 3 6 16,-6 0 5-1,-6 2 4-15,-3 1-14 16,-9-1-5-16,3 1-16 0,-9 2-6 16</inkml:trace>
  <inkml:trace contextRef="#ctx0" brushRef="#br0" timeOffset="3536.0209">21388 3691 220 0,'-3'-8'85'0,"3"0"-66"0,-8 3 19 0,5 2 3 15,-3 3 1-15,-6 0 2 16,6 5-7-16,0 1-2 16,-3-1-20-16,0 0 2 0,0 1 1 15,9-6-13 1,-15 13-13 0,3 0-7-16,6 0-84 15,0 1-36-15,6-4 69 31,6-2 35-31</inkml:trace>
  <inkml:trace contextRef="#ctx0" brushRef="#br0" timeOffset="4072.5456">21653 3765 188 0,'6'-3'71'0,"-9"1"-55"0,6-1 22 0,-3 3 5 16,0-5 82 15,-3 0-61-31,0-3-21 16,-3 5 10 15,-3 3-33-31,-5 3-7 15,-1-1-21-15,0 4-9 16,3-1-66-16,0 3-30 16,12-3 58-16,9-2 27 0,6-6 22 0</inkml:trace>
  <inkml:trace contextRef="#ctx0" brushRef="#br0" timeOffset="6635.1161">22216 3408 304 0,'12'-19'112'0,"-9"25"-87"0,-3 7-4 0,0 0-8 0,0 11 1 15,0 8 3-15,0 2 7 31,0 3 2-31,0 5-13 16,0-5-1-16,-3 0 1 0,0-2-1 16,0-3 1-16,3-3-7 15,-3-5-2-15,3-6 2 16,-3-5 1-16,0-5-1 16,3-5 1-16,0-3-2 0,0 0 0 15</inkml:trace>
  <inkml:trace contextRef="#ctx0" brushRef="#br0" timeOffset="6848.4126">22237 3704 400 0,'12'-26'148'0,"-3"20"-115"0,3-7-9 0,-10 8-11 15,10 0-10-15,0 2 3 16,0 0-3-16,0 3-2 0,0 3 0 16,3 5-1-16,-6 2 0 0,0 4 0 15,-3 4 2 1,-3 3 1-16,-3 3 3 15,6-3-3-15,-6 1 0 0,0-4-6 0,0-2 0 16,3-3-52-16,3-5-23 16,0-5 40-16,5-6 18 15</inkml:trace>
  <inkml:trace contextRef="#ctx0" brushRef="#br0" timeOffset="7129.5961">22636 3649 352 0,'-12'-6'132'0,"3"9"-103"0,-3 2 3 0,6-2-4 0,-3 2-10 15,-3 3 1-15,-6 3-10 16,-3 2-3-16,4 8-4 16,5-2-2-16,3 4 1 0,6-4-1 15,9-1 0-15,3 1 0 16,3-8 0-16,2-1 0 0,1-5 0 15,0-5-5-15,0-5-1 16,0-8-15-16,-3 0-6 16,0-3 16-16,-6 0 8 15,3 3 0-15,-6 0 3 16,0 2 20-16,-3 3 8 16</inkml:trace>
  <inkml:trace contextRef="#ctx0" brushRef="#br0" timeOffset="7243.0003">22642 3720 416 0,'-3'16'154'0,"6"-3"-120"0,0 6-12 0,0-9-14 16,2 1-23-16,1-1-2 16,3 1-78-16,0-6-34 15,6-5 66-15,0-2 29 0,6-1 25 16</inkml:trace>
  <inkml:trace contextRef="#ctx0" brushRef="#br0" timeOffset="7535.241">22939 3643 372 0,'-24'-10'140'0,"10"10"-109"0,-7-3 11 16,21 3-3-16,-12 0-13 15,0 3-1-15,0-1-12 16,-3 4-5-16,9-1-5 16,0 3-5-16,3 0-1 0,3-8-9 31,9 24 4-16,3-3 3-15,-6 3 6 16,0-3 4-16,-6-3 4 0,-3 1 2 16,-6-3-5-1,-3 0 0-15,-3-8 1 0,0-1-3 16,1-4-3-16,14-3-108 31,-12-5-26-31,3-6-18 16,0 3 81-16,9-2 39 15</inkml:trace>
  <inkml:trace contextRef="#ctx0" brushRef="#br0" timeOffset="7748.4681">23174 3522 448 0,'-29'2'167'0,"29"-2"-129"0,-3 3-12 0,0-3-13 0,3 0-189 31,3 16 96-15,0 8 32-16</inkml:trace>
  <inkml:trace contextRef="#ctx0" brushRef="#br0" timeOffset="7862.8388">23115 3897 416 0,'-6'8'154'0,"-6"-10"-120"0,33-20-69 47,-12 9 19-47,-3 0 0 0</inkml:trace>
  <inkml:trace contextRef="#ctx0" brushRef="#br0" timeOffset="9025.8203">20561 4625 340 0,'-27'-5'126'0,"30"7"-98"0,-3 9-5 0,3-3-11 16,-3 2 3-16,0 6 5 16,0 3-13-16,0-1-3 15,0 6-3-15,0 3-1 0,0-6 0 16,0-3 0-16,0-2 0 16,3 0-40-16,0-5-18 15,-3-6 30-15,0-2 13 16</inkml:trace>
  <inkml:trace contextRef="#ctx0" brushRef="#br0" timeOffset="9229.2202">20528 4458 384 0,'-9'-5'145'0,"6"2"-112"0,0 3-30 16,3 0-19-16,0 0-17 16,0 0-2-16,3 6-41 15,3-1-17-15,3 0 48 0,0 3 23 0,0 0 17 16</inkml:trace>
  <inkml:trace contextRef="#ctx0" brushRef="#br0" timeOffset="9660.8129">20695 4633 296 0,'-9'26'110'0,"9"-7"-86"0,15-19-4 0,-12 5-9 16,0 6-1-16,0 2 4 15,3-2-3-15,-3-1-1 16,0 1-6-16,0-3-3 0,0 0 2 15,0 0 0-15,-3-8 1 16,0 0 0-16,0 0 2 16,0-3 10-16,0-5 5 15,0 0-25-15,3-5-10 16,3-3 3-16,0-3 6 16,2 1 1-16,1 2 2 15,0 0 2-15,0 3 0 16,0 2 0-16,0 3 2 0,0 3 3 15,0 5 2-15,3 3 5 16,-3 5 5-16,0 5-11 0,-3 3-4 0,0 5-8 16,-3 0-4-16,0 3 3 15,-3-6 4 1,3 1 8 0,-3-6 7-16,3-2-59 0,0-11-27 15,-1-11 39-15</inkml:trace>
  <inkml:trace contextRef="#ctx0" brushRef="#br0" timeOffset="9912.568">20999 4389 356 0,'-9'-5'132'0,"9"13"-103"0,3-3-1 0,-3 1-7 15,3 7-22-15,0 3-5 16,0 8 17-16,-3 2 9 16,0 11-9-16,0 0-4 0,2 0 0 15,-2 0-4-15,6 0 0 16,0-5-6-16,0 0-2 16,-6-8-34-16,3-9-13 15,0-1-91-15,-3-4-39 16,-6-10 94-1</inkml:trace>
  <inkml:trace contextRef="#ctx0" brushRef="#br0" timeOffset="10084.5066">20924 4546 372 0,'-12'10'140'0,"18"-13"-109"0,9-7-17 15,-6 7-17-15,3 1 12 16,6-1 10-16,6 0-33 16,5 1-13-16,7 2 12 0,-3 0 7 0,-3 0 8 15</inkml:trace>
  <inkml:trace contextRef="#ctx0" brushRef="#br0" timeOffset="10557.4363">21701 4265 316 0,'3'0'121'0,"-6"-8"-95"0,6 11 11 16,-3-3-2-16,3 5-7 15,0 0 1-15,0 6-8 16,0 13 0-16,-3 5-12 0,0-3-3 0,0 6 0 15,0 0-1-15,0-3 0 16</inkml:trace>
  <inkml:trace contextRef="#ctx0" brushRef="#br0" timeOffset="10619.7623">21716 4591 288 0,'0'5'110'0,"3"-5"-86"0,3-3-90 0,-3 1-45 0,0-1 51 16,0-5 30-16</inkml:trace>
  <inkml:trace contextRef="#ctx0" brushRef="#br0" timeOffset="10835.4891">21847 4344 340 0,'-6'3'126'0,"6"0"-98"0,-12-3 10 0,9 5-1 16,-6-2-36-1,0 10-11-15,-3 3 29 0,-3 0 18 16,-2 2-18-1,-4-2-5-15,3 3-5 0,-3-4-21 16,-3 1-9-16,-3-2-55 16,4-4-24-16,-4-5 52 15,6 1 24-15</inkml:trace>
  <inkml:trace contextRef="#ctx0" brushRef="#br0" timeOffset="11022.5711">21597 4323 360 0,'0'0'134'0,"12"-5"-104"0,0 13-10 0,-3-3-12 16,2 3 14-16,1 5 12 15,3 6-8-15,3-3-5 16,3 5-12-16,0-3-6 0,0 4-2 16,2-4-26-16,1-2-8 15,0-3 15-15,-3 1 8 16</inkml:trace>
  <inkml:trace contextRef="#ctx0" brushRef="#br0" timeOffset="11676.1774">21758 4445 192 0,'-3'-11'74'0,"3"17"-58"0,0-6 16 0,0 0 4 16,0 0-5 0,0 0 2-16,3 5-8 15,-3 3-3-15,0 3-12 16,0-1 7-16,0 3 3 0,-3 1 5 16,0 4 4-16,0-2-17 0,3-3-9 15,0 0-3-15,0-2 1 0,0 0-44 16,0-3-21-16,0-3 33 15,0-5 15-15</inkml:trace>
  <inkml:trace contextRef="#ctx0" brushRef="#br0" timeOffset="12919.2084">22639 4419 240 0,'9'-6'90'0,"-9"-7"-70"0,3 2 19 0,-1 4 3 16,1 1-9-16,-3-2 0 0,-3 0-3 15,1 0 1-15,-4-2-17 16,-3 2-19-16,-3 3-7 0,0 2 25 16,-6 3 14-16,-6 5-8 15,3 6-2-15,-2 7-13 31,5 9-5-31,0-1-3 0,3 6 3 16,15-32 9 15,-3 64-5-31,0-12 0 16,3-4-5-16,0-6-1 0,3-2-12 16,0-8-5-1,3-8 11-15,-6-6-23 0,0-5-7 16,-6-5-82-16,0-2-35 15,-3-12 80-15</inkml:trace>
  <inkml:trace contextRef="#ctx0" brushRef="#br0" timeOffset="13111.8394">22362 4598 356 0,'-3'-2'134'0,"6"2"-104"0,6 0 5 0,0 0-6 0,0-3-15 0,8 1-3 15,7-4-4-15,6 1 0 16,0 0-4-16,0-1-8 0,-1 4-5 0,-2-1-58 16,0 3-27-16,-3-3 45 15,-3 3 26-15</inkml:trace>
  <inkml:trace contextRef="#ctx0" brushRef="#br0" timeOffset="13315.0223">22692 4588 272 0,'-15'5'104'0,"15"0"-81"0,-6 3 82 32,0 8-57-17,3 3-22-15,0-1-8 16,3-2-3-16,3 3-7 0,3-1-2 16,3-2-4-16,0-3-4 0,3-5-1 15,0-5 4-15,3-6 1 16,0-2 2-16,-6-3 0 15,3-5 0-15,-3 0 2 16</inkml:trace>
  <inkml:trace contextRef="#ctx0" brushRef="#br0" timeOffset="13401.4382">22770 4598 408 0,'-12'-13'151'0,"3"8"-118"0,6 0-22 16,3 2-17-16,-3 0-79 15,3 1-31-15,0-1 56 16,3-2 31-16</inkml:trace>
  <inkml:trace contextRef="#ctx0" brushRef="#br0" timeOffset="13608.8077">22898 4561 296 0,'-18'11'110'0,"9"0"-86"0,3 4-4 0,3-7-9 15,0 6-1-15,3 4 6 16,0 1 16-1,6-1 7-15,3 1-20 16,9-1-15-16,2-5-6 0,4-2-7 0,0-6-1 16,-3-5 18-16,0-2 11 15,-3-6 0-15,-6-5-1 16</inkml:trace>
  <inkml:trace contextRef="#ctx0" brushRef="#br0" timeOffset="13733.8138">23037 4572 432 0,'-26'-16'162'0,"8"8"-126"0,-18 6-10 15,27 2-14-15,-9 0-21 16,9 0-2-16,-3 2-40 0,4 1-19 31,14 2-11-31,8-2-3 0,10-3 47 16,3 0 20-16</inkml:trace>
  <inkml:trace contextRef="#ctx0" brushRef="#br0" timeOffset="14327.4186">23037 4577 280 0,'0'3'104'0,"3"0"-81"0,3 15 3 0,-3-7-6 15,15-3 20-15,-3 2 13 16,-3 3-21-16,-3 3-9 16,-3 0-15-16,-3 5 7 0,-3-2 5 15,-3-1-8-15,-3-4-2 16,0-1-41-16,0-8-17 0,-3 3-110 15,3-8-50 1,3-5 108-16</inkml:trace>
  <inkml:trace contextRef="#ctx0" brushRef="#br0" timeOffset="15141.0854">22767 4577 252 0,'0'0'93'0,"0"0"-72"0,3 0 11 0,-3 0 1 15,3 3-7-15,0 2-1 16,0 1 11-16,2 1 6 0,-2 1-22 15,-3 3-24-15,0 2-11 0,-3 0 24 16,-2 3 15-16,-1-2-5 16,0-1-2-16,-3 0-15 15,0-2-6-15,9-11-291 32,-3 5 160-17,0-5 55-15</inkml:trace>
  <inkml:trace contextRef="#ctx0" brushRef="#br0" timeOffset="15860.6087">23225 4725 372 0,'0'6'140'0,"0"-4"-109"0,0 1 5 0,0-3-5 16,0 0-7-16,9 0 1 0,-3 0-8 15,6 3-2-15,0-3-9 16,6 2-2-16,2-4 0 0,10-1-5 15,-6 0-1-15,3 1-43 16,-9-1-20-16,-4 0-71 16,-2 1-30-16,-3-3 87 15,3-3 43-15</inkml:trace>
  <inkml:trace contextRef="#ctx0" brushRef="#br0" timeOffset="16318.8561">23487 4538 244 0,'-3'-3'93'0,"6"3"-72"0,-3 3 11 0,0-3 1 15,0 2-16 1,0 4-2-16,6 4 8 15,-3 6 7-15,-3 8-15 16,0 10-4-16,0 9 0 0,0 4 10 16,-3 1 9-16,-3-3-4 15,6-6-3-15,0-1-9 16,-3-9-4-16,-3-3-3 0,6-5-2 16,0-8-3-1,0-2-2-15,0-6 3 16,-3-5 0-16,6-5-4 0,-3-6 1 15,0-10 0-15,0-10 0 16,0-9-5-16,0 0 1 16</inkml:trace>
  <inkml:trace contextRef="#ctx0" brushRef="#br0" timeOffset="16530.6917">23523 4559 420 0,'12'-16'156'0,"-9"3"-121"0,14 5-12 0,-14 2-13 16,12 1-1-1,9 10-1 1,-3 6 1-16,0 2 3 16,-3 3 3-16,-6 3-2 15,-7 2 2-15,-5 0-8 0,-3 0 2 0,-8 0 2 16,5-2-9-16,-9-6 0 16,6 0-9-16,-3-5 0 15,0-5-4-15,0-6 0 16</inkml:trace>
  <inkml:trace contextRef="#ctx0" brushRef="#br0" timeOffset="16858.1344">23758 4244 300 0,'3'-5'112'0,"-3"2"-87"0,12 6 0 15,-12 2-7-15,6 3-2 16,-3 5 2-16,6 16-3 16,-4 6-1-16,1 4-8 15,-6 1 20-15,0 2 10 0,0-2-7 16,0 2-2-16,-3-2-12 15,3-8-4-15,-3 2-9 0,3-10-1 16,-5-6-10-16,5-4-4 16,0-4-46-16,-3-7-19 15,-3-3 40-15,3-8 19 16</inkml:trace>
  <inkml:trace contextRef="#ctx0" brushRef="#br0" timeOffset="17056.8582">23657 4495 380 0,'-9'0'143'0,"12"-2"-112"0,0 2 3 16,0 0-7-16,0 0-6 0,6 0 2 0,2-3-8 16,7 0-2-16,3-2-7 15,12 2-4-15,3-2-1 0,-4 0-50 16,1 2-21-16,-3-2 35 15,-3 5 17-15</inkml:trace>
  <inkml:trace contextRef="#ctx0" brushRef="#br0" timeOffset="17431.4644">23993 4514 272 0,'3'0'101'0,"-3"2"-78"0,0 6 11 16,0-2 1-16,3 4-4 16,-3 3 4-16,3 6 5 15,0 0 2-15,-3 2-22 16,0 0-5-16,0 0-3 0,0-2-3 16,0-6 2-16,0-3-2 15,0-2 2-15,0-8-2 0,0 0 0 16,0 0 1-16,0-5 4 15,0-6-15-15,0-2-3 0,0-3-1 16,0-5 2-16,9 0-3 16,-3 0 2-1,0 2 0-15,0 1 2 0,3 2 1 16,0 3 3-16,-4 2-3 16,4 3-2-16,-9 8-168 31,18 3 98-16,-6 2 33 1</inkml:trace>
  <inkml:trace contextRef="#ctx0" brushRef="#br0" timeOffset="17878.984">24204 4704 272 0,'-18'8'101'0,"18"-8"-78"0,-3 3 15 0,3-3 4 16,0 3 3-16,0-3 6 0,0 5-17 16,0-5-6-1,3 2-16-15,-3-2-8 0,9 6 0 0,0-4-5 16,9 1 0-16,-3 2 3 16,15-2 1-16,3 2 3 15,-4-5 1-15,1 8-1 16,0-8 1-16,-9 3-4 15,0 0 0-15,-1-1-1 16,-5-2 1-16,-3-2-2 0,-3-1 2 16,-6 0-9-1,6 1-1-15,-3-1-62 0,-3 0-27 16,0 1 49-16</inkml:trace>
  <inkml:trace contextRef="#ctx0" brushRef="#br0" timeOffset="18455.77">24814 4501 376 0,'-2'0'140'0,"2"2"-109"0,-6 4 0 0,3-6-6 16,-6 2-6 0,0-2 3-16,-3 0-6 15,3 0 1-15,0 0-10 0,6 0-4 0,-6 0-2 16,9 0-30-16,-3-2-13 15,3-4-55-15,3 4-26 16,9-4 62-16,-3 6 32 16</inkml:trace>
  <inkml:trace contextRef="#ctx0" brushRef="#br0" timeOffset="18781.632">24782 4694 376 0,'3'2'143'0,"6"1"-112"0,-9 0 1 0,0-3-9 16,9 2 1-16,-6 6 7 16,3 3-10-16,-4 5-4 15,-2 2-10-15,0 6 2 0,-8 0 3 16,-7 2 5-16,-12-5 2 16,6 1-13-16,-9-4-3 15,1 1-75-15,-1-6-31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3:42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4327 10451 244 0,'-3'-3'90'0,"3"1"-48"0,-6-1-45 0,6 3 16 16,-3-3 2-16,-3 3 2 0,-6 0 3 15,-3 0 2-15,-9 6-12 16,-5 2-6-16,-1 16-2 0,0-1-2 15,3 4 0-15,3 2-5 16,10 5 1-16,5 3 0 16,6-5 2-16,9-3-1 15,8-8-1-15,10-5 3 16,0-8 0-16,3-5 3 16,0-14 3-16,-3-2 0 15,-1-8 0-15,-5-6-1 16,3-4 0-16,-3-9-2 15,-6-2 1-15,-9-3-2 16,0-6 2-16,-3 6-2 16,-3 3 2-16,0 5 4 15,0 5 4-15,0 8-4 16,-3 9-2-16,0 7-5 0,0 10 0 16,3 11-5-16,0 11-1 15,3 11 3-15,3 4 3 16,3 6-1-16,0 0 0 15,6 0-8-15,6-8-4 16,0 3-26-16,-1-8-13 16,4 0-69-1</inkml:trace>
  <inkml:trace contextRef="#ctx0" brushRef="#br0" timeOffset="1">4544 10536 244 0,'-3'21'93'0,"9"-18"-50"0,6 2-48 15,-6-3 15-15,6-2 3 16,6 0 6-16,0 0-6 16,-1-2-2-16,7-1-6 15,-3-7-4-15,-3-6 0 0,0 0 1 16,-6-3 3-16,-3 3-2 15,-6-2 0-15,-6 5-1 16,-3 2 1-16,-6 3-2 16,-15 6 2-16,0 4 0 15,-6 9 1-15,4 18-5 16,2 0-1-16,3 0 1 0,6 0 0 16,6 3-4-16,9 2 1 15,9-5 0-15,6-2 2 16,18-6-10-16,3-5-4 15,2-5-30-15,13-4-10 16,3-20-48 0</inkml:trace>
  <inkml:trace contextRef="#ctx0" brushRef="#br0" timeOffset="2">5163 10136 288 0,'-18'-16'107'0,"6"8"-58"0,-14 11-48 16,14 0 19-1,-3 5-9-15,-3 5-1 0,0 5-11 16,3 17-1-16,3 4 0 16,3 9-1-16,6 10 1 0,3-2 2 15,3-6 0-15,3 0-7 16,0-2 0-16,0-3-32 15,6-11-12-15,-3-5-64 16</inkml:trace>
  <inkml:trace contextRef="#ctx0" brushRef="#br0" timeOffset="3">4883 10438 272 0,'-9'-3'104'0,"12"3"-56"0,3-2-63 0,3 2 16 16,3-3-5-16,6 0 4 16,6-2 1-16,15 2 2 15,2-2-2-15,-8 2-23 0,9-2-9 16,-1 2-14-16,1 1-5 16,-6-1 17-16,-9 0 8 15,-4 1 29-15,-8-1 12 16,-3 3 32-16,-6 0 17 15,-9 3-23-15,-9 2-9 16,-3 3-16-16,-3 5-4 16,-2 11-5-16,2 8-3 0,0-3-2 15,3 0-3-15,6 0-4 16,6 3 0-16,3-6 2 16,6-4 3-16,6-7-2 15,0-4 0-15,6-8-4 16,3-9 1-16,-4-2 0 15,1 0 2-15,-3-2 3 16,-3-3 2-16,-6-1 10 16,0-7 6-16,-3 5-4 15,-3 3 2-15,0 3-6 16,0 4 1-16,0 12-9 16,3 4-4-16,0 1-3 15,3 2 0-15,3 0 0 16,0-2-15-16,3-1-7 15,0-2-20-15,2-2-7 16,-2-6-59 0,3-3-30-16,-3-2 72 15</inkml:trace>
  <inkml:trace contextRef="#ctx0" brushRef="#br0" timeOffset="4">5449 10451 216 0,'-15'-8'82'0,"15"8"-44"0,0 3-40 0,0-3 14 15,0 8 5-15,3 5 4 0,0 13 0 16,0-4-1-16,3 1-10 16,0-1-6-16,3-4-3 0,6-2 1 15,3-3 1-15,-1-2-1 16,1-6-2-16,0-2 1 16,0-6-1-16,0-5-7 15,-3-2 0-15,-3-9 3 16,-3-2 4-16,-3 0 3 15,0 2 3-15,-4 6 1 16,1 2 1-16,0 3-9 16,0 6-1-16,3 12 2 15,0 4 4-15,3 1-3 16,-3 1-1-16,3 0 0 0,3-3 0 16,0-2-16-1,6-3-4-15,-3-3-34 0,0-5-13 16,-1-5-33-1</inkml:trace>
  <inkml:trace contextRef="#ctx0" brushRef="#br0" timeOffset="5">5824 10200 244 0,'-6'-3'93'0,"6"8"-50"0,0 6-44 0,0 7 20 16,0 6-9-16,0 5 2 15,0 6-3-15,3-1 2 16,3 11-6-16,0-5-3 0,0-3-1 0,0-8-6 16,3-5 1-16,0-6-42 15,0-4-17-15,3-9-45 16</inkml:trace>
  <inkml:trace contextRef="#ctx0" brushRef="#br0" timeOffset="6">6038 10086 280 0,'-3'-3'107'0,"3"9"-58"0,3 9-48 0,0-1 19 16,0 12-7-16,-3 14 2 16,0 7-8-16,0 6-4 15,3 6-2-15,0-7-1 0,3-1 0 16,0-4-18-16,0-10-5 15,0-5-51-15,-3-5-21 16</inkml:trace>
  <inkml:trace contextRef="#ctx0" brushRef="#br0" timeOffset="7">5916 10401 296 0,'-3'-8'112'0,"18"3"-60"0,15-6-63 0,-12 8 16 16,6 1-6-16,5-4 2 15,7 4-13-15,3-1-5 0,-3 3-103 16,-1 0-48-16</inkml:trace>
  <inkml:trace contextRef="#ctx0" brushRef="#br0" timeOffset="8">6928 10337 200 0,'-41'3'77'0,"17"5"-42"0,-3 8-30 0,15-6 17 0,-3 6-10 16,0 8 1-16,0 5-2 16,7 6 3-16,2-4-7 15,6-2-4-15,9-2-2 0,5-6 1 16,7-2 1-16,9-4-17 15,3-4-5-15,-3-6-22 16,-1-7-7-16,1-6-42 16</inkml:trace>
  <inkml:trace contextRef="#ctx0" brushRef="#br0" timeOffset="9">7080 10382 228 0,'-24'0'88'0,"18"6"-48"0,-3 4-40 0,3-2 16 15,3 5-9-15,-2 6-2 16,2 5 0-16,3 2 1 16,6 1-3-16,2-4 0 0,7-1 3 15,6-4-1-15,-3-5 0 16,0-5 3-16,0-2 5 16,0-6 2-16,-4-6 0 15,-2 1 1-15,-6-8 3 16,-3-1-7-16,-6-7-2 15,-3 3-3-15,-3-1-2 16,-2 1-10-16,-7 2-4 16,3 0-26-16,3 5-12 15,3 3-42-15,3 1-16 0,3-1 9 32</inkml:trace>
  <inkml:trace contextRef="#ctx0" brushRef="#br0" timeOffset="10">7232 10406 236 0,'0'13'88'0,"3"1"-48"0,0 7-42 16,0-8 17-16,0 11 0 15,-3-3 5-15,0-3-1 16,0-2 0-16,0-2-10 16,0-4-3-16,0-2 0 0,0-3-3 15,0-5 0-15,0 0 1 16,3-5 2-16,3-13-3 15,0-4-2-15,3-4-3 0,3-3 1 16,5-3-1-16,4 6-2 16,0 4 0-16,0 9 3 15,0 8 2-15,0 5 4 16,-4 8 0-16,1 2 2 16,-6 6 0-16,0 3 1 15,0 5-4-15,-3-1-3 16,0-7-20-16,0-2-10 15,3-1-34-15,0-5-12 16,5-3-36 0</inkml:trace>
  <inkml:trace contextRef="#ctx0" brushRef="#br0" timeOffset="11">7717 10327 304 0,'-9'-8'112'0,"6"5"-60"0,-3 3-47 0,3 0 24 0,-3 3-9 16,0-1-2-16,-3 4-13 16,3-1-2-16,1 3-3 15,5 3-5-15,3 4 1 0,5 1 2 16,4 3 1-16,3 5-2 16,-3-3 2-16,0 5 3 15,-3-5 1-15,-6-2 1 16,-3-3 2-16,-6-3-1 15,-6-2 0-15,-3-3-6 0,-3-6-1 16,0-2-15 0,-2-8-6-16,-7-2-19 15,6-6-6-15,3-3-19 0,6-2-6 16,12-5-24 0</inkml:trace>
  <inkml:trace contextRef="#ctx0" brushRef="#br0" timeOffset="12">7920 10014 288 0,'0'0'110'0,"2"0"-60"0,-2 6-54 0,3 2 18 0,0 8 5 16,0 7 5-16,-3 12-6 15,0 7-3-15,0 6-8 16,3-1-3-16,-3 4 0 0,0 2-2 15,0-6 1-15,0-4-11 16,0-4-4-16,3-10-41 16,-3-5-17-16,0-5-61 15</inkml:trace>
  <inkml:trace contextRef="#ctx0" brushRef="#br0" timeOffset="13">7756 10303 316 0,'-3'-3'118'0,"6"-10"-64"0,3 16-59 0,3-6 20 16,6 0-3-16,5 1 3 16,1-1-8-16,3 0-2 15,0 1-3-15,6 2-4 0,2 0-1 16,-2 0-42-16,-3 0-18 15,-3 2-72 1</inkml:trace>
  <inkml:trace contextRef="#ctx0" brushRef="#br0" timeOffset="14">8059 10356 184 0,'0'5'71'16,"0"6"-38"-16,3 5-21 0,-3-6 21 0,0 3-2 15,0 1 2-15,0 4-12 16,0 6-5-16,0 0-9 16,0-8-3-16,0-3 2 0,0-3 3 15,0-2 2-15,0 0 8 16,0-8 5-16,0 0-7 15,0-13 7 1,-3 0-5-16,3 0-10 0,0-3-3 16,0 0-4-16,3-5-2 15,3 5-4-15,3 0-2 16,3 3-2-16,0 2 2 16,3 6-16-16,0 0-6 15,0 2-16-15,0 3-5 16,-3 0-20-16,-1 0-7 15</inkml:trace>
  <inkml:trace contextRef="#ctx0" brushRef="#br0" timeOffset="15">8259 10372 220 0,'-3'2'85'0,"-9"4"-46"0,6 4-32 0,6-2 20 15,0 3-5-15,0 2-1 0,0 13-7 16,0 4-4-1,0-4-5-15,6-5-2 0,6 0 3 0,0-2-3 16,0-6 0-16,0-5 1 16,2-3 2-16,1-5-5 15,0-2-1-15,-3-6-5 16,0-8 1-16,-3-5 2 16,0-1 1-16,-3 1 1 15,0 0 0-15,-3 0 0 16,0 8 0-16,0 2 0 15,0 3 2-15,0 6-1 16,0 4-1-16,3 4 1 16,6 1 1-16,-4 7-1 15,7-1-1-15,0 0-2 16,0 3 1-16,0-11-32 0,3 1-15 16,0-6-20-16,3-8-8 15,-1-3-10 1</inkml:trace>
  <inkml:trace contextRef="#ctx0" brushRef="#br0" timeOffset="16">8690 10340 248 0,'-20'-13'93'0,"17"10"-50"0,-6-2-33 0,3 5 23 16,-3 2-16-16,-6 4-2 0,0 4-5 16,-3 9-1-16,3-1-5 15,0 3 2-15,6 6 0 0,7 2-5 16,4 0 0-16,7-8-3 15,9-2 0-15,0-6 0 16,9-5 0-16,9-13-18 16,-1-3-9-16,1-8-27 15,-3-3-10-15,3-7-38 16</inkml:trace>
  <inkml:trace contextRef="#ctx0" brushRef="#br0" timeOffset="17">8905 10004 248 0,'-21'-3'93'0,"21"3"-50"0,0 6-46 16,0 4 16-16,0 9-3 15,3 4 1-15,-3 12 3 0,3 10 4 16,0 2-10-16,0 6 2 16,3 0 3-16,3 8-7 0,-3-11-1 15,0-2-3 1,3-6-2-16,-1-10-30 0,-2-8-15 15</inkml:trace>
  <inkml:trace contextRef="#ctx0" brushRef="#br0" timeOffset="18">8753 10250 332 0,'-9'-13'126'0,"12"23"-68"0,6-4-70 16,0-4 20 0,3-7-10-16,6 0-2 0,8-1 0 15,7-2 0-15,0 6 3 16,0-3-24-16,-1 5-9 0,-2 0-9 16,-3 2-3-16,-6 11 25 15,-6 3 11-15,-6 0 21 16,-6 3 10-16,-3 4 7 15,-3 7 3-15,-3-1-5 16,0 8-4-16,3-3-8 16,6 1-4-16,3-9-3 15,3-5-2-15,2-5-1 0,1-3 2 16,0-5 3-16,0-5 5 16,-3-3-4-16,0-11 0 15,-3-5-4-15,-3-2-1 16,-3-3-6-16,-6-3 1 15,-3-5-11-15,-6 5-3 16,0 3-24-16,3 2-10 16,1 6-35-16,8 2-67 31</inkml:trace>
  <inkml:trace contextRef="#ctx0" brushRef="#br0" timeOffset="19">9253 10382 260 0,'18'29'96'0,"-6"-13"-52"0,0 5-36 0,-6-7 21 0,0 4-9 16,-3-5-1-16,-3 1 2 16,0-4 3-16,-3-2-12 15,0-3-5-15,0-7 0 0,0-4-4 16,0-4-2-16,0-3 2 16,3-6 0-16,0-5-6 15,6 1 0-15,3-1-1 16,5 5-1-16,7 3-5 15,6 3-4-15,0 5-28 16,0 3-10-16,-1 2-79 16</inkml:trace>
  <inkml:trace contextRef="#ctx0" brushRef="#br0" timeOffset="20">4330 11343 180 0,'-6'-8'68'0,"6"2"-36"0,-3-1-29 16,3 4 17-16,-3 0-1 16,-3 1 3-16,-3-1-3 15,-3 3 0-15,-3 3-10 16,-6 2-1-16,1 5-1 0,-1 17-6 15,0 2-2-15,3 5-3 16,3-2 3-16,6 0-2 16,6 0-1-16,9-6 3 15,9-2 0-15,6-6-15 16,3-7-6-16,8-8-38 16,7-9-60-1,0-4 22-15</inkml:trace>
  <inkml:trace contextRef="#ctx0" brushRef="#br0" timeOffset="21">4467 11343 208 0,'-33'10'79'0,"24"14"-42"0,-3 16-39 0,6-24 14 16,0 2-2-16,0 3 4 15,3 3 1-15,6-3 0 16,3 3-7-16,3-5-1 0,6-6 3 0,6-3-4 15,3-7 2 1,2-8-3-16,1-6 0 16,-6-5-1-16,-6-2 0 0,-6-1 0 15,-6-2 2-15,-6-3-1 16,-3 3 2-16,-6 3-6 16,-3 2-1-16,-3 3-11 15,3 2-5-15,4 0-30 16,2 9-10-16,3 7-53 15</inkml:trace>
  <inkml:trace contextRef="#ctx0" brushRef="#br0" timeOffset="22">4696 11451 224 0,'-6'13'85'0,"6"6"-46"0,-3 7-48 0,6-12 12 15,-3 1 0-15,0 4 5 16,0-3 7-16,0-3 3 16,0-2-9-16,0-3-1 0,0-3-1 15,0-5-6-15,0-8-4 16,0-5-2 0,3-6 1-16,3-2 2 15,0-8-1-15,3 5 1 16,0 3 4-16,0 2 1 0,3 4 7 15,-1 9 4 1,10 12-5-16,-3 4-3 16,0 3-3-16,0 3-3 0,-3 0 1 15,-3 0 1-15,0 8-3 16,-4-3-2-16,1-5-25 16,0-3-9-16,0-2-135 31,6-17 60-31</inkml:trace>
  <inkml:trace contextRef="#ctx0" brushRef="#br0" timeOffset="23">5080 11361 288 0,'-6'-2'107'0,"-6"2"-58"0,3 2-51 0,6 1 20 15,-3 5-9-15,-3 0 2 16,0 10-8-16,3-5-4 15,0 1 0-15,6-1-2 0,6 3-1 16,3 2 0-16,3 1 0 16,0 5 3-16,0-6 0 15,0 1 1-15,-9-3 0 16,0-3 4-16,-6 0 2 16,-3-2-2-16,-6-3-3 15,-3-3-3-15,-3-8 1 16,0 1-17-16,1-9-5 15,-1-5-24-15,3 0-10 16,6-5-50 0</inkml:trace>
  <inkml:trace contextRef="#ctx0" brushRef="#br0" timeOffset="24">5223 11118 252 0,'0'8'93'0,"3"-3"-50"0,0 11-37 16,0-6 22-16,0 6-4 16,0 11 1-16,0 7-8 15,0 9-2-15,3-4-9 16,-3 1-4-16,2 2-1 0,1-7-1 16,0-1 2-16,-3-5-28 0,-6-5-11 15,6 0-62 1,0-3-61-16,-9-8 49 15</inkml:trace>
  <inkml:trace contextRef="#ctx0" brushRef="#br0" timeOffset="25">5116 11385 252 0,'0'-16'93'0,"3"11"-50"0,8-3-39 0,-5 5 21 16,3 1-3-16,6-4 2 0,3 1-13 16,6 0-4-16,0-1-5 15,0 4-4-15,-1-1 1 0,1 1-26 16,0-1-11-16,-3 0-56 16,0 1-55-1,-6-4 49-15</inkml:trace>
  <inkml:trace contextRef="#ctx0" brushRef="#br0" timeOffset="26">5378 11377 184 0,'-6'24'71'0,"9"-3"-38"0,0 0-30 0,0-10 17 15,-1-1 3 1,1 4 6-16,0-1-7 0,0 0-3 15,0-2-11-15,0-3-1 0,-3-3 0 16,0 0-6-16,0-5 0 16,0 0 1-16,0 0 3 15,0 0 2-15,-3-2 1 16,3-6-4-16,0 0-1 16,0-3-1-16,3 1 1 15,3-6-4-15,0-6 0 16,3 4 1-16,0 5 0 15,3-1 0-15,0 4 0 16,0 2-11-16,0-3-5 16,3 6-21-16,2 2-6 15,1-2-66 1</inkml:trace>
  <inkml:trace contextRef="#ctx0" brushRef="#br0" timeOffset="27">5631 11353 236 0,'-12'11'90'0,"12"5"-48"0,0 18-49 16,0-21 16-16,3 1-2 15,0 1 6-15,0 1 4 16,3 0 4-16,-1-3-11 16,4 1-6-16,0-4 0 0,0-4-3 15,0-4-1-15,6-4 1 0,-3-4-1 16,3-2 0-1,-3-2 0-15,-3-9 2 16,-3 1 1-16,0-6-4 16,-6 5 1-16,3 3 2 0,0 3 1 15,-3 5-1 1,3 0 1-16,0 6-4 0,-1 18-2 16,1-1 2-16,0 1 0 15,0 0 1-15,3 0 0 16,0-3 0-16,0 1 0 15,3-4-27-15,3-2-11 16,3-3-39 0,0-5-55-16,3 0 28 15</inkml:trace>
  <inkml:trace contextRef="#ctx0" brushRef="#br0" timeOffset="28">6029 11335 260 0,'-6'-8'96'0,"3"5"-52"0,0-2-43 15,-2 5 19-15,-4 0-5 16,0 3 1-16,-3 2-6 16,0 3-4-16,-3 8-3 15,3 5-3-15,0 5 1 0,3-2-4 16,3-3 0-16,6-2-1 16,6-1 3-16,3-2-2 15,9-3 1-15,3-5-14 16,3-2-4-16,2-6-19 15,1-6-7-15,3-4-58 16</inkml:trace>
  <inkml:trace contextRef="#ctx0" brushRef="#br0" timeOffset="29">6151 11110 228 0,'-6'-11'85'0,"9"9"-46"0,0 7-41 0,-3-5 17 15,9 16-11 1,0 2 5-16,0 9 3 16,-3 7-6-16,3 1 1 0,-3 10 3 15,0-3-6-15,0-5-2 0,-6 3-8 16,0-11-1-16,0-5-48 16,0-3-18-16</inkml:trace>
  <inkml:trace contextRef="#ctx0" brushRef="#br0" timeOffset="30">6062 11290 288 0,'6'-8'107'0,"3"3"-58"0,12-6-53 15,-12 8 18-15,9-2-10 16,2 0-1-16,4-1-12 0,0 4-4 16,3-1 6-16,-3 3-23 15,-3 0-9-15,-4 3 4 0,-2-1 3 16,-3 4 10-16,-6 2 3 16,-3 2 20-16,-3 6 11 15,-3 3 8-15,0 10 3 16,0 0-4-16,0-3-1 15,6-5-6-15,3 1 0 16,3-6-3-16,3-6 2 16,3-2 9-16,0-3 7 15,3-7-10-15,2-4-4 0,-2-4-4 16,-3-6 1-16,-3 0-3 16,-9-2 1-16,-3-4-3 15,-6 4 0-15,-3-1-14 16,0 3-4-16,0 3-21 15,0 3-5-15,0 2-31 16,1 0-12-16,2 2-12 16</inkml:trace>
  <inkml:trace contextRef="#ctx0" brushRef="#br0" timeOffset="31">6497 11295 188 0,'12'19'71'0,"-3"-6"-38"0,-1 5-25 16,-2-4 18-16,0 4-4 15,-3 3-1-15,0-2-5 0,-3-6 0 16,0 0-9-16,-3-2 5 0,3-3 3 16,-3-3-3-16,0-2 1 15,0-3-2-15,3-3 1 16,0-2 2-16,0-8 4 16,3-6-6-16,3-2 1 15,3-3-10-15,3 3-4 16,0 2-3-16,12 3 0 15,0 6-11-15,-3 2-2 16,-1 3-25-16,1 2-10 16,-3 0-75-1</inkml:trace>
  <inkml:trace contextRef="#ctx0" brushRef="#br0" timeOffset="32">7428 11023 200 0,'-9'-8'74'0,"9"2"-40"0,-8 1-27 15,5 5 20-15,-9-3-5 16,-6 3 1-16,0 3-3 16,0 0-3-16,0 2-9 15,3 3-7-15,0 8-2 0,1 2-1 16,2 14 0-16,3 0 0 16,6 2-2-16,3 3 5 15,3-2 1-15,3 2-3 0,0 2-1 16,0-4-8-1,-3-6-2-15,0-3-11 0,-3-7-5 16,-3-3-7-16,0-6-2 16,0-2-34-1,-6-5-30-15,-3-3 40 16</inkml:trace>
  <inkml:trace contextRef="#ctx0" brushRef="#br0" timeOffset="33">7149 11300 212 0,'-3'-8'79'0,"3"8"-42"0,3-2-32 0,0 2 17 16,0-3-6-16,2 0 3 0,4-2-12 16,6 0-5-1,3 0-1-15,0-1 1 0,3 1 1 16,12 0-10-16,-4-1-5 16,1 1-30-16,-3 0-12 0,-3 2-41 15</inkml:trace>
  <inkml:trace contextRef="#ctx0" brushRef="#br0" timeOffset="34">7449 11226 172 0,'0'11'66'0,"3"-1"-36"0,6 12-26 15,-6-12 15-15,3 3 0 0,0 1 1 16,0 4-3-16,-3-2 0 15,0 3-9 1,0-4 1-16,0 1 4 0,-3-8-7 0,0 0-3 16,0-8 11-1,0 0-2-15,0-8 2 16,0-5-6 0,0 2-7-16,0-2-1 15,3 0-2-15,0 0 0 16,3 0-7-16,6 2-4 15,-3 0-11-15,5 3-3 16,1 0-1-16,0 3 2 16,-3 0-3-16,0 2-1 15,-3 1 7-15,0 2 4 16,0-3 6-16,-3 3 6 0,0 0 8 16,0 3 7-16,-3 2 13 15,-3 3 7-15,0 5-1 16,0 0-2-16,0 8-2 15,0 6-3-15,0-3-6 16,3 0-1-16,3-6-4 16,0-5 0-16,3-2 1 15,2-3 1-15,1-8-1 16,3-8-1-16,0-5-5 16,-3-1-1-16,3 1 1 15,-3-3 0-15,-9-2-2 0,-3 2 1 16,0 0 0-1,-6 3 3-15,0 0-8 0,-3 2 0 16,0 3-13-16,0 3-6 16,0 2-13-16,0 0-3 15,3 1-10-15,3 2 0 16,3 0-13 0,3-3-28-16,3 1 23 15</inkml:trace>
  <inkml:trace contextRef="#ctx0" brushRef="#br0" timeOffset="35">7783 11292 200 0,'17'16'74'0,"-14"-5"-40"0,15 5-27 0,-12-8 18 0,-3 2-9 15,0 1 1-15,0-1-4 16,0-2 0-16,-3 6-7 16,0-6-2-16,0-1 0 0,0-7 0 15,0 0 0-15,3-2-2 16,0-6 1-16,3-3-7 15,0-7-1-15,0 2-3 16,3 0 0-16,0 0 5 16,0 6 1-16,0 2-3 15,0 2 1-15,3 9 6 16,-4 2 4-16,1 3 5 16,0 0 4-16,-3 0-2 15,-3 0 0-15,0-3-3 16,0 6-1-16,0-8-5 15,-3-3-3-15,6 0-3 0,0-3-1 16,3-2-1-16,6-6 3 16,0 0-7-16,-3 1-2 15,3 2 3-15,-1 3 4 16,-2 5 2-16,0 8 1 16,0 2 2-16,0 6 3 15,-3 5-2-15,0-2-2 16,-3-1 0-16,0-5-1 15,0 1-29-15,3-4-10 16,3-2-76 0</inkml:trace>
  <inkml:trace contextRef="#ctx0" brushRef="#br0" timeOffset="36">8771 11208 216 0,'-6'-6'82'0,"3"4"-44"0,-3-1-44 16,-9 3 56-16,0 3-15 16,-3-1-9-16,-3 4-6 15,1 2-13-15,-1 2-4 0,0 6-2 16,3 3-4-16,6-1 0 15,3 1-1-15,6 5 3 16,6 2-2-16,9-5 1 16,3-5 0-16,9-3-2 15,6-13-6-15,2-8-2 16,-2-5-11-16,-3-3-5 16,-3-5-10-16,-3-3-3 0,-1-2-25 31,-5-6-36-31,-3-2 28 0</inkml:trace>
  <inkml:trace contextRef="#ctx0" brushRef="#br0" timeOffset="37">8812 11041 184 0,'0'42'68'0,"3"-18"-36"0,6 24-11 15,-3-30 22-15,-3 9-8 16,0-1-1-16,0 1-15 0,0-3-4 15,0-6-9-15,0-2-4 0,-3-3 1 16,0-5-2-16,0-3 2 16,0-5-2-16,0-2-1 15,3-6-6-15,-3-5-1 16,3-3-4-16,0 0 2 16,3 0-2-16,3-3 0 15,3 4 3-15,3 7 3 16,0 2 3-16,0 4 1 15,-1 4 7-15,1 6 4 16,0 3-1-16,-3 2 0 16,-3 0-3-16,0 1-1 15,-3-1-6-15,0-3 1 0,3-2-29 16,0-2-10 0,0-4-32-1,3-2-54-15,2-2 25 0</inkml:trace>
  <inkml:trace contextRef="#ctx0" brushRef="#br0" timeOffset="38">9238 11213 208 0,'3'-13'77'0,"-3"10"-42"0,-3-7-23 15,0 7 21-15,0 0-2 16,-3 1 2-16,-6 2-14 16,-6 5-4-16,1 0-9 15,-1 6-2-15,0 2 0 0,0 6-5 16,3 2-1-16,3 0 3 0,6 0 1 15,6-2-3 1,3-1 1-16,3-2 0 16,3-5 2-16,12-9 1 15,-3-4 3-15,3-6-3 0,-3-6 0 16,-4-1-1 0,1-4-2-16,-3 0 1 0,-3 4 1 15,-3-1-1-15,-3 3 2 16,-3 2-2-16,0 6-1 15,0 2-2-15,0 8-1 16,0 6-1-16,3 5 0 16,3 2 3-16,0-2 0 15,3 0-4-15,0 3 1 16,0-6-22-16,0-8-8 16,0-2-23-16,5-3-9 0,1-3-33 15</inkml:trace>
  <inkml:trace contextRef="#ctx0" brushRef="#br0" timeOffset="39">9387 11234 204 0,'-3'-5'77'0,"3"5"-42"0,0 3-39 15,0-3 13-15,9 8 10 16,-3 2 8-16,0 3 3 16,0 3 4-16,0-3-18 15,-3 1-3-15,0-1 1 0,0-3-6 16,0-2 0-1,0-2-2-15,-3-1 1 16,0-5 0-16,0 0 5 16,0-3 3-16,0-2-4 15,0-6-1-15,0-4-9 16,0-4-2-16,3 3-3 0,0 0 3 16,3-2-2-16,2 2 1 15,4 3 0-15,0 2-2 16,3 6-8-16,0 5-3 15,0 0-12-15,-3 0-3 16,0 2-13-16,-3 1-3 16</inkml:trace>
  <inkml:trace contextRef="#ctx0" brushRef="#br0" timeOffset="40">9708 10882 220 0,'3'0'85'0,"3"6"-46"0,3 4-21 16,-6 3 25-16,3 9-13 16,3 1-3-16,-3 1-9 15,-3 0-1-15,0 2-10 16,3-2-4-16,-3 0 0 0,-3-5-13 15,3-3-3-15,0-9-36 16,0 4-15-16,6-8-55 16</inkml:trace>
  <inkml:trace contextRef="#ctx0" brushRef="#br0" timeOffset="41">9893 10948 304 0,'-12'3'115'0,"6"0"-62"0,-12 18-55 0,6-13 20 16,-3 2-9-16,-5 4 2 16,-1 4-8-16,-3 1-4 15,-6-3 0-15,-3-3-27 0,4-5-8 16,5 0-26-16,0-3-9 16,3-2-33-16</inkml:trace>
  <inkml:trace contextRef="#ctx0" brushRef="#br0" timeOffset="42">9572 11012 268 0,'5'-5'101'0,"1"7"-54"0,12-4-37 16,-6 4 23-16,6 4-12 15,3 2-1-15,3 5-8 16,2 3-2-16,4-3-6 16,3-3-1-16,0 1 1 0,-1-6-16 15,-2 1-4-15,0-6-115 16</inkml:trace>
  <inkml:trace contextRef="#ctx0" brushRef="#br0" timeOffset="43">4565 12316 160 0,'-3'24'60'0,"6"-5"-32"0,0 10-17 0,0-8 15 0,0 11-6 16,-3 5-1-16,0 5-7 15,0 14 0-15,0-6-7 16,0-8 6-16,0-5 2 0,0-5-4 16,0-3-3-16,0-8-3 15,0-5 0-15,0-5 0 16,0-3 3-16,0 0 3 15,-3-11 5 1,0-5-4-16,-3-16-5 16,0-2-3-16,0-9-1 15,3 1 1-15,0 0-3 16,3 5 0-16,0-9 1 16,3 4 0-16,3 2-3 0,0 3 0 15,6 3-1 1,9-1 3-16,0 6-2 0,2 3 1 15,7 4 0-15,-3 9 0 16,3 10 0-16,-1 3-2 16,-5 3 5-16,-3 13 1 15,-6 0 4-15,-9-1 1 16,-3 1 3-16,-9-3 4 16,0 0-2-16,-3-5 1 15,-3-2-5-15,-3-4-3 16,0-5-2-16,-2-5 0 15,-4-2-4-15,-3-3-2 16,0-3-18-16,3-3-7 0,-3 3-14 16,10 0-4-16,2-2-13 15,0-1-3-15,6 3-21 16</inkml:trace>
  <inkml:trace contextRef="#ctx0" brushRef="#br0" timeOffset="44">4869 12427 228 0,'-3'8'88'0,"6"19"-48"0,0 5-51 0,-1-22 11 15,1 1 5-15,-3-1 9 16,0 1-3-16,3 0 2 15,0-1-8-15,0-2-3 0,-3-3 1 16,0 1-2-16,3-4 2 16,-3-2 4-16,0 0 6 15,0-5-1-15,0 0 1 16,0-3-5-16,0-5-3 16,0-9-2-16,0 1-3 15,3 3-2-15,3 2 1 16,0 0 1-16,3 3 0 15,0 2-5-15,3 6 1 16,3 2-7-16,3 1-3 16,0 2-19-16,2 0-6 0,-2 2-22 15,6 1-55 1</inkml:trace>
  <inkml:trace contextRef="#ctx0" brushRef="#br0" timeOffset="45">5127 12422 220 0,'-8'-2'85'0,"11"7"-46"0,-6-3-37 16,3-2 19-16,0 6-11 16,0-1-1-16,3 6-5 15,-3 2-1-15,3 0-1 16,-1 0-2-16,1 1 3 0,0-1-7 16,0-3 1-16,0 1-48 15,3-3-18-15,0 0-25 16</inkml:trace>
  <inkml:trace contextRef="#ctx0" brushRef="#br0" timeOffset="46">5142 12232 248 0,'-6'-8'93'0,"6"8"-50"0,0-3-52 0,0 3 12 16,0 0-9-16,0 0 1 15,6 3-30-15,0-1-14 16</inkml:trace>
  <inkml:trace contextRef="#ctx0" brushRef="#br0" timeOffset="47">5255 12441 192 0,'-8'21'74'0,"5"-3"-40"0,0 6-31 0,3-16 15 0,0 0-5 15,0-3 0-15,0 1-3 16,0-1 1-16,0-2-6 16,0-3 1-16,0 0 4 0,3-6-6 15,0-7-2-15,5-3-4 16,1-2-1-16,3-1-1 16,0 1 0-16,3 4 0 0,0 4 0 15,0 2 0-15,0 8 3 16,3 5 0-16,-1 8 1 15,-2 6 0-15,0-1 0 16,-3-2 0-16,3 0 0 16,-6 0 2-16,-3-3 1 15,0-2-21-15,0-3-8 16,-3-3-60 0,3-2-37-16,3-6 53 15</inkml:trace>
  <inkml:trace contextRef="#ctx0" brushRef="#br0" timeOffset="48">5654 12126 228 0,'0'3'88'0,"3"4"-48"0,6 12-47 16,-3-3 14-16,0 13-3 15,-3 8 5-15,0 5-3 16,0 6 2-16,0-3-5 15,0-3-2-15,0-5 2 0,-3-2-9 16,0-6-1-16,0-5-40 16,0-6-19-16,0-5-24 15</inkml:trace>
  <inkml:trace contextRef="#ctx0" brushRef="#br0" timeOffset="49">5565 12388 272 0,'-3'0'101'0,"6"0"-54"0,9 0-59 0,-3 0 13 15,6-3 2-15,6 1 5 16,5-4-6-16,4 1-2 16,3 0-1-16,3-1-13 0,-1 4-6 15,1-4-91 1</inkml:trace>
  <inkml:trace contextRef="#ctx0" brushRef="#br0" timeOffset="50">6407 12144 212 0,'0'24'82'0,"0"0"-44"0,3 21-36 16,-3-21 17-16,0 2-4 15,0 3 1-15,-3-2-8 16,0 5-3-16,3-1-3 15,0-2-6-15,0-5 0 0,0-3-49 0,-3-2-21 16,0-3-18 0</inkml:trace>
  <inkml:trace contextRef="#ctx0" brushRef="#br0" timeOffset="51">6276 12340 240 0,'-3'0'90'0,"6"0"-48"0,3 0-49 0,0 0 16 0,0 3-6 16,3-1 1-16,3 1-2 16,6 0 1-16,6-3-2 15,6 0-16-15,-1 0-5 0,4 0-34 16,-3 0-15-16,0 0-13 15</inkml:trace>
  <inkml:trace contextRef="#ctx0" brushRef="#br0" timeOffset="52">6640 12348 184 0,'-24'3'68'0,"21"5"-36"0,-3 2-37 15,3-2 10-15,0 3 1 16,-3 2 4-16,3 6 3 15,0 2 3-15,3 0-9 16,6 0 0-16,6 0 3 0,6-2 0 0,0-6 4 16,2-5 2-16,4-5-1 15,0-3 1-15,0-3 3 16,-6-8-5-16,-3-5 0 16,-4 1 0-16,-5-1 2 15,-6-3-7-15,-3 1-1 16,-5-1-9-16,-4 3-1 15,0 3-33-15,0 5-14 16,-9 3-83 0</inkml:trace>
  <inkml:trace contextRef="#ctx0" brushRef="#br0" timeOffset="53">7509 12351 204 0,'-9'-3'77'0,"6"3"-42"0,-6 0-30 16,6 3 17-16,-3 2-10 0,-3 3-2 16,-3 3-1-16,0 2 1 15,0 3-5-15,-3 5-3 0,4 3-1 16,8-1-1-16,6 1 2 16,5-3-1-16,4-2-1 15,6-3 5-15,6-6 1 16,6-2 0-16,-3-5 1 15,-4-6-4-15,1-2 0 16,-6-3 1-16,-3-5 0 16,-6-3 6-16,-9-2 6 15,-3-1-4-15,-6 0-2 0,-9 4-1 16,0 1 1 0,0 4-12-16,4-1-5 15,-1 6-28-15,3 0-10 0,6 5-23 16,3 0-10-16,9 2-16 15</inkml:trace>
  <inkml:trace contextRef="#ctx0" brushRef="#br0" timeOffset="54">7869 12377 256 0,'-12'0'96'0,"6"3"-52"0,-18-3-40 0,12 3 19 15,-3-1-11 1,-2 3-2-16,-1 1-1 0,3-1 1 16,3 0-5-16,6 3-10 0,3 0-1 15,6 5 0-15,6 1 3 16,12 4 2-16,0 1 1 16,2-3 2-16,-5-1 3 15,-6-1 0-15,-3-1 2 16,-9-3 0-16,-6 1 3 15,-9-3-5-15,-3-3-1 16,-5-2-22-16,-1-3-8 16,3 0-16-16,0-3-4 15,0-2-65 1</inkml:trace>
  <inkml:trace contextRef="#ctx0" brushRef="#br0" timeOffset="55">8000 12163 264 0,'12'0'99'0,"-12"5"-54"0,3 11-44 16,0-5 21-16,-3 15-3 15,0 3 3-15,0 3-8 16,0 8-1-16,0-3-7 0,0 2-2 0,0-2 2 15,0-2-3 1,0-3-2-16,0-3-18 0,0-6-6 16,3-4-33-16,-3-3-14 15,3-3-45 1</inkml:trace>
  <inkml:trace contextRef="#ctx0" brushRef="#br0" timeOffset="56">7863 12412 240 0,'3'-8'90'0,"12"8"-48"0,0-6-40 0,-3 4 19 0,0-1-7 16,8 0 2-1,4 1-7-15,0-1-3 0,3 1-3 16,-3-1-18-16,-1 0-7 15,-5 3-49-15,-3 0-19 0,-3 3-2 16</inkml:trace>
  <inkml:trace contextRef="#ctx0" brushRef="#br0" timeOffset="57">8125 12438 220 0,'0'11'85'0,"6"15"-46"0,0 6-39 0,-3-22 18 15,0 1 1 1,0-3 3-16,0 0-5 16,0 0 0-16,-3-3-10 0,0 0-4 0,0 1 0 15,0-4 0-15,0-2 3 16,-3 3-3-16,0-3-2 16,0 0 2-16,0-3 0 15,0-2 1-15,0 0 2 16,0-1-1-16,3-4 0 15,0-1-3-15,3-7-2 16,0 5 1 0,3-1-1-16,3 1 0 15,3 0 0-15,-1 2 0 16,7 1-7-16,-3 2 0 16,6 0-15-16,-3 3-5 15,0-1-8-15,-3 4-2 0,-3-1 3 16,-1 3 1-16,-2 3 10 15,0-1 6-15,-3 4 14 16,0-1 18 0,0 3 10-16,-3 0 3 15,3 5 1-15,-3-2-5 16,3-4-3-16,0 4 0 16,0-6-1-16,0 1-9 15,3-4-2-15,-3-2-3 16,3-8 1-1,0 0-2-15,-3-2-3 16,0 2 2-16,-3-3-5 0,-3 1 0 16,-3-1 1-16,0 3 0 15,-6 0-3-15,0 6 0 16,-3 2-1 0,-3 5 0-16,0 5-2 0,-3 6 1 15,0 6 3-15,6-1 3 16,4 0-2-16,2-3 0 15,9 1 1-15,5-3 2 16,4-3-10-16,6-2-2 16,3-6-22-16,12-5-6 15,0-3-34 1,-1-2-51-16,1-3 30 16</inkml:trace>
  <inkml:trace contextRef="#ctx0" brushRef="#br0" timeOffset="58">8658 12422 220 0,'0'-13'85'0,"-6"8"-46"0,-3-3-28 0,6 8 23 0,-3 0-11 16,-6 0-4-16,-3 5-10 16,0 3-4-16,-6 3-3 15,1 12-2-15,2 1 1 0,6-3 3 16,0 1 2-16,6-4-2 16,6 1-3-16,6-4 2 15,3-4 0-15,3-3-1 16,3-5-2-16,2-3-2 15,4-6 1-15,-6 1-1 16,0-3 0-16,-3-5 2 16,0-6 0-16,-6 3 4 15,0 1 5-15,-3 1-3 0,0 6 2 16,0 0-5-16,0 3 0 16,0 3-1-1,0 9-2-15,3 7 1 0,3-1-1 16,5 0-3-16,1 0 2 15,0 1 1-15,0-4 0 16,0 1-20-16,-3-3-7 16,0-3-19-16,0-2-7 15,0-3-28 1,-4-3-40-16,4-2 36 16</inkml:trace>
  <inkml:trace contextRef="#ctx0" brushRef="#br0" timeOffset="59">8872 12425 228 0,'-3'-16'85'0,"3"11"-46"15,0 2-32-15,0 3 18 0,3 3-13 16,-3 2-2-16,3 3 9 16,0 2 7-16,-3 6-13 15,0 3 4-15,0-3 3 0,0 0-9 16,0-3-1-16,0-3-4 16,0-2-1-16,0-2-3 15,0-1-2-15,3 0 1 16,-3-5-1-16,0 0-7 15,3-5 0-15,0-3-8 16,6-5-3-16,0-3 1 16,6 0 2-16,0 0 4 15,-1 6 5-15,-2 2 1 0,3 5 3 16,0 3 5-16,-3 11 6 16,-3 4 8-16,-3-1 4 15,0-1-4-15,-3-2 0 16,-3-4-4-16,0 1 0 15,0-2-7-15,0-1-2 16,0-5-2-16,0 0-2 16,6-8 1-1,3-10-10-15,3-1-4 16,2-2 2-16,10 0 2 16,6 5 5-16,0 3 2 15,0 7-1-15,-1 6 2 16,-2 8 7-16,3 8 6 15,-6 5-2-15,2 0 0 16,-5-2-4-16,-3-1-1 0,0-2-47 16,-6 0-19-16</inkml:trace>
  <inkml:trace contextRef="#ctx0" brushRef="#br0" timeOffset="60">5017 13729 184 0,'-6'-5'71'0,"3"2"-38"0,-3 1-23 16,4 2 20-16,-4 0-5 15,-3 0 0-15,-3 0-5 16,-3 2 0-16,-3 4-11 0,-3 4-5 16,-3 6-1-16,1 8-4 0,5 2-2 15,3 3 2 1,6 1 0-16,15-4-2 0,3-2 0 15,3-3-12-15,8-3-2 16,4-4-14-16,3-6-5 16,15-3-10-16,-4-8-4 15,4-2-25 1</inkml:trace>
  <inkml:trace contextRef="#ctx0" brushRef="#br0" timeOffset="61">5211 13798 220 0,'-15'-11'85'0,"6"17"-46"0,-6-4-39 0,9 6 18 0,-3 6-6 16,-9-1 1-16,-2 5-7 16,2 3-2-16,6 1-2 15,9 1 1-15,12 1 2 0,3-3-4 16,6-5-1-16,5-5 6 16,7-6 6-16,0-7-4 15,0-6 0-15,-4-3-2 16,-2-2-1-16,-6 0 3 15,-6-1 5-15,-6-4-3 16,-6-6 2-16,-6 5-7 16,-9 4-1-16,-3-1-11 15,0 5-5-15,-2 3-23 16,2 3-8-16,3 2-23 0,3 1-9 16,6 2-17-1</inkml:trace>
  <inkml:trace contextRef="#ctx0" brushRef="#br0" timeOffset="62">5360 13859 188 0,'6'24'71'0,"-3"-16"-38"0,0 8-32 0,0-9 14 16,-3 4-2-16,0 0 5 16,0-1-1-16,-3-2 1 15,0-3-9-15,3 1-1 0,0-6-1 16,0 0 1-16,3-6 0 15,3-2-4-15,2-5-3 16,4 0 0-16,3-13-1 16,12 2-3-16,3 3 2 15,0 2 3-15,-4 6 1 16,1 8-6-16,0 2 0 0,0 11 5 16,-3 5 6-16,-1 3-4 15,-5 2 0-15,-3 1 0 16,-3 0 0-16,-9-1-18 15,6-2-5-15,-3-6-35 16,0 1-13-16,0-3-29 16</inkml:trace>
  <inkml:trace contextRef="#ctx0" brushRef="#br0" timeOffset="63">5943 13819 180 0,'0'-24'68'0,"3"24"-36"0,-3-5-35 0,0 2 11 16,0 1 9-16,-6-1 8 15,0 1 1-15,-6 2-1 16,-3 2-13-16,-3 9-3 0,-2 7 1 16,2 3-8-16,3 1-1 15,3-1-3-15,6 0 0 16,3-3 4-16,9 4 1 15,9-4-4-15,6-5-1 0,14 1-15 16,1-4-6 0,-3-5-35-16,0 1-14 15,-1-4-14 1</inkml:trace>
  <inkml:trace contextRef="#ctx0" brushRef="#br0" timeOffset="64">6244 13891 224 0,'-6'-14'85'0,"3"-4"-46"0,-12 5-28 16,9 10 23-16,-3 0-5 16,0-5 3-16,-3 8-16 15,-3 3-4-15,-3 8-8 16,4-1-3-16,-4 6 0 0,3 3-4 16,3 2 0-16,3 0-1 0,6 0 3 15,6 3-2-15,3-6 1 16,6-2-3-16,3-5-1 15,3-3-11-15,5-11-1 16,-2-2-2-16,-3-6 2 16,-3-2 5-1,0 0 4-15,-6-3 5 0,0 3 4 16,-3 0 10-16,-3 2 3 16,0 3-2-16,0 3-1 15,0 2-9-15,0 6 0 16,2 5-3-16,4 2 0 15,0 3 2-15,3 1 0 16,3-1 0-16,0 5 0 16,0-2-11-16,6-5-5 15,-3-3-32-15,5-13-73 16</inkml:trace>
  <inkml:trace contextRef="#ctx0" brushRef="#br0" timeOffset="65">6479 13504 236 0,'0'-29'90'0,"-15"27"-48"0,6-1-49 15,15 8 33-15,0 3-14 16,0 8-2 0,-3 13 1-16,0 13-6 15,0 3-3-15,0 3 1 0,-3 2-2 16,0-7 2-16,-6-4-15 15,6-2-7-15,-6-5-32 16,0-5-15-16,0-6-29 16</inkml:trace>
  <inkml:trace contextRef="#ctx0" brushRef="#br0" timeOffset="66">6315 13758 276 0,'-9'-8'104'0,"12"11"-56"0,6-6-58 0,-3 3 14 0,6 0-1 15,3 0 5-15,15 0-4 16,2 0-2-16,4 3-1 16,0 0-8-16,3-1 0 15,2 1-43-15,-5 2-19 0,-3 1-34 16</inkml:trace>
  <inkml:trace contextRef="#ctx0" brushRef="#br0" timeOffset="67">6711 13835 236 0,'-6'0'90'0,"9"3"-48"0,3 13-49 0,0-11 14 16,0 0 1-1,3-2 5-15,3-1 2 16,0-2 4-16,0 0-11 0,-1-5 2 0,1 0 1 15,0-8-6-15,-3 2-1 16,0 0 0-16,-3 1 2 16,-6-1-3-16,-6 1-2 15,-3-3 0-15,-6 5-1 16,-3 0-5-16,1 5 1 16,-10 6 2-16,0 2 1 15,3 8-2-15,3 8 0 16,4 0 6-16,5 1 3 15,6 1 1-15,3 1 3 16,12 0-3-16,5-3 1 16,10-2-7-16,6-6-1 15,9-5-35-15,8-8-15 16,1-5-78-16</inkml:trace>
  <inkml:trace contextRef="#ctx0" brushRef="#br0" timeOffset="68">6997 13817 208 0,'-6'18'79'16,"12"3"-42"-16,-6 8-30 0,0-15 18 0,0 1 0 15,3 1 4-15,3 0-6 16,-3-3-4-16,0-2-11 16,0-3-1-16,-3-3 0 0,0-5 3 15,0 0 4-15,0-2-4 16,0-6 0-16,0-3-6 16,3-2-3-16,0-3-3 15,3-8 1-15,2 3-4 16,7 0-1-16,0 2 0 15,3 6 2-15,0 13-1 16,3 8 4-16,0 3 0 16,-4 2 3-16,1 0-1 0,-3 3-1 15,-3 0 3-15,-3-3 0 16,0 0-17-16,0-2-7 16,0-3-30-16,3-3-10 15,0-5-47 1,14 0-26-16,4-5 67 15</inkml:trace>
  <inkml:trace contextRef="#ctx0" brushRef="#br0" timeOffset="69">7512 13843 256 0,'-9'-5'96'0,"6"5"-52"0,-6-3-36 0,6 3 24 0,-6 0-11 16,-6 5-2-16,0 1-7 15,-6 2 0-15,-2 5-7 16,2 0-5-16,3 6-1 0,6-1-1 15,3 1-2-15,3-4 3 16,12 1 0-16,6-2 1 16,3-4 0-16,3-5-5 15,0-7 1-15,2-3-3 16,-2-6 2-16,-3-2 1 16,0-1 2-16,3 1 3 15,-12 0 2-15,0-3 3 16,0 8 1-16,-3 3-3 0,0 2-1 15,6 3-3 1,0 8-1-16,2 5 1 0,1 3 2 16,0 0-3-16,0 3 0 15,0-3 1-15,3 2 0 16,0-5-16-16,0-2-6 16,3-11-33-16,-1-5-15 15,7-6-38 1</inkml:trace>
  <inkml:trace contextRef="#ctx0" brushRef="#br0" timeOffset="70">7780 13544 288 0,'-18'-3'107'0,"18"6"-58"0,0 8-62 0,6 4 15 0,-6 15-3 15,6 4 2-15,-6 8 7 16,6 6 3-16,0 0-6 15,2-1-1-15,-2-4 2 0,3-1-5 16,-3-5-3-16,0-5-35 16,0-6-12-16</inkml:trace>
  <inkml:trace contextRef="#ctx0" brushRef="#br0" timeOffset="71">7616 13777 316 0,'-6'-5'118'0,"6"7"-64"0,6-2-65 0,0 0 16 16,0 3-4-16,6-3 3 16,3 0-1-16,5 3 0 15,7-1-1-15,6 3 1 0,0-2 0 16,5 2-28-16,-5-2-12 15,0-3-40-15,0 0-15 16,2-3-7 0</inkml:trace>
  <inkml:trace contextRef="#ctx0" brushRef="#br0" timeOffset="72">8065 13814 280 0,'-3'21'107'0,"3"0"-58"0,0-2-55 0,0-11 17 0,0 2-9 16,0 4 1-16,0-1-4 15,0 0 0-15,0-2 1 16,0-4-55-16,3-1-25 0,3-6-26 16</inkml:trace>
  <inkml:trace contextRef="#ctx0" brushRef="#br0" timeOffset="73">8021 13700 328 0,'-3'-3'123'0,"3"3"-66"0,3 0-71 0,3 0 19 16,0 3-9-16,0 0-1 15,3-1 4-15,2 1 0 16,4 0 1-16,3 2-29 16,0 0-13-16,0 1 4 0,-3 2 2 15,-3-1 16-15,0 4 10 16,-6 8 19-16,-4 4 9 15,-2-1 3-15,-2 1 2 16,-1 1-13-16,3-3-6 16,3 1-2-16,2-4 0 15,4-5-3-15,6 0 0 16,9-5 1-16,0-2 2 0,0-6-1 16,-3-6 2-16,-4 1 0 15,-2-5 3-15,-3-1 6 16,-3-5 4-16,-6-5-2 15,-6 0 2-15,-6 2 0 16,-6 1-1-16,-6-1-7 16,4 3-5-16,-1 3-20 15,6 3-9-15,3 2-24 16,12 5-74 0,12 3-22-1,3 0 55-15</inkml:trace>
  <inkml:trace contextRef="#ctx0" brushRef="#br0" timeOffset="74">8491 13809 252 0,'15'21'93'0,"-15"-13"-50"0,3 16-44 0,0-14 18 15,-3 1-8-15,0 2 2 16,0-2 5-16,-6-1 2 16,6-2-9-16,0-3-1 0,-6-2-1 15,0-3-1 1,3-3-6-16,6-2-2 15,3-11-4-15,0-8 1 16,6 1-6-16,6-1-1 16,2 3 2-16,7 5 1 15,3 8-3-15,3 5 0 16,0 8 10-16,-1 11 6 0,-5 3 5 16,-3-1 5-16,-6 1-6 15,-3-3-2 1,-3-3-21-16,-4 0-8 15,1-2-96-15</inkml:trace>
  <inkml:trace contextRef="#ctx0" brushRef="#br0" timeOffset="75">10432 10332 212 0,'-18'-5'79'0,"9"5"-42"0,0 0-30 0,6 0 20 16,0 0-3-16,0 0 1 15,0 0-3-15,0 0 1 16,15 0-11-16,9 0-2 16,18 0-4-16,8 2 1 15,16 1-4-15,11-3-2 16,18 0 4-16,4 0 1 15,8 0-2-15,9 0-1 16,3 0-1-16,-3 0 1 16,-9-3-2-16,-8 1-1 15,-10-1 1-15,-9 0 1 16,-5 1 1-16,-13-1 1 16,-11 0-5-16,-12 1 1 0,-7 2-27 15,-8-3-9-15,-6-2-37 16,-6 0-14-16,-12 2-20 15</inkml:trace>
  <inkml:trace contextRef="#ctx0" brushRef="#br0" timeOffset="76">11732 10202 280 0,'-2'-13'104'0,"13"16"-56"0,19-1-58 0,-12-2 14 15,15 3-8 1,3 2 3-16,2 3-2 0,-2 6 1 16,3 4 2-16,-4 1-3 0,-5-1 2 15,-6 1 3-15,-3-1 1 16,-9 1 3-16,-9-1 1 16,-9 1 1-16,-6-1 2 15,-9 6-10-15,-3-3-2 16,-3-5-59-16,-5 11-24 15,14-9-21 1</inkml:trace>
  <inkml:trace contextRef="#ctx0" brushRef="#br0" timeOffset="77">15227 10213 252 0,'-6'5'93'0,"0"-5"-50"0,-3 6-41 15,6-4 17-15,-3 6-8 16,0 0-1-16,3 3-6 15,3-6-3-15,3 5 0 16,6 4-4-16,3-1 0 0,3 3-1 16,3 0 3-16,0 2 4 15,-6 1 6-15,-3-1 6 16,-9 1 3-16,-6 2 2 16,-3-3 2-16,-6 4-10 15,-3-1-2-15,-3-13-4 16,-3-3-1-16,3-5-14 15,-2-5-7-15,2-1-18 16,6-4-8-16,3-6-16 0,9-3-6 16,12-4-40-1</inkml:trace>
  <inkml:trace contextRef="#ctx0" brushRef="#br0" timeOffset="78">15492 9964 256 0,'-3'3'96'0,"6"2"-52"0,0 8-47 0,0-5 19 0,-3 19 8 15,0 5 7-15,0-1-8 16,0 14-3-16,0-5-11 16,0-3-4-16,0-3-1 0,3 1-2 15,0-3 1-15,-3-6-20 16,0-5-6-16,0-2-41 15,0-6-16-15,0-3-36 16</inkml:trace>
  <inkml:trace contextRef="#ctx0" brushRef="#br0" timeOffset="79">15391 10205 304 0,'-6'0'115'0,"9"0"-62"0,3-3-57 0,0 6 21 15,0-3-7-15,5 3 2 16,4-3-6-16,3 0-2 16,3-3-2-16,6 3-10 0,0-3-3 15,-1 1-34-15,1-1-13 16,-3 3-67-1</inkml:trace>
  <inkml:trace contextRef="#ctx0" brushRef="#br0" timeOffset="80">15688 10332 200 0,'0'19'77'0,"6"-6"-42"0,0 8-23 0,-3-11 21 15,0 1-8 1,-3 0-2-16,3-3-11 16,-3-3-3-16,0 0-5 15,0-2 2-15,0-3 0 0,0 0 4 16,0-3 4-16,-3-2-2 15,0-3 1-15,3-3-5 0,0 1-3 16,0-3-2-16,3-1-3 16,6 4-2-16,6-1 1 15,-3 1 1-15,3 2 0 16,-3 2-18-16,3 4-5 16,-1-1-18-16,1 3-4 15,0 0-20-15,-3 0-7 16,0 0-12-1</inkml:trace>
  <inkml:trace contextRef="#ctx0" brushRef="#br0" timeOffset="81">15935 10327 232 0,'0'5'88'0,"3"3"-48"0,0 5-36 0,-3-5 21 0,0 3-12 16,0 2-2-16,0 0-6 15,0 0-2-15,0-2-1 16,-3-3-30-16,0-3-11 0,0-2-69 15</inkml:trace>
  <inkml:trace contextRef="#ctx0" brushRef="#br0" timeOffset="82">15879 10210 252 0,'-3'-5'96'0,"6"8"-52"0,3-1-60 0,0-2 12 16,0 0-8-16,0 3 0 16,3-3-24-16,0 0-9 15,5 3-41-15,1-1-15 16</inkml:trace>
  <inkml:trace contextRef="#ctx0" brushRef="#br0" timeOffset="83">16063 10329 200 0,'3'24'74'0,"-3"-11"-40"0,0 9-24 0,0-12 17 15,-3 1-7-15,0-1-1 16,0-2-3-16,3 0 0 0,-3-3-8 16,3-2-1-16,0-3 0 15,0 0 1-15,0-3 2 0,3-4-5 16,0-4-3-16,0 0-1 16,3-2-1-16,3 0-3 15,0 2 2-15,0 1-1 16,3 2-2-16,0 3 0 15,6 2 3-15,-3 6-2 16,-3 2 1-16,2 3 2 16,-2 0 2-16,0 0-3 15,-3 2 0-15,0-2-23 16,0 0-12-16,0-3-43 16,3-2-55-1,0-3 36-15</inkml:trace>
  <inkml:trace contextRef="#ctx0" brushRef="#br0" timeOffset="84">16400 10327 224 0,'-6'-6'85'0,"3"6"-46"0,-3 0-39 0,3 3 18 16,-3 0-6-16,-3 5 3 15,-3 2 1-15,0 3-1 16,0 1-7-16,3-1-1 0,3 0 3 15,0 0-2-15,3-2 1 16,0-3-1-16,3-3 2 16,0-5-5-16,6-2-1 15,0-1-2-15,0-2-2 16,0-1-2-16,0 1 1 16,-3-3-1-16,0 3 0 0,0-1-3 15,0 1 1-15,0 3-7 16,3 4-3-1,0 6 3-15,3 8 4 0,0 16 4 16,3 5 2-16,9 0 7 16,-3 5 6-16,-1-2 7 15,-5-8 3-15,-3-6 0 16,-12-2 1-16,-6-3-4 16,-6-5-2-16,-14-5-18 15,-4-6-9-15,-3-3-20 16,-3-12-6-16,4-1-21 15,2-2-6-15,3-5-57 16</inkml:trace>
  <inkml:trace contextRef="#ctx0" brushRef="#br0" timeOffset="85">16995 10348 252 0,'3'16'96'0,"0"-3"-52"0,0 11-43 15,0-14 21-15,0 1-12 16,-3 5-1-16,0-3-3 16,0 0-1-16,0 1-3 15,0-9-24-15,0-3-9 0</inkml:trace>
  <inkml:trace contextRef="#ctx0" brushRef="#br0" timeOffset="86">17013 10208 296 0,'0'0'112'0,"3"-3"-60"0,0 11-65 0,3-8 15 16,0 3-8-16,0-1 2 15,3 1-29-15,0-3-11 16,0 3-48-16,2-3-21 15,7 0 40-15,0 0 21 16</inkml:trace>
  <inkml:trace contextRef="#ctx0" brushRef="#br0" timeOffset="87">17174 10266 228 0,'-9'2'88'0,"3"-2"-48"0,0 16-29 0,0-10 23 0,0-1-11 16,0 0-1-16,0 1-15 15,-3 1-5-15,9 1-1 16,0 3-4-16,6 2 2 0,3 3 1 16,-3 0 0-16,0 0 2 15,0 0 1-15,-3 5 7 16,-3-5 6-16,-3 5 5 16,-3-3 4-16,-9-7-9 15,3 0-4-15,0-3-23 16,0-3-10-16,0 0-42 15,3 0-20-15,-2-2-42 16</inkml:trace>
  <inkml:trace contextRef="#ctx0" brushRef="#br0" timeOffset="88">18364 9993 192 0,'0'6'74'0,"-3"4"-40"0,3 30-38 0,0-19 15 0,0 13 1 15,0 11 2 1,-3 0-5-16,0 6-1 0,0-4-4 15,0-2-3-15,3-8 0 0,0-2-1 16,0-14 2-16,0-5-19 16,3-16-36-1,0-8-2-15,0-8-25 16</inkml:trace>
  <inkml:trace contextRef="#ctx0" brushRef="#br0" timeOffset="89">18323 10028 248 0,'-3'-24'93'0,"6"21"-50"0,6-5-46 16,-1 3 16-16,10-3-3 15,15-5 1-15,6-3 3 0,14 0 2 16,13-2-9-16,5 2-4 0,10-8-2 16,2 5-4-1,0 4 0-15,-2 1-12 0,-10 6-2 16,-8 6-1-16,-13 4 3 15,-8 4 7-15,-9 2 4 16,-7 5 7-16,-5 8 3 16,-3 8 11-16,-6 13 4 15,-3 6-5-15,0 5-1 16,-3 3-9-16,0-4-2 16,0-4-2-16,0 0-2 15,-3-6-4-15,0-5-2 16,0-8-30-16,-6 0-14 15,-3-5-65 1</inkml:trace>
  <inkml:trace contextRef="#ctx0" brushRef="#br0" timeOffset="90">18397 10649 276 0,'-33'0'104'0,"33"-2"-56"0,3 2-65 15,3 0 14-15,6 0 7 16,18-3 6-16,12 1 4 16,11-1 5-16,22-2-11 15,14-3-2-15,6 0 0 0,3 2-19 16,-5 1-5-16,-13 0-25 0,-12 2-10 16,-5 1-36-1,-4-1-36-15,-20-2 47 16</inkml:trace>
  <inkml:trace contextRef="#ctx0" brushRef="#br0" timeOffset="91">18549 10126 108 0,'-3'-3'44'0,"3"-2"-24"0,0 5-24 0,0 0 8 0,0 0 0 15,3 0 5-15,-3 0 6 16,0 0 3-16,6 0 8 16,0 2 4-16,0-2-1 15,0 0 0-15,0 0-16 16,0 0 10-16,2 3 4 0,4 2-3 15,6 6 0-15,0 5 0 16,3 8 0-16,0-1-9 16,0 4-4-16,-4-1-6 15,1 1-2-15,0-3-1 16,-3-3 1-16,-3-3-13 16,3-5-3-16,-3-2-43 15,0-3-15-15,-3-3-52 16</inkml:trace>
  <inkml:trace contextRef="#ctx0" brushRef="#br0" timeOffset="92">18945 10144 184 0,'-3'0'68'0,"-12"5"-36"0,6-2-31 0,6 0 14 16,0 2-6-16,-3 3 2 15,3 5 5-15,-3 6 2 16,3 7-9-16,0 6 3 0,3 0 4 0,3-1-4 16,9-4-2-1,6-6 6-15,0-5 1 0,3-8 0 16,-1-8 0-16,4-5-5 16,-3-6-2-16,-3-2-4 15,-3-8-1-15,-6-6-1 16,-3 3 0-16,-9-2-2 15,-6-1 1-15,-3 1-4 16,0 5 0-16,0 5-8 16,-3 3-2-16,0-1-25 15,-3 6-9-15,4 6-56 16,2 4-52 0,3 1 55-16</inkml:trace>
  <inkml:trace contextRef="#ctx0" brushRef="#br0" timeOffset="93">18427 9999 168 0,'0'2'66'0,"0"1"-36"0,3 2-26 0,-3 3 13 16,9 3 3-16,0 13 2 15,-3-6-7-15,0 3-4 16,-1-2-6-16,-2-1-6 0,0-2 0 16,0 0-4-1,0-5-146 1,12-6 42-1</inkml:trace>
  <inkml:trace contextRef="#ctx0" brushRef="#br0" timeOffset="94">19180 9967 160 0,'0'0'60'0,"0"3"-32"0,3 2-22 0,-3 0 17 16,0 3-1-16,3 3 4 0,-3 4-10 15,0 1-4 1,6 0-7-16,-3 0-2 0,3-3 1 0,0 1-9 16,0-4-4-16,-3-2-167 31,5-3 80-16</inkml:trace>
  <inkml:trace contextRef="#ctx0" brushRef="#br0" timeOffset="95">12325 7419 224 0,'-21'-21'85'0,"21"21"-46"0,-3-3-39 0,3 3 18 15,0 0-6-15,-3 3 1 16,0 7-3-16,-3 6-1 16,-3 3-5-16,0-1 2 0,-3 3 3 15,0-2-3-15,4 2-1 16,2-5-5-16,0-3-2 15,3-2 3-15,0-3 1 16,3-3 4-16,0-10 1 16,3-6-3-1,3 1-3-15,0-6 2 16,2-3-2-16,1-5-1 16,3-2-2-16,0 2 1 15,0 3 1-15,0 5 0 0,3 3-3 16,3 5 2-16,-3 5-1 15,0 9 0-15,2 7 6 16,-2 0 2 0,0 3-2-16,0 2-3 0,0-2 0 15,0 0 1-15,0-3-1 16,-3 1 2-16,5-4-31 16,7-5-11-16,-12 1-66 15,9-6-45 1,-12-3 61-16</inkml:trace>
  <inkml:trace contextRef="#ctx0" brushRef="#br0" timeOffset="96">12390 7480 172 0,'-3'-3'66'0,"6"6"-36"0,-3-1-26 0,0-2 22 16,-3 8-7-1,0 3 0-15,0 7 0 16,0 6-11 0,0 8 7-16,0 10 4 0,-3 14-4 0,1 5 2 15,5-8-8-15,0 0-3 16,3-3 1-16,5-8 0 15,4-5-3-15,3-2-3 16,6-4-3-16,9-4 1 16,6-6 3-16,11-8 3 15,7-5 0-15,11-5 0 16,4-3-1-16,-4 0 0 16,-2 0-5-16,-10 0 1 0,-5 0-2 15,-9 0-2-15,-7 0-15 16,-5 0-7-16,-3-3-49 15,-6 3-21-15,-3-8-1 32</inkml:trace>
  <inkml:trace contextRef="#ctx0" brushRef="#br0" timeOffset="97">13399 8006 116 0,'-3'-10'46'0,"0"4"-24"0,3-4-13 0,0 7 14 16,0 1 13-16,0 2 7 16,0 0-14-16,0 5-6 15,3 11-14-15,0 5 5 0,0 5 3 16,-3 1-1-16,0-1 1 16,0 1-5-16,0-3 0 0,0-6-7 15,0 1-1 1,-3-9 0-16,3 1 0 0,0-3 0 15,-3-11 0 1,3-8-2-16,0-4-6 16,3-12-2-16,3-2 0 15,0 3 2-15,6 2 2 16,0 5 1-16,-3 6-2 16,9 5 2-1,-3 13 3-15,0 6 1 16,-3 5 3-16,-4 2-1 15,1 3 2-15,-3 3-4 16,0-3 0-16,0-2-8 0,-3-3-2 16,0-6-29-1,3-2-14-15,-3-5-45 16,3-6-39-16,3-5 49 16</inkml:trace>
  <inkml:trace contextRef="#ctx0" brushRef="#br0" timeOffset="98">13608 7996 244 0,'-3'0'90'0,"3"5"-48"0,3 16-45 0,0-8 16 15,0 3 2-15,0 3 4 0,3 2-7 16,0 3-2 0,2-3-6-16,1-3-3 0,6-2 0 0,0 0 1 15,6-5 1-15,-3-6-8 16,-3-5-4-16,0-5-6 15,-3-3-4-15,-4-8 8 16,-2 0 4-16,-3 0 5 16,0-2 3-16,-3 2 6 15,-3 3 6-15,3 5-3 16,-3 2 2-16,3 6-7 16,0 3-1-16,3 8-4 15,3 2-1-15,0 5 1 16,3 4 2-16,0-4-1 15,0 1-1-15,0-6-6 0,3-3-1 16,-3-2-24 0,3-2-7-16,-3-9-11 15,0-5-3-15,3-3-31 16</inkml:trace>
  <inkml:trace contextRef="#ctx0" brushRef="#br0" timeOffset="99">13899 7832 208 0,'0'-3'79'0,"-3"6"-42"0,18 18-39 0,-9-11 17 16,0 6-2-16,0 5 4 0,-3 14 0 15,0 5-1 1,0-1-8-16,3-2-3 0,0 0-1 0,0-5-5 16,0-5 1-16,0-6-16 15,0-3-4-15,0-5-32 16,-3-5-12-16,0-8-26 15</inkml:trace>
  <inkml:trace contextRef="#ctx0" brushRef="#br0" timeOffset="100">14075 7699 260 0,'0'0'99'0,"3"6"-54"0,6 12-53 15,-6-5 16-15,0 11 3 16,-3 13 5-16,0 6 0 16,-3 7 3-16,3-2-10 0,0-4-5 0,3-1-1 15,0-6-9 1,3-5-1-16,0-9-38 0,0-4-15 16,0-6-56-1</inkml:trace>
  <inkml:trace contextRef="#ctx0" brushRef="#br0" timeOffset="101">14260 8004 304 0,'3'-6'115'0,"8"6"-62"0,1-5-62 0,-3 5 18 0,0 3-9 16,0-3-33-1,18 0-15-15,-3 2-73 16,3-2-30-16</inkml:trace>
  <inkml:trace contextRef="#ctx0" brushRef="#br0" timeOffset="102">14590 7723 300 0,'-3'0'112'0,"0"8"-60"0,3 11-63 0,0-9 16 16,0 17 2 0,0 4 8-16,3 4-4 0,-3-1-1 15,3 9-5-15,6-4-6 0,0-2 0 16,-3-2-10-16,0-6-3 15,6-5-26-15,-3-6-9 16,-9-2-72 0</inkml:trace>
  <inkml:trace contextRef="#ctx0" brushRef="#br0" timeOffset="103">14489 7951 312 0,'-12'-8'118'0,"15"10"-64"0,0-4-54 15,3 2 23-15,3-5-9 16,3-1 2-16,5 1-9 16,13-3-4-16,0 0-2 15,3 5-19-15,-3 1-5 0,-4-1-44 16,-2 3-19-16,-3 3-35 15</inkml:trace>
  <inkml:trace contextRef="#ctx0" brushRef="#br0" timeOffset="104">14727 8004 260 0,'-6'5'96'0,"9"-2"-52"0,3 12-43 0,0-9 19 16,0-1-2-16,3 0 3 16,0 3-9-16,0-2-2 15,14-9-6-15,1 0-3 16,-6-5-9-16,-3-2-5 16,-3-1-2-16,0 3 1 15,-6 0 3-15,-3 0 2 16,-9 0-1-16,-9 0-1 0,3 1 1 15,-3 1 1-15,0 6 3 16,0 3 4-16,0 2 1 16,4 3 3-16,2 5 5 15,0 6 4-15,3-3 5 16,3 0 2-16,3 0-5 16,6-1-3-16,0 1-5 15,3-3-2-15,11-2-6 16,-2-3 0-16,0-3-30 15,0-2-13-15,0-3-67 16</inkml:trace>
  <inkml:trace contextRef="#ctx0" brushRef="#br0" timeOffset="105">14932 7990 228 0,'-9'0'85'0,"9"6"-46"0,0-1-46 0,3 6 14 15,0 4 6-15,0 1 6 16,0 0 6-16,0 0 4 16,0 3-15-16,3-1-6 0,0-2-1 15,0-3-2-15,-3 0 0 16,0-5-3-16,0-2 1 16,-3-6-2-16,3 0 2 15,0-6-2-15,0-4-1 16,0-1 1-16,0-7 1 15,0-3-1-15,0-1-1 0,3 4-2 16,0 2 1 0,3 0-1-16,0 3-2 0,0 2-2 15,2 6-1-15,1 2-27 16,3 3-10-16,-3 6-24 16,0-4-8-16,0 9-12 15</inkml:trace>
  <inkml:trace contextRef="#ctx0" brushRef="#br0" timeOffset="106">15144 8004 228 0,'-3'-6'85'0,"3"9"-46"0,3 2-46 0,-3-5 40 16,3 16 3-1,0 0-11-15,-3 0-6 16,0 0-12-16,0 0-3 0,0-3 2 16,0 0-1-16,0-2 0 15,0-3-6-15,0-3 1 16,0-2 2-16,0-3 1 16,0-3-4-16,3-2-1 15,0-3-6-15,0-6 0 16,2-4-1-16,1 2 1 15,0 0 0-15,3 3 2 0,0 2 2 16,0 3 2 0,0 6 1-16,-3 2 1 0,3 5 6 15,-3 8 4-15,-3 1 3 16,0-1 3-16,-3 0-3 16,0-2 0-16,0-1-10 15,0-2-1-15,-3-3 0 16,3 1 1-16,0-6-4 15,0-3-1-15,3-2-6 16,0-6-2-16,3-7 0 16,6-1 1-16,3 1 3 15,-1 2 4-15,-2 5 1 16,0 3 1-16,0 3 6 16,0 5 6-16,0 8 0 15,0 8 3-15,-3 0-4 16,-3 0 1-16,0 2-9 0,0 1-2 15,-3-4-6-15,0-1-1 16,0-1-35-16,0-3-15 16,0-2-48-1,3-5-51-15,-3-3 57 16</inkml:trace>
  <inkml:trace contextRef="#ctx0" brushRef="#br0" timeOffset="107">15501 8025 276 0,'0'16'104'0,"3"-14"-56"0,0 20-47 0,0-15 19 0,-3 1-5 15,0 0 1-15,0 3-8 16,0-1-5-16,0-2-2 16,0 0-32-16,0-2-12 0,-3-1-68 15,0 0-47 1,0-5 70-16</inkml:trace>
  <inkml:trace contextRef="#ctx0" brushRef="#br0" timeOffset="108">15450 7908 300 0,'-3'-5'112'0,"6"2"-60"0,3 1-63 0,-3 2 16 16,3 0-22-16,0 0-6 15,0 2-39-15,6 1-15 16,0 2-20-16,6-2-7 16</inkml:trace>
  <inkml:trace contextRef="#ctx0" brushRef="#br0" timeOffset="109">15605 7969 252 0,'0'13'93'0,"0"1"-50"0,3 12-46 0,0-13 19 16,0 3 1-16,0 0 7 0,-3-3-7 15,0-2-2-15,3 0-8 16,-3-4-5-16,0-1-1 0,0-4-1 16,0-2 2-16,0 0-3 15,0-5 0-15,0 0-4 16,0-11 1-16,3-3 0 16,0 4-1-16,3-1-1 15,3 0 1-15,6 3 3 16,-3 2 3-16,-1 6 2 15,4 2 1-15,3 6 0 16,0 7 0-16,-3 1-5 16,-3 7 1-16,-3-2 2 15,-3-2 1-15,0-1-10 16,0-3-5-16,0-2-30 16,-1-2-12-16,4-4-19 15,3-2-46-15,3-2 24 16</inkml:trace>
  <inkml:trace contextRef="#ctx0" brushRef="#br0" timeOffset="110">15971 7956 224 0,'15'-8'85'0,"-30"8"-46"0,6 0-26 0,6 0 22 16,-3 3-5-16,-3-1 2 16,-3 4-12-16,1 4-4 15,-4 6-9-15,0 8-1 0,3-3 1 16,3 0-1-16,3 0-1 15,3-2-6-15,3-3 1 16,3-3 0-16,3-5 0 0,3-3 2 16,3-5 1-1,0-5-10-15,0-3-3 16,-1-5 0-16,4-6 4 0,-9-2 1 16,3 3 3-16,-6 4 1 15,6 4 1-15,-3 2 0 16,0 3 0-16,-3 5 0 15,3 0 0-15,6 10 2 16,0 6 3-16,0 0 0 16,0 0 0-16,0 0-6 15,-1 0 1-15,1-3-7 16,0-3-3-16,0-4-25 16,0-6-12-16,0-3-31 15,0-2-11-15,-3-9 1 16</inkml:trace>
  <inkml:trace contextRef="#ctx0" brushRef="#br0" timeOffset="111">16150 7699 268 0,'-3'-2'101'0,"9"4"-54"0,-6 6-48 0,3 0 18 15,3 8-1-15,6 16 2 16,-4 5-5-16,-2 0-3 15,0 8-5-15,-3 3-4 0,0-6 2 16,0-2-2-16,0-3 2 16,-3-6-31-16,3-4-13 0,-3-6-89 15</inkml:trace>
  <inkml:trace contextRef="#ctx0" brushRef="#br0" timeOffset="112">16057 7935 324 0,'-3'-3'123'0,"6"3"-66"0,3-2-60 16,3 2 22-16,0-3-12 0,6 0 1 15,9 1-5 1,3-1-2-16,0 0 0 0,-1 3-28 0,-2 0-9 15,0 3-13-15,-3 0-5 16,-3 5 5-16,-6 0 5 16,-4-1 29-16,-2 4 16 15,-3 0 21-15,0-3 9 16,0-1-1-16,3 7 0 16,0-4-9-16,3-2 0 15,3 0-1-15,0-3 2 16,6-7-8-16,6-1-3 15,-3-2-6-15,-1-3-4 16,-5 0 0-16,-3-3 1 16,-3 1-8-16,-6-1-1 15,-3 1-3-15,-15 2-1 16,0 2 3-16,-3 1 5 16,-2 5 0-16,-1 5 1 0,3 6 0 15,0 0 0-15,6 7 4 16,3 6 1-16,3-6 1 15,6 1 0-15,9-3-5 16,3 0-1-16,9-6-19 16,6-2-9-16,2-5-26 15,7-3-10-15,-3-5-29 16</inkml:trace>
  <inkml:trace contextRef="#ctx0" brushRef="#br0" timeOffset="113">16712 7940 236 0,'-12'-16'90'0,"-3"11"-48"0,-11 8-38 0,17-1 21 16,-3 4-7-16,-3 2 1 16,-3 5-6-16,3 8-3 15,0 5-5-15,3-2 3 0,6 0 2 16,4 0-3-16,2-3 1 16,5-5-1-16,4-3 1 15,3-8-2-15,0-5-1 16,6-5-8-16,0-11 0 15,-3-8-8-15,0 1-3 16,-6-7 8-16,-3 1 2 16,-6-13 1-16,-3 0 0 15,-3-1-1-15,-3 4 0 16,3 7 3-16,0 8 2 0,0 8-2 16,3 6-2-16,9 10 6 15,0 8 3-15,0 21 1 16,6 5 3-16,3 3-3 15,-1 11-2-15,4-6-2 16,3-2-3-16,0-6-37 16,0-5-15-16,3-5-75 15</inkml:trace>
  <inkml:trace contextRef="#ctx0" brushRef="#br0" timeOffset="114">17659 7882 148 0,'9'-5'57'0,"-6"-14"-30"0,0 9-16 0,0 2 18 15,0 2 0-15,-3 1 3 16,-3 0-6-16,-3 2-4 16,-3 0-12-16,-3 9-2 0,-6 4-1 15,-3 4-1-15,0 7-1 16,1 3 1-16,2 2 1 15,3 0-1-15,3 1-1 16,6-1-3-16,6-2-2 16,12 0 3-16,3-3 0 15,6-8-1-15,5-5 1 0,7-2-24 16,0-6-8-16,8-11-43 16,1-7-17-16,-3-4-2 15</inkml:trace>
  <inkml:trace contextRef="#ctx0" brushRef="#br0" timeOffset="115">17864 7662 208 0,'-18'-8'79'0,"18"8"-42"0,-12 8-48 16,15-2 13-16,0 4 0 0,3 9 4 15,-6 12 12-15,0 9 6 16,0 5-12-1,0 0 0-15,-3-3 1 0,0-4-7 16,0-9-1-16,0-6-1 0,3-4 0 16,-3-3-5-16,3-6 1 15,3-2-7-15,0-5 0 16,3-8 1-16,3-6 3 16,0-5-3-16,3-2 0 15,0-1 0-15,3 3 4 16,0 3-1-16,0 5 1 15,3 6 2-15,-1 7 2 16,-2 5 1-16,0 4 3 16,-3 7 1-16,0 0 1 15,-3-3-7-15,0-2-2 0,0-2-33 16,0-4-13 0</inkml:trace>
  <inkml:trace contextRef="#ctx0" brushRef="#br0" timeOffset="116">18159 7919 200 0,'-21'-5'77'0,"15"10"-42"0,-6 3-30 16,6 0 17-16,0 0-3 16,-3 2 3-16,0 9-8 15,3 2-3-15,1 0-6 16,2-2-2-16,3-3 1 0,5-3-2 0,4-3 1 15,3-2-2-15,3-5-1 16,3-3-6-16,0-8-4 16,0-5-3-16,-3 0-2 15,-3-1 8-15,-3 1 3 16,-4 0 10-16,-2 0 6 16,0 2 0-16,0 3 1 15,-3 3-5-15,0 5-3 16,3 5-5-16,0 8-2 15,0 3 1-15,3 3 0 16,3-3-4-16,0 0-1 16,3-3-17-16,0-3-5 15,0-2-26-15,0-2-10 0,0-4-19 32</inkml:trace>
  <inkml:trace contextRef="#ctx0" brushRef="#br0" timeOffset="117">18367 7967 172 0,'-3'10'66'0,"6"1"-36"0,0 5-24 15,0-6 17-15,0 3-1 16,0 1 4-16,0-1-8 16,0-2-3-16,0-1-8 15,0-2-1-15,-3-3 1 0,0-5 5 16,0 0 3-16,0 0-6 15,0-2-3-15,0-6-1 0,0-5 1 16,0-3-1-16,0 0 0 16,3-3-1-16,3 6 0 15,0 0-5-15,3 0-1 16,6 2 1-16,-3 3 0 16,3 5-8-16,-1 3-4 15,1 3-26-15,0 0-10 16,0-1-61-1</inkml:trace>
  <inkml:trace contextRef="#ctx0" brushRef="#br0" timeOffset="118">18900 7673 236 0,'0'3'90'0,"3"5"-48"0,-3 10-31 16,3-7 21-16,3 7-11 0,-6-2 1 16,0 10-11-16,6 1-4 15,0-3-4-15,-3-3-3 0,0-3 1 16,0-2-15-16,3 0-5 16,-3-5-32-16,0-3-15 15</inkml:trace>
  <inkml:trace contextRef="#ctx0" brushRef="#br0" timeOffset="119">19058 7707 232 0,'-9'-2'88'0,"6"4"-48"0,-3 6-40 0,0 3 18 0,-3-1 3 16,0 4 7-16,-6 4-15 15,-3 3-7-15,1 3-4 16,-1-5-11-16,0-3-2 0,3-3-40 16,0-5-17-16,3-3-36 15</inkml:trace>
  <inkml:trace contextRef="#ctx0" brushRef="#br0" timeOffset="120">18769 7750 260 0,'0'0'96'0,"6"2"-52"0,-3 4-49 0,3-4 17 16,3 4 0-16,9-1 4 16,3 3 1-16,8 0-1 15,4 5-8-15,3-2-3 16,0 4-1-16,-4 1-29 0,-2-3-10 16,0-2-91-1</inkml:trace>
  <inkml:trace contextRef="#ctx0" brushRef="#br0" timeOffset="121">13441 9948 256 0,'-21'11'96'0,"21"0"-52"0,-3 7-56 0,3-7 15 16,0 10-5-16,3-3 1 15,-3-2 1-15,0 0 2 16,3 0-1-16,0 0-16 0,0-6-7 0,0-2-22 16,0-2-8-1,-3-6-32-15</inkml:trace>
  <inkml:trace contextRef="#ctx0" brushRef="#br0" timeOffset="122">13509 9930 168 0,'0'-5'63'0,"0"5"-34"0,0 2-21 16,0-2 18-16,3 3-6 15,-3 2-2-15,3 3-4 0,-3 3-1 16,3-1-7 0,0 3-4-16,0 3-1 0,0 11-15 15,0-6-3-15,-3-5-55 16,3-3-49-16,3-5 38 15</inkml:trace>
  <inkml:trace contextRef="#ctx0" brushRef="#br0" timeOffset="123">13768 9914 188 0,'-3'3'71'0,"3"5"-38"0,0 7-28 0,0-4 19 15,0 2-11 1,0 0 0-16,0 3-9 0,-5 8-3 15,5-8-1 1,0-3-9-16,0 0-2 0,3-2-40 16,-1-3-61-16,4-5 17 15</inkml:trace>
  <inkml:trace contextRef="#ctx0" brushRef="#br0" timeOffset="124">13828 9922 220 0,'-3'0'82'0,"6"5"-44"0,-3 3-44 0,3 0 12 0,0 3-6 16,0 2 2-16,0 5-1 15,0-2 2-15,0 8-51 16,0-3-19-16,3-2-16 16,-3-6-2-16</inkml:trace>
  <inkml:trace contextRef="#ctx0" brushRef="#br0" timeOffset="125">10146 13817 120 0,'-15'-14'46'0,"12"28"-24"0,3-7-28 0,0-7 6 15,0 3 3-15,0 0 3 16,0-3 21-16,0 0 27 15,-6 0-8 1,0 2-12-16,-6 4-9 16,3-1-15-16,0 0-2 0,3 1 2 15,4-4-2-15,2 1 3 16,8-3 5-16,7 3 2 16,9-1-3-16,12 1 1 0,6-3-7 15,17 0-3-15,13 0-1 16,5 5 1-16,9 3-5 15,9-3-1-15,7 1 2 16,2-1 1-16,0-5 1 16,9-3 2-16,-3-2-1 15,-12 0 2-15,-11-1-2 16,-13 4 0-16,-11-1 3 16,-13 0 5-16,-11 1 2 15,-6-1 0-15,-9-2-1 16,-7 5-1-16,-2-5-5 15,-6 5 0-15,-6-3-10 16,0 0 0-16,0 1-13 16,-3-1-6-16,0 0-13 0,0-5-6 15,3 0-25-15,0 1-11 16,0-4-52 0</inkml:trace>
  <inkml:trace contextRef="#ctx0" brushRef="#br0" timeOffset="126">11539 13676 296 0,'-12'-2'112'0,"15"-1"-60"0,0 6-63 0,3-1 18 16,6 6-5-16,3 0 1 16,12 0-1-16,5 0 1 15,10 3-2-15,3-1-1 0,-1 6 1 0,-2 3-1 16,-9-1 0-16,-9 1 0 15,-13-3 2-15,-8 2 10 16,-12 1 7-16,-14 2-6 16,-7 0-2-16,-9 0-6 15,3-2-4 1,1-4-27-16,5-1-10 0</inkml:trace>
  <inkml:trace contextRef="#ctx0" brushRef="#br0" timeOffset="127">12914 13888 180 0,'-9'-5'68'0,"9"5"-36"0,-3 2-24 0,3-2 16 15,0 3-6-15,0 5 2 16,-3 5-5-16,0 6-1 16,0 2-8-16,0 5 3 0,3 3 1 15,3-2-5-15,3-3-1 16,0-3 0-16,3-5 0 16,0-6 0-16,0-4 0 15,0-6 0-15,6-8 2 16,-3-6-8-16,0 1 0 15,-3 0 0-15,-3 2 3 16,0 3-2-16,-4 3 0 16,1 3-4-16,-3 2 1 15,3 15 4-15,6 1 2 0,0 3 0 16,0-3 1 0,3 0 4-16,0-6 4 0,3-5 2 15,3-5 3-15,0-5-7 16,-1-11-3-16,-2-2-1 15,-3-1 1-15,-3-2-3 16,-3 0-2-16,-3 0 2 16,-3 0 2-16,-3 2-4 15,0 6-1-15,-3 0-18 0,3 5-5 16,0 0-27 0,3 2-8-16,3 4-22 15,0 2-45-15,3 0 32 16</inkml:trace>
  <inkml:trace contextRef="#ctx0" brushRef="#br0" timeOffset="128">13283 13954 212 0,'18'11'79'0,"-15"-6"-42"0,6 0-30 0,-3-2 20 16,0 0-7-16,0-1-2 16,3-2-6-16,0-2-2 0,0-1-6 15,0-2-1-15,0-3 1 16,-1-3-2-16,1 1-2 15,-3-1-2-15,-3 0 1 16,-3 3 1-16,-6 1 0 16,-3 4-5-16,-2 3 1 0,-4 5 2 15,-3 6 1 1,-3 5 1-16,3 2 0 16,0 6 6-16,9 5 4 0,3 0 1 15,3-2 3-15,9-4-3 16,6-1-1-16,6-7-6 15,3-1-3-15,0-4-22 16,6-7-9-16,5-3-45 16,1-5-16-16,-3-3-8 15</inkml:trace>
  <inkml:trace contextRef="#ctx0" brushRef="#br0" timeOffset="129">13557 13920 296 0,'-9'-6'110'0,"9"4"-60"0,0-1-47 0,0 1 23 16,0-1-6-16,0-2 3 15,0-1-13-15,-3 1-3 16,0-6-5-16,0 1-6 0,0-3 0 16,0 2-11-16,3 0-3 15,0 3-24-15,0 1-8 16,3-1-14-16,3 2-5 15,0 1-26 1</inkml:trace>
  <inkml:trace contextRef="#ctx0" brushRef="#br0" timeOffset="130">13676 13761 220 0,'3'13'85'0,"0"11"-46"0,0 10-32 0,0-15 18 0,0 7-11 16,-3 6-1-16,0 13-7 15,0-3-2-15,3-2-2 16,0-5 1-16,-3-9 0 0,0-5-17 16,6-10-45-1,6-11-6-15,3-13-32 16</inkml:trace>
  <inkml:trace contextRef="#ctx0" brushRef="#br0" timeOffset="131">13807 13748 240 0,'-3'5'90'0,"3"6"-48"0,3 20-42 0,-3-15 18 15,0 8 3-15,0 8 7 16,0 5-11-16,0 5-2 16,0 1-9-16,3-1-8 0,3-8-4 15,3-5-63-15,3-5-29 16,0-8-12-1</inkml:trace>
  <inkml:trace contextRef="#ctx0" brushRef="#br0" timeOffset="132">14337 13989 252 0,'-21'-11'96'0,"15"11"-52"0,-6 0-54 0,6 3 14 16,-3 5-8-16,0 2 0 15,-2 6 3 1,-4 8 0-16,3 2 1 0,3 1 0 0,6-1 2 16,6 1-3-16,3-9 0 15,3-2 3-15,3-3 3 16,0-7 2-16,2-6 1 16,1-6-2-16,0-4-1 15,3-4-6-15,-3-7-1 16,-3-8 3-16,3 3 1 15,-9-3-5-15,0 0 0 16,-3-1-4-16,0 1 2 16,0-2 1-16,0-4 2 15,-3 1 3-15,0 7 4 0,0 6 4 16,-3 5 2-16,-3 6 1 16,3 4 0-1,-3 9-6-15,3 10-4 0,6 6 3 16,0 7 4-16,0 6 1 15,0 0 2-15,0 7-6 16,6-2-4-16,-1-5-4 16,4-3 1-16,0-5-28 15,3-8-13-15,3-5-25 16,0-6-10-16,3-2-17 16</inkml:trace>
  <inkml:trace contextRef="#ctx0" brushRef="#br0" timeOffset="133">14584 13981 236 0,'-15'10'90'0,"6"1"-48"0,-3 7-34 0,9 1 21 15,0 5-2-15,0-1 1 16,0 1-9-16,6-3-1 16,3 3-11-16,6-5 0 0,3-6 3 15,9-5 0-15,0-8 2 16,3-5-4-16,-1-9-3 15,-5-1-2-15,-6-12 0 16,-6 3 2-16,-6 0 2 16,-9 3-1-16,-9 0 1 0,-6 0-11 15,-6 2-2 1,1 6-32-16,2 5-13 16,3 3-97-16</inkml:trace>
  <inkml:trace contextRef="#ctx0" brushRef="#br0" timeOffset="134">15406 13975 204 0,'0'-8'77'0,"-3"8"-42"0,-6-2-19 0,3 2 24 16,-3 2-10-16,-9 4-2 15,-6 4-14-15,-3 9-4 0,1 5-6 16,-1 2 2-16,3 0 0 0,6 1 2 16,3 2 0-16,6-5-7 15,6 0 0 1,6-3 3-16,6-3 2 0,3-4 2 15,6-9 0-15,6-5-4 16,-3-3-3-16,-1-5-3 16,-2-2 1-1,-3-4 1-15,-3-1 2 0,-3-9-3 16,-3-5 0-16,-3 5 1 16,-3 3 2-16,-3 5-1 15,0 3-1-15,0 5-2 16,0 10 1-16,0 12-1 15,0 1-2-15,3 7 0 16,3 1 3-16,3 1-2 0,3-5 1 16,3 2-27-16,3-5-13 15,0-3-18-15,2-8-8 16,1-2-32 0</inkml:trace>
  <inkml:trace contextRef="#ctx0" brushRef="#br0" timeOffset="135">15516 14041 228 0,'-3'27'85'0,"9"7"-46"0,0 9-32 0,0-25 20 0,-3 6 1 16,0 2 6-16,0 1-15 15,2-1-3 1,1 3-10-16,0-2-2 0,0-3 2 0,0-6-5 15,-3-2-1-15,-3-5 2 16,0-6 1-16,0-5 1 16,-6-8 0-16,0-5-2 15,0 0-2-15,0-11-2 16,0-5 1-16,1-6 3 16,2-7 1-16,3-6 1 15,3 1 0-15,5 4-2 16,4 6 1-16,3 3 2 15,3 7 2-15,0 6-3 16,3 5-1-16,-3 8-3 0,3 11-3 16,-7 8 2-16,-8 7 2 15,-3 11 4-15,-6 3 4 16,-6 0-2-16,-5-3 1 16,-7 0-5-16,3-2 0 15,-3-12-1-15,3-1-2 16,3-4-6-16,3-2-4 15,0-3-14-15,4-2-7 16,2-3-28-16,14-11-103 31</inkml:trace>
  <inkml:trace contextRef="#ctx0" brushRef="#br0" timeOffset="136">15745 14044 272 0,'-3'16'101'0,"6"2"-54"0,3 4-50 16,0-6 16-16,0 5 4 16,0 10 6-16,-3-1-1 15,0-1 1-15,-3-3-12 16,0 1-2-16,0-4-2 0,0-1-3 16,0-7-1-16,0-1-1 15,-3-6 1-15,0-3 2 16,0-8 4-16,-6-5-4 15,0-5-1-15,0-5-4 16,0-6-3-16,0-8 4 16,3-8 1-16,6-2 0 15,0 2-2-15,15-2 5 0,0 8 4 16,3 4-5-16,3 9-2 16,2 11-4-16,1 7 1 15,0 8 3-15,-3 9 1 16,-6 7 5-16,-6 0 3 15,-9 0-6-15,-6 0-1 16,-6 0-7-16,0 1 0 16,-3-9-12-16,3 0-6 15,-3-5-10-15,0 0-6 16,-3-3-24-16,10-5-9 16,2-2-27-1,9-4-40-15,6-2 48 16</inkml:trace>
  <inkml:trace contextRef="#ctx0" brushRef="#br0" timeOffset="137">15912 14063 244 0,'17'0'93'0,"-8"2"-50"0,3 1-30 16,-3 5 24-16,3-3-12 15,3 3-3-15,0-3-1 16,0 1-1-16,0-4-11 16,0-2-1-16,-1-5 2 0,-2 0-6 15,-3-6 0-15,0 1 0 16,-3-1 0-16,-6-2-7 15,-3 0 0-15,-3-1-8 16,-3 4-3-16,-9 2 3 16,1 2 2-16,-1 6 2 0,0 6 3 15,0 4-1-15,3 12 4 16,3-1 2-16,3 2 4 16,6-1 2-16,3-1 3 15,6 0-3-15,6-2-2 16,6-4-13-16,3-4-8 15,0-6-24-15,0-2-10 16,-1-6-42 0,1 1-52-16,0-6 41 15</inkml:trace>
  <inkml:trace contextRef="#ctx0" brushRef="#br0" timeOffset="138">16162 14020 244 0,'-9'3'90'0,"12"0"-48"0,-3 12-47 0,0-9 28 15,0 12-2-15,-3 1 0 16,0-1 3-16,0-4-14 16,0-1-1-16,0 0-2 0,0-5-3 15,3-3-3-15,0 1 2 16,0-4 0-16,0-4 3 16,0-4 1-16,3-4-1 15,3-9-1-15,0 1-3 16,6-4 1-16,2 4 0 15,1 5 1-15,3 2 0 16,0 6 2-16,0 5-3 16,0 8-2-16,0 5 0 0,-3 0-1 15,-1 3 0-15,-2 0 0 16,-3-3-5-16,0 0-1 16,3 1-33-16,0-6-13 15,3-3-29 1,9-2-12-16,2-3-5 15</inkml:trace>
  <inkml:trace contextRef="#ctx0" brushRef="#br0" timeOffset="139">16557 13994 268 0,'-17'-8'101'0,"8"8"-54"0,-9 5-48 0,9 0 18 15,-6 1-6-15,-3 10 3 0,0 5 2 16,0 3 2-16,7-1-10 15,2-1 0-15,3 1-1 0,6-1-3 16,3-4-1-16,6-5 1 16,11-2 0-16,-2-6 0 15,3-7 0-15,3-6-5 16,-3-8 1-16,-3-5 0 16,-6-11 0-16,-4-3-7 15,-2-2 0-15,-6-5-6 16,-3-3 1-16,0 3 4 15,-5 2 2-15,-1 6 6 16,0 5 4-16,3 10-1 16,0 11-2-16,0 11-3 15,6 13 1-15,0 13-1 0,6 10-2 16,3 4 5-16,3 7 3 16,2-2-1-16,4-6 0 15,9-8-56-15,3-2-27 16,3-11-41-1</inkml:trace>
  <inkml:trace contextRef="#ctx0" brushRef="#br0" timeOffset="140">17150 13986 244 0,'-3'3'93'0,"3"2"-50"0,0 8-46 0,0 0 19 16,0 11-6-16,0 3 4 15,0-1-3-15,3-2 1 16,0 0-7-16,0-6-3 0,0-2-1 16,0-3-28-16,3-5-9 15,0-3-79 1</inkml:trace>
  <inkml:trace contextRef="#ctx0" brushRef="#br0" timeOffset="141">17156 13936 216 0,'-3'-6'82'0,"6"6"-44"0,0 3-77 16,-3-3-3-16,3 5 0 15,0 3 7-15,3 3-11 0,0-1-2 16,3 1 12 0,-1 7 8-16</inkml:trace>
  <inkml:trace contextRef="#ctx0" brushRef="#br0" timeOffset="142">17242 14163 228 0,'-3'11'85'0,"0"-17"-46"0,0 9-32 0,3-3 18 15,0 0-9-15,-3-3 1 16,3-2-6-16,0-3 1 15,3 0-7-15,3-10-1 0,3-3 0 16,0-1-5-16,3 4 1 16,3 2-2-16,0 5 0 15,8 6 0-15,-5 8 0 16,0 10 2-16,0 3 2 16,-3 5-1-16,-3 0-1 15,-3-2 3-15,0-1 0 16,-3-4-4-16,0-1-1 15,0-5-30-15,0-3-12 16,2-2-34-16,1-6-51 16,6 0 33-16</inkml:trace>
  <inkml:trace contextRef="#ctx0" brushRef="#br0" timeOffset="143">17620 13986 280 0,'-6'-5'104'0,"3"5"-56"0,-12 2-45 15,12 1 21-15,-6 0-10 16,0 2 0-16,-2 0-4 16,2 3 1-16,3 0-6 15,3 0-5-15,6 8-3 0,6 5 4 16,3 0 3-16,2 0-1 0,1 0-2 16,0 1 0-16,-3-4 1 15,-3-2 1-15,-6-3 1 16,-3-2 2-16,-6-3 1 15,-3-3-3-15,-9 0-1 16,0-5-3-16,-2-5-1 16,-1-3-15-16,3-2-6 15,3-4-18-15,3 1-7 16,6-8-24-16,3-8-10 16,9 2-14-1</inkml:trace>
  <inkml:trace contextRef="#ctx0" brushRef="#br0" timeOffset="144">17772 13721 288 0,'6'-5'110'0,"-3"10"-60"15,-3 1-56-15,3-1 19 0,-3 5-4 16,3 9 2-16,-3 7 8 16,0 6 2-16,0 8-10 15,0 8 0-15,0 2 2 0,3-3-5 16,-3-2 0-16,0-8-15 15,3-5-6-15,3-3-35 16,-3-5-14-16</inkml:trace>
  <inkml:trace contextRef="#ctx0" brushRef="#br0" timeOffset="145">17638 13967 332 0,'0'-5'126'0,"6"2"-68"0,9-2-65 0,-3 2 19 15,6 1-6-15,2-1 3 16,10-2-6-16,0 2-4 16,0 3 0-16,-1 0-27 0,-2 6-10 15,-3-1-8-15,-6 3-2 16,-3 2 22-16,-3 4 10 15,-3 1 22-15,-3 7 8 16,0-1 7-16,0-3 2 16,-1-2-1-16,1 0-2 0,3-3-4 15,3-5-2 1,0-5-4-16,6 0-1 0,-3-11-3 16,-3 0-1-16,-3-6-10 15,0-1-2-15,-3-1-5 16,-3 0-3-16,-9 0-2 15,-9 3 0-15,-3 5 9 16,-3 5 4-16,0 6-1 16,0 5 1-16,1 5 2 15,2 5 3-15,6 4 6 16,3 1 4-16,6 1-4 16,3 0 1-16,9 0-7 15,3-8-3-15,12-6-13 16,5-2-5-16,7-5-22 0,0-3-9 15,-1-5-48 1</inkml:trace>
  <inkml:trace contextRef="#ctx0" brushRef="#br0" timeOffset="146">18284 13991 236 0,'-33'-21'90'0,"24"18"-48"0,-3 1-31 0,6 4 23 15,-6 4-14-15,-2 2-1 16,-1 5-2-16,0 11 1 0,3-1-10 15,3 4 0-15,3-1 2 16,6-2-4-16,6 0-1 16,3-8-5-16,3-3 0 15,0-5-7-15,3-5 0 16,2-3-10-16,-2-6-4 0,0-4 0 16,-3-1 2-1,-6-7 13-15,-3 2 6 0,0 5 9 16,-6 1 5-16,0 4-5 15,0 14-5 1,0 3-5-16,6-1-2 16,3 1 2-16,6 5 0 15,0-5 1-15,3-4-18 16,3-1-5-16,-1-1-16 16,4-5-3-16,-3-3 1 15,6-2 0-15,3-3 23 0,-12-2 10 16,3-12 12-16,-7-1 8 15,-8-1 11-15,-3 3 8 16,-9 2 6-16,1 3 4 16,-4 6-9-16,0 4-2 15,0 6-17-15,0 11-8 16,0 7-8-16,3 6-1 16,3 0 0-16,3 0 2 15,3 0 1-15,6 0 1 16,3-11-9-16,0-3-4 15,9-7-4-15,6-6-3 16,-4-5-2-16,-2-13 1 16,-3-11 10-16,-6-2 3 15,-3 0 6-15,-12-3 1 16,-9-11 9-16,0 3 7 0,0 3 8 16,1 7 6-16,2 9-3 15,3 5 2-15,3 7-18 16,0 14-8-16,0 11-5 15,6 15 2-15,6 14 4 16,9 5 6-16,6 8-1 16,2-3 3-16,4-5-15 15,6-8-4-15,-3-8-98 16,11-2-68 0,1-14 62-16</inkml:trace>
  <inkml:trace contextRef="#ctx0" brushRef="#br0" timeOffset="147">18942 14150 276 0,'-3'8'104'0,"0"-3"-56"0,-12 16-49 16,9-7 20-16,-3 1-2 15,-3 4 2-15,-6-1-4 16,-3-2-1-16,4 0-8 16,-4-3-2-16,-6-2 2 0,6-3-43 15,0-3-19-15,0 3-78 16</inkml:trace>
  <inkml:trace contextRef="#ctx0" brushRef="#br0" timeOffset="148">19233 13917 240 0,'-9'0'90'0,"12"5"-48"0,-3 6-51 15,0 0 14-15,0 4 1 0,0 9 6 16,3 5 0-16,3-2 1 15,0-1-7-15,3-5-2 0,0 1 2 16,3-9-3-16,0-3-2 16,0-4-5-16,0-6 0 15,-3-6-3-15,0 1 0 16,3-5 1-16,-3-1 4 16,-1-2 3-16,-8 7 4 15,6 4 4-15,-6 4 5 16,6 4-8-16,0 2-1 15,3 2-3-15,3 1-2 16,0-1 1-16,3 1 1 16,0-6 3-1,3-5 2-15,0-2-1 0,-1-6 1 16,-2 2-4-16,-6-7-2 0,-3-5-7 16,-3-1-1-1,-3 1-32-15,-6-4-14 16,0 1-64-16</inkml:trace>
  <inkml:trace contextRef="#ctx0" brushRef="#br0" timeOffset="149">19543 13732 260 0,'3'10'96'0,"3"9"-52"0,-3 29-51 16,0-27 14-16,0 8 15 0,0 5 10 15,-3 6-3-15,0 2 0 16,0-2-16-16,0-6-8 0,3-2-3 16,-3-8-2-16,3-6 0 15,0-4-7-15,-3-1-3 16,3-10 1-16,0-6 0 16,6-2-3-16,-3-22-3 15,0-2 0-15,2 0-1 16,7 3 11-16,0 2 5 15,0 8 9-15,0 5 7 16,0 9 1-16,0 7 1 16,0 5-3-16,-3 12 1 15,-4 1-7-15,1 1-1 0,0 0-4 16,-3 0-1 0,0-6-12-16,-3 1-4 15,0-8-29-15,0-4-13 0,-3-7-26 16,6-2-12-16,9-6-1 15</inkml:trace>
  <inkml:trace contextRef="#ctx0" brushRef="#br0" timeOffset="150">19912 13962 276 0,'-3'3'104'0,"6"-1"-56"0,0 9-58 16,0-3 14-16,0 2-5 15,0 6 0-15,0 8-6 16,3-3-3-16,0-2 6 15,0-3-10-15,0 0 0 0,3-3-92 16</inkml:trace>
  <inkml:trace contextRef="#ctx0" brushRef="#br0" timeOffset="151">19900 13867 308 0,'-3'-5'115'0,"9"5"-62"0,3 0-73 0,0 0 13 16,3 0-17-16,6 2 0 15,3 1-18-15,5-1-8 16,4 1-48-16,0 0-20 16</inkml:trace>
  <inkml:trace contextRef="#ctx0" brushRef="#br0" timeOffset="152">20109 13936 272 0,'-42'18'104'0,"36"-5"-56"0,-6 3-43 16,9-8 24-16,0 3-9 16,3 10-2-16,6 0-6 15,6-2-2-15,3-4-6 16,3-1-3-16,2-6 0 0,1-3-21 16,3-5-7-16,-3-8-30 15,-3-8-12-15,6-5-45 16</inkml:trace>
  <inkml:trace contextRef="#ctx0" brushRef="#br0" timeOffset="153">20216 13666 224 0,'-3'5'85'0,"3"0"-46"0,3 27-48 0,0-13 14 15,0 12 12-15,3 4 11 16,-3 4 3-16,0 1 4 15,0-5-19-15,0-6-7 0,-1-3-2 16,1-7-4-16,-3-4 0 16,3-4-1-16,0-6-2 15,0-7-6-15,6-9-1 16,0-5-8-16,6-2-1 0,0 2 7 16,-3 3 2-16,3 2 5 15,0 6 3-15,0 5 2 16,2 10 3-16,-2 6 3 15,-3 3 2-15,0 2-5 16,0 5-2-16,-3-2-24 16,3-5-9-16,0-3-96 15</inkml:trace>
  <inkml:trace contextRef="#ctx0" brushRef="#br0" timeOffset="154">20897 13885 272 0,'3'-2'101'0,"-3"4"-54"0,0 1-46 0,0 2 21 16,0 6-5-16,0 5 1 0,0 2-5 16,0 1-3-16,0-3-5 15,0 0-2-15,0 2 1 0,0 3-13 16,3-10-7-16,0-3-46 16,0-3-20-16,3 0-35 15</inkml:trace>
  <inkml:trace contextRef="#ctx0" brushRef="#br0" timeOffset="155">20876 13750 288 0,'0'-8'110'0,"6"6"-60"0,3 2-76 0,-3 0 11 15,3 2-17-15,0 1-3 16,3 2-27-16,3 1-12 15,6 2-1-15,3 2 1 16</inkml:trace>
  <inkml:trace contextRef="#ctx0" brushRef="#br0" timeOffset="156">21073 13843 268 0,'-18'0'101'0,"12"8"-54"0,-3-3-46 0,3 1 21 0,0-4-14 15,0 3-4-15,3 1 1 16,3 2 1-16,6 2-2 15,0 6-1-15,3 0 1 0,0 3-2 16,-3-1 1-16,-3 6 0 16,-3 2 1-16,-6-2-2 15,-3-5 1-15,0-3-2 16,-3-1-1-16,0-4-28 16,4-3-14-16,5-3-84 15</inkml:trace>
  <inkml:trace contextRef="#ctx0" brushRef="#br0" timeOffset="157">21716 13774 284 0,'-12'-5'107'0,"-3"8"-58"0,0 2-53 15,3 0 21-15,0 6-7 16,-2 2 4-16,2-2-5 15,3-1-1-15,6 1-4 16,3 2-1-16,9 3 1 0,6 2 0 16,-1 4 2-16,1-1-3 15,-3-3 0-15,-6 1 1 16,-9 2 2-16,-9-3 6 0,0 1 4 16,-3-8-6-16,-2-4-3 15,-1-1-4-15,0-9-3 16,3 0-19-16,0-4-10 15,6-1-36-15,6-6-16 16,9 1-45 0</inkml:trace>
  <inkml:trace contextRef="#ctx0" brushRef="#br0" timeOffset="158">21820 13883 312 0,'-6'8'118'0,"6"8"-64"0,0 7-65 0,0-9 18 0,-3-1-7 16,0 0 0-16,0 0-3 16,3-2 2-16,0-3 1 15,0-3-44-15,0-5-20 0,6 0-54 16</inkml:trace>
  <inkml:trace contextRef="#ctx0" brushRef="#br0" timeOffset="159">21761 13748 304 0,'-6'-8'115'0,"9"8"-62"0,3 2-86 0,-1 1 6 16,1-3-1-16,3 5 3 16,0-2 6-16,3 2 2 15,0-2 10-15,0 0-23 0,6 2-9 16,3 0 4-1,-9-2 27-15,-3 0 32 16,-4 2 22-16,1 0 26 16,0 11-24-1,0 2-24-15,0-2-7 0,0 0-1 16,0 0-4-16,-3-3-2 16,0-2-1-16,0-3-1 15,3 0-4-15,-3-3-1 16,-3 0-3-16,0-5-1 15,0 0 1-15,3 0 0 16,0-5-7-16,0-3-3 16,0 0 1-16,0-2 0 0,3-1 3 15,0 3 4-15,0 0 1 16,0 3 3-16,0 5 3 16,0 3 2-16,3 4 1 15,0 4 2-15,-4 0-3 16,1-1-2-16,-3 3-2 15,0-2 0-15,0-3 0 16,0-3 3-16,0 1-3 16,-3-6-2-16,3 0-3 15,0-6 1-15,3-2-1 16,0-2 0-16,6-1 0 0,0 3 0 16,3 0 2-1,0 3 2-15,-3 2 1 0,0 1 3 16,-1 4-1-16,1 4 2 15,0 2-6-15,-3 2-1 16,0 1 2-16,0-1 1 16,0-2-15-16,0 0-4 15,0-3-34-15,0-2-15 16,0-3-41 0,0-3-36-16,0-2 58 15</inkml:trace>
  <inkml:trace contextRef="#ctx0" brushRef="#br0" timeOffset="160">22320 13824 288 0,'0'0'110'16,"3"3"-60"-16,-3 0-58 0,6 10 18 15,-3 0-5-15,0 3-2 16,0 0-2-16,0-3 0 16,3 0-23-16,0-2-8 0,-3 0-91 15</inkml:trace>
  <inkml:trace contextRef="#ctx0" brushRef="#br0" timeOffset="161">22231 13708 240 0,'-3'-11'90'0,"9"6"-48"0,3-3-84 0,-3-5-3 16,3 2 0-16,3-4 3 15,-1-1-22-15,1-3-10 16</inkml:trace>
  <inkml:trace contextRef="#ctx0" brushRef="#br0" timeOffset="162">22421 13502 264 0,'-3'8'101'0,"6"5"-54"0,0 16-37 0,-3-5 25 15,0 8-10-15,0 7 0 16,6 6-8-16,-3-2-2 15,0-4-9-15,0 1-4 0,3-6-1 16,0-2-15-16,0-8-3 16,3-3-35-16,0-8-14 15,6-5-61-15</inkml:trace>
  <inkml:trace contextRef="#ctx0" brushRef="#br0" timeOffset="163">22749 13745 304 0,'-12'-10'115'0,"3"10"-62"0,-3 2-57 16,6 3 21-16,-3 1-4 15,-3 2 2-15,-3 8 3 16,-3 2 1-16,1 3-10 0,5 0-5 16,3 1-1-16,6-1-2 0,3-3-1 15,3-2-8-15,3-3-5 16,3-5-2-16,3-5 1 15,-1-3-5-15,1-5-3 16,-3-3 7-16,0 0 4 16,-3-3 9-16,-3-2 6 15,-3 2 11-15,0 6 6 16,0 2-5-16,0 3-1 16,-3 3-7-16,3 5 0 15,0 3-1-15,3 2 1 16,3 3-2-16,3 0-1 15,0-3-10-15,0-3-2 16,6 1-23-16,-9-6-8 16,6-2-20-16,0-3-8 15,-1-3-49-15</inkml:trace>
  <inkml:trace contextRef="#ctx0" brushRef="#br0" timeOffset="164">22856 13827 264 0,'-6'-3'101'0,"6"-4"-54"0,0 12-53 15,0 0 17-15,6 3 4 16,-3 3 5-16,3 2 5 16,-3 0 4-16,3 0-15 0,-3 1-1 0,0-4 0 15,3-2-3 1,-6-3 0-16,3-2-2 0,-3-3 0 16,0-3 4-1,0-5 3-15,0 3 0 0,3-16 1 16,3 0-8-16,3-3-3 15,2 0-8-15,7 3 0 16,12 5-21-16,0 3-9 16,0 5-60-16,-4 3-25 15,1 2-18 1</inkml:trace>
  <inkml:trace contextRef="#ctx0" brushRef="#br0" timeOffset="165">5604 12779 240 0,'0'-5'90'0,"0"10"-48"0,6 17-42 0,0-9 18 16,0 8 3-16,0 5 7 15,-3 6-9-15,0 5-3 16,-1 3-9-16,-2 0-5 0,3 2 1 16,0-5-2-16,3-3 2 15,0-5-20-15,0-7-6 16,0-4-43-16,3-5-20 16,6-5-19-1</inkml:trace>
  <inkml:trace contextRef="#ctx0" brushRef="#br0" timeOffset="166">5931 12983 244 0,'-6'0'93'0,"6"3"-50"0,3 5-48 15,0-3 15-15,3 3 5 16,0 0 7-16,3 0 0 0,0-3 1 15,6 0-12 1,3-2-4-16,0-3-1 0,2-5-3 16,-2-1-2-16,-3-1-7 15,-3-1-4-15,-3 0 1 16,-6 2 0-16,-6 1-1 0,-3-3-1 16,-6 3 1-1,-9 2 1-15,-3 3 6 16,-2 5 1-16,-4 3 4 15,0 6 3-15,3 4 2 0,6 3 1 16,4 3 2-16,8-3 4 16,9 6-2-16,9-3 1 15,6-3-7-15,5-5-4 16,7-6-6-16,3-2-2 16,0-5-19-16,-1-9-9 15,-2-1-24-15,-3-4-9 16,3-2-32-1</inkml:trace>
  <inkml:trace contextRef="#ctx0" brushRef="#br0" timeOffset="167">6190 13028 200 0,'-3'0'77'0,"3"5"-42"16,0 9-30-16,3-6 17 0,-3 5-1 16,0 3 2-16,3 0-1 15,3 2-2-15,-3-2-10 16,0 2-4-16,0-4 0 0,-3-4-3 15,0-10 5 1,6-8 4 0,3-2-2-16,-3-6-3 15,3-3-1-15,3-2-7 16,3 3 1-16,5 2 2 16,1 3 3-16,0 5 2 15,0 5 1-15,0 6-4 0,0 5-1 16,-4 2 1-16,1 6 0 15,-3 0-2-15,-3-3 1 16,0 0-4-16,-3 1-2 16,0-4-31-16,0 1-13 15,3-6-18-15,3-2-5 16,-1-3-35 0</inkml:trace>
  <inkml:trace contextRef="#ctx0" brushRef="#br0" timeOffset="168">6723 13044 228 0,'0'-13'88'0,"-3"7"-48"0,-3 1-25 0,3 3 26 0,-3 2-11 16,-3 0-2-16,-6 2-12 15,0 6-3-15,-2 3-7 16,-1 2-2-16,3 3 0 0,0 0-2 16,6-3 1-16,3 0-4 15,3 0 0-15,3 1 1 16,6-4 2-16,3-7-1 15,6-3 2-15,3-5-4 16,0-1-2-16,-1-2-1 16,-2 0 0-16,-3 0 3 15,-3 3 0-15,0 0 3 16,-3 2 1-16,0 1-6 16,0 4 0-16,3 6-1 0,0 8-1 15,3 10 1-15,0 4 3 16,-4 1 4-16,-2 6 6 15,-3-8-1-15,-6-2 3 16,-5-3-4-16,-7-3 1 16,-9-3-5-16,-6-4 0 15,0-4-8-15,1-4-4 16,2-4-17-16,3-7-7 16,3-3-13-16,3-8-6 15,6-8-49 1,9-13-38-16,6-8 60 15</inkml:trace>
  <inkml:trace contextRef="#ctx0" brushRef="#br0" timeOffset="169">6979 12745 264 0,'0'13'101'0,"3"-5"-54"0,6 8-53 15,-3-3 19-15,3 8 7 16,-6 9 10-16,0 1-3 15,0 6 1-15,-3 3-15 16,0 2-8-16,0-2-3 0,0 0-5 16,0-6 2-16,0-5-30 15,0-5-12-15,0-5-53 16,3-4-21-16,-3-7 17 16</inkml:trace>
  <inkml:trace contextRef="#ctx0" brushRef="#br0" timeOffset="170">6836 13033 316 0,'0'-8'118'0,"12"3"-64"0,6 0-63 0,-3 2 20 16,9 1-6-16,2-4 2 16,4 1-3-16,9 0-3 15,-1-3 0-15,-2 5-28 0,-3-5-11 16,-3 0-47-16,-4-5-19 15,-5-3 6 1</inkml:trace>
  <inkml:trace contextRef="#ctx0" brushRef="#br0" timeOffset="171">7280 12779 248 0,'-3'6'93'0,"3"4"-50"0,6 17-46 16,-3-11 19-16,2 13 8 15,-2 5 9-15,0 6-2 16,-3 2 2-16,0-2-19 16,0 2-6-16,-3-5-3 0,0-5-1 15,0-8 2-15,1-3-3 16,-1-5-2-16,0-6 4 16,3-4 4-16,0-12-12 15,3-7-4-15,2-3-4 0,4-5 1 16,3-3-1-1,6 0 2-15,0 6 5 16,0 5 2-16,0 5 2 16,0 8 0-16,-1 8 11 0,1 5 5 15,0 5-4-15,-6 6 1 16,0 0-6-16,-6 0-2 16,-3-3-2-16,0-2 0 15,0-1-20-15,0-5-8 16,3-5-36-16,0 0-13 15</inkml:trace>
  <inkml:trace contextRef="#ctx0" brushRef="#br0" timeOffset="172">10122 13078 184 0,'-6'-2'71'0,"9"4"-38"0,-6-2-39 0,3 0 14 0,0 0 2 16,3 6 5-16,0-1 6 16,6 0 4-16,3-2-13 15,12 0 2-15,9-6 2 0,17 0 1 16,16-2-1-16,14 2-4 15,18 1-2-15,18 2-6 16,3 5-3-16,3 3 2 16,12 2 0-16,-12 4-1 15,-11-4 1-15,-7-2 0 16,-9 0 3-16,-3-3 1 16,-8-5 1-16,-13 0-7 15,-5-2 0-15,-13-3-1 16,-8-1 2-16,-10-2-17 15,-8-2-6-15,-6-1-28 0,-6 1-9 16,-3-1-55 0</inkml:trace>
  <inkml:trace contextRef="#ctx0" brushRef="#br0" timeOffset="173">11890 12988 244 0,'0'-5'93'0,"3"8"-50"0,9-1-50 0,-3 1 14 16,3 2-10-16,6 6 2 0,3 0 3 15,-1 2 3-15,1 3-2 16,0-1 0-16,-6 1 3 0,-6 3-5 16,-6-1-1-16,-6 4 0 15,-6-1 2-15,-6-3-17 16,-3 1-4-16,-3-3-62 15,-5 0-50 1,8-9 43-16</inkml:trace>
  <inkml:trace contextRef="#ctx0" brushRef="#br0" timeOffset="174">12721 13084 156 0,'0'0'60'0,"0"2"-32"0,0 1-22 15,3 2 15-15,0 3-2 16,0 3 1-16,0 13-5 0,0 2 1 16,0 0-9-1,0-2-6-15,0 3-4 0,2-9 2 0,-2-2 2 16,0-3 2-16,-3-2 3 15,0-3-1-15,0-5 0 16,0-3-3-16,-3-3-2 16,0-2-2-16,-2-3-1 15,-1-3 4-15,3-2 1 16,0-6 0-16,3-2 1 16,3 0-2-16,0 5-1 15,3 3 1-15,2 2-1 16,7 3-3-16,3 0 0 15,3 3-18-15,0 0-7 16,0 0-25 0,-3 2-51-16,-1 0 14 15</inkml:trace>
  <inkml:trace contextRef="#ctx0" brushRef="#br0" timeOffset="175">12926 13189 184 0,'-3'16'68'0,"6"-13"-36"0,0 5-24 15,0 0 18-15,3-5-6 16,0 2-2-16,0-3-6 16,3-2-2-16,0 0-6 0,3 0-1 0,3-2 3 15,-1-11-3 1,-2 5-2-16,0-6-3 16,-3 1-1-16,-3 0-3 15,-3 2-1-15,-3 1-1 0,-12 2 0 16,0 3 0-16,0 2 2 15,-5 3 6-15,-1 3 2 16,3 5-3-16,-3 5-1 16,3 0 1-16,6 3 2 15,3 2 4-15,3 4 4 16,3-4-4-16,6-2-1 16,3-3 0-16,3 0 2 15,12-5-3-15,0-2 0 16,-1-4-14-16,1-2-6 15,-3-2-31-15,0-4-11 16</inkml:trace>
  <inkml:trace contextRef="#ctx0" brushRef="#br0" timeOffset="176">13140 13110 160 0,'0'3'60'0,"3"2"-32"0,3 6-20 16,-3-1 16-16,0 6-3 16,0 0-1-16,0 0-6 0,0-3-1 15,0 0-8 1,-3 1-3-16,0-7-1 0,0 1-1 16,0-2 2-16,0-6 3 0,0 0 2 15,0-3 1-15,0-2 2 16,0-6-5-16,3-7-3 15,0 2 3-15,3 0 4 16,0 3-14-16,0 2-3 16,0 3 3-16,3 6 4 15,0 2 0-15,3 7-2 16,-3 7 4-16,0-1 3 16,2 0-1-16,-2-2 0 15,-3-1 1-15,0 1 0 16,0-3-2-16,-3-3 1 15,0-2-2-15,6-9 2 16,-3-4 0 0,3-6-4-16,0 3-1 15,0 2-4-15,0 3 1 16,0 3 3-16,3 2 1 0,0 6 1 16,-1 5 2-16,-2 0-1 15,0 2-1-15,0 1 1 16,-3 5-1-16,0-6-18 15,-3-2-5-15,0 0-150 32,9-5 68-32</inkml:trace>
  <inkml:trace contextRef="#ctx0" brushRef="#br0" timeOffset="177">13501 13134 228 0,'0'5'88'0,"3"16"-48"0,0 8-47 0,-1-18 14 16,1 2-7-16,0 1 0 16,0-4-7-16,0 1 0 15,0-3-72-15,0-3-29 16</inkml:trace>
  <inkml:trace contextRef="#ctx0" brushRef="#br0" timeOffset="178">13471 13041 248 0,'-3'-8'93'0,"3"8"-50"0,3 0-52 0,-3 0 1 16,9 0-7-16,3 0-19 15,0 0-6-15,-1 0-47 16,1 3-19-16</inkml:trace>
  <inkml:trace contextRef="#ctx0" brushRef="#br0" timeOffset="179">13605 13092 176 0,'3'21'66'0,"-3"-11"-36"0,0 17-22 15,0-14 16-15,0 0-10 16,0 0-1-16,0 1-5 16,0-4 0-16,0 1-5 15,0-3 0-15,0-6 1 0,0-2 4 16,0 0 3-16,0-10 0 15,3-9-1-15,0 3-1 16,3 1-10-16,0-1-4 16,3 3 3-16,2 2 2 15,1 3 1-15,3 5 2 16,0 3-2-16,3 6-1 16,-3 4 1-16,0 3-1 15,0 1 0-15,-3-1 0 16,-1 0-16-16,4 0-4 15,0-2-23-15,0-3-10 16,0-8-36-16</inkml:trace>
  <inkml:trace contextRef="#ctx0" brushRef="#br0" timeOffset="180">13944 13086 204 0,'-18'-5'77'0,"0"8"-42"0,9-1-34 16,6 4 16-16,-3-1-9 15,1 3 0-15,-4 2-2 16,0 9 1-16,6-1-4 16,0 4-2-16,3-1 0 0,3-3-1 15,3 1 2-15,6-6 3 16,-1-2 2-16,4-3 1 16,0-6 0-16,0-4-4 15,0-6-1-15,-3-14 1 16,-3 1 0-16,0 0-2 15,-3-3 1-15,-3-2-4 16,-3-3-2-16,-3 2-3 0,0-2 1 16,0-5 1-16,0 5 2 15,-3 5 3-15,3 5 2 16,0 6 1-16,3 5 2 16,0 11-5-16,0 10-1 15,3 6 0-15,0 2 2 16,3 5 5-16,0 1 4 15,3-4-9-15,3 4 0 16,-1-1-2-16,1-2 0 16,3-5-25-16,-3-3-8 15,0-6-36-15,3-10-14 0,-3-2 0 32</inkml:trace>
  <inkml:trace contextRef="#ctx0" brushRef="#br0" timeOffset="181">14158 13052 240 0,'0'3'90'0,"12"-1"-48"0,-3 3-49 16,0 1 16-16,3-1 3 15,0 0 7-15,3-2-6 16,0 0-2-16,0-3-6 16,-1 0 1-16,-2-3 0 0,0-2-2 15,0-1-1-15,-6-2 3 16,0 1 1-16,-6-1-6 0,-3 0-2 15,-6 0-7-15,-3 2 0 16,-9 1-1-16,-2 5 3 16,2 3 2-16,0 5 2 15,3 2-1 1,3 4-1-16,6 1 3 0,3 1 0 16,3 5-2-16,6 3 2 15,9-3 1-15,3 1 2 16,0-7-10-16,3-1-4 15,0-4-14-15,0 1-6 16,-1-8-19-16,-2-3-7 16,-3-3-20-1</inkml:trace>
  <inkml:trace contextRef="#ctx0" brushRef="#br0" timeOffset="182">14352 13123 184 0,'-3'-5'71'15,"0"5"-38"-15,3 3-32 0,0-3 16 0,3 5-5 16,0 6 3-16,0 4-2 15,3 1 2-15,0-2-8 16,0-1 2-16,-3-3 2 0,0 1-4 16,0 0 1-16,-3-6 4 15,0-5 2-15,-3 2 4 16,3-2 1-16,-3-2-2 16,0-3 2-16,0-11-4 15,0 2 1-15,3-1-7 16,6-1-1-16,0 0-4 0,3 3-1 15,0-1-3 1,2 1-3-16,4 3-1 0,0-1 0 16,3 3-4-16,0 0-2 15,0 3-22-15,0-1-9 16,-1 4-38-16,7-1-17 16,0 1-7-1</inkml:trace>
  <inkml:trace contextRef="#ctx0" brushRef="#br0" timeOffset="183">14673 13044 292 0,'-3'0'110'0,"3"3"-60"0,0-3-58 0,0 0 16 0,0 0-8 16,3 5 2-16,0 0-8 16,0 0-3-16,3 1 5 15,0 2-45-15,0-3-17 0,3 3-39 16</inkml:trace>
  <inkml:trace contextRef="#ctx0" brushRef="#br0" timeOffset="184">14715 13189 276 0,'-6'14'104'0,"3"-12"-56"0,3 1-56 16,0-3 18-16,3 3-16 16,-3-3-82-1,12 0-34-15,0 0 30 16,0 0 17-16</inkml:trace>
  <inkml:trace contextRef="#ctx0" brushRef="#br0" timeOffset="185">15331 12758 208 0,'-3'32'77'0,"3"-11"-42"0,3 16-37 0,0-10 14 15,-3-1-6-15,3 3-1 16,0 3-6-16,-3-3 1 15,0 0 0-15,0-2 0 0,3 2 0 16,-3 2-69 0,3-4-54-16,0-6 38 15</inkml:trace>
  <inkml:trace contextRef="#ctx0" brushRef="#br0" timeOffset="186">15194 12994 276 0,'-6'-8'104'0,"12"8"-56"0,3-3-52 15,-3 3 21-15,3 0-11 16,6-3 2-16,6 3-5 16,0-2-2-16,2 2 0 15,4-3-8-15,0-2 0 0,-3 0-41 16,0-6-18-16,-4 0-43 15</inkml:trace>
  <inkml:trace contextRef="#ctx0" brushRef="#br0" timeOffset="187">15474 12869 200 0,'0'24'77'0,"3"13"-42"0,-3-2-37 0,0-20 17 15,0 4 0-15,0 0 5 16,0 2-4-16,3-3 1 16,0-2-10-16,0-3-6 0,0-2-2 15,-3-3 3-15,0-3 3 16,0-5 0-16,3-3 2 16,0-4-6-16,0-4-3 15,0-2-2-15,3-1 0 0,3-1 0 16,0 1 3-16,3 4 0 15,-1 5 1-15,4 2 2 16,0 8 1-16,0 6 1 16,-3 5 0-1,0 2 0-15,0 1 0 0,-3 2 0 16,0 3 0-16,0-3-13 16,-3-5-7-16,0 0-35 15,-1-9-15-15,1-1-32 16</inkml:trace>
  <inkml:trace contextRef="#ctx0" brushRef="#br0" timeOffset="188">15727 13049 212 0,'12'0'79'0,"-9"6"-42"0,-3 4-45 0,0-2 10 16,3 3-3-16,0 2 0 15,3 5 1-15,0 6 2 16,-6-5-1-16,0-1-14 0,0-2-4 15,0-3-68 1</inkml:trace>
  <inkml:trace contextRef="#ctx0" brushRef="#br0" timeOffset="189">15751 12920 280 0,'0'-19'104'0,"0"22"-56"0,3-3-56 0,3 0 0 15,0 8-1-15,3 0-23 16,0 2-6-16,2 1-29 16,4-3-10-16,0 0 3 15,0-3 5-15</inkml:trace>
  <inkml:trace contextRef="#ctx0" brushRef="#br0" timeOffset="190">15897 12994 200 0,'-12'2'77'0,"3"1"-42"0,-6 2-30 0,9 1 17 16,0-1-10-16,0 0 1 15,0 3-6-15,3 3-2 16,3-1-2-16,6 3 4 0,0 3 3 16,3 0-1-1,0 3 2-15,0-3-4 0,-3 2 1 16,-3-2-3-16,-3 0 2 15,-3-3-2-15,0-2 0 16,-3-1-23-16,0 1-10 16,-3-6-63-1,3 0-57-15,3-5 51 16</inkml:trace>
  <inkml:trace contextRef="#ctx0" brushRef="#br0" timeOffset="191">16510 12999 180 0,'-3'-5'68'0,"0"5"-36"0,-3-3-24 0,0 6 16 15,-6-1-8-15,0 4 1 16,-3 2-6-16,-6 2-1 16,4 6-6-16,2 5-3 0,3 6 0 15,3 4-4-15,9-4 2 16,3-3 1-16,6-3 0 15,6-8 8-15,6-5 5 16,5-5-2-16,-2-11-1 0,-3-6-4 16,0-1-1-1,-3-4-3-15,-6-2 1 0,-4-3-2 16,-2 0-1-16,-3-5-2 16,-6-3 1-16,-3 1 1 15,-2-1 2-15,2 3-3 16,-3 2 0-16,0 6 3 15,3 3 1-15,0 4-1 16,-3 7-2-16,9 9-4 16,0 9 0-16,3 7 4 15,3 3 2-15,6 3 0 16,0 3 1-16,3 2-2 16,-4-3-1-16,4-2-4 15,3-3 0-15,-3-2-36 0,-3-3-13 16</inkml:trace>
  <inkml:trace contextRef="#ctx0" brushRef="#br0" timeOffset="192">16730 13023 156 0,'-6'2'57'0,"6"4"-30"0,0 2-25 0,3-3 14 16,0 0 7 0,3 1 6-16,3-1-11 15,3-3-3-15,3 1-9 16,0-3-4-16,0 0 1 0,-1-3 0 0,-2-2 1 15,-3 0-2-15,0 0 1 16,-3-3 0-16,-6 0 1 16,-3 0-5-16,-3 0 1 15,-6 3 0-15,-3-1 0 16,-2 4 2-16,-1 2 1 16,0 5-1-16,0 3 1 15,3 2 0-15,0 6 3 16,3 3 3-16,3 5 5 15,3 5-6-15,6-3-2 0,6-5-1 16,3 1-1-16,6-9 2 16,6-3 3-1,3-4-6-15,0-12-4 0,-3 1-22 16,2-8-8-16,-5 0-13 16,0 2-3-16,-3-2-49 15</inkml:trace>
  <inkml:trace contextRef="#ctx0" brushRef="#br0" timeOffset="193">16819 13012 84 0,'-3'-2'33'0,"3"2"-18"0,0-3-18 0,0 3 8 15,0 0-2-15,0 0 1 16,-3 0 6-16,1 0 6 16,-1 0 1-16,0 0 1 15,-3 0-5-15,0 3 0 16,-3-1 3-16,0 4 2 15,-3-1-9-15,0 3 3 0,0 5 2 16,0 3-1-16,0 2 0 16,3 6-1-16,6 3 0 15,3-1-4-15,3-5 0 16,3-2-1-16,3-6 3 0,6-5 1 16,3 0 3-16,0-16-3 15,3-5 1-15,-3-3-5 16,-4 0-2-16,-2 0 6 15,-3-2 3-15,-3-1-1 16,-3 3 2-16,-6 0-2 16,-3 3 0-16,-3 0-7 15,-3 2-2-15,0 6-9 16,1 0-4-16,-1 5-15 16,0 0-7-16,3 5-26 15,3 0-11-15,6-2-41 16</inkml:trace>
  <inkml:trace contextRef="#ctx0" brushRef="#br0" timeOffset="194">16974 13052 184 0,'-6'3'71'0,"9"-1"-38"0,0 3-25 16,3-2 16-16,-3 2 1 15,3 1 2-15,3 2-8 16,3-3-4-16,0 0-8 15,0 1-3-15,6-4 0 0,2-2 0 16,1-2 2-16,-3-4-3 16,0 1-2-16,-3-3 0 15,0 0 1-15,-6-3-3 16,-3 1-2-16,-3-1-5 16,-3 1 0-16,-6 2-7 15,-6 0-1-15,-6 0 4 16,-3 3 3-16,0 2 5 15,-3 6 2-15,4-1 2 0,-1 6 0 16,3 3 0-16,0 2 0 16,3 3 6-16,6 0 6 15,6 2-2-15,3 1 0 16,6 2-9-16,3-2 0 16,6-4 3-16,9-1 2 15,3-12-27-15,2-2-12 16,1-8-75-1</inkml:trace>
  <inkml:trace contextRef="#ctx0" brushRef="#br0" timeOffset="195">17299 12994 248 0,'-18'-11'93'0,"12"11"-50"0,-9 0-44 15,9 0 18-15,-3 3-10 16,0-1 1-16,3 1-5 15,-3 2-2-15,6 1 0 16,3 2-8-16,9 5-3 0,0 3 10 16,3 0 6-16,0-1-2 15,-3 1 0-15,-3-2-2 16,-3 1-2-16,-6 1 3 16,-3 3 2-16,-6-3 2 15,-3-6 1-15,0-2-2 0,-3-8-1 16,1-2-3-16,2-1-2 15,3-5-28-15,3 0-11 16,3 0-146 0,18-5 71-1</inkml:trace>
  <inkml:trace contextRef="#ctx0" brushRef="#br0" timeOffset="196">17412 13018 244 0,'-3'0'90'0,"6"2"-48"0,-3 11-53 0,3-5 13 16,0 3-4-16,0 2 3 0,0 0 9 15,0 1 3-15,-3-4-6 16,0-2 0-16,0 0 3 16,0-3-6-16,-3 1-2 0,3-6 1 15,0 0 0-15,0 0 3 16,0-3 1-16,0 0-6 15,0-5-2-15,3-2-5 16,0-3 1-16,3-1 3 16,0 1 3-16,2 0 0 15,-2 2-1-15,3 3 1 16,3 3-1-16,0 2 2 16,0 6 1-16,3 2 7 15,0 6 4-15,0 2-3 16,-3 0-1-16,-3 1-9 0,-3 2 0 15,-4-1 1 1,-2 7 1-16,0-7-21 0,-2-1-8 16,-1-1-31-16,0-5-12 15,3 0-36 1</inkml:trace>
  <inkml:trace contextRef="#ctx0" brushRef="#br0" timeOffset="197">17695 12980 296 0,'-6'-13'112'0,"6"-3"-60"15,0 6-61-15,-3-1 48 16,0 1-14-16,0-4-11 16,-3 4-6-1,0-1-6-15,3 1-4 0,0 2 1 0,0 0-37 16,3 0-16-16,3 0-17 15,3 0-5-15,3-3-24 16</inkml:trace>
  <inkml:trace contextRef="#ctx0" brushRef="#br0" timeOffset="198">17834 12629 264 0,'9'0'101'0,"-18"2"-54"0,15 6-50 16,-3 0 16-16,0 11-1 0,0 10 3 15,0 8-8-15,0 10-4 16,0-2-2-16,3 0 1 0,-3 0 1 16,0-2-4-16,-3-4 1 15,0 1-35-15,-3 0-17 16,0-9-66 0</inkml:trace>
  <inkml:trace contextRef="#ctx0" brushRef="#br0" timeOffset="199">17689 13018 300 0,'-3'-8'112'0,"12"5"-60"0,8 0-63 16,-5 3 18-16,9-2-7 15,6-1 2 1,6 0-23-16,2 1-8 0,4-1-92 15,9-5-40-15</inkml:trace>
  <inkml:trace contextRef="#ctx0" brushRef="#br0" timeOffset="200">18561 12994 160 0,'-9'-8'60'0,"6"8"-32"0,-6-3-20 15,6 3 18-15,-9 3-6 16,-3-1 0-16,-3 4-5 15,3 4 1-15,0 4-9 16,4 4-4-16,2 3 0 0,3 3-2 16,6 5-1-16,3-2 1 15,12-4-1-15,-1-4-11 0,4-3-3 16,3-6-35-16,0-2-13 16,3-5-19-1</inkml:trace>
  <inkml:trace contextRef="#ctx0" brushRef="#br0" timeOffset="201">18617 13041 208 0,'-15'-2'79'0,"9"4"-42"0,0 6-45 0,6-2 12 0,-2 1-6 16,2 4 0-16,0 2 15 15,2 6 8-15,4-1-10 16,3 4 3-16,6-4 0 0,6-5-5 15,6-5-1-15,0-8 0 16,-1-5 0-16,-2-3-2 16,-6-3-1-16,-6-2 1 15,-6-3 3-15,-6 0-4 16,-9-2-1-16,-6 2 0 16,-3 0 0-16,-3 3-7 15,1 2 0-15,-1 6-23 16,0 2-11-16,6 3-27 15,3 3-12-15,6 2-14 16</inkml:trace>
  <inkml:trace contextRef="#ctx0" brushRef="#br0" timeOffset="202">18730 13049 208 0,'-3'0'77'0,"6"8"-42"0,-3 5-43 0,0-2 10 16,3 0 1-16,6 4 3 16,0 1 5-16,3 0 4 15,3 0-8-15,0-3 0 0,6-5 0 16,-3-5-6-16,-4-3 0 16,7-8-1-16,-6-3 0 0,3 1 2 15,-9-1 1 1,0-2-4-16,-3-3 1 0,-9 0 2 15,-3 3 1 1,0 0-1-16,0 2 1 0,0 3 0 16,3 0 1-16,0 6-5 15,0-1-1-15,0 6-2 16,3 2 3-16,0 3-5 16,3 2 2-16,0 1-27 15,9 0-11-15</inkml:trace>
  <inkml:trace contextRef="#ctx0" brushRef="#br0" timeOffset="203">19013 12999 176 0,'0'3'66'0,"0"2"-36"0,0 6-18 15,3-4 21-15,-3 7-10 16,3 2-4-16,0-1-6 16,0 1-3-16,0 3-6 15,0-3-3-15,0-3 0 0,0-2 1 16,-3-1 3-16,3-2-2 0,-3-3 0 16,3-10 5-1,-3-3-6-15,3-2-1 16,0-6-3-16,0 0 0 15,3-3 4-15,6 1 1 16,3 2-1-16,-1 3-2 16,7 2 5-16,0 6 1 15,3 5 0-15,-3 8-1 16,-3 5-3-16,0 3-2 16,-4 0 3-16,-2 2 0 15,-3-2-1-15,0-3 1 16,-3-2-22-16,-3-3-9 15,0-3-30-15,-3-5-11 16,6-5-26 0</inkml:trace>
  <inkml:trace contextRef="#ctx0" brushRef="#br0" timeOffset="204">19415 12729 268 0,'0'0'101'0,"3"5"-54"0,0 22-53 16,0-11 17-16,0 5-1 16,0 8 4-16,0 5-5 0,0 1-3 15,0-1-3-15,0 1-3 16,0-1 1-16,0-5-19 0,0 3-5 16,-3 2-42-16,0-7-15 15</inkml:trace>
  <inkml:trace contextRef="#ctx0" brushRef="#br0" timeOffset="205">19216 12978 336 0,'0'-11'126'0,"11"11"-68"0,13 0-72 0,-9-2 17 0,18-1-20 16,6-2-1-16,8-9-70 15,4 4-32-15,5-1 15 16,-2-5 9-16</inkml:trace>
  <inkml:trace contextRef="#ctx0" brushRef="#br0" timeOffset="206">20150 12676 232 0,'-12'5'88'0,"12"19"-48"0,3 24-47 0,0-22 16 0,0 11-4 16,3 8 4-16,-3 6-4 16,3 2-3-16,0 2-1 15,0-5-1-15,0-5 2 0,0-8-6 16,-3-7 1-16,-3-7-52 15,0-4-23-15,-6-11-11 16</inkml:trace>
  <inkml:trace contextRef="#ctx0" brushRef="#br0" timeOffset="207">19989 12988 296 0,'-3'-10'112'0,"6"7"-60"0,3 1-61 0,0 2 18 15,6 0-5-15,6-3 2 16,3 0 0-16,6 1-1 16,0 2-3-16,-1 2-2 0,1-2 1 15,3 3-26-15,3 0-10 16,-7-1-57 0,1-7-59-16,-3-11 47 15</inkml:trace>
  <inkml:trace contextRef="#ctx0" brushRef="#br0" timeOffset="208">20338 12811 200 0,'-3'8'74'0,"6"5"-40"0,0 16-38 0,-3-5 13 0,0 0 4 16,0 0 3-16,0 0-3 15,-3-1-3-15,0 1-5 16,-3-5-4-16,0-1 0 0,3-4 1 15,0-4 3-15,0-2 0 16,0-3 0-16,3-5 1 16,3-2 3-16,3-6-4 15,0-3-1-15,3 1-9 16,3 2-2-16,3 0 13 0,2 5 7 16,1 6-6-1,0 5-1-15,-3 5-2 0,0 3 2 16,-3 2-3-16,-3 3 0 15,0 3-3-15,0-3-3 16,0-5-36-16,-1-2-16 16,1-7-56-1</inkml:trace>
  <inkml:trace contextRef="#ctx0" brushRef="#br0" timeOffset="209">20647 13084 232 0,'0'0'88'0,"9"2"-48"0,3 6-49 0,-6-5 14 0,3 0-3 16,3-1 3-16,0-2 4 15,3 0 5-15,-3-2-8 16,0-1-1-16,-4-2-1 0,-2-1-11 16,-6-2-3-16,-9 0-8 15,-2 0-4-15,-4 1 7 16,-3-1 6-16,-3 0 12 15,-3 5 8-15,0 3 4 16,-2 5 0-16,5 6 1 16,3 2 0-16,6 3 5 15,6 5 3-15,3 8-8 16,9-2-4-16,6-1-7 16,12-2-2-16,8-3-10 0,10-8-5 15,6-7-118 1</inkml:trace>
  <inkml:trace contextRef="#ctx0" brushRef="#br0" timeOffset="210">21281 13039 192 0,'-6'0'71'0,"6"2"-38"0,0 6-39 16,0 0 14-16,0 3 8 15,0 2 7-15,-3 0-3 0,3 0-1 16,0 3-11-16,0 6-3 0,-3-7 1 16,3-1-3-16,0-4 0 15,0-2 1-15,0-3 2 16,0 1 1-16,0-12 5 16,0-4-2-1,0-1-3-15,0-2-1 16,0-3-4-16,3-2 1 15,3-1-2-15,3 1 2 16,3 2-4-16,3 2 0 16,0 4-1-16,0 5 0 15,0 2 0-15,0 8-2 16,-1 6 3-16,-2 2 0 16,-3 0 3-16,3 6 1 0,-3-3-1 15,3 2-2-15,0 1-19 16,-3-3-10-16,3-6-23 15,-3-2-7-15,0-5-37 16</inkml:trace>
  <inkml:trace contextRef="#ctx0" brushRef="#br0" timeOffset="211">21537 13047 220 0,'-3'-6'85'0,"0"9"-46"0,3 0-39 16,0-3 16-16,3 5-7 0,-3 5 2 15,3 4-2-15,3 2 0 16,0 2-5-16,3 1-1 0,0-1 3 16,0-2-3-16,0-3 0 15,3-5 1-15,3-8 2 16,0-8-3-16,-1-2-2 16,-2-4-7-16,0 1-1 15,-3-3 1-15,-3 0 1 16,0 1 5-16,0-1 4 15,-3 2-1-15,0 4-2 16,-3 2 2-16,3 3 2 16,-3 5-4-16,3 5-3 15,3 6 3-15,0 2 1 16,0 0 0-16,0 0 1 16,3 0-2-16,0 3-1 0,0-2-17 15,2-6-9-15,1-8-44 16,3-6-17-16,-3-2 1 15</inkml:trace>
  <inkml:trace contextRef="#ctx0" brushRef="#br0" timeOffset="212">21835 12872 240 0,'-6'-5'90'0,"9"7"-48"0,-3 4-53 16,3 2 13-16,-3 10 2 0,3 1 5 15,0 2 0-15,3 5 0 16,0 3-5-16,0 0 2 0,0 3 0 16,0 3-2-16,3-9-1 15,0-2-14-15,-4-6-8 16,7-7-28-16,-3-3-12 16,3-11-33-1</inkml:trace>
  <inkml:trace contextRef="#ctx0" brushRef="#br0" timeOffset="213">21963 12838 244 0,'-3'-6'90'0,"6"14"-48"0,0 3-49 0,0-1 14 0,0 6 8 15,0 5 10-15,3 6-11 16,-3 5-2-16,0 2-8 15,0 0-1-15,3 6 1 0,0-3-9 16,0-5-4-16,0-6-39 16,-1-4-17-16,7-7-41 15</inkml:trace>
  <inkml:trace contextRef="#ctx0" brushRef="#br0" timeOffset="214">22618 12637 204 0,'-6'-8'77'0,"-9"2"-42"0,21 4-26 0,-6 2 19 16,0 0-1-16,0 0 3 15,3 5-14-15,0 3-4 16,0 5-8-16,3 19-1 0,0 2 3 16,-3 3-3-16,3-5 0 15,-3-6 1-15,0 6 0 16,0-3-7-16,0 0 0 15,-3-5-28-15,0-3-9 16,0-2-48 0,0-6-50-16,0 0 44 15</inkml:trace>
  <inkml:trace contextRef="#ctx0" brushRef="#br0" timeOffset="215">22475 12877 328 0,'-9'-8'123'0,"9"8"-66"0,3-2-62 16,-3 2 20-16,6 0-11 15,3 0-1-15,3-3-1 16,12 0-2-16,2-2 1 16,4-3-1-16,6 0 0 0,5 0-20 15,7-2-7-15,0-1-39 16,-7 1-15-16,-5 4-33 15</inkml:trace>
  <inkml:trace contextRef="#ctx0" brushRef="#br0" timeOffset="216">22808 12875 192 0,'-3'0'74'0,"3"5"-40"0,0 0-20 0,0-2 22 0,0 0-5 16,0-1-1-16,3 6-12 16,-3-3-6-16,9 1-7 15,-3-1-4-15,0 0 0 0,6 1-1 16,-3-4 0-16,12-4 2 15,-6-1 1-15,0-2-6 16,-4-1 0-16,-5-2-17 16,-3 0 7-1,-3 3 1-15,-3 0-1 16,-3 0 1-16,-5 2 1 16,-4 0 5-16,-6 3 3 15,6 3 2-15,3 0 5 0,-3 7 2 16,3-2 9-1,0 8 2-15,0-3-4 16,4 3-3-16,-1-3-3 16,6 6 0-16,0-3-6 0,6 0-1 15,0-1 0-15,11 1 0 16,1-2 2-16,3-7 1 16,9 1-26-16,0-2-9 15,-3-6-33-15,-7-3-11 16,1-2-11-1</inkml:trace>
  <inkml:trace contextRef="#ctx0" brushRef="#br0" timeOffset="217">22966 12930 220 0,'0'16'85'15,"3"-13"-46"-15,-6 15-32 0,6-10 18 0,0 3-13 16,0 2-4-16,0 3-1 16,0 0 0-16,-3 0-3 15,0-3-3-15,0-3 2 0,0-2-2 16,0 0 2-16,0-2 7 16,0-6 5-16,0 0-5 15,0-6-1-15,0-2-5 16,0-2-1-16,0-3-1 15,12-6 1-15,-3 1-4 0,3-6 0 16,0 5-1-16,-1 3 0 16,-2 3-5-16,-3 2-3 15,6 4-16-15,0 1-7 16,0 12-22-16,-3-4-10 16</inkml:trace>
  <inkml:trace contextRef="#ctx0" brushRef="#br0" timeOffset="218">23133 12965 196 0,'-3'-19'74'0,"3"35"-40"0,0-8-27 0,0-8 27 16,3 8-10-16,-3 2-9 15,0 6-7-15,0 0-5 16,0 0 6-16,0 0 6 0,0 0-7 16,0-3-2-16,0-2-4 15,0-3 1-15,0-3-2 16,0-5 2-16,0 0-2 16,6-3-1-16,-3-5-4 15,0-5-2-15,3-3 3 16,-3-2 1-16,8-11 2 15,-2 5 0-15,0 0-3 16,0 8 0-16,0 3 2 0,6 7 0 16,-6 9 7-16,12 5 4 15,-12 5 3-15,6 3 3 16,-9 5-5-16,3-2-1 16,-4-1-4-16,-10-2-1 15,5-3-1-15,0-2 0 16,0-3-5-16,0-3 1 15,5-7-2-15,1-6 0 16,0-6-3-16,-3-1 1 16,6-4 0-16,0 1 2 15,0 4-1-15,3-2 1 16,0 3 2-16,0 11 0 16,-3 4 4-16,0 6 2 15,3 3 0-15,-3 5 1 16,-3 0-2-16,-1-1 0 15,1 1-8-15,-3-3 0 16,-3-2-30-16,6-3-11 0,-3-3-21 16,-3-5-10-16,0-2-23 15</inkml:trace>
  <inkml:trace contextRef="#ctx0" brushRef="#br0" timeOffset="219">23529 12922 228 0,'0'21'85'0,"0"-2"-46"0,0-1-32 0,0-10 20 16,6 6-14-16,-3 2-4 16,-3-1-6-16,0-1-3 15,5-1 1-15,-2-3-30 0,0-2-13 16</inkml:trace>
  <inkml:trace contextRef="#ctx0" brushRef="#br0" timeOffset="220">23493 12840 264 0,'-6'-2'101'0,"12"2"-54"0,-6 0-55 0,6 0 2 16,0 2-8-16,6 1-31 15,-3 2-11-15,-6-2-37 16,6-1-14-16</inkml:trace>
  <inkml:trace contextRef="#ctx0" brushRef="#br0" timeOffset="221">23576 12967 212 0,'3'29'82'0,"-3"-18"-44"0,0 2-31 15,0-8 18-15,0 1-9 16,0-1 1-16,0 0-10 16,0-2-2-16,0-3-3 15,0 0 1-15,0-5 2 0,6-3-2 16,-3-3 0-16,6-5-1 15,0-8-2-15,3 3 3 16,0 3 2-16,-3 2 0 0,6 5 2 16,2 6-2-16,-2 2 2 15,6 11-2-15,-3 6 0 16,-3 1-1-16,-3 1 0 16,3 0-5-16,-3 0-1 15,0-3-17-15,-4-2-5 16,4-3-23-16,-3-3-8 15,0-5-50 1</inkml:trace>
  <inkml:trace contextRef="#ctx0" brushRef="#br0" timeOffset="222">23963 12838 192 0,'-15'-6'74'16,"12"6"-40"-16,-15 3-22 0,13 2 19 0,-4 1-5 15,0 4-1-15,-3 3-9 16,0 11-3-16,3 0-7 16,0 2-4-16,6 4-1 0,3-4-1 15,0-2 0-15,3-3 0 16,6-5 2-16,-3-3-6 16,0-5-1-16,9-5-7 15,-3-6 0-15,2-5 1 16,-5-3 5-16,3 1 5 15,-3-11 3-15,-3-3 2 16,-3 3 0-16,6 2-2 16,-6 6 1-16,0 2-2 0,3 19 6 15,0 3 3 1,3 5-5-16,-3 2-1 16,3 4-2-16,3-1 1 15,-3-3-11-15,6-2-2 16,-4-3-28-16,1-5-13 15,-3-2-50 1</inkml:trace>
  <inkml:trace contextRef="#ctx0" brushRef="#br0" timeOffset="223">24115 12607 280 0,'0'-5'107'0,"0"8"-58"15,0-1-53-15,6 4 18 0,-3 7 1 16,0 11 4-16,3 10-5 16,-3 3-3-16,9 11-6 15,-6-1-2-15,-3 1 1 0,6-3-9 16,-9-5-2-16,6-6-38 16,-3-7-15-16,-3-4-67 15</inkml:trace>
  <inkml:trace contextRef="#ctx0" brushRef="#br0" timeOffset="224">24005 12856 284 0,'-6'-5'107'0,"9"5"-58"0,0-5-51 0,3 5 22 16,3-3-12-16,3-2-2 15,6-1-3-15,5 1-3 16,10 2 1-16,3 3-12 0,-3 3-5 16,-1 0-23-16,-5 2-8 15,-3 0 7-15,-6 1 4 16,-6-1 21-16,0 3 8 0,-4 2 21 16,-8-2 8-1,0 8 7-15,0 3 2 0,-3 2-5 16,-2 3-2-1,2-1-9-15,3 1-4 0,3-3-9 16,5-2-1-16,1-3 1 16,3-6 1-16,12-4 1 15,-9-6 2-15,6-6-1 16,-6-2 2-16,0-2-2 16,-3-3 2-16,-7-1-2 15,-2-12 2-15,-3 2-6 16,-8 3-1-16,-7 0-11 15,0 2-3-15,0 6-24 16,3 3-8-16,-3 2-31 16,9 5-53-16,0 0 29 15</inkml:trace>
  <inkml:trace contextRef="#ctx0" brushRef="#br0" timeOffset="225">24499 12935 236 0,'6'43'90'0,"-3"-33"-48"0,0 4-31 0,3-6 21 16,-3 0-8-16,-3-1 0 16,0 1-9-16,0-2-2 15,0-1-7-15,0-5 3 0,0 0 1 16,0-5-3-16,0-3 1 16,0-8-5-16,0-8 0 15,6-2 1-15,0-1 2 0,3 1 1 16,3 2 1-16,5 3-7 15,10 0-2-15,6 5-3 16,0 5 3-16,2 3-35 16,10 5-14-16,-3 1-91 15</inkml:trace>
  <inkml:trace contextRef="#ctx0" brushRef="#br0" timeOffset="226">4485 14806 212 0,'-33'3'79'0,"18"5"-42"0,-6 13-37 16,12-8 18-16,-9 6-3 16,0 15 0-16,1 3-7 15,5 3-5-15,6-3-2 16,6-3-1-16,9 1 2 0,9-9-3 16,5-5-2-16,7-5-12 15,6-5-2-15,5-9-23 16,1-7-7-16,0-6-39 15</inkml:trace>
  <inkml:trace contextRef="#ctx0" brushRef="#br0" timeOffset="227">4729 14920 204 0,'-27'13'77'0,"15"21"-42"0,0 4-37 0,9-23 14 15,0 7-6-15,3 4 1 16,6-5 0-16,3 0 1 15,6-5-4-15,6-5 4 0,5-11 2 16,4-3-1-16,0-5 0 16,-3-5-5-16,-3-3-3 15,-4 0 0-15,-8-5-1 16,-9-5 2-16,-6 2 1 0,-3 5 1 16,-11 3 2-16,-1 6-3 15,0 2-2-15,0 0-20 16,3 3-8-1,6 2-26-15,0-2-11 0,9-1-24 16</inkml:trace>
  <inkml:trace contextRef="#ctx0" brushRef="#br0" timeOffset="228">5095 15028 172 0,'24'66'66'0,"-16"-36"-36"0,1 9-26 16,-6-20 13-16,-3 7-2 15,0 3 4-15,0 0-7 16,0-5 1-16,0-3-8 0,-3-5 4 0,0-8 1 16,-5-2 3-16,2-12 5 15,-6-4-10-15,3-9-2 16,0-7-4-16,0-9-2 16,3-7 1-16,3-16-1 15,3 2 0-15,6 1 2 16,9 10 5-16,0 10 4 15,3 11-6-15,2 11-3 16,-2 8-4-16,0 10 1 16,-3 8 5-16,-3 9 5 15,-6-1-3-15,-3 5 2 16,-6-2-7-16,-3 0-3 16,-6-3-17-16,0-5-5 15,-3-6-23-15,-3-4-8 16,3-6-48-16</inkml:trace>
  <inkml:trace contextRef="#ctx0" brushRef="#br0" timeOffset="229">5363 14838 264 0,'18'24'101'0,"-4"-3"-54"0,4 8-48 15,-9-8 20-15,3 3-13 0,-3 0-1 16,0 0-3-1,-3-6 1-15,0 1-2 0,3-6-9 0,3 0-5 16,0-8-42-16,5-7-16 16,4-6-30-1</inkml:trace>
  <inkml:trace contextRef="#ctx0" brushRef="#br0" timeOffset="230">5672 14893 276 0,'-9'22'104'0,"0"20"-56"0,-11 13-34 0,8-25 26 15,-6 7-13-15,-3-3-3 16,-3 3-14-16,0 3-4 16,0-3-4-16,4-5-19 0,5-9-6 15,6-4-84 1,9-11-76-16,21-8 55 16</inkml:trace>
  <inkml:trace contextRef="#ctx0" brushRef="#br0" timeOffset="231">6363 14859 236 0,'-36'16'88'0,"15"2"-48"0,-6 22-40 0,18-16 16 16,1 2 0-16,-4 3 4 16,3 3-8-16,6 3-2 15,3-6-6-15,6-3-3 0,9-5 2 16,8-5-18-16,4-5-6 0,12-6-23 15,0-5-10 1,-1-8-46-16</inkml:trace>
  <inkml:trace contextRef="#ctx0" brushRef="#br0" timeOffset="232">6544 15002 252 0,'-23'5'96'0,"17"8"-52"0,-3 9-49 15,6-9 15-15,3 5-2 16,3 1 5-16,3-1 4 16,6 1 2-16,5-6-10 15,7-2 1-15,6-3 1 0,0-8 0 0,2-8 1 16,-2-3-6 0,-6-2-2-16,-6 0 2 15,-9-3 1-15,-6 0-3 0,-9-5-1 16,-6-8 1-16,-6 15 0 15,-3 4-20-15,-3-1-7 16,1 3-17-16,2 3-7 16,3 2-39-1,3 9-59-15,9-12 37 16</inkml:trace>
  <inkml:trace contextRef="#ctx0" brushRef="#br0" timeOffset="233">6750 14994 208 0,'21'34'79'0,"-13"-20"-42"0,-2 15-32 0,-3-16 19 0,-3 5-15 16,-3 1-2-16,0-3 10 16,0-3 6-16,1-2-11 15,-1-3 2-15,0-3 0 0,9-16-7 16,-1-2-4 0,4-5-2-16,6-4-6 15,3-4-1-15,6 2-2 16,0 3 2-16,0 16 2 15,-1 2 2-15,-2 8 3 16,-3 6 2-16,0 2-4 16,-6 0-1-16,0 1 3 15,0-4 1-15,-3-2-31 0,0 0-15 16,-1-3-66 0</inkml:trace>
  <inkml:trace contextRef="#ctx0" brushRef="#br0" timeOffset="234">7211 14917 324 0,'-36'8'121'0,"30"13"-66"0,-3 8-66 0,7-18 18 16,-1 2-9-16,0 0 0 15,3 1 8-15,3 2 4 0,2 2-5 16,4-2-1-16,0 2 0 0,0 1-2 15,-3-3 1 1,-6 0-2-16,-3-3-1 0,-6 0-2 16,-3-2 1-16,-8-3-15 15,-1-3-6-15,0-2-33 16,0-3-13-16,6-8-50 16</inkml:trace>
  <inkml:trace contextRef="#ctx0" brushRef="#br0" timeOffset="235">7518 14713 288 0,'-3'24'110'0,"3"-8"-60"0,3 21-61 0,-3-13 16 15,0 16-4-15,-3 5 1 16,0 0 11-16,0 0 6 15,0-3-10-15,0-2-5 0,3-6 0 16,-3-5-41-16,3-2-16 16,3-6-73-1</inkml:trace>
  <inkml:trace contextRef="#ctx0" brushRef="#br0" timeOffset="236">7312 14949 316 0,'9'-19'121'0,"21"22"-66"0,9-11-66 15,-16 6 16-15,7-4-15 16,6 1-2-16,3 0-20 16,2-1-6-16,1 1-80 15,9 2-35-15</inkml:trace>
  <inkml:trace contextRef="#ctx0" brushRef="#br0" timeOffset="237">7771 15034 244 0,'0'10'93'0,"3"6"-50"0,0 11-46 0,0-17 16 15,-3 6 2-15,0 3 2 0,0-4 0 16,0-1 2 0,0-4-10-16,-3 1 3 0,0-3 2 0,0-3-7 15,0-2-2-15,0-3-1 16,0-6 2-16,0-4 3 16,0-3 5-16,3-3-6 15,0-5 0-15,3-1-2 16,3-4 1-16,3 2-4 15,0-2 0-15,8 4-3 16,-2 7-1-16,0 1-12 16,3 4-7-16,-3 2-11 15,0 3-4-15,0 5-3 16,0 0-2-16,-1 0-6 16,-2 0-4-16,0 0 17 0,-3 2 6 15,0 6 34-15,-6 0 17 16,0 3 13-1,0 2 5-15,0 3-9 0,-3 2-5 16,3 9-8-16,0-3-2 16,3-3-6-16,0-3-2 15,3-2-6-15,3-3-1 16,0-2-1-16,3-8 1 16,-1-11-7-16,4 0 1 15,-3-6-10-15,0-1-2 16,-3-4 3-16,-3 3 5 15,0 0 8-15,-3 6 7 16,-3-3 5-16,0 7 2 0,-3 6-8 16,0 8-2-16,-3 5-1 15,3 3 2-15,0 3-3 16,3 2 0-16,3-3-1 16,3-2 1-16,3-2-20 15,5-6-8-15,10-6-31 16,0-7-15-16,6-3-37 15</inkml:trace>
  <inkml:trace contextRef="#ctx0" brushRef="#br0" timeOffset="238">8437 14962 280 0,'-35'8'104'0,"20"13"-56"0,-6 6-52 0,12-14 18 15,0 8-4-15,0 3 1 16,3 0 1-16,0 0 0 15,6-1-6-15,9-1-2 0,6-4 0 16,9-5-16-16,9-5-6 16,2-5-35-16,4-8-16 15,0-11-46 1</inkml:trace>
  <inkml:trace contextRef="#ctx0" brushRef="#br0" timeOffset="239">8690 14661 332 0,'-6'0'123'0,"6"13"-66"0,3 29-69 0,0-21 18 0,0 11-10 16,0 5 3-16,0 13 0 16,3 1 3-16,0-4-1 15,3-4-18-15,3-1-9 0,0-2-88 16,-3-6-57-1,0-13 68-15</inkml:trace>
  <inkml:trace contextRef="#ctx0" brushRef="#br0" timeOffset="240">8571 14909 416 0,'-32'-2'156'0,"26"-4"-84"0,6 4-97 0,3-1 19 15,3 0-9-15,3 1 1 16,5-1 9-16,7 0 2 16,3 1 3-16,3-1-3 0,3 3 0 15,-1 3-20-15,1 2-8 16,-3 0 0-16,-3 3 4 16,-6 6 15-16,-6 7 9 15,-7 3 7-15,-2 5 3 16,-3 2 1-16,0 1 0 15,3 0-4-15,3-6-1 16,6-2-3-16,6-5-3 16,6-3 2-16,0-8 0 0,3-8 1 15,-1-3 0-15,1-8-5 16,-6-2 1-16,-6 0 6 16,-3-3 6-16,-9 0 7 15,-9 0 3-15,-6-8-7 16,-6 1-4-16,-6-1-13 15,0 5-4-15,4 3-24 16,2 3-8-16,6 3-20 16,9 2-6-16,3 8-32 15</inkml:trace>
  <inkml:trace contextRef="#ctx0" brushRef="#br0" timeOffset="241">9063 15081 212 0,'32'29'79'0,"-20"-18"-42"0,3 15-30 0,-9-15 20 16,0 0-5-16,-3-3 1 15,0-1 1-15,0-1 2 16,-3-1-14-16,0-5 6 0,0 0 3 16,3-11-3-16,0-2 2 15,3-5-7-15,6-3 0 16,6-3-13-16,2-5-2 16,7-3-17-16,6 5-7 15,6 4-45-15,-1 4-18 16,1 11-36-1</inkml:trace>
  <inkml:trace contextRef="#ctx0" brushRef="#br0" timeOffset="242">5532 15915 232 0,'-6'-8'88'0,"-6"8"-48"16,1 0-38-16,5 0 17 0,-3 0-6 16,-6 0 2-16,-6 2-2 15,-9 4 0-15,3 2-7 16,-2 10-4-16,2 6 1 0,3 5-2 16,3-2-1-16,9 4-2 15,6 1 1-15,12-6 1 16,6-4 0-16,9-9 0 15,6-3 2-15,6-10 1 16,-1-10 1-16,7-3 0 16,-9-1 0-16,-3-9 2 0,-7-4 1 15,-8-7 5-15,-3 2 5 16,-9-10-5-16,-6-1-2 16,-6-2-3-16,-3 3-2 15,-2 2-1-15,-1 9 2 16,3 4 1-16,3 6 3 15,3 8-12-15,3 5-3 16,0 16 0-16,12 16 2 16,0 15 4-16,6 6 2 15,3 0-6-15,3 8-2 0,3-11-23 16,5 1-6 0,-2-11-29-16,0-6-13 0,0-5-39 15</inkml:trace>
  <inkml:trace contextRef="#ctx0" brushRef="#br0" timeOffset="243">5735 15960 304 0,'-3'2'112'0,"6"1"-60"0,9 0-61 16,-6-1 20-16,3 1-10 15,5 5 2-15,4-8 4 16,3-3 4-16,0-2-6 15,0-3-1-15,-3 0 2 0,-4 0-5 0,-2-8-3 16,-6 0 1-16,-6-2 2 16,-9 2-2-16,-8 3 0 15,-4 10 1-15,-9 3 0 16,-3 11 0-16,0 7 0 16,1 3 0-16,5 3 2 15,6 0-3-15,12 2 0 16,6-2-1-16,12 0 0 15,12-5-5-15,6-4 0 16,11-4-24-16,4-3-9 16,9-5-23-16,-1-6-9 0,1-2-23 15</inkml:trace>
  <inkml:trace contextRef="#ctx0" brushRef="#br0" timeOffset="244">6223 15928 312 0,'-33'-5'115'0,"15"5"-62"0,0 5-53 15,12-2 23-15,1 2-15 16,-1 0-4-16,0 3-8 16,3 3 0-16,3 2 2 15,3 8 3-15,3-2 4 0,-3-1 0 16,0-2 0-16,-6 5-1 16,-3 0 0-16,-6-5 0 0,-6 3 0 15,-3-6-2 1,-3-5-2-16,0-8-2 15,1 0-1-15,2-3-36 16,6-7-16-16,12-4-80 16</inkml:trace>
  <inkml:trace contextRef="#ctx0" brushRef="#br0" timeOffset="245">6571 15661 308 0,'-15'-11'115'0,"18"11"-62"0,-3 3-62 0,3 10 7 16,0 13-3-16,0 17 4 16,-3 4 5-16,-3 6-1 15,0 0-2-15,0-5 2 0,0 2-11 16,0-8-4-16,0-4-63 15,0-7-25-15,0-4-2 16</inkml:trace>
  <inkml:trace contextRef="#ctx0" brushRef="#br0" timeOffset="246">6339 15928 368 0,'24'-11'140'0,"3"9"-76"0,32-6-88 0,-29 8 15 16,9-3-25-16,8-5-3 15,4 0-10-15,-1 0 0 16,1 3-68-16,3 8-29 16</inkml:trace>
  <inkml:trace contextRef="#ctx0" brushRef="#br0" timeOffset="247">6878 15978 220 0,'0'16'85'0,"9"11"-46"0,0 12-39 15,-6-23 18-15,0 3 3 16,-3-1 5-16,0 1-1 15,0-6 0-15,0 0-14 16,0 0 2-16,0-5 3 0,0-2-4 16,0-6 1-16,0-3-2 0,0-5 1 15,3-8 0-15,-1 3 0 16,4 0-4-16,3-9-3 16,0 4-2-1,3-3 0-15,3 2-4 0,0 1 0 16,0 5-19-16,6 5-7 15,0 0-19-15,2 2-7 16,1 1-15-16,0 2-5 16,-3 3-29-1</inkml:trace>
  <inkml:trace contextRef="#ctx0" brushRef="#br0" timeOffset="248">7205 16047 264 0,'-6'34'101'0,"3"-23"-54"15,0 7-42-15,3-4 22 0,0 2-13 16,3-1-3-16,3 1-2 15,3-2 1-15,3-4-5 16,0-2-1-16,3-8 2 0,0 0-1 16,0-8 0-16,2-5-10 15,4-3-2-15,-3 0 4 16,-3 3 1-16,-6 2 2 16,0 1 2-16,-3 4-1 15,0 1-1-15,0 5-2 16,0 5 1-16,0 3-1 15,3 6 0-15,-1 4-11 16,4-5-5-16,3 1-28 16,0-6-12-16,9-6-56 15</inkml:trace>
  <inkml:trace contextRef="#ctx0" brushRef="#br0" timeOffset="249">7649 15994 320 0,'-36'8'121'0,"27"-3"-66"0,-12 35-71 0,9-24 18 15,3 5-6-15,3 0 2 16,6 6 2-16,9-6 2 16,6 0-1-16,9-2-9 0,9-9-5 0,11 1-31 15,7-11-11-15,0-11-58 16</inkml:trace>
  <inkml:trace contextRef="#ctx0" brushRef="#br0" timeOffset="250">8083 15727 308 0,'-27'-19'115'0,"21"19"-62"0,1 3-66 15,5 2 17-15,-3 6-8 16,0 15 2-16,0 19 1 15,3 3 1-15,-3 7 0 16,6 1 0-16,0 0 0 0,0-9-9 16,0-4-4-16,2-9-48 0,1 0-20 15,0-10-23 1</inkml:trace>
  <inkml:trace contextRef="#ctx0" brushRef="#br0" timeOffset="251">7797 15986 336 0,'-11'-8'126'0,"37"8"-68"0,4-5-92 0,-15 5 10 16,9 0 1-16,6 0 8 0,5-3 4 15,1 3 3 1,0 3 5-16,-1 5 3 0,1-3 3 0,-6 3-15 15,-3 5-6-15,-3 6 9 16,-10-1 4-16,-2 1 10 16,-3 2 5-16,-3 0-1 15,0 6 0-15,6-4-5 16,6-1-1-16,3-4-3 16,3-10-1-16,2 0 1 15,7-11 0-15,0-5-5 16,-3-2-1-16,-7-3 7 15,-5-1 6-15,-6 4 10 16,-9-1 7-16,-9-2-2 16,-9 0 1-16,-5 2-8 15,-7-2-2-15,-3 0-14 16,-3 2-6-16,3 9-37 0,7 2-16 16,5 5-66-1</inkml:trace>
  <inkml:trace contextRef="#ctx0" brushRef="#br0" timeOffset="252">8679 16158 268 0,'14'19'101'0,"-11"-9"-54"0,9 3-55 0,-6-10 16 16,-6 5-17-16,-3-5-2 15,0-3 21-15,-3-3 10 0,0-5-9 16,0 0 14-16,0-5 7 0,1-3-5 15,5 0-1-15,3-10-17 16,8 2-8-16,10 3-8 16,6 0-1-16,6 2-7 15,11 6-1-15,1 2-46 16,6 3-19-16,-10 0-43 16</inkml:trace>
  <inkml:trace contextRef="#ctx0" brushRef="#br0" timeOffset="253">10351 16132 100 0,'-9'-3'38'0,"6"6"-20"0,-2-3 1 15,2 0 16-15,0 0 0 16,-3-3 4-16,0 0-6 16,-3 1 0-16,0-4-19 15,0 6 5-15,0-2 4 0,3-1-6 16,0 0 1-16,3-2-11 16,3 5-2-16,9 0 3 15,6-2 3-15,18-4 2 16,14 4 3-16,13-1-5 15,11 0 1-15,16 1-7 16,8 2-1-16,3 0-2 0,0 0-2 16,3 0 1-16,-2 0 1 15,-13 2-1-15,-9-2-1 16,-11 0-2-16,-10 3-1 16,-11-3-20-16,-9 0-8 15,-9 0-50-15,-7-3-20 16,-5-7-8-1</inkml:trace>
  <inkml:trace contextRef="#ctx0" brushRef="#br0" timeOffset="254">11491 15872 268 0,'-6'-21'101'15,"9"21"-54"-15,9 0-57 0,0 0 16 0,3 11-8 16,3-3-2-16,9 8 0 15,0 2 0-15,-1 1 3 16,-2 2 4-16,-3 5 6 0,-9 1-1 16,-6-3 3-16,-9 2-2 15,-9 6 0-15,-6-6-5 16,0 1-1-16,0-1-8 16,1-5-4-16,2-2-50 15,9-1-85 1</inkml:trace>
  <inkml:trace contextRef="#ctx0" brushRef="#br0" timeOffset="255">12834 16190 156 0,'15'-3'57'0,"-12"1"-30"0,-6-4-18 15,6 4 16-15,-3-1-5 0,-6-2 0 16,0-1-2-16,-3 1 0 16,0 0-9-16,-3-3 3 0,-3 8 4 15,-6 0 3-15,-3 5 1 16,1 3-11-16,-1 11-3 15,-3 2-4-15,12 11 1 16,3-6-7-16,9 3 1 16,9-5 1-16,6-6 1 15,9-4 1-15,15-1 2 16,-1-13-23-16,4 0-11 16,-3 0-25-16,-3-21-12 15,2-3-21 1</inkml:trace>
  <inkml:trace contextRef="#ctx0" brushRef="#br0" timeOffset="256">12926 15949 228 0,'-9'0'88'0,"12"8"-48"0,3 13-45 16,-3-2 17-16,3 5 0 15,0 10 4-15,0 3 3 16,0 0 1-16,0 8-11 15,0-5-3-15,0-3 0 0,6-6-19 0,-3-4-8 16,0-9-22 0,5-4-9-16,1-4-49 15</inkml:trace>
  <inkml:trace contextRef="#ctx0" brushRef="#br0" timeOffset="257">13090 16216 264 0,'-12'11'101'0,"12"-8"-54"0,3 7-61 0,0-7 14 16,3 10-6-16,3 8 3 15,3-5 6-15,3-3 3 16,-1-5-2-16,4-2-1 0,-3-12 3 0,3 6-3 16,3-8-2-16,-3 0-5 15,-3-2-2-15,-9-1-2 16,-3 1 2-16,-6-1 4 15,-6-2 1-15,-3 7 3 16,-3 4 1-16,-3 2-1 16,0 5 1-16,0 8 0 15,0 6 3-15,6 2-5 16,4 0-1-16,2-2 0 16,6-1 0-16,6-5-3 15,8 1 0-15,4-6-7 16,12 2-4-16,0-7-30 15,0-3-11-15,2-3-36 16</inkml:trace>
  <inkml:trace contextRef="#ctx0" brushRef="#br0" timeOffset="258">13441 16227 216 0,'-30'-5'82'0,"21"-1"-44"0,-9 6-29 0,13 0 22 15,-4 0-8-15,-6 8-1 16,-3-2-8-16,0 1-1 15,3 7-8-15,0 7 1 0,9 0 1 16,3-2-6-16,9-4 0 16,6 4-1-16,-3-6 0 15,3-5-3-15,3-5 0 16,-3-3-7-16,0-3-2 0,-3-2 7 16,0 2 2-16,-6-2 7 15,-3 5 2-15,-3-3 6 16,0 6 3-16,0 2-8 15,3 0-4 1,-3 1-5-16,6 2-1 0,0-3-3 16,3 3 1-16,2-3-26 15,1-2-11-15,0-3-28 16,6 0-11-16,0-5-5 16</inkml:trace>
  <inkml:trace contextRef="#ctx0" brushRef="#br0" timeOffset="259">13521 16253 212 0,'-3'0'79'0,"3"19"-42"0,0-9-39 16,0-4 30-16,3 7-5 15,-3 6-4-15,0-6-2 16,0-5-10-16,0 2-2 0,0-2-1 16,0-3 2-16,0 1 1 15,0-12 3 1,0-7-3-16,0-5 1 15,0-1-7-15,3 3-3 16,3 3 1-16,0 3 0 16,3 4 3-16,3 4 1 15,3 4-1-15,3 14-2 16,0 0 1-16,0-3-1 16,2 0-25-16,7 1-8 0,3-4-89 15</inkml:trace>
  <inkml:trace contextRef="#ctx0" brushRef="#br0" timeOffset="260">14120 16248 204 0,'-3'0'77'0,"0"5"-42"0,0 3-41 16,3 16 53-16,0 0-17 15,3 2-11-15,0-2-9 16,3-3-7-16,0-2 0 0,6-6 2 16,-1 0-2-16,7-7 0 15,0-6 3-15,-3-6 1 0,0 4-6 16,0-9-2-1,-6-2-3-15,0 0 0 0,-3-3 5 16,-3 0 3-16,-3 16 14 16,0 0-12-1,0 5-2-15,0 6-3 16,3-1-1-16,3 4-3 16,2 1 2-16,-2-1-12 15,9-6-35 1,-3 0-1-16,6-3-49 15,6-10-34 1,0 2 57-16</inkml:trace>
  <inkml:trace contextRef="#ctx0" brushRef="#br0" timeOffset="261">14441 16320 208 0,'-3'18'79'0,"6"-15"-42"0,6 15-41 0,-3-7 13 16,3 5 1-16,0 2 6 15,0 14-2-15,-3-6 2 16,0 1-9-16,0-6 0 0,-3 5 3 16,0-7-8-16,-3-3-3 15,0-6 2-15,-3 4 1 16,0-9 2-16,-3-5 0 16,0-5-2-16,0-1-2 15,-3-9 3-15,0-12 0 16,3-2 1-16,3-5 0 15,3-3-2-15,6-6 1 0,3 9 9 16,3 5 7-16,3 10-8 16,3 6-3-16,-1 5-5 15,-2 8-3-15,0 13 3 16,-6-2 2-16,-3-1 7 16,-3 1 2-16,-6-3-3 15,-3 2-1-15,-3 1-28 16,-3-6-13-16,0 1-22 15,0-6-7-15,7 0-63 16</inkml:trace>
  <inkml:trace contextRef="#ctx0" brushRef="#br0" timeOffset="262">15016 16251 228 0,'-3'2'88'0,"3"1"-48"0,3 39-47 16,0-26 16-16,0-3-8 15,0 9-1-15,0-7 3 16,-3-1 0-16,0 2-1 16,0-3 1-16,0-3 0 0,3-2-23 15,-3-2-12-15,0 2-65 16</inkml:trace>
  <inkml:trace contextRef="#ctx0" brushRef="#br0" timeOffset="263">15013 16203 220 0,'-3'-8'82'0,"3"6"-44"0,0-4-53 0,0 6 10 15,6 0-29-15,0 0-8 16,0 0-35-16,-1 3-16 15</inkml:trace>
  <inkml:trace contextRef="#ctx0" brushRef="#br0" timeOffset="264">15156 16367 208 0,'-3'19'79'0,"6"-14"-42"0,-6 3-30 16,3-8 18-16,0 5-2 15,-3-2 1-15,0-1-2 16,0-2-2-16,3 0-10 15,0-2 0-15,0-6 3 0,6 3-9 16,-3-6-2-16,3-5-4 16,5-5-2-16,1 2 0 15,3 4 3-15,6 1-2 16,-3 4-1-16,3 15 3 16,0 11 0-16,-4 2 1 15,-2 4 0-15,-3-4-3 0,-3 1 2 16,-3-1-1-16,0-5 0 15,0-5-18-15,-3 6-9 16,0-6-14-16,3-8-4 16,0-8-20-1,0-6-41-15,3 1 27 16</inkml:trace>
  <inkml:trace contextRef="#ctx0" brushRef="#br0" timeOffset="265">15480 15978 260 0,'3'0'96'0,"-3"3"-52"0,3 5-54 0,0 0 16 0,0 13-4 16,3 5 3-16,-3 9 0 15,0 2 2-15,-3 10-4 16,0-2 0-16,0-2 3 0,0-6-3 16,0-5-2-16,0-3-38 15,0-6-17-15,6-4-55 16</inkml:trace>
  <inkml:trace contextRef="#ctx0" brushRef="#br0" timeOffset="266">15355 16227 308 0,'-6'-11'115'0,"9"11"-62"0,6-2-64 0,0-1 16 15,3 0-9-15,3-2 3 16,2 2-5-16,1 1 2 16,6 2 2-16,0 2-21 0,0 1-7 15,0 8-3-15,-4-3 0 16,-2 0 19-16,-3 10 7 16,0 1 17-16,-3-1 6 15,0-2 5-15,0 3 2 16,0-12-6-16,3 7 0 15,-4-6-1-15,1-3-1 16,3-5-5-16,-3 0-4 16,3-13-3-16,-3 7 0 15,-9-9 0-15,-6 1-10 16,-3 4-3 0,-3-1-4-16,-3 3 1 0,-3 6 7 15,-3 7 3-15,4 8 0 16,-4 3 0-16,6 0-1 15,3 0 3-15,3 2 0 16,6 1 3-16,3-3-1 16,3-3-1-16,6-3-10 15,0-2-4-15,6-2-28 16,-1-1-13-16,7-10-40 16</inkml:trace>
  <inkml:trace contextRef="#ctx0" brushRef="#br0" timeOffset="267">15810 16349 236 0,'-3'2'90'0,"6"-2"-48"0,0 8-49 0,0 0 14 15,3 0-7-15,-3 3 0 16,0-1 8-16,0 1 7 16,-3-6-7-16,0 6 2 0,0-3 1 15,0 0-4-15,0-8 1 0,0 0 6 16,-3 0 5-1,0-3 0-15,0-8 0 16,0 6-8-16,0-6-2 16,3-2-7-16,0-5-4 15,3-6-8-15,3 3-4 0,3 2-21 16,0 3-8-16,3 3-12 16,0 3-6-16,0 2 4 15,0 2 3 1,0 1 32-16,0 2 37 15,-4 3 20-15,1 0 17 16,3 3 5-16,0 10-19 16,-3 3-8-16,0 0-18 15,-3-3-1-15,0 6 0 0,0-6-2 16,-3 0 0-16,0-2-1 16,0-1 2-16,-3-4-3 15,3 2-2-15,-3-6 2 16,0-2 2-16,0 0 0 15,6-2 0-15,0-6-5 16,0 0-3-16,0 0 0 0,3-8-1 16,0 3-5-16,-1-1 1 15,4 1 2-15,-3 8 1 16,3 10-4 0,0 6 1-16,0-1 2 15,0-4-10-15,-3 7-4 16,0-5-19-16,0 0-5 15,6-3-21-15,2-2-9 16,4-3-22 0</inkml:trace>
  <inkml:trace contextRef="#ctx0" brushRef="#br0" timeOffset="268">16313 16256 268 0,'-20'0'101'0,"11"0"-54"0,-3 19-55 16,6-12 16-16,-3 7-6 15,0 2 3-15,0-1 7 16,-3-1 2-16,9-1-7 16,3 0 0-16,6-2 3 0,0-3-4 15,3 0-1-15,0-3-13 16,3-5-5-16,0 0-3 16,0-3 0-16,-3-2 9 0,-1 0 3 15,-2 2 4 1,0 0 0-16,0 3 4 15,-3 3 5-15,3 0-7 16,0 2-1-16,3 3-1 16,0 5 0-16,0-5 0 0,0-3 2 15,6 9-1 1,-3-9-1-16,6-2-28 0,-7-3-14 16,7-3-71-1</inkml:trace>
  <inkml:trace contextRef="#ctx0" brushRef="#br0" timeOffset="269">16483 16007 232 0,'0'14'88'0,"6"20"-48"0,0 3-31 0,-3-16 19 0,0 8-3 16,0 6 2-16,3 4-11 15,3 1-4-15,0 0-7 16,0-9-17-16,3 1-7 0,2-8-109 16</inkml:trace>
  <inkml:trace contextRef="#ctx0" brushRef="#br0" timeOffset="270">17037 16169 200 0,'-3'0'74'0,"3"5"-40"0,-3 6-33 15,6-1 16-15,0 3-2 16,-3 14 0-16,3-1 1 15,-3-2 3-15,3 0-11 16,-3-6-7-16,0-4-3 0,3 4 5 16,0-7 5-16,-3-3-2 15,3-3-1-15,-3-5 0 0,0-3-1 16,0-2-2 0,0-3 1-16,0-13-2 0,0-3-1 15,3 0-2 1,0 1 1-16,3-1 1 15,5 3 0-15,-2 7 0 0,6 1 2 16,-3 13 1-16,3 0 1 16,-3 11 4-16,-3-1 3 15,0 14-6-15,-3-3-1 16,-3-2 0-16,0-1 2 16,0-10 1-16,0 5 3 15,-3-5-7-15,3-2-2 16,3-14-1-16,0-11 2 15,2 6-3-15,1-3-2 16,3 0 2-16,3 3 2 16,-3 0-2-16,0 10-2 0,0 3 2 15,0 3 0-15,0 10 1 16,3 8 2-16,-4 0-1 16,1-5-1-16,-3-3-17 15,9 1-42 1,-3-6-1-16,0-6-98 31,0-2 44-31</inkml:trace>
  <inkml:trace contextRef="#ctx0" brushRef="#br0" timeOffset="271">17474 16230 220 0,'3'0'85'0,"0"0"-46"0,3 7-35 0,0-4 19 15,3 0-11-15,0 5 1 16,6 2-2-16,0-2 1 15,0-2-6-15,0-1-2 0,-4-8 0 16,1 1-2-16,-3-1-2 16,0-2 3-16,-3-1 0 15,-3-2-4-15,-3-2 1 16,-6 4-7-16,-9-1 0 16,0-1-2-16,-2 0 3 15,-1 2 6-15,-3 1 4 16,3 10 5-16,3 1 5 15,3 4-6-15,3 6 0 16,3 5-2-16,3 0 1 0,3-2-2 16,6 5 0-16,3-8-3 15,6 5-2-15,0-5-6 16,3-8-4-16,3 2-23 16,0-7-11-16,-4 2-57 15,1-5-42 1,-3-5 60-16</inkml:trace>
  <inkml:trace contextRef="#ctx0" brushRef="#br0" timeOffset="272">17653 16222 252 0,'-6'2'93'0,"6"1"-50"0,0 5-50 0,3-3 14 16,0 8 1-16,-3 6 5 15,0-3 0-15,3 5 0 16,-3-5-7-16,0 0-2 0,0-3 2 15,0-3-3-15,0-2-2 16,0-2 0-16,0-1 1 16,0-5-6-16,3-3-1 15,0-5-3-15,0-13 0 16,3-3 0-16,0 6 2 16,3-3-1-16,0 8 0 15,-1 2 8-15,1 3 6 0,3 8 1 16,0 11 1-1,3 4 1-15,0 1 4 0,-3 0-4 16,-3-3 0-16,-3 1-4 16,0-1 1-16,-3 0-4 15,3-5-2-15,3-3 2 16,0-2 2-16,-1-6-7 16,1-5 0-16,3-13-9 15,0-3-1-15,0 3 5 16,0-3 1-16,0 3 4 15,3 3 3-15,0 10 9 16,3 3 3-16,2 5 0 16,-2 5 2-16,0 8 1 15,0 11-1-15,-6-3-1 16,0 0-1-16,-3 3-7 16,0-8-2-16,-3 2-20 0,0-4-9 15,-1-6-31-15,4-3-15 16,-3 3-59-1</inkml:trace>
  <inkml:trace contextRef="#ctx0" brushRef="#br0" timeOffset="273">18260 16367 312 0,'0'3'115'0,"3"-3"-62"0,0 10-64 0,6-4 18 16,-3-1-16-16,0 0-2 0,-3-2-12 15,0-3-3 1,-6 5-35-16,0-2-13 0,-3-3-21 16</inkml:trace>
  <inkml:trace contextRef="#ctx0" brushRef="#br0" timeOffset="274">18361 15690 332 0,'-9'0'126'0,"9"16"-68"0,3 23-68 15,-3-7 20-15,-3 8-10 0,0 2 2 16,0 8-3-16,0-5 0 16,3-2 1-1,3-9-71-15,3-5-29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3:51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8589 13867 200 0,'0'-11'74'0,"3"9"-40"0,-3-14-22 16,0 8 21-16,-3 2 5 16,-3 1 4-16,-6 3-16 15,0 4-5-15,-5 1-13 0,-7 2-1 16,-6 3 0-16,0 3-1 0,1 2 1 15,2 0-4-15,6 3-2 16,9 0-3-16,6 2 1 16,15 4-1-16,9-1-2 15,12 5 3-15,11 9 0 16,7-1 1-16,-3 0 2 16,-4 1 1-16,-8-1 1 15,-9-7 2-15,-9-1 1 16,-9-2 5-16,-15-3 3 15,-15 0-6-15,-12 0-1 16,-9-2-2-16,1-3-1 0,-4-6-6 16,4-4-1-1,5-4-15-15,6-2-6 0,9-5-37 16,12-3-16 0,18-8-55-1</inkml:trace>
  <inkml:trace contextRef="#ctx0" brushRef="#br0" timeOffset="1">8866 13938 256 0,'-15'-2'96'0,"12"4"-52"0,3 4-54 15,0-1 14-15,0 3-3 0,3 2 1 16,3 1 15-16,0 0 8 15,6-4-12-15,6-1 2 0,3-1-1 16,2-5-7-16,7-3-2 16,0-2-3-16,0-5-2 15,-3-1-2-15,-7-2 1 16,-5-1 1-16,-6 1 0 16,-9 0 0-16,-6 0 0 15,-9 2 2-15,-5 3 1 16,-7 3 1-16,-9 5 2 15,0 8 3-15,-2 8 2 16,2 8-1-16,3 7-1 16,9 9-1-16,4 0 0 15,8 2 0-15,9-2 0 16,9-1-9-16,8-7-1 0,10-5-16 16,9-6-5-16,9-5-35 15,2-6-14-15,10-12-58 16</inkml:trace>
  <inkml:trace contextRef="#ctx0" brushRef="#br0" timeOffset="2">9318 14012 312 0,'-2'3'115'0,"7"0"-62"0,4 5-62 0,0-6 18 16,6-2 2-1,3 0 5-15,0 0-2 0,3-2 0 16,6-4-8-16,-1-4-4 0,1-4 1 16,-3-1-4-16,-3-1-2 15,0 0-3-15,-6 0 1 16,-10-3 1-16,-5 1-1 16,-8-3-3-16,-10 5-2 15,-6 11 5-15,-6 2 4 16,-9 8 4-16,-2 8 1 15,-4 11 4-15,0 8 3 16,10 10 0-16,8 3 1 16,6 0 2-16,9 0 2 15,12 0-7-15,15-5-1 0,15-3-15 16,14-5-8-16,16-8-34 16,14-9-14-16,4-9-79 31</inkml:trace>
  <inkml:trace contextRef="#ctx0" brushRef="#br0" timeOffset="3">11512 13322 252 0,'-21'-13'93'0,"1"10"-50"0,-7-2-39 16,15 5 19-16,-12 5-9 15,-9 0 2-15,-14 8 2 16,-4 6 3-16,0-1-11 16,4 1-1-16,8 0-2 0,9-1-1 15,13 6-1-15,11 2-6 16,15 9 1-16,17 7 0 15,16 3 0-15,15 0 2 0,2 5 3 16,-2-2 2 0,-10-3 1-16,-5 0 4 0,-12-3 3 15,-12-2-4-15,-15-3 1 16,-15 0-1-16,-18-5 1 16,-21-1-4-16,-8-4 0 15,-10-6-5-15,4-5-2 16,-1-5-9-16,4-4-3 15,8-4-21-15,13-3-6 16,11-10-27-16,12-6-9 16,21-8-58-1</inkml:trace>
  <inkml:trace contextRef="#ctx0" brushRef="#br0" timeOffset="4">11789 13253 300 0,'-6'-5'112'0,"6"10"-60"0,0 8-67 16,0 3 13-16,-3 13 15 16,0 21 10-16,-3 22 1 15,0 7 0-15,0 3-13 16,3 8-4-16,3-8-1 0,3 0-3 15,3-8-2-15,0-10-7 16,0-11-4-16,0-11-30 16,0-10-11-16,-3-8-86 15</inkml:trace>
  <inkml:trace contextRef="#ctx0" brushRef="#br0" timeOffset="5">11432 13687 364 0,'-9'-8'137'0,"15"8"-74"0,24-8-78 0,-12 0 19 16,8-5-3-16,13 0 4 0,12-1 2 16,8-1 1-16,4 1-4 15,2 6-3-15,-5 3 0 0,-1 2-41 16,-2 1-18-16,-10 12-72 31,-5 9-49-31</inkml:trace>
  <inkml:trace contextRef="#ctx0" brushRef="#br0" timeOffset="6">11997 13769 240 0,'-3'11'90'0,"6"-1"-48"0,6 22-42 16,-3-16 16-16,0 8 6 16,0 5 8-16,0 2-4 0,0-2-1 15,0 3-14-15,-3-5-2 0,0-3 1 16,-3-6-6-16,0-2 0 16,0-6 0-16,0-4 2 15,0-6 8-15,0-8 3 16,0-5-2-16,0-6-1 15,0-7-2-15,0-6 0 16,3-8-6-16,9 1-4 16,3-1-1-16,0 3 1 15,3 5 1-15,-1-2 1 16,4 7-7-16,3 6-2 16,6 13-3-16,0 5 2 15,5 6 4-15,1 5 1 16,0 3-21-16,-1 2-8 0,-2-3-14 15,3 9-3-15,3-3-60 16,2 5-61 0,-5-10 53-16</inkml:trace>
  <inkml:trace contextRef="#ctx0" brushRef="#br0" timeOffset="7">12521 14105 216 0,'-3'3'82'0,"6"-3"-44"0,-3 2-18 0,0 1 27 16,0-3-5-16,0 0 0 16,0 0-6-16,0 3 0 15,0-3-20-15,-3 2 0 0,3-2 0 16,0-2-4-16,0-1-2 15,0 0-5-15,3 1-4 16,0 2-5-16,0 0 0 16,-3 0 0-16,0 0 2 15,0 0 1-15,0 0 1 16,0 0 2-16,-3 0 1 16,0 0-1-16,0-3-2 0,0-2-10 15,0-1-4 1,0 1-24-16,9-8-67 15,27-8-77 1</inkml:trace>
  <inkml:trace contextRef="#ctx0" brushRef="#br0" timeOffset="8">13399 13753 208 0,'9'-11'79'0,"-9"6"-42"0,-3-5-21 0,0 7 24 0,-3-5-10 15,-6 0-2-15,-11 3-5 16,-4-1-3-16,-9 6-10 15,-11 3-2-15,-1 8-1 0,-3 5-6 16,7 7 0-16,2 4 1 16,12-1 3-16,9 6 2 15,12 5 1-15,12 0-4 16,15 0-1-16,12 0-1 16,12-5-2-16,5-6-4 15,4-4-2-15,8-7-22 16,7-7-8-16,-6-10-46 15,2-14-20-15,-2-3-1 16</inkml:trace>
  <inkml:trace contextRef="#ctx0" brushRef="#br0" timeOffset="9">13843 13724 316 0,'-24'-24'121'0,"18"16"-66"0,-12-8-49 0,12 14 28 16,-12 2-24-16,-5 0-5 15,-10 10 5-15,-6 3 2 16,3 6-5-16,1 10 0 0,8 3 0 16,12 8 1-16,9 5 0 15,15 0 2-15,18 2 1 16,12-2-5-16,11-10-4 16,13-6-1-16,5-11 1 15,7-7-19-15,2-11-6 0,0-8-45 16,7-13-21-16,-4-6-56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4:44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6D97F76-22DD-4E3E-9733-7D76B506BA1C}" emma:medium="tactile" emma:mode="ink">
          <msink:context xmlns:msink="http://schemas.microsoft.com/ink/2010/main" type="writingRegion" rotatedBoundingBox="17587,4375 20421,4375 20421,5576 17587,5576">
            <msink:destinationLink direction="with" ref="{0281235C-51F8-4E53-ADA4-0C365C3472CB}"/>
          </msink:context>
        </emma:interpretation>
      </emma:emma>
    </inkml:annotationXML>
    <inkml:traceGroup>
      <inkml:annotationXML>
        <emma:emma xmlns:emma="http://www.w3.org/2003/04/emma" version="1.0">
          <emma:interpretation id="{D6ECCB14-EFE5-4679-888B-5ECDD22BF57B}" emma:medium="tactile" emma:mode="ink">
            <msink:context xmlns:msink="http://schemas.microsoft.com/ink/2010/main" type="paragraph" rotatedBoundingBox="17597,4391 20397,4364 20401,4812 17602,4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B8190A-146C-43D5-9F1C-C60FFA06BA65}" emma:medium="tactile" emma:mode="ink">
              <msink:context xmlns:msink="http://schemas.microsoft.com/ink/2010/main" type="line" rotatedBoundingBox="17597,4391 20397,4364 20401,4812 17602,4838"/>
            </emma:interpretation>
          </emma:emma>
        </inkml:annotationXML>
        <inkml:traceGroup>
          <inkml:annotationXML>
            <emma:emma xmlns:emma="http://www.w3.org/2003/04/emma" version="1.0">
              <emma:interpretation id="{1100176A-CA25-4E58-A9D4-F778D498A6DB}" emma:medium="tactile" emma:mode="ink">
                <msink:context xmlns:msink="http://schemas.microsoft.com/ink/2010/main" type="inkWord" rotatedBoundingBox="17591,4441 18365,4421 18375,4820 17602,4840"/>
              </emma:interpretation>
              <emma:one-of disjunction-type="recognition" id="oneOf0">
                <emma:interpretation id="interp0" emma:lang="en-US" emma:confidence="0">
                  <emma:literal>LL:</emma:literal>
                </emma:interpretation>
                <emma:interpretation id="interp1" emma:lang="en-US" emma:confidence="0">
                  <emma:literal>L:</emma:literal>
                </emma:interpretation>
                <emma:interpretation id="interp2" emma:lang="en-US" emma:confidence="0">
                  <emma:literal>"L:</emma:literal>
                </emma:interpretation>
                <emma:interpretation id="interp3" emma:lang="en-US" emma:confidence="0">
                  <emma:literal>t:</emma:literal>
                </emma:interpretation>
                <emma:interpretation id="interp4" emma:lang="en-US" emma:confidence="0">
                  <emma:literal>IL!!</emma:literal>
                </emma:interpretation>
              </emma:one-of>
            </emma:emma>
          </inkml:annotationXML>
          <inkml:trace contextRef="#ctx0" brushRef="#br0">18266 4202 220 0,'0'-6'85'0,"0"4"-46"0,0-1-35 16,0 3 19-16,0 0 7 15,0 0 8-15</inkml:trace>
          <inkml:trace contextRef="#ctx0" brushRef="#br0" timeOffset="1">18275 4210 485 0,'9'23'31'0,"-3"4"-8"0,-3 5-6 16,-6-1-1-16,0 1-4 0,0 0-2 16,0-3-9-1,0-3 0-15,0-2-1 16,-3-3 2-16,0 1 1 0,0-7 1 16,3-1-5-16,0-1-1 15,0-3 1-15,3-2 0 16,6-2 1-1,9-4-3-15,0-2 2 16,0 0-1-16,3 0 0 16,0 0 2-16,-1-2 2 15,1-1-3-15,6 3 0 16,-6 0-10-16,0 0-32 16,0 0-1-1,-1 0-35-15,-2 0-12 0</inkml:trace>
          <inkml:trace contextRef="#ctx0" brushRef="#br0" timeOffset="2">18561 4175 256 0,'-3'-3'96'0,"3"6"-52"0,0 0-40 16,3 2 21-16,0 6-5 0,-3 7 0 16,0 14 1-16,0 0 1 15,0-1-12-15,-3 1-1 0,0 0 1 16,3 0 0-16,0-6 2 15,0-2-9-15,0-6-3 16,0-4-1-16,0-4 2 16,3 4-2-16,0-7-2 15,3-1 6-15,3-1 3 16,2 0-6-16,4 1-1 16,0-4 0-16,0 1 0 15,3-3-4-15,6 0-1 16,-3 0-11-16,-6 0-1 15,-1 3-24-15,-2-3-8 16,0 0-25-16,-3 0-8 16,0 0-12-1</inkml:trace>
          <inkml:trace contextRef="#ctx0" brushRef="#br0" timeOffset="3">18870 4347 308 0,'-3'-5'115'0,"3"5"-62"0,0-3-44 0,0 3 25 16,0 0-13-16,0 0 1 15,0 0-20-15,0 0-5 16,3 5 0-16,-3 1-34 0,0-1-15 15,0 3-90 1</inkml:trace>
          <inkml:trace contextRef="#ctx0" brushRef="#br0" timeOffset="4">18849 4487 296 0,'-6'0'112'0,"9"0"-60"0,-3 0-63 0,0 0 18 0,0 0-9 15,0 0 0-15,3 0-27 16,0 0-10 0</inkml:trace>
          <inkml:trace contextRef="#ctx0" brushRef="#br0" timeOffset="5">19016 4339 296 0,'-3'-2'110'0,"3"2"-60"0,0 0-41 0,0 2 27 15,0 1-22-15,0-1-7 16,0 4-10-16,-3-1-1 0,3 0 2 15,0 3-34-15,0 0-14 16,0 3-31-16,0-1-13 16,0 1 0-1</inkml:trace>
          <inkml:trace contextRef="#ctx0" brushRef="#br0" timeOffset="6">19004 4511 256 0,'0'13'96'0,"0"-10"-52"0,0-3-29 0,0 0 26 0,0 0-11 16,0 0-2-16,0 0-19 15,0 0-5-15,0 0-3 16,0 0-26-16,3 0-10 0,0 0-200 31,6-13 107-31</inkml:trace>
        </inkml:traceGroup>
        <inkml:traceGroup>
          <inkml:annotationXML>
            <emma:emma xmlns:emma="http://www.w3.org/2003/04/emma" version="1.0">
              <emma:interpretation id="{4D059A46-9344-4D40-A5D6-9027FB2B32F2}" emma:medium="tactile" emma:mode="ink">
                <msink:context xmlns:msink="http://schemas.microsoft.com/ink/2010/main" type="inkWord" rotatedBoundingBox="18579,4321 20409,4405 20387,4876 18558,4793"/>
              </emma:interpretation>
              <emma:one-of disjunction-type="recognition" id="oneOf1">
                <emma:interpretation id="interp5" emma:lang="en-US" emma:confidence="1">
                  <emma:literal>Iterator</emma:literal>
                </emma:interpretation>
                <emma:interpretation id="interp6" emma:lang="en-US" emma:confidence="0">
                  <emma:literal>Iterators</emma:literal>
                </emma:interpretation>
                <emma:interpretation id="interp7" emma:lang="en-US" emma:confidence="0">
                  <emma:literal>Interatom</emma:literal>
                </emma:interpretation>
                <emma:interpretation id="interp8" emma:lang="en-US" emma:confidence="0">
                  <emma:literal>Iteration</emma:literal>
                </emma:interpretation>
                <emma:interpretation id="interp9" emma:lang="en-US" emma:confidence="0">
                  <emma:literal>Iterate</emma:literal>
                </emma:interpretation>
              </emma:one-of>
            </emma:emma>
          </inkml:annotationXML>
          <inkml:trace contextRef="#ctx0" brushRef="#br0" timeOffset="9">19236 4522 288 0,'-9'2'107'0,"9"1"-58"0,0-3-44 15,0 0 22-15,0 0-6 16,6 3 2-16,3-3-9 15,3 0-1-15,3 0-7 16,9 0-4-16,3 2 1 0,0-2-2 16,-4 3-1-16,1 0-8 15,-3-1-3-15,0 1-32 16,-3-3-11-16,-3 0-39 16,-4 0-60-1,1-8 40-15</inkml:trace>
          <inkml:trace contextRef="#ctx0" brushRef="#br0" timeOffset="7">19329 4154 292 0,'-6'3'110'0,"12"5"-60"0,-6 10-47 0,3-2 23 16,0 10 0-16,0 1 5 0,-3 2-13 16,0 0-3-1,0-2-9-15,3-4-2 0,-3 4 2 0,0-6-14 16,0-3-7-16,0-2-21 16,0-2-10-16,0-6-28 15,0-1-13-15</inkml:trace>
          <inkml:trace contextRef="#ctx0" brushRef="#br0" timeOffset="8">19239 4154 324 0,'-15'-8'121'0,"13"8"-66"0,4-3-42 0,1 3 30 15,0-2-6-15,0-1 2 16,3 0-19-16,3 1-7 16,6-3-8-16,0 2-4 0,9 0 2 15,3 1-9-15,-1 2-1 16,-2 0-18-16,-3 0-9 16,-3 2-26-16,-3 4-10 15,-3 1-60 1,-6 4-44-16</inkml:trace>
          <inkml:trace contextRef="#ctx0" brushRef="#br0" timeOffset="11">19478 4379 340 0,'-6'-8'129'0,"6"5"-70"0,8-2-69 16,1 2 20-16,3 1-4 15,3-4 4-15,9 1-8 0,3 0 0 16,6 0-2-1,-7 2-31-15,1 0-14 0,-6 3-50 16,-3 3-20-16,-3 0 12 16</inkml:trace>
          <inkml:trace contextRef="#ctx0" brushRef="#br0" timeOffset="10">19579 4167 296 0,'0'-8'110'0,"3"8"-60"0,-3 0-56 0,0 0 17 16,6 6 8-16,-3 4 10 15,0 6-4-15,0 18 0 16,3 3-14-16,-6 0-4 0,0 3-3 16,5-3-5-16,1-2 1 15,0-6-13-15,-3-3-5 0,0-5-28 16,0 1-12-16,-3-9-80 16</inkml:trace>
          <inkml:trace contextRef="#ctx0" brushRef="#br0" timeOffset="12">19742 4379 276 0,'-6'10'104'0,"3"-4"-56"0,6-1-43 0,0 0 22 15,3 1-6-15,0-1-1 16,3-2-6-16,0-1-1 15,0-2-6 1,12-2-4-16,-3-1-4 0,-3-2 0 16,-3-1-4-16,-3 1-1 15,-3-3-2-15,-6 0 2 16,-9-2-3-16,0 2 1 16,-3 0-3-16,0 2 0 0,-3 6 6 15,0 3 2-15,0 2 3 16,0 6 0-16,0 2 6 15,4 3 4-15,2 3-3 16,6 2-2-16,0-3 0 16,9 1 1-16,3-3-3 15,2 0-2-15,1-6-16 16,6-2-5-16,6-3-25 16,0-5-12-16,-3-8-60 15</inkml:trace>
          <inkml:trace contextRef="#ctx0" brushRef="#br0" timeOffset="13">19915 4387 244 0,'-6'-3'90'0,"6"8"-48"0,3 3-38 0,0-2 19 16,-3-1 7-16,0 6 6 16,3 2-11-16,0 5-2 15,0-2-13-15,0-3-4 0,0-2-2 16,-3-3 0-16,0 3 0 15,0-6-2-15,0-5-2 16,0 0 3-16,0-5 0 16,0-11 1-1,0 0 0-15,3 0 2 16,-3 3-1-16,3-1 2 0,0 1-4 16,3 0-2-16,0 2-3 15,3 1 1-15,0 2-4 16,3 3 1-16,-1-1-40 15,1 6-16-15,6-2-44 16,6 2-59 0,-3 0 47-16</inkml:trace>
          <inkml:trace contextRef="#ctx0" brushRef="#br0" timeOffset="14">20228 4374 276 0,'-3'-3'104'0,"3"0"-56"0,-3 1-54 0,0 2 19 15,-3 0 5 1,-3 0 6-16,0 5-10 0,-3 3-5 16,-6 2-6-1,3 1-3-15,3 5 1 0,-3 5-4 0,9-2 0 16,3-4 2-16,9-1 0 16,3-1-2-16,3 0 2 15,3-8 1-15,0-2 0 16,0-8-7-16,0-8-3 15,-3 2 6-15,0-2 3 16,-6 0 2-16,0-1-1 16,-3 1 3-16,-1 2 0 15,1 4 3-15,-3-1 1 16,0 5-1-16,0 6-1 16,0 5 1-16,0 5 3 15,3 0-6-15,0 3-2 0,9 0-1 16,-3-3 2-16,6-2-12 15,0-1-3-15,0-12-32 16,0-4-12-16,3-7-68 16</inkml:trace>
          <inkml:trace contextRef="#ctx0" brushRef="#br0" timeOffset="16">20245 4352 344 0,'3'-5'129'15,"3"2"-70"-15,15 3-71 0,-9 0 20 0,3-2-6 16,6-1 1-16,3-5-4 16,5 8-1-16,-2 0 1 15,-3 3-24-15,0-3-11 0,3 0 1 16,-10 5 1-16,-2 0 19 16,-6 3 8-16,-3 3 12 15,-3 2 7-15,-6 0 5 16,0 6 4-16,3-1-5 15,3 1-1-15,9-3-5 16,0-3 1-16,3 0-4 16,0-5 1-16,3-2-1 15,0-9 3-15,-1-5-3 0,-2-3-2 16,-3 1 4-16,0-3 2 16,-6-3-2-16,-6 0 2 15,-3 0-4-15,-6 0 1 16,-3 3-7-16,0 2-1 15,-3 1-18-15,-2 4-5 16,-1 4-22-16,6 2-9 16,3 0-35-16,15 0-62 31</inkml:trace>
          <inkml:trace contextRef="#ctx0" brushRef="#br0" timeOffset="15">20400 4120 264 0,'-9'-6'99'0,"9"9"-54"0,-3 2-50 0,3 1 15 16,0 7 11-16,0 5 9 16,0 19-2-16,3 0-2 15,0 3-14-15,0-3-3 0,0 3 1 16,0-3-6-16,0-5-2 16,0-3-15-16,-3-6-4 15,3-4-59-15,-3 2-28 16</inkml:trace>
          <inkml:trace contextRef="#ctx0" brushRef="#br0" timeOffset="17">20811 4389 316 0,'0'11'118'16,"3"-6"-64"-16,3 9-59 0,-3-9 20 0,0 0-3 16,0 0 12-1,0 1-5-15,-3 2-9 16,0-8-4-16,0 0 0 0,0 0-5 16,0-3-3-16,3 0-2 15,0-2 3-15,0-3-2 16,0 0-1-16,0 0 3 15,0 0 0-15,0 0-2 16,0 3 0-16,0 0 2 16,3 0 0-16,0-1 1 0,2 1 2 15,4 0 1 1,3 2 3-16,6-2-5 0,6-1-1 16,-3 4 0-1,0-1 0-15,-7 3-31 0,-2 0-14 16,-3 3-101-1</inkml:trace>
        </inkml:traceGroup>
      </inkml:traceGroup>
    </inkml:traceGroup>
    <inkml:traceGroup>
      <inkml:annotationXML>
        <emma:emma xmlns:emma="http://www.w3.org/2003/04/emma" version="1.0">
          <emma:interpretation id="{737278F3-CD34-488B-A1C5-175ACC7601E8}" emma:medium="tactile" emma:mode="ink">
            <msink:context xmlns:msink="http://schemas.microsoft.com/ink/2010/main" type="paragraph" rotatedBoundingBox="17587,5132 20421,5132 20421,5576 17587,5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2A6AE8-1B70-41EC-8855-1121CC590A74}" emma:medium="tactile" emma:mode="ink">
              <msink:context xmlns:msink="http://schemas.microsoft.com/ink/2010/main" type="line" rotatedBoundingBox="17587,5132 20421,5132 20421,5576 17587,5576"/>
            </emma:interpretation>
          </emma:emma>
        </inkml:annotationXML>
        <inkml:traceGroup>
          <inkml:annotationXML>
            <emma:emma xmlns:emma="http://www.w3.org/2003/04/emma" version="1.0">
              <emma:interpretation id="{B4C2E56C-702A-4D0D-B0C5-B13E6F713427}" emma:medium="tactile" emma:mode="ink">
                <msink:context xmlns:msink="http://schemas.microsoft.com/ink/2010/main" type="inkWord" rotatedBoundingBox="17587,5132 20421,5132 20421,5576 17587,5576"/>
              </emma:interpretation>
              <emma:one-of disjunction-type="recognition" id="oneOf2">
                <emma:interpretation id="interp10" emma:lang="en-US" emma:confidence="0">
                  <emma:literal>HT-iterator</emma:literal>
                </emma:interpretation>
                <emma:interpretation id="interp11" emma:lang="en-US" emma:confidence="0">
                  <emma:literal>HT: Iterator</emma:literal>
                </emma:interpretation>
                <emma:interpretation id="interp12" emma:lang="en-US" emma:confidence="0">
                  <emma:literal>HIT: Iterator</emma:literal>
                </emma:interpretation>
                <emma:interpretation id="interp13" emma:lang="en-US" emma:confidence="0">
                  <emma:literal>Hit-iterator</emma:literal>
                </emma:interpretation>
                <emma:interpretation id="interp14" emma:lang="en-US" emma:confidence="0">
                  <emma:literal>HTT: Iterator</emma:literal>
                </emma:interpretation>
              </emma:one-of>
            </emma:emma>
          </inkml:annotationXML>
          <inkml:trace contextRef="#ctx0" brushRef="#br0" timeOffset="18">18233 4882 204 0,'0'-3'77'0,"0"6"-42"0,3-1-26 16,-3-2 19-16,3 11 3 15,0 5 4-15,-3 2-4 16,3 6-1-16,-3 10-17 15,0-2-3-15,0 13 0 0,0-3-4 16,0-4 2-16,0-7-7 16,0-4-3-16,0-6 1 0,6-5-27 31,0-3-10-31,0-5-23 16,3-3-10-16,3-7-36 15</inkml:trace>
          <inkml:trace contextRef="#ctx0" brushRef="#br0" timeOffset="19">18415 4897 260 0,'-3'-7'99'0,"9"7"-54"0,0-6-46 0,-6 6 20 16</inkml:trace>
          <inkml:trace contextRef="#ctx0" brushRef="#br0" timeOffset="20">18436 4900 476 0,'9'19'38'0,"-3"7"-18"16,0 11-7-16,-3 5-3 0,-1 1-4 15,1-1 2-15,0-5-5 16,0-5-2-16,0-6-11 16,-3-2-4-16,0-5-31 15,0-6-10-15,-6-10-172 32,-2-3 101-32</inkml:trace>
          <inkml:trace contextRef="#ctx0" brushRef="#br0" timeOffset="21">18245 5101 328 0,'-6'-2'123'0,"9"2"-66"0,3 0-66 0,3 0 20 16,6 0-8-16,3-3 3 16,3 0-3-16,5 1-2 15,10 2 0-15,-3 0-17 0,0-3-6 16,-1 0-44-16,1 1-18 15,0-4-31 1</inkml:trace>
          <inkml:trace contextRef="#ctx0" brushRef="#br0" timeOffset="22">18790 4969 304 0,'-6'-3'115'0,"9"3"-62"0,0 0-62 0,-3 0 20 0,3 8 10 15,-3 5 8-15,0 6-6 16,0 7-3-16,0 6-11 16,0 3-6-16,0-4 0 0,6-2-2 15,-3-2 2-15,0-3-13 16,0-6-6-16,-3-5-27 16,0-2-12-16,0-6-161 31,0-10 78-31</inkml:trace>
          <inkml:trace contextRef="#ctx0" brushRef="#br0" timeOffset="23">18632 4887 328 0,'-9'-3'123'0,"12"6"-66"0,6-3-58 0,-3 0 25 15,3 3 1-15,6-3 5 16,6 0-16-16,6-3-6 16,-1 3-5-16,4-3-5 0,3 1 1 15,0-1-19-15,-4 0-9 16,-2 3-40-16,-3-2-16 16,0-1-49-1</inkml:trace>
          <inkml:trace contextRef="#ctx0" brushRef="#br0" timeOffset="24">19013 4998 336 0,'-9'3'126'0,"6"-1"-68"0,3-2-65 15,0 0 21-15,0 0-13 16,0 0-1-16,0 0-29 16,0 6-10-16,3-1-98 15,0 0-42-15</inkml:trace>
          <inkml:trace contextRef="#ctx0" brushRef="#br0" timeOffset="25">19010 5128 324 0,'-6'2'123'0,"6"-2"-66"0,0 3-60 0,0-3 22 16,0 0-14-16,0 0-1 15,0 0-22-15,0 0-10 16,6 0-63-16,0 0-26 16,3-5 9-16,0-3 9 15</inkml:trace>
          <inkml:trace contextRef="#ctx0" brushRef="#br0" timeOffset="26">19138 4993 340 0,'-3'-6'129'0,"3"6"-70"0,3 0-58 16,-3 0 25-16,0 0-23 15,0 0-3-15,0 0-19 16,0 3-7-16,0 2 13 15,0 3-55-15,0 3-24 0,0-1-25 16</inkml:trace>
          <inkml:trace contextRef="#ctx0" brushRef="#br0" timeOffset="27">19132 5194 312 0,'-3'21'115'0,"6"-18"-62"0,-3-3-62 15,0 0 35-15,0 0-16 16</inkml:trace>
          <inkml:trace contextRef="#ctx0" brushRef="#br0" timeOffset="28">19144 5210 489 0,'15'-8'-75'0,"0"-8"-27"16,-3-3-12 0</inkml:trace>
          <inkml:trace contextRef="#ctx0" brushRef="#br0" timeOffset="29">19483 4897 264 0,'0'0'99'0,"3"14"-54"0,3 7-35 16,-3-13 25-16,0 2-6 16,-3 9 3-16,0 5-12 0,0 2-4 15,0 1-9 1,0 10-1-16,0-3 1 0,0-2-8 0,0-6-1 15,0-5-33-15,0-2-12 16,0-8-58 0,0-4-64-16,0-7 47 15</inkml:trace>
          <inkml:trace contextRef="#ctx0" brushRef="#br0" timeOffset="30">19332 4958 348 0,'-9'-5'132'0,"18"5"-72"0,-3-3-70 0,6 1 28 15,2-1-9-15,4 0-9 16,3 1-2-16,3-1 0 16,3 0-8-16,-3 3-3 0,-1 8-35 15,-5 3-14-15,-3 5-69 16</inkml:trace>
          <inkml:trace contextRef="#ctx0" brushRef="#br0" timeOffset="31">19323 5313 260 0,'-3'0'99'0,"9"-3"-54"0,0 1-48 15,0 4 16-15,6-2-5 0,2 0 0 16,4 0-7-16,3-2 0 15,3 2-1-15,0 0 0 0,0 0 0 16,-1-3-25-16,4 0-10 16,-6 1-77-1</inkml:trace>
          <inkml:trace contextRef="#ctx0" brushRef="#br0" timeOffset="32">19748 4895 284 0,'-3'-3'107'0,"9"3"-58"0,-3 3-57 16,-3-3 18-16,6 2 4 16,-3 6 8-16,0 6 0 15,-3 7-1-15,0 8-11 16,0 3 2-16,0 7 2 0,-3 4-5 15,0-1-3-15,0-2-3 16,3-6 0-16,0-5-13 16,0-5-3-16,0-5-32 15,0-4-10-15</inkml:trace>
          <inkml:trace contextRef="#ctx0" brushRef="#br0" timeOffset="33">19701 5106 328 0,'3'-2'123'0,"6"-1"-66"0,3-2-64 0,-6 5 21 16,5-3-13-16,1 1-1 15,6 2-24-15,6 0-12 16,-3 0-98-16,3 0-44 15</inkml:trace>
          <inkml:trace contextRef="#ctx0" brushRef="#br0" timeOffset="34">19888 5194 324 0,'-9'24'123'0,"12"-19"-66"0,3-5-69 0,0 0 18 0,0 0 4 15,3 0 5-15,6-8-3 16,3 0-2-16,0-5-5 16,0 0-6-16,-1-1 0 0,-2 1-6 15,-3 0 0-15,-3 0-2 16,-3-1 3-16,-6 1-5 16,-6 0-1-16,-3 2 7 15,-6 3 2-15,-3 6 7 16,-2 2 2-16,2 5-2 0,-3 3-1 15,9 3 1-15,-3 7 2 16,3 6-1-16,9 0 0 16,3 0-1-16,3-3 2 15,3-3-5-15,3-2-1 16,3-3-9-16,3-2-2 16,0-6-25-16,3-2-11 15,-3-3-40-15,-1-3-15 16,4-2 8-1</inkml:trace>
          <inkml:trace contextRef="#ctx0" brushRef="#br0" timeOffset="35">20046 5133 228 0,'-3'3'85'0,"6"18"-46"16,0 13-35-16,0-23 19 0,0 2 2 0,0 3 7 0,0 0-6 15,3-3-3 1,0 0-13-16,0-2-2 0,-3-3-1 0,0-3 1 15,-3-5 2-15,0 0-1 16,3-3 2-16,0-2-4 16,6-6 1-16,-3-2-1 15,0-5 1-15,2-3-4 16,1 2-3-16,0 0-3 16,3 4 1-16,0 1-8 15,0 4-2-15,0-1-27 16,3 3-11-16,0 3-49 0,11-3-20 15,1 0 16 1</inkml:trace>
          <inkml:trace contextRef="#ctx0" brushRef="#br0" timeOffset="36">20326 5125 272 0,'-27'3'101'0,"9"15"-54"0,3 11-46 0,9-18 21 0,0 2-5 15,3-2 1 1,0 2-7-16,3 3-4 16,0-3-4-16,3-2-5 0,9-3 1 15,-3-3-6-15,6-5-3 16,3-3-8-16,0-2-1 0,-3-3 3 16,0-8 2-1,-3 3 15-15,-1 2 9 0,-5 3 8 16,0 3 4-16,3 16-7 31,0 2-2-31,0 3 2 0,0 0-7 16,0-1-2-16,3-1-3 15,-3-4 0-15,0-2-18 16,0-3-4-16,0-5-48 16,5-5-22-16,4-8-26 15</inkml:trace>
          <inkml:trace contextRef="#ctx0" brushRef="#br0" timeOffset="37">20570 4900 316 0,'-6'3'118'0,"9"-3"-64"0,0 13-59 0,0-5 20 16,3 2 4-16,-3 6 5 15,0 13-8-15,0 3-4 16,-3 5-7-16,0 3-6 0,0 0-2 15,0-3-20-15,0-6-10 16,0-4-60-16,0-6-27 16,0-10 4-1</inkml:trace>
          <inkml:trace contextRef="#ctx0" brushRef="#br0" timeOffset="38">20439 5051 332 0,'-6'-3'123'0,"12"3"-66"0,9-2-69 15,-6 2 18-15,3-3-10 16,8-2 0-16,4-1-46 16,3 1-19-16,0 2-53 15,3 1-23-15</inkml:trace>
          <inkml:trace contextRef="#ctx0" brushRef="#br0" timeOffset="39">20704 5101 272 0,'-9'8'101'0,"6"0"-54"0,6 19-53 0,-3-12 17 16,0 1 2-16,0 3 3 16,3-1-3-16,0 1 0 15,6-1-8-15,6-4 1 0,0-4 1 16,-1-2 5-16,4-5 3 15,0-6-2-15,0-5 2 16,0 0-4-16,-3-16-1 16,-6 3 0-16,-3-3 1 15,-6 1-3-15,-3-1 0 16,-3 3-7-16,-3 2-1 0,0 3-16 16,-6 3-6-16,-6 2-22 15,6 3-10-15,0 3-26 16,3 3-12-16,7 2-15 15</inkml:trace>
          <inkml:trace contextRef="#ctx0" brushRef="#br0" timeOffset="40">20874 5125 208 0,'2'13'79'0,"4"11"-42"0,3 16-30 16,-3-27 18-16,0 0-2 0,0 0 1 15,0-2-11-15,0 0-3 16,-3-1-6-16,0-2-1 0,0-3 1 16,-3-5 4-1,0 0 3-15,0-5-6 0,0-3-3 16,-3-2 1-16,3-14 0 16,3 0 3-16,0 3 3 15,3 2-2-15,0 3 1 16,0 3-5-16,6 5-2 15,3 3 0-15,0 2 1 16,-1 3-3-16,1 0-2 16,0 0-45-16,0-2-20 15,0-4-56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4:44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281235C-51F8-4E53-ADA4-0C365C3472CB}" emma:medium="tactile" emma:mode="ink">
          <msink:context xmlns:msink="http://schemas.microsoft.com/ink/2010/main" type="inkDrawing" rotatedBoundingBox="20989,4173 21094,5736 20769,5758 20664,4195" semanticType="verticalRange" shapeName="Other">
            <msink:sourceLink direction="with" ref="{96D97F76-22DD-4E3E-9733-7D76B506BA1C}"/>
          </msink:context>
        </emma:interpretation>
      </emma:emma>
    </inkml:annotationXML>
    <inkml:trace contextRef="#ctx0" brushRef="#br0">21347 3940 288 0,'-27'-6'110'0,"21"6"-60"0,3 0-61 16,3 0 18-16,0 0-5 16,9 0 1-16,3 0-4 15,6 0 1-15,9 3 0 16,5 2 0-16,7 3 0 0,0 3 0 15,-1 5 0-15,1 2 0 16,-9 3 0-16,-6 1 0 16,-6 7 0-16,-7 0 0 15,-8 3 0-15,-6 7 4 16,-6 1 2-16,-2 0-2 16,-4-1-1-16,3 4-3 0,0-1-1 15,3-2-1-15,3-1 0 16,6 4 2-1,3-4 0-15,6-4-5 0,0-1 1 16,0-5-7-16,6 0-1 16,-3-5 2-16,-1-3 1 15,1-5 3-15,-6-5 4 16,-3-3 3 0,-3-8 9-16,-6 5 3 15,0 0 0-15,-6 3 0 16,1 3-5-1,-1 2-7-15,0 3-1 16,6 8-2-16,0 5 0 16,6 5 0-16,3 6-2 0,3 8 3 15,0 10 0-15,6 5 1 16,-3 1 0-16,-3-3 4 16,-9-6 5-16,-3-2 17 15,-3-8 8-15,-3-8 2 16,-6-3 3-16,0-10-17 15,-12-8-8-15,1-8-33 16,-1-5-12-16,3-6-51 16,3-7-22-16,9-20-32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4:44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58662AA-11EB-4983-9CC9-0854A2B3C010}" emma:medium="tactile" emma:mode="ink">
          <msink:context xmlns:msink="http://schemas.microsoft.com/ink/2010/main" type="writingRegion" rotatedBoundingBox="21366,4438 24553,4447 24549,6189 21361,6181"/>
        </emma:interpretation>
      </emma:emma>
    </inkml:annotationXML>
    <inkml:traceGroup>
      <inkml:annotationXML>
        <emma:emma xmlns:emma="http://www.w3.org/2003/04/emma" version="1.0">
          <emma:interpretation id="{75E2B24B-C342-4430-9D57-82622670D3FA}" emma:medium="tactile" emma:mode="ink">
            <msink:context xmlns:msink="http://schemas.microsoft.com/ink/2010/main" type="paragraph" rotatedBoundingBox="21501,4437 23971,4493 23963,4831 21494,4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995EEC-9086-4299-AD08-8F20798331F4}" emma:medium="tactile" emma:mode="ink">
              <msink:context xmlns:msink="http://schemas.microsoft.com/ink/2010/main" type="line" rotatedBoundingBox="21501,4437 23971,4493 23963,4831 21494,4776"/>
            </emma:interpretation>
          </emma:emma>
        </inkml:annotationXML>
        <inkml:traceGroup>
          <inkml:annotationXML>
            <emma:emma xmlns:emma="http://www.w3.org/2003/04/emma" version="1.0">
              <emma:interpretation id="{AA2CF6B4-D29E-403D-A95B-B3A93415B58F}" emma:medium="tactile" emma:mode="ink">
                <msink:context xmlns:msink="http://schemas.microsoft.com/ink/2010/main" type="inkWord" rotatedBoundingBox="21501,4437 22388,4457 22382,4746 21495,4726"/>
              </emma:interpretation>
              <emma:one-of disjunction-type="recognition" id="oneOf0">
                <emma:interpretation id="interp0" emma:lang="en-US" emma:confidence="0">
                  <emma:literal>same</emma:literal>
                </emma:interpretation>
                <emma:interpretation id="interp1" emma:lang="en-US" emma:confidence="0">
                  <emma:literal>Same</emma:literal>
                </emma:interpretation>
                <emma:interpretation id="interp2" emma:lang="en-US" emma:confidence="0">
                  <emma:literal>game</emma:literal>
                </emma:interpretation>
                <emma:interpretation id="interp3" emma:lang="en-US" emma:confidence="0">
                  <emma:literal>fame</emma:literal>
                </emma:interpretation>
                <emma:interpretation id="interp4" emma:lang="en-US" emma:confidence="0">
                  <emma:literal>Saone</emma:literal>
                </emma:interpretation>
              </emma:one-of>
            </emma:emma>
          </inkml:annotationXML>
          <inkml:trace contextRef="#ctx0" brushRef="#br0">22210 4194 180 0,'0'-8'68'0,"0"5"-36"0,-3-2-15 0,3 5 20 16,-3 0-6-16,-3 0-1 15,-3 2-5-15,-3 4-4 16,0-1-11-16,3 0-11 0,3 3-2 0,3 0-1 15,6 8-1-15,3 8 1 16,6 0 3-16,0-1 0 16,3 1 1-16,-3 0-3 15,-3-3 0-15,-3 3 8 16,-6-5 4-16,-3 2 7 16,-3-5 2-16,-3-3-5 15,0-8 0-15,-6-5-10 16,3-2-2-16,3-1-21 15,3-2-7-15,3-1-28 16,6-4-12-16,6-1-42 16</inkml:trace>
          <inkml:trace contextRef="#ctx0" brushRef="#br0" timeOffset="1">22421 4228 244 0,'-12'-3'93'0,"6"6"-50"0,-8 0-39 0,8-1 21 16,-3 9-10-16,0 0 0 15,0 10-9-15,0 0-4 16,0 3-1-16,3-3-4 0,3 0 2 16,3-2 1-16,3 2 0 15,0-11-7-15,3 3-3 16,6-7-3-16,0-4 0 15,-3-4 0-15,6-4 1 0,-4-1 7 16,-2-4 2-16,-3 0 5 16,-3 1 1-16,0-1 7 15,0 1 6-15,-3 2 1 16,0 2-1-16,0 4-4 16,0-1-2-16,0 6-9 15,0 2 0-15,0 3-1 16,6 3 0-16,-3 2 0 15,3 0 2-15,0-2-6 16,0-1 1-16,0-2-28 16,0 3-9-16,-3-3-68 15,3 0-37 1,-6-8 69-16</inkml:trace>
          <inkml:trace contextRef="#ctx0" brushRef="#br0" timeOffset="2">22573 4276 200 0,'-3'0'74'0,"-12"2"-40"0,24 19-24 0,-6-13 17 16,-3 3-4-16,0 0 0 15,-3-1-10-15,3 1-3 16,-3-1-6-16,0 1-1 0,0-3 1 15,6 0-2-15,-6-3-2 0,3 0 1 16,-3-2-1 0,0-3-5-16,0 0-1 0,0-3-8 15,3-2-4-15,0-3 5 16,9-2 5-16,3 2 0 16,-3-11 3-16,0-2 1 15,0 2 2-15,0 6 3 16,-3 3 2-1,3 2 7-15,0 10 4 0,0 4 4 16,-3 7 3-16,0 0-5 16,0 0 1-16,-4 1-8 15,1-1-3-15,0-3-1 16,0 1-1-16,0-3-5 16,0-3 1-16,-3-5-2 15,6 0 0-15,-3-2-5 0,9-4-3 16,0-2-3-1,0-8 0-15,0-5 2 0,3 3 5 16,-6 4 3-16,6 14 13 16,-3 8 6-1,-1 3-2-15,-2 2 2 16,-6-2-11-16,6 2-3 16,0-2-7-16,0-1-1 15,0 1-28-15,-3-6-10 16,0 0-71-1</inkml:trace>
          <inkml:trace contextRef="#ctx0" brushRef="#br0" timeOffset="3">22909 4318 224 0,'3'-3'85'0,"0"1"-46"15,3 7-41-15,0-2 17 0,-3 2-2 16,6-2 2-16,0-1-4 15,0 1-1-15,6 0-6 16,-6-3-1-16,9 0 3 0,-3-3-3 16,-3-5 0-16,-6 0-6 15,-6-8-13 1,0 0-3-16,-12 3 0 16,0 2 2-16,-3 6 10 15,0 3 3-15,-3 7 6 16,0 8 3-16,0 3 7 0,3 0 2 15,1 2 6-15,5 1 2 16,0-1-5-16,6 1 0 16,9-1-8-16,6 1-3 15,3-3-17-15,8-3-5 16,7-2-32-16,3-6-14 16,0-10-44-1</inkml:trace>
        </inkml:traceGroup>
        <inkml:traceGroup>
          <inkml:annotationXML>
            <emma:emma xmlns:emma="http://www.w3.org/2003/04/emma" version="1.0">
              <emma:interpretation id="{6E4438F0-CE7E-4629-85A9-1E4CC224374B}" emma:medium="tactile" emma:mode="ink">
                <msink:context xmlns:msink="http://schemas.microsoft.com/ink/2010/main" type="inkWord" rotatedBoundingBox="22735,4485 23970,4513 23963,4831 22728,4804"/>
              </emma:interpretation>
              <emma:one-of disjunction-type="recognition" id="oneOf1">
                <emma:interpretation id="interp5" emma:lang="en-US" emma:confidence="1">
                  <emma:literal>name,</emma:literal>
                </emma:interpretation>
                <emma:interpretation id="interp6" emma:lang="en-US" emma:confidence="0">
                  <emma:literal>name</emma:literal>
                </emma:interpretation>
                <emma:interpretation id="interp7" emma:lang="en-US" emma:confidence="0">
                  <emma:literal>names</emma:literal>
                </emma:interpretation>
                <emma:interpretation id="interp8" emma:lang="en-US" emma:confidence="0">
                  <emma:literal>names,</emma:literal>
                </emma:interpretation>
                <emma:interpretation id="interp9" emma:lang="en-US" emma:confidence="0">
                  <emma:literal>named</emma:literal>
                </emma:interpretation>
              </emma:one-of>
            </emma:emma>
          </inkml:annotationXML>
          <inkml:trace contextRef="#ctx0" brushRef="#br0" timeOffset="4">23386 4318 236 0,'0'0'88'0,"0"0"-48"0,0 3-42 16,0-3 14-16,0 0 3 16,0 8 4-16,0 2 0 15,0 3-2-15,0 1-9 0,0-1-1 16,0 0 3-16,0 0-6 0,-3-2 0 15,-3 2-2-15,6-8 1 16,0 1-2-16,0-4 2 16,0-2-7-16,0 0 1 15,0-2-4-15,6-4 2 16,-3-4 1-16,3-1 2 16,3-5-4-16,-3 1 0 15,5-7 3-15,4 6 3 16,3-5 1-16,0 5-1 15,-3 6 5-15,0 2 4 16,3 16 1-16,-6 2 2 16,5 4-2-16,-5 2-1 15,-3-1-3-15,-3 4-1 16,0-6-3-16,0 3 1 16,-3 0-20-16,6-8-8 0,-3 0-40 15,0-6-16-15,12-2-31 16</inkml:trace>
          <inkml:trace contextRef="#ctx0" brushRef="#br0" timeOffset="5">23811 4315 252 0,'-12'-5'93'0,"4"5"-50"0,-1 3-35 15,3 2 24-15,-9 3-16 0,6 0-1 16,-6 2-3-16,3 1 0 15,-3 5-6-15,6 0 3 0,6-3 3 16,0-2-4-16,-3 2 0 16,6 0-6-16,6-2-4 15,0-11-4-15,9 0-1 16,0-3-3-16,0 0-1 16,-3-2 1-16,-3-3 1 15,0-2 6-15,-3-1 1 16,0 0 2-16,-3 1 2 15,-3 2 1-15,0 3 3 16,0 2-1-16,0 0 2 16,5 9-2-16,1 2 2 15,-6 5 0-15,9 0-3 16,-3 0-3 0,0 0-3-16,0-2 1 0,-3 0-12 15,6-3-7-15,-3-3-33 16,0 0-16-16</inkml:trace>
          <inkml:trace contextRef="#ctx0" brushRef="#br0" timeOffset="6">23910 4315 200 0,'0'6'77'0,"3"4"-42"0,8 1-21 0,-5-3 22 16,-3 2 4-1,-3 4 5-15,6-1-11 0,-12 0-3 16,6 3-18-16,0-3-8 0,0-2-1 16,0-3-5-16,0 0 0 15,6-11-4 1,0 0-10-16,0-2-3 16,3-3-7-16,0-5 1 15,0-3-7-15,-3 0-3 16,6-5 16-16,-3 2 8 15,0-2 4-15,0 11 5 16,0 4 6-16,0 9 7 16,0 2 7-16,-4 6 5 15,1-1 1-15,-3 4 2 16,-3-4-6-16,0 1-1 0,0-3-11 16,0 0-3-16,0-3-4 15,0-5 1-15,0 0-9 16,6-3-3-16,0-2-6 15,3-5-4-15,3-9-9 16,-3-5-5-16,6 3 15 16,-3 5 10-16,0 6 8 15,-3 7 3-15,0 11 14 16,-6 2 8-16,6 4-1 16,-7 2-2-16,4-1-12 15,-3 1-4-15,3 0-9 16,0-5-2-16,0-3-38 15,3 0-14-15,3-6-64 16</inkml:trace>
          <inkml:trace contextRef="#ctx0" brushRef="#br0" timeOffset="7">24338 4323 232 0,'0'0'88'0,"6"6"-48"0,-3-1-45 0,-3-5 17 15,3 3 13-15,6 2 8 16,0 0-10-16,-3 0-5 16,6 1-11-16,0-1-5 0,0-2 1 15,-3-1 0-15,3-2 1 16,2-5-2-16,-2 2-2 0,0-2-6 16,-3-8-1-16,-6-6-4 15,3 3 0-15,-6 1-3 16,-6 1 1-16,3 1 2 15,-6 3 5-15,-6 4 3 16,-8 6 2-16,8 8 5 16,-3 8 5-16,0 0-1 15,6 0 1-15,0 0 8 16,6 0 6-16,0-1-6 16,6 1-2-16,0-2-8 15,9-1-5-15,6-3-17 16,3-2-7-16,0-2-40 15,6-4-15-15,-1-2-37 16</inkml:trace>
          <inkml:trace contextRef="#ctx0" brushRef="#br0" timeOffset="8">24603 4392 204 0,'3'8'77'0,"0"5"-42"0,0 3-10 0,-3-3 25 16,0 3-5-16,-3 0 0 16,-3 0-19-16,-6-3-7 15,-3 3-12-15,-3-3-14 0,-2-2-3 16,-7-1-88-16,-15-2-36 16,12-2 18-1</inkml:trace>
        </inkml:traceGroup>
      </inkml:traceGroup>
    </inkml:traceGroup>
    <inkml:traceGroup>
      <inkml:annotationXML>
        <emma:emma xmlns:emma="http://www.w3.org/2003/04/emma" version="1.0">
          <emma:interpretation id="{8F3ED251-B2E6-4FA1-9D57-B247D827A80F}" emma:medium="tactile" emma:mode="ink">
            <msink:context xmlns:msink="http://schemas.microsoft.com/ink/2010/main" type="paragraph" rotatedBoundingBox="21365,4917 24552,4925 24551,5367 21363,5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FBA0A-A7CD-4B3E-8B57-ABC926F9EA70}" emma:medium="tactile" emma:mode="ink">
              <msink:context xmlns:msink="http://schemas.microsoft.com/ink/2010/main" type="line" rotatedBoundingBox="21365,4917 24552,4925 24551,5367 21363,5358"/>
            </emma:interpretation>
          </emma:emma>
        </inkml:annotationXML>
        <inkml:traceGroup>
          <inkml:annotationXML>
            <emma:emma xmlns:emma="http://www.w3.org/2003/04/emma" version="1.0">
              <emma:interpretation id="{D1A03684-1AE8-4F88-9E33-7A925C5604C0}" emma:medium="tactile" emma:mode="ink">
                <msink:context xmlns:msink="http://schemas.microsoft.com/ink/2010/main" type="inkWord" rotatedBoundingBox="21365,4943 21988,4968 21972,5355 21349,5330"/>
              </emma:interpretation>
              <emma:one-of disjunction-type="recognition" id="oneOf2">
                <emma:interpretation id="interp10" emma:lang="en-US" emma:confidence="1">
                  <emma:literal>but</emma:literal>
                </emma:interpretation>
                <emma:interpretation id="interp11" emma:lang="en-US" emma:confidence="0">
                  <emma:literal>bint</emma:literal>
                </emma:interpretation>
                <emma:interpretation id="interp12" emma:lang="en-US" emma:confidence="0">
                  <emma:literal>bat</emma:literal>
                </emma:interpretation>
                <emma:interpretation id="interp13" emma:lang="en-US" emma:confidence="0">
                  <emma:literal>bunt</emma:literal>
                </emma:interpretation>
                <emma:interpretation id="interp14" emma:lang="en-US" emma:confidence="0">
                  <emma:literal>birt</emma:literal>
                </emma:interpretation>
              </emma:one-of>
            </emma:emma>
          </inkml:annotationXML>
          <inkml:trace contextRef="#ctx0" brushRef="#br0" timeOffset="9">22014 4683 208 0,'-3'0'77'0,"3"3"-42"0,6 15-32 0,-4-2 17 15,1 0-1-15,0 8 3 16,0 5-8-16,0 5-1 16,-3 1-7-16,0-3 7 0,0-1 6 15,0-2-6-15,0-2-2 16,0-9-6-16,0-4-2 16,3-6-6-16,-3-3 0 15,0-5-1-15,0-3-1 16,0-5-3-16,3 0 0 0,0-5 2 15,0-3 1-15,3-2-2 16,3 4 2-16,0 4 1 16,3 2 2-16,3 8 1 15,0 3 3-15,0 4-3 16,-3 1 0-16,-3 3 10 16,-4 5 5-16,-2-3 5 15,-3 3 3-15,-6-3-8 16,-5 0-3-16,-1-2-9 15,-3 0-3-15,0-3-9 16,0-3-2-16,3-3-13 16,0-2-6-16,0 0-22 15,3-2-8-15,9-3-43 16</inkml:trace>
          <inkml:trace contextRef="#ctx0" brushRef="#br0" timeOffset="10">22222 4972 264 0,'-6'5'99'0,"9"5"-54"0,-3 4-50 0,0-4 15 16,0 3 7-16,3 1 6 16,0-1-9-16,3-3-5 0,0-2-6 15,3-2-3-15,0-1 1 0,0-5-8 16,-1-3-3-16,4-2-3 15,-3-6-2 1,0 1-3-16,0-3 1 0,3-1 9 16,-6 4 4-16,-3 2 8 15,0 3 5-15,0-1 8 16,0 4 7-16,0-1-7 16,3 3-2-16,0 3-8 15,0 2-5-15,0 6-1 16,0-1-1-16,6 3 0 15,-3 1 2-15,2-4-6 16,-2 1-1-16,0-3-29 16,0-3-13-16,0-5-39 15,0-3-51 1,0-2 37-16</inkml:trace>
          <inkml:trace contextRef="#ctx0" brushRef="#br0" timeOffset="11">22496 4818 260 0,'-6'-13'96'0,"3"13"-52"0,3-3-40 0,0 3 21 16,0 0-14-16,3 3-1 15,-3 10-2 1,3 6-4-16,-3 4 2 0,0 4 3 16,0-1-3-16,-3 1-1 15,3 5-5-15,0-6 0 16,0-5-16-16,0-2-4 0,0-3-41 15,0-6-15 1,3-5-32-16</inkml:trace>
          <inkml:trace contextRef="#ctx0" brushRef="#br0" timeOffset="12">22418 4905 304 0,'-9'0'112'0,"12"8"-60"0,3-2-52 16,-6-6 23-16,6 0-6 15,0-3 1-15,3 3-9 16,3-3-3-16,3 1-4 16,9-1-13-16,-3 0-2 0,2 1-27 0,1-1-9 15,0 0-52 1,0-2-53-16,-3 0 52 15</inkml:trace>
        </inkml:traceGroup>
        <inkml:traceGroup>
          <inkml:annotationXML>
            <emma:emma xmlns:emma="http://www.w3.org/2003/04/emma" version="1.0">
              <emma:interpretation id="{DA49C20D-A0CB-491E-8BED-CFF41FAAA828}" emma:medium="tactile" emma:mode="ink">
                <msink:context xmlns:msink="http://schemas.microsoft.com/ink/2010/main" type="inkWord" rotatedBoundingBox="22146,5098 22532,5204 22483,5381 22097,5275"/>
              </emma:interpretation>
              <emma:one-of disjunction-type="recognition" id="oneOf3">
                <emma:interpretation id="interp15" emma:lang="en-US" emma:confidence="1">
                  <emma:literal>in</emma:literal>
                </emma:interpretation>
                <emma:interpretation id="interp16" emma:lang="en-US" emma:confidence="0">
                  <emma:literal>im</emma:literal>
                </emma:interpretation>
                <emma:interpretation id="interp17" emma:lang="en-US" emma:confidence="0">
                  <emma:literal>ih</emma:literal>
                </emma:interpretation>
                <emma:interpretation id="interp18" emma:lang="en-US" emma:confidence="0">
                  <emma:literal>In</emma:literal>
                </emma:interpretation>
                <emma:interpretation id="interp19" emma:lang="en-US" emma:confidence="0">
                  <emma:literal>en</emma:literal>
                </emma:interpretation>
              </emma:one-of>
            </emma:emma>
          </inkml:annotationXML>
          <inkml:trace contextRef="#ctx0" brushRef="#br0" timeOffset="13">22779 4887 228 0,'0'8'88'0,"5"-6"-48"0,-2 14-23 0,0-8 27 0,0 3-10 16,-3-1 0-16,0 1-19 15,0 2-7-15,3-2-5 16,-3-1-3-16,0 1 3 0,0-3-9 16,0 0-3-16,0-3-42 15,-3 0-18-15,0-2-53 16</inkml:trace>
          <inkml:trace contextRef="#ctx0" brushRef="#br0" timeOffset="14">22820 4858 296 0,'-6'-6'112'0,"6"4"-60"0,3-1-65 0,-3 3 15 15,6 0-34-15,0 0-11 16,3 3-71-16,0-1-31 16</inkml:trace>
          <inkml:trace contextRef="#ctx0" brushRef="#br0" timeOffset="15">22901 4895 200 0,'0'10'77'0,"0"6"-42"0,0 5-32 0,0-13 15 0,0 0 0 15,0 6 3 1,0-4-2-16,0-2-2 16,0 0-9-16,0-3-3 0,0-2 1 0,0-3-3 15,0 0-2-15,0 0 0 16,6-3 1-16,-4 1-3 16,4-4-2-16,3-4-1 15,-3-1 0-15,9-5 0 16,-9 11 0-16,12-6 3 15,-6 9 0-15,6 2 12 16,-3 5 5-16,-3 0-2 16,-1 3 2-16,1 3-7 15,-3-1-1-15,3 1-4 16,-3 0-1-16,3-1-10 16,0-2-5-16,3 0-45 15,0-3-20-15,6-5-37 16</inkml:trace>
        </inkml:traceGroup>
        <inkml:traceGroup>
          <inkml:annotationXML>
            <emma:emma xmlns:emma="http://www.w3.org/2003/04/emma" version="1.0">
              <emma:interpretation id="{C457A04F-DCD0-4D20-9BBD-8822DF055D0E}" emma:medium="tactile" emma:mode="ink">
                <msink:context xmlns:msink="http://schemas.microsoft.com/ink/2010/main" type="inkWord" rotatedBoundingBox="22942,4921 24552,4925 24551,5367 22941,5363"/>
              </emma:interpretation>
              <emma:one-of disjunction-type="recognition" id="oneOf4">
                <emma:interpretation id="interp20" emma:lang="en-US" emma:confidence="1">
                  <emma:literal>different</emma:literal>
                </emma:interpretation>
                <emma:interpretation id="interp21" emma:lang="en-US" emma:confidence="1">
                  <emma:literal>different -</emma:literal>
                </emma:interpretation>
                <emma:interpretation id="interp22" emma:lang="en-US" emma:confidence="0">
                  <emma:literal>different +</emma:literal>
                </emma:interpretation>
                <emma:interpretation id="interp23" emma:lang="en-US" emma:confidence="0">
                  <emma:literal>differen +</emma:literal>
                </emma:interpretation>
                <emma:interpretation id="interp24" emma:lang="en-US" emma:confidence="0">
                  <emma:literal>differed +</emma:literal>
                </emma:interpretation>
              </emma:one-of>
            </emma:emma>
          </inkml:annotationXML>
          <inkml:trace contextRef="#ctx0" brushRef="#br0" timeOffset="16">23698 4911 148 0,'3'-14'55'0,"-3"14"-30"0,0 0-10 15,0 0 18-15,0 0-5 0,0 0 0 16,0-2-2-16,-3-1-1 16,-6 1-14-16,0-1 2 0,0 3 3 15,-5 3-8-15,-4 4-2 16,6 7-6-16,-6-1-1 15,9 3-1-15,-3 2-2 16,12 6 3-16,0-3 0 16,6 0 1-16,6-2 0 15,3-3-3-15,0-6 0 16,0-2 2-16,5-5 2 16,4-6-2-16,-3-5-2 15,-6-2-3-15,6-6 1 16,-12 0 1-16,3-8 2 15,-6 0-4-15,-3-7 0 0,-3 2 3 16,-6-3 3-16,-3-10 3 16,-6 4 1-1,3 4-5-15,3 8 1 0,3 4 6 16,0 7 6-16,-3 4-4 16,9 6-2-16,-3 5-1 15,3 18-1-15,3 6 4 16,-3 3 5-16,12 7-1 15,-3-2 3-15,0-1-6 16,3 4-3-16,3-3-6 16,-3-3-2-16,0 0 1 15,-1-8 0-15,-2-5-30 16,6-6-14-16,-3-2-81 16</inkml:trace>
          <inkml:trace contextRef="#ctx0" brushRef="#br0" timeOffset="17">23975 4905 272 0,'-12'19'104'0,"3"-16"-56"0,6 10-56 0,6-5 18 16,3 2 2-16,-3 4 7 0,-3-1-10 15,6 0-2 1,-3 0-5-16,3 0-10 0,0-2-3 0,0-3-49 15,0-3-23-15,3-5-26 16</inkml:trace>
          <inkml:trace contextRef="#ctx0" brushRef="#br0" timeOffset="18">23924 4765 300 0,'-20'-5'112'0,"20"-8"-60"0,0 21-74 15,9-3 11-15,-3 0-12 16,5 0-1-16,4 1-30 16,3 2-15-16</inkml:trace>
          <inkml:trace contextRef="#ctx0" brushRef="#br0" timeOffset="19">24246 4720 216 0,'-18'-40'82'0,"15"35"-44"0,-15-3-27 0,9 6 21 16,-3-1-8-16,3 3-2 15,-2 3-15-15,-1 2-4 16,0 8-2-16,0 11-4 0,3 2 2 16,0 4 1-16,3 4 0 15,3 3-3-15,3 0 2 16,3 0 1-16,3 0 2 15,-3 0-8-15,3-5-1 16,-3-6-27-16,0-7-10 16,0-3-62-16</inkml:trace>
          <inkml:trace contextRef="#ctx0" brushRef="#br0" timeOffset="20">24014 4927 304 0,'0'-3'115'0,"6"3"-62"0,3-3-53 16,-3 3 21-16,6 0-14 15,2 0-4-15,4 3-7 16,0 5 0-16,6-8 2 16,0 5-41-16,3-5-16 0,-4 3-65 15</inkml:trace>
          <inkml:trace contextRef="#ctx0" brushRef="#br0" timeOffset="21">24294 4786 244 0,'-18'-2'93'0,"9"4"-50"0,0 1-44 0,6 0 20 15,-3 2-9-15,0 5 2 16,0 4-5-16,6 4 1 15,0 6-5-15,0 3 5 0,0 2 2 0,0 2-5 16,9 4-3-16,-3-6-1 16,0-5 1-16,-6-3-25 15,6 0-10-15,-6-10-71 16,0 2-48 0,-6-13 62-16</inkml:trace>
          <inkml:trace contextRef="#ctx0" brushRef="#br0" timeOffset="22">24177 4961 288 0,'0'-5'107'0,"9"-6"-58"0,12 11-57 16,-12-3 16-16,3 1-24 0,6 2-4 16,-6 0-39-16,9 5-14 15,-6 0-22-15,8 3-8 16</inkml:trace>
          <inkml:trace contextRef="#ctx0" brushRef="#br0" timeOffset="23">24389 5022 260 0,'-9'5'96'0,"15"-2"-52"0,-6-1-47 0,0-2 16 16,9 0-3-16,0 0 1 16,3-2-5-16,0-1-2 15,-1-2-2-15,1 0-2 0,-3-1 3 16,0 1-7-16,0-3 1 15,-6 3 1-15,-6-1 1 16,-6 1-8-16,6 2-4 0,-9 1 4 16,-11 2 3-16,8 0 4 15,0 5 1-15,3 3-2 16,3 0 0-16,6 5 8 16,6 0 6-16,6 1-3 15,3-1 0-15,-3 0-9 16,9 0-1-16,-7-2-24 15,7-3-11-15,-6-3-29 16,6-5-53 0,0-2 22-16</inkml:trace>
          <inkml:trace contextRef="#ctx0" brushRef="#br0" timeOffset="24">24561 4979 208 0,'0'3'79'0,"6"5"-42"0,-3 3-26 0,-3-3 21 16,6 0-6-16,-6 2 2 16,3 1-14-16,0-3-5 15,-3 0-6-15,0-3 0 0,0 0 2 16,0-5 11-16,0 0 5 16,0-3-5-16,0-2-1 15,-3-3-5-15,0-2-1 16,3-1-5-16,0 1-3 15,3-1-7-15,0 3-4 16,6-3-16-16,-3 1-7 16,3 2-15-16,6 0-8 15,-3 3-2-15,-3 5-2 16,3 2 30-16,-3 6 17 0,0-2 41 16,-3-1 18-16,0 0-2 15,2 0-4-15,1 1-14 16,0-1-3-16,0-2-10 15,-6-3-3-15,6 0-5 16,-6-3-2-16,6 0-3 16,-9 1-1-16,6-4-12 15,-6-2-7-15,-6 1-5 16,6-4 0-16,-9 6 9 16,6-1 5-16,-6 9 9 15,0 0 3-15,0-1 5 16,-3 9 1-16,12-3 5 0,-3 2 5 15,3 4 0-15,3 2-1 16,3-3-6 0,0 0-4-16,3-2-12 0,0-1-4 15,3-2-30-15,-3-5-12 16,3-3-48 0</inkml:trace>
          <inkml:trace contextRef="#ctx0" brushRef="#br0" timeOffset="25">24806 4979 196 0,'0'0'74'0,"0"3"-40"0,17 8-20 0,-8-6 20 0,-6 3 0 15,-3 3 2-15,0 2-8 16,0 0-5-16,-3-2-13 16,6-1-6-16,-3-5-1 0,6 1-2 15,-6-6 2-15,0 0-4 16,3-6 0-16,6-2-8 15,0 1-4-15,0-4 2 16,0 3 4-16,-3 0 2 16,3 3 3-16,3 2 1 15,-3 6 3-15,0 2-3 16,-3 3 0-16,0 3 1 16,-6-1 0-16,5 1-11 15,-2-3-5-15,3-3-25 0,0-2-11 16,3-6-50-1</inkml:trace>
          <inkml:trace contextRef="#ctx0" brushRef="#br0" timeOffset="26">25038 4704 288 0,'-3'19'110'0,"6"-14"-60"0,-3 22-56 0,6-14 19 15,-3 8-1-15,-3 8 2 0,6 3-3 16,-3 2-1 0,0 3-6-16,3 0-1 0,-4-2 1 0,-2-9-18 15,9-2-5 1,-9-8-70-16,12-6-32 0,-12-10 14 16</inkml:trace>
          <inkml:trace contextRef="#ctx0" brushRef="#br0" timeOffset="27">24865 4879 360 0,'15'3'134'0,"-9"-3"-72"0,24-3-70 16,-9 0 21-16,8 1-7 15,13-1 3-15,6 0-22 0,-7 1-10 16,10-4-132-16,-1 1-58 15</inkml:trace>
        </inkml:traceGroup>
      </inkml:traceGroup>
    </inkml:traceGroup>
    <inkml:traceGroup>
      <inkml:annotationXML>
        <emma:emma xmlns:emma="http://www.w3.org/2003/04/emma" version="1.0">
          <emma:interpretation id="{15D68149-3843-46F1-993C-AD6B9820F47F}" emma:medium="tactile" emma:mode="ink">
            <msink:context xmlns:msink="http://schemas.microsoft.com/ink/2010/main" type="paragraph" rotatedBoundingBox="21516,5722 23692,5722 23692,6185 21516,6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FD1830-EBED-45D5-9CAB-638FD42C3093}" emma:medium="tactile" emma:mode="ink">
              <msink:context xmlns:msink="http://schemas.microsoft.com/ink/2010/main" type="line" rotatedBoundingBox="21516,5722 23692,5722 23692,6185 21516,6185"/>
            </emma:interpretation>
          </emma:emma>
        </inkml:annotationXML>
        <inkml:traceGroup>
          <inkml:annotationXML>
            <emma:emma xmlns:emma="http://www.w3.org/2003/04/emma" version="1.0">
              <emma:interpretation id="{B08C0493-86EF-4C72-A72E-26D354BC824D}" emma:medium="tactile" emma:mode="ink">
                <msink:context xmlns:msink="http://schemas.microsoft.com/ink/2010/main" type="inkWord" rotatedBoundingBox="21516,5722 23692,5722 23692,6185 21516,6185"/>
              </emma:interpretation>
              <emma:one-of disjunction-type="recognition" id="oneOf5">
                <emma:interpretation id="interp25" emma:lang="en-US" emma:confidence="1">
                  <emma:literal>namespaces</emma:literal>
                </emma:interpretation>
                <emma:interpretation id="interp26" emma:lang="en-US" emma:confidence="0">
                  <emma:literal>namespace S</emma:literal>
                </emma:interpretation>
                <emma:interpretation id="interp27" emma:lang="en-US" emma:confidence="0">
                  <emma:literal>namespace s</emma:literal>
                </emma:interpretation>
                <emma:interpretation id="interp28" emma:lang="en-US" emma:confidence="0">
                  <emma:literal>namespace 5</emma:literal>
                </emma:interpretation>
                <emma:interpretation id="interp29" emma:lang="en-US" emma:confidence="0">
                  <emma:literal>namespace ,</emma:literal>
                </emma:interpretation>
              </emma:one-of>
            </emma:emma>
          </inkml:annotationXML>
          <inkml:trace contextRef="#ctx0" brushRef="#br0" timeOffset="28">22165 5461 212 0,'-3'0'79'0,"3"3"-42"0,3 2-41 0,-3 3 13 16,0 5 6-16,3 3 7 15,-3 8 0-15,0 8 1 16,3-3-12-16,0-3 0 0,-3-5 0 16,0-2-6-16,3-3-1 15,-3-6-2-15,0-2 1 16,0-8-2-16,0 0 2 16,3-2-7-16,0-12 1 15,0-7 1-15,3 0 1 0,0 0-2 16,3 0 0-16,0-1-1 15,3 7 3-15,3 1 0 16,0 4 1-16,-1 5 2 16,1 2 3-16,0 6-2 15,-3 4-2-15,-3 4 4 16,3 13 1-16,-3 0 0 16,-3-1-1-16,-3 1-6 15,0-5 1-15,0-3-13 16,0-3-7-16,0-5-38 15,6-3-15-15,6-5-33 16</inkml:trace>
          <inkml:trace contextRef="#ctx0" brushRef="#br0" timeOffset="29">22505 5514 252 0,'-12'-5'93'0,"9"5"-50"0,-6 0-35 0,3 2 21 16,0 4-11-16,0 2 0 16,-3 2-11-16,0 6-2 15,0 8-3-15,3-3 1 0,0 3 2 16,3 0-4-16,6-6-1 16,-3-5 2-16,12 1 3 15,-3-7-4-15,3-4-1 16,0-3-7-16,-6-3-3 0,6-4 3 15,-6-7 2-15,0-4 3 16,-3 2 1-16,0 3 3 16,0-1 3-16,-3 7-2 15,3-1 0-15,-3 2 3 16,0 6 1-16,3 6-1 16,3 7-1-16,0 3-1 15,5 0 2-15,-2-1-3 16,3 1-2-16,0 0 0 15,0-3 1-15,-3-2-19 16,0-3-8-16,0-3-23 16,0-2-9-16,-3-3-41 15,-3 0-35-15,9-5 53 16</inkml:trace>
          <inkml:trace contextRef="#ctx0" brushRef="#br0" timeOffset="30">22642 5556 240 0,'-3'-2'90'0,"3"4"-48"0,0 1-42 0,3 0 16 16</inkml:trace>
          <inkml:trace contextRef="#ctx0" brushRef="#br0" timeOffset="31">22648 5588 417 0,'3'21'26'15,"-1"0"-12"-15,-2-2-2 0,3-3 1 16,-3-3-5-16,0-2 0 16,0-4-4-16,0-1-1 0,0-6-3 15,3 0-3 1,3-3-3-16,0-5-1 0,0-13-5 15,3 0-3-15,0 0 6 16,0 0 5-16,3 2 3 16,-3 6 1-16,3 5 4 15,-3 3 2-15,0 5 4 16,0 5 1-16,0 8 6 16,-3 3 1-16,-1 0-9 15,-2-3-3-15,0-2-2 16,0-3 0-16,0-3-2 15,0-2-2-15,6-9 1 0,0-4 1 16,0-4-3 0,0-1-2-16,3 1-1 15,-3 1 0-15,3 5-2 0,-3 3 1 16,0 5 5 0,0 5 2-16,-3 11 2 15,5 0 0-15,-5 0-2 0,0 0-2 16,0-3 1-16,0 0-1 15,0-2-27-15,0-6-11 16,3-2-30-16,0-3-10 16,6-3-31-1</inkml:trace>
          <inkml:trace contextRef="#ctx0" brushRef="#br0" timeOffset="32">23073 5556 256 0,'-3'6'96'0,"6"-1"-52"0,0 19-43 16,0-16 19-16,0 5 0 16,6-3 4-16,0 1-8 15,0-3-4-15,3-3-7 16,0-2-2-16,0 0 1 0,-3-9-7 16,-1-7 0-16,-2 2-8 15,-3-2-3-15,-3 0-8 16,-3 0-3-16,-3-1-1 15,-2 4 2-15,-4 2 13 16,-3 3 6-16,-9 5 6 0,3 5 4 16,0 8 2-1,3 6 3-15,4-1 8 0,5-2 6 16,3 3-2-16,9-3-1 16,6-3-7-16,2 3-4 15,4-3-12-15,9-3-6 16,0-2-29-16,0-2-14 15,3-1-70 1</inkml:trace>
          <inkml:trace contextRef="#ctx0" brushRef="#br0" timeOffset="33">23368 5540 256 0,'-12'-2'96'0,"9"4"-52"0,-6 4-36 0,0-1 24 0,0 0-11 16,-6 8 0-16,0 1-8 15,4 4-3-15,-1-2-5 16,3-3-6-16,6 1 0 0,3-1-8 16,6-3-2-16,3 1 4 15,8 2 3-15,-5 0 1 16,6 1-1-16,-6-1 5 15,0 0 1-15,-6-2 15 16,-3 2 6-16,-3-2-3 16,-6-6 1-16,-3-3-14 15,-6-2-7-15,3 0-25 16,-3-5-8-16,1 0-41 16,2-3-16-16,3-3-25 15</inkml:trace>
          <inkml:trace contextRef="#ctx0" brushRef="#br0" timeOffset="34">23433 5620 288 0,'0'18'107'0,"0"-2"-58"0,0 8-53 0,0-11 21 15,3 8 9-15,-3 3 8 0,0 3-6 16,6-1-4-16,-6 3-14 15,6-2-6-15,-6-4-1 16,6 1-4-16,-3-8-2 0,3-5-5 16,-3-6-13-1,-6-5 0-15,-3-5-1 16,0-6 4-16,3-5 5 16,-3-10 4-16,0 2 0 15,-3 0 3-15,6-2 2 16,0 2 2-16,0 0 1 15,3-5 1-15,0 0 2 16,3 2 1-16,3 6 1 16,3 3 0-16,12 2 0 15,-6 5 2-15,0 3 3 0,0 6 5 16,3 4-2-16,-9 9 1 16,0 5 1-16,2 0 2 15,-5 2-1-15,-6 1 4 16,-3-1-9-16,-3-5-1 15,-2-2-10-15,-1 0-1 16,-12-3-13-16,9-3-3 16,0-2-18-16,0-3-4 15,-3 0-25-15,15-8-91 32</inkml:trace>
          <inkml:trace contextRef="#ctx0" brushRef="#br0" timeOffset="35">23701 5538 220 0,'0'-6'85'0,"6"6"-46"0,-6 0-19 15,0 0 24-15,0 0-5 16,-6 3 2-16,3 2-23 15,-6 3-8-15,-3 8-7 16,-5 5 0-16,5 3 0 0,0 0-4 16,3-3-1-16,3-2-2 15,3-3 3-15,3-3 0 16,3-3 3-16,3-2-3 16,3-2 0-16,0-1-8 15,0-8-2-15,-3 1-3 0,5-6 1 16,-2 0 2-16,-3 0 5 15,-3-8 5 1,3 3 5-16,-3 2-3 0,0 3-1 16,-3 3 4-16,6 10 5 15,-3-2-3 1,9 2 4-16,-3 6 1 16,6 2-6-16,-3-3-1 15,0 1-4-15,0 0-1 16,-3-3-19-16,8-3-9 15,-2-2-34-15,0-3-14 0,9-3-31 16</inkml:trace>
          <inkml:trace contextRef="#ctx0" brushRef="#br0" timeOffset="36">23892 5540 288 0,'-18'0'110'0,"12"6"-60"0,-9 2-43 16,9-3 23-16,0 5-5 15,-3 6 0-15,9 0-6 16,-3 3-1-16,3-1-10 16,3 3-5-16,3-2 0 0,3-1-4 15,3-2-2-15,0-2-16 16,6-6-7-16,6-3-45 0,-4-3-16 16,1-4-41-1</inkml:trace>
          <inkml:trace contextRef="#ctx0" brushRef="#br0" timeOffset="37">24047 5580 284 0,'3'0'107'0,"2"3"-58"0,1 13-46 0,-3-11 21 15,6 0-5-15,0-2 1 16,0-1-9-16,0 9-4 15,-3-11-4-15,3-8-5 0,3 8-1 16,-3-8-3-16,-3 0 1 0,0-2-8 16,-6-1-4-16,0 0-2 15,-3 1-1-15,-6-1 6 16,3 3 4-16,-9 0 8 16,3 3 3-16,-6 3 7 15,6 4 5-15,-6 3 4 16,10 3 2-16,-4 3-4 15,0 13-1-15,3 0-2 16,0-1 0-16,9 1-2 16,0-3 1-16,0 1-6 15,9-4-3-15,3-5-12 16,3 1-6-16,-1-4-30 0,7-5-12 16,6-2-74-1</inkml:trace>
          <inkml:trace contextRef="#ctx0" brushRef="#br0" timeOffset="38">24338 5554 264 0,'0'-6'101'0,"0"4"-54"0,0-1-24 0,0 3 31 0,-3 0-8 16,-3 0 0-16,0 0-24 15,-3 3-8-15,0-1-9 16,-2 4-8-16,5-1-1 0,3 5-7 15,-3-2-1-15,6 0-2 16,9 8 1-16,-3-3 5 16,5 3 2-16,-2 0 4 15,0 3 3-15,-3-1 9 16,-6-2 5-16,-6 0 13 16,-3-3 4-16,-5 0-14 15,-1 1-6-15,-3-1-34 0,-3-2-12 16,0-4-66-16,0 1-27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5:17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15938 2810 156 0,'6'-13'60'0,"0"7"-32"0,0-4-6 0,-3 7 20 15,-3-2 2-15,0 0 3 16,0-1-11-16,-3 4-2 16,-3-6-19-16,0 5 4 0,-6 3 4 15,-5 5-8-15,-7 14-1 16,-3 15-10-16,0 19-5 15,3 11-3-15,4 4 3 16,8 12 0-16,9-1 1 16,9-7 0-16,11-12 0 15,13-9-5-15,6-14 1 0,3-13 6 16,5-14 4 0,1-23 1-16,-3-13 1 0,-7-14 0 15,-5-8 2-15,-9-5-3 16,-12-13 1-16,-9 0-3 15,-9 5 0-15,-6 3-3 16,-3 13 1-16,-3 5-13 16,1 11-3-16,-1 5-43 15,3 8-17-15,3 14-73 16</inkml:trace>
  <inkml:trace contextRef="#ctx0" brushRef="#br0" timeOffset="1">15569 3175 192 0,'-3'-3'74'0,"6"1"-40"0,-3-1-40 0,-6 0 86 16,0 1-24-16,-3 2-14 16,1-3-13-16,-4 0-19 15,-3 1 2-15,-6-1 2 0,-6 1-3 16,-3 2-1-16,-2 0-2 16,-7 5 2-16,-3 0-3 15,-8 6-2-15,-1 2-2 16,-6 5 0-16,-2 9-4 15,2 2 0-15,1 8-1 16,-1 3-2-16,1 5 5 16,-1 2 1-16,10-2 2 0,2 6 0 15,3 4 2-15,6 3 1 16,7-7-3-16,5-1-1 16,6-5 1-16,3-5 0 15,3-9-5-15,3-2 1 16,3-5 2-16,0-5 1 15,0-3-6-15,1-3 0 16,-1-3-6-16,-3-2-1 16,0-2-4-16,0-1-1 15,0-2-10-15,3-1-4 16,0-2-11-16,0 0-5 16,0-2-8-16,0-1-3 15,0 0-48-15</inkml:trace>
  <inkml:trace contextRef="#ctx0" brushRef="#br0" timeOffset="2">14388 3791 228 0,'-3'-2'85'0,"3"2"-46"16,0 0-39-16,0 0 18 0,6 2-10 15,-3 6 0-15,0 14 13 16,-1-1 6-16,1 5-13 15,0 1 1-15,0 4-1 0,0-4-1 16,0-3 2-16,0-6-8 16,3-2-2-16,0-3-1 0,-3-2 2 15,3-3 1 1,0 0 1-16,3-6 0 0,3-2 2 16,3-2-3-16,3-9-2 15,3 3-2-15,-1-2 0 16,1-1-4-1,0 1-2-15,0-1-1 0,-3 0 3 16,-3 3-20-16,0 0-8 16,-4-2-40-16,1-1-16 15,-3 1-38 1</inkml:trace>
  <inkml:trace contextRef="#ctx0" brushRef="#br0" timeOffset="3">17186 2736 244 0,'-18'0'90'0,"9"5"-48"16,-18 0-36-16,12 9 22 0,-6 1-11 15,-6 15 1-15,-2 15-9 16,-1 7-3-16,3-1-3 16,6 2 0-16,6 0 2 0,9 0-2 15,9 2-2-15,6-5 2 16,9-2 0-16,3-6-8 15,6-5-2-15,6-5-16 16,-1-8-5-16,-2-6-26 16,-3-4-10-16,0-6-35 15</inkml:trace>
  <inkml:trace contextRef="#ctx0" brushRef="#br0" timeOffset="4">17245 3201 220 0,'-3'8'85'0,"6"-2"-46"0,0 7-41 0,0-5 14 16,0 5 7-16,-3 0 5 16,3 1-17-16,-3-1-8 15,0-3 0-15,0-2-32 0,0 0-10 0,3-2-57 16</inkml:trace>
  <inkml:trace contextRef="#ctx0" brushRef="#br0" timeOffset="5">17254 3077 228 0,'-6'0'85'0,"12"-3"-46"0,-3 3-63 0,-3 0 7 0,3 3-26 0,0 0-5 15,0 2-26 1,3 0-8-16</inkml:trace>
  <inkml:trace contextRef="#ctx0" brushRef="#br0" timeOffset="6">17334 3236 228 0,'0'16'85'0,"0"-8"-46"0,0 2-41 0,0-4 14 16,0-1-2-16,0-3 4 15,0-2-6-15,0 0-2 16,0 0-3-16,0-2-7 0,3-6-2 15,6-3-2-15,0-2 0 16,6 0 0-16,-3-6 0 0,0 6 5 16,0 5 1-16,0 0-1 15,0 6 0 1,0 4 4-16,-4 6 1 0,1 0 4 16,0 5 1-16,-3 6-3 15,0-6-3-15,-3 3 0 16,0-3 1-16,0-2-34 15,0-3-13-15,0-6-49 16</inkml:trace>
  <inkml:trace contextRef="#ctx0" brushRef="#br0" timeOffset="7">17611 2979 264 0,'-6'24'101'0,"9"-13"-54"0,-3 15-55 0,3-15 18 16,-3 15 0-16,0 1 3 15,0 7-2-15,0-5-1 16,0 3-6-16,3 0-3 0,0-6 0 16,0 3-39-16,-3-5-16 15,3-6-64 1</inkml:trace>
  <inkml:trace contextRef="#ctx0" brushRef="#br0" timeOffset="8">17489 3183 308 0,'6'0'115'0,"0"-3"-62"0,9-2-57 16,-6 2 18-16,3 1-10 15,3-1-3-15,0 6-18 16,2-1-6-16,1-4-73 16,0-1-29-16,3 0 29 15,-3-7 17-15</inkml:trace>
  <inkml:trace contextRef="#ctx0" brushRef="#br0" timeOffset="9">17817 2902 240 0,'-3'3'90'0,"3"13"-48"0,0-5-42 0,0-9 16 16,-3 6 2-16,0 3 3 15,0-1-6-15,3-2-4 16,0-2-6-16,0-1-4 0,0-2 2 15,0-3-2-15,6-6 2 16,6-4-2-16,-1-4 2 16,7 1-2-16,0 0-1 15,0 2 1-15,0 1-1 16,0 4-3-16,3 1 2 0,-7 5 1 16,1 5 2-1,-6-2 3-15,0 16 2 0,-9 2 8 16,-3 0 2-1,-3 3-6-15,0 0-2 0,0 2-3 16,0-5-1-16,0 3-14 16,3-3-4-16,1 3-47 15,-1-5-18-15,3-1-48 16</inkml:trace>
  <inkml:trace contextRef="#ctx0" brushRef="#br0" timeOffset="10">17918 3342 340 0,'-3'2'126'0,"6"-2"-68"0,-3 0-76 0,0 0 14 15,0 0-44-15,3 0-14 16,3-2-63-16,3-4-25 16</inkml:trace>
  <inkml:trace contextRef="#ctx0" brushRef="#br0" timeOffset="11">18394 3151 216 0,'-3'0'82'0,"6"3"-44"0,3 7-38 15,-3-4 16-15,0 4 0 16,0 9 4-16,0 10-4 16,0 13 1-16,0 1-10 15,-3-4-2-15,0-4 1 0,0-4-1 16,0-9 0-16,0-4-6 16,0-5 1-16,0-2 4 15,0-6 2-15,0-5-5 16,0-8 0-16,-3-10-6 0,0-11 1 15,0-3-3-15,0-5 0 16,3 2 1-16,0 4 4 16,0 2 1-16,6 0 1 15,0 5 0-15,6 5 2 16,6 1-1-16,-1 7 2 16,4 6 0-16,3 7 3 15,0 4-5-15,-3-1-1 16,-3 6 6-16,-6 2 4 15,-7 3 1-15,-5 5 3 16,-5-5-5-16,-7 2-3 16,-6-2-12-16,-3-5-4 15,0-1-11-15,0-7-4 0,0 0-6 16,4-3-4-16,2-6-24 16,6-2-10-16,6-5-17 15</inkml:trace>
  <inkml:trace contextRef="#ctx0" brushRef="#br0" timeOffset="12">18701 3101 260 0,'-21'11'99'0,"12"10"-54"0,0 5-55 15,6-15 14-15,0 5 8 16,0 2 6-16,0 3 5 0,3 0 1 15,3 1-13-15,6-4-4 0,6-2-3 16,3-5 0-16,3-3 0 16,-1-8 0-16,1-8 0 15,0-3-2-15,0-2-2 16,-9 0-2-16,-3-3 1 16,-6 2 3-16,-6 4 1 15,-3-3-4-15,-3-1 1 16,-9 1-7-16,0 5-3 15,0 3-12-15,3 5-4 16,3 0-28-16,1 0-13 16,5 3-41-1</inkml:trace>
  <inkml:trace contextRef="#ctx0" brushRef="#br0" timeOffset="13">18900 3133 260 0,'0'13'96'0,"3"-10"-52"0,-3 4-54 16,3-1 16-16,3 2 9 16,0 2 7-16,0 6 1 0,3-3-2 15,-3 1-11-15,-3-1-9 16,3-3-1-16,-6 1-7 15,6 0 0-15,0-3-39 0,-9-3-14 16,3-3-58 0</inkml:trace>
  <inkml:trace contextRef="#ctx0" brushRef="#br0" timeOffset="14">18924 3085 280 0,'-18'-5'104'0,"15"-1"-56"0,3 4-60 0,0 2 13 16,9 0-4-16,-3-3 1 16,0 3-12-16,3 0-3 15,0 3 9-15,0-1-34 0,0 1-13 16,2 0-36-16</inkml:trace>
  <inkml:trace contextRef="#ctx0" brushRef="#br0" timeOffset="15">19046 3170 228 0,'0'21'88'0,"3"-16"-48"0,-3 3-34 16,0-3 22-16,0 3-11 16,0 0-2-16,0 3-4 15,0-8-2-15,0-1-5 16,0-2-3-16,0 0 0 0,0 0 3 16,0-2 2-16,3-1-7 15,0-5-1-15,3 3-7 16,3-9-1-16,0-7-4 0,3 5 1 15,-1 0 9-15,1 6 7 16,3 2-3 0,-3 8 0-16,3 0 2 0,0 8 1 15,-3 0 5-15,0 2 5 16,-3 4-5-16,0 4 0 16,-3-5-4-16,-3 3-3 15,-1 0-7-15,1-3-1 16,0-5-30-16,0-2-13 15,3-4-60 1</inkml:trace>
  <inkml:trace contextRef="#ctx0" brushRef="#br0" timeOffset="16">19350 2860 288 0,'0'-2'110'0,"0"4"-60"16,14 6-63-16,-8 0 17 0,-3 8 5 16,0 10 8-16,0 9-6 15,-3 7-1-15,0 3-6 16,0-5-3-16,0 5 0 0,3-6-1 16,0-4 0-16,0-6-9 15,-3-8-2-15,6-8-56 16,3-2-23-16,-9-11-20 15</inkml:trace>
  <inkml:trace contextRef="#ctx0" brushRef="#br0" timeOffset="17">19302 3040 176 0,'-9'0'68'0,"12"3"-36"0,-3-3-31 0,0 0 14 16,0 0 1-16,6 0 4 16,3 2-4-16,6 1-1 15,6-3-9-15,-1-3-4 0,4 1 1 16,3 2-11-16,-3 0-4 16,0 0-10-16,-4 2-3 0,-5 1-16 15,0 2-6 1,-6 1-24-16</inkml:trace>
  <inkml:trace contextRef="#ctx0" brushRef="#br0" timeOffset="18">19582 3112 220 0,'6'0'85'0,"-3"18"-46"0,3-10-35 0,-3-5 19 15,5-1-2 1,4 1 2-16,0-3-6 0,0 0 0 16,3 0-10-1,-3-5-2-15,0 2 1 0,0-5-1 0,0 3 0 16,-3-6-3-16,0 3-2 16,-3 0-2-16,-4 0-1 15,-2 0-1-15,-2 3 3 16,-4 0-7-16,-3 2 1 15,0 3 3-15,-9 5 2 16,0 3-1-16,0 8 2 16,0-8 3-16,3 11 1 15,3-6 1-15,4 0 0 16,5 0 2-16,3 1 1 0,3-1-1 16,5-3-1-1,7 1-6-15,3 0 1 0,3-6-16 16,0-2-4-16,-3 2-21 15,0-10-9-15,-4-1-42 16,1 4-36 0,-3-6 50-16</inkml:trace>
  <inkml:trace contextRef="#ctx0" brushRef="#br0" timeOffset="19">19793 3117 208 0,'0'2'77'0,"-3"4"-42"0,6 7-34 0,0-5 16 16,0 0 6-1,0 2 8-15,-3 1-5 0,9 2-1 16,-3 0-14 0,0-2 0-16,-3 0 2 0,0 2-7 15,0-8-1-15,0 0-3 0,-3-5-2 16,0 0 3-16,3-2 4 16,-3-3 1-1,3-3-4-15,6 0 0 16,-3-6-4-16,2-4-1 15,1 2 1-15,0 3 0 16,0 2-5-16,3 3 1 16,0 3-11-16,0 0-3 15,0 10-26-15,0-5-10 16,0 5-64 0</inkml:trace>
  <inkml:trace contextRef="#ctx0" brushRef="#br0" timeOffset="20">20153 2868 232 0,'0'0'88'0,"0"3"-48"0,0 2-31 0,0-5 22 16,0 5-4-16,0 3 2 15</inkml:trace>
  <inkml:trace contextRef="#ctx0" brushRef="#br0" timeOffset="21">20153 2902 477 0,'0'8'12'0,"0"0"-3"0,0-2-5 16,0-1-1-1,0-5-3 1,0 0-1-16,3-5 3 0,0-1-1 15,6 4-1-15,3-9-2 16,0 3-1-16,3 0-1 16,6 3 0-16,2 0 3 15,-2 2 0-15,-3 3 1 16,0 5 2-16,-3 3-1 16,-6 5-1-16,-3 3 5 15,-3 3 4-15,-3 2 1 16,-3 0 4-16,-3 0-3 15,-6 1-1-15,0-1-4 16,-3 0-1-16,3 0-3 16,0 0-2-16,3-2-8 15,0-1-5-15,3-2-33 0,3-3-13 16,3-2-77 0</inkml:trace>
  <inkml:trace contextRef="#ctx0" brushRef="#br0" timeOffset="22">20347 3260 340 0,'-6'5'126'0,"9"-2"-68"0,-3 2-54 0,0-5 24 16,0 0-14-16,0 0-1 16,0 0-9-16,0 0-5 0,0 0 0 15,0 0-31-15,0 0-13 16,3 0-54-16,6-3-75 15</inkml:trace>
  <inkml:trace contextRef="#ctx0" brushRef="#br0" timeOffset="23">20504 2656 260 0,'3'0'96'0,"0"6"-52"0,3-1-43 0,3 0 21 15,3 6-5-15,3 5 1 16,6 8 4-16,3 13 1 16,2 21-12-16,4-3 7 0,-9 14 4 15,-3-8-7-15,-12 3-1 16,-9 2-6-16,-6 0-3 15,-9-8-9-15,-12-5-5 0,-2-8-37 16,-7-8-15-16,0-5-86 16</inkml:trace>
  <inkml:trace contextRef="#ctx0" brushRef="#br0" timeOffset="24">6224 10614 184 0,'0'-5'68'0,"-3"5"-36"0,6 0-37 16,-3 0 10-16,0 0 6 16,0 0 27-1,0 0-1-15,0 0 7 16,6 2-25-16,0-2-6 15,-6 0-2-15,-3 0-1 16,3 0 4-16,0-2-3 0,0-1 1 16,0 0-3-1,3 1 0-15,-3-1-1 16,-3 0-2-16,3 1 1 16,-3-1-4-16,0 0-2 15,0 1 4-15,0-1 1 16,0 0 0-16,0-2 1 15,-3 0-2-15,0 0 0 16,-3-1-1-16,0-2 0 16,1-2 0-16,-4 2 2 15,0-3-1-15,-6 3 0 0,3-2-3 16,-3-1-2-16,0 1 1 16,3 2 1-16,-2 0-3 15,-1 0 0-15,-3 0 1 16,0 0 0-16,0 0 0 15,0 3 2-15,0-1-3 16,1 1 0-16,2 2-1 16,-6 1 0-16,3-1 2 15,0 0 2-15,0 3-1 16,1 0-1-16,-4 0-2 16,3 0 1-16,0 3-1 15,-3 0 0-15,1-1 0 16,2 4 0-16,0-1 2 15,0 3 2-15,0 0-3 16,0 0 0-16,-2 2-1 0,2 1 0 16,-3 2 2-16,3 0 0 15,0 1-3-15,3-1 2 16,3 0-1-16,-2 0 0 16,2 1 2-16,-3 1 2 15,0 1-3-15,3 3 0 16,0 2-1-16,3 0 0 15,0 0 2-15,-2 3 0 16,-1 3 0-16,3-4 0 16,3 4 0-16,0-3 0 15,-3 2-3-15,3 1 2 16,3-1-1-16,0-2 0 16,0 0 2-16,0 0 2 0,0 2-3 15,0 3 0-15,3 3 3 16,0 0 1-16,0 2-4 15,0 0 1-15,6 1-2 16,0-1 0-16,3 3 2 16,3-2 0-16,3-4 0 15,0-2 0-15,3 1-3 16,0-4 0-16,3 3-1 16,3 0 3-16,-1 0 0 15,4 0 1-15,3-2 2 16,15-1 3-16,-4 1-2 15,1-6-2-15,3 0-3 0,2-5 1 16,1-5 1-16,0-3 2 16,-1-8-1-16,1-6-1 15,6-2 1-15,2-2 1 16,-2-6-1-16,-1-3 2 16,-2-2-2-16,3 0-1 15,-4-5 1-15,1 2 1 16,-4-8-3-16,-2 0 0 15,-3-5 3-15,0 0 1 16,-4-10-1-16,-2-1 1 16,-6 0-2-16,-3 1-1 15,-1 2 1-15,-5 5-1 16,-6-2 2-16,-3-1 3 0,-6 1 2 16,-6-6 1-1,-6-5 0-15,-3 1 2 0,-6-4-3 16,-2 3-2-16,-7 11 0 15,0-3-1-15,0 5-2 16,0 6 1-16,1 5-9 16,-1 2-1-16,0 6-9 15,3 5-5-15,3 3-22 16,1 8-10-16,-1 7-49 16,0 9-22-16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5:43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16084 6152 128 0,'9'-14'49'0,"-6"12"-26"0,0-1-7 0,0 0 18 15,0 1 6-15,-3-1 5 16,0 3-7-16,0 5-3 15,0 1-19-15,-3 4-8 0,-3 6-1 16,-3 8 0-16,-9 2 3 16,-2 4-3-16,2-1 1 15,0 0-7-15,3-3-3 16,3-2 1-16,3-8 2 16,3-3 0-16,3-5 2 15,0-5-4-15,3-6 0 16,3-8 1-16,12-4 0 0,0-4-3 15,0-5 0-15,0 3-1 16,0-3 3-16,-1 6 0 16,1 2 1-16,-3 3 0 15,0 5 0-15,0 2 0 16,0 6 0-16,0 6 4 16,3-1 5-16,-3 8-5 15,3 0-2-15,-4 1-1 16,1-4 1-16,-3 1-1 15,0-1 2-15,0 1-13 16,0 0-6-16,0-1-33 16,-3-2-16-16,3 3-48 15</inkml:trace>
  <inkml:trace contextRef="#ctx0" brushRef="#br0" timeOffset="1">16120 6249 192 0,'0'11'71'0,"0"0"-38"0,3-3-28 15,-3 0 17-15,0 5-3 16,0 8 1-16,-3 11 2 15,0 10 3-15,-3 3-13 16,0 3 2-16,0 2 0 0,0-3-5 16,3-2-3-16,3-2-6 15,0-1 0-15,6-2 0 0,0-6 0 16,3-2 0 0,6-3 0-16,3 0 0 0,3-5 2 15,2-11-8 1,4-2-3-16,3-3-17 0,0-3-7 15,-3-10-66 1,5-3-45-16,1 0 57 16</inkml:trace>
  <inkml:trace contextRef="#ctx0" brushRef="#br0" timeOffset="2">16528 6818 176 0,'0'3'66'0,"0"2"-36"0,-3 8-22 15,3-5 16-15,0 6-3 0,0-1 2 16,3 5-7-16,0 4 1 16,-3-1-10-16,3-3 0 0,-3 1 3 15,3-3-4-15,-3-3-1 16,0-3-2-16,0-2-3 15,0 0-2-15,0-2 1 16,0-6 5-16,0 0 5 16,0-3-5-16,0-5-2 15,0-5-6-15,3-6-2 16,0-2 0-16,3 0 4 16,0 2-1-16,-1 1-1 15,4 2 0-15,0 3 3 16,0 2 2-16,-3 6 2 15,3 5 1-15,3 5 0 0,0 3 2 16,-3 5 1-16,0 1-3 16,0 7-1-16,0 0-1 15,-3-3-2-15,0-2-2 16,0-2 1-16,-1-4-26 16,1-2-11-16,0-3-39 15,3-7-51 1,3-4 33-16</inkml:trace>
  <inkml:trace contextRef="#ctx0" brushRef="#br0" timeOffset="3">16790 6887 216 0,'-3'3'82'0,"6"2"-44"0,3 0-42 0,-3 1 13 15,3-4 4-15,0 4 3 16,2-4-1-16,1 6-1 15,0-5-8-15,3-3-2 0,3 0 0 16,3 0-2-16,-3 0 1 16,-3-3 0-16,0 1 1 15,-3-4-2-15,-1 1-2 16,-2-3-2-16,-3 0-1 16,-3 0-5-16,-6 0 0 15,-5 0-1-15,-1 3 3 16,-3 2-1-16,0 3 0 15,-3 3 4-15,0 2 3 16,3 3 1-16,0 3 2 16,4 5 0-16,2 5 3 0,3-3-1 15,3-2 2-15,6 0-6 16,6-3-1-16,2 1-2 16,1-7 0-16,6-1-5 15,6-4-3-15,0-2-32 16,-3 0-12-16,0-5-39 15</inkml:trace>
  <inkml:trace contextRef="#ctx0" brushRef="#br0" timeOffset="4">17016 6861 204 0,'-3'2'77'0,"3"6"-42"0,-3 0-34 0,3 0 14 16,0 0 3-16,0 11 6 16,0-1-13-16,0-2-4 15,3 0-4-15,0-3-3 0,3-2 3 16,0-6-2-16,3 0 2 16,0-2-4-16,0-6-2 15,2-5-7-15,1 0-2 16,3-5 2-16,-9 3 1 15,0 2 3-15,3 2 2 16,0 17 2 0,-3-1 1-16,0 4 3 15,0-4 1-15,3 1-1 16,0-3 1-16,3 0 0 16,0-3 1-16,2-5 6 15,1-3 4-15,3-7 1 16,-6-6 1-16,-3 0-6 15,-3 0-2-15,-3 0 0 16,-3 3 0-16,-3 0-15 16,-3 0-6-16,-3-1-37 15,3 1-18-15</inkml:trace>
  <inkml:trace contextRef="#ctx0" brushRef="#br0" timeOffset="5">17956 6802 124 0,'0'-5'46'0,"0"10"-24"0,3-10-2 16,-3 5 21-16</inkml:trace>
  <inkml:trace contextRef="#ctx0" brushRef="#br0" timeOffset="6">17954 6797 318 0,'-9'5'41'0,"0"-2"-21"16,-3 0-4-16,0 2-2 0,0 0-3 16,3 1-1-16,0-1-6 15,3 0-3-15,3 0-3 16,3 1-1-16,6 2 2 0,3 0 0 15,3 0-2 1,3 0 2-16,0 2-1 16,0-2-2-16,-1 0 5 15,-2 3 1-15,-6-3 11 0,-6 5 3 16,-3 0 1-16,-6-2 2 16,-2-4-6-16,-4 1 0 15,-6-2-8-15,0-1-1 16,0-2 0-16,0-6 2 15,3 0-14-15,4-2-5 16,2-6-15-16,6 4-8 16,3-4-16-16,12 0-7 15,3-2-48 1</inkml:trace>
  <inkml:trace contextRef="#ctx0" brushRef="#br0" timeOffset="7">18147 6601 236 0,'-6'0'90'0,"3"3"-48"16,3 0-49-16,0-1 16 0,0 9 3 16,0 7 7-16,0 6 1 15,-3 3 3-15,3 7-13 16,0 3-3-16,3 8-1 0,0 0-3 15,0-5 0-15,0-3-1 0,3-5-2 16,0-9-21 0,-3-1-11-16,0-7-44 0,0-1-16 15,-3-9-3 1</inkml:trace>
  <inkml:trace contextRef="#ctx0" brushRef="#br0" timeOffset="8">18076 6808 288 0,'-6'-3'107'0,"6"3"-58"0,0 0-51 0,0 0 22 16,0 0-14-16,3 0-3 0,3-3-2 16,2-2-1-16,4 3 0 15,3-4-11-15,3 4-5 0,0-4-21 16,0 4-9-16,-3-1-35 15,6 0-44 1,2 1 35-16</inkml:trace>
  <inkml:trace contextRef="#ctx0" brushRef="#br0" timeOffset="9">18317 6797 208 0,'-3'16'79'0,"-3"-3"-42"0,6 6-37 15,0-9 18-15,0 4-8 16,0-1 0-16,0 8-6 15,0 0-1-15,3-2-1 16,-3-1-19-16,3-5-6 0,0-2-75 16</inkml:trace>
  <inkml:trace contextRef="#ctx0" brushRef="#br0" timeOffset="10">18248 6689 296 0,'-18'-14'112'0,"18"17"-60"0,0-3-67 0,0 0 13 15,0 0-18-15,0 0-2 0,6 0-18 16,3-3-4-16,6 1-54 16,0-3-24-16</inkml:trace>
  <inkml:trace contextRef="#ctx0" brushRef="#br0" timeOffset="11">18382 6662 188 0,'0'21'71'0,"3"3"-38"0,0 8-30 0,-3-14 15 0,0 6-5 15,0 5 2-15,0 3-2 16,0 5 2-16,0-5-8 16,0-6-2-16,0 1-1 0,3-6-7 15,0-5 0-15,0-8-34 16,0-3-5-1,0-8-3-15,0-7-37 16</inkml:trace>
  <inkml:trace contextRef="#ctx0" brushRef="#br0" timeOffset="12">18460 6681 184 0,'11'-8'71'0,"-8"10"-38"0,-3-2-32 0,0 0 27 15,6 14-4 1,0-1-5-16,0 5-2 16,0 6-10-16,0 3-2 0,-3-1 1 15,0 3-3-15,3 8 0 16,0-5 1-16,0-5 0 16,0-6-27-16,0-3-9 15,0-5-74 1</inkml:trace>
  <inkml:trace contextRef="#ctx0" brushRef="#br0" timeOffset="13">18986 6797 148 0,'-3'-8'57'0,"6"3"-30"0,-3 2-14 15,0 3 17-15,0 0-4 16,0 0-1-16,0 0-7 16,6 3-1-16,0 5-10 15,0 10 2-15,0 1 4 0,0 2 2 16,0 3 0-16,0 2-5 16,-3-2-4-16,3-3-3 15,-3-5 0-15,0-3-2 0,-3-2 2 16,0-6 0-1,0-2 1-15,-3-16-5 0,0-3-1 16,0-3-2-16,0-2 3 16,0 0-2-16,3 0 1 15,3 2 2-15,3 3 2 16,3 3-1-16,0 3-1 16,3 2-2-16,0 5-1 15,0 0-7-15,-1 3-4 16,7 3-23-16,-3 2-9 15,3 1-58 1</inkml:trace>
  <inkml:trace contextRef="#ctx0" brushRef="#br0" timeOffset="14">19201 6866 220 0,'-15'0'82'0,"18"3"-44"0,6-1-47 16,-9-2 14-16,6 3 4 15,0 0 5-15,3-1-2 16,-1 1-2-16,4-1-5 16,0-2-4-16,0 0 0 0,0-2 1 15,0-3 1-15,-3-3-1 16,0 0-2-16,-3 0-4 16,0-3-2-16,-6 1 0 15,0-1 2-15,-3 3-3 0,-3 3 2 16,-3 2 3-16,-3 0 1 15,0 6 3-15,-6 5 3 16,-3 3-2-16,4 2 0 16,2 3-1-1,3 5-2-15,3 5 7 0,3-2 3 16,3 0 3-16,12-3 3 16,3 0-7-16,3-2-3 15,2-3-3-15,4-3-3 16,9-5-6-16,0-3-4 15,-3-5-19-15,-1 0-6 16,-2-5-48 0,0-3-46-16,-3-11 44 15</inkml:trace>
  <inkml:trace contextRef="#ctx0" brushRef="#br0" timeOffset="15">19469 6625 228 0,'-9'5'85'0,"9"3"-46"0,0 8-48 16,0 3 14-16,0-1 1 16,0 9 6-16,3 5-4 15,0-1-2-15,0 4-3 16,3 4-3-16,-1-2 3 0,1-7-24 15,0-7-8-15,-3-4-72 16</inkml:trace>
  <inkml:trace contextRef="#ctx0" brushRef="#br0" timeOffset="16">19376 6802 312 0,'-3'-7'115'0,"6"4"-62"0,12-2-64 0,-9 2 18 16,3 0-9-16,0-2 0 15,3 2 0-15,3 1 0 0,3 2 2 16,2 0-49-16,1 2-19 0,-3 4-48 31</inkml:trace>
  <inkml:trace contextRef="#ctx0" brushRef="#br0" timeOffset="17">19588 6821 220 0,'-9'8'82'0,"9"2"-44"0,3 9-40 15,3-8 17-15,-3 7 0 16,0 6 5-16,0 0-8 15,3-3-2-15,2-3-6 0,4-4-3 16,0-4 0-16,0-2-6 0,3-5-1 16,-3-6-8-16,0-7-2 15,0-6-7-15,-3-3-2 16,-3 1-3-16,-3-3 0 16,-3-1 20-16,0 4 9 15,0 2 12-15,0 3 6 16,0 5 6-16,0 2 4 15,0 4-13-15,0 2-4 16,0 8-8-16,3 2-1 16,3 9 1-16,0-3 2 15,2 0-3-15,1 2-2 0,0-2-11 16,0-3-6-16,-3 0-43 16,0-5-16-16,0-2-11 15</inkml:trace>
  <inkml:trace contextRef="#ctx0" brushRef="#br0" timeOffset="18">19805 6861 216 0,'-3'8'82'0,"6"2"-44"0,12 3-40 15,-9-2 14-15,0 8 9 16,0-4 6-16,0 1-9 0,0-3-3 15,0 1-9-15,-1-4-4 16,-2-2 1-16,0 0 0 16,0-5 1-16,-3-3 0 0,-3-3 2 15,3-5-3-15,-3-8-2 16,3 0 0-16,3 1 1 16,-3-1-1-16,3 0-1 15,0 0-2-15,0 3 1 16,3 0 1-16,0-1 0 15,0 4-18-15,3 2-8 16,0 2-26-16,0 1-12 16,3 3-35-1</inkml:trace>
  <inkml:trace contextRef="#ctx0" brushRef="#br0" timeOffset="19">20001 6869 228 0,'-3'8'85'0,"6"-1"-46"0,3 7-41 16,-3-9 14-16,3 8 5 15,-3 6 4-15,0-3-7 16,0-3-3-16,0 0-6 16,0-2-4-16,-3-3 2 0,0-3-2 15,0-5-1-15,0 0-2 16,0-8-1-16,-3-8-3 15,3 0-1-15,0-2-7 16,0-3-4-16,3-1 5 16,3 4 5-16,0 2 5 15,6 0 2-15,3 5 3 0,3 4 1 16,-3 4 3-16,-1 6 3 16,1 4 5-16,-3 4 1 15,0 2-6-15,-3 1-1 16,0 1-2-16,-3 4-1 15,0-1-6-15,-3-2-1 16,0-2-26-16,-3-4-11 16,0 1-27-16,0-3-8 15,3 0-7 1</inkml:trace>
  <inkml:trace contextRef="#ctx0" brushRef="#br0" timeOffset="20">20379 6805 252 0,'-6'-8'96'0,"0"6"-52"0,4 2-36 16,2 0 21-16,-3 2-9 16,0 3 1-16,-3 1-10 15,-3-1-2-15,0 0-5 16,3 3-5-16,0 0 0 0,6 0 1 15,3 3 0-15,3-1-5 16,0 1 1-16,3-1 2 16,0 6 3-16,-3 6-2 15,-3-4 0-15,-3 1 12 0,-3-4 5 16,-3-1-6-16,-6-1-1 16,-3-3-5-16,-3-2-3 15,3-2-14-15,0-6-4 16,0 0-22-16,6-3-10 15,3 0-51 1,9-2-50-16,9 0 55 16</inkml:trace>
  <inkml:trace contextRef="#ctx0" brushRef="#br0" timeOffset="21">20894 6797 200 0,'-9'-5'77'0,"3"5"-42"0,-5 0-30 0,5 3 19 16,-3 4-9-16,0 1 0 16,-9 3-9-16,3 5-2 15,-6 8-2-15,3 7-2 0,6 1 1 16,3-3 1-16,4-2 3 15,7-3 0-15,7-6 2 16,0-2-2-16,3-5 2 16,3-6-6-16,0-5-3 15,0-5-4-15,-3-3-1 16,0-11 4-16,-3-5 3 16,0 3 1-16,-3 0-1 0,-3 0 1 15,-1 5 1 1,-2 3 1-16,0 2 3 0,0 6-3 15,3 5-2-15,3 2 0 16,0 6-1-16,3 14 0 16,3-1 2-16,0 0-3 15,3-3 0-15,6-2-1 16,-3 0 0-16,0-3-60 16,5-7-28-16,-2-9-5 15</inkml:trace>
  <inkml:trace contextRef="#ctx0" brushRef="#br0" timeOffset="22">21427 6837 180 0,'0'2'68'0,"3"6"-36"0,9 11-26 0,-6-1 15 16,-3 12 0-16,0 4 2 15,0 6-1-15,0 2-2 16,0-2-10-16,-3-1 2 0,0-4 2 16,0-3-5-16,0-6-1 15,0-8-2-15,0-2-1 16,0-5-1-16,0-3 0 16,-3-3 2-16,3-13 3 15,-3-2-6-15,-3-6-4 16,3-8 0-16,0-2 0 0,0-4 1 15,0-9 0 1,3-4-3-16,6 4 0 16,6 2-1-16,0 2 3 0,3 4 0 15,3 4 1-15,-1 6 0 16,1 5 0-16,0 8 2 16,0 8 1-16,0 8 3 15,-3 5 1-15,-3 6 1 16,-3 7 0-16,-6 1 2 15,-3-4 1-15,-6-1-5 16,-3-1-4-16,-3-3-6 16,-3-4 0-16,0-6-9 15,0-3-4-15,-6-5-11 16,3-3-3-16,1-2-16 0,2 0-8 16,9-6-50-1</inkml:trace>
  <inkml:trace contextRef="#ctx0" brushRef="#br0" timeOffset="23">21710 6877 240 0,'-12'2'90'0,"9"3"-48"0,0 3-40 0,-3-2 19 0,3 7-4 16,0 5 1-1,0 1-5-15,6 2-3 0,0-2-5 16,3-3-2-16,3-3 3 16,3-3-3-16,0-2 0 0,3-2-1 15,0-4-2-15,-1-4 1 16,1-4 1-16,-3 1-1 16,-3-8-1-16,-6-6 3 15,-3 1 2-15,-3 2 0 16,-3 0 0-16,-3 0-3 15,0 3-2-15,0 0-4 16,1 2 0-16,-1 3-16 16,3 0-4-16,0 3-17 15,3 2-4-15,3 1-27 16,6-1-51 0,3 0 29-16</inkml:trace>
  <inkml:trace contextRef="#ctx0" brushRef="#br0" timeOffset="24">21865 6837 220 0,'-3'2'85'0,"6"6"-46"0,0 3-41 0,0-3 14 16,0 3 11-16,0 4 8 15,0 1-8-15,3 3-3 0,-1-3-11 16,1 0-8-16,0-3-2 0,-3 0-28 15,0-5-13-15</inkml:trace>
  <inkml:trace contextRef="#ctx0" brushRef="#br0" timeOffset="25">21859 6757 256 0,'-3'-5'96'0,"3"5"-52"0,3 0-73 16,-3 0 6-16,0 0-3 15,3 0 5-15,3 3-30 16,3-1-13-16,5 1-3 16,1 2 1-16</inkml:trace>
  <inkml:trace contextRef="#ctx0" brushRef="#br0" timeOffset="26">21990 6908 208 0,'-3'29'77'0,"3"-21"-42"0,6 13-37 0,-3-13 17 15,0 0 0-15,-3 0 5 16,0-2 1-16,0-6-1 16,0 5-10-16,0-5-4 0,3-3-2 15,0-5-7-15,0-8-2 16,3 1-5-16,-1-4-1 15,1 1-3-15,3-1-1 16,0 3 8-16,6 6 6 16,0 2 3-16,3 5 2 15,0 8 2-15,-3 6 1 0,0 5 1 16,-4 8 0-16,1-1 2 16,-3-2 1-16,0-2-5 15,0-3-4-15,-3-3-10 16,0-2-5-16,0-3-29 15,0-6-10-15,0-2-48 16</inkml:trace>
  <inkml:trace contextRef="#ctx0" brushRef="#br0" timeOffset="27">22323 6570 264 0,'0'5'99'0,"6"3"-54"0,0 10-48 0,-3-4 16 16,0 12 2-16,3 3 2 15,0 6-2-15,0 2 1 16,3 0-9-16,-3 10-4 0,3-10-2 16,-3-2-8-16,0-4 0 15,-3-7-32-15,-1-3-14 16,4-5-68-1</inkml:trace>
  <inkml:trace contextRef="#ctx0" brushRef="#br0" timeOffset="28">22261 6755 296 0,'0'-5'110'0,"9"2"-60"0,2 0-50 16,-2 3 21-16,0 0-14 16,0 0-2-16,6 0-8 15,3 0 0-15,3 0 1 16,0 0-26-16,2 3-10 0,-5 0-47 16,6-1-58-16,-6 1 36 15</inkml:trace>
  <inkml:trace contextRef="#ctx0" brushRef="#br0" timeOffset="29">22526 6818 268 0,'0'6'101'0,"8"-4"-54"0,7 4-48 0,-9-4 20 16,6 1-7-16,-3-3 3 15,3 0-4-15,0-3-1 16,0 1-6-16,0-4-3 0,0 1 0 15,0 0-6-15,-4-3-1 16,-2-3-6-16,-3 3-3 16,-3 3-2-16,-3 0-3 15,-3-1 7-15,-8 1 5 0,-7 2 3 16,0 6 3-16,-3 2 5 16,6 3 6-16,0 3 1 15,4 5 2-15,5-3 2 16,0 3 4-16,6 0-1 15,3 0-1-15,6 2-6 16,3 1-4-16,2-1-3 16,7-2-3-16,0-3-10 15,0-10-6-15,3-3-32 16,0-3-11-16,0-7-58 16</inkml:trace>
  <inkml:trace contextRef="#ctx0" brushRef="#br0" timeOffset="30">22749 6792 208 0,'0'3'79'0,"0"7"-42"0,6 6-30 0,-6-5 18 16,3 2 7-16,0 3 7 16,0 5-10-16,-3 3-5 15,0-6-13-15,3-2-5 0,-3-3 0 16,0-2-1-16,0-3 2 15,0-3 5-15,0-16 2 16,0 1-7 0,3-3-2-16,3-6-1 15,-3-2-5-15,8 0 1 0,-2 0-2 16,9 2 0-16,0 3 0 16,-3 6 0-16,9 2-3 15,-3-3-1-15,-4 6-33 16,7 2-11-16,6 3-87 15</inkml:trace>
  <inkml:trace contextRef="#ctx0" brushRef="#br0" timeOffset="31">15181 9405 188 0,'-3'0'71'0,"6"3"-38"0,0 2-25 0,0 0 16 16,0 6 3-16,0 7 4 15,-3 11-4-15,3-2-2 16,-3 5-13-16,0-3-3 0,0 5 1 16,0 1-2-16,0-6 1 15,0-6-3-15,0 1-1 16,3-3-1-16,-3-5 2 16,3 0-1-16,0-5 0 15,0-1-1-15,0-2 0 16,-3-2 0-16,3-4 0 15,-3-2 2-15,6 0 1 16,0-2-3-16,6-1-1 16,3 0-1-16,0-2 1 15,2-6-2-15,1 1-1 16,3-9 3-16,0 3 0 0,0 3-1 16,0 3-2-16,-4-1-4 15,-2 0-2 1,0 1-17-16,-3 2-8 15,-3 0-23-15,-3 0-9 0,0 0-59 16</inkml:trace>
  <inkml:trace contextRef="#ctx0" brushRef="#br0" timeOffset="32">15259 9659 208 0,'-24'8'79'0,"21"-5"-42"0,0-1-21 0,3-2 22 16,0 0-3-16,0 0 4 15,0 0-10-15,0 0-5 16,0 0-14-16,0-2 0 0,0-4 3 16,3-2-3-16,0-2 2 15,6-3-5-15,6-9-2 16,-1-7-2-16,4-8 0 0,6-5-2 16,9-8 2-16,6-1-2 15,5-2-1-15,7 1-2 16,11-7-1-16,1 4 2 15,11 2 0-15,4 5-2 16,-4 6 2-16,-2 5 3 16,-4 10 1-16,-6 4-4 15,-8-1 1-15,-6 11 0 16,-7-3 2-16,-5 8-1 16,-6 0 2-16,-6 2 0 15,-4-1 1-15,-5 4-5 16,-3-2-1-16,-3-1-41 15,-3 4-17-15</inkml:trace>
  <inkml:trace contextRef="#ctx0" brushRef="#br0" timeOffset="33">16720 8759 248 0,'-6'11'93'0,"6"-3"-50"0,-3 16-30 0,3-11 22 15,0 3-9-15,-3 0-3 16,3 0-9-16,0-1-4 15,0 1-5-15,0-2-2 0,0-4 1 16,0 1-11-16,0-1-3 16,0-2-26-16,0-2-9 15,0-6-45 1,0 0-55-16,6-3 39 16</inkml:trace>
  <inkml:trace contextRef="#ctx0" brushRef="#br0" timeOffset="34">16732 8572 264 0,'-6'-8'99'0,"6"5"-54"0,3-2-53 16,-3 2 18-16,3 0-14 16,-3-2 1-16,0 5 3 15,0 0 2-15,6 0 0 16,0 5-35-16,0 1-14 0,3-1-57 15</inkml:trace>
  <inkml:trace contextRef="#ctx0" brushRef="#br0" timeOffset="35">16943 8712 240 0,'-9'-3'90'0,"6"-2"-48"0,3 13-31 0,-6-8 21 16,6 0-6-16,-5 5-1 15,-4-2-11-15,3 2-4 16,-3 0-6-16,3 1-5 0,3-1-2 16,3 3-1-16,3 0 0 15,0 8 0-15,6-8 3 0,3 7 0 16,-4 1 3-16,1-2-3 15,0-1 0-15,-3-3 5 16,-6 1 5-16,-3 0 4 16,-6-4 4-16,-3 1-9 15,-2-2-4-15,-1-4-3 16,0 1-1-16,0-3-16 16,0 0-6-16,3 0-20 15,3 0-6-15,3-3-41 16,6 1-51-1,9-6 39-15</inkml:trace>
  <inkml:trace contextRef="#ctx0" brushRef="#br0" timeOffset="36">17292 8479 228 0,'0'5'85'0,"0"6"-46"0,0 13-28 16,0-11 23-16,0 21-3 16,-3-2 2-16,0 0-12 15,0 0-5-15,0 5-9 16,0 0-5-16,0-6-1 0,0-4-4 16,0-3 0-16,0-3-36 15,0-5-14-15,3-3-74 16</inkml:trace>
  <inkml:trace contextRef="#ctx0" brushRef="#br0" timeOffset="37">17155 8672 280 0,'-6'-5'107'0,"9"5"-58"0,3 2-46 0,-3-7 21 15,3 0-5-15,3 0 1 16,5-1-11-16,7-4-3 16,-3 7-4-16,3-5-4 0,3 3 1 15,3 5-26-15,-4-5-11 16,1 5-28-16,-6-8-10 16,0 0-29-1</inkml:trace>
  <inkml:trace contextRef="#ctx0" brushRef="#br0" timeOffset="38">17440 8503 160 0,'-6'5'63'0,"9"3"-34"0,0 8-14 15,0-6 18-15,-3 12 1 16,0 1 2-16,-3 7-8 15,0-1-5-15,0 0-13 16,0-3 0-16,-2 1 3 0,2-4-7 0,0-4-1 16,0-3-3-1,0-6 1-15,0-2-2 16,3 0-1-16,-3-8-4 0,0-2-2 16,3-1-6-16,3-8 0 15,3 4 4-15,0-4 4 16,3 0 1-16,-1 3 1 15,4 3 2-15,-3 2 0 16,0 1 2-16,0 4 3 16,3 4 2-16,-3-1 1 15,0 3 0-15,-3 0 0 16,0 5-2-16,-3-2-1 16,-3 2-10-16,0 0-4 15,0-2-48-15,0-1-22 16,3-2-31-1</inkml:trace>
  <inkml:trace contextRef="#ctx0" brushRef="#br0" timeOffset="39">17631 8730 252 0,'-3'6'93'0,"6"4"-50"0,-3 3-46 16,0-5 16-16,0 6 2 15,-3 4 2-15,0-2-8 0,3 0-5 16,0-3-3 0,-3 0-15-16,3-2-3 0,0-3-59 15,0 0-70-15</inkml:trace>
  <inkml:trace contextRef="#ctx0" brushRef="#br0" timeOffset="40">17610 8577 256 0,'-6'2'96'0,"6"-2"-52"0,3 0-56 0,-3 0 13 16,0 0-7-16,6 8 4 16,0-5-21-16,0 5-9 15,0 0-66-15,3-3-26 16</inkml:trace>
  <inkml:trace contextRef="#ctx0" brushRef="#br0" timeOffset="41">17744 8706 260 0,'-3'0'99'0,"3"3"-54"0,-6 0-37 16,6-1 24-16,-3 1-14 15,-3 2 0-15,0 1-15 16,0-1-4-16,0 0 0 16,3 3 0-16,3 0 1 0,3 3-3 15,0 2 0-15,3 0-3 16,0 3 1-16,0 0 3 0,0-3 3 16,-3-2 6-16,-3-1 6 15,-3 1-1-15,-6-3 1 16,0 0-5-16,-3-3-3 15,0 0-7-15,1-2-3 16,2-3-18-16,0 0-8 16,3 0-27-16,0 0-11 15</inkml:trace>
  <inkml:trace contextRef="#ctx0" brushRef="#br0" timeOffset="42">18134 8714 236 0,'-15'-2'88'0,"9"-1"-48"0,-3 6-42 15,6-1 17-15,-3 4-7 16,-3 2 3-16,-6 5-4 16,-2 8-2-16,-1 6-2 15,3-4 0-15,6 1 0 0,0-3-4 16,6-2 1-16,6-3 0 0,9-3 0 16,0-5-9-16,-3-3-2 15,3-5-3-15,-3-2 1 16,-1-4 5-16,1-2 4 15,0-13 1 1,0 0 6-16,-3 5 5 16,0 3 0-16,0 5 1 15,-3 3-3-15,6 15 7 16,3 3 0 0,0 1-9-16,0 2-2 15,0-1 0-15,6-1 1 16,5-4-70-16,1-2-31 15,-3-5 0 1</inkml:trace>
  <inkml:trace contextRef="#ctx0" brushRef="#br0" timeOffset="43">18705 8725 212 0,'-3'11'79'0,"-8"2"-42"0,17 27-32 0,-3-22 17 16,-1 8-6-16,1 6 1 16,-3 3 4-16,0-4 1 15,0 1-11-15,-3 0 4 0,3-3 3 16,0-5-8-16,0-6-3 16,0-4-2-16,-2-12 5 15,-1-2 2 1,-3-16-4-1,0-2-9-15,0-6-2 16,3-8 1-16,0 0 1 16,3-5-4-16,6 3 1 0,0-3 0 15,9 3 2-15,2 2 1 16,-2 8 1-16,0 3-3 16,0 8 2-16,0 2 1 15,3 8 0-15,-3 9 2 16,-3 2 1-16,-4 2 1 15,-5 3 0-15,-3 6 2 16,-3 0 3-16,-2-1-4 16,-4-2-1-16,-3-3-7 15,-6-2 0-15,0-3-19 16,-3-3-8-16,3-2-20 16,3-6-8-16</inkml:trace>
  <inkml:trace contextRef="#ctx0" brushRef="#br0" timeOffset="44">18890 8728 184 0,'-3'5'68'0,"3"11"-36"0,3 0-24 0,-3-11 36 16,0 16-6-1,6-2-5-15,0-1-6 0,6-2-15 16,0-3-5-16,0-2-1 0,3-6 3 16,-1-2 2-16,1-3-1 15,-3-3 1-15,0-10-4 16,-3 0 1-16,-3-3-10 16,-3 3 0-16,-6-6-7 15,0 6 1-15,-3 0-7 16,-3 2-3-16,0 0-15 15,-3 4-6-15,-6-1-43 16,12 5-53 0,3 3 36-16</inkml:trace>
  <inkml:trace contextRef="#ctx0" brushRef="#br0" timeOffset="45">19122 8751 252 0,'-3'16'93'0,"6"-5"-50"0,-3 0-35 0,0-1 24 16,0 1-14-16,0 2 0 16,0 0-12-16,3-2-4 15,0-3-2-15,-3 0-33 0</inkml:trace>
  <inkml:trace contextRef="#ctx0" brushRef="#br0" timeOffset="46">19104 8669 204 0,'0'-2'77'0,"3"-14"-42"0,3 24-65 15,-3-13 0-15,6 7-49 16</inkml:trace>
  <inkml:trace contextRef="#ctx0" brushRef="#br0" timeOffset="47">19235 8799 216 0,'-3'29'82'0,"3"-24"-44"0,-3 17-33 0,3-17 17 15,-3 0-12-15,3-2-1 16,-3 0 1-16,3-1 4 15,0-2-8 1,0-2-8-16,0-6-1 0,3-6-6 0,3-2 1 16,0-2-7-16,3 2-1 15,3-2 7-15,0 4 4 16,0 6 6-16,6 6 4 16,0 2 2-16,2 5 1 15,-2 3 0-15,-3 5 0 16,-3 6 2-16,-3-3 4 15,0-3-8-15,-3 0-3 16,0-2-13-16,-3-3-4 16,0-3-42-16,0-2-17 15</inkml:trace>
  <inkml:trace contextRef="#ctx0" brushRef="#br0" timeOffset="48">19506 8458 260 0,'0'0'96'0,"6"8"-52"0,-3 8-47 16,0-3 19-16,0 5-1 16,3 19 3-16,-3 0-3 15,0-2 1-15,0 2-9 0,0 0-4 16,-3 0 0-16,0-5-11 15,0-6-4-15,0-2-54 0,3-6-23 16</inkml:trace>
  <inkml:trace contextRef="#ctx0" brushRef="#br0" timeOffset="49">19435 8680 328 0,'-6'-8'123'0,"9"5"-66"0,6-15-66 0,-3 15 20 0,3 1-8 15,2-6 1 1,7 0-7-16,0 0 0 0,6 3 1 16,3 7-41-16,3-2-18 15,-4 8-66-15</inkml:trace>
  <inkml:trace contextRef="#ctx0" brushRef="#br0" timeOffset="50">19715 8733 256 0,'2'5'96'0,"1"1"-52"0,6-6-45 16,-3 2 20-16,0-2-4 0,3 0 0 16,0-2-5-1,0-4-4-15,3-2-3 16,0 0-7-16,-3 0-2 0,-3 0-4 0,-9 1 1 15,-3-7 0-15,0 4 1 16,-3 7-2-16,-3 3-1 16,-6 5 8-16,0 3 4 15,-2 3 4-15,2 5 2 16,-3 2 8-16,9-2 4 16,3 5 0-16,3 3 0 15,9-5-10-15,3-1-3 16,3-2-4-16,3 0 1 15,0-5-18-15,3-4-6 16,-1-1-26-16,1-6-9 16,6-8-57-16</inkml:trace>
  <inkml:trace contextRef="#ctx0" brushRef="#br0" timeOffset="51">19881 8746 188 0,'-3'3'71'0,"3"-1"-38"0,0 6-30 15,0-2 15-15,3 2 2 16,-3 5 2-16</inkml:trace>
  <inkml:trace contextRef="#ctx0" brushRef="#br0" timeOffset="52">19881 8815 392 0,'0'13'17'0,"0"-2"-7"0,0-3-4 16,0-8 11 0,0-3 2-16,0-10-8 15,0 2-1-15,3-5-2 16,3 1-7-1,0-1 0-15,0 2-3 0,3 4 0 16,3-1-3 0,3 3-1-16,0 6-22 0,0-1-8 15,-4 3-44 1,10 0-62-16,3 3 33 16</inkml:trace>
  <inkml:trace contextRef="#ctx0" brushRef="#br0" timeOffset="53">20432 8450 244 0,'3'13'93'0,"3"6"-50"0,0 15-33 0,-3-10 23 0,-3 8-12 15,0-1-1-15,-3 1-10 16,0-3-4-16,0 0-3 16,-3 3-18-16,0 0-5 0,0-6-105 15,3-2-48 1,0-13 83-16</inkml:trace>
  <inkml:trace contextRef="#ctx0" brushRef="#br0" timeOffset="54">20271 8669 332 0,'-18'-10'126'0,"30"15"-68"0,-3-5-59 0,-3-8 23 15,6 3-7-15,0-8 1 16,3 2-11-16,6 1-5 16,5-1 0-16,-2 3-19 0,0 0-7 15,0 3-33-15,3 2-12 16,-1 3-58 0</inkml:trace>
  <inkml:trace contextRef="#ctx0" brushRef="#br0" timeOffset="55">20548 8770 268 0,'-21'16'101'0,"21"-8"-54"0,3 10-61 16,0-12 29-1,6-1 6-15,3-2-2 16,3-9 2-16,3-2-12 16,0-5-3-16,-4 0 0 0,1-3-3 15,-6 3 0-15,0 0 8 16,-9-1 2-16,-6 4 5 0,0-1 1 15,-6 1-15 1,-3 2-6-16,-5 5-16 16,-1 0-4-16,0 1-30 0,0 7-14 15,6 3-64 1</inkml:trace>
  <inkml:trace contextRef="#ctx0" brushRef="#br0" timeOffset="56">21259 8691 288 0,'-9'-3'107'0,"6"0"-58"0,-17 1-40 0,14 2 29 16,-12 2-19-16,0 4-11 16,-3 2-8-16,0 5-1 15,0-3 0-15,4 9 1 0,5 2-3 16,3 0 0-16,3-8 2 16,3 3 0-16,3-8 3 15,3 0 1-15,3-3-6 16,0-2 0-16,3-11-4 15,0 0 2-15,-1-2 3 16,1-1 1-16,0 1 5 16,0 4 2-16,-3 4 4 0,12 7 12 31,0 13-3-31,-3 1 0 16,3-1 0-16,0-2-11 0,2-2-2 15,4-4-26-15,0-5-9 16,12-5-94-1</inkml:trace>
  <inkml:trace contextRef="#ctx0" brushRef="#br0" timeOffset="57">21828 8302 144 0,'-6'5'55'0,"6"0"-30"0,-3 1-25 0,3-6 10 16,0 2 5-16,0 1 2 0,0-3-6 15,0 2-4-15,0-2-4 16,0 0 0-16,0 0 0 0,0 0-1 16,0 0 1-16,0 0-9 15,0 0-3-15,0 0-17 16,0 0-7-16,0 0 7 16,0-2 5-16,0 2 16 15,-3-3 10-15,3 1 12 16,0-1 4-16,-3 0 3 15,3 1 0-15,0-1-2 16,0 3 1-16,0 0-2 16,0 0 2-16,0 0 0 15,0 3 1-15,0 5-5 16,0 13-1-16,0 5-4 16,0 9 1-16,0 4-4 15,3 12 1-15,-3-6-5 0,0-1 1 16,0-6-3-16,0-4 0 15,0-8-3-15,0-2-2 16,0-8-26-16,-3-3-10 16,0-2-35-16,0-3-15 15,-3-6-18 1</inkml:trace>
  <inkml:trace contextRef="#ctx0" brushRef="#br0" timeOffset="58">21700 8561 316 0,'-6'-3'118'0,"3"3"-64"0,3-5-67 16,0 5 17-16,3-3 3 15,3-2 4-15,3 2-2 16,3-2-3-16,3 3-3 16,5-1-5-16,1 0 1 0,12 1-32 15,-3-4-13-15,0 1-85 16</inkml:trace>
  <inkml:trace contextRef="#ctx0" brushRef="#br0" timeOffset="59">21962 8347 260 0,'-6'21'99'0,"6"8"-54"0,3 11-44 0,0-19 21 16,-3 8 1-16,0 8 6 16,0 0-16-16,0-8-5 15,0 0-5-15,0-5-3 0,0-5 3 16,3-6-2-16,-3-3 2 16,0-4-4-16,0-6-2 15,6-3-3-15,-3-10 1 16,3-6-4-16,3-2-1 15,0 0 5-15,2 2 2 16,1 3 0-16,0 6 2 16,12 10-1-16,-3 10 5 15,-3 12 5-15,-3-6 2 16,-3 5 2-16,-4 0-6 16,-2 0-4-16,0-5-10 15,0 0-3-15,-3-6-32 16,0 1-14-16,0-3-50 15,-3-8-35 1,3-3 62-16</inkml:trace>
  <inkml:trace contextRef="#ctx0" brushRef="#br0" timeOffset="60">22191 8556 188 0,'0'8'71'0,"6"2"-38"0,0 35-36 16,-3-32 13-16,0 1-3 0,0 2 1 15,-3-3-18-15,0 0-7 16,0-2-67-16,0-1-28 16</inkml:trace>
  <inkml:trace contextRef="#ctx0" brushRef="#br0" timeOffset="61">22209 8437 292 0,'-3'-8'110'0,"3"8"-60"0,0 0-80 0,0 0 8 0,0 0-6 15,3 2 1-15,0 4-22 16,3-1-10-16,0 3-22 16,0 0-7-16</inkml:trace>
  <inkml:trace contextRef="#ctx0" brushRef="#br0" timeOffset="62">22304 8630 236 0,'-3'39'88'0,"3"-28"-48"0,0-3-47 15,0-3 16-15,0 1 3 16,0-1 7-16,0 0-6 16,0-5 0-16,0 0-7 15,0 0-2-15,0 0 0 0,0-5-2 0,3-8-2 16,6 7-2-16,0-12-1 15,-3-1-1-15,9 1 0 16,0 2 3-16,0 3 2 16,-1 2-2-16,1 3-2 15,-3 3 4-15,0 5 1 16,0 2 6-16,-3 6 3 16,0 8-4-16,-6-2 1 15,6 1-3-15,-6 1 0 16,0-5-14-16,0-1-4 15,0-2-29-15,0 0-13 16,0-2-55 0</inkml:trace>
  <inkml:trace contextRef="#ctx0" brushRef="#br0" timeOffset="63">22649 8545 212 0,'-12'5'79'0,"7"3"-42"0,-1 3-30 16,3-6 20-16,-3 19-3 16,-3-5 1-16,0-4-6 15,3 4-1-15,0-3-10 16,3-3-7-16,0-2-2 0,0-3 3 16,3-3 1-16,6-3-1 15,0-2-4-15,0-2-1 16,0-1-5-1,-3-2 0-15,0 0 4 0,0-9 2 16,-3 4-1-16,0 2 2 16,0 0-1-16,6 3 0 15,-3 2-3-15,3 11-6 16,3 5 4 0,2 6 10-16,1 2 7 15,0-3 13-15,0 14 6 16,-3-5 4-16,-3-4 3 15,-6 1-5-15,-6-3-1 16,-6 1-13-16,-6-4-5 16,-11-5-29-16,-7-2-14 15,0-6-35-15,3-2-16 0,-17-3-58 32</inkml:trace>
  <inkml:trace contextRef="#ctx0" brushRef="#br0" timeOffset="64">17494 9201 164 0,'-3'3'63'0,"-3"-6"-34"0,3 1-16 16,3 2 19-16,-6 2-7 15,0 4 0-15,-3 1-10 16,0 1-2-16,0 8-7 16,3 3-4-16,0 2 1 0,4 3-2 15,2 0-1-15,2-3-2 16,4-3-1-16,6-4 6 16,0-4 3-16,3-5 5 15,-3-7 4-15,3-4-8 16,0-4-2-16,0-1-3 15,-3-5-2-15,-6-2 1 16,-3-3 1-16,-6 5-1 0,-3-3 2 16,-3 1-2-16,-3 5 2 15,3-1-15-15,0 6-5 16,3 3-20-16,0 2-9 16,3 1-57-1</inkml:trace>
  <inkml:trace contextRef="#ctx0" brushRef="#br0" timeOffset="65">17643 9217 192 0,'-3'3'71'0,"6"7"-38"0,0 17-39 0,0-14 12 0,0 3-2 15,3 0 2-15,0 2 15 16,0-2 6-16,-3-3-13 15,0-2-1-15,0-3 0 0,0-3 4 16,-3-5 2-16,0 0-4 16,0-5 1-16,-3-3-9 15,0 0-2-15,3-8-5 16,0-5-3-16,3-3-1 16,2 3 3-16,4 3-5 15,3-1 0-15,0 3-6 16,6 6-3-16,9 2-29 15,0 5-11-15,-1 3-49 16</inkml:trace>
  <inkml:trace contextRef="#ctx0" brushRef="#br0" timeOffset="66">18336 9199 212 0,'-17'-3'79'0,"8"-2"-42"0,-6 10-32 16,6 0 19-16,-3 1-15 16,-3 9-2-16,3 4-5 15,0-1-2-15,3 1 1 16,3 0-4-16,3-4 2 0,3 1 1 16,3-3 2-16,6-2 3 15,3-6 4-15,3-5-4 16,0-2-3-16,0-4-4 15,-3-2-1-15,0-2-1 16,-3-6 0-16,-4 0 0 0,1 0 3 16,-6 0 2-1,3 3 2-15,-3 3-1 0,0 2 1 16,0 2-2 0,0 6-1-16,0 6 3 0,3 4 0 15,3 3-1-15,0 3 1 16,0 0-2-16,0 0-1 15,3 0 1-15,0-3-1 16,-3-2-27-16,0-3-11 16,0-3-65-1</inkml:trace>
  <inkml:trace contextRef="#ctx0" brushRef="#br0" timeOffset="67">18503 9278 164 0,'-3'37'63'0,"3"-29"-34"0,0 8-10 16,0-8 21-16,0 2-7 15,0 1 0-15,0-3-7 16,0 0-4-16,0-3-12 16,0 0-2-16,0-5-1 0,0 0-3 15,0-5-1-15,0-3-3 16,3-2-3-16,0-1-3 15,3-5 1-15,0-5-2 16,0 5 0-16,3 3 1 0,3 5 4 16,0 8 3-1,3 5 2-15,-1 6 5 0,1 2 5 16,0 3 2-16,-3 0 0 16,-3 2-5-16,-3-2-4 15,0-3-21-15,-3-2-10 16</inkml:trace>
  <inkml:trace contextRef="#ctx0" brushRef="#br0" timeOffset="68">19295 9244 212 0,'-6'-3'79'0,"6"3"-42"0,-6 0-30 0,3 0 18 15,0-3 7-15,-3 1 4 16,-3-1-5-16,0 3-2 16,-3 3-16-16,-3 5-8 0,-3 2-3 0,4 6-2 15,-1 0 0-15,3 2-5 16,3 1 1-16,3-3 0 15,3 0 2-15,6-3 1 16,6-2 1-16,0-4-3 16,3-7 2-16,3-2-4 15,-1-6-1-15,1-3 0 16,-3 1 2-16,-3-4-1 16,0-1 4-16,-3-1 2 15,-3 0 2-15,0 8-1 16,0-3-2-16,0 6-2 15,0 0 1-15,0 5 1 16,0 8 0-16,3 2 2 16,3 4 1-16,-3 1-1 15,6 1 1-15,0 0-2 16,2-3-1-16,-2-2 1 0,0 0-1 16,0-6-27-16,-3-3-11 15,0-2-41-15,0-5-15 16,3-3 4-1</inkml:trace>
  <inkml:trace contextRef="#ctx0" brushRef="#br0" timeOffset="69">19420 9257 200 0,'-3'18'77'0,"6"1"-42"0,0-9-34 16,0-2 14-1,0 0 7-15,0 3 6 0,0-1 1 16,0 1 2-16,0 0-17 15,0-3-1-15,0 0 0 0,-3-3-1 16,0-5 3-16,0 0 3 16,0 0 1-16,0 0-4 15,0-3-1-15,3-2-8 16,0-3-2-16,0-3-4 16,0 3-1-16,2-5 1 15,1 3 2-15,3-6-6 16,0 3 1-16,0 2-26 15,0 3-8-15,0 0-30 16,0 0-12-16,0 0-42 16</inkml:trace>
  <inkml:trace contextRef="#ctx0" brushRef="#br0" timeOffset="70">19616 9312 212 0,'-3'8'79'0,"6"-2"-42"0,0 4-32 0,-3-5 17 16,0 3 1-16,3 0 6 16,-3-2-7-16,3-1-3 15,-3 0-11-15,0 1-5 0,0-6-2 16,0 0 10 0,0 0-2-16,0 0 0 15,0-3 0-15,0-2-1 16,-6-1-4-16,6-2-1 15,-6 3-3-15,6-3-3 0,0-5-3 16,3 2-1-16,3-2 1 16,3 3 4-16,0-1-1 15,3 3-1-15,0 3 3 16,0-1 0-16,0 4-2 16,0-1 0-1,-3 8-16-15,-1-5-5 0,1 6-30 16,0-1-10-16,3-2-40 15</inkml:trace>
  <inkml:trace contextRef="#ctx0" brushRef="#br0" timeOffset="71">19905 9262 252 0,'-12'13'96'0,"9"-13"-52"0,-3 0-45 0,6 0 18 16,-3 0 1-16,0 0 10 15,-9 8-8 1,-3 0-11-16,1 3-7 0,2 2-5 16,3 3 2-16,0 2 0 15,3-2 1-15,3 0 0 16,3-3-3-16,6-2 2 16,0-3 1-16,6-5 0 15,-3-3-5-15,0-3-1 16,-1-2-4-16,1-3 1 15,0-3 3-15,-3 1 1 0,0-1 3 16,-3 3 3-16,0 0 0 16,0 3-1-16,-3-1-2 15,0 4 1-15,0 2 1 16,3 2 2-16,0 6 1 16,3 3 3-16,0 2-5 15,3 0-1-15,0 1 0 16,0-4 2-16,0 1-10 15,0-3-2-15,0-3-48 16,0-5-19-16,-1-5-25 16</inkml:trace>
  <inkml:trace contextRef="#ctx0" brushRef="#br0" timeOffset="72">20030 9312 244 0,'0'0'90'0,"3"0"-48"0,0 3-51 0,0 0 12 15,6 2 4-15,0 3 8 16,3 0 1-16,0 2 0 16,-3 1-8-16,-1 0-3 0,1-3-1 15,0-1-5-15,0-1-1 16,0-4-32-16,0-2-13 16,0-2-38-1,0-4-40-15,0-1 40 16</inkml:trace>
  <inkml:trace contextRef="#ctx0" brushRef="#br0" timeOffset="73">20212 9286 236 0,'-6'3'90'0,"6"12"-48"0,-9 4-36 15,6-8 20-15,-3 7 3 16,-3 9 5-16,-3 2-7 16,-3 5-2-16,0 0-14 15,3-2-7-15,3-5 0 0,0-4-38 16,3-1-15-16,3-9-87 15</inkml:trace>
  <inkml:trace contextRef="#ctx0" brushRef="#br0" timeOffset="74">20786 9297 216 0,'-12'18'82'0,"6"-10"-44"0,-12 3-42 16,15-4 13-16,0 4 4 16,0 2 3-16,0 1-3 0,9-1 0 15,0-3-8 1,3 1-3-16,0-6 1 0,3-2 0 0,3-6 1 15,0-2 2-15,0-3 3 16,-3-3-2-16,-3 1 1 16,-6-1-3-16,-6 1 2 15,-3 2 0-15,-3 0 3 16,0 2-3-16,-6-4-2 16,0 5-13-16,3-3-8 15,-3 2-29-15,9 9-11 16,9-6-57-1</inkml:trace>
  <inkml:trace contextRef="#ctx0" brushRef="#br0" timeOffset="75">21081 9066 244 0,'-6'-39'90'0,"6"36"-48"0,-6-2-25 16,3 5 25-16,-3 0-9 15,0 0-2-15,-6 2-20 16,0 12-6-16,-3 9-4 16,3 6-4-16,0 6 0 0,4 5-1 15,2-3 3-15,3 0 0 16,6-6 3-16,0-1-6 16,0-7 1-16,5-2-30 15,-2-5-11-15,0-8-98 16,-12-2 30-1</inkml:trace>
  <inkml:trace contextRef="#ctx0" brushRef="#br0" timeOffset="76">20813 9244 300 0,'-3'0'112'0,"6"15"-60"0,12-22-61 0,-3 7 20 15,8-3-8-15,7 3 1 0,12 0-11 16,3 0-5-1,-1-3-115-15,10-5-53 0</inkml:trace>
  <inkml:trace contextRef="#ctx0" brushRef="#br0" timeOffset="77">21596 9027 236 0,'-6'5'90'0,"3"-2"-48"0,3 18-51 0,0-3 12 0,0 3 2 15,-3 6 6-15,0 7 4 16,0 1 0-16,0-4-7 16,0 1-1-16,3-3 3 15,0-2-11-15,0-3-1 0,0-6-34 16,0-5-17-16,0-2-54 15</inkml:trace>
  <inkml:trace contextRef="#ctx0" brushRef="#br0" timeOffset="78">21474 9225 296 0,'-6'-5'112'0,"12"7"-60"0,0-2-61 0,0 0 18 15,0 0-3-15,2-2 6 16,7-1-4-16,3 0-2 16,6 1-3-1,3 2-14-15,-3-5-2 0,-1 2-38 0,1 0-14 16,-3-2-51 0</inkml:trace>
  <inkml:trace contextRef="#ctx0" brushRef="#br0" timeOffset="79">21712 9125 232 0,'-6'5'88'0,"6"-3"-48"0,3 4-49 0,-3 2 14 0,0 2 4 16,0 6 3-16,0 8 12 15,-3 2 5-15,0-2-15 16,0-3-4-16,0 1 1 0,0-4-7 15,3-2 0-15,-3-3-2 16,3 0 1-16,-3-5-4 16,3 0 0-16,0-2-4 15,0-6-1-15,0 0-6 16,3-6-3-16,0-2 0 16,3-5 1-16,3 0 1 15,3-6 1-15,0 4 7 16,0 1 2-16,-1 6 9 15,1 3 4-15,0 0 6 0,3 10 2 16,-3 3-5-16,0 0 0 16,-3 0-6-16,0 2 1 15,-3 1-5-15,0 0 0 16,-3-1-12-16,0-2-7 16,0 0-24-16,-3 0-12 15</inkml:trace>
  <inkml:trace contextRef="#ctx0" brushRef="#br0" timeOffset="80">21959 9318 248 0,'-3'0'93'0,"0"5"-50"16,3 0-50-16,3 1 16 0,-3 1-4 15,0 1 4-15,0 3-2 16,0 0-2-16,0-3-2 15,0-1-27-15,0-1-9 0,0-1-73 16</inkml:trace>
  <inkml:trace contextRef="#ctx0" brushRef="#br0" timeOffset="81">21938 9217 288 0,'-6'-3'107'0,"6"3"-58"0,3 3-59 0,-3-3 14 16,0 0-8-16,3 0 3 15,3 0-27-15,0 0-8 16,0 3-75-16,0-1-32 16</inkml:trace>
  <inkml:trace contextRef="#ctx0" brushRef="#br0" timeOffset="82">22018 9347 220 0,'-6'13'82'0,"6"-2"-44"0,0-1-40 0,0-5 14 0,0 1 5 16,0-1 4-16,0-5-5 16,0 0 1-16,0 0-10 15,0 0-6-15,3-3-2 0,0-2 1 16,0 0 2-16,3-3-8 15,0-3-1-15,3-5-3 16,6-2-1-16,3-1 6 16,-3 4 2-16,0 4 3 15,-3 3 2-15,0 8 8 16,-1 0 5-16,1 5 2 16,-3 3 1-16,0 0-5 15,0 3-3-15,-3-1-3 16,0 4-2-16,-3-1-1 15,0 0 0-15,0 0-18 0,0-2-5 16,3-3-31-16,0 0-10 16,3-3-53-1</inkml:trace>
  <inkml:trace contextRef="#ctx0" brushRef="#br0" timeOffset="83">22382 9341 236 0,'-3'-7'88'0,"-9"7"-48"0,3-3-36 0,9 3 21 16,-6 0-5-16,0 0 3 16,-3 3-11-16,0-1-2 15,-3 3-6-15,0 3-3 0,0 3 0 0,0 0-4 16,3 2 2-16,3-3-1 16,3 1 0-16,3-3 2 15,0 0 2-15,3-3-1 16,0-2-1-16,3-3-6 15,0-3-4-15,3-2-5 16,-3 0-2-16,0-3 10 16,0 0 3-16,0 0 4 15,3 0 0-15,-9 3-5 16,6-1 1-16,0 4-7 16,0 2-1-16,0 5 5 15,6 5 1-15,0 6 8 16,0 3 4-16,-4 7 5 15,-2 3 4-15,0-5 11 0,-3 0 6 16,-3-3-5-16,-3-5-4 16,-12 0-13-16,-2-3-6 15,-4-5-14-15,0-3-4 16,-3-5-15-16,0 0-4 16,0-2-25-16,7-4-8 15,-7-20-33 1</inkml:trace>
  <inkml:trace contextRef="#ctx0" brushRef="#br0" timeOffset="84">22611 9225 228 0,'-3'0'88'0,"0"3"-48"0,-6 2-29 16,-3 0 21-16,-3 6-4 15,-3 2 1-15,0-2-12 16,0-1-5-16,4 1-7 16,2-1-6-16,6 1 0 0,6 0-8 15,3 2-4-15,6 0 0 16,6 0 2-16,2 1 9 15,-2-1 3-15,-3-3 5 16,-6 1 1-16,3-3 12 16,-9 0 5-16,-9 0-6 15,-3-3 0-15,-3 0-13 0,0-2-3 16,-2-3-11-16,-1-3-2 16,3 1-23-16,3-4-8 15,0-2-51 1,9-2-62-16,6-1 42 15</inkml:trace>
  <inkml:trace contextRef="#ctx0" brushRef="#br0" timeOffset="85">22792 9098 208 0,'0'16'79'0,"0"-11"-42"0,-9 3-23 16,6-3 20-16,0 1-6 15,-3-1-2-15,-2 0-10 16,5 1-3-16,-3-4-7 16,3 1-4-16,0-3-1 0,0 0 3 0,3 0 5 15,3 0-7 1,0-5-3-16,3-1-5 16,8-2-1-16,4-5 4 0,3-3 1 15,0 8-1-15,3-5 2 16,0 3-1-1,2-1-2-15,4 3 5 0,-6 3 1 16,-3 2 0-16,-6 0 1 16,-3 11 18-1,-12 11 23 1,-6-1-7-16,-3 1-3 16,0 2-6-16,-3 0-1 15,3-2-11-15,0-1-4 0,0 1-7 16,0-1-4-16,9-2-16 15,0-3-7-15,0 1-36 16,6-1-14-16,0 0-89 16</inkml:trace>
  <inkml:trace contextRef="#ctx0" brushRef="#br0" timeOffset="86">22941 9490 404 0,'-9'13'151'0,"9"-10"-82"0,0-9-74 0,3 12 26 16,-3-6-21-16,0 0-4 16,6 0-27-16,-3-3-12 15,3 3-97-15,9-11-43 16,-3-2 67-16,-12-3 37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6:09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8407 5663 148 0,'18'-5'55'0,"-15"5"-30"0,9-3-14 0,-12 3 18 15,6 0-6-15,-3 0-1 16,0 0-4-16,-3 0 1 15,0 0-10-15,0 6 8 0,0 4 5 16,-6 11-2-16,-6 14 0 16,-12 10-2-16,0 2 0 15,-2 4-3-15,-4 2-1 16,3-1-4-16,0-4 1 16,3 0-6-16,1-3-3 15,2-8-4-15,3-5 1 16,6-9 3-16,0-4 1 15,3-6-10-15,3 0-5 0,3-5-19 16,0-2-7-16,3-6 4 16,0 0 3-16,6-8-15 15,3-11-6-15,3 1-38 16</inkml:trace>
  <inkml:trace contextRef="#ctx0" brushRef="#br0" timeOffset="1">8595 5706 212 0,'0'-3'79'0,"3"3"-42"0,-3 5-34 0,0 1 15 15,0-1 4-15,-3 8 6 16,-3 11-4-16,-6 8-2 15,-3 5-12-15,-6 5 5 0,-3 3 4 16,1 5-4-16,-1 1 0 16,0 1-7-16,3-7-3 15,-3-5-2-15,9-3 0 16,3-8-4-16,4-5-2 16,-1-5-27-16,6-6-10 15,3-5-66 1,0-8-62-16,3-6 58 0</inkml:trace>
  <inkml:trace contextRef="#ctx0" brushRef="#br0" timeOffset="2">9092 5975 208 0,'-3'0'79'0,"3"-2"-42"0,-6 2-26 0,3 0 21 16,-3 2-4-16,-6 4 3 16,-6-1-8-16,0 3-2 15,0 0-12-15,4-3-3 0,-1 3-2 16,6-3-5-16,0 1-1 15,6-1-2-15,6 0 0 16,9 3 3-16,6 0 0 0,5 5 1 16,4 1 2-16,-3-1-3 15,-3 0 0-15,-3 0 7 16,-9 1 6-16,-6-4 7 16,-6 1 3-16,-6-1-5 15,-6 4-2-15,-6-4-7 16,-3-2 0-16,0-3-7 15,4 1-1-15,2-4-9 16,3-7-30 0,6-3-6-16,3 0-26 15,6-2-8-15,6-6-34 16</inkml:trace>
  <inkml:trace contextRef="#ctx0" brushRef="#br0" timeOffset="3">9288 5766 236 0,'0'-2'88'0,"3"2"-48"0,0 2-47 16,0 12 25-16,3 4 2 16,-3 6 3-16,0 5 2 15,-3 6-14-15,0 2-2 0,0 2 1 16,0 1-8-16,0 0-1 15,0-1 1-15,0-2 1 16,0-2-39-16,0-9-15 16,0-7-72-16</inkml:trace>
  <inkml:trace contextRef="#ctx0" brushRef="#br0" timeOffset="4">9193 5997 280 0,'-6'-6'107'0,"12"6"-58"0,9-5-55 15,-6 2 17-15,3 1 2 16,3-6 6-16,5 0-6 0,1 0-2 16,0 3-6-16,3-1-4 0,3 1 2 15,0 0-29 1,-1 2-11-16,1 1-57 15,-3 2-62-15,3 0 45 16</inkml:trace>
  <inkml:trace contextRef="#ctx0" brushRef="#br0" timeOffset="5">9571 5997 260 0,'-24'0'99'0,"21"2"-54"0,-9 1-44 0,6 0 19 15,-6 2-7-15,-2 5 2 0,-1 4-6 16,0 4-3-16,3 6-3 16,3-3-3-16,3-2 3 0,3-3-4 15,6-3 0-15,3-3-4 16,3-2-1-16,3-5-2 16,3-6 0-16,0-2-6 15,-4-3-2-15,1-2 7 16,3-4 4-16,-3 1 4 15,-3 0 3-15,-3 0 8 16,0 2 3-16,0 3 0 16,-3-2 2-16,0 4-2 15,0 4 2-15,-3 2-6 16,3 5-1-16,0 8-4 16,3 0-1-16,0 1-3 15,3 1-1-15,0-1 1 0,3-4 0 16,-1-2-29-1,4 0-10-15,0-5-27 0,3-6-11 16,6-2-23 0</inkml:trace>
  <inkml:trace contextRef="#ctx0" brushRef="#br0" timeOffset="6">9863 6028 244 0,'-12'-8'93'0,"9"6"-50"0,-3-1-33 0,3 3 25 16,-6 0-8-16,-9 0-1 0,3 5-12 15,0 3-4-15,0 3-6 16,1 5-3-16,2 2 0 16,6 1-4-16,3-3 2 0,3 0 1 15,6-3 0-15,6-3-9 16,5-4-2-16,4-4-7 16,3-4-4-16,3-6-17 15,-3-5-5-15,0-3-4 16,-4 0 2-16,-2-3 8 15,-3-4 6-15,-3-7 13 16,-3 1 1 0,-3 0 6-16,-3 0 33 15,0-5 15-15,-3 7 13 16,0-2 6-16,0 13-17 16,3 6-6-16,0 2-18 15,0 13-2-15,3 6 1 0,-3 7 2 0,3 11 3 16,0 0-1-1,0 3 1-15,0 5-5 0,-3 0-3 16,-1-2-3-16,1-4-2 16,3 1-6-16,-3 0 1 15,0-8-27-15,3-6-9 16,9-7-119 0,0-19 36-1</inkml:trace>
  <inkml:trace contextRef="#ctx0" brushRef="#br0" timeOffset="7">10229 5997 296 0,'-18'-6'110'0,"18"9"-60"0,0-3-61 16,-3 0 16-16,-3 0-4 16,-3 3 1-16,-3-1 0 15,-3 1 1-15,-5 2-2 16,-4 1-1-16,3-1 1 0,3 3-1 15,6 0 2-15,3 0-3 16,3 2-2-16,6 3 2 16,6 1 0-16,6-1 1 15,3 0 2-15,6 0 1 16,6-2 1-16,5 0-5 16,1-4-1-16,3 1-37 15,-3-2-14-15,-4-6-63 16</inkml:trace>
  <inkml:trace contextRef="#ctx0" brushRef="#br0" timeOffset="8">11818 6399 212 0,'-3'-16'79'0,"0"13"-42"0,3 3-37 0,0 0 16 15,0 0 11-15,0 0 9 0,0 0-1 16,0 11 2 0,-3 2-21-16,-3 3-5 0,-3 13 0 0,-9 8-5 15,-5 16-1-15,-1 0-2 16,0-3 0-16,3-2-2 15,0-6-1-15,0-5 1 16,4-5 1-16,2-8-12 16,3-3-3-16,3-5-23 15,3-6-9-15,3-2-7 16,3-10-3-16,6-12-50 16</inkml:trace>
  <inkml:trace contextRef="#ctx0" brushRef="#br0" timeOffset="9">12015 6415 256 0,'0'0'96'0,"3"0"-52"0,-3 2-51 0,0 4 16 16,-3 2 12-16,-3 5 8 15,-6 8-1-15,-6 11-2 16,-6 15-14-16,-3 1-1 0,-3-3 2 15,4 3-9-15,2-3-5 16,3-8-2-16,3-6-1 16,6-7-4-16,3-5-2 15,3-3-28-15,6-6-13 16,0-10-31-16,12-8-11 0,3-5-1 16</inkml:trace>
  <inkml:trace contextRef="#ctx0" brushRef="#br0" timeOffset="10">12259 6439 160 0,'-6'10'60'0,"6"-10"-32"0,0 3-17 0,0-3 18 15,0 0-6-15,0 5 1 16,0 3 7-16,0 5 4 16,3 6-18-16,0 7 8 0,-3 6 3 15,0 8-4-15,0-3 0 16,0 0-4-16,0-6-3 16,0 1-9-16,0-5-3 15,0-6-1-15,0-3 0 16,0-4-2-16,0-4-2 15,0-10-6 1,0-2-1-16,0-6-8 16,0-6-3-16,3-2 1 15,0-5 0-15,3 3 7 16,2-3 4-16,1 2 1 16,3 6 4-16,0 8-2 15,3 10 1-15,-3 3 4 16,3 2 1-16,3 6 3 15,0 5 1-15,-4 3-1 16,-2 0-1-16,-3-3-3 16,0 0-2-16,3-5-6 15,-3-3-4-15,-3 1-21 0,0-6-10 16,0-3-73 0,3-8-44-16,0-7 73 15</inkml:trace>
  <inkml:trace contextRef="#ctx0" brushRef="#br0" timeOffset="11">12547 6767 260 0,'3'-3'99'0,"3"8"-54"0,-3-2-46 0,-3-3 20 16,6 5-2-16,0-2 6 15,6-1-10 1,6 1-4-16,-3-3-4 15,0 0 3-15,-3-3 3 16,0-2-6-16,-4-3-1 0,-2 0-2 16,0 0 1-16,-3-8-4 15,-3 1-2-15,-3-4-5 16,-6 3 0-16,0 6-3 16,-5 4 2-16,-4 4 0 15,3 10 3-15,0 5 2 16,0 0-1-16,3 3 4 15,0 2 2-15,3 1 4 16,3 2 2-16,6 3-6 16,3-3 0-16,3-5-6 15,3-3 1-15,6 0-25 16,9-2-10-16,3-11-49 16,3-8-51-16,-1-2 42 15</inkml:trace>
  <inkml:trace contextRef="#ctx0" brushRef="#br0" timeOffset="12">12890 6735 264 0,'-18'-5'101'0,"15"2"-54"0,-9 3-39 0,9 0 21 16,-3 3-2-16,-3 2 3 16,-6 0-14-16,0 6-7 0,0-1-5 15,1 4-6-15,2 4 1 16,0 3-1-16,6 0 0 0,3-5 2 15,3 0 0-15,6-3 0 16,3-2 0-16,0-6-3 16,3-2 2-16,-1-3-1 15,1-5-2-15,3-6 3 16,-3-2 2-16,-3-3 0 16,0 0-1-16,-3 0 1 15,-6 3 1-15,0 2-1 16,0 3 2-16,0 3-4 15,0 2 0-15,3 11-8 16,3 3 3 0,0 8 2-16,3-1 1 15,3 1 1-15,0-4-3 0,-1 1 1 16,1-2-29-16,0-4-11 16,0-2-34-16,3-5-16 15,-3-3 3 1</inkml:trace>
  <inkml:trace contextRef="#ctx0" brushRef="#br0" timeOffset="13">13038 6767 260 0,'-2'8'96'0,"2"-1"-52"0,0 15-47 0,0-6 16 15,0 5 8-15,0 2 6 0,-3 4 0 16,3-1 1-16,0-2-16 15,0-3-7-15,0 1-1 16,0-7-1-16,0-4 3 0,0-3-5 16,0 0-3-16,0-5-6 15,0-3 0-15,0-6-5 16,-3-2-2-16,0-5 2 16,0-3 0-16,0-10 1 15,0-3 2-15,0-3 4 16,0 0 1-16,0 3 5 15,3 3 4-15,0 2 5 16,3-3 2-16,3 1-1 16,3 2-1-16,5 6-3 15,4 2-1-15,0 8-3 0,0 16 1 16,3 2 4-16,-3 1 4 16,-6 2 0-16,-3 0 3 15,-6 0 2-15,-3 1-1 16,-6-1-5-16,0-2-2 15,-6-1-26-15,-3-2-11 16,0-3-34-16,0-2-12 16,0-3-56-1</inkml:trace>
  <inkml:trace contextRef="#ctx0" brushRef="#br0" timeOffset="14">13803 6335 216 0,'-17'3'82'0,"14"-6"-44"0,0 1-29 15,-3 2 22-15,-3 2-6 16,-3 4 0-16,-3 2 0 15,-6 7 1-15,-3 7-14 16,1 7-5-16,-4 5 0 0,3 6-2 16,6 13 0-16,6-6-1 15,9-2 0-15,6-5-9 16,9 0-2-16,6-6-12 16,3 0-5-16,3-4-16 0,8-9-7 15,1-5-52 1,3-19-41-16,-3-2 58 15</inkml:trace>
  <inkml:trace contextRef="#ctx0" brushRef="#br0" timeOffset="15">14042 6603 176 0,'0'-3'68'0,"0"3"-36"0,0-3-22 0,0 3 20 16,0-2-5-16,-3-1 18 16,-12 0-8-1,-3 3-19-15,3 0-4 0,0 3-5 0,0 2-6 16,-3 8 0-16,3 9-1 16,1 1 0-16,2-1-5 15,3-1 1-15,6-3-3 16,3 1 0-16,6-6 4 15,0 0 3-15,3-5 1 16,3-2-1-16,2-4 3 16,4-4 0-16,-3-4-6 15,0-2 0-15,-3-2 1 16,-3-9 3-16,3-2 0 16,-6 0-1-16,-3 5 5 15,0 3 1-15,0 2-2 16,0 3-3-16,0 3-3 15,0 2-1-15,3 17 2 0,5 4 0 16,1 3 1 0,3 3 2-16,0 8 10 0,0 2 4 15,-3-2-1-15,-6-3 1 16,-3-3 2-16,-3-2 1 16,-6-3-6-16,-3-2-3 15,-6-3-5-15,0-6-4 16,-6-4-18-16,-5-6-6 15,-1-3-16-15,0-5-5 16,6-5-7-16,3 0-4 16,3-8-51-1</inkml:trace>
  <inkml:trace contextRef="#ctx0" brushRef="#br0" timeOffset="16">14173 6600 204 0,'0'3'77'0,"3"2"-42"0,0 3-30 16,-1 2 19-16,1 9-2 16,0-3 4-16,0 0-10 15,0-3-4-15,-3 0-7 0,3-2-4 0,-3-3 0 16,0-3 1-16,0 0 1 15,0-5 5-15,0 0 3 16,0 0-2-16,0-2 0 16,0-1-5-16,0 0-1 15,0 1 1-15,0-9 0 16,0 0 0 0,0-2-2-16,0 3 1 15,0-1-4-15,0 0 0 16,0 4 1-16,0-1 2 15,3 0-1-15,0 0-1 16,-3 2-2-16,3 1 1 16,0 2 1-16,3 1 0 15,0-1-3 1,3 3 2 0,3 0 1-16,-3 0 0 0,-3 0 0 15,-3 0 0-15,0 0 0 16,-3 0 2-16,0 0-8 15,0 0-1-15,0 0 2 16,0 0 2-16,3 0-3 16,-3 0 0-16,0 0 3 15,0 0 3-15,0 0 1 16,0 0 2-16,-3-2 0 16,0-1 1-1,-3 3 0-15,3 0 2 0,-9-3 3 16,0 3-2-1,3 0-4-15,0 0 1 16,0 3-3-16,-3 0 2 16,4-1-4-16,-1 3-2 15,0 6-1-15,0 8 3 16,3-1-2-16,3 1 1 16,0-1 2-16,6 1 0 15,3-1 0-15,0-2 2 16,3-3-3-16,6 1 0 15,-4-7 1-15,7-1 0 16,-3-4 0-16,0-2 2 16,0-2-1-16,-3-6-1 15,-3 0 1-15,0-3-1 0,-3 1 0 16,0-4 2-16,-3-1-1 16,-3 1 2-16,0 1 0 15,0 0 1-15,-3 0 2 16,0 2 1-16,0 3-3 15,0 3-1-15,0 0-1 16,3 2-2-16,0 8-4 16,0 1 0-16,3 9 8 15,3 1-2 1,0 0 2-16,3 0-2 16,-1 0 1-16,4-3-2 15,3-2 2-15,0-1-4 0,3-4-2 16,-3-1-12-1,6-5-2-15,-3-3-52 0,-1 1-21 16,1-4-29 0</inkml:trace>
  <inkml:trace contextRef="#ctx0" brushRef="#br0" timeOffset="17">14405 6571 180 0,'-3'-5'68'0,"3"5"-36"0,0 0-20 0,0 0 21 0,0 0-6 16,0 0 1-16,3 5-4 15,3 0-1-15,0 6-12 16,0 12 2-16,3 1 3 0,-1-3 1 16,1 1 1-16,-3-4-3 15,0-2-1-15,0-3-8 16,-3-2-2-16,0-3 0 16,-3-3 2-16,-3-2-1 15,0-3-5 1,0-3-2-16,-3-2-4 0,3-3-1 15,0-8-1 1,3-5 2-16,0 0 2 16,6 2 2-16,0 3 1 15,3 3 1-15,0 5-3 16,0 3 2-16,3-1-4 0,0 4-1 16,0 2-11-16,0 0-1 15,0 0-24-15,-1 0-8 16,1-3-27-1,-3 1-51-15,0-1 29 16</inkml:trace>
  <inkml:trace contextRef="#ctx0" brushRef="#br0" timeOffset="18">14625 6462 220 0,'-3'-8'85'0,"6"-5"-46"0,-3 18-41 0,0-5 14 0,3 6 5 15,0-1 6-15,3 3-1 16,0 5 1-16,3 8-12 16,0 6 2-16,0-1 3 0,-3-2-2 15,0 3 2-15,-3-1-9 16,0-5-2-16,-1-5-1 16,-2-3 0-16,0-2-2 15,0-3 1-15,0-6-2 16,0-2 2-16,0-7-4 15,0-7-2-15,0 1-3 16,3-3 1-16,3 0-2 16,3-2 0-16,3 2 1 15,0 0 4-15,3 3-1 0,3 5-1 16,0 3 3-16,9 5 0 16,-7 5 1-16,4 3 2 15,-6 2 8-15,-3 6 3 16,-6 8 0-16,-6-3 2 15,-9-2 1-15,-6-3 2 16,0 0-10-16,-6-3-2 16,-3-3-9-16,1 1-2 15,-10-3-12-15,3-3-3 16,3-2-17-16,3-3-6 16,6 0-21-16,4-3-8 0,5 0-38 15</inkml:trace>
  <inkml:trace contextRef="#ctx0" brushRef="#br0" timeOffset="19">14994 6571 208 0,'0'-5'79'0,"0"2"-42"0,3 0-26 15,-3 3 21-15,0 0 3 16,-3 0 3-16,-3 0-9 15,0 0-5-15,0 3-14 0,-3 2-6 16,-3 3-1-16,0 0-4 16,4 8-2-16,2 5 2 0,0 0 2 15,3-2-2 1,6-1-2-16,3-4 2 0,0-1 0 16,2-3 1-16,1-4 0 15,3-6-5-15,0-3 1 16,-3-8 0-16,0-7-1 15,0 2 6-15,-3 0 1 16,0 3 2-16,-3 0 2 16,-3-1 3-16,0 4 2 15,0 2-3-15,0 5 0 16,0 3-3-16,3 3 0 0,0 5-1 16,3 5 0-1,0 8-5-15,3-2 1 0,0-1 0 16,0-2 0-16,-1-3-16 15,7 1-4-15,0-6-32 16,6-3-14-16,0-3-49 16,0-2-33-1,3-5 70-15</inkml:trace>
  <inkml:trace contextRef="#ctx0" brushRef="#br0" timeOffset="20">15307 6579 240 0,'-6'-13'90'0,"6"5"-48"0,-3 0-36 15,0 5 22-15,0 0 3 16,-3 1 3-16,-3 2-16 0,0 2-6 16,-3 6-7-16,0 3-4 0,-6 2 0 15,3 3-4-15,9 0 0 16,-2 5 2-16,8-2 2 16,2-1-2-16,4-5 0 15,3-2 5-15,3-6 5 16,0 0-5-16,0-5 0 15,0-7-2-15,0-1-2 16,-3-6 1-16,0 1-1 16,-3 3 0-16,0-1 2 15,-3 0-6-15,0 1 1 16,-3 2-6-16,3 3-1 16,-3 2-4-16,0 3-1 15,0 5 5-15,3 14 4 0,5 2 6 16,-2 3 2-16,0 0 17 15,-3 2 8-15,-6-2-1 16,0 2 2-16,-3-2-5 16,-2 0-2-16,-4-6-7 15,-3-2-4-15,-3-5-3 16,-6-1-2-16,3-4-19 16,-6-6-7-16,4-8-17 15,2-3-6-15,3 1-34 16,6-4-12-16,12-4-30 15</inkml:trace>
  <inkml:trace contextRef="#ctx0" brushRef="#br0" timeOffset="21">15429 6587 280 0,'0'0'107'0,"6"2"-58"0,0 1-48 0,-6-3 21 15,6 3 3-15,-1-1 7 16,4 1-11-16,0 0-2 16,3-1-11-16,3-2-3 0,0 0 1 15,3-2-3-15,6-1-2 16,-3-2 2-16,2-1 0 16,-5-2 1-16,-3-2 0 0,-3-1-11 15,-3 1-3-15,-3-1 0 16,-6 0 1-16,-3-2-1 15,-9 5-1-15,-6 3-1 16,-3 5 2 0,-5 3 4-16,-1 5 3 0,0 5 2 15,3 0 1-15,3 0 4 16,3 3 2-16,4 5 4 16,5 3 4-16,3 0-6 15,6 0-2-15,9-6-1 16,5 1-1-16,7-3-2 15,6-6 1-15,6-2-11 16,0-3-2-16,2-2-22 0,-2-6-6 16,-3-2-36-16,3-11-13 15,-4-10-22 1</inkml:trace>
  <inkml:trace contextRef="#ctx0" brushRef="#br0" timeOffset="22">15780 6227 280 0,'0'-19'107'0,"15"22"-58"0,-9-3-57 0,3 3 16 15,0 7 3-15,0 1 7 0,2 5 2 16,4 7 0-16,0 15-10 15,0 4 2-15,0 5 2 0,-6 4 4 16,-6 10 3-16,-6-3-7 16,-3-11-1-16,-6-4-5 15,-12-6 0-15,-3 0-32 16,1-16-10-16,-1 3-55 16,-3-11-22-16,6-8-19 31</inkml:trace>
  <inkml:trace contextRef="#ctx0" brushRef="#br0" timeOffset="23">14908 7068 200 0,'0'-2'77'0,"0"2"-42"0,0 0-26 0,0 0 22 16,-3 5-4-16,-6 5 4 15,-6 6 0-15,-3 19 1 16,-2 2-17-16,-7 2 6 0,-3 9 3 0,0 0-10 16,0-1-3-16,4-4-5 15,-4-4 1-15,6-4-4 16,6-9 0-16,0 3-3 16,7-13-1-16,2-3-21 15,0-5-8-15,3-2-23 16,3-6-6-16,12-6-22 15,6-4-9-15,2-6 0 16</inkml:trace>
  <inkml:trace contextRef="#ctx0" brushRef="#br0" timeOffset="24">15015 7118 252 0,'-3'6'96'0,"0"2"-52"0,-6 29-36 0,3-19 21 16,-3 9 5-16,-5 4 3 15,-13 9-11-15,-3 5-5 16,-3 3-12-16,4-3-2 0,-1 0 0 16,3 0-8-16,6-6-1 15,3-7-20-15,3-8-8 16,6-6-39-16,3-2-16 15,6-5-38 1</inkml:trace>
  <inkml:trace contextRef="#ctx0" brushRef="#br0" timeOffset="25">15390 7129 120 0,'0'0'46'0,"-3"3"-24"0,6-3-8 0,-3 0 17 16,0 0 5-16,3 5 5 0,0 3-5 15,0 8-1-15,3 5-20 16,0 5 2-16,-3 6 1 0,0 8-4 16,-3-3 2-16,0-3 0 15,0-2 2-15,0-3-8 16,-3-5-1-16,3-6-5 15,0-2-3-15,0-2 2 16,0-4 2-16,0-5-2 16,-3-2 0-16,3-6-6 15,-3-2 0-15,3-5-6 16,0-4 1-16,0-7-1 16,3 3 3-16,3-1-1 15,3-2 2-15,0 2 1 16,0 6-1-16,3 3 4 15,3 4 0-15,2 4 1 0,-2 4 0 16,0 9 4 0,-3 5 5-16,0 2-1 0,-3 1 3 15,0 2-2-15,-3 0 0 16,0-2-8-16,-3-3 0 16,0-1-1-16,3-4 0 15,-3-3-31-15,3 0-14 16,0-8-26-16,0-3-8 15,3-7-24 1</inkml:trace>
  <inkml:trace contextRef="#ctx0" brushRef="#br0" timeOffset="26">15703 7357 256 0,'0'0'96'0,"0"0"-52"0,3 13-51 16,0-8 14-16</inkml:trace>
  <inkml:trace contextRef="#ctx0" brushRef="#br0" timeOffset="27">15733 7388 426 0,'14'8'25'0,"4"0"-11"16,-3 0-8-16,0-3-3 0,0-2-2 15,-3-3 2-15,-3 0 0 16,3-5 1-16,-6-3-2 16,3-3-2-16,-3 1-4 15,-3-1 0-15,-3-2-3 0,-6 2 2 16,0 1 1-16,-3 4 2 15,-6 4 1-15,-6 2 3 16,3 2-1-16,0 9-1 16,3 0 3-16,0 4 2 15,7 1 2-15,2 0 1 16,3 0 0-16,3 3 0 16,3-4-7-16,11 1 0 15,4 0-3-15,0-5 0 16,3-3-29-16,0-6-14 15,-3-2-32-15,3-2-15 16,-4-4-1 0</inkml:trace>
  <inkml:trace contextRef="#ctx0" brushRef="#br0" timeOffset="28">16137 7335 116 0,'3'-8'44'0,"0"1"-24"0,-3-4-4 0,0 11 16 16,0-3 2-16,-3 1 5 15,0-1-9-15,-6 0-3 0,1 3-15 16,-4 0-1-16,-3 6 2 0,-3 2-5 15,-6 2-2 1,0 9-3-16,0 5-3 16,4-1 1-16,5 1-1 0,6 0 0 15,3-3 0-15,6-2-5 16,6-3 1-16,6-3 4 16,3-5 2-16,-1-3-3 15,4-5-1-15,0-5-2 16,0-6 3-16,-3 1-7 15,0-4 1-15,-3-2 3 16,-3 3 2-16,-3 3 8 16,-6-6 17-1,0 10 1-15,-3 1-3 0,0 8-3 16,3 2-8 0,0 0-2-16,0 6-4 0,3 0-3 15,3-1-3-15,3 1 1 16,2-1 1-16,1 1 0 15,3-3-20-15,6-3-9 16,-3-5-27 0,0 0-12-16,-3-3-37 15</inkml:trace>
  <inkml:trace contextRef="#ctx0" brushRef="#br0" timeOffset="29">16316 7338 248 0,'-6'3'93'16,"6"2"-50"-16,3 16-50 0,0-8 16 0,0 6-2 16,0 7 6-16,3 6 8 15,-3 5 7-15,0 6-15 16,3-6-3-16,0-3 1 0,-3-5-7 16,0-2-2-16,-3-6 1 15,3-5 0-15,-3-3-4 16,0-5 1-16,0-8-5 15,0 0 1-15,-3-8-3 16,-3-8 0-16,0-8 1 16,3-2 4-16,-3-3 1 15,3-3 1-15,-3 0 0 16,3 0 2-16,3-5-1 16,6 5 2-16,0 3-4 15,3 0 0-15,3 3 1 0,12 5 0 16,-1 2 0-16,1 9 0 15,0 4 0-15,0 6 2 16,0 8-1-16,-4 5 2 16,-2 9 2-16,-3-4 2 15,-9 1 3-15,-9-1 1 16,-3 1-5-16,-9-3-2 16,-3-6-11-16,-5-2-3 15,-4-3-4-15,0-5-1 16,3-2-25-16,0-1-9 0,4-2-70 15</inkml:trace>
  <inkml:trace contextRef="#ctx0" brushRef="#br0" timeOffset="30">17268 7034 148 0,'0'-8'55'0,"-2"3"-30"0,-1-1-12 0,3 6 19 0,-3 0 2 15,-3 0 4-15,-3 3-12 16,-3 2-4-16,-3 6-12 15,-12 5 0-15,0 7 3 0,1 15-1 16,2 1 1-16,3 4-3 16,3 7-1-16,9-5-5 15,6-6-1-15,6-1-6 16,9-1 0-16,12-6-4 16,3-2 2-16,2-5-8 15,-2-8-2-15,6-5-23 16,0-6-10-16,-4-5-59 15</inkml:trace>
  <inkml:trace contextRef="#ctx0" brushRef="#br0" timeOffset="31">17376 7283 152 0,'0'-6'57'0,"0"9"-30"0,0-3-27 16,0 0 13-16,3 0 0 15,0 0 2-15,-3 0 0 16,0 0 1-16,0 0-8 15,0 0 6-15,3 5 3 0,0 3-3 0,2 3 2 16,1-1-7-16,-3 1-1 16,0 2 0-16,0 3 2 15,0 0-14-15,0-3-4 16,0-2 3-16,0-3 4 16,0 0 0-16,-3-3 0 15,0-5 10-15,0 0 5 16,3 5-8-16,-3-5-6 15,0 0 0-15,3 3 1 16,-3-3 0-16,0 0 2 16,0 0-2-16,0 0-1 15,0 0 1-15,0 0 1 16,0 0-3-16,3 2-2 16,-3-2 2-16,3 3 2 15,-3-3-2-15,3 3 0 0,-3-3-1 16,3 2 0-16,0 1 2 15,-3-3 2-15,3 0 1 16,0 0 1-16,-3 0 2 16,3 0 1-16,0-3 5 15,0 1 3-15,0-1-4 16,0-5 1 0,0-13-7-1,0 2-3-15,0 1-4 16,0-1 1-16,0 3 1 15,0 3 0-15,0 3-3 16,0 2 2-16,0 2-12 16,0 1-7-16,0 3-9 0,0-1-3 15,-3 3-15-15,6 0-8 16,-3 3-41 0</inkml:trace>
  <inkml:trace contextRef="#ctx0" brushRef="#br0" timeOffset="32">17694 7280 232 0,'-3'0'88'0,"0"-3"-48"0,0 3-42 16,3 0 14 0</inkml:trace>
  <inkml:trace contextRef="#ctx0" brushRef="#br0" timeOffset="33">17667 7283 431 0,'-9'7'25'0,"0"1"-10"0,-2 3-10 15,-1 5-5-15,-3 5-3 16,9 0 0-16,0-2-1 16,3-1 0-16,3-2 3 15,9-3 2-15,0-2-2 16,0-3 0-16,0-3-6 16,0-2 0-16,-1-6-2 15,1-2 3-15,0-3 2 16,0 0 2-16,-3-8 1 15,-3 0 3-15,0 3-1 16,-3 2 2-16,0 1 0 0,0 2 1 16,0 3 0-1,0 2 0-15,0 0-5 0,0 3 1 16,3 6 0-16,3 4 2 16,0 3-1-16,0 3-1 15,0-2-2-15,0-1 1 16,0 0-17-16,6-2-5 15,0-4-16-15,0-1-5 16,-3-6-23 0,5-3-42-16,1-7 27 15</inkml:trace>
  <inkml:trace contextRef="#ctx0" brushRef="#br0" timeOffset="34">17837 7073 236 0,'-3'3'90'0,"3"0"-48"0,0 5-49 0,0-3 16 0,0 6 7 15,0 7 9-15,0 9-6 16,3-1-3-16,0 0-9 16,0 1-5-16,0-1-1 0,0-2-1 15,3 3 0-15,0-1-27 16,0-2-9-16,0-6-26 15,-3-2-11-15,3 0-16 16</inkml:trace>
  <inkml:trace contextRef="#ctx0" brushRef="#br0" timeOffset="35">17968 7322 244 0,'-3'0'90'0,"6"3"-48"0,0 2-51 0,-3-5 12 15,3 5 9-15,0 6 6 16,0 5-8-16,0 0-3 16,0-3-5-16,3 0-2 0,6-2 1 15,-3-3-1-15,6-3 4 16,-1-2 0-1,-2-3-6-15,0-6-1 0,-3-2-1 16,0-2 2-16,-3-3 5 16,0-1 3-16,-3-1-5 15,0 4-2-15,0 0 2 16,3 3 3-16,-6 3 3 16,3 2 3-16,-3 3-1 15,0 8 0-15,3 6-5 16,0 2-1-16,0-1-1 15,3 4-2-15,0-3 1 16,0 0-1-16,0-3-25 16,2-3-10-16,1-2-33 0,0-5-14 15,0-3-12 1</inkml:trace>
  <inkml:trace contextRef="#ctx0" brushRef="#br0" timeOffset="36">18292 7335 232 0,'0'3'88'0,"0"-6"-48"0,3 6-42 0,-3-3 14 16,3 3 3-16,0 2 4 16,3 6-7-16,0-11-4 0,3 8-5 15,0-3-3-15,3-8 1 0,0 1 1 16,-3-1 1-16,0-2-6 15,0-1 0-15,-3-2-8 16,0 0-1-16,-3-2 16 16,-3 2 8-16,-3 0-7 15,-3 0-5-15,-3 0-3 16,0 3-1-16,-3 2 3 16,0 3 0-16,-3 3 1 15,0 2 2-15,-6 6-3 16,7 2 0-16,-1 3 5 15,6 2 5-15,0-2-1 16,9 3 3-16,3-3-4 16,9-1-2-16,3-1-2 0,2-4 0 15,7-2-11-15,0 0-4 16,6-5-30-16,6-3-12 16,-4-3-56-1</inkml:trace>
  <inkml:trace contextRef="#ctx0" brushRef="#br0" timeOffset="37">18801 7089 264 0,'0'3'101'0,"0"2"-54"16,0 11-55-16,3 0 18 0,-3 8 4 16,0 2 6-16,-3 1-2 15,0 2 0-15,0-3-10 16,3 9-5-16,0-6-2 0,0-5-4 15,0-3 0-15,0-3-27 16,0-2-12-16,0-3-28 16,0-2-8-16,3 0-16 15</inkml:trace>
  <inkml:trace contextRef="#ctx0" brushRef="#br0" timeOffset="38">18891 7240 236 0,'-3'-10'88'0,"6"7"-48"0,-3-18-40 0,3 10 16 16,9 3 0-16,-3 0 4 15,5 0-6-15,1 0-3 16,0 1-6-16,3 1-2 0,-3 4 1 0,0 2-2 15,0 13 1-15,-3 3 0 16,-6 2 1-16,-6 3-5 16,-3 1 1-16,-6 1 6 15,-6-1 4-15,-6 1-3 16,0 1 1-16,3-3-1 16,6-5 1-16,0-3 0 15,3-2 0-15,4-3-2 16,2 0 1-16,3-3-2 15,14-5 0-15,1 3-1 16,3-3 0-16,3 2-2 16,3-2-2-16,-3 3 1 15,-3-3-1-15,5 3-16 16,-5-3-4-16,-3-3-28 0,-3 0-11 16,-3 1-139-1,-9-9 75 1</inkml:trace>
  <inkml:trace contextRef="#ctx0" brushRef="#br0" timeOffset="39">19218 6991 228 0,'3'-5'88'0,"0"5"-48"0,0-2-34 0,-3 2 20 0,6 0 8 16,0 2 6-16,3 3-2 15,3 3 0-15,3 6-21 16,0 4 5-16,-1 6 5 0,1 18-6 16,3-2 0-16,-3 5-6 15,-3 3 1-15,-9-1-5 16,-3-2 1-16,-3 0-5 15,-6-2-2-15,-6-4-5 16,-6 1-2-16,-2-6-30 16,-4 1-12-16,-6-9-28 15,0-5-12-15,3 0-70 16</inkml:trace>
  <inkml:trace contextRef="#ctx0" brushRef="#br0" timeOffset="86">12710 8875 160 0,'6'-8'63'0,"-3"8"-34"0,0 0-19 0,-3 0 20 16,0 0-7-16,3 3-1 15,-3 2 1-15,0 6 2 16,-3 2-13-16,-3 8 4 0,-3 6 2 16,-6 5 1-16,-3 5 3 15,-6 2-3-15,0 4-2 0,0 2-9 16,1-3-3-16,-1 3-3 15,0-11 1-15,3 3-4 16,3-8 0-16,3-5 3 16,4-5 1-16,2-6-8 15,3-8-15 1,6 1-7-16,0-6-11 16,6 0-1-16,3-6-23 15,-1-4-10-15,10-4-20 16</inkml:trace>
  <inkml:trace contextRef="#ctx0" brushRef="#br0" timeOffset="87">12903 8886 180 0,'-3'-5'68'0,"3"5"-36"0,0 0-24 0,0 0 16 16,0 0-1-16,0 8 1 16,-3 2 0-16,-6 11 2 15,-3 8-14-15,-6 8 6 0,-2 8 3 16,-4 3 0-16,-3 2-1 16,3 1-6-16,0-4-4 0,4-7-8 15,2-3-1 1,3-5-1-16,3-8 0 15,0-6-25-15,3-2-8 0,3 0-47 16,3-8-19 0,0-11-8-16</inkml:trace>
  <inkml:trace contextRef="#ctx0" brushRef="#br0" timeOffset="88">9582 8219 212 0,'0'-2'82'0,"0"15"-44"0,3-5-38 16,-3-8 16-16,0 5 6 15,0 3 6-15,-3 5-3 0,-6 8-1 16,-6 9-13-16,-8 15 7 0,-4 5 4 16,0 3-7-16,-3-3-3 15,0-5-7-15,7-5-2 16,-1-3-3-16,6-6-1 15,3-4-1-15,0-6 0 16,6-5-22-16,0-5-12 16,6-4-23-16,3-7-11 15,3-2-42 1</inkml:trace>
  <inkml:trace contextRef="#ctx0" brushRef="#br0" timeOffset="89">9740 8251 252 0,'-3'-3'96'0,"3"3"-52"0,3 3-51 16,-3-3 16-16,0 5 5 15,-3 9 6-15,-3 7 5 16,-6 10 4-16,-6 14-15 15,-3 8-4-15,-5 6-2 0,-4-4-4 16,-3 1-1-16,3-3 1 16,4-8 0-16,2-6-7 15,6-2-2-15,3-8-38 0,6-5-14 16,3-3-75 0</inkml:trace>
  <inkml:trace contextRef="#ctx0" brushRef="#br0" timeOffset="90">10067 8534 168 0,'6'-3'63'0,"-3"-4"-34"0,0 7-10 0,3-3 21 15,-6 3-3-15,-3-5 3 16,-3 7-9-16,-3 1-4 16,0 2-15-16,-2 0 1 0,-4 3 1 15,-3-2-5-15,3 2-1 16,3 0-6-16,0 0-2 16,6-1-2-16,3 1 0 15,3-2 0-15,6 2-2 16,3 5 0-16,3 3 0 15,0 0 3-15,-3-3 2 16,3 0 0-16,0-2 2 16,-9-1 4-16,-3 1 4 15,-3-1 0-15,-6-2 1 16,-6 0-4-16,0-2-3 16,-3-1-5-16,3-2 0 15,0-1-11-15,3-2-3 16,3-2-22-16,3-1-7 0,4-2-19 15,4-9-6-15,7 1-37 16</inkml:trace>
  <inkml:trace contextRef="#ctx0" brushRef="#br0" timeOffset="91">10240 8349 212 0,'3'-11'79'0,"15"9"-42"0,-6-1-41 0,-9 6 15 16,3-1 7-16,3 4 8 16,-3 4-2-16,0 3 0 15,-4 22-13-15,1 2-2 0,-6-3 1 16,1 6-6-16,-1 2 0 16,0-5-4-16,3-2-1 15,0-6-1-15,-3-5 0 16,3-3-31-16,0-5-15 15,0-6-64 1,0-2-33-16</inkml:trace>
  <inkml:trace contextRef="#ctx0" brushRef="#br0" timeOffset="92">10189 8534 280 0,'3'-3'104'0,"3"-2"-56"0,3 8-47 16,-3-3 19-16,9 0-7 16,0 0 2-16,6 0-8 15,0-5-4-15,2 5-2 16,4-3-23-16,0 0-10 0,0 1-44 16,3-1-16-16,5 3-7 15</inkml:trace>
  <inkml:trace contextRef="#ctx0" brushRef="#br0" timeOffset="93">10550 8516 248 0,'-30'2'93'0,"15"1"-50"0,0 2-41 0,9-2 17 16,-3 2-10-16,0 3-1 16,-3 3-2-16,0 2 1 15,1 8-4-15,2 3-4 0,3-3 0 16,3-2-1-16,3-4-2 15,3-1-4-15,6-4 0 16,-1-2-3-16,4-3 0 16,0-5-3-16,3-7 1 15,3-7 2-15,0-2 5 0,-3 3 7 16,-3 0 5-16,-3 0 12 16,0 0 6-16,-3 2-6 15,-1 3 0-15,-2 5-11 16,0 1-2-16,0 2 3 15,0 5 3-15,-3 3-6 16,6 5-1-16,-3 3-2 16,3 0-2-16,0-3-2 15,0 0 1-15,0-2-28 16,3-3-13-16,0 0-31 16,0-6-12-16,6-7-4 15</inkml:trace>
  <inkml:trace contextRef="#ctx0" brushRef="#br0" timeOffset="94">10823 8531 260 0,'-11'-13'96'0,"11"16"-52"0,-6-6-40 0,0 3 19 16,3 3-9-16,-9 0 2 16,-3-1-9-16,0 9-2 15,3-1-3-15,3 4-6 0,0-1 0 16,3 5 2-16,9-2 1 15,0 5-2-15,9-2 0 16,0-3-7-16,3-6-4 16,0-2-6-16,3-2-2 15,2-4-13-15,-2-7-5 0,-3-8-5 16,0-1-2 0,-3-1-25-16</inkml:trace>
  <inkml:trace contextRef="#ctx0" brushRef="#br0" timeOffset="95">10889 8338 216 0,'-6'-10'82'0,"6"10"-44"0,3 0-33 15,-3 0 17-15,3 5-8 16,0 6 2-16,3 2 0 16,0 21-1-16,-3 1-7 15,3 2-3-15,-3 5 1 0,0 0 1 16,-3-5 1-16,3-2-4 15,0-6-1-15,0-3-17 16,-3-4-7-16,0-4-30 0,0-5-12 16,3-2-40-1</inkml:trace>
  <inkml:trace contextRef="#ctx0" brushRef="#br0" timeOffset="96">11100 8518 228 0,'-12'0'85'0,"9"-5"-46"0,-3 13-50 0,0-11 11 0,-2 9 5 16,-7-1 7-16,-6 3 7 16,0 0 5-16,0 0-12 15,6 0-7-15,0-3-3 16,3 0-2-16,4 0 0 0,5 1 0 15,3-1 0-15,3 3 2 16,14 5 3-16,4 3-2 16,3 0 0-16,3-3-8 15,-3 3-2-15,-1-3-27 16,4 1-10-16,3-4-62 16</inkml:trace>
  <inkml:trace contextRef="#ctx0" brushRef="#br0" timeOffset="97">13314 8934 184 0,'-3'2'71'0,"3"-2"-38"0,-3 0-34 0,3 0 12 16,0 0-1-16,0 5 1 16,0 11 6-16,0 8 1 0,0 5-9 15,0 3 1-15,-3 0 3 16,0 5-5-16,0 3 0 0,0-6-2 15,3-2-1-15,-3-6-1 16,0-5 0-16,0-5 0 16,3-3 0-16,0-2 2 15,0 0 1-15,-3-6 3 16,3-5 1-16,0 0-8 16,0-5-3-16,0-9-4 15,3-7 0-15,0-3-2 16,3 1 1-16,3-1 1 15,0-3-1-15,3 9 4 16,0-1 2-16,3 6-2 16,-1 5 0-16,1 5 7 15,3 6 4-15,6 5-5 16,-6 5-3-16,-3 3 1 0,0 5 2 16,-3 3-2-16,-4-5 0 15,-2-4-1 1,0 1 1-16,-3-2-13 0,0-4-3 15,0-2-23-15,0-3-7 16,0 1-12-16,-3-6-4 16,0-3-28-1</inkml:trace>
  <inkml:trace contextRef="#ctx0" brushRef="#br0" timeOffset="98">13561 9143 212 0,'3'0'82'0,"0"2"-44"0,6 1-33 0,-3 0 17 0,0-1-3 16,3 3 1-16,0 1-5 16,5-4-1-16,-2 1-8 15,6 0-2-15,-3-3 0 0,0 0 0 16,-3-3 2-16,3 0-3 16,-3-2-2-16,-3-3 2 15,-3 0 0-15,0-2-6 16,-3-1 0-16,-3 3-15 15,-3 0-3-15,-6 0 4 16,-6 3 3-16,-3 0 5 16,0 5 4-16,0 2 0 15,3 4 1-15,0 4 7 16,0 1 5-16,4 2 2 0,2 0 2 16,3 0-2-16,3 3-1 15,3-2-3-15,6 7-1 16,3-8-6-16,8 3 1 15,7-3-20-15,0-5-9 16,3-3-25-16,6-10-11 16,-4-8-23-1</inkml:trace>
  <inkml:trace contextRef="#ctx0" brushRef="#br0" timeOffset="99">13975 9095 236 0,'-12'0'90'0,"-6"-3"-48"0,3 6-45 0,6 0 19 0,0 2 1 16,-3 0 4-16,-3 6-4 16,0-1 0-16,1 4-10 15,2 7-6-15,3-3-4 0,3 6 2 16,3-5 2-16,6-4-2 16,3-1 0-16,3-6-1 15,6-3 0-15,5-10-3 16,1-1-1-16,-3-4-2 15,0-3 0-15,-3-1 2 16,-3 1 4-16,-3-3 5 16,0 3 6-16,-3 2-1 15,-3 3 3-15,0 3-2 16,0 0 2-16,-3 5-6 0,0 0-1 16,0 5-2-1,0 6-2-15,2 5 3 0,1 5 0 16,0-3-4-16,3-2-1 15,0 0-10-15,3 0-3 16,0-5-25-16,0-4-9 16,0 1-21-1,9-5-53-15,6-3 25 16</inkml:trace>
  <inkml:trace contextRef="#ctx0" brushRef="#br0" timeOffset="100">14183 9158 200 0,'-6'8'77'16,"6"3"-42"-16,-3 23-39 0,3-12 15 0,0 1 3 15,0 4 5-15,0-1-3 16,0 3 1-16,0 6-10 16,0-6-2-16,0-3-1 0,0-5-2 15,0-5-2-15,0-2-6 16,0-4-4-16,0-2 3 15,0-5 2-15,0-3 3 16,0-24 1 0,0-3 1-16,0 1 0 15,0 0 2-15,0-6-1 16,0-5 2-16,3 2 0 0,0 4 1 16,3 2-2-16,3-1-2 15,3 4 1-15,3 2 1 16,3 6 1-16,-1 2 3 15,4 3 3-15,3 5 2 16,0 5-1-16,0 6-1 16,-6 7 3-16,-4 1 3 15,-5 2 0-15,-3 3 4 16,-9-3-7-16,-6 3 1 16,-2-3-10-16,-1 8-4 15,-3-7-16-15,-3-4-4 0,0-7-22 16,0-1-8-1,3-2-15-15,0-7-6 0,6-1-16 16</inkml:trace>
  <inkml:trace contextRef="#ctx0" brushRef="#br0" timeOffset="101">14915 8772 228 0,'-3'-13'88'0,"3"16"-48"0,-6 10-34 0,0-8 20 16,-6 0-8-16,-8 11 2 16,-4 3-2-16,-3 2 0 15,-3 8-9-15,1 11-3 0,2-1 0 16,6 4 6-16,6-4 4 16,6-2-4-16,9 1-2 15,9 4-10-15,12-8-2 16,15-2 0-16,2-8 1 15,4 0-26-15,0-11-11 16,8-5-100 0</inkml:trace>
  <inkml:trace contextRef="#ctx0" brushRef="#br0" timeOffset="102">15210 9116 120 0,'-3'-3'46'0,"6"3"-24"0,0-2-43 0,0-1-2 15,-3 1 30-15,0-1 16 0,0-2 16 16,-3-1 7-16,-3 1-6 16,-3 0-1-16,0 2-14 15,-3 0-2-15,0 3-14 16,-3 0-1-16,-2 6 2 0,-1 2-4 16,-3 5-1-16,3 3-2 15,3 2 0-15,6 1 0 16,3 5 3-16,6-3-3 15,3-3 0-15,6-4 1 16,0-4 0-16,3-10 0 16,0 0 0-16,0-8-2 15,0 0 1-15,0-2-4 16,-3-4 0-16,-1-1 3 0,-2 4 3 16,-3-2-4-1,-3 2-1-15,0 3-5 0,0 0 1 16,0 3-7-16,0 5-1 15,0 5-2-15,3 6 1 16,3 7 5-16,0 14 4 16,0-3 3-16,0 0 1 15,0 0 15-15,-6-2 10 16,-3 2-2-16,0-5-1 16,-6 0-8-16,-3-11-1 15,0-3-10-15,-5-10-2 16,-7 0-14-16,0-5-7 15,3-3-16-15,0 0-5 16,3-2-16-16,7-4-6 16,2-1-32-1</inkml:trace>
  <inkml:trace contextRef="#ctx0" brushRef="#br0" timeOffset="103">15409 9074 208 0,'-6'-3'77'0,"6"3"-42"0,-3 0-34 15,0 0 14-15,-2 3 3 16,-4-1 3-16,-3 4-4 16,-3 2 0-16,-6 2-10 15,0 3-4-15,3 3-2 0,6 6-4 16,-3-1 2-16,10 5-1 15,2-7 0-15,6-6 2 0,2-3 0 16,10-2-5-16,-3-2 1 16,0-9 4-16,3-5 4 15,-3 0-3-15,0-2-3 16,0-1 3-16,-3 0 1 16,-3-2 2-16,-3 3 2 15,0 2-3-15,0 2 0 16,-3 4-1-16,0-1 1 15,0 3-2-15,3 5 2 16,3 9-2-16,-1 1-1 0,4 1 1 16,0 0-1-1,3 0 0-15,0-3 2 0,-3-2-30 16,12-3-55 0,-3-3 0-16,0-5-7 15</inkml:trace>
  <inkml:trace contextRef="#ctx0" brushRef="#br0" timeOffset="104">15534 9127 180 0,'-3'2'68'0,"3"1"-36"0,0 2-33 16,3 1 12-16,-3-1 6 0,3 0 4 15,0 0-3-15,0 1 0 16,-3-1-10-16,3 0-3 0,0 1-1 15,-3-6-2-15,0 0 1 16,0 0 4-16,0 0 4 16,0 0-4-16,0 0-2 15,0 0 2-15,0-3 0 16,0 0-1-16,0-2-1 16,0 0-1-16,0-3 0 15,3 0-5-15,3-3-1 16,0 1 1-16,3-1 0 15,3 3-2-15,0 0 0 16,0 3-14-16,0 2-4 16,-3 3-40-16,3 0-15 15,-6 6-16 1</inkml:trace>
  <inkml:trace contextRef="#ctx0" brushRef="#br0" timeOffset="105">15811 8857 240 0,'-6'0'90'0,"9"10"-48"0,0 1-53 0,-3-3 13 16,3 5 0-16,0 6 4 15,-3 10-1-15,0 0 2 16,0 0-4-16,0-3 7 0,0-2 3 16,0-3-4-16,0-2-3 15,-3-6-3-15,3 0 0 16,-3-2-2-16,0-3-1 15,3-3-6-15,0-5-4 16,0 0-1-16,0-5 1 16,3-3 1-16,0 0 1 15,3-3-2-15,3 1 1 0,0-1 5 16,3 3 2-16,3 3-1 16,3 2 2-16,0 3 7 15,2 6 4 1,-2-1 8-16,-3 3 3 0,-3 3 3 15,-3-1 0-15,-12 3 0 16,0-2 2-16,-9 0-14 16,-3-1-7-16,-3 3-10 15,0-7-2-15,-2-1-13 16,-1-2-2-16,3-3-15 16,-3-3-4-16,3 0-20 15,6 1-9-15</inkml:trace>
  <inkml:trace contextRef="#ctx0" brushRef="#br0" timeOffset="106">16136 9074 208 0,'0'-3'79'0,"0"3"-42"0,0 0-30 0,0 0 20 15,-3 0 1-15,0 0 3 0,-3 3-16 16,-3-1-7 0,-3 6-5-16,0 3-5 0,0 2-1 15,0 0 4-15,-3 3 1 16,6 5-3-16,6-2-1 0,3 5 1 16,0-8 0-16,3-3 1 15,3-10 0-15,3-6-3 16,3-2 2-16,-3-3 1 15,3-3 0-15,0-5 0 16,-3 3 0-16,0 0 0 16,-3 0 0-16,0 2 0 15,0 3 0-15,-3 3 0 16,0-1 2-16,-3 6 1 16,3 6 1-16,0 2 0 15,0 2 0-15,8 1-5 16,-2-1-1-16,0-2-6 0,6 0 0 15,0 5-34-15,0-5-12 16</inkml:trace>
  <inkml:trace contextRef="#ctx0" brushRef="#br0" timeOffset="107">16392 9058 232 0,'-24'-5'88'0,"18"10"-48"0,-3 0-49 0,6 0 14 16,-3 1 6-16,0 2 5 15,0 2 7-15,0 4 3 16,0-4-13-16,6 3-6 0,0-2 0 0,6-3-2 16,0-3 2-16,0 0-2 15,3-2 2-15,0-3-4 16,-3-3 0-16,6-2-1 15,-3-3-2-15,0 0-2 16,-3 0 1-16,0 0-4 16,0 0 1-16,-4 3-9 15,1 3-4-15,0-1-9 16,6 6-4-16,0 4 12 16,-3 7 8-16,3 7 6 15,-3 8 3-15,0 0 18 16,-3 0 11-16,-3-2 3 0,-3-4 4 15,-6-1-8 1,-3-7-4-16,-3 1-9 0,-2-2-1 16,-4-4-15-16,0-5-3 15,0-5-25-15,-9 0-8 16,6-2-18-16,4-1-7 16</inkml:trace>
  <inkml:trace contextRef="#ctx0" brushRef="#br0" timeOffset="108">16517 9103 244 0,'3'-3'90'16,"3"3"-48"-16,5 0-51 0,-5 0 14 0,3 0 12 15,3 0 9-15,0 0 2 16,12-2 1-16,-3-1-16 15,0 0-6-15,0-2 0 0,-4 0-4 16,1-1 0-16,0 1-1 16,-3-3 1-16,-6 0 0 15,0 0 3-15,-3 3-3 16,-6-6 0-16,-3 6-1 16,-6-5-2-16,-3 7-2 15,-12 3 1-15,0 0-1 16,1 8 0-16,-1 0 4 15,3 0 1-15,3 2 7 16,3 1 4-16,6 2 4 16,3 0 3-16,6 3-13 15,6 0-5-15,3-3-2 0,15 1-1 16,0-4 0-16,0-2 2 16,-1-5-21-16,1-6-7 15,0-2-29-15,6-3-10 16,-3-3-72-1</inkml:trace>
  <inkml:trace contextRef="#ctx0" brushRef="#br0" timeOffset="109">16913 8701 260 0,'3'-6'99'0,"2"6"-54"0,4 0-37 15,-3 6 21-15,3-1 0 16,6 6 5-16,3 20-10 16,0 1-2-16,0 2-13 15,-3 14 8-15,-3-3 3 0,-7 0-4 16,-5 0 1-16,-8-3-1 16,-7 1 2-16,-3-1-19 15,0-2-8-15,-6-6-36 16,3-7-14-16,-3-9-86 15,1 1-58 1,2-9 84-16</inkml:trace>
  <inkml:trace contextRef="#ctx0" brushRef="#br0" timeOffset="110">16512 9951 228 0,'0'0'88'0,"3"-3"-48"0,-3 3-29 15,0 0 21-15,0 0-8 16,0 6 0-16,-6 4-7 16,-3 6 0-16,-6 13-10 15,-15 19 5-15,-2 5 1 0,-7 10-4 16,0-5-1-16,3-5-2 15,4-2-1-15,2-6-3 16,6-8 1-16,3-6-2 16,6-4-1-16,3-6-21 15,4-8-11-15,2-2-24 16,9-6-10-16,3-5-48 16,2-8-26-16,4-2 69 15</inkml:trace>
  <inkml:trace contextRef="#ctx0" brushRef="#br0" timeOffset="111">16622 9993 236 0,'0'-2'88'0,"0"2"-48"0,0 2-42 0,0-2 17 15,0 8 9-15,-9 5 7 0,-6 11-3 16,-3 16 0-1,-6 8-15-15,-5 4-3 0,-10 1 0 0,3-5-6 16,4-6-2-16,2-2-1 16,6-6-1-16,3-4-11 15,6-9-5-15,3-5-30 16,3-6-10-16,6-5-68 16</inkml:trace>
  <inkml:trace contextRef="#ctx0" brushRef="#br0" timeOffset="112">16994 10033 112 0,'-3'-11'44'0,"6"6"-24"0,-3 0-8 0,0 2 16 16,0 0 6-16,3 1 6 16,-3 2-8-16,0 0-2 15,0 0-17-15,0 5-1 0,3 6-1 16,0 10-2-16,0 11 0 16,-3 7-1-16,0 4 0 15,3 2 7-15,-3-8 2 0,-3-8-2 16,0 0 1-16,0-3-5 15,0-4-1 1,0-9-2-16,0-3-4 16,3-2-3-16,0-8-3 15,0-2 1-15,0-4-1 16,0-2-2-16,0-5-2 16,6-5 1-16,3-1 1 15,0-5 2-15,3-5 1 16,0 5 1-16,0 3-3 15,-1 5 0-15,4 3-1 16,0 5 0-16,3 6 5 16,0 9 1-16,0 9 4 15,-3 6 1-15,-3 1-3 0,0 1-1 16,-4-5-1-16,-2 4 1 16,0 1-4-16,-3-5 0 15,0-3-23-15,3-3-10 16,0-8-22-16,0-10-10 15,3 0-39 1</inkml:trace>
  <inkml:trace contextRef="#ctx0" brushRef="#br0" timeOffset="113">17360 10223 260 0,'-3'3'99'0,"6"2"-54"0,6 3-55 0,-3-2 16 15,0-4-6-15,0 1 2 0,3 0 10 16,0-3 4-16,0 0-7 16,0-3-1-16,0-2-1 0,-3-1-3 15,-1-10-1 1,4 1-1-16,-9 1-4 16,-3 1 1-16,0 0 1 15,-2 0 0-15,-4 5-5 16,0 5-1-16,0 3 5 15,-3 3 2-15,0 5 1 16,3 10 1-16,0-2 2 16,0 5 4-16,6 3-2 15,0-3-2-15,3 0-2 16,6-2-3-16,3-3-2 16,0-3 1-16,3-5-21 15,3 0-8-15,6-5-36 0,5-6-15 16,1 0-17-1</inkml:trace>
  <inkml:trace contextRef="#ctx0" brushRef="#br0" timeOffset="114">17673 10126 252 0,'-12'-6'93'0,"9"6"-50"0,-3-2-41 0,3 2 17 16,-3 2-1-16,-3 1 3 0,0 2-9 15,-3 16-4 1,-3 1-5-16,3-1-3 0,0 0 1 16,4 3-1-16,2-3 0 15,3-3-3-15,0-2 0 16,3 3-1-16,6-9 3 0,3-2 0 16,2-5 3-16,4-6-8 15,3-2-1-15,-3-3-1 16,0-3 2-16,0-2 4 15,-3-8 1-15,-3 3 1 16,-3 4 2-16,0-2 8 16,-1 11 1-1,-2 16 1 1,0 2-2 0,0 5-1-16,0 1-8 15,6 0 0-15,-3-6-3 16,0 3 0-16,9-3-22 0,-3-3-12 15,3-4-78 1</inkml:trace>
  <inkml:trace contextRef="#ctx0" brushRef="#br0" timeOffset="115">17887 10250 220 0,'-6'13'85'0,"12"0"-46"0,-6 14-43 0,0-14 13 16,0 11 8-16,0 0 6 0,-3-1 2 16,3 1 0-16,-3 0-14 15,3-3-7-15,0-5 0 0,0-3-3 16,0-2 2-16,0-3-4 16,0-3-2-16,0-2-5 15,0-3-2-15,0-5 5 16,-3-6 2-16,3-2 3 15,-3-11 2-15,3 0 3 16,-3-5 2-16,0 0-3 16,3 0-1-16,0 2-1 15,3-7-2-15,3 5 3 16,3 2 0-16,6 4-4 16,-3 1 1-16,6 7-2 15,-3 4 0-15,2 3 4 16,1 8 1-16,-3 11 3 15,0 4 1-15,-6 1 8 0,-3 3 2 16,-6-1 0-16,-3 1 0 16,-3-1-7-16,-3-2-4 15,0 0-14-15,-6-3-5 16,0-2-25-16,0-6-10 16,1-2-55-1,2-6-56-15,0-2 51 16</inkml:trace>
  <inkml:trace contextRef="#ctx0" brushRef="#br0" timeOffset="116">18703 9771 208 0,'-18'-3'79'16,"12"3"-42"-16,-27 11-34 0,21-6 17 0,-3 3-3 15,-6 5 1-15,-2 6 11 16,-4 7 3-16,-3 11-16 15,6-10-5-15,-3 23-3 0,10 8-2 16,8 3 1-16,9-5-4 16,6-1 0-16,11-7-3 15,10-8-1-15,9-9-10 16,9-4-3-16,-1-11-39 16,10-14-18-16,-7-10-43 15</inkml:trace>
  <inkml:trace contextRef="#ctx0" brushRef="#br0" timeOffset="117">18726 10054 88 0,'0'-3'33'0,"0"3"-18"0,0 3-9 16,0-3 9-16,0 0-4 15,0 0 1-15,0 0-5 0,0 0-2 16,0 0-7-16,0 0-3 16,0 0-1-16,0 0 2 15,0 0 4-15,0 0 2 16,0 0 0-16,0 0 1 15,0 0 4-15,3 0 6 16,-3 0-7-16,0 0-1 16,0 0 3-16,0 0 3 15,0 0-6-15,0 0 1 0,0 0 1 16,0 0 1-16,3 0 2 16,0 0-1-16,0 0 2 15,0-3-2-15,-3 3 0 16,0 0-3-16,0 0-1 15,0 0-1-15,0 0 2 0,3 0-3 16,-3 0 0-16,0 0-1 16,0 0-2-16,0 0 5 15,0 0 1-15,0 0-2 16,0 0-3-16,0-2 0 16,0 2 1-16,0 0 1 15,0 0 3-15,0 0-3 16,0 0 0-16,3 0 1 15,-3 0 0-15,0-3-5 16,3 3 1-16,0 0 2 16,-3 0 3-16,0 0 0 15,0 0 0-15,0 0-8 16,0 0 0-16,0 0 1 16,0 0 3-16,0 0 0 0,0 0-1 15,0 0 5-15,3 3 1 16,0-1 0-16,0 1 1 15,-3-3-4-15,3 5 0 16,0-2 1-16,0 2 0 16,0 1-2-16,-3-6-2 15,3 5 1-15,0 0 1 16,0 1-1-16,0-1-1 16,0 3-2-16,0-3-1 15,0 3 2-15,3 0 2 16,-3 0 0-16,0-3-1 15,0 6 1-15,6-3-1 0,0 2 0 16,-3-4 0-16,-1 7 0 16,7-3 0-1,-3 1 0-15,0-3 0 16,-3-3 0-16,0 0 0 16,-3 1 2-16,0-1-3 15,0 0 0-15,-3-5 1 16,0 0 2-16,3 6-1 15,-3-6-1-15,0 0 1 16,0 0-1-16,0 0 0 16,0 0 2-16,3 2-3 15,-3-2 0-15,0 0 1 16,0 0 2-16,0 0-3 16,0 0 0-16,3 3 1 0,-3-3 0 15,0 0 0-15,0 0 2 16,3 3-1-16,-3-3 2 15,3 0 2-15,0-3 2 16,0 0 3-16,0 1 1 16,0-9-1-16,0 0-1 15,-3-2-5-15,3 0-1 16,0 0-1-16,0 0-2 16,0-3 1-16,0 0 1 15,3 0-1-15,0-3-1 16,0 1 1-16,0-1 1 15,0 3-1-15,-1 3-1 16,1 3 1-16,-3-1-1 16,0 3-5-16,0 3 1 15,-3 0-7-15,0 2-3 0,0 0-23 16,0 3-11-16,3 6-72 16</inkml:trace>
  <inkml:trace contextRef="#ctx0" brushRef="#br0" timeOffset="118">19188 10046 244 0,'-27'0'93'0,"21"0"-50"0,-18 5-48 0,18 1 17 15,-6-1-7-15,0 3 0 16,1 3-1-16,-1 2 2 16,0 8-3-16,3 8-6 0,3-2-3 15,3-4 0-15,0-1 2 16,3-7 2-16,3-1 3 16,3-4 2-16,6-2 1 15,3-5 0-15,-1-6 0 16,1-5-2-16,-3-5 1 15,0 0 0-15,-3-6 1 16,0 1-2-16,-3 2 1 16,0 3-2-16,0-1 2 15,0 6-2-15,-3 0 2 0,-3 6-2 16,0-1 2-16,0 3-4 16,3 5 0-16,0 6-1 15,3 10-2-15,0-5 3 16,0-3 0-16,3 3-6 15,-1-3-3-15,1-2-23 16,-3-6-9-16,0 1-35 16,0-6-41-1,0-6 39-15</inkml:trace>
  <inkml:trace contextRef="#ctx0" brushRef="#br0" timeOffset="119">19256 9842 180 0,'-3'8'68'0,"0"3"-36"0,3 5-24 0,0-3 16 15,3 6 1-15,0 4 2 16,0 4-10-16,0 2-5 0,0 0-7 15,0 5-6-15,6 4 0 0,-6-9-10 16,6-3-5-16,-3 1-41 16,0-9-15-16</inkml:trace>
  <inkml:trace contextRef="#ctx0" brushRef="#br0" timeOffset="120">19387 10059 172 0,'-3'3'66'0,"3"2"-36"0,3 9-29 15,0-6 14-15,-3 2 5 16,3 1 7-16,0 5-10 16,0 5-2-16,3 0-9 15,0-8-4-15,0-2 1 0,3-3 0 0,0-11 1 16,-3-5-2-16,3-3-2 15,0 1-4-15,0-6 0 16,-3 0 2-16,-1-2 1 16,1-4 1-16,0 4 0 15,-3 2 0-15,0 3 0 16,0 2 4-16,-3 3 2 16,0 6 0-16,0 2 1 15,3 8 0-15,0 2 1 16,0 3-4-16,0 1-1 15,6-1-1-15,0-3-2 0,-3 1-6 16,9 0-37 0,-3-1-12-1,0-7-47 1</inkml:trace>
  <inkml:trace contextRef="#ctx0" brushRef="#br0" timeOffset="121">19646 10046 184 0,'3'5'71'0,"3"1"-38"0,0 2-28 15,-3-3 17-15,3 0-3 16,0-2 1-16,0 0-7 0,3-3 0 16,0 0-8-1,3-3 4-15,0-2 1 0,-4-1-8 16,1-2-2-16,-3 0-1 0,-3 1 2 15,-6-1-7 1,-3 0-1-16,-3 0 2 0,1 2 0 16,-4 4 3-16,0-1 3 15,-3 3 0-15,3 5 2 16,0 3 2-16,3 0 4 16,0 6 2-16,3 1 1 15,6 1 2-15,0 0 4 16,6 11-10-16,0-4-4 15,3 1-3-15,3-8-1 16,0 0-20-16,6-5-7 16,6-1-35-16,-4-5-15 15,4-12-21-15</inkml:trace>
  <inkml:trace contextRef="#ctx0" brushRef="#br0" timeOffset="122">19899 10006 288 0,'-6'-7'110'0,"3"7"-60"0,-3 0-43 16,6 0 26-16,-3 0-17 15,-3 2-3-15,0 1-11 0,0 2-3 16,0 3 0 0,4 3-2-16,-1-1-1 0,3 3 0 15,0 3 0-15,3 0 3 0,-1-3 2 16,-2 1 0-16,-2 2 2 15,-1 5 2 1,-3-3 0-16,0-5 2 16,0-2-2-16,0-3 0 15,0-11-19 1,0 1-27-16,6-12-118 31</inkml:trace>
  <inkml:trace contextRef="#ctx0" brushRef="#br0" timeOffset="123">20390 9819 200 0,'-6'-6'77'0,"3"9"-42"0,-3-3-23 16,3 0 19-16,-3 5-12 16,-2 1-3-16,-4 2-12 15,0 5-2-15,0 16-2 16,0 0 6-16,3 0 6 0,3 0-6 15,3 0-1-15,6 0-3 0,6-5-2 16,6-3 5-16,9-5 1 16,5-8 4-16,7-5 4 15,0-8-2 1,-3-6 3-16,-4-5 1 0,-5 0 2 16,-3-5 3-16,-9-5 4 15,-6-4-2-15,-6 1-2 16,-9 0-3-16,-9 3 1 15,-6-1-12-15,-3 6-7 16,-2 11-18-16,2 2-8 16,0 5-27-16,3 6-11 15,3 5-90 1</inkml:trace>
  <inkml:trace contextRef="#ctx0" brushRef="#br0" timeOffset="124">20700 9610 260 0,'12'0'99'0,"-6"5"-54"0,9 8-42 0,-6-2 21 15,8 18 3-15,1 11 6 16,-3 10 0-16,-3 5 2 16,-6 4-19-16,-6 4 0 0,-6 8 0 15,-6-2-4-15,-6-5-2 16,-14-1-8-16,-7-10-1 15,-9-8-39-15,-8-8-14 16,-4-2-111 0</inkml:trace>
  <inkml:trace contextRef="#ctx0" brushRef="#br0" timeOffset="127">13766 13154 216 0,'-24'0'82'0,"15"2"-44"0,-6 6-36 0,6-2 17 0,-6 1-8 16,0 4 1 0,0 10-5-16,4 3-2 0,2 2-2 15,3 1-3-15,3-1 1 0,12 1-4 16,5-6 0-16,7-8-18 15,6-2-7-15,6-6-40 16</inkml:trace>
  <inkml:trace contextRef="#ctx0" brushRef="#br0" timeOffset="128">13959 13183 220 0,'-33'-3'85'0,"21"6"-46"0,1 7-48 0,8-2 12 16,0 11 0-16,0-1 5 16,3 3 5-16,3-2 2 15,3 0-8-15,5-4 0 0,7 1 0 16,3-5-3-16,0-8-3 16,-3-6-3-16,0-2 1 15,-3-3 5-15,-3-3 2 16,-7-2-2-16,-5-3-1 15,-3 3-1-15,-2-1 1 16,-4 4-4-16,0-1-2 0,-3 3-25 16,3 3-11-1,6 0-40-15,0 0-45 16,9 2 39-16</inkml:trace>
  <inkml:trace contextRef="#ctx0" brushRef="#br0" timeOffset="129">14159 13199 172 0,'3'10'66'0,"-1"9"-36"0,1 12-29 15,0-20 16-15,-3 0 0 16,0-1 2-16,0-2-4 16,0 0-1-16,0 0-8 15,0 0 0-15,0-5 1 0,0-3 1 16,0 0 2-16,0 0 1 15,0-8 3-15,0 2-5 0,0-15-1 16,3 3-4-16,0-1-3 16,3 3-7-16,0 0-1 15,0 3-26-15,3 0-8 16,0 2-25 0,0 3-51-16,0 3 23 15</inkml:trace>
  <inkml:trace contextRef="#ctx0" brushRef="#br0" timeOffset="130">14301 13278 192 0,'6'29'71'0,"-3"-18"-38"0,0 2-34 0,0-8 12 0,0 1-1 15,-3-6 4-15,0 5 5 16,0-5 3-16,0 0-11 16,0 0 2-16,0-3 1 0,0-2-5 15,0-3-1-15,0-8-4 16,0-5-1-16,3 2-12 15,3 1-4-15,0 2-21 16,3 3-5-16,6 2-9 16,0 3-2-16,0 3 5 15,0 5 4 1,-3 0 26-16,2 3 33 16,-2 5 18-16,0-1 0 15,-3 4-1-15,0 0-8 16,0-3-5-16,0-3-12 15,3-5-2-15,0-3-1 0,3-5-1 16,-3 0-1-16,-1 0-3 0,-2-2 1 16,3-1-4-16,-9 1 0 15,0-1 1-15,-9 0 2 16,0 4-6-16,-3 1-1 16,-3 6 2-16,-2 3 1 15,-4 5 2-15,3 5 0 16,0 6 0-16,3 4 2 15,3 1 1-15,6 0 1 16,3 0 0-16,6 0 0 16,3-6-16-16,3-5-4 15,9-2-23-15,6-6-10 16,2-5-29 0</inkml:trace>
  <inkml:trace contextRef="#ctx0" brushRef="#br0" timeOffset="131">14772 13154 208 0,'-21'-3'77'0,"9"8"-42"0,-9 3-43 15,15 0 12-15,-3 3 5 16,0 10 3-16,0 3 1 16,3-6 0-16,6 3-7 15,6-2-4-15,6-1-1 0,3-4-6 16,3-1 1-16,9-8-16 15,3-7-4-15,-4-6-32 16,1-14-51-16,3-1 19 16</inkml:trace>
  <inkml:trace contextRef="#ctx0" brushRef="#br0" timeOffset="132">14935 12961 252 0,'-6'-8'96'0,"9"8"-52"0,-3 5-51 0,0-5 16 15,3 8-6-15,0 8 1 16,3 5 4-16,0 8 3 16,0 8-6-16,0 3-3 0,0 2 1 0,-3 0 0 15,0-5 3 1,0-5-30-16,-3-3-10 0,0-5-81 16</inkml:trace>
  <inkml:trace contextRef="#ctx0" brushRef="#br0" timeOffset="133">14807 13103 272 0,'0'-5'104'0,"3"5"-56"0,0 0-47 0,6 0 21 16,3 0 1-16,3 0 3 15,3-3-9 1,6 1-5-16,3-1-7 0,5 3-6 0,1-2 0 16,0-1-30-16,0 0-14 15,-1 3-92 1</inkml:trace>
  <inkml:trace contextRef="#ctx0" brushRef="#br0" timeOffset="134">15251 13349 172 0,'-3'14'66'0,"0"-12"-36"0,0 1-35 0,3-3 10 0,0 0-12 16,0 0 0-16,-3-3-65 15,3-5-27-15</inkml:trace>
  <inkml:trace contextRef="#ctx0" brushRef="#br0" timeOffset="135">15337 12709 236 0,'-9'-2'90'0,"9"7"-48"0,3 5-51 0,-3 1 12 16,-3 15-9-16,-3 6 1 16,-3 0 5-16,3 0 4 15,-2 10-1-15,-1-8-2 0,3-2 0 16,0 0-100 0</inkml:trace>
  <inkml:trace contextRef="#ctx0" brushRef="#br0" timeOffset="136">13697 13945 156 0,'12'0'57'0,"-12"-3"-30"0,0-13-14 0,0 14 34 16,-6-1 5 0,-9 3-14-1,0 3-20-15,0 2-9 0,1 3-5 16,-1 2-2-16,3 6 1 15,3 0-7-15,3 3 1 16,3-1 1-16,6-2 1 16,6 0-10-16,6-5-5 15,9-6-34-15,2-3-15 16</inkml:trace>
  <inkml:trace contextRef="#ctx0" brushRef="#br0" timeOffset="137">13879 13945 220 0,'-15'-3'85'0,"6"6"-46"0,0 2-48 0,6 0 14 0,-3 3 1 16,0 3 6-16,3 2 5 16,3 0 4-16,3 3-11 15,6-3-1-15,3 1-2 0,3-4-1 16,9-4 1-16,-1-6-4 15,1-6-2-15,0-4 2 16,-6-1 2-16,-3-2-2 16,-6 0 0-16,-3-1 1 15,-6 4 0-15,-6-6-9 0,-3 5-2 16,-3 1-16-16,-3 2-8 16,0 3-25-16,0-1-12 15</inkml:trace>
  <inkml:trace contextRef="#ctx0" brushRef="#br0" timeOffset="138">14084 13969 204 0,'-3'8'77'0,"3"2"-42"0,18 6-39 0,-21-8 13 0,3 0-3 16,0 0 1-16,0 0 8 15,0-3 4-15,0 0-9 16,0-5-1-16,0 0-2 0,6 0-1 16,0-2 1-1,-3-4 0-15,0-4 1 16,0-3 0-16,6 2-4 16,0 0-3-16,0 1 0 15,0-1-1-15,0 3-7 16,-1 3 0-16,1 0-24 15,0 2-7-15,3 3-15 16,0 0-8-16,0 0-19 16</inkml:trace>
  <inkml:trace contextRef="#ctx0" brushRef="#br0" timeOffset="139">14304 13990 140 0,'3'10'55'0,"0"-2"-30"0,3 3-16 0,-3-6 14 15,0 0-2-15,0 1 2 16,0-1-2-16,0 0 2 0,-3-5-13 16,0 0 5-16,3 0 5 15,-3-2-5-15,0-4 2 16,0-2-1-16,0-2-1 0,0-1-3 16,0 1-2-1,3-1-11-15,3 1-1 0,3-4-7 16,0 4-1-16,3 4-17 15,0 1-6-15,3 5-11 16,0 0-3-16,-4 3 2 16,4-1 0-1,-3 1 22-15,3 0 11 0,-3-1 11 16,0 1 5-16,0 2 10 16,6 1 3-16,-3-1 9 15,2 0 4-15,1-2-8 16,0-3 0-16,0 0-11 15,0-3-2-15,0-2-3 16,-3 0 1-16,-1-1-2 16,-2 1 0-16,-3-6-3 15,-3 1 1-15,-3-6-7 16,-6 3 1-16,-3-1-8 0,-6 7-1 16,-5 1 5-16,-4 6 1 15,-3 8-1-15,3 5 2 16,0 3 5-16,6 3 2 15,3-1-3-15,4 1 1 16,5-1-2-16,3-2 0 16,11 0-27-16,7-5-10 15,3-6-34 1</inkml:trace>
  <inkml:trace contextRef="#ctx0" brushRef="#br0" timeOffset="140">14846 13908 212 0,'-42'-3'79'0,"31"3"-42"0,-7 19-43 15,12-11 14-15,-3 2-3 16,0 3 4-16,3 1 2 16,3 1 1-16,6 1-6 15,6 0-4-15,3-3-1 0,6-2-15 16,5-3-3-16,1-5-26 15,3-6-11-15,0-8-28 16</inkml:trace>
  <inkml:trace contextRef="#ctx0" brushRef="#br0" timeOffset="141">15004 13601 252 0,'-6'-11'93'0,"3"11"-50"0,3 3-52 0,0 2 14 15,0 8-10-15,0 16-1 16,0 3 3-16,-3 5 3 0,0 8 1 16,0 0-1-16,3-5 3 15,0 0-2-15,0-6 2 16,0-5-9-16,0-5-1 16,3-6-38-16,-3-4-15 15,0-4-27 1</inkml:trace>
  <inkml:trace contextRef="#ctx0" brushRef="#br0" timeOffset="142">14858 13815 272 0,'-12'-5'104'0,"24"5"-56"0,0 0-52 16,-6 0 21-16,6 0-7 15,6-3 2-15,2 3-9 16,7 0-1-16,6 0-2 16,0 0-18-16,0 0-8 0,-1 0-94 15,1 0-43-15,0 0 80 16</inkml:trace>
  <inkml:trace contextRef="#ctx0" brushRef="#br0" timeOffset="143">15307 13918 252 0,'-14'14'96'0,"17"-9"-52"0,-3 5-54 0,0-4 14 15,0-1-5-15,0 0 0 16,0 1-4-16,-3-4 1 16,0 1 2-16,0 0-43 0,3-3-19 15</inkml:trace>
  <inkml:trace contextRef="#ctx0" brushRef="#br0" timeOffset="144">15430 13474 260 0,'0'0'99'0,"3"2"-54"0,-3 6-48 15,-3 0 19-15,0 8-1 16,-6 8 3-16,0 2-7 16,-3 6-2-16,3 3-5 15,0-4-25-15,3-4-8 0,3-1-96 16</inkml:trace>
  <inkml:trace contextRef="#ctx0" brushRef="#br0" timeOffset="145">13623 14662 112 0,'0'-3'44'0,"0"0"-24"0,-3-2-6 0,3 5 32 16,3-5-7-1,0 0-2-15,0 2-4 16,0 0-18-16,-3 1 9 0,0 2 3 16,0 0-3-16,3 5-2 15,-3 3-6-15,0 2-2 16,0 4-11-16,0 2-1 15,0-1-2-15,0-4 2 16,0 2-23-16,0-7-11 0,0-1-32 16,0-5-14-16,0-3-25 15</inkml:trace>
  <inkml:trace contextRef="#ctx0" brushRef="#br0" timeOffset="146">13620 14479 244 0,'-3'-8'90'0,"3"6"-48"0,0 2-60 16,0 0 9-16,0 0-15 0,0 0-2 15,6 5-4-15,0 0-1 16,6 1-43-16,-3 1-16 16</inkml:trace>
  <inkml:trace contextRef="#ctx0" brushRef="#br0" timeOffset="147">13769 14643 228 0,'-3'11'88'0,"3"-3"-48"0,0 8-42 0,0-8 14 16,0 0 3-16,0 2 2 16,0-5-4-16,0-2-3 15,0 5-5-15,0-8-6 0,0 0-2 16,0 0 6-16,0 0 3 0,0-8-3 15,3 3-2-15,0-6-3 16,0 1 1-16,3-1-1 16,-1 0 0-16,4-4 0 15,0 1 0-15,3 4 0 16,0-1-2-16,0 16 3 16,6-2 2-16,0 2 9 15,0 3 5-15,-3 3-3 16,-1 2-2-16,-2-2-5 15,-3-1-2-15,0 1-12 16,-3-1-7-16,0 1-29 16,0-6-11-16,3-2-55 15</inkml:trace>
  <inkml:trace contextRef="#ctx0" brushRef="#br0" timeOffset="148">14069 14559 212 0,'-12'13'82'0,"9"-8"-44"0,-9 14-36 0,9-11 19 16,1 2 2-16,-4 3 3 16,3 1-13-16,0 1-6 15,3-1-4-15,3-1-3 0,6 0 3 16,-1 0-13-16,10-5-3 15,0-2-16-15,6-6-7 16,0-3-42-16,0 0-44 16,-4-2 40-1</inkml:trace>
  <inkml:trace contextRef="#ctx0" brushRef="#br0" timeOffset="149">14221 14580 236 0,'-18'2'90'0,"12"-2"-48"0,-3 19-47 15,6-11 15-15,0-3-4 16,0 8 3-16,3-2 5 16,0 2 1-16,3 0-8 0,3 1 0 0,6-4 3 15,3 3-6 1,3-7-2-16,3-6 1 0,3 0 0 16,-1-6-1-16,1-4 1 15,-3 2 2-15,-6-3 2 16,-9-10 1-16,-12 3 0 15,-3-1-7-15,-3 9 0 16,-3-1-10-16,0 3-2 16,-3 8-21-16,4 0-9 15,2 8-27-15,3 0-10 16,3 0-11 0</inkml:trace>
  <inkml:trace contextRef="#ctx0" brushRef="#br0" timeOffset="150">14423 14612 232 0,'-3'2'88'0,"6"-2"-48"0,3 13-45 16,0-5 17-16,0 0 2 16,-3 3 3-16,3-3 7 15,0 2 5-15,0-2-16 16,0 0-3-16,-3 0-2 0,3 0-4 15,-6-3-3-15,0-5 0 16,0 0 1-16,3-2 3 16,-3-1 2-16,3-5 1 15,-3 0 0-15,0 0-7 16,0-2-2-16,3-9 0 16,0 6 0-16,3-6-6 15,0 4-16 1,0 1-7-16,0 6-12 0,0 8-1 15,0 0 1-15,3 0 3 16,5 0 6-16,-2 3 4 16,3-3 13-16,-3 11 10 15,0-3 6-15,0 0 5 16,-3-1 18-16,0 1 7 16,0 3-2-16,-3 0-2 15,0-4-6-15,0 1 0 16,-3 0 0-16,0-2 0 15,0-1-5-15,-3 0-1 0,0-5 0 16,0 0 4 0,0-2-6-16,0-1-2 0,0-2-1 15,0-3-1-15,0 0-4 16,3-8-1-16,2-3-6 16,1 4 0-16,3 1-10 15,0 1-4-15,3 2-16 16,0 4-6-16,0 1 5 15,3 4 3-15,3 2 13 16,-3 5 8-16,-3 0 9 16,5 0 3-16,-2 6 13 15,0 0 7-15,-3-1-5 16,0-2 1-16,0 3-2 16,-3-3 2-16,0-3-8 0,0 0-1 15,0-2-1-15,0-3 0 16,-1-3-4-16,1-2-1 15,-3-6-1-15,0-4-2 16,-3-1-2-16,-3 0-1 16,-6 5-5-16,0 1 0 15,-3 2-1-15,-2 2 1 16,-7 6 5-16,-3 0 1 16,3 8-3-16,3 11 1 15,3-3 2-15,3 0 3 16,3-1 0-16,12 1-1 15,6 0-2-15,3-3-1 0,3-5-14 16,6-2-4-16,0-1-2 16,5-5 1-16,4-3-26 15,0-2-8-15,-3-3 11 16,-4-8 42 0,-2 3 38-16,-6-6 13 15,-3 4 5-15,-6 1-12 16,-3 1-3-16,-6 3-21 15,-3 2 1-15,-3 2 2 0,-3 4 0 16,-6 7 3-16,-3 8-15 16,3 0-7-16,0 3-1 15,6 0-1-15,7 3-2 16,2-3 0-16,5-3 2 16,4 0 2-16,6-2-5 15,3-6 1-15,3-2-15 16,0-6-3-16,3-2-22 0,2-6-10 15,4-8-54 1,-3-10-21-16,-3 6 67 16</inkml:trace>
  <inkml:trace contextRef="#ctx0" brushRef="#br0" timeOffset="151">15325 14302 292 0,'-9'-13'110'0,"-5"7"-60"0,8 6-52 0,6 0 24 16,0 16-11-16,6 8-3 15,-6 5 0-15,5 8-5 16,1 0 0-16,-3 8 1 0,0-2-2 16,0-1 1-16,0-8-15 15,0-5-5-15,-3-5-33 16,0-5-13-16</inkml:trace>
  <inkml:trace contextRef="#ctx0" brushRef="#br0" timeOffset="152">15138 14500 304 0,'-6'-5'112'0,"6"5"-60"0,6-3-65 0,0 3 17 16,3 0-2-16,3-2 6 15,5-1 0-15,7 1 1 16,6-1-5-16,3 3-3 15,-3 0 0-15,-1 0-43 0,-2 3-17 16,3 2-65 0</inkml:trace>
  <inkml:trace contextRef="#ctx0" brushRef="#br0" timeOffset="153">15537 14651 304 0,'-6'5'115'0,"6"1"-62"0,0 4-66 0,0-10-1 16,-3 3-9-16,0-3-13 16,-3 0-90-1,3-3-18-15</inkml:trace>
  <inkml:trace contextRef="#ctx0" brushRef="#br0" timeOffset="154">15626 14101 296 0,'-3'-3'112'0,"3"6"-60"0,0 18-61 16,0-2 20-16,-3 4 1 0,0 6 4 16,-3 6-7-1,0 5-3-15,0-3-4 0,0-3 1 0,0-5 0 16,6-2-50-1,0-6-20-15,6-5-62 16</inkml:trace>
  <inkml:trace contextRef="#ctx0" brushRef="#br0" timeOffset="155">16236 14421 112 0,'-6'-11'44'0,"3"9"-24"0,-15 2-4 0,12 0 16 0,-5 2 5 16,-1 1 4-16,-3 2 0 16,-3 1-1-16,0 2-21 15,0 2-3-15,3 1-1 0,3-1-6 16,6 1-1-16,6 2-6 15,6-2-4-15,6 2 3 16,3 3 1-16,3 5 4 16,3-2 1-16,0-4 1 15,-6-1 0-15,-4-1-4 16,-8 0-1-16,-6 0 5 16,-5-5 3-16,-4 0-6 15,-6-3-3-15,-3-5-6 16,0 3-2-16,0-3-22 15,3-3-6-15,4 1-29 0,2-3-11 16,6-9-28 0</inkml:trace>
  <inkml:trace contextRef="#ctx0" brushRef="#br0" timeOffset="156">16299 14254 248 0,'-3'-2'93'0,"3"2"-50"0,0 5-55 0,0 0 13 0,0 6 4 15,0 7 7-15,0 9 9 16,0 2 5-16,0 3-14 16,0-1 2-16,0-1 0 0,3 1-7 15,-3 1-2-15,3-6-3 16,0-2 1-16,-3-8-2 15,0-3-1-15,0-2-4 16,6-3-2-16,-6-3 0 16,3-18-3-1,3 0 1-15,-1 0 2 16,4-3 1-16,0 2 3 16,3 4 1-16,0-1 7 15,3 11 4-15,0 0-3 16,0 11-2-16,-3 2 0 15,0 8-1-15,-3-2-2 0,-4-1 1 16,1-2-9-16,0-3-1 16,0-2-25-16,0-3-11 15,3-3-20-15,0-5-6 16,0 0-23 0</inkml:trace>
  <inkml:trace contextRef="#ctx0" brushRef="#br0" timeOffset="157">16552 14508 236 0,'-6'3'88'0,"6"2"-48"0,0 3-49 0,0-3 14 0,0 9 6 15,3 4 5-15,0 1 5 16,3-1 2-16,0-2-12 16,3 3-2-16,5-9-2 0,10-2-1 15,0-3 1-15,-3-5 2 16,-3-2 5-16,-3-3-8 15,0-6-1-15,-7-5-1 16,-2 0 2-16,-3 0-3 16,-6 0-2-16,-9 1-14 15,-8-1-4-15,-1 0-18 16,3 3-5-16,0 5-17 16,3 0-6-16,3 2-35 15</inkml:trace>
  <inkml:trace contextRef="#ctx0" brushRef="#br0" timeOffset="158">16701 14522 192 0,'0'18'74'0,"5"3"-40"0,-2 14-38 0,3-19 15 16,0-3-10-16,0 0-3 16,3-2 5-16,0-1 5 15,0-5-4-15,0-5 2 0,3 0 1 16,0-2-8-16,-3-6-1 15,0-5-2-15,-3-6-1 16,6 1 6-16,-9-1 1 16,-3 3 6-16,0 0 3 15,3 3-2-15,-3 5 0 0,0 3-3 16,0 5 1-16,8 2-2 16,-2 9 2-16,3 8-4 15,3-1 0 1,-3-2-1-16,0-3 1 0,0 0-2 15,0-5-1-15,0 0-19 16,0-5-8-16,0-3-19 16,0-19-66-1</inkml:trace>
  <inkml:trace contextRef="#ctx0" brushRef="#br0" timeOffset="159">16954 14268 228 0,'0'-14'88'0,"0"14"-48"0,3 3-42 0,-1 2 17 16,1 3-5-16,3 11 2 16,0 5 2-16,0 2 4 15,0 3-10-15,0 3-2 0,0 0-2 16,0 2-2-16,0 3 1 16,0-5-26-16,0-8-10 15,9-6-36-15,0-5-14 16,9-2-5-1</inkml:trace>
  <inkml:trace contextRef="#ctx0" brushRef="#br0" timeOffset="160">17212 14458 244 0,'-14'-5'93'0,"5"7"-50"0,-3 9-50 0,6-3 16 0,-6 3-8 16,-6 2 2-16,0 5 2 15,3 11 2-15,6-5-3 16,0-3-1-16,15-2 1 0,6-1-2 16,3-4 1-16,3-6-2 15,0-6 2-15,0-4-2 16,0-12-1-16,-3-7-2 16,-4 3 1-16,1-6 1 15,-6-3 0-15,0-2 0 16,-6-2 2-16,0-7-1 15,-3 4 2-15,-3 2 2 16,-3 6 2-16,3 5 3 0,0 10-1 31,1 11-7-31,2 8-3 0,3 11-3 16,3 4 0-16,2 6 3 16,4 1 0-16,0 4 3 15,3 0-28-15,6-2-11 16,-3 0-79-1</inkml:trace>
  <inkml:trace contextRef="#ctx0" brushRef="#br0" timeOffset="161">17659 14249 200 0,'-6'11'74'0,"3"2"-40"0,6 19-38 0,-3-11 15 15,0 8 3-15,0 3 5 16,0-1 11-16,3 4 3 16,0-1-17-16,0-7-5 0,3-4 0 15,-3-7-5-15,0-2-1 0,0-4 0 16,0-2-1-1,-3-8 0-15,0-3 0 0,-3-5-2 16,0-2-2-16,0-1-6 16,3-2-1-16,0-3-6 15,3 0-2-15,3 3 4 16,3 0 4-16,3 5-1 16,11 3 3-1,-5 7 3-15,0 4 3 0,-3 4 6 16,-3 1 4-16,-3 7 5 15,-6 6 4-15,-6-3-6 16,-9-5-3-16,0-3-6 16,-3 1-4-16,0-6-11 15,0-6-4-15,-2 3-13 16,2-10-5-16,3-3-14 0,3-2-6 16,3-4-47-1</inkml:trace>
  <inkml:trace contextRef="#ctx0" brushRef="#br0" timeOffset="162">17835 14485 192 0,'14'5'74'0,"-8"3"-40"0,9-3-29 0,-3 0 19 15,-3 1-11-15,3-4-2 16,0 4 0-16,0-6 0 16,0 0-5-16,-3-6 0 0,6 4 1 0,-1-6-3 15,-2 0-1 1,-3-3-1-16,-3 1 1 15,-12-1-4-15,0 3 0 0,-3 0-1 16,-2 3 0-16,-4 5 6 16,0 5 5-16,0 6-1 15,3 2 1-15,0 3 6 16,6 10 4-16,6 3-7 16,6-2-2-16,6-6-8 15,12-2-2-15,11-6-20 16,1-5-7-16,3-6-85 15,-3-4-54 1,2-17 70-16</inkml:trace>
  <inkml:trace contextRef="#ctx0" brushRef="#br0" timeOffset="163">18701 14408 208 0,'-18'-6'79'0,"-6"6"-42"0,9 0-39 15,9 3 14-15,-6 0 0 16,-3-1 3-16,1 4-2 16,-1 4 0-16,-6 4-7 15,3 4 0-15,9 3 1 0,6 3-1 16,3 0-1-16,6 0 1 0,3-6 1 16,3-2-1-1,3-8 1-15,3-3-2 0,2-7 2 16,-2-9-2-1,0-2 0-15,-3-3-6 0,0 0 1 16,-3-2-2-16,-6-4 0 16,-6-7-5-16,-3-5 0 15,-6-1-2-15,0 1 3 16,-3 2 4-16,3 3 3 16,3 5 2-16,0-2 5 15,3 18-4 1,3 8-4-1,3 11 2-15,0 10 2 0,6 5 1 16,-3 3 2-16,9 3-4 16,-3-3 0-16,0 0-21 15,0-5-10-15,0-3-15 16,0 0-6-16,-1-2-55 16</inkml:trace>
  <inkml:trace contextRef="#ctx0" brushRef="#br0" timeOffset="164">18870 14421 284 0,'0'0'107'0,"3"5"-58"0,3 3-62 0,-3-2 17 16,6-1-6-16,6 0 3 15,0 0 11-15,-3-2 4 16,3-3-1-16,-3-3-1 15,0 1-6-15,-3-4-3 16,0 1-5-16,-4 0-2 16,-5 0-2-16,-3-1 0 15,-2 1-2-15,-7 2 1 16,-6 1 3-16,-3 2 1 16,0 0-2-16,0 2 2 15,0 4 3-15,4 4 1 16,-1 1-1-16,6 2 1 0,3 0 2 15,3 1 2-15,6-1-6 16,6 5 0-16,6-2-1 16,9 3 2-16,5-3-3 15,1-6 0-15,0-2-15 16,0-8-4-16,0-5-25 16,-4-3-12-16,4-5-55 15</inkml:trace>
  <inkml:trace contextRef="#ctx0" brushRef="#br0" timeOffset="165">19085 14093 256 0,'-6'0'96'0,"9"3"-52"0,0 18-51 0,0-5 14 16,-3 7 6-16,0 7 6 15,0 1 2-15,0 12 2 16,0-6-13-16,3 0-3 0,-3 0-3 16,0-3-5-16,0-5 1 15,0 0-33-15,3-5-13 16,6-5-151 15</inkml:trace>
  <inkml:trace contextRef="#ctx0" brushRef="#br0" timeOffset="166">19225 14421 164 0,'0'0'63'0,"0"3"-34"0,6 2-16 0,-3-2 17 15,3 2-2-15,2 0 1 16,4-2-8-16,3-1-2 15,0 1-11-15,6-3-3 0,3-3-1 0,-3 1-2 16,-1-3-2-16,-2-1 1 16,-6-2 1-16,-3-2 1 15,-3-1 1-15,-3-2-5 16,-3 0-1-16,-9-1 1 16,-9 4 0-16,0-1 3 15,-2 6 1-15,-1 10 1 16,-3 6 0-16,3 2-2 15,3 3-2-15,3 0 9 16,3 2 4-16,7 1-2 16,2-1 1-16,8 1-7 15,7-3-3-15,3-3-1 16,9-2-1-16,6-3-18 16,0-6-8-16,-4-4-26 15,1-6-10-15,0-6-44 16</inkml:trace>
  <inkml:trace contextRef="#ctx0" brushRef="#br0" timeOffset="167">19525 14082 296 0,'-3'-2'110'0,"0"2"-60"0,3 5-61 0,3 0 21 15,0 22-3 1,3 7 3-16,-3 3 1 0,0 8-5 15,0 0-2-15,0-3 2 16,-3-2-3-16,3-5-2 0,0-6-36 16,-3-6-14-16,0 4-79 15</inkml:trace>
  <inkml:trace contextRef="#ctx0" brushRef="#br0" timeOffset="168">19394 14286 328 0,'-21'-8'123'0,"24"8"-66"0,15 3-73 16,-9-3 18-16,3 0-8 16,3-6 1-16,9 4 5 0,0-1 2 15,8 1 0-15,1-1-13 16,-3 3-2-16,0 0-47 0,-4 3-18 15,-2 2-33 1</inkml:trace>
  <inkml:trace contextRef="#ctx0" brushRef="#br0" timeOffset="169">19719 14315 244 0,'-3'8'90'0,"3"8"-48"0,0 5-38 0,3-13 21 16,0 0-10-16,3-3 0 15,0 1-5-15,3-1 1 16,0-2-6-16,5-3 1 0,-2 0 4 15,0-6-6 1,0-4-9-16,-6-1-4 16,-9-2-2-16,-3 0-5 15,-3 2-1-15,-6 3 5 16,-6 3 3-16,1 5 11 16,-7 10 6-16,3 6-1 15,0 3-2-15,3-1 11 16,12 3 6-16,4 3-5 15,7-3 1-15,7 1-11 16,9-6-4-16,6-3-20 16,18-3-9-16,2-4-107 15,4-9-50 1,9-5 94-16</inkml:trace>
  <inkml:trace contextRef="#ctx0" brushRef="#br0" timeOffset="170">19978 14074 264 0,'0'-2'99'0,"3"2"-54"0,-3 2-53 16,0-2 18-16,3 6 2 16,3 15 7-16,-3 5 7 15,-3 3 7-15,0 6-18 16,0 2-2-16,-3 3 1 0,3-3-8 16,-3-3-1-16,0-2-3 15,3-6 1-15,0-2-2 16,0-5-1-16,3-4 1 15,0 1 1-15,9-5-3 0,2-1-2 16,1-2 2-16,3 0 2 16,0-2 0-16,0-4 2 15,0 6-7-15,-3-5 1 16,-3-1-12-16,-4-2-6 16,-2 0-17-16,0-2-8 15,-3-3-20-15,-3-3-9 16,0-3-25-1</inkml:trace>
  <inkml:trace contextRef="#ctx0" brushRef="#br0" timeOffset="171">19984 14069 252 0,'-6'0'93'0,"3"-3"-50"0,3 3-30 16,0 0 24-16,0 0-6 0,0 0-1 15,3 0-10-15,3 0-5 16,6 0-8-1,5-2-5-15,-2-1 1 0,0 3-20 0,0 0-6 16,0 0-39 0,-3 0-15-16,3 0-44 15</inkml:trace>
  <inkml:trace contextRef="#ctx0" brushRef="#br0" timeOffset="172">20210 14069 184 0,'0'0'71'0,"0"0"-38"0,0 0-14 16,0 0 21-16,0 0-9 16,0 0-1-16,3 3-6 15,3-3-3-15,3 0-11 16,6-3 0-16,2 0 1 0,1 1-4 15,0-1 1-15,0 1-7 16,-3-1-1-16,-3 0 0 0,0 1 2 16,-3 2-3-16,-3 2 0 15,-3 6 1-15,-3 8 0 16,0 11 0-16,0-1 2 16,-3 6-3-16,0 2 0 15,0 6 1-15,3-1 2 16,0 1-1-16,0-3-1 15,3-2 1-15,3-4-1 16,-3-4 0-16,3-3 2 16,0-6-1-16,-4-5 2 15,1-2 2 1,-3-6 7-16,-3 3 4 16,1-5-4-16,-4-3-2 15,-3 0-1-15,-6-3 1 0,3 1-7 16,-6-4-4-16,9 6-22 15,-6-2-10-15,3-1-49 16,3 3-20-16,6 0-20 16</inkml:trace>
  <inkml:trace contextRef="#ctx0" brushRef="#br0" timeOffset="173">13733 15286 104 0,'15'-8'41'0,"-9"-10"-22"0,3 7-16 0,-6 1 12 15,0-1 15-15,-3 6 10 16,-3-3-3-16,-3 5 1 16,-9 0-7-16,-6 6 1 15,-3 5-18-15,-3 8 7 0,1 0 6 16,-1 2-11-16,3 6-1 16,0 3-14-16,12-1-3 15,6-2-4-15,6 8 1 16,9-6-2-16,6-5 2 15,12-5-26-15,3-13-9 16,-1-3-26-16,1-6-11 0,0-4-10 16</inkml:trace>
  <inkml:trace contextRef="#ctx0" brushRef="#br0" timeOffset="174">13822 15336 236 0,'-18'-5'90'0,"9"5"-48"0,-5 3-31 16,8-1 21-16,-3 1-11 15,3 5-1-15,0 0-15 16,0 3-2-16,3-1-3 16,6-2 0-16,6 5 0 0,6-5 0 15,5-2 0-15,7 1 0 16,3-7 0-16,-3-2 0 0,-3-6 2 16,-7-3-1-16,-5 3-1 15,-6-5 5-15,-15 3 4 16,-3-1-3-16,-5 0 2 15,-4 3-3-15,-3 3 0 16,3 0-14-16,3 5-7 16,6-3-24-16,3 3-12 15,6 0-53 1,6 0-37-16,6-2 61 16</inkml:trace>
  <inkml:trace contextRef="#ctx0" brushRef="#br0" timeOffset="175">14025 15291 228 0,'3'3'85'0,"3"0"-46"0,-1 10-46 16,-2-5 16-16,3 0-2 15,-3 5 4-15,0 3 5 16,0-3 2-16,0 0-9 16,0-2-1-16,-3-6 2 0,0 3-4 15,0-2 2-15,0-6-1 16,0 0 3-16,0 0 4 15,0-6 1-15,0-2-2 16,0-5 2-16,0 3-8 16,3-4-2-16,-3 1-1 15,3 0 0-15,3-3-9 16,6 3-2-16,-3 2-16 16,9 3-34-1,0 0 4-15,0 8 11 16,-1 3 8-16,-2 0 21 0,0-1 7 15,0 9 5-15,0-1 1 16,-3 6 13-16,0 0 8 16,-3 0 1-16,0-3 1 15,-3-2-3-15,0-1-1 16,-3-2 5-16,0-2 2 16,-3-6-5-16,0 0 0 15,0-6-6-15,0 4 1 16,-3-9-9-16,3-2-2 15,0 0-5-15,0-1-1 16,3 1-15-16,2 3-4 0,4-6-8 16,0 5-2-16,6 8-2 15,3 3 0-15,0 6 2 16,0 2 4-16,-3 0 12 16,0 2 5-16,-1 1 15 15,1-1 9-15,-3-2-2 16,0-2 3-16,0-1-5 15,3-5 1-15,-3-3-1 16,0-2 3-16,-3-3-3 16,0 0 1-16,-3-5-3 15,-3 5 0-15,0-5-5 16,-6 2-1-16,0-2 5 16,-6 5 3-16,-3 5-6 0,0 6-3 15,-3 2-6 1,3 3 0-16,0 5 0 15,3 9 2-15,3-4-4 0,3 1 2 16,6-1-14-16,3 3-5 16,6-2-8-16,3-6-1 15,9-10-12-15,3-3-2 16,-1-3-8 0,1-2-35-16,0-3 18 15,0 0 175 16,-6-11-29-31,-10 1-1 16,-5 5-25-16,-6 2-11 0,-3 3-11 16,-5 5-2-16,-1 3-14 15,-6 3-9-15,3 8-4 0,3-1-4 16,3 1 1-16,9 2 3 16,3 0 1-16,6-2-2 15,6-3 2-15,2-3-15 16,4-2-4-16,18-3-14 15,-6-6-4-15,-4-4-35 16,-2-3-44 0,-3-3 36-16</inkml:trace>
  <inkml:trace contextRef="#ctx0" brushRef="#br0" timeOffset="176">14926 15056 244 0,'-14'-53'90'0,"11"43"-48"0,-3 10-25 0,6 0 25 16,0 0-27-16,-3 7-7 15,3 9-11-15,0 8-1 16,0 11 2-16,0 7 7 0,3 8 7 16,-3-2-6-16,3-1-1 15,0 1-10-15,0 0-4 16,0-9-31-16,-3-4-13 16,0-9-64-1</inkml:trace>
  <inkml:trace contextRef="#ctx0" brushRef="#br0" timeOffset="177">14694 15215 324 0,'-3'-21'123'0,"9"21"-66"0,9-6-69 15,-6 6 18-15,9-2-10 16,12-1 3-16,0 0 0 15,2 3 1-15,1 3 0 16,-3 0-33-16,5-1-15 0,4 12-78 16</inkml:trace>
  <inkml:trace contextRef="#ctx0" brushRef="#br0" timeOffset="178">15188 15408 260 0,'-3'3'99'0,"3"4"-54"0,-3-1-77 0,3-6 6 15,0 0 3-15,0 0 5 16,0 0 1-16,0-3-2 16,0 0-60-16,3-4-25 15</inkml:trace>
  <inkml:trace contextRef="#ctx0" brushRef="#br0" timeOffset="179">15251 14889 304 0,'0'-13'112'0,"0"13"-60"0,3 0-56 15,-3 3 21-15,0 2-9 16,0 8 3-16,-3 6-4 15,-3 7 1-15,0 9-5 16,-3-1-13-16,0-2-5 0,3 0-59 16,0-6-24-16,0-10-16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48:2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16075 11303 152 0,'-3'3'57'0,"-9"-1"-44"0,6 6 5 0,1-2 1 16,-4 4 11-16,-3 6 6 15,-3 10-2-15,0 11 2 16,-3 3-20-16,0-3 0 0,0 0 0 16,0-2-6-16,4-4-1 15,-1-4-3-15,3-3-1 16,0-3-3-16,3-3-2 15,-3-2-2-15,3-3-1 16,3-2-16-16,3-3-7 16,0-3-20-16,0 1-7 0,0-4 29 15,3-2 12-15</inkml:trace>
  <inkml:trace contextRef="#ctx0" brushRef="#br0" timeOffset="343.656">16200 11353 124 0,'0'0'49'0,"3"6"-38"0,-3-1 17 0,-3 0 4 16,-3 6 7-16,-3 7 5 15,-5 9-3-15,-4 4-3 16,-6 4-21-16,-3-3 1 0,0 2 0 0,1-2-6 16,-1-3-2-16,3 0-3 15,3-3 0-15,0-4-13 16,6-1-3-16,3-5 4 15,4-6 2-15</inkml:trace>
  <inkml:trace contextRef="#ctx0" brushRef="#br0" timeOffset="1408.3886">16513 11327 184 0,'6'-5'71'0,"-6"5"-55"0,9-3 13 0,-9 3 2 15,0 0-14-15,0 5-2 16,3 3 2-16,-3 3 3 16,0 7-10-16,0 17 1 0,-3 4 0 15,3-7 7-15,-6 10 3 16,0 1-6-1,3-6-2-15,0-3-5 0,0-5 0 16,-3-2-5-16,3-3-2 16,0-6 2-16,3-5 0 15,-3-2 1-15,0-3 2 16,0-6 6-16,0-2 4 16,0-5-15-16,0-3-7 0,0-2 3 15,3-4 0-15,0-1 3 16,3-1 0-16,0 0 0 15,3 0 2-15,0 3 3 16,9-3 4 0,6 3-4-16,0-3-3 15,2 5-1-15,-2 3-1 16,0 6 2-16,-3 2-1 16,0 5-1-16,-3 3 1 15,0 5-1-15,-4 3 0 16,-2 2 0-16,-3 1-3 15,0-1 2-15,0 1 1 16,0-1 0-16,0-2-7 16,0 0 0-16,-3-3 9 0,3-2 8 15,0-3-68-15,0-5-30 16,0-6 44-16,0-2 21 16</inkml:trace>
  <inkml:trace contextRef="#ctx0" brushRef="#br0" timeOffset="1788.4356">16819 11655 256 0,'0'0'96'0,"6"3"-75"0,0-1-5 16,0 1-9-16,0-1-7 0,3-2 0 31,0 0 11-31,3 0 5 0,0 0-8 0,0-2-2 0,0-1 0 15,0 1-5-15,0-1-3 16,-7-2-2-16,1-1 0 16,-6-2-2-16,0 0 1 15,-6-2 1-15,-2-1 2 16,-1 3 1-16,-3 3 3 16,0 2-1-16,0 3 2 15,-3 6 0-15,0 2 3 16,3 2 1-16,0 6 1 15,3 0 2-15,3 0 1 16,3 2-1-16,3-2-1 0,3 0-3 16,6-3-1-16,3-2-10 15,9-3-4-15,6-3-66 16,6-5-27-16,8-2 51 16,-2-4 26-16</inkml:trace>
  <inkml:trace contextRef="#ctx0" brushRef="#br0" timeOffset="2174.6926">17186 11589 308 0,'-12'-11'115'0,"0"9"-89"0,9 2-8 16,-3 5-9-16,-9 3-9 16,-3 2 4-16,-3 4 5 15,0 1-5-15,1 4 2 0,5-3 1 31,3 0-1-31,6 0-1 0,6-1-6 16,6-1-1-16,3-4 1 0,3-4 0 0,2-4 1 16,1-2 0-16,3-2 0 15,-3-4 2 1,0-2-1-16,-3-5 2 16,-3 0 0-16,0 0 1 15,-3-1 0-15,0 6 0 16,-3 1 9-16,-3 1 6 15,0 6-10-15,0 0-2 16,0 8-5-16,0 0-2 0,3 3 1 16,0-1-1-16,0 1-20 15,3 2-7-15,2-2-43 16,1-3-20 0,0-3 47-16,6-2 22 0</inkml:trace>
  <inkml:trace contextRef="#ctx0" brushRef="#br0" timeOffset="2636.0584">17305 11636 272 0,'-9'0'104'0,"9"8"-81"0,-3 6-19 16,3-4-14-16,-3 3 15 15,0 6 10-15,0 5 7 0,-3 5 4 16,3 8-14-16,0 5-2 0,0 1 0 15,0-6-6-15,0-3-2 16,0-2 1-16,3-8 0 16,0-6-1-16,0-5-2 15,0-2 3-15,0-9 0 16,0-4 1-16,0-11 2 16,0-9-3-16,0-12-2 15,0-3 0-15,0-3-1 16,3 6-3-16,0-3 2 15,0 2 1-15,0 4 2 16,3 2-1-16,3 2-1 16,3 3-2-16,3 1-1 15,2-1-1-15,7 5 3 16,0 9 0 0,6 4 1-16,-3 9 0 0,-4 5 2 15,-5 3 3-15,-6 4 2 16,-6 4 10-16,-6-1 4 15,-9-2-14-15,-3 0-5 16,-3-3-9-16,1 1-1 16,-4-4 13-16,0-2 8 15,0-3-44-15,3-5-17 16,3-2 23-16,3-3 12 16</inkml:trace>
  <inkml:trace contextRef="#ctx0" brushRef="#br0" timeOffset="2961.0749">17808 11271 276 0,'-21'-2'104'0,"12"4"-81"0,-6 4 1 16,9-1-7-16,-6 5-1 15,-3 4 2-15,-3 7 2 16,1 11 0-16,-4 15-11 0,3 3 10 0,3 3 4 16,6 0-14-16,6-2-6 15,3-1-3-15,9-3-1 16,6-2 5-16,12 0 5 15,11-10-23-15,25-14-7 16</inkml:trace>
  <inkml:trace contextRef="#ctx0" brushRef="#br0" timeOffset="3660.5187">17921 11636 260 0,'3'-2'99'0,"-9"2"-77"0,12 8-4 0,-6-3-8 15,3 3-6-15,-3 0 2 16,0 2 1-16,0 1 1 16,0 2-4-16,3 0-1 0,-3 1 1 0,0-4-11 15,0 1-5-15,-3-3 6 16,9-3 2-16</inkml:trace>
  <inkml:trace contextRef="#ctx0" brushRef="#br0" timeOffset="3817.1744">17983 11512 292 0,'-15'-16'110'0,"9"3"-86"0,9 8-6 16,-3 5-10-16,0 0-50 15,0 0-17-15,6 5 30 0,-3-2 16 16</inkml:trace>
  <inkml:trace contextRef="#ctx0" brushRef="#br0" timeOffset="4213.6661">18084 11700 188 0,'-3'10'71'0,"1"-4"-55"0,4 4-2 15,-2-4-4-15,0-1-5 16,0 0 2-16,0 1 11 16,0-1 8-16,0-5-13 15,0 0 17-15,0 0 7 0,0 0-11 16,0-3-4-16,0-2-13 0,0 0-4 16,0-3-3-16,3-3 1 15,0-2-4-15,0 0 0 16,3-3-1-16,0 0-2 15,3 0 0 1,0 3 0-16,-9 13-2 31,18-8 3-31,0 5 2 16,-3 6 1-16,-3 2 2 16,0 6-1-16,-3-1 2 15,-1 3-2-15,-2 1-1 0,0-1 3 16,0-2-4-16,0-1-2 15,-3 1-36-15,3-3-16 16,-3 0 28-16,3-6 13 0</inkml:trace>
  <inkml:trace contextRef="#ctx0" brushRef="#br0" timeOffset="4416.7431">18385 11631 320 0,'-6'-3'121'0,"12"6"-95"0,-3 2-11 16,-3 1-12-16,0 4-6 16,-3 1 3-16,6-1 3 31,3 9-41-15,0-3-17-16,0-3 28 0,-3-2 15 15</inkml:trace>
  <inkml:trace contextRef="#ctx0" brushRef="#br0" timeOffset="4587.4792">18382 11467 348 0,'-21'-32'129'0,"15"32"-100"0,9-8-24 0,0 6-16 16,0-1-37-16,6 0-9 15,6-2 10-15,0-3 5 16,6 0 25-16,-3-5 7 0,2 2 7 15</inkml:trace>
  <inkml:trace contextRef="#ctx0" brushRef="#br0" timeOffset="4759.4018">18599 11306 272 0,'0'2'101'0,"0"1"-78"0,0 5-5 0,0 0-7 0,0 5-7 16,0 6 2-16,0 15 1 15,-3 0 1-15,3 3-4 16,0 0-1-16,0-2 1 0,0-3-2 15,0-3 1-15,0-3-9 32,0-2-1-32,-3-3-104 15,3-5-45-15,0-3 80 0</inkml:trace>
  <inkml:trace contextRef="#ctx0" brushRef="#br0" timeOffset="4961.911">18498 11594 348 0,'-9'-13'129'0,"12"13"-100"0,3-8-11 0,0 8-12 15,3-5-10-15,0-3 3 16,3 2 0-16,3 1 1 16,3 0 0-16,3 2-5 0,-1-2-1 15,4 5-101 16,0-3-45-31,3 1 77 16</inkml:trace>
  <inkml:trace contextRef="#ctx0" brushRef="#br0" timeOffset="6042.1636">18769 11660 160 0,'-9'11'63'0,"3"2"-49"0,0 3 14 0,3-8 4 16,3 2-12-16,0 4-3 15,0 2-8-15,0 2-1 16,0 1-5-16,0-1-13 0,0 1-5 16,0-9 4-16,3-5 6 15</inkml:trace>
  <inkml:trace contextRef="#ctx0" brushRef="#br0" timeOffset="6151.2301">18713 11562 348 0,'-9'-21'129'0,"15"21"-100"0,-3-5-11 0,0 5-12 0</inkml:trace>
  <inkml:trace contextRef="#ctx0" brushRef="#br0" timeOffset="6214.1227">18727 11533 452 0,'15'0'-82'0,"3"8"39"16,9-8 24-16,6 8 15 0</inkml:trace>
  <inkml:trace contextRef="#ctx0" brushRef="#br0" timeOffset="7753.131">19049 11631 168 0,'0'21'66'0,"-3"-23"-52"0,-3 4 6 0,3-2-1 15,-3 6 0-15,-3 1 1 16,-3 1-5-16,0 3-1 0,-3 2-8 16,-2 3 0-16,-1 3 4 0,9 2-4 15,3 3 2-15,0-3-5 16,6-3-2-16,0-2 6 16,9-8 1-1,0-5-7-15,3-6 2 16,0-5 2-16,-1-2-2 15,1-4-2-15,0-2 0 16,0 1 1-16,-3-1-3 16,0 3 0-16,-3 2 5 15,0 3 5-15,-3 0 4 16,0 3 4-16,-3 2-9 16,0 3-4-16,0 5-8 15,0 3 0-15,3 0 2 0,0 3 1 16,3-1-2-16,0 1 2 15,3 0-15 1,0-3-4-16,0-3-83 16,2-5-34-16,1-3 70 15</inkml:trace>
  <inkml:trace contextRef="#ctx0" brushRef="#br0" timeOffset="7998.7454">19195 11322 244 0,'-6'2'90'0,"9"3"-70"0,-3 11-7 16,3-2-8-16,0 12 10 15,-3 14 7-15,0 2-2 16,-3 3 1-1,3 0-12-15,-3-3-3 0,3 1-2 0,0-4-2 16,0 1-2-16,3-6-50 16,0 1-24-16,3-14 38 15,3-8 17-15</inkml:trace>
  <inkml:trace contextRef="#ctx0" brushRef="#br0" timeOffset="8185.9627">19335 11689 324 0,'-6'-2'121'0,"3"4"-95"0,3 4-13 15,0-1-11-15,0 3-8 16,-3 2 1-16,0 1 3 16,3 2 1-16,0 0 1 15,-3 1-5-15,3 2-1 0,0-1 3 16,0-1 1-16</inkml:trace>
  <inkml:trace contextRef="#ctx0" brushRef="#br0" timeOffset="8389.0414">19269 11623 392 0,'-21'-18'145'0,"18"15"-112"0,9-2-25 0,-6 5-20 16,6 0 9-16,0 0 13 0,6-3-22 16,6 3-10-16,3 0-95 15,0 0-41 1,2 0 81-16,1 0 39 16</inkml:trace>
  <inkml:trace contextRef="#ctx0" brushRef="#br0" timeOffset="8764.1641">19469 11618 236 0,'-6'-3'90'0,"6"6"-70"0,0-3-3 16,0 0-7-16,0 0-2 16,3 3 5-16,3-3-3 15,2 0 2-15,1-3-7 0,3 0-3 16,0 3-1-16,3-2-1 15,0 2 2-15,0 0-3 0,-3 2-2 16,-3 1-1-16,0 2 3 16,-6 0-7-16,-3 3 1 15,-9 3 20 1,0 2 11-16,-3 0-3 0,0 3-1 16,0 3-12-16,3-3-3 15,0 0-3-15,3-1 1 16,0-1 0-16,3-1 3 15,6 0-3-15,3-2-2 16,3-3 2-16,3-3 0 0,0-2-4 16,3-6 1-16,0 0-29 15,6-2-13-15,-4-3 19 16,1-3 10-16</inkml:trace>
  <inkml:trace contextRef="#ctx0" brushRef="#br0" timeOffset="8963.5488">19475 11718 340 0,'-3'-2'129'0,"3"2"-100"0,3 0-15 16,2 0-15-16,4 0-6 15,0 0 4-15,3-3 0 16,3 0-1-16,3 1 3 15,0-1-79-15,9 1-36 0,-4-1 59 16,-2 0 30-16</inkml:trace>
  <inkml:trace contextRef="#ctx0" brushRef="#br0" timeOffset="9306.2391">19626 11703 304 0,'-6'-3'112'0,"9"6"-87"0,0-1-11 15,3 1-12-15,0-1-10 16,6 1 0-16,0-3 7 16,3 0 2-16,6 0 1 0,3-3 1 0,-1 1 0 15,-2-3 1-15,0-1 0 16,-3 1-5-16,-3-3-1 0,-6 0-2 0,0-3 3 16,-6 4 0-16,-6-1 1 31,-3 2 2-31,-6 1 1 15,-9 5-4-15,-3 3-1 0,0 2-2 0,1 3 3 16,2 2 2-16,3 4 2 0,3-1 1 16,6 3 2-16,6 0-5 15,6 0-1-15,6-1-11 16,9 1-5 0,6-5-63-16,8-3-27 0,1-6 54 15,0-4 26-15</inkml:trace>
  <inkml:trace contextRef="#ctx0" brushRef="#br0" timeOffset="9697.5377">19957 11708 324 0,'-15'-3'121'0,"9"6"-95"0,-6-1-15 32,-3 17-6-32,3 0-5 15,3-1 0-15,3 1 0 16,3-4 1-16,6-1-1 15,3-4 0-15,3-2-3 0,0-8 2 16,0-2 3-16,3-6 1 16,0-6-1-16,0-2 1 15,-3 1-2-15,0-7 2 16,0 1-2-16,-3-3-1 16,-6-2 1-16,0-6-1 15,-3 1 2-15,0-4 1 16,0 6 5-16,0 5 3 15,0 6 7-15,0 7 6 16,0 6-26-16,3 7-12 16,0 12 3-16,0 4 3 0,3 9 3 15,0-1 1-15,3 3 3 16,0 0 2-16,2 3-7 16,1-3-1-16,0 0-20 15,3 0-10-15,0-7 12 31,3-9 9-31</inkml:trace>
  <inkml:trace contextRef="#ctx0" brushRef="#br0" timeOffset="9964.4472">20362 11372 272 0,'0'-5'104'0,"3"-1"-81"0,-1 9-8 16,-2-3-9-16,6 5 0 0,-6 3 4 15,0 13 1-15,-6 11 1 16,4 8-6-16,-1 2 0 0,-3 0 4 16,0-2-4-16,3-3-1 15,0-3-13-15,3 1-5 16,0-6-51-16,3-5-21 15,3-6 44-15,0-7 21 16</inkml:trace>
  <inkml:trace contextRef="#ctx0" brushRef="#br0" timeOffset="10310.0167">20141 11668 372 0,'-18'-10'140'0,"24"12"-109"0,0-4-9 16,0 2-11-16,6 0-9 16,6-3 1-16,6 0-1 0,6 1-2 15,-4-1 1 1,1 0-26-16,0 1-8 0,0 2-25 16,-3 2-11-16,-1 4-12 15,-5-1-4-15,-6 3 37 16,-3 2 46-16,-3 4 33 15,-3-1 13-15,0 3 4 16,3 0-2-16,0-3-1 16,3 0-25-16,0-5-5 0,3-3-1 15,3-5 14-15,-1-5 9 16,-2-3-2-16,-3-2 0 16,-3-4-1-16,-6 1 2 0,-6-3-12 15,-3-2-4 1,-3 2-16-16,1 0-7 0</inkml:trace>
  <inkml:trace contextRef="#ctx0" brushRef="#br0" timeOffset="12032.9427">21225 11329 180 0,'-3'0'68'0,"0"-2"-52"0,3 2 1 15,0 0-2-15,0 0-6 16,0 0 2-16,0 0 5 15,0 0 4-15,0 0-10 16,0 0 10-16,0 0 6 0,0-3-1 16,0 3 0-16,-3 0-2 15,0-2 0-15,0-1-7 0,-3 3-1 16,0 0 2-16,-3 0 1 16,-3 0-9-16,-3 0-5 15,-6 0-6-15,4 3 1 16,-1-1 1-16,0 3 2 15,3 1-1-15,3 2 2 16,3 0-2-16,3 2-1 16,3 3-15-16,3 9-5 15,3-4 8-15,6 9 6 16,0-1 4-16,3-2 2 16,-3-3 0-16,-3-2 0 15,-6-4 0-15,0-1 2 0,0-4 12 16,-3-2 6-16,0-3-10 15,-3 1-6-15,3-4-2 16,0 1-2-16,3-3-20 16,3 3-9-16,3-1 4 15,0 1 4-15,3 2 10 16,0 3 4-16,0 0 2 16,-3 3 4-16,-3-1 2 15,-6 1 4-15,0 2 4 16,-3 0 2-16,0-2-3 15,0 2 0-15,3-2-7 16,0-1-1-16,3 1 0 16,3-3 2-16,0 0-10 0,12 0-77 15,2-6-24 1,1-2 54-16,6-2 28 16</inkml:trace>
  <inkml:trace contextRef="#ctx0" brushRef="#br0" timeOffset="12470.4882">21371 11369 272 0,'0'0'101'0,"-3"8"-78"0,-3 5-9 16,3-5-10-16,0 5-3 15,-3 1 3-15,0 4 3 0,0 3 1 16,0 1-4-16,0-1-3 0,0-3 0 15,3-5-4-15,0 1 2 16,3-4-4-16,3 1 1 16,0-3 2-16,3-3 3 15,0 0-2-15,3 1-2 16,3-4 2-16,0 1 2 16,0 0 0-16,-1-1-1 15,1-2-6-15,0 0-4 16,-3 0-78-1,0-2-34-15,0-4 62 16</inkml:trace>
  <inkml:trace contextRef="#ctx0" brushRef="#br0" timeOffset="12715.7629">21439 11396 144 0,'3'8'55'0,"-6"-6"-43"0,0 9 19 0,3-3 7 31,0 8 7-31,-3 7 6 16,0 4-13-16,0 2-5 16,-3-3-19-16,0 1-2 0,3-3-1 0,0 0-4 15,0-6-2-15,3 1-7 16,0-6-1-16,0-3-54 15,0-2-24-15,6-2 41 0,0-4 20 16</inkml:trace>
  <inkml:trace contextRef="#ctx0" brushRef="#br0" timeOffset="13008.0816">21633 11713 216 0,'11'11'82'0,"-17"-3"-64"0,12 5 11 0,-6-5-1 16,0 0-1-16,-3 0 1 15,0 2-2-15,-5 1-1 16,-4-3-14-16,-6 2-9 0,3-4-2 0,-3-4-51 0,0 4-20 16,0-6 33-16,0 0 19 15</inkml:trace>
  <inkml:trace contextRef="#ctx0" brushRef="#br0" timeOffset="13554.8659">21716 11443 280 0,'0'-10'104'0,"0"10"-81"0,6 2-4 16,-6 4-8-16,0-1-1 0,0-2 4 16,0 4 1-16,-3 4 4 15,0 0-11 1,0 5 0-16,3-3-1 0,-3-3-3 15,3 1-1-15,0-1 1 16,0-2-5-16,0-2 1 16,3 2-5-16,3-3 1 15,3 0 0-15,0-2 2 16,3 2 1-16,3-2 1 16,-1 2-3-16,1 3 2 15,0 0 1-15,0 0 2 16,-3 3 1-16,-3-1 3 15,0 1 12-15,-3-3 8 0,-6 0-9 16,-3-1-2 0,-6 1-7-16,3 0 0 0,-6-2-25 15,0 2-10-15,-3-3 4 16,0 0 3-16,0 0-87 31,1-5-41-31,-1 0 78 16</inkml:trace>
  <inkml:trace contextRef="#ctx0" brushRef="#br0" timeOffset="13789.1938">21647 11441 288 0,'6'-8'110'0,"0"2"-86"0,12 4-4 0,-9-4-7 16,3 4-4-16,3-4 5 16,3 1-6-16,0 0 0 15,2 0-4-15,1-6-14 0,0 6-3 16,0-1 6-16,0 4 3 16</inkml:trace>
  <inkml:trace contextRef="#ctx0" brushRef="#br0" timeOffset="14162.2951">22046 11732 172 0,'-3'13'66'0,"-3"-8"-52"0,-3 6 14 16,6-6 5-16,-3 3 1 16,-2 0 4-16,-7 0-12 15,0-3-6-15,-3 3-11 0,0-3-13 0,0 1-2 16,3-4 2-16,0-2 4 16</inkml:trace>
  <inkml:trace contextRef="#ctx0" brushRef="#br0" timeOffset="14689.0844">22299 11332 220 0,'-3'-3'82'0,"3"3"-64"0,-3 3-11 0,3-3-8 15,-3 5-12-15,0 1 1 16,-3 7 15-16,-3 3 9 16,1 18-5-16,-1 6 10 0,0 0 5 0,0-3-7 15,3-3-1-15,3-2-4 16,3-6-1-16,3-5-1 16,3-2 0-16,3-6 7 15,3-2 4-15,2-6 6 16,7-5 4-16,-3-5-4 15,3-3-3-15,-6-5-6 16,0-9 0-16,-6-9 2 16,-6-6 1-16,-6-3-10 15,-3 6-5-15,-3 4-8 0,-3 4-2 16,0 5-11-16,0 5-3 16,0 0-67-16,3 8-28 15,3 3 59 1,3 2 31-16</inkml:trace>
  <inkml:trace contextRef="#ctx0" brushRef="#br0" timeOffset="15445.1094">22418 11298 220 0,'0'-3'82'0,"3"0"-64"0,-6 3 2 0,3 0-4 16,0 0-9-16,6-2-2 15,0 2-2-15,3 0 0 16,3-3-2-16,0 3 4 0,0 0 1 16,6 0-2-16,-3 0-1 15,0 0 3-15,-4 3 3 16,1-1-2-16,0 1 1 15,-3 0-5-15,-3 2-2 0,-3 3 4 16,3 3 4-16,-6-1-3 16,0 6 2-16,0 0-5 15,0 10-2-15,0 1 0 16,3 2-1-16,3-3 0 16,0-2 2-16,0-5-3 15,3-3 0-15,-3-6 3 16,0-2 1-16,-3-3 3 15,3-2 1-15,-6-3 56 16,0 0-45-16,0-3-18 16,-6 3-2-16,6 0-2 15,-3 3 9-15,0 0 5 16,0-1-3-16,3 4-2 16,-3 2-16-1,6 2-7-15,0 3 4 0,0 3 5 16,0 0 6-16,6 3 2 15,-6-1 1-15,0 1 2 16,-3-1 1-16,-3-2 3 16,-3 0 10-16,0 0 7 15,-3-3 3-15,-3 0 4 16,-3-2-12-16,0-3-5 0,3-6-35 16,-3-2-37-1,6 0-18-15,0-2 40 16,4-4 21-16</inkml:trace>
  <inkml:trace contextRef="#ctx0" brushRef="#br0" timeOffset="16420.3357">22755 11234 268 0,'0'-2'101'0,"3"4"-78"0,6 1-11 0,-3-3-11 16,0 3 2-16,5 2 5 15,-2 3 8-15,9 5 2 0,-6 5-9 16,9 12 8-16,-9 9 3 0,-3 14 9 16,-9-3 5-1,-6-2-27-15,-9-3-13 16,0-3-1-16,-6-2 3 16,-3-3-28-16,1-2-13 0,2-6 20 15,3-11 13-15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6T21:50:11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3279 15724 192 0,'3'-10'74'0,"3"-1"-58"0,-33 14 18 16,21-3 4-16,3 0 4 16,0 0 4-16,0 0 2 15,0 2 2-15,0 4-27 16,0-1-4-16,-3 3-2 0,6-8 35 47,-29 71-26-47,2-5-8 0,0-10-13 0,3-8-5 15,3-3-5 1,4-11-1-16,-1-5 3 0,6-5-43 0,3-6-16 16,0-4-35-16,6-1-15 15,3-8 58-15,6-2 29 16</inkml:trace>
  <inkml:trace contextRef="#ctx0" brushRef="#br0" timeOffset="362.7929">3383 15737 240 0,'-3'8'90'0,"3"6"-70"0,15-9 15 0,-15 3 0 16,-6 8 6-16,-9 8 7 0,-6 15-26 0,-2 4-10 15,-4-1-8-15,3 5-6 0,3-9 1 16,0-4 10-16,6-2 3 16,1-6-146-1</inkml:trace>
  <inkml:trace contextRef="#ctx0" brushRef="#br0" timeOffset="1654.1975">3672 15960 244 0,'3'-6'90'0,"6"6"-70"0,-33-8 8 0,21 8 0 16,0-2-6-16,3-1 1 15,0 3 3-15,0 8 1 16,3 3-14-16,0 7 5 0,0 1 3 15,-3-1-20-15,0 1-9 16,0-1 18-16,0 1 11 16,0-3-9-16,3 0-6 15,-3-3-2-15,0-5 1 16,3 0-2-16,0-3-2 16,-3-5 2-16,0-5 2 15,0 2-4 1,0-8-3-16,3-2-4 0,0 0-1 15,0-6-14-15,3 4-4 0,0-9 13 16,-3 11 6-16,3-3 5 16,0 2 1-16,3 6 0 15,0 3 0-15,2 10 13 16,1 1 8-16,-3 4-8 0,3-2-2 16,0 6-5-16,-3-1 1 15,-3 0-2-15,-3-2 0 31,3-3-3-31,-3-3-2 16,0 0 3-16,3-5 0 16,0-3-4-16,6-4-1 15,3-4-2-15,2-10 3 0,-2 5 0 0,0-3 1 16,-3 6-3-16,0 5 0 16,0 3 4-16,0 10 1 15,-3 6 2-15,0-1 2 16,0 4-1-16,-3 1 2 15,-1 1-4-15,1 0 0 16,-3-3-1-16,3-2-2 16,0 0-6-16,0-3-4 15,-3-6-19-15,3 6-8 16,0-5-65-16,0-3-28 16,0-3 67-16,0 0 34 15</inkml:trace>
  <inkml:trace contextRef="#ctx0" brushRef="#br0" timeOffset="2068.9817">4101 16018 344 0,'-3'3'129'0,"6"-3"-100"0,0 13-11 16,3-8-12-16,-1 3-5 15,1 0 3-15,3-3 8 16,0 1 4-1,3-1-8-15,0 0 0 0,0-2-1 0,3-3-3 0,3-3-3 16,-3 0 0-16,0-2-1 16,-1-3-11-16,-5 0-5 15,-3 0 8-15,-9-5 6 16,-3 0 8-16,-6 0 5 16,-2 2-6-16,-4 6-3 15,0 5-1-15,0 8-1 16,0 0 0-16,3 2 0 15,3 1-3-15,0 2 2 16,3 0-6 0,4 1-3-16,2-1 19 0,6 0 8 15,2 0-6-15,4 0-3 16,3 1-8-16,6-1 0 16,3-3-16-16,9-2-4 15,-30-8-248 16,44 0 146-31,-5-5 51 16</inkml:trace>
  <inkml:trace contextRef="#ctx0" brushRef="#br0" timeOffset="2605.3591">4416 16026 280 0,'-9'0'107'0,"9"0"-83"0,-3 8-3 0,3 2-4 16,-3 1-7-16,0 0 2 16,0-1 7-16,3 3 2 0,0 1-10 15,0-4 9-15,0 1 3 16,0-3-11-16,0 2-7 0,0-7-14 16,0 5-5-16,0-8 5 15,0 0 2 1,3-8 2-16,0 5 1 0,0-7-4 15,0-4-2-15,3 1 2 16,0 0 5-16,0 0 4 0,0 5 4 0,0 3 2 16,0 5 3-16,0 2 10 15,0 3 7-15,0 3-16 16,-3 3-8-16,0-3-6 16,0-3 2-16,0 6-2 15,-3-9-1-15,0 6 3 16,0-8 0-1,3-2 3-15,0-4 1 16,3 4 1-16,0-9 0 0,-1 3-2 16,4-2 1-1,0-4-20-15,0 7-6 0,0 1 25 16,0 6 11-16,0 3-7 16,0 2-4-16,0 3-7 15,-3 0-2-15,0 0 8 16,0 3 6-16,0-1-14 15,-3-5-5-15,3 6 19 16,0-3 9-16,-3-3-104 16,3-2-46-16,2-3 72 15,7 0 40-15</inkml:trace>
  <inkml:trace contextRef="#ctx0" brushRef="#br0" timeOffset="2915.5957">4782 16031 348 0,'-21'0'132'0,"21"8"-103"0,-15 0-10 0,10 3-11 15,-4-3-8-15,6 2 2 16,0 1 10-16,6 2 7 16,0 0-10-16,9 0-11 0,-1-2-7 15,1-3 2-15,3 2 2 16,3-7 3-16,0 2 1 0,0-10-2 31,-3 2 2-31,0-7 14 0,-4 2 8 16,-2-3-6-16,-6-2-3 0,-6 0-7 0,0-3-2 15,-6-2-10-15,1 4-5 16,-4 4-5-16,-3 2-3 31,-3 2-26-31,3 6-10 16,-6 0 27-16,9 6 15 0</inkml:trace>
  <inkml:trace contextRef="#ctx0" brushRef="#br0" timeOffset="3047.0818">4949 16060 304 0,'-3'8'112'0,"3"-5"-87"0</inkml:trace>
  <inkml:trace contextRef="#ctx0" brushRef="#br0" timeOffset="3281.4039">4952 16142 344 0,'-3'3'129'0,"3"-3"-100"0,0 0 7 0,0 0-5 16,0 0-24-16,0 0-5 16,0 0-3-16,0-3 0 0,0-2 1 15,0-3 0-15,0-3 0 16,3 3-9-16,0-2-2 15,0-1 23-15,3 1 11 16,0-1-10-16,3 1-5 0,0-1-7 16,0 11-2-16,2-3-6 15,1 3-3-15,0 0-8 16,3 0-3-16,0 3-73 16,0-3-30-16,3 8 61 15,3-5 32-15</inkml:trace>
  <inkml:trace contextRef="#ctx0" brushRef="#br0" timeOffset="3475.868">5241 16028 348 0,'0'3'132'0,"-6"0"-103"0,6 5-12 0,0-3-12 0,3 6-9 15,3-1-1-15,0 1 4 16,-1-1 2-16,1 1 0 15,0-1-3-15,0-2-1 0,3-2-45 16,0-1-20-16,-3-2 32 0,3-3 19 16</inkml:trace>
  <inkml:trace contextRef="#ctx0" brushRef="#br0" timeOffset="3652.0404">5410 16002 376 0,'-9'16'140'0,"3"-6"-109"0,-6 14-11 0,10-10-13 16,-7 7-4-16,-3 2 5 16,-3 7 2-16,-3-4 4 15,0 3-7-15,0 0-6 0,-3-2-2 16,6-3-76-16,1-3-33 16,5 3 55-16,9-22 27 15</inkml:trace>
  <inkml:trace contextRef="#ctx0" brushRef="#br0" timeOffset="4169.6141">5773 15711 336 0,'-3'16'126'0,"-3"-3"-98"0,6 29-8 16,0-18-10-16,0 8-8 15,-2 16 1-15,-1-6 16 16,0-5 8-16,3 0-14 16,0-5-9-16,0-6-4 0,3-5-46 15,0-2-20-15,2-3 34 16,4-6 16-16</inkml:trace>
  <inkml:trace contextRef="#ctx0" brushRef="#br0" timeOffset="4609.581">5928 15981 304 0,'-15'24'115'0,"18"-22"-89"0,3 9-3 0,0-8-9 16,3 4 3-16,-3-4 4 16,3 0 0-16,3-3-1 15,0-3-10-15,0 0-9 0,-3-4-1 16,0-1 2-16,-9-8 1 15,-3-3-1 1,-3-2 1-16,-3 0 0 16,-3 8-4-16,-3 5 1 0,0 2-5 15,0 6 1 1,0 6 2-16,3 12 3 16,-3 6-7-16,4 2-1 0,2-2 15 15,3 0 8-15,3 0-5 16,3-6-3-16,3 1-8 0,3-6-2 15,6 0-2-15,5-5 0 16,-17-8-138 15</inkml:trace>
  <inkml:trace contextRef="#ctx0" brushRef="#br0" timeOffset="4744.3209">6193 15962 360 0,'-24'-13'134'0,"12"24"-104"0,-8-3 7 0,8-3-2 16,-3 5-28-16,-3 4-5 16,0 2 2-16,0 2 4 0,3-2-4 31,3 3 5-31,6-4 1 0</inkml:trace>
  <inkml:trace contextRef="#ctx0" brushRef="#br0" timeOffset="4991.0142">6050 16158 408 0,'27'0'154'0,"-12"0"-120"0,6-5-14 0,-12 2-13 15,3-5-16-15,-1-2 1 16,1 2 4-16,-3-6 2 16,-3 1 2-16,3-3 0 0,-3 3 2 15,-3 5-1-15,0 0 2 16,0 3 0-16,-3 5 3 16,3 11-5-16,3-3-3 0,0 2 1 15,3 3 0-15,0 1 1 16,-3-4 0-16,3 1-5 15,0-3-1-15,0 0-17 16,-1-3-5-16,1-5-19 16,0 0-6-16,0-3 29 15,0-7 12-15</inkml:trace>
  <inkml:trace contextRef="#ctx0" brushRef="#br0" timeOffset="5184.5027">6303 15798 324 0,'-3'37'123'0,"6"-8"-95"0,0 27 14 0,0-32 1 16,-3 5-24-16,3 3-5 16,0-3-9-16,0-3-2 15,3-2-1-15,0-3-15 0,0-2-6 16,0-3-34-16,0-6-14 0,-3-2 37 15,3-3 18-15</inkml:trace>
  <inkml:trace contextRef="#ctx0" brushRef="#br0" timeOffset="5443.9538">6464 15954 304 0,'-21'-5'115'0,"6"5"-89"0,-3 13-12 0,9-7-10 16,-2 7-8 0,-4-3 2-16,0 1 21 0,3 0 9 15,0-3-13 1,3 5-4-16,3-3 0 0,3 1 4 16,3 0 5-16,6-4-23 15,3 1-10-15,3 0 15 16,6 0 8-16,6-2-5 15,-1-4-3-15,7 6-3 16,6-3-1-16</inkml:trace>
  <inkml:trace contextRef="#ctx0" brushRef="#br0" timeOffset="5991.733">6872 16007 296 0,'-15'11'112'0,"12"-8"-87"0,-6 4-9 0,6-1-11 16,-3 7-9-16,3 0 3 15,0 3 4-15,3 0 3 16</inkml:trace>
  <inkml:trace contextRef="#ctx0" brushRef="#br0" timeOffset="6156.849">6991 16187 332 0,'44'-8'126'0,"-26"3"-98"0,-3-6-3 0,-9 6-7 16,-3-3-3-16,-3-2 3 0,-6-1-5 16,-6-2 0-16,-6-3-8 0,-2 0-1 0,-4 0 0 15,3 0-18-15,6 6-5 16,3-1-46-16,3 1-20 16,6 2 44-16,9-3 21 15</inkml:trace>
  <inkml:trace contextRef="#ctx0" brushRef="#br0" timeOffset="6397.8882">7253 15663 376 0,'-30'-21'140'0,"3"19"-109"0,24 23 5 16,0-13-7-16,-6 0-24 15,-3 2-4-15,1 1-2 16,-4 5 2-16,0 5 0 15,3 8 2-15,3 11 2 0,3 7 0 16,3 3 2-16,6-2-6 16,3-3-3-16,0-8-10 15,3-5-5 1,0-6-42-16,0-5-16 0,0-5 36 0,0-2 20 31</inkml:trace>
  <inkml:trace contextRef="#ctx0" brushRef="#br0" timeOffset="6578.8053">6934 15965 436 0,'-12'-11'162'0,"15"3"-126"0,24 11-19 16,-9-3-16-16,9-3-8 0,6-2 1 15,-1 0-1 1,1 5 2-16,-3-5 3 0,-3-3-43 15,-1 5-19-15,1 0 29 0,-6 1 18 16</inkml:trace>
  <inkml:trace contextRef="#ctx0" brushRef="#br0" timeOffset="7023.0215">6925 16042 252 0,'-18'-14'93'0,"13"12"-72"0,-4-3 14 16,3 5 0-16,0 0-1 15,-3 0 2-15,0 7-6 16,-3-1-4-16,0 4-14 16,0 4-16-16,3 1-6 0,0 4 16 15,6-1 7-15,3 4-3 16,6-4-3-16,3 1-7 0,6-3 0 16,3-3 2-1,9-8 3-15</inkml:trace>
  <inkml:trace contextRef="#ctx0" brushRef="#br0" timeOffset="7137.3069">7056 16185 472 0,'12'-16'178'0,"-6"5"-138"0,-12-2-3 0,6 13-11 16,-15-8-35-1,-8-3-8 1,-1 1 8-16,0-1-86 0,6 9-36 0,6-1 67 16,3 0 34-16</inkml:trace>
  <inkml:trace contextRef="#ctx0" brushRef="#br0" timeOffset="8057.008">7018 16198 184 0,'0'-3'71'0,"3"8"-55"0</inkml:trace>
  <inkml:trace contextRef="#ctx0" brushRef="#br0" timeOffset="8188.5893">7030 16200 356 0,'-3'0'134'0,"3"3"-104"0,-3-3 73 32,-3 0-52-32,-3 8-22 15,-18-8-18-15,6 0-8 0,0-3-36 16,3-2-16-16,1 5 25 15,2-3 12-15,6 1 11 16</inkml:trace>
  <inkml:trace contextRef="#ctx0" brushRef="#br0" timeOffset="11295.0117">7815 15700 272 0,'-32'8'101'0,"35"-8"-78"0,-6 3 6 0,3 2 0 31,3 1 8 1,5 36 0-32,-5 11 1 0,-3-3-26 15,0-2-9-15,0-6-3 16,3-2-1-16,-3-9 1 16,0-1-9-16,0-7-2 0,0-4 4 15,0-6 1 1,0-2 4-16,3-3 1 0,-6-3 14 0,3-5 8 15,3 0-10-15,-3-8-4 16,6-3-4-16,-6-2-3 16,6 3 1-16,0-9-1 15,3 1-3-15,0-6 0 16,9-3 2-16,3 6 2 16,0 0-2-16,0 2 0 15,-1 9 1-15,-2 5 0 16,0 5 2-16,-3 5 1 15,-3 16-1-15,0 3 1 16,-3 0-2-16,-3-1 2 16,0-4-2-16,0 2 2 15,-3-2-2 1,-3-3 2-16,3-1-7 0,-1-1-1 0,-2-4-20 16,0-2-7-1,3-3-71-15,0-2-30 0,3-3 66 16,0-3 34-16</inkml:trace>
  <inkml:trace contextRef="#ctx0" brushRef="#br0" timeOffset="11783.4642">8098 15989 304 0,'3'2'115'0,"-3"-2"-89"0,12 8 12 31,3 6-14-31,0-6-9 0,0-1-8 16,0-7-3-16,-1 0-4 16,-2-2-1-16,0-3 1 15,-3-3 0-15,-3-3 2 0,0-2-1 16,-6-3-1-16,-3 3-2 16,-3-1 1-1,-3 4 18-15,0 2 11 16,0 3-16-16,0 5-6 15,-3 10-7-15,1 6-3 0,2 3 3 16,0 4 0-16,3-1-2 16,0-4 0-16,3-2 2 15,3 5 2-15,3-2-11 16,6-3-6-16,3-1 11 16,0-1 4-16,5-1-7 0,1-3-2 15</inkml:trace>
  <inkml:trace contextRef="#ctx0" brushRef="#br0" timeOffset="12214.5728">8488 16034 340 0,'-6'-16'126'0,"3"11"-98"0,-6 5 8 0,6 2-5 0,-3-2-17 16,-6 6-3-16,-6 4-5 31,-2 1 1-31,-1 2-4 16,0 3-2-16,3 0 2 0,3 0-4 0,6-1 0 15,3-1-1-15,6-1 0 16,6 0 0-16,6-2 0 16,3-6-14-16,3-2-4 15,0-3 19-15,0-6 11 16,-3-2-11-16,-1 0-2 15,-5-2-2-15,0-3 2 16,0-1 0-16,-6 1 1 0,0 3 11 16,0 2 5-1,-3 5 0-15,0 3 0 16,-3 3-11-16,3 5-1 16,0 2-7-16,0 3-1 0,3 1 3 15,3 4 1-15,-3-2-9 16,3 0-3-16,3-3-33 15,0 0-12-15,0-5-68 16,0 0-31 0,3-8 83-16</inkml:trace>
  <inkml:trace contextRef="#ctx0" brushRef="#br0" timeOffset="12668.6234">8592 16034 348 0,'-24'0'129'0,"18"0"-100"0,9 18-13 15,-3-4-13-15,0 7-2 16,-3 10 4-16,9 1 2 16,-3 0 3-16,3 2-5 15,-3 6 8-15,0-3 6 0,0-5-10 16,0-3-5-16,0-8-16 16,0-5-7-16,0-3 18 15,0-10 9-15,-3-11-5 16,0-5-3-1,-3-3-7-15,0-8-3 16,0-8 5-16,0 3 2 16,0-5 3-16,0-1 2 15,3 1-3-15,0-3 0 0,3-3 14 16,6 3 6-16,0 3-7 16,3 5-2-16,3 5-2 15,0 11 0-15,0 15 0 16,0 9 0-16,-4 2 0 15,1 8 2-15,-6 3-1 16,-6 3 0-16,-6-1-3 16,-3 0-1-16,-2-2-3 15,-4 0-2-15,15-24-59 32,-21 21-40-17,0-8-21-15,9-5 63 16,3-2 31-16</inkml:trace>
  <inkml:trace contextRef="#ctx0" brushRef="#br0" timeOffset="12885.2864">8848 16132 376 0,'-6'0'143'0,"6"-6"-112"0,0 12-17 0,0-6-14 16,0 0 10-16,6 5 10 16,0-2-7-16,0-1-4 15,3 1-6-15,6-3-25 0,6 0-9 16,9 0 28-16,5-3 16 16</inkml:trace>
  <inkml:trace contextRef="#ctx0" brushRef="#br0" timeOffset="13456.5798">9229 16026 288 0,'-12'-13'107'0,"3"2"-83"0,-3 3 10 16,9 5 0-16,-2 1-2 0,-4 2 4 15,-3 2-27 1,0 4-11-16,0 4-1 16,3 4 0-16,-3 4 3 0,3 3-3 15,3 0 2 1,3 1-1-16,3-7 0 0,3 7 2 15,3-9 0-15,3-3 11 16,3-2 5-16,0-2-6 16,3-4-1-16,-3-4-5 15,0-4-1-15,-1-2 1 16,-2 0 0-16,0-2 0 16,-3-3 2-16,0-1-3 15,-3 1 0-15,-3 5 1 16,0 3 0-16,0 0 2 0,0 5 3 15,9 2-6-15,-3 6-2 16</inkml:trace>
  <inkml:trace contextRef="#ctx0" brushRef="#br0" timeOffset="13527.1832">9298 16158 380 0,'18'13'143'0,"-1"-10"-112"0,-2 8-65 0,-6-9-37 16,6 1 31-16,-6-3 22 15</inkml:trace>
  <inkml:trace contextRef="#ctx0" brushRef="#br0" timeOffset="13874.9438">9429 16076 324 0,'-6'-3'121'16,"9"6"-95"-16,-3 2-11 0,0-5-12 16,3 6-2-16,3 2 4 15,-3 2 22-15,3 1 10 0,-4-1-19 16,1 1-21-16,0-3-8 0,0 2 4 15,0-2 3-15,0 0 1 16,0-2 2-16,-3-6 14 16,0 0 6-16,0-3 8 15,0 3-1 17,0-21-12-32,0-3-3 15,0 5-1-15,3 1 4 16,0-1-10-16,3 4-5 15,0 1-48 1,6 9-68 0,0 0-34-16,0 5 80 15,0 0 42-15</inkml:trace>
  <inkml:trace contextRef="#ctx0" brushRef="#br0" timeOffset="13982.4575">9592 16092 296 0,'0'8'110'0,"0"-3"-86"0,3 3 2 0,-3-3-5 16,3 3-12-16,0 3-1 16,-3-3 5-16,0 0 3 15,0-3-8-15,0 6-2 0,0-6-2 16</inkml:trace>
  <inkml:trace contextRef="#ctx0" brushRef="#br0" timeOffset="14138.6636">9595 16171 460 0,'-3'-8'173'0,"6"3"-135"0,-6-8 1 16,6 10-10-16,0-7-28 15,3 4-4-15,0-4 0 16,3-1 1-16,0 3 2 16,6 0-5-16,-3 0 1 0,3 0-14 15,3 6-3-15,-1 2-42 16,7 0-19-16,-3 0 43 16,3 5 19-16</inkml:trace>
  <inkml:trace contextRef="#ctx0" brushRef="#br0" timeOffset="14355.3271">9789 16200 380 0,'-3'3'143'0,"3"8"-112"0,3-11-21 0,0 2-17 16,3 4 19-16,3-6 12 15,3 0-6 17,29-6-169-32,1-7-80 15</inkml:trace>
  <inkml:trace contextRef="#ctx0" brushRef="#br0" timeOffset="14882.8318">10104 16031 328 0,'0'3'123'0,"-3"-3"-95"0,6 8-2 15,-3-3-7-15,0 3-1 16,3 3 6-16,0-1-11 0,0 3-2 15,0 1-7-15,-3-1 2 0,0 0 3 32,3 0-5-32,-3 0-2 15,-3-2-32-15,3 0-15 16,0-3-52-16,0 0-23 0,-6-3 60 16</inkml:trace>
  <inkml:trace contextRef="#ctx0" brushRef="#br0" timeOffset="15075.1737">10057 15965 400 0,'-6'-21'151'0,"9"18"-118"0,-3 3-17 0,3-5-18 15,-3 5-40-15,0 0-10 16,6 8-26-16,-3-3-9 15,3 3 47-15,0 0 21 0</inkml:trace>
  <inkml:trace contextRef="#ctx0" brushRef="#br0" timeOffset="24127.8296">10262 16060 232 0,'0'0'88'0,"0"0"-69"0,0 3 4 0,-3 2-2 15,3 0-2-15,0 3 1 0,3 6 35 31,0 4-28-15,0-2-10-16,-3 0-11 16,0-6-3-16,3 1 0 15,-3-3 3-15,0 0-3 16,-3-3 0-16,0 1 1 0,0-1 4 16,3-3 5-16,-3-2-16 15,3 0-5-15,0 0 4 16,0 0 3-16,0 0 2 15,3-2 2-15,-3-1-4 16,3 1 0-16,0-4 1 16,3-2 0-16,-3-2-3 15,3-1 2-15,0-2 1 0,3 0 0 16,-3 5 6-16,3-6-3 16,0 4-5-1,0-1 5-15,-1 3 4 31,1 3-3-31,0 2-2 16,0 3-8-16,0 3-4 16,0 2 14-16,-3 3 9 15,0 3 0-15,0-1 3 0,0 4-7 0,0-1-1 16</inkml:trace>
  <inkml:trace contextRef="#ctx0" brushRef="#br0" timeOffset="24237.3777">10426 16222 408 0,'0'5'154'0,"3"-2"-120"0,-3-6-25 0,0 3-20 0,0 0-231 32,3-5 131-17,0-3 47-15</inkml:trace>
  <inkml:trace contextRef="#ctx0" brushRef="#br0" timeOffset="24504.0915">10512 16081 296 0,'0'0'110'0,"-3"3"-86"0,6 0 7 0,-3-3-2 15,3 2-14-15,-3 4-1 16,3 2-2-1,0 2 2 1,0 1-7-16,-3 2 9 0,0 0 4 0,3-5-10 0,-3 5-3 16,3-2-10-16,-3-3 0 15,0 0-39-15,0-3-14 16</inkml:trace>
  <inkml:trace contextRef="#ctx0" brushRef="#br0" timeOffset="24716.6216">10476 15894 408 0,'-9'-8'151'0,"6"2"-118"0,3 4-8 16,0 2-14-16,0 0-14 15,3-3 0-15,-3 3-5 16,3 0-2-16,3-3 5 15,0 1-44-15,3-4-17 0,0-2 32 16,6 1 16-16</inkml:trace>
  <inkml:trace contextRef="#ctx0" brushRef="#br0" timeOffset="24935.674">10667 15788 384 0,'-9'13'143'0,"9"-5"-112"0,9-19-12 15,-6 17-15-15,-3 7-7 16,3 8 1-16,-3 13 10 16,0 3 5-16,3 11-6 15,0-3 5-15,0-5 1 0,-3-40 5 32,9 55-19-32,0-7-8 15,0-6-43 1,-1-13-16-16,1-8 35 15,-3-10 17-15</inkml:trace>
  <inkml:trace contextRef="#ctx0" brushRef="#br0" timeOffset="25159.6146">10545 16055 388 0,'-15'-8'145'0,"18"8"-112"0,3 0-10 31,0 5-10-31,0-10-8 16,6 5 2-16,9 0 5 15,5-3 5-15,7 3-9 0,-3-2-4 0,3 2-1 16,-4 0-24-16,-2 0-8 0,-3 2-131 16,0 1-57-16,-6-3 111 15</inkml:trace>
  <inkml:trace contextRef="#ctx0" brushRef="#br0" timeOffset="25553.4285">10854 16288 356 0,'-14'8'134'0,"5"-3"-104"0,23-31 67 32,-5 23-47-32,0 0-18 15,3-2-15-15,3-3-5 16,0 5-5-16,3 1 1 16,3-1-5-16,0-2-11 0,-1 5-4 15,-2 5-52-15,-3 0-22 16,3-2 44-16,-9-3 21 15</inkml:trace>
  <inkml:trace contextRef="#ctx0" brushRef="#br0" timeOffset="26941.6075">11274 15809 124 0,'0'0'46'0,"0"0"-35"0,0 0-21 16,0 0-10-16,0 0 8 15,0 0 6-15</inkml:trace>
  <inkml:trace contextRef="#ctx0" brushRef="#br0" timeOffset="27301.9208">11286 15782 288 0,'0'-2'107'0,"0"2"-83"0,0 0 17 15,0 0 2-15,0 0-21 16,0 0-7-16,3 0 10 15,-3-3 8-15,0 3-17 0,0 0-6 16,3 11-3-16,0 5-2 16,0 5 2-16,-3 16 2 15,0 0 2-15,0 0 3 32,0-3-5-32,3 1-3 15,0-6-3-15,-3-3 0 0,3-2-2 0,-3-5-1 16,3-4 1-16,-3-1 1 0,0-1-1 15,0 0 2-15,0-2-2 16,0-6 2-16,0 0-2 16,0-2-1-16,0-3-6 15,0 0-1-15,0 0-101 32,0-3-22-17,0-2-15-15,0 2 78 16,0 1 40-16</inkml:trace>
  <inkml:trace contextRef="#ctx0" brushRef="#br0" timeOffset="27972.8977">11572 16015 344 0,'-9'0'129'0,"3"3"-100"0,-6-8 2 16,6 7-3-16,0 1-13 15,-6 0 2-15,0 4-4 16,0-1 2-16,0-1-8 16,4 0-4-16,-1-2-2 0,3 8-6 15,3-6 1-15,3 3-5 16,6-3 1-16,3 3 2 16,8 0 1-16,7 0-11 0,3-3-4 15,0 6 11 1,-3-1 6-16,-1 1 16 15,-5-3 7-15,-18-8 36 32,9 13-19-32,-3 3-5 15,-12-5-17-15,0-3-5 16,-9-3 0-16,-3-3 1 16,-2-2-5-16,2-2-13 0,0-1-3 15,0 1-8-15,3-4-2 16,0 1-33-16,6 0-15 15,6 2-62-15,0 0-27 16,6 1 83-16,0-1 38 16</inkml:trace>
  <inkml:trace contextRef="#ctx0" brushRef="#br0" timeOffset="28209.5554">11777 15817 384 0,'0'-5'143'0,"-9"15"-112"0,15-10-8 16,-6 8-12-1,3 5-14-15,0 3 0 16,0 3 57 15,-3 20-30-31,0-2-9 16</inkml:trace>
  <inkml:trace contextRef="#ctx0" brushRef="#br0" timeOffset="28287.2439">11804 16216 384 0,'3'14'143'0,"9"-9"-112"0,-12-3-102 0,3 1-54 15,-3-6 55-15,0 1 35 16</inkml:trace>
  <inkml:trace contextRef="#ctx0" brushRef="#br0" timeOffset="28504.7328">11682 16026 400 0,'-15'-5'148'0,"18"15"-115"0,0-20-7 16,-3 10-10-16,6 0-7 15,-3-8 5-15,6 2 1 16,3 1 3-16,3 2-10 0,5 1-2 0,1-4 0 0,0 4-14 16,3-1-5-16,0 3-72 15,0 0-34-15,-1 5 61 16,-2-2 31-16</inkml:trace>
  <inkml:trace contextRef="#ctx0" brushRef="#br0" timeOffset="29240.6979">11747 15978 264 0,'0'-5'101'0,"-3"5"-78"0,9 0-5 15,-6 0-5-15,6 5 82 32,0 3-62-17,3 0-22-15,-3 3 4 16,0 2 1-16</inkml:trace>
  <inkml:trace contextRef="#ctx0" brushRef="#br0" timeOffset="29381.3492">11807 16253 360 0,'0'-10'134'0,"3"10"-104"0,-6-3-83 0,6 0-46 16,-6-4 45-16,6 1 26 16</inkml:trace>
  <inkml:trace contextRef="#ctx0" brushRef="#br0" timeOffset="30054.3245">11810 15986 228 0,'0'0'88'0,"6"-3"-69"0,-9 6 8 16,9 0 1-16,-6-3-6 15,0 0-1-15,0 0 26 32,3 16-6-17,-3 0 1-15,3 10-28 16,-3 3-10-16,3 0-11 0,0 3-3 16,-3 0 5-1,0-3 0-15,0-5 1 0,0-3 18 16,0-3 8-16,0-2-7 15,0-5-3-15</inkml:trace>
  <inkml:trace contextRef="#ctx0" brushRef="#br0" timeOffset="30289.1651">11768 16002 396 0,'0'5'148'0,"-3"6"-115"0</inkml:trace>
  <inkml:trace contextRef="#ctx0" brushRef="#br0" timeOffset="30884.1894">12060 16261 252 0,'0'6'93'0,"-3"2"-72"0,6-8 7 0,-3 2 18 16,12-7-6-1,0 2-11-15,-6 1-7 16,0 2-13-16,-3-3 18 0,-3 3 9 16</inkml:trace>
  <inkml:trace contextRef="#ctx0" brushRef="#br0" timeOffset="31056.0356">12102 16230 408 0,'6'0'151'0,"-1"0"-118"0,-2 0-11 16,-3 0-12-16,3 5-10 15,0-3 0-15,0 4 2 16,-3-6 3-16,0 8 20 31,-9-3-12-15,4-5-3-16,2 0-6 15,-3 0-4-15</inkml:trace>
  <inkml:trace contextRef="#ctx0" brushRef="#br0" timeOffset="31212.0329">12131 16216 408 0,'6'6'154'0,"-3"-6"-120"0,-3 5 15 31,-3-2-21-15,-3 4-11-16,0-4-10 0,0 0-3 15,0-3-2-15,1 0-2 16,-1 0 1-16,0-3-34 0,3 0-13 16</inkml:trace>
  <inkml:trace contextRef="#ctx0" brushRef="#br0" timeOffset="32131.1083">12295 15825 288 0,'9'-13'110'0,"0"13"-86"0,-6-14 33 0,3 14 11 0,-3-2-38 16,3-4-13-16,-15-2 30 31,-3 19-23-15,-3 8-6-16,0 7-5 15,-3 11 1-15,0-3-6 0,4 1 0 16,-1-6-4 0,6 0-3-16,-3-10 0 0,3 2 1 15,0-8 1-15,3 0-1 0,3-5-2 16,0 0 1-16,0-3-1 16,3-5 2-1,0 0 1-15,3-5-6 16,0-3 0-16,3-2-4 0,0-14 2 15,0-3 1-15,0-5-1 16,0-2 1-16,0 2 0 16,0 3 3-16,0 0 0 15,0 5 1-15,0 6 2 16,0 2-3-16,-3 3 0 0,0 2 3 16,-3 3 1-16,0 3-4 15,0 0-1 1,-3 10-2-16,0 5 0 15,-3 6 3-15,0 3 2 16,0-3 2-16,3 5-4 16,0-3-1-16,0-2-8 15,0 0-2 1,0-3-57-16,3 1-26 16,3-14 48-16,3-3 26 0</inkml:trace>
  <inkml:trace contextRef="#ctx0" brushRef="#br0" timeOffset="32721.4278">12215 15751 272 0,'0'0'101'0,"-3"8"-78"0,6-6 44 31,9 4-13-31,0-1-5 0,-1-3-31 16,4 1-15-16,0 0-7 15,0-3 2-15,0 2 1 16,-3 1-10-16,0-3-5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4/20/2018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A229-BB24-4A49-A89E-25497C1C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14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be private in order to induce </a:t>
            </a:r>
            <a:r>
              <a:rPr lang="en-US" i="1" dirty="0"/>
              <a:t>compile-time</a:t>
            </a:r>
            <a:r>
              <a:rPr lang="en-US" dirty="0"/>
              <a:t> error in customer code.</a:t>
            </a:r>
          </a:p>
          <a:p>
            <a:r>
              <a:rPr lang="en-US" dirty="0"/>
              <a:t>Otherwise, you will get a linking error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94461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Constructors, copy</a:t>
            </a:r>
            <a:r>
              <a:rPr lang="en-US" baseline="0" dirty="0"/>
              <a:t> constructor, destructor, assignment</a:t>
            </a:r>
          </a:p>
          <a:p>
            <a:r>
              <a:rPr lang="en-US" baseline="0" dirty="0"/>
              <a:t>Length, concatenate (append), stream output, “getter” (must return a copy!)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4/20/2018</a:t>
            </a:r>
          </a:p>
        </p:txBody>
      </p:sp>
    </p:spTree>
    <p:extLst>
      <p:ext uri="{BB962C8B-B14F-4D97-AF65-F5344CB8AC3E}">
        <p14:creationId xmlns:p14="http://schemas.microsoft.com/office/powerpoint/2010/main" val="122236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37774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for explicit copying without inadvertent execution of the copy constructor</a:t>
            </a:r>
            <a:r>
              <a:rPr lang="en-US" baseline="0" dirty="0"/>
              <a:t> (especially during function calls and returns).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54545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4/20/2018</a:t>
            </a:r>
          </a:p>
        </p:txBody>
      </p:sp>
    </p:spTree>
    <p:extLst>
      <p:ext uri="{BB962C8B-B14F-4D97-AF65-F5344CB8AC3E}">
        <p14:creationId xmlns:p14="http://schemas.microsoft.com/office/powerpoint/2010/main" val="279528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4/20/2018</a:t>
            </a:r>
          </a:p>
        </p:txBody>
      </p:sp>
    </p:spTree>
    <p:extLst>
      <p:ext uri="{BB962C8B-B14F-4D97-AF65-F5344CB8AC3E}">
        <p14:creationId xmlns:p14="http://schemas.microsoft.com/office/powerpoint/2010/main" val="204670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r>
              <a:rPr lang="en-US" baseline="0" dirty="0" smtClean="0"/>
              <a:t> </a:t>
            </a:r>
            <a:r>
              <a:rPr lang="en-US" baseline="0" dirty="0" err="1"/>
              <a:t>heap_arr</a:t>
            </a:r>
            <a:r>
              <a:rPr lang="en-US" baseline="0" dirty="0"/>
              <a:t>;  // should be delete[] </a:t>
            </a:r>
            <a:r>
              <a:rPr lang="en-US" baseline="0" dirty="0" err="1"/>
              <a:t>heap_arr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Memory leak of </a:t>
            </a:r>
            <a:r>
              <a:rPr lang="en-US" baseline="0" dirty="0" err="1" smtClean="0"/>
              <a:t>heap_arr_init_lst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</a:t>
            </a:r>
            <a:r>
              <a:rPr lang="en-US" baseline="0" dirty="0" smtClean="0"/>
              <a:t>  run $ </a:t>
            </a:r>
            <a:r>
              <a:rPr lang="en-US" baseline="0" dirty="0" err="1" smtClean="0"/>
              <a:t>valgrind</a:t>
            </a:r>
            <a:r>
              <a:rPr lang="en-US" baseline="0" dirty="0" smtClean="0"/>
              <a:t> --leak-check=full ./arrays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highlight “Mismatched</a:t>
            </a:r>
            <a:r>
              <a:rPr lang="en-US" baseline="0" dirty="0"/>
              <a:t> </a:t>
            </a:r>
            <a:r>
              <a:rPr lang="en-US" baseline="0" dirty="0" smtClean="0"/>
              <a:t>free() / delete / delete []”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4/20/2018</a:t>
            </a:r>
          </a:p>
        </p:txBody>
      </p:sp>
    </p:spTree>
    <p:extLst>
      <p:ext uri="{BB962C8B-B14F-4D97-AF65-F5344CB8AC3E}">
        <p14:creationId xmlns:p14="http://schemas.microsoft.com/office/powerpoint/2010/main" val="1760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heap_pt_arr_err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dirty="0"/>
              <a:t>// no default </a:t>
            </a:r>
            <a:r>
              <a:rPr lang="en-US" dirty="0" smtClean="0"/>
              <a:t>constructor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4/20/2018</a:t>
            </a:r>
          </a:p>
        </p:txBody>
      </p:sp>
    </p:spTree>
    <p:extLst>
      <p:ext uri="{BB962C8B-B14F-4D97-AF65-F5344CB8AC3E}">
        <p14:creationId xmlns:p14="http://schemas.microsoft.com/office/powerpoint/2010/main" val="203965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else is there besides arrays, </a:t>
            </a:r>
            <a:r>
              <a:rPr lang="en-US" dirty="0" err="1" smtClean="0"/>
              <a:t>structs</a:t>
            </a:r>
            <a:r>
              <a:rPr lang="en-US" dirty="0" smtClean="0"/>
              <a:t>,</a:t>
            </a:r>
            <a:r>
              <a:rPr lang="en-US" baseline="0" dirty="0" smtClean="0"/>
              <a:t> objects, and primitives?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5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 is a class with a private data member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* </a:t>
            </a:r>
            <a:r>
              <a:rPr lang="en-US" baseline="0" dirty="0" err="1" smtClean="0"/>
              <a:t>foo_ptr</a:t>
            </a:r>
            <a:r>
              <a:rPr lang="en-US" baseline="0" dirty="0" smtClean="0"/>
              <a:t>_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4/20/2018</a:t>
            </a:r>
          </a:p>
        </p:txBody>
      </p:sp>
    </p:spTree>
    <p:extLst>
      <p:ext uri="{BB962C8B-B14F-4D97-AF65-F5344CB8AC3E}">
        <p14:creationId xmlns:p14="http://schemas.microsoft.com/office/powerpoint/2010/main" val="390139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3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6155" y="27429"/>
            <a:ext cx="181171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L12:  C++ Class Details, Heap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5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8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11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3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5.emf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Class Details, Heap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2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/>
              <a:t> Nonmember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>
            <a:noAutofit/>
          </a:bodyPr>
          <a:lstStyle/>
          <a:p>
            <a:r>
              <a:rPr lang="en-US" dirty="0"/>
              <a:t>A class can give a nonmember function (or class) access to its </a:t>
            </a:r>
            <a:r>
              <a:rPr lang="en-US" dirty="0" smtClean="0"/>
              <a:t>non-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 smtClean="0"/>
              <a:t> </a:t>
            </a:r>
            <a:r>
              <a:rPr lang="en-US" dirty="0"/>
              <a:t>members by declaring it as a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within its definition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 class member, but has access privileges as if it were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/>
              <a:t> functions are usually unnecessary if your class includes appropriate “getter” public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4114800"/>
            <a:ext cx="8229600" cy="128016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5577840"/>
            <a:ext cx="8229600" cy="822960"/>
          </a:xfrm>
          <a:prstGeom prst="roundRect">
            <a:avLst>
              <a:gd name="adj" fmla="val 1211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a) 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720" y="370992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0720" y="640080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namespace is a separate scope</a:t>
            </a:r>
          </a:p>
          <a:p>
            <a:pPr lvl="1"/>
            <a:r>
              <a:rPr lang="en-US" dirty="0"/>
              <a:t>Useful for avoiding symbol collisions!</a:t>
            </a:r>
          </a:p>
          <a:p>
            <a:pPr lvl="3"/>
            <a:endParaRPr lang="en-US" dirty="0"/>
          </a:p>
          <a:p>
            <a:r>
              <a:rPr lang="en-US" dirty="0"/>
              <a:t>Namespace definition:</a:t>
            </a:r>
          </a:p>
          <a:p>
            <a:pPr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// declarations go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here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		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/>
              <a:t>Creates a new namespace name if it did not exist, otherwise </a:t>
            </a:r>
            <a:r>
              <a:rPr lang="en-US" i="1" dirty="0"/>
              <a:t>adds to the existing namespace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This means that components </a:t>
            </a:r>
            <a:r>
              <a:rPr lang="en-US" dirty="0" smtClean="0"/>
              <a:t>(e.g. classes</a:t>
            </a:r>
            <a:r>
              <a:rPr lang="en-US" dirty="0"/>
              <a:t>, </a:t>
            </a:r>
            <a:r>
              <a:rPr lang="en-US" dirty="0" smtClean="0"/>
              <a:t>functions) </a:t>
            </a:r>
            <a:r>
              <a:rPr lang="en-US" dirty="0"/>
              <a:t>of a namespace can be defined in multiple source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3054096"/>
            <a:ext cx="4572000" cy="109728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name 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declarations go here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331440" y="1575339"/>
              <a:ext cx="1020600" cy="432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4600" y="1565619"/>
                <a:ext cx="10335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439520" y="1510539"/>
              <a:ext cx="126720" cy="561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0880" y="1501899"/>
                <a:ext cx="1436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7691520" y="1598379"/>
              <a:ext cx="1147680" cy="6289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4680" y="1590459"/>
                <a:ext cx="1159200" cy="6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3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vs. Namespaces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seems somewhat similar, but classes are </a:t>
            </a:r>
            <a:r>
              <a:rPr lang="en-US" i="1" dirty="0"/>
              <a:t>not</a:t>
            </a:r>
            <a:r>
              <a:rPr lang="en-US" dirty="0"/>
              <a:t> namespaces: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There are no instances/objects of a namespace; a namespace is just a group of logically-related things (classes, functions, etc.)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To access a member of a namespace, you must use the fully qualified name (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nsp_name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::member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Unless you are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dirty="0"/>
              <a:t> that namespace</a:t>
            </a:r>
          </a:p>
          <a:p>
            <a:pPr lvl="2"/>
            <a:r>
              <a:rPr lang="en-US" dirty="0"/>
              <a:t>You only used the fully qualified name of a class member when you are defining it outside of the scope of the class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Example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3200" dirty="0" smtClean="0"/>
              <a:t>See:</a:t>
            </a:r>
          </a:p>
          <a:p>
            <a:pPr marL="0" indent="0" algn="ctr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Complex.cc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testcomplex.cc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Details</a:t>
            </a:r>
          </a:p>
          <a:p>
            <a:pPr lvl="1"/>
            <a:r>
              <a:rPr lang="en-US" dirty="0"/>
              <a:t>Filling in some gaps from last time</a:t>
            </a:r>
          </a:p>
          <a:p>
            <a:r>
              <a:rPr lang="en-US" b="1" dirty="0">
                <a:solidFill>
                  <a:srgbClr val="4B2A85"/>
                </a:solidFill>
              </a:rPr>
              <a:t>Using the Heap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rgbClr val="4B2A85"/>
                </a:solidFill>
              </a:rPr>
              <a:t> /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b="1" dirty="0">
                <a:solidFill>
                  <a:srgbClr val="4B2A85"/>
                </a:solidFill>
              </a:rPr>
              <a:t> /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C++11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and C++ have long used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as a pointer value that references nothing</a:t>
            </a:r>
          </a:p>
          <a:p>
            <a:pPr lvl="3"/>
            <a:endParaRPr lang="en-US" dirty="0"/>
          </a:p>
          <a:p>
            <a:r>
              <a:rPr lang="en-US" dirty="0"/>
              <a:t>C++11 introduced a new literal for this</a:t>
            </a:r>
            <a:r>
              <a:rPr lang="en-US" dirty="0" smtClean="0"/>
              <a:t>:  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New reserved word</a:t>
            </a:r>
          </a:p>
          <a:p>
            <a:pPr lvl="1"/>
            <a:r>
              <a:rPr lang="en-US" dirty="0"/>
              <a:t>Interchangeable with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all practical purposes, but it has type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T*</a:t>
            </a:r>
            <a:r>
              <a:rPr lang="en-US" dirty="0"/>
              <a:t> for any/every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and is not an integer value</a:t>
            </a:r>
          </a:p>
          <a:p>
            <a:pPr lvl="2"/>
            <a:r>
              <a:rPr lang="en-US" dirty="0"/>
              <a:t>Avoids funny edge cases (see C++ references for details)</a:t>
            </a:r>
          </a:p>
          <a:p>
            <a:pPr lvl="2"/>
            <a:r>
              <a:rPr lang="en-US" dirty="0"/>
              <a:t>Still can convert to/from integer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for tests, assignment, etc.</a:t>
            </a:r>
          </a:p>
          <a:p>
            <a:pPr lvl="1"/>
            <a:r>
              <a:rPr lang="en-US" u="sng" dirty="0"/>
              <a:t>Advice</a:t>
            </a:r>
            <a:r>
              <a:rPr lang="en-US" dirty="0"/>
              <a:t>: prefer 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C++11 code</a:t>
            </a:r>
          </a:p>
          <a:p>
            <a:pPr lvl="2"/>
            <a:r>
              <a:rPr lang="en-US" dirty="0"/>
              <a:t>Though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will also be around for a long, long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31717" y="956160"/>
              <a:ext cx="5589360" cy="3245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277" y="948960"/>
                <a:ext cx="5610240" cy="32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7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allocate on the heap using C++, you use 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keyword instead of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You can use new to allocate an object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can use new to allocate a primitive type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To deallocate a heap-allocated object or primitive, use 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keyword instead of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Don’t mix and match!</a:t>
            </a:r>
          </a:p>
          <a:p>
            <a:pPr lvl="2"/>
            <a:r>
              <a:rPr lang="en-US" i="1" u="sng" dirty="0"/>
              <a:t>Never</a:t>
            </a:r>
            <a:r>
              <a:rPr lang="en-US" dirty="0"/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something allocated with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</a:p>
          <a:p>
            <a:pPr lvl="2"/>
            <a:r>
              <a:rPr lang="en-US" i="1" u="sng" dirty="0"/>
              <a:t>Never</a:t>
            </a:r>
            <a:r>
              <a:rPr lang="en-US" dirty="0"/>
              <a:t>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something allocated with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Careful if you’re using a legacy C code library or module in C++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3108960"/>
            <a:ext cx="7315200" cy="3657600"/>
          </a:xfrm>
          <a:prstGeom prst="roundRect">
            <a:avLst>
              <a:gd name="adj" fmla="val 28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of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and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AllocatePoint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"x's x_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x-&gt;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y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*y: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*y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1371600"/>
            <a:ext cx="3840480" cy="128016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heapy_int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heapy_int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heapy_int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297680" y="1371600"/>
            <a:ext cx="4663440" cy="128016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heapy_pt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heapy_pt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0" y="270885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heappoint.cc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Allocated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dynamically allocate an array:</a:t>
            </a:r>
          </a:p>
          <a:p>
            <a:pPr lvl="1"/>
            <a:r>
              <a:rPr lang="en-US" dirty="0"/>
              <a:t>Default initialize:</a:t>
            </a:r>
          </a:p>
          <a:p>
            <a:pPr lvl="3"/>
            <a:endParaRPr lang="en-US" dirty="0"/>
          </a:p>
          <a:p>
            <a:r>
              <a:rPr lang="en-US" dirty="0"/>
              <a:t>To dynamically deallocate an array:</a:t>
            </a:r>
          </a:p>
          <a:p>
            <a:pPr lvl="1"/>
            <a:r>
              <a:rPr lang="en-US" dirty="0"/>
              <a:t>Use delete[] name;</a:t>
            </a:r>
          </a:p>
          <a:p>
            <a:pPr lvl="1"/>
            <a:r>
              <a:rPr lang="en-US" dirty="0"/>
              <a:t>It is an </a:t>
            </a:r>
            <a:r>
              <a:rPr lang="en-US" i="1" dirty="0"/>
              <a:t>incorrect</a:t>
            </a:r>
            <a:r>
              <a:rPr lang="en-US" dirty="0"/>
              <a:t> to use “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name;</a:t>
            </a:r>
            <a:r>
              <a:rPr lang="en-US" dirty="0"/>
              <a:t>” on an array</a:t>
            </a:r>
          </a:p>
          <a:p>
            <a:pPr lvl="2"/>
            <a:r>
              <a:rPr lang="en-US" dirty="0"/>
              <a:t>The compiler probably won’t catch this, though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 because it can’t always tell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name*</a:t>
            </a:r>
            <a:r>
              <a:rPr lang="en-US" dirty="0"/>
              <a:t> was allocated with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3"/>
            <a:r>
              <a:rPr lang="en-US" dirty="0"/>
              <a:t>Especially inside a function where a pointer parameter could point to a single item or an array and there’s no way to tell which!</a:t>
            </a:r>
          </a:p>
          <a:p>
            <a:pPr lvl="2"/>
            <a:r>
              <a:rPr lang="en-US" dirty="0"/>
              <a:t>Result of wrong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is undefined behavior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291840" y="1847088"/>
            <a:ext cx="4937760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2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45920" y="3072384"/>
            <a:ext cx="2651760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[] name;</a:t>
            </a:r>
            <a:endParaRPr lang="en-US" sz="22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464080" y="2205000"/>
              <a:ext cx="2818800" cy="1323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7960" y="2197440"/>
                <a:ext cx="2834640" cy="13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9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Example (primitive)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" y="1365701"/>
            <a:ext cx="7863840" cy="5029200"/>
          </a:xfrm>
          <a:prstGeom prst="roundRect">
            <a:avLst>
              <a:gd name="adj" fmla="val 19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heap_int_init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(12);</a:t>
            </a:r>
          </a:p>
          <a:p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heap_arr_init_val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]();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heap_arr_init_lst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]{4, 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C++11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heap_int_init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heap_arr_init_val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84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arrays.cc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92600" y="2035800"/>
            <a:ext cx="7141320" cy="3871080"/>
            <a:chOff x="1092600" y="2035800"/>
            <a:chExt cx="7141320" cy="38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2932200" y="2035800"/>
                <a:ext cx="4559760" cy="35334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23560" y="2028240"/>
                  <a:ext cx="4579200" cy="354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/>
                <p14:cNvContentPartPr/>
                <p14:nvPr/>
              </p14:nvContentPartPr>
              <p14:xfrm>
                <a:off x="5697000" y="4043520"/>
                <a:ext cx="2536920" cy="29340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90520" y="4035960"/>
                  <a:ext cx="2553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1092600" y="5630400"/>
                <a:ext cx="3348000" cy="27648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4680" y="5620320"/>
                  <a:ext cx="3366000" cy="29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10 released today, </a:t>
            </a:r>
            <a:r>
              <a:rPr lang="en-US" dirty="0"/>
              <a:t>due </a:t>
            </a:r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Write a substantive class in C++!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Complex.h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Complex.cc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next Thursday </a:t>
            </a:r>
            <a:r>
              <a:rPr lang="en-US" dirty="0" smtClean="0"/>
              <a:t>(</a:t>
            </a:r>
            <a:r>
              <a:rPr lang="en-US" dirty="0" smtClean="0"/>
              <a:t>5</a:t>
            </a:r>
            <a:r>
              <a:rPr lang="en-US" dirty="0" smtClean="0"/>
              <a:t>/2)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Example (class objects)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" y="1371600"/>
            <a:ext cx="7863840" cy="4206240"/>
          </a:xfrm>
          <a:prstGeom prst="roundRect">
            <a:avLst>
              <a:gd name="adj" fmla="val 19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stack_pt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heap_pt_arr_err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_pt_arr_init_lst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]{{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  <a:b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C++11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heap_pt_arr_init_lst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84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arrays.cc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0880" y="2466325"/>
            <a:ext cx="8052120" cy="2489237"/>
            <a:chOff x="710880" y="2466325"/>
            <a:chExt cx="8052120" cy="24892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710880" y="2466325"/>
                <a:ext cx="8052120" cy="21942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2960" y="2460205"/>
                  <a:ext cx="8066520" cy="22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4848140" y="4713282"/>
                <a:ext cx="889920" cy="2422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1300" y="4706802"/>
                  <a:ext cx="902880" cy="25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30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vs.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270334"/>
              </p:ext>
            </p:extLst>
          </p:nvPr>
        </p:nvGraphicFramePr>
        <p:xfrm>
          <a:off x="396875" y="1362075"/>
          <a:ext cx="836676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960"/>
                <a:gridCol w="2377440"/>
                <a:gridCol w="288036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malloc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new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What is it?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function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 operator or keyword</a:t>
                      </a:r>
                      <a:endParaRPr lang="en-US" sz="2000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How often used (in C)?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often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never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How often used (in C++)?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rarely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often</a:t>
                      </a:r>
                      <a:endParaRPr lang="en-US" sz="2000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Allocated memory for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anything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arrays, </a:t>
                      </a:r>
                      <a:r>
                        <a:rPr lang="en-US" sz="2000" dirty="0" err="1" smtClean="0"/>
                        <a:t>structs</a:t>
                      </a:r>
                      <a:r>
                        <a:rPr lang="en-US" sz="2000" dirty="0" smtClean="0"/>
                        <a:t>, objects, primitives</a:t>
                      </a:r>
                      <a:endParaRPr lang="en-US" sz="2000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Returns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</a:t>
                      </a:r>
                      <a:r>
                        <a:rPr lang="en-US" sz="2000" baseline="0" dirty="0" smtClean="0">
                          <a:solidFill>
                            <a:srgbClr val="0066FF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void*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sz="2000" dirty="0" smtClean="0"/>
                        <a:t>(</a:t>
                      </a:r>
                      <a:r>
                        <a:rPr lang="en-US" sz="2000" i="1" dirty="0" smtClean="0"/>
                        <a:t>should be cast</a:t>
                      </a:r>
                      <a:r>
                        <a:rPr lang="en-US" sz="2000" dirty="0" smtClean="0"/>
                        <a:t>)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appropriate pointer type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</a:t>
                      </a:r>
                      <a:r>
                        <a:rPr lang="en-US" sz="2000" i="1" dirty="0" smtClean="0"/>
                        <a:t>doesn’t need a cast</a:t>
                      </a:r>
                      <a:r>
                        <a:rPr lang="en-US" sz="2000" dirty="0" smtClean="0"/>
                        <a:t>)</a:t>
                      </a:r>
                      <a:endParaRPr lang="en-US" sz="18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When out of memory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returns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NULL</a:t>
                      </a:r>
                      <a:endParaRPr lang="en-US" sz="2000" dirty="0">
                        <a:solidFill>
                          <a:schemeClr val="accent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throws an exception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Deallocating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669900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free</a:t>
                      </a:r>
                      <a:r>
                        <a:rPr lang="en-US" sz="20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en-US" sz="2000" dirty="0" smtClean="0">
                          <a:solidFill>
                            <a:srgbClr val="E2661A"/>
                          </a:solidFill>
                        </a:rPr>
                        <a:t> </a:t>
                      </a:r>
                      <a:r>
                        <a:rPr lang="en-US" sz="2000" dirty="0" smtClean="0"/>
                        <a:t>or </a:t>
                      </a:r>
                      <a:r>
                        <a:rPr lang="en-US" sz="2000" baseline="0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95520" y="2372760"/>
            <a:ext cx="4695840" cy="2877840"/>
            <a:chOff x="4295520" y="2372760"/>
            <a:chExt cx="4695840" cy="28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4295520" y="2372760"/>
                <a:ext cx="4695840" cy="28778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87600" y="2365200"/>
                  <a:ext cx="4708440" cy="28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/>
                <p14:cNvContentPartPr/>
                <p14:nvPr/>
              </p14:nvContentPartPr>
              <p14:xfrm>
                <a:off x="6036840" y="4016520"/>
                <a:ext cx="1881000" cy="20448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30360" y="4008240"/>
                  <a:ext cx="189576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56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Allocated Class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What will happen when we invoke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there is an error, </a:t>
            </a:r>
            <a:br>
              <a:rPr lang="en-US" dirty="0"/>
            </a:br>
            <a:r>
              <a:rPr lang="en-US" dirty="0"/>
              <a:t>how would you fix it?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Bad dereference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Bad delete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Memory leak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“Works” fine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787832" y="2302625"/>
            <a:ext cx="4846320" cy="4480560"/>
          </a:xfrm>
          <a:prstGeom prst="roundRect">
            <a:avLst>
              <a:gd name="adj" fmla="val 263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Foo::Foo(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Foo::~Foo() 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Foo::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(*(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rhs.foo_ptr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*this;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= 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7120" y="1215360"/>
            <a:ext cx="8576280" cy="5515200"/>
            <a:chOff x="357120" y="1215360"/>
            <a:chExt cx="8576280" cy="55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357120" y="3040560"/>
                <a:ext cx="7985880" cy="369000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1000" y="3031920"/>
                  <a:ext cx="7996680" cy="37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6989400" y="1215360"/>
                <a:ext cx="1944000" cy="5832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8600" y="1205640"/>
                  <a:ext cx="1967400" cy="60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13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Member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build a class to simulate some of the functionality of the C++ string</a:t>
            </a:r>
          </a:p>
          <a:p>
            <a:pPr lvl="1"/>
            <a:r>
              <a:rPr lang="en-US" dirty="0"/>
              <a:t>Internal representation: c-string to hold characters</a:t>
            </a:r>
          </a:p>
          <a:p>
            <a:pPr lvl="3"/>
            <a:endParaRPr lang="en-US" dirty="0"/>
          </a:p>
          <a:p>
            <a:r>
              <a:rPr lang="en-US" dirty="0"/>
              <a:t>What might we want to implement in the class?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89360" y="2573849"/>
              <a:ext cx="7449840" cy="3319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720" y="2565209"/>
                <a:ext cx="7465320" cy="33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9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</a:t>
            </a:r>
            <a:r>
              <a:rPr lang="en-US" dirty="0"/>
              <a:t> Class Walkthrough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1371600"/>
            <a:ext cx="8595360" cy="4937760"/>
          </a:xfrm>
          <a:prstGeom prst="roundRect">
            <a:avLst>
              <a:gd name="adj" fmla="val 28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c-string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length of string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c_str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a copy of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string assignment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friend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c-string on heap (terminated by '\0')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Str.h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</a:t>
            </a:r>
            <a:r>
              <a:rPr lang="en-US" dirty="0"/>
              <a:t>::append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Complete the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member function: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2926080"/>
            <a:ext cx="7315200" cy="3840480"/>
          </a:xfrm>
          <a:prstGeom prst="roundRect">
            <a:avLst>
              <a:gd name="adj" fmla="val 19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append contents of s to the end of this string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 {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93400" y="4769280"/>
              <a:ext cx="2121120" cy="399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5480" y="4761000"/>
                <a:ext cx="213552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function that: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to dynamically allocate an array of strings and 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/>
              <a:t> to free it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to dynamically allocate an array of pointers to strings</a:t>
            </a:r>
          </a:p>
          <a:p>
            <a:pPr lvl="2"/>
            <a:r>
              <a:rPr lang="en-US" dirty="0"/>
              <a:t>Assign each entry of the array to a string allocated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Cleans up before exiting</a:t>
            </a:r>
          </a:p>
          <a:p>
            <a:pPr lvl="2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to delete each allocated string</a:t>
            </a:r>
          </a:p>
          <a:p>
            <a:pPr lvl="2"/>
            <a:r>
              <a:rPr lang="en-US" dirty="0"/>
              <a:t>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/>
              <a:t> to delete the string pointer array</a:t>
            </a:r>
          </a:p>
          <a:p>
            <a:pPr lvl="2"/>
            <a:r>
              <a:rPr lang="en-US" dirty="0"/>
              <a:t>(whew!)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Class Details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Filling in some gaps from last time</a:t>
            </a:r>
          </a:p>
          <a:p>
            <a:r>
              <a:rPr lang="en-US" dirty="0"/>
              <a:t>Using the Heap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/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108960"/>
          </a:xfrm>
        </p:spPr>
        <p:txBody>
          <a:bodyPr/>
          <a:lstStyle/>
          <a:p>
            <a:r>
              <a:rPr lang="en-US" dirty="0"/>
              <a:t>If you define any of: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Destructor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Copy Constructor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Assignment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operator=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Then you should normally define all three</a:t>
            </a:r>
          </a:p>
          <a:p>
            <a:pPr lvl="1"/>
            <a:r>
              <a:rPr lang="en-US" dirty="0"/>
              <a:t>Can explicitly ask for default synthesized versions (C++11):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74320" y="4572000"/>
            <a:ext cx="8595360" cy="1828800"/>
          </a:xfrm>
          <a:prstGeom prst="roundRect">
            <a:avLst>
              <a:gd name="adj" fmla="val 708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Point()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~Point()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"="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900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the Insanity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/>
              <a:t>C++ style guide tip:</a:t>
            </a:r>
          </a:p>
          <a:p>
            <a:pPr lvl="1"/>
            <a:r>
              <a:rPr lang="en-US" dirty="0"/>
              <a:t>If possible, </a:t>
            </a:r>
            <a:r>
              <a:rPr lang="en-US" dirty="0">
                <a:solidFill>
                  <a:srgbClr val="FF0000"/>
                </a:solidFill>
              </a:rPr>
              <a:t>disable</a:t>
            </a:r>
            <a:r>
              <a:rPr lang="en-US" dirty="0"/>
              <a:t> the copy constructor and assignment operator by declaring as private and not defining them (pre-C++11)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2834640"/>
            <a:ext cx="8595360" cy="3474720"/>
          </a:xfrm>
          <a:prstGeom prst="roundRect">
            <a:avLst>
              <a:gd name="adj" fmla="val 34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(no def.)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"=" (no def.)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(no default constructor)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OK!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w;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 copy constructor)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x;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 assignment operator)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42500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in C++11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/>
              <a:t>C++11 add new syntax to do this directly</a:t>
            </a:r>
          </a:p>
          <a:p>
            <a:pPr lvl="1"/>
            <a:r>
              <a:rPr lang="en-US" dirty="0"/>
              <a:t>This is the better choice in C++11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2834640"/>
            <a:ext cx="8595360" cy="3474720"/>
          </a:xfrm>
          <a:prstGeom prst="roundRect">
            <a:avLst>
              <a:gd name="adj" fmla="val 34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"=" as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 deleted (C++11)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(no default constructor)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OK!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w;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(no copy constructor)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x;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(no assignment operator)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42500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Point_2011.h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CopyFrom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9205"/>
            <a:ext cx="8366125" cy="1463040"/>
          </a:xfrm>
        </p:spPr>
        <p:txBody>
          <a:bodyPr/>
          <a:lstStyle/>
          <a:p>
            <a:r>
              <a:rPr lang="en-US" dirty="0"/>
              <a:t>C++11 style guide tip:</a:t>
            </a:r>
          </a:p>
          <a:p>
            <a:pPr lvl="1"/>
            <a:r>
              <a:rPr lang="en-US" dirty="0"/>
              <a:t>If you disable them, then you instead may want an explicit “</a:t>
            </a:r>
            <a:r>
              <a:rPr lang="en-US" dirty="0" err="1"/>
              <a:t>CopyFrom</a:t>
            </a:r>
            <a:r>
              <a:rPr lang="en-US" dirty="0"/>
              <a:t>” function that can be used when occasionally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834640"/>
            <a:ext cx="7863840" cy="2560320"/>
          </a:xfrm>
          <a:prstGeom prst="roundRect">
            <a:avLst>
              <a:gd name="adj" fmla="val 34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copy_from_me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delete;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delete;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"="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242976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" y="5852160"/>
            <a:ext cx="7863840" cy="822960"/>
          </a:xfrm>
          <a:prstGeom prst="roundRect">
            <a:avLst>
              <a:gd name="adj" fmla="val 1354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8320" y="544020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sanepoint.cc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Access modifiers </a:t>
            </a:r>
            <a:r>
              <a:rPr lang="en-US" dirty="0"/>
              <a:t>for members: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/>
              <a:t>: accessible to </a:t>
            </a:r>
            <a:r>
              <a:rPr lang="en-US" i="1" dirty="0"/>
              <a:t>all</a:t>
            </a:r>
            <a:r>
              <a:rPr lang="en-US" dirty="0"/>
              <a:t> parts of the program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/>
              <a:t>: accessible to the member functions of the class</a:t>
            </a:r>
          </a:p>
          <a:p>
            <a:pPr lvl="2"/>
            <a:r>
              <a:rPr lang="en-US" dirty="0"/>
              <a:t>Private to </a:t>
            </a:r>
            <a:r>
              <a:rPr lang="en-US" i="1" dirty="0"/>
              <a:t>class</a:t>
            </a:r>
            <a:r>
              <a:rPr lang="en-US" dirty="0"/>
              <a:t>, not object instances</a:t>
            </a:r>
          </a:p>
          <a:p>
            <a:pPr lvl="1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/>
              <a:t>: accessible to member functions of the class and any </a:t>
            </a:r>
            <a:r>
              <a:rPr lang="en-US" i="1" dirty="0"/>
              <a:t>derived</a:t>
            </a:r>
            <a:r>
              <a:rPr lang="en-US" dirty="0"/>
              <a:t> classes (subclasses – more to come, later)</a:t>
            </a:r>
          </a:p>
          <a:p>
            <a:pPr lvl="3"/>
            <a:endParaRPr lang="en-US" dirty="0"/>
          </a:p>
          <a:p>
            <a:r>
              <a:rPr lang="en-US" dirty="0"/>
              <a:t>Reminders:</a:t>
            </a:r>
          </a:p>
          <a:p>
            <a:pPr lvl="1"/>
            <a:r>
              <a:rPr lang="en-US" dirty="0"/>
              <a:t>Access modifiers apply to </a:t>
            </a:r>
            <a:r>
              <a:rPr lang="en-US" i="1" dirty="0"/>
              <a:t>all</a:t>
            </a:r>
            <a:r>
              <a:rPr lang="en-US" dirty="0"/>
              <a:t> members that follow until another access modifier is reached</a:t>
            </a:r>
          </a:p>
          <a:p>
            <a:pPr lvl="1"/>
            <a:r>
              <a:rPr lang="en-US" dirty="0"/>
              <a:t>If no access modifier is specified,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members default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/>
              <a:t> members default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32378" y="2572490"/>
              <a:ext cx="3475440" cy="67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58" y="2563130"/>
                <a:ext cx="3487320" cy="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Nonmember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0066FF"/>
                </a:solidFill>
              </a:rPr>
              <a:t>Nonmember functions</a:t>
            </a:r>
            <a:r>
              <a:rPr lang="en-US" dirty="0"/>
              <a:t>” are just normal functions that happen to use some class</a:t>
            </a:r>
          </a:p>
          <a:p>
            <a:pPr lvl="1"/>
            <a:r>
              <a:rPr lang="en-US" dirty="0"/>
              <a:t>Called like a regular function instead of as a member of a class object instance</a:t>
            </a:r>
          </a:p>
          <a:p>
            <a:pPr lvl="2"/>
            <a:r>
              <a:rPr lang="en-US" dirty="0"/>
              <a:t>This gets a little weird when we talk about operators…</a:t>
            </a:r>
          </a:p>
          <a:p>
            <a:pPr lvl="1"/>
            <a:r>
              <a:rPr lang="en-US" dirty="0"/>
              <a:t>These do </a:t>
            </a:r>
            <a:r>
              <a:rPr lang="en-US" i="1" dirty="0"/>
              <a:t>not</a:t>
            </a:r>
            <a:r>
              <a:rPr lang="en-US" dirty="0"/>
              <a:t> have access to the class’ private members</a:t>
            </a:r>
          </a:p>
          <a:p>
            <a:pPr lvl="3"/>
            <a:endParaRPr lang="en-US" dirty="0"/>
          </a:p>
          <a:p>
            <a:r>
              <a:rPr lang="en-US" dirty="0"/>
              <a:t>Useful nonmember functions often included as part of interface to a class</a:t>
            </a:r>
          </a:p>
          <a:p>
            <a:pPr lvl="1"/>
            <a:r>
              <a:rPr lang="en-US" dirty="0"/>
              <a:t>Declaration goes in header file, but </a:t>
            </a:r>
            <a:r>
              <a:rPr lang="en-US" i="1" dirty="0"/>
              <a:t>outside</a:t>
            </a:r>
            <a:r>
              <a:rPr lang="en-US" dirty="0"/>
              <a:t> of class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4551</TotalTime>
  <Words>2227</Words>
  <Application>Microsoft Office PowerPoint</Application>
  <PresentationFormat>On-screen Show (4:3)</PresentationFormat>
  <Paragraphs>420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Class Details, Heap CSE 333 Spring 2019</vt:lpstr>
      <vt:lpstr>Administrivia</vt:lpstr>
      <vt:lpstr>Lecture Outline</vt:lpstr>
      <vt:lpstr>Rule of Three</vt:lpstr>
      <vt:lpstr>Dealing with the Insanity</vt:lpstr>
      <vt:lpstr>Disabling in C++11</vt:lpstr>
      <vt:lpstr>CopyFrom</vt:lpstr>
      <vt:lpstr>Access Control</vt:lpstr>
      <vt:lpstr>Nonmember Functions</vt:lpstr>
      <vt:lpstr>friend Nonmember Functions</vt:lpstr>
      <vt:lpstr>Namespaces</vt:lpstr>
      <vt:lpstr>Classes vs. Namespaces</vt:lpstr>
      <vt:lpstr>Complex Example Walkthrough</vt:lpstr>
      <vt:lpstr>Lecture Outline</vt:lpstr>
      <vt:lpstr>C++11 nullptr</vt:lpstr>
      <vt:lpstr>new/delete</vt:lpstr>
      <vt:lpstr>new/delete Example</vt:lpstr>
      <vt:lpstr>Dynamically Allocated Arrays</vt:lpstr>
      <vt:lpstr>Arrays Example (primitive)</vt:lpstr>
      <vt:lpstr>Arrays Example (class objects)</vt:lpstr>
      <vt:lpstr>malloc vs. new</vt:lpstr>
      <vt:lpstr>Dynamically Allocated Class Members</vt:lpstr>
      <vt:lpstr>Heap Member Example</vt:lpstr>
      <vt:lpstr>Str Class Walkthrough</vt:lpstr>
      <vt:lpstr>Str::append</vt:lpstr>
      <vt:lpstr>Extra Exercise #1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new/delete CSE 333 Spring 2018</dc:title>
  <dc:creator>Justin Hsia</dc:creator>
  <cp:lastModifiedBy>Justin Hsia</cp:lastModifiedBy>
  <cp:revision>106</cp:revision>
  <cp:lastPrinted>2019-04-26T03:36:05Z</cp:lastPrinted>
  <dcterms:created xsi:type="dcterms:W3CDTF">2018-04-18T01:41:26Z</dcterms:created>
  <dcterms:modified xsi:type="dcterms:W3CDTF">2019-04-26T21:53:58Z</dcterms:modified>
</cp:coreProperties>
</file>