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91" r:id="rId3"/>
    <p:sldId id="292" r:id="rId4"/>
    <p:sldId id="293" r:id="rId5"/>
    <p:sldId id="294" r:id="rId6"/>
    <p:sldId id="295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7" r:id="rId15"/>
    <p:sldId id="266" r:id="rId16"/>
    <p:sldId id="274" r:id="rId17"/>
    <p:sldId id="268" r:id="rId18"/>
    <p:sldId id="273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61A"/>
    <a:srgbClr val="0066FF"/>
    <a:srgbClr val="4B2A85"/>
    <a:srgbClr val="5A5A5A"/>
    <a:srgbClr val="669900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7360" autoAdjust="0"/>
  </p:normalViewPr>
  <p:slideViewPr>
    <p:cSldViewPr snapToGrid="0">
      <p:cViewPr varScale="1">
        <p:scale>
          <a:sx n="82" d="100"/>
          <a:sy n="82" d="100"/>
        </p:scale>
        <p:origin x="88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12-</a:t>
            </a:r>
            <a:fld id="{A1F3463A-3192-4D0F-969D-C0B442764D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940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1:08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16054 12203 116 0,'-11'-3'44'0,"8"6"-24"0,3-1 18 0,0-2 26 0,3 6-14 16,5-4-6-1,13-2-12-15,15-2-4 16,35-6-15-16,22-3 3 0,26-2 2 0,30 2-4 16,17-2 0-16,16 2-6 15,-9 1-3-15,5-1 0 16,-26 3-1-16,-24 3 13 16,-24 0 8-16,-24 2 3 15,-20 0 1-15,-18 1-10 16,-16-1-4-16,-14 0-22 15,-15 3-9-15,-14 3-73 16,-16 8-28-16,-21-11-36 16</inkml:trace>
  <inkml:trace contextRef="#ctx0" brushRef="#br0" timeOffset="1">6050 13097 132 0,'-21'3'52'0,"15"-3"-28"0,-3 0 9 16,6 0 25-16,0 0-4 15,0 2 0-15,0-2-19 16,0 0-7-16,3 0-16 15,0 0-8-15,12 0-2 16,15-2-2-16,12-1 0 0,23 0 0 16,25-7 2-16,35-1-1 15,23-2 2-15,25 0-2 16,15-3-1-16,8 3 1 16,1-1-1-16,-1 1 2 15,-20 2 1-15,-24 4 1 16,-27-4 0-16,-24 3-5 0,-21-3 1 15,-23 1-33 1,-19 2-13-16,-32 3-85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8:10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9250 6186 68 0,'0'3'27'0,"0"-3"-14"0,0 0-7 16,0 0 11-16,0 0 6 15,0 0 6-15,0 0-3 16,3 2 2-16,-3-2-7 16,0 0-1-16,0 0-11 15,0 3-1-15,0-3 2 0,0 0-4 16,0 0 2-16,3 0-3 16,0 0 2-16,3 0-2 0,3 0 0 15,0 0 1-15,3 0 1 16,0 0-1-16,2 0 1 15,1 0-2-15,-3 0 0 16,6 0-3-16,-3 0 1 16,3 0-2-16,6 0 2 15,2 0 0-15,4-3 1 16,0 3 0-16,-3 0 0 16,0-2 0-16,2-1 2 15,1 3-1-15,3 0 0 16,0 0-1-16,-1 0 0 15,1 0-2-15,3 0 1 0,5 0-2 16,1 0-1-16,3 0-2 16,-7-3 1-16,-2 1 1 15,3 2 2-15,3 0 1 16,-1 0 1-16,1 0 0 16,-6-3 2-16,5 0-1 15,1 1 0-15,3 2-3 16,-1 0-2-16,-5-3 3 15,-3 3 0-15,-1 0-1 16,1 0-2-16,0 0 1 16,3-3-1-16,-1 3 0 15,1-2 0-15,0 2 0 16,2-3 2-16,4 3-1 16,-3-2-1-16,-4 4-2 15,-2-2 1-15,6-2 3 16,-4 2 1-16,-2 0-1 0,3 0-2 15,0 0-2-15,-1 0 1 16,4 0-1-16,5 0 0 16,-2 2 4-16,-3-2 1 15,-1 0-1-15,1 0-2 16,0 0 1-16,5 0 1 16,-2 0-3-16,3 0 0 0,5 0-1 15,1 0-2-15,-1 0 7 16,-5 0 3-16,3 3-6 15,-1-6 1-15,1 1-1 16,2-1 2-16,7 3-3 16,0 0-2-16,-4 0 2 15,-5 0 2-15,2-3 0 16,-2 1-1-16,2-1 1 16,1 0 1-16,6 3-1 15,5 0-1-15,-5 0 1 16,-10 0-1-16,7 3 0 15,-1-3 2-15,4 3-3 16,2-1-2-16,7 1 2 16,-1 0 0-16,-5-1 1 15,14-2 0-15,-2 0 0 16,-1 0 2-16,0 0-1 16,4-2-1-16,-7 2 1 0,-8 0-1 15,-1-3 0-15,4 0 2 16,2 1-3-16,7 2 0 15,2-3 1-15,-12 3 0 16,4 0 0-16,-4 0 0 16,4-3 0-16,2 3 0 15,7 0 0-15,-4 0 2 16,-8 0-1-16,2 0-1 16,3 0 3-16,4 0 2 15,5-2-2-15,1 2 0 16,-19-3-3-16,4 0-3 0,-1 1 2 15,-2-1 2-15,2 0 0 16,4 3 2-16,-7-2-4 16,-8 2-2-16,-13 0-23 15,-11-3-7-15,-6-2-99 16</inkml:trace>
  <inkml:trace contextRef="#ctx0" brushRef="#br0" timeOffset="1">12072 6239 92 0,'0'-3'35'0,"3"3"-18"0,-6 13-7 0,3-10 14 16,-6 10-9-1,0 3-5-15,-6 5-2 16,0 6-3-16,0 2 2 15,0-5-4-15,0-3 0 0,3-3 3 16,3-2-5-16,1-2-1 16,2-9 6-1,6-5 6-15,0-5 5 0,2-6-11 16,4-2-4-16,3-3-1 16,0 0-1-16,0-3 2 15,-3 6 1-15,6 0-4 16,3 5 1-16,-3-3 0 15,0 6 0-15,-1 3-5 16,1 2-1-16,0 2 3 16,0 6 1-16,-3 8 4 15,3 0 3-15,-3 0-2 16,0 0 0-16,0 0-1 16,0-3 1-16,-4 5-9 15,1-5-3-15,-3-2-35 16,0-3-49-16,-3-3 18 15</inkml:trace>
  <inkml:trace contextRef="#ctx0" brushRef="#br0" timeOffset="2">12134 6411 92 0,'-3'3'35'0,"3"2"-18"16,-9 8-16-16,6 3 11 15,0 10-2-15,-2 9 4 0,-4 2-3 16,3 5 1-16,3 0-5 15,6 1 1-15,0-4-5 16,6-4 0-16,5-3-1 16,4-3 5-16,9-8 5 0,3-8-4 15,6-2 0-15,5-6-6 16,-2-5-4-16,-3-3-43 16,-4-2-47-1,-5 0 22-15</inkml:trace>
  <inkml:trace contextRef="#ctx0" brushRef="#br0" timeOffset="3">12712 6750 92 0,'-12'-3'35'0,"3"3"-18"0,-3 3-13 0,6-1 10 15,-3 3-2-15,0 6 3 0,0 2-6 16,-3 3-3 0,0 8-3-16,7-3-3 15,-1 3 1-15,6 5-1 0,0-2 0 16,6-6 2-16,2-3 1 0,7-2-1 15,3-5-2-15,0-6-2 16,3-2-1-16,6-11-12 16,2-6-31-1,-2-1-2-15,-3-1 6 16,0 0 8-16</inkml:trace>
  <inkml:trace contextRef="#ctx0" brushRef="#br0" timeOffset="4">12905 6805 88 0,'-6'-10'35'0,"3"7"-18"0,-9 0-2 15,6 3 15-15,1 0-5 0,-7 3-2 16,-3 2-11-16,0 8-5 16,0-2-4-16,3 5-3 0,0 0 1 15,3 5-1-15,3 5 0 16,3-2 0-16,3-3 0 16,9-5 0-16,6-3 2 15,0-5-1-15,3-5-1 16,0-8 7-16,0-6 5 15,-4-2-6-15,1 0-1 16,-6-3-3-16,-3 0-2 16,0 3 3-16,-3-1 2 15,-3 4 0-15,0 5 2 0,0 2-9 16,0 6 0-16,0 5 2 16,0 2 2-16,3 3-3 15,0 6 1-15,3-1 0 16,0 1 0-16,3-3-3 15,-3-3 0-15,3-5-29 16,-3-5-14-16,6-3-27 16</inkml:trace>
  <inkml:trace contextRef="#ctx0" brushRef="#br0" timeOffset="5">13054 6813 48 0,'0'13'19'0,"0"3"-10"0,3 3 7 16,-3-9 13-16,0 1 2 0,0 5 2 16,0-3-10-16,0-2-3 15,0-4-8-15,0-1-2 16,0-1-6-16,0-5 6 0,0-11 3 16,3-2-6-1,0-5-11-15,3-3-2 16,3-1 2-16,0 4 2 15,3 5-3-15,0 5 1 16,0 5 2-16,2 11 1 16,-2 5 7-16,0 3 4 15,0 3-1-15,0 7 2 16,-3-2-11-16,3-3-2 16,0-8-63-1,9-5-44-15,-1-13 42 16</inkml:trace>
  <inkml:trace contextRef="#ctx0" brushRef="#br0" timeOffset="6">13596 6768 96 0,'3'16'38'0,"3"8"-20"0,0 7-10 0,0-15 13 16,0 6-3-16,-3 4 1 0,0-5-1 16,0-5-2-16,0-3 0 15,-1-2 0-15,-2-3-8 16,0-3 4-16,-2-13 8 15,-4-2-4-15,0-4-6 16,3-4-4-16,0-3-6 16,3-3 0-16,6 0-2 15,0 3 0-15,2 2 0 16,4-4-2-16,3 4 0 16,6 6 3-16,-3 2-5 15,3 3 0-15,-3 3-22 16,0 5-8-16,-1 3-7 15,-2-1-7 1,0 4 20-16,0-1 15 16,-6 3 7-16,0 0 10 0,0 2 6 15,0 1 7-15,-3 2 3 16,0-2-1-16,0-3 0 16,6-3-1-16,-1 0 0 15,4-5-4-15,-3 0-2 16,0-5-6-16,-3 0-1 0,0-3 3 15,-3-3-1-15,0-2 0 16,-3 0-12-16,-3-1-3 16,-6-1-6-16,-6 9-3 15,-3 6 6-15,0 3 3 16,-3 7 6-16,3 6 2 16,1 3 6-16,2 7 2 15,3 1 0-15,3-3 1 16,3-1-4-16,6-1-2 15,6-7 0-15,6-1 1 0,5-12-17 16,4-10-4-16,3-5-33 16,3-5-18-1,0-4 32-15</inkml:trace>
  <inkml:trace contextRef="#ctx0" brushRef="#br0" timeOffset="7">14167 6675 116 0,'-21'-5'44'0,"16"8"-24"0,-7-1-15 15,6 6 13-15,-3 6-6 16,-6 1 1-16,-6 9 1 0,3 3 1 16,3 2-8-16,3 0 2 0,6 0 2 15,3 3-6 1,6-6-1-16,6-7 2 0,3-11 1 16,3-11-3-16,6-2-1 15,-6-6 1-15,6-5 2 16,-6-2-5-16,-4-1-1 15,-2 1 2-15,-3-1 1 16,0 3-1-16,-9 1 1 16,0 7 0-16,0 2 3 15,0 4-5-15,0 7-3 16,0 8 1-16,3 6 0 16,3-1-4-16,6 1-1 15,9 2-17-15,0-5-5 16,0-8-8-16,6-6-1 0,0-4-8 15,2-4-24 1,4-2 18-16</inkml:trace>
  <inkml:trace contextRef="#ctx0" brushRef="#br0" timeOffset="8">14432 6768 92 0,'-6'-13'35'0,"-9"8"-18"0,1-9-2 16,5 12 13-16,-3 4-13 15,0 4-6-15,-3 4-5 16,-3 9-1-16,3 5-2 15,3 5-3-15,3 5 1 0,3-5 3 16,6-5 1-16,3-6 5 16,6-2 5-16,0-13 6 15,6-8 3-15,6-9-7 16,-3-4-2-16,0-6-7 0,-1-2-2 16,-2-14-4-1,-6-2-1-15,-3-1-6 0,-6-12 0 16,0 4 1-16,-3 6 3 15,-6 8 6-15,3 11 3 16,-3 15 4 0,6 25-5-16,-2 15-3 15,2 16-1-15,3 8-1 16,6 0 0-16,2 2 0 16,4 1-3-16,6-11 2 15,6-11-72 1,9-13-46-16,8-21 45 15</inkml:trace>
  <inkml:trace contextRef="#ctx0" brushRef="#br0" timeOffset="9">14935 6773 24 0,'-3'-5'11'0,"3"2"-6"0,0 1 11 0,0 2 11 15,-3 0 16-15,0 0 9 0,0 2-22 16,0 4-9-16,0 4-13 16,0 11-6-16,0 3-1 15,3 5-4-15,3 3 2 0,3-5-1 16,3-4 0-16,3-1 2 16,0-9 2-16,3-5 8 15,0-11 3-15,-3-10 2 16,0-3 1-16,0-3-6 15,-3 1-2-15,-4-1-2 16,1 4 1-16,-3 4 5 16,0 3 4-16,-3 5-10 15,0 3-4-15,0 11-1 0,3 2-1 16,0 14-3-16,6-6 2 16,3-3-15-1,0-2-4-15,3-8-19 16,0-3-7-16,3-10-29 15,-3-8-12-15,2-6 46 16</inkml:trace>
  <inkml:trace contextRef="#ctx0" brushRef="#br0" timeOffset="10">15203 6821 60 0,'-12'32'24'0,"9"-3"-12"0,0 34-3 0,3-34 11 16,0 11 11-16,-3 2 8 15,3 1-10-15,-3-4-5 16,3 1-11-16,0-8-6 0,0-6-4 16,3-2-3-16,-3-8 3 0,3-8 0 15,-3-8 1-15,0-11-5 16,0-12 1-16,-3-9-13 16,-3-10-7-16,0-14 0 15,3 0 1-15,3 1 9 16,6 7 5-16,0 9 10 15,6 7 7-15,0 8 0 16,6 8 3-16,-3 8 3 16,3 11 1-16,-6 7 3 15,-6 4 1-15,-3 9-1 16,-6 1-2-16,-3 0-6 16,-3-3-1-16,0-2-10 15,-3-6-4-15,0-5-18 16,0-3-5-16,3-5-41 15,6-2-55-15,6-12 28 16</inkml:trace>
  <inkml:trace contextRef="#ctx0" brushRef="#br0" timeOffset="11">15703 6813 56 0,'-3'-3'22'16,"3"6"-12"-16,0 0 1 0,0-1 12 0,-3 4 1 16,0 4 1-16,-3 3-6 15,3 6 1-15,0 7-11 16,3 1-5-16,3-3 3 15,6-6 3-15,9-2-5 16,0-5 6-16,0-6 2 0,0-10 0 16,0-6 2-16,-1-2-4 15,-2 0 1-15,-6-1-3 16,-3-1 0-16,-6-1-5 16,-6 0-1-16,-3 3-3 0,-12-1-3 15,4 4-20 1,-1 2-10-16,0 2-43 15,3 4-29-15,3 2 44 16</inkml:trace>
  <inkml:trace contextRef="#ctx0" brushRef="#br0" timeOffset="12">15858 6858 124 0,'9'21'46'0,"0"-8"-24"0,0 1-26 0,-3-4 10 16,0 1-3-16,0-3 3 15,-3 0-1-15,0-3 4 16,0-13-1 0,3-5-12-16,-1-6-7 0,1-2 0 15,3-3 4-15,3 3 2 16,0 5 0-16,6 6 8 16,-3 7 5-16,3 11 0 15,0 10 3-15,-3 6-6 16,2 5-1-16,-2 1-4 15,0-7-1-15,0-2-59 16,9-7-26-16</inkml:trace>
  <inkml:trace contextRef="#ctx0" brushRef="#br0" timeOffset="13">16560 6739 192 0,'-5'-3'71'0,"10"6"-38"0,-2 5-41 15,0 0 12-15,0 8-6 16,3 2-2-16,0 6 5 16,3-3 3-16,0-2-1 15,3 2-4-15,0-5 0 0,-3-3 1 16,3-2 0-16,0-1-18 0,0-5-5 16,0-10-11-1,-1-3-37-15,-2-2 8 16,0-4 23-1,0-1 14-15</inkml:trace>
  <inkml:trace contextRef="#ctx0" brushRef="#br0" timeOffset="14">16745 6694 120 0,'-3'-21'46'0,"3"23"-24"0,-3 14-13 0,3-10 14 16,-3 7-7-16,0 5 1 16,-3 14-4-16,-3 21 2 15,-3 3-8-15,-6 2 5 0,-2 0 1 16,-1-5-2-16,3-3 1 15,0-5-7-15,6-8-3 16,3-8-12-16,3-8-6 16,3-7-34-16,6-9-55 15,6-10 14-15</inkml:trace>
  <inkml:trace contextRef="#ctx0" brushRef="#br0" timeOffset="15">16882 6765 160 0,'-18'3'63'0,"15"2"-34"0,0 9-38 15,0 1 9-15,0 4-2 16,0 7 3-16,3 6 20 0,0 0 8 16,3-6-14-1,3-4 1-15,6-4 0 0,3-7-4 0,3-6-2 16,0-5 1-16,-1-8 3 15,-2-5-8-15,-3-3-1 16,-6 0-3-16,0-2 1 16,-9-4-11-16,-3 1-4 15,-12 3-10-15,1 2-3 16,-4 3-14-16,3 2-3 16,0 6-30-1,3 2-23-15,6 3 44 16</inkml:trace>
  <inkml:trace contextRef="#ctx0" brushRef="#br0" timeOffset="16">16956 6871 108 0,'0'16'44'16,"3"-5"-24"-16,9 10-21 0,-6-13 7 0,3-3 2 15,0 0 3-15,3-2 0 16,0-3 3-16,0-5-3 15,-3-3 1-15,0-3-7 16,-3-2-3-16,0-3 1 0,-1 0-2 16,-2 0-1-16,0 3 1 15,0 5-1-15,-3 3 0 16,0 5 0-16,0 8-3 16,3 5 2-16,3 0 1 15,0 6 0-15,0 5 0 16,6-1 0-16,0-4 0 15,0-6 2-15,0-2-3 0,0-3-2 16,0-14-20-16,0-4-10 16,0-3-30-1</inkml:trace>
  <inkml:trace contextRef="#ctx0" brushRef="#br0" timeOffset="17">17218 6773 64 0,'-3'0'27'0,"3"6"-14"0,0 2-4 0,0 2 9 15,0 6 9-15,3 3 6 16,0-1 0-16,3 3 0 16,-3-2-7-16,0-3-2 15,0 2-13-15,0-2 0 0,0-11 15 16,0-13 8 0,0-2-13-16,0-6-13 15,3-5-6-15,3 0-4 16,0-1-2-16,0 4-4 15,3 2-2 1,6 0-20-16,5 6-7 0,1-1-63 16</inkml:trace>
  <inkml:trace contextRef="#ctx0" brushRef="#br0" timeOffset="18">17909 6665 108 0,'-12'0'44'0,"6"5"-24"0,-6 3-10 0,0 5 14 15,-6 1-4-15,0 4-2 0,4 3 1 16,2 3 0-16,3 0-10 15,6 2-1-15,9-5-1 0,9-2 3 16,2-6 4-16,4-5-2 16,3-3 3-16,0-7-4 15,3-6-1-15,0-3-2 16,-7-2 0-16,-5-3-2 16,-6 0-1-16,-9-7-3 15,-6-4 1-15,-6 3-11 16,-3 3-4-16,-2 3-21 15,-1 2-6-15,-6 5-53 16,3 6-27-16,3 2 56 16</inkml:trace>
  <inkml:trace contextRef="#ctx0" brushRef="#br0" timeOffset="19">17974 6691 92 0,'0'19'35'0,"6"-3"-18"0,12 5-22 0,-12-11 6 16,3 4-1-16,0 2 2 16,0-1 1-16,0-1 3 15,3-4 1-15,3-2 1 0,-1-5-2 16,4-6-1-16,0-2-3 16,0-3 1-1,-3 0 2-15,-3-3 2 16,-3-2 1-16,0 5 2 0,-3 3-10 15,0 2-2-15,-3 3 12 16,0 6 5-16,3 4-7 16,-1 6-2-16,4-3 0 0,3 1 10 15,6-4 5-15,3-2 2 16,0-3 1-16,3-5-2 16,-6-2 1-16,-1-6-7 15,-2-3-1-15,-3-2-5 16,-3 0 1-16,-3-3-4 15,-6 0 1-15,-6-5-14 16,0 2-3-16,-3 3-29 16,-3 1-13-16,3 1-22 15,0 4-44-15,4 2 27 16</inkml:trace>
  <inkml:trace contextRef="#ctx0" brushRef="#br0" timeOffset="20">18448 6644 132 0,'20'21'49'0,"-14"0"-26"0,12 13-23 0,-12-23 13 16,0 0 2-16,0-1 5 15,0-2-8-15,0 0-4 0,-3-3-5 16,0-2 6-16,0-3 4 0,0-3-2 16,3-2 1-16,0-6-9 15,0-10-4-15,6 0 0 16,3-3 0-16,5 3-2 15,1 5 0-15,9 6-3 16,0 7 1 0,0 8 7-16,-4 9 6 0,1 4 2 15,-3 1 4-15,0-1-5 16,-6 1-1-16,-4-3-15 16,-2-3-8-16</inkml:trace>
  <inkml:trace contextRef="#ctx0" brushRef="#br0" timeOffset="21">13027 7385 116 0,'0'0'44'0,"12"-14"-24"0,-6 25-10 0,-3-6 14 0</inkml:trace>
  <inkml:trace contextRef="#ctx0" brushRef="#br0" timeOffset="22">13054 7411 245 0,'0'24'18'0,"0"0"-9"15,3-3-4-15,-3 5-1 0,0-5-13 16,0 3-4-16,-6-11-56 16,3-10-28-1,0-8 43-15</inkml:trace>
  <inkml:trace contextRef="#ctx0" brushRef="#br0" timeOffset="23">13039 7202 140 0,'-12'-5'52'0,"27"10"-28"0,-6-2-88 15,-3-3-16-15</inkml:trace>
  <inkml:trace contextRef="#ctx0" brushRef="#br0" timeOffset="24">13441 7131 132 0,'-27'-24'52'0,"18"21"-28"0,-3-8-28 0,3 9 8 16,-2 2 9-16,-4 0 6 16,-6 5-5-16,0 8-1 0,0 6-7 15,0 7-6-15,9 11-3 0,4 19-3 16,2 2-1-16,3-8 4 15,3 3 1-15,6-5 6 16,-1-8 2-16,4-9-31 16,-3-4-13-16,-6-9-27 15</inkml:trace>
  <inkml:trace contextRef="#ctx0" brushRef="#br0" timeOffset="25">13143 7350 172 0,'0'-3'66'0,"9"3"-36"0,9-2-35 0,-6 2 10 16,6 0-8-16,9 0 2 15,5-3-10-15,-2 1-5 16,12-1-54-16,0-2-21 16</inkml:trace>
  <inkml:trace contextRef="#ctx0" brushRef="#br0" timeOffset="26">13798 7332 144 0,'-6'5'55'0,"9"0"-30"0,0 16-29 16,-3-7 8-16,0 1-4 15,-3 4 0-15,0 2 0 16,3-2 0-16,0-1 0 16,0-2 0-16,0-3 0 0,0-2-62 15</inkml:trace>
  <inkml:trace contextRef="#ctx0" brushRef="#br0" timeOffset="27">13727 7287 148 0,'0'-3'55'0,"18"3"-30"0,-9 0-56 0,-3 0-1 16,-1 0-24-16,4 3-5 15</inkml:trace>
  <inkml:trace contextRef="#ctx0" brushRef="#br0" timeOffset="28">13876 7392 148 0,'0'38'55'0,"3"-25"-30"0,0 0-25 0,-3-8 13 0,0 1-3 15,0-1 2 1,0 0-4-16,0-5-3 0,0 0-2 15,0-3 4-15,0-2 5 0,3-8-11 16,0-6-4-16,5-2-6 16,7 0-2-16,-3 3 6 15,0 4 4-15,0 4-3 16,3 4-1-16,0 6 2 16,0 11 1-16,-3 8 4 15,0-1 1-15,-4 1 3 16,1 2 1-16,-3-5-6 15,0-3 0-15,-3-3-23 16,0-4-8-16,0-1-40 16</inkml:trace>
  <inkml:trace contextRef="#ctx0" brushRef="#br0" timeOffset="29">14179 7125 160 0,'0'3'63'0,"3"10"-34"0,0 11-34 0,0-11 12 15,-3 8 5-15,6 8 4 16,-6 11-3-16,0 2 0 16,6-2-8-16,0 0-3 0,0-6 1 15,0-5-2-15,0-5 2 16,-3-5-57-16,0-6-59 15,0-10 26-15</inkml:trace>
  <inkml:trace contextRef="#ctx0" brushRef="#br0" timeOffset="30">14066 7318 220 0,'-6'0'82'0,"9"0"-44"0,9-2-44 15,0-1 12-15,0 0-4 0,6-2 3 16,9 0-2-16,-1-3-2 16,1 3 0-16,0 2-19 0,-3 3-5 15,-1 0-46 1,-5 0-42-16,-3 0 36 16</inkml:trace>
  <inkml:trace contextRef="#ctx0" brushRef="#br0" timeOffset="31">14355 7340 140 0,'-3'13'52'0,"18"5"-28"0,-6-2-13 0,0-3 18 16,0-2-8-16,2-3 0 16,4 0-8-16,0-3-3 15,3-10-5-15,0-6 1 0,-3 1 0 16,-3-1-5-16,-3 1 0 16,-3-4-8-16,-6 1 0 15,-6 0-10-15,-3 2-4 0,-3 6 4 16,-6 5 3-1,-3 5 8-15,0 3 3 16,3 5 3-16,7 9 2 0,2-1 8 16,3 0 5-16,6 0-7 15,6-2-2-15,3-4-2 16,2 1 2-16,4-5-8 16,0-3 0-16,3-5-24 15,0-6-11-15,0-2-29 16,-3-3-20-1,0-11 39-15</inkml:trace>
  <inkml:trace contextRef="#ctx0" brushRef="#br0" timeOffset="32">14581 7400 92 0,'6'40'35'0,"-3"-35"-18"0,3 14 0 0,3-11 16 16,-3 2-4-16,0 1 0 15,0 0-5-15,3-3-3 16,-6-3-11-16,0-3 5 0,3 1 2 15,-6-6 6-15,0-2 3 16,0-3-11-16,0-2-4 16,0-9-7-16,0-5-3 15,0 3 0-15,6 3-1 16,2 2-7-16,4 3 0 16,0 2-17-16,0 6-4 15,0 2-43 1,0 0-52-16,3 9 32 15</inkml:trace>
  <inkml:trace contextRef="#ctx0" brushRef="#br0" timeOffset="33">14891 7443 156 0,'-6'5'60'0,"9"-2"-32"0,3-1-35 16,0 4 10-16,0-4 8 15,2 1 5-15,4 0-4 16,3-3-2-16,0-3-5 15,0-2 1-15,0-6 0 0,-3 0-2 16,-3-4-1-16,-3-1-1 16,-3 2 1-16,-3 1-4 15,-3 0 0-15,-6 2-6 16,-3 6 0-16,-3 2-2 0,0 6 3 16,-3 16 2-16,3 2-1 15,-3 0 4-15,7 0 0 16,5 0 7-16,3-2 4 15,3-1-3-15,6 4 1 16,5-4-3-16,4-2 0 16,6 0-6-16,3-6-1 15,9-4-26-15,-1-9-11 16,1-5-40 0</inkml:trace>
  <inkml:trace contextRef="#ctx0" brushRef="#br0" timeOffset="34">15340 7342 196 0,'-6'-2'74'0,"6"-1"-40"16,-3 3-33-16,3 0 14 0</inkml:trace>
  <inkml:trace contextRef="#ctx0" brushRef="#br0" timeOffset="35">15313 7340 375 0,'-15'5'37'0,"1"0"-18"16,-4 6-11-16,0 5-7 0,3-1-4 15,3 1 2-15,6-2-6 16,3 1-3-16,6-1 3 15,6 2 2-15,6-1 0 16,3-1 1-16,-3-1 3 16,-3-3 0-16,-4 1 5 15,-8-3 9 1,-8 0 2-16,-4-3-8 16,-3-2-1-16,-3-3-9 0,3-3 0 15,0 1-30-15,0-4-13 16,6-4-34-1,6-6-43-15,3-3 35 16</inkml:trace>
  <inkml:trace contextRef="#ctx0" brushRef="#br0" timeOffset="36">15507 7152 192 0,'0'2'71'0,"3"1"-38"15,0 18-39-15,0-10 14 16,3 10-1-16,0 8 6 0,0 16-3 16,2 0 2-16,-2 0-7 15,0-5-3-15,0-1-1 0,0-2-1 16,0-5 0-16,-3-5-44 16,-3-9-18-16</inkml:trace>
  <inkml:trace contextRef="#ctx0" brushRef="#br0" timeOffset="37">15370 7379 236 0,'0'-13'88'0,"9"13"-48"0,6 0-45 0,-3 0 15 15,5 0-6-15,10-3 2 16,6-2-3-16,3 0 0 15,-1-1-1-15,-2 1-43 0,3 0-18 16,6-3-36 0</inkml:trace>
  <inkml:trace contextRef="#ctx0" brushRef="#br0" timeOffset="38">15790 7374 184 0,'-9'24'68'0,"9"-3"-36"0,3-8-33 0,0-8 15 0,3 1 1 16,2-1 3-1,4-2-5-15,3-3-3 0,0-3-5 16,3-5-2-16,-3-5 1 16,0 0-7-16,-3-1-2 15,-3 1-1-15,-6 0 2 0,-3 0-3 16,-6-1 0-16,-6 4-3 16,-3 5-1-16,-3 2 3 15,-6 8 5-15,0 8 2 16,3 6 1-16,4 2 4 15,5 3 2-15,9 0 2 16,3 0 2-16,6-3-5 16,6 3-3-16,2-3-4 15,10-5-1-15,3-3-25 16,9-8-9-16,5-5-38 16,4-5-24-16,0-6 45 15</inkml:trace>
  <inkml:trace contextRef="#ctx0" brushRef="#br0" timeOffset="39">16254 7395 168 0,'-3'-45'66'0,"-3"40"-36"0,-9 0-18 0,6 5 19 16,-3 0-12-16,-3 2-3 15,-3 9-12-15,-2 7-4 16,2 1-1-16,3 2-2 0,3 0 1 16,3 0 2-16,6-2 0 15,3-1 4-15,6-4 2 16,3-6 2-16,0-6 0 15,3-2 0-15,0-5 0 0,0-3-7 16,0-5 0-16,-4-14-6 16,-2-2 1-16,0-5-3 15,-9-3 0-15,0-3-1 16,0 0 0-16,0 3 7 16,0 8 5-16,1 8 2 15,2 16 2 1,5 13-4-16,4 13 4 15,3 11 2-15,3 15-3 16,0 1-2-16,6-6-2 16,3-2-3-16,0-3-15 15,2-8-7-15,13-13-84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8:21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12182 11636 56 0,'-3'0'22'0,"6"0"-12"0,-3 0 6 16,0 0 13-16,0 0 5 15,0 0 4-15,0 0-4 16,0 0 2-16,0 0-7 16,0 0-3-16,3 3-14 15,0 5 6-15,0 5 2 0,0 6-2 16,0 5 2-16,-3-1-7 0,0-1-3 15,0 1 1-15,0-4 0 16,0 2-5-16,0-5-2 16,0-3 0-1,0 0 0 1,0-18 2-16,0-3-3 16,0 0-2-16,0-5 0 15,0-6-4-15,3-2 2 16,0-3 1-16,3 1 0 15,0 1-3-15,3-1 2 16,0 4-1-16,2 1 0 16,1 2 0-16,0 8-2 15,0 5 0-15,0 6 0 16,0 2 3-16,0 6 2 0,0 5 2 16,-3 5 3-16,-3 3 1 15,-3-3 1-15,0-3-2 16,-3-2-1-16,0-3-3 15,0-5 1-15,0-2 0 16,0-6 1-16,0-3-2 16,3-8 1-16,0-5-7 15,6-5 1-15,-1 3-1 16,1-1-1-16,3 3 1 16,0 3 0-16,0 0-2 15,0 5 1-15,0 5 3 16,3 3 1-16,-3 6 1 15,0 2 2-15,2 5-1 0,-5 3 2 16,0 2-2 0,-3-2-1-16,-3 0 3 0,0-3 2 15,3-2-44 1,0-3-18-16,0-3-12 16,0-2-10-1,0-3-33-15,6-6 32 16</inkml:trace>
  <inkml:trace contextRef="#ctx0" brushRef="#br0" timeOffset="1">12646 11655 176 0,'0'0'66'0,"3"0"-36"0,0 5-24 0,3-2 15 0,0 2 0 16,3 0 4-16,3 1-4 15,0-4-1-15,0 1-11 16,3-3-8-16,-3 0-1 0,-1-3 9 15,1-2 3-15,0 0-3 16,-6-1-3-16,0 1-1 16,-3-5-1-16,-3-1-16 15,-6-2-6-15,-3 2 4 16,-3 3 5-16,-5 6 4 16,-1 7 0-16,-3 0 4 15,3 1 0-15,3 1 3 16,0 4 3-16,3 2 2 15,3 3 1-15,6 3 2 16,3-1 1-16,6 1-1 0,6-1-1 16,6-2-8-16,3-3-2 15,3-5-5-15,6-2 1 16,2-6-26-16,-2-8-11 16,0-6-48-1,0-4-37-15,-4-3 47 16</inkml:trace>
  <inkml:trace contextRef="#ctx0" brushRef="#br0" timeOffset="2">12995 11348 184 0,'-18'8'68'0,"18"10"-36"0,0 19-35 0,0-18 11 0,3 7 11 15,-3 9 8-15,0-1-3 16,0 3-2-16,0 3-12 15,0-3-4-15,0-5 0 0,3-6-19 16,-3-7-8-16,0-6-47 16,0-2-60-1,0-9 30-15</inkml:trace>
  <inkml:trace contextRef="#ctx0" brushRef="#br0" timeOffset="3">12858 11562 232 0,'-6'3'88'0,"12"-3"-48"0,3 0-51 0,-1 0 13 16,4 0 0-1,3-3 4-15,3 1-3 0,6-1 0 16,0-2-1-16,0-1-21 0,-1-2-8 16,-2 1-39-1,-3-4-46-15,0 0 30 16</inkml:trace>
  <inkml:trace contextRef="#ctx0" brushRef="#br0" timeOffset="4">13111 11451 156 0,'-6'40'57'0,"6"-16"-30"0,0 5-12 0,0-11 18 16,0 3-3-16,0 3 2 0,0 3-9 15,0-1-4-15,0-2-11 16,0-5-3-16,0-6 1 15,0-3-1-15,0-2 2 0,0-8-11 16,0-2-4-16,3-6-1 16,3-6 0-16,3-1-3 15,-1-4 0-15,4-2 6 16,3 2 3-16,0 11-2 16,0 3 1-16,-3 8 8 15,3 2 5-15,-3 6 4 16,-3 2 3-16,0 3-5 15,-3 0-1-15,-1 0-9 0,-2-3-2 16,0-3-20 0,9-4-42-16,0-6 1 15,6-6-20 1,-3-2-14 0,-3-2 43-16</inkml:trace>
  <inkml:trace contextRef="#ctx0" brushRef="#br0" timeOffset="5">13390 11636 116 0,'-3'3'44'0,"0"5"-24"0,1 3-8 0,2-4 13 16,0 7 2-16,2-1 1 15,1 3-4-15,3 0-1 16,3-3-12-16,6-2 4 0,3-6 5 16,0-5 0-16,0-5 0 0,0-6-4 15,-3-2 0-15,-1-3-7 16,-2 0-1-16,-6 3-4 15,-6-11-3-15,-3 3 0 16,0 2 1-16,-9 3-8 16,-2 3-3-16,-4 5-11 15,0 3-5-15,3 8-24 16,0 4-9-16,6 4-31 16,3-6-20-1,6 6 51-15</inkml:trace>
  <inkml:trace contextRef="#ctx0" brushRef="#br0" timeOffset="6">13724 11525 172 0,'-3'0'66'0,"-6"-2"-36"0,-3 4-22 0,6 1 16 15,-3 0-6-15,-6 4 2 16,-3 7-11-16,1 4-5 15,-1 1-3-15,3 2-1 0,3 0 2 16,6 3-3-16,6 0 0 16,6-6 1-16,3-2 0 15,3-5 4-15,3-6 2 16,2-8 2-16,1-7 0 16,3-6-4-16,0-8-1 15,-3-2 1-15,-3-6 0 16,-6-5-5-16,-3-11-1 0,-9 3 1 15,-3 3 0-15,0 7 3 16,0 6 1-16,0 11 5 16,3 7 3-16,0 11-9 15,3 21-2-15,3 14-1 16,6 2 2-16,3 3 0 16,3-3-1-16,2-3 1 15,4-2 1-15,3-3-45 16,12-8-21-16,2-5-38 15</inkml:trace>
  <inkml:trace contextRef="#ctx0" brushRef="#br0" timeOffset="7">14870 11507 64 0,'18'-11'27'16,"-15"6"-14"-16,0-3 9 0,0 5 17 16,-3 1 8-16,0-1 4 0,-3 3-12 15,0 0-6-15,-6 3-17 16,-9 5-5-16,3 5-7 15,-3 8-1-15,3 0 1 0,3 3 0 16,3 0 2-16,6 2-1 16,6 1 0-16,6-6 1 15,6-5 3-15,9-6 2 16,6-7 1-16,3-8-4 16,-4-3 0-16,-2-3-3 15,-6 1 2-15,-3-9-2 0,-6 1 2 16,-3 2-2-16,-15-6 2 15,-6 1-9-15,-3 3-3 16,-3 2-6-16,0 5-4 16,3 3-13-16,0 6-5 15,0 4-23-15,10 1-9 16,2 2-25 0</inkml:trace>
  <inkml:trace contextRef="#ctx0" brushRef="#br0" timeOffset="8">15156 11520 108 0,'-6'16'44'0,"9"5"-24"0,0 19-15 0,0-19 13 0,-1 13 14 15,1 14 7-15,0 2-1 16,0-2 0-16,3-3-21 15,-3-6-10-15,0-7-3 0,0-3-1 16,0-10 3-16,-3-3 1 16,0-8 1-16,0-11-4 15,-3-8-1-15,-3-12-1 16,0-12-2-16,-3-4-2 16,1-9-1-16,-4 6 2 15,3-6 0-15,6 3 1 0,3 0 0 16,6 3 2-16,6 2 1 15,2 6 3-15,4 7 3 16,-3 9-9-16,6 12-2 16,0 9 1-16,-3 8 2 15,-6 2 4-15,-6 11 2 16,-9-3 1-16,-3 0 0 16,-3 0-13-16,-6 0-4 15,0-5-29-15,0-3-11 16,0-5-40-1,3 0-36-15,3-3 51 16</inkml:trace>
  <inkml:trace contextRef="#ctx0" brushRef="#br0" timeOffset="9">15331 11613 192 0,'6'10'71'0,"3"-7"-38"0,6-3-30 16,-6 0 15-16,0 2 4 15,0-2 4-15,0 0-3 16,3 0-2-16,-1-5-11 16,1 0-4-16,-3-6-2 0,0 3-5 15,-3-2 1-15,-3-1 0 16,-6 1 0-16,-3-1-14 16,-3 0-3-16,-3 6 2 15,-3 2 1-15,1 3 6 16,-1 6 3-16,-3 7 3 0,3 0 1 15,-3 0 5 1,9 1 5-16,3 2-1 16,6-1 1-16,6 1-3 0,3 0-1 15,6-3-3-15,6-2-2 16,3-6-10-16,-1-5-6 16,4-2-30-16,0-4-10 15,-3-2-33 1</inkml:trace>
  <inkml:trace contextRef="#ctx0" brushRef="#br0" timeOffset="10">15528 11552 128 0,'-6'5'49'16,"15"3"-26"-16,0 13-9 0,-1-10 15 16,-2 2 3-16,3 3 6 0,-3 0-15 15,0 0-3-15,0-3-12 16,0-3-3-16,-3-2 1 0,0-2-1 15,-3-6 2-15,0 0 7 16,0-6 3-16,0-2-4 16,0-2-3-16,0-3-5 15,0-6-4-15,0 1 0 16,6 2-1-16,0 0-3 16,3 0 2-16,3 3-4 15,0 2 1-15,6 6-29 16,-6 2-11-16,8 0-39 15,7 3-43-15,0 0 40 16</inkml:trace>
  <inkml:trace contextRef="#ctx0" brushRef="#br0" timeOffset="11">15932 11541 160 0,'-9'-3'60'0,"7"6"-32"0,-10 0-22 0,6-1 15 16,-6 1-5-16,-3 8 1 15,0 5-5-15,0-1 0 0,0 4-7 16,-3-1-1-16,6 4 0 0,6 1 0 16,4-1 2-1,2-4-1-15,2-2 2 0,7-5-4 16,3-6 0-16,3-8-1 16,3-5 1-16,0-2-4 15,-3-4-2-15,-3 1-1 16,0 0 3-16,-3-3-2 15,-3 3 1 1,-4 2 4-16,1 3 1 0,0 3-4 16,3 5-1-1,0 5-2-15,3 3 9 16,0 6 4-16,3 1 0 16,3 1 0-16,3 0-3 15,0-3 1-15,0-2-11 16,-4-3-2-16,4-5-19 0,-3-6-9 15,-3-8-31 1,0-2-51-16,0-8 27 16</inkml:trace>
  <inkml:trace contextRef="#ctx0" brushRef="#br0" timeOffset="12">16105 11287 192 0,'-3'3'74'0,"0"2"-40"0,0 6-42 0,6-1 12 15,0 17 2-15,0 4 4 16,0 9 6-16,0 2 2 16,-3-2-9-16,0 0-3 0,0-3-2 15,0 0-5-15,0-8-1 0,0-5-50 16,0-6-20-16,0-4-13 16</inkml:trace>
  <inkml:trace contextRef="#ctx0" brushRef="#br0" timeOffset="13">15921 11515 280 0,'-3'-3'104'0,"8"3"-56"0,7-3-56 15,-3 3 18-15,9-2-11 16,6-4-2-16,3 1-9 15,3 3-5-15,5-1 9 16,1 3-38-16,-3 0-14 0,-6 3-2 16,-4-1-5-16,-5 3 33 15,-6 3 41-15,-6 3 22 16,-6 7 16-16,-3 4 8 16,-3 1-14-16,3 1-3 15,0 3-8-15,6-3-3 16,0-3-13-16,6-3 6 0,3-5 4 15,3-5-2-15,6-5-2 16,0-6-4-16,-1-5 1 16,-2-2-6-16,-3-1-3 15,-6-2-1-15,-3-3-1 16,-9-2-2-16,-6-1 1 16,-6-2-20-16,-3 5-8 15,3 3-16-15,-2 2-7 0,2 3-23 16,3 3-10-16,3 2-9 15</inkml:trace>
  <inkml:trace contextRef="#ctx0" brushRef="#br0" timeOffset="14">16418 11576 212 0,'17'26'79'0,"1"-13"-42"0,0 6-30 15,-12-11 20-15,0 2-3 16,0 3 3-16,-3-2-4 0,0-3-2 15,-3 0-11-15,0-3 0 0,-6-5 3 16,0-2-7-16,3-4-1 16,0-4-1-16,0-4 2 15,0-7-8-15,6 3 0 16,3-1 0-16,3 3 1 16,0 3-4-16,6 0 1 15,0 5 0-15,3 0 2 16,-1 5 1-16,4 3 1 15,0 0-18-15,0 0-8 16,-3 3-35-16,0-3-13 16,3-3-30-1</inkml:trace>
  <inkml:trace contextRef="#ctx0" brushRef="#br0" timeOffset="15">16891 11467 204 0,'-18'3'77'0,"15"-1"-42"16,0 1 7-16,3-3 37 0,0 0-8 15,0 0-2-15,0 0-30 16,6 3-11-16,3-3-17 16,3-3-5-16,3 0 0 0,3 1-3 0,5-1 0 15,4 0-3 1,-3 1-1-16,0-1-6 16,0 3-3-16,-4 0-16 0,-2 0-9 15,-3-3-14-15,-3 3-5 16,-3 0-22-16,0 0-9 15</inkml:trace>
  <inkml:trace contextRef="#ctx0" brushRef="#br0" timeOffset="16">16882 11583 196 0,'-15'14'74'0,"15"-12"-40"0,0 9-11 0,3-6 24 0,-3-5-11 15,6 3-3-15,3-3-13 16,6-3-2-16,0 1-11 16,6-1 2-16,2 0 2 0,10 1-9 15,0-1-2-15,-3-2-6 16,-4-1-1-16,-2 1-25 16,0 0-11-16,-3 2-33 15,-3-2-15-15,3 2-2 16</inkml:trace>
  <inkml:trace contextRef="#ctx0" brushRef="#br0" timeOffset="17">17453 11266 200 0,'-3'-3'77'0,"3"6"-42"0,-8 0-28 0,2 2 18 15,-6 3-2-15,-6 2 1 16,-3 6-11-16,-6 16-3 16,-3 2-6-16,4 3 4 0,5 3 4 15,6-3 0-15,6 0 1 0,9 0-7 16,12 0-2-16,9-2-11 15,8-4-3-15,1-1-11 16,6-9-1-16,6-11-31 16,2-4-11-16,1-9-34 15</inkml:trace>
  <inkml:trace contextRef="#ctx0" brushRef="#br0" timeOffset="18">17802 11237 272 0,'9'-3'104'0,"-6"6"-56"0,0 0-56 15,8 10 31-15,7 11-5 16,0 15 7-16,3 12 4 15,0 1-16-15,0 1 11 0,0 8 5 16,-13 0-13-16,-5-8-4 16,-6 0-9-16,-8-5-3 15,-7-6-53-15,-15-8-22 16,3 1-77 0</inkml:trace>
  <inkml:trace contextRef="#ctx0" brushRef="#br0" timeOffset="19">12027 11750 88 0,'-3'3'35'0,"9"-1"-18"0,-6 1-2 16,0-3 13-16,0 0 2 15,0 3 4-15,-3-1-5 16,0 1-1-16,-3 0-15 16,0-1-1-16,-3 1 1 0,-3-3-3 0,-2 0 2 15,-1-3-1-15,0 1 1 16,-3-4-6-16,-6-2-2 15,-3 1-2-15,1-4-2 16,-4 0 1-16,3-2 1 16,3 0 1-16,0 0 3 15,1-3 1-15,-4 0 1 16,9-3 0-16,3-2 2 16,6-3-3-16,3-5-2 15,6-10-2-15,6-4-3 16,6-2 1-16,3 0-1 15,9 0 0-15,5 3 0 16,-2 2-3-16,0 1 2 16,-3 2 1-16,0 5 0 0,-6 3 0 15,-1 5 0 1,-2 3 0-16,-3 5 2 0,-3 3-1 16,-3-1-1-16,-6 1-2 15,0 8-1-15,-3 2-1 16,-6 6 0-16,-6 5 0 15,-9 2 3-15,-8 4 0 16,-1-1 3-16,-3 5-3 16,4-2-2-16,-1-2 2 15,6-4 2-15,6 1 0 16,3-6 2-16,6 0-2 16,3-5 2-16,6-2-7 15,6-6 1-15,12-6-4 16,6-4 2-16,9-1 1 0,6-12-1 15,5 4 4-15,-5 6 2 16,0 8-5-16,-3 2 1 16,-4 9-1-16,-2 7-1 15,-3 5 6-15,-3 4 3 16,-3 4 1-16,-4 3 2 16,-5 1-2-16,-3-4 2 15,0-2-6-15,0 0-1 16,-3 0-20-16,3-3-7 15,3 0-83 1,9 3-40-16,0-24 75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8:27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6518 10202 88 0,'6'-2'35'0,"-4"2"-18"0,1 0-7 16,-3 0 12-16,0 0 1 16,3 5 1-16,0-5 4 0,-3-3 5 15,0 3-7 1,0-2-3-16,0 2-13 0,-3-3 0 15,0 0 3-15,-2 1-1 0,-1-1 3 16,0 0-4-16,-6 1-1 16,0-1-4-16,-3 1 1 15,0-4-4-15,0 4-2 16,0-1 4-16,-3 0 4 16,1 1-5-16,-4-1 0 15,0 0 0-15,0 1 2 16,0-1-3-16,-3 0 0 15,1 1 1-15,-1-1 0 16,-6-2-2-16,6 5-2 16,-3 0 3-16,1 0 2 15,-1 5-2-15,-3-2-2 0,3-1-3 16,-3 4-1-16,1-1 4 16,-1 0 3-16,0 3-3 15,0-2-1-15,1 1 0 16,2 1 0-16,-3 6 0 15,3-1 0-15,4-3 0 16,-1 6 0-16,0-2 0 16,3-1 0-16,3 0-3 15,0 3 0-15,0-3 4 16,-2 3 1-16,5 0-3 16,-3 2-1-16,3 1-2 15,0-1 3-15,3 1 0 16,0 2 3-16,3 8-3 15,3-5 0-15,0 0 1 16,3 0 0-16,3-1-3 0,0-1 0 16,3 4-1-16,3 1 3 15,6-4 0-15,0-1 1 16,0-1 0-16,0-3 2 16,3 3-3-16,0-2 0 15,0 2 1-15,3-2 0 16,-1-1 0-16,4 1 0 15,3-3 0-15,-3-3 2 16,0 5-3-16,0-2 0 0,2 8 1 16,1-6 0-16,3-2 0 15,-3 0 2-15,0 0-3 16,5-3 0-16,1-2 1 16,-3-1 0-16,3 1 0 15,-1-3 0-15,1 0 2 16,3-5 1-16,0 2-1 15,-1-2-2-15,1 2 1 16,6-5-1-16,-3 2 2 16,5 1 1-16,1 0-4 15,0-1 1-15,-1 1 2 16,10 0 1-16,-9-1-4 16,5-4-1-16,-5-1 1 15,-3 3 0-15,-4 0 1 16,1-3 2-16,-3 1 1 15,-1-1 1-15,1-2-2 0,3 0-2 16,-3 2 1-16,-1-2 1 16,1-1-1-16,-6 1 2 15,-3 0-2-15,6-3-1 16,-7 2-2-16,1 1 1 16,-3 0 1-16,0 0 2 15,0-6-1-15,-3 0-1 16,-1 4 1-16,1-7 1 15,-3 1-1-15,0 0 2 16,0 2-2-16,0-2-1 16,0 2 1-16,-3 1-1 0,-1-1 0 15,1 3 0 1,0 0 0-16,0 3 0 16,-6-3-3-16,9 3 2 0,-9-3 1 15,6 0 2-15,-3-3-1 16,0 1 2-16,-3-1-2 15,0 1-1-15,3-1 1 16,-3 0-1-16,-1 4 0 16,1-7 2-16,-3-4-1 15,0 2 2-15,-3 0-4 16,3 0-2-16,-3 0 4 16,-3 0 3-16,-3-2-1 0,3 2 0 15,-2 0-1-15,-1-8-2 16,-6-2 1-16,3 2-1 15,-3 3 0-15,0 0 2 16,0-3-1-16,0 3 2 16,-3 0 0-16,6 10 1 15,0 0-2-15,-6-2-2 16,-14-11-2-16,-1-2 1 16,-9-1 3-16,1 4 1 15,-1 1 1-15,-3 1 0 16,-8 3 0-16,-4 2 2 15,-3 0-5-15,-2 5-1 16,-7 1 4-16,4 2 5 16,-4 3-3-16,-2 2-1 0,5 0-5 15,4 3-2-15,5 0-8 16,7 3-2-16,5-3-26 16,9 3-13-16,4-3-55 15</inkml:trace>
  <inkml:trace contextRef="#ctx0" brushRef="#br0" timeOffset="1">4660 7011 120 0,'-6'-5'46'0,"12"3"-24"0,-6-1-21 0,3 0 8 0</inkml:trace>
  <inkml:trace contextRef="#ctx0" brushRef="#br0" timeOffset="2">4666 6982 241 0,'-3'-10'35'0,"-3"-3"-17"15,-9 2-5-15,3 0-6 0,-2 3-1 16,-4 1 1-16,-3 1 0 16,-3 4 1-16,0 2-4 15,0 0-1-15,1 8-3 16,-1 7-1-16,0-1 1 15,0 1 0-15,3 7 0 16,0 1 2-16,4 4-3 16,-1 2 0-16,3 3 1 15,0 5 0-15,6 8-3 16,3 8 2-16,6 8-1 16,6-3 0-16,3-3 2 15,9-2 2-15,3-5-1 0,8-8-1 16,13-6 3-1,6-13 0-15,8-8 5 0,4-10 3 16,-1-8 0-16,-2-14 3 16,-6-7-1-16,-10-14 2 15,-8-5-2-15,-9-8 0 16,-12 0-1-16,-9-8 0 16,-6 3-2-16,-6 0-1 15,-3 5-1-15,-6 5 0 16,-3 9 2-16,-3 7 1 15,-2 6-8-15,-1 4-1 16,3 6-20-16,3 6-8 16,3 2-30-16,0 3-13 15</inkml:trace>
  <inkml:trace contextRef="#ctx0" brushRef="#br0" timeOffset="3">12938 8459 100 0,'0'2'38'0,"3"1"-20"0,0 10-4 0,0-7 17 0,0 4-4 16,0 1-1-16,-3 2-10 15,3 3-5-15,0 0-6 16,-3 0-2-16,3-3 3 0,-3 0-5 15,3-2-1-15,-3-3 0 16,0-3 2-16,0 0-3 16,0-5 0-16,0 0 5 15,0 0 2-15,0-3-2 16,0-2-1-16,0-3 1 16,0 0 0-16,0-2-2 15,0-1-2-15,3-5 1 16,3-2-1-16,3-1-3 15,0 3 0-15,0 0-1 16,2 3 3-16,1 3-5 0,0 2 2 16,-3 5 0-16,0 3 2 15,0 13 1 1,0 1 1-16,0 1 2 0,-3 1 1 16,0 0 1-16,-3 0 0 15,0-3-2-15,0-2 1 16,0-3-2-16,0 0-1 15,-3-3 1-15,0-5-1 16,3-3 2-16,3-2 3 16,0-3-4-16,2-2-1 15,4-4 0-15,0 1 0 16,0 3-3-16,3 4 0 0,-3 6-1 16,3 3 3-16,-3 2 0 15,0 3 1-15,-3 3 0 16,-3 2 0-16,0 0 0 15,-4-2 0-15,1-1-11 16,0-2-3-16,6-2-33 16</inkml:trace>
  <inkml:trace contextRef="#ctx0" brushRef="#br0" timeOffset="4">13393 8459 60 0,'-6'8'24'0,"3"8"-12"0,3 7-3 0,-2-12 9 15,2 2 5-15,0 3 6 16,0 0-12-16,2 2-2 16,1-2-7-16,3 0-3 15,3-3 2-15,6 1 2 16,6-9-4-16,0-5 4 0,0-5 1 15,-3-9-3-15,-1 1 1 16,-2 0-5-16,-6 0-2 16,-6-6 2-16,-3 3 2 15,-12 3 0-15,0 0 0 16,-5 8-12-16,-1 2-3 16,0 0-22-16,3 9-9 0,3-4-27 15</inkml:trace>
  <inkml:trace contextRef="#ctx0" brushRef="#br0" timeOffset="5">13590 8530 88 0,'0'35'35'0,"3"-22"-18"0,-3 3-11 15,3-8 11-15,0 2 2 16,-3-2 1-16,0 0-7 0,0 0 0 16,0-3-8-16,0-5-1 15,0 0-2 1,0-5-2-16,0-6 3 0,-3-2 0 0,3-3 3 16,0-5-8-16,3-3-3 15,0 3 3-15,3 5 0 16,0 3 2-16,0 2 0 15,3 6-3-15,-1 5 0 16,1 3-20 0,0-3-45-16,6 2 0 15</inkml:trace>
  <inkml:trace contextRef="#ctx0" brushRef="#br0" timeOffset="6">13795 8551 92 0,'9'6'35'0,"-3"-4"-18"0,0-2-13 0,0 0 10 0,0-2-6 16,0-1 0-16,0-5-4 16,3 0-1-16,-3-5-3 15,-3 0-3-15,-3-3-3 16,-3 0 1-16,-3 5-6 16,-3 3-1-16,-3 3 7 15,0 5 4-15,-6 8 4 16,-6 5 1-16,4 0 9 15,5 1 6-15,3-1-1 16,3 0-1-16,3 0-9 16,9 1-3-16,9-1-1 15,3 0 2-15,3-2-3 0,2-3-6 16,4-3-1-16,3-2-27 16,6-3-44-16,-4-3 3 15</inkml:trace>
  <inkml:trace contextRef="#ctx0" brushRef="#br0" timeOffset="7">14141 8443 124 0,'-3'8'49'0,"3"10"-26"0,0 11-23 16,0-18 13-16,0 2 0 15,0 3 4-15,0 0-7 16,0 0-1-16,0-3-5 16,0 0-3-16,0-2 0 0,0-1-21 15,0-2-7-15,-3-2-39 16</inkml:trace>
  <inkml:trace contextRef="#ctx0" brushRef="#br0" timeOffset="8">14099 8393 148 0,'-6'-3'57'0,"6"3"-30"0,3-3-32 0,-3 3 12 15,0 0-8-15,0 0-2 16,6 3-20-16,0-3-10 16,0 0-23-16,0 3-10 15</inkml:trace>
  <inkml:trace contextRef="#ctx0" brushRef="#br0" timeOffset="9">14218 8446 88 0,'0'15'33'0,"3"1"-18"0,3 5-7 16,-3-13 11-16,0 3 4 16,0 0 3-16,-3-1-7 15,0 1-4-15,0-1-4 16,0-2-2-16,0-2-5 16,0-1-1-16,0-5 3 0,0 0 3 15,0 0 5-15,0-3-8 16,0-5-1-16,0-5-5 15,3-3-1-15,0 0-1 16,3 0-2-16,0 0 3 16,0 3 0-16,0 3-2 15,2 2 2-15,-2 5-1 16,3 3 0-16,0 3 2 0,-3 5 2 16,-3 5 1-16,0 0 3 15,-3-2-1-15,0-1 2 16,0 1-2-16,0-3 2 15,0-3-4-15,0 0-2 16,0-5 0-16,0 0 1 16,3-2-3-16,0-6 0 15,6-8-4-15,-3 0 1 16,6 3 2-16,0 2 1 16,3 3 1-16,0 3 0 15,-3 10 0-15,-1 1 2 16,-2 4 3-16,0 1 2 0,0-1-3 15,-3 1-3-15,0-3 2 16,0 0 0-16,0 0-21 16,0-3-10-16,0-2-28 15,-3-3-45 1,3 0 18-16</inkml:trace>
  <inkml:trace contextRef="#ctx0" brushRef="#br0" timeOffset="10">14542 8427 120 0,'-6'8'46'0,"6"5"-24"0,-3 24-26 15,3-24 10-15,-3 6 8 16,0 5 6-16,1 2 3 16,-1 1 1-16,0-4-11 0,0 7-3 15,0-1-6-15,3-8-3 0,0-3 2 16,0-4-2-16,0-4-1 15,-3-10 7 1,0-8-10-16,0 0-3 16,0 0 3-16,3-2 1 15,0-3-1-15,0-6 2 16,3-2-1-16,0-6 0 16,3-7 2-16,3 2 0 15,-1 6-3-15,4-1 0 0,0 4 2 16,3 1 2-16,0 9-2 15,3 5 0 1,0 6 3-16,-6 4 1 0,-3 4 10 16,-3 9 3-16,-9 4-1 15,-6-1 1-15,0-2-7 16,-3 0-3-16,0-3-6 16,0-2-2-16,0-3-19 15,0-3-7-15,3-2-23 16,0-3-49-1,3-3 11-15</inkml:trace>
  <inkml:trace contextRef="#ctx0" brushRef="#br0" timeOffset="11">14700 8493 80 0,'0'27'30'0,"-3"-19"-16"0,3 7 1 0,0-4 13 16,0 0-4-16,3 2 0 16,3 0-7-16,0-2-2 15,3-3-3-15,3-3 2 16,0-5-7-16,0-5 5 0,6-3 1 16,-4-3-6-16,-2 0-2 15,-3-4-3-15,0-7-2 16,-3 1 3-16,-12 0 0 15,0 0-4-15,-3 2 1 0,0 6-7 16,-3 3-3-16,1 2-27 16,-1 5-14-1,0 3-22-15</inkml:trace>
  <inkml:trace contextRef="#ctx0" brushRef="#br0" timeOffset="12">14885 8525 92 0,'3'32'35'0,"0"-19"-18"0,-3 5-13 16,3-10 10-16,-3 0 9 0,0 0 6 16,0-3-9-16,0 1-2 15,0-6-1-15,0 0 1 16,0-3-10-16,0-2-4 0,3-3-1 15,0-5-2-15,0-1-1 16,2-15-2-16,4 6 1 16,0 1-1-16,3 4 0 15,3 2 2-15,0 5 0 16,0 3-3-16,0 3 2 16,3 5-10-16,2 3-5 15,-2-1-21 1,0 1-48-16,-3 5 5 15</inkml:trace>
  <inkml:trace contextRef="#ctx0" brushRef="#br0" timeOffset="13">15161 8210 128 0,'3'8'49'0,"3"5"-26"0,-3 16-18 16,0-8 13-16,-3 6 1 16,0 5 1-16,0 7-9 15,0-2-4-15,0 0-4 0,0-2-3 16,0-6 1-16,0-5-34 0,0-3-13 16,0-5-23-1</inkml:trace>
  <inkml:trace contextRef="#ctx0" brushRef="#br0" timeOffset="14">15051 8403 212 0,'-3'-5'79'0,"9"5"-42"0,12 0-48 0,-9 0 13 16,3 0-2-16,3-3 4 15,3 1-1-15,0-1 0 0,2 3-41 16,1 0-17-16,12 0-25 16,-3 0-8-16</inkml:trace>
  <inkml:trace contextRef="#ctx0" brushRef="#br0" timeOffset="15">15370 8398 116 0,'-15'5'46'0,"9"3"-24"0,-15 0-17 15,9 0 11-15,0 5 2 16,3 0 1-16,1 6-4 16,2-1-1-16,0 1-8 15,3 0-4-15,9-4 1 0,0-1 0 16,5-4 3-16,-2-4-1 0,3-6 0 16,0-3-3-1,0-2 1-15,-3-9-4 16,0 4 0-16,-3-6 3 0,0 3 3 15,-3-1 0-15,0 4 2 16,-3 2-2-16,0 3 2 16,3 15-6-1,0 3-1-15,0 1 0 16,3-1 0-16,0 0 2 16,0-2-21-16,0-1-9 15,-1-2-35 1,1 0-39-16,0-3 30 15</inkml:trace>
  <inkml:trace contextRef="#ctx0" brushRef="#br0" timeOffset="16">15477 8506 64 0,'0'16'27'0,"3"-8"-14"0,-3 5 4 0,0-5 14 0,0 3 3 16,0 0 2-16,0-4-11 15,0 1-2-15,0-2-12 16,0-1-4-16,0-5-4 16,0 0 0-16,0-3 0 0,3-5-4 15,0-2 1-15,3-6-5 16,6-8 1-16,6 6-3 16,-3 2 2-16,2 2 1 15,1 7 2-15,-3 4 5 16,3 8 6-16,-3 8-3 0,-3 1 2 15,0 2-1-15,0-1 1 16,-6-1-2-16,0-1-1 16,-4-3-10-16,1-2-4 15,-3-2-37 1,0-6-57-16,3-3 14 16</inkml:trace>
  <inkml:trace contextRef="#ctx0" brushRef="#br0" timeOffset="17">15790 8186 160 0,'0'3'60'0,"3"2"-32"0,-1 11-24 16,-2 3 15 0,0 10-7-16,0 5 1 0,0 8-8 15,0 6-3-15,0-6-1 16,-2-2-4-16,2-3 2 0,-6-8-26 15,0-5-9-15,3-5-39 16</inkml:trace>
  <inkml:trace contextRef="#ctx0" brushRef="#br0" timeOffset="18">15629 8374 236 0,'-3'0'90'0,"9"0"-48"0,18 0-51 0,-12 3 14 16,11-3-3-16,7 0 1 16,6 0-1-16,2-3-2 15,7-2-98-15,3-6-46 16,-4-10 69-16,-5-13 36 16</inkml:trace>
  <inkml:trace contextRef="#ctx0" brushRef="#br0" timeOffset="19">16388 8424 48 0,'-6'-2'19'0,"6"4"-10"0,0-2-4 0,0 6 8 16,0-1-3-16,0 8 0 0,0 6 2 15,0-1 3-15,3 3-6 16,0-2-3 0,3-1-3-16,6-2-3 15</inkml:trace>
  <inkml:trace contextRef="#ctx0" brushRef="#br0" timeOffset="20">16432 8580 173 0,'21'3'8'0,"-6"-6"-8"15,0-4-2-15,0-7-7 16,-3-4-1-16,-3 5 5 16,0 2 2-16,-3 6 3 15,-3 2 2-15,0 3-1 16,0 5-1-16,0 3 3 16,0 0 0-16,3 3 3 15,-1-1 3-15,1-2 5 16,3 0 3-16,0-2 0 15,3-6-1-15,3 0-8 0,-3-3-5 16,0-2-2-16,-3-1 3 16,3 1 5-16,-9-6-5 0,0 3-2 15,0-7-21 1,-3-1-23 0,-6 0-42-16,0 0 13 15</inkml:trace>
  <inkml:trace contextRef="#ctx0" brushRef="#br0" timeOffset="21">16665 8202 64 0,'0'0'24'0,"3"3"-12"0,12 5-12 0,-10 0 7 0,-2 15 7 15,0 4 5-15,0 5 2 16,0 2-1-16,0 11-4 15,-3-3-2-15,0-2-6 16,0-6-3-16,0-4 0 16,0-7 1-16,0-7-3 15,0-3 5-15,3-7 2 0,-3-6-5 16,3-6-3-16,0-9-6 16,3-9 0-16,0 0-3 15,0 3 2-15,3 5 3 16,0 3 1-16,0 2-2 15,3 6 2-15,0 5 1 0,0 13 2 16,-3 3 3-16,0 0 4 16,-4 0-2-16,1-3-2 15,0 0-2-15,0-2 0 16,-3-3-26-16,0 0-10 16,-3-8-34-1</inkml:trace>
  <inkml:trace contextRef="#ctx0" brushRef="#br0" timeOffset="22">16938 8427 148 0,'3'3'57'0,"0"-1"-30"0,9 1-32 0,-6 0 10 0,3-1-3 16,0 1 1-1,3 0 10-15,0-3 6 0,0 0-10 16,-3-3-2-16,0 0-1 0,0-2-1 15,-3-3 0-15,-3-3-1 16,-3 3 0-16,-6 1-7 16,-3 1 0-16,-3 4-1 15,-3 2-1-15,-6 5 1 16,-3 3 3-16,3 0 0 16,4 8 3-16,2 0 5 15,3 2 6-15,6 1-5 16,3-4 0-16,9 1-2 15,6 0 1-15,0-3-4 0,3-2 0 16,-1-3-3-16,4-3-1 16,0-5-15-16,-3-2-4 15,0-1-23-15,0-2-10 16,-6-6-19 0,0-5-7-16,-3 0 43 15</inkml:trace>
  <inkml:trace contextRef="#ctx0" brushRef="#br0" timeOffset="23">17058 8448 88 0,'-3'5'33'0,"6"14"-18"0,0-3-7 0,0-6 13 16,-1 1 1-16,1 0 4 15,0-1-8-15,-3-2-3 0,3-3-2 16,-3 1-1-16,0-6-6 16,0 0-2-16,3-3 0 15,6-5-2-15,0-10 1 0,3-1-7 16,0 3 1-16,3 0 1 15,0 3 1-15,0 5 1 16,0 3 2-16,-1 8-1 16,1 7 2-16,3 9 0 15,-6-1 3 1,0 1-1-16,-3-1 0 0,0-2-10 16,0-3-2-16,-3-2-45 15,0-3-51 1,-3-6 25-16</inkml:trace>
  <inkml:trace contextRef="#ctx0" brushRef="#br0" timeOffset="24">17992 8422 72 0,'0'-6'30'0,"3"6"-16"0,15-2 3 0,-24 2 16 16,3 2-8-16,-3-2-5 16,0 3-7-16,-6 2-1 15,-3 3-5-15,-2 6 1 16,-1 4-5-16,-3 3-4 0,0 3 0 15,0 2 1-15,12 1 0 0,3-3 2 16,6 0 1-16,9-9-4 16,3-1 1-16,3-9 2 15,0-5 1-15,3-5 1 16,3-9 2-16,-1-1-5 16,1-4-1-16,-3-10-5 15,-6 0-1-15,-6-3 3 16,-9-2 3-16,-6-3-4 15,0 0 1-15,0 2 1 16,0 6 1-16,0 5 1 16,0 6 0-16,3 5 0 15,4 5 0-15,-1 5 0 16,3 8 2-16,3 8-1 16,2 9-1-16,4 1 1 15,3 4 1-15,0 5 3 16,3-1 2-16,0-1-3 0,-3-4-3 15,0-2-11-15,-3-6-4 16,0-2-42 0,0-5-33-16,2-3 31 15</inkml:trace>
  <inkml:trace contextRef="#ctx0" brushRef="#br0" timeOffset="25">18117 8467 140 0,'-3'16'52'0,"6"-16"-28"0,6 2-28 0,-3 1 8 0,3-1 4 16,0 4 5-1,3-6 5-15,0 0 1 0,0-3-10 16,-3-5-3-16,0 0 0 0,-1-2-5 16,-2-1-3-16,0 1 5 15,-3 2 3-15,-6 0-6 16,-3 2-1-16,-3 1-3 15,-2 2 3-15,-1 9-2 16,-3-1 1-16,0 8 2 16,3 3 0-16,3 0 0 15,0 0 0-15,3 0 0 16,6 0 0-16,3-1 0 16,6-1 0-16,3-4 0 15,3-4 2-15,3-4-17 0,3-4-6 16,5-4-19-1,1-2-40-15,0-2 12 16,-3-6 30-16,-6-3 18 16,-3 6 91 15,-10 0-20-31,-5 2-5 16,-3 6-11-16,-8 2-6 15,-4 9-16-15,0 4-6 16,3 1-4-16,0 2 0 0,3 0 2 15,3 3 0-15,3-3 0 16,9 1-3-16,6-4-2 16,0-4 3-16,3-4 2 0,-3-4 0 15,3-4 0-15,-4-2-3 16,1-2-2-16,-3-9-2 16,-3 3-1-16,-3 3 2 15,0 0 2-15,-3 2-2 16,0 3 0-16,-3 3 1 15,0 2 0-15,3 3-5 16,0 11 1-16,0 2 2 16,3 3 1-16,0 0-2 15,3 2 2-15,0-2 1 16,3 0 2-16,0-5-1 16,0-3-1-16,0-3-24 0,3-5-9 15,0-5-18 1,-3-3-29-1,0-8 24-15</inkml:trace>
  <inkml:trace contextRef="#ctx0" brushRef="#br0" timeOffset="26">18454 8239 116 0,'-18'3'44'0,"18"-1"-24"0,18 17-21 0,-12-11 9 16,-1 8 6-16,1 5 5 15,3 5-3-15,0 6-1 0,-3 5-7 16,0-2-3-16,0-4-2 16,0-2-3-16,0-2 1 15,3-6-17-15,-3-5-4 16,0-5-39-16,3-6-27 16,0-5 36-16</inkml:trace>
  <inkml:trace contextRef="#ctx0" brushRef="#br0" timeOffset="27">18641 8467 132 0,'-6'21'52'0,"9"-3"-28"0,-3 1-26 16,0-9 11-16,0 1-8 16,0 2-1-16,0-2-2 15,0-3-2-15,-3-3-55 0,0-2-22 16</inkml:trace>
  <inkml:trace contextRef="#ctx0" brushRef="#br0" timeOffset="28">18614 8390 124 0,'-6'0'49'0,"9"0"-26"0,0 0-58 0,-3 0-4 16,6 3-6-16,0-1 1 15</inkml:trace>
  <inkml:trace contextRef="#ctx0" brushRef="#br0" timeOffset="29">18730 8506 104 0,'0'19'41'0,"0"-14"-22"16,0 3-7-16,0-8 16 0,0 0-7 16,0 0-2-16,0 0-7 15,0 0-2-15,0-3-6 16,0-4-3-16,6-7 0 0,0 1-1 15,0 0 0-15,3 0-3 16,-3 2 2-16,3 3-4 16,0 5 1-16,0 6 2 15,3 5 3-15,-3 5-2 16,-3 0-2-16,0 1 4 16,0-1 3-16,0-2-3 15,0-4-3-15,-1-1-19 16,1-4-7-16,0-2-34 15,3-8-17-15,0 1 39 16</inkml:trace>
  <inkml:trace contextRef="#ctx0" brushRef="#br0" timeOffset="30">18983 8424 116 0,'-6'3'44'0,"-8"8"-24"0,2-3-17 0,3 2 10 16,3 3-4-16,6 1 0 15,-6-4 1-15,0 1 4 16,3-1-8-16,0 1-1 0,0-3-1 16,3 0 0-16,6 0-2 15,0-3-4-15,-3-2 1 16,-3-3 3-16,0 0-1 16,0 0 2-16,3-3-9 15,0 0-3 1,0 1-2-16,0-1-1 0,0 3 4 15,0 0 3-15,6 5-2 16,3 3 7 0,-1 3 1-16,1 2 1 15,0 6 1-15,0-1 18 16,-3 3 8-16,-6 0 5 16,-3 6 2-16,-6-3-6 15,-3-6-4-15,-12-5-12 16,-2-5-6-16,-1 0-12 0,-3-5-5 15,0-3-15-15,6-8-7 16,3-3-26-16,4-2-11 16,8 0-8-1</inkml:trace>
  <inkml:trace contextRef="#ctx0" brushRef="#br0" timeOffset="31">19352 8432 56 0,'-2'14'22'0,"2"-7"-12"0,-3 17 3 16,3-11 11-16,0 1 1 15,0-1 2-15,8 3-4 0,-2-3 0 16</inkml:trace>
  <inkml:trace contextRef="#ctx0" brushRef="#br0" timeOffset="32">19382 8565 238 0,'12'2'7'15,"0"-2"-5"-15,0-2-8 0,0-4-1 16,-3-2-6-16,0-2-2 16,-3-1 4-16,0 3 2 15,-3 0 2-15,0 3 5 16,-3 5 1-16,3 5 3 15,0 3 5-15,3 0 4 16,2 3 2-16,1-1 5 16,3-2 3-16,0 0 2 15,0-2-6-15,0-4-2 16,0-2-5-16,0-2-1 16,-3-1-5-16,-3-2-3 0,3-1-9 15,-6 1-5 1,-3-6-125-1,0-4 46-15</inkml:trace>
  <inkml:trace contextRef="#ctx0" brushRef="#br0" timeOffset="33">19683 8459 144 0,'-3'8'55'0,"6"8"-30"0,0 5-32 16,0-11 10-16,-3 1-1 15,0-1 3-15,0 1-4 0,0 0-3 16,0-3-32 0,0-3-15-16,0-2-4 0,0-3 2 15</inkml:trace>
  <inkml:trace contextRef="#ctx0" brushRef="#br0" timeOffset="34">19626 8385 132 0,'-3'-3'49'0,"6"3"-26"0,0 0-36 0,0-3 4 15,6-2-8-15,0 0-3 16,3-3-19-16,3-5-8 0,0-9 18 16,0 4 11-16</inkml:trace>
  <inkml:trace contextRef="#ctx0" brushRef="#br0" timeOffset="35">19799 8218 104 0,'3'5'41'0,"15"1"-22"0,-9 7-7 16,-3 5 13-16,-3 6-5 16,6 3-1-16,-6 2-3 15,3 2 0-15,-6 4-8 16,0-3-3-16,0-3-1 0,-3-3-5 16,0-2-1-16,-6-6-46 15,3-4-50 1,0-1 19-16</inkml:trace>
  <inkml:trace contextRef="#ctx0" brushRef="#br0" timeOffset="36">19751 8432 148 0,'6'0'57'0,"0"0"-30"0,12-8-27 0,-3 6 10 16,6-1-6-16,-3 0-3 15,0 1 0-15,-1-4-1 16,1 1-27-16,-3-3-9 16,0 0-24-16,-3-2-10 15</inkml:trace>
  <inkml:trace contextRef="#ctx0" brushRef="#br0" timeOffset="37">19978 8311 92 0,'8'52'35'0,"-2"-28"-18"0,0 11-7 0,-6-9 12 0,0 3 3 16,0 3 4-16,0-3-4 15,0-2-1-15,0-6-13 16,0-5-4-16,3-6-5 16,0-5-6-16,3-5 0 0,0-5-7 15,3-5-3-15,0-4-10 16,3-4-3-16,6-3 6 15,0 2 2-15,-3 3 14 16,0 6 5-16,-1 10 12 0,1 8 7 16,0 5 1-1,-3 3 3-15,-3 0-11 0,0 0-4 16,-3-1-23-16,0-1-8 16,0-6-45-1</inkml:trace>
  <inkml:trace contextRef="#ctx0" brushRef="#br0" timeOffset="38">13316 8930 72 0,'-6'-14'27'0,"3"25"-14"0,0-6-15 16,-6-2 56-1,-6-3-8-15,3 3-12 16,-2 5-9-16,-1 0-13 16,0-1-5-16,0 7-4 15,0 2-5-15,3 2 1 0,3 3-1 0,6-2 0 16,3-1 0 0,6 3-2-16,3-7 3 0,6-6 0 15,6-3 1-15,0-8 2 16,-4-5-3-16,1-8 0 15,0-2-1-15,-6-6 0 16,-3-5-5-16,-6-3 0 16,-6-2 5-16,0-1 6 15,-12 6-4-15,-3-2-2 16,3 4 5-16,4 1 5 16,-1 12 2-16,3 4 2 15,3 2-9-15,3 21-1 16,3 6-2-1,6 10 0-15,9 3 0 16,-4 2 0-16,4 0 0 0,0-2 0 16,0-3 0-16,-3-5-22 15,0-5-8-15,-3-6-31 16,0-3-27 0,0-4 33-16</inkml:trace>
  <inkml:trace contextRef="#ctx0" brushRef="#br0" timeOffset="39">13384 8903 148 0,'3'6'55'0,"3"9"-30"0,0 9-27 0,0-13 9 16,0 2-1-1,0 0 1-15,6 0-1 0,6 1-1 16,-3-4-3-16,0-2-4 0,-3-2 1 15,0-4-26 1,-1-2-55-16,-2-2 1 16</inkml:trace>
  <inkml:trace contextRef="#ctx0" brushRef="#br0" timeOffset="40">13569 8877 116 0,'0'18'44'0,"0"19"-24"0,0 3-13 0,0-21 15 0,-3 7 7 16,0 8 4-16,0 3-17 16,0-2-7-16,0-6-6 15,0-5-5-15,0-3 1 0,3-8-21 16,0 0-8-16</inkml:trace>
  <inkml:trace contextRef="#ctx0" brushRef="#br0" timeOffset="41">13649 8919 148 0,'3'16'55'0,"0"3"-30"0,0-4-25 0,-3-7 13 15,0 3 6-15,0-1 8 16,0 1-5-16,-3-3-3 15,3 0-11-15,0-3-5 0,0 1 0 16,0-6 0-16,0 0 1 16,0-3 0-16,3-5 0 15,0 0-5-15,3-8 1 16,6-2-2-16,-3 2-2 16,6 5 0-16,0 9 3 15,0 2-2-15,0 7 1 16,-3 4 2-16,-1 2 0 15,-2 0 0-15,0 3 2 16,-3-2-14-16,0-4-5 16,0 1-33-16,3-6-55 15,0-2 16-15</inkml:trace>
  <inkml:trace contextRef="#ctx0" brushRef="#br0" timeOffset="42">13935 8946 132 0,'-3'-6'49'0,"-15"6"-26"0,6 0-18 16,9 0 13-16,-3 3-4 16,1 2 0-16,-1 6-8 15,0 2-2-15,0 3-2 16,3 2-2-16,3 1 3 0,0-3-2 16,3-3 2-16,0-2-2 0,3-3 2 15,0-3-2 1,5-5 2-16,-2-3-2 0,6-2 2 15,-3-3-4-15,-3 0 0 16,-9-3 3-16,0 4 3 16,0-1 2-16,0 2 1 15,0 1 2-15,0 5 1 16,0 0-8-16,6 8-1 16,0 3-2-16,0-1 2 15,0 1-1-15,3-1-1 16,0 1-2-16,0-3 1 15,0-3-30-15,0 0-14 16,-1-5-35-16,1-5-16 16,-3 0 48-1</inkml:trace>
  <inkml:trace contextRef="#ctx0" brushRef="#br0" timeOffset="43">14045 8940 72 0,'0'6'27'0,"3"12"-14"0,0 1 2 16,0-11 13-16,0-1 7 16,-3 4 3-16,0 0-7 15,0-1-4-15,0-2-13 16,0 0-6-16,0-3-5 0,0-5 0 0,0 0 0 16,0 0-4-16,0-2-1 15,0-6-8-15,3 0-2 16,0-3-4-16,3 3-1 15,0 0 8-15,3 3 2 16,-3 2 5-16,3 3 1 16,0 3 7-16,-3 2 4 15,0 3 3-15,-3 0 3 16,0 0-3-16,0 0 0 16,-3-3-7-16,0 1-4 15,0-6-1-15,3 0-1 16,6-6-5-16,-1-1-1 15,1-1-4-15,6-3 1 16,0 3 3-16,-3 3 1 16,0 2 0-16,0 3 4 0,-3 3 2 15,0 2 2-15,-3 0 1 16,0 3 2-16,0 0-1 16,-3-2 0-16,-3-1-34 15,0-5-15-15,0 0-29 16</inkml:trace>
  <inkml:trace contextRef="#ctx0" brushRef="#br0" timeOffset="44">14340 8972 148 0,'3'24'57'0,"-3"-14"-30"0,0 9-27 0,0-11 10 15,0 2-6 1,0 1-3-16,-3-3-7 0,3-3-4 15,0 1-56-15,-3-6-24 16</inkml:trace>
  <inkml:trace contextRef="#ctx0" brushRef="#br0" timeOffset="45">14334 8832 172 0,'-3'-5'66'0,"6"10"-36"0,-3-3-35 0,3 1 10 16,0 2-5-16,0 1 2 16,0-1-8-16,3 6-1 0,3-4-56 15,0 9-23-15,6-2 33 16,-1-4 18-16</inkml:trace>
  <inkml:trace contextRef="#ctx0" brushRef="#br0" timeOffset="46">14489 8901 124 0,'-9'2'46'0,"6"-2"-24"0,-3 16-24 16,3-8 11-16,-3 5 3 15,0 1 2-15,0-4 1 16,3 3 1-16,0 1-8 16,0-1-5-16,3 0 0 0,3 0-2 15,6 0-1-15,3-2-6 0,3-3-4 16,0-3-21-1,3-5-49-15,-1-2 0 16</inkml:trace>
  <inkml:trace contextRef="#ctx0" brushRef="#br0" timeOffset="47">14655 8924 124 0,'-26'-18'49'0,"11"13"-26"0,0 7-16 0,9 6 15 16,0 5-7-16,-3 1 0 15,0-1-7-15,0 3 0 0,3 0-5 16,3-1-2-16,3-1 2 16,0-1-2-16,6-2-1 15,0-6-2-15,3-3-1 0,6-4-7 16,3-3-2-16,-3-3-9 16,0 0-1-16,-3-6 6 15,-4 1 7-15,-2-3 8 16,0 6 3-16,-3 4 8 15,0 4 6-15,0-1-8 16,0 14 2 0,3 2 3-16,0 3-7 15,0 0-3-15,0 0-2 16,0-3 1-16,0 0-6 16,0-5-1-16,0-3-31 15,0-5-47 1,3-5 13-16</inkml:trace>
  <inkml:trace contextRef="#ctx0" brushRef="#br0" timeOffset="48">14763 8784 96 0,'3'13'35'0,"-3"3"-18"0,3 8-13 0,-3-11 10 16,3 14 3-16,0-1 2 15,0 1-8-15,-3-3-4 16,2-3-7-16,-2-3-2 16,3-2-35-16,0-5-12 15,0-6 0-15,-3-5 1 0</inkml:trace>
  <inkml:trace contextRef="#ctx0" brushRef="#br0" timeOffset="49">14897 8726 104 0,'-3'3'41'0,"6"20"-22"0,0-4-11 15,0-8 11-15,-3 4 2 16,0 7 2-16,0 12-4 16,-3 0-1-16,3-2-10 15,0-3-3-15,0-2-1 0,0-6-18 16,0-3-5-16,3-4-57 15</inkml:trace>
  <inkml:trace contextRef="#ctx0" brushRef="#br0" timeOffset="50">14974 8919 184 0,'-3'21'71'0,"9"-2"-38"0,3-1-41 0,-3-10 12 15,0 3-4-15,0-1 2 16,0 1-1-16,0 0 2 16,0-3-2-16,3-1-7 0,2-4-4 15,7-3-32-15,-3-3-50 16,0-4 13-16</inkml:trace>
  <inkml:trace contextRef="#ctx0" brushRef="#br0" timeOffset="51">15170 8882 128 0,'-3'5'49'0,"0"6"-26"0,-2 26-14 16,2-21 14-16,-3 10 4 16,-6 6 6-16,-6 10-7 15,3 3-3-15,3-8-13 16,0-5-6-16,3-5-3 0,3-6-43 16,0-3-19-16,-3-4-24 15</inkml:trace>
  <inkml:trace contextRef="#ctx0" brushRef="#br0" timeOffset="52">15801 8922 64 0,'0'-21'24'0,"3"21"-12"0,-6-3 3 0,3 3 22 16,-14 3-12 0,-1 2-10-16,-3 5-7 15,3 6-5-15,0 3-3 16,3 2 1-16,0 0-1 0,3 0 0 16,6-2 0-16,3-3 2 15,3-6 1-15,3-2 1 0,6-2 0 16,0-6 0-16,3-3-5 15,-3-5-1-15,0 0-6 16,0-3 0 0,-3 1 6-16,-3 2 3 0,0 3 3 15,-4-1 0 1,1 4 2-16,-3 2 3 0,3 5 0 16,3 3 0-16,0 5-5 15,0 0-1-15,3 1-1 16,0-4 1-16,0 1-2 15,0-1 2-15,0-4-24 16,-3-6-8-16,3-3-37 16</inkml:trace>
  <inkml:trace contextRef="#ctx0" brushRef="#br0" timeOffset="53">15909 8784 100 0,'-3'3'38'0,"3"7"-20"0,3 6-23 0,0-2 6 16,0 9-1-16,-3 9 0 15,3 2 11-15,0 1 7 16,-1-3-5-16,1-3-2 0,0-5-15 16,3-6-5-16,0-5-40 15,6-2-18 1,-3-8 28-16,9-9 16 0</inkml:trace>
  <inkml:trace contextRef="#ctx0" brushRef="#br0" timeOffset="54">16040 8771 120 0,'0'0'46'0,"3"8"-24"0,-3 2-24 15,3-2 9-15,0 8 8 16,-1 5 7-16,1 9-7 15,0 1-1-15,0 1-8 16,0 0-4-16,0-3-1 16,0-3-8-16,0-4-3 0,0-7-38 15,3-1-41-15,0-6 25 16</inkml:trace>
  <inkml:trace contextRef="#ctx0" brushRef="#br0" timeOffset="55">16159 9004 100 0,'-3'8'38'0,"6"2"-20"0,-6 4-21 0,6-7 8 0,0 1 2 15,0 3 4 1,3-3 7-16,2-3 3 0,7 1 3 16,0-6 0-16,0-3-9 15,0-5-2-15,0-3-7 16,-3 1 3-16,-3-1 1 0,-3 1-3 15,-3-6 1-15,-3 2-3 16,-6-7 2-16,0 5-6 16,-6 3-1-16,-6 5-9 15,-3 3-4-15,3 2-22 16,3 9-8-16,3-1-23 16,4-2-22-1,5 5 36-15</inkml:trace>
  <inkml:trace contextRef="#ctx0" brushRef="#br0" timeOffset="56">16471 8882 84 0,'-18'-3'33'0,"33"9"-18"0,-27-9-9 0,9 6 25 16,-15-1-3-1,4 9-2-15,-1 5-2 16,3 0-9-16,0 2-4 16,3 1-6-16,3-1-6 0,6 1 0 15,3-3 1-15,6-3 0 16,6-3-14-16,9-2-3 16,2-5-48-1,-2-6-27-15,0 1 41 16</inkml:trace>
  <inkml:trace contextRef="#ctx0" brushRef="#br0" timeOffset="57">16587 8922 160 0,'-15'16'60'0,"12"-16"-32"0,-3 5-35 16,6 3 8-16,-3 0 4 15,-2 2 4-15,-1 4 2 16,3-1 1-16,0 0-6 15,3 0-6-15,3 1-3 0,3-4-9 16,2-2-5-16,4-3-13 16,0-5-4-16,6-2-17 15,3-4-17 1,-3 1 28-16</inkml:trace>
  <inkml:trace contextRef="#ctx0" brushRef="#br0" timeOffset="58">16688 8964 124 0,'-20'-18'46'0,"2"15"-24"0,9 6-19 0,6-1 12 15,0 6-9-15,0 0-1 16,0 3 3-16,0 2 3 16,3 3-6-16,3 2 4 0,6 1 3 15,3-3-4-15,0-3 0 16,3 0-4-16,-1 0-3 16,1-7-16-16,0-4-7 15,0-4-16-15,-3-4-43 16,0-4 8-16</inkml:trace>
  <inkml:trace contextRef="#ctx0" brushRef="#br0" timeOffset="59">16784 8776 124 0,'0'-2'49'0,"3"-14"-26"0,-3 34-25 16,3-10 9-16,0 5 1 15,-3 3 3-15,3 11-6 16,-3 2-1-16,0 0-2 16,3-3-4-16,-3-2 1 0,0-3-45 15,0 1-37-15,0-7 27 16</inkml:trace>
  <inkml:trace contextRef="#ctx0" brushRef="#br0" timeOffset="60">16712 8879 212 0,'-6'-2'79'0,"6"2"-42"0,3 0-43 0,3 0 12 16,0 0-11-16,6 0-1 16,0 0 3-16,3-3 1 15,0 0 2-15,3 3-22 0,2 0-10 0,-2 0-48 16</inkml:trace>
  <inkml:trace contextRef="#ctx0" brushRef="#br0" timeOffset="61">16968 8906 148 0,'3'8'57'0,"0"5"-30"0,3-5-25 16,0-5 12-16,0-3-3 16,0-3 3-16,3-2-5 15,-3-1-1-15,3 1-4 16,-3-3-3-16,0 0 2 0,-3 0-2 15,-3-2-1-15,-6-1-6 16,0 3-1-16,-6 3-4 16,0 2 2-16,-9 6 5 0,-3 5 2 15,4 5-1-15,2 8 0 16,6 0 4-16,3 1 3 16,3-4 5-16,9 1 5 15,9-1-8-15,3-5-1 16,2-2-5-16,1-3-3 15,3-3-25-15,0-5-9 16,6-5-19 0,3 0-22-16,-4-3 26 15</inkml:trace>
  <inkml:trace contextRef="#ctx0" brushRef="#br0" timeOffset="62">17186 8882 108 0,'-12'-8'41'0,"6"3"-22"0,-18 7-11 0,12 1 11 16,0 2-11-16,-3 3-2 0,0 14-6 15,3-4-1 1,3 3 1-16,1 0 2 0,5 1 3 0,3-4 2 16,6-5 1-16,5-2-4 15,7-3-1-15,0-8 3 16,0-5 1-16,-3-6-6 16,0-5 0-16,0-8-1 15,-3 0 0-15,-4-2 0 16,-2-3 0-16,-6-8 0 15,-3-3 2-15,0 6 5 16,1 5 6-16,-1 7 2 16,3 7 3-16,0 7-12 15,0 13-4-15,0 13-1 16,5 9-1-16,1 2 0 0,3 8 0 16,0-3-3-16,6-2 2 15,-3-5-26-15,0-3-11 16,0-6-41-1</inkml:trace>
  <inkml:trace contextRef="#ctx0" brushRef="#br0" timeOffset="63">16685 8898 76 0,'-11'-3'30'0,"11"-5"-16"0,0 6 1 0,0 2 13 15</inkml:trace>
  <inkml:trace contextRef="#ctx0" brushRef="#br0" timeOffset="64">16665 8885 193 0,'-12'0'15'0,"0"0"-11"16,0 5-6-16,-3 0 1 15,0 6 0-15,0 5 3 0,3 0-1 16,3 0 2-16,3 2 7 16,1 1 5-16,5-1-3 15,0-2-2-15,5-3-3 16,1-2 0-16,0-3-2 15,0-6 0-15,3-4-6 16,0-4 1-16,-3-2-9 16,0-2-4-16,0-1 2 15,0-5 4-15,-3-5 2 16,-3 5 3-16,0 1-1 0,0 4 1 16,0 3 0-16,0 5-2 15,0 9 0-15,3 4 3 16,0 3 4-16,6 3 6 15,0 3-5-15,3-1-2 16,0-2-1-16,-3 0 1 16,-1-3-19-16,1-5-8 15,0-2-36 1</inkml:trace>
  <inkml:trace contextRef="#ctx0" brushRef="#br0" timeOffset="65">17543 8834 48 0,'3'8'19'0,"0"3"-10"0,-3 5 0 16,3-6 11-16,-3 6-2 16,6 3 1-16,-6-1 1 15,6 1 0-15,-3-3-9 16,0-3-2-16,0-2-3 15,-1-4-1-15,-2 1 5 16,0-2 6-16,0-6-8 16,-2 0 0-16,2-3-1 0,-6-2-3 0,3-1-3 15,0-1-3-15,3-4 1 16,0-5 1-16,6 3 0 16,0 0-3-16,-1-1 0 15,-2 4-1-15,6 5 0 16,0 5 0-1,-3 7 3-15,0 7 2 16,-3-1 2-16,0 0 1 16,-3 0 0-16,0-2 2 15,0-3-1-15,0 0 2 16,3-3-4-16,-3-5-2 16,6-3-3-16,0-7-1 0,0-6 4 15,3-2 1-15,3 4-5 16,0 4 0-16,0 2 1 15,0 5 1-15,-1 8 1 16,1 6 2-16,0 0 1 16,-3 2 1-16,0 0-2 15,-3 0 1-15,0-2-2 16,-3-1 2-16,0-2-22 16,-3-2-9-16,0-6-46 15</inkml:trace>
  <inkml:trace contextRef="#ctx0" brushRef="#br0" timeOffset="66">17885 8909 124 0,'3'5'46'0,"3"-8"-24"0,6 16-26 0,-6-7 10 16,3-4-1-16,0 4 4 15,3-4 2-15,-3-2 3 16,-4 0-5-16,1 0-3 15,0-5-1-15,-3-3-1 16,0 0 0-16,-3 0 0 16,-3-2-2-16,-3 2-2 0,-5 0-2 15,-1 0-1-15,-3 5-5 16,0 6 0-16,-6 2 4 16,6 6 2-16,0-1 4 15,6 3 3 1,3 3 4-16,6 0 2 0,6 0-3 15,3 0 0-15,3-3-3 16,0-2 0-16,3-1-3 16,0-4 1-16,0-4-22 15,0-4-7-15,2-1-33 16,-2-2-33 0,0-6 34-16</inkml:trace>
  <inkml:trace contextRef="#ctx0" brushRef="#br0" timeOffset="67">18031 8893 116 0,'-3'2'44'0,"3"17"-24"0,3-6-21 0,3-8 7 15,0 9 9-15,-6-4 5 16,0 1 3-16,3-1 1 16,0 1-11-16,-6-3-5 15,0-3-5-15,3 0-3 0,3-5 1 16,0-2-1-1,3-4-5-15,0-4-1 16,0-9-8-16,3 1-2 16,-1 5 7-16,1 2 4 15,3 3 2-15,0 5 1 16,0 9 6-16,0 4 5 0,-3 4 4 16,-3-1 2-16,0 0-2 15,-3 0 0 1,-3-2-3-16,0-3-1 0,3 0-5 15,0-6-1-15,-3-2-6 16,6-2 0-16,3-6-4 16,0-3 0-16,0 1-5 15,5-1 0-15,4 3 6 16,0 3 3-16,-3 2 3 16,-3 8 0-16,0 3 0 15,-3 3 2-15,0 0-1 16,-3-1 2-16,0 1-2 15,0-3-1-15,0-3-19 16,2-2-10-16,1-6-27 16,0-2-28-16,3-3 32 15</inkml:trace>
  <inkml:trace contextRef="#ctx0" brushRef="#br0" timeOffset="68">18409 8911 104 0,'-6'24'41'0,"3"-19"-22"0,3 16-14 0,3-13 11 0,0 3 4 16,3 0 2 0,0-1 2-16,9 1 0 15,3-3-5-15,-1-6-1 0,4-4-10 16,0-4-1-16,-3-2 3 0,-3 0-2 16,-3-2 1-16,-6-6-3 15,-3 0 1 1,-6 3-4-16,-3 0 0 0,-9 2-6 15,-6 3-2-15,0 0-20 16,0 6-9-16,6 2-26 16,1 0-43-1,5-3 22-15</inkml:trace>
  <inkml:trace contextRef="#ctx0" brushRef="#br0" timeOffset="69">18555 8869 112 0,'6'13'44'0,"0"-5"-24"0,0 29-15 0,0-26 11 16,-3-1 2-16,0 3 1 16,0-2 1-16,-1 0 2 15,-2-3-12-15,0-1-1 16,0-1 1-16,0-1-6 0,0-5 0 16,0 0 2-16,0-3 1 15,0-2-1-15,3 0-1 16,0-6-6-16,3 1 1 15,0-4-2-15,3 1-2 16,0 3 0-16,3 2 3 16,0 0-24-16,3 2-9 15,0 1-17 1,3 3-37-16,-3-1 16 16</inkml:trace>
  <inkml:trace contextRef="#ctx0" brushRef="#br0" timeOffset="70">18781 8887 140 0,'3'3'52'0,"0"0"-28"0,3 15-11 16,3-10 19-16,-3 5-9 16,0 1-4-16,3 1-10 15,-3 1-4-15,3-2-3 16,-1-1 1-16,-2-3 0 0,0 1-4 16,0-6 1-16,0-2-29 15,9-3-10-15,0-3-27 16,3-5-25-1,3-8 34-15</inkml:trace>
  <inkml:trace contextRef="#ctx0" brushRef="#br0" timeOffset="71">19016 8887 140 0,'-12'14'52'0,"3"7"-28"0,-3 16-2 0,3-19 20 16,-8 9-3-16,-4 7 2 15,-3 6-19-15,-3 5-5 16,0-5-11-16,1-6-8 0,-4-2-4 15,3-1-35-15,6-7-15 16</inkml:trace>
  <inkml:trace contextRef="#ctx0" brushRef="#br0" timeOffset="72">11941 11139 72 0,'0'-5'27'0,"0"10"-14"0,0-5 0 16,0 0 11-16,0 0-4 0,3 5-1 16,0 6 2-16,0-1 3 15,0 4-3-15,0 4-3 16,-3 6-2-16,0 0 0 15,3 0-8-15,-3-3-1 0,0-5 3 16,0-3-4-16,3-3-1 16,-3-2 0-16,0-2 1 15,0-6 1-15,0-3 1 16,-3-5-7-16,0-5 0 16,0-6-3-16,0 1-2 15,3-1 3-15,0 1 0 16,0-3-2-16,6 5 2 15,0 3-1-15,3 7-2 16,0-2-8-16,2 11-5 0,1-3-13 16,0 5-4-16,0 1-24 31,-3-1-30-31,0 0 25 0</inkml:trace>
  <inkml:trace contextRef="#ctx0" brushRef="#br0" timeOffset="73">12113 11218 52 0,'-2'0'19'0,"2"0"-10"0,2 3-11 16,-2-3 23 0,9 8 8-16,0 0-3 0,0 0-1 15,0 0-8-15,3-3-2 16,0 0-5-16,3 1-1 15,0-4-5-15,0-2-1 16,0-2-1-16,-4-1 3 0,1-2 1 16,-3-1-5-16,-3-2 0 15,-3 1 3-15,-6-1 2 16,-3 0 0-16,-3-3 1 16,-3 8-6-16,-2 1-1 15,-1 4 0-15,-6 4 2 16,-3-1-1-16,3 3-1 15,3 3 3-15,6 2 0 16,4 0 1-16,8 0 2 0,2 3-3 16,7-3-2-16,3 1 2 15,6-7 0-15,3 1-4 16,3-2-1-16,0-4-17 16,-1-4-5-16,4-1-37 15,0-2-30 1,-3-1 30-16</inkml:trace>
  <inkml:trace contextRef="#ctx0" brushRef="#br0" timeOffset="74">12396 10993 120 0,'0'0'46'0,"0"8"-24"0,3 16-8 0,0-8 17 15,0 11-6-15,0 4 0 16,-3 6-14-16,0 0-7 16,3-2-2-16,-3-3-5 0,3-6 2 15,0 0-23-15,-3-4-12 16</inkml:trace>
  <inkml:trace contextRef="#ctx0" brushRef="#br0" timeOffset="75">12271 11123 168 0,'-3'0'66'0,"6"0"-36"0,6-3-31 15,-3 3 15-15,0 0-4 16,3 0 2-16,6 0-11 16,6 6-3-16,-3-6 1 15,-1 2-5-15,1-2 0 0,0-2-44 16,-3 2-49 0,-3-3 22-16</inkml:trace>
  <inkml:trace contextRef="#ctx0" brushRef="#br0" timeOffset="76">12477 11126 104 0,'0'8'41'0,"0"10"-22"0,0 9-11 0,0-17 11 16,3 6-5-16,0 0 2 15,0 3 0-15,3-1-1 16,-1-2-7-16,1-3-1 0,9-2 0 16,3-6-3-16,-3-2-1 15,0-3-1-15,-3-6-2 16,0-2-2-16,0-2 1 15,-3-3-4-15,-3-1-1 0,-1 4 3 16,-2-6 1 0,-3 5 2-16,0 3 2 0,0 8 5 31,0 3-3-31,0 5-2 0,3 3 1 16,0 2 2-16,3 0-2 15,0 0-2-15,0 0 2 16,0-2 0-16,3-3-15 15,-3 0-4-15,3-5-32 16,-3-3-42 0,3-6 16-16</inkml:trace>
  <inkml:trace contextRef="#ctx0" brushRef="#br0" timeOffset="77">12724 11213 92 0,'-3'11'35'0,"9"-1"-18"0,-3 6-7 0,0-8 12 16,0 3 10-16,0-1 4 16,-3 1-7-16,0-3-3 15,0-3-6-15,0 0-3 16,0-2-9-16,0-3 4 0,0 0 1 16,0-3-4-16,-3-2-3 15,0-6-3-15,3 1-3 16,0-3-2-16,0-1 1 15,3 4 1-15,0-1 0 16,0-2-3-16,2 2 0 0,1 3-7 16,0 3-2-1,6 8-68-15,-3 2-14 16</inkml:trace>
  <inkml:trace contextRef="#ctx0" brushRef="#br0" timeOffset="78">12875 11234 92 0,'0'11'35'0,"6"-1"-18"0,-3 4-7 0,-3-6 12 16,0-1 7-1,0 1 7-15,0-2-13 16,0-1-5-16,0-5-9 0,0 0-4 15,0 0-2-15,0 0 0 0,0-3 0 16,0-2 1-16,0-3 0 16,0-2-5-16,3-4 1 15,0 4-2-15,3-3-2 16,0 5 3-16,3-3 2 16,3 3 0-16,-3 5-1 15,3 3 1-15,-3 6-1 16,6 2 6-16,-3 2 6 15,-3 1-2-15,0-1 2 16,-4 1-7-16,1-3-3 16,0 0-23-16,-3-3-27 15,0 0-10-15</inkml:trace>
  <inkml:trace contextRef="#ctx0" brushRef="#br0" timeOffset="79">13176 11184 88 0,'3'-16'33'0,"0"29"-18"0,0-21 0 16,-3 8 15-16,0 0 10 15,0 0 6-15,0 6-10 16,-3-1-4-16,0 0-18 15,-3 1-7-15,3-1 0 0,0 3-4 0,3 0-2 16,3 2-3 0,3 1 1-16,3 2 1 0,3 0 2 15,0 1 3-15,0-1 2 16,-9 0 12-16,-3-2 7 16,-3-1-4-16,-3 1-3 15,-6-3-11-15,-6-3-3 16,-3-2-27-16,0-3-13 15,-2 0-44-15,5-3-19 16</inkml:trace>
  <inkml:trace contextRef="#ctx0" brushRef="#br0" timeOffset="80">13763 11142 72 0,'-6'-3'27'0,"6"6"-14"0,0 10-4 16,3-5 9-16,0 2 7 15,-1 4 7-15,1-1-4 16,0 3-2-16,0 0-10 15,0-1-5-15,0-1-6 16,0-4 1-16,0 1 0 0,-3-3 0 0,0-3 1 16,3-2 9-16,-3-3 5 15,0-3-5-15,-3-2-1 16,0-3-5-16,0-5-1 16,0-1-10-16,0-1-1 15,3-1 2-15,0 0 4 16,3-3-3-16,3 6-1 15,3 0-2-15,0 2-2 16,3 1 3-16,0 4 0 16,0 1-17-16,0 2-8 15,0 3-26-15,-3 0-10 16,6 0-18 0</inkml:trace>
  <inkml:trace contextRef="#ctx0" brushRef="#br0" timeOffset="81">13938 11171 116 0,'0'2'44'0,"0"12"-24"0,15-1-17 16,-9-8 10-16,0 0 5 15,3 1 3-15,0-4-2 16,0 1-1-16,3-3-10 16,0 0-1-16,-1-3 0 0,1 1-1 15,0-1 1-15,-3-8-4 16,-3 4-2-16,-3-9 2 15,-6 2-9 1,-3 4-1-16,-3-1-3 16,-3 6-1-16,-3 0 8 0,-2 13 4 15,-4 0 0 1,0 2 2-16,6 3-2 0,3 1-1 16,3 1 3-16,3 1 2 15,3 0 0-15,9 0 2 16,6 0-4-16,0 0 0 15,3-3-1-15,6-2 1 16,3-3-24-16,-1-6-8 16,7-4-52-1</inkml:trace>
  <inkml:trace contextRef="#ctx0" brushRef="#br0" timeOffset="82">14364 10978 88 0,'-24'-27'35'0,"21"9"-18"0,-6-1-2 15,6 16 13-15,-3 1 9 16,-3 2 7-16,-3 2-18 16,0 9-4-16,0 8-14 15,1 2-5-15,2 5-2 0,-3 3-1 16,9 8 0-16,0 3 2 15,3 0 3-15,3-3-2 16,0-3-2-16,0-5-3 0,0-5-1 16,0-5-14-16,0-4-4 15,-3-4-31 1,0-6-47-16,0-5 20 16</inkml:trace>
  <inkml:trace contextRef="#ctx0" brushRef="#br0" timeOffset="83">14093 11147 176 0,'-3'-16'66'0,"3"29"-36"0,3-18-33 0,0 2 13 15,3 1-12-15,9-1-3 16,6 0 7-16,2-2 3 16,1 0-2-16,0 0-13 0,0-1-3 0,-3 4-32 31,-4-1-41-31,-2 3 14 0</inkml:trace>
  <inkml:trace contextRef="#ctx0" brushRef="#br0" timeOffset="84">14331 11152 116 0,'-3'19'44'0,"6"-6"-24"0,3 0-17 15,0-8 10-15,3 1 3 16,6-1 4-16,-3-2 1 16,0-3-1-16,-1-3-10 15,1 0-6-15,0-5-1 0,-3 1 0 16,0-7 1-16,-6 4-5 15,-3-4 1-15,0 4-2 16,-9 2-2-16,0 3-2 16,-6 2-1-16,0 6 1 15,1 5 4-15,-1 5-4 16,3 0 0-16,3 0 3 0,6 3 3 16,0 0 1-16,6 0 2 15,6 0 0 1,6-3 1-16,0-2-2 0,-1-3-2 15,1-3-17-15,0-5-6 16,-3-3-29 0,0-2-27-16,0-3 25 15</inkml:trace>
  <inkml:trace contextRef="#ctx0" brushRef="#br0" timeOffset="85">14492 11200 76 0,'3'8'30'0,"0"0"-16"0,0 5 1 0,0-5 15 0,0 2-1 16,-3-2 1-16,0 0-4 16,0 0 1-16,3-2-4 15,-3-6-2-15,0 0-11 16,0 0 5-16,0-3 4 0,0-2-6 16,0-6-2-16,3 0-6 15,0 1-4-15,3-3 0 16,-1-6-1-16,4 3-5 15,0 3 1-15,0 5-7 16,6 3-1-16,0 7-28 16,3 4-14-16,0 2-16 15,0 0-25 1,-4-3 34-16</inkml:trace>
  <inkml:trace contextRef="#ctx0" brushRef="#br0" timeOffset="86">14703 11195 120 0,'0'0'46'0,"3"0"-24"0,0 2-19 16,0 1 12-16,3 2 2 15,0 0 2-15,0 1-4 16,3-1-1-16,0 0-8 16,3-2 3-16,3-3 1 0,-1 0-3 15,4 0 1-15,-3-3-5 16,-3-2 0-16,-3 0 1 16,0-1 0-16,-3-2-2 15,-3 1-2-15,-6-4 3 16,-6 3 0-16,-3 0-4 15,0 3 1-15,-3 5-2 0,-3 2 0 16,1 4 0-16,-1-1 0 16,3 3 4-16,0 0 1 15,0 2-1-15,9 1 1 16,0 2 0-16,6 3 1 16,3 0 2-16,3 0 1 15,3 0-3-15,3-3-3 16,0 0 0-16,3-5-1 15,3-3-11-15,-1-5-3 16,1-2-24-16,-3-3-8 16,0-3-25-1,-3-3-21-15,-3-2 41 16</inkml:trace>
  <inkml:trace contextRef="#ctx0" brushRef="#br0" timeOffset="87">14876 11192 124 0,'-3'0'49'0,"6"3"-26"0,-3-1-25 15,3 3 9-15,0 3 6 16,0 3 6-16,-3 2 1 16,0 0 0-16,0 1-10 15,0-1 0-15,0-3 1 0,0-2-4 16,0 0-2-16,0-2-2 16,0-6 0-16,0-3-2 15,3-5-1-15,0-3-2 16,3-2-1-16,0 0-5 0,2 0 0 15,1 2 4 1,3 1 2-16,0-1 4 0,0 6 1 16,3 2-1-16,0 3-2 15,0 5 5 1,-3 3 1-16,-3 3 2 0,0 2 0 16,-4 0-4-16,1 1-1 15,0-4-6-15,-3-2 0 16,0-3-28-16,0 1-9 15,3-4-40 1,3-2-18-16,6-2 49 16</inkml:trace>
  <inkml:trace contextRef="#ctx0" brushRef="#br0" timeOffset="88">15191 11163 108 0,'-9'-6'44'0,"6"1"-24"0,-3-3-6 0,3 14 15 0,0-4-3 15,-5 3 2-15,-1 3-5 16,0 0-2-16,0 6-11 16,0 1 0-16,3 4 3 0,3 2-7 15,9 3-1-15,3-3-1 16,3-5 0-16,3-3-7 16,-1-5 0-16,4-3-15 15,3-7-3-15,3-3-24 16,0-6-12-16,-6-2-18 15</inkml:trace>
  <inkml:trace contextRef="#ctx0" brushRef="#br0" timeOffset="89">15295 11187 160 0,'-3'0'60'0,"6"0"-32"0,9 2-31 0,-6 1 11 16,0 0 7-16,0-1 7 15,3 1-5-15,0-1 1 16,3 1-11-16,0 0 0 0,0-3 3 15,0 0-4-15,0-3-1 16,-3 0 0-16,-1 1 1 16,-2-3-3-16,-6-1-2 15,-3-2-3-15,-6-2-1 16,-2-1-12-16,-4 6-2 16,-3 2 6-16,-6 8 5 15,3 6 3-15,3 0 1 0,6 5 4 16,4 2 1-16,8 1 5 15,5 2 5-15,4 0-1 16,3-3 1-16,6-2-3 16,3-5-1-16,3-3-3 15,3-8-1-15,-4-5-30 16,-2-3-12-16,-6-6-66 16</inkml:trace>
  <inkml:trace contextRef="#ctx0" brushRef="#br0" timeOffset="90">13783 11356 52 0,'0'3'22'0,"0"-3"-12"0,3 2 6 15,-3-2 13-15,0 0-2 16,6 3-1-16,0-3-6 15,3 0-2-15,3 0 1 16,3 0 0-16,3-3-2 0,6 1 2 16,-1-1-10-1,1 3 1-15,3 0 1 0,3 0-4 16,3 0-2-16,-4 0 2 16,1 3 0-16,6-1 1 0,-3 1 0 15,-1 0-2-15,4-1 1 16,-3 1-2-16,2-3 2 15,-2 0-2-15,0 0 0 16,0 0 1-16,2 0 1 16,1 2-3-16,-3-2-3 15,-3 8 4-15,-1-5 1 16,1 5 0-16,0-3-1 0,-3 3 1 16,-1 0 1-16,1-3-1 15,0 1-1-15,6-1-1 16,-3-8 0-16,-1 1-2 15,4-1 1-15,6-2-4 16,-3 5 0-16,-1 0 1 16,-2 0 0-16,3 0 0 15,-4 5 0-15,-5-2 2 16,6-6 1-16,3 6-4 16,-4-6 1-16,1 3 2 15,0 0 1-15,-3 0-1 16,-1-3-2-16,-2-2 1 15,0 0 1-15,-6 5-1 0,-3 0 2 16,-3-5-9-16,-4 5-3 16,1-6-39-16,-3 1-17 15</inkml:trace>
  <inkml:trace contextRef="#ctx0" brushRef="#br0" timeOffset="91">15819 10935 116 0,'0'19'44'0,"0"2"-24"0,0 0-6 16,0-8 17-16,0 6 0 0,0 7 2 16,-3 6-12-16,0 0-5 15,0 2-9-15,0 1-5 0,3-4 1 16,0-4-13-16,0-6-6 15,0-3-46 1,3-4-49-16,3-6 32 16</inkml:trace>
  <inkml:trace contextRef="#ctx0" brushRef="#br0" timeOffset="92">15691 11160 212 0,'-9'-5'79'0,"15"-3"-42"0,0 5-41 16,-3 6 15-16,3-3-4 16,6-5 1-16,3-1-4 15,3 1-1-15,3-3-1 16,3 3-2-16,-1 0 1 0,1 2-23 16,-3 0-8-16,-3 1-1 15,-3 2 2-15,-3 5 13 16,-3 5 10-16,-3 6 6 15,-4 3 3-15,1 2 3 16,0 3 3-16,0 0 2 16,3-1 1-16,3-1-4 15,3-4 0-15,6-5 4 0,3-5 2 16,3-8 1-16,-3-5 4 16,-4-6-2-16,-2-2-1 15,-3 0 7-15,-6-3 3 16,-9 0-3-16,-6 0-2 15,-6-2-14-15,-2 2-6 16,-4 3-23-16,0 2-9 16,3 1-37-16,3 4-16 15,0 1-14 1</inkml:trace>
  <inkml:trace contextRef="#ctx0" brushRef="#br0" timeOffset="93">16635 11118 104 0,'0'-5'38'0,"12"-1"-20"0,-24 4-12 0,9 2 11 15,0 2 8-15,-3 1 7 0,-3 2-6 16,-3 6-3 0,-3 2-16-16,0 3-4 0,0 2-2 15,4 6-4-15,2 0 2 0,3 0-1 16,6-3 0-16,3-3 2 16,6-4 2-16,5-6-3 15,1-3 0-15,6-8-15 16,3-5-4-16,-3-2-12 15,-3-6-29 1,0 0 10-16,-4-10 7 16,-2-1 7-16,-3 1 20 15,-3-1 9-15</inkml:trace>
  <inkml:trace contextRef="#ctx0" brushRef="#br0" timeOffset="94">16709 10911 104 0,'-3'-5'41'0,"3"8"-22"0,0-1-16 0,0-2 19 16,3 27-7-1,0 2-1-15,3 5 1 16,-3 6 3-16,0-3 1 16,0 0-10-16,0-2-1 0,0-4-1 15,3-4-3-15,0-3-1 16,0-9-32-16,0-1-15 16,0-6-31-1</inkml:trace>
  <inkml:trace contextRef="#ctx0" brushRef="#br0" timeOffset="95">16944 11123 96 0,'-11'-5'38'0,"2"5"-20"0,0-3-15 15,6 6 12-15,-3-3 0 16,-3 2 3-16,-3 6 3 15,-3 6 2-15,0-1-8 16,0 0-2-16,3 0-7 16,3 3-6-16,3 0-1 0,4-3 1 15,2 1 2-15,2-4 1 16,4-2 3-16,3-3-8 16,0-5 0-16,0-2-2 15,0-4-1-15,0 1 4 0,0-3 0 16,0 0 1-16,-6-5 2 15,3 2-1-15,-6 3-1 16,-3 1-2-16,3 1-1 16,0 6 2-16,0 0 0 15,0 6-2-15,0 1 0 16,6 4-1-16,0 2 0 16,3 3 5-16,0 0 3 15,0 0-1-15,0-3 0 16,2-2-25-16,1-6-13 0,0 0-33 15</inkml:trace>
  <inkml:trace contextRef="#ctx0" brushRef="#br0" timeOffset="96">17022 11155 4 0,'0'-11'2'0,"0"22"0"0,0-6 8 0,0-5 9 15</inkml:trace>
  <inkml:trace contextRef="#ctx0" brushRef="#br0" timeOffset="97">17022 11160 46 0,'-3'3'-11'15,"3"-3"-6"1</inkml:trace>
  <inkml:trace contextRef="#ctx0" brushRef="#br0" timeOffset="98">17037 11128 116 0,'0'-5'44'0,"-3"13"-24"0,-3-11-8 0,6 3 16 15,0 0-1-15,-3 3 2 0,0 0-12 16,0 5-5-16,0-3-7 16,0 3-2-16,-3 0 3 0,3 0-8 15,3 0-3-15,3 2 3 16,3 1 0-16,0-1 2 16,3 1 0-16,0 0 0 15,0-1 2-15,-3 1 5 16,-3-3 6-16,0 0 4 15,-6 0 2-15,0-1-6 16,-6-1-3-16,0-4-5 16,0-2-4-16,0 0-18 15,0 0-9-15,0-2-22 16,3-1-9-16,6-2-25 16</inkml:trace>
  <inkml:trace contextRef="#ctx0" brushRef="#br0" timeOffset="99">17186 11115 180 0,'-6'3'68'0,"6"-6"-36"0,-3-2-29 0,3 10 17 16,-3-2-6-16,-3-1 2 15,-3 6-7-15,0 3-3 16,3 0-3-16,6-1-5 0,3 1-1 15,0-1-1-15,3 1 3 16,0 2 2-16,-3 0 4 0,0 1 0 16,0-1 2-16,-3 0 5 15,0-2 4-15,-3-1 1 16,0 1 1-16,-6-3-7 16,3-3-2-16,-6 0-23 15,0-5-10-15,3 0-43 16,9-2-18-16,3-4-6 15</inkml:trace>
  <inkml:trace contextRef="#ctx0" brushRef="#br0" timeOffset="100">17525 11152 84 0,'-6'-8'33'0,"6"8"-18"0,-9 11-2 0,6-9 14 16,-3 6 2-16,-3 0 3 0,3 3-9 16,-3 0-3-16,3 4-6 15,3 4-1-15,3-1-7 16,3 1-4-16,6-3-1 0,3-3 1 16,0-5 1-16,9-8 3 15,0-3 1-15,0-5 3 16,-4-2 1-16,-2-3 1 15,-3-1 2-15,-3 4 4 16,-6-1 1-16,-3 1-8 16,-6-4-4-16,-6 1-18 15,0 3-7-15,-3-4-40 16,1 4-15-16</inkml:trace>
  <inkml:trace contextRef="#ctx0" brushRef="#br0" timeOffset="101">17665 10843 144 0,'-6'0'55'0,"9"2"-30"0,-3 1-29 16,3 8 5-16,-3 10 7 15,0 10 7-15,0 6 5 16,0 1-10-16,3-1 10 0,-3 2 3 15,3-4-11-15,0-6-5 16,0-3-4-16,0-5 0 16,-3-5 0-16,0-3 1 15,0-5 2-15,0-2 1 0,0-6-3 16,0 0-3-16,3-3-5 16,0-8 0-16,0-4-9 15,3-1-2-15,2 0 1 16,1 0 3-16,0 3 0 15,3 2 0-15,3 9 6 16,0 2 4-16,3 7 2 16,0 4 2-16,-3 2 9 15,-3 0 7-15,-4 1 5 16,-5-1 3-16,-6 0-1 16,-5 0-1-16,-1-2-10 15,-3-3-4-15,-3-3-20 0,-3-2-8 16,0-3-12-16,0-3-5 15,3-2-30 1,0 2-53-16,7 1 22 16</inkml:trace>
  <inkml:trace contextRef="#ctx0" brushRef="#br0" timeOffset="102">17882 11110 140 0,'6'8'55'0,"0"-6"-30"0,0 22-25 0,0-11 13 16,0 3 0-16,-3 6 2 16,-3 4 3-16,0 0 1 0,-3 1-10 15,-3-1-3-15,-3 3-2 16,0-13-9-16,-6 6-2 0,-3-4-34 16,0-10-13-16,1-5-18 15</inkml:trace>
  <inkml:trace contextRef="#ctx0" brushRef="#br0" timeOffset="103">17882 11054 176 0,'9'-5'68'0,"-3"2"-36"0,6-5-40 0,-6 6 10 15,0-1-21 1,-3 3-7-16,3 0-42 0,0 5-19 15</inkml:trace>
  <inkml:trace contextRef="#ctx0" brushRef="#br0" timeOffset="104">18079 11144 124 0,'-6'19'46'0,"9"-17"-24"0,2 12-21 0,1-12 8 16,0 1 3-16,0 0 3 15,3-3-6-15,0-3-1 16,0-2-4-16,0-3 2 0,0-3 0 16,-3 1-11-16,0-1-6 15,-6 3-2-15,-3 0 0 16,-3 3 1-16,-3 2 0 0,-3 6 7 16,-6 2 2-1,3 6 3-15,-5 2 2 0,5 0 14 16,9 3 9-16,3 0-1 15,6 0-2-15,3-3-8 16,6 0-4-16,2-2-12 16,4-6-4-16,3-2-32 15,3-3-13-15,3-6-18 16</inkml:trace>
  <inkml:trace contextRef="#ctx0" brushRef="#br0" timeOffset="105">18302 11110 140 0,'-27'5'55'0,"12"-2"-30"0,0 2-25 0,12 8 10 16,-3 1 9-16,3-1 7 15,0 0-4-15,3 0-1 16,3 0-12-16,6 1-1 0,6-4-1 16,0 1-8-16,3-6-1 15,3-2-13-15,0-6-3 16,-4-2-20-16,1-6-8 15,6-7-26 1</inkml:trace>
  <inkml:trace contextRef="#ctx0" brushRef="#br0" timeOffset="106">18480 10877 188 0,'-3'-3'71'0,"3"9"-38"0,0-1-36 15,0 3 11-15,3 13 2 16,0 6 6-16,3 4 1 15,0 9-1-15,0 0-8 16,0-3-5-16,0 0 0 0,0-3-4 16,0-2 0-16,-3-8-28 15,0-3-10-15,0-5-54 16</inkml:trace>
  <inkml:trace contextRef="#ctx0" brushRef="#br0" timeOffset="107">18296 11099 240 0,'21'0'90'0,"-1"8"-48"0,19-16-47 0,-15 6 15 16,12-1-8-16,5-2-2 15,4-1-52-15,0-2-25 16,5-2-12-16,-5-3-4 15</inkml:trace>
  <inkml:trace contextRef="#ctx0" brushRef="#br0" timeOffset="108">19233 10761 124 0,'-17'-8'46'0,"-1"8"-24"0,-9 2-13 0,18 4 14 16,-6 2-5-16,-6 5 0 0,-3 5 7 15,1 14 4-15,-7 13-15 16,0 11-6-16,6 4-3 0,15 1-3 15,9 0-2-15,9-5 1 16,12 2-1-16,6-10-7 16,15-9 0-16,-1-10-35 15,-2-7-14-15,0-17-22 16</inkml:trace>
  <inkml:trace contextRef="#ctx0" brushRef="#br0" timeOffset="109">19454 11097 84 0,'-12'-6'33'0,"9"4"-18"0,0-1-18 16,-6 3 45-16,-9 3-6 15,3 2-2-15,0 3-1 16,0 8-21-16,-2 5-7 15,-1 3-4-15,6 0 1 0,3 2 1 16,3-2-1-16,3-3-2 16,3-2 3-16,3-6 2 15,3-3 0-15,3-4 2 16,6-6-4-16,-3-3-2 16,5-5-3-16,-2-3-1 15,-3-2-1-15,-3 0 3 16,0-5 0-16,-3 4 1 0,0 4-3 15,-3 2 0-15,0 2-1 16,3 14-4 0,-3 3 2-16,3 5 3 15,0 0 2-15,0-3-2 16,3 0 2-16,0-2-19 16,0-6-9-16,-1-5-36 15,4-5-20 1,0-3 38-16</inkml:trace>
  <inkml:trace contextRef="#ctx0" brushRef="#br0" timeOffset="110">19543 10903 124 0,'-3'11'46'0,"9"34"-24"0,0 0-17 0,0-26 11 16,0 12-3-16,-3 9 0 15,3-3-7-15,0 0-4 16,-3-5-1-16,3-3-1 0,-3-5 2 16,6-8-32-1,-1-8-12 1,7-8-32-16,-3-8 15 16</inkml:trace>
  <inkml:trace contextRef="#ctx0" brushRef="#br0" timeOffset="111">19704 10943 132 0,'0'-2'49'0,"0"4"-26"0,3 19-23 16,0-10 13-16,0 7 6 15,-3 9 6-15,0 7-13 16,0 6-7-16,0 0-3 16,0-3-2-16,0-3 0 0,3-5 0 15,0-2 0-15,3-9-31 16,0-5-14-16,2-5-24 15</inkml:trace>
  <inkml:trace contextRef="#ctx0" brushRef="#br0" timeOffset="112">19841 11245 128 0,'-3'16'49'0,"-15"-6"-26"0,12 3-16 0,12-7 13 15</inkml:trace>
  <inkml:trace contextRef="#ctx0" brushRef="#br0" timeOffset="113">19841 11300 281 0,'15'3'34'16,"-1"-3"-17"-16,4-3-6 0,0-5-4 15,-3-2 1-15,0-1 0 16,-3 1-4-16,-3-4-1 0,-6-1 1 16,-6-7 2-1,-3 4-5-15,-3 2-1 0,0 3-13 16,-6 2-5-16,0 3-14 15,-3 6-8-15,3-1-42 16</inkml:trace>
  <inkml:trace contextRef="#ctx0" brushRef="#br0" timeOffset="114">20010 11187 124 0,'3'21'49'0,"0"-13"-26"0,3 0-23 16,-3-3 10-16,3-2-2 16,0-1 2-16,6-2-1 15,6-2-5-15,-3-1-4 0,-3-2-3 16,0-1-7 0,-4-2-2-16,1 3 5 0,-3 0 1 15,0 5-1-15,-3 2 2 16,3 4 3-16,0 4 3 15,0 1 6-15,3 0 6 16,0-1 6-16,0-2 5 16,3-3 3-16,0-5 1 15,0-2-7-15,-3-4 0 16,0-2-8-16,-1 1-3 16,-2-7-3-16,0-2-2 15,-6 1-3-15,-3-1-2 16,0 2-10-16,-3 1-6 0,1 3-21 15,-4-1-9 1,0 3-24-16,3 5-26 16,0 3 34-16</inkml:trace>
  <inkml:trace contextRef="#ctx0" brushRef="#br0" timeOffset="115">20376 11054 84 0,'-3'-2'33'0,"3"4"-18"0,-6 1-7 15,6 0 13-15,-2-1 3 0,-7 4 5 16,0 1-4-16,0 1-3 16,3 0-12-16,0 0-6 15,3 0-3-15,9 5-4 0,3 6 0 16,0-3 2-16,0 0 0 15,0 0 3-15,2-3 1 16,-5 0 12-16,-3-2 7 16,-3-1 2-16,-6-2 1 15,0 0-14-15,-11-3-4 16,-4-2-21-16,3-3-7 16,0-3-34-16,3 1-15 15,3 2-7 1</inkml:trace>
  <inkml:trace contextRef="#ctx0" brushRef="#br0" timeOffset="116">20891 10845 176 0,'-12'-16'66'0,"7"14"-36"0,-10-1-13 16,9 3 22-16,-3 5-22 0,-6 3-9 16,-6 6-5-16,0 9-3 15,3 9 0-15,3 8 4 0,4 0 5 16,-1 2 1-16,3 3 2 15,3-5-6-15,3-3-2 16,0-3-7-16,3-5 0 16,0-5-28-16,0-6-11 15,0-4-43 1,-3-4-32-16,0-5 47 16</inkml:trace>
  <inkml:trace contextRef="#ctx0" brushRef="#br0" timeOffset="117">20528 11089 80 0,'-18'0'33'0,"15"2"-18"15,0-2-11-15,3 0 10 0,0 0 14 16,0 0 7-16,6 6-5 15,3-4-3-15,3-2-4 16,6-2-3-16,6-4-10 16,3-2 0-16,5 0 1 0,4 1-9 15,-3-1 0-15,0 0-11 16,-1 2-2-16,-2 1-29 16,-6 2-12-16,-3 3-26 15</inkml:trace>
  <inkml:trace contextRef="#ctx0" brushRef="#br0" timeOffset="118">20874 11126 116 0,'-6'-6'46'0,"3"4"-24"0,-3-1-13 0,3 6 14 15,0-3-2-15,-3 2-1 16,0 9-6-16,-3 2-1 16,0 3-8-16,3 3-3 0,0 4 1 15,3 4 0-15,6-3 1 16,6 0 0-16,3-6 2 15,6-5 3-15,3-5 2 0,-1-5-5 16,-2-6-2-16,3-5-4 16,-6-5-3-16,-3 0 4 15,-3-3 1-15,-9 3 2 16,-3 0 0-16,-3-3-2 16,-3 8-2-16,0-3-10 15,-3 3-6-15,3 3-21 16,0 2-9-16,3 1-33 15</inkml:trace>
  <inkml:trace contextRef="#ctx0" brushRef="#br0" timeOffset="119">21049 11221 140 0,'9'21'52'0,"-3"-8"-28"0,0 3-26 0,-3-8 11 16,0 0 5-16,0 0 3 15,0-3 3-15,-3 1 0 16,0-6-11-16,0 0 8 0,0-3 5 16,-3-5-13-16,0-3-5 15,3-4-3-15,0-1 1 16,0 0-3-16,3 0 0 16,3 0-1-16,3 3 0 15,3 2 2-15,0 6 0 0,2 2-20 16,4 9-7-16,9-1-63 15</inkml:trace>
  <inkml:trace contextRef="#ctx0" brushRef="#br0" timeOffset="120">21638 11099 156 0,'-29'-5'60'0,"20"10"-32"0,-6 3-26 0,9-2 14 16,-3-1-12-16,-3 8-5 16,0 0 7-16,3 3 3 15,0 3-4-15,3 2 1 0,6 0 1 16,6 0-3-16,3-2-1 16,6-3-3-16,3-3-1 0,6-8-6 15,0-5 0 1,-1-5-17-16,1-3-4 0,-3-5-19 15,-3-1-34 1,-3-4 19-16</inkml:trace>
  <inkml:trace contextRef="#ctx0" brushRef="#br0" timeOffset="121">21707 10906 68 0,'-3'5'27'0,"6"19"-14"0,0 11 0 15,0-17 11-15,3 6 3 16,0 8 1-16,0-1 4 16,0 1 3-16,-3-3-11 0,0 0-4 15,-3-5-11-15,0-3-2 0,0-5 0 16,0-5-1-16,0-3 1 16,0-8-2-16,3-3 2 15,0-2-9-15,3-3 0 16,3-5-5-16,2-6 0 15,4 3-1-15,0 3 0 16,0 2 7-16,0 6 5 16,-3 8 0-16,3 5 3 15,-3 2-4-15,-3 4 0 16,-3-1-1-16,-1 0 1 16,-2-2-18-16,3-1-4 15,3-2-37-15,0-3-52 16,3-5 22-16</inkml:trace>
  <inkml:trace contextRef="#ctx0" brushRef="#br0" timeOffset="122">22070 11131 132 0,'-9'-5'52'0,"3"7"-28"0,-3 1-13 15,3 5 18-15,-3 0-6 16,0 2 1-16,1 1-9 15,-1 2-4-15,0 3-6 16,3 3 1-16,3-1 3 0,3 1-1 16,6-3 1-16,0-3-5 15,3-5-1-15,2-6-1 0,1-2-2 16,0-5-4-16,6-3-2 16,-3-5 0-16,-3 0 2 15,-3-3 4-15,-3 0 2 16,0 3 0-16,-3 0 3 15,-6 5 1 1,0 0-2-16,6 10-3 16,6 4 0-1,0 2 3-15,0 2 2 16,0 3-2-16,-4 1-1 16,4-1-3-16,0-3-1 15,0-2-17-15,0 0-8 16,0-5-30-16,0-3-13 15,0-3-7-15</inkml:trace>
  <inkml:trace contextRef="#ctx0" brushRef="#br0" timeOffset="123">22252 11128 160 0,'-3'0'60'0,"6"0"-32"0,-3 14-31 15,3-9 11-15,0 3 5 16,0 2 3-16,0 1-1 15,0 0-1-15,0 2-8 16,-1 0-4-16,4-2-1 0,-3-1-12 16,0-2-5-16,-3-3-52 15,0 1-40-15,0-6 41 16</inkml:trace>
  <inkml:trace contextRef="#ctx0" brushRef="#br0" timeOffset="124">22281 11081 160 0,'-9'-3'63'0,"9"3"-34"0,0 3-38 0,0-3 9 16,0 0-11-16,0 0-3 16,6 5-50-16,-3 0-20 15</inkml:trace>
  <inkml:trace contextRef="#ctx0" brushRef="#br0" timeOffset="125">22371 11160 156 0,'0'24'57'0,"0"-19"-30"0,3 6-23 16,-3-6 13-16,9 0 3 16,-9 3 2-16</inkml:trace>
  <inkml:trace contextRef="#ctx0" brushRef="#br0" timeOffset="126">22383 11232 325 0,'0'5'7'0,"0"-5"-4"0,0 0-2 15,3-3-1-15,0-2-3 16,0 0 0-16,0-3-1 16,2-3 0-16,1 1 0 15,0-4 0-15,3 4 3 16,3-1 0-16,0 3 3 0,0 6 1 16,0 7 5-16,0 0 3 15,-3 3 0-15,0 0 3 16,-3 3-3-16,0 2 1 15,0 0-3-15,-6 0 0 16,0-2-14-16,0-3-6 16,0 0-24-16,0-3-10 15,0 0-38 1,0-5-28-16,6 0 45 16</inkml:trace>
  <inkml:trace contextRef="#ctx0" brushRef="#br0" timeOffset="127">22642 11144 184 0,'0'11'71'0,"3"-9"-38"0,0 12-25 15,0-9 16-15,-1 3-1 16,1 3 1-16,-3-1-13 16,0 1-4-16,0-1-5 15,0 1-8-15,0-3-1 0,0-3-43 16,0-2-17-16,0-3-21 15</inkml:trace>
  <inkml:trace contextRef="#ctx0" brushRef="#br0" timeOffset="128">22627 11073 200 0,'-6'-3'77'0,"9"3"-42"0,0-2-41 0,-3 2 12 16,0 0-9-16,9-3 2 15,0 0-23-15,-1 3-12 16,1-2-41-16,3-1-18 16</inkml:trace>
  <inkml:trace contextRef="#ctx0" brushRef="#br0" timeOffset="129">22758 11102 144 0,'3'24'55'0,"0"2"-30"0,3-5-14 0,-3-13 18 16,0 3-4-16,0-1 0 15,-3 1-7-15,5-3-3 16,-2-3-9-16,-3 1 0 0,0-6 1 16,0 0 1-16,0-3 0 0,3 0 0 15,-3-2 0 1,3-6-9-16,3-4-4 0,3 1 0 16,3-2 1-16,-3 3-1 15,9 5 1-15,-3 3 3 16,3 2 0-16,-3 3 9 15,-1 6 5-15,-2 2 0 16,-3-1 2-16,0 4-6 16,-3 0-1-16,-3-1-11 15,0 1-5-15,-3-3-23 16,6 0-7-16,0-3-27 16,0-2-9-16,18-1-5 15</inkml:trace>
  <inkml:trace contextRef="#ctx0" brushRef="#br0" timeOffset="130">23213 11081 144 0,'-9'-11'55'0,"3"3"-30"0,-3 6-10 0,3 4 20 16,-3 1-2-16,-3 2 1 15,-2 3-15-15,-1 3-4 16,0 5-9-16,-3 2-2 0,6 1 2 15,6-1 3-15,3 1 2 16,3-3-1-16,3-3 1 16,9-3-6-16,-3-4-1 0,9-4-2 15,0-4 1-15,-3-4-7 16,5 1 1-16,-5-6-1 16,-3-4 2-16,0-1-4 15,-3 0 2-15,-6 3-7 16,6 2-1-16,-3 0-4 15,-3 4-3-15,0 1 0 16,-3 4 1-16,3 7 8 16,0 8 5-16,0 6 6 15,6 4 4-15,3 7 15 16,-3 7 7-16,-1 5 2 16,-2 0 2-16,-3-2-4 0,-6 0 1 15,-6-9-1 1,-5-4 1-16,-7-6-11 0,0-5-3 15,-9-8-17-15,0-6-5 16,-11-7-30-16,11-5-11 16,0-6-29-16,3-8-11 15,7-5-17 1</inkml:trace>
  <inkml:trace contextRef="#ctx0" brushRef="#br0" timeOffset="131">23404 10758 216 0,'3'3'82'0,"11"2"-44"0,13 13-31 16,-12-2 20-16,0 8-1 16,3 18 4-16,3 6-3 15,-9 5 1-15,-3 0-16 16,-4-3-2-16,-10 3 0 0,-16-3-6 0,-9 1-2 15,-3-4-43-15,-14-4-18 16,-4-6-71 0</inkml:trace>
  <inkml:trace contextRef="#ctx0" brushRef="#br0" timeOffset="132">11744 11269 84 0,'0'-3'33'0,"0"3"-18"0,0 0 2 0,0 0 16 0,0 0-4 15,0 0-2-15,0 0-11 16,-3 0-3-16,0 0-7 15,0 0-4-15,-2 0 1 0,-10 0-2 16,0 0 2-16,-6 0-2 16,0 0 2-16,-3 3 0 15,-3-1 3-15,-2 1-1 16,-1 0 2-16,0-1-4 16,-3 1 0-16,-2-1-1 15,-4 4-2-15,-3-1 3 16,-2 0 0-16,-4-2-1 15,3 0-2-15,4-1 1 16,-4-2 1-16,-3 0-1 16,1 0 2-16,-4 0 0 0,-2 0 3 15,-4 0-5-15,4 0-3 16,-1 0 1 0,-3 0 2-16,4 0 0 0,-4 0-1 15,1 0 1-15,-1 3-1 16,1 0 0-16,2-3 0 15,0 0 0-15,1 0 0 16,2 0 0-16,-2 0 2 16,-7 0 1-16,7 0 1 15,-4 0-2-15,3 0 1 16,1 0-2-16,2 0-1 16,-2 0 1-16,-1-3-1 15,1 3-3-15,-1-3 2 16,3 3 1-16,-5 0 2 0,5 0-1 15,1 0 2-15,-1-2 0 16,0-1 3-16,7 0-3 16,-4 1 0-16,-2 2-3 15,2 0-1-15,0 0 3 16,1 0 1-16,-1 0-4 16,3-3 1-16,1 0 0 15,2 1 0-15,0-1-3 16,1 0 2-16,-1 1 1 15,0-1 2-15,1 3-1 16,2-2-1-16,-3 2 3 16,1 0 0-16,2 0-4 15,0-3-1-15,1 0 1 16,2 1 0-16,-3-4 1 16,0 1 0-16,-2 0 0 0,-1 2 0 15,3 0 0 1,-2 1 2-16,2-1-3 0,3 3 0 15,1 0 1-15,2-2 0 16,0-1 2-16,0 0 1 16,4 1-4-16,2-1 1 15,0 0-2-15,3-2 0 16,-3 2 2-16,1 1 0 16,2-1 0-16,0-2 0 15,0 2 0-15,-3-2 0 16,4 0 0-16,-1-1 2 15,-3 1-1-15,6-6-1 0,0 3 1 16,3 0 1-16,-2-2-1 16,2-1-1-16,0 1 1 15,0 2-1-15,3 0 0 16,3 0 0-16,0 3-3 16,3-1 0-16,3 4-1 15,1 4 3-15,-1 9-2 16,0 5 1-16,3 0 0 15,-3 5-2-15,3 3 3 16,3-1 0-16,3 1-2 16,0-3 0-16,0-2 2 15,0-6 2-15,0-5 0 0,0-3-1 16,3-7 1-16,-1-6-1 16,-2-5 0-1,3-3 0-15,-9-3 0 0,0 1 0 16,-2-6-3-16,-1 3 2 15,0 0 3-15,-3-1 1 16,0 7-4-16,6 1-1 16,0 1 1-16,3 2 0 15,6 6-2-15,3 3 0 16,0 4-1-16,11 3 3 16,4-2 0-16,6 5 1 15,3 0 0-15,2-3 0 16,10 3-47-16,3-5-20 0</inkml:trace>
  <inkml:trace contextRef="#ctx0" brushRef="#br0" timeOffset="133">11822 11086 48 0,'0'0'19'0,"0"3"-10"0,3-3-4 0,-3 0 8 15,0 0-1-15,0 0 1 16,0 0 1-16,0 0 2 15,-3 0-1-15,0 0 4 16,-3 2-9-16,-3-2-1 16,0 0-1-16,-3 3 0 15,0-3 0-15,0 0 0 16,-9 3-4-16,-5-1-3 0,2 4 0 16,0-1 1-16,-3-2 3 15,0-1-2-15,1 1-2 16,-13-3 0-16,3 0-1 15,4 0 4-15,-1 0 2 16,0 0 0-16,0-3-1 0,-2 1-3 16,-4 2 1-16,3-3-2 15,0 0 2-15,1-2-2 16,2 2 2 0,-9 1-2-16,1-4-1 0,2 4 1 15,0-4-1-15,1 4-3 16,-7-4 2-16,0 1 3 15,4 0 3-15,2 0-2 16,0 2-2-16,0 0 0 16,-5 1-1-16,-1-4 0 15,4 1 0-15,-1 2 2 16,3-2 1-16,-3 0-4 16,1-3-1-16,-1 3 1 15,3-6 0-15,1 0 1 16,2 1 2-16,-3-3 1 15,1-1 1-15,2 1-2 0,0 0-2 16,3-3 3-16,4 5 2 16,-1 1-4-16,3-3-3 15,-3 2 3-15,4-2 1 16,-4 2 2-16,3-2 0 16,0 0-5-16,3 0 1 15,1-3 2-15,-1-5 1 16,3-1 1-16,3 1 0 15,0 3-2-15,-9-3 1 0,1-1 0 16,2 1 1-16,0-13-2 16,3 2 1-16,0 0-2 15,1 3 2-15,-1-3-4 16,0 1 0-16,3 4 1 16,-6-5 0-16,3-5 2 15,-2 3 3-15,2 0 0 16,0 2 0-16,3 0-3 15,-3-5-2-15,3 0 1 16,0 3 1-16,1 2-3 16,-1 0 0-16,0 0 5 15,-6 1 2-15,-3 4-5 16,3-2 0-16,1-3-1 16,2 1 0-16,0 2 0 15,0-1 0-15,0-7 2 16,-3-2 1-16,4-6-4 15,-1 2 1-15,0 4 2 0,0 2 3 16,-3 0-2-16,3 5 0 16,1 0-3-16,2-2-1 15,0-1 3-15,0 4 3 16,0-1-4-16,0 0-1 16,1-5 0-16,-4-3 2 15,0 3-1-15,-3 3 2 16,3 2 0-16,0 0 1 15,1 1-2-15,-1-1 1 16,0 0-2-16,3 3 2 0,0 3 0 16,0-1 3-16,-3 3-5 15,1 3-1-15,-7-3-2 16,3 1-2-16,0-4 3 16,3-2 2-16,3 2 0 15,-2 4-1-15,2-1-2 16,0 3 1-16,0 0 3 15,-6 2 1-15,-6-2-1 16,4 5-2-16,2 0 1 16,0 3 1-16,0-6-6 15,3 3 1-15,1-5 1 16,-1 3 3-16,0 2 0 0,-3 3 2 16,3-1-2-16,-3 1-1 15,4 0-2-15,-1 0-1 16,0 0 2-16,0-1 2 15,0 4 0-15,0-1 2 16,4 3-2-16,-7 0-1 16,3-5 1-16,-3 2-1 15,0 1 0-15,3-6 2 16,-2 3-3-16,-1 2 0 16,0 3 1-16,0 0 0 15,0 0-3-15,4 3 0 16,-4 0 2-16,-9 2 2 15,3-2 0-15,0 2-1 16,4 1 1-16,-1-1-1 16,0 3 0-16,-9-3 0 0,1 1-3 15,2-1 2-15,0 3 1 16,3-3 0-16,1 3 0 16,-1-2 0-16,6-1 0 15,-12 0 2-15,7 3-3 16,-1 0 0-16,0-2 1 15,0 2 2-15,4-3-1 16,-10 0-1-16,3 3-2 16,3-2 1-16,1-1 1 15,-1 3 0-15,3 0 0 16,0 0 2-16,0 0-3 16,4 0-2-16,-4-2 4 15,-3 2 1-15,3 0 0 16,3-3-2-16,1 0 1 15,2 1-1-15,0-1-3 0,0 0 2 16,3-5 3-16,3 3 1 16,-8 0-1-16,-1-1-2 15,0 1 1-15,3 0-1 16,0-3 0-16,0 3 0 16,1-1-3-16,-1 1 2 15,0 0 1-15,3-1 2 16,0 1-1-16,3 0 2 15,3-6-2-15,0 1 2 16,4 2-2-16,-1-8-1 0,-3 0-2 16,0 3 1-16,-9-3 1 15,3 0 0 1,0 5 2-16,0-2-3 16,4-3 0-16,-4 1 3 15,6 1 1-15,-6-7 1 16,3-3-2-1,-6 6-2-15,3 2-2 16,-3 0 1-16,1 3 1 16,2 0 2-16,-3 2-1 15,0 0-1-15,0 1 3 16,-3 2 0-16,4 0-6 16,-1 0 0-16,0 0 1 15,-9 0 1-15,6 3 1 16,-2 0 0-16,2-3 0 0,-3 2 2 15,0 4-3-15,0-4 0 16,-8 4 3-16,2-1 1 16,0 0-4-16,0 1 1 15,1-1 0-15,2 3 0 16,0-2 0-16,6 2 0 16,-2-3 0-16,-4 0 0 15,6 1 0-15,3-1 2 16,0 0-1-16,1 1-1 15,2-1 1-15,0 0-1 16,3 1 2-16,0-1 1 16,0 0-1-16,0 1 1 15,-3-1-4-15,-2 3 0 0,2-3 1 16,0 1 2-16,3-1-1 16,0 1-1-16,0-1 1 15,0 3-1-15,0-8 0 16,1 3 2-16,-1-1-3 15,3 1 0-15,0 2 1 16,0 1 0-16,0-9 0 16,3 3 0-1,0 0 0-15,3 3 0 16,0 2 0-16,0-2 0 16,0 0 2-16,3 0-3 15,0 2 0-15,0 0 1 16,0 1 2-16,0 2-3 15,3 0 0-15,0 0-6 16,0 13 0-16,0 5 1 0,3 1 1 16,0-1 0-16,0 1 4 15,3-3 0-15,0 0 1 16,0-3 0-16,-3 0 2 16,0-2-1-16,0-3-1 15,0 0 1-15,-3-8 1 16,0 5-1-16,0-5-1 15,0 0 3-15,0 0 2 16,0-3 0-16,-3-5 0 16,0 0-6-16,0-2-1 15,-3-3 3-15,0-6 1 0,0 3 0 16,0-8-2-16,3 6 1 16,0 2-1-1,1 3 0-15,-1 2 2 0,3 1-3 16,0 2-2-16,3 0-1 15,2 2 3-15,4 1-2 16,6 0 1-16,6-1 0 16,6 1 0-16,0 3 2 15,8-4 0-15,-5 4 0 16,-3-4 0-16,-3 1-7 16,-9 0-3-16,0 2-65 15,-10 0-27-15,1-5 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9:12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2553 13258 168 0,'0'-2'63'0,"0"-6"-49"0,0 2 9 0,0 4 1 0,3 2-1 16,0-3 3-16,0 0-8 16,-3 1-3-16,6-3-8 15,-6 2-1-15,0-2 1 0,0 2 1 16,-12 6 7 0,3 7-2-16,-9-2-7 15,-3 8-3-15,-6 3-2 16,1 2-1-16,-4 0 0 15,0 5 0-15,0 3 0 16,-2 3 0-16,-1 3-3 16,-3 4 2-16,-3 9 1 15,1 15 2-15,-7-2-1 16,-6 3 2-16,1-6 2 16,-1 5 4-16,7 12-2 15,2 12-2-15,0-5 4 0,6 3 4 16,1-1-3-16,2 17 0 15,0 2-4-15,4-3 1 16,-7 12-2-16,12 4 0 16,-3-5 10-16,12-5 5 15,6 2-13-15,3 1-5 16,12-11-9-16,6-8-1 16,6-11 4-16,6-2 2 15,3-8-1-15,8-3 2 16,10-3 1-16,9-4 2 15,14-9-1-15,-5-8-1 16,-4-10 7-16,-2 0 3 16,-7-9-19-16,-2-7-5 15,-6-2-76-15,-4-1-32 16,-5-5 62-16,-3-8 30 0</inkml:trace>
  <inkml:trace contextRef="#ctx0" brushRef="#br0" timeOffset="659.6006">2282 15896 176 0,'-6'-5'66'0,"6"8"-52"0,0-1-3 16,0-2 57 0,0-2-25-16,0 2-20 15,3 5-14-15,6 0-7 0,-3 6-2 0,3 5 0 16,3 2 0-16,-3 3 2 15,2 3-3-15,7-3 0 16,3-2 3-16,0 5 1 16,0-6 1-16,-6-2 0 15,-6-3-2-15,-3 0 1 16,-12-2 9-16,-3 0 4 16,-6-1 1-16,-3-2 0 15,-3 3-9-15,0-1-5 16</inkml:trace>
  <inkml:trace contextRef="#ctx0" brushRef="#br0" timeOffset="4940.7825">3062 15983 168 0,'3'-10'66'0,"0"10"-52"0,3 5 21 0,-6-5 7 0,0 0-6 16,0 0 2-16,0-5-5 16,0-3 2-16,0 5-19 15,0-2 6-15,-6-3 2 0,3 5-12 16,0-2-5-16,-3 0 7 16,-3 10 5-16,-3 0-10 15,0 3-5-15,-12 8-2 16,0 3-2-16,-2-1-5 15,2 3 1-15,0 3-9 16,6 0-2-16,6 3 8 16,3-1 6-16,9 0 1 15,12-2 0-15,6-5 1 16,6-3 1-16,0-6-3 16,0-4 0-16,-1-9 12 15,-2-2 5-15,-3-6-6 16,0-2-1-16,-6-6-3 0,0-2-1 15,0 3-3-15,-9-4 1 16,-3 1-2-16,0 3-1 16,0 2 3-16,-3 5 2 15,0 6 2-15,0 0 3 16,3 15-12 0,0 4-1-16,3 1 1 15,0 1 3-15,3 3 2 16,-6-19-8-1</inkml:trace>
  <inkml:trace contextRef="#ctx0" brushRef="#br0" timeOffset="5814.5681">3106 16052 184 0,'0'-5'71'0,"0"5"-55"0,0 0 2 0,0 0-3 15,0 0-6-15,0 0 0 16,3 5 3-16,0-2 5 15,-3-3-9-15,3 3 9 0,0 2 3 0,3 3-2 16,-6 5 2-16,0-13 33 31,6 32-12-15,-3-3 0 0,3-3-25-16,0-2-13 15,0-5-18-15,0-3-6 0,0-3 11 16,6-5-66-16,-9-6-27 0,3-4 49 15,0-6 28-15</inkml:trace>
  <inkml:trace contextRef="#ctx0" brushRef="#br0" timeOffset="6307.8411">3333 16243 260 0,'3'-3'96'0,"-3"0"-75"0,0 1 72 31,0 2-43-15,0 0-14-16,0 0-28 16,0 0-11-16,0 0 4 15,0 0 6-15,3 0-3 16,-3 0-2-16,0 0 1 0,0 0-4 16,0 0 0-16,0 0 1 15,-3 0 0-15,3 0-91 16,3-5-38-16,3-1 65 15,2-7 32-15</inkml:trace>
  <inkml:trace contextRef="#ctx0" brushRef="#br0" timeOffset="8096.2952">3714 16026 220 0,'3'-8'82'0,"-6"8"-64"0,0-3 4 0,3 3-1 15,0 0-9-15,-3-2 1 16,0-4 14-16,0 4 7 16,-3-1-17-16,0 0 4 0,-3 3 0 15,0 3 6-15,0 2 6 16,-3 3-20-16,3 3-7 16,0 2-7-16,0 3-1 15,3 2 4-15,3 1 1 16,3-1-4-16,6 1 1 15,3-3-2-15,6-3 0 16,9-2 0-16,9-3-2 16,2-3 3-16,1-5 0 15,-3-3 1-15,-6-5 2 16,-6 0 3-16,-4-2 4 16,-8-3-2-16,-3-1 1 0,-6 1-3 15,-9-3 0-15,-6 3-8 16,-8 0-2-16,5 2-7 15,-3 6 0-15,0 2-21 16,9 3-5-16,0 3 19 16,6 0 10-16</inkml:trace>
  <inkml:trace contextRef="#ctx0" brushRef="#br0" timeOffset="8664.1688">3987 16052 236 0,'-3'-5'88'0,"6"5"-69"0,-3-3-5 0,0 3-5 16,0 0-8-16,0 0 13 16,3 11 7-16,0 5-10 15,0 5 7-15,0 5 3 16,-3 11-3-16,3 1 0 0,0-1-10 16,0 5-3-16,0-2-3 15,0-11 1 1,-3 0 0-16,3-13 3 0,-3-3 1 15,0-3 1-15,0-10 7 16,0-10 4-16,-3-3-9 16,0-9-6-16,0-4-13 15,0-6-5-15,0-2 2 16,3-1 3-16,0-2 2 16,6 3 3-16,0 0 2 15,3 2 3-15,0 3 2 16,3 5 3-16,3 11 12 15,3 7 6-15,3 6-17 0,-1 6-5 16,-2 7-12-16,-3 0-2 16,0 3 22-16,-9 0 12 15,-6 2-4-15,-6-2-2 16,6-16-18 15,-24 19-13-31,3-6-4 16</inkml:trace>
  <inkml:trace contextRef="#ctx0" brushRef="#br0" timeOffset="9162.9696">4333 16013 200 0,'-12'5'77'0,"3"-2"-60"0,6 7 2 15,6-7-4-15,0 7 5 16,3-7 7 0,3 8 6-16,0-3 2 0,3-1-19 15,0-1 4-15,-1-1 3 0,4-2-8 16,0-3-1-16,0 0 5 15,0-3 2-15,-3-2-13 16,0-3-4-16,-3 3-3 16,-3-3-4-16,-6-6 0 15,0 4 2-15,-6-3 0 16,-3 10 1-16,-3-8 0 16,0 11 2-16,-6 6 1 15,0 2-15-15,-3 2-6 16,1 1 6-16,-1 2 4 15,6 0 6-15,6 0 3 16,3 1 4-16,6 1 2 16,9-1 3-16,0-1 1 15,6 0-10-15,0-5-5 16,2 3 8-16,1-6 6 16,3-2-53-16,-3-3-22 15,0-3 27-15,-3 0 17 16</inkml:trace>
  <inkml:trace contextRef="#ctx0" brushRef="#br0" timeOffset="9549.2881">4607 16071 236 0,'3'8'90'0,"0"2"-70"0,0 4 13 0,0-7 1 15,-3 1-16-15,0 0-2 16,0-2-6-16,2 2 1 16,-2-3-6-16,0 0 8 0,0-5 6 15,0 0-1-15,0 0 1 16,0-5 1-16,0 2 0 15,0-7-14-15,0 2-3 16,6-3-15-16,3-2-6 16,6 0 21-16,0-3 9 15,9 0-16-15,0 3-6 16,0-1 4-16,-1 7 2 0,1 1-7 16,-3 6-5-16,0 3-85 15,-3 0-37-15,-3 2 70 16,-1 0 34-16</inkml:trace>
  <inkml:trace contextRef="#ctx0" brushRef="#br0" timeOffset="10013.8695">5029 16015 240 0,'0'-2'90'0,"-3"-6"-70"0,0 2 19 15,3 6 3-15,-3-2-11 0,-3 2-1 16,0 0 5-16,-2 2 4 16,-4 6-20-16,0 3-13 0,-3 5-7 15,0 2 0-15,3 3 0 16,3-2-2-16,3-1 2 15,3 1 1-15,3-3 2 0,3-3-3 16,3-5 0 0,3-3 1-16,0-5 2 15,3-2-3-15,0-9 0 16,0 6-1-16,0-6 0 16,-3-2 0-16,-1 0 0 15,-2 2-3-15,0 1-1 16,-3 2 7-16,0 5 4 15,-3 0 0-15,3 9 2 16,0 2-4-16,3 2-2 16,0 1 0-16,3-1-19 15,0 1-8-15,0-3-33 16,3-3-14-16,0 0 38 16,0-5 18-16</inkml:trace>
  <inkml:trace contextRef="#ctx0" brushRef="#br0" timeOffset="10255.0236">5261 15711 260 0,'-3'5'99'0,"3"3"-77"0,0 13-9 16,0-5-7-16,0 11 11 0,0 10 11 15,0 13 1-15,0-2 3 16,3-3-18-16,0 0 5 0,0-11 4 16,0 0-14-16,0-10-5 15,0 0-41-15,-3-8-15 16,0-6 26-16,0-7 13 16</inkml:trace>
  <inkml:trace contextRef="#ctx0" brushRef="#br0" timeOffset="10480.5773">5038 15944 376 0,'-9'0'143'0,"9"5"-112"0,6-10-23 0,0-3-20 0,6 8-2 15,12 0 6-15,9-5 9 16,8-3 5-16,1 0-3 15,0-3 14-15,-4 3 5 0,1 3-28 16,0 0-12-16,-1 2-120 16,-2 0-53-1,0 3 97-15</inkml:trace>
  <inkml:trace contextRef="#ctx0" brushRef="#br0" timeOffset="10811.9027">5514 15999 300 0,'-8'0'112'0,"-1"-5"-87"0,6 0 0 0,0 5-7 16,0 2-20-16,0 4-3 15,0 2 4-15,-3 2 5 16,0 6-2-16,0 0 12 0,0 5 8 16,0 0 4-16,3 0 2 15,3 1-18-15,6-4-7 16,0-2-3-16,6-5-1 15,3-6-2-15,3-8 2 16,5-2 7-16,1-6 4 16,-3-7 1-16,-9-3 1 0,-3-3-4 15,-9-5 0-15,-3 0-5 16,-6 0 0-16,-6 5-12 16,0 0-4-16,0 8 1 15,0 3 3-15,3 10-97 16,4 3-42-16,2 8 74 15,3 0 37-15</inkml:trace>
  <inkml:trace contextRef="#ctx0" brushRef="#br0" timeOffset="11199.8856">5714 16034 348 0,'3'5'129'0,"0"0"-100"0,6 9-13 15,-6-4-11-15,0 1-7 0,-3-1 1 16,0 1 3-16,0 2 3 16,0-2-2-16,0-3 11 0,-3 0 8 15,0-3-7-15,0 0-1 16,0-2-8-16,0-3-4 16,0 0-4-16,0 0-1 15,0 0 2-15,0 0 0 16,0 0 1-16,3 0 2 0,0 0-3 15,0-3 0-15,0-2 1 16,3 2 0-16,0-7 0 16,3 2 2-16,0-3-1 15,3-5-1-15,3 0 1 16,0-7-1-16,2-1-3 16,1 3 2-16,0-1-1 15,0 1 0-15,0 8-11 16,0 5-7-16,-3 5-20 15,0 6-8-15,-3 8 24 16,0-9 12-16</inkml:trace>
  <inkml:trace contextRef="#ctx0" brushRef="#br0" timeOffset="11880.2997">6092 15994 320 0,'3'-3'121'0,"3"-2"-95"0,-6 10 3 0,6-2-8 16,3-3-12-16,3-3-1 16,3 3-2-16,-1 0 1 15,4-2-4-15,0-4 11 0,0 4 6 16,3-1-8-16,-3-2-2 15,0 5-8-15,-4-5-2 16,1 2-16-16,-3-2-6 0,0 2 6 16,-3 0 4-16,-3 3-56 15,-3 0-24-15,-3 0 44 16</inkml:trace>
  <inkml:trace contextRef="#ctx0" brushRef="#br0" timeOffset="12237.5184">6134 16124 244 0,'-9'2'93'0,"9"-2"-72"0,-6 0 9 0,3 0-1 15,3 0 5-15,0 0 3 16,0 0-11-16,6 0-3 16,3 0-13-16,3 3 16 0,-1-3 7 15,7 0-6-15,0-3-3 16,3 1-12-16,3-4-3 15,0 6-5-15,-4-2-3 16,1-4-16-16,-3 1-7 16,0 0-88-16,-3 0-40 15,-3 2 70-15</inkml:trace>
  <inkml:trace contextRef="#ctx0" brushRef="#br0" timeOffset="13242.1973">6842 15608 196 0,'6'-13'74'0,"-6"10"-58"0,3-2 12 0,0-1-1 16</inkml:trace>
  <inkml:trace contextRef="#ctx0" brushRef="#br0" timeOffset="13452.2007">6854 15568 403 0,'-3'-10'49'16,"0"4"-25"-16,-3-2-3 0,-3 8-1 15,-3 0 4-15,0 14 3 16,-3-1-17-16,-2 8-7 16,-4 3-6-16,-3 10 2 15,-3 8 2-15,-6 19 4 0,10 8 4 16,2-3 2-16,15-5-1 16,6 3 1-16,12-9-8 15,8-5-2-15,7-2-10 16,6-11-2-1,9-10-60-15,2-4-28 0,13-15 51 16,-12 3 24-16</inkml:trace>
  <inkml:trace contextRef="#ctx0" brushRef="#br0" timeOffset="15030.5025">7160 15751 336 0,'3'18'126'0,"-3"1"-98"0,3 18-8 0,0-11-8 16,-3 17-11 0,0-4 2-16,0-2-2 15,0 0 2-15,0-5-2 0,0-5-1 0,3-9 3 16,-3-2 11-16,0-3 8 16,0-8-22-16,0 1-9 15,0-6 15-15,0-6 9 16,0-2-12-16,0-5-2 15,0-8-4-15,3-8-2 16,0 3 6-16,3 2 1 16,0 0 0-16,3 0 1 15,0 11-2-15,3 0 2 16,0 10-2-16,3 6-1 16,0 15 1-16,0 1-1 15,-1 4-5-15,-2-1 1 0,-6 1 4 16,-3-4 4-1,-6 5 5-15,-6-3 2 0,-3-3-3 16,-2 1 0-16,-1-3-3 16,-6-3 2-16,0-2-11 15,3-6-4-15,-3-2-18 16,6-3-7-16,7-3-64 16,5 0-28-16,6-5 64 15,5 0 31-15</inkml:trace>
  <inkml:trace contextRef="#ctx0" brushRef="#br0" timeOffset="15497.3571">7446 16158 140 0,'3'0'55'0,"0"0"-43"0,0 5 3 15,-3-5 1-15,3 3 25 16,-6 0 13-16,6 2 65 31,-6 0-55-15,0 1-23-16,-3-4-33 15,3-2-14-15,0 0 2 16,0-2 1-16,3 2 3 16,0 0 6-16,0 0 6 0,0 0-24 15,0 0-8-15,0 0 9 0</inkml:trace>
  <inkml:trace contextRef="#ctx0" brushRef="#br0" timeOffset="16128.6205">7714 15965 252 0,'-6'-3'96'0,"9"1"-75"0,-9 2 14 0,6 0 21 15,-6 2 3 1,0 19-13-1,0 3-25 1,0 3-15-16,0 2-6 0,0 0-2 0,4 3-2 16,2-6 3-16,2-2 0 15,4-3 1-15,3-5 0 16,6-11-3-16,3-5 0 16,6-5-5-16,-3-6 0 15,3-4 2-15,-4-4 3 16,-8-2 2-16,-6 5 1 0,-9-8 13 15,-6 6 6-15,-3-3-9 16,-2 2-6-16,2 6-16 16,0 0-7-16,0 13-19 15,3 0-6-15,3 5 23 16</inkml:trace>
  <inkml:trace contextRef="#ctx0" brushRef="#br0" timeOffset="21409.5915">7922 16092 84 0,'-5'-3'33'0,"8"3"-26"0,2-5-2 0,-5 2-2 0,6 1 63 31,0-6-3-15,0 3 3-16,0-1-19 16,-3 4-7-16,3-1-12 15,-6 3-5-15,0 5-13 16,0 6 7-16,3 5 3 0,-3 2 5 16,-3 14 2-16,3 5-17 15,-6 5-7-15,6 14 3 16,-3-8 3-16,3-6-2 15,-3-8 1-15,6-5-5 16,-3-5 0-16,-3-11 1 16,0-5 0-16,6-8 0 15,-3-8 0-15,0-10-5 16,-3-14-1-16,3 3 1 16,-6-13 0-16,6 7-2 15,-3-4 0-15,6 2-1 16,0 5 3-16,9 0 0 15,-3-2 1-15,6 7 2 0,0 6 1 16,0 3-4-16,0 7 1 16,0 3 0-16,-1 8 0 15,1 8 2-15,-3 0 3 16,-3 2 2-16,-3 4 3 16,-3-1 4-16,-6 3 1 15,-3 0-4-15,-3-3-1 0</inkml:trace>
  <inkml:trace contextRef="#ctx0" brushRef="#br0" timeOffset="21487.9299">7917 16185 84 0,'-18'-6'33'0,"18"6"-26"0,12-5-2 15,2 2-2-15</inkml:trace>
  <inkml:trace contextRef="#ctx0" brushRef="#br0" timeOffset="21653.025">8164 16015 288 0,'-9'0'110'0,"15"-2"-86"0,-9 4 9 0,9-2-3 16</inkml:trace>
  <inkml:trace contextRef="#ctx0" brushRef="#br0" timeOffset="21968.6503">8173 16031 505 0,'5'11'19'16,"4"-1"-11"-16,3-2 8 0,0-2 4 16,3-1-13-16,0-3-3 15,0-2-10-15,0-2-4 16,-3-1 12-16,0-2 8 16,-4 0-3-16,-8-6 4 15,-2 6-5 1,-4-3-5-16,-6 0-3 15,-3 3-15-15,0 5-4 16,-3 5 11-16,0-3 5 16,3 4 6-16,0 7 2 15,3-2-1-15,4 2 1 0,2 0-4 16,0 3-2-16,6 0 15 16,3 0 8-16,3-3-7 15,3 0-2-15,2-2-7 16,4-1-3-16,6-2-5 15,3-2 0-15,0-6-40 16,6-3-16-16,-1-2 31 16,1-3 14-16</inkml:trace>
  <inkml:trace contextRef="#ctx0" brushRef="#br0" timeOffset="22189.8085">8455 16052 268 0,'-3'3'101'0,"0"2"-78"0,6 6 9 0,-3-6 0 16,0 6-9-16,0 2 1 15,0 0 2-15,0 0 3 0,0-2-15 16,0-3-15-16,0 2-7 0,-3-7 12 15,3 5 9-15</inkml:trace>
  <inkml:trace contextRef="#ctx0" brushRef="#br0" timeOffset="22340.9886">8437 16142 432 0,'-3'-18'162'0,"3"4"-126"0,6-7-10 16,-3 13-12-16,3-5-13 16,3 0 2-16,0-3-2 15,3-2 2-15,0 10-2 16,0-3-3-16,0 6 1 0,0 2-19 15,0 3-7-15,0 5-74 16,-1 1-34-16,4-4 67 16,-6 9 35-16</inkml:trace>
  <inkml:trace contextRef="#ctx0" brushRef="#br0" timeOffset="22519.7817">8759 16013 292 0,'-3'-16'110'0,"9"8"-86"0,-12-3 16 0,3 6 0 16,-3 2-7-16,-3 6 1 16,0-3-8-16,-3 8-2 15</inkml:trace>
  <inkml:trace contextRef="#ctx0" brushRef="#br0" timeOffset="22790.6403">8607 16190 416 0,'6'21'154'0,"0"-16"-120"16,9 3-12-16,-6-8-14 0,0 0-9 15,3-2 2-15,0-4 6 32,8-15-3-17,-5 0-2-15,-3 0-1 16,-6 0-1-16,0 7-3 15,-3 1 0-15,0 3 2 16,0 2-5-16,0 2 0 0,-3 6-2 16,6 8 0-16,0 3 2 15,3 5 4-15,0 0 1 0,3-3 3 16,3 5-6-16,2-2-1 16,-2-2-42-16,3-7-19 15,0-4 31-15,3-6 18 16</inkml:trace>
  <inkml:trace contextRef="#ctx0" brushRef="#br0" timeOffset="23035.6832">9000 15714 376 0,'-9'-8'143'0,"3"5"-112"0,3 3 3 0,3 5-7 16,0 1-24-16,0 4-3 15,0 6 3-15,0 16 5 0,0 8-4 16,0 15 13-16,0-2 6 16,3-3-7-16,0-2-4 0,0-6-12 15,0-2-2-15,0-8-22 16,0-1-7-16,0-9-74 16,0-7-34-16,0-12 69 15</inkml:trace>
  <inkml:trace contextRef="#ctx0" brushRef="#br0" timeOffset="23243.358">8777 15968 396 0,'-6'10'148'0,"3"-10"-115"0,18 0-9 0,-3-8-11 16,8 6-12-16,4-6-1 15,6 2 1-15,0-2 1 16,3 3-1-16,-1-3-7 0,-2 6-4 16,3-1-63-16,-6 3-26 15,-1 0 50-15,-5 0 25 16</inkml:trace>
  <inkml:trace contextRef="#ctx0" brushRef="#br0" timeOffset="23587.5756">9119 15997 272 0,'-9'10'101'0,"3"1"-78"16,-6 10 0-16,6-8-4 0,0 3 7 15,0 3 5-15,3-1 2 16,0 3 0-16,3-2-18 15,6 2-18-15,3-5-8 0,6-5 2 16,3-6 5-16,9-5 16 16,3-5 9-16,2-3-4 15,-2-6 1-15,-6-2-9 16,-6 1-1-16,-9-7 2 16,-6 9 1-16,-12-8-1 15,-3 0-1-15,-6 5-10 0,0 0-4 16,3 6-30-1,-3 7-13-15,4 3-46 0,2 3-19 16,3 7 61 0,3-7 29-16</inkml:trace>
  <inkml:trace contextRef="#ctx0" brushRef="#br0" timeOffset="23737.5692">9396 16084 376 0,'3'11'140'0,"3"-1"-109"0,0 9-9 0,-3-11-11 16,0 2-14-16,0 1 2 0,-3-1 10 15,0 1 3-15</inkml:trace>
  <inkml:trace contextRef="#ctx0" brushRef="#br0" timeOffset="23919.1948">9414 16182 444 0,'0'-11'165'0,"0"6"-129"0,0-6-9 15,3 6-15-15,0-5-10 16,0-4 1-16,3 1-4 16,3-8 1-16,-1 2 0 15,1 1 0-15,3-3 0 0,0 5 0 16,3 0 0-16,0 3-5 16,0 2-1-16,0 1-68 15,3 2-30-15,-3-6 53 0,-1 1 25 16</inkml:trace>
  <inkml:trace contextRef="#ctx0" brushRef="#br0" timeOffset="24673.3027">8705 16095 256 0,'3'-6'96'0,"-3"9"-75"0,0-3 17 0,0 0 3 0,0 0 2 16,-3 0 6-16,0 0-17 15,-3-3-7-15,0 3-15 16,-2 3-2-16,-4 2 2 0,12-5-6 31,-21 19-2-15,3-3-1-16,6 7-4 16,3-1 0-16,6-4-23 15,6 3-7-15,3-2 16 16,3-1 9-16,6-7 6 0</inkml:trace>
  <inkml:trace contextRef="#ctx0" brushRef="#br0" timeOffset="25722.8464">9804 15936 332 0,'-12'8'123'0,"0"-11"-95"0,15 3 9 0,-3 0-2 0,6 3-18 16,0-6-4-16,3-2 3 15,3 5 1-15,2-3-8 16,1-2 1-16,3 0 3 0,0 5-5 16,0 0-2-16</inkml:trace>
  <inkml:trace contextRef="#ctx0" brushRef="#br0" timeOffset="25794.5041">9991 15909 356 0,'3'6'134'0,"0"-4"-104"0,-3-2-52 15,0 0-30-15,0 6 27 16,-3-1 20-16</inkml:trace>
  <inkml:trace contextRef="#ctx0" brushRef="#br0" timeOffset="26035.7259">9825 16110 376 0,'-15'-5'140'0,"6"10"-109"0,15-10-17 0,-6 5-15 15,6 0-6-15,0 0 3 16,2 5 34-16,1-5 14 16,6 0-21-16,0 0 1 0,3 0-2 15,0 0-12-15,0-5-3 16,0 5-12-16,-1-2-2 0,1-1-73 16,-3 0-32-16,0-5 57 15,-3 3 27 1</inkml:trace>
  <inkml:trace contextRef="#ctx0" brushRef="#br0" timeOffset="26728.8472">9872 15923 152 0,'-9'-6'57'0,"9"6"-44"0,-3-8 14 15,0 8 3-15,3 0 24 16,-3 0 14-16,3 0-3 16,0 6 0-16,0-6-36 15,-3 0 3-15,3 0 0 0,0 0-15 16,6 5-7-16,0-5-4 16,6 3-2-16,0-3 0 0,3 0 0 15,0 0-2-15,0 0-2 16,-15 0-94 15,18 0-61-31,-4 0-34 16,-5 0 99-16,0 0 51 15</inkml:trace>
  <inkml:trace contextRef="#ctx0" brushRef="#br0" timeOffset="26968.1157">9833 16140 376 0,'-6'-3'140'0,"9"6"-109"0,9-3-17 15,-6 0-15-15,3-3 9 16,6-2 11-16,0 2-3 15,3-2 2-15,0-1-11 16,0 4-4-16,-1-1 0 0,1 3-44 16,0 3-19-16</inkml:trace>
  <inkml:trace contextRef="#ctx0" brushRef="#br0" timeOffset="27626.7317">10494 15642 268 0,'-6'-5'101'0,"6"-3"-78"0,-6 8 88 31,-9 13-52-31,-2 0-20 16,-1 3 2 15,-18 58-19-31,3 0-5 15,9-7-5-15,13-7-3 0,5-1-8 16,9-12 0 0,6-7-1-16,5-6-5 0,7-7-1 15,3-6-26-15,3-8-9 0,3-7 19 16,5-9 11-16</inkml:trace>
  <inkml:trace contextRef="#ctx0" brushRef="#br0" timeOffset="28406.2233">10768 15901 144 0,'3'-2'55'0,"-3"2"-43"0,3 5 8 15,0-8 0-15,-3 3 5 16,0 0 5-16,3 0 10 16,0 0 5-16,-3 0 24 15,3 3-37-15,0-6-6 0,0 1-5 16,-3 2 11-16,0 0 7 15,-3-5-7-15,0 2-2 16,0 0-6-16,-3 1-3 16,0 2-5-16,-3-3-2 15,0 0-8-15,-9 6-11 16,-11 8 1 0,-1 4 10-1,3 7-6-15,6-4-1 16,3 6-4-16,3 0 0 15,9 0 1-15,4-6 2 0,7 1 1 16,4-4 1 0,9 1 0-16,3-2 2 15,6-4-1-15,0-5-1 0,-1-5 1 16,-2 0-1-16,0-2-9 16,-3-9-2-16,-3 6-60 15,-3-3-28-15</inkml:trace>
  <inkml:trace contextRef="#ctx0" brushRef="#br0" timeOffset="28872.1385">10947 15687 288 0,'0'-2'107'0,"3"2"-83"0,3 0-1 16,-6 0-5-16,6 2 2 15,0 1 5-15,2 5 2 16,4 5 3-16,6 3-16 15,3 10-4-15,0 11 1 0,-3 6 6 16,-3-1 4-16,-9-2-4 16,-9-6 0-16,-3 6-1 15,-9-11-1-15,0-3-7 16,-3-2-5-16</inkml:trace>
  <inkml:trace contextRef="#ctx0" brushRef="#br0" timeOffset="29743.3272">11221 15565 160 0,'0'-5'60'0,"-3"0"-47"0,6-6 6 0,-3 11 0 0,0 0 2 16,0 0 2-16,0-2 3 16,0-4 3-16,0 6-15 15,0-5 18-15,0 5 11 0,2-3 1 16,-2 3 4-16,0 0-29 15,6 3-13-15,0 10-5 16,3 1 0-16,3 1-9 16,0 7-2-16,3 1 20 15,0 6 10-15,-15-29 28 32,18 85-19-17,-6-8-8-15,-6-11-4 0,-6-8-1 16,-6-5-9-16,-3-8-2 15,-3-8-3-15,-3-2-2 16,-3-9 1-16,0-5-17 0,0-2-4 16,3-6-78-16,1-2-33 15,5-4 67-15,3-4 32 16</inkml:trace>
  <inkml:trace contextRef="#ctx0" brushRef="#br0" timeOffset="33605.2503">11596 15825 204 0,'3'0'77'0,"0"5"-60"0,2-5 21 0,-5 0 9 0,3 3-10 16,-3 2-1-16,0-5 8 15,3 0 4-15,-3 8-25 16,-3-3-2-16,-5 0-2 0,-4-2 0 16,3 2 1-16,0-5-7 15,0 6 0-15,0-6-6 16,3 0-2-16,6 0 0 15,0-3-1-15,6 0-7 16,3 1-2-16,3 4-1 16,0 1 2-16,-3-3-1 15,-1 5 4-15,-2-2 0 16,0 2 3-16,-3 1 1 16,-3-1 3-16,-6 0-1 0,-3-2 2 15,7-3-4-15,-7-3-2 16,6 3-3-16,-3-2-1 15,0-1-12-15,9-2-77 16,0 2-21 0,6 3 56-16,0 3 32 15</inkml:trace>
  <inkml:trace contextRef="#ctx0" brushRef="#br0" timeOffset="34188.6483">11652 16103 340 0,'3'-3'129'0,"-6"6"-100"0,3 4 4 0,0-1-4 0,0 2 47 31,-21 23-35-15,0 1-12-16,-5-3-21 15,-1 3-6-15,-3-5-84 16,-3-1-34-16,1 0 58 15,2-2 29-15,6-8 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8:39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2288 8205 140 0,'-24'13'55'0,"21"-10"-30"0,3-3-21 16,0 0 13-16,0 0-2 16,0 0 4-16,3-3-2 15,0-2 1-15,-3-9-9 16,0-7 1-16,3-13 1 0,3-14-4 0,0-20-2 16,0-9-5-16,3-21 0 15,0-8 2-15,0 8 1 16,0 6 1-16,-1-14 2 15,-8 8-5-15,3 13-3 16,0 16-2-16,-3 19 3 16,3 13 4-16,3 16 3 15,3 21-5-15,6 26 0 16,9 25-3-16,15 31-2 16,11 26 0-16,7 11 3 15,2 6 2-15,-2-9 4 16,-7-8-2-16,-5-12 0 15,-6-20-1-15,-6-12-2 0,-7-14 1 16,-5-10 1 0,-3-11 3-16,-15-8 2 0,-3-10-6 15,-9-11-2-15,-9-8-7 16,-14-11 0-16,-19-7-3 16,-12-14 2-16,-2 0-2 15,-9 1 2-15,-7 2 5 16,1 5 4-16,-1 8 10 15,10 6 5-15,14 2-3 16,7 5-2-16,2 1-5 16,15-1-4-16,13 0-5 15,2-2-2-15,9-3 0 0,15-2 2 16,18-6-1-16,17-2 4 16,19-6 0-16,2 0 1 15,10-5 0-15,8 0 0 16,12 0-3-16,-2-3 0 15,-13 3-1-15,-6 3 0 16,-5 5 3-16,-12 5 0 16,-10 3-2-16,-11 10 2 15,-9 11 10-15,-12 16 5 16,-18 16-2-16,-3 15-2 16,-15 12 1-16,-15 17 0 15,-14 12 1-15,-13 7 0 16,1 0 0-16,8-8 2 15,7-7-7-15,5-11-4 0,9-14-18 16,9-13-5 0,7-10-58-16,20-26-71 15</inkml:trace>
  <inkml:trace contextRef="#ctx0" brushRef="#br0" timeOffset="1">2603 11954 148 0,'-3'5'57'0,"3"-5"-30"0,0 5-25 15,0 3 14-15,0 16 10 16,0 5 8-16,0 6-5 16,0 4 0-16,0 12-16 15,0-4-8-15,0-2-1 0,0-5-3 16,0-3 2-16,0-11-2 15,0-2-1-15,0 3-21 16,0-14-11-16,0-2-35 16,-3-4-50-1,-6-4 27-15</inkml:trace>
  <inkml:trace contextRef="#ctx0" brushRef="#br0" timeOffset="2">2440 12226 184 0,'-9'0'68'0,"12"-2"-36"0,0-1-26 0,-3 3 15 16,9-3-9-16,-3 1-2 15,2-1-1-15,4-2-1 16,6 2-4-16,3-2-3 0,0 0 2 16,3-1-9-16,3 1-3 15,-1 2-46 1,1 1-63-16,-3 2 22 15</inkml:trace>
  <inkml:trace contextRef="#ctx0" brushRef="#br0" timeOffset="3">2776 12189 196 0,'-21'16'74'0,"21"-3"-40"0,3 3-40 16,-3 3 12-16,0-1-2 15,0 4 2-15,3-1-2 16,6-5-1-16,-6-1-1 16,3-4-30-16,0-3-14 0</inkml:trace>
  <inkml:trace contextRef="#ctx0" brushRef="#br0" timeOffset="4">2719 12033 192 0,'-11'-16'71'0,"11"19"-38"0,0-3-69 0,0 0-2 15,3 0-10-15,0-3 2 16,2 1-2-16,1-4 3 16</inkml:trace>
  <inkml:trace contextRef="#ctx0" brushRef="#br0" timeOffset="5">2892 11954 148 0,'-3'10'57'0,"9"9"-30"0,-3 15-21 0,0-15 17 0,0 7-3 15,-3 6 0-15,0 3 1 16,0 4 1-16,0-2-12 16,6-2-8-16,-3-4-2 0,-3-4-11 15,9-1-3-15,-6-7-33 16,3-6-14-16,0-5-17 15</inkml:trace>
  <inkml:trace contextRef="#ctx0" brushRef="#br0" timeOffset="6">3115 12197 140 0,'-6'-5'52'0,"6"5"-28"0,-6 0-11 0,3 3 17 16,-2-1-9-1,-1 4-1-15,-3 2-12 0,-6 7-3 16,3 9-3-16,-3 0-2 0,3 0 3 16,3 2-4-16,9-5 0 15,6-5-1-15,0-2 0 16,3-4 0-16,0-5-2 16,3-5 5-16,3-5 1 15,-3-5 2-15,-1-14 2 16,-2 0-5-16,-3-8-1 15,-3-2 0-15,-6-1 0 16,0-10-3-16,-3 6 2 16,0 2 3-16,1 8 3 0,-1 5-2 15,3 5-2 1,0 9 2-16,0 7 0 0,3 11 3 16,3 13 1-16,3 8-3 15,3 8-1-15,2 3-1 16,1 0-2-16,0-3 1 15,0-6 1-15,0-4-8 16,0-3-1-16,-3-8-38 16,6-6-18-16,0-5-18 15</inkml:trace>
  <inkml:trace contextRef="#ctx0" brushRef="#br0" timeOffset="7">3342 12229 180 0,'-3'8'68'0,"9"-3"-36"0,5 1-37 0,-5-4 10 16,0 1-1-16,0-3 2 15,0 0 4-15,3-3 4 16,-3 1-8-16,3-4-1 0,-3-2-1 16,0-5-5-16,-6 0 1 15,-3-3-7-15,-3 3 0 16,0 0-4-16,-6 2 0 15,0 3 1-15,-3 8 4 16,-5 5 7-16,-4 9 5 16,6 1-1-16,0 9 2 15,6 5 11-15,9-2 8 16,3-1-7-16,9 1-1 0,3-3-10 16,9-6-3-16,3-5-8 15,8-5-2-15,7-8-102 16</inkml:trace>
  <inkml:trace contextRef="#ctx0" brushRef="#br0" timeOffset="8">3767 12237 124 0,'-12'0'49'0,"9"0"-26"15,3 0-20-15,0 0 12 0,0 0 0 16,0 0 0-16,0 0-1 15,6 0-1-15,0-3-7 16,3 1 0-16,6-1 1 0,0 0 1 16,9 1 0-16,6-1 0 15,5 3 0-15,1-3-2 16,3 3 1-16,5 0-4 16,4 3 0-16,0 0 1 15,-4-1 0-15,4 4 2 16,-4-1 3-16,-2 0 0 15,-3 9 0-15,0 4-3 0,-1 1-1 16,-2 2-1-16,-3-3 0 16,-1 1-2-16,4 5 1 15,-3 2-2-15,-3 0 2 16,-1 1 0-16,1-1 1 16,-6 1 0-16,0-1 0 15,0 1 2-15,-4-1 3 16,4-2-2-16,-3 5-2 15,-3 3 0-15,-3-6-1 16,0-2 0-16,-3-5 2 16,-3-6-5-16,-1 0-1 15,-2-2 0-15,0-3 2 16,0 0-1-16,-3-3 2 0,0 0-2 16,0-2-1-16,-3-3 3 15,3 5 0 1,0-2-4-16,-3-3-1 15,3 2 1-15,-3-2 0 0,6 0 1 16,-3 3 2-16,0 0-3 16,-3-3 0-16,0 0-1 15,0 0 0-15,0 0-3 16,0 0 1-16,0 0-18 16,0 0-6-16,0 0-12 15,0 0-5-15,3-3-22 16,0 0-45-1,0-2 25-15</inkml:trace>
  <inkml:trace contextRef="#ctx0" brushRef="#br0" timeOffset="9">4982 12639 112 0,'-3'8'44'0,"3"0"-24"0,0 8-10 0,0-3 14 16,0 8 4-16,0 3 3 15,0 0-10-15,0 0-3 16,0-6-10-16,-3 1-1 0,0-3 3 0,0-3 0 16,0-3 4-16,0-2-1 15,-3-2 2-15,-3-1-2 16,-3-2 0-16,0-3-3 15,-6 0-1-15,-3 0-1 16,1-3 2-16,2 0-5 16,3 1-1-16,3 2-4 15,3 0-1-15,0-3-21 16,3 0-10-16,0 3-48 16,6 0-58-1,0-5 33-15</inkml:trace>
  <inkml:trace contextRef="#ctx0" brushRef="#br0" timeOffset="10">7922 12218 104 0,'0'3'38'0,"3"5"-20"0,0 5-10 0,0 3 13 15,0 3-6-15,3 2 2 16,-3 3-1-16,0-1 2 16,0-1-10-16,0-4 2 0,0-2 3 15,0-3-5-15,-3-2-2 16,0-3-1-16,0-3-1 15,0 0 9-15,0-5 3 0,0 0-3 16,0-2 0-16,0-4-6 16,0-2 1-16,0-2-7 15,3-3-1-15,0-3-2 16,3-3 0-16,3-2 2 16,0 3 0-16,3-1 0 15,0 3 0-15,0 6-5 16,-3 2-1-16,3 5 0 15,-1 8 2-15,1 9 2 16,0 4 3-16,-3 1 2 16,0-4 3-16,-3 1-5 15,0-2-3-15,0-1-17 16,0-3-5-16,3-2-26 0,0-2-10 16,3-6-12-1</inkml:trace>
  <inkml:trace contextRef="#ctx0" brushRef="#br0" timeOffset="11">8235 12285 108 0,'-15'2'44'0,"15"1"-24"0,-3 18-13 0,3-13 15 16,-3 3-2-16,3 2 3 15,0 3-4-15,0 0-2 16,0-1-9-16,3 4-5 0,6-3-2 0,0-3 5 15,15-8 17 1,0-7 1-16,-4-9-8 16,1-2-2-16,-3-6-2 15,-6-2 2-15,-6 0-3 16,-3 0 1 0,-6 2-5-16,-6 1 1 0,-3 5-5 15,-3 2-2-15,-6 3-18 16,4 3-6-16,2 2-35 15,3 8-13-15,3 11-23 16</inkml:trace>
  <inkml:trace contextRef="#ctx0" brushRef="#br0" timeOffset="12">8708 12332 104 0,'-3'3'38'0,"3"7"-20"0,3 12-12 16,0-12 9-16,-3 6 7 15,0 11 6-15,-3 2-2 16,0 0-1-16,0 3-11 16,0-3-4-16,0-3-6 15,0-2-3-15,0-6 2 0,0-2 0 16,0-5 1-16,1-3 6 0,-1-6 6 15,0-7-10-15,-3-5-4 16,0-6-3-16,0-8-1 16,0-8 0-16,0-2 0 15,3-1 2-15,3 4 0 16,0-4-3-16,6-2 2 16,0 5-1-16,3 3 0 15,6 3 2-15,2 7 2 16,4 6-1-16,0 5-1 15,0 6 1-15,-3 4-1 16,-3 6 6-16,-3 5 4 16,-6 6-1-16,-6 2 2 0,-3-2-6 15,-3-1-3 1,-3-2-10-16,-3-3-5 0,0-2-18 16,0-1-5-16,3-2-21 15,-3-2-42 1,6-4 18-16</inkml:trace>
  <inkml:trace contextRef="#ctx0" brushRef="#br0" timeOffset="13">8973 12221 116 0,'-6'0'46'0,"3"3"-24"0,-12 5-15 0,6-3 13 15,1 6 1-15,-4 7 2 16,3 1-6-16,-3 4-2 16,3-1-9-16,3-4-2 0,3 1 0 15,0-3-7-15,3-1-2 16,3 1 4-16,6-5 2 16,0-6 5-16,3-5 1 15,0-3-3-15,0-2-1 16,-4-3 1-16,1-2 0 15,-3-4-2-15,-3-4-2 16,-3 2 1-16,0-2 1 16,0 2-1-16,0 5 2 15,0 16-2 1,0 3-1-16,3 6 3 0,0 1-4 16,3 4 0-16,0-3 1 15,0 5 2-15,3-3-1 16,0-2-1-16,0-5-26 15,3-3-12-15,0-11-25 16,-3-2-33 0,0-3 32-16</inkml:trace>
  <inkml:trace contextRef="#ctx0" brushRef="#br0" timeOffset="14">9068 12266 72 0,'-5'13'30'0,"5"-10"-16"0,0 5-8 0,2 2 9 15,-2 6 7 1,3-2 6-16,0-1-9 0,0 0-3 16,0 0-5-16,0-2 0 15,0-3-6-15,-3 0 1 0,0-3 4 16,0 0 0-16,0-5 4 16,0 0 4-16,0 0 3 15,0-8-5 1,0-2-8-16,0-1-5 15,0-5-2-15,0 3-1 16,3 3-3-16,3-6 0 16,0 2-1-16,0 1 3 0,3 3-7 15,3 2 1 1,3 2-30-16,0 1-11 16,0 0-32-16</inkml:trace>
  <inkml:trace contextRef="#ctx0" brushRef="#br0" timeOffset="15">9274 12248 104 0,'-12'2'41'0,"3"1"-22"0,-3 10-16 16,9-8 10-16,-3 9-2 16,0-1 1-16,-6 5-6 15,3 1-2-15,0-1 2 0,4-2 1 16,2 0-3-16,6 0 2 0,2-5 3 15,1-3-1-15,3-3 1 16,0-5-3-16,3-3 1 16,-3-5 0-16,3-2 1 15,-3-4-4-15,0 4-1 16,-3-6 8-16,-3 0 4 16,-3 3-5-16,0 2-1 15,0 6 6 1,0 5-7-16,3 5-1 15,0 3-7-15,0 5 0 16,3 1 0-16,0-1 0 16,0 0 0-16,0 0 0 15,2 1-3-15,4-6 2 16,-3-3-21-16,0 0-10 0,0-5-33 16,6-3-42-1,-3-2 26-15</inkml:trace>
  <inkml:trace contextRef="#ctx0" brushRef="#br0" timeOffset="16">9402 12277 88 0,'-15'-3'33'0,"15"3"-18"0,12 5-7 16,-9-2 22 0,0 10-4-16,0 6-2 0,0-3-3 15,-3 2-3-15,0-2 1 16,0-3-10-16,0 0-3 0,0-2 0 15,0-6-3-15,-3 1 0 16,3-6-1-16,0 0 1 16,3-3-2-16,0-2-1 15,0-3-6-15,3-3-4 16,0-7-5-16,0 2-2 16,0 5 10-16,-1 3 3 15,1 14 10 1,0 1 4-16,0 4 3 15,-3 0 0-15,0-1 0 16,0-2-3-16,-3 0 1 16,0-3-4-16,3 1 1 15,-3-6-5-15,0 0-2 0,6-3-3 16,3-2-1 0,0-3-1-16,3 0 3 15,0 0-2-15,0 3-1 0,-3 2 0 16,0 3 3-16,0 5-2 15,0 3 1-15,-4 0 4 16,1 3 3-16,-3-1-4 16,6 1-1-16,-3-3-20 15,0-3-7-15,0 0-116 32,6-10 64-32</inkml:trace>
  <inkml:trace contextRef="#ctx0" brushRef="#br0" timeOffset="17">9723 12316 132 0,'0'3'52'0,"6"0"-28"0,3 5-24 0,-3-6 10 15,0 4 2-15,3-1 3 16,0-3-4-16,0 1 1 16,3-3-7-16,0 0 1 0,-3 0 1 15,-3-3 1-15,0-2 0 16,-3-5-9-16,-6 2-1 15,-3-6-11-15,-3-1-4 16,0 1-2-16,-3 4-1 16,-3 4 13-16,3 4 6 15,-3 7-1-15,3 6 2 0,3 2 9 16,3 5 3 0,3 1 3-16,3 2 4 15,3 0 2-15,6-2 2 0,3-3-10 16,0 2-5-16,6-5-5 15,3-7 0-15,0-6-22 16,2-3-7-16,1-5-18 16,0-5-7-16,-3-14-20 15</inkml:trace>
  <inkml:trace contextRef="#ctx0" brushRef="#br0" timeOffset="18">9947 12017 156 0,'-9'0'57'0,"6"0"-30"0,3 14-29 0,0-9 9 16,0 5-1-16,0 6 3 16,0 8-4-16,0 8-1 15,0 5-2-15,0 8 1 0,0 0 0 16,-3-3-1-16,0 6-2 16,0-6-15-16,3-5-7 15</inkml:trace>
  <inkml:trace contextRef="#ctx0" brushRef="#br0" timeOffset="19">9836 12216 220 0,'-3'0'82'0,"6"0"-44"0,0 0-44 0,6 0 7 16,3 0-1-16,0 0-11 16,6 0-5-16,3 0-29 15,3 0-11-15,-4 0-13 16,1 0-5-16,0 5 38 16,-3 0 18-16,-3 1 134 31,6 12-53-16,-3 1-18-15,-1-6-16 0,1-2-10 16,0-4-6 0,-3-7-3-16,3-2-5 0,-6-1-2 15,0-5 1-15,-3 0-2 0,-6-2 1 16,-3-1-7-16,-6 1-1 16,-3 2-3-16,-9 2 0 15,-6 6-4-15,3 6-3 16,3 4 4-16,3 9 4 15,4-1 8-15,2 3 7 16,3-2 5-16,3-3 2 16,9 0-4-16,3 0-1 15,5-1-6-15,1-4-1 16,3-3-6-16,0-5-2 0,-3-3-23 16,3-6-6-16,-3 1-16 31,-3-3-33-31,0-2 19 0</inkml:trace>
  <inkml:trace contextRef="#ctx0" brushRef="#br0" timeOffset="20">10247 12330 96 0,'9'13'38'0,"-6"-3"-20"0,0 6-1 16,3-8 14-16,0 3 1 16,0-1 1-16,-3-2-5 15,0 0-3-15,0-2-13 16,0-1 1-16,-3-5 3 0,0 0 7 15,0 0 6-15,0-3-12 16,-3-2-4-16,0-3-2 0,0-3 0 16,-3-2-5-16,3-5-4 15,0 2-1-15,9-5-6 16,0 2 1 0,3-2-11-16,0 8-6 15,3-1-15-15,0 4-7 16,2-1-37-1,1-2-42-15,3 2 38 16</inkml:trace>
  <inkml:trace contextRef="#ctx0" brushRef="#br0" timeOffset="21">10497 12173 228 0,'-9'3'85'0,"3"0"-46"0,-3 2-28 16,6 0 23-1,-3 1-18-15,3-1-4 0,3 0-12 16,3 3-2-16,6 0 0 16,6 5-1-16,6 1 1 0,0 1 2 15,-3 1 0-15,-3 3 4 16,-3-1 2-16,-6-2 20 16,-6 0 9-16,-6 0-8 15,-9-3-4-15,-9 0-33 16,-6-2-13-16,-3-3-75 15,1-5-31-15,-7-6 17 16</inkml:trace>
  <inkml:trace contextRef="#ctx0" brushRef="#br0" timeOffset="22">7896 12314 88 0,'3'0'33'0,"0"0"-18"0,-3 0 6 0,0 0 43 32,0-3-8-32,-3 0-12 0,0-2-10 15,-3 2-20-15,0-2 2 0,-9-3 2 16,-3 3-2-16,-3 0 1 16,0-1-7-16,-5 1-4 15,-1 2-3-15,0 3 0 16,0 0-4-16,-3 6-2 15,1 4 4-15,-1-2 1 16,0 0-3-16,3 5 1 16,1-2-2-16,-1 0-2 15,-3 2 3-15,3 0 0 16,0 0 1-16,4 1 0 16,2 1-3-16,0 7 2 15,3 1-1-15,0 1-2 16,3 5 0-16,0 3 3 15,1 2 0-15,2 3 3 16,0 3-1-16,3-5-1 0,3-4 3 16,0-2 0-16,3-5-1 15,0 0 1-15,0-5-2 16,0-6 2-16,0-3-2 16,0-2 2-16,3 0-2 15,0-5-1-15,-3-3-4 16,3 0 0-16,-3 0-3 15,0-3 0-15,0 1-3 16,0-1-1-16,0 0 1 16,0-2 4-16,0 0-2 15,0-1 3-15,0-2-6 0,0-5-1 16,0-5 2-16,-3-3 4 16,3 2 3-16,0-2 2 15,0 2-2-15,1 1 2 16,-1 2 1-16,0 3 0 15,0 2 2-15,3 3 3 16,0 3-2-16,0 5 0 16,0 8 3-16,0 5 1 15,0 16 3-15,0 0 4 16,0 0-4-16,0 3 2 16,3-5-7-16,0-4-1 15,0-4-2-15,-1-3 1 16,4-6 0-16,0-4 1 15,3-4 0-15,6-2 0 0,0-8 0 16,3-2 2-16,0-1-5 16,3-7-1-16,-1-3 0 15,1 2 0-15,-3 3-11 16,-3 0-3-16,-3 3-26 16,-3-3-9-16,0-2-57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40:26.2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13846 14491 96 0,'3'11'35'0,"0"-19"-18"0,-3 16 0 0,0-3 16 16,0 8 3-16,-3 6 0 15,-6 7-2-15,-3 6 1 16,-6 5-19-16,-3 0 4 0,0 5 1 16,-2 1-7-16,-1-3-3 15,0-1-6-15,0 1-4 16,3-6 0-16,4-7 1 15,5-3-8-15,0-6-1 16,3-5-20-16,3-2-8 16,0-3-9-16,3-3 0 0,3-2-3 15,0-3-37 1,3-8 8-16</inkml:trace>
  <inkml:trace contextRef="#ctx0" brushRef="#br0" timeOffset="1">13995 14610 116 0,'-9'14'44'0,"3"-4"-24"0,-3 11 1 0,0-2 17 16,-6 2-3-16,0 8 2 16,-6 5-8-16,0 6-3 15,-2 5-14-15,2 0-3 0,-3-3 1 16,3-7-6-16,3-6-2 16,3-5-10-16,4-3-5 15,-1-8-48-15,6 3-23 16,12-11-3-1</inkml:trace>
  <inkml:trace contextRef="#ctx0" brushRef="#br0" timeOffset="2">14355 14748 112 0,'0'3'44'0,"0"-3"-24"0,12 2 1 0,-12-2 19 16,0 0-8-16,0 0-3 15,0 0-9-15,3 0-2 16,0-5-10-16,0 0-5 0,3-6-2 15,-3 0-1-15,6-2 0 16,-4 0-3-16,1 0 2 16,0 2 1-16,0 1 0 15,0 2 0-15,-3 2 0 16,0 4-3-16,0 2 2 0,-3 5-1 16,3 0 0-16,0 9 4 15,0 4 3-15,-3 1 0 16,3 2 2-16,0 3-2 15,0-1 0 1,3-1-6-16,0-4-1 0,0 1 1 16,-3-6 0-16,3-3-28 15,-3-2-13-15,0-2-33 16,-3-6-29 0,0 0 40-16</inkml:trace>
  <inkml:trace contextRef="#ctx0" brushRef="#br0" timeOffset="3">14343 14946 156 0,'-3'-13'60'0,"6"16"-32"0,3 7-28 0,3-12 13 16,6-1 4-16,0 0 4 16,2 3 1-16,4 0-2 15,3-2-10-15,0-1-6 0,0 0-3 16,-3 3-4-16,-4-2 2 15,-2-1-30-15,-3 1-14 16,-3-1-41 0</inkml:trace>
  <inkml:trace contextRef="#ctx0" brushRef="#br0" timeOffset="4">14480 14494 112 0,'-6'-21'44'0,"0"18"-24"0,0-2-4 0,3 5 16 16,-3-3-2-16,0 0 0 15,-6 1-6-15,-3 2-3 16,0 0-11-16,1 0 5 0,-4 2 2 16,0 1-5-16,0 2-2 15,0 3-5-15,0 6-4 16,-3 4-3-16,4 3 1 16,-1 0 1-16,3 3 2 15,3 8-1-15,0-3-1 16,3 3 3-16,3 5 2 0,3 5 2 15,3 3 1 1,3 8-4-16,6 3-3 0,3-9 0 16,3-2 1-16,6-5-1 15,8-3-1-15,4-8-2 16,6-8 1-16,3-5 1 16,2-8 2-16,1-5-1 15,0-9 2-15,-4-12 0 16,-2-6 3-16,-6-18-1 15,-7-3 2-15,-5-5-4 16,-6-1-2-16,-9 1 2 16,-9 2 0-16,-3 6 5 0,-9 5 3 15,-3 3 5-15,-5 7 4 16,-7 6-10-16,0 2-6 16,0 9-13-16,4 2-5 15,-1-3-20-15,6 1-7 16,6 2-160-1,18-19 70 1</inkml:trace>
  <inkml:trace contextRef="#ctx0" brushRef="#br0" timeOffset="5">15298 14780 92 0,'-3'-6'35'0,"3"6"-18"0,-20-5 0 0,14 5 16 0,0 0-11 15,-3 0-2-15,-3 3-6 16,-3 2 1-16,-3 6-8 16,0 2-2-16,-3 3 1 0,4 2-3 15,2 1 0-15,6 5 1 16,9 5 0-16,6-3-2 16,6 1 1-16,2-6-4 15,7-5 0-15,12-3 1 16,-3-5 2-16,0-3-21 15,-1-5-9-15,-2-11-37 16,0-10-29 0,-6 0 38-16</inkml:trace>
  <inkml:trace contextRef="#ctx0" brushRef="#br0" timeOffset="6">15468 14624 108 0,'-3'0'41'0,"3"5"-22"0,0-3-22 16,0 9 36-16,0 13-3 15,0 2-4-15,3 6-3 16,-3 5-11-16,3 0-3 16,-3 11-5-16,3-6-5 0,0-7-2 15,0-6-3-15,0-6-1 16,-3-4-137-1,-3-14 67 1</inkml:trace>
  <inkml:trace contextRef="#ctx0" brushRef="#br0" timeOffset="7">15295 14761 100 0,'-3'0'38'0,"6"0"-20"0,9 0-10 0,-9 3 11 15,3-3 11 1,3 0 8-16,3 0-7 16,9-3-3-16,3 0-12 0,3 3-3 15,2-2-7-15,1-1-4 0,-3 3-1 16,0 0-4-16,-4 0 2 15,-2 3-1-15,-3-1-2 16,-6-2-37-16,0 3-17 16,-3-3-24-1</inkml:trace>
  <inkml:trace contextRef="#ctx0" brushRef="#br0" timeOffset="8">15629 14814 108 0,'-9'3'44'0,"-3"5"-24"0,6 5-10 15,3-3 14-15,-6 4-2 16,3 2-1-16,3 13-9 0,3 0-3 16,3-3-5-16,3-2 2 0,6-5 3 15,0-4-1-15,3-7 1 16,3-5-1-16,8-6 0 15,-2-10-4-15,-3-5-1 16,-3-4 1-16,-6 1 0 16,-3 0-5-16,-9 0 1 15,-9 2 0-15,0 1 0 16,-3 2-9-16,-3 5-2 16,3 3-16-16,0 3-6 15,0 5-24 1,6 0-31-16,4 0 25 15</inkml:trace>
  <inkml:trace contextRef="#ctx0" brushRef="#br0" timeOffset="9">15852 14856 124 0,'12'24'49'0,"-6"-11"-26"15,0 3-20-15,-3-2 10 0,0-4 5 16,-3 1 6-16,0-3-2 15,-3-3 1-15,0 0-12 16,0-2-2-16,-3-11 1 16,0-3-4-16,0-5-1 15,0-2 2-15,3-1-4 16,3 1-2-16,3 2 0 16,3 0-1-16,3 3-5 15,3 2-1-15,0 6-6 16,3 0 0-16,0 2-38 15,2 0-56-15,10 3 15 16</inkml:trace>
  <inkml:trace contextRef="#ctx0" brushRef="#br0" timeOffset="10">16513 14774 88 0,'-15'-8'33'0,"-3"8"-18"0,-6 6-7 0,18-4 11 15,-3 4-3-15,-5 2 1 16,5 5-1-16,0 3 0 16,0 2-2-16,3 1-1 15,6 5-7-15,3 7-4 0,3-4-1 16,6-3-12-16,5-9-3 15,7-1-17 1,-3-6-45-16,3-6 3 16</inkml:trace>
  <inkml:trace contextRef="#ctx0" brushRef="#br0" timeOffset="11">16665 14806 132 0,'-36'0'49'0,"27"8"-26"0,-3 0-25 15,6 0 9-15,-3 2-1 16,0 4 1-16,3 2 12 16,0 2 5-16,3 6-12 15,0-3-2-15,3-2-3 0,6-4-3 16,3-1-3-16,0-4-5 16,6-7-2-16,0-14 0 15,3-2 4-15,-3 0-6 0,-3-3-2 16,0 0 6-16,-4 3 3 15,-2 0 2-15,-3 2 2 16,0 6 7-16,-3 2 3 16,0 3-9-16,3 8-4 15,0 8 0-15,0 8 1 16,3-3 0-16,0-3-1 16,3-2-2-16,0-2 1 15,0-4-23-15,0-5-12 16,0-5-36-1</inkml:trace>
  <inkml:trace contextRef="#ctx0" brushRef="#br0" timeOffset="12">16825 14631 108 0,'-3'8'41'0,"6"3"-22"0,0 21-16 15,0-14 10-15,0 3 9 16,0 6 8-16,0-1-6 16,0 1-5-16,0-3-10 15,0-3-6-15,0-3-2 16,0-4-19-16,0-4-8 0,0-5-13 16,0-5-41-1,0-5 8-15</inkml:trace>
  <inkml:trace contextRef="#ctx0" brushRef="#br0" timeOffset="13">16909 14616 144 0,'3'2'55'0,"0"6"-30"0,6 8-10 0,-9-5 18 16,3 10-5-16,0 5-2 15,3 6-6-15,-1 2-2 16,1 1-10-16,-3-1-3 0,3-5-1 15,0 3-16-15,3-8-6 16,0-14-42-16,0-4-58 16,3-12 20-16</inkml:trace>
  <inkml:trace contextRef="#ctx0" brushRef="#br0" timeOffset="14">17072 14777 192 0,'3'8'71'0,"15"3"-38"0,-6-1-39 16,-3-5 12-16,0 1 2 15,0-1 7-15,3 0-1 16,0-2 0-16,3-6-8 16,0 1-4-16,-4-4 1 0,1 1-2 15,-3-3-1-15,0 0 1 16,-9 0 1-16,-6 0-6 0,-3-2-1 15,0 2-3-15,-5 5 2 16,-7 3-1-16,0 5 2 16,3 3 7-16,0 6 4 15,3 1 1 1,6 4 3-16,3-1 1 0,3 1 1 16,3 2-6-16,9-2-4 15,6-3-8-15,3-6-4 16,6-10-16-16,3 0-9 15,2-5-32 1,4-3-39-16,9-3 30 16</inkml:trace>
  <inkml:trace contextRef="#ctx0" brushRef="#br0" timeOffset="15">17459 14761 160 0,'-12'-5'63'0,"10"5"-34"15,-13 0-27-15,12 2 16 16,-18 6-9-16,3 3 0 15,0 5-1-15,3 2-4 16,3 1 4-16,3-1 2 0,6 6-3 16,3-3-2-16,3 3-2 15,9-11 0-15,6-5-2 16,0-8 2-16,0-5-2 16,0-5-1-16,-3-6-2 15,-3-3-1-15,-1-5-3 16,-5 0 1-16,0-7 1 15,-6-1 2-15,0-2-1 0,-3-1 1 16,0 3 4-16,-3-2 3 16,3 0 4-16,-3 5 2 15,1 7-8-15,2 9-1 16,3 8-7-16,0 13 1 16,3 10 0-16,0 9-1 15,2 10 6-15,4 3 1 16,3 4 4-16,0 1 1 15,0 0-6-15,0 3-2 16,-3-8-25-16,0-8-10 16,6-6-52-1</inkml:trace>
  <inkml:trace contextRef="#ctx0" brushRef="#br0" timeOffset="16">13837 15235 88 0,'3'-6'33'0,"0"6"-18"0,-3 3 2 0,0-3 14 16,0 5-3-16,-3 6-2 16,-6 10 1-16,-6 6 0 15,-6 12-14-15,-3 4 8 0,-2 4 2 16,-4-4-11-16,0-4-5 15,3-2-4-15,4-2 0 16,2-9 0-16,6-2 1 16,3-11-2-16,3 3-2 15,3-5-6-15,0-3-4 16,3-3-16-16,3-5-9 16,6 0-12-16,3-3-4 15,0-2-18 1</inkml:trace>
  <inkml:trace contextRef="#ctx0" brushRef="#br0" timeOffset="17">13965 15269 76 0,'-3'5'30'0,"0"3"-16"0,0 11 5 0,-3-6 16 16,-6 8 5-16,-3 14 5 15,-3 2-9-15,-2 0-2 16,-1 2-17-16,0 1-8 16,-3-3-5-16,3-2-1 0,0-4 0 15,4-4-1-15,2-3-2 16,3-9-28-16,0-4-11 15,3-3-54 1</inkml:trace>
  <inkml:trace contextRef="#ctx0" brushRef="#br0" timeOffset="18">15477 8734 140 0,'0'0'52'0,"0"18"-28"0,-3 4-11 0,0-9 19 0,-3 5-1 16,-6 17 2-16,-6 4-5 15,-3 6-3-15,-2 0-13 16,-4 8-1-16,3-8 0 0,3-5-13 16,3-6-5-16,6-7 7 15,4-6 6-15,-1-5-18 16,3-3-8-16,0-5-17 15,3-3-5-15,0-7-19 16,6-1-40 0,6-10 24-16</inkml:trace>
  <inkml:trace contextRef="#ctx0" brushRef="#br0" timeOffset="19">15647 8768 140 0,'-3'0'55'0,"0"6"-30"0,0 2-25 0,0-1 13 15,-6 9 13-15,-9 13 8 16,-6 11 2-16,-3 5 3 16,1 0-21-16,-1 11-6 0,3-6-1 15,3-2-12-15,3-11-3 16,6-8-1-16,3-5 3 15,1-9-43-15,5-1-17 16,0-4-35-16</inkml:trace>
  <inkml:trace contextRef="#ctx0" brushRef="#br0" timeOffset="20">15923 8938 104 0,'-5'0'38'0,"2"-16"-20"0,3 8-21 15,0 8 63 1,0 0-19-16,3-3-14 16,2 1-9-16,1-1-12 15,6 0-6-15,0 1-1 0,6-1-1 0,0 3 0 16,0 8 4-16,-6 0 1 15,-3 8-1-15,-3 2 1 16,-12 3-2-16,-6 3-1 16,-3 0 3-16,0-3 2 15,-3 0 0-15,3-5 2 16,0-3-4-16,3 6 0 16,4-11-1-16,2-3 1 15,3 0-2-15,0-2 2 16,3-3-2-16,6 0-1 15,5-3 1-15,7 1-1 16,6-1 0-16,3 1 0 16,-3-1 0-16,0 3 0 15,-4 0-5-15,-2 0 1 0,-3 0-33 16,-3 0-13-16,-3-3-35 16</inkml:trace>
  <inkml:trace contextRef="#ctx0" brushRef="#br0" timeOffset="21">16019 8763 88 0,'-33'3'35'0,"12"-17"-18"0,3 6-2 0,12 16 13 16,-3 0-2-16,-2 0-1 15,-7 3-2-15,0 2 0 16,0 6-13-16,0 10-1 0,-3 5-2 16,6 6-3-16,3 5-1 15,9 10 3-15,6-4 3 16,6-4-4-16,9-4-1 15,6-9 0-15,18-5 0 16,2-10 2-16,7-11 1 16,6-11 3-16,-7-13 1 0,-2-13-1 15,-4-8-1 1,-8 0 3-16,-12-11 5 0,-12 3 8 16,-12 6 7-16,-9 4-2 15,-12 3 2 1,-6 3-16-16,-5 8-4 0,-4 5-24 15,-3 3-9-15,6 5-49 16,7 5-20-16,2 3-39 16</inkml:trace>
  <inkml:trace contextRef="#ctx0" brushRef="#br0" timeOffset="22">16742 9017 100 0,'3'-11'38'0,"-3"11"-20"0,-3-2-1 0,0 2 14 15,-3 0-8-15,-3 2 0 16,-3 4-3-16,-9 2 2 16,-2 2-12-16,-1 6-1 0,-3 3 1 15,6 4-8-15,3 4-3 16,6-1 0-16,6-2 2 15,9 0-2-15,6-5-2 16,9-6 4-16,6-3 1 16,3-4-5-16,3-6 0 15,2-3-21-15,1-10-9 16,-3-8-36 0,9-1-27-16,-4-4 42 15</inkml:trace>
  <inkml:trace contextRef="#ctx0" brushRef="#br0" timeOffset="23">16947 8869 56 0,'-6'-13'22'0,"6"5"-12"0,0 5 3 16,0 3 11-16,0 0 1 15,0 0 0-15,3 5-3 16,3 9 1-16,0 7-9 15,-3 10-3-15,0 12-4 16,0-1-2-16,0 8-3 16,-3-5 3-16,3-2 4 0,0-9-5 0,0-2-2 15,0-11-15 1,-3-5-4-16,0-6-55 16</inkml:trace>
  <inkml:trace contextRef="#ctx0" brushRef="#br0" timeOffset="24">16861 9009 176 0,'-3'-3'68'0,"6"3"-36"0,6-5-37 0,0 2 10 16,6 1-8-16,3-1 0 15,0 1-1-15,2-1 0 16,1 3-26-16,0 0-12 15,0 0-21-15,0 0-8 0,-3 3 38 16,-6 2 17-16,-4 3 107 31,-5 29-32-15,0-3-11-16,3 3-15 16,3-10-8-16,3-3-3 15,0-6-2-15,3-5-10 16,0-7 2-16,0-9 4 0,0-8-2 15,-3 1 0-15,-4-3-6 16,-2-3-3-16,-6 0 0 16,-3-3-1-16,-3-2-5 15,-2 5 1-15,-1 3-16 0,-9 2-6 16,3 3-29-16,3 3-10 16</inkml:trace>
  <inkml:trace contextRef="#ctx0" brushRef="#br0" timeOffset="25">17275 9107 140 0,'6'18'52'0,"-3"-12"-28"0,-3 2-17 16,0-6 13 0,0 6 3-16,0 0 6 0,-3-2-12 15,0-9-2-15,0 0-9 16,0-2 0-16,3-3 4 15,0-5-4-15,3-3-1 0,3 0-7 16,3-2-1-16,0 4-1 16,6 4 2-16,5 2-1 15,1 5 1-15,0 3-44 16,0 3-22-16,0-1-14 16</inkml:trace>
  <inkml:trace contextRef="#ctx0" brushRef="#br0" timeOffset="26">17858 9001 80 0,'-6'-5'33'0,"3"2"-18"0,-15 3-2 0,10 3 14 16,-4 2 0-16,-3 0 2 15,-3 6-14-15,0 5-4 16,0 2-7-16,3 9-3 15,3 7 0-15,6-5-1 0,6-2 0 0,6-1 0 16,3-2 2 0,3-5-19-16,15-6-8 0,0-3-29 15,0-4-24 1,-1-9 30-16</inkml:trace>
  <inkml:trace contextRef="#ctx0" brushRef="#br0" timeOffset="27">17977 9075 124 0,'-15'-5'46'0,"9"5"-24"0,-2 3-15 16,2-1 13-16,-3 6 1 15,0 5 2-15,0 3-8 16,0 5-4-16,0 1-6 0,3-1-6 16,3-3 0-16,3-2 1 15,6 0 2-15,0-3-1 0,3-7 2 16,3-6-7-16,0-3-1 15,0-10-5-15,-1 2-1 16,-2-5 3-16,-3 0 3 16,0 0 5-16,-3 3 4 15,-3 3 5-15,0 2 2 16,0 5-3-16,0 3-3 16,3 8-2-16,0 8 0 15,6 2-2-15,-3 1-1 16,0-3 1-16,6 0-1 15,-3-6 2-15,0 1 1 16,0-9-19-16,3-2-9 0,-3 0-40 16</inkml:trace>
  <inkml:trace contextRef="#ctx0" brushRef="#br0" timeOffset="28">18093 8893 112 0,'-3'10'44'0,"3"22"-24"0,3 0-6 16,0-14 17-16,0 9 0 15,0 7 4-15,3 6-15 0,0-3-4 16,0-3-10 0,0-7-2-16,0-3 0 0,0-6-13 15,0-5-7-15,0-5-22 0,0-8-11 16,0-5-25-1</inkml:trace>
  <inkml:trace contextRef="#ctx0" brushRef="#br0" timeOffset="29">18183 8866 112 0,'0'0'44'0,"3"5"-24"0,3 3-10 0,-3 3 12 15,0 8 3-15,0 4 2 16,0 9-8-16,-3 2-4 15,0 4-8-15,0 4-7 0,3-2-1 16,-3-9-12-16,0-7-5 16,2-5-61-1</inkml:trace>
  <inkml:trace contextRef="#ctx0" brushRef="#br0" timeOffset="30">18376 9120 208 0,'3'5'77'0,"6"1"-42"0,0-4-41 16,-3 6 14-16,0-8 2 15,6 0 5-15,0-2-3 16,-3-1-2-16,3-5-5 0,-6 0-8 0,-1-2-3 16,-2-1 0-16,-9-2 2 15,-2 2-12 1,-1 1-1-16,-3 2-1 0,-3 2 3 15,0 6 9-15,0 6 5 16,3 2 4-16,3 5 3 16,0 5 6-16,3 6 2 15,3-3-1-15,3 1 0 16,6-1-7-16,3-3-2 16,0-2-7-16,6-5 0 15,6-3-30-15,6-6-13 16,-1-4-40-1</inkml:trace>
  <inkml:trace contextRef="#ctx0" brushRef="#br0" timeOffset="31">18647 8991 136 0,'-18'-6'52'0,"9"9"-28"0,-12 5-13 16,12-3 15-16,-2 6-8 15,-1 5-3-15,0 2-4 16,3 1-2-16,3 15-5 15,0-5 2-15,6-2 3 0,3-4-1 16,3-4 1-16,3-6-3 16,3-2 1-16,3-9-2 15,-1-10 2-15,1-5-2 16,0-5 0-16,-3-3-3 16,-3-6-2-16,-3-2 1 15,-6-8-1-15,-3-3-5 16,-3 3-1-16,-3 3 3 15,0 2 1-15,3 11 2 0,0 2 2 16,0 9 1-16,3 4 1 16,3 9-2-16,3 16-2 15,3 4 1-15,3 7 1 16,0 1-1-16,3 1-1 16,0-5 1-16,3 2-1 15,0 5-11-15,3-18-5 16,-3-3-45-1,2-13-60-15,1-5 27 16</inkml:trace>
  <inkml:trace contextRef="#ctx0" brushRef="#br0" timeOffset="32">19102 9419 92 0,'6'-5'35'0,"-3"5"-18"0,0-3-5 0,-3 3 16 16,0 0 4-1,0 6 3-15,-3 1-8 0,-3 9-4 16,-5 11-13-16,-4 15 11 0,-3 8 8 16,-6 1-2-16,-3 2 1 15,0-6-9-15,7-4-4 16,2-6-8-16,0-3-3 16,3-8-2-16,3-4-2 15,3-7-8-15,3-4-3 16,3-3-14-16,3-8-6 15,0-3-20-15,3-5-5 16,3-10-34 0</inkml:trace>
  <inkml:trace contextRef="#ctx0" brushRef="#br0" timeOffset="33">19239 9432 84 0,'0'-2'33'0,"3"2"-18"0,-3 2-7 16,0-2 33-1,-12 16 1-15,-5 8 5 16,-1 10 1-16,-3 14-11 16,-3 0-3-16,0 2-19 15,0 0-2-15,1-5 0 0,2-2-7 16,6-6-3-16,3-6-2 15,3-4 1-15,0-6-17 16,3-5-6-16,0-6-39 16,3-4-14-16,-3-9-21 15</inkml:trace>
  <inkml:trace contextRef="#ctx0" brushRef="#br0" timeOffset="34">19475 9475 100 0,'0'2'38'0,"0"1"-20"0,3 10-10 0,-1 0 13 16,4 6 5-16,-3 15 7 15,0 3-7-15,0 0-3 16,0-2-13-16,0 2-6 16,-3-5-3-16,0-6-1 0,0-5 0 15,0-2-7-15,0-6 0 16,0-2-120 0,3-22 36-1</inkml:trace>
  <inkml:trace contextRef="#ctx0" brushRef="#br0" timeOffset="35">19457 9483 140 0,'-6'-8'52'0,"6"2"-28"0,6-1-19 16,0 4 11-16,3-2 2 15,5-3 3-15,4 2-11 16,6 1-6-16,9 2-2 15,3 11-2-15,-4 8 2 0,-2 11 3 16,-6 4 2-16,-6 14 8 0,-9-2 2 16,-9 2 3-16,-6-3 2 15,-9-5-3-15,-6-3 0 16,0-7-10-16,-3-6-3 16,1-5-2-16,-4-3 0 15,6-5-18-15,3-3-5 16,6-2-20-16,3-3-5 15,6-10-37 1,9-4-35-16,3-2 42 16</inkml:trace>
  <inkml:trace contextRef="#ctx0" brushRef="#br0" timeOffset="36">19796 9623 156 0,'-3'3'57'16,"6"-1"-30"-16,0 25-25 0,0-14 12 0,0 5 4 16,-3 6 6-16,0 0-11 15,6 2-2-15,0-2-7 16,0-5-3-16,0-3 2 0,-3-6-37 16,3-2-17-16</inkml:trace>
  <inkml:trace contextRef="#ctx0" brushRef="#br0" timeOffset="37">19790 9509 184 0,'-3'-5'68'0,"3"5"-36"0,3-3-44 0,-3 3 10 16,6 0-18-16,-3 0-57 15,15 3-9 1,0-1 39-16,0 1 20 15</inkml:trace>
  <inkml:trace contextRef="#ctx0" brushRef="#br0" timeOffset="38">19939 9567 164 0,'-15'8'63'0,"9"0"-34"0,3 13-23 0,3-13 17 0,0 6-12 15,0-1-3 1,3 0-8-16,3 0-2 0,3 3 1 15,0 0 0-15,0 0 3 0,0 5 3 16,-3-2 2-16,-3-1 10 16,-6 1 6-16,-3-4-1 15,-3-1-1-15,0-4-14 16,0-2-4-16,0 0-2 16,0-3-1-16,3-2-27 15,3-16-55 1,3-3-43-1,6-5 25-15</inkml:trace>
  <inkml:trace contextRef="#ctx0" brushRef="#br0" timeOffset="39">20055 9403 160 0,'0'-2'60'0,"0"7"-32"0,3 3-28 0,0 0 10 15,-3 10 5-15,0 11 2 16,0 14-6-16,0 2-4 16,0-3-4-16,0-2-3 0,0-1 3 15,0-7-2-15,0 0 2 16,-3-8-42-16,0-11-64 16</inkml:trace>
  <inkml:trace contextRef="#ctx0" brushRef="#br0" timeOffset="40">19981 9573 208 0,'-3'0'79'0,"6"0"-42"0,5 0-41 16,1 0 15-16,3-3-8 15,0 0-2-15,6 1-5 16,6-1-2-16,-3 0-50 15,0 1-20-15,-4-1 3 16,1-2 3-16</inkml:trace>
  <inkml:trace contextRef="#ctx0" brushRef="#br0" timeOffset="41">20186 9586 120 0,'-12'24'46'0,"6"-16"-24"0,-3 18-17 0,6-10 11 16,0 2-1-16,0 4 4 15,0-4-5-15,3 3 2 16,3-7-9-16,0 1-2 0,3-4 1 16,0-6-1-16,3-5 0 15,3-2-6-15,-3-6 1 16,0-3-2-16,0-2 0 0,-3-3 0 16,0 3-2-1,-6 0 5-15,0 2 3 16,0 3 14-1,-3 8-9-15,3 3-5 0,0 5-2 16,3 5-2-16,0 3 0 16,0 0 0-16,0-1 0 15,0 1 2-15,-3-2-6 16,3-4-26 0,-1-2-8-16,1-3-82 31,0-13 43-31</inkml:trace>
  <inkml:trace contextRef="#ctx0" brushRef="#br0" timeOffset="42">20296 9676 108 0,'0'13'44'0,"3"0"-24"0,0 6-10 0,-3-11 14 16,0 0 2-16,3 2 2 15,0-2-7-15,-3 0 0 16,0-3-12-16,0-5-3 0,0 0-2 15,3 0 4-15,-3-2 5 16,0-6-7-16,6-3-3 16,0-2-5-16,0-8-1 15,0-3-1-15,0 11 3 16,0 13-5-16,3 0 2 16,0 5 4-16,2 3 4 15,-5 8 3-15,0 0 3 16,-3 5 1-16,-3-3 1 15,0 1-6-15,0-3-4 16,3-3-28-16,0-8-28 16,3-7-11-16,3-6-18 15</inkml:trace>
  <inkml:trace contextRef="#ctx0" brushRef="#br0" timeOffset="43">20501 9544 132 0,'-6'2'49'0,"1"6"-26"0,-1 3-14 16,3-3 16-16,0 13 8 15,0 3 6-15,0-1-5 16,3 1-3-16,0 0-17 0,3 0-7 0,3 0-2 16,3-6-3-16,-1-2-2 15,4-3-13 1,3-5-4-16,0-8-26 0,0-2-13 15,-3-4-34 1</inkml:trace>
  <inkml:trace contextRef="#ctx0" brushRef="#br0" timeOffset="44">20612 9620 152 0,'0'3'57'0,"6"13"-30"0,-1-6-25 0,1-4 14 0,0-1 1 16,3 0 2-1,0 1-2-15,0-6 2 16,0-3-10-16,0-5-1 0,-3 0-1 0,0-5-3 16,0 0-1-16,-3-1-3 15,-3 1-1-15,-3 0-1 16,-3 2-2-16,-3 3 0 16,0 3 3-16,-3 5 2 15,-3 5 2-15,0 9-1 16,1 9-2-16,2 4 7 15,6 2 5-15,3 3 9 16,3-1 5-16,6-4-8 16,6-3-3-16,2-3-8 15,10-3-5-15,3-4-23 16,3-14-9-16,6-14-91 16</inkml:trace>
  <inkml:trace contextRef="#ctx0" brushRef="#br0" timeOffset="45">21150 9321 152 0,'-6'-5'57'0,"9"5"-30"0,-3 5-18 0,0 1 16 15,3 7-8-15,-3 5-2 16,3 14-4-16,3 10 0 15,-3 17-6-15,-3-1-5 0,0-3-3 16,0-4 4-16,0-9 1 16,0-5-20-16,0-8-8 15,0-8-58 1,0-10-27-16,-3-11 57 0</inkml:trace>
  <inkml:trace contextRef="#ctx0" brushRef="#br0" timeOffset="46">21103 9583 236 0,'0'0'90'0,"6"-2"-48"0,3-1-49 15,-3 3 14-15,2 0-10 16,1 0 2-16,9-3-4 16,0 1-1-16,3-1 3 15,0 0-28-15,0 1-11 0,-1-1 6 16,-2 0 6-16,-3 1 12 15,-6-1 7-15,-3-2 18 0,-6 5 7 16,0 5 2-16,-6 3 1 16,0 8-1-16,-3 8 0 15,0 2-4-15,3-2 0 16,0 0-5-16,3-6 1 16,3 1-5-16,0-6 0 15,3 0 3-15,3-5 3 16,0-2-6-16,3-9-2 15,0-5-8-15,0-3 0 16,0 1-2-16,0-9 3 16,-3-2 4-16,0 3 1 0,-3 4 3 15,0 4 3-15,0 4 0 16,3 22 6 0,0 3 1-16,0 2-2 15,0 0-1-15,0 3-8 16,0-5 0-16,-1-1-1 15,1-5 2-15,0-5-19 16,0-8-8-16,0-2-29 16,-3-4-51-1,6-4 17-15</inkml:trace>
  <inkml:trace contextRef="#ctx0" brushRef="#br0" timeOffset="47">21415 9358 144 0,'0'14'55'0,"3"-12"-30"0,0 19-32 0,0-10 10 16,3 10 6-16,0 8 3 15,0 8 10-15,0 6 4 16,-3 2-14-16,0-6-5 0,0-4-2 16,0-1-1-16,-3-7 2 15,0-6-34-15,6-8-73 31</inkml:trace>
  <inkml:trace contextRef="#ctx0" brushRef="#br0" timeOffset="48">21579 9578 104 0,'-12'3'41'0,"6"-1"-22"0,-9 4-11 16,6 1 13-16,-3 1 3 15,0 6 5-15,-2-4-9 16,2 1-2-16,3-1-10 16,3 1-1-16,6 0 3 0,3-1-2 15,3 3 1-15,3 1-3 16,3-4-1-16,2 1-6 16,1-3-1-16,-3 0-30 15,0-6-12-15,0-4-21 16,0-4-27-1,0-4 34-15</inkml:trace>
  <inkml:trace contextRef="#ctx0" brushRef="#br0" timeOffset="49">21618 9612 120 0,'0'0'46'0,"3"0"-24"0,0-8-19 0,6 14 12 16</inkml:trace>
  <inkml:trace contextRef="#ctx0" brushRef="#br0" timeOffset="50">21653 9626 245 0,'12'10'24'16,"0"-2"-11"-16,0-3-8 0,-3 1-4 15,0-9 3-15,0 6 5 16,-3-14-3-16,-3 0-1 16,0 4 0-16,-3-4 1 0,-3 0-10 15,-3 3-4 1,-3 3-3-16,0 0-1 0,-3 5 4 16,-3 3 5-1,3 10 4-15,0 0 2 0,3 3 1 16,4 0 2-16,-1 0 3 15,3 2 2-15,3 1-5 16,3-3-2-16,5-1-2 16,4-1-2-16,3-6-15 15,0-3-7-15,3-3-22 16,0-4-50 0,0-1 11-16</inkml:trace>
  <inkml:trace contextRef="#ctx0" brushRef="#br0" timeOffset="51">21796 9567 168 0,'-15'3'66'0,"12"0"-36"0,-3-1-33 0,6 1 13 15,0 8-7-15,0-1 0 16,3 6-1-16,3 0 1 16,3 2-2-16,-3 1 6 0,6-1 5 15,-3 1 3-15,-3-1 0 16,-3 1 8-16,-6-1 5 15,-3 1-6-15,-3-3-3 16,-3-6-9-16,-3 1-4 16,3-3-14-16,1-8-8 15,2-5-40-15,3-1-16 0,6-4-27 32</inkml:trace>
  <inkml:trace contextRef="#ctx0" brushRef="#br0" timeOffset="52">22156 9544 76 0,'-3'-3'30'0,"3"6"-16"0,0-3-8 0,0 0 9 15,0 5 5-15,3 5 4 16,0 6 8-16,0 8 4 16,0 0-2-16,-3 2 0 15,0-2-19-15,0-3 2 0,0-2 1 16,0-3-6-16,0-6 1 0,0-2-4 16,0-2 0-16,0-4-3 15,-3-4-1 1,0-6-8-16,-3-3-2 0,0-2-3 15,4-14 2-15,2 1-1 16,2 2 0-16,1 3 4 16,3 2 1-16,3 6-1 15,0 3 0-15,3 2-20 16,0 2-10-16,0 4-19 16,-3 2-5-16,0 0-7 15,-3 2-11 1,0-2 32-16</inkml:trace>
  <inkml:trace contextRef="#ctx0" brushRef="#br0" timeOffset="53">22261 9626 140 0,'3'37'52'0,"3"-35"-28"0,2 6-11 0,-2-3 17 15,0 1-9-15,3-1 1 16,0-2-7-16,0-1-1 16,3-2-8-16,-3-2-4 0,3-1 1 15,-6-8-7-15,6 1 1 16,-6-3-8-16,3-1-1 15,-12 1 2-15,-3 0 4 16,-3 0-8-16,-3 5-3 16,0 3 9-16,-6 2 4 15,6 6 0-15,-3 12 3 16,0 4 1-16,4 2 0 16,5 0 11-16,3 0 5 15,3 1-4-15,6-4 1 0,-1 3-8 16,10-5-1-16,3 0-9 15,6-5-4-15,3-9-28 16,-3-4-12-16,2-6-20 16</inkml:trace>
  <inkml:trace contextRef="#ctx0" brushRef="#br0" timeOffset="54">22642 9462 104 0,'-6'-24'41'0,"3"18"-22"0,-3-4-9 15,3 2 14-15,-6-5 18 0,-6-1 10 16,3 4-14 0,0 5-5-16,0-1-19 0,0 9-11 0,0 5-5 15,3 5-4 1,1 11 1-16,2 8 5 0,0 5 2 16,3 5 2-16,3 3 2 15,0-5-3-15,0-3 0 16,0-6-3-1,0-4-3-15,0-6-60 16,0-5-36 0,0-5-23-16,-3-9 62 15</inkml:trace>
  <inkml:trace contextRef="#ctx0" brushRef="#br0" timeOffset="55">22400 9554 228 0,'6'0'85'0,"-3"0"-46"0,12-5-37 16,-3 5 17-16,3 0-10 16,3 0-1-16,9-3-13 15,0 1-4-15,-1-1-84 16,1 0-38-16,0 1 53 16,-3-4 29-16</inkml:trace>
  <inkml:trace contextRef="#ctx0" brushRef="#br0" timeOffset="56">22576 9697 92 0,'0'0'35'0,"0"8"-18"0,15-3-9 0,-9 3 13 16,0 3 14-16,-3 7 8 15,0 6 2-15,-3-3 2 16,-6 0-20-16,0-2-5 15,-6-1-14-15,3-4-5 0,0-4-2 16,0-2-26-16,0-3-8 16,3-2-40-1,3-3-47-15,12-3 32 16</inkml:trace>
  <inkml:trace contextRef="#ctx0" brushRef="#br0" timeOffset="57">22871 9559 128 0,'-9'-2'49'0,"9"2"-26"0,-6 2-7 15,0 1 16-15,0 2-6 16,0 9-3-16,-3-4-5 15,6 9-1-15,0-3-9 16,3-3-5-16,3 0-2 0,0 3-4 16,6-3 0-16,0 0 4 15,-6 1 1-15,6-1 2 0,-6 3 0 16,-3-3 0-16,-6 3 0 16,-3-3 0-1,-3-2 2-15,0-11-14 0,0 8-5 16,0-8-31-16,0-3-13 15</inkml:trace>
  <inkml:trace contextRef="#ctx0" brushRef="#br0" timeOffset="58">22939 9681 124 0,'-9'19'46'0,"9"-1"-24"0,0 1-13 0,6-9 14 0,-3 1 6 16,3-1 7-16,0 1-8 16,12-8-2-16,0-3-15 15,-3-3 2-15,3-5 3 0,-6-3-4 16,2-2 1-16,-8 0 5 16,-6-8 3-16,-3 2 3 15,-9 3 0-15,-2-2-18 16,-1 5-5-16,0 5-37 15,3-3-17-15,6 9-74 16</inkml:trace>
  <inkml:trace contextRef="#ctx0" brushRef="#br0" timeOffset="59">23347 9546 108 0,'-12'8'41'0,"3"0"-22"0,3 19-11 0,6-22 11 16,-6 8-3-16,-3 8 1 15,3 6-7-15,3-1-2 16,6-7-4-16,0-3 2 0,6 2 0 15,0-2 4-15,6-3 1 16,-3-2 1-16,9-11 0 16,-3 0-4-16,0-8 0 15,5-8-3-15,-5-3 0 16,-9-2 1-16,-9-3 1 0,-3 3-3 16,-3 3-1-1,-3 4-1-15,0 1 1 0,0 3-22 16,-2 2-9-16,8 2-30 15,-3 1-49 1,3 0 24-16</inkml:trace>
  <inkml:trace contextRef="#ctx0" brushRef="#br0" timeOffset="60">23442 9356 116 0,'0'18'44'0,"0"-18"-24"0,3 32-10 0,-3-27 14 16,6 16 2-16,0 19 4 15,6 5-7-15,-6 0-2 16,6-8-12-16,-3-3-1 0,-3-7-1 16,0-6-1-16,3-5 1 15,-6-3 0-15,0-5 1 16,0-3-4-16,-3-5-3 15,0-2-3-15,-3-6 1 16,6-8-6-16,0-5-3 16,-3 2 3-16,6 3 4 15,-3 3 0-15,5 3-1 16,4-1 0-16,3 6 3 0,0 2 2 16,3 3 2-16,-3 8 5 15,0 8 3-15,-6 2 5 16,-6 1 2-16,-6-1 10 15,-3-4 7-15,-3-1-18 16,0 0-7-16,-3-2-5 16,-9-1-1-16,9-2-22 15,-9-2-8-15,4-1-22 16,2-5-8-16,-6-3-36 16,12-5-32-1,12-2 53-15</inkml:trace>
  <inkml:trace contextRef="#ctx0" brushRef="#br0" timeOffset="61">23624 9567 124 0,'3'6'49'0,"0"-4"-26"0,6 22-7 0,0-5 18 16,-3 2 4-16,0 3 2 16,-6-6-9-16,6-2-4 15,-6 10-15-15,0-4-5 0,-6 1-3 16,6-4-2-16,-6-1-2 15,0-2-26-15,-3-2-10 16,0-4-22-16,0-5-6 16,-3 1-15-1</inkml:trace>
  <inkml:trace contextRef="#ctx0" brushRef="#br0" timeOffset="62">23609 9422 208 0,'12'-13'79'0,"-6"10"-42"0,3-13-39 16,-6 13 14-16,-3 1-8 16,6 2-3-16,-3 0-9 15,0 0-3-15,0 8-58 16,0 2-24-16,0 4 25 16,3 1 13-16</inkml:trace>
  <inkml:trace contextRef="#ctx0" brushRef="#br0" timeOffset="63">23782 9573 128 0,'9'5'49'0,"-1"-2"-26"0,4-1-14 0,-6-2 14 15,3 0-7-15,-3-2-1 16,3-1-7-16,3-2 0 16,-3-3-5-16,-3 0 0 0,0-3 1 15,-3 3-5-15,-3 0 1 16,-3 3 0-16,-3 0 2 15,-3 5 1-15,-3 5 3 16,-3 6-1-16,0-1 0 16,0 17 1-16,4-6 1 15,2 0-1-15,9-3 1 16,0-4-4-16,6-1 0 16,2-2-17-16,4-4-5 15,3-1-29-15,3-6-53 16,3 0 12-16</inkml:trace>
  <inkml:trace contextRef="#ctx0" brushRef="#br0" timeOffset="64">23975 9541 132 0,'-24'5'49'0,"21"3"-26"0,-18 5-9 16,18 1 15-16,1 4 1 15,-1 3 4-15,-3 0-12 16,6 3-5-16,11-3-10 0,-2 1-3 15,9-7 2-15,-6-1-3 0,9-4-2 16,-3-4-9-16,0-4-5 16,-3-4-22-16,5-6-8 15,-11 0-30 1,6-24-25-16,-9-2 39 16</inkml:trace>
  <inkml:trace contextRef="#ctx0" brushRef="#br0" timeOffset="65">24055 9308 108 0,'0'0'44'0,"6"11"-24"0,-3 18-8 0,-3-13 13 15,6 7-2-15,-3 12 0 0,0 7-8 16,-3 6-4-16,0-1-6 16,0-7-6-16,0-6 0 15,0-7-30-15,-3-6-14 0,3-2-24 16</inkml:trace>
  <inkml:trace contextRef="#ctx0" brushRef="#br0" timeOffset="66">23924 9528 176 0,'15'0'68'0,"-12"0"-36"0,18 0-18 16,-12 0 22-16,3 0-11 15,9-3-5-15,6 0-16 0,-4 1-5 16,13-4-62-16,-3 1-27 16,0 0 5-1,-4 0 5-15</inkml:trace>
  <inkml:trace contextRef="#ctx0" brushRef="#br0" timeOffset="67">24338 9440 148 0,'0'22'57'0,"0"4"-30"0,-9 11-25 0,9-8 12 16,-3 0-7-16,-6-2-2 0,9-1-7 15,-3-2-3-15,-3-6-38 16,6-4-16-16,-3-4 1 15,3-2 4-15</inkml:trace>
  <inkml:trace contextRef="#ctx0" brushRef="#br0" timeOffset="68">24335 9448 116 0,'0'3'44'0,"3"5"-24"0,3 10 3 0,-3-4 18 15,6 4-6-15,0 6-3 16,6 10-12-16,-6-2-2 16,6-5-11-16,-9-4-2 15,3-4 1-15,3-6-1 0,-4-5 2 16,1-3 2-16,3-7 5 16,-3-12-2-16,3-7 1 15,-3-5-3-15,3-9-1 16,-6 1-8-16,-3-6-2 15,3 3 2-15,-6 6 3 16,0 4-10-16,0 6-3 16,0 5-31-16,0 3-14 15,0 5-32 1,0 13-35-16,0 8 43 16</inkml:trace>
  <inkml:trace contextRef="#ctx0" brushRef="#br0" timeOffset="69">24567 9528 132 0,'-6'21'49'0,"6"-8"-26"0,-3 0-5 16,3-2 18-16,3 7-7 16,3-2-2-16,3-3-9 15,3-5-3-15,0-2 8 16,9-20-12-16,-3 1 1 15,-3 0-1-15,-6 0-2 16,0-3 0-16,0 0-5 16,-9-5-1-16,-9 2-3 15,0 1-1-15,-6 2-10 0,0 3-5 16,0 2-14-16,3 3-4 16,-3 3-26-1,6 2-51-15,6 1 17 16</inkml:trace>
  <inkml:trace contextRef="#ctx0" brushRef="#br0" timeOffset="70">24791 9324 160 0,'3'11'63'0,"-3"-1"-34"0,9 24-10 15,-6-18 23-15,-3 8-8 16,0 5 0-16,0 6-8 15,0-4-4-15,0 1-12 16,6-3-9-16,-6-8-1 0,0-7-24 16,0-4-12-16,0 1-34 15,-6-6-14-15,6-10 1 16</inkml:trace>
  <inkml:trace contextRef="#ctx0" brushRef="#br0" timeOffset="71">24713 9379 212 0,'0'-2'79'0,"9"4"-42"0,3-17-21 0,-3 12 22 16,9-2-7-16,15-1-1 15,2-2-19-15,1 3-6 16,6-3-4-16,-12 3-45 0,5 0-20 16,1 2-50-1</inkml:trace>
  <inkml:trace contextRef="#ctx0" brushRef="#br0" timeOffset="72">24023 9983 96 0,'-3'-3'38'16,"3"0"-20"-16,-6 1 1 0,6 2 16 0,-3 0 0 16,-3 0 2-16,3 0-3 15,-9 2 1-15,-6 4-19 16,0-1 0-16,6 3-2 0,-3 5-3 15,1 8-1-15,2-2-11 16,3 2-4-16,0 0 3 16,9-2 0-16,9-1-1 15,3-2 0-15,8-3-23 16,1-2-7-16,3-8-30 16,3-1-50-1,0-4 21-15</inkml:trace>
  <inkml:trace contextRef="#ctx0" brushRef="#br0" timeOffset="73">24127 10009 140 0,'-12'0'52'0,"9"8"-28"0,-6-3-4 0,6 3 19 16,0 6-15-16,0-1-3 15,0 0-7-15,3 3-1 16,0 0-7-16,3-3 0 0,3 0 1 15,0-2-1-15,12-6 1 16,-6-5 2-16,9-3 2 16,-3-2-3-16,-1-3 0 15,-2 0-5-15,-6-5 0 16,3 0 3-16,-12 0 1 0,0-1-3 16,0 4-1-16,-12-1-10 15,9 3-3-15,-9 0-61 16</inkml:trace>
  <inkml:trace contextRef="#ctx0" brushRef="#br0" timeOffset="74">24288 10030 104 0,'6'19'41'0,"0"-3"-22"0,2 5-11 0,-8-5 11 15,6 0 13-15,-3 5 9 16,-3 5-15-16,6-2-7 16,-3 3-11-16,0-4-4 0,-3-4 0 15,0-3 0-15,0-6 2 16,0-2-5-16,0-2-1 16,0-12 2-1,0-10-1-15,0-2-1 16,0-3 5-16,-3-3 4 15,0 3-3-15,-3-8 2 16,6-3-5-16,0 5 0 16,6 1 1-16,0 2 0 15,9 3 2-15,0 2 1 0,6 4 1 16,-3 7 2-16,0 5 1 16,-3 8 1-16,-7 1 2 15,4 9 2-15,-6 4-1 16,-3 2 1-16,-3-5-4 15,-3 0 0-15,-9 0-9 16,-2-3-2-16,-1-2-10 16,0-3-4-16,0-6-13 15,-3-2-6-15,9-2-12 16,0-1-5-16,3-2-24 16,0-1-46-16,12-7 28 15</inkml:trace>
  <inkml:trace contextRef="#ctx0" brushRef="#br0" timeOffset="75">24541 9964 188 0,'6'6'71'0,"0"1"-38"0,-1 7-17 0,-2-6 22 16,3 7-7-16,-3 4 2 16,-3-3-17-16,6 0-7 15,-3-3-5-15,-3-2-12 0,0-3-3 16,0-1-32-16,0-4-11 15,0-3-50 1</inkml:trace>
  <inkml:trace contextRef="#ctx0" brushRef="#br0" timeOffset="76">24558 9906 244 0,'-2'-3'90'0,"2"3"-48"0,2 0-29 16,-2 0 22-16,0 0-25 15,3 0-9-15,6 0-31 16,-3 3-11-16,0 0-43 16,3-1-16-16,6 4 23 15,0-1 15-15</inkml:trace>
  <inkml:trace contextRef="#ctx0" brushRef="#br0" timeOffset="77">24692 9980 148 0,'6'13'57'0,"-3"-7"-30"0,6-1-14 0,-6-2 19 16,6-1-12-16,0-2-3 15,0 0-6-15,3 0-2 16,0-2-5-16,-3-1-3 0,0-2 0 16,3-1-4-16,-3-2 0 15,-9 0-1-15,0 1 3 16,-9-1-7-16,6 0-2 16,-6 2 3-16,-3 1 4 15,-3 2 4-15,3 3 2 16,3 6-1-16,-3 2-2 15,-6 0 7-15,6 2 5 16,4 3 5-16,2 9 2 16,6-1-4-16,3-3 1 15,0 1-9-15,5-1-2 0,4-2-10 16,3-3-2-16,0-5-18 16,3-2-9-16,12-4-15 15,0-2-5-15,-7-5-24 16</inkml:trace>
  <inkml:trace contextRef="#ctx0" brushRef="#br0" timeOffset="78">24987 9964 100 0,'-12'-8'38'0,"12"6"-20"0,-9-1 3 16,9 3 17-16,-9 3-5 16,3 2-2-16,-3 3-13 15,-8 2-4-15,8 6-8 0,-3 8-4 16,3-5 1-16,9 2 0 0,0-3 3 15,6-2-1 1,0-3 0-16,3-2-6 0,0-3-1 16,8-5 3-16,-2-3 1 15,0-6 0-15,-3-4-2 16,0-9 1-16,-3 1-1 16,-6-1 2-16,3-2 1 15,-6-5-1-15,-6-1 1 16,3 3-4-16,-6-10-2 15,0 5 4-15,-3 5 1 16,9 5 2-16,-3 6 2 16,-3 3-1-16,9 2 2 15,-3 2-2-15,0 9 0 16,3 2-1-16,3 14 6 16,6 7 4-16,0 3-5 15,3 6-3-15,0 5-1 16,0-3-1-1,3-3-2-15,0-8 1 0,6-4-35 16,-4-7-13-16,4-4-68 16</inkml:trace>
  <inkml:trace contextRef="#ctx0" brushRef="#br0" timeOffset="79">24148 10036 16 0,'0'-14'8'0,"0"30"-4"0,9-21-7 0,-3 10 2 0,-3-2 1 16,-3-6 0-16,6 3 0 15,-3-2 0 1,5 2 2-16,-8 0 3 15,3-3 4-15,3 3 7 16,-6 0 2-16,6 0-1 16,-6 5 2-16,3-5 3 15,-3 0 1-15,0 0 3 16,0 0 17 0,-3-2-9-16,6 2-6 15,0-3-3 1,-6 0-8-16,0 1-2 0,-3-1-5 15,0 0 1-15,-3 1-4 16,4 2-2-16,-4 0 0 16,0 0-1-16,0 2-5 0,0 1 1 15,0 5-18 1,-3 0-5-16,9 5-35 16,-3 0-57-16,6 1 19 15</inkml:trace>
  <inkml:trace contextRef="#ctx0" brushRef="#br0" timeOffset="80">14084 15335 104 0,'0'-5'41'0,"0"5"-22"0,0 0-14 15,0 0 11-15,3 5 10 16,0 8 9-16,0 11 1 16,0 0 0-16,-3 5-8 15,0 3-5-15,0 5-13 0,3-3-6 0,-3-4-3 16,3-4-4-16,0-2 2 16,-3-6 3-16,0-2 1 15,0-5-26-15,0-3-9 16,0-8-30-1,0-3-49-15,0-15 22 16</inkml:trace>
  <inkml:trace contextRef="#ctx0" brushRef="#br0" timeOffset="81">14051 15285 116 0,'-9'-8'46'0,"9"3"-24"0,3-1-17 16,0 4 11-16,3-1 4 16,3-2 4-16,3 2-12 15,6 1-5-15,3 2-4 16,3 5 0-16,-1 5 2 0,1 6 4 15,-3 3 5-15,-3 2-2 16,-6 5 3-16,-6-2 3 16,-6-3 1-16,-3 1-6 15,-9-4-3-15,-3-5-5 16,-3 3-2-16,0-5-8 0,0-3-4 16,1 0-9-16,2-3-3 15,0-2-16-15,6-1-6 16,3 1-30-1,3-3-25-15,6 0 44 16</inkml:trace>
  <inkml:trace contextRef="#ctx0" brushRef="#br0" timeOffset="82">14239 15491 64 0,'0'0'27'0,"3"6"-14"0,-3-6 4 16,0 0 14-16,3 5 3 16,3 3 2-16,-3 5-8 15,0-5-5-15,0 11-9 16,0-4-1-16,0-4-8 15,0 0 6-15,-3 2 2 0,0-3-2 16,0-2 1-16,-3-2-7 16,0-1-3-16,0-5 1 15,0 0 2-15,0-3 2 16,0 1 1-16,0-6-2 16,3-3-1-16,0-2 1 15,0 2-5-15,3-2-1 16,3 0 0-16,0 0 0 15,2 2 0-15,4 0 0 16,0 1 0-16,0 2 0 16,6 3-3-16,-3 2 2 15,0 0-1-15,-6 3-2 16,3 3-11-16,0 0-5 16,-3-3-22-16,-1 2-11 15,-2-2-16 1,0 0-23-16,0 0 35 15</inkml:trace>
  <inkml:trace contextRef="#ctx0" brushRef="#br0" timeOffset="83">14450 15473 116 0,'0'2'46'0,"3"9"-24"0,-3 0-13 15,3-3 14-15,0 0-5 16,-3 5 2-16,3 3-11 15,-3 0-5 1,0 2-8-16,3-2 0 0,-3-3-31 16</inkml:trace>
  <inkml:trace contextRef="#ctx0" brushRef="#br0" timeOffset="84">14432 15446 140 0,'0'0'52'0,"3"-18"-28"0,0 23-30 0,0-7 6 15,0 4-8-15,0-2-2 16,3 5-46-16,0 1-18 16</inkml:trace>
  <inkml:trace contextRef="#ctx0" brushRef="#br0" timeOffset="85">14519 15526 116 0,'0'18'46'16,"3"-7"-24"-16,-3 15-19 0,0-12 10 0,0-4 3 15,0 1 4-15,0-3-10 16,3-3-3-16,-1 0-5 16,1-2-2-16,-3-3 1 0,3-8 1 15,3 0 1-15,-3-5 1 16,3-3 2-16,0 0-8 15,0-2 0-15,3 2-2 16,0 2 2-16,3-1-1 16,6 7 1-16,-3 2 2 15,0 6 0-15,-1 6-3 16,1 4 2-16,0 3 5 16,-3 1 2-16,-3 2 0 0,0 2 1 15,-3-2-2-15,-3-3 0 16,0-2-6-16,0-1 1 15,-3-2-24-15,0-2-12 16,-3-9-34 0</inkml:trace>
  <inkml:trace contextRef="#ctx0" brushRef="#br0" timeOffset="86">14789 15290 140 0,'0'-5'52'0,"3"8"-28"0,0 2-30 0,0 3 8 0,6 2 11 16,-3 14 6-16,0 11-3 15,0-1 1-15,-3 0-10 16,0 3-2-16,0 1-1 0,0-7-5 16,0 1 1-16,-3-8-16 15,0-6-4-15,0-2-50 16,-6-8-25-1,0 3 42-15</inkml:trace>
  <inkml:trace contextRef="#ctx0" brushRef="#br0" timeOffset="87">14697 15481 192 0,'9'-3'71'0,"3"0"-38"0,15-2-34 0,-15 3 15 15,6 2-8-15,5 0 2 16,1-3-7-16,0 0-1 16,3 1-88-16,-6 2-40 15</inkml:trace>
  <inkml:trace contextRef="#ctx0" brushRef="#br0" timeOffset="88">15072 15322 156 0,'-12'3'57'0,"12"2"-30"0,-3 8-32 15,3 0 12-15,0 11-4 16,-3 5 1-16,0 3 4 16,0 2 5-16,3 1-7 15,0-3-1-15,0-6-1 0,0-2-5 16,0-6 1-16,0-2-35 16,0-5-59-1,0-6 8-15</inkml:trace>
  <inkml:trace contextRef="#ctx0" brushRef="#br0" timeOffset="89">15054 15333 104 0,'0'-16'38'0,"6"8"-20"0,9-5-8 0,-6 7 12 16,3 1 1-16,0 0 3 15,3 2-14-15,3 3-5 16,0 3-4-16,-1 2-3 0,-2 3 3 16,-3 3 0-16,-3 2 1 15,-3 3-2-15,-6-1 1 16,-3 7 0-16,-6-4 1 0,-3-2 0 16,-3-3 0-16,-3 1-5 15,1-1 1-15,5-3 0 16,0-2 0-16,6 0-3 15,3 0 2-15,6 0-1 16,6 3 0-16,3 2 8 16,6 3 6-16,-1-3-6 15,1 6-1-15,3-1 1 16,-3-2 1-16,-3-3-3 16,-3 0-1-16,-3-2 1 15,-3-3 0-15,0-3-38 0,0 3-14 16,-3-3-36-1</inkml:trace>
  <inkml:trace contextRef="#ctx0" brushRef="#br0" timeOffset="90">15423 15481 100 0,'-14'-3'38'0,"5"6"-20"0,-6-6-10 0,9 3 13 15,0 5-3-15,-3 3 1 0,0 3-12 16,-3 2-7-16,0 8 2 16,3 1 0-16,3-1 0 15,6-3-2-15,3-2 1 0,3-5 1 16,0-6 3-16,3 3 4 15,0-5 2-15,3-3-5 16,0-14-4-16,0 1-4 16,-3 0 1-16,-3 0-4 15,0-3 1-15,-3 0 2 16,-3 5 1-16,0 3 9 16,0 3 5-16,0 5-4 15,5 8-7 1,1-3-4-16,3 16 3 15,0-5 1-15,3-2 0 0,3-1 1 16,3-5-20 0,3-3-6-16,3-5-26 15,-4-5-37-15,1-3 19 16</inkml:trace>
  <inkml:trace contextRef="#ctx0" brushRef="#br0" timeOffset="91">15632 15460 104 0,'-18'-8'41'0,"12"8"-22"0,-12 8-14 0,9 0 11 16,-3 2-9-16,0 1-2 16,0 5-1-16,4 10 2 0,2 1-3 15,0-6 0 1,6-5 3-16,6-3 1 0,3-3-3 16,2-4 2-16,1-4 0 0,0-4 0 15,0-9 1-15,0-5-2 16,-3-5 0-16,0-3-8 15,-3-8-2-15,-3-10-3 16,-6 2 0-16,0 1 5 16,-3 4 1-16,3 6 8 15,-3 5 6-15,3 6 5 16,0 7 2-16,0 9-8 16,3 15-4-16,6 16-7 15,3 11 0-15,3 5 0 16,0 0 0-16,3-3 2 15,0-5 1-15,-4-3-15 0,7-7-4 16,3-9-67 0</inkml:trace>
  <inkml:trace contextRef="#ctx0" brushRef="#br0" timeOffset="92">16129 15214 156 0,'-3'-6'57'0,"6"9"-30"0,0 0-29 0,-3 2 11 15,0 8 5-15,0 11 5 16,0 16 0-16,0 5-2 16,-3 2-9-16,3-2-5 0,0 0-2 15,3-8 1-15,0-2 3 16,0-9-35-16,0-7-17 16,0-4-36-1</inkml:trace>
  <inkml:trace contextRef="#ctx0" brushRef="#br0" timeOffset="93">16007 15446 184 0,'-3'-2'71'0,"18"-4"-38"0,0-7-39 16,-6 11 14-16,5-4-9 15,7-2 0-15,6 0-15 16,3 0-4-16,3 3-30 15,2 0-10-15,-2 2 4 16,0 1 6-16</inkml:trace>
  <inkml:trace contextRef="#ctx0" brushRef="#br0" timeOffset="94">16337 15388 148 0,'-24'19'55'0,"13"-1"-30"0,-7 1-14 0,12-6 15 15,0 0-12-15,-3 3-3 16,3 0-1-16,0 8 1 15,3 0-5-15,3-6-2 0,3-2 0 16,3-3-2-16,3-2-2 16,3-6-8-16,0-5-3 15,2-8-1-15,-2-2 0 16,0-1-4-16,0-2-1 16,-3-3 8-16,-3 0 4 15,0 3 4-15,-3 0 1 16,0 5 4-16,0 2 2 0,0 6 0 15,0 3 1-15,0 5-2 16,3 5 0-16,0 3-3 16,0 0 1-16,0 2-2 15,0-2 2-15,3-5-15 16,0-3-5 0,5-3-31-16,-2-5-38 15,0-5 21-15</inkml:trace>
  <inkml:trace contextRef="#ctx0" brushRef="#br0" timeOffset="95">16492 15224 140 0,'-9'3'52'0,"12"7"-28"0,-12 12-26 0,12-7 9 15,3 9 6-15,0 11 6 16,0 2 3-16,0 0 4 15,0 0-14-15,0-3-7 0,0-2-1 16,0 0-10-16,0-9-1 16,0-4-29-16,0-6-14 15,0-2-25 1</inkml:trace>
  <inkml:trace contextRef="#ctx0" brushRef="#br0" timeOffset="96">16599 15462 112 0,'-18'8'44'0,"12"0"-24"0,-9 0-13 15,10-5 13-15,-1 2 3 16,0-2 6-16,0 2-7 16,3 3-3-16,0-3-11 15,3 3-5-15,3-3 0 0,6 3 0 16,0-2 3-16,2-4-5 15,4 6-3-15,-3-5-8 16,6-3-2-16,3-3-28 16,-3 1-58-1,-3-4 10-15</inkml:trace>
  <inkml:trace contextRef="#ctx0" brushRef="#br0" timeOffset="97">16712 15470 124 0,'-3'5'46'0,"6"-5"-24"0,3 6-15 0,0-4 15 16,3 1-4-16,3 0-1 16,0-3-3-16,3 0 1 15,0-3-8-15,0 0-4 0,-4-2 0 16,1 0-2-16,-3-14-5 16,-6 3 0-1,-3 1 0-15,-6 1-1 16,-3 4 4-16,-5 4 2 15,-1 4-2-15,0 7-2 16,0 8 6-16,3 3 3 0,0 0 3 16,3 0 5-16,3 0-4 15,3 0 2-15,6-3-7 16,3 0-1-16,6 0-4 16,3-5-1-16,3-2-23 15,0-6-10-15,0-3-31 16,8-5-33-1,1 3 30-15</inkml:trace>
  <inkml:trace contextRef="#ctx0" brushRef="#br0" timeOffset="98">16959 15359 176 0,'-18'3'68'0,"4"-1"-36"0,2 1-35 0,6 0 11 15,3 5-4-15,3 5 0 16,0 0 4-16,3 3 5 15,6-3-7-15,3 6 1 0,-1-1 3 16,-2-2-2-16,0 3 1 16,-3 2-3-16,-6-5 1 15,-3-3 5-15,-6 0 2 16,-6-2-7-16,1-3-2 16,-4-6-5-16,-3-4-1 15,0-4-17-15,6 4-5 16,3-4-31-16,6 1-13 15,9 0-15-15</inkml:trace>
  <inkml:trace contextRef="#ctx0" brushRef="#br0" timeOffset="99">17284 15388 108 0,'-3'13'44'0,"6"6"-24"0,0-6-15 0,0-2 11 15,0 2 13-15,0 3 8 16,0-3-13-16,0 0-5 16,0 1-12-16,-3-1-3 0,0-3 0 15,0 4 0-15,0-9 0 16,0-5 0-16,-3 0 2 16,0-3 3-16,0-5 5 15,0 0-6-15,0-5-2 16,0-3-3-16,3-2 0 15,0-3 0-15,3-1 1 0,3 9-2 16,3-3 1-16,0 3-4 16,5 5-2-16,4 3-12 15,-3 2-5-15,3 1-14 16,-3-1-3-16,0 3-5 16,-3 3-2-16,-3-1-6 15,0 1 3 1,-3-1 67-1,-4 9 27-15,1 0-5 16,0-1-4-16</inkml:trace>
  <inkml:trace contextRef="#ctx0" brushRef="#br0" timeOffset="100">17465 15444 280 0,'9'8'21'0,"0"-3"-4"0,0-5-8 16,0-3-1-16,0 1-7 16,0-4-3-16,-6-7-2 15,-3 3-6 1,-3-1-2-16,-3 0 0 0,-3 3 2 15,-3 3 4-15,-3 3 3 16,3 7 0-16,-6 5 1 16,7 4 2-16,-1 2 2 15,9-1 3-15,3 1 4 16,3 3 0-16,3-3 0 16,6 2-5-16,-1-2-1 15,4-5-23-15,3-3-9 16,6-6-28-1,3-2-33-15,3-2 23 0</inkml:trace>
  <inkml:trace contextRef="#ctx0" brushRef="#br0" timeOffset="101">17861 15150 152 0,'-12'-26'57'0,"-6"18"-30"0,-5-3-14 16,17 8 19-16,-6 3-14 15,0 3-4-15,-3 5-5 16,0 8-1-16,0 5-4 16,3 8 2-16,0 6 0 0,6 7-2 15,1 6-3-15,2-6 0 16,3-2 1-16,3-9-1 16,-1-2-1-16,1-5-30 15,0-8-15-15,-3 0-43 16</inkml:trace>
  <inkml:trace contextRef="#ctx0" brushRef="#br0" timeOffset="102">17513 15341 232 0,'0'-6'88'0,"6"6"-48"0,3 0-49 0,3 0 14 16,3 0-1-16,5 0 5 15,4-2-3-15,6 2-1 16,0 0-2-16,-3 0-44 0,2 0-18 0,4 2-34 16</inkml:trace>
  <inkml:trace contextRef="#ctx0" brushRef="#br0" timeOffset="103">17882 15505 252 0,'-12'23'93'0,"15"-7"-50"0,-6 11-55 16,0-17 15-16,-6 4-27 16,-6-1-9-16,0-3-65 15,1 1-26-15</inkml:trace>
  <inkml:trace contextRef="#ctx0" brushRef="#br0" timeOffset="104">18147 15288 100 0,'-3'-3'38'0,"0"3"-20"0,-3 5-4 16,3 1 15-16,-3-1-5 16,0 0 0-16,0 3-7 15,0 0-2-15,0 0-9 16,3-3-6-16,3 11-3 0,6 3 4 16,3-1 3-16,3-2-1 15,0 0 0-15,0-3-1 16,-3 0 1-16,-3 3 2 15,-3-5 4-15,-6-1-2 0,-3-2-2 16,-6 0-7 0,0-2-3-16,0-6-20 0,-6 0-9 15,3-3-15 1,-2-2-36-16,11-1 15 16</inkml:trace>
  <inkml:trace contextRef="#ctx0" brushRef="#br0" timeOffset="105">18257 15415 124 0,'-15'45'49'0,"24"-35"-26"0,-3 9-16 0,-3-11 15 0,3 2 7 16,6-2 6-16,0 0-7 15,6-8-4-15,0-3-14 16,-1-4-2-16,1-1-1 0,-6-3 3 15,-3 0 1-15,-3-4 3 16,-6-7 4-16,-6 7-4 16,-6-1 2-16,-6 2-9 15,-2 4-4-15,-1-1-22 16,6 3-10-16,3 3-161 31,24 0 67-31</inkml:trace>
  <inkml:trace contextRef="#ctx0" brushRef="#br0" timeOffset="106">18858 15341 52 0,'-3'-6'19'0,"0"6"-10"0,3 8 5 0,0-8 9 16,0 8 2-16,3 11 2 15,0 7-4-15,0 6 0 16,0 5-10-16,-3 3-5 16,3-1 6-16,-3-4 5 15,0-4-10-15,0-4-2 0,0-6-1 16,0-5-1-16,0-3 0 0,0-8 1 16,0-7 3-16,0-6-4 15,0-5-3-15,-3-9-1 16,0-4-1-16,0-6-3 15,3-5 0-15,0-2-1 16,3 4 3-16,0 3-2 16,3 3 1-16,3 3 0 15,9 2-2-15,0 5 0 16,0 6 3-16,3 11 0 16,-1 4 1-16,1 6 6 15,0 5 4-15,-6 1 3 16,-3 7 5-16,-6 0-4 15,-6 0 2-15,-6-2-9 0,-3-3-2 16,-3-3-10-16,-9 0-2 16,-3-5-16-16,4-3-5 15,-1-2-6-15,3-6-1 16,6-2-25 0,3-3-29-16,6-11 29 15</inkml:trace>
  <inkml:trace contextRef="#ctx0" brushRef="#br0" timeOffset="107">19138 15110 144 0,'0'3'55'0,"0"2"-30"0,0 3-27 0,0 3 9 0,0 7 1 15,0 6 5-15,3 5 6 16,0 6 3-16,0 2-11 15,0 0-4-15,0-3-3 0,3-2-11 16,-6-6-3-16,0-7-123 31</inkml:trace>
  <inkml:trace contextRef="#ctx0" brushRef="#br0" timeOffset="108">19022 15282 212 0,'-3'-5'79'0,"9"5"-42"0,6-5-43 0,-3 2 14 15,3 0-7-15,3 1 2 16,3-1-7-16,2 3 1 16,7-2-48-16,0 2-20 15,0-3-4-15,0 3 0 16</inkml:trace>
  <inkml:trace contextRef="#ctx0" brushRef="#br0" timeOffset="109">19531 15304 140 0,'-6'7'55'0,"6"1"-30"0,3 6-29 0,-3-6 8 16,3 5-2-1,0 5 3-15,0 1-4 0,-3-3-1 16,3 0-16-16,0-1-6 16,-3-1-36-16,0-6-14 15</inkml:trace>
  <inkml:trace contextRef="#ctx0" brushRef="#br0" timeOffset="110">19510 15200 96 0,'0'-5'38'0,"3"-6"-20"0,0 9-26 0,0 2 5 0,3 5-25 16,0 0-6-16</inkml:trace>
  <inkml:trace contextRef="#ctx0" brushRef="#br0" timeOffset="111">19695 15243 124 0,'-6'2'46'0,"0"4"-24"0,0 2-21 15,3-3 8-15,-3 0 6 0,0 3 4 16,3 0-7-1,0 0-2-15,6 0-6 16,3 2-3-16,3-2 0 0,3 3-4 16,0 0 0-16,0 2 2 0,0 0 2 15,-3 3 6-15,-4-3 6 16,-5 0 2-16,-5 1 3 16,-4-4-10-16,-6 1-2 15,-3-9-2-15,0 6 0 16,3-5-18-16,3 0-7 15,0-1-28 1,6-2-48-16,6 0 12 16</inkml:trace>
  <inkml:trace contextRef="#ctx0" brushRef="#br0" timeOffset="112">20037 15121 124 0,'-3'8'49'0,"3"21"-26"0,-3-5-16 0,3-11 13 16,-3 6-8-1,-3 7-2-15,0 0 1 0,0 6 3 16,3 3-8-16,0-6-3 0,3-3 0 16,0-5-48-1,0-7-53-15,0-4 20 16</inkml:trace>
  <inkml:trace contextRef="#ctx0" brushRef="#br0" timeOffset="113">20001 15206 124 0,'3'0'46'0,"3"2"-24"0,3 9-21 0,-3-3 11 0,0 8 5 16,0 5 7-16,0 3-4 16,0 13 0-16,3-6-11 15,0-1-5-15,3-7-3 0,3-4 3 16,-3-9 5-16,2-4 4 15,-2-12 4-15,0-7-3 16,0-5 2-16,-3-6-5 16,0-5 1-16,-3 0-5 15,-3-3-2-15,-3 0-5 16,0 6-2-16,-3 2-2 16,0 5 0-16,3 4-28 15,0 4-12-15,3 3-26 16,0 5-39-1,3 3 27-15</inkml:trace>
  <inkml:trace contextRef="#ctx0" brushRef="#br0" timeOffset="114">20237 15251 124 0,'-6'18'46'0,"6"-2"-24"0,-3 8-19 0,3-14 12 15,0 6 4-15,3 0 3 16,3 3 0-16,-1-1 1 15,10-5-13-15,3-2 3 0,0-11 1 16,3-8-1-16,-3-3 2 16,3-2-2-16,-1-5 2 15,-8-3-4-15,-3-1 1 16,-3 1-7-16,-9 3-3 16,-3-3 1-16,-3 2 0 0,-8 0-10 15,-1 6-5 1,0 3-16-16,0 7-8 0,3 0-22 15,6 1-11-15</inkml:trace>
  <inkml:trace contextRef="#ctx0" brushRef="#br0" timeOffset="115">20433 15097 136 0,'6'0'52'0,"-3"5"-28"0,0 6-13 16,0 0 15-16,0 4-3 15,0 4 0-15,-3 5-10 0,3 5-3 16,0 3-6-16,0-3-3 0,0 3 2 16,3-1-4-16,0-4 0 15,-3-9-28-15,0-2-10 16,-3-5-43 0</inkml:trace>
  <inkml:trace contextRef="#ctx0" brushRef="#br0" timeOffset="116">20356 15139 252 0,'0'-2'93'0,"6"-1"-50"0,5 3-48 0,-2 3 15 16,6-3-2-16,6 0 5 0,6 0-7 15,3-3-3-15,2 1-64 16,1-1-29-16,3-2-9 15,-9-3-2-15</inkml:trace>
  <inkml:trace contextRef="#ctx0" brushRef="#br0" timeOffset="117">20903 15259 104 0,'-18'2'38'0,"9"6"-20"0,-5 5-8 15,8-5 14-15,0 3-2 16,0 2 1-16,3 6-3 16,0 4-1-16,3 1-10 15,6-3-5-15,3-2-3 0,3-6-19 16,2 0-8-16,1-2-8 16,0-3-27-1,3-5 12-15,-3-3 7 16,0-3 6-16</inkml:trace>
  <inkml:trace contextRef="#ctx0" brushRef="#br0" timeOffset="118">21013 15343 80 0,'-14'-2'30'0,"11"4"-16"0,-9 1-14 0,9 2 7 16,0 8 7-16,3 6 3 16,6-3 3-16,0 0 2 15,6-3-8-15,-1 0-1 16,4-8 4-16,3 3 3 15,0-8-10-15,0-8 1 0,-3-5 0 16,-3 3 2-16,-3-4 3 16,-3-2-3-16,-3 1 2 15,-6-1-4-15,-3 0-1 16,-3 3-9-16,-3 2 0 16,-6 0-17-16,3 4-4 0,3 1-19 15,0 4-7-15,3-1-95 31,18 0 74-31</inkml:trace>
  <inkml:trace contextRef="#ctx0" brushRef="#br0" timeOffset="119">21162 15367 124 0,'6'34'49'0,"-3"-10"-26"0,0 13-23 15,0-18 13-15,-3 2 2 16,0 8 3-16,0 0-1 15,0-5 2-15,0-6-10 16,0-2-3-16,0-5 0 0,0 0 1 16,0-11 1-16,0-6-2 15,0-7-1-15,0-8-6 16,0-6 1-16,-3-7-2 0,0-8-2 16,3-1-2-16,3 4 1 15,6 4 5-15,6 6 2 16,0 5-5-16,0 6 0 15,3 7 5-15,-4 9 4 16,1 7 8-16,-3 3 3 16,-3 5 3-16,-6 6 2 15,-6 2-8-15,-3 0-3 16,0 0-4-16,-6-8-2 16,0 1-12-16,-2-7-3 15,-1-1-17-15,3-4-6 16,3-2-26-16,0-8-10 15,6-5-8-15</inkml:trace>
  <inkml:trace contextRef="#ctx0" brushRef="#br0" timeOffset="120">21377 15322 188 0,'6'13'71'0,"-4"0"-38"0,4 14-32 15,-6-19 14-15,0 5-10 16,0 0-3-16,0-2-1 15,0 0-1-15,0-9-42 16,-3 6-17-16,0-5-16 16,3-14-5-16</inkml:trace>
  <inkml:trace contextRef="#ctx0" brushRef="#br0" timeOffset="121">21353 15240 200 0,'-3'-3'77'0,"3"3"-42"0,0 0-43 0,0 0 10 15,3 0-10-15,3 0 0 16,3 3-14-16,0 0-3 16,-1 2-3-16,1 0 0 15,0 3 9-15,3 0 6 16,6 0 6-16,-3 3 2 16,0-1 18-16,-3-2 9 15,0 0 4-15,-3-3 2 16,0-2-4-16,-1 0-3 0,-2-6-11 15,3 0-4-15,-3-5-4 16,0 1-6-16,-6-1-2 0,0 0-6 16,-6 0-3-16,-3 2 0 15,-3 4-1-15,-5 2 9 16,2 5 3-16,0 3 4 16,3 3 2-16,3 2 12 15,3 0 6-15,3 0-8 16,3 3-2-16,12 5-8 15,0-5-4-15,6-5-17 16,3-3-7-16,-1-8-25 16,4-8-29-1,3-3 24-15</inkml:trace>
  <inkml:trace contextRef="#ctx0" brushRef="#br0" timeOffset="122">21713 15232 144 0,'-18'3'55'0,"0"5"-30"0,-9 8-27 0,18-6 11 16,1 6 3-16,-1 8 2 16,0 2 1-16,6 1 4 15,3-3-11-15,3-3-2 0,3-5-2 16,6-6-2-16,2 1 1 16,1-11-9-16,0-13-3 0,-3-6-2 15,0-2-1-15,-3-3 7 16,-3-2 2-1,-3-6 0-15,-3-5 0 16,-3 2-1-16,-3 1 3 16,0 5 4-16,0 8 3 0,3 5 2 15,0 5 2-15,3 9-7 16,3 12-4-16,3 9 2 16,0 7 1-16,3 6 0 15,3 2 1-15,6 1-4 16,0 2 0-16,2-8-54 15,4-5-50 1,6-19 30-16</inkml:trace>
  <inkml:trace contextRef="#ctx0" brushRef="#br0" timeOffset="123">12021 12158 72 0,'-24'45'30'0,"10"-8"-16"0,-10 23 5 0,3-30 18 15,0 4-3-15,-3 3 1 16,3-3-20-16,4 1-9 15,-1-3-4-15,3-6-2 16,3-5 0-16,3-2-5 0,3-6-1 16,3-5-39-1,3-8-42-15,6-3 19 16</inkml:trace>
  <inkml:trace contextRef="#ctx0" brushRef="#br0" timeOffset="124">12221 12089 96 0,'-6'5'35'0,"0"6"-18"0,-9 18 0 16,9-11 16-16,-9 19-4 15,-6 8 0-15,0 3-12 16,-2 8-5-16,2-9-7 16,0-2-2-16,3-3 1 0,3-4-5 15,0-7 1-15,6-2-24 16,0-5-10-16</inkml:trace>
  <inkml:trace contextRef="#ctx0" brushRef="#br0" timeOffset="125">12456 12237 96 0,'0'-3'35'0,"0"1"-18"16,3 2-7-16,-3 0 14 0,0-3-4 15,3 0-2-15,3-2-10 16,0 0-3-16,3-3-3 16,0 3-2-16,8-1 1 15,1 4-4-15,-3 2 2 0,-3 5 1 16,-3 3 0-16,-9 8 2 16,-6 5 1-16,0 0-1 15,0 0-2-15,0-5 1 0,3 0 1 16,0-5-1-16,3-3 2 15,18-3-9 1,3 0 4 0,3 3 0-16,0 0 2 0,-4 0 0 15,-5 0 4-15,-3 0 5 16,-6 2 12-16,-6-2 9 16,-6 3-9-16,-3-3-2 15,-3 0-11-15,-12 0-5 16,4 0 0-16,-1-3 0 15,0-2-12-15,6-1-7 16,0 1-31-16,3-3-12 16</inkml:trace>
  <inkml:trace contextRef="#ctx0" brushRef="#br0" timeOffset="126">12524 12094 52 0,'-6'-10'22'0,"3"-1"-12"0,0 3 8 0,0 3 12 16,-6-1 0-16,3 1 2 15,-2 0-9-15,-4 5-2 16,-3 2-14-16,-6 6-5 15,-3 6-1-15,0 7-1 0,-2 11 2 16,-1 20 1-16,6 7 1 16,6 7-5-16,9-3 1 15,9-4 4-15,12-7 2 16,12-4 2-16,5-11 2 0,10-10 1 16,6-12 1-16,8-15 2 15,-2-10 4-15,-1-11-8 16,1-6-1-1,-12-4 12-15,-10-9 6 0,-17-8-2 16,-9-2-1-16,-9 5-4 16,-6 0-3-16,-6 11-5 15,-5 4 0-15,-1 9-14 16,0 5-3-16,-3 6-42 16,3 5-17-16,-2 5-62 15</inkml:trace>
  <inkml:trace contextRef="#ctx0" brushRef="#br0" timeOffset="127">13072 12131 128 0,'-3'-2'49'0,"3"2"-26"0,0 2-14 16,0 3 14-16,0 6 2 16,0 5 4-16,0 10-4 15,0 11-1-15,0 3-13 16,0-3-4-16,0 8-1 0,0-5-3 15,0-6 0-15,0-7-1 16,3-4 1-16,-3-7-18 16,3-2-6-16,-3-6-23 15,3-27-52 1,0-2-3 0,-3-6 42-16</inkml:trace>
  <inkml:trace contextRef="#ctx0" brushRef="#br0" timeOffset="128">13003 12129 108 0,'-17'-14'41'0,"17"9"-22"0,-3 0-5 0,6 2 17 16,6 0-6-16,-1-5-2 15,7 3-9-15,0 0-1 0,3 0-8 16,6 7-1-16,0 4 0 16,0 1 2-16,-4 4 1 15,-5 2 5-15,-3 6 3 16,-6-1-2-16,-9 3 2 0,-3-2-6 15,-3 2-1 1,-3-2-6-16,0 2-2 16,1-5-9-16,2-3-4 15,0-2-15-15,3-4-5 0,3 1-98 32,3-2 35-32</inkml:trace>
  <inkml:trace contextRef="#ctx0" brushRef="#br0" timeOffset="129">13200 12250 84 0,'-3'3'33'0,"3"13"-18"0,3-8-18 16,0 5 52-16,0 5-4 15,0 1-6-15,0-1-6 16,0 1-15-16,0 2-4 15,6 3-8-15,-3-6-2 0,0-2 0 16,0-5 4 0,-3-3 3-16,-6 0 0 15,0-11-1-15,0-2 1 16,0-3-8-16,0-3-2 16,3-2-1-16,6-3 2 15,0 0-6-15,5 1-1 16,4-4 2-16,0 6 1 15,0 0-16-15,0 2-5 16,-3 6-13-16,0-1-5 0,-3 6-22 16,0 0-30-1,-3 3 30-15</inkml:trace>
  <inkml:trace contextRef="#ctx0" brushRef="#br0" timeOffset="130">13387 12330 132 0,'-3'8'52'0,"6"-1"-28"0,0 7-19 16,0-6 11-16,0 2-1 16,-3 3 1-16,3-2-6 15,-3 0-4-15,0 2-3 16,0-3-14-16,0-2-2 0</inkml:trace>
  <inkml:trace contextRef="#ctx0" brushRef="#br0" timeOffset="131">13376 12229 140 0,'-6'-3'55'0,"9"3"-30"0,0 0-32 0,3 0 10 16,-4 0-14-16,4 0-3 15,0 3-22-15,0 0-9 16,3 7 13-16,6 6 7 15,-3 3 27-15,-3-1 13 16,0 3 19-16,-3-2 11 0,-3-3-6 16,-6 0-1-16</inkml:trace>
  <inkml:trace contextRef="#ctx0" brushRef="#br0" timeOffset="132">13456 12390 267 0,'6'8'25'0,"-6"-8"-14"16,3-2-7-16,0-4-1 0,3-1-4 15,3-1 0-15,0-8 1 16,0 2 0-16,-1 4-3 15,4 13 2 1,0 2 1-16,0 5 2 16,-3 4 1-16,0 2-1 15,-3-3-2-15,0-3 1 16,0-2 1-16,-3 0-21 16,0-3-7-16,-3-5-40 15,6-2-33-15,0-6 39 16</inkml:trace>
  <inkml:trace contextRef="#ctx0" brushRef="#br0" timeOffset="133">13661 12052 148 0,'3'32'57'0,"0"-19"-30"0,0 16-23 0,0-11 15 16,-3 6-7-16,0 16-2 15,0-3-3-15,0-3-2 0,0 3-3 16,0-8-4-16,-3-5 1 0,0-5-41 16,0-6-54-1,0-2 12-15</inkml:trace>
  <inkml:trace contextRef="#ctx0" brushRef="#br0" timeOffset="134">13548 12282 192 0,'-3'-3'74'0,"9"6"-40"0,3-3-38 15,-3-5 15-15,3-1-2 16,3 1 2-16,6 0-5 16,6 0-4-16,2-1-45 15,1 1-19-15,0-3-18 0,-3 0-5 16</inkml:trace>
  <inkml:trace contextRef="#ctx0" brushRef="#br0" timeOffset="135">13828 12163 124 0,'0'16'46'0,"3"0"-24"0,-3 10-15 0,0-5 13 16,0 6-1-16,0-1 1 15,0 3-9-15,0-2-4 16,0-3-4-16,0-3-3 0,0-5 1 0,0-6-1 16,0-2 0-1,0 0-27-15,0-8-11 16,0-5-17-16,-3-6-21 16,0-5 28-16</inkml:trace>
  <inkml:trace contextRef="#ctx0" brushRef="#br0" timeOffset="136">13798 12152 124 0,'6'-23'46'0,"3"12"-24"0,3-2-17 16,-3 5 11-16,3-5-5 15,0 2-1-15,6 0 2 16,2 3 5-16,-2 11-9 16,-3 8 4-16,-3 2 4 0,-6 5-6 15,-9 6-1-15,-6 0-3 0,-3 0-1 16,0 0-3-16,0-1-2 15,1-1-2-15,2-6 1 16,0-3 3-16,3-3 1 16,3 1-4-16,3-3-1 15,3-3 3-15,3 8 1 16,3-2 8-16,2 0 4 16,4 2-3-16,0 0-1 15,-3 0-4-15,0 0 1 16,-3-2-4-16,0-3-2 15,-3 0-36-15,0-3-16 16,0-2-47 0</inkml:trace>
  <inkml:trace contextRef="#ctx0" brushRef="#br0" timeOffset="137">14096 12221 128 0,'-12'-3'49'0,"3"6"-26"0,-3 2-20 16,6 1 12-16,-3 7-3 16,-3 8 1-16,0 0-1 15,4 6 2-15,2-3-7 16,0-3-2-16,3 0-1 0,3 3 0 16,6-6 2-16,3-5-5 15,-1-7-1-15,4-6 2 16,0-6 1-16,0-2-6 0,0-5 0 15,3 0-1-15,-6 0 2 16,-3-8-4-16,-3-3 0 16,-3 5 3-1,0 6 3-15,0 0 3 0,0 23-1 16,0 1-2 0,3 2 1-16,0 0-1 15,3 3 0-15,0-2 2 16,6-1-10-16,5-3-2 15,1-4-30 1,0-4-49-16,3-4 13 16</inkml:trace>
  <inkml:trace contextRef="#ctx0" brushRef="#br0" timeOffset="138">14263 12237 68 0,'-21'11'27'0,"15"7"-14"0,-21 19-11 15,21-18 6-15,-6 2 11 16,3 0 5-16,9 0-6 16,9 3 0-16,0 0-7 15,0-3-1-15,3-5-2 16,0-8 0-16,3-6-4 16,0-10-1-16,-1-7 1 0,1-7-9 15,-3-7-2-15,-3-8-9 16,-3-2-5-16,-3-6-3 15,-3 0-8 1,-3-3 10-16,-3 6 23 0,0 2 11 16,0 11 15-16,0 8 8 31,6 10-16-31,0 14-4 0,3 13 0 16,3 13-9-16,0 10 3 0,3 6 4 15,0 3-7-15,6-6-1 16,0-2-5-16,3-11-1 15,0-8-76 1</inkml:trace>
  <inkml:trace contextRef="#ctx0" brushRef="#br0" timeOffset="139">14706 12282 104 0,'-9'5'41'0,"9"-2"-22"0,0 15-22 0,0-7 6 15,3 2 8-15,0 6 5 16,0 2 5-16,3 3 2 15,-3 0-6-15,3-1-2 16,0-4-9-16,-3-3-4 0,0-3-1 16,0-2 5-16,0-3 4 15,-3-8 10-15,0-3 5 16,0-5-9-16,-3-3-4 16,-3-5-5-16,3-5 0 0,0 0-9 15,3 0 0-15,3 0 0 16,0 2 1-1,3-2-2-15,3 5 2 0,3 3-4 16,0 2 1-16,2-2-29 16,4 5-11-16,-3 8-17 15,0 0-33 1,-3 0 22-16</inkml:trace>
  <inkml:trace contextRef="#ctx0" brushRef="#br0" timeOffset="140">14888 12364 96 0,'0'13'38'0,"0"-2"-20"0,6-1-6 15,-3-4 16-15,3-1-7 0,-1-2 0 16,4-1-6-16,0 1 1 16,0-3-9-16,0-3 2 0,0-2 4 15,0 0-7-15,-3-3-1 16,0-3-5-16,-6 1-1 16,-3-4-4-16,-3 9 1 15,-3 0-5-15,-3 2 1 16,0 3 2-16,-6 5 1 15,4 6 3-15,-4 2 3 16,0 3 0-16,6 5-1 16,9 3 3-16,3-3 0 15,6 0 1-15,3-2 2 16,9-3-1-16,0-6 0 16,2-2-6-16,4-5 1 15,0-3-27-15,3-8-9 0,0-8-37 16</inkml:trace>
  <inkml:trace contextRef="#ctx0" brushRef="#br0" timeOffset="141">15084 12099 148 0,'-3'-2'57'0,"3"4"-30"0,0 4-32 15,0 2 10-15,3 8-5 16,0 10 2-16,-3 14-1 0,6 5 2 15,-6-3-2 1,0 6-3-16,0-6 1 0,0-5 3 0,0-5 1 16,0-8-43-1,-3-6-44-15,0-5 18 16</inkml:trace>
  <inkml:trace contextRef="#ctx0" brushRef="#br0" timeOffset="142">15004 12327 176 0,'3'0'66'0,"3"0"-36"0,6-16-35 0,-6 13 10 16,2-2-5-16,4 2 0 16,3 1-16-16,0 2-4 0,0-3-19 15,0 3-5 1</inkml:trace>
  <inkml:trace contextRef="#ctx0" brushRef="#br0" timeOffset="143">15132 12308 127 0,'9'11'2'0,"-3"5"13"16,0 2 8-16,0 4 1 16,-1 4 0-16,1 0-5 15,0-2 1-15,0-3-2 16,3-2-2-16,0-6-8 16,0-2 1-16,3-6 2 0,3-8-6 15,-3-7-1-15,0-3-7 16,3-6 0-16,-6 1-6 15,-6-1-1-15,-9 1 2 16,3 2 3-16,0 2 3 16,0 7 1-16,0 1-4 15,0 9 1-15,3 5 0 0,6 5 2 16,0 0-1-16,3 6 1 16,-1 2 2-16,1-3 2 15,0-4-14-15,-3-4-5 16,0-2-22-1,0-8-39-15</inkml:trace>
  <inkml:trace contextRef="#ctx0" brushRef="#br0" timeOffset="144">15376 12404 80 0,'0'18'30'0,"3"-10"-16"0,0 19-6 0,0-19 13 0,-3 5 3 15,0-3 3-15,0 1-1 16,0-3 1-16,0-3-4 16,0-5-2-16,0 0-3 15,0-10-10-15,0-1-2 16,0-2-2-16,0 0-2 16,3-1-2-16,0 1-2 15,0 0 1-15,3 0 1 16,0 2 0-16,0 3-11 15,2 3-3-15,1 0-42 16,0 2-50 0,-3 0 22-16</inkml:trace>
  <inkml:trace contextRef="#ctx0" brushRef="#br0" timeOffset="145">15486 12398 104 0,'-3'11'38'0,"6"0"-20"0,0-1-17 0,0 3 8 16,0-2 14-16,-3 5 8 16,0-3-3-16,0-2 0 15,0-3-13-15,0 0-4 16,0-3-7-16,0-5 4 0,0-3 2 16,0-2-5-16,0-8-1 15,3-3-7-15,0 0 0 0,3 0 1 16,3 0 3-16,-3 3-5 15,6 2 1-15,-1 3 1 16,1 6 1-16,0 7 1 16,0 0 0-16,3 6 2 15,-3-1 3-15,-3 4-2 16,0-1-2-16,-3-2 0 16,0-4 1-16,0 1-28 15,-3-2-11-15,0-4-42 16,6-4-21-1,0-6 46-15</inkml:trace>
  <inkml:trace contextRef="#ctx0" brushRef="#br0" timeOffset="146">15754 12311 196 0,'-6'-21'74'0,"6"34"-40"0,-3-5-40 15,-3-5 51-15,0-1-20 16,3 4-14-16,0 2-6 15,3 2-5-15,6 3-3 0,0 3 0 16,3 0-1-16,0 0 3 16,-3 10 0-16,0-4 1 15,-3-4 2-15,-3-2 3 16,-3-3 0-16,-6-2 2 16,0-3-4-16,-3-3-2 15,0 0-16-15,0-2-7 16,3-6-31-16,3-2-11 0</inkml:trace>
  <inkml:trace contextRef="#ctx0" brushRef="#br0" timeOffset="147">16078 12279 72 0,'-3'-5'30'0,"3"-3"-16"0,-3 3-17 16,0 10 58-16,-3 6-17 15,-6 2-14-15,-5 8-9 16,-1 3-8-16,3 0 0 16,0 5-4-16,6 3 3 0,3-6 0 15,3-2-2-15,3-6-3 16,9-4 4-16,6-6 1 15,0-3-2-15,0-8-1 16,-3-7-6-16,0-6 0 0,-1-3-1 16,-2 1 2-16,-3-4 3 15,-3 7 2 1,0-1 1-16,0 5 0 0,0 1-2 16,-3 10-2-1,3 8 1-15,3 5-1 16,0 3 2-16,0 2-3 15,-3 3-2-15,3-2 2 16,0-3 2-16,0-3-22 16,0-2-11-16,0-4-32 15,-3-9-25-15,3-9 36 16</inkml:trace>
  <inkml:trace contextRef="#ctx0" brushRef="#br0" timeOffset="148">16171 12356 88 0,'0'27'33'0,"3"-14"-18"0,-6 8 4 0,3-11 18 15,0 4 4-15,0-1 5 16,0-2-19-16,-3-4-8 16,3-1-11-16,0-1 3 0,0-8 2 15,0-2-4-15,3-3-3 16,0-5-8-16,5-3-3 15,4 0-5-15,0 3 1 0,0 2 3 16,-3 3 3-16,0 3 2 16,0 8 1-16,0 5 4 15,0 2 2 1,0 1-2-16,-3 5-1 0,0 2-1 16,-3-2 1-16,0-3-24 15,6-7-88 1</inkml:trace>
  <inkml:trace contextRef="#ctx0" brushRef="#br0" timeOffset="149">16543 12348 116 0,'-15'13'46'0,"9"1"-24"0,-6 7-13 0,3-8 16 16,0 11 6-16,3 0 3 15,3-1-10-15,6-1-1 16,3-4-14-16,6-2 1 0,3-5 3 15,3-6 2-15,0-5 0 16,2-3 1-16,4-7 0 16,-3-9-6-16,-6 1-4 15,-3-1-1-15,-6 1-1 16,-9-4-5-16,-3 1-1 0,-3 5-19 16,-3 3-9-16,0 3-17 15,-3 4-6-15,0 4-23 16,3 7-29-1,3-2 39-15</inkml:trace>
  <inkml:trace contextRef="#ctx0" brushRef="#br0" timeOffset="150">16691 12118 108 0,'0'0'41'0,"3"5"-22"0,0 8-5 0,0-2 15 16,0 10-1-16,0 16 1 15,0 6-1-15,-3-1 2 16,0 11-16-16,-3-8 3 0,0-3 1 15,0-5-10-15,0-8-4 0,0-5-1 16,0-5 2-16,-3-6 0 31,4-5-11-31,-1-8-4 0,0-6-2 16,3-7 0-16,6-8-4 16,-1 0-1-16,4 2 8 15,3 4 2-15,3 1 2 16,0 6 4-16,3 6-2 15,-3 2 1-15,0 2 15 16,-3 9 6-16,-3 2 10 16,-4 0 5-16,-5 1-7 15,-5-1-2-15,-4 0-12 16,-3-2-3-16,0-1-15 16,-3-2-6-16,3-3-28 15,-3-2-10-15,3 0-37 16,3-6-43-16</inkml:trace>
  <inkml:trace contextRef="#ctx0" brushRef="#br0" timeOffset="151">16837 12372 156 0,'3'5'57'0,"0"3"-30"0,6 3-29 0,-3-1 11 16,3 9 14-16,-6 5 9 15,0 2-1-15,-3 3-1 16,-3 3-16-16,0-3-2 0,-3 0-1 0,-3 0-9 16,-3-2-2-1,-3-1-34-15,1-5-15 0,-1-13-22 32,0-10-39-32,3-9 31 0</inkml:trace>
  <inkml:trace contextRef="#ctx0" brushRef="#br0" timeOffset="152">16805 12380 192 0,'14'-16'74'0,"-5"8"-40"0,6 0-38 15,-9 3 15-15,3-6-10 16,0 3-3-16,0 0-39 16,0 3-61-16,-3 10 11 15</inkml:trace>
  <inkml:trace contextRef="#ctx0" brushRef="#br0" timeOffset="153">16944 12404 148 0,'0'26'57'0,"3"-18"-30"0,9 5-14 0,-6-5 17 16,0 0-4-16,3 3-1 15,3-6-9-15,0 0-5 16,-3-2-6-16,0-3-2 0,3-5 1 16,-3-1-7-16,0-2-2 15,-3-2-9-15,-3-1-4 16,-6-2-6-16,-3 0-2 15,0 2 7-15,-3 3 4 16,0 6 9-16,-3 4 5 0,0 6 4 16,3 8 1-1,3 3 9-15,0-1 3 16,3 1-1-16,3-1 1 0,6-2-7 16,3-3-3-16,0-2-8 15,6-3-1-15,6-6-28 16,5-2-11-16,-2-10-34 15,0-9-15 1,0-2 49-16</inkml:trace>
  <inkml:trace contextRef="#ctx0" brushRef="#br0" timeOffset="154">17212 12361 152 0,'-18'8'57'0,"10"0"-30"0,-7 11-25 15,6-9 12-15,0 11 4 0,-6 3 6 16,12 0-7-16,6 0 1 15,0 0-11-15,6-3 5 0,3-3 1 16,3-4-4-16,2-6-1 16,4-6-6-16,6-4-4 15,0-6-15-15,-3-8-6 16,5-8-21-16,-5-2-10 16,-6-6 4-1,-6-8-10-15,-3-2 18 16,-12-3 29-16,-9 2 15 15,0 1 35-15,3 10 15 16,0 9-2-16,3 4-2 16,0 8-25-16,3 9-11 15,0 10-8-15,3 16 5 0,0 13 4 0,3 5-6 16,-3 11-2 0,3-8-3-16,-3-3 1 0,0-5-2 15,0-2-1-15,-3-6-39 16,0-6-19-16,-2-7-25 15</inkml:trace>
  <inkml:trace contextRef="#ctx0" brushRef="#br0" timeOffset="155">17153 12348 244 0,'6'-5'90'0,"12"0"-48"0,20-1-38 0,-11-2 19 15,9 0-11-15,3-5 1 16,-1 5-10-16,-2 0-2 16,-6 0-76-16,-6 0-34 15,-1-2 11-15,-8-3 9 16</inkml:trace>
  <inkml:trace contextRef="#ctx0" brushRef="#br0" timeOffset="156">17620 12494 120 0,'3'-3'46'0,"0"3"-24"0,0 16-2 0,0-11 19 0,0 3 1 15,0 3 3-15,-3 2-11 16,-3 5-2-16,0 4-17 16,-6-1-8-16,0-3-3 0,-3-2-20 15,0-3-8-15,3-2-26 16,1-6-10-16,-1-5-24 16</inkml:trace>
  <inkml:trace contextRef="#ctx0" brushRef="#br0" timeOffset="157">17945 12327 48 0,'0'-3'19'0,"3"6"-10"0,0 0-2 16,-3-3 7-16,0 0-7 15,0 0-2-15,0 0-19 16,0 0-7-16,0 0-6 15,0 0 1-15</inkml:trace>
  <inkml:trace contextRef="#ctx0" brushRef="#br0" timeOffset="158">17968 12319 132 0,'0'0'49'0,"0"3"-26"0,0-1-1 0,0-2 20 16,-3 6-11-16,-3-1-4 15,1 0-11-15,-1 3-5 16,0-3-6-16,0 3-2 0,3-2 1 15,3-1-5-15,3 3-1 16,3 0 1-16,6 2 0 16,2 1-2-16,1 0 2 15,-3 4 1-15,0 4 2 16,0-3 3-16,-9 0 2 16,-9-3-1-16,-3-2 1 0,0-1-2 15,-3-2 2 1,0-3-9-16,0-2-3 0,4-3-17 15,2 0-6-15,3-8-21 16,3-5-9-16,3-3-18 16</inkml:trace>
  <inkml:trace contextRef="#ctx0" brushRef="#br0" timeOffset="159">18096 12383 124 0,'-3'7'49'0,"0"1"-26"0,0 3-12 15,3-3 18-15,0 0-6 16,0 8-1-16,3 2-1 0,3-2 1 16,3-3-12-16,3-2-1 15,3-3-2-15,3-3 1 16,0-2 2-16,-3-8 1 0,0-6 3 16,-1 0-1-16,-5-2 0 15,-3 0-3-15,-3-3 1 16,-6 3 3-16,-3 0 1 15,-6-1-2-15,-2 4 0 16,-1 2-12-16,0 3-5 16,0-1-20-16,3 4-8 15,6 2-56 1,6 5-64-16,6-2 39 16</inkml:trace>
  <inkml:trace contextRef="#ctx0" brushRef="#br0" timeOffset="160">18870 12332 100 0,'3'-10'38'0,"-3"10"-20"0,0-19-1 0,0 16 16 15,-3 1 3 1,-3-1 2-16,0 3-11 0,-6 5-7 16,-2 6-11-1,-7 2 0-15,-6 3 4 0,3 3-3 0,3-1 0 16,0 6-4-16,7 0 1 15,5-3-4-15,6 0-2 16,6-2 0-16,12-3-1 16,5-3 0-16,4-5 0 15,3-3-7-15,9-2 0 16,-1-3-32-16,1-6-12 16,-6-7-42-1</inkml:trace>
  <inkml:trace contextRef="#ctx0" brushRef="#br0" timeOffset="161">19138 12335 112 0,'0'-5'44'0,"0"-11"-24"0,0 21-8 0,0-10 13 15,0 2 0-15,-3 0 0 0,0-2-3 16,-3 13-2-16,-3-3-10 16,-3 1 2-16,-2 2 2 0,-4 0-1 15,0 2 0-15,-3 3-7 16,3 3-2-16,3 0-2 16,3 0-2-16,9 2 1 15,6 4-1-15,6-4 0 16,6-2 0-16,6-3 0 15,3-2 2-15,3-3-12 16,2-6-6-16,-2-4-13 16,0-6-7-16,-3-3-14 15,-3-2-44 1,-1-5 12-16</inkml:trace>
  <inkml:trace contextRef="#ctx0" brushRef="#br0" timeOffset="162">19269 12126 116 0,'-3'-16'46'0,"6"13"-24"0,-3 1 1 0,0 2 18 15,0 0-13-15,0 0-3 16,6 8-9-16,-3 8 0 16,3 7-9-16,0 12 2 0,0 2 2 15,0 2-4-15,0 1-2 16,0 2-2-16,-3-4-3 15,0-7-6-15,0-4-4 0,-3-3-38 16,0-6-19 0,0-5-18-16</inkml:trace>
  <inkml:trace contextRef="#ctx0" brushRef="#br0" timeOffset="163">19227 12345 212 0,'-5'-5'79'0,"10"5"-42"0,-2-2-43 16,3-1 14-16,3 0-7 15,3-5-1-15,3 3-2 16,0-3-1-16,6 0 2 16,3 5-33-16,-1 1-14 0,-2 2-31 15</inkml:trace>
  <inkml:trace contextRef="#ctx0" brushRef="#br0" timeOffset="164">19427 12406 152 0,'-9'24'57'0,"9"-11"-30"0,0 27-18 0,3-27 16 15,0-2-5-15,3-1-2 16,3-2-4-16,3-2 1 16,3-4-8-16,2-2 5 0,1-2 3 15,0-6-3-15,-3-8-2 16,-3-3-3-16,-3 3-2 15,-3-2-1-15,-6-1 0 16,-3-2-2-16,-3-3-2 0,-6 3-17 16,0 5-6-16,0-2-27 15,0 7-8-15,3 3-31 16</inkml:trace>
  <inkml:trace contextRef="#ctx0" brushRef="#br0" timeOffset="165">19588 12390 124 0,'12'22'46'0,"-7"-14"-24"0,1 5-8 15,0-5 15-15</inkml:trace>
  <inkml:trace contextRef="#ctx0" brushRef="#br0" timeOffset="166">19623 12465 309 0,'-3'5'43'0,"0"-8"-3"16,0-2-15-16,3-6-11 0,0 1-3 15,3-1-10-15,3-2-2 16,6 0-3-16,0-3 3 16,3 3-2-16,0 2 1 15,0 3 0-15,3 5 0 16,-3 3-29-16,2 0-14 16,-2 3-43-1</inkml:trace>
  <inkml:trace contextRef="#ctx0" brushRef="#br0" timeOffset="167">20058 12390 188 0,'3'22'71'0,"9"-7"-38"0,-15 15-28 0,3-22 19 0,6 5-13 16,-6 0-3-1,0-2-8-15,0-3 0 16,3-3-51-16,0-3-20 0,0-4-9 16,6-9 0-1</inkml:trace>
  <inkml:trace contextRef="#ctx0" brushRef="#br0" timeOffset="168">20019 12163 164 0,'0'-3'63'0,"0"3"-34"0,0 0-27 16,0 0 12-16,0 0-9 15,3 3-1-15,3 0-4 16,0-1-1-16,0 3-52 0,6 1-24 15,6 2 14-15,0 0 11 16</inkml:trace>
  <inkml:trace contextRef="#ctx0" brushRef="#br0" timeOffset="169">20237 12303 172 0,'-3'19'66'0,"0"-19"-36"0,0 2-15 0,3 1 20 16,-3 2-4-16,-3 1 2 16,0-1-17-16,0 0-4 0,0 0-8 15,3 1-7-15,3 2-1 0,3 0 0 16,3 2-1-16,3 3 1 16,0 1 0-16,0 1 5 15,-3 1 1-15,-1 3 4 16,-5-3 1-16,-3 0 8 15,-2 0 2-15,-7-1-8 16,-3-1-3-16,0-4-20 16,-6-2-7-16,-3-3-59 15,12 1-66 1</inkml:trace>
  <inkml:trace contextRef="#ctx0" brushRef="#br0" timeOffset="170">20656 12327 100 0,'-6'-3'38'0,"3"-2"-20"0,-6 5 7 0,6 3 20 15,-3-1-7-15,-2 6-2 0,-1 3-16 16,-3 2-5-16,-3 8-9 16,6 6-4-16,3 2-1 0,6 0-4 15,3-3 2-15,6-2-17 16,6-3-5-16,3-5-27 15,2-8-47 1,13-5 12-16</inkml:trace>
  <inkml:trace contextRef="#ctx0" brushRef="#br0" timeOffset="171">20897 12385 132 0,'-15'-5'49'0,"7"5"-26"0,-7 3-5 16,9-1 18-16,-3 3-9 15,-6 6-3-15,0 2-8 0,-3 6-2 16,0 2-8-16,6-3-2 0,3 1 2 16,9-3-1-16,0-3 0 15,9-2-8-15,3-3 0 16,0-6-12-16,3-2-6 16,0-8-2-16,0-8-1 15,-3 1 0-15,-3-1 3 16,-3 2 13-16,-3 1 9 15,-3 5 23-15,0 3 9 16,0 2-10-16,0 3-3 16,0 11-14-16,3 2-7 15,0 3 1-15,2-3-1 16,1 1 1-16,3-1 0 16,0-3-3-16,0-2 0 15,-3-2-29-15,3-6-12 16,0-3-34-16</inkml:trace>
  <inkml:trace contextRef="#ctx0" brushRef="#br0" timeOffset="172">20954 12158 180 0,'0'0'68'0,"3"5"-36"0,3 5-37 15,3 1 12-15,0 13 3 16,3 10 5-16,-3 3-5 15,-1 6-1-15,1-1-5 16,0-8-1-16,0-2 1 0,-3-8-5 0,0-6-1 16,0-2-41-16,0-5-17 15,0-11-20 1</inkml:trace>
  <inkml:trace contextRef="#ctx0" brushRef="#br0" timeOffset="173">21115 12107 192 0,'-3'3'71'0,"6"2"-38"0,0 11-39 0,0-3 12 15,0 11-2-15,2 13 5 16,-2 3-1-16,0 0 1 0,0-1-5 16,-3 4-5-16,3-6 0 0,0-6-41 15,0-7-19-15</inkml:trace>
  <inkml:trace contextRef="#ctx0" brushRef="#br0" timeOffset="174">21269 12388 192 0,'0'2'74'0,"3"1"-40"0,9 5-40 15,-3-3 14-15,0-2-1 16,3 2 4-16,3-2 7 15,0-3 3-15,-3 0-10 16,0 0-4-16,0-3-1 0,-4-2-1 16,1 0 0-16,-3-1-6 0,-6-2-1 15,-3 1-2-15,-6-1 0 16,-2 2-6-16,-4 4-4 16,-3 2 8-16,0 5 2 15,-3 3-1-15,3 2 1 16,9 4 6-16,-3 4 4 15,9-2-1-15,6 3 0 16,3-4-1-16,6-1 2 16,6-1-19-16,6-5-8 15,3-8-22-15,8-3-9 16,1-5-27 0</inkml:trace>
  <inkml:trace contextRef="#ctx0" brushRef="#br0" timeOffset="175">21585 12356 180 0,'-24'3'68'0,"12"5"-36"0,-12 0-20 16,12-3 19-16,-5 5-16 15,2 4-6-15,0 7-1 16,3 3 1-16,6-1-4 16,3-1 1-16,6-4 4 0,9-2-6 15,0-5 0-15,3-6-7 16,3-5 0-16,-1-8 3 15,1-11 2-15,0-4-5 16,-3-6 0-16,-3-6-6 16,-3-7 1-16,-6-3 4 15,-6-3 2-15,-3 9 2 0,-3-1 0 16,3 8 6-16,0 6 4 16,0 10-3-16,3 5 1 15,3 9-10-15,3 15 0 16,3 18-2-16,3 17 2 15,3 2 1-15,6 11 3 16,3-5-1-16,-1-6-1 16,-2-5-46-16,3-8-19 15,0-13-27 1</inkml:trace>
  <inkml:trace contextRef="#ctx0" brushRef="#br0" timeOffset="176">13765 15830 112 0,'3'-18'44'0,"3"15"-24"0,-3-2-4 0,0 5 18 16,-3 0-3-16,0 0 2 16,0 0-6-16,0 5-2 15,-3 5-13-15,-6 9 3 0,-5 10 3 0,-7 8-2 16,-3 3 3-16,-3 2-4 15,0 0 1-15,4 1-7 16,-1-9-3-16,6 1-1 16,3-9-1-16,3-5-5 15,3-5-1-15,3-5-21 16,0-3-8-16,3-6-28 16,3-4-13-16,3-4-25 15</inkml:trace>
  <inkml:trace contextRef="#ctx0" brushRef="#br0" timeOffset="177">13879 15838 132 0,'-9'21'49'0,"6"6"-26"0,-9 4-1 0,6-15 23 16,-3 11 1-16,-6 7 5 16,-9 3-15-16,3 3-7 15,-2-1-16-15,2-4-9 0,0 10-2 16,3-11-5-16,3-5 2 16,3-7-21-16,3-9-10 15,3 0-46 1,6-13-57-16,0-16 32 15</inkml:trace>
  <inkml:trace contextRef="#ctx0" brushRef="#br0" timeOffset="178">11974 12671 80 0,'0'-3'33'0,"3"6"-18"0,-3 0 4 15,0 2 16-15,-3 5 5 0,-3 9 5 16,-12 7 0-16,-3 6 2 16,-6 5-26-16,-3 3-1 0,1-3 1 15,-1 0-12-15,3-3-5 16,0-2-2-16,6-5-2 16,1-6 0-16,8-3 2 15,0-5-17-15,3-2-6 16,3-3-23-16,3-5-8 15,9-6-16 1,3-2-36-16,3-3 27 16</inkml:trace>
  <inkml:trace contextRef="#ctx0" brushRef="#br0" timeOffset="179">12009 12769 156 0,'-6'2'57'0,"6"1"-30"0,-3 10-23 16,0-5 15-16,-3 8 13 16,-11 5 9-16,-7 11-8 15,0 2-4-15,-3 3-17 16,0 1-8-16,1-4 0 0,2 3-3 16,6-5-1-16,3-3-24 15,6-5-9-15,3-11-38 16,6 3-55-1,6-14 32-15</inkml:trace>
  <inkml:trace contextRef="#ctx0" brushRef="#br0" timeOffset="180">12352 12832 104 0,'0'3'41'0,"3"2"-22"0,0 1 6 15,-3 1 20-15,0 4-7 16,0 0 7 0,-9 12-19-16,0-1-14 0,0-4-6 0,3-5 0 15,0 1-3-15,3-4-2 16,0-2 0-16,0-3 1 16,3-2-1-16,0-3 2 15,12 0 0-15,6-3 1 16,0-2-5-16,-1 0 1 15,4 0-2-15,-3-1 0 16,0 4-7-16,0-1-2 16,-3 0-21-16,-3 1-6 15,-3 2-25 1,-1-3-37-16,-2 3 28 16</inkml:trace>
  <inkml:trace contextRef="#ctx0" brushRef="#br0" timeOffset="181">12512 12838 132 0,'0'0'52'0,"3"0"-28"0,-6 10-13 15,3-2 15-15,3 5 3 16,-3 6 2-16,3 5-5 16,-3 2-2-16,0 1-13 15,3-1-7-15,-3 1 0 0,0-4-3 16,0-2 2-16,0-2-4 15,0-6-2-15,0-2-47 16,0-3-10 0,0-8-47-1,0-3 17-15</inkml:trace>
  <inkml:trace contextRef="#ctx0" brushRef="#br0" timeOffset="182">12515 12790 56 0,'-6'-29'22'0,"6"8"-12"0,-9-14 6 0,6 27 13 16,-2-2 5-16,-4-1 1 15,0 1-7-15,-3 2-3 16,-9 2-8-16,-6 4-2 16,-3 4-9-16,-5 6-4 0,-1 19-1 15,3 2-1-15,0 8 0 16,4 16-3-16,5-3 2 15,6 6 1-15,15 10 2 16,9-3 5-16,12-7 4 0,12-6 2 16,17-8 3-16,7-7-3 15,14-19 2-15,7-16 1 16,14-21 2-16,-12-9-8 16,-11-7-1-16,-16-5 17 15,-14-8 7-15,-15 0-5 16,-18-1-2-16,-15-4-13 15,-9 7-3-15,-6 8-11 16,1 9-1-16,-1 4-40 16,-3 11-16-16,-3 11-84 15</inkml:trace>
  <inkml:trace contextRef="#ctx0" brushRef="#br0" timeOffset="183">13060 12994 56 0,'-3'-3'22'0,"3"3"-12"0,0 3-3 0,0-3 14 16,0 8-5-16,0 2-6 16,0 3-1-16,0 3-4 15,0 0 2-15,0 0-4 16,3 0-2-16,3-3 0 15,3-2-1-15,0-3 2 16,0-3 3-16,0-2 0 16,0-3 0-16,0-3-3 15,-1 0 1-15,1-2 0 16,-3-3 1-16,0 0-5 16,0 3 1-16,-3 0-2 15,0 2-2-15,0 3-2 16,-3 0-1-16,6 5 4 15,0 3 3-15,3 0-1 16,0 0 0-16,3 0 5 16,0-3 5-16,6 1 4 0,0-4 2 15,-4-2 0-15,1-2 1 16,0-4-2-16,-3-4-1 16,-3-1-7-16,-3-2 0 15,-3-3 4-15,-3 0-6 0,-3 0 0 16,-6 3-4-16,0 2-1 15,-9 4-21-15,6 1-10 16,0 1-24 0,3 0-29-16</inkml:trace>
  <inkml:trace contextRef="#ctx0" brushRef="#br0" timeOffset="184">13370 12853 36 0,'-3'24'13'0,"9"-8"-6"0,-3 19 11 16,-3-22 14-16,3 5 1 16,-3 3 1-16,3 1-17 15,-1 1-8-15,1-1-5 16,0-4-1-16,-3-2 0 15,3-3 1-15,-3-5-2 16,0-3 1-16,0-2 0 0,0-3-1 0,3-5-2 16,-3-3 1-1,3-5-1-15,0-1-3 0,0 1 2 16,0 0 1-16,3 2 2 16,6 3-6-16,-3 3-1 15,3 3 4-15,0 4 2 16,0 3 3-16,0 3 0 15,-3 3-2-15,3 2-2 16,-4 0 3-16,1 1 0 16,0-4-1-16,-3 1 1 15,0-3-46 1,0-3-40-16,3-5 22 0</inkml:trace>
  <inkml:trace contextRef="#ctx0" brushRef="#br0" timeOffset="185">13632 13028 108 0,'-3'5'41'0,"6"3"-22"0,0 8-25 15,-1-8 8-15,1 0 0 16,0 0 1-16,-3 3-4 16,0-3-1-16,3-1-6 15,-3-1-2-15,0-1-33 16,0-5-14-16</inkml:trace>
  <inkml:trace contextRef="#ctx0" brushRef="#br0" timeOffset="186">13614 12875 112 0,'-6'-8'44'0,"9"5"-24"0,3-5-30 0,-3 5 3 16,3 1-19-16,0-3-9 15,-1-1-1-15,4 1 1 0</inkml:trace>
  <inkml:trace contextRef="#ctx0" brushRef="#br0" timeOffset="187">13730 12824 80 0,'3'19'33'16,"0"-1"-18"-16,9 9-5 0,-6-11 12 0,-3 2-8 15,0 6-1-15,0 3-7 16,-1-1-4-16,1-2-1 15,0 0 1-15,3-6-17 16,0-2-6-16,-3-3-30 16,3-5-10-16</inkml:trace>
  <inkml:trace contextRef="#ctx0" brushRef="#br0" timeOffset="188">13882 12999 108 0,'-3'3'44'0,"9"-3"-24"0,2 2-24 0,1 1 10 16,3 0-3-16,0-1 3 16,0-2 1-16,0 0 3 15,0-2-5-15,0-1-3 16,0-2 1-16,0-1 0 16,-3 1-8-16,-3-6-2 15,-3 4-3-15,-6-7-1 16,-3 1 1-16,-3 5 4 15,-3 8 9-15,-9 8 6 16,3 0 4-16,0 5 3 16,3 3 6-16,3 3 4 15,3 2-8-15,6 0-3 16,9-3-8-16,6-2-3 0,9-5 0 16,9-3-18-16,6-8-5 15,14-5-59-15</inkml:trace>
  <inkml:trace contextRef="#ctx0" brushRef="#br0" timeOffset="189">14679 12946 128 0,'-3'-8'49'0,"0"-2"-26"0,-18 2-12 16,13 5 15-16,-4 8-3 15,-3 1-2-15,0 4-11 16,-6 1-4-16,0 2-4 15,3 5-2-15,1 4 3 0,5 1-2 16,3-1-1-16,6-1-2 16,9 3-1-16,6-3 4 15,2 0 1-15,10-10-3 0,3-4-1 16,0-7-17 0,0-5-7-16,-1-3-29 15,-2-2-32-15,-6-6 24 16</inkml:trace>
  <inkml:trace contextRef="#ctx0" brushRef="#br0" timeOffset="190">14763 12787 112 0,'0'0'44'0,"3"6"-24"0,3 7-19 0,-3-5 8 16,2 8 14-16,1 7 10 0,0 4-8 15,-3 5-3-15,0-1-10 16,6 4-5 0,-3-3-4-16,0-3-3 0,0 0 3 0,-3-5-15 15,0-6-5-15,0-5-46 16</inkml:trace>
  <inkml:trace contextRef="#ctx0" brushRef="#br0" timeOffset="191">14894 13010 144 0,'3'0'55'0,"3"0"-30"0,5 2-27 16,-5-2 9-16,3 0 3 0,3 0 4 16,0 0-1-16,0-2 0 15,0-1-7-15,0-2-2 0,-3-1 0 16,-3 1-2-16,-3-6 1 15,-3-4 0 1,-3 1 1-16,-3 4 0 16,-3 2-2-16,-3 3-2 15,0 7-2-15,0 9 1 16,0-1 1-16,0 4 2 16,3 1-1-16,0 4 2 15,6 0-2-15,1-1 2 16,4 1-2-16,7-1 2 0,3-2-2 15,3-5-1 1,0-4-17-16,3-1-9 0,6-6-37 31,3-3-37-31,-4-5 33 0</inkml:trace>
  <inkml:trace contextRef="#ctx0" brushRef="#br0" timeOffset="192">15161 12980 116 0,'-11'-7'46'0,"5"7"-24"0,-6 0-17 15,3 2 11-15,-6 3 2 16,0 3 1-16,0 3 1 16,3 2 0-16,0 3-11 15,3 0-1-15,3 2 2 0,6-2-6 16,3-2 0-16,3-4-4 16,3-2-1-16,6-3 1 15,0-7 2-15,0-4-3 0,-3-4-2 16,0-1-3-16,-3-2 1 15,-3 0 3-15,-3 0 3 16,-3-1 2-16,0 4 1 16,0 2 0-16,0 3 0 15,0 5 0-15,0 5 0 16,3 5 0-16,3 4 0 16,0 2-2-16,-1-1 1 15,4 1-2-15,0 0 2 16,0 0-9-16,0-5-1 15,0-3-29-15,0-6-14 16,-3-2-29-16</inkml:trace>
  <inkml:trace contextRef="#ctx0" brushRef="#br0" timeOffset="193">15245 12996 104 0,'0'0'38'0,"0"6"-20"0,6 4-10 15,-3-2 13-15,0 5 12 16,3 1 9-16,0-1-11 16,-6 3-4-16,6-3-15 15,-3-2-3-15,0-4-2 0,0-1-3 16,-3-6 6 0,-3 0 3-16,6-3-6 0,0-5-2 15,-1-5-3-15,1-3 1 16,6 0-2-16,0 0-1 15,0 3-4-15,0 3 0 16,3-1 2-16,3 6 1 16,0 2 3-16,0 3 3 15,0 5 2 1,-3 3 1-16,-1 3 0 0,-2 2 2 16,-3 0-5-16,-3 0-3 15,0-2-12-15,-3 0-4 16,0-3-28-16,0-3-11 15,0-2-36 1,0-3-25-16,0-6 50 16</inkml:trace>
  <inkml:trace contextRef="#ctx0" brushRef="#br0" timeOffset="194">15474 12999 148 0,'3'-3'57'0,"0"3"-30"0,0 6-18 15,0-1 16-15,0 3-1 16,3 2 3-16,-3 4-9 15,0 2-3-15,-3-1-8 16,0 1-3-16,0-2 0 0,0-4-13 0,0-2-7 16,0-3-46-1,-3-2-55 1,0-6 25-16</inkml:trace>
  <inkml:trace contextRef="#ctx0" brushRef="#br0" timeOffset="195">15486 12885 188 0,'-3'-2'71'0,"6"4"-38"0,0-2-43 0,-3 0 11 15,0 0-5-15,6 0 2 16,3 6-28-16,0-1-12 16</inkml:trace>
  <inkml:trace contextRef="#ctx0" brushRef="#br0" timeOffset="196">15602 12996 148 0,'0'16'55'0,"3"-5"-30"0,-3 10-16 0,0-10 14 0,0-1-5 15,-3 1 2-15,3-3-7 16,-3 0-3-16,3 0-5 16,0-3-4-16,0-5 0 0,0 0 5 15,3-3 4-15,0-2-3 16,0-6-2-16,0-2-2 15,3 0 0-15,0-3-2 16,0 3 2-16,3 0-2 16,0 2-1-16,6 3-2 15,-4 3 1-15,4 5 5 16,0 2 5-16,0 6 1 16,-3 3 2-16,-3 2-2 15,0 0 1-15,-3 1-6 16,0-4-3-16,0 1-6 15,-3-3 0-15,0 0-22 0,0-3-8 16,3-2-21-16,0-3-5 16,2-3-23-1</inkml:trace>
  <inkml:trace contextRef="#ctx0" brushRef="#br0" timeOffset="197">15900 12978 144 0,'-9'-5'55'0,"6"5"-30"0,-6 0-14 0,6 2 18 16,-6 3-13-16,0 3-1 0,0 3-5 16,0 2 1-16,0 3-6 15,3 0-1-15,3 0 0 0,3 0-2 16,0-3-2-16,6-2 1 16,0-4-1-16,3-1 2 15,3-6 1-15,0-6-4 16,-3-1-1-16,0-4-4 15,-3 0-1-15,0-2 1 16,-3 0 4-16,-3 0 1 16,0 2 1-16,-3 3 0 15,3 3 0-15,-3 0-5 16,3 5 1-16,0 8 2 16,3 5 1-16,3 5 1 15,3 9 0-15,0 7 19 16,-1 3 10-16,1 3 8 15,-3 0 2-15,-3-6-10 16,-6-2-5-16,-6-6-3 16,-5-2-1-16,-7-6-9 0,-3-2-4 15,-3-5-15-15,-3-8-8 16,1-9-35-16,5-7-17 16,3 0-56-1,6-8-25-15,6-3 76 16</inkml:trace>
  <inkml:trace contextRef="#ctx0" brushRef="#br0" timeOffset="198">16263 12901 108 0,'-3'3'41'0,"3"28"-22"0,0-7 0 16,0-13 18-16,0 2 0 16,-3 3 0-16,3 0-16 15,0 2-5-15,3-2-10 0,0 0-2 16,3-3 2-16,0-2-3 15,3-6 0-15,0-5 3 0,2-2 1 16,1-6-6-16,0-6 0 16,0 1-3-16,-3 0 0 15,-3 0 0-15,0 2-2 16,-3 1 5-16,0 2 1 16,0 2 0-16,-3 6 1 15,0 0 0-15,3 8 3 16,0 3-3-16,3-1 0 15,0 4 1-15,0-1 0 16,0-3-2-16,6 1-2 16,3-3-19-16,2-3-10 15,-2-5-34 1,0-2-54-16,0-4 22 0</inkml:trace>
  <inkml:trace contextRef="#ctx0" brushRef="#br0" timeOffset="199">16540 12986 92 0,'-3'5'35'0,"3"8"-18"0,0 14-7 16,0-11 14-16,0 10 15 15,0 8 8-15,-3 6-9 16,3-3-5-16,0 6-15 0,0-9-4 16,0-5-8-1,0-5-2-15,0-6 2 0,0-4-1 16,0-4 0-16,0-7-3 15,0-6-2-15,0-5-4 16,0-8-2-16,-3-7 0 16,0-7 4-16,0-4-1 0,0-6-1 15,0 1-2-15,3 2 1 16,0 2 1-16,6 3-1 16,0 3 4-16,3 3 2 15,3 7-2-15,-1 4 0 16,1 4 1-16,6 8 0 15,3 9 8-15,-3-1 7 16,-6 0 6-16,-3 3 4 16,-6 0-4-16,-9 3-1 15,-3-1-7-15,-3 3 0 16,0-2-15-16,0 0-3 16,0-1-29-16,3-2-10 0,0 0-42 15,3-3-53 1,6-2 39-16</inkml:trace>
  <inkml:trace contextRef="#ctx0" brushRef="#br0" timeOffset="200">16775 13102 200 0,'0'11'77'0,"6"-1"-42"0,0 17-41 15,-3-11 14-15,-3 0 8 0,-3-1 9 16,-3 1-8-16,-3 0-2 15,-3-3-9-15,-6 1-52 0,-6-4-22 16,0-4-28 0</inkml:trace>
  <inkml:trace contextRef="#ctx0" brushRef="#br0" timeOffset="201">17263 12970 76 0,'-12'0'30'0,"3"0"-16"0,-6 5-3 16,6 0 10-16,0 3 0 16,-3 3-1-16,4 2 1 15,-1 3-1-15,3 3-3 16,3-1 2-16,6 1-10 0,6 2 6 16,2-5 4-16,7-3-4 0,6-10 2 15,0-3-8-15,0-6-1 16,-3-4-4-16,2-1-1 15,-5-2 1-15,-12-3 2 16,-9 0-3-16,-3 0 0 16,-3 3-3-16,-3 2-1 15,-2 1-10-15,-1 5-5 16,0-1-25-16,3 4-9 16,6-1-36-1</inkml:trace>
  <inkml:trace contextRef="#ctx0" brushRef="#br0" timeOffset="202">17430 13007 120 0,'-6'8'46'0,"6"2"-24"0,3 6-28 16,0-5 8-16,0-1 4 15,0 4 6-15,-3-4 14 16,3 1 5-16,0-3-11 15,0 0-6-15,-3-3-9 16,2 0-2-16,-2-2 1 0,0-3 9 16,0-3 3-16,0-2-5 15,-2-3-2-15,2-2-1 0,0-4 2 16,0 1-3 0,0 0-2-16,2 0 4 0,-2 2 2 15,6 0-6-15,0 4-1 16,3 1-7-16,0 1 0 15,3 2-8-15,0 1-3 16,-3-1-25-16,6 3-81 31</inkml:trace>
  <inkml:trace contextRef="#ctx0" brushRef="#br0" timeOffset="203">17629 12991 160 0,'-6'0'60'16,"6"3"-32"-16,3 5-33 0,0-3 12 0,0 3-2 16,-3 2 2-16,0 1-1 15,0 0-1-15,3-1-3 16,0-2-4-16,-3 0-1 0,0-3-49 16,0-5-44-1,6 0 27-15</inkml:trace>
  <inkml:trace contextRef="#ctx0" brushRef="#br0" timeOffset="204">17605 12896 180 0,'-3'0'68'0,"3"-3"-36"0,3 1-40 0,0 2 12 16,3 0-11-16,0 0-3 15,3 2-45-15,3 1-19 16,3 5 18-16,0-8 12 15</inkml:trace>
  <inkml:trace contextRef="#ctx0" brushRef="#br0" timeOffset="205">17763 12959 96 0,'-9'11'35'0,"6"-11"-18"0,-3 3-13 0,3-1 10 0,-3 3 3 16,-3 3 2-16,-3 3-8 15,3 5-2-15,3 0-5 16,4 0-1-16,2-1-1 16,2-1 1-16,7-4 0 15,0-2-4-15,0-5 1 0,3-3-5 16,-3-5 1-16,0-3-3 16,-3 0 2-16,0-3 3 15,-3 3 3-15,0 0 9 16,-3 0 5-16,0 0-7 15,0 3-4-15,0 2-8 16,0 3 0-16,3 6 0 16,0 4 2-16,6 9 1 15,6 7 1-15,0 6 17 0,-4 2 9 16,1 1 4-16,-6-3 4 16,-3-1-3-16,-9-7 1 15,-6 0-12-15,-5-6-2 16,-4-2-12-16,-3-10-4 15,0-1-24-15,0-5-8 16,3-5-29-16,-2-3-13 16,5-6-21-1</inkml:trace>
  <inkml:trace contextRef="#ctx0" brushRef="#br0" timeOffset="206">17951 12965 140 0,'3'10'52'15,"-1"-2"-28"-15,-2 5-6 0,3-5 20 0,-3 6-4 16,0-1 3-16,0 3-19 16,0-3-8-16,0 0-6 15,0-2-4-15,0-1 1 0,0-2-43 16,0-3-19-16,0-5-31 15</inkml:trace>
  <inkml:trace contextRef="#ctx0" brushRef="#br0" timeOffset="207">17933 12943 176 0,'-3'-5'68'0,"6"5"-36"0,3-10-53 0,-6 10 4 15,6 0-16-15,0 0-5 16,-1-3-17-16,1 8-7 16</inkml:trace>
  <inkml:trace contextRef="#ctx0" brushRef="#br0" timeOffset="208">18067 13015 148 0,'0'13'57'0,"0"-5"-30"0,0 5-23 0,0-7 15 16,0 1-2-16,0-1 1 15,0-1 0-15,0-5-2 0,0 0-8 16,0 0 4-16,3-3 1 0,0-5-6 16,3 1-4-16,2-4-5 15,1-2-1-15,6 0-3 16,0 2 1-16,3 3 1 16,3 5 2-16,-3 3 1 15,3 6 3-15,2 4 5 16,-5 6 4-16,-3 0-4 15,-3 2 1-15,0-2-7 16,-3-2-1-16,0-4-55 16,6-7-74-1</inkml:trace>
  <inkml:trace contextRef="#ctx0" brushRef="#br0" timeOffset="209">18647 13028 148 0,'0'11'57'0,"3"2"-30"0,0 3-32 0,-3-8 10 15,0 2-5-15,0-2 0 0,0 0-3 16,0 0 2 0,-3-3-61-16,3-2-28 0</inkml:trace>
  <inkml:trace contextRef="#ctx0" brushRef="#br0" timeOffset="210">18653 12893 184 0,'-3'-8'71'0,"6"11"-38"0,0-6-36 15,-3 3 13-15,3 0-9 16,0-2-3-16,-3 2-21 16,0 0-10-16,3 0-41 0,3 2-17 15</inkml:trace>
  <inkml:trace contextRef="#ctx0" brushRef="#br0" timeOffset="211">18823 12949 84 0,'-3'-3'33'0,"0"14"-18"0,0-14 11 0,0 6 18 15,-3-1-4-15,0 1 2 0,-9 2-13 16,6 1-5-16,0-1-14 15,3 0-9-15,0 0-1 0,6 3 0 16,6 3 2-16,3 2-1 16,3 3 2-16,0 0-2 15,3 0 2-15,-3 0 0 16,-3 2 1-16,-3-2 4 16,-3-3 5-16,-6 3-1 15,0-3 1-15,-6-2-7 0,0-3-2 16,0 0-42-1,-3-3-17-15</inkml:trace>
  <inkml:trace contextRef="#ctx0" brushRef="#br0" timeOffset="212">19329 12946 108 0,'-6'-8'41'0,"3"-2"-22"0,-6 4-3 0,3 6 16 15,-3 6-2-15,-3-1 0 16,-6 3-13-16,0 0-5 16,-3 5-7-16,4 3-8 0,2 5-1 15,3 3 4-15,3 0 2 16,6-3 2-16,6-3 2 15,12 1-1-15,0-9 0 16,0-4-1-16,2-6 2 16,1-8-3-16,0-5 0 15,-3-6-1-15,-3 0-2 16,-3-4 1-16,-3-6 1 16,-3-3-3-16,-3 0 0 15,0 0 1-15,-3-5 0 16,0 3 0-16,0 5 0 15,0 8 0-15,0 5 2 16,0 8-3-16,3 8 0 0,0 10-1 16,3 12 0-16,0 1 4 15,3 9 1-15,0 0-1 16,6 0 1-16,0-1-2 16,5-2-1-16,1-5-19 15,0-3-10-15,0-5-56 16,3-5-31-1,-3-3 56-15</inkml:trace>
  <inkml:trace contextRef="#ctx0" brushRef="#br0" timeOffset="213">19534 12973 168 0,'0'2'66'0,"3"1"-36"0,6-1-26 0,-3 1 13 15,0 0-2-15,3-1 4 16,0-2-9-16,6-2-3 16,-1-1-4-16,1 0-3 0,-3-4 3 15,-3 1-4-15,-3-4 0 16,0-1-1-16,-9 0 0 16,-6 1-7-16,-3-1-4 15,-3 3 7-15,-5 3 2 0,-4 5 6 16,0 0 1-16,3 8-1 15,3 5-2 1,3 0 12-16,3 3 4 0,4 0 0 16,2 3 1-16,6-1-7 15,6 1-2-15,5-1 0 16,7-2 0-16,0-5-29 16,6-3-12-16,6-3-31 15,2-5-53 1,1-3 20-16</inkml:trace>
  <inkml:trace contextRef="#ctx0" brushRef="#br0" timeOffset="214">19817 12909 200 0,'-24'3'77'0,"18"7"-42"0,-3-15-41 0,6 10 14 15,-3 1 2-15,0 1 3 16,0 1-6-16,3 0-2 15,3 3-3-15,3 0-4 0,3 2 1 16,0 0-1-16,9 0 0 16,-3 0 2-16,-3 1 0 15,-3-1 4-15,-9 0 5 16,-3-2 10-16,-3-1 6 16,-3-2-11-16,-3-5-3 15,0-3-9-15,0-3-2 0,-2-2-22 16,2-3-8-1,3 0-18-15,6 0-5 16,6-2-36 0</inkml:trace>
  <inkml:trace contextRef="#ctx0" brushRef="#br0" timeOffset="215">19963 12692 192 0,'-3'3'71'0,"3"15"-38"0,3-2-34 0,-3 0 12 16,0 10 6-16,0 6 6 15,-3 5 3-15,3 0 2 16,0 0-15-16,0 3-8 0,3-3-1 16,0-5-8-16,3-6-1 15,-3-2-25-15,0-3-10 16,0-10-43-1</inkml:trace>
  <inkml:trace contextRef="#ctx0" brushRef="#br0" timeOffset="216">19802 12928 224 0,'-3'-14'85'0,"6"25"-46"0,3-16-43 0,3 2 13 0,6-2-3 16,3-1 1-16,2 1-3 16,4 2-1-16,3-2-1 15,-3 3-39-15,0-1-15 0,-7 3-40 16</inkml:trace>
  <inkml:trace contextRef="#ctx0" brushRef="#br0" timeOffset="217">20094 12938 148 0,'0'27'55'0,"6"-17"-30"0,6 3-18 0,-7-2 13 15,-2 2 1-15,3 0 4 16,-3 1-7-16,0-1 0 16,0-3-11-16,0-2-4 0,-3 0 0 15,0-2 0-15,0-6 3 16,0 0 1-16,-3-3 1 15,-3-5-4-15,6-3-1 16,0 1 3-16,-3-1 1 16,6-2-3-16,0 3-1 15,3-1-6-15,3 0-2 16,-3 6-25-16,3-3-8 16,0 3-18-1,3 0-51-15,-3 2 16 16</inkml:trace>
  <inkml:trace contextRef="#ctx0" brushRef="#br0" timeOffset="218">20240 12967 132 0,'0'13'49'0,"2"-5"-26"0,-4 3-5 16,2-3 20-16,0 3-12 15,0 2-3-15,2 0-9 16,1 0-4-16,3-2-5 16,3-3-2-16,0-3 3 0,6-2-1 15,-3-6 0-15,0-2-10 16,0-3-2-16,0-3 2 15,-3 1 0-15,-3-1 0 16,0 0 4-16,-3 4 2 16,0 1 2-16,0 1-1 15,0 2 1-15,-3 3-2 16,2 6-1-16,4 2 1 0,0-1-1 16,0 4-3-16,3-3 2 15,0 0-15-15,3-3-6 16,3-2-31-1,0-3-47-15,0-3 18 16</inkml:trace>
  <inkml:trace contextRef="#ctx0" brushRef="#br0" timeOffset="219">20555 12901 132 0,'-18'-5'49'0,"9"5"-26"0,-3 18-20 0,9-12 12 0,-3 7-3 16,-3 0 1-16,1 3-1 15,2 0 2-15,3 2-7 16,3 1 2-16,6-1 2 0,2-2-6 16,4 0-1-16,6-3-9 15,3-5-4-15,3-5-11 16,0-6-2-16,0-5-22 16,5-5-40-1,-5 0 14-15</inkml:trace>
  <inkml:trace contextRef="#ctx0" brushRef="#br0" timeOffset="220">20677 12750 144 0,'-6'-16'55'0,"6"16"-30"0,0 16-29 0,0-8 8 16,0 8 7-16,0 3 7 16,0 7 0-16,0 6-1 15,3 0-9-15,0 2-1 0,0 0 0 16,3-2-1-16,0-3-1 15,-3-2-25-15,0-6-12 16,0-3-49 0</inkml:trace>
  <inkml:trace contextRef="#ctx0" brushRef="#br0" timeOffset="221">20558 12935 228 0,'15'-2'88'0,"0"-9"-48"0,9 1-47 15,-13 7 16-15,7 0-8 16,12-2-1-16,0 0-17 16,0 0-6-16,-4 2-53 15,1 3-20-15,-6 0 29 16,-3 5 18-16</inkml:trace>
  <inkml:trace contextRef="#ctx0" brushRef="#br0" timeOffset="222">20841 12986 124 0,'-6'8'49'0,"6"-3"-26"0,6 0-12 15,-3 1 15-15,6-1-6 0,0-2 1 16,3-1-6-16,2-2-1 16,1 0-8-16,0-2-4 0,3-4-1 15,-6 1-6-15,0 0-1 16,-9-6-4-16,0 0-1 15,-6 4-3-15,-3-7 1 16,-3 4 5-16,-6 10 4 16,-3 5 1-16,0 3-1 15,0 3 7-15,4 2 5 16,2 0 13-16,3 3 9 16,6 0-9-16,3 2-4 15,6-2-10-15,6-3-5 16,3-2-10-16,5-3-3 15,4-5-21-15,6-3-9 16,3-3-18-16,-4-5-28 16,1-3 27-16</inkml:trace>
  <inkml:trace contextRef="#ctx0" brushRef="#br0" timeOffset="223">21168 12975 128 0,'-6'-10'49'0,"-3"2"-26"0,-3 2-14 15,6 12 16-15,-2-1-10 16,-4 0-1-16,0 3-8 15,0 3-4-15,3 2-1 16,0 3 7-16,6 2 5 0,3 1-2 16,3-3-1-16,3 0-6 15,3-6-3-15,0-2 0 16,3-5 1-16,0-6-1 16,-4-5-1-16,4-5-4 15,-3-6-2-15,0-2-4 0,-6-8 1 16,-3-3-2-1,-3-2 2-15,-6-3 5 0,0-8 2 16,0 5 8-16,4 6 6 16,-1 5 0-16,3 10 3 15,3 9-8-15,0 10-2 16,3 13 3-16,3 13 3 16,2 6-2-16,7 5 0 15,9 0-5-15,-3 0-1 16,0-2-21-16,0-6-10 15,2-5-68 1</inkml:trace>
  <inkml:trace contextRef="#ctx0" brushRef="#br0" timeOffset="224">22064 12123 92 0,'0'-5'35'0,"3"8"-18"0,0 2 2 0,0 0 16 15,0 8-4-15,0 6-1 16,0 15-12-16,0 6-4 15,0 0-8-15,-3 2-4 0,6 6 1 16,0-9 0-16,0-4 1 16,-3-6-16-16,3-5-4 15,-3-8-52 1,0-3-35-16,-12-5 39 16</inkml:trace>
  <inkml:trace contextRef="#ctx0" brushRef="#br0" timeOffset="225">22028 12340 184 0,'-11'0'68'0,"11"3"-36"0,5-6-40 15,-2 3 12-15,3 0-6 16,3 0-2-16,0-2-4 16,6 2 0-16,6 0-29 15,0 0-13-15</inkml:trace>
  <inkml:trace contextRef="#ctx0" brushRef="#br0" timeOffset="226">22210 12388 120 0,'-6'26'46'0,"3"-13"-24"0,3 22-13 0,0-17 16 15,3 1-1-15,3-3 3 16,3 0-11-16,3-3-4 16,6-3-7-16,5-7 3 0,4-6 4 15,-3-2-2-15,3-5 0 16,-6-9-4-16,-9 1-1 15,-3-4 1-15,-12 4 3 16,-12 2 0-16,0 3 0 16,-6 5-5-16,0 3-3 0,0-1-11 15,3 4-6-15,4 2-32 16,5 0-14-16,9 0-25 31</inkml:trace>
  <inkml:trace contextRef="#ctx0" brushRef="#br0" timeOffset="227">21963 12330 116 0,'0'-3'44'0,"0"6"-24"0,3 2-17 16,0-5 12-16,3 3 2 15,0-3 4-15,6 0-2 16,3-3 0-16,2 0-10 16,13-5-3-16,0 0-2 0,0-8-5 15,0 6 1-15,-1 2 0 16,-2 3 0-16,-3-1-55 15,-3 9-50 1,0-3 30-16</inkml:trace>
  <inkml:trace contextRef="#ctx0" brushRef="#br0" timeOffset="228">22776 12356 76 0,'0'-11'30'0,"-3"9"-16"0,-3-3-1 0,3 5 14 15,-3 0-4-15,-3 0 1 16,-3 5-7-16,-6 3-2 16,3 2-7-16,3 6-3 15,-3 8-2-15,9 5-3 16,0-2 3-16,3-4-4 0,9-1-2 16,3-4 2-16,6-2 2 15,0-5-5-15,6-6 1 16,9-5-21-16,-9-3-7 15,-1-5-30 1,1 0-12-16,-12-8 39 0</inkml:trace>
  <inkml:trace contextRef="#ctx0" brushRef="#br0" timeOffset="229">22808 12383 64 0,'0'2'27'0,"3"9"-14"0,12 5-4 16,-12-6 11-16,6 6 0 15,0 0 0-15,-6 0-2 16,3-3 1-16,-3 0-6 16,0-2-3-16,-3-3 1 15,0-3 0-15,0 0-5 16,0-5 7-16,0-5 8 0,0-8-7 16,3-3-6-16,-3 0-6 15,3 0-1-15,0 0 1 16,0 0-8-16,0 3-3 15,6 0-35 1,0 2-3 0,-3 1-36-16,5 2 15 15,-2 3 31-15,-3 2 19 16,-3 0 68 15,6 11-17-31,-3 0-4 16,0 0-5-16,0 0-4 15</inkml:trace>
  <inkml:trace contextRef="#ctx0" brushRef="#br0" timeOffset="230">22978 12406 188 0,'12'3'16'0,"0"-3"-8"16,6-3-3-16,-6-2-1 15,-1-3 2-15,-2 0-3 16,-3 0-4-16,-3 0-2 0,-6 0-1 16,-3 3 0-16,-6 0 0 15,1 5 3-15,-4 2-2 16,3 6 1-16,0 3 2 15,3 2 0-15,0 0 0 16,3 3 2-16,3 3-1 16,6-3 2-16,3 2-4 15,3-2-2-15,12-3-12 16,0-5-49 0,-1-8-7-16</inkml:trace>
  <inkml:trace contextRef="#ctx0" brushRef="#br0" timeOffset="231">23124 12356 104 0,'-21'13'38'0,"15"-2"-20"0,0 5-19 0,6-8 7 16,0 2 2-16,0 1 5 15,0 5-5-15,0-3 0 16,3-2-4-16,3-4-3 15,3-1-5-15,3-12 0 0,0 1-7 16,0-3-1-16,-3 0 5 16,2 0 3-16,-5 3 9 15,0 0 7-15,-3 5-2 16,-3 0 2-16,3 5-3 16,-3 6 0-16,9 5-5 15,-3-1-1-15,0-1-1 16,0-4-4-16,0-2 1 0,3-3-4 15,6-7 1-15,0-6-31 16,-3-5-41 0,-3-3 16-16</inkml:trace>
  <inkml:trace contextRef="#ctx0" brushRef="#br0" timeOffset="232">23225 12102 124 0,'0'-5'49'0,"0"7"-26"0,0 4-25 0,0-1 9 15,6 8 1-15,-3 8 5 16,-3 11 2-16,9 8 3 16,-3 2-10-16,0-2-4 0,6 2-1 15,-3-2-2-15,0-8-1 16,-4-6-13-16,1-2-4 16</inkml:trace>
  <inkml:trace contextRef="#ctx0" brushRef="#br0" timeOffset="233">23133 12256 204 0,'-3'-6'77'0,"12"4"-42"0,3-4-43 15,-3 4 10-15,2-1-3 16,1 0 0-16,0 3-4 15,6 0 1-15,3 6-31 16,0-1-14-16,0 3-8 16,-1 0-1-16,-2 5 30 15,0 0 15-15,-3 0 21 16,-6 3 8-16,6-2 9 16,-3-1 7-16,0-3-8 0,-3 1-2 15,2-3-11-15,1-5-4 16,6-3 0-16,0 0 2 15,-3-3-4-15,-6-5-3 16,6-5-1-16,-9 0-4 16,3-6 0-16,-18 0-3 0,0 9-1 15,-3 2 1-15,-3 8 2 16,0 8 2-16,-6 2 3 16,9 6-2-16,1 3 0 15,2 2 7-15,3-2 4 16,3 4-3-16,3-1 1 15,6 1-7-15,0-4-1 16,11-3-2-16,7-3-2 0,0-2-41 16,0-11-36-1,3-8 27-15</inkml:trace>
  <inkml:trace contextRef="#ctx0" brushRef="#br0" timeOffset="234">23823 12279 64 0,'-6'0'27'0,"0"3"-14"0,-3 15 4 0,3-7 14 15,-8 2-5-15,-1 3-3 16,-3 3-11-16,0-3-3 15,9 7-5 1,-3-1-3-16,9-1 0 0,-3-3-1 0,15-5 2 16,3-2 1-16,-3-3 1 15,9-8 0-15,-6-5 0 16,0-3-2-16,-3-3 1 16,0 1 0-16,-4-4 3 15,-2 1-5-15,-3-3-3 16,0 6 5-16,0-1 3 15,3 3-8-15,-3 6-3 0,0 2 0 16,6 5 3-16,-3 5 5 16,6 4 3-16,0 4-2 15,0 3-3-15,0-2-5 16,3-3 0 0,0-3-18-16,-3-2-8 0,3-11-35 15</inkml:trace>
  <inkml:trace contextRef="#ctx0" brushRef="#br0" timeOffset="235">24204 12031 156 0,'0'-3'60'0,"-9"3"-32"0,0 11-24 0,9-6 15 16,9 5-7-16,-3 9-2 16,0 10-3-16,0 11 0 15,3 7-4-15,-3 1-2 0,3-3 2 16,3 3-2 0,-6-6-1-16,-3-8-8 0,3-7-3 15,-3-6-40 1</inkml:trace>
  <inkml:trace contextRef="#ctx0" brushRef="#br0" timeOffset="236">24124 12216 192 0,'-9'-3'71'0,"15"3"-38"16,-3 0-19-16,-3 0 22 0,3 0-16 15,3 0-6-15,6 0-8 16,6 3-5-16,-4-1 0 16,10 1-1-16,0 0 0 0,0-1-22 15,0 1-10-15,-9-3-24 16,14 0-54 0</inkml:trace>
  <inkml:trace contextRef="#ctx0" brushRef="#br0" timeOffset="237">24374 12332 116 0,'15'8'44'0,"0"-5"-24"0,-3 2-15 0,-9-2 13 16,6-1-4-16,-6 1 0 16,5-3-4-16,4 0-1 15,-3-3-5-15,0-2 2 0,-3-5 0 16,0 2-2-16,-6 0-1 15,0-6 3 1,-6-1-3-16,0 4-2 16,-3 3-3-16,-6 3 1 15,-5 2 1-15,2 8 0 16,0 6-3-16,6 2 2 16,0 3 1-16,3 0 0 15,3 2 4-15,3 1 5 0,6 0-1 16,6 4 3-16,0-2-8 15,3 1-2-15,6-12-1 16,-6 6 2-16,3-11-8 16,-1-2-3-16,1-8-22 15,0-3-7-15,-3-3-25 16,-3 1-21 0,3-4 36-16</inkml:trace>
  <inkml:trace contextRef="#ctx0" brushRef="#br0" timeOffset="238">24502 12327 100 0,'0'0'38'0,"0"5"-20"0,3 1-4 0,0 1 15 16,0 1-3-16,-3 6-1 15,6-1-5-15,-3 3 0 16,-3-3-11-16,0 3-3 0,0-3-2 16,6-2-2-1,-3-1 1-15,0-15 4 16,-3-3-1-1,9-3-5-15,-3-4-1 16,0-1-5-16,-1-8 1 16,-2 0 2-16,6 3 1 15,0 5-2-15,0 11 0 16,3 7 2-16,0 4 0 16,6 4 7-16,-6 6 6 0,-3 3 0 15,-6-3 1-15,6-1-5 16,-3-1-3-16,-3-4-2 15,-3-2-3-15,6-3 1 16,0-13-1 0,-1-2 0-1,4-6-5-15,-3 0-1 0,9-2 3 16,-6 4 1-16,3 6 2 16,-3 6 2-16,3 2 1 15,-3 8 1-15,0 5 4 16,-3 0 3-16,0 3-4 15,-3 0 1-15,6-3-5 16,-6 3-2-16,-3-8-25 16,8-3-9-16,1-5-21 15,0 0-6-15,-6-5-19 16</inkml:trace>
  <inkml:trace contextRef="#ctx0" brushRef="#br0" timeOffset="239">24901 12343 108 0,'-6'5'41'0,"12"6"-22"0,-3 7-5 0,0-5 17 16,-3 11-4-16,0 5 1 15,0 0-2-15,0 1 1 16,6-4-15-16,-3 0-7 0,-3-4-3 0,0-6 0 16,0-3 1-16,6-5-1 15,-6-8-2 1,0-3 1-16,0-5-1 0,0-5 0 15,-6-14 0-15,6-2-3 16,-3-5 0-16,-3 0 2 16,6-14 0-16,0 3 1 15,0 3 2-15,6-1 5 16,3 6 6-16,3 3-1 16,-1 7 1-16,7 6-1 15,0 5 0-15,-3 11-2 16,6 10-1-16,0 11 3 15,0 8 3-15,-7 5-2 16,-14 3 2-16,-6-3 1 16,-5 3 2-16,-10-6-10 15,-6-5-2-15,-6-2-35 16,-5-6-15-16,2-8-69 16,0-7-53-16,6-4 60 15</inkml:trace>
  <inkml:trace contextRef="#ctx0" brushRef="#br0" timeOffset="240">14042 15941 80 0,'0'0'33'0,"0"3"-18"0,0-1 2 0,0-2 14 0,0 3-3 16,0 5 0-16,3 0-2 15,-3 0-1-15,0 10-8 16,0-2 0-16,0 3-10 16,-3-6 2-16,0-5 2 0,0 5-2 15,0-5 0-15,0 0-5 16,0-3-1-16,0 1 1 16,0-4 0-16,3-2 2 15,0 0 3-15,6 0-4 16,3-5-3-16,6-3-4 15,3-2 1-15,3-1 1 16,3 3 2-16,3 3-1 16,-1 5-1-16,-2 5-2 15,0 3 1-15,-3 0 5 16,-6 2 2-16,-6 4 11 16,-3-1 4-16,-9 3-7 0,-3 0-1 15,-6-3-5-15,-3-3 0 16,-3-2-18-16,0-2-6 15,0-4-16-15,0-2-6 16,1-2-17-16,2-4-7 16,0-2-29-1</inkml:trace>
  <inkml:trace contextRef="#ctx0" brushRef="#br0" timeOffset="241">14018 15928 220 0,'-2'3'82'16,"4"-6"-44"-16,10-2-42 0,-3 5 13 0,0 0-1 16,3 0 3-16,3 0-6 15,6 5-1-15,-3-5-2 16,6 0-4-16,-1-5 1 0,-2 5-21 16,-3 0-10-16,-3-3-33 15,-3 0-44 1,0 1 27-16</inkml:trace>
  <inkml:trace contextRef="#ctx0" brushRef="#br0" timeOffset="242">14239 15745 104 0,'-12'-10'41'0,"-6"7"-22"0,3-5-7 16,6 6 16-16,0 2-5 16,-3 0-1-16,-3 0-6 15,-5 2-2-15,-4 1-8 16,-3 10-2-16,3-2 0 0,-3 5-5 16,1 10 1-16,-1 6 0 0,6 5 0 15,3 5 2-15,3 3 3 16,9 8-2-16,3 0-2 15,15-5-3-15,6 4 1 16,9-7 7-16,9-8 6 16,11-7 0-16,7-12 1 15,-4-15-1-15,7-14 0 16,-6-10-2-16,-4-11 1 16,-5-2 3-16,-9-6 1 15,-10-5 0-15,-14 6 1 16,-9-12 5-16,-18 4 1 15,-5 2-9-15,-7 5-3 16,-3 3-17-16,0 8-6 16,4 8-33-16,2 5-13 15,6 8-64-15</inkml:trace>
  <inkml:trace contextRef="#ctx0" brushRef="#br0" timeOffset="243">14542 16055 100 0,'3'3'38'0,"-3"-1"-20"0,3 22-4 0,0-13 15 16,0-1-12-16,0 9-2 15,0-1-3-15,0-2 0 16,0 3-6-16,-3-3 3 0,0-6 1 16,3 1-3-16,-3-3 1 15,0-3 1-15,0-5 2 16,0-3-5-16,-3-5-4 16,0 0-1-16,0-5 1 0,0 0 1 15,0-3 1-15,3 3-5 16,3-8 1-16,0 2 0 15,3 1 0-15,3 2-3 16,6 5 2-16,3 3-1 16,0 8 0-16,0 0 2 15,-1 3 0-15,1 0-5 16,-3-1 1-16,-3 1-42 16,0-1-59-1,-3 6 13-15</inkml:trace>
  <inkml:trace contextRef="#ctx0" brushRef="#br0" timeOffset="244">14736 16113 112 0,'3'3'44'0,"-3"-1"-24"0,12 4-17 0,-6-4 10 16,0 1 0-16,3 0 3 15,5-3-5-15,-2 0 1 16,0 0-5-16,3-3 1 15,-3 0-5-15,0-7-2 0,-3-1 0 16,-3 3-4-16,-9-5-2 16,-6 2 2-1,-3 4-5-15,-3 1 1 16,0 6 1-16,0 3 3 16,0 5 2-16,1 2 1 15,2 1 2-15,0 2 3 0,3 0 9 16,6 9 5-16,3-4-3 15,3 1-1-15,3-3-7 16,6-6-3-16,0 3 0 16,11-5-1-16,1-5-13 15,0-3-4-15,0-5-54 16,3-3-40 0,-6-3 35-16</inkml:trace>
  <inkml:trace contextRef="#ctx0" brushRef="#br0" timeOffset="245">14974 15833 124 0,'-9'18'46'0,"9"-18"-24"0,0 27-17 0,0-14 11 16,0 5 6-16,0 14 4 15,0 8-8-15,3-6-3 16,0-2-8-16,0 2-7 0,0-5-1 15,0-2-15-15,0-6-4 16,0-5-43 0,-3-3-32-16</inkml:trace>
  <inkml:trace contextRef="#ctx0" brushRef="#br0" timeOffset="246">14861 16007 156 0,'-18'0'60'0,"18"6"-32"0,3-6-22 16,-3 0 17-16,6 0-1 15,3 0 2-15,3 0-11 16,0 0-5-16,3-6-5 16,2 6-5-16,4 0-1 0,-3 0-38 15,0 0-17-15,0 0-24 16</inkml:trace>
  <inkml:trace contextRef="#ctx0" brushRef="#br0" timeOffset="247">15057 15991 104 0,'-15'3'38'0,"15"2"-20"0,0 3-6 0,0 6 16 16,3 4-7-16,0 1 0 16,0-1-3-16,6-2-2 15,0-3-8-15,3 0-5 0,0 1-2 16,0-4-1-16,0-7 0 15,0 2-9-15,0-5-4 16,-3-5-4-16,-3 2 0 16,-1-10 4-16,-2 2 4 15,-3-4 0-15,0 1 3 16,0 9 17 0,0 2 3-16,0 11 11 15,0 3-7 1,3-1-7-16,3 4-2 0,0-1-6 15,0-5-2 1,0 5 0-16,0-5-1 0,3-3-31 16,-3 1-12-16,0-4-27 15</inkml:trace>
  <inkml:trace contextRef="#ctx0" brushRef="#br0" timeOffset="248">15251 16095 108 0,'0'18'44'0,"18"-13"-24"0,-9 9-10 15,-6-4 12-15,0 1 1 0,0-1 1 16,-1 1-7-16,-2-3-2 16,0-3-9-16,0 1-2 0,0-6 0 15,-5 2 2-15,8-4 1 16,-1-4 1-16,-2-2 0 15,3-2-4-15,-3-4-3 16,3 4 0-16,0-17-1 16,0 12 4-16,6-4 5 15,-3 6-5 1,3 2-4-16,-3 3-3 16,3 3-31-16,-3 0-13 15,0 2-33 1</inkml:trace>
  <inkml:trace contextRef="#ctx0" brushRef="#br0" timeOffset="249">15403 16105 132 0,'0'11'52'0,"3"-3"-28"0,0 0-22 16,0 2 14-16,-1-2 1 16,1 0 2-16,-3 0-2 15,0-3 2-15,0 1-10 0,0-6-3 0,0 0-2 16,3-3-5-1,0-2 1-15,0-6-2 16,3 3 0-16,0-10 0 16,3-4 0-16,3 4 0 15,3 5-2-15,0 7 5 0,6 6 1 16,-3 11 6-16,-1 2 5 16,-2 6-1-1,0 2 3-15,-3-3-8 16,0-2-2-16,-3-2-10 0,3-4-4 15,0-2-59 1,0-8-56-16,3 0 33 16</inkml:trace>
  <inkml:trace contextRef="#ctx0" brushRef="#br0" timeOffset="250">15825 16066 104 0,'3'-3'41'0,"0"21"-22"0,0-7 6 15,0-6 20-15,3 3-7 16,0 0 0-16,3 3-15 16,0 2-6-16,0 0-10 15,0-5-3-15,0 5 0 0,-3-5 0 0,0-2 2 16,0-1-1-16,0-5 0 16,-1-3 1-16,-2-2 1 15,0-3-3-15,-3 0-1 16,0-3 1-16,0 1 0 15,0-6-2-15,0-8-2 16,0 11 3-16,0-3 0 16,0 3-4-16,0 2 1 15,0 3-16-15,3-2-6 16,0 7-20-16,9-2-6 16,0 0-17-1,6 5-33-15,0-3 25 16</inkml:trace>
  <inkml:trace contextRef="#ctx0" brushRef="#br0" timeOffset="251">16105 15999 132 0,'-3'-2'52'0,"0"2"-28"0,-3 2-11 15,3 1 17-15,-3 0-4 16,-3-1-1-16,-6 6-9 16,4 3-3-16,-7 7-7 15,3 1-4-15,3-1 1 0,3-2-4 16,9 0-2-16,3-3 4 15,6 1 1-15,0-9-5 16,3 3 0-16,0-8-6 16,-1-3 1-16,1-2-9 15,0-8-2-15,-3-1 5 16,0 6 6-16,-3 1 7 16,-3-7 5-16,-3 9 5 0,0 2 5 15,0 11 1 1,3 6-4-16,-3-1-1 15,3 3-6-15,3-3-3 16,3 0 0-16,0 0-1 16,0-5-7-16,0-2 0 15,3-6-41 1,0-3-58-16,-1 0 16 16</inkml:trace>
  <inkml:trace contextRef="#ctx0" brushRef="#br0" timeOffset="252">16257 15767 116 0,'0'2'46'0,"3"9"-24"0,0 5-10 16,0 7 13-16,-3 4 2 15,0-1 3-15,0 3-7 16,0 14-4-16,0-4-11 15,0-4-10-15,0-6-1 0,0 0-10 16,3-8-4-16,0-5-24 16,0-3-55-1,3-7 9-15</inkml:trace>
  <inkml:trace contextRef="#ctx0" brushRef="#br0" timeOffset="253">16346 15989 152 0,'-3'8'57'0,"6"2"-30"0,3 17-25 0,-3-9 12 16,0-2 8-16,3-3 8 15,0 1-9-15,0-4-4 16,0 1-10-16,0-3-5 0,0-3-1 16,6-2-6-16,-3-6-1 15,0 0-6-15,2-7-3 16,4-6-5-16,-6 0 0 15,0 3 9-15,-3 2 5 16,0 3 11-16,0 3 7 16,0 5 3-16,0 8 0 0,-3 3-1 15,0-1-1-15,3 1-10 16,0-1-1-16,0-2-4 16,0 3 0-16,0-3-31 15,0-3-15-15,3-2-34 16</inkml:trace>
  <inkml:trace contextRef="#ctx0" brushRef="#br0" timeOffset="254">16602 16034 112 0,'0'0'44'0,"3"13"-24"0,3-2-17 16,-3-9 12-16,3 1-7 0,3 0 0 15,0-3 0-15,6 0 0 16,-3 0-4-1,0-11-3-15,-4 0-5 0,-2 1-2 16,-3-3-6-16,-6 7-3 16,-3-2 4-16,-5 3 4 15,-4 2 8-15,0 6 7 16,0 2 7-16,3 9 5 16,0 4 12-16,3 1 4 15,6-1-10-15,0 1-3 16,6-1-11-16,6-2-5 15,6-3-22-15,6-5-8 16,6-3-70 0</inkml:trace>
  <inkml:trace contextRef="#ctx0" brushRef="#br0" timeOffset="255">17147 16066 112 0,'-27'2'44'0,"6"14"-24"0,3-3-6 0,15-5 15 15,0 3 1-15,0 2 2 16,3 0-9-16,0 3-3 16,9-3-12-16,0 1-5 0,9-4 0 15,0-5-2-15,3-2 2 0,0-6-2 16,0-4-1-16,-4-4 1 16,-2-2-1-16,0-1 0 15,-9-4 0-15,-3-6 0 16,-6 3 0-16,-6 0 2 15,-6 2 1 1,-3 1-10-16,4 5-3 0,-7 5-22 16,6 0-6-16,3 2-98 31,12 4 65-31</inkml:trace>
  <inkml:trace contextRef="#ctx0" brushRef="#br0" timeOffset="256">17412 15796 128 0,'0'-11'49'0,"3"6"-26"0,-24-3-12 0,15 5 18 16,-6 3 0-16,-3 0 5 15,0 5-3-15,-3 3 1 16,1 16-18-16,2 8-6 0,3 5-1 16,3 11-6-16,3 2-1 15,3-2 0-15,0-6 0 16,3-5-16-16,3-5-6 15,0-9-31-15,0-4-14 16,-3-6-15-16</inkml:trace>
  <inkml:trace contextRef="#ctx0" brushRef="#br0" timeOffset="257">17126 16013 224 0,'0'0'85'0,"21"-8"-46"0,6 5-48 15,-12 3 12-15,8-3-4 16,13 1 0-16,6 2-10 16,-1-3-3-16,-2 0-77 15,-3-2-32-15</inkml:trace>
  <inkml:trace contextRef="#ctx0" brushRef="#br0" timeOffset="258">17724 15851 132 0,'-6'40'49'0,"6"-30"-26"0,3 17-18 0,0-11 13 16,-3 18-4-16,0-5 2 16,0 8 0-16,0-5-1 15,0-5-7-15,3-4-5 0,0-4-2 16,0-6-19-16,0 0-5 15,0-10-27 1,0-6-38-16,-3-2 20 16</inkml:trace>
  <inkml:trace contextRef="#ctx0" brushRef="#br0" timeOffset="259">17715 15785 160 0,'9'-13'63'0,"3"5"-34"0,9-3-30 16,0 11 15-16,0 6 1 16,0 2 3-16,-1 2 4 15,1 14 1-15,-3 0-12 16,-6 0-2-16,-3-1-2 0,-9 1 5 16,-3-3 3-16,-3-2-4 15,-6-1 1-15,-3-4-7 16,-6-1-3-16,4-5-10 15,-1-3-5-15,3 0-15 16,3-2-8-16,3-3-31 16,3 0-50-16,3-3 27 15</inkml:trace>
  <inkml:trace contextRef="#ctx0" brushRef="#br0" timeOffset="260">17912 16021 152 0,'3'7'57'0,"0"12"-30"0,0 7-29 0,0-15 11 15,3 0 11-15,-3-1 7 0,0 3 0 16,0 1 1-16,0-4-16 16,-3 1-7-16,0-6-1 0,0 3-3 15,0-3 2-15,0-5-2 16,-3 0 2-16,0-2-2 15,0-4 2-15,0-2-4 16,3-2-2-16,0-3 4 16,3-6 3-16,3 1-3 15,0 2-3-15,3 3 3 16,-1-1 1-16,7 4-5 16,-3-1 0-16,3 1-30 15,3 7-11-15,-6 0-19 16,0 1-37-1,-3-4 23-15</inkml:trace>
  <inkml:trace contextRef="#ctx0" brushRef="#br0" timeOffset="261">18096 16058 160 0,'0'39'63'0,"3"-33"-34"0,0 4-25 0,0-5 13 16,0 9-8-16,0-4-3 15,-3 3-3-15,0-2-3 16,0 0-35-16,0-3-16 15,0-3-18-15,0-5-8 16</inkml:trace>
  <inkml:trace contextRef="#ctx0" brushRef="#br0" timeOffset="262">18117 15946 152 0,'3'-2'57'0,"3"-1"-30"0,0 6-36 15,-3 2 9-15,3 3 7 16,0 13 4-16,0 6 9 16,0-1 2-16,-3 1-11 15,0-4-4-15,0 1-1 0,-3-5-5 16,0-3-1-16,0-6 2 16,0-2 1-16,3-3 1 15,0-10 2-15,0 2-3 16,3-7-2-16,0-3-3 15,3-9 1-15,5 4-1 16,1 2 0-16,3 6 4 16,0 4 3-16,0 9 2 15,-3 7 3-15,0 4-3 0,-3 2 1 16,-3-1 4-16,-4-1 2 16,-2-1-7-16,0 0-4 15,0-5-16-15,-3-3-6 16,0-5-34-16,0-5-16 15,0-6-6 1,3-7-13-16,-3-14 40 16</inkml:trace>
  <inkml:trace contextRef="#ctx0" brushRef="#br0" timeOffset="263">18370 15732 172 0,'3'-5'66'15,"-3"5"-36"-15,6 8-20 0,-3-3 20 0,3 14-12 16,0 12-2-16,-3 9-5 15,0 5 0-15,-3 8-6 16,-3 0-1-16,0-8 2 0,0-3-5 16,0-7-1-16,0-9-42 15,0-5-19-15,-3-5-31 16</inkml:trace>
  <inkml:trace contextRef="#ctx0" brushRef="#br0" timeOffset="264">18233 15941 248 0,'0'-5'93'0,"18"2"-50"0,12-2-50 0,-18 5 16 16,6-5-4-16,0 5 4 16,2 0-4-16,7-3-1 15,6 3-2-15,-3 0-35 0,-1 0-12 16,-2 0-60-1</inkml:trace>
  <inkml:trace contextRef="#ctx0" brushRef="#br0" timeOffset="265">18570 15798 4 0,'3'0'0'0</inkml:trace>
  <inkml:trace contextRef="#ctx0" brushRef="#br0" timeOffset="266">18582 15806 4 0,'0'0'0'0</inkml:trace>
  <inkml:trace contextRef="#ctx0" brushRef="#br0" timeOffset="267">18602 15782 96 0,'3'-2'35'0,"0"4"-18"0,-3-2-9 16,0 0 13-16,0 0 1 0,3 6 4 15,0-1-1-15,3 14 2 16,0 4-2-16,0 4 0 16,-3-1-14-16,0 3 0 0,-3 8 2 15,0 0-7-15,0-7-1 16,0-7-1-16,-3-1 0 15,3-7-2-15,0-1-2 16,0-6-21-16,-3-6-9 16,0-2-18-16,0 0-8 15,0-8-20 1</inkml:trace>
  <inkml:trace contextRef="#ctx0" brushRef="#br0" timeOffset="268">18596 15769 148 0,'-8'-8'57'0,"8"6"-30"0,0-4-18 15,2 6 16-15,4 0-5 16,3-5-2-16,3-3-2 15,3 5 3-15,6 1-11 16,3 4-4-16,0 1-1 0,-7 8 0 16,-2 2 3-16,-6 3-3 15,-6 0 0-15,-6 5-3 0,-9 0-1 16,0-3-4-16,-2-2-1 16,-1-2 3-16,3-4 3 15,0-2 1-15,3-3-1 16,3 3 1-16,3-2 1 15,3-1 1-15,6 3 1 16,3 2 9-16,6 4 3 16,9 4 4-16,-4 6 0 15,1-5-7-15,-6 7-3 16,0-5-5-16,-3-2-4 16,-3-3-14-16,3-3-4 15,-3-5-33-15,0-3-15 0,0-5-37 31,0-3-18-31,2-7 62 0</inkml:trace>
  <inkml:trace contextRef="#ctx0" brushRef="#br0" timeOffset="269">18951 15962 140 0,'-3'-13'55'0,"0"10"-30"0,0 1-29 16,-6 4 54-1,0 1-16-15,-3 2-13 16,3 3-10-16,-3 3-8 15,0 2 2-15,3 6 1 0,3 4-2 16,0-4-1-16,3 0-1 16,6-4 1-16,3-4 0 15,0-3 1-15,0-5-7 0,9-3 0 16,-3-8-10-16,6-8-2 16,-9 3-3-16,3-6-2 15,-3 6 7-15,-9 0 5 16,0 5 11-16,0 0 8 15,-6 5 15 1,0 3-12-16,0 3-3 16,6-3-8-16,3 2-3 15,3 12-2-15,6-4 0 16,0 3-18-16,-1-10-7 16,4 2-24-1</inkml:trace>
  <inkml:trace contextRef="#ctx0" brushRef="#br0" timeOffset="270">19123 15949 124 0,'-3'-8'46'0,"0"3"-24"0,-6 0-4 16,3 5 20-16,-2 0-6 15,-1 2-1-15,-3 1-15 16,0 7-7-16,0 4-6 16,0-1-3-16,3 16 3 0,3-5 0 15,6-6 3-15,3-2-1 16,6-3 0-16,3-2-6 15,0-6 1-15,3-10-2 16,0-8 0-16,-4-3-3 16,4-5-1-16,0 2-13 15,-3-5-5-15,-6-7 6 16,-6-6 5-16,-3 2 10 16,-3-2 4-16,0 8 7 15,0 5 3-15,3 3 2 0,0 8 5 16,0 2-8-16,3 11-1 15,0 11-1-15,6 15 2 16,6 9 4-16,0-1 1 16,3 3-6-16,0 3-3 15,0 2-10-15,0-13-5 16,0-2-68 0,-4-3-62-16,1-16 41 15</inkml:trace>
  <inkml:trace contextRef="#ctx0" brushRef="#br0" timeOffset="271">19516 15973 124 0,'-6'8'49'0,"6"-6"-26"0,0 12-23 0,0-4 10 16,0 11 0-16,0-2 1 15,0-3-3-15,0 0 0 16,0 0-5-16,3-1-4 0,3-1-2 16,0-6-16-16,0 0-7 15,-3-6-36 1</inkml:trace>
  <inkml:trace contextRef="#ctx0" brushRef="#br0" timeOffset="272">19510 15907 112 0,'3'0'44'16,"3"-3"-24"-16,0 3-50 0,-3 3-3 0,3-1-7 16,3 6-1-16</inkml:trace>
  <inkml:trace contextRef="#ctx0" brushRef="#br0" timeOffset="273">19611 16002 120 0,'-23'11'46'0,"17"10"-24"0,-3 8-26 0,9-19 10 15,0 1 4-15,0 0 3 16,3-1-2-16,3-2-1 15,9-3-4-15,-1-5-1 16,1 0-3-16,0 0-8 0,0-5-4 16,-3-3 3-16,-3 0 2 15,-3-5 3-15,-3 2 1 16,-3 4 1-16,0-1 2 16,0 2-1-16,0 1-1 15,0 2 1-15,0 3-1 16,6 14 0-16,3 1 4 15,0 7 5-15,0 1 8 16,0 1 7-16,-1 0-2 16,-5 3 1-16,-3-4-3 15,-3 4-3-15,-2-3-9 16,-4-6-3-16,-3-2-3 16,-3-3 1-16,-6-5-18 15,0-10-6-15,0-9-30 16,3-2-10-16,4-1-17 15</inkml:trace>
  <inkml:trace contextRef="#ctx0" brushRef="#br0" timeOffset="274">19739 16015 136 0,'6'11'52'0,"3"7"-28"0,-3 9-19 0,0-17 11 15,0 4 4-15,-3-4 4 16,0 3-1-16,-3 1-2 16,0-1-11-16,0-5-6 0,0-3-1 15,3-5-2-15,-3 0-1 16,0-3-6-16,0-7-1 0,3 2-4 16,3-11 0-16,0 4 3 15,6-4 3-15,3 3 3 16,-3 6 3-1,0-1 2-15,0 16 1 0,-1 3 0 16,-2 3 2-16,0-1-3 16,-3 1 0-16,0 0-3 15,0-1-3-15,0-5-27 16,0 3-12-16,3-5-34 16</inkml:trace>
  <inkml:trace contextRef="#ctx0" brushRef="#br0" timeOffset="275">20007 16013 140 0,'-9'8'52'0,"6"10"-28"0,0 9-17 0,3-17 15 16,0 1 0-16,3 2 2 16,3 0-9-16,3-2-2 15,3-3-7-15,12 0 0 0,-3-8 1 16,0-3 1-16,-3-2 0 15,-4-3-2-15,-2 0-1 16,-6-3-3-16,-3-5 1 16,-3 0-7-16,-9 3 1 15,-9-3-10-15,4 3-4 16,-4 3-20-16,3 2-9 16,3 2-26-1,3 1-19-15,3 0 40 16</inkml:trace>
  <inkml:trace contextRef="#ctx0" brushRef="#br0" timeOffset="276">20195 16044 120 0,'15'22'46'0,"-6"-20"-24"15,-3 11-15-15,-3-7 15 0,-3-1 2 16,0 0 3-16,0-5-1 16,0 3-1-16,-3 0-14 15,0-3-4-15,0 0-3 0,0-6 0 16,3-2 0-16,0-5-5 15,3 0 1-15,3-3-5 16,0 3-1-16,3 0 0 16,5 5 4-16,-2 0-12 15,6 2-19 1,0 4 4-16,0-1 13 0,0 3 9 16,-3 0 3-1,-1 0 2-15,4 0 2 16,-6 0 2-16,0-3 1 0,-3-2 1 15,0 0 0-15,-3-6 2 16,0 3-3-16,-6 0 0 16,0 3-1-16,-3 0-2 15,-3 2-2-15,-3-2 1 16,-3 10 1-16,0 0 2 16,-3 6-1-16,0 0 2 0,4 2 4 15,5 3 4 1,-3 5 0-16,9-5 3 0,3 2-3 15,3-4 1-15,6-4-7 16,5-2-1-16,1-3-15 16,0-2-6-16,0 0-53 15,3-9-39 1,3-4 39-16</inkml:trace>
  <inkml:trace contextRef="#ctx0" brushRef="#br0" timeOffset="277">20653 15923 148 0,'-9'0'55'0,"3"0"-30"0,-6 0-16 16,7 8 14-16,-1-3-13 0,-3 3-3 16,-3 5-3-16,0 3 2 15,3 5-3 1,0 0-2-16,6-2 2 0,3 5-4 15,6-6 0-15,0-2 3 16,6-5 1-16,0-9 5 0,3 3 5 16,-1-10-7-16,1 0-1 15,0-11-3-15,-3-5-2 16,0 0 1-16,-6-3 1 16,-3-3-1-16,-3-4-1 15,0-6 1-15,-6 8-1 16,0-1 0-16,-3 4 0 15,3 0 2-15,0 12 1 0,3 1 3 16,0 5 1-16,3 8-8 16,0 8-1-16,3 16 0 15,3 5 3-15,0 11 2 16,3 5 3-16,0-3-3 16,6 0 0-16,3-7-1 15,0-6-2-15,-4-5-28 16,4-6-11-16,-3-5-54 15</inkml:trace>
  <inkml:trace contextRef="#ctx0" brushRef="#br0" timeOffset="278">20918 15957 176 0,'0'-3'66'0,"0"6"-36"0,-3-3-20 0,0 0 20 15,0 0-5-15,-3 0 3 16,0 0-12-16,-3-3-2 16,3 3-8-16,0 0-4 0,4 0-1 15,-1 0-10-15,3 0-4 16,0 0-9-16,5 0-1 15,1 0-28-15,0 3-11 16,0 0-17-16</inkml:trace>
  <inkml:trace contextRef="#ctx0" brushRef="#br0" timeOffset="279">20888 16100 108 0,'-3'0'44'0,"6"3"-24"0,3-1-13 16,-3 6 15-16,0 3 15 15,-3 2 12-15,-3 3-4 16,-3 2-2-16,0 1-24 16,-5-6-7-16,-4 19-1 0,0-11-23 0,-9 0-6 15,-3-5-92 1</inkml:trace>
  <inkml:trace contextRef="#ctx0" brushRef="#br0" timeOffset="280">21275 15692 140 0,'-6'-2'55'0,"6"4"-30"0,0 6-29 0,3 3 8 16,0 5 7-16,0 24 5 15,0 2 0-15,0 0 3 16,0 3-10-16,-3 0-5 0,3-5-3 16,0-6 1-16,-3-5 1 15,0-5-30-15,0-5-12 16,0-6-35-16</inkml:trace>
  <inkml:trace contextRef="#ctx0" brushRef="#br0" timeOffset="281">21153 15954 200 0,'-6'-5'74'0,"6"5"-40"0,6 0-38 15,-6 0 20 1,18-5-7-16,0-3-5 16,3 5 0-16,3 1-2 15,-1-1-2-15,4 3 1 0,0 0-23 16,-3 0-8-16,0 0-42 15</inkml:trace>
  <inkml:trace contextRef="#ctx0" brushRef="#br0" timeOffset="282">21418 15954 164 0,'0'6'63'0,"3"-4"-34"0,3 4-27 0,3-1 12 16,3 0-5-16,0-2 2 15,0-1-4-15,0-2 1 16,0-2-5-16,-3 2-2 0,-1-8 0 16,-2 3-4-16,-3-1 0 15,-3 1-1-15,-3-3 0 0,0 0 0 16,-8 0 3-16,-4 6-2 16,0-1-1-16,0 3 5 15,0 3 1-15,0 2 0 16,0 3-2-16,3 2 5 15,3 4 4-15,3 7-3 16,3-3 2-16,6-4-3 16,3 4 2-16,3-5-4 15,9-5 0-15,3 0-8 16,0-3-4-16,0-7-31 16,-3-6-11-16,-1 0-27 15</inkml:trace>
  <inkml:trace contextRef="#ctx0" brushRef="#br0" timeOffset="283">21567 15954 124 0,'-6'6'49'0,"12"-1"-26"0,-3 8-27 0,0-5 8 15,0 0 11-15,0 5 7 16,-3 1 3-16,0-4 0 15,0-2-12-15,3 0-3 16,-3-3-6-16,0-2-3 0,0-3 0 16,3-3-6-16,-3-2-1 15,3-8-6-15,3 0 0 16,0-1-3-16,0 1 0 0,0 2 8 16,0-2 3-16,3 8 4 15,0 2 2-15,2 6 8 16,1 2 5-16,-3 6-1 15,0-3 0-15,-3 5-2 16,0-2 2-16,-3-3-3 16,0-1-1-16,0-9-6 15,0-3-5 1,0 2 0-16,3-8-1 16,0 3-2-16,3-2-4 15,0-1-2-15,0-2 5 16,3 5 4-16,-1 5 2 15,1 3 2-15,0 6-2 0,0 2-1 16,-3 5 3 0,-3 3 2-16,0 2-18 15,-3-7-8-15,0 2-25 16,0-8-50-16,3-2 14 16</inkml:trace>
  <inkml:trace contextRef="#ctx0" brushRef="#br0" timeOffset="284">21906 16047 132 0,'0'45'52'0,"3"-24"-28"0,-3 11-19 0,0-14 13 0,0 1 7 16,0-3 7-16,3 0-11 15,-3-6-2-15,0 1-11 16,0-6-10-16,0-5-3 0,0 0-3 15,0-5 0-15,-6-8 0 16,0-6 2-16,0 1-5 16,1-9-1-16,-1-7 5 15,3 2 3-15,3 0 3 16,6 3 3-16,5 3 1 16,4 2 1-16,3-3 6 15,3 14 4-15,-3 5 1 16,0 6 1-16,0 7 0 15,-4 5 3-15,-5 6 0 16,-3 5 1-16,-6 1-7 0,-3-6 0 16,-3 5-8-16,-5-5-3 15,-1-3-8-15,-6-5-1 16,-3-3-17-16,-3-2-7 16,6-3-16-16,3-6-9 15</inkml:trace>
  <inkml:trace contextRef="#ctx0" brushRef="#br0" timeOffset="285">22362 15928 132 0,'0'0'49'0,"0"3"-26"0,3 2-14 16,0 0 14-16,0 3 4 15,0 5 6-15,6 6-12 16,-9-3-2-16,6 2-11 16,-3-2-7-16,0 0-4 0,0-3-25 15,-3-2-9-15,0-3-49 16</inkml:trace>
  <inkml:trace contextRef="#ctx0" brushRef="#br0" timeOffset="286">22338 15796 208 0,'-3'-6'77'0,"3"6"-42"0,3-2-41 16,3 4-30-16,0 1 4 0,0 2-32 15,6 6-8-15,0-1 22 16,0 6 14-16</inkml:trace>
  <inkml:trace contextRef="#ctx0" brushRef="#br0" timeOffset="287">22490 15904 188 0,'-6'0'71'0,"3"5"-38"0,-3-5-28 15,3 6 19-15,0-1-9 16,0-2 0-16,0 2-9 15,3-2-4-15,3 2-1 16,3 0-1-16,3 3 0 0,3 5-5 0,0-2 1 16,3 2 2-16,-4 3 3 15,-8 3 13-15,-3-6 6 16,-3 5 3-16,-5-2 1 16,-4 0-13-16,-3-3-7 15,0-5-27-15,0 3-12 16,3-3-68-1,3 0-42-15,3-3 62 16</inkml:trace>
  <inkml:trace contextRef="#ctx0" brushRef="#br0" timeOffset="288">22939 15846 76 0,'-9'-8'30'0,"3"8"-16"0,-3-13 8 15,3 21 15-15,-2-3 0 16,-7 8 3-16,-3 0-13 16,0 3-5-16,-3 3-12 15,9-1-9-15,0 11-1 0,3 6 2 16,6-9 3-16,3-2-4 16,6-3-1-16,12-5 0 0,0-5 2 15,-3-3 1-15,6-11 1 16,-3-8-5-16,0-4 1 15,-4-4-2-15,1-2-2 16,-6 0 3-16,-3-11 2 16,-6-2-2-16,0-1 0 15,-6 1-1-15,-3-3 0 16,0 5 2-16,3 3 2 16,-3 0 1-16,4 13 1 15,-1 3 2-15,3 5 3 16,3 5-4-16,3 14-3 15,3 7-1-15,-1 19 1 16,4 0-3-16,0 3 0 16,3 0 1-16,-3-9 0 0,9 9-16 15,-6-3-4 1,3-10-32-16,3-6-53 16,-3-8 15-16</inkml:trace>
  <inkml:trace contextRef="#ctx0" brushRef="#br0" timeOffset="289">23103 15931 192 0,'-3'0'74'0,"6"0"-40"0,6 5-42 16,-3-5 12-16,0 5-6 15,3-2 0-15,0-3 8 0,0 0 4 16,0-3-5-16,2-2-5 0,-2 0-1 15,0-9 3-15,-3 1 3 16,-3-3-4-16,-3 0-3 16,-6 3-2-16,-3 3 3 15,-3-1 0-15,-5 8 3 16,2 6 1-16,-6 10 1 16,-6 6 0-16,6-1 0 15,3 1 4-15,6 2 5 16,9-3-1-16,3 1 1 15,9 5-5-15,6-8 0 16,3 0-7-16,3 2-3 0,3-13-28 16,0-2-12-16,2-3-50 15,1 8-27 1,-6-16 55-16</inkml:trace>
  <inkml:trace contextRef="#ctx0" brushRef="#br0" timeOffset="290">23386 15870 120 0,'-3'-21'46'0,"-3"21"-24"0,6 2-2 16,-3 6 21-16,-3-3-5 15,0 1-1-15,-3 2-8 16,-9 0-5-16,9 0-12 16,0-1-6-16,6-1-3 0,3 2-1 15,3 0 0-15,3 0-5 16,6-3 1-16,3 8 2 15,0-2 1-15,-3 2 1 16,-3 3 0-16,3 0 0 16,-9 0 2-16,-3 5 5 0,-3-5 4 15,-3-3-6-15,-9-3-3 16,6-2 3-16,-9-2 1 16,3-4-9-16,-3-2-5 15,3-8-25-15,3-5-11 16,4 0-46-1,11-3-28-15,8-3 51 16</inkml:trace>
  <inkml:trace contextRef="#ctx0" brushRef="#br0" timeOffset="291">23493 15661 188 0,'0'0'71'0,"15"2"-38"0,-3 6-41 15,-9 0 12-15,0 5 9 16,-3 9 8-16,3 17 1 16,-3 1-1-16,0 0-11 15,6-3-6-15,-3 10-1 0,-3-4-4 16,5-6-2-16,-2-8-23 16,0-8-7-16,0-2-39 15,0-6-41 1,0-3 36-16</inkml:trace>
  <inkml:trace contextRef="#ctx0" brushRef="#br0" timeOffset="292">23395 15909 220 0,'-9'0'82'0,"18"-2"-44"0,0-1-44 0,-6 0 14 16,8 1-3-16,4-6 2 15,0 3-3-15,3-1-3 16,0 1 0-16,0 2-26 0,3 1-8 16,-6-1-58-1</inkml:trace>
  <inkml:trace contextRef="#ctx0" brushRef="#br0" timeOffset="293">23594 15923 132 0,'0'8'49'0,"3"-3"-26"0,3 8-18 15,0-2 13-15,0-3 5 16,0 5 3-16,-3 3 2 16,0-6 0-1,-3 11-9-15,0-5-4 0,0-2-8 16,0-6-5-16,0-1 5 16,0-1 3-16,0-12 12 15,0-7-11 1,0 0-4-16,3 0-4 15,-3-3-3-15,9 0 1 0,0 0 1 16,3 0-1-16,-3 3-1 16,2 2-2-16,4 1-1 15,0 5-16-15,0-3-7 16,-3 8-31-16,-3 0-12 16,-3 0-20-1</inkml:trace>
  <inkml:trace contextRef="#ctx0" brushRef="#br0" timeOffset="294">23752 15960 184 0,'-15'5'71'0,"30"0"-38"0,-9 8-32 0,-3-7 14 0,6 10-4 16,-3 0 1-16,0-3-4 16,3 5-3-16,2-4-2 15,-2-4 0-15,6-2 0 0,-3-3-1 16,0-7-2-16,0-9-6 15,0 1-1-15,-3-1-2 16,-3 0 1-16,-3 1 5 16,-3-3 3-16,0-1 1 15,0 4-1-15,0-1 1 16,-3 3 1-16,3-2 1 16,0 7 3-16,0 3-1 15,0 5 0-15,3 3-3 16,-3 3 1-16,6-1-4 15,-3 4 0-15,6-1-19 16,0-5-7-16,5-11-114 16,7 0 55-1</inkml:trace>
  <inkml:trace contextRef="#ctx0" brushRef="#br0" timeOffset="295">24055 15875 192 0,'-20'-19'71'0,"11"41"-38"0,-3-9-39 0,9-8 12 16,-3 3-6-16,-3 5 0 15,-3 1 11-15,9 1 5 16,3-1-8-16,3 9-4 0,3 1-1 0,6-3-11 16,0-5-2-16,9-2-24 15,-1-12-8-15,1-10-22 16,0 3-23-1,3-3 33-15</inkml:trace>
  <inkml:trace contextRef="#ctx0" brushRef="#br0" timeOffset="296">24192 15690 184 0,'-15'-8'71'0,"15"11"-38"0,0-3-39 16,6 2 14-16,-3 6 4 15,-3 5 7-15,9 6 1 0,-6 18 0 16,0 3-10-16,-3 2-6 0,3 3-1 16,0 0-2-16,-3 0-1 15,0-8-13-15,0-8-4 16,0 0-51 0,0-10-55-16,0-4 33 15</inkml:trace>
  <inkml:trace contextRef="#ctx0" brushRef="#br0" timeOffset="297">24064 15901 216 0,'-9'-7'82'0,"9"7"-44"0,9-16-44 0,0 10 12 0,0 4 11 15,3-1 9-15,6-5 0 16,6 0 2-16,-3 0-16 15,8 3-7-15,-2 0-1 0,-3 7-25 16,-3-4-11-16,-3 7-23 16,-6 0-11-16,5 3-85 31,-8 5 77-31</inkml:trace>
  <inkml:trace contextRef="#ctx0" brushRef="#br0" timeOffset="298">24335 15923 184 0,'3'10'71'0,"3"-7"-38"0,18-3-28 15,-12 5 17-15,6-2-17 16,-6-3-2-16,9 0-2 16,-7-3-1-16,1-2 0 15,3 5 0-15,-6-5 2 0,0 2-3 0,-3-2 0 16,-9 2 1-16,0-8 2 16,-3 1-1-16,-6 2-1 15,-3 0 5-15,-15 3 1 16,3 7 2-16,4 4 0 15,-1 2-4-15,3 2-3 16,0 3 4-16,12 3 1 16,0 0 0-16,3 3-1 15,3 7-3-15,3-2 1 16,9-3-7-16,6-5-1 16,3-3-23-16,0-5-8 0,8-11-31 15,-2 1-41 1,0-11 29-16</inkml:trace>
  <inkml:trace contextRef="#ctx0" brushRef="#br0" timeOffset="299">24663 15917 180 0,'-21'-8'68'0,"6"8"-36"0,0-2-29 16,9 4 17-16,-3-2-10 16,0 8-1-16,-3-2-3 15,-3 7-1-15,10 0-3 16,-1 3 3-16,3 5 4 0,6 0-3 15,5 3-1-15,1-8-2 16,6-3 0-16,6-10-4 16,-3-3-2-16,0-8 4 15,-3-3 1-15,3-2-5 16,-6-3 0-16,-4-2-6 0,-2-14 1 16,-6-2-1-16,-6-1 3 15,-2-5 6-15,2 3 4 16,-9 6 8-16,3 4 2 15,3 6-1-15,0 5 2 16,9 6-4-16,0 7 1 16,0 11 2-16,15 10 1 15,-3 17-2-15,0 2 0 16,0 3-7-16,8-3-2 16,-2 0-7-16,-6 5-2 0,6-8-60 15,-6-5-24-15,9-10-21 16</inkml:trace>
  <inkml:trace contextRef="#ctx0" brushRef="#br0" timeOffset="300">13617 16550 156 0,'0'0'57'0,"0"0"-30"0,-3 5-7 0,3 0 19 0,-6 9-8 15,-3 7-3-15,-3 13-12 16,-3 11-3-16,-6 0-7 16,-6 5-2-16,4-5 0 0,2-5-2 15,3-6-2-15,3 1-4 16,3-11-2-16,0-6-17 15,6-5-8-15,3-7-14 16,6-9-5-16,3-10-30 16</inkml:trace>
  <inkml:trace contextRef="#ctx0" brushRef="#br0" timeOffset="301">13763 16523 200 0,'0'6'77'0,"0"-1"-42"0,-18 11-34 0,15 2 14 16,-12 9 1-16,-6 20 2 16,-6 1-5-16,0 0 0 15,1 4-8-15,5-4 1 0,3-11 4 16,3 3-30-16,6-14-13 16,3-2-55-1,9-8-43-15,3-11 51 16</inkml:trace>
  <inkml:trace contextRef="#ctx0" brushRef="#br0" timeOffset="302">14084 16658 84 0,'-9'-2'33'0,"9"4"-18"0,-3-2-5 0,3 0 14 16,-3 3 2-16,0-3 4 0,-3 8-3 16,-3 0 1-16,0 8-10 15,0 7-3-15,-3 6-8 16,4 3-3-16,-1 8 2 0,3 0-3 15,3-9-2-15,6 4 0 16,6-11-1-16,5-6 0 16,4-5 2-16,0-5-1 15,0-8-1-15,9 0-2 16,-9-5-1-16,-3-8 4 16,-6 0 3-16,-9-1 1 15,-3 1 0-15,-6 0-1 0,-6 0 0 16,-6 7 0-1,-3-2 2-15,3 6-3 0,3-1-2 16,3 3-14-16,1 0-4 16,8-3-31-16,3 3-14 15,3-5-16 1</inkml:trace>
  <inkml:trace contextRef="#ctx0" brushRef="#br0" timeOffset="303">13992 16579 140 0,'-21'-8'52'16,"3"8"-28"-16,-15-3-11 0,24 6 17 0,-3 0-13 15,-2 2-2-15,-1 5-7 16,-3 9 0-16,3 13-5 15,3 15-4-15,6 6-2 0,3 8 4 16,9 0 1-16,9 5-3 0,15-16-1 16,2-7-2-1,10-12 3-15,3-12 2 16,14-6 4-16,1-18 0 16,-7-16 0-16,-2-11 3 15,-9-2 3-15,-13-11 11 16,-14-6 6-16,-12-2 1 15,-12 0 0-15,-11 6-1 0,-13 5 0 16,-3 7-18-16,0 11-7 16,4 8-56-1,5 8-25-15,6 6-48 16</inkml:trace>
  <inkml:trace contextRef="#ctx0" brushRef="#br0" timeOffset="304">14516 16843 96 0,'-6'6'38'0,"3"-6"-20"0,0 8-12 16,3-3 9-16,0 13 0 15,0 4 1-15,0 1-2 16,3-1-1-16,3-1-3 15,3-3-1-15,-1-5-5 16,4 1 4-16,0-4 2 0,0-7-3 16,-3 2-2-16,3-10-5 0,0 2 0 15,-3-2-2 1,0-3 0-16,-3-3 0 0,-3 9 0 16,0-3 2-16,0-1 2 15,0 6-6-15,-3 0 1 16,9 6 3-16,-1-1 2 15,4-3 2-15,0-2 2 16,3 0 6-16,3 0 2 16,-3 0 1-16,0-7 1 15,-3-7 0-15,0 1 0 16,-3 0-4-16,-6 0 0 16,-3-1-5-16,-3 1 1 15,-3 0-16-15,0-3-5 0,-3 5-35 16,0 1-14-16,0-1-32 15</inkml:trace>
  <inkml:trace contextRef="#ctx0" brushRef="#br0" timeOffset="305">14786 16632 144 0,'-3'8'55'0,"6"8"-30"0,3 7-27 15,-3 1 11-15,0 5 9 16,0 11 8-16,3 5-2 16,0-5-2-16,0-1-12 0,-3-7-4 0,0 0 0 15,0-6-1-15,0-7 0 16,0-6-10-16,0-5-2 16,3-8-1-16,-6 0 0 15,6-5-4-15,0-9 0 16,0-7-3-16,6 8 2 15,-3-5 9-15,3 4 5 16,0 9 2-16,2-3 1 16,1 13 4-16,0 3 3 15,0 0 0-15,0 3 3 16,-3-3-9-16,-3 5-3 16,0-2-4-16,-3-4-2 15,0 4-35-15,-3-8-14 0,3-3-24 31</inkml:trace>
  <inkml:trace contextRef="#ctx0" brushRef="#br0" timeOffset="306">15123 16907 140 0,'-3'16'52'0,"6"0"-28"0,3 5-28 15,-6-13 10-15,0 2-5 16,0-2-1-16,0 3-30 15,0-3-13-15,3-3-9 16,-3-5-1-16</inkml:trace>
  <inkml:trace contextRef="#ctx0" brushRef="#br0" timeOffset="307">15060 16830 164 0,'-15'-8'63'0,"15"8"-34"0,3-5-41 0,0 5 7 15,3-5-10-15,0-6-4 16,6-5-3-16,0 0 1 16,3-2-8-16,0-1-4 15,0 1 13-15,0 2 9 16,-3 3 33-16,-1 5 16 16,-2 5 9-16,3 6 7 15,-3 7-17-15,-3 14-7 0,3 5-15 16,-3 6-7-16,-3 4-5 15,0-2-5-15,-3-2 1 0,0-1 1 16,0-7 2-16,0-6-43 16,3-5-17-16,0-6-20 15</inkml:trace>
  <inkml:trace contextRef="#ctx0" brushRef="#br0" timeOffset="308">15358 16875 176 0,'6'11'68'0,"3"-9"-36"0,3 9-35 0,-6-8 11 15,0-3-2 1,0 0 3-16,0 0-2 0,-1 0-2 16,1-6-2-16,-3-2-11 0,-3 0-5 15,-3 0-15-15,-3-2-8 16,-2-1 4-1,-4 3 11-15,-3 6 22 16,-3 2 12-16,-3 8 8 16,3 5 6-16,3 5 6 15,6 4 2-15,9 1 0 16,6-1-18-16,3-1-6 0,6-3 0 16,6-5-14-16,6-5-4 15,3-2-48-15,11-9-21 16,-2-8-10-16</inkml:trace>
  <inkml:trace contextRef="#ctx0" brushRef="#br0" timeOffset="309">15923 16822 88 0,'-2'-10'33'0,"-1"10"-18"0,-3-3 2 15,3 3 14-15,-3 3-1 16,-3-1 2-16,-3 6-9 16,-3 0-4-16,0 5-11 15,0 1-1-15,3 12 0 0,3 1-3 16,6-9-3-16,3 6 2 16,9-8 0-16,6 0-6 0,6-6 0 15,0-5-21-15,6 3-9 16,2-8-23-1,-2-2-34 1,0-6 26-16</inkml:trace>
  <inkml:trace contextRef="#ctx0" brushRef="#br0" timeOffset="310">16001 16830 96 0,'-3'5'35'0,"6"3"-18"0,0 16-9 0,6-11 11 0,0 6 6 15,0-3 5-15,-3 2-1 16,0-2 0-16,0-5-10 16,-4 2-4-16,4-5-8 15,-6-3 2-15,0-5 1 0,0 0-1 16,3-2 2-16,0-4-6 16,-3-4-3-16,3-3-4 15,0-1 1-15,0 1-1 16,0 0-2-16,3 5-8 15,0 0-3-15,3-3-19 16,3 6-5-16,0 2 0 16,0 3 1-16,-3 0-22 15</inkml:trace>
  <inkml:trace contextRef="#ctx0" brushRef="#br0" timeOffset="311">16019 16603 88 0,'12'0'35'0,"-12"2"-18"0,0 6 2 16,3 0 18-16,0 11 2 16,0 10 4-16,0 8-15 15,0 10-5-15,0 1-13 16,-1-6-4-16,1 3-2 0,0-5 0 16,3-13 0-16,0-1-11 0,0-8-3 15,0-4-57 1,6-9-54-1,-3-2 34-15</inkml:trace>
  <inkml:trace contextRef="#ctx0" brushRef="#br0" timeOffset="312">16209 16880 140 0,'0'3'55'0,"0"0"-30"0,3 7-12 16,3-7 17-16,0 0-6 15,3-3-2-15,0 0-8 16,3 0-4-16,0 0-5 16,0-6-4-16,0-2 2 0,0 0-9 15,-4 3-1-15,-2-3-1 16,-6 3 2-16,-3 0-5 16,-3-3-3-16,-2 2 3 15,-1 4 2-15,-6-1 7 0,0 6 3 16,-3-1 7-16,3 6 3 15,3 3-4-15,0 2 1 16,6 0-1 0,0 11 3-16,6-8 1 0,6 3 1 15,3-6-6-15,3 5-2 16,3-4-9-16,6-7-4 16,3-1-33-16,0-4-15 15,5-4-23 1</inkml:trace>
  <inkml:trace contextRef="#ctx0" brushRef="#br0" timeOffset="313">16456 16828 180 0,'-38'0'68'0,"32"0"-36"0,-6 7-31 16,6-1 16-16,-3 4-5 15,-3 1 3-15,3 13 1 16,3 0 2-16,3-6-10 15,3 1-2-15,3-6-2 0,6 0-2 16,0 0 1-16,3-7-9 16,3-4-3-16,-3-4-2 15,5-4 1-15,1-2 1 16,-6-2 1-16,-3-3 5 16,-3 7 1-16,-3-2 6 15,-6 3 5-15,6 2-1 16,-3 3 1-16,-3 8-8 15,6 0-2-15,0 3 0 16,3-3 0-16,0 5-4 16,0-2 1-16,3-4-31 15,-3 1-14-15,3-2-35 16</inkml:trace>
  <inkml:trace contextRef="#ctx0" brushRef="#br0" timeOffset="314">16584 16910 128 0,'0'18'49'0,"0"6"-26"0,0-8-9 15,0-11 17-15,0 6-4 16,0-3 1-16,0-3-9 16,0-3-1-16,0-2-11 15,0 0-4-15,0 0 0 0,3 0-4 16,3-7-2-16,-3-7-1 15,3-4 3-15,3-1-2 16,3 1 1-16,3-3 4 16,-3 7 1-16,0 1 7 15,0 10 4-15,2 3-3 16,1 3 1-16,-3 8-5 16,0 5-2-16,-3 2 2 15,-3-2 0-15,0-3-14 16,-3-2-6-16,0-3-20 0,0 2-8 15,0-4-23 1,0-4-45-16,0-2 25 16</inkml:trace>
  <inkml:trace contextRef="#ctx0" brushRef="#br0" timeOffset="315">16805 16854 168 0,'3'0'63'0,"0"0"-34"0,-1 3-23 0,1 2 17 16,0 5-8-16,0 6 0 15,0 6-7-15,-3-4 0 16,0-5-5-16,0 6-4 0,0-6 0 0,0-2-43 16,0-3-20-16,3-3-17 15</inkml:trace>
  <inkml:trace contextRef="#ctx0" brushRef="#br0" timeOffset="316">16766 16790 212 0,'-9'0'79'0,"12"0"-42"0,-3 0-48 15,0 0 13-15,0 0-11 16,6 0 1-16,0 0-20 0,3 6-7 16,0-4-39-1,3 1-18-15</inkml:trace>
  <inkml:trace contextRef="#ctx0" brushRef="#br0" timeOffset="317">16921 16896 156 0,'12'24'60'0,"-9"-11"-32"0,-1-5-26 0,-2 3 12 15,3-8-3-15,-3 2 1 16,3 3 0-16,-3-8 2 16,0 0-7-16,0 0 5 0,0-3 3 15,0-2-3-15,0 5-2 16,0-8-5-16,0-3-4 15,0-2 0-15,3 0-1 16,3 0 0-16,0-3 0 16,3 2 0-16,0 4 2 0,3 5-1 15,-3 2-1-15,3 6 9 16,0 2 6-16,-3 3-7 16,0-3-2-16,-3 8-4 15,0 6-2-15,-3-11-6 16,-3 5-4-16,0-5-21 15,3-3-10-15,-3 1-31 16,6-4-43 0,5-10 35-16</inkml:trace>
  <inkml:trace contextRef="#ctx0" brushRef="#br0" timeOffset="318">17209 16830 176 0,'-15'-2'66'0,"10"2"-36"0,-4 2-33 0,6 3 11 16,-3 3 0-16,-3 3 3 16,0 2 5-16,-3 6 4 15,6 2-10-15,3-3-3 0,6-2-1 16,0-2-3-16,3-4-2 16,0-2 2-16,3-3 2 15,0-2-4-15,3-3-3 16,-3-8-6-16,-1-5 0 15,-2 2-1-15,0 1 3 16,-3-1 4-16,-3-2 1 16,0 5-2-16,0 0 0 0,0-3-5 15,3 11-2 1,0 0 2-16,6 0 5 0,0 14 6 16,3 4 3-16,0 1 15 15,0 2 6-15,-3 5 9 16,-3 1 4-16,-6-1-6 15,-9 1-1-15,-9-9-18 16,-9 9-7-16,-14-9-21 16,2-5-6-16,0-7-42 15,3-9-15-15,-2-8-40 16</inkml:trace>
  <inkml:trace contextRef="#ctx0" brushRef="#br0" timeOffset="319">17650 16817 156 0,'-3'0'57'0,"3"0"-30"0,0 0-12 16,0 0 20-16,0 8-8 15,0 2-1-15,0 4-4 16,3 7-2-16,0-3-10 16,3 9-2-16,3-9-1 0,0-2-3 15,3-5-1-15,-1-3 1 16,1-3 2-16,0-5-5 15,-3 0-1-15,0-5-2 16,-3-3-2-16,0-5 3 0,-3-6 0 16,0 6 3-16,0 5 1 15,0 0 1-15,0-3 2 16,0 9-1-16,0 2 2 16,3 2 2-16,3 9 5 15,0 0-6-15,3-1 0 16,0-2-4-16,-1 3-3 15,1-3-11-15,-3-3-6 16,0-2-30-16,0-3-10 16,0-6-28-1,0-2-43-15,3 0 39 16</inkml:trace>
  <inkml:trace contextRef="#ctx0" brushRef="#br0" timeOffset="320">17933 16809 168 0,'-6'8'66'0,"9"5"-36"0,0 14-29 16,0-4 14-16,0 7 12 16,0 1 7-16,-3 6 0 15,3-2 0-15,0 4-19 16,3-7-7-16,-1-5-3 0,-2-6-1 16,-3-3 0-16,3-7-2 15,-3-11 1-15,0-5-2 16,-3-1 2-16,0-7-11 15,-2-8-2-15,-1-6-2 16,-3-10 0-16,3 6 4 16,3-6 3-16,3 0 0 0,6 2 1 15,0-2 0-15,3 5 0 16,8 6 0-16,4 5 3 16,-3 8 9-16,6 13 6 15,-3 5 3-15,-3 5 1 16,-4 4 4-16,-5 2 1 15,-6-1-1-15,-6 4-2 16,-3-1-8-16,0 1-3 16,-8-6-18-16,-4-2-7 15,0-6-14-15,3 3-4 16,-3-8-26-16,6-3-9 0</inkml:trace>
  <inkml:trace contextRef="#ctx0" brushRef="#br0" timeOffset="321">18251 16986 276 0,'3'19'104'0,"-6"-3"-56"0,-3 10-56 16,0-15 18-16,-3 7-14 16,-6-2-1-16,-2-3-64 15,-1-2-27-15,3 5 0 16,3-6 3-16</inkml:trace>
  <inkml:trace contextRef="#ctx0" brushRef="#br0" timeOffset="322">18790 16790 120 0,'3'-2'46'0,"3"-1"-24"0,-3 6-8 0,-3-1 17 16,6 12-6-16,0 7 0 15,0 11-5-15,0 13-3 16,-3 2-9-16,0-2-3 0,0 0 1 16,0-2 3-16,0-6 2 15,-3-11-5-15,0-7-2 16,2-1 0-16,-2-13 2 15,0-13-1-15,0-7 2 16,-2-4-6-16,-1-7-3 16,0-14-2-16,0-2 3 15,0-1 0-15,3 1 1 16,0 0-5-16,6-6 1 0,2 16 0 16,1 6 2-16,3 7 3 15,6 11 2-15,6 16 1 16,-6 3 2-16,0 5 6 15,-3 2 4-15,-6 6 3 16,-4 2 1-16,-5 4-5 16,-5-12-1-16,-13 3-8 15,0-5-2-15,3-3-4 16,-9-5-3-16,0 0-20 16,-2-5-10-16,5-8-19 15,3-9-5-15,9-4-42 16,6-6-23-1,12-5 62-15</inkml:trace>
  <inkml:trace contextRef="#ctx0" brushRef="#br0" timeOffset="323">19025 16505 220 0,'3'-8'82'0,"-3"13"-44"0,0-2-40 0,0-3 23 15,6 18-5 1,0 9 3-16,0 4 3 15,0 20-12-15,0 2 3 0,0 2 3 0,0 1-10 16,3-9-4-16,0-2-10 16,0-5-5-16,-4-8-35 15,1-6-16-15,-3-13-44 16</inkml:trace>
  <inkml:trace contextRef="#ctx0" brushRef="#br0" timeOffset="324">18945 16798 312 0,'-9'-8'115'0,"-6"6"-62"0,27-1-64 15,-3-5 18-15,3 3-7 16,5-8 0-16,7 7 0 16,3-2 2-16,6 8-1 15,3 0-14-15,-1 0-6 0,1 11-109 16</inkml:trace>
  <inkml:trace contextRef="#ctx0" brushRef="#br0" timeOffset="325">19451 16854 148 0,'0'8'57'0,"3"0"-30"0,0 5-23 16,0 6 13-16,0 2-6 15,-3-3-1-15,3 6-9 16,0-5 0-16,-3-4-1 16,0 4-11-16,3-11-3 0,0 3-37 15</inkml:trace>
  <inkml:trace contextRef="#ctx0" brushRef="#br0" timeOffset="326">19463 16679 192 0,'-3'-10'71'0,"6"7"-38"0,0-2-52 0,-3 5 7 16,3 5-20-16,3-2-6 15,-1 2 1-15,1 0 0 16,3 1-6-16,0 7 0 16</inkml:trace>
  <inkml:trace contextRef="#ctx0" brushRef="#br0" timeOffset="327">19605 16790 160 0,'-26'6'63'0,"20"-4"-34"0,-6 4-21 16,6 2 16-16,-3-3-3 16,0 3 2-16,3-3-9 15,3 0-1-15,3 1-7 16,6 2-6-16,3 0-1 0,9 2 3 16,3 3 1-16,2 6-4 15,-5-3 1-15,-3 5 6 16,-6-2 4-16,-3-1 6 15,-15-5 2-15,-3 6-9 16,-3-6-5-16,-2-5-10 0,-4 3-4 16,6-9-36-1,0 3-17-15,9-5-37 16</inkml:trace>
  <inkml:trace contextRef="#ctx0" brushRef="#br0" timeOffset="328">20254 16809 116 0,'-14'-5'44'0,"5"5"-24"0,-9 0-13 0,12 5 15 16,-6 0 0-16,0 3 4 15,-6 0-10-15,3 11-2 16,-6 4-8-16,6 7-2 0,10-4 2 16,10 1-3-16,4-1 0 15,3-8-1-15,3-4-2 16,3-6 1-16,0-8 1 15,-3-8-1-15,0 0-1 16,-3-13 3-16,5-3 2 16,-11-3-2-16,-3-4-2 15,-3-9 0-15,-3 0-1 0,0 1 0 16,-5-1 0 0,-1 3 8-16,0 10 5 15,3 4 0-15,3 1 2 0,0 14-6 16,3 3-3-16,3 18-3 15,3 19-3-15,0 8 1 16,3-1 1-16,-1 6-3 16,7 6 0-16,3-9-10 15,0-5-3-15,-3-8-33 16,0-10-14-16,-3-1-28 16</inkml:trace>
  <inkml:trace contextRef="#ctx0" brushRef="#br0" timeOffset="329">20412 16849 184 0,'-3'-6'68'0,"9"14"-36"0,3-2-37 0,0-6 10 16,0 5-5-16,3 3 0 16,0-6 8-16,3 1 5 15,2-3-6-15,4-3 0 0,-6-2 0 16,0-5-1-16,-3 2-1 15,-3-3-3-15,-9-2-2 16,-6-3-2-16,-6 3 1 0,-6 2-1 16,-3 3-2-1,1 14 5-15,-1 1 3 16,0 4-1-16,3 2 0 16,3 3 1-16,3-3 0 15,6 14 0-15,3 2 2 0,9-5-5 16,6-6-1-16,3 1-11 15,6-6-3-15,6 0-42 16,-1-7-57 0,4-1 19-16</inkml:trace>
  <inkml:trace contextRef="#ctx0" brushRef="#br0" timeOffset="330">20731 16801 260 0,'-30'-11'99'0,"21"17"-54"0,-3-4-53 0,9 1 16 16,0 0-11-16,0 5 2 16,3-3 3-16,0 3 1 15,6 2-1-15,0 6-4 0,9-5 1 16,-3 10-1-16,-3 6 0 16,-3-4 2-16,-6-1 0 15,-6 1 11-15,-3-4 5 16,-3-3-4-16,-3-3-2 15,-3-5-5-15,0-3-2 16,-3-5-12-16,4-2-7 16,2-9-22-16,6-2-9 15,12-6-32 1,3-2-42-16,3-3 37 16</inkml:trace>
  <inkml:trace contextRef="#ctx0" brushRef="#br0" timeOffset="331">20882 16550 256 0,'-8'0'96'0,"5"10"-52"0,3 11-56 15,0-2 15-15,0 2-5 16,0 19 3-16,0 2 4 16,0-2 2-16,0 5-3 15,0-3-3-15,3-2 0 0,-1-3-12 16,1-8-3-16,0-5-59 15,0-3-62 1,-3-5 37-16</inkml:trace>
  <inkml:trace contextRef="#ctx0" brushRef="#br0" timeOffset="332">20692 16798 256 0,'-6'-8'96'0,"6"6"-52"0,9-3-54 0,-3-3 16 16,6-3-4-16,9 0 3 15,2-2-4-15,4 3-1 16,0-1 0-16,0 6-9 0,-3-3-4 16,2 8-51-16,-2 0-66 15,-6 8 26-15</inkml:trace>
  <inkml:trace contextRef="#ctx0" brushRef="#br0" timeOffset="333">20927 16801 184 0,'0'3'71'0,"6"10"-38"0,3 5-41 16,-6-10 12-16,6 6-2 15,0 4 3-15,-3 3 11 16,0-2 7-16,0-6-12 15,-3 0 1-15,0 1 1 0,-3-9-5 16,-6 3 5 0,3-8 1-16,-3-3 1 0,3-7 4 15,0-4-7-15,3 1-2 16,6-5-5-16,6-4-2 16,3 4-3-16,-1-1-1 15,4-2-1-15,-3 5-2 16,0 6-22-16,0 2-10 15,0-3-3-15,-3 3-2 16,0 8 1-16,-3 0 0 16,-1 0 19-16,-2 6 10 15,-3-1 14-15,0 3 8 16,0 0 17-16,0 5 9 16,0 8-8-16,3-2-5 15,-3-1-7-15,0 9-1 16,6-4-5-16,3-7-1 0,3-2-6 15,0-4-1-15,0-7-1 16,0-3-2-16,-1-13-4 16,1-1-2-16,-3 1-2 15,-3-3 2-15,-3-8 4 16,0 8 1-16,-3 1 3 16,0 7 1-16,0 0 3 15,0 2 1-15,0 12-1 16,3 2-1-1,0 5-1-15,0 5-11 16,0 1-3-16,3-3-24 16,0-3-8-16,3-5-40 15,5-3-30-15,7-7 43 16</inkml:trace>
  <inkml:trace contextRef="#ctx0" brushRef="#br0" timeOffset="334">21508 16743 236 0,'-24'2'90'0,"3"17"-48"0,-9 2-47 0,21-10 15 15,0 2-2-15,3 0 5 16,3 3 2-16,3 8 0 16,9 0-7-16,9 0-5 0,3-6-2 15,3 3-19-15,0-10-5 0,-1 2-20 16,1-8-8-16,3-10-12 15,-3-3-39 1,3-8 25-16</inkml:trace>
  <inkml:trace contextRef="#ctx0" brushRef="#br0" timeOffset="335">21624 16558 228 0,'-3'-22'88'0,"3"15"-48"0,3 1-42 16,-3 6 17-16,3 6-7 15,0 1 1-15,0 7 3 16,-3 10 5-16,0 10-9 16,0 16-4-16,-3-2-1 0,3 15-4 15,0-10 0-15,0-5-23 0,0-3-10 16,0-13-35 0,0-6-56-16,-3-5 25 15</inkml:trace>
  <inkml:trace contextRef="#ctx0" brushRef="#br0" timeOffset="336">21516 16730 324 0,'-8'-11'123'0,"8"19"-66"0,5-3-73 0,1-7 15 16,3-1-6-16,6-5 4 0,0 5 2 15,9-2 3-15,6 0-1 16,2 2-18-16,1 3-9 0,0 0-28 16,0 0-13-16,2 0-5 15,1 3-32 1,-6-3 25-16</inkml:trace>
  <inkml:trace contextRef="#ctx0" brushRef="#br0" timeOffset="337">21862 16743 148 0,'-3'2'57'0,"3"17"-30"0,3-8-21 16,0-9 17-16,0 6-1 15,6-3 2-15,5 3-9 16,1-2-2-16,0-1-7 0,0-2 0 16,3-3 1-16,-6 0-3 0,0 0-1 15,0-3-3-15,-3-2-1 16,-3 5 1-16,-6-14 0 15,-3 7-5-15,-3-7-1 16,-3 4 3-16,-15-4 1 16,-3 9 6-16,3-3 2 15,1 6 2-15,-1 4 2 16,3 11-1-16,3 1 2 16,3 2 7-16,0-1 3 15,9 4-6-15,3 0-4 16,3 7-4-16,6 3-2 15,3 0-8-15,3-8-2 16,9-2-31-16,6-6-12 0,2-5-19 16,1-8-9-16,3-8-7 15</inkml:trace>
  <inkml:trace contextRef="#ctx0" brushRef="#br0" timeOffset="338">22192 16796 228 0,'-6'-19'85'0,"3"1"-46"0,-6-9-26 15,0 27 24-15,-6 6-21 16,1 1-8-16,-1 7-9 16,-3 4 0-16,3 3 1 15,3-2 2-15,3 7 1 0,6-2-6 16,3-3 0-16,3 3 3 16,9-8 2-16,6-8-5 0,0-11 0 15,0-2-1 1,-4-3 2-16,1-5-4 0,0-6 2 15,-3-2-5-15,-3-16 1 16,-3 3 2 0,-6-6 3-16,-3-2 6 0,-3-1 6 15,-6 1 8-15,3 5 7 16,0 8-7-16,3 10 1 16,6 6-13-16,0 18-3 15,6 9 0-15,3 12 3 16,6 19 0-16,3 3 0 15,3 2-3-15,0 0 1 16,2-2-37-16,7-3-15 0,-3 0-76 16</inkml:trace>
  <inkml:trace contextRef="#ctx0" brushRef="#br0" timeOffset="339">826 14593 192 0,'-6'5'71'0,"12"18"-38"0,3 21-39 0,-6-14 12 16,0 34 2-16,-3 18 5 0,-6 29-2 16,-3 5-1-1,0 0-6-15,6-10 2 0,-5-16 0 16,8-13-2-16,-6-14-1 0,6-11-6 15,0-9 0-15,6-15-48 16,-3-15-18-16,2-7-14 16</inkml:trace>
  <inkml:trace contextRef="#ctx0" brushRef="#br0" timeOffset="340">817 14657 156 0,'18'-2'57'0,"12"2"-30"0,27-1-34 0,-19 1 8 15,22 1 6-15,17-2 5 16,27-2-1-16,27-3-1 15,24-4-6-15,24-4 2 0,26-2 3 16,18-4-5-16,27-2-2 16,3-6-1-16,-9-4-1 15,-2 6 2-15,-22 6 3 0,-24 4-7 16,-20 8-3 0,-27 6 5-16,-18 8 4 0,-27 8-4 15,-21 2 0-15,-17 4 2 16,-16 0 1-16,-8 6 3 15,-12 0 3-15,-6 4 2 16,-10 8 1-16,-2 18 2 16,-3 12 2-16,0 10-7 15,3 20-3-15,0 1-1 16,0-5-1-16,3 2 2 16,3-16 1-16,-3-6 5 15,-1-10 3-15,-2-12-13 16,-6-10-5-16,-6-4-17 15,-6-10-5-15,-6-6-27 0,-11-6-11 16,-10-5-31 0</inkml:trace>
  <inkml:trace contextRef="#ctx0" brushRef="#br0" timeOffset="341">826 15677 192 0,'-9'-5'71'0,"12"5"-38"0,6-1-41 15,0 1 12-15,9-3 2 16,15 1 4-16,14 2 17 15,13 0 9-15,32 0-18 0,24 2 8 0,42 2 2 16,30 5-15 0,29-1-5-16,18-3-5 0,15 1 0 15,9-7 0-15,0-4 3 16,-18-2 12-16,-9-2 6 16,-23 2-8-16,-25-4-4 15,-23 6-16-15,-24-3-5 16,-36 8-45-16,-15 3-16 15,-17-3-62 1</inkml:trace>
  <inkml:trace contextRef="#ctx0" brushRef="#br1" timeOffset="342">20013 12605 68 0,'0'-3'27'0,"3"3"-14"0,-6-3-4 15,3 3 9-15,-3 0-6 16,0 0-2-16,-3 0-3 16,-3 0 0-16,-2 0 0 15,-4 0 1-15,0 3 0 16,-6 0 0-16,-3-1-2 15,-3 1-1-15,1 0-1 16,-1-3 2-16,0 0-3 16,0 0 0-16,-6-3 3 0,4 0-1 15,-1 1 2-15,0 2-4 16,0 0-2-16,1 0 2 0,-4 2 0 16,6 1-6-16,-3 0 0 15,-5 2 5-15,2 0 6 16,0-2-4-16,0 0-2 15,4 2-1-15,-4-2-1 16,0 2 0-16,3 0 0 16,4 3 2-16,-1 0 1 15,0 8-1-15,0 8 1 16,3-1 0-16,1-1 1 16,2 1-2-16,3-1-2 15,-3-1 1-15,6 0 1 16,0 3-3-16,3 0-2 0,-5-3 2 15,5 0 0-15,0 0 1 16,3-2 0-16,3 2 0 16,6 0 0-16,3 0 0 15,6-2 0-15,0-1 0 16,3 6 0-16,2 2 0 16,4-2 2-16,3-3-1 15,3 1-1-15,0-1 1 16,9 0-1-16,-4-3 2 15,1-2 1-15,3 0-4 16,0 0 1-16,2-5 0 16,4-1 2-16,0-2-1 15,-1 0-1-15,1-3 1 0,0 1 1 16,-1-1-1-16,4 0 2 16,0 1-4-16,2 1 0 15,4-7 1-15,0 0 2 16,-1 6-1-16,4-6-1 15,-1-3 1-15,7 6-1 16,0-3 0-16,-1 5 0 16,-2-5 2-16,5 3 1 15,-2-1-4-15,-1-2 1 16,-2-2 0-16,-3-1 2 16,2 0-3-16,-2 1 0 15,-4-1 3-15,4 0 1 16,0-2-4-16,-1 3 1 0,-2-1 0 15,-1 0 0 1,-2 1 0-16,0-1 0 0,-1 0 0 16,-2 1 0-16,0-4 0 15,-1 1 2-15,10-3-1 16,-3-2-1-16,14-6 1 16,-5 0-1-16,-4-8-3 15,1-5 0-15,-4-3 4 16,-5 6 1-16,-6-1 0 15,-7 1 1-15,-5-1-2 16,-6 3-1-16,-6 3-2 16,-6-2 1-16,-3-4 3 15,-9 3 1-15,-3 3-1 0,-6-3-2 16,-3 3 1 0,-6-3-1-16,-5 6-3 15,-1-1 2-15,-6-7 1 0,-6 5 0 16,-2-6 0-16,-16 3 0 15,-5 8-3-15,-10 1 2 16,-11 1 1-16,-1 4 0 16,-17 4-3-16,3-1 2 15,-3 1 3-15,0 4 1 16,-10 2-4-16,4 0 1 16,3 0 2-16,9 0 1 15,12 2-4-15,2 4 1 0,13 7-5 16,11 0 1-1,7 8-82-15</inkml:trace>
  <inkml:trace contextRef="#ctx0" brushRef="#br1" timeOffset="343">23779 15610 104 0,'-12'-2'41'0,"-3"-1"-22"0,-9 0-14 15,15-2 11-15,0 0 4 16,-3 0 2-16,-6-1 4 0,4 1 1 16,-4-3-10-16,0 0-3 15,-3 0-8-15,0 0-2 0,3 6 0 16,-6-4-2-1,1 1-2-15,-1-3 3 0,0 5 0 16,3-4-1-16,-6 4-2 16,7 3 1-16,-4 0-1 15,-3 0-3 1,6 0 2-16,-3 3 1 0,-2-1 0 16,-4 6-3-16,6-3 2 15,-3-2 1-15,0 2 2 16,4-2-1-16,2 2-1 15,0 1 1-15,-9 2 1 0,9-1-6 16,-3 1 1 0,4 3 1-16,-1-3 3 0,0-3 0 15,3 3 2-15,0-3-4 16,3 1-2-16,3-1 4 16,1-2 1-16,-4 2 0 15,0 0-2-15,3 1-2 16,0-4 1-16,0-2 3 15,0 8 3-15,0-3-7 16,0 1 0-16,3-1 0 16,-2 3 1-16,2 0-2 15,0 2 2-15,-3 1 1 16,0 0 2-16,0 2-1 16,0 0 2-16,3 0-4 0,-3 3 0 15,3 5 3 1,0 1 1-16,0 4-1 0,0-5-2 15,4 0-2-15,-1 0 1 16,3-2-1-16,0-3 0 16,0 5 4-16,3 3 3 15,0-3-2-15,3-2 0 16,3-6-1-16,0 5 1 16,2-2 0-16,1 0 1 15,0 0-2-15,9 0-2 16,-3 0 1-16,0-3 1 15,3 5-1-15,-3-2 2 16,3 0-2-16,-1 0 2 0,1-3-4 16,0 3 0-16,3 0 1 15,6 5 0-15,-3-10-3 16,5 2 2-16,4 0 1 16,0-2 2-16,3-3-1 15,-1 0 2-15,1-3-2 16,3 0 2-16,2-2-4 15,-2 5-2-15,3-3 2 16,-4-2 2-16,10-1 0 16,-3-2 2-16,2 0-2 15,4 0-1-15,5 0-2 16,1 3 1-16,-3 0 3 16,-4-3 1-16,10 0-1 15,-4 0-2-15,1-3 1 0,5 0-1 16,-8 1-5-16,2-4 1 15,1 1 4-15,3-5 2 16,-4-1-3-16,4-5-1 16,2 3 1-16,-2 2 2 15,-1 1 0-15,-2 4-1 16,-1 1 1-16,4-3-1 16,11-5 0-16,-5 5 2 15,-10-5-1-15,4 0 2 16,-13-6-2-16,-5 3-1 15,0-5 1-15,-12 0-1 0,-4-6 2 16,-11-4 1-16,-3-4-1 16,-15-2-2-1,-6-16 3-15,-3 8 2 0,-8 0-2 16,-7-2 0-16,-6 10-1 16,0 2 1-16,-14 1 0 15,2-3 1-15,-12-3-2 16,4 6-2-16,-13-1-4 15,-5 4 0-15,-6 2 6 16,-19 7 6-16,1 1-6 16,-18 19-3-16,-9 4 0 15,-9 3 2-15,-6 6 0 16,6 2-1-16,9 1 1 16,12 1-1-16,9-4-14 15,14 8-3-15,10 4-92 16</inkml:trace>
  <inkml:trace contextRef="#ctx0" brushRef="#br1" timeOffset="344">21100 16507 104 0,'6'3'38'0,"0"-3"-20"0,0-3-15 0,0 3 10 15,-3 0 14-15,-1 0 7 16,1-5 7-16,-3 0 4 16,-5-3-7-16,-1 0-3 15,-6-3-19-15,-3 1-8 0,-3-1-3 16,0 1-3-16,-3-4-2 16,-3 9 1-16,-2-3 1 15,-4 0-1-15,-3 0-1 16,0-2 1-16,-2 4 1 15,-1-2-1-15,-3 3-1 16,-2 0 1-16,5 2-1 0,0-2 0 16,-3 0 0-16,-2-3 2 15,-7 13 1 1,3-2-4-16,1 2-1 16,-1 3-2-16,-2 0 3 0,5 0 0 15,-3 0 3-15,4 5-3 16,-1 0 0-16,-6 0 1 15,1 6 0-15,2-6-3 16,3 3 2-16,1-5 1 16,2 10 2-16,3 3-1 15,4 5-1-15,2 2-2 16,6 1 1-16,3 8 1 16,6 5 0-16,6-6 0 15,3 6 0-15,6-7 2 16,6-4 1-16,3 6-1 15,6-1-2-15,3-7 3 16,3 5 0-16,6-8-1 0,5-2 1 16,4-1 0-16,3-7 1 15,-1-1-2-15,4 3 1 16,0-2-2-16,2-6-1 16,-2 0 1-16,-3 1-1 15,2-7 0-15,4-1 2 16,3 4-3-16,2-2 0 15,-8-2 1-15,3 1 2 16,2 1-3-16,4-2 0 16,-1-1 1-16,7 0 2 0,3-2-1 15,-1 8-1 1,1-9 1-16,2 6 1 0,4-8-1 16,-1 0-1-16,7 0 1 15,2-3 1-15,-6-2-1 16,1 5 2-16,2-2-2 15,-5-9 2-15,2 6 0 16,7-9 1-16,-7-7-5 16,-2 8 1-16,-4-5 0 15,4 4 0-15,-7-4-3 16,1-3 2-16,-4 2 3 16,-2-2 1-16,-4 0-1 15,7-8-2-15,-12 7 1 16,-4-1-1-16,-5-1 0 15,0-5 2-15,-7 2-1 16,-5 1-1-16,3-1 1 0,-3 1-1 16,-6-1 0-16,0 1 0 15,-9 2 0-15,-6-2 2 16,-6-1-1-16,-3-4-1 16,-3-1 3-16,-6-3 2 15,-3 9 0-15,-6-1 0 16,-3 6-3-16,-8-3-2 15,-16 3-4-15,-12 3 0 16,-11 12 0-16,-15-4-1 16,-27 2 1-16,-6 5 3 15,3 1-2-15,-18 2 1 0,3 5 2 16,3 0 0-16,9 1-14 16,3-1-3-16,6 0-55 15,14 6-23-15,19-19-11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1:33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10453 9774 84 0,'-12'0'33'0,"9"0"-18"0,-3 2 4 0,3 1 16 16,0-3-2-16,0 3 3 16,3-3-11-16,0 0-6 15,0 0-10-15,0 0-6 16,6 0 0-16,3 0-4 0,3 0 0 16,5 2-1-16,10 1 0 15,0 2 2-15,-3-2 2 16,0 5-3-16,-4 2 0 15,-2 1 1-15,-3 2 2 16,-3 0-1-16,-3 3 2 16,-6 3 0-16,-3 5 3 15,-3-1-3-15,-3 9-2 16,0-3 0-16,-3 6-1 16,0-1-3-16,-6 3 2 15,4 0 1-15,2 0 2 31,3 3-1-31,3-3-1 0,6 0 3 0,3-3 2 0,3-2-4 16,5-5-3-16,1-4-2 16,0-1 0-16,3-7-24 15,3-7-9-15,3-5-43 16,-1-3-21 0,-2-3 53-16</inkml:trace>
  <inkml:trace contextRef="#ctx0" brushRef="#br0" timeOffset="1">10777 10501 104 0,'0'0'38'0,"-12"0"-20"0,3-10-1 0,6 15 16 16,0-2 0-16,-6-1 1 16,0 6-8-16,0 0-2 15,-2 3-13-15,-1-1 0 0,0 4 0 16,0 4-6-16,0 6-1 16,3 8-2-16,0-1-2 15,3 6 1-15,3 3-1 16,0 0 4-16,-3-3 2 0,0 3 9 15,-3-6 4-15,-6 0 0 16,-8 1-2-16,-7-3-7 16,-3-3-2-16,-3 2-6 15,-2 1-4-15,-1-5-19 16,3-4-7-16,4-4-36 16,2-3-16-16,9-3-18 15</inkml:trace>
  <inkml:trace contextRef="#ctx0" brushRef="#br0" timeOffset="2">11223 10427 60 0,'-20'-2'24'0,"20"-1"-12"0,-18 3-1 0,12 0 12 16,-3 3 8-16,-3-1 5 15,-3 4 3-15,0 1 3 16,-3 7-23-16,1 7-8 16,-4 0-8-16,6 0-5 0,3 0-1 0,3 1 2 15,9-4 0 1,3-2 1-16,3-3 0 0,3-2 0 16,3-6 2-16,0-2-1 15,0-6-1-15,-1-2 1 16,1-6-1-16,-3-2-3 15,-3-14 2-15,0-2-1 16,-3 0 0-16,-3 0 2 16,0-3 2-16,0-2-1 15,-3 5-1-15,0-3 1 16,0 8 1-16,0 3 1 16,0 3 3-16,3 2-3 15,0 5 0-15,0 3-3 16,0 3-1-16,3 2 1 15,0 11 0-15,0 5 2 0,0 6 1 16,0 5 1-16,3 5 0 16,0 3 0-16,0 5 2 15,3 0-3 1,0-3-2-16,6-5-3 0,0-2 1 16,-3-6-12-16,-1-3-5 15,1-4-39 1,-3-6-50-16,0-3 23 15</inkml:trace>
  <inkml:trace contextRef="#ctx0" brushRef="#br0" timeOffset="3">11280 10446 144 0,'-3'0'55'0,"6"2"-30"16,3 1-29-16,-3 0 8 0,3-1 4 15,0 1 5-15,3-3 5 16,3 0 1-16,0 0-10 16,0-3-3-16,-4 1-2 0,1-4-2 15,0 1 1-15,-3-3 0 16,-3-2 3-16,-3-1-1 16,-3 0 0-16,-3 3-3 15,-3 1 1-15,-3 1-4 16,-2 6 0-16,-1 6 1 15,0 1 2-15,3 4-6 0,0 2 1 16,3 1 1-16,3 9 3 16,3 4 0-1,3-3-1-15,6-1 1 0,3-1 1 16,6-4-3-16,3-2 0 16,3-8-32-16,11-3-15 15,1-5-31 1</inkml:trace>
  <inkml:trace contextRef="#ctx0" brushRef="#br0" timeOffset="4">11679 10179 132 0,'-27'-8'49'0,"9"0"-26"0,0 5-9 0,12 3 17 0,-2 0-6 15,-1 5 0-15,-3 1-16 16,0 4-6-16,3 9-2 16,3 5-4-16,0 5 2 0,0 8-1 15,3 2-2-15,3 6 3 16,3 0 0-16,0-5 1 16,0 0 0-16,3-9-11 15,0-4-3-15,-3-6-37 16,-3-5-45-1,0-5 24-15</inkml:trace>
  <inkml:trace contextRef="#ctx0" brushRef="#br0" timeOffset="5">11411 10385 192 0,'3'-8'71'0,"33"0"-38"0,-12 0-41 0,-13 5 12 15,4 1-6-15,3 2-2 16,0 0-28-16,9 0-12 16,3 2-26-16,-4 1-8 15</inkml:trace>
  <inkml:trace contextRef="#ctx0" brushRef="#br0" timeOffset="6">11730 10369 124 0,'-21'3'46'0,"15"2"-24"0,-18 3-19 15,18-3 12-15,-6 6-7 16,0 2-2-16,3 6 1 16,0 4 0-16,3 4-3 15,0-3-3-15,6-1 2 0,0-4-2 16,9-3 2-16,6-6-2 16,0-2 2-16,0-8 0 15,0-2 3-15,-3-4-8 16,0-12-3-16,0-1 5 15,-6 1 1-15,-4-3 3 16,1 5 2-16,-3-3 6 16,0 9 4-16,0 2-2 0,0 5 0 15,0 3-6 1,0 8-3-16,3 5-5 0,3 11 0 16,0-5-2-16,0-1 0 15,3-2-16-15,0-3-8 16,0-2-37-1,0-3-39-15,0-6 32 16</inkml:trace>
  <inkml:trace contextRef="#ctx0" brushRef="#br0" timeOffset="7">11840 10390 124 0,'-3'16'49'15,"6"-3"-26"-15,0 8-9 0,0-5 15 0,0 8-3 16,0-5 2-16,0-1-18 16,5-2-6-16,1-3-3 15,6-5-1-15,0-2 0 0,0-4-9 16,-3-4-2-16,0-9-14 16,-3-8-6-16,0-2-6 15,-3 0-3 1,-3-5 23-16,0 4 15 15,-3 7 10-15,0 1 8 16,0 6 2-16,0 3-3 0,0 5 1 16,3 8 2-16,3 5 3 15,-1 6-11-15,1 2-3 16,0 3-5-16,3-3-2 16,0-3 3-16,-3-2-22 0,3-5-7 15,-3-3-42 1</inkml:trace>
  <inkml:trace contextRef="#ctx0" brushRef="#br0" timeOffset="8">12087 10149 156 0,'-21'3'57'0,"27"8"-30"0,-3 10-27 0,3-3 10 15,0 11 9-15,0 6 5 0,-3 5-4 16,0 2-1-16,0 5-11 16,6-4-3-16,-1-3-1 0,1-9-13 15,0-4-7-15,-3-9-33 16,0-5-14-16,3-5-11 16</inkml:trace>
  <inkml:trace contextRef="#ctx0" brushRef="#br0" timeOffset="9">12259 10131 192 0,'-3'-3'71'0,"6"1"-38"0,0 2-32 0,-3 0 14 15,0 0 3-15,0 8 3 16,3 7-4-16,-3 17-2 15,0 3-9-15,0 7-2 0,0 3 2 16,0 3-3-16,3-1 0 16,0-2-6-16,0-3 0 15,-3-10-32-15,3-5-14 16,-3-6-50 0</inkml:trace>
  <inkml:trace contextRef="#ctx0" brushRef="#br0" timeOffset="10">12155 10369 220 0,'0'-5'82'0,"9"-1"-44"0,15-1-38 16,-9 4 16-16,9 0-3 16,11-2 3-16,-2 2-7 15,0 1-3-15,-3 2-69 16,-4 0-30-16</inkml:trace>
  <inkml:trace contextRef="#ctx0" brushRef="#br0" timeOffset="11">12941 10377 108 0,'3'-13'44'0,"-3"10"-24"0,-3-2 3 0,3 5 18 15,-3-3-2-15,-3 1 0 16,-6 2-18 0,-3 5-5-16,-6 3-10 0,-5 5 0 15,2 3 1-15,0 2-6 0,6 6-2 16,3 5-5-16,9 0 1 15,6-2 1-15,15-3-1 16,6-6 1-16,3-2 0 16,3-3-2-16,-1-5-1 15,4-2-14-15,3-4-4 16,-6-4-22 0,-3-6-46-16,-4-11 13 15</inkml:trace>
  <inkml:trace contextRef="#ctx0" brushRef="#br0" timeOffset="12">13105 10171 160 0,'-3'0'63'0,"6"5"-34"0,0 5-34 16,0-2 12-16,0 16 0 15,0 3 4-15,0 7-4 16,0 6-2-16,2 2-2 15,1 6 0-15,0-6 0 0,-3-2-10 16,3-11-5-16,-3-5-63 16,-3-6-29-1,0-7 48-15</inkml:trace>
  <inkml:trace contextRef="#ctx0" brushRef="#br0" timeOffset="13">13051 10393 220 0,'-6'-3'82'0,"9"1"-44"0,3-4-44 0,0 4 14 15,3-1-7-15,3-2-1 16,6-1 1-16,3 1 1 16,-1 2-1-16,7 1-31 0,6-1-15 15,-3 1-41-15</inkml:trace>
  <inkml:trace contextRef="#ctx0" brushRef="#br0" timeOffset="14">13322 10398 144 0,'-18'21'55'0,"12"-7"-30"0,-18 4-18 15,15-5 15-15,6 8-2 16,3 1 3-16,0-4-11 16,9 1-2-16,0-3-6 15,6-3 2-15,0-3 0 0,3-2 2 16,0-8 2-16,0-5-3 15,-3-8 1-15,-4-6-1 16,-2-2 1-16,-3-3-2 16,-6 0 1-16,-6-2-13 0,-3 2-3 15,-2 3-14-15,-1 2-5 16,0 9-18-16,0 2-9 16</inkml:trace>
  <inkml:trace contextRef="#ctx0" brushRef="#br0" timeOffset="15">13518 10430 160 0,'3'29'63'0,"3"0"-34"0,0 8-27 0,-3-24 12 16,0 1-1-16,0-4 5 15,-3 1 7-15,0-3 5 0,0-3-16 16,0-2 1-16,-3-6-1 15,3-10-7-15,0-8-2 0,0-3-5 16,6-5-3-16,3-3-1 16,3 3 0-16,6 5 5 15,3 5 1-15,3 4-14 16,5 7-6-16,-2 5-57 31,-3 6-57-31,-6 2 38 0</inkml:trace>
  <inkml:trace contextRef="#ctx0" brushRef="#br0" timeOffset="16">14138 10385 88 0,'0'-5'33'0,"3"7"-18"0,0-2-5 15,-3 0 14-15</inkml:trace>
  <inkml:trace contextRef="#ctx0" brushRef="#br0" timeOffset="17">14152 10395 207 0,'15'19'29'0,"-3"10"0"15,0 6-2-15,-3-4-14 0,-3 4 8 0,-9 2 5 16,-9 0-3-16,0-6 1 16,-3-1-9-16,0-4-4 15,-2-5-6-15,-1-2-4 16,0-6-18-16,-3-8-6 15,6-2-29-15,0-14-11 16,3-10-27 0,3-5-13-16,3-3 53 15</inkml:trace>
  <inkml:trace contextRef="#ctx0" brushRef="#br0" timeOffset="18">14111 10261 184 0,'9'-6'71'0,"-9"-7"-38"0,3 2-43 0,0 11 9 0</inkml:trace>
  <inkml:trace contextRef="#ctx0" brushRef="#br0" timeOffset="19">14269 10425 152 0,'-6'21'57'0,"9"-8"-30"0,0 16-32 16,-1-13 10-16,-2 0 3 0,3 0 5 15,0 0 0-15,3-3 2 16,0-3-8-16,0-2-2 16,0-2-1-16,0-4-5 0,0-2 1 15,0-5 0-15,0-3 0 16,0-5 0-16,-3-6 0 15,-3 1 0-15,0 2 2 16,0 0-1-16,0 3 2 16,-3 2 2-16,3 1 2 15,0 4-6-15,0 6-2 16,0 0 0-16,3 6 0 16,3 7 1-16,0 3 0 15,3 0 2-15,0-1 3 0,6 1-7 16,0-2 0-16,-1-4-27 15,1-2-8-15,0-5-25 16,0-6-27 0,0-10 31-16</inkml:trace>
  <inkml:trace contextRef="#ctx0" brushRef="#br0" timeOffset="20">14563 10343 184 0,'-9'-3'68'0,"6"3"-36"0,-6 3-31 15,6 2 14-15,-3 0-2 16,0 3 3-16,-2 3-7 16,2-1-3-16,0 1-3 0,3-1-5 15,3 4 1-15,6-1-1 0,0 5 0 16,3 6 0-16,-4-5 0 16,1-3 4-16,-3-1 1 15,-3-1 10-15,-3-1 3 16,-6-2-3-16,-2-4-3 15,-4-1-5-15,0-4-2 16,3-2-12-16,-3-2-7 16,3-4-20-16,0-4-7 15,6-9-31 1,9 1-32-16,3-3 38 16</inkml:trace>
  <inkml:trace contextRef="#ctx0" brushRef="#br0" timeOffset="21">14706 10141 156 0,'-3'-5'60'0,"3"13"-32"0,0-5-35 16,0 2 10-16,0 3 8 16,0 8 7-16,0 10-3 15,0 6 2-15,0 10-10 16,0 1-2-16,0 4 1 0,3-2-3 15,0-5-2-15,-3-3-7 16,0-10-1-16,0-6-43 16,0-5-55-1,-3-8 18-15</inkml:trace>
  <inkml:trace contextRef="#ctx0" brushRef="#br0" timeOffset="22">14626 10319 208 0,'0'-3'79'0,"3"-2"-42"0,20-3-43 0,-14 8 12 15,3-3-6-15,6-2 0 16,0 0 0-16,0-1 2 16,6 4-65-16,5-1-29 0,1-8 19 15,-3 4 14 1</inkml:trace>
  <inkml:trace contextRef="#ctx0" brushRef="#br0" timeOffset="23">15227 10308 116 0,'-9'-2'44'0,"0"-12"-24"0,-6 22-8 16,9-5 13-16,-6 2-9 0,-5 6-4 15,-4 5-5-15,0 5 0 16,0 3-4-16,6 5 0 0,3 2 1 16,6-4-2-16,3-1-2 15,3-4 1-15,6-4 1 16,6-7-1-16,0-3 2 15,3-8-2-15,0-8-1 16,0-8-4-16,-3-3-2 16,0-2 3-16,-7-5 3 15,-2 2 3-15,-3 3 3 16,3 2-5-16,-3 3-1 16,0 6 4-16,0 2 5 15,3 8-3-15,-3 8-1 0,3 5-2 16,3 5-3-1,0 6 1-15,0 3-1 16,0 2 0-16,3-5 0 0,0-6-18 16,0-5-8-16,-3-2-103 31,0-11 56-31</inkml:trace>
  <inkml:trace contextRef="#ctx0" brushRef="#br0" timeOffset="24">15289 10147 136 0,'0'-3'52'0,"0"11"-28"0,3 8-22 0,0-5 12 16,-3 15-5 0,0 3 2-16,6 5-2 0,0 4 2 15,-3-1-6-15,0 0-3 0,0 2 1 16,-6-4-11-1,0-6-2-15,3-11-63 16</inkml:trace>
  <inkml:trace contextRef="#ctx0" brushRef="#br0" timeOffset="25">15403 10099 192 0,'-3'0'71'0,"6"11"-38"0,-3 10-39 0,0-8 12 0,0 11 2 16,-3 8 7-16,0 5-5 15,0 2-3-15,0 1-4 16,0-5-3-16,3-1 1 0,0 3-26 16,3-8-10-16,0-5-51 15</inkml:trace>
  <inkml:trace contextRef="#ctx0" brushRef="#br0" timeOffset="26">15474 10388 104 0,'-9'15'38'0,"9"-1"-20"0,0 4-17 0,3-7 8 15,3 5 10-15,0 5 5 16,6-5 1-16,3-6 2 15,3-2-2-15,-1-5 0 16,1-3-14-16,-3-8 4 0,0-3 3 16,-3-2-6-16,-3-8 1 15,-3 0-6-15,-9-3-2 16,-3 0-7-16,-6 6-1 16,-6 2-4-16,-3 3 0 15,1 5-12-15,2 2-3 16,3 4-19-16,3 4-9 15,3 4-31 1</inkml:trace>
  <inkml:trace contextRef="#ctx0" brushRef="#br0" timeOffset="27">15816 10213 108 0,'-9'-3'41'0,"6"6"-22"0,-3 2-20 16,3 6 7-16,-5 5 7 15,-7 0 3-15,0 2 4 16,3 3 0-16,3 0-9 0,3 3-4 16,3 0-4-1,9-3-3-15,6-5 3 0,0 0-15 0,3-5-5 16,3-4-53-1</inkml:trace>
  <inkml:trace contextRef="#ctx0" brushRef="#br0" timeOffset="28">15995 10271 168 0,'-42'0'63'0,"36"0"-34"0,-3 16-34 0,3-11 12 15,-3 3 5-15,-2 3 4 16,-1 5 8-16,0 2 5 0,3 3-16 16,3 1-5-16,3-4-3 0,6 6-3 15,3-6-2-15,6 6-2 16,3-13 1-16,2-6-6 16,7-5-3-16,0-5-8 15,-3-6-3-15,-3-7 6 16,-3-1 4-16,-6 1 9 15,-3-4 3-15,-6 1 7 16,-6 0 5-16,0 5-5 16,-3 3 0-16,3 8-2 15,-3 5-1-15,3 0-8 16,6 5 0-16,0 3 1 16,9 5 3-16,0 3-2 0,0 3-2 15,3-4 2 1,2 1 0-16,-2-2-10 15,3-4-3-15,0-5-37 16,-3-5-50-16,0-7 21 16</inkml:trace>
  <inkml:trace contextRef="#ctx0" brushRef="#br0" timeOffset="29">16191 10017 208 0,'-17'-3'79'0,"19"3"-42"0,-2 6-41 0,0-1 13 16,0 22-7 0,0 7 1-16,0 6 0 0,0 5-1 15,0 2-2-15,0 1 1 0,0-6-1 16,0 1 0-16,0-1-29 16,3-10-13-16,6-9-42 15</inkml:trace>
  <inkml:trace contextRef="#ctx0" brushRef="#br0" timeOffset="30">16072 10218 200 0,'-6'-5'74'0,"12"8"-40"0,0-9-40 0,0 6 14 16,3 0-7-16,6-2-1 15,3-1-2 1,3-2 1-16,3 2 1 0,-1 0-11 0,1 6-3 16,-3 0 2-16,-3 2 3 15,-3 8 5-15,-3 6 2 16,0-3 4-16,-4-1 3 16,4-1 0-16,0-4 2 15,0 1-2-15,0-3 0 16,0-6 3-16,0-2 5 15,3-2-3-15,0-9 2 16,-6-5-7-16,-3 0-1 0,-6 1-7 16,-6 1 0-16,-3 1-1 15,-3 5 2-15,-3 6 1 16,-3 4 3-16,0 11-6 16,0 9-1-16,3-1 10 15,4 3 9-15,5 2-5 16,3 1 0-16,6-4-3 15,6-2-1-15,2-2-8 16,7-6 0-16,6-2-17 16,9-6-6-16,0-8-38 15,2-4-45 1,-2-7 29-16</inkml:trace>
  <inkml:trace contextRef="#ctx0" brushRef="#br0" timeOffset="31">16620 10210 204 0,'-15'-2'77'0,"6"4"-42"0,0-4-39 0,6 7 13 16,-3-2-10-16,3 2-3 16,0 13 1-1,3 4 2-15,3 1 3 0,0 1 1 16,0 3 14-16,-3-1 6 16,0-2 6-16,-6-3 5 15,-3 0-13-15,-2-2-2 16,-10-6-31-16,-6-8-12 15,3-5-72 1,0-8-58-16,0-5 53 16</inkml:trace>
  <inkml:trace contextRef="#ctx0" brushRef="#br0" timeOffset="32">17308 10134 208 0,'-9'-3'79'15,"0"11"-42"-15,-3 0-30 0,6-3 18 0,-6 3-9 16,0 3 1-16,0-3-10 15,3 2-4-15,0 1 0 16,9 13-2-16,9-3-3 16,0-3-1-16,0 1 2 15,0-1 0-15,-3-2 12 16,-3 0 5-16,-6 0 7 16,-6-3 6-16,-3 0-12 15,-6-2-2-15,-3-6-9 16,-2-2-2-16,2-3-20 15,6-3-9-15,0 1-31 16,6-6-15-16,12-3-44 16</inkml:trace>
  <inkml:trace contextRef="#ctx0" brushRef="#br0" timeOffset="33">17409 10245 196 0,'-6'21'74'0,"6"-3"-40"0,-18 19-42 0,15-13 10 16,0 5 12-16,0 14 8 16,-6-1 2-16,3 0 3 15,0-7-15-15,9 2-7 0,-3-8-3 16,3-5 0-16,0-6 3 0,-3-5-4 16,0-7-3-16,0-9-4 15,0-5 1-15,0-8-4 16,-6-15-1-16,0-7 7 15,0-1 4-15,0-4-3 16,6-4 0 0,6 2 1-16,9 10 0 0,0 4 3 15,3 2 3-15,0 7 0 16,0 7 2-16,-1 4 0 16,-2 8 1-16,-3 9 0 15,0 4 2-15,-3 1 6 16,-3 2 2-16,-6 0-1 15,-3 0 0-15,-3 1-7 16,-3-1-2-16,-3-2-6 0,0-1-2 16,3-2-13-16,-5-3-42 15,2-2-6 1,18-8-130 0,6-3 82-1</inkml:trace>
  <inkml:trace contextRef="#ctx0" brushRef="#br0" timeOffset="34">17703 10194 216 0,'-14'-2'82'0,"8"4"-44"0,-3 1-40 0,3 2 17 0,-3 1 2 16,0 7 7-1,-6 8-7-15,-3 0-2 0,3 3-8 16,6 0-5-16,6 0-1 0,3-3-6 15,3-5 1-15,3-3-5 16,0-3 1-16,3-4-3 16,0-9 2-16,3-2-4 15,-3-6 1-15,0-2 4 16,0 0 2-16,-3 2 6 16,-3 1 2-16,0 4 22 15,0 1-14 1,-3 5-1-16,6 5-6 15,0 3-3-15,0 3 1 16,2 2 1-16,4-2-3 0,0-1 0 16,0-2-19-1,3-5-7-15,6-3-24 0,3-5-7 16,-3-3-12 0,-1-3-15-16,-2-2 36 15</inkml:trace>
  <inkml:trace contextRef="#ctx0" brushRef="#br0" timeOffset="35">17897 10200 176 0,'-15'-8'66'0,"9"5"-36"0,-6 8-18 0,3 1 19 16,0-1-14-16,-3 8-2 15,1 6 2-15,2-1 3 0,3 1-10 16,3-1-3-16,6 3-1 0,6 1-3 16,2-4 0-16,4-2-3 15,0-5-3-15,3-6-18 16,0-2-7-16,0-9-23 15,0-2-10-15,3 0-22 16</inkml:trace>
  <inkml:trace contextRef="#ctx0" brushRef="#br0" timeOffset="36">18034 10221 208 0,'0'0'77'0,"9"0"-42"0,-3 3-39 15,-6-3 20 1,6 13-5-16,0-5 1 15,0-3 0-15,3 0-6 0,-1-2 7 0,1-8 6 16,0-1-12-16,-3 1-6 16,-3-3-1-1,-3 0-6-15,-3-2 0 16,-3 2-4-16,-9 2 1 16,-5 4 3-16,-1 4 1 15,0 6 0-15,0 11 4 16,6-1 0-16,3 1 3 15,3 2 3-15,6 3 4 16,6 0-2-16,9-1-2 16,6-1-2-16,6-4-3 15,3-7-32-15,5-9-16 16,7-7-51 0</inkml:trace>
  <inkml:trace contextRef="#ctx0" brushRef="#br0" timeOffset="37">18849 9774 144 0,'-20'-6'55'0,"11"14"-30"0,-9-2-21 0,3 4 15 16,-6 6 4-16,-3 3 3 0,-5 10-2 15,-1 13-1-15,0 14-12 16,6 4-2-16,6 7-2 0,6-4-3 16,12-2-3-16,15-5-5 15,12-11-2-15,9-8-24 16,5-11-8-16,-2-7-53 16</inkml:trace>
  <inkml:trace contextRef="#ctx0" brushRef="#br0" timeOffset="38">19040 10205 140 0,'-18'-13'52'0,"12"13"-28"0,-3-6-17 0,6 6 13 15,-6 0 3-15,-9 0 6 16,4 6-10-16,-4 2-3 15,0 8-9-15,3 5-5 0,0 0-1 16,6 0-1-16,3 0 0 16,3-2 0-16,6-1 0 15,3-4-3-15,6-4 2 16,3-5 3-16,0-5 3 16,-3-5-2-16,0-3 0 0,-3 0-1 15,-1 0 1 1,-2-5-4-16,0-5 0 15,-3 2-1-15,0 10 0 0,0-4-5 16,0 10 0-16,3 8-2 16,0 5 1-16,0 8 5 15,0 8 1-15,0 0 8 16,-3 8 6-16,-3-2 11 16,0-1 6-16,-6-7 0 15,0-6 2-15,-3-3-15 16,-6-4-4-16,-6-9-10 15,1-3-2-15,-1-4-27 16,3-14-9-16,0-3-24 16,9-4-8-16,3-6-27 15</inkml:trace>
  <inkml:trace contextRef="#ctx0" brushRef="#br0" timeOffset="39">19263 10179 144 0,'-3'-3'55'0,"3"-2"-30"0,-3 2-14 0,0 3 15 15,0 0-1-15,-3 0 0 16,-9 5-6-16,-5 1-1 16,-1 1-10-16,0 9-5 0,3 8 0 15,3 0-4-15,6 0 0 16,3 0-1-16,6-1-2 0,6-4 0 15,6-3 0-15,3-6 3 16,0-4 2-16,0-9-2 16,0-2-2-16,0-3 4 15,-4 0 1-15,-2-5 4 16,0 2 3 0,-3 0 2-16,0 4 3 0,0 1-7 15,-3 4-2-15,-3 2-3 16,3 8-2-16,3 5 1 15,0 3-1-15,0 2-3 16,0-2 2-16,3 0-10 16,0-3-3-16,0-5-24 15,6-5-10-15,0-6-44 16</inkml:trace>
  <inkml:trace contextRef="#ctx0" brushRef="#br0" timeOffset="40">19430 10197 124 0,'-3'8'49'0,"3"-3"-26"0,3 19-20 0,-3-11 10 15,3 1 14-15,-3-1 7 16,3 0 2-16,-3-2 3 16,0-1-21-16,0-2-6 0,0-3-1 0,0 1-5 15,0-6-1 1,0 0 4-16,0 0 4 15,0-3-5-15,3-2 0 0,0-6-6 16,0-5-4-16,0 0-2 16,3 3 0-16,0 0 0 15,0 2 3-15,3 1-2 16,2 2-1-16,1 0-17 16,0 3-7-16,0-1-16 15,0 1-7-15,0 2-26 16,-3-2-22-1,3-3 42-15</inkml:trace>
  <inkml:trace contextRef="#ctx0" brushRef="#br0" timeOffset="41">19653 9935 168 0,'-15'0'66'0,"15"5"-36"0,15 9-35 0,-9-1 10 15,0 11 12-15,0 13 9 16,0 2 6-16,0 4 4 16,-3-1-20-16,-3-5-5 0,3-5 0 15,0-6-3-15,-3-2 1 16,3-8-5-16,-3-3-1 16,0-5-3-16,0-5-1 15,0-6-10-15,0-5-3 16,3-10-2-16,3-3 0 0,0-3-2 15,6 3 1-15,2 2 4 16,1 8 4 0,6 6 2-16,3 5 5 0,-3 5 7 15,-3 3 7 1,-6 8 9-16,-3 5 7 0,-9-2 2 16,-9-3 2-16,-3 0-15 15,-6-3-5-15,-3-2-13 16,-3-4-4-16,-6-1-19 15,1-1-8-15,5-2-23 16,3-3-10-16</inkml:trace>
  <inkml:trace contextRef="#ctx0" brushRef="#br0" timeOffset="42">19986 10163 140 0,'-11'0'52'0,"5"2"-28"0,-6 4-19 0,6-1 13 15,-3 3-4-15,-3 2 2 16,-3 14 2-16,3 0 1 16,0 2-10-16,3-2-3 0,9 0 0 15,0-3-1-15,3-5 0 16,3-3-3-16,3-5 1 15,3-5-4-15,0-8 0 16,0-3-1-16,0-3 0 16,0-5 4-16,-3-5 3 0,-3 0-2 15,-3 2 0-15,0 4 1 16,0 4 2-16,-3 3-3 16,2 5 0-16,-2 3-1 15,3 19 1 1,3-1-2-16,0 1-5 15,3-1-2-15,0-2-35 16,9-2-13-16,6-6-34 16</inkml:trace>
  <inkml:trace contextRef="#ctx0" brushRef="#br0" timeOffset="43">20240 10179 200 0,'-21'-6'77'0,"12"9"-42"0,-6 5-39 0,9-3 13 16,-3 6 1-16,0 5 4 16,-6 2 4-16,3 1 3 15,3-1-11-15,9-2-1 0,0 0 1 16,3 0-2-16,3-3 1 16,3-5-10-16,3-3-4 15,0-5-2-15,0-2-1 16,0-6-2-16,0-3 1 15,-3-5 3-15,-3 0 1 16,0 0 3-16,-3 6 3 16,0-1-2-16,-3 6-2 0,0 2-12 15,2 9-2-15,-2 7 6 16,3 5 3-16,0 6 3 16,3 5 4-16,-3 0 6 15,0 3 7-15,-3 0 14 16,-3-3 5-16,-6-3-2 15,-2-4-3-15,-4-9-14 16,-3-3-5-16,-6-4-25 16,-3-9-8-16,3-8-40 15,4-4-15-15,5-7-15 16</inkml:trace>
  <inkml:trace contextRef="#ctx0" brushRef="#br0" timeOffset="44">20427 10186 208 0,'0'6'77'0,"6"-4"-42"0,3 4-43 0,-3-4 12 16,3 1 2-16,0 0 6 16,0-1 3-16,3-2 0 15,2-2-7-15,1-1-3 0,0-2-1 16,-3-1 0-16,-3-2 0 15,-3-2-2-15,-3 2 1 16,-6 0-9-16,-6 0-3 16,-3 5 0-16,-6 1 0 0,-3 4 1 15,1 4 2-15,-1 4 6 16,0 4 2 0,3 9 15-16,6 1 6 0,3 0-3 15,3 0-1-15,3 0-9 16,3-1-4-16,6 1-1 15,6-5-1-15,3-6-29 16,3-5-10-16,12-5-60 16,2-6-48-1,-2-2 53-15</inkml:trace>
  <inkml:trace contextRef="#ctx0" brushRef="#br0" timeOffset="45">20766 10311 240 0,'-15'-3'90'0,"15"6"-48"0,-3 2-56 0,-2-2 14 16,-1-3-4-16,0 2 4 15,3-2-23-15,0 0-12 16</inkml:trace>
  <inkml:trace contextRef="#ctx0" brushRef="#br0" timeOffset="46">20799 9850 152 0,'0'16'57'0,"3"-8"-30"0,0 13-3 15,-3-5 22-15,0 16-6 16,-3 8 2-16,0 5-24 15,0-8-8-15,-3-3-7 16,0 3-7-16,0-10-2 0,3-6-44 16,12-19-82-1</inkml:trace>
  <inkml:trace contextRef="#ctx0" brushRef="#br0" timeOffset="47">20996 9750 112 0,'3'-5'44'0,"11"13"-24"0,4-1-10 0,-9 1 12 16,0 6 7-16,3 4 7 15,0 11 3-15,0 14 1 16,-3 12-22-16,-9 1 3 0,-6-1 2 15,-12 1-6-15,-9-6-2 16,-9-5-30-16,-5-5-13 16,-4-6-90-1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1:42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4895 6464 72 0,'-15'-6'30'0,"12"6"-16"0,0-2 1 0,3 2 15 15,0-3-3-15,0 1-1 16,0-1-8-16,3-2-3 15,3-1-7-15,6-2 0 16,3 0-5-16,6 1 0 0,0 1 1 16,3 1-5-16,0 2-1 15,2 3-2-15,-2 3 3 16,0 2 0-16,-6 3 1 16,0 3 4-16,-3 7 2 15,-4 6 0-15,-2 3 1 16,-3 4 0-16,-3 4 1 15,-3 2-4-15,0 2-1 16,0 4-1-16,3-1-2 0,3-2 1 16,3 5-1-1,3-6-3-15,3 1 2 0,0-5-1 16,3-6-2-16,0-3-8 16,-1-5-3-16,-2-5 3 15,-3 0 3-15,-3-5 5 16,-3-3 2-16,-3-3 4 15,0 0 3-15,-6 0 0 16,-6 1 2-16,0-1 7 16,-3 3 3-16,3 0-8 15,0 2-3-15,0 9-4 16,1 2 1-16,2 6-4 16,0 7-2-16,3 6-1 0,3 10 3 15,3-2-2-15,0-1-1 16,-3 6 3-16,0-5 0 15,0-3 12-15,-6-3 5 16,-3-5 7-16,-6-5 6 16,-3-3-10-16,-12-5-3 15,-3-6-7-15,-2-2-1 16,2-8-18-16,3-5-8 16,6-3-22-16,7-6-10 15,5-4-39 1,9-6-27-16,9-13 52 15</inkml:trace>
  <inkml:trace contextRef="#ctx0" brushRef="#br0" timeOffset="1">5791 7027 112 0,'0'-8'44'0,"0"6"-24"0,3-6-15 0,0 5 13 15,-3 1 1-15,0-1 1 16,0 3-3-16,0 0 0 16,0 8-9-16,0 5-5 0,0 6 0 15,0 4-2-15,3 1-1 16,0-3 3-16,3-2 0 0,0-3-4 15,0-3-1-15,3-2 1 16,0-6 2-16,0-2 2 16,3-6 1-16,-3-5-2 15,0-5 1-15,2-3-2 16,-2 3-1-16,0 2-4 16,0 3 0-16,-3 3 0 15,0 5 2-15,3 5-1 16,0 6 1-16,0-1 0 15,6 1 0-15,0-3 2 16,-3 0 0-16,3-3 4 16,-4-2 5-16,1-3 6 15,0-6 5-15,0-2-4 16,-3-2-1-16,-3-3-7 0,-3-3-3 16,-3 0-2-16,-3 0 0 15,0 0-13-15,0 3-6 16,-3 2-24-16,3 1-10 15,0 2-34 1,3 2-16-16,0 4 53 16</inkml:trace>
  <inkml:trace contextRef="#ctx0" brushRef="#br0" timeOffset="2">6110 7004 100 0,'9'7'38'0,"0"-1"-20"0,3 2-8 0,-4-3 12 15,1 3-6-15,3-3 1 0,0 1-6 16,0-4-1-16,-3-2-6 15,0 0 2-15,3-2 0 0,-3-4 0 16,0 1 1-16,-3-8-2 16,-3-1 2-16,-3-4-2 15,-3 2 2-15,0 3-4 16,-3 2-2-16,-3 6-3 16,-6 8 1-16,3 5-1 15,0 5 0-15,3 5 0 16,0 3 0-16,3 3 8 15,3 3 4-15,6-3-5 16,3-3-1-16,3-3 0 16,6-2 0-16,9-3-5 15,3-2-1-15,2-6-24 0,1-2-7 16,9-6-48 0</inkml:trace>
  <inkml:trace contextRef="#ctx0" brushRef="#br0" timeOffset="3">6705 6977 88 0,'-3'21'35'0,"3"-10"-18"0,0 5-11 0,3-6 11 15,-3 4 4-15,0 1 2 16,0 9-4-16,0-3 1 16,0-2-5-16,0-3-1 15,0-3-8-15,0-5-2 0,0-3 0 16,0-2-2-16,0-6 1 15,0-7-4-15,0-6 0 16,3-5 1-16,0-1 0 16,3-4-7-16,0 2 0 15,3 0 1-15,3 6 3 16,3 10 2-16,0 8 3 16,2 8-1-16,-2 2-1 15,0 4 7-15,-3 2 5 16,-3-1-2-16,-3 4 0 15,0-3-6-15,-3 0-3 0,0-3-22 16,-3 0-9-16,3-2-97 31,6-11 51-31</inkml:trace>
  <inkml:trace contextRef="#ctx0" brushRef="#br0" timeOffset="4">6982 7041 120 0,'-9'10'46'0,"3"6"-24"0,0 3-15 16,6-9 15-16,0 3-2 15,0 3 0-15,3-3 1 16,3 1-1-16,0-1-11 0,3-2 1 0,3-4 3 16,3-4-1-16,-3-6 3 15,2-2-4-15,1-5 1 16,-3-4-1-16,-3 1 3 15,-6-3-5-15,-6-2-3 16,-3-1-6-16,-6 1 0 16,-3 2-11-16,1 5-3 15,-4 3-13-15,-6 6-3 16,9 2-26-16,0 2-11 16,9-2-9-1</inkml:trace>
  <inkml:trace contextRef="#ctx0" brushRef="#br0" timeOffset="5">7137 6982 112 0,'-3'24'44'0,"3"-13"-24"0,3 5-19 16,0-6 8-16,-3 6 8 16,3 5 4-16,0 0 4 15,0-2 2-15,3-1-12 16,-1-4-6-16,1-1-6 15,0-5 2-15,3-3 1 0,0-2-2 16,3-8-1-16,0-9-10 16,0 1-3-16,0-3-6 15,-3 0-1-15,0 3 8 16,-3 5 2-16,0 3-4 0,0 2-1 16,0 8 7-16,0 6 4 15,-1 5 8-15,4-3 4 16,3-2 5-16,0-1 4 15,3-4 3-15,3-4 1 16,-3-2 0-16,0-5 0 16,-3-3 0-16,0-3 2 15,-4-4-5-15,-5-1-3 16,-3-3-10-16,-6-2-3 16,-5-3-25-16,-4-2-9 15,0 5-41-15,0 5-18 16,0 8-8-1</inkml:trace>
  <inkml:trace contextRef="#ctx0" brushRef="#br0" timeOffset="6">8039 6911 124 0,'-3'5'46'0,"3"16"-24"0,-6 3-19 15,9-13 12-15,-3 2-3 16,0 3 3-16,-3 0-6 0,3 0-3 16,0 0-3-16,0-3-3 0,0 0 3 15,0-2-18-15,0-4-6 16,0-1-45 0</inkml:trace>
  <inkml:trace contextRef="#ctx0" brushRef="#br0" timeOffset="7">8015 6810 148 0,'-3'-8'57'0,"3"3"-30"0,3 5-36 0,-3 0 9 0</inkml:trace>
  <inkml:trace contextRef="#ctx0" brushRef="#br0" timeOffset="8">8021 6802 192 0,'6'3'-27'0,"0"2"-27"15,3 1-7-15</inkml:trace>
  <inkml:trace contextRef="#ctx0" brushRef="#br0" timeOffset="9">8140 6929 100 0,'-3'22'38'0,"3"1"-20"0,3 4-15 16,-3-17 10-16,0 4 5 15,0 2 3-15,0-3 1 16,0 0-2-16,0-2-8 0,0-3-3 16,0-3-5-1,0 0-5-15,0-5 0 0,0-5-10 16,3-6-1-16,0-2 2 16,3 0 0-16,3-6 2 15,0-2 2-15,-1 3 4 16,4 4 1-16,0 12 1 15,0 7 8-15,0 6 5 16,3 2 5-16,0 3 1 16,-3 2-6-16,0 1-3 15,-3-1-5-15,0-2-4 16,-4-3-3-16,1-2 1 16,0-3-37-16</inkml:trace>
  <inkml:trace contextRef="#ctx0" brushRef="#br0" timeOffset="10">8417 6996 140 0,'0'2'55'16,"6"-2"-30"-16,-3 6-23 0,0 1 14 0,2 4-1 16,1 2 3-16,0 3-8 15,-6 3-3-15,3-1-4 16,-6 1-3-16,0-3 1 0,0-3-41 15</inkml:trace>
  <inkml:trace contextRef="#ctx0" brushRef="#br0" timeOffset="11">8375 6805 212 0,'-9'-3'82'0,"12"3"-44"0,3 0-49 0,-6 0 11 16,6 3-8-16,0-3 0 16,0 0-26-16,3-3-10 15,6-2-31-15,-1 0-10 16</inkml:trace>
  <inkml:trace contextRef="#ctx0" brushRef="#br0" timeOffset="12">8577 6702 148 0,'-6'26'57'0,"6"-15"-30"0,0 13-27 16,0-6 13 0,0 14-3-16,0 10 2 0,0 3-2 15,0 0-1-15,6-2-5 16,-3-4-5-16,0-4 0 0,-3-9-19 16,0-5-7-16</inkml:trace>
  <inkml:trace contextRef="#ctx0" brushRef="#br0" timeOffset="13">8497 6974 208 0,'-6'-15'77'0,"6"12"-42"0,6 3-43 0,-3-5 12 15,3-1-2-15,3 1 3 16,3 0-4-16,6 2-1 15,-1 0 0-15,7 1-20 0,-3-1-7 16,-3 1-57 0</inkml:trace>
  <inkml:trace contextRef="#ctx0" brushRef="#br0" timeOffset="14">8777 6969 140 0,'-6'21'55'0,"6"-7"-30"0,0 7-27 0,0-8 11 15,0 5-4-15,0-2 2 0,0 3-4 16,0-3 0-16,0 0-1 16,0-3-13-16,0-3-4 0,3-4-51 15</inkml:trace>
  <inkml:trace contextRef="#ctx0" brushRef="#br0" timeOffset="15">8744 6874 188 0,'-15'-5'71'0,"27"5"-38"0,-6-3-41 16,-6 3 10-16,6 0-12 0,0 0-2 15,3 0-20 1,3 3-6-16,0 2-25 0,3 0-10 16</inkml:trace>
  <inkml:trace contextRef="#ctx0" brushRef="#br0" timeOffset="16">8961 6906 116 0,'-9'0'44'0,"-3"2"-24"0,4 17-17 0,-1-14 10 15,0 8-6-15,-3 1-2 16,0 4-5-16,0 3-2 16,0 0 1-16,3 3 0 0,3 0 1 15,6-5 4-15,0-4 2 0,6 1 0 16,0-5 1-1,6-6-2-15,0-7 2 16,3-4-2-16,-3-4 2 0,0-1-9 16,-3-5 0-16,-4 3 2 15,-2-3 2-15,0-2 0 16,-3 2-2-16,3 2-2 16,-3 4 1-16,0 10-6 15,3 8 4 1,0 2 1-16,0 1 2 15,3 2 0-15,0 0 0 16,0 1 2-16,0-1-3 16,0-5 0-16,3 0-21 15,0-6-52-15,0-4-3 16</inkml:trace>
  <inkml:trace contextRef="#ctx0" brushRef="#br0" timeOffset="17">9054 6731 124 0,'0'16'46'0,"3"-3"-24"0,3 16-17 0,-4-8 13 16,1 6 10-16,0 10 4 15,0 3-14-15,0-3-6 16,0-3-7-16,0 0-4 0,0-4 0 15,0-7-26-15,0-4-8 16</inkml:trace>
  <inkml:trace contextRef="#ctx0" brushRef="#br0" timeOffset="18">9176 7017 152 0,'-3'13'57'0,"3"-2"-30"0,3 10-27 16,-3-11 10-16,0 4 0 16,0-1 4-16,0 0-8 15,0-2-3-15,0 2-49 16,0-5-19-16,6-3 2 16,0-10 2-16</inkml:trace>
  <inkml:trace contextRef="#ctx0" brushRef="#br0" timeOffset="19">9164 6839 260 0,'-9'0'96'0,"12"0"-52"0,0 0-29 0,-3 0 26 15,3 0-13-15,0 0-4 16,0 0-16-16,-3 0-5 15,3 0-2-15,3 0-26 0,0-2-8 0,2 2-38 16,1 0-15 0,3 0-21-16</inkml:trace>
  <inkml:trace contextRef="#ctx0" brushRef="#br0" timeOffset="20">9286 6882 228 0,'-6'0'88'0,"9"2"-48"0,-3-2-40 15,3 3 16-15,3-3-9 16,0 3-2-16,3-3-2 0,5 0-3 16,1 0 1-16,0 0-6 0,6 0 1 15,-6 0-5-15,0 0-1 16,-3 2 0-16,-3 1 1 15,-3 2 3 1,-6 9 2-16,-3 9-3 0,-6 4 2 16,-9 2 3-16,0-3 1 15,-3 4 1-15,6-4 0 16,3-2-3-16,3-6 2 16,3-2 1-16,4-3 2 15,2-2 3-15,2-3 4 16,10 0 0-16,3-3 0 15,6 0-5-15,0-2-1 16,0-3-3-16,0 0-3 16,-4 0-9-16,-2 0-3 0,-3-5-30 15,-3-6-12-15</inkml:trace>
  <inkml:trace contextRef="#ctx0" brushRef="#br0" timeOffset="21">9280 7064 168 0,'6'3'66'0,"-3"-6"-36"0,12 9-35 16,-9-4 12-16,8-2-2 15,4 0 2-15,6 0-25 16,0 0-11-16,3-2-42 0,0-4-18 15</inkml:trace>
  <inkml:trace contextRef="#ctx0" brushRef="#br0" timeOffset="22">9607 7035 204 0,'-12'11'77'0,"15"-14"-42"0,0 6-41 0,3 0 14 15,0-1-3-15,0 1 2 16,6-3 3-16,-3 0 1 15,0-3-5-15,3 1-2 0,0-4 0 16,-3-2-2-16,0 0-2 16,-3 0-4-16,-4-5 0 15,1 3-11-15,-6-4-3 16,-2 1-7-16,-16 3-12 16,-3 2 11-16,0 10 9 15,0 9 6-15,3 2 9 16,1 3 6-16,2 0 13 15,6 2 9-15,6 1 0 16,6 2-1-16,6 0 0 16,6-2-1-16,6-6-9 15,8-2-2-15,4-1-5 16,0-5-3-16,0-2-40 16,5-8-16-16,7-8-48 15</inkml:trace>
  <inkml:trace contextRef="#ctx0" brushRef="#br0" timeOffset="23">10223 6662 116 0,'3'-2'44'0,"0"4"-24"0,-3 4-13 15,3-1 13-15,-3 8-4 16,3 6 1-16,0 10-1 16,0 10 0-16,-3 17-8 15,0-1-3-15,-3-2-1 0,0-2 0 16,0-6 2-16,0-8-5 16,3-6-3-16,0-4-32 15,-3-9-13-15,3-4-25 16</inkml:trace>
  <inkml:trace contextRef="#ctx0" brushRef="#br0" timeOffset="24">10131 6916 212 0,'-6'-2'79'0,"9"2"-42"0,12-6-48 0,-3 4 13 16,3-1-4-16,3-2 3 15,5-1-13-15,4 1-5 16,3 0-31-16,0 0-14 16,0 2-3-16,-4 3 0 15</inkml:trace>
  <inkml:trace contextRef="#ctx0" brushRef="#br0" timeOffset="25">10420 6996 132 0,'-18'45'49'0,"12"-32"-26"0,0 11-14 0,6-14 16 0,3 3-3 16,0-2-1-16,6 2 0 15,3-2-1-15,3-6-11 16,0-8 3-16,-1-2 2 0,1-3-3 16,0-5-1-16,-3 0-2 15,-9-3 0-15,-3 0-4 16,-3-8-3-16,-6-2 0 16,-6 5-1-16,0 2-16 15,1 6-6-15,-1 2-25 16,3 11-9-16,0 11-31 15</inkml:trace>
  <inkml:trace contextRef="#ctx0" brushRef="#br0" timeOffset="26">10887 6879 176 0,'-6'0'68'0,"9"3"-36"0,-3-1-18 0,0-2 20 15,3 3-11-15,3-3-3 16,0 0-7-16,3 0-3 16,3-3-6-16,6 1-3 0,3-1 2 15,-1 1-7-15,-2-1 1 16,-3 3-4-16,0 0 2 15,-3 3-4-15,-3 2-1 16,-3 3 2-16,-6 5 3 16,-3 6 0-16,-6 2 4 15,-6 2-2-15,0 1 1 16,0 0 2-16,0 0 2 16,1 5-3-16,-1-5 0 15,3-3-1-15,0-2 0 16,6-4 4-16,3-1 1 0,3-4-4 15,6-2-1-15,6 0 3 16,0-3 1-16,6-5-3 16,2 0-1-16,1 0-10 15,-3 0-5-15,0-5-20 16,-3 2-6-16,-6 1-29 16,0-1-13-1,-3 1 44-15</inkml:trace>
  <inkml:trace contextRef="#ctx0" brushRef="#br0" timeOffset="27">10848 7062 160 0,'0'0'63'0,"6"2"-34"0,9-2-34 0,-6 0 12 16,6 0-4-16,6 0 3 16,9 0-1-16,-1 0 0 15,1 0-47-15,-3 0-19 16,0 0-3-16,6-2 3 16</inkml:trace>
  <inkml:trace contextRef="#ctx0" brushRef="#br0" timeOffset="28">11188 6988 160 0,'-18'0'63'0,"15"5"-34"0,18 0-38 15,-9 1 7-15,-3-4 16 16,0 3 10-16,6 3 4 16,3 0 1-16,-1-2-16 15,4-1-3-15,6-2 0 0,0-3-6 16,0 0 0-16,-3-3 0 15,-3-2 0-15,-3-1-2 16,-4-7-2-16,-2 3-4 16,-6-6-2-16,-6 2-8 15,-2 4-4-15,-7-1 3 0,0 3 1 16,-9 11 9-16,0 8 2 16,0 2 0-1,6 3 2-15,1 0 3 0,5 5 3 16,3 3 9-16,3-1 3 15,3-2-2-15,9 1 1 16,6-4-7-16,3-2-3 16,2-3-8-16,4-5-3 15,0-2-23-15,3-9-6 16,-3-8-27 0,0-2-47-16,-1-3 23 15</inkml:trace>
  <inkml:trace contextRef="#ctx0" brushRef="#br0" timeOffset="29">11384 6996 128 0,'-3'0'49'0,"3"5"-26"0,3 3-23 16,0-3 13-16,3 6 13 15,0 2 8-15,0 3 2 16,0 5 3-16,0 0-21 16,0-2-4-16,0-3-2 0,0-3-5 15,0-5 1-15,-3 0 4 16,0-3 2-16,-3-5 1 15,-3-3 4-15,3-5-9 16,-3-5-3-16,0-3-4 0,6-2-3 16,0-3-4-16,6-1 0 15,0 1-5 1,3 3-1-16,-1 2-26 0,4-3-9 16,0 3-39-1,0 3-47-15,0 11 37 16</inkml:trace>
  <inkml:trace contextRef="#ctx0" brushRef="#br0" timeOffset="30">11631 6951 164 0,'-18'2'63'0,"15"14"-34"0,-3 5-23 0,4-10 17 16,-1 2-5-16,0 3-1 16,3 3 2-16,3 2 2 0,2-3-11 15,10 3 1-15,3-5 2 16,3-8-3-16,3-8 2 0,0-5-5 15,2-3 1-15,-5-5-1 16,-6-3 3-16,-6-3 1 16,-9-4 3-16,-9-4-5 15,-6 1-3-15,-6 4-19 16,-8 7-6-16,5 1-64 16,3 12-25-16</inkml:trace>
  <inkml:trace contextRef="#ctx0" brushRef="#br0" timeOffset="31">7604 13869 104 0,'3'-5'41'0,"-3"-8"-22"0,0 18-5 0,0-5 17 16,0 0-13-16,0 6-2 15,0 1 1-15,0 9 3 16,-3 8-10-16,0 3 8 0,-3 12 2 15,-3 1-8 1,-3 2-4-16,0-2-5 0,3-3-3 16,0 0 3-16,4-10 0 15,-1-4-1-15,3-4-2 16,0-3 1-16,3-6-1 16,6 1 0-16,0-3 0 15,5-3 2-15,1-2 1 16,3-3 1-16,6-5 2 15,3-3-3-15,0 0 0 16,-1-3-1-16,1 3-2 16,0 0-4-16,-6 3 0 15,-3 0-29-15,3-1-13 0,-3 4-47 16</inkml:trace>
  <inkml:trace contextRef="#ctx0" brushRef="#br0" timeOffset="32">7622 14176 84 0,'-3'0'33'15,"3"3"-18"-15,0 0-2 0,0-3 14 0,0 0 0 16,0 0 2-16,0 0-8 15,3-3-2-15,3-5 2 16,3-2 1-16,3-17-11 16,8 1 4-16,4-9 3 0,15-4-4 15,6-4 2-15,14-7-3 16,-2-6 0-16,14-10-5 16,10-5 0-16,-1-1 1 15,3 11 2-15,1 3 1 0,-1 0 0 16,-3 8-2-16,-5 5 1 15,-1 5-2-15,-11 6 0 16,-10 10-3-16,-5 0-1 16,-9 6-6-16,-10 2 1 15,-5 2-9-15,-3 4-4 16,-6-1-35-16,0 3-14 16,-6 0-61-1</inkml:trace>
  <inkml:trace contextRef="#ctx0" brushRef="#br0" timeOffset="33">9122 13041 96 0,'0'0'35'0,"3"3"-18"0,0 5-7 0,0 0 12 0,0 5 3 15,-3 3 4-15,0 10-2 16,0 4 1-16,0-1-12 15,0-3-4-15,0 1-7 16,0-6-2-16,0-3 1 0,0-2 0 16,0-3 0-16,0-5 4 15,0-2 3-15,0-4 2 16,0-2 3-16,0-2-9 16,0-6-2-16,0 0-3 15,0-3-2-15,0-7 3 16,0-4 0-16,0-1-4 15,3 4-1-15,0 3-2 0,0 3 3 16,0 2-2-16,3 3-1 16,0 3 0-16,6 5 0 15,0 5 0-15,-3 1 3 16,-1 4 2-16,-2 4 2 16,-3-1-1-16,0 0 1 15,0 3-2-15,0-6 2 16,-3-2 0-16,0 0 1 15,0-5-5-15,0-3-1 16,3-3 1-16,0-2 2 16,0-6-7-16,3-4-1 15,0 1 2-15,0 1 0 0,0 3 3 16,0 2 3-16,3 2-5 16,0 4-1-16,0 4 2 15,0 6 3-15,0 3 3 16,-3 2 1-16,0 0-5 15,-1 3-1-15,1-3 3 16,0-2 1-16,0 0-7 16,3-3-30-1,0-8-48 1,3-3-22 0,-6-5 25-16</inkml:trace>
  <inkml:trace contextRef="#ctx0" brushRef="#br0" timeOffset="34">9414 13118 96 0,'-3'-3'35'0,"3"6"-18"0,0 0-16 0,0-3 8 16,3 5-1-16,0 0 2 15,0 9-3-15,0 4-2 16,0-2-2-16,3 0 0 16,0 0 0-16,2 0 1 15,1-6 0-15,3-5 0 16,0-5-2-16,0-5 1 15,0-13-2-15,0 2 2 0,-3 0 0 16,-3 0-1-16,-3 0 1 16,-3 0 7-16,0 3 3 15,-3 2 0-15,3 3 0 16,0 3-7-16,0 5-4 0,0 5-4 16,3 6 1-16,0 5 1 15,3 5 2-15,0 0-1 16,3-2-1-16,0-1-2 15,-1 1 1-15,4-9-28 16,6 1-10-16,0-8-30 16</inkml:trace>
  <inkml:trace contextRef="#ctx0" brushRef="#br0" timeOffset="35">9765 13060 184 0,'-15'-5'68'0,"12"5"-36"0,-3 0-35 0,6 0 11 16,-3 2-9-16,0 3-1 16,0 1 1-16,3-1 0 15,3 3 1-15,3 3-5 0,3-1 1 16,0 6 4-16,0 0 2 16,-3 2 0-16,0-2 1 15,-6 0 18-15,-3 0 8 16,-3 0-6-16,-3 0 0 15,-3-6-12-15,-3-2-4 16,0-2-4-16,-3-4-3 16,-2 1-10-16,5-6-6 15,6-2-28-15,3-3-11 16,9-5-35-16</inkml:trace>
  <inkml:trace contextRef="#ctx0" brushRef="#br0" timeOffset="36">9908 12840 160 0,'-3'-5'63'0,"6"8"-34"0,0-1-34 16,-3 9 12 0,0 13 5-16,0 2 2 15,0 6 4-15,0 2-9 16,0 3-3-16,0 8-2 0,0-2 0 15,0-6 0-15,0-6-20 16,0-2-9-16,3-5-60 16</inkml:trace>
  <inkml:trace contextRef="#ctx0" brushRef="#br0" timeOffset="37">9836 13015 200 0,'3'-5'77'0,"9"2"-42"0,3-5-41 0,-3 5 14 15,6-2-7-15,6 0-1 16,0 2 1-16,2 0 1 0,7 1-1 16,0 2-27-16,0 2-12 0,-1 4-43 15</inkml:trace>
  <inkml:trace contextRef="#ctx0" brushRef="#br0" timeOffset="38">10456 13047 72 0,'-3'-3'27'0,"3"0"-14"0,-3 1-2 0,0 2 12 15,0 0 5-15,-3-3 6 16,0 3-4-16,-3 0 0 16,-3 3-11-16,0 5-1 15,0 2-11-15,0 3-4 0,3 3-2 16,0 5-4-16,3 6 2 16,3-3-1-16,6-3 0 15,3-3 0-15,9-2-2 16,3-2-11-16,3-7-2 15,6-4-27 1,2-3-45-16,-2-10 12 16</inkml:trace>
  <inkml:trace contextRef="#ctx0" brushRef="#br0" timeOffset="39">10566 13023 52 0,'-27'2'22'0,"21"4"-12"0,-15 4-5 16,15-2 8-16,3 3 6 15,0 2 5-15,0 0-1 16,3 6 0-16,9 2-3 16,9-2-3-16,0-4-7 15,3-1-2-15,0-6-4 16,-1-8 6-16,1 0 3 0,-3-6 2 16,-3-2 4-16,-6-2-5 15,-3-1 2-15,-3-2-7 16,-6 0-3-16,-3-1-8 0,-3 1-3 15,0 3-36-15,0 2-15 16,0 2-26 0</inkml:trace>
  <inkml:trace contextRef="#ctx0" brushRef="#br0" timeOffset="40">10768 13078 96 0,'12'19'35'0,"-9"-9"-18"0,-3 4-13 0,0-4 10 0,-6 1 7 16,6-3 7-16,-3 5-6 15,-3-8-1-15</inkml:trace>
  <inkml:trace contextRef="#ctx0" brushRef="#br0" timeOffset="41">10762 13163 267 0,'-3'-11'-1'0,"3"-2"-4"0,0-3-1 15,9-2 2-15,0-1-1 16,3 1 1-16,0 2 5 15,3 5 3-15,0 6 5 16,-1 2 5-16,1 9-8 16,0 2-1-16,-3 5 1 15,-3 0 1-15,-3 0-21 16,0-2-8-16,0-3-55 16</inkml:trace>
  <inkml:trace contextRef="#ctx0" brushRef="#br0" timeOffset="42">11081 12999 160 0,'-6'-3'63'0,"3"6"-34"0,-3 0-25 0,6-1 13 16,-3 4-2-16,-3 2 4 15,3 2-11-15,0 3-4 16,3 1-3-16,6 1-1 0,3 1 0 15,0 3 2-15,0-3 1 16,-3 2 10-16,0-2 6 16,-6 0 1-16,-3 0 0 15,-3-3-2-15,-6-2-1 0,-6-3-12 16,-3 0-2 0,0-8-27-16,0 0-10 0,3-11-22 15,4-2-7-15,2-3-27 16</inkml:trace>
  <inkml:trace contextRef="#ctx0" brushRef="#br0" timeOffset="43">11247 12798 144 0,'-6'0'55'0,"6"5"-30"0,0 6-27 0,0-3 11 15,0 5 11-15,0 11 10 16,0 8-1-16,0 2 1 16,0 6-17-16,0-3-6 15,0 2-2-15,3 1-3 0,0-6 1 16,-3-4-26-16,3-9-10 16</inkml:trace>
  <inkml:trace contextRef="#ctx0" brushRef="#br0" timeOffset="44">11113 12978 200 0,'6'-5'77'0,"3"2"-42"0,3-2-37 16,0 2 14-16,6 6-11 15,0-1-2-15,0 1-14 16,-1 0-2-16,1 2-67 16,0 0-29-16</inkml:trace>
  <inkml:trace contextRef="#ctx0" brushRef="#br0" timeOffset="45">11316 13023 124 0,'-3'8'49'0,"6"5"-26"0,3 5-18 0,-3-7 13 16,3 2 12-16,0 1 6 15,0 4-13-15,-3 3-3 16,0-5-12-16,-1-3-5 0,1-2 0 16,-3-1 0-16,0-4 1 15,0-9 4-15,0 0 5 16,0-4-5-16,0-4-2 15,0-2-1-15,0 0-1 16,3-3-5-16,3 0-1 16,0 0 1-16,3 0 0 15,6 3-2-15,-3 2 0 16,6 6-36-16,0 2-18 16,-3 1-11-1,-3 2-11-15</inkml:trace>
  <inkml:trace contextRef="#ctx0" brushRef="#br0" timeOffset="46">11503 13073 132 0,'0'13'52'0,"3"-2"-28"0,0 5-22 16,0-8 12-16,0-3 2 16,3 0 2-16,0 1-5 15,-3-1-3-15,3-5-5 16,0 0-2-16,0-3 3 0,0-2-5 15,0-6-1-15,0 1 2 16,0-1 1-16,-3 1-4 16,0 2 1-16,-3 2 2 0,3 4 1 15,0 2 1-15,0 2 0 16,0 6 2-16,0 3 1 16,0-1-1-16,3 4-1 15,-4-4-6-15,10 9-10 16,3-11-5-1,0-3-43 1,0-2-47-16,3-11 24 16</inkml:trace>
  <inkml:trace contextRef="#ctx0" brushRef="#br0" timeOffset="47">11783 13036 140 0,'-12'-3'55'0,"6"6"-30"0,-6 2-16 16,9 1 14-16,-3-1-9 15,0 3-1-15,-2 2-7 16,2 4-4-16,0-1-1 16,6 3 1-16,6 0 3 0,0 2-4 15,2-2-1-15,7-3 2 16,3-5 3-16,0-8-7 16,6-5 0-16,3-3-22 15,-1-3-9-15,-5-7-12 16,0-3-35-1,-6-3 14-15</inkml:trace>
  <inkml:trace contextRef="#ctx0" brushRef="#br0" timeOffset="48">11917 12814 160 0,'-18'-13'60'0,"18"10"-32"0,0 6-20 0,0-3 18 16,3 7-13-16,6 7-2 15,-3 4-3-15,0 9 2 16,0 7-5-16,-3 6-1 0,0 2 2 15,-6 0-3-15,0 1 0 16,0-6-8-16,0-5-4 16,0-6-33-16,-3-10-15 15,-6-6-21 1</inkml:trace>
  <inkml:trace contextRef="#ctx0" brushRef="#br0" timeOffset="49">11789 12898 228 0,'15'0'88'0,"3"0"-48"0,18 3-38 16,-16 0 17-16,4-1-10 16,3 1-1-16,0 0-15 15,-3-3-6-15,2-3-92 16,1-2-43-16</inkml:trace>
  <inkml:trace contextRef="#ctx0" brushRef="#br0" timeOffset="50">12411 13018 124 0,'0'0'46'0,"3"5"-24"0,3 3-19 16,0-3 12-16,3 0 0 16,0 1 3-16,3-4-4 15,0 1 2-15,0-3-9 16,-3-3 0-16,5 1 0 0,1-4-1 16,-3-2 1-16,-3 0-4 15,-9 1 0-15,-3-1 1 16,-3 0 0-16,-3 2-2 15,0 4 1-15,-6 2 0 16,1 2 3-16,-1 4-5 16,-6 4-1-16,6 1-2 15,3 2 0-15,0 3 4 16,9 2 1-16,6 1-1 16,3-3-2-16,6 0 3 0,6-3 0 15,6-2-1-15,2-4-2 16,4-7-24-16,-6-2-9 15,0-1-49 1,3-5-29-16,-4-2 54 16</inkml:trace>
  <inkml:trace contextRef="#ctx0" brushRef="#br0" timeOffset="51">12730 12986 96 0,'-3'-3'35'0,"3"3"-18"0,-3 0-5 16,3 0 13-16,-3 0 2 16,0 0 3-16,-3 0-7 15,0 0-2-15,-3 0-12 16,0 3-5-16,-3 5-3 0,0 2 1 15,-3 6 3-15,3 5-2 16,-3 3-2-16,10-3 0 16,2 8-1-16,3-5-3 15,3-5 0-15,5-6 4 16,1-2 1-16,3-11 4 0,3-6 1 16,-3-2-8-16,0-2-4 15,0-3-2-15,-3-1 1 16,-3-2 6-16,-3 1 4 15,-3 1-6-15,0 4 0 16,0 2-2-16,0 2 2 16,0 6-1-16,0 6-1 15,3 4 0-15,3 1 3 16,0 2 2-16,3-2 2 16,-1 5-4-16,7-3-1 15,6-3-24-15,0-4-7 0,3-12-39 31</inkml:trace>
  <inkml:trace contextRef="#ctx0" brushRef="#br0" timeOffset="52">12929 12991 136 0,'-24'3'52'0,"12"2"-28"0,-6 6-26 16,7-1 9-16,-4 3-1 15,0 3 3-15,3 0 2 16,6 3 3-16,6 2-7 16,9 0-2-16,0 0 1 0,6-2-3 15,3-6 0-15,-1 0 1 0,4-8 0 16,3 1-18-16,3-17-5 16,-3-2-26-1,-1-3-40-15,-2-2 14 16</inkml:trace>
  <inkml:trace contextRef="#ctx0" brushRef="#br0" timeOffset="53">12974 12801 72 0,'-3'-8'27'0,"6"10"-14"0,0 1-15 0,0 2 6 0,0 6 3 15,6 7 6 1,-3 14-5-16,-1 5 0 0,1 3 9 15,-3-1 4 1,0-1-7-16,0 4-3 16,-3-8-6-16,0-7-2 0,3-14-1 15,0-2 3-15,6-14 1 16,0-5-2-16,0-5-3 16,0-6 0-16,0 1-4 15,3 2 0-15,0 5 2 16,3 3 0-16,0 8 5 15,-1 8 5-15,1 5 1 16,-3 3 4-16,-3 5-7 16,0-2-4-16,0 0-2 15,0-9-1-15,3-2-38 16,6-11-54 0,3-7 9-16</inkml:trace>
  <inkml:trace contextRef="#ctx0" brushRef="#br0" timeOffset="54">13584 13033 132 0,'-3'8'49'0,"9"-2"-26"0,3-1-18 0,-3-2 11 16,3-1 6-16,0 1 4 0,3-3-6 15,-1 0 1-15,-2-3-12 16,0-2 1-16,0 0 1 0,0-3-2 16,-3 0 0-16,-3 0-8 15,-3 0 0-15,-6 0-8 16,-3 3 0-16,-6 2-6 15,-3 0 1-15,-2 6 4 16,-1 5 4-16,-3 5 1 16,3 6 1-16,3-1 0 15,6 3-2-15,3 8 7 16,9-2 3-16,3-3 1 16,6-3 3-16,9-3-5 0,3-4-1 15,3-1-4 1,0-10-1-16,5-11-26 0,1-8-11 15,-6-5-47 1</inkml:trace>
  <inkml:trace contextRef="#ctx0" brushRef="#br0" timeOffset="55">13691 12785 116 0,'3'5'44'0,"9"8"-24"0,-3 14-21 0,-6-6 9 16,0 5 8-16,0 6 5 0,0 5-5 16,-3 3-1-16,0 2-9 15,0 0-4-15,0-5-1 16,3-7-19-16,6-9-60 16</inkml:trace>
  <inkml:trace contextRef="#ctx0" brushRef="#br0" timeOffset="56">13864 13062 132 0,'3'6'49'0,"3"-1"-26"0,6 0-16 0,-4-5 15 16,1 0 9-16,0 0 5 15,3-2-10-15,-3-4-3 16,0 1-13-16,0-3-6 0,-3 0-1 15,-3 0-2-15,0 0 2 16,-3 3-2-16,-6-3 2 16,-3 3-4-16,-3 2-2 15,0 3 2-15,-3 3 0 16,0 5-4-16,1 2-1 16,2 4 3-16,6 1 1 15,3 4 6-15,3 0 5 16,3-1-3-16,3 3-1 15,9-2-5-15,2-3 0 16,-2-6-5-16,0-2 1 16,0-8-29-16,0-8-13 15,-3 0-31-15,0-5-28 16,0-3 43-16</inkml:trace>
  <inkml:trace contextRef="#ctx0" brushRef="#br0" timeOffset="57">14001 12996 72 0,'0'6'30'0,"0"-1"-16"0,3 11 10 16,0-6 16-16,0 4 6 15,-3 1 4-15,0 1-18 16,0-2-7-16,0-1-15 16,-3-3-4-16,3-2-2 0,0-2 0 15,0-6 2-15,0 0-8 16,3-3-3-16,0-5-11 0,0-5-2 15,2-3-2 1,4 0 0-16,0 0 8 0,0 6 7 16,0 2 6-16,0 2 2 15,0 6 7-15,3 8 4 16,-3 3 1-16,-3 2 1 16,-3 0 0-16,-3-2 3 15,0 0-9-15,0-4-1 16,0-1-5-16,0-6-1 15,3 0-1-15,3-6-2 16,3-1-6-16,6-1-1 16,2 0 1-16,1 2 1 15,-3 4 0-15,0 4 1 16,-3 4 3-16,-3 2 0 0,-3 2 3 16,0-2 1-1,-3 0-6-15,-3-3 0 0,0-5-45 16,0 0-21-16,6-2-13 15</inkml:trace>
  <inkml:trace contextRef="#ctx0" brushRef="#br0" timeOffset="58">14346 13047 156 0,'9'8'57'0,"6"-3"-30"0,6 0-21 0,-13-2 15 16,-2-1-2-1,3-2 3-15,0 0-8 0,0-2-1 16,-3-4-7-16,0-1-6 0,0-1-1 16,-6 0-6-16,-3-3 0 15,0 3-6-15,-6 0-2 16,-6 0 11-16,0 3 4 16,1 2-2-16,-1 6 0 15,3 5-2-15,0 3 3 16,3 4 6-16,3 4 7 15,3-1-2-15,3 4 0 16,3-4-4-16,6-2 1 16,6-3-6-16,-3 3-1 15,0-11-27-15,0-2-11 0,-1-11-47 16</inkml:trace>
  <inkml:trace contextRef="#ctx0" brushRef="#br0" timeOffset="59">14486 13041 120 0,'-6'16'46'0,"6"-5"-24"0,-3 5-10 15,3-8 13-15,0 0 4 16,0-3 5-16,0 0-10 16,0-2-5-16,0-3-10 15,0 0-4-15,0-3 1 0,3-5-8 16,3-2 0-16,3-1-5 0,3 0 2 15,0 1 1 1,2 5 2-16,1 5-4 0,0 5 0 16,0 5 5-16,0 4 2 15,-3 2 5-15,-3 2 1 16,-3 1-1-16,0-4 1 16,-3-1-9-16,0-9 0 15,6-5-40-15,0-5-14 16,2-9-25-1</inkml:trace>
  <inkml:trace contextRef="#ctx0" brushRef="#br0" timeOffset="60">14775 12719 156 0,'0'2'60'0,"0"6"-32"0,3 29-31 15,-1-18 13-15,1 7 8 16,-3 11 8-16,3 3 0 15,-3 5 2-15,0-3-16 16,0 1-7-16,0-4-3 0,0-2-7 16,0-8 1-16,0-5-75 15,0-8-54 1,-3-5 48-16</inkml:trace>
  <inkml:trace contextRef="#ctx0" brushRef="#br0" timeOffset="61">14581 12938 240 0,'9'0'90'0,"12"0"-48"0,18 0-49 0,-19-3 16 16,10 1-13-16,9-3-1 15,0-1-89-15,5-2-36 16,-5-2 56-16,6-1 29 15</inkml:trace>
  <inkml:trace contextRef="#ctx0" brushRef="#br0" timeOffset="62">15382 12986 104 0,'-9'-3'41'0,"6"3"-22"0,-3 0-5 0,3 0 15 16,-3 3 8-16,0 2 4 15,-6 3-13-15,3 5-4 0,-3 6-14 16,0 5-6-16,9-1-1 16,3 4 2-16,6-1 2 15,3-5 3-15,6-5 4 16,6-5-10-16,3-14-2 0,0-5 7 15,-4-2 5 1,-2-6-4-16,-6-3-3 0,-6-2-2 16,-6 0 1-16,-6 2-1 15,-6 4 0-15,0 1-14 16,-2 4-4-16,2-1-21 16,0-2-7-16,6 2-28 15,3 1-53 1,6-6 26-16</inkml:trace>
  <inkml:trace contextRef="#ctx0" brushRef="#br0" timeOffset="63">15611 12756 164 0,'9'-27'63'0,"-9"24"-34"0,-6-12-10 0,6 9 21 16,-3 4-3-16,-3-1 1 16,-6 3-15-16,-3 3-6 15,0 13-10-15,0 5-9 0,1 10-2 16,5 9 2-16,3 2 1 15,3 3-2-15,3 0 2 16,3-2-1-16,3-6 0 16,0-3-22-16,-3-7-10 15,0-9-39 1,0-5-52-16,-3-13 31 16</inkml:trace>
  <inkml:trace contextRef="#ctx0" brushRef="#br0" timeOffset="64">15328 12938 216 0,'-3'0'82'0,"9"0"-44"0,15 11-44 15,-3-9 14-15,9-2-7 16,8 0-1-16,4 3 1 16,0-3 1-16,-1 0-43 15,-2-8-17-15,9-3-24 16,-1-2-9-16</inkml:trace>
  <inkml:trace contextRef="#ctx0" brushRef="#br0" timeOffset="65">16057 12753 148 0,'-8'53'55'0,"8"-29"-30"0,-3 29-27 0,3-32 9 16,-6 8-8-16,0 5 1 0,0 3 0 15,9 0 0-15,-3 0-25 16,3-8-8-16,0-2-23 15,0-11-10-15</inkml:trace>
  <inkml:trace contextRef="#ctx0" brushRef="#br0" timeOffset="66">15861 12938 188 0,'3'0'71'0,"9"0"-38"0,9-3-28 16,-9 3 17-16,8 0-6 16,7 0 3-16,3-2-12 0,0-3-5 15,-3-3-1-15,-1 0-26 0,-2 0-8 16,3-5-60 0</inkml:trace>
  <inkml:trace contextRef="#ctx0" brushRef="#br0" timeOffset="67">16168 12814 104 0,'-9'29'38'0,"12"-3"-20"0,0 17-17 0,0-22 11 16,-3 5 20-16,-3 6 12 16,0 0 0-16,0-6 0 15,0-2-22-15,0-5-8 0,3-4-9 16,-3-4-4-16,3-6 0 0,0-5-6 15,3-2 1 1,3-9-7-16,0-5-1 0,8 0 0 16,1 3 2-16,-3 3 8 15,0 2 3-15,0 2 9 16,-3 6 4-16,0 6-3 16,-3 4-1-16,-3 3-9 15,0 1 0-15,0-4-21 16,-3 1-7-16,3-3-32 15,0-3-53 1,3-5 25-16</inkml:trace>
  <inkml:trace contextRef="#ctx0" brushRef="#br0" timeOffset="68">16421 13047 152 0,'23'0'57'0,"-14"2"-30"0,6 1-18 0,-6 0 14 15,0-3-5-15,0 0 0 16,0-3-4-16,0 0 1 15,-3-2-8-15,0 0-2 0,-3-3 1 16,-3 0-5-16,-6 0-3 16,-6 0-6-16,-6 3-2 15,0 2 2-15,-3 3 3 16,0 5 3-16,4 3 1 16,2 8 5-16,3 3 5 15,6 2 4-15,6 3 2 16,6 2-6-16,3 1-3 15,12-6-19-15,8-5-8 16,4-9-78 0</inkml:trace>
  <inkml:trace contextRef="#ctx0" brushRef="#br0" timeOffset="69">17064 12967 160 0,'-12'-13'63'0,"3"21"-34"0,-3-3-21 0,3-2 16 15,-3 2-10-15,0 3-1 0,-6 5-5 16,0 6 0-16,3-1-5 16,6 4 7-16,4-1 5 0,8 0 2 15,2-3-1-15,4-4-2 16,3-4-1-16,0-7-5 16,0-3-3-16,0-5-2 15,0-3-3-15,-3-3-4 16,0-2-2-16,0 0 3 15,-3-1 3-15,-3 4 1 16,0 2-1-16,0 3 1 16,-3 5-1-16,3 7 2 15,3 7 1-15,-1 2-1 16,7 2-2-16,-3 6 1 0,3-3 1 16,0 0-3-16,0-5 0 15,0-3-8-15,-3-2-2 16,0 0-34-16,0-6-15 15,0-5-33 1,0-21-21-16,0 2 57 16</inkml:trace>
  <inkml:trace contextRef="#ctx0" brushRef="#br0" timeOffset="70">17200 13018 96 0,'0'0'35'0,"0"5"-18"0,3 3-16 0,0 0 11 0,3 5 14 16,0 3 10-16,3 0 13 15,-3 5 4 1,-3 3-9-16,0-3-4 0,0-5-22 16,0-3-2-16,-3-5 0 0,3 0 3 15,-3-3 3-15,0-16 8 16,0 1-15 0,3-6-5-16,0-2-9 15,3-4-3-15,0 1-8 16,3 3-2-16,0-1-9 15,0 6-4-15,0 0-28 16,6 5-148 15,5 0 71-31</inkml:trace>
  <inkml:trace contextRef="#ctx0" brushRef="#br0" timeOffset="71">17445 13033 132 0,'5'19'52'0,"4"-3"-28"0,-3 5-6 0,-3-10 18 16,0-1-7-16,0 3 0 15,0 1-3-15,0-4 1 16,-3-2-15-16,3-3 2 0,-3-2 2 16,0-3 1-16,0-3-1 15,0-2-6-15,0-3-2 16,0-5-4-16,3-3-1 16,0-2-12-16,3-1-7 15,3 3-11-15,6 3-4 16,0 0-21-16,3 5-6 15,0 2-34 1</inkml:trace>
  <inkml:trace contextRef="#ctx0" brushRef="#br0" timeOffset="72">17742 13002 148 0,'0'0'55'0,"0"-3"-30"0,-3 3-10 15,0 0 18-15,0 0-1 16,-3 3 3-16,-3-1-15 15,-3 4-6-15,1 2-9 16,-1 2-6-16,0 6 0 0,0 0 1 16,3 0 0-16,3 0 0 15,3 5 0-15,6 0 8 0,3-3 5 16,3-10-4 0,3-2-3-16,3-4-1 15,-1-7-1-15,1 0-2 0,-3-3 1 16,0-3-2-16,-3-2-1 15,-3 2 3 1,0 1 2-16,0 2-4 0,-3 3-3 16,0 2-4-16,3 6 1 15,3 5 1-15,0 2 2 16,3 3 1-16,0 3 3 16,-1 0-1-16,-2-3 2 15,0-2-2-15,0-3-1 16,0-3-41-16,0-2-18 15,0-9-47 1</inkml:trace>
  <inkml:trace contextRef="#ctx0" brushRef="#br0" timeOffset="73">17959 13018 208 0,'0'5'79'0,"3"3"-42"0,3 8-37 16,-3-6 18-16,6 3 3 15,0 3 5-15,0 5-6 16,0 3 1-16,6-3-12 16,-6-2-5-16,0-3-1 0,0-6-22 15,-3-2-9-15,3-2-30 16,0-12-11-16,2-7-24 16</inkml:trace>
  <inkml:trace contextRef="#ctx0" brushRef="#br0" timeOffset="74">18212 12973 200 0,'-8'2'74'0,"-1"9"-40"0,-9 13-29 0,6-6 17 15,-6 22 3-15,-15 13 7 16,0 10 9-16,-2 1 7 16,-4-6-26-16,9 0-8 0,4-8-2 15,5-5-32-15,6-8-13 16,6-10-105-1,3-19-49-15,6-11 95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1:48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20353 13793 104 0,'3'-3'41'0,"-3"3"-22"0,0-3-3 0,0 3 18 15,0-2 4-15,0 2 4 16,0-3-10-16,-3 3-2 15,-6-2-6-15,-6-1-1 16,0 3-1-16,0 0-2 16,0 5-6-16,0 6-1 15,0 5-8-15,1 2-3 16,-1 1-4-16,3 2 1 16,3 3-4-16,6-1 1 15,3-1 0-15,6-1-1 16,3-3 1-16,3 1 0 15,11-3 0-15,1-8 3 16,0-3-20-16,3-5-6 16,0-3-41-16,-1-2-17 15</inkml:trace>
  <inkml:trace contextRef="#ctx0" brushRef="#br0" timeOffset="1">20585 13838 104 0,'-6'-3'41'0,"0"3"-22"0,-9 0-3 0,12 0 18 15,-6 0-5-15,0 8 0 16,0 0-12-1,0 0-3-15,-3 2-8 0,0 4-4 0,1 2 1 16,-1 2-2-16,3 3-1 16,3 0 1-16,3 3 1 15,6-3-1-15,3-5 2 16,6 3-4-16,3-11 0 16,2-3 3-16,1-8 1 15,0-5-1-15,0 1-2 16,-6-7 1-16,0 1-1 15,-3-3 2-15,-6 0 1 16,-3 0 1-16,0 1 0 16,0 1 0-16,-3 4 2 15,0 2 6-15,0 3 2 0,3 2-7 16,0 3-4 0,3 8-5-16,0 2 1 0,3 4-1 15,3-1 0-15,0 0 0 16,-1 0 0-16,1-2-31 15,0-3-13-15,0-3-39 16,3-5-25 0,-3-5 50-16</inkml:trace>
  <inkml:trace contextRef="#ctx0" brushRef="#br0" timeOffset="2">20701 13896 132 0,'-3'11'52'0,"6"-1"-28"0,0 9-15 0,-3-9 14 16,0 3 6-16,0 1 5 16,0-4-12-16,0 1-5 15,3-3-10-15,-3-3-5 0,0 0-1 16,0-5-1-16,0 0 2 16,3-5-3-16,-3-6 0 15,9-2-1-15,0-3 0 16,3 0-3-16,-1 1 1 15,1-4 2-15,0 3 3 16,3 3 0-16,0 10-1 16,3 3 3-16,0 3 2 15,-3 5 0-15,0 3 2 16,-4 2-2-16,-2 3 0 0,0-1-3 16,-3 1 1-1,0-2-42-15,-3-4-16 16,3-5-36-16</inkml:trace>
  <inkml:trace contextRef="#ctx0" brushRef="#br0" timeOffset="3">21311 13552 132 0,'0'-3'49'0,"3"6"-26"0,-3 0-5 0,0-3 18 0,0 5-16 15,3 3-3-15,0 16-5 16,0 7 2-16,-3 12-7 16,0 7 2-16,0 3 2 0,0 2 9 15,-3-2 7-15,3 0-8 16,0-10-3-16,0-6-7 16,0-13-1-16,0-6-1 15,0-5 1-15,0-5-2 16,3-21-1-1,0-3-1-15,-3-8-5 16,3 0-1-16,0 1-2 16,3-1 0-16,0 0 0 15,3-2 0-15,3 2 0 16,3 5 0-16,2 6-2 16,4 5 1-16,0 5 1 0,3 6 2 15,-3 5 1 1,-3 3 3-16,-4 4 5 0,-2 7 4 15,-6 1 5-15,-6 4 4 16,-6-1-6-16,-6-2-3 16,-5-5-4-16,-1-3 0 15,-3-6-17-15,-3 1-6 16,3 2-12-16,0-10-3 16,7-9-29-16,2-2-14 15,6-5-30 1</inkml:trace>
  <inkml:trace contextRef="#ctx0" brushRef="#br0" timeOffset="4">21549 13832 184 0,'-3'6'68'0,"9"4"-36"15,3 1-29-15,-3-6 17 0,0 3 3 16,3-3 3-16,0 1-2 15,6-1-1-15,-3 0-12 16,3-2-7-16,-1-3-2 0,1-3 0 16,0-2 1-16,-3 0-4 15,0-6 1-15,-6 3 2 16,-3-5 1-16,-3 2-6 16,-3 3-2-16,-6 3-5 15,-6 5 1-15,-3 5 3 0,0 6 3 16,-2 2 0-1,2 3-1-15,3 5 3 16,3 3 2-16,6 0 9 0,6 0 5 16,6 5 2-16,6-5-1 15,6-1-6-15,3-7-4 16,8-5-12-16,7-8-6 16,0-11-47-16,11-3-19 15,-2-5-26 1</inkml:trace>
  <inkml:trace contextRef="#ctx0" brushRef="#br0" timeOffset="5">22121 13891 88 0,'0'-3'33'0,"0"3"-18"0,0 0 9 0,0 0 34 15,6 3-15 1,0-1-13-16,3 4-7 16,-1-4-14-16,4 1 1 0,3 0 1 15,0-1 0-15,3-2 1 16,-3-2 0-16,0-1 0 15,0-2-4-15,-3-1-3 16,-7 1-2-16,4 0 0 16,-6-6-2-16,-3 1-1 0,-3-4-4 15,-6 4 0-15,-2 2 0 16,-4 2-1-16,0 9 1 16,-6 5 3-16,3 0-2 15,3 0-1-15,-3 3 3 16,4 2 2-16,2 3 4 15,9 2 2-15,6 1 1 16,3 2 2-16,2 0-1 16,7 0 0-16,3 3-3 15,3-3-1-15,3-5-12 16,0-3-3-16,-3-5-24 16,2-10-10-16,4-6-26 15,-3-6-46 1,3-4 25-16</inkml:trace>
  <inkml:trace contextRef="#ctx0" brushRef="#br0" timeOffset="6">22534 13832 208 0,'-3'6'79'0,"-2"2"-42"0,-1 5-45 0,3-5 10 16,-3 8 3-16,-3 5 6 15,-3 3 6-15,-3 2 2 16,0 1-10-16,-3 2-5 0,0-5-3 15,9-3-12-15,0-5-3 16,1-6-42-16,2-2-17 0</inkml:trace>
  <inkml:trace contextRef="#ctx0" brushRef="#br0" timeOffset="15.5897">22344 13872 228 0,'3'0'88'0,"9"-3"-48"0,9 6-49 16,-12 2 14-16,2 6 4 16,4 5 5-16,0 5-6 15,0 3-4-15,3 0-3 16,0 2-4-16,3-2 0 0,3-3-40 16,-4-5-19-16,1-3-30 15</inkml:trace>
  <inkml:trace contextRef="#ctx0" brushRef="#br0" timeOffset="16.5897">22645 13893 196 0,'-12'11'74'0,"12"5"-40"0,0 18-42 0,0-10 10 15,0 13 8-15,0 0 5 16,0 3 10-16,0 2 5 15,-6-2-16-15,6-9-4 0,0-7 1 16,0-5-3-16,0-6 1 0,0-2-10 16,0-17-6-1,0-4 3-15,0-9-4 16,-3-5 0 0,0-15 2-16,3-4 1 15,0 4 5-15,3-1 2 0,0 3 2 16,9-3 0-16,2 3 4 15,4 6 5-15,0 7-7 16,3 5-1-16,-3 17-1 16,3 2 0-16,-3 7 6 15,-6 7 4-15,-1 7 4 16,-5 3 1-16,-6-1-6 16,-6 4 0-16,-5-1-13 15,2-2-4-15,-12-3-16 16,6-7-5-16,-6-4-25 0,3-12-8 15,0-9-26 1,12-2-46 0,3-3 40-16</inkml:trace>
  <inkml:trace contextRef="#ctx0" brushRef="#br0" timeOffset="17.5897">22829 13869 152 0,'15'0'57'0,"-9"6"-30"16,3 7-21-16,-3-2 17 15,0 2 1-15,0 3 5 16,-3 2 5-16,6-2 1 16,-6-3-19-16,0-2-3 0,0-1 1 0,-3-2-4 15,0-8 0 1,0 0 0-16,0-2 1 16,0-6-3-16,0-3 0 0,0-5-5 15,3 0 0-15,-3 1-3 16,8 1-1-1,-2 1 1-15,3 3 0 0,-3-1-3 16,6 0 0-16,-3 3-14 16,6 3-4-1,0 0-22-15,3 8-10 0,0-3-19 16,-3-6-44 0,2 4 23-16</inkml:trace>
  <inkml:trace contextRef="#ctx0" brushRef="#br0" timeOffset="18.5897">23112 13885 184 0,'-3'8'71'0,"6"0"-38"0,0 0-30 0,0-3 17 16,3 1 1-16,0-1 4 15,3-2-7-15,3-3-3 16,-1 0-8-16,1-3-1 0,-3-2 1 16,6-1-3-16,-3 1-3 15,-3 0 0-15,-3-3-1 16,-6 0-3-16,0-3 0 15,0 3-7-15,-9 1-4 16,-3 1-1-16,-3 1-1 16,-3 8 6-16,1 2 4 15,2 5 1-15,0 4 4 16,3 2 0-16,3-1 3 16,3 4 5-16,3-1 4 15,3 1 2-15,6 2 3 0,6 3-7 16,3-3-3-16,3-2-14 15,-1-6-8-15,4-5-29 16,9-3-11-16,-3-8-33 16</inkml:trace>
  <inkml:trace contextRef="#ctx0" brushRef="#br0" timeOffset="19.5897">23401 13851 124 0,'-6'-13'46'0,"12"13"-24"0,-12-3-32 16,6-2 3-16,-3 5 20 0,-3 2 13 15,3 4 7-15,-3-1 2 16,-3 3-7 0,-3-3-3-16,6 3-14 0,-3 0 7 0,3 0 2 15,3 0-8-15,-3 0-4 16,6 0-3-16,9 0 1 15,0 2-5-15,3 1-1 16,3 2-2-16,0 0 0 16,-3 1 2-16,-3-1 0 15,-1 0 4-15,-5-2 2 16,-3 2 2-16,-5-2 2 16,-4 2-7-16,-3-8-4 15,-3-2-18-15,3-1-5 0,-6-7-21 16,3 0-7-16,6-1-43 15,12-4-18 1,3-3 56-16</inkml:trace>
  <inkml:trace contextRef="#ctx0" brushRef="#br0" timeOffset="20.5897">23585 13827 248 0,'-6'0'93'0,"6"0"-50"0,-3 3-48 16,0-3 17-16,0 8-9 15,-3 0-2-15,0 0 6 16,0 0 5-16,0-1-6 16,3 1-3-16,3 3 0 0,6 0-4 15,3 2-2-15,3 3 2 0,-3 0 0 16,6-1 1-16,-6 1 0 16,-6-2 11-16,-3-1 5 15,-6 3 0-15,-6-6 3 16,3 1-8-16,-12-6-4 15,1 0-18-15,-1-7-7 16,-3-4-29-16,9 1-12 16,6-3-31-1,3-2-40-15,21-6 46 16</inkml:trace>
  <inkml:trace contextRef="#ctx0" brushRef="#br0" timeOffset="21.5897">23701 13846 220 0,'6'13'85'0,"-3"-10"-46"16,-3 4-48-16,9-1 12 0,-9 4-2 16,0 6 3-16,0 0 1 15,-3 3 0-15,-3-4-3 16,6-1-15-16,-3-4-6 0</inkml:trace>
  <inkml:trace contextRef="#ctx0" brushRef="#br0" timeOffset="22.5897">23707 13719 280 0,'0'2'107'0,"3"-4"-58"0,-3 2-57 15,6 2-22-15,0 1 4 16,3 2-25-16,9 1-9 15,-6-1-28-15,6 0-10 16</inkml:trace>
  <inkml:trace contextRef="#ctx0" brushRef="#br0" timeOffset="23.5897">23811 13922 164 0,'-9'32'63'0,"9"-13"-34"0,0 2-21 0,9-13 18 15,-3 5-11-15,3-2-3 16,3-3-1-16,0-3 3 0,6-8-8 15,-3-2 1-15,6-3 0 0,-6 0 1 16,-4-5 0-16,-2 0 7 16,-6-3 2-16,-12-3-8 15,3 1-3-15,-8-4-11 16,2 7-4-16,-6-4-4 16,6 3 0-16,0 3-28 15,3 2-11-15,0 3-28 16,9 3-26-1,0 0 44-15</inkml:trace>
  <inkml:trace contextRef="#ctx0" brushRef="#br0" timeOffset="24.5897">24005 13806 156 0,'9'21'60'0,"0"-5"-32"0,-3 3-13 0,0-9 18 16,0 3-7-16,0 3-3 15,-3 0 0-15,-1 0 0 16,1 0-12-16,-3-3 0 0,0-5 0 15,0-3-2-15,0-5 0 16,0 0-3-16,0-5 1 16,6-6-6-16,-3-2-3 15,3-3-8-15,3-10-2 16,6-1 5-16,-3 6 1 16,9 3-1-16,-3 7 2 15,0 6 1-15,-4 10 2 16,7 6 3-16,-6 2 4 0,-3 3 4 15,-3 2 5-15,-6 1-6 16,6-3-2-16,-6-3-14 16,0-2-8-16,0-4-35 15,-3-1-15-15,3-4-34 16</inkml:trace>
  <inkml:trace contextRef="#ctx0" brushRef="#br0" timeOffset="25.5897">24496 13727 288 0,'-15'0'110'0,"12"0"-60"0,0 0-52 0,-3 0 22 16,3 2-10-16,-3 4 0 16,-6 1-2-16,3 1 2 15,6-2-5-15,3 2-5 0,3 5-3 16,6 5-1-16,3 1 0 15,3-1 3-15,0 1 0 16,0 2 3-16,-9 0 1 16,0-2 10-16,-12-1 6 15,-3 1-6-15,-6-3-2 16,-12 5-31-16,-2-11-13 16,-1 4-55-16,3-4-21 15,3 9-5 1</inkml:trace>
  <inkml:trace contextRef="#ctx0" brushRef="#br0" timeOffset="26.5897">20144 13888 96 0,'0'0'38'0,"3"3"-20"0,-3-3-8 0,0 0 14 16,0 0-7-16,0 0-2 16,0 0 7-16,0 0 3 15,0 0-13-15,0 0 6 0,0 0 5 16,0 0-1-16,-9 0 1 15,0-3-8 1,-3 3-2-16,1 0-1 0,-1 0-4 16,-3-3-3-16,0 1 0 15,-3 2 1-15,-3 0-3 16,-3 0 0-16,1 0 1 16,-4 0 0-16,-6 0 0 15,3 0 0-15,1 0 0 16,-4 0 0-16,0-3-2 15,-6 3 1-15,-2 0 0 16,-1 0 1-16,-3 3-5 16,-2-1 1-16,-1 4 0 15,3-1 2-15,1 0-1 16,-1 3-1-16,0 0 1 16,1 0-1-16,-4 3 0 15,1-1 0-15,-1 3 0 0,0 3 0 16,1 0-3-1,2 5 0-15,0 6 2 0,1-3 0 16,-4 2 1-16,3-2 0 16,4 0 0-16,-4 7 0 15,4-1 0-15,2-4 0 16,3 0 0-16,0 6 0 16,-2 5-3-16,2 3 2 15,0 10 3-15,1 0 3 16,2-2 0-16,0 2 0 15,6-2 1-15,3-6 1 16,4-2-1-16,2-3-1 16,3 0 1-16,0-5 1 0,0-3-1 15,3-3 1-15,0 1-4 16,0-3 0-16,3 0 1 16,1-3 0-16,-1-3-2 15,0-2 1-15,3-3-2 16,0-2 2-16,3-3-4 15,0-3-2-15,0 0 4 16,0-2 3-16,0-3-3 16,3 0-3-16,-3 0-6 15,0 0 0-15,0-3-12 16,0-5-4-16,0 1-7 16,0-7-1-16,-3 1-3 15,0-3 2-15,0 0 5 16,0 0 2-16,0-2 12 15,0-1 9-15,0 4 1 0,0-1 2 16,0 0 11-16,0 3 3 16,3-1 3-16,1 4 4 15,-1 2-7-15,0 0 1 16,0 3-8-16,0-1-1 16,3 4-7-16,0 2 0 15,0 8-4-15,0 5 0 16,3 8 6-16,0 3 2 15,0 13 1-15,2-3 1 16,1-2 0-16,0-6 3 16,0-4 1-16,3-7 1 15,0-1 2-15,0-6 1 16,0-3-1-16,0-2 1 16,0-6-2-16,0 0 0 15,3-2-8-15,0-6 0 0,0-7-3 16,-1 2 0-16,4 0 0 15,3 3-2-15,0-3-28 16,0 0-14-16,0 0-62 16</inkml:trace>
  <inkml:trace contextRef="#ctx0" brushRef="#br0" timeOffset="27.5897">20582 14126 112 0,'0'-13'44'0,"3"8"-24"0,-3-1-4 0,0 6 18 16,0 0-5-16,0 0-2 0,0 0-15 15,0 0-5-15,0 6-5 16,0 2-2-16,0 5 1 0,0 11-1 15,0 2 0-15,-3 6-3 16,-3 5 2-16,0 5 3 16,3 8 1-16,-3 6 1 15,3 0 0-15,-3-6-2 16,0 8 1-16,6-2 2 16,0-6 2-16,0-3-3 15,0-2-1-15,0 0-1 16,0 3 1-16,0-8 0 15,0-3 3-15,0-8 1 0,0-3 3 16,-3-4 6-16,0-4 2 16,0-5-5-16,0-2 0 15,0-3-6-15,0 2-2 16,0-7-5-16,0 2 0 16,0-2-2-16,3-3 0 15,-3 0-22-15,0-3-12 16,0 1-23-16,-3-4-11 15,0-4-15 1</inkml:trace>
  <inkml:trace contextRef="#ctx0" brushRef="#br0" timeOffset="28.5897">20382 14854 132 0,'-6'-6'49'16,"6"9"-26"-16,0-3-25 0,0 0 9 0,3 5 1 15,0 3 3-15,0 3 7 16,3 7 6-16,0 12-13 16,0-4 1-16,3 3 1 0,0 0-3 15,0-5 2-15,0-3-3 16,0 0 0-16,0-5 1 16,0-5 4-16,0-3-2 15,0-3 3-15,0-5-4 16,2 0 1-16,4-5-3 15,0-3 2-15,0-5-4 16,0-11 1-16,0-8-5 16,0 3 0-16,-3 0-1 0,-3 2-2 15,-3 4-4-15,-1 4-2 16,-2 3-35-16,0 3-13 16,0 2-58-1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2:55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3263 9035 104 0,'-3'-8'41'0,"0"8"-32"0,0-5 0 0,3-1-1 16,0 6-12-16,-3 0-2 16,0 0 1-16,6-2 0 15</inkml:trace>
  <inkml:trace contextRef="#ctx0" brushRef="#br0" timeOffset="190.7467">3251 9008 226 0,'0'-13'65'0,"3"5"-6"16,0 3-7-16,-3 0-30 16,3 2 0-16,-3 3 0 0,0 8-6 15,6 5 1-15,-3 6 10 16,-3 2 4-16,0 5-24 16,-3 1-13-16,3 5-1 15,-3-6 3-15,0 0 1 16,0 1 1-16,3-3 11 15,0-8 5-15,0-3-44 16,6-11-20 0,0-4 24-16</inkml:trace>
  <inkml:trace contextRef="#ctx0" brushRef="#br0" timeOffset="441.2682">3364 8958 348 0,'-6'-3'132'0,"3"9"-103"0,3 10 3 0,0-6-4 0,0 6-30 15,0 3-7-15,0 2 23 16,0 3 13-16,0 7-12 16,0-4-3-16,0-1-4 0,0 1-7 15,0-6 0 1,0 3-14-16,0-6-5 15,0-2-14-15,3-5-6 16,-3-3-74-16,0-3-31 16,0-2 73-16,0-6 36 0</inkml:trace>
  <inkml:trace contextRef="#ctx0" brushRef="#br0" timeOffset="722.3147">3162 9120 376 0,'-27'0'140'0,"24"0"-109"0,3 0 2 0,0 0 0 16,9 0-15 0,12 0-12-16,0-6-3 15,5 6-3-15,4-2 0 0,-3 2 2 16,-3 0-3-16,0 0 0 15,-3 0-4-15,-4 0-1 16,-2 0-8-16,-3 0-2 16,-3 0-73-16,-3 0-32 15,-6 0 58-15,0 0 33 16</inkml:trace>
  <inkml:trace contextRef="#ctx0" brushRef="#br0" timeOffset="965.6886">3198 9178 284 0,'-27'5'107'0,"18"-5"-83"0,6 0 15 0,3 0 1 16,6 3-7-16,6 2 1 15,6-5-22-15,2 0-8 16,7 0-4-1,-3 0-8-15,0 0-2 0,0 0 3 0,-1 0 4 16,-2 0 2-16,0 0 3 16,-3 0-47-16,0 0-20 0,-6 0 33 15,0 0 16-15</inkml:trace>
  <inkml:trace contextRef="#ctx0" brushRef="#br0" timeOffset="1833.8013">3585 9059 244 0,'-3'0'93'0,"-6"2"-72"0,15 4 25 0,-9-6 7 15,3 0-7-15,0 0 0 16,0 0-22-16,0 0-9 16,3 0-9-16,0 0-3 0,-3-6 3 15,0 1-3-15,3 2-2 16,-3-2 0-16,3-3-1 16,-1 3-3-16,1-3 2 0,-3-3-4 15,6 3 1-15,-3 3-11 16,3-3-3-16,0 0 15 15,0 8 11-15,-3 0-3 16,-3 0 0-16,3 0-3 16,3 13-2-16,-3 1-8 15,0 2-3-15,-3 2 4 16,0 6 3-16,-3 2 16 16,3 1 9-16,-3-1-8 15,0 6-2-15,0-6-7 31,0 1-1-31,0-1-1 16,0-7 1-16,3-3-7 0,-3-3-1 0,0-2-38 16,6-6-14-16,-3-5 29 15,6 3 14-15</inkml:trace>
  <inkml:trace contextRef="#ctx0" brushRef="#br0" timeOffset="2523.2902">3516 9307 252 0,'-3'0'93'0,"3"0"-72"0,6 3 9 15,-6-3-1-15,0 0-2 0,6 5 1 16,0-5 9-1,3 0 6-15,3 0-23 0,3 0-22 0,8 0-11 16,1 6 16 0,0-6 9-16,-3 2-5 15,-3-2-1-15,0 0-2 16,-3 0 0-16,-1 0-18 16,-2 0-5-16,0-2-136 15,0-4 84-15,0 1 30 16</inkml:trace>
  <inkml:trace contextRef="#ctx0" brushRef="#br0" timeOffset="4464.5116">4451 9059 124 0,'0'-3'49'0,"3"6"-38"0,-3-6 6 15,0 3 1-15,0 0 10 16,0 0 4-16,0-3-1 15,0-2-1-15,0 2-17 16,0 1 3-16,0-1 2 0,0 3 9 16,0 0 6-16,0 0-2 15,0 0-1-15,0 0-2 16,6 0 0-16,-3 8-18 0,-3 0-5 16,0 5-13-16,0 3-3 15,-3 0 17 1,-3 3 7-16,6-1-5 15,-3 1-2-15,0-4-4 0,3 4 1 0,-3-6-9 16,3-5-1-16,0 3-60 16,3-9-25-16,-3-2 46 15,6-2 23-15</inkml:trace>
  <inkml:trace contextRef="#ctx0" brushRef="#br0" timeOffset="4726.5563">4549 9027 312 0,'-6'-5'118'0,"6"-1"-92"0,3 6 6 0,0 6-4 0,-3-6-12 16,0 5-1-16,0 8-1 16,0 0 2-16,0 1-9 15,0 4 0-15,0 3 0 0,0 0-1 0,-3 3 1 16,3 3-4-16,0-6-2 15,-3-3-3-15,3 1-1 16,0-6-16-16,0-5-7 16,0 0-80-16,3-3-35 15,-3-7 73-15,6-4 36 16</inkml:trace>
  <inkml:trace contextRef="#ctx0" brushRef="#br0" timeOffset="5016.8947">4379 9114 328 0,'-9'-2'123'0,"9"-4"-95"0,3 12 14 15,-3-6-1-15,6 0-36 16,0 0-13-16,3 0 21 15,0-6 12-15,9 6-11 16,3 0-5-16,3 0-4 0,5 0-3 0,1 0-2 16,-3 0-2-16,-3 0-1 15,-3 0-5-15,-4 0-2 16,-2-5-13-16,-6 5-5 16,0 0-65-16,-3 0-26 15,-9 5 63 16</inkml:trace>
  <inkml:trace contextRef="#ctx0" brushRef="#br0" timeOffset="5268.7942">4382 9191 308 0,'-12'5'115'0,"9"-2"-89"0,3 2 23 15,0-5 4-15,0 0-41 16,6 0-15-16,0 0-3 16,6 0-1-16,6 0 5 15,6 0 21-15,12-5 9 0,-1 2-13 16,1 3-6-16,-3 0-11 0,-6 0-1 16,-7 0-39-16,-2 0-16 15,-3 0 29-15,0 0 14 16</inkml:trace>
  <inkml:trace contextRef="#ctx0" brushRef="#br0" timeOffset="10224.6084">4763 8955 188 0,'0'-5'71'0,"-6"10"-55"0,15-5-2 0,-9 0-4 16,0 0 8-16,0 0 6 15,0 0-1-15,0 0-2 16,0 0-11-16,-3 0 2 0,3 0 4 16,-6 0-2-16,6 3 2 15,0-3 28 17,0 3-11-32,6-3 0 0,-6 0-21 15,0 8-10-15,0-8-9 16,0 0-3-16,0 5 5 15,-6-2 2-15,6 2 5 0,-3 0-1 16,0-2-1-16,3 2 1 0,0 0-1 16,0-2-3-1,0-3 2-15,-3-3 14 16,3 3 6-16,-3 0-5 16,3 0-3-16,0-5-4 15,0 5 0-15,3 0-2 16,0-8 2-16,0 3-4 15,0-3 0-15,6-5-3 16,-3 2-1-16,-6 11-1 31,12-8 0-31,0 3 4 16,0 5 1-16,0 0 1 16,-3 8 0-16,0 2 0 15,0 4-2-15,-3-1 1 0,0 0 0 16,-6 6 5-16,5-6 3 15,-5 5-6-15,-5 4-1 16,2-4 0-16,-3-2 2 16,-3 3-3-16,-3-1 0 15,6-2-1-15,-3 0-2 16,-3-3 1-16,3 0-1 16,3-5 0-16,0-3 2 15,0 3-1-15,3-2 2 0,0-1-2 16,0-2 2-16,3-3-2 15,0 0-1-15,0 0 1 16,3 0 1-16,3 5-1 16,0-5 2-16,0 0-4 15,0 0 0-15,3 0 1 16,3 0 2-16,-3 3-1 16,-3-1-1-1,9 6 7-15,-6-8 5 0,2 5-8 16,-2-2-5-16,3 2 1 15,-3-5-1-15,0 0 1 16,-3 0 0-16,0 0-5 16,-6 0-1-16,-6 0-59 15,6 0-24-15,0 0 43 0,0 0 23 16</inkml:trace>
  <inkml:trace contextRef="#ctx0" brushRef="#br0" timeOffset="11458.4567">5910 9069 192 0,'3'0'71'0,"3"0"-55"0,-3-5 0 15,-3 5-2-15,0 0-8 32,0 5-7-17,-3 0 9-15,-3-5 6 16,6 0 15-16,0 0 9 15,0 0-20-15,0 0 8 0,0 8 2 16,0-3-11-16,0 3-2 16,0-2-5-16,0 7 1 15,0 0 5-15,0 0 2 16,0 6-18-16,-3 2-7 0,0-2 16 16,0-6 8-16,3 3-8 15,-3-3-2-15,3-2-7 16,0 2-3-16,0-8 2 15,0-2 0-15,0-3-46 16,0 0-18-16,3-3 33 16,3-2 16-16</inkml:trace>
  <inkml:trace contextRef="#ctx0" brushRef="#br0" timeOffset="11701.8511">5987 9061 312 0,'-6'3'118'0,"9"-6"-92"0,-3 16 0 0,0-5-6 16,0 5-3-16,0 6 4 0,0-6 6 0,0 6 6 16,0 2-18-16,0-3-6 0,0 4-2 15,0-4-2-15,0-2 0 16,0 0-8-16,0-3 0 15,0-5-21-15,0 0-7 16,0-3-39 0,0 0-18-16,0-5 47 15,0 0 21-15</inkml:trace>
  <inkml:trace contextRef="#ctx0" brushRef="#br0" timeOffset="11968.6195">5853 9154 384 0,'-3'-6'143'0,"6"12"-112"0,-3-6-21 16,0 0-17-16,6-6 23 16,3 4 17-16,3-4-9 15,0 1-2-15,9-3-14 16,3 3-5-16,-3-3-2 0,2 3-4 15,-2 5 2-15,0 0-10 16,-3 0-3-16,-3 0-6 16,-6 0-3-16,-9 0-135 15,0 0 84 1,-3 8 32-16</inkml:trace>
  <inkml:trace contextRef="#ctx0" brushRef="#br0" timeOffset="12242.8558">5842 9241 388 0,'6'3'145'0,"-4"-3"-112"0,1 0-21 0,-3 0-17 16,6 0 10-16,0 0 12 15,0-3-1-15,9 0 2 16,0 3-11-16,3-5-4 0,3 2-2 16,0 1 1-16,-1 2 1 15,1 0-1-15,-3 0-2 16,3 0-13-16,-3 0-4 16,-3 0-64-16,-3 0-29 0</inkml:trace>
  <inkml:trace contextRef="#ctx0" brushRef="#br0" timeOffset="20581.6679">6193 8976 104 0,'3'0'41'0,"-6"0"-32"0,3-5 13 0,0 5 6 15,3 0-12-15,-3 0-1 16,0 0 2-16,0 0 1 0,0 0-9 15,0 0 12-15,0 0 6 0,0 0-8 16,0 0-1-16,0 5-8 16,0-5-4-16,0 0-1 15,0 0-1-15,0 0 4 0,-3 0 5 32,0 0 4-32,3 3 2 0,0 2 1 15,0-5 0-15,0 0-3 16,0 0 11-1,0 6-2-15,-3 2-10 16,0-3-2-16,0-5-4 16,3 0 1-16,-6 0 0 15,6 0 3-15,0 0-1 0,0 0 0 16,0-5-3-16,0 5-1 16,0 0-3-16,0-6 1 15,9 4-2-15,-6-4 0 16,3 1-1-16,-3-3 0 15,9 0-2-15,-3 3-2 16,0-6 1-16,-1 3-1 16,4 0 0-16,0 3 0 15,-3 0-3-15,0 2 2 16,6 6-1-16,-9 2 0 16,6 6 4-16,-6-1 1 15,-3 6-1-15,3 0 1 16,-6 8-2-16,0-8-1 15,-6 2 3-15,6 1 0 0,-3-6 1 16,-3 0 0-16,-6 6-2 16,6-6-2-16,-3 0-2 15,0-8 1-15,3 3-1 16,0-2 0-16,3 2 0 0,0-6 0 16,3 1 0-16,0-3-2 15,0 0 0 1,6-3 3-16,0 1 0 0,3 2 1 15,6-6-3-15,-3 6 0 16,3 6 2-16,0-1 2 16,-3 3 0-16,0 0 2 15,-4 5 4-15,-5 0 4 16,-3 6 2-16,-6-6 3 0,-2 6-3 16,-1-6 0-16,-3 0-5 15,-3-5-3-15,0 2-2 16,0-10 0-16,3 3-11 31,-3-3-2-31,0-3-50 16,9 3-21-16,0-5 42 0,3 5 19 15</inkml:trace>
  <inkml:trace contextRef="#ctx0" brushRef="#br0" timeOffset="77974.6523">23609 5249 44 0,'0'-2'16'0,"0"7"-12"0,0-8 1 0,0 3-1 15,0 0-5-15,0 0 1 16</inkml:trace>
  <inkml:trace contextRef="#ctx0" brushRef="#br0" timeOffset="78732.6183">23600 5247 96 0,'0'-6'35'0,"0"4"-27"0,3 4-6 0,-3-2-4 16,0 0 4-16,0 0 21 16,0 0 12-16,0 0 7 15,3 0 2-15,-3 0-9 16,0 0-2-16,0 0-18 15,3-2 6-15,-3-1 3 0,0 3-1 16,0 0 0-16,0 0 3 16,0 0 1-16,0-3 12 15,0 1-15 1,-3-1-3-16,0-2-7 0,0 2-1 16,-3 1-5-16,0 4 0 31,-3 4-5-31,3 1 0 0,-9 1 1 15,12 6 0-15,-6 2-5 16,1 2-1-16,5-2-2 16,-3 2 0-16,6 1 0 15,0-3 0-15,6 0 0 16,-3-3 0-16,8-2-2 16,-2-4 1-16,3-1 1 15,-3-4-1-15,6-4 1 16,-6-4 0-16,-3-1 3 15,6-7 0-15,-6 1 1 16,-3-8 2-16,3 0-1 16,-3-6 2-16,-3 1 0 15,-3-1 1-15,-3 1 0 16,6 2 0-16,-6 3-2 16,0 2-2-16,-3 4-2 15,9 1 1-15,-3 1-1 0,0 2-2 16,0 4 0-1,0 1 0-15,3 4 3 0,0-4 2 16,0 4-2-16,0-1 0 16,0 0-1-16,0 3 0 15,0 0 0-15,0 0 0 16,0 0 2-16,3 11-3 16,3 2 0-1,-3 3-7-15,9 3-4 16,-3 4 8-16,0 9 2 15,3-3 4-15,-3-2 2 16,5-3-3-16,-2-3 0 16,0-3 1-16,0-2 2 0,-3-3-14 15,0-5-5-15,-6-2-46 16,6-4-19-16,-3-4 40 16,0-9 21-1</inkml:trace>
  <inkml:trace contextRef="#ctx0" brushRef="#br0" timeOffset="79357.11">23859 5149 196 0,'-6'0'74'0,"6"-3"-58"0,9 6 5 0,-12 2-1 15,6-5 1-15,3 3 2 0,3-3-1 0,-3 2-2 16,3-2-10-16,3 3-2 0,-3-3-1 16,2-3-1-16,-2 1-1 15,-3-1-1-15,3 0 2 16,-3 1 1-16,3-6 3 16,-3 3-1-1,0-3 0-15,-6 2 1 16,0-2 1-16,0 3-3 0,-3 0-3 15,-6 0 0-15,6-1 1 16,-6 4-5-16,0-1-3 16,-3 3-2-16,1-3 3 15,-4 6 0-15,3-3 1 16,-6 8-5 0,3 5 1-16,-3 3 0 15,6 3-1-15,3 2 4 16,0 8 0-16,9 0 3 15,0-5-1-15,12-3 2 16,3 0-2-16,0-5-1 0,9-3-2 16,-3-2 1-16,0-3-32 15,-1-11-13-15,-5 0 23 16,9-13 11-16</inkml:trace>
  <inkml:trace contextRef="#ctx0" brushRef="#br0" timeOffset="79890.8744">24136 4903 228 0,'0'-11'85'0,"0"9"-66"0,0-4 21 0,-3 4 4 15,0-1-11-15,-3 0-2 16,-3-2-12-16,6 2-4 16,-3-2-8-16,-3 2-3 15,3 3 2-15,0 3-5 0,0 5-1 16,0 3-2-16,3 2 0 15,-3 3 0-15,6 0-2 16,0 5 3-16,6 5 0 16,-3-2 3-16,0 2 3 15,0 1-2-15,3-1-2 0,0-2 0 0,0 0-1 16,-3-5-5-16,0-4-1 16,-3 1-50-16,3-5-23 15,-3-3 41 1,0-3 18-16</inkml:trace>
  <inkml:trace contextRef="#ctx0" brushRef="#br0" timeOffset="80129.7737">24005 5043 276 0,'-3'-3'104'0,"3"1"-81"0,3-1 16 0,-3 3 3 15,0 0-5 1,6 0 0-16,-3-3-23 0,9-2-10 16,-3-3-3-16,3 0-2 0,-4-2 1 15,10 2 0-15,-6 2 2 0,6 1-34 16,-6 2-13-16,9 1-86 31,-3-3-37-31,0-1 87 0</inkml:trace>
  <inkml:trace contextRef="#ctx0" brushRef="#br0" timeOffset="80628.8453">24317 5001 236 0,'0'-6'88'0,"-9"6"-69"0,-2-2 19 0,8 2 6 16,-3 0-16-16,6 0-6 15,-9 2-5 1,-3 1-1-16,3 2-8 16,0 1 1-16,-3 2 2 0,0 2-9 15,3 3 0-15,0 3-4 16,3 0-2-16,3 0 3 15,3-3 2-15,3 0-2 16,3-2-2-16,0-3 2 0,3-5 0 16,-3-1 1-16,9-4 0 15,-3-6 2 1,0 0-1-16,-6 0-1 16,0 0 3-16,-6-3 2 15,0 3 9-15,0 0 3 16,0 3-8-16,-3 0-5 15,3 2-3-15,3 0-1 0,-3 3 0 16,0 0 0-16,6 8 0 16,3 3 2-16,2 0-3 15,1-1 0-15,0-2-12 16,-3 0-7-16,6 0-42 16,-3-3-18-16,-3-2 42 15,3-6 19-15</inkml:trace>
  <inkml:trace contextRef="#ctx0" brushRef="#br0" timeOffset="80921.596">24439 4993 224 0,'0'0'85'0,"0"2"-66"0,0-2-6 16,6 6 13-16,-3 2-8 15,0 2-4-15,0 1-3 16,3-1-7-16,0 4-3 0,-3-4 2 16,6-2-2-16,-6-3 2 15,6-5 0-15,3 0 1 16,-6-2-2-16,-3-4-2 0,6-2 1 16,-3 1 1-16,-3-4-1 15,0 0 2-15,-3-2 0 0,0 3 3 31,0-1 1-31,6 3 1 16</inkml:trace>
  <inkml:trace contextRef="#ctx0" brushRef="#br0" timeOffset="81015.4527">24561 5054 292 0,'6'7'110'0,"-3"-4"-86"16,3 0-119-16,-6-3-60 0</inkml:trace>
  <inkml:trace contextRef="#ctx0" brushRef="#br0" timeOffset="81296.6518">24600 4702 332 0,'-3'-6'123'0,"3"1"-95"0,0 8-6 0,3-1-8 15,0 4-9-15,0 4 0 16,0 6-3-16,0 16 1 16,6 0-2-16,-3-1-1 0,0 4 1 15,3-3 1-15,3-3 1 16,3-3-4-16,-6-2-1 15,2-6-15 1</inkml:trace>
  <inkml:trace contextRef="#ctx0" brushRef="#br0" timeOffset="81616.3567">24761 4628 260 0,'0'-8'99'0,"3"5"-77"0,-3 0 7 16,0 3-3-16,9 0-12 15,-9 0-3-15,12 3 0 16,-3 5 3-16,3 3-8 15,-4 7 3-15,7 6 4 0,-3 10-3 16,-3 6 2-16,-3-3 4 0,3 0 2 16,-3-5-9-16,-3-3-5 15,6-3-23-15,-6-7-10 0,-3-3-98 16,0-3-43 0,6-2 87-16</inkml:trace>
  <inkml:trace contextRef="#ctx0" brushRef="#br0" timeOffset="81803.867">24672 4786 384 0,'-3'-8'145'0,"6"6"-112"0,6-1 1 0,2 0-7 15,7-2-19-15,6 0-4 16,6-3-3-16,0 0 1 15,-1-5-1-15,4 0-12 0,-6-1-2 16</inkml:trace>
  <inkml:trace contextRef="#ctx0" brushRef="#br0" timeOffset="83276.9755">23660 5678 264 0,'0'-3'101'0,"9"3"-78"0,-9 3 9 15,0-3-3-15,0 0 0 16,0 0 2-16,2 3-12 0,-2-3-4 15,3 5-9-15,0 0-6 16,-6 0-1-16,0 3 1 0,1 3 2 16,-1 2-3-16,3 0 0 15,0 1 1-15,0-6 2 16,0 0-12-16,0 0-6 16,0-3-93-1,0-5-40-15,0-3 76 16</inkml:trace>
  <inkml:trace contextRef="#ctx0" brushRef="#br0" timeOffset="83502.1674">23555 5577 276 0,'-3'0'104'0,"-3"3"-81"0,30-27 23 16,-18 22 3-16,-3 2-15 16,6-3-5-16,-9 3-19 0,6 0-8 15,-3 0-2-15,0 0-12 0,3 0-2 16,-3 0-59-16,6 3-27 16,-3-3 52-16,0 0 24 15</inkml:trace>
  <inkml:trace contextRef="#ctx0" brushRef="#br0" timeOffset="84000.5362">23740 5649 220 0,'9'21'82'0,"-6"-13"-64"0,6 13 15 16,-9-10 4-16,9 2-15 16,-6 0-2-16,3-2-3 15,-3-3 1-15,-3-3-10 16,0-2 0-16,0-3-1 0,0 0 3 15,0-3 1-15,0-5-5 16,0-3-2-16,0 1-4 0,0-3-3 16,0-3-3-16,6 0 1 15,-3 0 1-15,8 3 2 16,-2 0-1-16,3 2 1 16,-3 0 2-16,6 3 2 15,-3 3 3-15,0 5 4 16,0 3 2-16,-3 2 3 15,0 3 2-15,0 5 2 16,-6-2-12-16,6-1-4 16,-7 1-1-16,1 0-1 15,-3-1-18-15,3-2-8 16,-3 3-68-16,0-11-28 16,0 0 62-16</inkml:trace>
  <inkml:trace contextRef="#ctx0" brushRef="#br0" timeOffset="84228.5744">23990 5554 288 0,'0'2'107'0,"0"-4"-83"0,3 10 2 0,0-1-4 16,0 1-10-16,0 6-2 0,0 2-5 15,3-3-2-15,-3 3-1 16,3 2-4-16,-3-7-1 16,0-1-58-16,-3-4-24 15,0-6 41-15,3-6 22 16</inkml:trace>
  <inkml:trace contextRef="#ctx0" brushRef="#br0" timeOffset="84404.2799">23874 5424 356 0,'-3'-8'132'0,"6"0"-103"0,0 11 1 16,-3-6-6-16,3 6-38 0,0-3-14 16,3 2-106-16,-3 1-45 31,9 0 92-31,-3 2 44 15</inkml:trace>
  <inkml:trace contextRef="#ctx0" brushRef="#br0" timeOffset="84704.0858">24091 5331 264 0,'0'-2'101'0,"3"-1"-78"0,3 6 2 16,0-3-3-16,0 2 1 0,-3 4 28 16,-3 17-2-1,0 7-25-15,6 4-15 0,-3 0-10 16,0-2-3-16,0 3 3 15,3-4 0-15,-6-2 1 16,6-7-55-16,0 1-25 16,-3-4 40-16</inkml:trace>
  <inkml:trace contextRef="#ctx0" brushRef="#br0" timeOffset="84938.9876">24052 5477 372 0,'3'0'140'0,"-3"3"-109"0,6-3-2 16,-6 0-7-16,3 0-14 15,6-3 0-15,0 0-4 16,3 1-1-16,0-4-1 15,3 1-4-15,0 2 1 0,3-2-10 16,3 2-3-16,2-2 5 16,7 0 4-16</inkml:trace>
  <inkml:trace contextRef="#ctx0" brushRef="#br0" timeOffset="85225.12">24317 5522 332 0,'0'29'126'0,"6"-11"-98"0,18-18 1 15,-18 6-5-15,0 2-16 16,0 2-4-16,-3-2 3 16,3 3 3-16,-3-6-5 15,0 0-51-15,-3-7-24 0,6-6 35 16</inkml:trace>
  <inkml:trace contextRef="#ctx0" brushRef="#br0" timeOffset="85334.4027">24323 5337 436 0,'-18'-6'162'0,"1"4"-126"0,17 4-10 0,0 4-12 16</inkml:trace>
  <inkml:trace contextRef="#ctx0" brushRef="#br0" timeOffset="85400.3833">24300 5342 591 0,'14'8'-97'15,"1"0"48"-15,9 0 25 0,0 0 19 0</inkml:trace>
  <inkml:trace contextRef="#ctx0" brushRef="#br0" timeOffset="85808.8643">24505 5419 296 0,'0'21'110'0,"-3"-24"-86"0,-3 3 7 0,0 3-2 16,6-1 2-16,-9 1 5 15,6 2-21-15,-6 6-9 16,6 0-4-16,-3 4-2 0,6 1 2 16,0 3-1-16,0-6 2 15,0 0-4-15,6-2 0 16,-3-3 1-16,6-3 0 0,-6-5 0 16,6-3 2-16,-3-4-1 15,0-1-1 1,0-3 1-16,-3-2-1 0,-3 2-3 15,6 1 2-15,-6 2-1 16,0 2-2-16,0 4-6 16,3-1-2-16,-3 3 20 15,0 5 9-15,9 3-8 16,-6 0-2-16,6 0-7 16,-3 0-3-16,0 0-7 15,2-3-4-15,1-2-8 16,0 0-3-16,0-3-78 15,-6-3-33-15,6-2 66 16,-3-6 37-16</inkml:trace>
  <inkml:trace contextRef="#ctx0" brushRef="#br0" timeOffset="85922.7857">24561 5210 268 0,'0'-19'101'0,"6"14"-78"0,-3 7 13 0,-3-2 2 16,0 0-11-16,6 6-1 15</inkml:trace>
  <inkml:trace contextRef="#ctx0" brushRef="#br0" timeOffset="85985.4014">24591 5220 539 0,'9'27'26'0,"0"2"5"0,0 0-14 16,0 0-5-16</inkml:trace>
  <inkml:trace contextRef="#ctx0" brushRef="#br0" timeOffset="86066.6526">24663 5503 304 0,'9'11'112'0,"-3"-8"-87"0,5-3-99 0,-2 0-52 16,-3-3 59-16,12 0 35 16</inkml:trace>
  <inkml:trace contextRef="#ctx0" brushRef="#br0" timeOffset="86165.6469">24865 5379 308 0,'0'-3'115'0,"6"-2"-89"0,-6 10 21 16,3 1 5-16</inkml:trace>
  <inkml:trace contextRef="#ctx0" brushRef="#br0" timeOffset="86275.0059">24883 5395 590 0,'3'10'26'0,"-3"1"-15"16,6 2-9-16,-3-2-5 0,3-3-18 16,-3-3-9-16,-3-5-35 15,0 0-14-15,0 0 42 16,3-3 21-16</inkml:trace>
  <inkml:trace contextRef="#ctx0" brushRef="#br0" timeOffset="86455.8868">24820 5199 380 0,'-14'-5'143'0,"14"5"-112"0,0 5 8 0,0-8-4 16,8 6-25-16,-2-6-5 15,-3 3-20-15,6-2-7 16,0-1-108 0,0 0-49-16,-3 1 92 15,12-3 43-15</inkml:trace>
  <inkml:trace contextRef="#ctx0" brushRef="#br0" timeOffset="87146.481">24621 5392 148 0,'0'-5'55'0,"-3"5"-43"0,-3-3 3 15,6 3-1-15,0-2 4 0,0 2 3 16,0 0-4-16,0 0 0 16,0-3-10-16,0 3 5 0,0-3 1 15,0 1 0-15,6-1 0 16,-6-2-5-16,3-1 0 15,-3 1 8-15,0 3 5 0,6-1 2 16,-3 0 1-16,0 1-5 16,-3-4 1-16,0 4 2 15,0 2 1-15,0 0-4 16,0 0 1-16,0 5-7 16,0 0-3-16,0 3-1 15,6 3-1-15,-3 2-4 0,-3 3-3 16</inkml:trace>
  <inkml:trace contextRef="#ctx0" brushRef="#br0" timeOffset="87224.7184">24684 5532 372 0,'0'-2'140'0,"8"2"-109"0</inkml:trace>
  <inkml:trace contextRef="#ctx0" brushRef="#br0" timeOffset="87999.7616">24654 5408 148 0,'0'3'57'0,"0"-6"-44"0,-3 0 10 16,3 3 2-16,0 0-8 15,0 0 1-15,0-2-9 16,3-1-3-16,-3 1-3 16,6 2 2-16,-3-6 1 0,-3 4-2 15,0-4-3-15,6 4 0 16,-6-1 1 0,3 0 8-16,-3 1 3 15,0-1 20-15,0 3 9 0,0 0-5 0,0 0-2 16,0 0-13-16,6 5 5 15,0 3-4 17,-6 3-9-32,8-1-3 0,-8 4-4 15,9 2 0-15,-9-1-4 16,3-1-2-16,-3-1 0 16,6 0 1-16,-6-2-1 15,3-3 2-15</inkml:trace>
  <inkml:trace contextRef="#ctx0" brushRef="#br0" timeOffset="88218.5949">24684 5464 432 0,'-3'-19'162'0,"3"14"-126"0,-9-3-10 0,6 3-14 15,-3 2-12-15,6-2 0 16,-3 2-3-16,3-2 2 15,-6 2 1-15,6-2 0 0,0 5 2 16,0 0-3-16,0 0 0 16,0 0-1-16,0 0-2 15</inkml:trace>
  <inkml:trace contextRef="#ctx0" brushRef="#br0" timeOffset="88312.4959">24701 5519 408 0,'0'6'151'0,"-3"-6"-118"0,3 0-59 16,0 0-37-16,6-3 27 16,-6 0 17-16</inkml:trace>
  <inkml:trace contextRef="#ctx0" brushRef="#br0" timeOffset="89244.3372">24937 5276 236 0,'0'0'88'0,"-3"0"-69"0,3 2 24 16,0-2 7-16,0 0-13 0,0 0-3 16,3 0-5-16,5 0 1 15,-2 0-16-15,0 0-12 0,3 0-5 16,0-2 1-16,9-1 1 15,-3 1 1-15,-9-6 0 16,3 0 0-16,-6-3 0 16,6 3 2-16,0 0 3 15,-6-2-18-15,6 2-8 16,-6 0 6-16,3 5 5 16,-4-2 5-16,-2 2 3 0,0 3 5 15,0 0 6-15,0 0 8 0,0 8 4 16,0 3-10-16,0 2-7 15,-2 8-7-15,-4 0-1 16,3 0 4-16,-6 3 4 16,6 0-10-16,-3-5-5 15,3-1 16-15,0-2 7 16,-3-3-4-16,6-2-4 16,0-3-3-16,0 0-1 15,6-3 0-15,0-2 2 16,3-3-1-16,0 0 2 0,0-3-2 15,2 0 2-15,-2 1-7 16,3-1 1-16,-6-2-1 16,0 5-1-1,0-3-32-15,-6 3-12 0,0 0-80 16,0 0-33 0,3 0 84-16</inkml:trace>
  <inkml:trace contextRef="#ctx0" brushRef="#br0" timeOffset="89436.2819">24993 5331 296 0,'-6'3'112'0,"6"-3"-87"0,0 5 7 16,0-5-3-16</inkml:trace>
  <inkml:trace contextRef="#ctx0" brushRef="#br0" timeOffset="89524.2502">24996 5342 544 0,'12'3'19'0,"-3"-3"-8"16,9 0-16-16,-6-3-2 0,6-2 7 15,-7-1 7-15,1 1-74 16,6 0-33-16,-9-6 50 15,3 6 26-15</inkml:trace>
  <inkml:trace contextRef="#ctx0" brushRef="#br0" timeOffset="90026.3158">25187 5263 256 0,'3'13'96'0,"5"-8"-75"0,13 0 10 16,-15-7-2-16,6 2-9 0,0 0-1 15,0-3-3-15,3-5 0 16,-3 0-8-16,0-2-1 0,0-4 0 15,-4 1-1-15,1 3-1 16,-6-1-1-16,3-2 2 16,-3 2 3-16,-3 1 5 15,-3 2-10-15,-3-3-5 16,3 3 1-16,-6 3-1 16,1 2 1-16,-4 3 0 15,-9 8 2-15,3 3-3 16,-3 7 0-16,6 6 1 15,0 3 0-15,3 2-7 32,12-3 0-32,0-2 14 15,12-3 7-15,3-2 0 16,0-6 2-16,3-3-5 16,0-2-1-16,-3-2-9 0,0-4 0 15,-1-4-58-15,-2-4-27 16,6-4 43-16,-6-3 20 15</inkml:trace>
  <inkml:trace contextRef="#ctx0" brushRef="#br0" timeOffset="96906.5548">24428 5879 52 0,'0'5'19'0,"-9"-5"-15"0,9 6-7 0,0-6-3 15</inkml:trace>
  <inkml:trace contextRef="#ctx0" brushRef="#br0" timeOffset="97553.7308">24407 5903 68 0,'-6'3'27'0,"3"-11"-21"0,6 13 78 31,-3-2 44 0,-3 2-54-31,0-5-24 16,-3 2 28 0,6 1 14 15,-3 2-40-31,-3 3-18 16,6-5-19-1,0 0-5-15,0 2-4 0,0-5-1 16,0-3-3-1,9 3 1-15,12-2 2 0,0-1-4 16,-1-2-3-16,-2-3 3 0,3-3 3 16,6 1-1-1,-3-4-2-15,-4 1-5 16,1 3 0-16,-3 2 0 0,-6 0 2 16,-3 5 1-1,0 0 1-15,-6 3 4 16,-3-2 2-16,0 2-2 0,0 2-3 15,0 4 0 1,-6-1 1-16,0 3-8 16,3 2-1-16,-3 6 4 15,-3 3 3-15,-3 2-1 0,3 3 0 16,3 2 1-16,-3 1 0 16,3-3 4-16,-2-1 5 15,2 6-7-15,0-7-1 0,3-6-6 16,-3-1-1-16,6 4 7 15,0-8 4-15,9-1-2 16,-3-5-2-16,3-2-5 16,2-3 0-16,4-8 2 15,0 0 1-15,0 0 3 16,3 0 3-16,0 0-11 16,-3 3-8-16,-6-3-4 15,0 3-37-15,-6 0-16 16,5-1-67 15,-8 4-27-31,9-1 87 0</inkml:trace>
  <inkml:trace contextRef="#ctx0" brushRef="#br0" timeOffset="97893.658">24511 6009 184 0,'-9'2'68'0,"6"-2"-52"0,-6 0 28 0,9 3 11 15,0 0-8-15,0-3 0 0,0 0-1 16,0 0 1-16,0 0-25 15,0 0-11-15,6 2-3 0,0-2 6 16,3 3 3-16,0-3 5 16,3 0 3-16,9-3-9 15,-4 1-2-15,4-4-6 16,0 1-3-16,0 0-9 16,0-1-5-16,-6 1-72 15,0 0-34-15,5 2 59 16,-5-2 28-16</inkml:trace>
  <inkml:trace contextRef="#ctx0" brushRef="#br0" timeOffset="98374.6406">24937 6072 272 0,'-12'0'101'0,"12"5"-78"0,-3 1 22 0,3-6 6 16,0 0-12 0,0 0-2-16,0 0-8 15,0 0-1-15,0 0-16 16,3 0 0-16,3-3-1 0,0 3-4 0,2-5 1 16,4 2-3-16,3-2 2 31,0 0 0-31,3-3 1 0,0 0-4 15,-3 0-1-15,6 0 1 16,-4 0 0-16,1 3 0 16,-9-1 0-16,-3 1-2 15,0 2 1-15,-3 1-9 16,-6-1-3-16,-3 3-81 16,0 3-35-16,0-1 63 15,-3-2 31-15</inkml:trace>
  <inkml:trace contextRef="#ctx0" brushRef="#br0" timeOffset="124603.734">1868 6789 104 0,'-6'-2'38'0,"12"-6"-29"0,-12 8-21 15,6 0-8-15,-3-3 6 0,3 0 7 16</inkml:trace>
  <inkml:trace contextRef="#ctx0" brushRef="#br0" timeOffset="124759.9265">1850 6747 220 0,'-3'-5'82'0,"15"-3"-64"0,-18 10 9 0,6-2 0 15,0 0-3-15,0 0 3 16,0 0 68 15,6 3-64-31,-6-3-9 16,-9 11 2 0,3-1-12-16,0 1 2 15</inkml:trace>
  <inkml:trace contextRef="#ctx0" brushRef="#br0" timeOffset="125027.4805">1773 6919 444 0,'-12'32'165'0,"9"-17"-129"0,-3 1-9 0,6-8-13 0,-3 0-13 16,0-2-1-16,3 1 1 15,0-1-1-15,0-4 0 16,0 1 0-16,0-3 0 0,0 0-3 16,6 0 2-16,3 0 1 15,3-3 0-15,3-2 0 31,6-3 2-31,2 3 1 0,4 0 3 16,9-1-3-16,-6 1-2 0,-3 2-3 16,-7 1-1-16,-2-1-7 15,-9 0-2 1,-3 1-13-16,0-1-4 16,-3 0-1-16,-6 1-54 15,3-1-6-15,-12 1 45 0,6-1 24 16</inkml:trace>
  <inkml:trace contextRef="#ctx0" brushRef="#br0" timeOffset="125646.3956">1969 6757 224 0,'6'-2'85'15,"-6"-9"-66"-15,-12 32 8 0,9-15-2 16,3-4-4-16,0 1-1 16,0 2 42-1,3 11-29-15,-3 3-9 16,6 2 5-16,-3 5 4 15,-3 6-11-15,3 10-4 16,0 3-11-16,0-2 2 0,6-6 1 16,-9-3-3-16,0-2-2 15,6-6-2-15,0-2 0 16,3-5-2-16,-9-3-1 16,0-16-90 15,0 7 49-31,-9-4 17 15</inkml:trace>
  <inkml:trace contextRef="#ctx0" brushRef="#br0" timeOffset="126183.5517">1818 6789 272 0,'0'-2'104'0,"0"2"-81"0,-6 5 53 32,3 8-34-17,3-2-17-15,-9 2 1 16,3 3 1-16,0 2-12 0,0 1-3 16,0 2-8-16,-3-2-3 0,3 2 0 15,3-3-10-15,-3-2-2 16,3-3-49-16,0-7-23 15,3-1 45-15</inkml:trace>
  <inkml:trace contextRef="#ctx0" brushRef="#br0" timeOffset="126702.8842">1981 6734 296 0,'-3'-3'112'0,"0"0"-87"0,9-2 2 0,-6 5-6 16,-3 0-10-16,0 0 1 0,0 0 15 15,0-3 7-15,-6 1-17 16,1 2-12-16,-1-3-4 0,-3 0 8 16,0 3 3-16,-3-2-1 15,0 2 1-15</inkml:trace>
  <inkml:trace contextRef="#ctx0" brushRef="#br0" timeOffset="127350.5844">1770 6715 440 0,'-9'3'165'0,"6"-1"-129"0,-3 4-7 0,3-1-12 0,0-2-14 15,3 2 0-15,-9 0-1 16,3 3-2-16,0 0 1 16,-3 0-4-16,3 0 2 0,3 3 1 15,-8-1 0-15,5 6 0 16,3-3 2-16,-6 3-1 16,3 3 2-16,3 4 0 15,0 1 1-15,3 11-2 16,0-1 1-16,0 0-2 15,0 1 2 1,3-3-2-16,0-3 2 16,3-3-2-16,3-2-1 0,-6 0-2 0,3-3 1 15,-1-3 1-15,1 1 2 16,3 2-1-16,-6-5-1 16,6 3 1-16,0-4-1 15,0 1-3 1,3-5 2-16,-3 2 3 15,3-2 1-15,3-3-1 0,0-3 1 16,2 0 4-16,-2-2 4 16,6-3-13-16,-3 0-3 15,12-3 0 1,0 1 4-16,-1-4 3 16,-5-2 0-16,3-2-2 15,-3-1 1-15,-3-2-1 16,-1 0 2-1,1-3 3-15,0 0 0 16,-6-3 0-16,0-2-1 0,0 0 0 16,-6 3 0-16,-3-11 2 0,0-1-3 15,-3-9 0-15,-3-4 1 16,-3-2 0-16,-3 3 0 16,-3 2 0-16,3 3 0 15,-12 0 0-15,6 3 4 0,-9-3 5 16,-3 5-5-16,-2 6-2 15,-4 4-6-15,0 7-13 16,0-4-4 0,1 9-41-16,2 2-16 15,3 5 35-15,3 0 21 16</inkml:trace>
  <inkml:trace contextRef="#ctx0" brushRef="#br0" timeOffset="139367.112">18659 5554 300 0,'0'-3'112'0,"0"3"-87"0,3-3 11 0,-3 3-2 16,0 0-4-16,3-2 2 16,3-1-33-16,0-2-15 15,3-1 7-15,0 4 3 0,0-1 7 0,0 3-2 16,-1 5 0-16,1 1 1 15,-3 4 0-15,0 4 13 16,-6 4 6-16,-3 1-9 16,-3 10-6-16,-3-5-2 15,1 2-2-15,-4-5 0 16,3 0 0-16,0-7 0 16,3-1 0-16,0-5 2 15,3 0 3-15,3-3-4 16,3-5-1-16,3 0 0 15,6-3 2-15,3 1-3 16,2-1 0-16,4-2 1 16,6 2 2-16,0 0-3 15,-3 3-2-15,-6 0-40 0,-4 0-17 16,1-2 31-16,-3-4 14 16</inkml:trace>
  <inkml:trace contextRef="#ctx0" brushRef="#br0" timeOffset="140025.0691">18698 5384 200 0,'-9'-8'74'0,"9"3"-58"0,-6 0 20 15,6 5 7-15,-3-3 77 32,-6 0-62-17,0 6-23-15,-3 2-17 0,0 3-7 16,0 3-3-16,0 2-3 15,-3 3-2-15,4 8-3 0,-4 0 1 16,0 5-4-16,3 5 2 16,3 8 1-16,3 9 0 15,3 2-3-15,6 2 2 16,6 1 1-16,6-3 0 16,6-6-3-16,5-10 0 15,10-10 2-15,12-11 2 0,8-14 0 16,1-10 2-16,-10-10-2 0,-5-14-1 15,-6-15 3-15,-9-4 0 16,-9-4 3 0,-13 2 3-16,-13 0 0 15,-4 5 0-15,-18 3-5 0,-6 8-1 16,0 11-1-16,4 5 1 16,2 2-53-16,9 6-23 15,6 2 34-15,9 6 20 16</inkml:trace>
  <inkml:trace contextRef="#ctx0" brushRef="#br0" timeOffset="141530.3129">20963 5458 196 0,'-3'0'74'0,"3"3"-58"0,0-3 9 0,0 0 0 16,0 0-4-16,0 0 2 0,0 3 92 31,0 2-66-15,0-5-24-16,0 0-26 15,0 0-11-15,3 0 7 16,3-5 4-16,0-1 2 15,0-2-1-15,0-2 1 0,3-1-1 16,-3 1 0-16,-1 2 0 16,1 0 0-16,0 3 0 15,3-1 0-15,-3-4 0 16,0 4 0-16,-3 1 0 16,0 2 2-16,0 1-3 15,-3 2 0-15,0 0 1 16,0 8 0-16,0 2 11 15,-3 4 7-15,0 4-5 16,0 3 0-16,0 0-3 0,0 1-1 16,0-1-3-16,0-3-1 15,3 1-3-15,-3-3-2 16,3-6-2-16,0 1-1 16,3-3-14-16,-3 0-4 15,0-8-77-15,0 0-33 16,3 0 62-16,-3-6 34 15</inkml:trace>
  <inkml:trace contextRef="#ctx0" brushRef="#br0" timeOffset="141830.4626">20951 5638 284 0,'-9'6'107'0,"9"-4"-83"0,0-7 10 16,0 2 2-16,0 3-2 15,3 0 4-15,3 3-30 16,3-3-13-16,0 0 1 16,3 0 14-16,3-3 10 0,-1 1-9 15,7-1-4-15,0 0-4 16,3 1 0-16,-3 2-4 15,-3 0-2-15,-1-3-9 16,1 3-89-16,-3-3-40 16,-3-5 72-16,0-2 34 15</inkml:trace>
  <inkml:trace contextRef="#ctx0" brushRef="#br0" timeOffset="142434.5867">21132 5286 212 0,'-14'-5'79'0,"-7"-5"-61"0,12-1 10 0,3 11 0 0,0-3-1 16,-3-2 1-16,0 0-2 15,-3 5 1-15,0-3-15 16,3 3 6-16,-3-3 3 0,1 3 0 15,-4 0-1-15,0 3-8 16,3 2-5-16,-3 6 0 0,0 2 2 16,3 0-2-16,-3 6-2 15,3 5 0-15,-3 5 1 16,4 3-3-16,2 13-2 16,3-3-3-16,3 8-1 15,9-2 2-15,3-1 0 16,5-4-2-16,4-12 2 15,9-4-1-15,12-6 0 16,11-8 2-16,4-13 0 16,-3-16 0-16,-4-10 2 15,-5-11 3-15,-9-3 2 16,-33 40 32 15,12-74-17-31,-9 8-4 16,-12 5-12-16,-3 11-7 15,-9 8-66-15,-6 5-28 0,9 10 48 16,21-7 23-16</inkml:trace>
  <inkml:trace contextRef="#ctx0" brushRef="#br0" timeOffset="156891.297">23002 5450 192 0,'0'3'71'0,"0"-3"-55"0,0 0 24 16,0 0 7-16,0 0-9 15,-3 3 0-15,3-3-4 16,0 0-1-16,0 0-18 16,0 0-5-16,0 0 1 0,3 0 4 0,6-3 5 15,-3 0-10-15,0 1-3 16,3-4-1-1,2 1-5-15,-2 0-1 16,0 2-2-16,0 3 0 16,0 3 0-16,0 0 0 15,0 2 2-15,-3 0 0 16,6 0 0-16,-6 1 2 16,0 2 1-16,-6 0 1 15,0 0 4-15,-3 2 3 16</inkml:trace>
  <inkml:trace contextRef="#ctx0" brushRef="#br0" timeOffset="157189.7158">23046 5569 420 0,'0'0'156'0,"3"-2"-121"0,0-1-14 16,6 3-16-16,-3-2-8 16,3-1 1-16,-3 0-1 15,9 1 2-15,-3-1 1 16,0 6 0-16,0-1 0 0,0 1 0 15,-3 2 0-15,5 3 0 16,-5 0 0-16,-3 0 8 16,3 0 5-16,-6 0 7 15,-3 2 4-15,-3 1-8 16,-6 2-4-16,-3-2-1 16,-5 2 0-16,5 0-12 15,-6-5-4-15,3 3-5 16,0-6 1-16,0-2-33 0,6-3-12 15,0-3-56-15,6 0-22 16,6-4 69-16,6-9 35 16</inkml:trace>
  <inkml:trace contextRef="#ctx0" brushRef="#br0" timeOffset="158089.9674">23148 5379 212 0,'-3'-11'82'0,"3"14"-64"0,0-14 13 16,0 11 1-16,0 0 3 15,0-2 3-15,0-1-3 0,-3 1-1 16,0-1-19-16,3 0-7 0,-6-2 15 15,6 0 2 1,-3-1-8-16,0 4-3 16,-3-1-2-16,0 0 0 15,0 1-2-15,0 4-1 16,0-2-3-16,0 3-1 16,-3-3-3-16,6 3-2 15,-6-3 1-15,0 5-1 16,0-2 0-16,3 5 2 15,-8 0-1 1,8-1-1-16,-3-1 3 16,0-1-2-16,-3 0-1 15,3 3 3-15,-3 0 0 0,3 0-1 16,-6 0 1-16,6 3-4 16,-3 5 0-16,3-3 1 15,0 3 0-15,-2 2 0 16,8 3 2-16,-3 1-1 15,0 1-1-15,6 1-2 16,-6 3 1-16,12-1 1 16,-3 3 2-16,3-2-1 15,0-1-1-15,11-2 1 16,-5 0-1-16,9-3-3 16,-3-3 2-16,3-2 1 15,3-3 2-15,-1 1-3 16,1-4 0-16,-3-2 1 0,6-2 0 15,-3-6 0-15,-3 0 0 16,8-6 0-16,-8-2 2 16,9-5-1-16,-3-3 2 15,-3-2-2-15,-4-6-1 16,7-8 3-16,-18-2 0 16,0-3-1-16,-12-3-2 15,0 0 3-15,-9 1 0 16,0 2 1-16,-6 2 0 15,1 6 4-15,2 5 3 16,0 6-6-16,0 2-3 16,0 3-56-16,9-1-24 15,-3 6 39-15,3-2 19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6:19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12698 15366 28 0,'0'-6'11'0,"0"4"-6"16,0 2 11-16,0 0 28 16,-9 0-5-16,-6 0-5 15,1 0-1-15,-1 2-19 16,0 4-8-16,-3 7-7 16,0 0 0-16,3 0 1 15,3 11-3-15,3 0 2 0,3-3-1 16,6 0 0-16,3-2 2 0,3-6 0 15,6-2-3 1,6-6 2-16,3-5 1 0,-3 0 2 16,0-13-3-1,-4-3-2-15,1-3-1 0,-3 1 3 16,-3-1 0-16,-6 3 1 16,0 1 2-16,-3-1 1 15,0 5 5-15,-3 3 5 16,-6 8-5-16,3 0-2 15,6 11 1-15,3 2 0 16,0 3-1-16,3 5-1 16,0-3-3-16,3 1 1 15,3-6-4-15,6 0 0 16,0-5-41 0,8-2-52-16,4-9 16 0</inkml:trace>
  <inkml:trace contextRef="#ctx0" brushRef="#br0" timeOffset="1">13228 15347 84 0,'-15'-3'33'0,"6"3"-18"0,-3 6-2 0,6-1 11 16</inkml:trace>
  <inkml:trace contextRef="#ctx0" brushRef="#br0" timeOffset="2">13157 15371 205 0,'-21'13'21'16,"3"3"-9"-16,3 8-3 15,3-3-6-15,6-2-2 0,9 2 0 0,3-3-1 16,9-5 0-16,3 1 0 16,3-4 0-16,-1-7-7 15,7 2 0-15,-3-10-26 16,0 0-43 0,3-11 4-16</inkml:trace>
  <inkml:trace contextRef="#ctx0" brushRef="#br0" timeOffset="3">13377 15138 140 0,'-6'0'52'0,"9"0"-28"0,-6 8-28 16,6 0 8-16,-3 5 2 15,0 3 6-15,3 11 5 16,3 10 4-16,0-3-11 0,-3 6-3 0,0 2-3 15,3-5-2-15,-3 0-2 16,3-10-21-16,-3-4-9 16,-3-7-45-1</inkml:trace>
  <inkml:trace contextRef="#ctx0" brushRef="#br0" timeOffset="4">13276 15300 196 0,'-3'-22'74'0,"9"22"-40"0,6-21-42 0,-1 19 10 0,4-1-3 16,0 0 0-16,3 1-2 16,0 2 0-16,0 5 2 15,0 0-22-15,-3 0-9 0,-1 1-35 16,1 7-21-1,-3-2 42-15,-3 2 111 32,-9 16-13-17,-3-3-1-15,3 3-18 16,0 1-10-16,3-1-7 16,3-6 0-16,3-4-9 15,6-6 0-15,6 0 3 0,0-7-2 16,-1-6 3-16,1-8-2 15,-3-8 2-15,-3 0-4 16,-3-2-2-16,-6-1-2 0,-6 1 0 16,-6-4-4-1,-6 6 0-15,-6 1-10 0,-3 1-5 16,3 6-19-16,1 3-7 16,2 2-11-1,3 3-36-15,6 0 20 16</inkml:trace>
  <inkml:trace contextRef="#ctx0" brushRef="#br0" timeOffset="5">13624 15376 108 0,'9'16'44'0,"-3"-8"-24"0,3 3-10 16,-6-3 12-16,3 2-6 16,-3 3 1-16,0-2 5 15,-3-3 6-15,0-5-15 16,0 4 2-16,0-14 8 15,0 1-6-15,0-4-4 16,0-1-3-16,3 1-9 16,3-1-2-16,2-2 0 15,4 2 0-15,0 3 1 16,6 3 0-16,0 5-29 16,3 0-13-16,0 5-47 15,0-5-27 1,-4-5 57-16</inkml:trace>
  <inkml:trace contextRef="#ctx0" brushRef="#br0" timeOffset="6">14127 15366 36 0,'0'0'16'0,"0"5"-8"0,3 3 8 16,0-3 13-16,0 3-2 15,0 3 1-15,0 2-9 16,-3 3-4-16</inkml:trace>
  <inkml:trace contextRef="#ctx0" brushRef="#br0" timeOffset="7">14145 15464 216 0,'3'13'14'0,"-3"-3"-7"0,0-2 4 0,0 0 2 16,0-2 2-16,0-1 4 16,0-5-7-16,0-5 3 15,0-1-5 1,0-7-3-1,0 5-4-15,0-3-2 16,0 4 0-16,3-4 1 16,0 0-3-16,3 1 0 15,0-3 1-15,0-1 2 16,3 1-3-16,-1 5 0 16,4 3-1-16,0 0 0 15,-3 2 2-15,6 6 0 16,-3 2 0-16,0 5 2 15,-3 1-1-15,-3 5-1 0,0-5 3 16,0 2 2 0,-3-3-2-16,0 1-2 0,-3-3 4 15,0-3 4-15,0-2-7 16,0-6-1-16,0-2-1 16,0-3 0-16,3-3-7 15,0-2 0-15,0 0 1 16,3-6 1-16,-1 6 3 15,4 0 1-15,-3 5-2 16,3 3 2-16,0 5 1 16,0 8 2-16,0-3 5 15,0 8 4-15,-3 0-6 0,0 9-3 16,-3-7-4 0,3 1 1-16,-3-3-6 0,3-7-31 15,0 2-9 1,-3-6-73-1,3-7 35 1</inkml:trace>
  <inkml:trace contextRef="#ctx0" brushRef="#br0" timeOffset="8">14490 15374 128 0,'-15'5'49'0,"27"3"-26"0,-15 8-18 0,9-8 11 0,0 10-1 16,0 3 4-16,0-2-7 15,0-3 1-15,3-3-8 16,3-2-1-16,0-4 0 0,3-7 2 16,-1-2 1-16,1-11-6 15,0-3 0-15,-3-5-10 16,-3 5-2-16,-3-3 4 16,0-5 1-16,-3 11 4 15,-3 0 1-15,0 8 3 16,0 2 1-16,-3 3-4 15,3 8 1-15,0 2-2 16,0 4 0-16,0 7 4 16,3 0 1-16,0-5-6 15,0-3-2-15,12-2-27 16,3-14-55-16,2-2 4 16</inkml:trace>
  <inkml:trace contextRef="#ctx0" brushRef="#br0" timeOffset="9">14844 15315 152 0,'-12'-8'57'0,"3"16"-30"0,-2-8-21 0,8 6 17 15,-3-1-10-15,0 0 0 16,0 3-5-16,0 0-3 16,3 0-2-16,3 3-3 0,6-1 1 15,3 1-1-15,0-1 2 0,0 4 1 16,-1 4 1-16,-2-5 6 15,-3 1 6-15,-6-1-2 16,-3 0 2-16,-2-8-9 16,-4-2-2-1,-6-3-12-15,-6-8-3 0,-3-3-17 16,9 1-6 0,3-3-13-16,4-3-6 0,2 3-19 15</inkml:trace>
  <inkml:trace contextRef="#ctx0" brushRef="#br0" timeOffset="10">14946 15085 184 0,'-15'5'68'0,"30"3"-36"0,-10 16-31 0,-8-8 14 16,6 13 3-16,-6 11 3 15,1 2 1-15,-1 1-2 16,0-1-10-16,3 3-9 0,6-5-3 16,-9-9-8-16,8-4-2 15,1-6-28-15,-9-8-67 32,0-8-7-32,-8-7 49 15</inkml:trace>
  <inkml:trace contextRef="#ctx0" brushRef="#br0" timeOffset="11">14773 15241 252 0,'-6'-5'93'0,"9"5"-50"0,3 0-48 0,0 0 15 0,6-3-2 16,3 1 3-16,8-6 0 15,7 5 3-15,0 0-7 16,0 1-4-16,-1-3-2 0,1 5-39 15,0 0-14-15,0-6-60 16</inkml:trace>
  <inkml:trace contextRef="#ctx0" brushRef="#br0" timeOffset="12">15377 15178 144 0,'0'26'55'0,"0"6"-30"0,6 26-32 15,-3-37 8-15,-3 3 0 16,6 0 1-16,-6 2 6 16,6-4 5-16,-3 4-7 15,-6-13 3-15,6-2 4 0,0-3 2 16,0-13 0 0,0-3-7-16,-6-6-7 15,6 1-2-15,0-5 1 0,3-1 0 16,0-2 0-1,3 2 2-15,3 1-6 0,2 10 1 16,1 8 3-16,3 5 4 16,-3 6 5-16,0 2 2 15,-3-2 8-15,-6 7 2 16,-6 1-8-16,-3 2-3 16,-6 0-4-16,-3-5-1 15,-3-3-6-15,0-10 1 16,-6 2-13-16,-2-2-7 15,-1-11-18-15,6 5-6 0,6-2-17 16,0-3-35 0,12-3 23-1</inkml:trace>
  <inkml:trace contextRef="#ctx0" brushRef="#br0" timeOffset="13">15541 15366 124 0,'21'5'46'0,"-12"-2"-24"0,14 2-8 16,-8-5 15-16,-3 5-8 15,3-2 1-15,0-1-11 16,0-2-4-16,-3 0-4 16,0-2-3-16,-3-6 1 0,0 5 1 15,-4-2 3-15,-2-3-2 16,-6 0-2-16,-2-5-5 16,-4 2 0-16,-9 9 0 0,0 4-1 15,-3 1 4 1,3 7 0-16,3 1 5 15,3 5 5-15,3 0 8 16,1 2 4-16,8 6-4 0,8-5 0 16,4-3-8-16,12-3-1 15,0-3-6-15,3-7-2 16,8-8-55-16,4-6-23 16,0-2-16-1</inkml:trace>
  <inkml:trace contextRef="#ctx0" brushRef="#br0" timeOffset="14">16222 15300 60 0,'-3'-22'24'0,"3"17"-12"0,-5-13 1 16,-1 15 14-16,6 0 2 16,-6 1 3-16,-3 7-9 15,-6 3-3-15,3 8-10 16,-9 2-4-16,0 3-3 15,3-2-3-15,3 7 1 0,7 1-4 16,8 2 2-16,8-5 1 0,4-6 2 16,6-2-19-1,3-5-6-15,9-9-34 16,6-7-23-16,-1-6 33 16</inkml:trace>
  <inkml:trace contextRef="#ctx0" brushRef="#br0" timeOffset="15">16368 15339 176 0,'-29'8'66'0,"20"3"-36"15,-15 5-35-15,12-6 12 0,3 3-6 16,0 9 2 0,3-1 4-16,3-3 4 15,15-2-6-15,6-3-1 0,3-5 0 16,-3-8 0-16,2-8-7 15,-2-2 0-15,-3-3-6 16,3-1 1-16,-6-4 4 16,-3 5 2-16,-6-3 2 15,-3 5 0-15,-3-2 2 16,0 10 1-16,0 1-4 16,0 4 1-16,0 6-2 15,3 0 0-15,0 16 0 16,3-3-2-16,3 0 3 15,0-2 2-15,3-6-16 0,3-2-6 16,6-3-34 0</inkml:trace>
  <inkml:trace contextRef="#ctx0" brushRef="#br0" timeOffset="16">16583 15098 176 0,'0'6'68'0,"0"2"-36"0,0 18-37 0,6-7 12 15,-3 12-6-15,-3 9-1 0,5 0 5 16,-2 5 1-16,-3-8-2 16,3-8-3-16,3 3 0 15,-3-6-10-15,6-7-4 0,-3-19-95 31,0-6 17-31</inkml:trace>
  <inkml:trace contextRef="#ctx0" brushRef="#br0" timeOffset="17">16693 15098 160 0,'0'0'60'0,"0"8"-32"0,0 3-33 15,0-3 10-15,0 13-3 16,6 6 1-16,-3 10 1 15,-3 5 2-15,0-5-3 0,0-5-2 0,0 2 0 16,9-5-26-16,-9-8-10 16,9 1-31-1</inkml:trace>
  <inkml:trace contextRef="#ctx0" brushRef="#br0" timeOffset="18">16803 15334 184 0,'-6'0'71'0,"6"8"-38"0,6 0-41 0,-3-3 10 15,6 3-12-15,6 0-2 16,0-3 9-16,-4-2 4 0,7-3 0 16,0 0-1-16,-3-5 3 15,6-3-2-15,-3 2-1 0,-6-2 1 16,3-5 1-16,-12-5-12 15,-12-1-3-15,0 3 1 16,0 3 5-16,-6 5 6 16,-6 11 5-16,0 10 1 15,3 0 0-15,0 0 8 16,10 6 6-16,-4-3-8 16,9 0-1-16,0 0-6 15,6-1-1-15,6 1-8 16,5-2-2-16,4-1-18 15,9-5-9-15,3-3-26 16,3-5-23 0,-1-3 35-16</inkml:trace>
  <inkml:trace contextRef="#ctx0" brushRef="#br0" timeOffset="19">17202 15302 172 0,'-48'-21'66'0,"30"34"-36"0,-9 0-35 0,16-5 10 15,-7 3-10-15,6 5 1 16,-12 2 6-16,6 1 4 16,0 5-3-16,15 2 3 0,6-5 3 15,3-2-3-15,6-3 2 16,0-6-5-16,9-4-2 0,0-12-3 16,8-4-1-1,1-6-5-15,-9-5-2 0,0-3 0 16,-3-21 1-16,-6 8-3 15,-6-5 0-15,-12-1 1 16,0-7 2-16,-9 5 14 16,6 8 9-16,-3 8 10 15,9 5 6-15,-3 11-10 16,6 23-15 0,9 14-1-1,3 8 1-15,3 16 1 16,0 2 4-16,3-5-5 15,2 5-1-15,1-5-29 16,6-8-12-16,-6-5-53 16</inkml:trace>
  <inkml:trace contextRef="#ctx0" brushRef="#br0" timeOffset="20">12424 15744 52 0,'0'-19'22'0,"3"19"-12"0,-3 0-5 0,0 0 8 16</inkml:trace>
  <inkml:trace contextRef="#ctx0" brushRef="#br0" timeOffset="21">12448 15739 72 0,'-15'-16'27'0,"15"16"-14"0,0 0-11 16,0 0 9-16,0 0-1 16,0 0 2-16,0 0-2 15,0 0 1-15,0 0 3 16,0 8 1-16,0 0-6 15,3 8-1-15,6-1 5 0,0 12 3 16,0 10-8-16,-3 5 2 0,0 1 1 16,0-4-4-16,0-4 1 15,0-1-3 1,0-10 0-16,-3-3-3 0,0-5-2 16,0-5 7-16,0-6 5 15,-3-8-6-15,0-7-1 16,0-9-8-16,0-2-2 15,0-11-3-15,3 6 0 16,3-1 5-16,0 6 1 16,2 3-1-16,4 4 2 15,0 6-1-15,6 6 0 0,6 7 0 16,-6 8 0 0,0 1 6-16,-3 4 5 0,-4 6-1 15,-2-3 3-15,-6 0-4 16,-9-2 1-16,-5 2-1 15,-4-5 3-15,-6-3-3 16,0-2-2-16,-3-6-5 16,3 5-2-16,-2-7-17 15,2-3-5-15,0 0-23 16,9-3-10-16,12-2-17 16</inkml:trace>
  <inkml:trace contextRef="#ctx0" brushRef="#br0" timeOffset="22">12746 15990 140 0,'-6'0'55'0,"6"3"-30"0,3 5-32 0,0-3 8 16,3 0-2-16,0 1 2 15,3-4 6-15,0 3 4 16,0-5-6-16,2 0-1 0,1-5 2 16,0 3-3-16,3-9-2 15,-3 6 4-15,-3-3 1 16,-9-6-2-16,-3 7-1 0,-3-1-1 16,-3-3 1-16,-6 6-2 15,0 5-1-15,-3 5 3 16,1 3 0-16,2 3-1 15,0-4-2-15,3 7 1 16,6-1-1-16,3 5 2 16,3-4 3-16,6 4-2 15,9-5 0-15,3 1-1 16,3-6 1-16,14 5-2 16,-2-5-1-16,0-3-30 15,-3-5-13-15,-4 0-31 16</inkml:trace>
  <inkml:trace contextRef="#ctx0" brushRef="#br0" timeOffset="23">13079 15935 76 0,'-21'0'30'0,"15"0"-16"0,-3 0 1 0,7 10 13 15,-4-2-2-15,0 0-1 16,-3 3-11-16,0 2-6 16,3 3-3-16,3 0 1 0,3-1-3 15,3 4-2-15,6-6 0 0,3 0-6 16,5 1 1-16,4-6-11 15,0-3-6-15,0-5-21 16,-3 0-31 0,0-5 21-16</inkml:trace>
  <inkml:trace contextRef="#ctx0" brushRef="#br0" timeOffset="24">13252 15979 56 0,'-6'-2'22'0,"6"2"-12"0,-3-3-10 0,3 3 5 16,-3 0 10-16,0 0 5 15,-3 0 5 1,0 3 2-16,-3-1-8 0,0 6-4 16,0 3-6-16,0 2-1 15,0 3-7-15,3 0-1 16,0 3 0-16,6-4 0 0,6 7 0 15,3-7-3-15,3-1 2 16,0-6 1-16,3-8 2 16,-3 0-3-16,0-8 0 15,0-3-1-15,-3-2-2 16,-3 0 3-16,-3-1 2 16,-6-1 0-16,0-1-1 0,-3 2 1 15,0 6-1-15,0 1 2 16,0 1 3-16,3 6-2 15,0 6 0-15,3 1-1 16,3 7 1-16,3-1-4 16,3 0 0-16,0 0 3 15,6 9 1-15,2-7-4 16,1-1-1-16,-3-6-17 16,0 0-5-16,-3-8-28 15,0 0-20 1,-3-8 29-16</inkml:trace>
  <inkml:trace contextRef="#ctx0" brushRef="#br0" timeOffset="25">13389 15993 116 0,'-9'-3'44'0,"9"6"-24"0,0 2-26 0,0 0 8 16,3 6 2-16,0 5 5 15,0 0 4-15,3 2 4 16,0-5-7-16,0 9-1 15,3-7-5-15,-1-4-1 16,4 0-1-16,0-11-2 0,-3-6 3 16,0-2-2-16,0-5-1 15,-3-5-4-15,0 2 0 16,-3-3 4-16,-3-5 2 16,0 9 0-16,0-1 1 15,-3 5 2-15,3 0 4 16,0 11-2-16,0 0-2 0,0 11 0 15,3 2-1-15,3 3-2 16,6 3-2-16,0-1 1 16,3-5-1-16,-1 1-11 15,1-6-3-15,0-3-15 16,0-2-7-16,0-6-22 16,0-2-15-1,0-9 34-15</inkml:trace>
  <inkml:trace contextRef="#ctx0" brushRef="#br0" timeOffset="26">13663 15895 188 0,'-15'-5'71'0,"9"5"-38"0,-3 0-30 0,6 5 17 15,0 5-14 1,0 4-4-16,3-4-1 16,0 1-1-16,6 2 0 0,3 0-3 15,3 6 0-15,0-3 2 0,0 2 0 16,-4 1 5-16,-5 2 5 15,-3-3 1-15,-3 4 2 16,-3-7-2-16,-2-1 1 16,-1-12-6-16,0-2-1 15,0-2-22-15,0-4-10 16,3-4-17-16,3-3-7 16,3-3-27-1</inkml:trace>
  <inkml:trace contextRef="#ctx0" brushRef="#br0" timeOffset="27">13776 15974 176 0,'21'5'66'0,"-1"1"-36"0,-5 2-31 15,-6-3 12-15,0 0-1 16,0-2 4-16,0 2-4 16,3-5 2-16,-3 0-7 15,0-5-1-15,0 2 0 0,0-7 0 16,-3 2 0-16,-3-11-2 15,-6 6-2-15,-3 0-2 16,-3 0-1-16,-3 5-1 16,-6-3 0-16,-6 11 5 0,3 5 1 15,0 9-3 1,4-1-1-16,5 8 7 0,3 3 4 16,3-3 4-1,6 5 3-15,15 4-5 0,6-7-1 16,2-4-9-16,4-1-2 15,9-10-5-15,0-8-1 16,2 0-56-16,-2-13-23 16,-3 0-2-1</inkml:trace>
  <inkml:trace contextRef="#ctx0" brushRef="#br0" timeOffset="28">14377 15691 64 0,'-9'-21'27'0,"9"21"-14"0,3 0 0 0,-3 0 11 0,3 3 1 15,0 7 0-15,0 11-1 16,3 11 0-16,-3 10-11 15,0 3-3-15,0 14-6 16,-3-6-1-16,0-1 1 0,0-1-5 16,0-12 1-16,-3-4-38 15,0-11-51 1,0-11 8-16</inkml:trace>
  <inkml:trace contextRef="#ctx0" brushRef="#br0" timeOffset="29">14264 15892 192 0,'-3'0'71'0,"18"-2"-38"0,-3-6-41 0,-3 8 12 15,3 0-6-15,2-3-2 16,4 0 3-16,0-5 0 16,6 8 1-16,0-2-7 0,0-1 0 15,-4-5-30 1,1 5-50-16,-3-7 6 15</inkml:trace>
  <inkml:trace contextRef="#ctx0" brushRef="#br0" timeOffset="30">14517 15739 132 0,'-6'26'49'0,"6"-7"-26"15,3 15-20-15,0-10 12 0,-3 10 6 16,0-2 7-16,0 5-4 15,0-5-2-15,0-6-12 16,0-5-6-16,0-7-1 0,0-1 0 16,0-8 1-16,0-10-2 15,3 0-2-15,3-9 1 16,0-7-1-16,3-5-5 16,3 2-1-16,0 3-2 15,-1 10 2-15,1 3 2 16,3 8 2-16,-3 8 1 15,0 3 1-15,0 7 2 16,-3 3 1-16,-3 1-15 0,-3-4-4 16,0-5-16-16,0 1-8 15,0-9-25 1,-3 3-15-16,0-8 38 16</inkml:trace>
  <inkml:trace contextRef="#ctx0" brushRef="#br0" timeOffset="31">14779 15974 100 0,'15'0'38'0,"-3"3"-20"0,2-1-10 0,-5-2 11 0,3 0-7 16,-3 0 1-16,6 0-2 15,0-2 3-15,-3-1-5 16,-3 1-3 0,-3-6-3-16,-3 2 0 0,-12-4-7 15,-3 2-1-15,-6 3 4 16,-3 5 2-16,0 5 5 15,-2 3 1-15,-1 2-1 16,6 4-1-16,3 1 3 16,3 1 3-16,9 0-2 15,9 3 2-15,9-1-4 16,3-2-2-16,3-5-18 16,5-3-8-16,7-3-37 15,0-5-41 1,3-5 26-16</inkml:trace>
  <inkml:trace contextRef="#ctx0" brushRef="#br0" timeOffset="32">15273 15935 88 0,'-9'0'33'0,"3"5"-18"0,-3 3 2 0,6-3 14 0,-3 6-3 15,0-1-2-15,-6 3-8 16,9 6-1-16,-3 2-10 16,6 3 0-16,3-3 0 0,3-2-1 15,6 2 1-15,3-8-4 16,0-10 0-16,-3-6 1 15,6-5 2-15,0 0-3 16,-6-10-2-16,-9 2 2 16,-3-3 2-16,0 1-11 15,-6-3-3-15,-6-3-9 16,-3 5-2-16,-3 6-11 16,6 0-5-16,0 0-21 15,3 5-20 1,3 0 31-16</inkml:trace>
  <inkml:trace contextRef="#ctx0" brushRef="#br0" timeOffset="33">15356 15744 168 0,'12'21'66'0,"-12"-2"-36"0,6 18-37 0,-3-16 8 15,3 5 4-15,0 9 4 16,0-3 9-16,-3-3 6 16,0-3-13-16,0-2-8 0,-3-6-5 15,-6-4 1-15,6-1 2 16,-3-8-5-16,0 3 1 0,0-8-8 16,0-8-3-1,3 0-6-15,0-5-2 16,6 0 3-16,0-6 1 0,0 6 11 15,0 0 3-15,3 7 4 16,0 4 2-16,6 2 5 16,-1 2 6-16,1 9 8 15,0 0 5-15,0 2-1 16,-6 0 0-16,-3-2-8 16,-6 2 0-16,-3 0-4 15,-6 0 0-15,-3-7-14 16,-3-4-6-16,-3-2-15 15,-5-2-6-15,2-4-3 16,6 1-1-16,3-3-26 16</inkml:trace>
  <inkml:trace contextRef="#ctx0" brushRef="#br0" timeOffset="34">15630 15972 160 0,'15'13'60'0,"-9"5"-32"0,0 17-33 0,-3-22 12 15,0 8 0-15,-6 8 6 0,-6 0 2 16,6-2 0-16,-9-3-7 16,-3-6-10-16,0-2-3 15,-3-5-27-15,-2-9-9 0,-1 3-32 16</inkml:trace>
  <inkml:trace contextRef="#ctx0" brushRef="#br0" timeOffset="35">15538 15789 184 0,'6'-5'68'0,"0"-1"-36"0,0 4-46 16,0 2 6-16,0 0-25 15,0 0-6-15,0 2-22 16,2 4-9-16,-5 4 35 0,3 1 19 16</inkml:trace>
  <inkml:trace contextRef="#ctx0" brushRef="#br0" timeOffset="36">15702 15987 120 0,'17'11'46'0,"-5"-8"-24"0,3-1-19 0,-9-2 12 15,12 0-9-15,-6-2-1 16,9-1-3-16,-6-2-2 16,0-9 1-16,-4-1-6 0,-2-1 1 15,0 0-9-15,-6 3-2 16,-9-1-3-16,-9 4-2 16,1 10 12-16,-4 0 8 15,-3 10 8-15,3 4 9 16,3 2 7-16,3 2-2 15,3 1 1-15,3 2-12 16,6 0-4-16,6-3-5 16,3 1-10-16,9-6-3 0,6-2-16 15,3-3-47 1,-1-6 2-16</inkml:trace>
  <inkml:trace contextRef="#ctx0" brushRef="#br0" timeOffset="37">15946 15940 156 0,'-27'13'57'0,"18"-5"-30"0,-3 3-34 0,9-6 8 16,0 3-2-16,0 0 0 16,3 5 5-16,6 0 5 15,3 0-5-15,6 1 0 0,0-4 0 16,6-2-18-16,2-8-7 15,4 0-19 1,0-2-34-16,-3-9 14 16</inkml:trace>
  <inkml:trace contextRef="#ctx0" brushRef="#br0" timeOffset="38">16142 15659 200 0,'-6'0'74'0,"12"0"-40"0,-3 11-42 15,0 0 10-15,0 7-3 16,3 16 2-16,-6 3 6 16,6 8 4-16,-3 0-6 15,0 3 1-15,0-3 1 0,0-5-10 16,0-1-3-16,6-9-35 16,-9-7-13-16</inkml:trace>
  <inkml:trace contextRef="#ctx0" brushRef="#br0" timeOffset="39">16020 15876 288 0,'3'-8'107'0,"9"8"-58"0,15-2-62 0,-6-1 15 16,2 0-21-16,13-2-5 15,6 2-36-15,-1-7-16 16,1 5-13-16,0-9-6 16</inkml:trace>
  <inkml:trace contextRef="#ctx0" brushRef="#br0" timeOffset="40">16797 15972 96 0,'-3'-8'35'0,"0"5"-18"0,-3-13-5 0,0 11 16 16,0 5-5-16,-6 0 1 15,-3 0-11-15,-3 8-5 16,-5-3-5-16,2 8-3 0,6 6 3 16,0 2-4-16,3 3-2 15,3-3-1-15,9 5 0 16,9 6 3-16,3-5 0 15,-3-6 1-15,12-5 2 16,0-8-1-16,-1-16-1 16,-2-3 5-16,3-7 1 15,-3-9-7-15,-3 1-1 16,-6-1 0-16,0-10 3 0,-9 0 0 16,0-5-1-1,-9 7 1-15,6-10-1 0,-9 11 4 16,3 5 5-16,0 5-1 15,0 13 1 1,9 17-5-16,-3 7-5 16,6 6-2-16,-3 10 2 15,9 10 2-15,-3-2-2 16,0 3 0-16,9-3 3 16,0 3 1-16,-3-8-28 15,-3-3-10-15,6-8-38 16</inkml:trace>
  <inkml:trace contextRef="#ctx0" brushRef="#br0" timeOffset="41">16946 15979 136 0,'3'14'52'0,"0"4"-28"0,0 9-26 0,0-14 9 16,-3 0-5-16,6 0-2 15,-6 9-15-15,3-7-5 16,3-1-36-16,-6-14-14 16</inkml:trace>
  <inkml:trace contextRef="#ctx0" brushRef="#br0" timeOffset="42">16964 15921 156 0,'-12'-2'60'0,"12"-14"-32"15,0 8-35-15,0 8 10 0</inkml:trace>
  <inkml:trace contextRef="#ctx0" brushRef="#br0" timeOffset="43">16955 15903 189 0,'9'5'-56'0,"5"3"3"15,1-3 6-15</inkml:trace>
  <inkml:trace contextRef="#ctx0" brushRef="#br0" timeOffset="44">17175 15977 116 0,'-18'-3'46'0,"15"6"-24"0,-3-1-19 0,3-2 10 16,-3 8-4 0,-6-2 0-16,0 7-3 0,-5 8-1 15,5-2-3-15,3 10-2 0,0 0 1 16,9-3-4-16,6-7 2 16,0 2-1-16,9-8-2 15,-1-7-2-15,4-9-1 16,-6-10 4-16,9-6 3 15,-6-5 3-15,-3-2 1 16,-3-3-2-16,-3-8-2 16,-6 0 1-16,-6-3-1 15,-3-2 0-15,-3 2 2 16,-3 3 5-16,6 5 4 0,-3 14-2 16,9 4 2-16,-3 20-11 15,6 12-2 1,6 9 1-16,-3 4 2 15,9 9 2-15,3-5-1 16,0 4-2-16,-6-7 1 16,6 5-1-16,-3-8-14 15,0-10-5-15,-4-1-89 32,4-18 42-32</inkml:trace>
  <inkml:trace contextRef="#ctx0" brushRef="#br0" timeOffset="45">17321 16006 76 0,'0'18'30'0,"6"4"-16"0,0 9 3 0,-6-17 14 15,6 12-1-15,-3-2 0 16,-3-3-6-16,6-8-3 16,-6 1-9-16,0-4-3 15,3-7-5-15,0-9-3 0,0-7 2 16,-3-8-4-16,0 0-2 15,2-8-7-15,1 0-4 16,3-3 5-16,-3 8 3 16,9 3 4-16,-3 8 3 15,0 7 0-15,3 6 2 16,-3 6 2-16,3 12 4 0,-3 3-4 16,3 3-3-16,-6-3 1 15,-3 3 0 1,6 0-26-16,-3-13-9 0,-3 2-41 15</inkml:trace>
  <inkml:trace contextRef="#ctx0" brushRef="#br0" timeOffset="46">17511 15966 192 0,'-12'-18'74'0,"6"-9"-40"0,-2 9-40 15,2 10 14-15,0-5-16 16,-3-3-2-16,6 2-30 16,-3-1-12-16,6 7-15 0,6-3-4 15</inkml:trace>
  <inkml:trace contextRef="#ctx0" brushRef="#br0" timeOffset="47">17586 15678 112 0,'0'16'44'0,"9"23"-24"0,-3 6-17 0,0-21 12 16,2 11-3-16,1 7 3 15,0 0-8-15,3 3-4 16,0 0-22-16,-3 3-8 16,6-8-30-16,-3-9-14 0</inkml:trace>
  <inkml:trace contextRef="#ctx0" brushRef="#br0" timeOffset="48">17601 15993 220 0,'-9'-8'82'0,"12"2"-44"0,6 4-33 16,0-1 19-16,2 1-6 15,7-4 1-15,-3 6-12 16,12-8-5-16,-3 3-1 15,6-8-34-15,8 2-13 0,10-2-59 16</inkml:trace>
  <inkml:trace contextRef="#ctx0" brushRef="#br0" timeOffset="49">12523 16540 88 0,'-3'8'33'0,"3"-2"-18"0,9 4-5 0,-4-7 12 15,4 2-8-15,3 0-1 16,6-2-1-1,3-3 0-15,0-3-4 0,-3 1 0 16,0-6-5-16,-4 3 0 0,-2-3 1 16,0-6-2-16,-6 6 1 15,-3-5-2-15,-3 3-1 16,-3-4-4-16,-15 6 0 16,1 3 0-16,-1 3-1 15,-3 4 4-15,0 3 2 16,3 3 0-16,3 6 2 0,3 4-2 15,3 3 2-15,6 3 4 16,3 3 4-16,6-1-2 16,6-5 0-16,9 3-5 15,3-8-1-15,3-5-23 16,2-4-12-16,1-1-41 16</inkml:trace>
  <inkml:trace contextRef="#ctx0" brushRef="#br0" timeOffset="50">12918 16559 168 0,'-20'8'66'0,"17"2"-36"0,-12 30-37 16,9-24 8-16,0 3-2 15,-3 2 0-15,0-5-8 0,0-1-4 16,0-1-29-16,3-4-12 15,0-7 1-15,3-3 4 16</inkml:trace>
  <inkml:trace contextRef="#ctx0" brushRef="#br0" timeOffset="51">12752 16546 164 0,'3'0'63'0,"6"2"-34"0,9 9-32 0,-10-6 11 0,7 8 0 15,3 3 3-15,6 3-6 16,0 2-3-16,0 3-1 16,-1-6-1-16,1-2 2 0,-3-3-39 15,-3-2-58 1,0-3 7-16</inkml:trace>
  <inkml:trace contextRef="#ctx0" brushRef="#br0" timeOffset="52">13052 16646 160 0,'-3'-2'63'0,"6"-9"-34"0,3 22-38 15,-3-9 9-15,6 11-2 16,0 1 1-16,0 2 3 0,-3-3 1 16,3 3-1-1,0-3-13-15,0-3-4 0,0-2-51 16</inkml:trace>
  <inkml:trace contextRef="#ctx0" brushRef="#br0" timeOffset="53">13106 16461 208 0,'-3'-11'79'0,"3"11"-42"0,3 0-63 0,-3 0-8 15,9 6 4-15,0 4-8 16,0 1 3-16</inkml:trace>
  <inkml:trace contextRef="#ctx0" brushRef="#br0" timeOffset="54">13252 16554 160 0,'-12'5'63'0,"6"0"-34"0,-6 3-30 16,9-3 12-16,0 3-10 16,0 0 0-16</inkml:trace>
  <inkml:trace contextRef="#ctx0" brushRef="#br0" timeOffset="55">13219 16617 257 0,'9'13'1'0,"3"3"4"0,0 0-2 0,-3 0 0 16,0-3 3-16,-6 6 1 15,-3 2 8-15,-6-8 2 16,-3 0-4-16,-3-7-3 15,0 2-5-15,-3-6-4 16,3-2-16-16,0-2-7 16,3-6-22-16,6 0-8 15,3-6-18 1</inkml:trace>
  <inkml:trace contextRef="#ctx0" brushRef="#br0" timeOffset="56">13422 16395 176 0,'2'10'68'0,"1"1"-36"0,3 16-37 15,-6-9 12-15,0 8-4 16,0 9 1-16,3 7-2 16,0 1 1-16,0-6-2 15,-3 2-5-15,3-4-2 0,-3-4-50 16,3-7-45-1,-3-8 31-15</inkml:trace>
  <inkml:trace contextRef="#ctx0" brushRef="#br0" timeOffset="57">13305 16562 244 0,'0'-8'93'0,"9"8"-50"0,18 0-48 0,-12-6 15 15,6 6-13-15,6-2-2 16,5-4-14-16,4 1-5 16,-3-3-58-16,3 3-24 15,2-3 37-15,4 0 21 16</inkml:trace>
  <inkml:trace contextRef="#ctx0" brushRef="#br0" timeOffset="58">13936 16604 104 0,'0'16'41'0,"3"16"-22"0,0 2-18 0,0-16 8 16,0 9-1-16,0 5 0 15,-3 7 9-15,0-7 6 16,0 0-8-16,0-6-3 16,0-5-7-16,0-7-2 0,0-1 8 15,-3-8-7-15,0-10-1 16,0-3 0 0,0-5-2-16,0-6-1 0,0-7 1 15,0-1 1-15,1-4-1 16,2-1-1-16,2-3 1 15,4-4 1-15,0 7 5 16,6 0 4-16,9 6-2 16,-3 10 0-16,3 3-5 15,0 7-1-15,0 6-1 16,-1 8-2-16,-5 6 3 16,-3-1 2-16,-6 5 7 15,-6 3 4-15,-3-5-6 16,-3 0-3-16,-3-3-18 15,-6-2-5-15,-5-3-12 0,2 0-3 16,0-8-21 0,6 5-48-16,0-5 13 15</inkml:trace>
  <inkml:trace contextRef="#ctx0" brushRef="#br0" timeOffset="59">14154 16604 152 0,'6'16'57'0,"0"10"-30"0,0 1-34 0,-3-17 10 0,0 4 3 15,0-1 6-15,0 0 11 16,-1-5 6-16,-2-3-15 16,0 3-4-16,0-8 1 0,0 0-5 15,3-8 2 1,0 0-3-16,-3-16 0 15,3-2 1-15,3 5-1 16,0-3 0-16,3-2 1 16,0 7 1-16,6 3-6 15,-3 3-2-15,6 8-20 16,0 5-20 0,-3 8-9-16,-4-3-18 15,1 0-30 1,0 3 34-16</inkml:trace>
  <inkml:trace contextRef="#ctx0" brushRef="#br0" timeOffset="60">14380 16630 140 0,'0'14'52'0,"3"-12"-28"0,6 4-24 0,-3-1 13 16,3 0-5-16,3-5 3 15,6 3-4-15,-1-3 1 16,-2-8-5-16,0-5 3 0,0-1 0 15,-3 1-2-15,-3 0-3 16,-3 0-3-16,-3-1-1 16,-6 1-12-16,-9 3-5 0,-6 2 4 15,0 2 2 1,-3 6 10-16,1 8 7 0,2-2 1 16,3 12 1-16,3 1 8 15,3 2 6 1,6 5 1-16,3-2 3 0,6-8-9 15,3 8-3-15,6-8-9 16,6-3-1-16,-1-8-28 16,4 3-9-16,0-8-46 15</inkml:trace>
  <inkml:trace contextRef="#ctx0" brushRef="#br0" timeOffset="61">14585 16577 128 0,'9'8'49'0,"-6"27"-26"0,12-3-27 0,-9-22 8 16,0 3 0-16,3-2 5 15,0 0 8-15,-3-4 4 16,0-1-4-16,0-1 0 15,0-5-10-15,3-5 2 0,0-8 4 16,-1-6-9-16,-2-2-2 16,0-3 0-16,-3-2 3 15,-3 4 4-15,0 1 2 0,-3 3-12 16,3 4-4 0,0 4-42-16,3 2-17 0,0 8-16 15</inkml:trace>
  <inkml:trace contextRef="#ctx0" brushRef="#br0" timeOffset="62">14797 16612 124 0,'3'32'49'0,"0"-24"-26"0,-3 18-25 16,0-15 9-16,3 2-5 16,0-5 1-16,0 5-15 15,0-5-7-15,0-3-34 16,-3-5-14-16</inkml:trace>
  <inkml:trace contextRef="#ctx0" brushRef="#br0" timeOffset="63">14767 16450 208 0,'-9'-7'79'0,"12"7"-42"0,0 0-50 0,-3 0 12 16,6 0-19-16,0 0-2 15,0 5-6-15,0-3 0 16,3 9-38-16,0-3-14 16</inkml:trace>
  <inkml:trace contextRef="#ctx0" brushRef="#br0" timeOffset="64">14835 16670 148 0,'-6'8'57'0,"9"5"-30"0,6 6-36 16,-3-11 7-16,0 2-10 16,9-2 0-16,0 0 6 15,6-8 3-15,0 0 11 16,-3-3 5-16,-1-2 0 16,-2-8 0-16,-3 0-7 15,-3-8-2-15,-6-3-2 16,-6-3 3-16,-9 9 1 0,-9 5-2 15,1-1-3-15,-1 6-9 16,0 3-5-16,3 2-26 16,3 3-43-1,6 8 14-15</inkml:trace>
  <inkml:trace contextRef="#ctx0" brushRef="#br0" timeOffset="65">15035 16509 116 0,'-6'0'46'16,"9"5"-24"-16,-3 3-24 0,3-3 9 0,0 8 6 16,0 6 3-16,0 2-1 15,3 6-1-15,3-9-6 16,3 3-3-16,-1-5-2 16,1-3 2-16,3-5 1 0,-3-5-7 15,3-6-1-15,0-5 0 16,-3-5 1-16,-3-5 3 15,-6-6 1-15,-3 5 1 16,-3-2 0-16,-3 3-2 0,0 4 1 16,3 1 0-16,0 10 3 15,0-2-3-15,6 13-2 16,6-3 2-16,3 9 0 16,0 7 1-16,2-3 0 15,1 1 0-15,0 2 0 16,0-2-16-16,0-6-4 15,-3-5-34 1,0-3-50-16,0 3 19 16</inkml:trace>
  <inkml:trace contextRef="#ctx0" brushRef="#br0" timeOffset="66">15428 16448 220 0,'0'-5'85'0,"-3"10"-46"0,0 3-50 16,-6 0 13-16,0 2-2 15,-3 3 4-15,-3 1 5 16,9-1 2-16,0 0-5 16,9 0-8-16,0 1-2 0,9-1-3 15,3 0 0-15,0 0 1 16,0-5 4-16,0 3 1 15,-4 2 3-15,-2-5 1 16,-6 5 3-16,-6-2 12 16,-3-3 6-16,-2-3-6 15,-7 0-3-15,-6-5-8 16,3 0-3-16,0-2-26 0,6-1-11 16,0-8-38-1,6-2-59-15,6 0 29 16</inkml:trace>
  <inkml:trace contextRef="#ctx0" brushRef="#br0" timeOffset="67">15621 16268 156 0,'-3'0'57'0,"6"5"-30"0,6 14-32 16,0-11 12-16,-3 15 3 16,0 7 5-16,-6 1 4 15,6 6 1-15,-6-2-11 16,3 10-1-16,-3-11-1 0,0 3-6 15,0-5-2-15,0-11-40 16,0 0-15-16</inkml:trace>
  <inkml:trace contextRef="#ctx0" brushRef="#br0" timeOffset="68">15722 16522 248 0,'3'0'93'0,"3"5"-50"0,3 8-52 0,-3-5 12 16,0 8-4-16,6-3 2 15,3 3-2-15,3 3 0 16,0-1 1-16,-3-4-16 0,-1-6-4 16,1-1-47-1,0-4-52-15,3-3 31 0</inkml:trace>
  <inkml:trace contextRef="#ctx0" brushRef="#br0" timeOffset="69">15966 16495 220 0,'-11'0'82'15,"5"11"-44"-15,-9 5-38 0,12-3 16 0,-6 19 0 16,-3 5 4-16,-6 3 1 16,-6 5-1-16,3-3-10 15,1 0-4-15,2-2-2 0,3-11-42 16,3 0-17-16,3-8-58 15</inkml:trace>
  <inkml:trace contextRef="#ctx0" brushRef="#br0" timeOffset="70">21784 14441 52 0,'-3'0'19'0,"3"3"-10"0,0-3 2 16,0 0 10-16,0 0 2 16,0 0 1-16,0 0-5 15,0 0-1-15,0 0-4 0,0 0-1 16,0 0-3-16,-3-3 1 15,3 0-6 1,-3 1 1-16,3-1 1 0,-3-2-3 16,0-1-3-16,3 1 2 0,0 0 0 15,-3 0-1-15,1-3 1 16,2 0 2-16,0 0 4 16,0 0-2-16,0-3 1 15,0 1-3-15,0-1 2 16,0-2-2-16,-3-3 2 15,3 0-6-15,0 0-3 16,0-2 3-16,0-1 1 16,0 1 2-16,0-1 0 15,0 1 2-15,0-6 1 0,0-5-3 16,0 5-1-16,0 0 1 16,3-2 2-16,-1-1 1 15,1-2 3-15,0 3-3 16,3-1 1-16,0-5-5 15,0 3 0-15,0 0-1 16,6 3-2-16,0 2 1 16,0 0-1-16,0 0-3 15,6-5 2-15,3 5 1 16,-1 3 0-16,1-3-3 16,3 6 2-16,-3 2 1 15,-3 5 0-15,0 1 0 16,-4 2 2-16,-2 0-6 0,-3 3 1 15,0-3-48 1,-3 0-18-16,-3-5-27 16</inkml:trace>
  <inkml:trace contextRef="#ctx0" brushRef="#br0" timeOffset="71">21588 14338 84 0,'-3'-3'33'0,"6"3"-18"0,0 0-13 15,-3 0 6-15,3 3 7 16,3-1 4-16,0 1-3 16,0 2 1-16,6 3-4 15,2 3 2-15,1 2-4 16,0 0 1-16,0 1-7 16,0-1 1-16,0 0 4 0,-3 6 3 0,0-6 2 15,-3-3-6 1,0-2-3-16,-3-5 12 15,-1-3-8 1,1 0-2-16,0-3 1 0,0-2 2 16,0-3-4-16,0-3 1 15,6-4-3-15,-3-4 2 16,0 1-6-16,0-1-3 16,0 3-2-16,-6 0 3 15,12 3 0-15,-6 2 1 16,-3 4-20-16,-6-1-7 15,6 8-76 1,-3 5-35-16,-3-8 71 0</inkml:trace>
  <inkml:trace contextRef="#ctx0" brushRef="#br0" timeOffset="72">22398 13356 96 0,'-3'-2'38'0,"3"2"-20"0,-15-3-12 16,9 3 11-16,0 0-3 0,-6 0 2 15,0 0-5-15,0 3-1 16,-3 4-4-16,0 7-1 15,0 2-3-15,0 2 1 16,10 3 2-16,-1 3 0 0,3-3 0 16,6 0-8-16,6-2 0 15,5-3 1-15,13-3 1 16,0-5-6-16,0-3-3 16,0-5-27-1,-4-5-42-15,-2-3 15 16</inkml:trace>
  <inkml:trace contextRef="#ctx0" brushRef="#br0" timeOffset="73">22466 13393 72 0,'-9'0'30'0,"6"3"-16"0,0 5-14 0,3-3 7 0,-3 0 2 15,0 3 2-15,3 3 1 16,3 2 2-16,0 0-7 15,3 3-2-15,3-3-3 16,0 1 1-16,0-4 9 16,3-4 4-16,3-4 4 15,0-4 2-15,2-6-6 16,-8-3-1-16,3 0-9 16,-6-2-4-16,-3-3 1 0,-9-2-2 15,0 2 2-15,-3 0 0 16,-3 6 1-16,-2-1-18 15,8 6-5-15,-3-1-24 16,3 4-48-16,0 2 12 16</inkml:trace>
  <inkml:trace contextRef="#ctx0" brushRef="#br0" timeOffset="74">22618 13369 72 0,'-3'16'30'0,"3"0"-16"0,3-3-12 0,0-5 9 0,0 0 8 15,0 3 8-15,-3-1-3 16,0 4 0-16,0-4-11 16,0 1-3-16,0-3-6 15,0 0-1-15,0-3-1 16,0-5 5-16,0 0 3 0,0-3-1 15,0-2 0-15,0-3-10 16,0 0-1-16,6-2-5 16,-3-1 2-16,0 3 1 15,3 0 2-15,2 3 1 16,1 2 1-16,0 1 2 16,3 4 1-16,0 3 3 15,-3 3 3-15,0 3-4 16,-3 0-1-16,0-1-2 15,3-2 1-15,-6 0-20 16,0-3-8-16,0 1-45 16,-3-6-26-16,3-3 41 15</inkml:trace>
  <inkml:trace contextRef="#ctx0" brushRef="#br0" timeOffset="75">22871 13404 140 0,'0'-8'55'0,"0"8"-30"0,0 0-7 0,0 0 18 16,0 3-9-16,0-1-1 0,-3 1-13 15,-6 5-5-15,0-3-5 16,6 3-5-16,0 0-1 0,3 0-1 16,3 0 0-16,0 2 3 15,9 1 0-15,-3 2-2 16,0 0 2-16,3 1 1 15,-3-1 2-15,-9 0 8 16,0 0 5-16,0-2 2 16,-3-1-1-16,-6-2-6 15,-3-2-2-15,-3-4-4 16,0 1-3-16,3-3-16 16,0-3-5-16,3-2-21 15,3-3-7-15,3-2-18 16,6-6-35-1,9-5 30-15</inkml:trace>
  <inkml:trace contextRef="#ctx0" brushRef="#br0" timeOffset="76">23029 13176 144 0,'0'-2'55'0,"0"4"-30"0,3 1-29 15,2 10 21-15,1 3 2 16,0 8 6-16,-3 8 2 16,3 5-14-16,-3 0-6 0,-3 0 0 15,0 0-4-15,3-3 0 0,0-5-1 16,-3 3-2-16,0-8-19 16,0-6-10-16</inkml:trace>
  <inkml:trace contextRef="#ctx0" brushRef="#br0" timeOffset="77">22927 13367 208 0,'-6'-6'79'0,"6"17"-42"0,6-16-41 0,-3 5 13 16,3 0-1-16,3-3 3 15,3 0-2-15,9 1 0 16,-3-1-5-16,0 3-3 16,0 0 0-16,2 0-19 0,1-2-5 15,-3 2-53 1,-6-6-45-16,3 4 44 16</inkml:trace>
  <inkml:trace contextRef="#ctx0" brushRef="#br0" timeOffset="78">23127 13401 80 0,'3'16'33'0,"0"-8"-18"0,-3 3 2 0,0-4 16 0,6 4 5 15,-6 0 2-15,3 2-20 16,0 0-9-16,-3-2-7 15,0-1-1-15,0-2 0 0,0-2-1 16,0-1-2-16,0-5 5 16,0 0 4-16,0-3-1 15,0 1 3-15,0-6-6 16,0 0-3-16,3-3-1 16,3 0-1-16,0 1-3 15,2-1 2-15,1 3-1 16,3 0 0-16,0 0 0 15,3 3 0-15,-6 0 0 16,6 2 0-16,-6 1-5 16,3 2-38-1,0 0-9-15,-3 0-21 16</inkml:trace>
  <inkml:trace contextRef="#ctx0" brushRef="#br0" timeOffset="79">23311 13417 132 0,'-6'0'49'0,"6"5"-26"0,0 3-18 0,-3 0 11 0,0 3 6 16,0 5 4-16,6 2-12 16,0 1-3-16,0-1-7 15,3-2-5-15,3-3-2 0,-3-2 4 16,3-3 1-16,3-6 4 15,-3-2 1-15,0-5-1 16,0-3-1-16,-6-2-3 16,6-4 1-16,-9-1-2 15,0-1-1-15,0 2 1 16,0 4 1-16,0 2-1 16,6 3-1-16,-6 2-4 15,0 3 0-15,0 0 2 16,3 5 3-16,0 3 0 15,3 0-1-15,-3 3 1 16,5-1-1-16,-2-2-7 16,0 0-3-16,0-2-34 15,6-4-60-15,-3-2 13 16</inkml:trace>
  <inkml:trace contextRef="#ctx0" brushRef="#br0" timeOffset="80">23564 13409 132 0,'-9'-16'49'0,"6"29"-26"0,-3-18-14 0,3 10 14 0,-2 1-5 15,-4-1 0-15,3 3-10 16,-9 3-5-16,12-1-2 16,-3 3-4-16,3 3 2 0,9 0-1 15,0 0 0-15,6-3 0 16,-3 0-2-16,5-5 3 15,1 0 0-15,3-5-10 16,0-3-3-16,-3-5-24 16,3-6-43-1,-6-5 12-15</inkml:trace>
  <inkml:trace contextRef="#ctx0" brushRef="#br0" timeOffset="81">23680 13176 156 0,'-3'0'60'0,"3"0"-32"0,3 3-33 15,-3 10 18-15,6 6 5 16,-3 7-1-16,-3 1 0 16,6 7-9-16,-6 0-5 0,0 1-2 15,0-3-1-15,0-3 2 16,0-3-3-16,0-5-2 15,0-5-80 1,-6-8 1 0</inkml:trace>
  <inkml:trace contextRef="#ctx0" brushRef="#br0" timeOffset="82">23579 13332 184 0,'0'-2'71'0,"0"2"-38"0,9 2-34 16,0-2 15-16,0 0 7 15,3 0 9-15,0 0-15 16,9 0-6-16,5 0-6 16,-2 3-7-16,3-3 0 0,-3 0-42 15,-3 0-19-15,-3-3-25 16</inkml:trace>
  <inkml:trace contextRef="#ctx0" brushRef="#br0" timeOffset="83">23874 13388 156 0,'0'26'60'0,"3"-15"-32"0,0 5-33 0,-3-6 12 15,0 1-4-15,0 0 1 16,0-1-5-16,0-2 1 15,0-3-68-15,0-2-32 16</inkml:trace>
  <inkml:trace contextRef="#ctx0" brushRef="#br0" timeOffset="84">23823 13295 220 0,'-6'-5'82'0,"6"5"-44"0,6 0-44 0,-6 0 12 0,0 0-9 16,0 0 2-16,0 0-6 15,6 0-3-15,-3 3-60 16,6-3-29-16,0 0 31 16,-6 0 17-16</inkml:trace>
  <inkml:trace contextRef="#ctx0" brushRef="#br0" timeOffset="85">23945 13406 132 0,'0'16'52'0,"9"-2"-28"0,0-1-30 0,-3-5 6 15,-3 0 12-15,0 0 8 16,-3-3 2-16,0 0 1 16,0-2-12-16,0-3-4 15,0 0-5-15,0 0-2 0,0-3 3 16,3-5-2-16,-3 0-1 15,3-8-4-15,0-2-2 16,3-1 0-16,0 4 4 16,3 1-4-16,0 4 2 15,3 2 2-15,-3 5 3 16,8 8 4-16,-5 1 4 16,0 4 5-16,-3 1 3 15,-3-1-3-15,-3 1 2 0,-3 2-9 16,0-2-4-1,0-1-22-15,0-2-10 0,3-2-38 16,0-4-44 0,3-4 35-16</inkml:trace>
  <inkml:trace contextRef="#ctx0" brushRef="#br0" timeOffset="86">24252 13324 156 0,'-9'3'60'0,"3"0"-32"0,-6 7-22 16,9 1 15-16,-12 2-2 0,6 0 3 16,-3 1-6-1,3-1-1-15,7 0-9 0,-1-2-4 0,3-1-1 16,3-2-1-16,-1 0 0 16,7-3 0-16,-3-2 2 15,0-3-6-15,3-3 1 16,-3 1-4-16,-3-1 0 15,3 0-1-15,0-2 0 16,-6 0-9-16,9 2-1 16,-3 1 2-16,0 2 5 15,0 2 4-15,-3 6 2 16,6 3 7-16,3 2 4 16,-3 5 14-16,-3 1 7 15,-6 5 13-15,-6-3 5 16,3 3-13-16,-9-3-5 0,-6-3-15 15,-9-2-5-15,3-5-23 16,-3-14-9-16,1 1-67 16,5-17-60-1,3-5 50-15</inkml:trace>
  <inkml:trace contextRef="#ctx0" brushRef="#br0" timeOffset="87">24728 13176 80 0,'-18'-29'33'0,"9"27"-18"0,-3-1-5 0,4 3 12 16,-4 0-12-16,-3 8-3 15,3 5-5-15,0 3 1 16,3 2 0-16,0 9 1 16,9-3 0-16,0 7 2 15,0 1 8-15,6 3 3 16,-3 2-6-16,-3 0-4 15,6-3-4-15,-3-2-5 0,0 0 1 16,-3-1-6-16,-3-4-3 16,3-14-45-1,-9-5-30-15,6-13 33 16</inkml:trace>
  <inkml:trace contextRef="#ctx0" brushRef="#br0" timeOffset="88">24508 13417 192 0,'3'-3'74'0,"-3"3"-40"0,9 0-27 16,3 0 20-16,-3 0-12 15,3 0-3-15,2 0-7 16,1 0-2-16,6 0-1 16,-3 0-19-16,0 0-6 0,-3 0-38 15,0-2-50 1,-3-1 21-16</inkml:trace>
  <inkml:trace contextRef="#ctx0" brushRef="#br0" timeOffset="89">24704 13441 108 0,'6'16'41'0,"-3"-3"-22"0,6 5-5 0,-9-7 17 16,9 2-2-16,-6 1 3 15,-3-1-12-15,9-3-4 16,-9-2-9-16,6-2 2 0,-3-1 3 15,-3-5 5-15,0 0 2 16,0-3-10-16,3-5-3 0,-3-2-4 16,6-4 1-16,-3 1-7 15,-3 0 1-15,9 0 1 16,-3 0 1-16,0 2-4 16,0 3 1-16,-3 0-16 15,3 3-4-15,-3 2-21 16,8 0-42-1,-2 3-6 1</inkml:trace>
  <inkml:trace contextRef="#ctx0" brushRef="#br0" timeOffset="90">24880 13446 108 0,'-6'5'44'0,"-3"-2"-24"0,0 5-15 16,6 0 13-16,3 3-4 15,0 2 2-15,0 0 2 0,0 3 3 16,3-3-11-16,6-2 5 0,0-1 3 15,0-2-4-15,0-3 2 16,3-5 0-16,0-5-1 16,-3-3-3-16,3-2-2 15,-4-4-2-15,-8 1 0 16,0-3-9-16,-3 3-4 16,-2 0 7-16,-7 2 3 15,0 3-22-15,0 3-10 16,-9 0-18-16,6 2-5 15,3 3-22 1,0 0-24-16,6 0 38 16</inkml:trace>
  <inkml:trace contextRef="#ctx0" brushRef="#br0" timeOffset="91">24945 13428 124 0,'6'2'46'0,"0"4"-24"0,3 1-13 15,-3-1 16-15,-3 4 1 16,6 1 4-16,-6 0-7 16,3 2-4-16,-3-3-11 15,-3-2-3-15,6 0-1 0,-6-2-2 16,0-6 1-16,0 0-2 16,0 0-1-16,3-3-6 15,0-5-4-15,-3-3-1 16,6 1-1-16,-3-3 2 15,6 2 1-15,-3 3 6 0,0 0 3 16,9 3 1-16,-3 5-1 16,5 2 12-16,-2 6 4 15,-3 6 3-15,-3-1 3 16,0 0 1-16,-6-2 1 16,6-1-9-16,-9-2-2 15,0-3-7-15,0-5-2 16,0 0 0-16,9-2 2 15,-3-6-8-15,0-3 0 16,0-2-7-16,3 0-1 0,3 0 2 16,-4 2 5-16,4 6 0 15,0 2 1-15,-3 6 0 16,9 7-2-16,-6 6 9 16,-3 0 4-16,0 0-2 15,-6 0-2-15,6-3-24 16,-6-5-13-16,6-8-80 15</inkml:trace>
  <inkml:trace contextRef="#ctx0" brushRef="#br0" timeOffset="92">22284 13891 116 0,'-6'0'44'0,"0"2"-24"0,6-2-10 0,0 0 12 16,6 3-4-16,0 0 2 15,0-1-5-15,3 1-1 16,3 0-8-16,0-1-2 0,9-2 2 15,-3 0-5-15,-6-2-1 16,3-1 4-16,-4 0 5 16,-2-2-7-16,-3 0-1 15,-3-1-6-15,-6 1 1 16,-6-3-7-16,-2 0-1 16,-4 3 2-16,0 0 4 0,0 2 1 15,0 6 0-15,0 2 8 16,3 0 3-1,0 3-3-15,3 3-2 0,3 2 4 16,6 3 4-16,3 2 1 16,6 1 2-16,3-3 0 15,3 0 0-15,6-3-13 16,0-3-4-16,0-2-22 16,-1-5-8-16,1-3-26 15,0-5-29 1,-3-3 28-16</inkml:trace>
  <inkml:trace contextRef="#ctx0" brushRef="#br0" timeOffset="93">22615 13872 148 0,'-3'0'55'0,"0"3"-30"0,0 2-23 0,-3 0 14 16,0 6-4-16,-6 2 1 15,0 3-7-15,-3 3-2 16,3-4-2-16,0 1-6 0,4-2-2 15,2-4-35 1,-3-5-50-16,6-5 12 16</inkml:trace>
  <inkml:trace contextRef="#ctx0" brushRef="#br0" timeOffset="94">22475 13862 160 0,'0'-3'60'0,"0"3"-32"0,12 3-26 0,-6-1 12 0,0 1 4 16,3 2 6-16,3 6-7 16,2 2-2-16,1 3-8 15,0 2-7-15,-3 1-1 0,6-3-1 16,-3-3-2-16,0-2-33 16,0-6-15-16,-3-5-31 15</inkml:trace>
  <inkml:trace contextRef="#ctx0" brushRef="#br0" timeOffset="95">22728 13880 152 0,'-3'3'57'0,"3"-1"-30"0,3 9-32 0,3-3 10 16,-3 0-5-16,0 5 0 15,0 0-3-15,0-2 2 16,0-1-28-16,-3-2-13 15,0-2-14-15,0-6-3 16</inkml:trace>
  <inkml:trace contextRef="#ctx0" brushRef="#br0" timeOffset="96">22734 13780 192 0,'-12'-3'71'0,"15"0"-38"0,0 3-43 0,-3 0 9 0,0 0-16 16,9 0-1-16,-3 3-24 16,0 0-8-16</inkml:trace>
  <inkml:trace contextRef="#ctx0" brushRef="#br0" timeOffset="97">22871 13830 148 0,'-6'0'55'0,"6"8"-30"0,-3-3-18 16,0-2 13-16,-6 2-4 15,6 0 3-15,0 1-10 0,0-1-5 16,6 0-3-16,3 3-1 0,3 0 0 16,0 3-3-16,3-1 2 15,0 1 3-15,-3-1 3 16,-1 1 4-16,-2-3 2 15,-3 2 1-15,-6-2 0 16,-3 0 0-16,-2 0 0 16,-7-2-9-16,-3-4-1 15,0 1-11-15,3-3-2 16,0 0-18-16,3-3-7 16,3-2-27-1,9-3-39-15,0-3 28 16</inkml:trace>
  <inkml:trace contextRef="#ctx0" brushRef="#br0" timeOffset="98">23029 13605 152 0,'-3'-16'57'0,"3"32"-30"0,0-6-32 16,6 9 27-1,-1 2 4-15,-5 11-2 16,3 5 0-16,-6 0-13 0,-2 5-4 16,5-2-1-16,0-3-3 0,0-3-2 15,-3-4-3-15,3 1 1 16,-6-7-43-16,0-3-20 16</inkml:trace>
  <inkml:trace contextRef="#ctx0" brushRef="#br0" timeOffset="99">22898 13880 232 0,'0'-3'88'0,"3"3"-48"0,8-2-40 0,-5 2 16 0,6-3-7 16,0 0 2-16,6 1-6 15,3 2-3-15,0-5-1 16,0-1-39-16,-1 1-14 0,-2 2-49 16</inkml:trace>
  <inkml:trace contextRef="#ctx0" brushRef="#br0" timeOffset="100">23160 13864 168 0,'-6'8'63'0,"14"0"-34"0,1 8-30 16,-3-5 12-16,-3 2-5 16,0 0-1-16,-3 0-1 0,0 0 0 15,0-2-38-15,0-3-14 16,0-3-22-16,0-5-8 16</inkml:trace>
  <inkml:trace contextRef="#ctx0" brushRef="#br0" timeOffset="101">23124 13777 192 0,'-3'-3'74'0,"6"1"-40"0,3 4-46 0,-3-2 7 16,3 0-10-16,0 0-4 15,0 0-27-15,3 3-10 0,-1 0 0 16,1-1 4-16</inkml:trace>
  <inkml:trace contextRef="#ctx0" brushRef="#br0" timeOffset="102">23246 13930 184 0,'0'27'68'0,"0"-14"-36"0,0 3-29 0,0-8 15 0,0 0-5 16,0-3 2-16,0-2-2 15,0-3 0-15,0 0-7 16,3-3-6-16,0-2-3 0,0-3 2 15,6-5 0-15,3-6-2 16,-3 1 0-16,5 2 2 16,1 2 0-16,-3 4-4 15,6 2 1-15,-6 3 2 16,6 2 3-16,-6 3 0 0,3 5-1 16,-9 3 7-1,2 3 3-15,-2-1-5 0,-3-2-1 16,0 0-22-16,-3 0-8 15,9-3-110 1,9-5 31 0</inkml:trace>
  <inkml:trace contextRef="#ctx0" brushRef="#br0" timeOffset="103">23579 13875 140 0,'-3'-3'55'0,"-3"3"-30"0,-6 3-18 0,12-1 15 0,-6 4 0 15,0 2 4-15,-2 2-10 16,5 3-4-16,-3 1-7 16,6 2 3-16,0-3 4 0,0 0-4 15,0-2 0-15,6-1-2 16,-3-2 1-16,5-3-6 16,-2-5-3-16,0-2-6 15,0-4 0-15,-3-1-9 16,0-1-2-16,0-3 5 15,-3 3 4-15,0 0-1 16,0 3 2-16,0 0-8 16,0 2-2-16,3 6 5 15,0 7 4-15,3 6 17 16,3 16 9-16,-3 0 15 16,-3 2 8-16,-3-2-6 15,-3-1 0-15,-3 1-12 0,-9-5-3 16,6-4-8-16,-9-4-4 15,-5-8-8-15,2-6-1 16,0-5-41-16,3-8-16 16,3-8-24-1,6-3-31-15,0-2 41 16</inkml:trace>
  <inkml:trace contextRef="#ctx0" brushRef="#br0" timeOffset="104">23892 13877 124 0,'-9'6'46'0,"3"-1"-24"0,-3 6-15 16,3-3 15-16,3 2 4 15,-3 6 5-15,6 2-6 16,0 1-3-16,0 5-12 16,9 0-2-16,0-6-1 0,3-2 1 15,9-3 2-15,-3-13-3 16,-7-5-2-16,7-3-2 16,-6-3-3-16,-3-2 1 0,-3-3 1 15,-6 0-1-15,-6-2-1 16,-12 2-2-16,3 0-1 15,-2 3-7 1,-1 2-4-16,3 3-21 0,3 1-8 16,3-1-34-1,3-3-25-15,12-5 43 16</inkml:trace>
  <inkml:trace contextRef="#ctx0" brushRef="#br0" timeOffset="105">24005 13729 156 0,'0'13'57'0,"9"9"-30"0,0 25-29 15,-6-28 11-15,0 5 16 16,0 2 10-16,0 3-4 16,-3-2-1-16,6-4-17 15,-3 1-3-15,-3-5-3 0,0-3-3 16,0-6-3-16,0-10-16 15,0-5-1 1,0-3-1-16,3-5-1 16,2-3-2-16,4 0 3 15,3 3 2-15,0 2 7 16,0 6 4-16,3 5 5 16,0 5 2-16,-6 3 12 15,3 3 5-15,-6 2 12 16,-6 0 4-16,-3 3-7 0,-6 0-5 15,-3 5-14-15,-3-8-6 16,-3 1-6-16,0-12-1 16,0-2-20-16,4-2-8 15,2-1-19-15,3-10-73 32</inkml:trace>
  <inkml:trace contextRef="#ctx0" brushRef="#br0" timeOffset="106">24258 13983 144 0,'9'27'55'0,"0"-1"-30"0,-6 14-12 15,-3-24 17-15,-3 5 2 16,0 0 4-16,-3 0-14 16,-3-2-5-16,-6-3-10 0,0-3-9 0,-6-5-2 15,6-3-31-15,-2-2-14 16,-1-3-44-1</inkml:trace>
  <inkml:trace contextRef="#ctx0" brushRef="#br0" timeOffset="107">24207 13864 148 0,'0'-2'57'0,"9"-6"-30"0,3 2-76 0,-6 6-10 0,-3 0 7 15,6 6 9-15</inkml:trace>
  <inkml:trace contextRef="#ctx0" brushRef="#br0" timeOffset="108">24317 13951 124 0,'9'16'46'0,"0"-10"-24"0,3 4-8 16,-3-4 15-16,0-4-12 15,3 1-2-15,0-3-9 16,0 0-2-16,-3-3-2 15,0-2-4-15,-3 0-1 0,-3-1-14 16,0-2-6-16,-9 0-10 16,-9 0-9-1,3 3 16-15,-6 3 18 16,6 2 10-16,3 5 7 16,-3 3 5-16,3 2 3 15,0 1 4-15,9 2-2 16,0 3 0-16,9-3-12 0,3 6-7 15,6-11-20-15,0-3-8 16,3-2-29-16,3-9-14 16</inkml:trace>
  <inkml:trace contextRef="#ctx0" brushRef="#br0" timeOffset="109">24538 13912 148 0,'-21'8'55'0,"12"0"-30"0,0 8-16 0,6-6 16 0,3 3 1 16,0 1 4-16,3 4-7 16,6 1-4-16,3 4-11 15,0-4-3-15,6-3 1 16,-7-3-5-16,10-5-3 0,0-5-17 16,-3-11-5-16,3-8-19 15,-3-3-8-15,-6-4-23 16,0-4-15-1,-4 1 43-15</inkml:trace>
  <inkml:trace contextRef="#ctx0" brushRef="#br0" timeOffset="110">24669 13735 188 0,'0'0'71'0,"-6"5"-38"0,12 5-39 16,-3-2 14-16,-3 8 6 0,6 5 8 15,-3 6-5-15,0 7 1 16,2 3-11-16,-2 0-4 15,-3 3-2-15,0-6-4 0,0-7 2 16,0-1-41-16,-3-7-17 16,3-6-32-1</inkml:trace>
  <inkml:trace contextRef="#ctx0" brushRef="#br0" timeOffset="111">24526 13909 200 0,'6'-2'77'0,"12"-1"-42"0,2-2-30 0,-2 2 19 0,3 0-9 16,3 1 0-16,6-1-9 16,-4 0-4-16,-2 1-1 15,6-1-34-15,0 3-15 0,3 0-47 16</inkml:trace>
  <inkml:trace contextRef="#ctx0" brushRef="#br0" timeOffset="112">24901 14137 160 0,'-6'18'63'0,"6"-7"-34"0,0 7-27 0,0-10 12 16,-3 3-7-16,-15-1 1 15,6 4-5-15,-6-4 0 16,9-4-69-16,-3-4-33 15,3-2 39-15,1-5 19 16</inkml:trace>
  <inkml:trace contextRef="#ctx0" brushRef="#br0" timeOffset="113">22454 14280 140 0,'-6'-3'55'0,"6"-5"-30"0,-3 13-10 16,3-2 18-16,-3 0-12 15,-3 2-4-15,0 0-8 16,-6 0-1-16,3 1-5 16,0-1-2-16,4-2 0 0,2-1-4 15,9 1 0-15,-1 2-1 16,4 3 3-16,3 0-2 16,0 3 1-16,-3-1 2 15,0 1 2-15,-3-1 10 16,-6 1 4-16,-3 0-1 15,-3-1-1-15,-3-2-8 16,-9-3-4-16,0-2-8 0,1-3-4 16,2-3-21-16,3-2-7 15,3 0-27 1,6-3-38-16,9-3 31 16</inkml:trace>
  <inkml:trace contextRef="#ctx0" brushRef="#br0" timeOffset="114">22493 14340 132 0,'-3'14'49'0,"9"-4"-26"0,-3 11-27 0,0-10 10 16,0 2 8-16,3 0 8 16,0-2 4-16,8-3 2 0,4-3-15 15,3-5-1-15,0-2 1 0,-3-6-5 16,-3-3-2-16,-3 1 1 15,-3-1 0-15,-6 0 1 16,-6-2 2-16,-3 3-5 16,-15-1-1-16,0 3-4 15,0 0-1-15,9 3-10 16,0 2-3-16,3 0-31 16,3 3-12-16,3 3-31 15</inkml:trace>
  <inkml:trace contextRef="#ctx0" brushRef="#br0" timeOffset="115">22966 14364 88 0,'0'-8'33'0,"3"8"-18"0,-3 0 0 16,0 0 13-16,0 0-7 15,3 3 1-15,0 5-7 16,0 2-1-16,0 6-6 15,-3 0-3-15,6 3-2 16,3-1-9-16,-3-2-1 0,3 3 7 16,-3-9 7-16,0-2-1 15,3-10-7-15,2-4-9 16,-2 1 7-16,0 0 4 16,-3-3-3-16,0 2 2 15,-3 4 0-15,0-1 0 16,0 3-3-16,3 3 2 15,0 7 1-15,3 9 0 16,0-3 2-16,3-3 1 16,-3-2 7-16,6-3 4 15,-3-3-5-15,-1-3-1 16,-2-7 2-16,0 0 1 16,0-8-5-16,-3-1-2 15,0-1-15-15,-3-1-6 16,0 0-26-16,-3 0-55 15,0 3 11-15</inkml:trace>
  <inkml:trace contextRef="#ctx0" brushRef="#br0" timeOffset="116">23255 14409 124 0,'18'13'49'0,"-1"-2"-26"0,-2 0-7 16,-9-6 18-16,3 0-12 15,-3 0-4-15,3-2-11 16,3-3-3-16,-3 0-2 15,0 0 1-15,-3-3 2 0,-3 1-4 16,0-3-1-16,-3-1-5 16,-3 1 1-16,-3-3-5 0,-6 3 1 15,0 2 4 1,-6 3 4-16,3 3 5 16,0 2 2-16,1 3-3 0,5 3-3 15,3 4 2-15,3 7 2 16,6-1 4-16,6-3 2 15,5-2-1-15,1 0 1 16,12-3-8-16,-3-5-4 16,6 0-27-16,2-5-11 15,-2-1-31 1,-3-2-29-16,0 0 36 16</inkml:trace>
  <inkml:trace contextRef="#ctx0" brushRef="#br0" timeOffset="117">23698 14393 124 0,'-3'3'49'0,"6"5"-26"0,-3 5-16 15,3-5 13-15,-3 3 7 16,9 7 8-16,-3 6-12 16,0 0-5-16,3-6-11 15,6-2-5-15,-3-3 1 0,0-2-2 16,0-6 2-16,-3-2-2 0,2-3 2 16,-2-11-4-16,3-4-2 15,-6-1-1-15,-3 0 3 16,3 3 0-16,-3-1 3 15,-3 4-1-15,0 2 2 16,0 2 0-16,0 6 1 16,0 0-5-16,6 11-1 15,-3 0 1-15,0 5 2 16,6 2-2-16,-3-2 0 16,3-3-4-16,-3-2-1 15,3-1-35-15,12-4-65 16</inkml:trace>
  <inkml:trace contextRef="#ctx0" brushRef="#br0" timeOffset="118">24011 14399 216 0,'-15'0'82'0,"12"2"-44"0,0 1-47 16,3-3 14-16,0 0-5 15,3 3 0-15,0 2 4 16,0 0 2-16,3 6-2 16,3-1-1-16,-3 9 3 0,0 5-1 15,-3-1 2-15,-6-1 2 16,0-4 2-16,-6-2 1 16,6-3 0-16,-3-5-9 15,-6 0-1-15,3-5-18 0,-6-3-6 16,9-6-9-16,3 4-4 15,12-11-22 1,0 2 26-16,6-5 14 16,3 3 9-16,6 2 6 15,-4 11 3-15,10-8 4 16,-9 3 11-16,6 2 5 16,-6-2-5-16,-9 0 1 15,-1 0-8-15,4-1-1 16,-9 1-2-16,-3-3 1 15,-6 0-11-15,-9 0-2 0,3 0-2 16,-2 0 0-16,2 3 7 16,-6 2 2-16,3 3 3 15,-3 6 2-15,6 2-1 16,6 7 2-16,0 1 7 16,3 6 3-16,6-4-2 15,3 1-1-15,6-1-6 16,3-5-3-16,0 1-18 15,2-7-6-15,7-1-26 16,-3-6-12-16,-3-3-22 16</inkml:trace>
  <inkml:trace contextRef="#ctx0" brushRef="#br0" timeOffset="119">24520 14295 200 0,'0'8'77'0,"0"-5"-42"0,6 0-41 0,-3 2 12 16,0 3-6-16,-3 8 0 15,0 8 13-15,0 2 6 16,0 11-9-16,-3-3-1 0,3-2-2 16,0-5-8-16,0-3-4 15,-3-6-46-15,-3-5-21 16,6 0-14-1</inkml:trace>
  <inkml:trace contextRef="#ctx0" brushRef="#br0" timeOffset="120">24389 14446 244 0,'6'0'93'0,"9"0"-50"0,6-2-52 16,-13 2 12-16,7-3-4 15,0 0 2-15,6 1-5 16,-3-4-1-16,0 1 2 16,-3 0-23-16,0 0-10 0,-4-3-41 15,-2 0-33 1,-3 0 44-16</inkml:trace>
  <inkml:trace contextRef="#ctx0" brushRef="#br0" timeOffset="121">24600 14319 104 0,'0'3'41'0,"3"2"-22"0,12 6 0 0,-12-1 16 16,6 9-6-16,0 5 0 16,-6 10-3-16,-3 0-1 15,0-2-14-15,-3-5 0 0,-3-6 0 16,6-3-6-16,0-4-1 16,0-6-4-16,0-3-1 15,9-8-4 1,3-7 1-16,3-1 0 15,-6-5 2-15,2 3 1 0,1 2 1 16,0 3 0-16,-3 8 2 16,3 3 1-16,-3 8 1 15,3-1 0-15,-6 1-5 16,-3-1-1-16,-3-2-19 16,6 0-9-16,-6-2-35 15,3-1-44 1,-3-5 31-16</inkml:trace>
  <inkml:trace contextRef="#ctx0" brushRef="#br0" timeOffset="122">24856 14518 148 0,'6'0'57'0,"15"0"-30"0,-9 0-18 16,-3 0 14-16,0 0-2 16,3-6 2-16,0 9-11 0,2-8-2 15,-2-1-6-15,0 1-5 16,-3 0 0-16,0 0 3 0,-6-3 3 15,-3 0-4-15,0 0-3 16,-9 0-4-16,-6 3-1 16,-6 2 1-16,1 3 4 15,-7 5 3-15,6 8 2 16,3 6 5-16,6-1 5 16,3 4 10-16,9-1 8 15,12-3-12-15,3 1-3 16,6-1-12-16,3-7-3 15,11-3-32-15,7-3-14 0,3-5-65 16</inkml:trace>
  <inkml:trace contextRef="#ctx0" brushRef="#br0" timeOffset="123">23076 14891 80 0,'-3'-6'33'0,"3"6"-18"0,-3-2 2 15,-3 2 16-15,0 0 3 16,0 0 16 0,-14 2-16-16,5 1-18 15,-6 2-5-15,-3 1 0 0,0 2-7 16,-3 13-3-16,1-3-5 15,5 1 1-15,3-1 1 16,3-2 2-16,3 0-3 16,12 0 0-16,6 0 3 15,3 0 1-15,6-8 1 16,3-3 0-16,3 0-2 0,-1-5-2 16,4-2-15-1,3-1-5-15,-3 0-21 0,-6 1-7 16,-3-1-31-1</inkml:trace>
  <inkml:trace contextRef="#ctx0" brushRef="#br0" timeOffset="124">23154 14915 104 0,'-3'-6'41'0,"3"4"-22"0,-3 2-20 15,0 0 9-15,0 2 10 16,-6 1 6-16,3 0 3 16,-6 7 1-16,-3 9-13 15,-3-1-4-15,3 1-7 16,0-1-1-16,9 1 3 0,3-3-5 16,9 0-1-16,3-1 4 15,3-4 5-15,0-3-3 16,9-5-1-16,0-3-2 15,0-6 0-15,-4 1 2 16,-2-3 2-16,-3-5-1 16,-3-3 1-16,-6 0-2 15,-6-5 0-15,-3 5-8 0,-3 0-2 16,0 3-18-16,0 2-8 16,4 3-27-1,-1 3-49-15,6 2 24 16</inkml:trace>
  <inkml:trace contextRef="#ctx0" brushRef="#br0" timeOffset="125">23374 14904 64 0,'0'0'27'0,"0"5"-14"0,-9 19 0 0,6-5 11 0,-3 4 10 15,-9 7 3-15,-9 7-4 16,0 8 0-16,1 0-17 16,-1 0-4-16,0-6-8 15,3 1-1-15,3-8 3 0,6-9 1 16,1-1 1-16,2-20 7 16,3-2-7-1,6-5 1-15,3-8-12 16,3-6-5-16,5-5-1 15,1-7 0-15,9-1 3 16,6 0 2-16,0 0 2 16,3 3 3-16,-1-2-2 15,-5 4 0-15,9-5-1 16,-6 19 0-16,-1 3 4 0,-2 4 3 16,-6 14 13-1,-12 0 2-15,-9 5 0 16,-6-2-2-16,0 2 1 15,-6 0-10-15,-3 1-3 16,-2-4-11-16,-4-2-4 16,3-3-22-16,-3-2-7 15,9-3-34 1,6 3-49-16</inkml:trace>
  <inkml:trace contextRef="#ctx0" brushRef="#br0" timeOffset="126">23502 15015 116 0,'18'0'44'0,"-12"0"-24"0,-3 5-6 15,3 1 17-15,-3 2-13 16,5 0-2-16,-2 2-8 15,-3 3-3-15,0-5-2 16,-3 0-3-16,6-2 3 0,-3-1-29 0,3 0-9 16,0-5-34-1</inkml:trace>
  <inkml:trace contextRef="#ctx0" brushRef="#br0" timeOffset="127">23731 15012 184 0,'-9'8'71'0,"-12"3"-38"0,0 10-23 0,10-5 17 16,-10 8 4-16,-6 8 6 15,-15-1-18-15,6 4-6 16,-5-4-8-16,5-1-4 0,6-7 0 16,1-1-28-16,8-7-11 15,9-4-74 1</inkml:trace>
  <inkml:trace contextRef="#ctx0" brushRef="#br0" timeOffset="128">24207 14941 124 0,'-3'-16'46'0,"-9"14"-24"0,3-1-19 15,3 3 10-15,-5 0 5 16,2 0 6-16,-6 3-2 16,-3 7-1-16,-3 9-11 15,0-1-4-15,3 3 0 0,4-2-5 16,-1 2-3-16,9-2-2 16,3 2 3-16,9-5-2 0,6 2-1 15,5-5 5-15,4-2 1 16,3-6-7-16,6-2-4 15,0-6-22-15,-4-5-10 16,-2-2-29 0</inkml:trace>
  <inkml:trace contextRef="#ctx0" brushRef="#br0" timeOffset="129">24273 14782 104 0,'3'-2'38'0,"0"4"-20"15,3 4-15-15,-3-1 12 0,-3 5 8 16,9 6 8-16,-1 5-5 16,-5 19-3-16,-3 0-13 15,0-3-6-15,0 0-3 16,0-5-6-16,0-6-1 0,0-2-41 15,0-6-52 1,-3-4 21-16</inkml:trace>
  <inkml:trace contextRef="#ctx0" brushRef="#br0" timeOffset="130">24163 14991 260 0,'-12'-21'96'0,"15"18"-52"0,9 3-54 0,-1 0 16 16,7-2-8-16,0-6-2 16,3 0 0-16,0 0 3 15,0 3 0-15,3-1-26 0,5 1-9 16,-2 3-46 0,-3-1-35-16,-3 0 46 15</inkml:trace>
  <inkml:trace contextRef="#ctx0" brushRef="#br0" timeOffset="131">24466 14986 180 0,'-12'26'68'16,"9"-20"-36"-16,0 7-37 0,3-2 10 0,0-1-1 15,3 3 5-15,3 1-3 16,3-4 2-16,0 1-5 16,3-3 3-16,3-3 3 0,0-2-1 15,0-3 1-15,3-6-3 16,-7 1-1-16,4-3 1 15,-9-2 3-15,-6-4-4 16,0-9-3-16,-3-1-4 16,-6 3 1-16,-3-1-17 15,1 6-5-15,-4 3-22 16,9 0-7-16</inkml:trace>
  <inkml:trace contextRef="#ctx0" brushRef="#br0" timeOffset="132">24689 14973 192 0,'3'39'71'0,"3"-28"-38"0,0 8-39 0,-6-11 14 16,0 5-5-16,0-5 3 16,0 0 3-16,-3-3 2 15,0-2-5-15,3-3 3 0,0-3 3 16,0 0-4-16,0-2-2 15,0-6 1-15,3-10 0 0,0-3-1 16,6 3 1-16,9 0-9 16,-6 3 0-16,15 2 0 15,-3 2 1-15,2 7-21 16,-2 1-10-16,-3 4-33 16,0 2-48-1,0 10 24-15</inkml:trace>
  <inkml:trace contextRef="#ctx0" brushRef="#br0" timeOffset="133">25023 15118 308 0,'-15'0'115'0,"21"-5"-62"0,-3 8-130 0,-3-3-12 15,9-3-23-15,3 0-3 16</inkml:trace>
  <inkml:trace contextRef="#ctx0" brushRef="#br0" timeOffset="134">16065 16710 356 0,'-18'-6'132'0,"27"4"-72"0,-3 2-101 0,-6 0 8 15,6-5-30-15,3 5-6 0,8 0-42 16,-5 0-19-16</inkml:trace>
  <inkml:trace contextRef="#ctx0" brushRef="#br0" timeOffset="135">10488 8549 140 0,'-6'0'55'0,"6"2"-30"0,3-2-32 0,0 3 10 16,0 2 6-16,6 6 5 15,0 2 7-15,6 6 4 16,0-1-13-16,-3 6 0 0,0 0-1 15,0 2-2-15,0-5 0 16,-4-2 1-16,-2-3 1 0,0 0 1 16,0-3 2-16,-3-3-5 15,3 1-3-15,-3-3 1 16,0 0 0-16,-3-3-1 16,3 1-1-16,-3-6-3 15,3 2 1-15,-3-2-2 16,0 0 2-16,0 0 0 15,0 0 1-15,3 0 2 16,0 0 1-16,0 0-3 16,3-2-3-1,0-4 2-15,3 1-4 16,3-6 0-16,3-2 1 16,3-8 2-16,-1 0-3 15,1 0 0-15,-3 2 1 0,-3 3 2 16,0 3-1-16,-3 0-1 15,0 2 3-15,-3 3 0 16,0 3-1-16,-3 0-2 16,0 2-10-16,0-2-4 15,-3 2-15-15,0 0-4 16,0-2-27-16,0 0-12 16,3 0-16-1</inkml:trace>
  <inkml:trace contextRef="#ctx0" brushRef="#br0" timeOffset="136">10619 8681 88 0,'-3'3'33'0,"3"2"-18"0,-3-2 0 0,3-3 15 16</inkml:trace>
  <inkml:trace contextRef="#ctx0" brushRef="#br0" timeOffset="137">10613 8692 243 0,'0'2'47'16,"0"-2"-24"-16,0 0-1 0,0 0-1 16,0 0-3-16,3-2 0 15,-3-4-6-15,3-2-2 16,0-2-4-16,0-3 1 16,0-1-4-16,0-4 0 15,0-1 1-15,0-5 0 16,0-5 0-16,3 0 0 15,0-3 0-15,3 1 2 16,3-9-1-16,3 3 0 16,3 0-3-16,-1 3-2 0,4 2 1 15,3 0-1 1,6 3 0-16,3 3 2 0,11-1-3 16,-2 9 0-16,3 4 3 15,-4 4 1-15,-5 2 1 16,6 5 0-16,-10 0-2 15,-5 1 1-15,-3 2-9 16,-6 0-1-16,0 0-42 16,-3 0-20-16</inkml:trace>
  <inkml:trace contextRef="#ctx0" brushRef="#br0" timeOffset="138">11488 8043 100 0,'3'0'38'0,"-3"0"-20"0,3 11 3 0,0-6 17 15,0 6-5 1,0 2-2-16,3 3-6 15,0 2-2-15,0 4-12 0,-3-4-7 0,0 3-2 16,0-5 0-16,0-3 1 16,-3-5-1-16,3 0-2 15,-3-2 5-15,0-4 1 16,-3-2 0-16,0-2-1 16,0-6-3-16,0-3 1 15,0-2-2-15,0 0 2 16,3-3-2-16,3 0-1 15,3 0-2-15,0 0-1 16,3 0-1-16,0 0 3 16,0 3-2-16,0 8-1 0,0 0-4 15,0 2-2-15,0 0-20 16,2 3-115 15,1 0 49-31</inkml:trace>
  <inkml:trace contextRef="#ctx0" brushRef="#br0" timeOffset="139">11706 8088 108 0,'-3'0'41'0,"6"3"-22"0,0 2-11 15,0-2 11-15,0 2-3 16,0 0 3-16,6 1-4 16,-4-4-1-16,1 1-8 15,3 0-2-15,0-3 0 0,0 0 2 16,-3 0 1-16,0-3-1 15,0 0 1-15,-3-2-4 0,0 0-2 16,-6-14-5 0,0 6-7-16,-3 8-3 15,0-6 3-15,-3 9 2 16,0 2 2-16,0 0 3 16,-3 8 2-16,-5-1 1 15,-4 1 1-15,6 3 2 16,3 0 1-16,9 2 3 15,0 0 3-15,3 3 2 16,6 0-5-16,3 2-2 16,3-4-2-16,6-4-2 15,6-2-4-15,-1-3-2 16,1-5-37 0,9-2-49-16,0-4 15 0</inkml:trace>
  <inkml:trace contextRef="#ctx0" brushRef="#br0" timeOffset="140">12134 7866 88 0,'-15'-26'35'0,"15"7"-18"0,-3 6-2 0,3 10 15 16,0-2 6-16,-8 0 5 0,-1 2-7 16,-3 0-1-16,0 1-18 15,-3 2-9-15,3 2-2 0,0 9-3 16,0 5-1-16,0 5-2 15,3 5 1-15,3 9-1 16,3 2-2-16,3 0 0 16,3 3 3-16,3-3 0 15,3-3 1-15,-3-2-3 16,0-6 2-16,0-5 1 16,0-2 0-16,-3-6-31 15,-3-5-14-15,-3-5-28 16,-3-6-23-1,-3-5 43-15</inkml:trace>
  <inkml:trace contextRef="#ctx0" brushRef="#br0" timeOffset="141">11875 8049 184 0,'-12'0'68'0,"15"0"-36"0,18-3-35 0,-6 3 11 15,3-5-2-15,3-1 3 16,0 1-4-16,2 0-3 15,4 0-1-15,0-1-19 0,0 1-8 16,-6 2-50 0,-3 1-28-16,-4-1 52 15</inkml:trace>
  <inkml:trace contextRef="#ctx0" brushRef="#br0" timeOffset="142">12146 8070 152 0,'-3'18'57'0,"6"-15"-30"0,3 2-18 0,-3-2 14 0,3 0-5 15,0-1 0-15,3 1-6 16,0-1-2-16,3-2-6 16,0 0-1-16,-3-2 1 0,0-1 0 15,0-2 2-15,-4 0-1 16,-2-6 2-16,-3-2-6 16,-3 0-1-16,-2-1-5 15,-4 6-1-15,0 0-4 16,-3 3 1-16,3 3 0 15,-6 15 3 1,0 3 6-16,3 2-4 0,3 1-2 16,3 2 5-1,6 0 5-15,0-2 0 0,6-1 3 16,0 1-4 0,3-6 0-16,3-3 1 0,0-2 0 15,3-2-31-15,0-6-12 16,0-6-31-1,-1-2-26-15,-2-2 37 16</inkml:trace>
  <inkml:trace contextRef="#ctx0" brushRef="#br0" timeOffset="143">12286 8088 104 0,'-9'-2'41'0,"9"4"-22"0,0 4-18 0,0-1 8 0,3 3 6 15,0 2 4-15,0 4 4 16,0-1 1-16,3 3-9 15,-3-3-2-15,0 3-7 16,0-6 0-16,0-2 4 0,0-2-2 16,-3-1 3-16,0-5 7 15,0 0 3-15,0-3-6 16,3-2-4-16,0-6-2 16,-3-2-1-16,3-5-7 15,6 2-2-15,6-3 0 16,-3 1 2-16,-1-1-5 15,4 3-1-15,0 3-23 16,-3 3-6-16,0 2-36 16,0 2-46-16</inkml:trace>
  <inkml:trace contextRef="#ctx0" brushRef="#br0" timeOffset="144">12503 8094 112 0,'9'5'44'0,"-6"-2"-24"0,3 4-17 0,3-1 12 15,6-4-5-15,0 1 2 16,-3-3-1-16,0 0 1 16,0-3-6-16,0 1 0 0,-3-4 1 15,-1 1-3-15,-2-5-1 16,-3-6 1-16,-3 0 0 0,-3 3-5 16,-3 2-1-1,-5 3-4-15,-7 3 1 16,0 2 1-16,-3 8-1 0,3 6 4 15,3 2 0 1,3 3 9-16,0 0 5 0,6 3 5 16,4-1 1-16,2 1-6 15,5-4 0-15,10-1-10 16,3-1-2-16,0-5-3 16,0-3-2-16,0-5-24 15,0-2-11-15,0-6-33 16,-4-6-26-1,1 4 44-15</inkml:trace>
  <inkml:trace contextRef="#ctx0" brushRef="#br0" timeOffset="145">12676 8049 84 0,'-3'0'33'0,"6"16"-18"0,0-1-2 0,0-7 14 16,0 3 5-16,-3 5 5 15,0 0-7-15,0 0-1 16,0-1-16-16,0 1-6 15,0-5-4-15,0-3 0 0,0-3 0 16,0-2 3-16,0-3 3 16,3-6-9-16,0-1-2 15,3-7-1-15,0-4-2 16,3 2 1-16,0 3 3 16,3-3-2-16,2 3-1 15,1 5 3-15,6 2 0 16,-3 6 7-16,3 6 4 15,-3 2 3-15,-3 5 3 0,-3 0-5 16,-1 0 1-16,-2 0-9 16,-3 1-4-16,-3-1-18 15,0-2-7-15,-3-4-38 16,3-1-53 0,0-6 24-16</inkml:trace>
  <inkml:trace contextRef="#ctx0" brushRef="#br0" timeOffset="146">13075 8009 140 0,'-12'0'55'0,"9"16"-30"0,-18-8-16 0,9-3 14 16,0 6 2-16,0-1 2 15,1 3-6-15,2 3 0 16,3 3-12-16,3 2 1 0,3 0 1 15,3 0-6-15,6 6-3 16,6-6-1-16,-1-5-1 16,4-3-9-16,0-5-4 15,0-11-31-15,3-2-11 16,-3-6-32-16</inkml:trace>
  <inkml:trace contextRef="#ctx0" brushRef="#br0" timeOffset="147">13164 8094 168 0,'-6'-3'66'16,"9"6"-36"-16,6-3-42 0,-3 0 7 0,0 2 14 15,3 1 10-15,6-3 2 16,3 0 2-16,0 0-12 16,-1 0-7-16,1 0 0 0,0-3 1 15,-6 1 2-15,-3-1 1 16,0-2 0-16,-6-3-4 15,0 0-1-15,-6-3-8 16,-3 1-4-16,-12-1-4 16,-3 3-2-16,3 3 1 15,1 2 3-15,-1 8 5 16,0 6 1-16,3 2 5 16,3 1 2-16,3 1 6 0,3 4 3 15,3-1 0-15,6 4 1 16,3-4-2-16,6-2-1 15,12 3-5-15,0-6-1 16,2-5-6-16,1-3-2 16,3-5-20-16,3-5-7 15,2-6-58 1,1-2-26-16,-3-3 60 16</inkml:trace>
  <inkml:trace contextRef="#ctx0" brushRef="#br0" timeOffset="148">13768 7787 92 0,'3'-3'35'0,"-3"6"-18"0,3 2 15 16,-3 6 22-16,0 7-6 15,0 6-1-15,0 8-18 16,0 5-6-16,0 0-13 15,-3 2-9-15,3 1-1 0,0-3 2 16,0-5 3-16,0-6-20 16,0-4-9-16,0-7-61 15,0-7-47-15,0-8 51 16</inkml:trace>
  <inkml:trace contextRef="#ctx0" brushRef="#br0" timeOffset="149">13643 7975 228 0,'0'-3'85'0,"6"0"-46"0,6-2-48 0,-6 5 14 16,12-3-5-16,3 1 0 16,3-1-7-16,-3 3 0 15,2-3-35-15,1 3-14 16,-3 0-11-16,-3-2-2 0,-3 4 27 15,-6 4 12-15,-3 2 60 16,-3 5 27-16,-3 3-3 16,0 8-4-16,0-1-15 15,0 1-7-15,3 0-12 16,3 0-5-16,5-6-6 16,7-4 3-16,6-4 2 0,0-7 1 15,0-6 3-15,0-5-3 16,-4-2-1-16,-5-4 7 15,-6-2 6-15,-9-7 1 16,-6 2 3-16,-6-1-13 16,0 6-3-16,-11 3-40 15,2 3-16-15,3 4-83 16</inkml:trace>
  <inkml:trace contextRef="#ctx0" brushRef="#br0" timeOffset="150">14650 8001 116 0,'-18'-5'44'0,"15"7"-24"0,-9-2-2 0,9 0 18 16,0 3-7-16,-3 0-2 16,0 10-13-16,-3 0-4 0,0 3-6 15,3 5-3-15,3 3 2 0,6 0-4 16,3-3 0-16,6 0-1 16,6-5 0-1,3-3 6-15,-1-7 5 0,1-6 1 16,-6-3 2-16,0-5-2 15,-6-5-1-15,-3-1-1 16,-6 1 2-16,-3-3-3 16,-3 0-2-16,-9 3 0 15,0 3-1-15,0 2-9 16,3 0-4-16,1 3-28 16,2-6-14-16,9 3-46 15</inkml:trace>
  <inkml:trace contextRef="#ctx0" brushRef="#br0" timeOffset="151">14772 7832 128 0,'-9'8'49'0,"9"15"-26"0,0 9-27 0,0-13 10 16,3 10 12-16,0 5 9 0,0 3-3 16,0-2 0-1,0-1-13-15,-1-5-4 0,1-5-3 16,-3-6 0-16,0-2 0 0,0-2 0 16,0-6 2-16,0-6 1 15,0-4 1-15,0-6-15 16,0-6-6-16,3 1 0 15,3 0 2-15,3 0 5 16,6 2 3-16,0 3-3 16,0 3 2-16,0 5 4 15,0 2 4-15,-3 4 12 16,-3 4 5-16,-6 4 4 16,-3-1 2-16,-3 0-3 15,-3 3-3-15,-3-5-11 16,-9-1-4-16,0-2-17 15,0 0-8-15,3-3-23 16,0-2-11-16,3-3-43 16,6-3-23-16,1-5 59 15</inkml:trace>
  <inkml:trace contextRef="#ctx0" brushRef="#br0" timeOffset="152">14977 8099 148 0,'9'16'57'0,"-3"5"-30"0,0 11-27 0,-3-14 13 15,-3 6 11-15,0 8 9 0,-3-3-17 16,0-3-6-16,-3-2-7 16,-3 0-3-16,0-8 3 15,-3-6-46-15,-3-2-18 0,-3-8-19 16</inkml:trace>
  <inkml:trace contextRef="#ctx0" brushRef="#br0" timeOffset="153">14956 7956 184 0,'15'-8'71'0,"-3"3"-38"0,3 5-102 16,-9 0-19-16</inkml:trace>
  <inkml:trace contextRef="#ctx0" brushRef="#br0" timeOffset="154">15084 8094 136 0,'6'5'52'0,"9"-2"-28"0,6 2-26 0,-12-3 11 15,3 1-2-15,0-3 1 16,-1 0-4-16,1-3-3 15,-3 1-14-15,0-3-4 0,0-3-4 16,-6 0-3 0,-3-6 9-16,-3 4 6 15,-6 2 12-15,-3 3 6 16,-3 7 4-16,-2 6 3 16,-4 3-7-16,3 2-3 0,3 3 5 15,6 2 3-15,3 1-3 16,9 2-1-16,9 0-4 15,3-5-1-15,3-3-3 16,3-5-13-16,5-5-4 0,7-6-35 16,-6-2-33-1,0-6 29-15</inkml:trace>
  <inkml:trace contextRef="#ctx0" brushRef="#br0" timeOffset="155">15370 8049 124 0,'-18'-3'46'0,"9"6"-24"0,0 13-10 0,3-11 16 15,-3 3-14-15,-3 0-2 16,3 5 1-16,3 3 3 16,6 0-8-16,6 2-4 15,3-2-3-15,3 3 3 0,3-6 2 16,6-3-5-16,3-2 0 16,0-5-17-16,-1-6-4 15,1-7-30 1,3-6-43-16,-3-5 18 15</inkml:trace>
  <inkml:trace contextRef="#ctx0" brushRef="#br0" timeOffset="156">15480 7826 192 0,'-3'-15'71'0,"6"28"-38"0,0-3-39 0,0 1 14 0,0 2-1 15,3 8 6-15,0 6-3 16,-3 10 0-16,0 0-6 15,-3 0 2-15,0 3 0 0,0-3-5 16,0-6 0-16,-3-7-36 16,0-5-17-16</inkml:trace>
  <inkml:trace contextRef="#ctx0" brushRef="#br0" timeOffset="157">15403 7998 268 0,'11'0'101'0,"7"-5"-54"0,9 0-50 0,-12 5 16 16,6-3-12-16,3-2 0 16,2 2-43-16,1-2-17 15,0 0-47-15,-3 2-19 16</inkml:trace>
  <inkml:trace contextRef="#ctx0" brushRef="#br0" timeOffset="158">15977 8091 124 0,'-21'0'46'0,"18"0"-24"0,-3 0-6 0,3 3 16 16,0-1-6-16,-3 4-1 0,-3 4-8 15,1 6-2-15,2 3-9 16,3-1-2-16,6 3 2 0,3 0-3 16,2-2 0-16,7-6 3 15,9-8 1-15,0-5 1 16,-3-2 0-16,-3-6-4 16,0-3-3-16,-7-2 2 15,-5-3 2-15,-3 0-2 16,-6-2-2-16,-9 5-9 15,-2 2-5-15,-1 0-22 16,0 3-10-16,3 3-47 16</inkml:trace>
  <inkml:trace contextRef="#ctx0" brushRef="#br0" timeOffset="159">16272 7789 160 0,'-12'-8'63'0,"9"8"-34"0,-3-2-16 0,3 2 19 16,-3 5-3-16,-6 3 1 15,0 11-17-15,-3 7-8 16,3 11-3-16,3 8-5 0,6 3 0 16,0 2 2-16,3-2 0 15,6-1 1-15,0 1 2 0,3-6-19 16,-3-10-6-1,3-8-45-15,-6-8-48 16,-3-16 33-16</inkml:trace>
  <inkml:trace contextRef="#ctx0" brushRef="#br0" timeOffset="160">15980 8078 208 0,'-12'0'77'0,"30"-3"-42"0,15-2-43 15,-18 2 12-15,5 3-4 16,7-2 0-16,6-1-14 16,3 0-5-16,5 1-63 0,4-6-28 15</inkml:trace>
  <inkml:trace contextRef="#ctx0" brushRef="#br0" timeOffset="161">16706 8051 184 0,'-6'-2'68'0,"6"2"-36"0,-6 0-13 0,0 2 21 16,1 4-9-16,-10-1-3 15,0 0-12-15,0 0-5 16,0 3-6-16,3 0-8 0,3 3-1 16,3-1 0-16,6 4-1 15,6 2-1-15,6-1-1 16,3 1 4-16,0 3 1 16,-3-6 2-16,-3-2 0 15,-3-1 6-15,-12 3 8 16,-6 3-5-1,0-2-4-15,-6-9-4 0,0 0-14 16,3-5-6 0,0-5-32-16,3 0-15 0,9-3-29 15</inkml:trace>
  <inkml:trace contextRef="#ctx0" brushRef="#br0" timeOffset="162">16808 8083 208 0,'-9'-3'79'0,"6"6"-42"0,-3-3-45 16,3 3 12-16,-6 2-2 0,-3 3 3 15,0 2 9-15,0 6 3 16,3 0-8-16,3 3-5 0,3-1-3 16,3-2-1-16,3-3 2 15,3-2-1-15,3-3 2 16,0-3-9-16,3-2-3 15,-3-6-4-15,0-2-2 16,0-3 3-16,-3 0 3 16,0-3 7-16,-3 4 6 15,-3-1 2-15,0 2 4 16,0-2 4-16,0 6 1 16,0 2-4-16,3 2-1 15,2 6-4-15,4 0-1 16,0 3-3-16,0-1-2 15,0-2 1-15,3 0 1 16,0-2-10-16,-3-1-2 0,6-5-85 16,-3-3-6-1</inkml:trace>
  <inkml:trace contextRef="#ctx0" brushRef="#br0" timeOffset="163">16924 8091 84 0,'-15'0'33'0,"15"3"-18"0,12-1-9 16,-6 4 11-16,-3 1 17 16,0 4 11-16,0 5-2 15,-6 0 1-15,3 2-18 16,-3 1-5-16,0-6-13 16,0-2-5-16,3-1 0 0,-3-2-2 15,3-3 2-15,0-2-2 16,0-3-1-16,3-3-6 15,3-4-4-15,-3-4-8 0,2-5-1 16,1-2-6-16,3-4 1 16,0 7 8-16,3 1 7 15,0 6 10-15,0 3 7 16,-3 2 13-16,0 6 7 16,0 5-1-16,0 3-2 15,-3-1 0-15,-3 3-1 16,-3-2-7-16,0 2 0 0,0-5-8 15,0-3-1 1,0-5-2-16,0 0 1 16,3-2 0-1,3-6-10-15,0-3-3 0,5-5-8 16,1 3-2-16,3 0 2 16,0 2 1-16,-3 3 8 15,0 3 2-15,-3 5 7 16,0 5 2-16,-3 3 6 15,0 6 3-15,-3-1-6 16,-3 0-3-16,0 3-1 16,0-5-1-16,3-4-24 15,0-1-12-15,0-4-41 16,3-2-16-16,5-5-6 16</inkml:trace>
  <inkml:trace contextRef="#ctx0" brushRef="#br0" timeOffset="164">17319 8094 220 0,'0'2'85'0,"6"1"-46"0,0 2-46 0,3 0 14 15,6-2 4-15,-3 2 7 16,0-2-3-16,0 0 0 16,0-3-9-16,0 0 0 0,0-3 1 15,-3-2-8-15,0-1-1 16,-4 1-7-16,-5-5 1 15,-3-1-7-15,-2 0-1 16,-7-2 4-16,-6 5 5 16,0 6 8-16,0 7 7 15,0 3-4-15,0 2 0 0,3 4 18 16,7 4 7 0,2 3 5-16,6 3 5 0,6-3-20 15,8 3-6-15,10-3-4 16,3-5-1-16,6-5-42 15,2-11-16-15,13-8-91 16</inkml:trace>
  <inkml:trace contextRef="#ctx0" brushRef="#br0" timeOffset="165">18084 8020 92 0,'6'-24'35'0,"-3"21"-18"0,0-2 0 16,-3 2 14-16,0 0 3 15,0-2 5-15,-3 3-5 16,0-1 0-16,-6 3-19 16,-8 0-5-16,-1 5 1 0,-3 0-5 15,-3 9 2-15,3 2-5 16,3-1-2-16,4 1-5 15,2 0 0-15,6 3 0 0,6 2-1 16,9-3 4-16,8-2 0 16,7-2-2-16,3-7 0 15,6-4-9-15,0-3-3 16,-4-5-34-16,4-3-15 16,-6 0-14-1</inkml:trace>
  <inkml:trace contextRef="#ctx0" brushRef="#br0" timeOffset="166">18201 7768 156 0,'-3'8'57'0,"3"3"-30"0,3 15-18 16,0-5 16-16,0 6 1 15,-1 5 4-15,1 10-10 16,0 0-2-16,0 1-10 16,0-1-5-16,6-2 0 0,0-6-11 15,0-2-4-15,3-6-34 16,0-13-13-16,0-7-26 16</inkml:trace>
  <inkml:trace contextRef="#ctx0" brushRef="#br0" timeOffset="167">18501 7993 88 0,'-21'0'33'0,"3"-3"-18"0,7 3 0 0,5 0 13 15,0 3 7-15,-3 0 5 16,-3 2-12-16,-3 6-7 0,0 4-15 15,3 1-6 1,0 3 0-16,3 2-3 0,6 3 1 16,3-3 2-16,6-2 0 15,3-4 0-15,3 1 2 0,0-5-3 16,6-6-2-16,-3-5 4 16,3-2 1-16,0-6 0 15,-4-6 1-15,-2 1-4 16,-3-8 0-16,-3-3-4 15,-9 3-1-15,0 2 0 16,0 6 2-16,0 3-1 16,0 2 4-16,-6 8 2 15,9 10 2-15,0 1 1 16,9 5 2-16,0 2-1 16,0 1 2-16,0-1-6 15,3 1-1-15,3-3-13 0,0 0-5 16,0-8-58-1,0-3-32 1,-4-5 53-16</inkml:trace>
  <inkml:trace contextRef="#ctx0" brushRef="#br0" timeOffset="168">18739 7977 172 0,'-15'-8'66'16,"15"6"-36"-16,0 2-35 0,-8 0 91 15,-1 2-31-15,-3 4-21 16,0-1-15-16,0 8-14 15,3-2-6-15,3 5-2 0,6-3-1 16,3 3 0-16,6 0-8 16,12 2-3-16,0 3 6 15,-4 0 2-15,1 1 7 16,-6-4 2-16,-6 1 4 16,0-4 1-16,-6-1 3 0,-9-4 4 15,-6-4-10-15,0-1-5 16,-2-5-15-16,2 0-5 15,0-3-13-15,3 1-4 16,3-4-33 0,6-2-47-16,3-2 32 15</inkml:trace>
  <inkml:trace contextRef="#ctx0" brushRef="#br0" timeOffset="169">18998 7927 220 0,'-9'-5'82'0,"6"7"-44"0,-3-2-22 0,0 3 24 0,-5 0-10 15,-1 2-2-15,0 3-16 16,0 2-5-16,6 1-5 16,6 2-4-16,6 3 1 0,6 5-1 15,0 0-2-15,3 1 3 16,-4-1 0-16,-2 3 3 15,-6-1 3-15,-3 1 13 16,-3-5 8-16,-14 5-11 16,-1-3-3-16,-3-8-37 15,0-3-13-15,0-10-104 16</inkml:trace>
  <inkml:trace contextRef="#ctx0" brushRef="#br0" timeOffset="170">9101 11250 36 0,'-3'-3'13'0,"3"3"-6"0,0 0 3 0,0 0 9 15,0 0-6 1,0 6 0-16,3-1 2 0,0 6 2 15,3 2-3-15,0 3 0 16,6 8-2-16,6 5 0 16,0 0-2-16,-3 2 1 15,-1-4-4-15,1-3-2 16,0-3-2-16,-3-3-3 0,-3-4 3 16,-3-1 0-16,0-5 3 15,-3-3 3-15,-3 0 5 16,0-5-4-16,-3-2 2 15,-3-6-7-15,3 0-3 16,-3-3-4-16,0-2-1 16,3 0 2-16,0-3 0 15,0-3-2-15,3 4 2 16,3-1 1-16,3 0 0 0,3 0 0 16,3 0 0-16,0 6-3 15,3 2 0-15,6 5 2 16,2 3 0-16,-5 5 7 15,3 6 4-15,-9 13 3 16,-3-3 5-16,-3-3-1 16,-6 3-1-16,0 1-6 15,-9-1-2-15,0-3-4 16,0-4-1-16,-6-4-1 16,3 1-2-16,0-1-15 15,1-7-7-15,-1-3-25 0,3-3-9 16,3-2-26-1</inkml:trace>
  <inkml:trace contextRef="#ctx0" brushRef="#br0" timeOffset="171">9414 11335 116 0,'-3'0'44'0,"3"2"-24"0,0 1-26 0,3 2 8 0,0 1 9 16,0 7 7-16,0 5-11 16,3 4-4-16,0-7 0 15,-3 1 0-15,3 0-1 16,-4-3-8-16,1-2-1 16,0-3-52-16</inkml:trace>
  <inkml:trace contextRef="#ctx0" brushRef="#br0" timeOffset="172">9381 11269 140 0,'-6'0'52'0,"9"0"-28"0,-3 0-39 0,0 0 3 15,0 0-14 1,0 0-1-16,9 2-17 0,0 1-7 15</inkml:trace>
  <inkml:trace contextRef="#ctx0" brushRef="#br0" timeOffset="173">9488 11340 64 0,'12'13'27'0,"-6"-7"-14"0,0 2 4 0,-3-1 14 0,0 1-5 15,0 3-3 1,0-6-5-16,-3-5-1 0,0 0 4 16,0 0 1-1,-3-8-11-15,0-5-4 0,0-3-7 16,0-2-3-16,3 2-1 15,3 0 0-15,0 3 3 16,3 2 0-16,3 3 1 16,0 6 0-16,3 2 2 15,3 5 3-15,-1 3-2 16,4 0-2-16,-3 0 2 16,0 0 0-16,-3 0-4 15,0-3 1-15,0-3-44 16,0-4-7-1,0-3-35-15,-1-3 18 16</inkml:trace>
  <inkml:trace contextRef="#ctx0" brushRef="#br0" timeOffset="174">9759 11134 108 0,'-9'-6'41'0,"3"14"-22"0,0-8-11 0,3 8 11 16,-3 0-9-16,0 3-3 15,0-1-2-15,0 6-1 0,3 3-2 16,0 2-4-16,6 0 1 16,3-2 1-16,3-4 0 15,0-1-3-15,3-4 2 16,0-2 1-16,0-5 0 0,-3-6 2 16,3-2 1-16,-6-6 3 15,-3-5 1-15,-3-2-1 16,-6-6-1-16,0-5-3 15,-6 0-2-15,-3 0-2 16,-3 0 1-16,0 2 3 16,-3 6 1-16,4 0 5 15,5 2 5-15,3 11 2 16,12 6-11 0,3 7-1-16,6 11-1 15,2 0 1-15,4 5-1 0,6 3-2 16,3 0-2-16,-3-3 1 15,-3-3 1-15,-1-2 2 16,-2-3-10-16,0-5-2 16,0-2-39-1,-3-6-49-15,0-3 23 16</inkml:trace>
  <inkml:trace contextRef="#ctx0" brushRef="#br0" timeOffset="175">9938 10999 124 0,'-12'-6'46'0,"9"9"-24"0,-3 0-6 0,3-1 16 16,0 4-11-16,0-1-4 15,0 0-8-15,0 3-1 0,0 0-5 16,3 3-4-16,0-3 0 16,6 2-1-16,0 1 0 0,3-1 0 15,0 6 0-15,0 0 6 16,0-5 5-16,-3 2 15 15,-4-2 9-15,-2-1-8 16,-5 1-3-16,-4-1-10 16,0-2-3-16,-3 0-12 15,0-3-3-15,0-2-17 16,3-3-5-16,0-3-17 16,3-4-4-16,9-7-20 15,3-2-27 1,3-5 34-16</inkml:trace>
  <inkml:trace contextRef="#ctx0" brushRef="#br0" timeOffset="176">10078 10639 104 0,'-3'3'38'0,"6"7"-20"0,-1 17-17 0,10-12 8 16,0 7 6-16,0 7 4 0,0 5-3 16,0-2 1-16,6 5-12 15,-3 0-6-15,0-5 1 16,-3-3-8-16,-1-8-2 0,-2-2-54 15</inkml:trace>
  <inkml:trace contextRef="#ctx0" brushRef="#br0" timeOffset="177">10033 10803 192 0,'-6'0'71'0,"9"0"-38"0,0 0-43 0,0 0 9 16,6-3-2-16,9 1 1 15,-1-4-20-15,4 1-10 16,0 0-39-16,0-6-15 16</inkml:trace>
  <inkml:trace contextRef="#ctx0" brushRef="#br0" timeOffset="178">10250 10840 96 0,'3'26'35'0,"15"-15"-18"0,-3-3-7 0,-6-5 12 15,3-1-1-15,0-2-1 16,3-5 1-16,-1-3-1 0,1-5 0 16,-3-3 0-16,-6 0-11 15,-3 3 6-15,-6 0 4 0,-6 2-6 16,-6-5 0-16,-3 8-5 15,1-2 0-15,-4 2-12 16,3 5-4-16,3 3-34 16,3 0-12-16,3 3-37 15</inkml:trace>
  <inkml:trace contextRef="#ctx0" brushRef="#br0" timeOffset="179">10012 10811 80 0,'-3'-3'33'0,"3"3"-18"0,0 0 4 0,0 0 16 16,0 0-8-16,0 0-3 15,3 0-6-15,0 0 1 0,3-2-10 16,0-1 1-16,6-2 1 0,-3-1-6 16,0 1-3-16,6 0-1 15,-4-1 1-15,1 4-3 16,-3-3 0-16,0-1 1 15,3-2 2-15,0 0-1 16,3 3-1-16,-3-5 1 16,0-1 1-16,0 0-1 15,0 1 2-15,-1-1-9 16,-2 3-1-16,-3 0-42 16,0 3-56-1,-6 5 20-15</inkml:trace>
  <inkml:trace contextRef="#ctx0" brushRef="#br0" timeOffset="180">10259 10763 80 0,'-6'0'30'0,"3"0"-16"0,0 0-3 0,3 0 12 16,0 0-8-16,0 6-1 15,-3-1-6-15,0 5-3 16,0 4-2-16,0-1 0 16,3 3-7-16,3-3 1 15,0 0-4-15,9 0 0 16,0-2-45-16,3-6-20 16</inkml:trace>
  <inkml:trace contextRef="#ctx0" brushRef="#br0" timeOffset="181">9530 11787 80 0,'-3'-5'30'0,"0"5"-16"0,0 0 1 0,3 0 13 16,0 0-2-16,-3 3-1 15,0 2-13-15,0 0-5 16,3 19-3 0,0 0-2-16,3 0 1 0,3-6 2 15,3-2 2-15,3-3 1 16,6-5-2-16,8-5 1 16,-2-3-2-16,-6-6 2 15,-3-1 0-15,-3-4 1 16,-3-5 2-16,-3 0 1 15,-6 3-5-15,-21-6 0 16,3 6 1-16,0 3-3 16,0 2-3-16,3 2-5 15,4 1-2-15,-1 2-13 16,3 1-3-16,6-3-21 16,3-1-8-16,0 1-19 15</inkml:trace>
  <inkml:trace contextRef="#ctx0" brushRef="#br0" timeOffset="182">9574 11557 56 0,'-2'0'24'0,"4"5"-12"0,1 19-10 0,6-11 9 15,6 1 6-15,0 1 7 16,0 4 2-16,0 2 2 16,0 0-13-16,0 0-4 15,-3-2-7-15,-1-3-1 16,-2-3-1-16,0-2-2 0,-3-3 3 16,-3-3 2-16,0 0 4 0,-6-5 0 15,0-2 2 1,0-4-6-16,0-2-3 0,0-2-1 15,0-1-1 1,3-2 2-16,-3 0 1 0,3-1-4 16,3 4-1-16,3-1 1 15,3 3 0-15,3 0 1 16,3 6 0-16,3-1 8 16,3 6 7-16,-3 2 4 15,-3 0 1-15,-4 3 0 16,-2 3 0-16,-3-1-5 15,-6 4-1-15,-3-1-6 16,-9 0-3-16,1-2-2 16,-1-3-3-16,-3 0-15 15,0-3-7-15,3-2-9 0,3-3-4 16,0 0-13-16,3-6-8 16,3-2-18-1</inkml:trace>
  <inkml:trace contextRef="#ctx0" brushRef="#br0" timeOffset="183">9848 11613 140 0,'-3'0'55'0,"6"0"-30"0,12 15-27 0,-9-9 11 15,3 2 9-15,0 0 8 0,3 2 0 16,0 3-1-16,0 3-13 15,0 0-5-15,-3 0-1 0,-3 0-1 16,-3 0 0-16,-6-3-3 16,-3 6 1-16,-3-6-15 15,0-3-7-15,-6-2-23 16,-9-2-11-16,0-9-25 16</inkml:trace>
  <inkml:trace contextRef="#ctx0" brushRef="#br0" timeOffset="184">9795 11517 212 0,'0'-8'82'0,"0"6"-44"0,6-1-49 0,-6 3 13 16,0 0-31-16,3 3-10 15,6-1-42-15,0 1-16 16</inkml:trace>
  <inkml:trace contextRef="#ctx0" brushRef="#br0" timeOffset="185">9938 11538 140 0,'-3'3'52'0,"6"0"-28"0,3-1-26 0,0-2 11 0,-1 0 7 16,1 3 5-1,3-3-5-15,0-3-1 0,0 1-9 16,3-4-4-16,-3-1-1 0,0-1-10 16,3-3-2-16,-9 0-5 15,-3 4-1-15,0-1-1 16,-3 0-2-16,-3 5 5 16,-3 3 4-16,-3 3 6 15,0 2 5-15,0 3 3 16,3 2 3-16,0 1 3 15,3 0 2-15,4 4 1 16,2 1 2-16,5-2-1 16,4 1 2-16,3-9-8 15,9-1-4-15,6-8-9 16,0-2-4-16,-1-3-30 16,1-2-46-16,-3-6 14 15</inkml:trace>
  <inkml:trace contextRef="#ctx0" brushRef="#br0" timeOffset="186">10161 11372 120 0,'-18'24'46'0,"15"-19"-24"0,-3 19-17 0,6-14 11 16,0 1 2-16,3-1 3 15,0 1-5-15,3 0-1 0,6-1-9 16,3-2-4-16,0-3 1 15,3-2-2-15,2-6 2 0,4-2-11 16,-6-3-2-16,0-10-17 16,-3-6-6-16,-3 0-24 15,-3 0-22 1,-6-5 33-16</inkml:trace>
  <inkml:trace contextRef="#ctx0" brushRef="#br0" timeOffset="187">10223 11118 128 0,'-3'-3'49'0,"3"6"-26"0,3 5-18 16,0-6 11-16,3 9 8 16,3 5 5-16,3 2-7 15,3 6-2-15,3 0-12 0,0 2-1 0,3-2 3 16,-1-3-6-16,-2 3 0 16,0-3-2-1,-3 3-2-15,-3-8-37 0</inkml:trace>
  <inkml:trace contextRef="#ctx0" brushRef="#br0" timeOffset="188">10211 11303 220 0,'0'-5'82'0,"9"-3"-44"0,9-8-42 0,-6 8 13 0,9-3-1 15,3-7 5-15,6-6-7 16,2 0-1-16,4 0-60 16,6-2-26-16,-7 2-8 15,-5 3 1-15</inkml:trace>
  <inkml:trace contextRef="#ctx0" brushRef="#br0" timeOffset="189">12018 9348 60 0,'0'2'24'0,"3"-2"-12"0,-3 14-1 0,0-9 10 16,0 0 2-16,0-5 1 0,0 5-7 15,0 3-2-15,0 0-5 16,0 3 1-16,0 0-2 16,0-1 0-16,0 3-5 15,0 3-1-15,0 0 3 0,-3 0 1 16,0 0 3-16,0-3-3 15,0 3 1-15,-3 5-1 16,0 0 3-16,0 0-1 16,-2-2 2-16,-1 2-2 15,-3-2 0-15,0-3-5 16,-6 2-1-16,3-2 1 16,0 0 2-16,0 5-1 15,-3-3 2-15,1 4-2 16,-1-4 0-16,-3 1 3 15,0-1 3-15,3 1-9 16,0 2-2-16,-3-3-1 16,-5 1 0-16,2-1 1 0,3 1 2 15,0-3-1-15,0 0 2 16,3 2-2-16,-2 6-1 16,2-5 1-16,-6-1-1 15,-3 3 0-15,0-2 0 16,4-1-5-16,-1 1 1 15,0-3 2-15,3-3 1 16,0 5-2-16,0 1 2 16,1 2 1-16,2-2 0 15,0-1 0-15,-3-2 2 16,-3 0 1-16,3 0 3 0,1 0-3 16,-1 0 0-16,3-1-1 15,-3 1-2-15,3 0-2 16,0 0 1-16,0-3 1 15,-2 1 2-15,-4-4-1 16,3 6-1-16,0 8-2 16,3-6 1-16,0-2 1 15,1 0 2-15,-1 0-1 16,-3 0-1-16,0-3-2 16,3 3 1-16,0-3 3 15,3 0 3-15,-5 1-2 16,-4 4-2-16,3 1-5 15,0-3 0-15,3-1 4 0,3-1 2 16,-2-1 4-16,2 0 3 16,0 0-4-1,0 1-3-15,3-1 1 0,0 0 0 16,0 0-1-16,3-2-2 16,0-1 3-16,3-2 0 15,0 0-1-15,0-2-2 16,3-4-30-1,-5 1-37-15,-1-3-18 16,0 0-14 0</inkml:trace>
  <inkml:trace contextRef="#ctx0" brushRef="#br0" timeOffset="190">9247 11700 72 0,'0'-3'27'0,"0"3"-14"0,0 0-7 0,0 0 9 16,0 0 7-16,0 0 6 0,0 0-6 15,0 0-1-15,-3 3-10 16,0 0-2-16,0-1-5 15,-3 3 4-15,-3 1 2 0,0-1-3 16,-6 0 1-16,4 3-3 16,-1-2 2-16,0 2 0 15,-3-1 3-15,0 1-3 16,0 0 1-16,0 0-3 16,0 0 0-16,0 5-3 15,1 6-2-15,-1-3 1 16,0 2 1-16,3-2-1 15,-3 0-1-15,0 0-2 16,-3 2 1-16,0 1 1 16,1 0 0-16,-1-4 0 0,3 4 2 15,-3-1-1-15,0-2-1 16,0 0-2-16,3 0 1 16,-6 0 1-16,-2 0 2 15,-1 2-1-15,0 1-1 16,3-1 1-16,0-2 1 15,1 0-3-15,2 0-2 16,0 13 2-16,0-5 2 16,3-3 0-16,0 0-1 15,0 3 1-15,-3-3-1 16,7-2 0-16,-7-1 0 16,-3 3 0-16,3-5 0 15,0 5-3-15,0 1 2 16,3-4 3-16,1-2 1 0,2-3-4 15,0 1 1-15,0-1 0 16,-3 0 0-16,0 0 0 16,-3 3 0-16,3 0 0 15,-6-3 0-15,4 0 0 16,-1 1 0-16,3-1 2 16,0 0 1-16,0 0-4 15,-3 6 1-15,0 2 0 16,0 0 2-16,1-2-3 15,-1 2 0-15,3 0-1 16,0-2 0-16,-3-1 2 16,3-2 0-16,-3 0 0 15,-2 2 0-15,2-2 0 0,0 3 2 16,0-3 1 0,0-3 1-16,-3 0-5 0,3-2 1 15,-5 2 2-15,-4-3 1 16,3 1-4-16,3 0-1 15,0-1-2-15,1 1 3 16,-4 2 0-16,3-2 3 16,0 2-1-16,0-3-1 15,0 1 1-15,4 0-1 16,-4-1 0-16,-3 1 2 16,3-1-1-16,0 1-1 15,-6 7 1-15,4-4-1 16,-1-1-3-16,0-3 2 15,0 4 1-15,-6-4 2 16,1 4-1-16,2-4-1 0,0 1 1 16,3-3-1-16,0 2 0 15,4-4 0-15,-1-1 0 16,0 0 2-16,3 0 5 16,0 1 6-16,-3-4-5 15,-5 4-2-15,-1-1-1 16,0 3-1-16,3 0-5 15,0-3 1-15,4 0-2 16,-4 3 0-16,-6-2 2 16,0 4 0-16,0-2 0 15,1 0 0-15,-1 3 0 16,0-1 0-16,3-2 0 0,4 0 0 16,2 0 0-16,-3 0 0 15,-3 0 0-15,3 0 0 16,0 0 0-16,4 0 0 15,-1 0 0-15,0 0 0 16,-3 2 0-16,3 1 0 16,-5-1 0-16,-4 1 0 15,3 0 0-15,6-1 0 16,0 1-3-16,0-1 2 16,1 1 3-16,2 5 1 15,0-3-4-15,0 8 1 16,0-2 0-16,0-1 0 15,3 1-3-15,1 2 2 0,-4-5 1 16,-3 2 2-16,-3 1-1 16,3 2-1-16,3-3 5 15,0 1 1-15,4-3 0 16,2-3-1-16,0-2-3 16,0-1 1-16,3-2-2 15,0-3-1-15,3 1 1 16,0-1-1-16,3-2 2 15,0-1 1-15,0-2-1 16,0 0-2-16,0 0 1 16,3 0-1-16,-3 0 0 0,3 0 2 15,0-2-1 1,3-4-1-16,0-4 1 0,3-6 1 16,0 0-3-1,0-2-2-15,3-1-1 0,3-2 3 16,-3 0 0-16,0 2 3 15,0 1-6-15,0-4 1 16,-3 1 3-16,0 0 2 16,-3 5-3-16,2 3 1 15,-2 5 2-15,-3 3 1 16,0 0-6-16,0 2 0 16,0 8 1-16,-3 0 3 15,-2 9-2-15,-1-1-2 16,-6 0 2-16,0 3 0 15,-3 5-2-15,0-2 2 0,0 2 1 16,-3-3 2-16,0 4-3 16,1 1 0-16,2-1 1 15,3-4 0-15,6-2-3 16,6-5 0-16,0-1 2 16,3-2 0-16,9-3 1 15,3-2 0-15,-1-3 0 16,7-3 0-16,3 1 0 15,0-4 0-15,3-4 0 16,-1-1 2-16,-5-2-1 16,0 2-1-16,-6 3 1 15,3 1 1-15,-6 9-1 16,0 1-1-16,-3-1-10 0,0 1-4 16,-4 2-39-16,1 6-16 15,-3 5-21 1</inkml:trace>
  <inkml:trace contextRef="#ctx0" brushRef="#br0" timeOffset="191">9226 10885 44 0,'-3'-3'19'0,"6"1"-10"0,-6-1-4 0,3 3 6 0,0-3 5 16,-3 1 2-16</inkml:trace>
  <inkml:trace contextRef="#ctx0" brushRef="#br0" timeOffset="192">9208 10872 164 0,'-12'2'30'0,"1"4"-13"16,-1 2-8-16,0 15-4 16,0 4 1-16,3-3-3 15,3-3-2-15,3 0 0 0,3-2-6 16,3-4 1-16,6-1 4 0,3-4 2 15,0-7 0 1,0-6-2-16,0-2 3 16,-1-3 0-16,-2-5-1 15,-3-3 1-15,-3 0-2 0,-3 0 2 16,0 3-2-16,-3 0 2 16,0 5 4-16,-3 0 6 15,0 0-3-15,0 3 0 16,3 2-9-16,9 6-2 15,0 2 0 1,6 0-2-16,0 6 1 16,3-1 4-16,0-2 1 15,-3 0-4-15,3-2 1 16,-3-4-5-16,0-2 1 16,-4-5-36-1,4-8-52-15,-9-1 10 16</inkml:trace>
  <inkml:trace contextRef="#ctx0" brushRef="#br0" timeOffset="193">9226 10660 104 0,'-9'-3'38'0,"12"6"-20"0,0 0-12 0,-3-3 9 16,0 0 3-1,3 5 3-15,3 6 0 16,3 2 2-16,3 3-9 16,3 5-3-16,0 3-6 15,0 2-4-15,3-2 0 0,2 0 1 16,-2-6 3-16,0-2-4 16,-6 3-3-16,0-11-21 0,-3-3-10 15,0-2-43 1</inkml:trace>
  <inkml:trace contextRef="#ctx0" brushRef="#br0" timeOffset="194">9429 10800 140 0,'-3'-2'55'0,"3"2"-30"0,3 2-34 0,-3-2 9 15,3 6 2-15,3 2 4 16,0-1 1-16,-1 4 1 15,1 0-4-15,0-1-3 0,3 1 0 0,0-3-23 16,-3-3-8-16,0-5-29 16</inkml:trace>
  <inkml:trace contextRef="#ctx0" brushRef="#br0" timeOffset="195">9402 10663 192 0,'-21'-3'71'0,"21"3"-38"0,0 0-43 16,0 0 9-16,0 0-7 16,0 0-22-1,12 3-5-15,0-3-34 16,3 0-10-16</inkml:trace>
  <inkml:trace contextRef="#ctx0" brushRef="#br0" timeOffset="196">9574 10623 108 0,'-8'0'44'0,"8"0"-24"0,-3 0-13 0,0 3 15 15,0 2-11-15,-3 3-3 16,0 5-3-16,0 8-1 16,0 0-2-16,3 1-4 0,3-1-1 15,3 0-1-15,3-3 3 16,0-2 0-16,3-2 3 15,0-4-1-15,5-5 2 0,-2-5 0 16,-3-2 1-16,0-6 2 16,-3-3 1-16,-3 1-3 15,0-6-3-15,-9-3 4 16,0 3 1-16,0 1-2 16,3 4-1-16,0 3-1 15,0 3 1-15,3 5-7 16,6 2 1-16,3 6 1 15,6-2 3-15,0-1 2 16,3 0 3-16,3 1-1 16,-3-1 0-16,-1-3-6 15,1 1 1-15,0-8-24 16,-6 5-10-16,0-5-37 16</inkml:trace>
  <inkml:trace contextRef="#ctx0" brushRef="#br0" timeOffset="197">9810 10448 140 0,'0'-2'55'0,"12"-1"-30"0,-9 3-10 15,-6 3 18-15,0 2-10 16,-3 0-3-16,0 6-7 16,0 7-3-16,0-4-6 15,0 2-5-15,3-3-2 0,3 0-3 16,3-2 1-16,0-3 1 15,12-1-1-15,0 1 4 0,2-2 2 16,1-1-2-16,0 3 0 16,0 0 7-16,0 0 6 15,-6 0 16-15,-3 0 7 16,-6 0-10-16,-6 2-2 16,-3 9-11-16,-6-1-5 15,-3-2-42-15,-6-3-18 16,3 1-65-1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7:17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18710 14960 160 0,'3'2'63'0,"0"-2"-49"0,-3-5 29 0,0 5 10 16,0 0-10-16,2 3-2 0,-2-3-10 16,0 0-5-16,0-3-14 15,0 3 1-15,0-3 3 0,3 1 5 16,-3 2 4-16,0-3-22 15,0 3-10-15,0 0 13 16,0 0 9-16,0 0-20 16,0 5-8-16,0 1 6 15,-3 1 5-15,-2 9 2 16,-1-2 3-16,-3 1-2 16,0 4 2-16,0 2 2 15,0 0 2-15,0 0-3 16,0-5-3-16,3 0-7 15,0-3-1-15,0-2 7 16,0 0 7-16,3-1-3 16,0-4 0-16,0-1-2 0,0 0-2 15,3-5-2 1,0 0 1-16,0 0-6 16,0-3-3-16,0 1 3 0,3-1 4 15,0-2 0-15,0-3 1 16,0 0 2-16,0 0 2 15,0 0-1-15,0 0 2 16,0 0-4-16,3-8-2 16,0-2 4-1,0-1-1-15,3-4 3 16,0 4-2-16,0 0 2 16,0 6-4-16,-3 0 0 15,0 2 14-15,0 3 8 16,-1 3-10-16,1 3-4 0,0-1-4 15,0 3 0-15,0 0-4 16,0 3 0-16,0-1 1 16,3 3 0-16,3 3 2 15,-3 3 1-15,12 8 3 16,-6 4 1-16,0 9-3 16,2-3-3-16,-2-5 0 15,0 0-1-15,0 0 0 16,0-6 0-16</inkml:trace>
  <inkml:trace contextRef="#ctx0" brushRef="#br0" timeOffset="2357.0091">18730 14986 176 0,'-3'0'66'0,"12"0"-52"0,-9 0 10 16,0 0 0-16,0 0-8 16,3 5-1-16,-3-5-3 15,0 0 2-15,0 0-7 16,0 0 2-16,0 0 2 0,0 0-4 16,0 0 1-16,3 3 1 15,0 2-2-15,-3 3-2 16,0-3-2-16,0 3 0 15,3-2 0-15,-3-1 1 16,0 3 0-16,0 3 0 16,0 2 0-16,0-3 0 15,3 1-2-15,-3-1-2 16,0 1 1-16,0 0 1 16,0-3-1-16,0 5 2 15,0 3 2 1,0-3 0-1,0-13 8 17,-3 18 0-32,0-2 0 0,0-2-5 15,3-4-3 1,0 1 0-16,0-1 1 16,-3-2-3-16,3-2-2 0,0 1 2 0,0-1 9 15,0-1 4-15,0 0-7 16,-3 1-5-16,3-1-6 15,-3 0 1-15,0 1-1 16,0 1 0-16,3-1 0 16,-6 2 0-1,1 0 4-15,2 0-1 16,-3 2-1-16,0-2 1 16,0 0 1-16,0 3 3 15,0-3-2-15,0-1 0 16,0 1-1-16,0 0-2 15,0 0 1-15,0 0-1 16,0 0 0-16,0 0 2 16,-3-3-1-16,0 9 2 15,3-4-2-15,-3-2 2 16,0 0-2-16,0 0 2 16,1 3 0-16,-1-6 1 15,-3 0-2-15,3 6 1 16,0 2-2-16,-6-8 2 15,3-5-2-15,-9 11 2 16,-3-6 0-16,1 3-1 16,-4-3-2-16,3 3 1 15,0-2 1-15,24-6 25 32,-30 5-12-17,4-5-4-15,2 3-7 16,6-1-1-16,0-2-2 15,0 3-1-15,3-3 1 16,0-3-4-16,1 3 2 0,-7 5 1 16,0-2 0-16,-6 0-3 15,3-1 2-15,-8-2-6 16,-7 6-3-16,-3-1-19 16,7 0-6-16,-4-2 18 15,3 2 11-15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7:53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8440 6414 112 0,'24'-11'44'0,"-12"8"-24"0,-3 1 1 16,-9 2 19-16,3 0 1 15,-3-3 16 1,-6 0-17-16,-6-2-20 15,-3 0-4-15,-6-3 0 0,-2 0-6 16,-13 3-3-16,-3-1-2 16,-8 1-1-16,-4 2-2 15,-3 1 1-15,-5-1-2 0,-4-2 2 16,-2 5-4-16,-1 5-2 16,-2 0 2-1,2 1 2-15,-2 2-2 16,3 0 0-16,-1 2 1 15,4 3 2-15,-1 3-3 0,1 0 0 16,2 3 1-16,6 7 0 16,4-2 0-16,-1 0 2 15,7 0-6-15,-1 2 1 16,3 3-1-16,4 5 2 16,-1 1 1-16,3 5 1 15,3 5-3-15,7 2 2 16,5 9-1-16,6-3 0 15,6 0 0-15,6-6 0 0,6-2 0 16,6-3 0-16,6-2 2 16,6 0 2-16,8 0-1 15,7-3 2-15,3 8-4 16,11-6 0-16,7-4 1 16,2-4 2-16,7 1-1 15,2-3 2-15,4-5-2 16,8 0 2-16,10-6 0 15,2-7 3-15,0 0-1 16,9-9 0-16,3 1-3 16,4-3 1-16,-1-3 0 15,0-2 1-15,3-6-2 16,0 1 1-16,3-3 0 16,-6-9 1-16,4-4-2 15,-10-1 1-15,-3-2 0 0,-6 0 1 16,-8-3-5-16,-4 1 1 15,-6 4 2-15,-8 1 1 16,-13-6 1-16,-5 3 2 16,-6-5 1-16,-9-3 3 15,-7-8-3-15,-8-3-2 16,-15-2-2-16,-12-1 0 16,-9-4 2-16,-14 5 4 15,-13-6 5-15,-12 3 1 16,-11-5-11-16,-24 5-1 15,-13 5-3-15,-14 6 2 16,-15 8-3-16,1 7-2 0,2 6 2 16,-3 2 0-16,18 9-24 15,11 5-10-15,13 2-31 16,-3 3-13-16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4T23:38:04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17025 10229 52 0,'0'0'22'0,"0"2"-12"0,3-2-1 15,-3 0 11-15</inkml:trace>
  <inkml:trace contextRef="#ctx0" brushRef="#br0" timeOffset="0.4444">13212 12867 72 0,'-3'0'27'0,"3"0"-14"0,0 2 0 0,0-2 11 0,0 0-6 16,0 0-3-16,3 6 0 15,-3 12 1-15,0 1 2 16,0 10 1-16,-3 8-8 16,0 8-2-16,3 5-5 15,0-2 2-15,0-6 3 0,0-5-5 16,0-3 0-16,0-10-2 15,0-5 1-15,0-6 2 16,0-5 4-16,0-5 5 16,-3-6 3-16,0-8-11 15,-3-10-4-15,0-5-1 16,0-6 1-16,0-2-1 16,0-1-1-16,3 3-2 15,3 3 1-15,6-8-1 0,3 3 0 16,3 5 0-16,3 2 0 15,6 4 0-15,3 4 0 16,-1 6 0-16,4 8-2 16,-6 5 0-16,0 5 0 15,-6 8 3-15,0 3 0 16,-4 2 3-16,-5 1 3 16,-6-1 2-16,-6 1 3 15,1 0-3-15,-7-4-2 16,0-1-2-16,-6-4-3 15,-3-5-8-15,0-2-5 16,0 0-18-16,3-3-5 16,4-3-23-1,-1 0-36-15,6-2 24 0</inkml:trace>
  <inkml:trace contextRef="#ctx0" brushRef="#br0" timeOffset="1.4444">13533 12898 76 0,'-6'-5'30'0,"3"5"-16"0,-3 3-10 0,3-1 10 15,0 6 3-15,-5 0 4 16,-7 6-9-16,3-1-4 15,0 3-5-15,0 5-3 16,3 3-2-16,3-1 1 16,0-1 1-16,6-4 2 15,3-2-1-15,6-3 2 16,3-5-2-16,0-5-1 16,0-6-4-16,0-5 0 15,0-2 2-15,-4-1 3 16,-2-2 0-16,0 0-1 15,-3-1 3-15,-3 4 2 16,0-1 2-16,-3 3 1 16,0 3-7-16,3 0-2 0,0 2 0 15,0 3 0-15,0 0 1 16,3 3 0-16,0 2 0 0,3 3-3 16,3 3 0-16,0-1 2 15,3 1 2-15,0-1-2 16,3 1 0-16,0-3-28 15,-3-3-39 1,3-5 7-16</inkml:trace>
  <inkml:trace contextRef="#ctx0" brushRef="#br0" timeOffset="2.4444">13798 12883 96 0,'-3'-6'35'0,"0"12"-18"0,-3-6-7 0,3 0 12 16,0 2-4-16,-6 1 0 15,1 2-8-15,-4-2-2 16,3 7-6-16,0-2-2 16,6 3-2-16,3-1 0 15,6 4 2-15,3-1 0 16,3 3-3-16,-1 0 2 0,-2 2 1 16,0-2 2-16,-3 0 3 15,-3-3 4-15,-3 0 5 16,-3-2 1-16,-3-3-8 15,-6-3-2-15,-2-5-14 16,-1 0-4-16,0-2-16 16,0-4-7-16,3 1-27 15</inkml:trace>
  <inkml:trace contextRef="#ctx0" brushRef="#br0" timeOffset="3.4444">13980 12880 116 0,'-3'-3'44'0,"0"6"-24"0,0-3-13 0,3 0 15 16,-3 3-2-16,-3 2 3 15,0 0-7-15,-6 6 1 16,3-3-10-1,6 5-4-15,3 0-7 0,6 0 0 16,3 1 0-16,3-1 2 16,0 0 3-16,-3 0 4 0,0 1 0 15,-6-1 0 1,-3 0 8-16,-3 0 3 16,-3-2-5-16,-6-1-2 0,-6 1-5 15,0-3-1-15,3-3-10 16,0-5-5-16,3 0-23 15,4-2-10-15,2-1-36 16</inkml:trace>
  <inkml:trace contextRef="#ctx0" brushRef="#br0" timeOffset="4.4444">14117 12980 132 0,'-6'-2'49'0,"9"2"-26"0,0 0-14 0,-3 0 16 16,6 0-5-16,3 0 0 16,3 0-9-16,8 0-2 15,1 0-5-15,3 2-1 0,0-2 1 16,-3 0-44-16,-1 0-18 15,7-5-15 1</inkml:trace>
  <inkml:trace contextRef="#ctx0" brushRef="#br0" timeOffset="5.4444">14420 12676 100 0,'-3'3'38'0,"3"2"-20"0,0 19-21 16,0-6 8-16,0 9 9 15,0 5 6-15,0 7 5 16,-3-2 2-16,3 0-10 16,0-2-5-16,0-3-7 15,-3-6-4-15,3-5 2 0,-3-2 0 16,0-6 3-16,0-2 1 15,0-6 1-15,1-5-2 16,2-3-1-16,0-5-10 16,5-2-2-16,1-4-1 0,3-4 2 15,0-3 2-15,3 5 2 16,3 3-1-16,3 7-1 16,3 9-2-16,3 2 1 15,-4 1 9-15,-2 2 5 16,-3 2 4-16,-6 1 3 15,-3-1 2-15,-6 4 3 16,-9-1-7-16,-6 0-3 16,-3 0-11-16,-2-2-2 15,-1-3-16-15,0 0-5 0,-3-3-15 16,6-2-6 0,0-1-27-16,12-4-19 15,3-4 39-15</inkml:trace>
  <inkml:trace contextRef="#ctx0" brushRef="#br0" timeOffset="6.4444">14641 12904 172 0,'3'5'66'0,"8"6"-36"0,1 4-26 16,-6-7 15-16,0 0 0 15,0 3 1-15,0 2-7 16,0 0-3-16,0-2-5 15,3 0-4-15,-3-1 0 0,0-2-1 16,0-3 0-16,3-2-27 16,3-6-9-16,0-2-39 15,3-3-33-15,5-8 42 16</inkml:trace>
  <inkml:trace contextRef="#ctx0" brushRef="#br0" timeOffset="7.4444">14882 12885 132 0,'-3'6'49'0,"0"1"-26"0,0 17-14 0,-6-8 14 15,3 5 6-15,-9 11 5 16,0 2-5-16,-3 9-3 16,0-1-14-16,-2-2-8 0,2-3-2 15,0 0-2-15,0-8 2 0,3-8-50 16,0-5-21 0,3-5-21-16</inkml:trace>
  <inkml:trace contextRef="#ctx0" brushRef="#br0" timeOffset="8.4444">15025 12991 132 0,'-6'-3'52'0,"6"3"-28"0,3 0-6 16,-3 0 20-16,3 0-10 16,3 0-1-16,-1 0-14 15,4 0-3-15,3 0-6 16,3 0-5-16,3 3-2 0,0 0-3 15,0-1 1-15,0 1-46 16,2-3-60-16</inkml:trace>
  <inkml:trace contextRef="#ctx0" brushRef="#br0" timeOffset="9.4444">15289 12904 104 0,'-2'2'41'0,"2"14"-22"0,2-3-20 0,-2-2 9 15,6 2 10-15,0 1 6 16,0 1 3-16,0 1 3 16,0 0-10-16,0 0-4 0,0-3-9 15,0-2-7-15,0-1-1 16,0-2 5-16,0-2 2 0,-3-1-2 15,0-2-3-15,-3-3 0 16,0 0 1-16,0 0 3 16,0 0 4-16,3 0 5 15,0 0 3-15,0-3 0 16,3-2-1-16,0-3-6 16,0-3-2-16,3-2-4 15,0 0-3-15,2-1 0 16,1-4 1-16,-3-3-3 15,0 2 0-15,0 1-1 16,-3 2 0-16,0 3 0 16,0 2-2-16,-3 3-15 0,0 0-5 15,0 3-26 1,3 0-8-16,0 2-31 16</inkml:trace>
  <inkml:trace contextRef="#ctx0" brushRef="#br0" timeOffset="10.4444">15659 12928 140 0,'-9'-14'55'0,"9"14"-30"0,-3 11-25 0,3-14 10 16,-3 3 5-16,-3-2 4 16,-3 7-3-16,0 0-1 15,-6 3-9-15,0 0-6 0,0 3-1 0,0 2-1 16,3 5 0-16,4 1 2 15,2-1 0-15,3 1-3 16,6-3 2-16,5-3 3 16,1-5 1-16,3-3 1 15,0-7 0-15,0-4 0 16,-3-2 0-16,0-2-5 16,0-3 1-16,-3-1 0 15,0 4 0-15,-3-1 0 16,3 3 2-16,-3 3-3 15,0 0 0-15,0 2-4 16,-3 3 1-16,3 8 0 16,0 3 2-16,3-1 1 15,0 1 3-15,0-1-1 0,-1 1 2 16,1-1-2-16,0-2-1 16,0-2-30-16,0-4-15 15,6-2-30 1</inkml:trace>
  <inkml:trace contextRef="#ctx0" brushRef="#br0" timeOffset="11.4444">15798 12631 120 0,'0'8'46'0,"3"8"-24"0,-3 21-8 15,0-16 17-15,0 8-6 16,0 6-2-16,0-1-9 16,0 3-4-16,0-5-5 15,3 0-4-15,0-3 2 0,0-5-9 16,3-3-1-16,0-5-47 16,0-6-52-1,6-4 26-15</inkml:trace>
  <inkml:trace contextRef="#ctx0" brushRef="#br0" timeOffset="12.4444">15885 12933 132 0,'-6'26'49'0,"6"-20"-26"0,0 4-18 0,3-2 11 16,0 0 8-16,0 3 5 15,3-1-9-15,0-2-4 16,3 0-9-16,0-3-3 0,-1-2 0 15,4-6 4-15,-3-2 3 16,3-3-6-16,3-2-3 16,0-4-4-16,-3-2 1 15,-9-2-1-15,0 5-2 16,-3 5 5 0,0 2-1-16,3 14 0 15,-3 6 3-15,3 2 0 16,3-1 1-1,0 4-2-15,0-3 1 16,0 0-2-16,3-3 2 0,-1-3-15 16,1-4-7-16,0-4-41 15,0-4-54 1,3-4 23-16</inkml:trace>
  <inkml:trace contextRef="#ctx0" brushRef="#br0" timeOffset="13.4444">16144 12941 140 0,'-3'0'52'0,"6"0"-28"0,0 0-28 16,-3 0 10-16,3 5 4 16,0 0 3-16,3 1 11 15,3-1 5-15,-1 0-15 0,4 1-4 0,-3-4-2 16,0-2 0 0,0 0 2-16,0-5-1 0,0 0 0 15,-3-9-1 1,0 1-4-1,-6 0-1-15,-3 0-3 0,-3 2-3 16,-6 6-3-16,-3 5-1 16,-3 5-1-16,1 8 2 15,2 1 2-15,3 1-1 16,3 4 4-16,6 2 0 16,3 0 1-16,6 0 0 15,9-2 0-15,3-3 2 16,5-3-8-16,7-5-1 15,6-8-78-15,11-3-41 16,-2-2 59 0</inkml:trace>
  <inkml:trace contextRef="#ctx0" brushRef="#br0" timeOffset="14.4444">16739 12888 172 0,'-12'0'66'0,"6"3"-36"0,-3-6-26 16,6 6 15-16,-6 2-7 0,-6 5 1 15,1 4-2-15,2-1 1 16,0 3-6-16,3 2-6 0,3 3-1 15,6-2 3-15,6-1 3 16,3-2-2-16,3-2-2 16,3-7 4-16,2-4 4 15,4-6-5-15,0-2-2 16,-3-3 1-16,-3-2 0 16,-6-1 1-16,-6 1 2 15,-6-1 1-15,-6-2 1 16,-3-6-20-16,0 6-9 15,-3 2-27-15,3 3-12 16</inkml:trace>
  <inkml:trace contextRef="#ctx0" brushRef="#br0" timeOffset="15.4444">16953 12607 140 0,'-9'-2'55'0,"-11"7"-30"0,-7 8-23 16,18-2 14-16,-3 10-6 16,-3 11 0-16,3 5-2 15,0 5 2-15,6 3-5 16,3-5-1-16,3-3 2 0,3-3-1 0,3-2 2 16,0-6-4-1,-3-2 0-15,0-8-34 0,-3-3-17 16</inkml:trace>
  <inkml:trace contextRef="#ctx0" brushRef="#br0" timeOffset="16.4444">16674 12856 228 0,'6'-8'88'0,"5"6"-48"0,19-1-47 0,-9 3 14 16,9-3-7-16,11 1 2 15,4-1-58-15,0 0-25 0,5-2-1 16,-8-3 1-16</inkml:trace>
  <inkml:trace contextRef="#ctx0" brushRef="#br0" timeOffset="17.4444">17492 12883 92 0,'-12'-8'35'0,"9"10"-18"0,-6-2-13 0,6 3 10 15,-6 0 3-15,-5 2 2 0,-7 5-4 16,-3 6-1 0,0 3-8-16,3 5-4 0,3 2-1 15,3 1 1-15,7-4 1 0,5-1 5 16,3-7 5-16,6-1 2 16,2-6 0-16,4-6-3 15,6-7 0-15,-3-6-9 16,0-2-2-16,-3-5-1 15,-3-1 2-15,0 1-1 16,-3-4 2-16,-3 7 2 16,-3 1 4-16,0 4 0 15,0 2 0-15,0 8-8 16,0 5-2-16,3 3-3 16,-3 3 3-16,6 4 0 0,0 1 1 15,3 0 0-15,-1 0 0 16,1-5-22-16,0-3-10 15,3-3-31 1,-3-5-40-16,0-5 28 16</inkml:trace>
  <inkml:trace contextRef="#ctx0" brushRef="#br0" timeOffset="18.4444">17528 12925 100 0,'-3'-16'38'0,"0"29"-20"0,3-5-21 16,3 3 25-16,-3-1 3 15,0 4 5-15,-3-1 1 0,3 0-10 16,0-2-3-16,0-1-10 16,0-2-3-16,0-3-1 0,0-5 4 15,0 0 5-15,0-2-1 16,0-6 1-16,3-3-7 16,3-2-2-16,6 2-4 15,0-4-3-15,0 1-1 16,2 6 0-16,1 8 5 15,0 6 3-15,0 4 3 16,0 4 3-16,-3 1 1 16,0 4 1-16,-3-1-6 15,0-2-2-15,0-2-13 16,-1-7-4-16,4-4-71 16,18-8-58-1,-3 0 45-15</inkml:trace>
  <inkml:trace contextRef="#ctx0" brushRef="#br0" timeOffset="19.4444">18162 12914 120 0,'-9'-18'46'0,"3"20"-24"0,-6 1-17 15,9 5 13-15,-3 5-4 16,-3 0 0-16,0 3-2 16,3 0 0-16,0 3-6 15,6-1-2-15,3 1 2 0,6-1 6 16,6-4 2-16,3-7 1 15,3-1 4-15,0-9-2 0,5-5-1 16,-2-2-6 0,-3-1-2-16,-6-2 0 0,-3 0 0 15,-6-1-4-15,-9-2-3 16,-6 1-5-16,-3 1 0 16,-3 1-20-16,-3 3-7 15,0 2-22-15,4 2-8 16,2-2-19-1</inkml:trace>
  <inkml:trace contextRef="#ctx0" brushRef="#br0" timeOffset="20.4444">18302 12602 124 0,'-3'-3'46'0,"6"6"-24"0,-15 8-24 15,12-1 9-15,0 9 3 16,-3 15 6-16,3 9 12 16,3-1 6-16,3 3-8 15,-3-11-6-15,0-2-11 16,0-6-6-16,0-4-2 0,0-7 1 16,-3-1 1-16,0-4 3 15,0-2 1-15,0-8-3 16,0 0-1-16,0-5-6 0,3-6-2 15,3 1-5-15,0-3-1 16,3-1 1-16,-1 4 4 16,4-1 1-16,0 6 0 15,3 5 1-15,3 0 0 16,0 5 5 0,0 11 3-16,-3-3 10 0,-4 0 3 15,-2 1 5-15,-9-4 1 16,-9 1-1-16,-2-1 1 15,-4-2-11-15,-6-2-4 16,0-4-12-16,-9 1-5 16,3-3-11-16,4 0-5 15,5 0-30-15,3 0-13 16,6 0-24-16</inkml:trace>
  <inkml:trace contextRef="#ctx0" brushRef="#br0" timeOffset="21.4444">18528 12872 148 0,'0'3'57'0,"6"2"-30"0,6 19-32 16,-6-11 10-16,0 3 17 15,0 2 10-15,-3 4-3 16,-3 1-2-16,-3 1-15 0,-3-3-3 0,-3-2 1 15,-3-1-6 1,0-4 0-16,-9-4-26 16,3-2-13-16,0-5-31 15,1-9-46-15,-1-4 29 16</inkml:trace>
  <inkml:trace contextRef="#ctx0" brushRef="#br0" timeOffset="22.4444">18457 12774 192 0,'17'-3'71'0,"-14"1"-38"0,12-17-39 0,-9 17 14 0,0-1-20 16,3 3-7-16,0 5-34 15,0 3-14-15,0 3 8 16,3-3 8-16</inkml:trace>
  <inkml:trace contextRef="#ctx0" brushRef="#br0" timeOffset="23.4444">18644 12872 148 0,'6'11'55'0,"0"-3"-30"0,3 10-23 0,-3-13 14 0,3 1-1 16,3-1 0-16,0-2 1 15,2-1 3-15,1-4-11 16,-3-4-4-16,0 1-1 0,-3-6-2 16,0 1-1-16,-3-1 1 15,-6-2 1-15,0 0-6 16,-9 2-1-16,-6 6-3 0,-3 2 0 15,0 9 5-15,-2 1 1 16,2 9-1-16,0 6 2 16,6-4 10-16,6 1 3 15,3-1-5-15,9 1-4 16,3-4 0-16,6-1 0 16,9-6-23-16,2-3-9 15,4-5-57 1,3-3-23-16,9-7 56 15</inkml:trace>
  <inkml:trace contextRef="#ctx0" brushRef="#br0" timeOffset="24.4444">18948 12835 148 0,'-39'5'55'0,"33"3"-30"0,-9 3-29 0,9-1 8 0,-3 4 11 15,3-1 7-15,0 3 3 16,3 0 0-16,6-1-14 15,3 1 0-15,9 0 0 0,6-5-6 16,6-3-3-16,6-6-6 16,-1-2-2-16,1-2-15 15,3-14-6-15,-3-3-11 16,-4-2-3-16,-2-5-5 16,-9-3-23-1,-3-14 18-15,-6-2 35 16,-3 0 19-16,-3 8 43 15,-6 8 18-15,0 5-15 0,3 6-8 16,-3 5-27 0,3 7-10-16,0 14 0 15,3 13 4-15,0 14-4 0,3 7 11 0,3 6 5 16,-3-6-6-16,2-2-3 16,-2-3-6-16,0-5-2 15,0-6-12-15,-3-5-4 16,0-5-69-1,-3-5-39-15,0-6 53 16</inkml:trace>
  <inkml:trace contextRef="#ctx0" brushRef="#br0" timeOffset="25.4444">19028 12798 256 0,'6'0'96'16,"18"0"-52"-16,23 3-51 0,-17-3 14 0,12 0-7 15,8 0 0-15,1 0 4 16,0-3 2-16,-4 0-64 16,-2-7-28-16,0-4-10 15,-4-1 0-15</inkml:trace>
  <inkml:trace contextRef="#ctx0" brushRef="#br0" timeOffset="26.4444">18436 12528 100 0,'0'0'38'0,"0"0"-20"0,15 3-8 0,-15-3 14 16,0 0-2-16,6 2 1 15</inkml:trace>
  <inkml:trace contextRef="#ctx0" brushRef="#br0" timeOffset="27.4444">18457 12533 270 0,'-3'0'20'0,"0"-2"-6"16,0 2-4-16,0-3-2 15,0 0 2-15,0 1 1 16,0-4 3 0,0 1-3-16,0 0-1 15,0-3-2-15,0 0 0 16,0 0 0-16,0 0 0 0,0 0 0 15,0 0 2 1,0 0-3-16,0-2 1 0,0-1-5 16,-3 1 0-16,0-1 1 15,0-2 2-15,0 2-1 16,0-2 0-16,0-3-1 16,0-2 0-16,-3-1 2 15,3-2 1-15,0 2-1 16,-2-2 1-16,-1 0-4 15,0 0-2-15,0 0 4 16,0-1 1-16,0 1-2 16,-3 0-3-16,0-5 2 15,0 2 0-15,0-3-1 16,3 1-2-16,0 0-2 16,0-9-1-16,1 6 2 0,2 0 2 15,0 0 0-15,0 0-1 16,0-3 1-16,3 3 1 15,0 0-3-15,0 2 0 16,0 3 1-16,0 1 2 16,3-6-3-16,-3-1-2 15,0 1-1-15,3 0 3 16,0 3 2-16,-3-6 2 16,0 3-4-16,3 0 1 15,-3 0-2-15,3 0 0 16,0-3 2-16,0 3 2 15,0 2-1-15,0 1-1 16,0 2 1-16,-3 3-1 16,3 0-3-16,0-3 2 15,0 0 1-15,3-5 2 0,-3 0-1 16,0-6-1-16,3 6 1 16,-3 0-1-16,0 0 0 15,0 0 0-15,0 0 2 16,0-3 1-16,0 6-4 15,0 2-1-15,0 3-2 16,0 2 3-16,3 1 0 16,0 2 1-16,0 0-3 15,0-3 2-15,-3 1 1 16,0-1 0-16,0-2-3 16,0 0 0-16,0 3 2 0,0-6 0 15,0 0 1-15,0 3 0 16,0 0-5-16,-3-1 1 15,0 4 0-15,0 2-1 16,3 3 4-16,-3 2 0 16,0 1 1-16,0 2 2 15,3 2-3-15,0 1 0 16,-3 0-1-16,3 2-2 16,0 1 3-16,0-1 0 15,0 3-2-15,-3 3 0 16,-3 7-3-16,-3 11 1 15,-3 11 3-15,-3 2 3 0,0 1-2 16,4-1-2-16,-1-2 2 16,0-8 2-16,3-3 0 15,-3-5-1-15,6-3 1 16,3-2 1-16,0-3-1 16,3-3-1-16,0-5 1 15,0 0-1-15,6 0 2 16,0-3 1-16,0-5-4 15,3-8-1-15,0-2 3 16,3-3 1-16,3-3-3 16,-1-5-1-16,1 0-2 15,0 2 3-15,0 6 0 16,0 3 3-16,-3 2-3 16,0 5 0-16,0 3 1 0,0 3 0 15,-1 5-3-15,4 3 0 16,0 7-1-16,0 9 3 15,0 2 0-15,3 3 1 16,0-1 0-16,-3 1 0 16,-1 3 0-16,4-6 0 15,-3-3-14-15,3 1-5 16</inkml:trace>
  <inkml:trace contextRef="#ctx0" brushRef="#br0" timeOffset="28.4444">18477 13076 116 0,'0'-3'44'0,"0"6"-24"0,0-1-4 0,0-2 16 16,0 0-15-16,0 6-5 15,0 2-5-15,0 2 0 16,0 6-4-16,0 11 3 0,0-1 0 15,-6 0-2-15,0 6-1 16,1-3 1-16,-1 0 0 16,-3 3 0-16,0-3 2 15,-3-2 3-15,0-3 2 16,-3-1-1-16,-3-2 1 16,-3-2-2-16,-2 0 2 0,-4-4-4 15,-3 1-2-15,0-2 0 16,-3-4-1-16,1 1-2 15,-10 5-2-15,3-3 1 16,-2-3 1-16,-1 1 3 16,-9-3 2-16,4-3-3 15,-1 0-1-15,1 1 1 16,-4-4 2-16,0-2-3 16,4 0-2-16,-1 0 0 15,-6 0-1-15,1 0 0 16,-1 0 2-16,1 0-1 15,-1 0 2-15,-5 0-4 0,8 0 0 16,-3 0 3-16,7 0 1 16,-4 0-1-16,4-5-2 15,-1 0 1-15,0 0 1 16,1-1-1-16,2 4 2 16,-3-1-4-16,1 0 0 15,2 1 3-15,1-1 1 16,-4 0 1-16,0 1 0 15,1-1-2-15,-1 0-2 16,3 1 1-16,1 2-1 16,2-3 0-16,0 3 0 15,4 0 0-15,-1-3 0 16,3 1 0-16,4-1 0 16,-4 1 0-16,0-1 2 0,0 3-3 15,4 0 0-15,-4 0 1 16,3 0 0-16,0 0 0 15,4 0 0-15,-1 3-3 16,-3 2 2-16,3 0-1 16,1 0 0-16,-1 3 2 15,0 0 0-15,0 6 0 16,4-1 0-16,-4 0 0 16,6-2 2-16,3-1-3 15,0 1 0-15,3-1 1 16,1 4 2-16,-1-1-1 15,3 0-1-15,-3 3 5 16,0 5 1-16,0 3-5 16,0 0 0-16,4-1 1 0,-1 1 3 15,3-3-2-15,-3 1 0 16,3-4 1-16,3-5 0 16,3-2-2-16,3-3-2 15,0-3 3-15,0-2 2 16,0-3 2-16,0 0 1 15,0-3-7-15,-3-2-2 16,6-3-5-16,0-3 1 16,0-10-4-16,0-5-1 15,-3-1-2-15,0 3 0 16,0 3 4-16,0 0 5 16,0 3 2-16,0 2 3 15,0 0-3-15,0 3-2 0,3 5 2 16,0 2 0-1,0 4-2-15,0 2 2 16,0 8-4-16,0 5 1 0,0 8 2 16,0 14 1-16,-3-1 3 15,3 3 1-15,0-3 1 16,0-2 2-16,0-8-3 16,6-6 0-16,0-2 1 15,3-5 0-15,3-6-2 16,6-5-2-16,6-8 5 15,6-5 1-15,-1 0-5 16,1 0-2-16,-6 2-7 0,3 3-2 16,-3 5-37-16,-4 3-14 15,-2 8-51 1</inkml:trace>
  <inkml:trace contextRef="#ctx0" brushRef="#br0" timeOffset="29.4444">14021 14399 84 0,'-3'0'33'0,"3"0"-18"0,0 2 0 0,0-2 15 16,0 0-3-16,0 0-1 0,0 0-3 16,0 0 0-16,6 3 0 15,0 0 1-15,0-1-13 16,3-2 2-16,0 3 1 0,3-3-3 15,6 3-1-15,-3-3 0 16,3 2 1-16,6 1 1 16,-1-1 0-16,1 1-4 15,0 0-3-15,0-3 0 16,0 0 1-16,2 0-1 16,4 0 2-16,-3 0 0 15,0 2 3-15,0-2-3 16,-1 3-2-16,4 0 0 15,0-1 1-15,-3 1-3 16,5 0-2-16,1-1 0 16,-3 1 1-16,0-3-1 0,-1 0 2 15,1 0-2-15,3 0 2 16,0-3-2-16,-4 3-1 16,1 0-2-16,0 0 1 15,6 0 3-15,-4-2 1 16,-2-1-1-16,3 0-2 15,3 1 3-15,-1-1 0 16,1 0-4-16,-3 1 1 16,3-1 0-16,-1 0 2 15,-2 1-1-15,0-1-1 16,-3 1 1-16,-1 2 1 0,-2 0-3 16,0 0 0-1,0 0 1-15,-4 0 2 16,4 0-1-16,3 0 2 15,-3 0-4-15,0 0-2 0,-1 0 4 16,-2 0 1-16,0 0 0 16,-6 0-2-16,0 0 1 15,0 0 1-15,-1 0-1 16,-2 0 2-16,-3 0-2 16,-3-3-1-16,0 0-32 15,-12-2-133 1</inkml:trace>
  <inkml:trace contextRef="#ctx0" brushRef="#br0" timeOffset="30.4444">17135 10184 64 0,'12'0'27'0,"-24"2"-14"0,6-2 0 0,6 0 16 16,6 0-9-1,-3 0-4-15,-3 0-3 16,6 3-3-16,-3-3-1 16,3 3-1-16,0-3 2 15,0 2-5-15,3 1-3 0,0-3-1 16,2 0-1-16,1 0 2 15,0 0 1-15,6 0 1 16,-3 0-2-16,0 0 1 16,0 3-2-16,3-1-1 15,5-2 1-15,-2 0 1 16,3 0-1-16,-3 0 2 16,-3 0-4-16,0 3-2 15,0-3 2-15,-1 0 0 0,1 3 3 16,3-3 1-16,-3 0-4 15,3 0-1 1,0 0 5-16,-4 0 5 0,4 0-9 16,0 0-1-16,0 0-1 15,0 0-2-15,0 0 6 16,-1 0 1-16,4 2 0 16,3 1-2-16,-3-3 1 15,3 3 1-15,-1-3-1 16,-2 0-1-16,3 0-2 15,-3 0 1-15,3 0 3 16,2-3 1-16,-2 3-4 16,0 0 1-16,-3-3 4 0,0 3 2 15,-1 0 2-15,1 0 0 16,-3 0-2-16,0 0 1 16,3 0-2-16,0 0 0 15,-1 0-6-15,1 6 1 16,0-6 0-16,0 0 0 15,0 0 0-15,-4 2 2 16,1 1-1-16,3-3-1 16,3-3-2-16,0 3 1 15,-3 0 1-15,-1 0 2 16,1-2-1-16,0 2 2 16,-3 0-2-16,0 0 2 0,-1 0-4 15,4 0 0 1,0 0 1-16,3 2 2 0,0-2-1 15,-1 0-1-15,1 0-2 16,0 3 1-16,3-3 1 16,0 0 0-16,-1 0 0 15,-2 0 2-15,0 0-1 16,-3 0-1-16,0 0-2 16,-1 3 1-16,1-3 1 15,0 0 0-15,0 0 0 16,9 0 2-16,-4 2 1 15,1-2 1-15,-3 0-5 16,-3 0-1-16,2 0 1 16,-2 0 2-16,-3 0-2 0,-6 0 0 15,-6-2-21 1,-3-1-10-16,-9 0-53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4/18/2018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9A741-3D03-49A6-9313-02DA1F1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37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const</a:t>
            </a:r>
            <a:r>
              <a:rPr lang="en-US" dirty="0" smtClean="0"/>
              <a:t> after member function names: guaranteed not to change _this_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run</a:t>
            </a:r>
            <a:r>
              <a:rPr lang="en-US" baseline="0" dirty="0" smtClean="0"/>
              <a:t> $ make </a:t>
            </a:r>
            <a:r>
              <a:rPr lang="en-US" baseline="0" dirty="0" err="1" smtClean="0"/>
              <a:t>SimplePoint</a:t>
            </a:r>
            <a:r>
              <a:rPr lang="en-US" baseline="0" dirty="0" smtClean="0"/>
              <a:t>, then $ ./</a:t>
            </a:r>
            <a:r>
              <a:rPr lang="en-US" baseline="0" dirty="0" err="1" smtClean="0"/>
              <a:t>SimplePoint</a:t>
            </a:r>
            <a:endParaRPr lang="en-US" baseline="0" dirty="0" smtClean="0"/>
          </a:p>
          <a:p>
            <a:r>
              <a:rPr lang="en-US" baseline="0" dirty="0" smtClean="0"/>
              <a:t>- should be garbage, but newer version of </a:t>
            </a:r>
            <a:r>
              <a:rPr lang="en-US" baseline="0" dirty="0" err="1" smtClean="0"/>
              <a:t>gcc</a:t>
            </a:r>
            <a:r>
              <a:rPr lang="en-US" baseline="0" dirty="0" smtClean="0"/>
              <a:t> may show 0’s (in which case you should skip the demo)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/>
              <a:t>after member function names: guaranteed not to change _this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4/18/2018</a:t>
            </a:r>
          </a:p>
        </p:txBody>
      </p:sp>
    </p:spTree>
    <p:extLst>
      <p:ext uri="{BB962C8B-B14F-4D97-AF65-F5344CB8AC3E}">
        <p14:creationId xmlns:p14="http://schemas.microsoft.com/office/powerpoint/2010/main" val="259438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A741-3D03-49A6-9313-02DA1F1A1AEB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4/18/2018</a:t>
            </a:r>
          </a:p>
        </p:txBody>
      </p:sp>
    </p:spTree>
    <p:extLst>
      <p:ext uri="{BB962C8B-B14F-4D97-AF65-F5344CB8AC3E}">
        <p14:creationId xmlns:p14="http://schemas.microsoft.com/office/powerpoint/2010/main" val="369159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 compile and run $ ./test to show printouts</a:t>
            </a:r>
          </a:p>
          <a:p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/>
              <a:t>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/>
              <a:t>#include</a:t>
            </a:r>
            <a:r>
              <a:rPr lang="en-US" baseline="0" dirty="0"/>
              <a:t> &lt;</a:t>
            </a:r>
            <a:r>
              <a:rPr lang="en-US" baseline="0" dirty="0" err="1"/>
              <a:t>cmath</a:t>
            </a:r>
            <a:r>
              <a:rPr lang="en-US" baseline="0" dirty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A741-3D03-49A6-9313-02DA1F1A1AEB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4/18/2018</a:t>
            </a:r>
          </a:p>
        </p:txBody>
      </p:sp>
    </p:spTree>
    <p:extLst>
      <p:ext uri="{BB962C8B-B14F-4D97-AF65-F5344CB8AC3E}">
        <p14:creationId xmlns:p14="http://schemas.microsoft.com/office/powerpoint/2010/main" val="250555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8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3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4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3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4479" y="27429"/>
            <a:ext cx="1895071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L11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: 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C++ Constructor Insanity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2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C++ Constructor Insanity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12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Synthesized Default 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F6B646-2CB6-3D43-9B8C-9F351031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define </a:t>
            </a:r>
            <a:r>
              <a:rPr lang="en-US" i="1" dirty="0"/>
              <a:t>any</a:t>
            </a:r>
            <a:r>
              <a:rPr lang="en-US" dirty="0"/>
              <a:t> constructors, C++ assumes you have defined all the ones you intend to be available and will </a:t>
            </a:r>
            <a:r>
              <a:rPr lang="en-US" i="1" dirty="0"/>
              <a:t>not</a:t>
            </a:r>
            <a:r>
              <a:rPr lang="en-US" dirty="0"/>
              <a:t> add any others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" y="2784764"/>
            <a:ext cx="8138160" cy="3749040"/>
          </a:xfrm>
          <a:prstGeom prst="roundRect">
            <a:avLst>
              <a:gd name="adj" fmla="val 308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defining a constructor with two arguments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x_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y_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compiler error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if you define any 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//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ctors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C++ will NOT synthesize a 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// default constructor for you.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works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invokes the 2-int-arguments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// constructor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Constructors (overloading)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" y="1371600"/>
            <a:ext cx="8138160" cy="4480560"/>
          </a:xfrm>
          <a:prstGeom prst="roundRect">
            <a:avLst>
              <a:gd name="adj" fmla="val 287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constructor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x_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y_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 with two arguments</a:t>
            </a:r>
            <a:endParaRPr lang="en-US" sz="16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x_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y_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6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times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2-int-arguments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754640" y="2304000"/>
              <a:ext cx="4802040" cy="2841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8880" y="2297880"/>
                <a:ext cx="4812840" cy="28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50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C++ lets you </a:t>
            </a:r>
            <a:r>
              <a:rPr lang="en-US" i="1" dirty="0"/>
              <a:t>optionally</a:t>
            </a:r>
            <a:r>
              <a:rPr lang="en-US" dirty="0"/>
              <a:t> declare an </a:t>
            </a:r>
            <a:r>
              <a:rPr lang="en-US" dirty="0">
                <a:solidFill>
                  <a:srgbClr val="0066FF"/>
                </a:solidFill>
              </a:rPr>
              <a:t>initialization list </a:t>
            </a:r>
            <a:r>
              <a:rPr lang="en-US" dirty="0"/>
              <a:t>as part of a constructor definition</a:t>
            </a:r>
          </a:p>
          <a:p>
            <a:pPr lvl="1"/>
            <a:r>
              <a:rPr lang="en-US" dirty="0"/>
              <a:t>Initializes fields according to parameters in the list</a:t>
            </a:r>
          </a:p>
          <a:p>
            <a:pPr lvl="1"/>
            <a:r>
              <a:rPr lang="en-US" dirty="0"/>
              <a:t>The following two are (nearly) identical: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005840" y="5120640"/>
            <a:ext cx="7132320" cy="1280160"/>
          </a:xfrm>
          <a:prstGeom prst="roundRect">
            <a:avLst>
              <a:gd name="adj" fmla="val 757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 with an initialization list</a:t>
            </a:r>
            <a:endParaRPr lang="en-US" sz="16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Point::Point(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x_(x), y_(y)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"Point constructed: ("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x_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y_&lt;&lt;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005840" y="3291840"/>
            <a:ext cx="7132320" cy="1554480"/>
          </a:xfrm>
          <a:prstGeom prst="roundRect">
            <a:avLst>
              <a:gd name="adj" fmla="val 625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Point::Point(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x_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y_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"Point constructed: ("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x_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y_&lt;&lt;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6504120" y="4877640"/>
              <a:ext cx="2322360" cy="563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6560" y="4872600"/>
                <a:ext cx="2339640" cy="5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63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Initialization vs. Construction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Data members in initializer list are initialized in the order they are defined in the class, not by the initialization list ordering (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Data members that don’t appear in the initialization list are </a:t>
            </a:r>
            <a:r>
              <a:rPr lang="en-US" i="1" dirty="0"/>
              <a:t>default initialized/constructed</a:t>
            </a:r>
            <a:r>
              <a:rPr lang="en-US" dirty="0"/>
              <a:t> before body is </a:t>
            </a:r>
            <a:r>
              <a:rPr lang="en-US" dirty="0" smtClean="0"/>
              <a:t>executed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66FF"/>
                </a:solidFill>
              </a:rPr>
              <a:t>Initialization preferred to assignment </a:t>
            </a:r>
            <a:r>
              <a:rPr lang="en-US" dirty="0"/>
              <a:t>to avoid extra </a:t>
            </a:r>
            <a:r>
              <a:rPr lang="en-US" dirty="0" smtClean="0"/>
              <a:t>steps</a:t>
            </a:r>
          </a:p>
          <a:p>
            <a:pPr lvl="2"/>
            <a:r>
              <a:rPr lang="en-US" dirty="0" smtClean="0"/>
              <a:t>Real </a:t>
            </a:r>
            <a:r>
              <a:rPr lang="en-US" dirty="0"/>
              <a:t>code should never mix the two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1371600"/>
            <a:ext cx="8229600" cy="2468880"/>
          </a:xfrm>
          <a:prstGeom prst="roundRect">
            <a:avLst>
              <a:gd name="adj" fmla="val 501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Point3D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 with 3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arguments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Point3D(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z) : y_(y), x_(x)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z_ = z;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x_, y_, z_;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members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Point3D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63845" y="1479620"/>
            <a:ext cx="3383280" cy="974326"/>
            <a:chOff x="5257165" y="2134634"/>
            <a:chExt cx="3383280" cy="974326"/>
          </a:xfrm>
        </p:grpSpPr>
        <p:sp>
          <p:nvSpPr>
            <p:cNvPr id="9" name="Oval 8"/>
            <p:cNvSpPr/>
            <p:nvPr/>
          </p:nvSpPr>
          <p:spPr bwMode="auto">
            <a:xfrm>
              <a:off x="6309360" y="2743200"/>
              <a:ext cx="2011680" cy="36576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7165" y="2134634"/>
              <a:ext cx="3383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First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initialization list is applied.</a:t>
              </a:r>
              <a:endPara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5756564" y="2434748"/>
              <a:ext cx="666403" cy="36387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822960" y="2331720"/>
            <a:ext cx="5960225" cy="690481"/>
            <a:chOff x="914400" y="2990088"/>
            <a:chExt cx="5960225" cy="690481"/>
          </a:xfrm>
        </p:grpSpPr>
        <p:sp>
          <p:nvSpPr>
            <p:cNvPr id="11" name="TextBox 10"/>
            <p:cNvSpPr txBox="1"/>
            <p:nvPr/>
          </p:nvSpPr>
          <p:spPr>
            <a:xfrm>
              <a:off x="3217025" y="3311237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Next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constructor body is executed.</a:t>
              </a:r>
              <a:endPara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914400" y="2990088"/>
              <a:ext cx="1280160" cy="36576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11" idx="1"/>
            </p:cNvCxnSpPr>
            <p:nvPr/>
          </p:nvCxnSpPr>
          <p:spPr bwMode="auto">
            <a:xfrm flipH="1" flipV="1">
              <a:off x="2194560" y="3282882"/>
              <a:ext cx="1022465" cy="213021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99760" y="1661040"/>
              <a:ext cx="8530920" cy="1697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160" y="1652400"/>
                <a:ext cx="8551800" cy="17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99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  <a:p>
            <a:r>
              <a:rPr lang="en-US" b="1" dirty="0">
                <a:solidFill>
                  <a:srgbClr val="4B2A85"/>
                </a:solidFill>
              </a:rPr>
              <a:t>Copy Constructors</a:t>
            </a:r>
          </a:p>
          <a:p>
            <a:r>
              <a:rPr lang="en-US" dirty="0"/>
              <a:t>Assignment</a:t>
            </a:r>
          </a:p>
          <a:p>
            <a:r>
              <a:rPr lang="en-US" dirty="0" smtClean="0"/>
              <a:t>Destructors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/>
              <a:t>C++ has the notion of a </a:t>
            </a:r>
            <a:r>
              <a:rPr lang="en-US" dirty="0">
                <a:solidFill>
                  <a:srgbClr val="0066FF"/>
                </a:solidFill>
              </a:rPr>
              <a:t>copy constructor </a:t>
            </a:r>
            <a:r>
              <a:rPr lang="en-US" dirty="0"/>
              <a:t>(</a:t>
            </a:r>
            <a:r>
              <a:rPr lang="en-US" dirty="0" err="1">
                <a:solidFill>
                  <a:srgbClr val="0066FF"/>
                </a:solidFill>
              </a:rPr>
              <a:t>cctor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Used to create a new object as a copy of an existing </a:t>
            </a:r>
            <a:r>
              <a:rPr lang="en-US" dirty="0" smtClean="0"/>
              <a:t>object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2468880"/>
            <a:ext cx="7680960" cy="3291840"/>
          </a:xfrm>
          <a:prstGeom prst="roundRect">
            <a:avLst>
              <a:gd name="adj" fmla="val 226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Point::Point(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 : x_(x), y_(y) { 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constructor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Point::Point(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copyme.y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2-int-arguments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y(x);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constructor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// could also be written as "Point y = x;"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D26278C-0D62-ED49-BD88-A3612069C091}"/>
              </a:ext>
            </a:extLst>
          </p:cNvPr>
          <p:cNvSpPr txBox="1">
            <a:spLocks/>
          </p:cNvSpPr>
          <p:nvPr/>
        </p:nvSpPr>
        <p:spPr bwMode="auto">
          <a:xfrm>
            <a:off x="396875" y="5930614"/>
            <a:ext cx="8366125" cy="64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6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49224" indent="-28575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-2286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170432" indent="-2286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444752" indent="-228600" algn="l" rtl="0" eaLnBrk="1" fontAlgn="base" hangingPunct="1">
              <a:lnSpc>
                <a:spcPct val="108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kern="0" dirty="0" smtClean="0"/>
              <a:t>Initializer </a:t>
            </a:r>
            <a:r>
              <a:rPr lang="en-US" kern="0" dirty="0"/>
              <a:t>lists can also be used in copy constructors (preferred)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53520" y="2796480"/>
            <a:ext cx="6954840" cy="3304080"/>
            <a:chOff x="2153520" y="2796480"/>
            <a:chExt cx="6954840" cy="330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" name="Ink 7"/>
                <p14:cNvContentPartPr/>
                <p14:nvPr/>
              </p14:nvContentPartPr>
              <p14:xfrm>
                <a:off x="2153520" y="2796480"/>
                <a:ext cx="6954840" cy="330408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45600" y="2791800"/>
                  <a:ext cx="6968880" cy="33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/>
                <p14:cNvContentPartPr/>
                <p14:nvPr/>
              </p14:nvContentPartPr>
              <p14:xfrm>
                <a:off x="6436440" y="5381640"/>
                <a:ext cx="372240" cy="24696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26000" y="5371200"/>
                  <a:ext cx="393840" cy="26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146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Synthesized Copy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dirty="0"/>
              <a:t>If you don’t define your own copy constructor, C++ will synthesize one for you</a:t>
            </a:r>
          </a:p>
          <a:p>
            <a:pPr lvl="1"/>
            <a:r>
              <a:rPr lang="en-US" dirty="0"/>
              <a:t>It will do a </a:t>
            </a:r>
            <a:r>
              <a:rPr lang="en-US" i="1" dirty="0"/>
              <a:t>shallow</a:t>
            </a:r>
            <a:r>
              <a:rPr lang="en-US" dirty="0"/>
              <a:t> copy of all of the fields (</a:t>
            </a:r>
            <a:r>
              <a:rPr lang="en-US" i="1" dirty="0"/>
              <a:t>i.e.</a:t>
            </a:r>
            <a:r>
              <a:rPr lang="en-US" dirty="0"/>
              <a:t> member variables) of your class</a:t>
            </a:r>
          </a:p>
          <a:p>
            <a:pPr lvl="1"/>
            <a:r>
              <a:rPr lang="en-US" dirty="0"/>
              <a:t>Sometimes the right thing; sometimes the wrong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3657600"/>
            <a:ext cx="7680960" cy="237744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definitions for Distance() and </a:t>
            </a:r>
            <a:r>
              <a:rPr lang="en-US" sz="160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endParaRPr lang="en-US" sz="11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y(x);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synthesized copy constructor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301122" y="2227000"/>
              <a:ext cx="999000" cy="438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2842" y="2218000"/>
                <a:ext cx="1017360" cy="4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69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Copies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4336"/>
          </a:xfrm>
        </p:spPr>
        <p:txBody>
          <a:bodyPr/>
          <a:lstStyle/>
          <a:p>
            <a:r>
              <a:rPr lang="en-US" dirty="0"/>
              <a:t>The copy constructor is invoked if:</a:t>
            </a:r>
          </a:p>
          <a:p>
            <a:pPr lvl="1"/>
            <a:r>
              <a:rPr lang="en-US" dirty="0"/>
              <a:t>You </a:t>
            </a:r>
            <a:r>
              <a:rPr lang="en-US" i="1" dirty="0"/>
              <a:t>initialize</a:t>
            </a:r>
            <a:r>
              <a:rPr lang="en-US" dirty="0"/>
              <a:t> an object from </a:t>
            </a:r>
            <a:br>
              <a:rPr lang="en-US" dirty="0"/>
            </a:br>
            <a:r>
              <a:rPr lang="en-US" dirty="0"/>
              <a:t>another object of the same </a:t>
            </a:r>
            <a:br>
              <a:rPr lang="en-US" dirty="0"/>
            </a:br>
            <a:r>
              <a:rPr lang="en-US" dirty="0"/>
              <a:t>type: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You pass a non-reference </a:t>
            </a:r>
            <a:br>
              <a:rPr lang="en-US" dirty="0"/>
            </a:br>
            <a:r>
              <a:rPr lang="en-US" dirty="0"/>
              <a:t>object as a value parameter </a:t>
            </a:r>
            <a:br>
              <a:rPr lang="en-US" dirty="0"/>
            </a:br>
            <a:r>
              <a:rPr lang="en-US" dirty="0"/>
              <a:t>to a function: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You return a non-reference</a:t>
            </a:r>
            <a:br>
              <a:rPr lang="en-US" dirty="0"/>
            </a:br>
            <a:r>
              <a:rPr lang="en-US" dirty="0"/>
              <a:t>object value from a function: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922520" y="3429000"/>
            <a:ext cx="3840480" cy="1005840"/>
          </a:xfrm>
          <a:prstGeom prst="roundRect">
            <a:avLst>
              <a:gd name="adj" fmla="val 942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x) { ... }</a:t>
            </a:r>
          </a:p>
          <a:p>
            <a:endParaRPr lang="en-US" sz="11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(y);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922520" y="1965960"/>
            <a:ext cx="3840480" cy="822960"/>
          </a:xfrm>
          <a:prstGeom prst="roundRect">
            <a:avLst>
              <a:gd name="adj" fmla="val 110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y(x); 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y;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22520" y="4937760"/>
            <a:ext cx="3840480" cy="1005840"/>
          </a:xfrm>
          <a:prstGeom prst="roundRect">
            <a:avLst>
              <a:gd name="adj" fmla="val 1107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4740120" y="3666240"/>
              <a:ext cx="2282760" cy="15357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2920" y="3661920"/>
                <a:ext cx="2293200" cy="15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06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86000"/>
          </a:xfrm>
        </p:spPr>
        <p:txBody>
          <a:bodyPr/>
          <a:lstStyle/>
          <a:p>
            <a:r>
              <a:rPr lang="en-US" dirty="0"/>
              <a:t>The compiler sometimes uses a “return by value optimization” or “move semantics” to eliminate unnecessary copies</a:t>
            </a:r>
          </a:p>
          <a:p>
            <a:pPr lvl="1"/>
            <a:r>
              <a:rPr lang="en-US" dirty="0"/>
              <a:t>Sometimes you might not see a constructor get invoked when you might expect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737360" y="3840480"/>
            <a:ext cx="5669280" cy="2011680"/>
          </a:xfrm>
          <a:prstGeom prst="roundRect">
            <a:avLst>
              <a:gd name="adj" fmla="val 584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optimized?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two-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-argument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 = x;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optimized?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330000" y="2203200"/>
              <a:ext cx="3458160" cy="525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240" y="2196360"/>
                <a:ext cx="3470760" cy="53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58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  <a:p>
            <a:r>
              <a:rPr lang="en-US" dirty="0"/>
              <a:t>Copy Constructors</a:t>
            </a:r>
          </a:p>
          <a:p>
            <a:r>
              <a:rPr lang="en-US" b="1" dirty="0">
                <a:solidFill>
                  <a:srgbClr val="4B2A85"/>
                </a:solidFill>
              </a:rPr>
              <a:t>Assignment</a:t>
            </a:r>
          </a:p>
          <a:p>
            <a:r>
              <a:rPr lang="en-US" dirty="0" smtClean="0"/>
              <a:t>Destructors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9 released today, </a:t>
            </a:r>
            <a:r>
              <a:rPr lang="en-US" dirty="0"/>
              <a:t>due </a:t>
            </a:r>
            <a:r>
              <a:rPr lang="en-US" dirty="0" smtClean="0"/>
              <a:t>Friday</a:t>
            </a:r>
          </a:p>
          <a:p>
            <a:pPr lvl="1"/>
            <a:r>
              <a:rPr lang="en-US" dirty="0"/>
              <a:t>Write a substantive class in C++ (but no dynamic allocation – yet)</a:t>
            </a:r>
          </a:p>
          <a:p>
            <a:pPr lvl="1"/>
            <a:r>
              <a:rPr lang="en-US" dirty="0" smtClean="0"/>
              <a:t>First </a:t>
            </a:r>
            <a:r>
              <a:rPr lang="en-US" dirty="0" smtClean="0"/>
              <a:t>submitted </a:t>
            </a:r>
            <a:r>
              <a:rPr lang="en-US" dirty="0" err="1" smtClean="0"/>
              <a:t>Makefile</a:t>
            </a:r>
            <a:r>
              <a:rPr lang="en-US" dirty="0" smtClean="0"/>
              <a:t>!</a:t>
            </a:r>
          </a:p>
          <a:p>
            <a:pPr lvl="3"/>
            <a:endParaRPr lang="en-US" dirty="0"/>
          </a:p>
          <a:p>
            <a:r>
              <a:rPr lang="en-US" dirty="0"/>
              <a:t>Homework </a:t>
            </a:r>
            <a:r>
              <a:rPr lang="en-US" dirty="0" smtClean="0"/>
              <a:t>2 </a:t>
            </a:r>
            <a:r>
              <a:rPr lang="en-US" dirty="0"/>
              <a:t>due </a:t>
            </a:r>
            <a:r>
              <a:rPr lang="en-US" dirty="0" smtClean="0"/>
              <a:t>next Thursday </a:t>
            </a:r>
            <a:r>
              <a:rPr lang="en-US" dirty="0" smtClean="0"/>
              <a:t>(</a:t>
            </a:r>
            <a:r>
              <a:rPr lang="en-US" dirty="0" smtClean="0"/>
              <a:t>5</a:t>
            </a:r>
            <a:r>
              <a:rPr lang="en-US" dirty="0" smtClean="0"/>
              <a:t>/2)</a:t>
            </a:r>
            <a:endParaRPr lang="en-US" dirty="0"/>
          </a:p>
          <a:p>
            <a:pPr lvl="1"/>
            <a:r>
              <a:rPr lang="en-US" dirty="0" smtClean="0"/>
              <a:t>File system crawler, indexer, and search engine</a:t>
            </a:r>
          </a:p>
          <a:p>
            <a:pPr lvl="1"/>
            <a:r>
              <a:rPr lang="en-US" u="sng" dirty="0" smtClean="0"/>
              <a:t>Note</a:t>
            </a:r>
            <a:r>
              <a:rPr lang="en-US" dirty="0" smtClean="0"/>
              <a:t>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libhw1.a</a:t>
            </a:r>
            <a:r>
              <a:rPr lang="en-US" dirty="0" smtClean="0"/>
              <a:t> (yours or ours) and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files from hw1 need to be in right directory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yourgit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/hw1/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 smtClean="0"/>
              <a:t>Note</a:t>
            </a:r>
            <a:r>
              <a:rPr lang="en-US" dirty="0" smtClean="0"/>
              <a:t>: use Ctrl-D to exit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searchshell</a:t>
            </a:r>
            <a:r>
              <a:rPr lang="en-US" dirty="0" smtClean="0"/>
              <a:t>, test on directory of small self-made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!=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” is the </a:t>
            </a:r>
            <a:r>
              <a:rPr lang="en-US" dirty="0">
                <a:solidFill>
                  <a:srgbClr val="0066FF"/>
                </a:solidFill>
              </a:rPr>
              <a:t>assignment operator</a:t>
            </a:r>
          </a:p>
          <a:p>
            <a:pPr lvl="1"/>
            <a:r>
              <a:rPr lang="en-US" dirty="0"/>
              <a:t>Assigns values to an </a:t>
            </a:r>
            <a:r>
              <a:rPr lang="en-US" i="1" dirty="0"/>
              <a:t>existing, already constructed</a:t>
            </a:r>
            <a:r>
              <a:rPr lang="en-US" dirty="0"/>
              <a:t>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554480" y="2560320"/>
            <a:ext cx="6035040" cy="1463040"/>
          </a:xfrm>
          <a:prstGeom prst="roundRect">
            <a:avLst>
              <a:gd name="adj" fmla="val 863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w;       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two-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-argument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y(x);    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w;   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x;         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assignment operator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4178520" y="3952080"/>
              <a:ext cx="2287080" cy="363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9880" y="3944160"/>
                <a:ext cx="2306520" cy="3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99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Overloading the “=”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You can choose to define the “=” operator</a:t>
            </a:r>
          </a:p>
          <a:p>
            <a:pPr lvl="1"/>
            <a:r>
              <a:rPr lang="en-US" dirty="0"/>
              <a:t>But there are some rules you should follow: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822960" y="2468880"/>
            <a:ext cx="7498080" cy="3017520"/>
          </a:xfrm>
          <a:prstGeom prst="roundRect">
            <a:avLst>
              <a:gd name="adj" fmla="val 226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Point::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  <a:r>
              <a:rPr lang="en-US" sz="16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always check against this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x_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y_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rhs.y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always return *this from op=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constructor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b = c;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works because = return *this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(b = c);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equiv. to above (= is right-associative)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 = b) = c;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"works" because = returns a non-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8440" y="2489040"/>
            <a:ext cx="7907400" cy="3440520"/>
            <a:chOff x="568440" y="2489040"/>
            <a:chExt cx="7907400" cy="344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" name="Ink 7"/>
                <p14:cNvContentPartPr/>
                <p14:nvPr/>
              </p14:nvContentPartPr>
              <p14:xfrm>
                <a:off x="1543680" y="2489040"/>
                <a:ext cx="6932160" cy="165168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36480" y="2481840"/>
                  <a:ext cx="6948720" cy="16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568440" y="4757760"/>
                <a:ext cx="3627720" cy="117180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8000" y="4749840"/>
                  <a:ext cx="3648240" cy="119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0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Synthesized Assignment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dirty="0"/>
              <a:t>If you don’t define the assignment operator, C++ will synthesize one for you</a:t>
            </a:r>
          </a:p>
          <a:p>
            <a:pPr lvl="1"/>
            <a:r>
              <a:rPr lang="en-US" dirty="0"/>
              <a:t>It will do a </a:t>
            </a:r>
            <a:r>
              <a:rPr lang="en-US" i="1" dirty="0"/>
              <a:t>shallow</a:t>
            </a:r>
            <a:r>
              <a:rPr lang="en-US" dirty="0"/>
              <a:t> copy of all of the fields (</a:t>
            </a:r>
            <a:r>
              <a:rPr lang="en-US" i="1" dirty="0"/>
              <a:t>i.e.</a:t>
            </a:r>
            <a:r>
              <a:rPr lang="en-US" dirty="0"/>
              <a:t> member variables) of your class</a:t>
            </a:r>
          </a:p>
          <a:p>
            <a:pPr lvl="1"/>
            <a:r>
              <a:rPr lang="en-US" dirty="0"/>
              <a:t>Sometimes the right thing; sometimes the wrong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3657600"/>
            <a:ext cx="7680960" cy="237744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definitions for Distance() and </a:t>
            </a:r>
            <a:r>
              <a:rPr lang="en-US" sz="160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endParaRPr lang="en-US" sz="11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y = x;        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synthesized assignment operator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  <a:p>
            <a:r>
              <a:rPr lang="en-US" dirty="0"/>
              <a:t>Copy Constructors</a:t>
            </a:r>
          </a:p>
          <a:p>
            <a:r>
              <a:rPr lang="en-US" dirty="0"/>
              <a:t>Assignment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Destructors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926080"/>
          </a:xfrm>
        </p:spPr>
        <p:txBody>
          <a:bodyPr/>
          <a:lstStyle/>
          <a:p>
            <a:r>
              <a:rPr lang="en-US" dirty="0"/>
              <a:t>C++ has the notion of a </a:t>
            </a:r>
            <a:r>
              <a:rPr lang="en-US" dirty="0">
                <a:solidFill>
                  <a:srgbClr val="0066FF"/>
                </a:solidFill>
              </a:rPr>
              <a:t>destructor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>
                <a:solidFill>
                  <a:srgbClr val="0066FF"/>
                </a:solidFill>
              </a:rPr>
              <a:t>dtor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Invoked automatically when a class instance is deleted, goes out of scope, etc. (even via exceptions or other causes!)</a:t>
            </a:r>
          </a:p>
          <a:p>
            <a:pPr lvl="1"/>
            <a:r>
              <a:rPr lang="en-US" dirty="0"/>
              <a:t>Place to put your cleanup code – free any dynamic storage or other resources owned by the object</a:t>
            </a:r>
          </a:p>
          <a:p>
            <a:pPr lvl="1"/>
            <a:r>
              <a:rPr lang="en-US" dirty="0"/>
              <a:t>Standard C++ idiom for managing dynamic resources</a:t>
            </a:r>
          </a:p>
          <a:p>
            <a:pPr lvl="2"/>
            <a:r>
              <a:rPr lang="en-US" dirty="0"/>
              <a:t>Slogan: “</a:t>
            </a:r>
            <a:r>
              <a:rPr lang="en-US" i="1" dirty="0"/>
              <a:t>Resource Acquisition Is Initialization</a:t>
            </a:r>
            <a:r>
              <a:rPr lang="en-US" dirty="0"/>
              <a:t>” (RAII)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" y="4572000"/>
            <a:ext cx="7680960" cy="1097280"/>
          </a:xfrm>
          <a:prstGeom prst="roundRect">
            <a:avLst>
              <a:gd name="adj" fmla="val 1107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~Point()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 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destructor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do any cleanup needed when a Point object goes away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(nothing to do here since we have no dynamic resources)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31520" y="2552760"/>
              <a:ext cx="3078000" cy="2082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960" y="2545200"/>
                <a:ext cx="3094560" cy="20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2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times does the </a:t>
            </a:r>
            <a:r>
              <a:rPr lang="en-US" b="1" i="1" dirty="0"/>
              <a:t>destructor</a:t>
            </a:r>
            <a:r>
              <a:rPr lang="en-US" dirty="0"/>
              <a:t> get invoked?</a:t>
            </a:r>
          </a:p>
          <a:p>
            <a:pPr lvl="1"/>
            <a:r>
              <a:rPr lang="en-US" dirty="0"/>
              <a:t>Assume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/>
              <a:t> with everything defined (</a:t>
            </a:r>
            <a:r>
              <a:rPr lang="en-US" dirty="0" err="1"/>
              <a:t>ctor</a:t>
            </a:r>
            <a:r>
              <a:rPr lang="en-US" dirty="0"/>
              <a:t>, </a:t>
            </a:r>
            <a:r>
              <a:rPr lang="en-US" dirty="0" err="1"/>
              <a:t>cctor</a:t>
            </a:r>
            <a:r>
              <a:rPr lang="en-US" dirty="0"/>
              <a:t>, =, </a:t>
            </a:r>
            <a:r>
              <a:rPr lang="en-US" dirty="0" err="1"/>
              <a:t>dtor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Assume no compiler optimizations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1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>
                <a:solidFill>
                  <a:srgbClr val="FF3399"/>
                </a:solidFill>
              </a:rPr>
              <a:t>3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4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2560320" y="2834640"/>
            <a:ext cx="6126480" cy="3383280"/>
          </a:xfrm>
          <a:prstGeom prst="roundRect">
            <a:avLst>
              <a:gd name="adj" fmla="val 304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PrintRad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origin(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theta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atan2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 =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r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"theta =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theta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rad"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PrintRad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0720" y="2432304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+mj-lt"/>
                <a:ea typeface="CMU Bright" panose="02000603000000000000" pitchFamily="2" charset="0"/>
                <a:cs typeface="CMU Bright" panose="02000603000000000000" pitchFamily="2" charset="0"/>
              </a:rPr>
              <a:t>test.cc</a:t>
            </a:r>
            <a:endParaRPr lang="en-US" sz="2400" dirty="0">
              <a:solidFill>
                <a:srgbClr val="4B2A85"/>
              </a:solidFill>
              <a:latin typeface="+mj-lt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88000" y="3144240"/>
              <a:ext cx="8751600" cy="3084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440" y="3139200"/>
                <a:ext cx="8766720" cy="30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927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your Point3D class from </a:t>
            </a:r>
            <a:r>
              <a:rPr lang="en-US" dirty="0" err="1"/>
              <a:t>Lec</a:t>
            </a:r>
            <a:r>
              <a:rPr lang="en-US" dirty="0"/>
              <a:t> 10 Extra #1</a:t>
            </a:r>
          </a:p>
          <a:p>
            <a:pPr lvl="1"/>
            <a:r>
              <a:rPr lang="en-US" dirty="0"/>
              <a:t>Disable the copy constructor and assignment operator</a:t>
            </a:r>
          </a:p>
          <a:p>
            <a:pPr lvl="1"/>
            <a:r>
              <a:rPr lang="en-US" dirty="0"/>
              <a:t>Attempt to use copy &amp; assignment in code and see what error the compiler generates</a:t>
            </a:r>
          </a:p>
          <a:p>
            <a:pPr lvl="1"/>
            <a:r>
              <a:rPr lang="en-US" dirty="0"/>
              <a:t>Write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member function and try using it instead</a:t>
            </a:r>
          </a:p>
          <a:p>
            <a:pPr lvl="2"/>
            <a:r>
              <a:rPr lang="en-US" dirty="0"/>
              <a:t>(See details about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in next lecture)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C++ class that:</a:t>
            </a:r>
          </a:p>
          <a:p>
            <a:pPr lvl="1"/>
            <a:r>
              <a:rPr lang="en-US" dirty="0"/>
              <a:t>Is given the name of a file as a constructor argument</a:t>
            </a:r>
          </a:p>
          <a:p>
            <a:pPr lvl="1"/>
            <a:r>
              <a:rPr lang="en-US" dirty="0"/>
              <a:t>Has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GetNextWord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 that returns the next whitespace- or newline-separated word from the file as a copy of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object, or an empty string once you hit EOF</a:t>
            </a:r>
          </a:p>
          <a:p>
            <a:pPr lvl="1"/>
            <a:r>
              <a:rPr lang="en-US" dirty="0"/>
              <a:t>Has a destructor that cleans up anything that needs cleaning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Definition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411480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_POINT_H_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_POINT_H_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y);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x_; }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y_; }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member function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y);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member function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x_;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y_;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Point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_POINT_H_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+mj-lt"/>
                <a:ea typeface="CMU Bright" panose="02000603000000000000" pitchFamily="2" charset="0"/>
                <a:cs typeface="CMU Bright" panose="02000603000000000000" pitchFamily="2" charset="0"/>
              </a:rPr>
              <a:t>Point.h</a:t>
            </a:r>
            <a:endParaRPr lang="en-US" sz="2400" dirty="0">
              <a:solidFill>
                <a:srgbClr val="4B2A85"/>
              </a:solidFill>
              <a:latin typeface="+mj-lt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" y="1365343"/>
            <a:ext cx="9016765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Member Definitions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521208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y)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x_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-&gt;y_ = y;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"this-&gt;" is optional unless name conflicts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b="1" dirty="0" smtClean="0">
              <a:solidFill>
                <a:srgbClr val="66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ouble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can access p’s x_ and y_ variables either through the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accessor functions or the x_, y_ private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member variables directly, since we’re in a member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function of the same class.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distance = (x_ 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 * (x_ 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distance += (y_ 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_) * (y_ 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(distance);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x_ = x;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y_ = y;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72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+mj-lt"/>
                <a:ea typeface="CMU Bright" panose="02000603000000000000" pitchFamily="2" charset="0"/>
                <a:cs typeface="CMU Bright" panose="02000603000000000000" pitchFamily="2" charset="0"/>
              </a:rPr>
              <a:t>Point.cc</a:t>
            </a:r>
            <a:endParaRPr lang="en-US" sz="2400" dirty="0">
              <a:solidFill>
                <a:srgbClr val="4B2A85"/>
              </a:solidFill>
              <a:latin typeface="+mj-lt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6" y="1450510"/>
            <a:ext cx="7632854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Usage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411480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b="1" dirty="0" smtClean="0">
              <a:solidFill>
                <a:srgbClr val="66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 p1(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allocate a new Point on the Stack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allocate a new Point on the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"p1 is: ("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p1.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p1.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is: ("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p1.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(p2)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72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+mj-lt"/>
                <a:ea typeface="CMU Bright" panose="02000603000000000000" pitchFamily="2" charset="0"/>
                <a:cs typeface="CMU Bright" panose="02000603000000000000" pitchFamily="2" charset="0"/>
              </a:rPr>
              <a:t>usepoint.cc</a:t>
            </a:r>
            <a:endParaRPr lang="en-US" sz="2400" dirty="0">
              <a:solidFill>
                <a:srgbClr val="4B2A85"/>
              </a:solidFill>
              <a:latin typeface="+mj-lt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1" y="2694341"/>
            <a:ext cx="741337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/>
              <a:t> vs.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C,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/>
              <a:t> can only contain data fields</a:t>
            </a:r>
          </a:p>
          <a:p>
            <a:pPr lvl="1"/>
            <a:r>
              <a:rPr lang="en-US" dirty="0" smtClean="0"/>
              <a:t>No methods and all fields are always accessible</a:t>
            </a:r>
          </a:p>
          <a:p>
            <a:pPr lvl="3"/>
            <a:endParaRPr lang="en-US" dirty="0"/>
          </a:p>
          <a:p>
            <a:r>
              <a:rPr lang="en-US" dirty="0" smtClean="0"/>
              <a:t>In C++,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 smtClean="0"/>
              <a:t> are (nearly) the same!</a:t>
            </a:r>
          </a:p>
          <a:p>
            <a:pPr lvl="1"/>
            <a:r>
              <a:rPr lang="en-US" dirty="0" smtClean="0"/>
              <a:t>Both can have methods and member visibility (</a:t>
            </a:r>
            <a:r>
              <a:rPr lang="en-US" dirty="0"/>
              <a:t>public/private/protected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 smtClean="0"/>
              <a:t>Minor difference</a:t>
            </a:r>
            <a:r>
              <a:rPr lang="en-US" dirty="0" smtClean="0"/>
              <a:t>: members are default </a:t>
            </a:r>
            <a:r>
              <a:rPr lang="en-US" i="1" dirty="0"/>
              <a:t>public</a:t>
            </a:r>
            <a:r>
              <a:rPr lang="en-US" dirty="0" smtClean="0"/>
              <a:t> in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/>
              <a:t> and default </a:t>
            </a:r>
            <a:r>
              <a:rPr lang="en-US" i="1" dirty="0"/>
              <a:t>private</a:t>
            </a:r>
            <a:r>
              <a:rPr lang="en-US" dirty="0" smtClean="0"/>
              <a:t> in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Common style convention: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/>
              <a:t> for simple bundles of data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 smtClean="0"/>
              <a:t> for abstractions with data +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037331" y="4119792"/>
              <a:ext cx="4264200" cy="364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8331" y="4108272"/>
                <a:ext cx="4284720" cy="38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82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Constructors</a:t>
            </a:r>
          </a:p>
          <a:p>
            <a:r>
              <a:rPr lang="en-US" dirty="0"/>
              <a:t>Copy Constructors</a:t>
            </a:r>
          </a:p>
          <a:p>
            <a:r>
              <a:rPr lang="en-US" dirty="0"/>
              <a:t>Assignment</a:t>
            </a:r>
          </a:p>
          <a:p>
            <a:r>
              <a:rPr lang="en-US" dirty="0" smtClean="0"/>
              <a:t>Destructors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constructor</a:t>
            </a:r>
            <a:r>
              <a:rPr lang="en-US" dirty="0"/>
              <a:t> (</a:t>
            </a:r>
            <a:r>
              <a:rPr lang="en-US" dirty="0" err="1">
                <a:solidFill>
                  <a:srgbClr val="0066FF"/>
                </a:solidFill>
              </a:rPr>
              <a:t>ctor</a:t>
            </a:r>
            <a:r>
              <a:rPr lang="en-US" dirty="0"/>
              <a:t>) initializes a newly-instantiated object</a:t>
            </a:r>
          </a:p>
          <a:p>
            <a:pPr lvl="1"/>
            <a:r>
              <a:rPr lang="en-US" dirty="0"/>
              <a:t>A class can have multiple constructors that differ in parameters</a:t>
            </a:r>
          </a:p>
          <a:p>
            <a:pPr lvl="2"/>
            <a:r>
              <a:rPr lang="en-US" dirty="0"/>
              <a:t>Which one is invoked depends on </a:t>
            </a:r>
            <a:r>
              <a:rPr lang="en-US" i="1" dirty="0"/>
              <a:t>how</a:t>
            </a:r>
            <a:r>
              <a:rPr lang="en-US" dirty="0"/>
              <a:t> the object is instantiated</a:t>
            </a:r>
          </a:p>
          <a:p>
            <a:pPr lvl="3"/>
            <a:endParaRPr lang="en-US" dirty="0"/>
          </a:p>
          <a:p>
            <a:r>
              <a:rPr lang="en-US" dirty="0"/>
              <a:t>Written with the class name as the method name: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C++ will automatically create a </a:t>
            </a:r>
            <a:r>
              <a:rPr lang="en-US" dirty="0">
                <a:solidFill>
                  <a:srgbClr val="0066FF"/>
                </a:solidFill>
              </a:rPr>
              <a:t>synthesized default constructor </a:t>
            </a:r>
            <a:r>
              <a:rPr lang="en-US" dirty="0"/>
              <a:t>if you have </a:t>
            </a:r>
            <a:r>
              <a:rPr lang="en-US" i="1" dirty="0">
                <a:solidFill>
                  <a:srgbClr val="FF0000"/>
                </a:solidFill>
              </a:rPr>
              <a:t>no</a:t>
            </a:r>
            <a:r>
              <a:rPr lang="en-US" dirty="0"/>
              <a:t> user-defined constructors</a:t>
            </a:r>
          </a:p>
          <a:p>
            <a:pPr lvl="2"/>
            <a:r>
              <a:rPr lang="en-US" dirty="0"/>
              <a:t>Takes no arguments and calls the default </a:t>
            </a:r>
            <a:r>
              <a:rPr lang="en-US" dirty="0" err="1"/>
              <a:t>ctor</a:t>
            </a:r>
            <a:r>
              <a:rPr lang="en-US" dirty="0"/>
              <a:t> on all non-“plain old data” (non-POD) member variables</a:t>
            </a:r>
          </a:p>
          <a:p>
            <a:pPr lvl="2"/>
            <a:r>
              <a:rPr lang="en-US" dirty="0"/>
              <a:t>Synthesized default </a:t>
            </a:r>
            <a:r>
              <a:rPr lang="en-US" dirty="0" err="1"/>
              <a:t>ctor</a:t>
            </a:r>
            <a:r>
              <a:rPr lang="en-US" dirty="0"/>
              <a:t> will fail if you have non-initialized </a:t>
            </a:r>
            <a:r>
              <a:rPr lang="en-US" dirty="0" err="1"/>
              <a:t>const</a:t>
            </a:r>
            <a:r>
              <a:rPr lang="en-US" dirty="0"/>
              <a:t> or reference data members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822960" y="3383280"/>
            <a:ext cx="5297285" cy="365760"/>
          </a:xfrm>
          <a:prstGeom prst="roundRect">
            <a:avLst>
              <a:gd name="adj" fmla="val 112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Point(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y);</a:t>
            </a:r>
            <a:endParaRPr lang="en-US" sz="20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Synthesized Default Constructor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301752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constructors declared!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x_; }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y_; }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y_;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980303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SimplePoint.h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02920" y="4663440"/>
            <a:ext cx="8138160" cy="192024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definitions for Distance() and </a:t>
            </a:r>
            <a:r>
              <a:rPr lang="en-US" sz="160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synthesized default constructor</a:t>
            </a:r>
            <a:endParaRPr lang="en-US" sz="11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66344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SimplePoint.cc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3700800" y="3508200"/>
              <a:ext cx="3893400" cy="5155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5760" y="3503520"/>
                <a:ext cx="3906360" cy="5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49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6272</TotalTime>
  <Words>2425</Words>
  <Application>Microsoft Office PowerPoint</Application>
  <PresentationFormat>On-screen Show (4:3)</PresentationFormat>
  <Paragraphs>412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C++ Constructor Insanity CSE 333 Spring 2019</vt:lpstr>
      <vt:lpstr>Administrivia</vt:lpstr>
      <vt:lpstr>Class Definition (.h file)</vt:lpstr>
      <vt:lpstr>Class Member Definitions (.cc file)</vt:lpstr>
      <vt:lpstr>Class Usage (.cc file)</vt:lpstr>
      <vt:lpstr>struct vs. class</vt:lpstr>
      <vt:lpstr>Lecture Outline</vt:lpstr>
      <vt:lpstr>Constructors</vt:lpstr>
      <vt:lpstr>Synthesized Default Constructor</vt:lpstr>
      <vt:lpstr>Synthesized Default Constructor</vt:lpstr>
      <vt:lpstr>Multiple Constructors (overloading)</vt:lpstr>
      <vt:lpstr>Initialization Lists</vt:lpstr>
      <vt:lpstr>Initialization vs. Construction</vt:lpstr>
      <vt:lpstr>Lecture Outline</vt:lpstr>
      <vt:lpstr>Copy Constructors</vt:lpstr>
      <vt:lpstr>Synthesized Copy Constructor</vt:lpstr>
      <vt:lpstr>When Do Copies Happen?</vt:lpstr>
      <vt:lpstr>Compiler Optimization</vt:lpstr>
      <vt:lpstr>Lecture Outline</vt:lpstr>
      <vt:lpstr>Assignment != Construction</vt:lpstr>
      <vt:lpstr>Overloading the “=” Operator</vt:lpstr>
      <vt:lpstr>Synthesized Assignment Operator</vt:lpstr>
      <vt:lpstr>Lecture Outline</vt:lpstr>
      <vt:lpstr>Destructors</vt:lpstr>
      <vt:lpstr>Practice Question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Constructor Insanity CSE 333 Spring 2018</dc:title>
  <dc:creator>Justin Hsia</dc:creator>
  <cp:lastModifiedBy>Justin Hsia</cp:lastModifiedBy>
  <cp:revision>103</cp:revision>
  <cp:lastPrinted>2019-04-24T01:22:31Z</cp:lastPrinted>
  <dcterms:created xsi:type="dcterms:W3CDTF">2018-04-14T03:18:02Z</dcterms:created>
  <dcterms:modified xsi:type="dcterms:W3CDTF">2019-04-24T23:44:08Z</dcterms:modified>
</cp:coreProperties>
</file>