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4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5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8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9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0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notesSlides/notesSlide11.xml" ContentType="application/vnd.openxmlformats-officedocument.presentationml.notesSlide+xml"/>
  <Override PartName="/ppt/ink/ink79.xml" ContentType="application/inkml+xml"/>
  <Override PartName="/ppt/notesSlides/notesSlide12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19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20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21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22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6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61" r:id="rId20"/>
    <p:sldId id="262" r:id="rId21"/>
    <p:sldId id="263" r:id="rId22"/>
    <p:sldId id="264" r:id="rId23"/>
    <p:sldId id="266" r:id="rId24"/>
    <p:sldId id="265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6" r:id="rId33"/>
    <p:sldId id="274" r:id="rId34"/>
    <p:sldId id="275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7" r:id="rId44"/>
    <p:sldId id="28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66FF"/>
    <a:srgbClr val="D94B7B"/>
    <a:srgbClr val="E26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2" autoAdjust="0"/>
    <p:restoredTop sz="94660"/>
  </p:normalViewPr>
  <p:slideViewPr>
    <p:cSldViewPr snapToGrid="0">
      <p:cViewPr>
        <p:scale>
          <a:sx n="96" d="100"/>
          <a:sy n="96" d="100"/>
        </p:scale>
        <p:origin x="79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10-</a:t>
            </a:r>
            <a:fld id="{A44B6403-6541-4897-AD13-971691439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75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28:35.5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AE5268-D4D9-40D6-AF99-9EF2E72E5AE0}" emma:medium="tactile" emma:mode="ink">
          <msink:context xmlns:msink="http://schemas.microsoft.com/ink/2010/main" type="inkDrawing" rotatedBoundingBox="3183,12539 24324,12798 24294,15300 3152,15042" hotPoints="27587,13994 14055,15024 530,13909 14062,12879" semanticType="enclosure" shapeName="Ellipse"/>
        </emma:interpretation>
      </emma:emma>
    </inkml:annotationXML>
    <inkml:trace contextRef="#ctx0" brushRef="#br0">6721 299 9 0,'0'-3'4'0,"0"-12"-1"0,0 15 5 0,-4 0-8 16,0 0 1-16,-4 0 1 16,-1 4 1-16,1-4-4 15,-4 0 1-15,-1 0 2 16,1 0 0-16,-1 0 0 16,-3 0 0-16,-5 0-2 15,5 0 1-15,-5 0 0 16,0 0 0-16,-4-4-1 15,-4 4 0-15,0 0 0 16,-4-4 1-16,8 4-1 16,-4 0 1-16,0-3-1 15,0 3 1-15,-4 0 0 16,-4 0 0-16,0 0-1 0,-5 3 1 16,1-3-1-16,4 0 1 15,-5 4-1-15,-3-4 0 16,-1 0 0-16,1 4 0 15,-5-4 0-15,8 0 0 16,1-4 0-16,-5 0 0 0,1-3 0 16,-1 3 0-1,1 1 0-15,-1-1 0 16,1 4 0-16,3 0 1 0,1 0-1 16,-5 4 0-16,1-8 0 15,-1 0 0-15,-8 4 0 16,9-7 0-16,3 0 0 15,1 3 1-15,0 0-1 16,-1 1 0-16,-3-5 0 16,-1 4 0-1,-16 4 0 1,8 0 0-16,0-3 0 16,0 6 1-16,1-6-1 15,3 3 1-15,4 0-1 16,1-8 0-16,3 8 0 15,-3-7 0-15,-1 3 0 16,1 4 0-16,-5-3 0 16,0 3 0-16,5-4 0 15,-1 11 0-15,-8-7 0 16,1 0 0-16,-1 0 0 0,0 0 0 16,4-7 0-16,-4 7 0 15,0 4 0-15,1-8 0 16,-1 0 0-16,0 4 0 15,4 4 0-15,-4-4 0 16,5 0 0-16,-1 4 0 16,0-4 0-16,1-4 0 15,3 0 0-15,5 1 1 0,-1 6-1 16,1-6 0-16,4 3 0 16,-1-4 1-16,1 4-1 15,0-4 0-15,-1 8 0 16,-3-4 0-16,8-4 0 15,0 8 0-15,0 0 0 16,0-1 0-16,-9 5 0 16,9-5 0-16,-4 1 0 15,-1-8 0-15,1 1 0 16,4 3 0-16,-4 0 0 16,-5 0 1-16,1 0-1 15,0 0 0-15,-5 0 0 16,-4 3 0-16,9 1 0 15,-1 0 1-15,1-4-1 16,-5 3 0-16,1 1 0 16,-5-4 0-16,5-4 0 15,3 4 0-15,1 0 0 16,-1 0 1-16,1-7-1 0,0 3 1 16,-5 4-1-16,1 0 1 15,3 8-1-15,1-5 1 16,3 5-1-16,1-1 0 15,0 1 0-15,-5-1 0 16,1 0 0-16,4-3 0 16,-5 3 0-16,5 1 0 15,4-1 0-15,0-3 0 16,0 3 0-16,0-3 0 16,-5 3 0-16,5-3 0 0,-4-1 0 15,4 5 0-15,0-1 0 16,0 4 0-16,4-7 0 15,0 7 0-15,-5-4 0 16,5 4 0-16,-4-3 0 16,4-1 0-16,0 0 0 15,0 1 0-15,4-1 0 16,1-3 0-16,3 3 0 16,0-3 0-16,1 0 0 15,-1 3 0-15,0-3 0 16,5-1 0-16,3 1 0 15,1 0 0-15,-1-1 0 16,1 1 1-16,4 3 0 16,-1 1 0-16,1-8 0 15,0 3 0-15,-1-3 0 16,1 4 0-16,0 0 0 0,0-1 0 16,-5 1-1-16,1 0 1 15,-5 0-1 1,1 3 0-16,-1 0-1 15,0 1 1-15,1-1 0 0,-1-3 0 16,1 3-1-16,-1 0 1 16,1 4-1-16,-1 0 1 15,1 1 0-15,3-1 0 16,1 0-1-16,-1 3 0 16,1 1 1-16,4-4 1 0,3 4-2 15,-3 0 1-15,0-1-1 16,0 8 1-16,-1-3 0 15,1 3 1-15,-4 4-1 16,-1-1 0-16,5-3 1 16,-5 4 0-16,5 0-1 15,0 0 1-15,0-4-1 16,-1 0 0-16,1-4 0 16,0 1 0-16,4-1 0 15,-1 1 0-15,1-1 0 16,0 4 1-16,0 0-1 15,0 0 1-15,0-3-1 16,0 3 0-16,-1 0 0 16,5 0 0-16,0 4 0 15,5-1 1-15,-1 1-1 16,4 4 0-16,0 3 0 16,5-4 0-16,-1 1 0 15,5 7 1-15,3-1-1 0,-3-3 1 16,4-3 0-16,-1-4 0 15,5-1 0 1,0 1 0-16,4-4-1 0,0 0 1 16,4 0 0-16,0-3 0 15,5-1-1-15,-1 8 0 16,-4-11 0-16,0 7 0 16,4-4 0-16,5-3 1 15,8 0-1-15,-5-8 0 0,1 0 0 16,-1 4 0-16,1 1 0 15,-1-1 0-15,5 0 0 16,0 0 1-16,-5 3-1 16,1 1 0-16,-1 0 0 15,1-4 0-15,4 4 0 16,3-4 0-16,-3 0 0 16,-8 0 0-16,3 0 0 15,5 0 0-15,4 0 0 16,-1 4 0-16,5-4 0 15,-4 0 0-15,0 3 0 16,0 1 1-16,8 4-1 16,0-8 0-16,-8 3-1 15,0-6 1-15,4-1 0 16,4 4 1-16,4-4-1 16,-4 4 0-16,-4 1 0 0,0 2 0 15,9 1 0-15,-1 0 1 16,0-1-2-16,-8-6 1 15,0 3 0-15,4 4 0 16,0-8 0-16,0 0 0 16,1 8 0-16,-1-4 0 15,8 0 0-15,0-4 0 16,1-3 0-16,-1 0 0 0,1-1 0 16,-1 1 1-16,0-4-1 15,1 4 0 1,3 0 0-16,1-1 0 15,-1 1 0-15,1-4 0 0,-5 0-1 16,1 0 1-16,3 4 0 16,-3-4 0-16,3 0 0 15,-3 3 0-15,3-3 0 16,-3 0 0-16,3 0 0 16,-3 4 1-16,-1-4-1 15,5 0 0-15,-1 0 0 16,-8 0 1-16,5 4-1 15,-1-1 0-15,1-6 0 16,-5 3 0-16,0 0 0 16,4-4 0-16,1 0 0 15,3 1 0-15,-3 3 0 16,-1-4 0-16,9 4 0 16,0 0 0-16,-5 0 0 0,1 0 0 15,3 0 0 1,1 0 0-16,-4 0 0 15,-1 4 0-15,5-4 0 0,0-4 0 16,-1 4 0-16,1-4 0 16,8 4 0-16,-4-3 0 15,-5 3 0-15,5 3 0 16,0-6 0-16,0 6 0 16,-4-6 0-16,3 3 0 15,1 0 0-15,0 0 0 0,-4 3 0 16,-1-3 0-1,1 4 0-15,4-4 0 0,4 0 0 16,-4 0 0-16,4 0 0 16,0 0 0-16,-5 0 0 15,10 0 0-15,-5 0 0 16,4 0 0-16,-4 0 0 16,0 0 0-16,0 0 0 15,-5 0 0-15,1 4 0 16,0-1 0-16,8-3 0 15,-12 0 0-15,-1 0 0 16,9-3 0-16,0 3 0 16,-4 0 0-16,0 0 0 15,8 0 0-15,-8 0 0 16,0 0 0-16,0 0 0 16,-1-4 1-16,1 4-1 15,-4 0 0-15,12 4 0 0,-4-1 0 16,-4 1 0-16,4-4 0 15,0 0 0 1,4-4 1-16,-4 4 0 0,8 0 0 16,-4-3-1-16,0 3 1 15,-4 0 0-15,0 0 0 16,4 0-1-16,1 0 1 16,-6 3-1-16,1 1 0 15,0-4 0-15,-4-4 0 16,4 1 0-16,0-1 1 15,4 0-1-15,-12 4 1 16,0 0-1-16,-1 0 1 0,-3-3 0 16,-1-1 0-16,-3 4-1 15,-1 0 1-15,9-4-1 16,-5 4 1-16,1 0 0 16,0 4 0-16,3-4-1 15,1-4 1-15,-5 4-1 16,9-7 1-16,-4 3-1 15,0 0 0-15,-5 4 0 16,-3 4 0-16,3-4-1 16,1 0 1-16,-1 4 0 15,1-4 0-15,-1-4 0 16,1 0 1-16,-1 4-2 16,-3 0 1-16,-1 0 0 15,5 0 1-15,-1-3-1 16,1-5 0-16,-5 5 0 15,1-1 0-15,3 0 0 16,1 1 0-16,-5 3 0 16,1 0 0-16,3 0 0 0,5-4 0 15,-9 4 0-15,1 0 0 16,-1-4 0-16,5 4 0 16,-1 0 0-16,-4 4 0 15,1-4 0-15,8 0 0 16,-1-4 0-16,-3 1 0 0,3-1 0 15,5 0 0-15,0 4 0 16,-4 0 0-16,4 0 0 16,4 0 0-16,-9 0 0 15,-3 0 0-15,4 0 0 16,-1 0 0-16,1 0 0 16,0 0 0-1,41 4 0 1,-17-4 0-16,-3 0 0 15,-5 0 0-15,-4 4 0 16,-8-4 1-16,-5 0-1 16,1 3 0-16,0-3 0 15,-5 0 1-15,-3 0-1 16,-5 0 0-16,0 0-1 16,1 4 0-16,3-4 1 15,-8 4 0-15,-4-1 0 16,-4-3 0-16,0 4 0 15,4-4 0-15,0 0 0 0,-4-4 1 16,-1 1-1-16,-3-1 1 16,8 0-1-16,4-3 0 15,-4 3-1-15,0 4 0 16,-4 4 1-16,4 0 0 16,0-4 0-16,4-4 0 15,-4 8-1-15,4-4 1 0,-4 0 1 16,8 0 0-16,-4 0-1 15,1-4 0 1,-5 0 1-16,0 4 0 16,0 0-1-16,4 0 1 0,-4 0-1 15,0-3 1-15,-5-1 0 16,10 0 0-16,-5-3-1 16,0 3 0-16,4 0 0 15,-4-7 1-15,-5 4-1 16,5 0 0-16,5-8 0 15,-5-3 0-15,0-1 0 16,8-3 0-16,-4 0 0 16,-4 0 1-16,12 0-1 15,-12-4 0-15,4 8 0 16,-12-1 0-16,4 1 0 16,0-1 0-16,-5 1-1 15,5-4 1-15,-8 0 0 16,-5 3 0-16,1 5 0 15,-1-1 0-15,-8-3 0 16,9-8 0-16,-13 0 0 0,4 0 0 16,-8 4 0-16,-5 0 1 15,1-7-1-15,0-1 0 16,-1 1 0-16,-3-8 0 16,0 0-1-16,-5 0 1 15,0 4 0-15,1 0 0 16,-1 0 0-16,-3 4 0 15,-5-5-1-15,0 1 1 0,-4 4 0 16,0-1 0 0,0 8 0-16,0 0 1 15,0-4-1-15,-4 1 0 0,0-5 0 16,-1 1 0-16,1-4-1 16,-8 7 1-16,8-4 0 15,-5-3 0-15,-3 4-1 16,0-1 1-16,-5 1 0 15,0-4 0-15,1 7 0 16,-5 0 0-16,-4 0 0 16,0 1 0-16,1 3 0 15,3 0 0-15,0-1-1 16,0 1 1-16,-3 0 0 16,3 4 0-16,-8-1 0 15,-4 1 0-15,8 3 0 16,-8 4 0-16,12-7 0 15,-8-1 0-15,4 5 0 0,-4-1 0 16,-4-3-1-16,4-1 1 16,-4 1 0-16,0-1 0 15,-4 5 0-15,4-1 0 16,-5 0 0 0,1 4 0-16,4 8 0 0,-13-5 0 15,9 1 0-15,-4-1 0 16,-1-3-1-16,5 0 1 15,-4-7 0-15,3 7 0 16,-7 0 0-16,-1-4 0 0,-4 4 0 16,1 0 0-16,-5 4 0 15,0-1 0 1,4 5 0-16,-3-1 0 0,-10 4-1 16,5-7 1-16,5-4 0 15,-5-1 1-15,0 1-1 16,0 0 0-16,-4-3 0 15,4-1 0-15,4 8 0 16,0 3 1-16,-4 0-1 16,-4 1 0-16,8-1 0 15,0-3 0-15,9-1 0 16,-5 1 0-16,-4 3 0 16,0 0 0-16,-4 1 0 15,0-1 0-15,4 4-1 16,5 4 1-16,-5-1 0 15,-4-6 0-15,-4 3 0 16,12-4 0-16,-4 0 0 16,-4 4 0-16,-4 0 0 0,0-3 0 15,0-1 0-15,0 4 0 16,0 0 0 0,0-4 0-16,-9 4 0 0,13 0 0 15,0-3 0-15,0-1 0 16,-4 0 0-16,-4 1 0 15,0-1 0-15,-1-3 0 16,9 3 0-16,-12 0 0 16,0-3 0-16,7-1 0 15,1 1 0-15,-4 0 0 0,-4-1 0 16,-5 5 0-16,5 3 0 16,8 0 0-1,-13 0 0-15,0-4 0 0,9 0 0 16,-4 1 0-16,-1-1 0 15,-3 0 0-15,-1 4 0 16,1 0 0-16,-5 4 0 16,5-4 0-16,-1 0 0 15,5 0 0-15,-1 0 0 16,-3 0 0-16,-5 0 0 16,0 0 0-16,5 4 0 15,-5-1 0-15,0 1 0 16,5 0 0-16,-1-1 0 15,-8 1 0-15,-4-4 0 16,-4 4 0-16,17-1 0 16,-9 1 1-16,-4 0-1 0,8-4 0 15,1 0 0-15,-5 0 0 16,-4 0-1-16,4 0 1 16,9 0 0-1,-5 0 0-15,-4 0 0 0,8 0 0 16,1 0 0-16,-5 0 0 15,-4 0 0-15,5 0 0 16,3 3 0-16,9 1 1 16,-4 0-2-16,-5-4 1 0,9 0 0 15,4 0 1-15,-9 0-2 16,5-4 1 0,-4 4 0-16,-1 0 0 0,9 0 0 15,0 4 0-15,-9-4 0 16,1 0 0-16,8 0 0 15,-4 0 0-15,-1-4 0 16,1 4 0-16,-4 0 0 16,-1 0 0-16,5 0 0 15,0 0 0-15,-5 0 0 16,5 4 0-16,-4-4 0 16,4 0 0-16,-5 0 0 15,-3 4 1-15,3-1-1 16,5 1 0-16,0 0 0 15,-9-4 0-15,5 0 0 16,8 0 0-16,-5 0 0 0,-3 0 0 16,-5 0 0-1,1 0 0-15,3 3 0 16,5-3 0-16,-13 0 0 16,9 0 0-16,0 0 0 0,-9 0 0 15,-4-3 0-15,-4 3 0 16,9 0 0-16,-5 0 0 15,-13 0 0-15,18-4 0 16,-1 0-1-16,-4 4 1 16,0-3 0-16,1 3 0 15,7 0 0-15,5 0 0 0,-1 0 0 16,-3 0 0 0,7 0 0-16,5 0 1 15,0-4-1-15,-4 0 0 0,-4 4 0 16,3 0 0-16,-3 0 0 15,12 0 0-15,-4 0-1 16,-4 0 1-16,3 0 0 16,5 0 0-16,0 0 0 15,-4 0 0-15,-4 0 0 16,-4 0 0-16,3 4 0 16,9 0 0-16,-4-1 0 15,-4 1 0-15,4 0 0 16,0-1 0-16,0-3 0 15,-5 0 0-15,-3 0 0 16,4 4 0-16,-1 0 0 16,5-1 0-16,-4-3 0 15,-8 0 0-15,7 4 0 0,1-4 0 16,-8 0 0-16,-13 4 1 16,4-1-1-1,4 1 0-15,-8 0-2 0,0-1 1 16,-4 5-6-16,-4 3 0 15,-5 4-7-15,1 3 1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3:20.5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F63C17-4897-47BA-99C6-068810688AB3}" emma:medium="tactile" emma:mode="ink">
          <msink:context xmlns:msink="http://schemas.microsoft.com/ink/2010/main" type="inkDrawing" rotatedBoundingBox="3746,8079 6680,8130 6658,9381 3724,9330" hotPoints="6675,8830 5124,9381 3645,8659 5196,8108" semanticType="enclosure" shapeName="Ellipse"/>
        </emma:interpretation>
      </emma:emma>
    </inkml:annotationXML>
    <inkml:trace contextRef="#ctx0" brushRef="#br0">2809 352 4 0,'8'0'2'0,"4"7"6"16,-12-7 2-16,0 0-5 15,0 0 0-15,0 0 1 16,4-7 1-16,-4 7-9 15,0-7 1-15,0-1 5 16,-4 1 1-16,0 3-2 16,-4-3 0-16,0-4-1 15,-5 0 0-15,-8 0 0 16,-3 0 0-16,-9 0 0 16,-1-8 0-16,5 1-1 15,-4 0 1-15,0 7-1 16,-8-4 0-16,-1 4 0 0,-3-4 1 15,-1 4-1-15,-4 0 0 16,9 0 0-16,-4 0 1 16,-5 0-2-16,4 0 1 15,-3 0-1-15,3 0 0 16,0-4 0-16,1 4 0 16,-9 0 0-16,-4 0 0 15,0 3 0-15,-8 5 1 16,12-1 0-16,-4 4 0 0,0 0-1 15,-4 0 1-15,8 0-1 16,0-4 1-16,0 4-1 16,-4 0 0-16,-4 0 0 15,-8 0 0-15,12 4 0 16,4 3 1-16,-4 1-1 16,0-1 1-16,-4 1 0 15,4-1 0-15,4 0-1 16,-4 4 1-16,0 8-1 15,0-8 0-15,4 0 0 16,1 4 0-16,3 3 0 16,4 4 0-16,9 4 1 15,0 3 0-15,0 1-1 16,3 3 1-16,5 0 0 16,5-7 0-16,-1 3 0 0,0-3 1 15,0 3-2 1,4 1 0-16,5-4 0 15,-1-1 1-15,5-3-1 0,-1-3 0 16,5-1 0-16,0 1 0 16,0 3-1-16,-5 0 1 15,5 0 0-15,8-4 1 16,0 1-1-16,4-1 0 16,4 4 0-16,5-3 1 15,-1 3 0-15,1 0 0 16,3 0-1-16,5-4 1 0,-1 1-1 15,-3-1 0 1,0 4 0-16,3-3 0 0,1-5 0 16,0 1 0-16,-1 0 0 15,5 3 0-15,4-3 0 16,0 0 0-16,0 3 0 16,4-3 0-16,-4-1 0 15,0 1 1-15,0-4-1 16,0 0 0-16,0 0 0 15,4 4 0-15,1 0 0 16,3-4 1-16,-4 0-1 16,4 4 0-16,-4-8 0 15,1 4 0-15,-5-7 0 16,-5 3 1-16,5 0-1 16,0 1 0-16,0-5 0 0,4 5 0 15,1-4 0-15,-1 3 1 16,4 0-1-1,0-3 0-15,-4 0 0 16,5-4 0-16,-9 3 0 0,4 1 0 16,0-4 0-16,0 4 0 15,0-4 0-15,4-4 0 16,1 8 0-16,-9-1 0 16,0-3 0-16,0 0 0 15,0 4 0-15,4-4 0 0,0 0 0 16,0-4 0-16,4 4 0 15,-4 0 1 1,1 0-1-16,-1 0 0 16,0 0-1-16,4 0 1 0,-12 0 0 15,4 0 0-15,0 0 0 16,4 0 0-16,0-3-1 16,0 3 1-16,-4 0 0 15,0 0 0-15,-4 0 0 16,-4 0 1-16,0 0-1 15,-1-4 0-15,1 0 0 16,4 1 1-16,-4 3-1 16,3 0 1-16,-3-8-2 15,4 8 1-15,0-3 0 16,0-1 0-16,-5 0 0 16,5 1 0-16,0-1 0 15,-4-4 0-15,-1 5 0 16,1-1 0-16,0-3 0 15,-5 3 0-15,1 0 1 0,0 4 0 32,7-7-1-32,1 0 1 15,0-1-1-15,0 5 1 16,-4-5-1-16,4 1 1 16,-5 0-1-16,-3 3 1 15,-1-7-1-15,1 0 0 16,-1 3 0-16,1 1 0 0,-5-8 0 15,1 4 0-15,-1 0 0 16,1 0 0-16,-1 0 0 16,-4 0 0-1,1-4 0-15,-1 1 0 0,0 3 0 16,1-4 1-16,-1 4-1 16,0 0 0-16,-4 0 0 15,0 0 0-15,1-4 0 16,-1 0 0-16,0 1 0 15,0-1 0-15,4 0 0 16,-4 0 0-16,1 1 0 16,-1-5 0-16,0 1 0 15,-4-4 0-15,0 3 0 16,-4 1 1-16,0 0-1 16,-1-1 0-16,1 1 0 15,4 3 1-15,0-3-1 16,0 7 1-16,4-1-1 15,-4 1 0-15,0-3 0 16,0 3 0-16,-4-8 0 0,-4 5 0 16,-4-1 0-16,-1 0 0 15,1 0 1-15,-5 1 0 16,1-1-3-16,-1 4 0 16,0 0-7-16,9 3 0 15,8 12-6-15,-8-22 0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3:14.29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8AEF7F-6E22-49F3-868C-211703647FD2}" emma:medium="tactile" emma:mode="ink">
          <msink:context xmlns:msink="http://schemas.microsoft.com/ink/2010/main" type="inkDrawing" rotatedBoundingBox="20818,11335 24185,11481 24182,11544 20816,11398" semanticType="underline" shapeName="Other">
            <msink:sourceLink direction="with" ref="{FA71AF2A-C69D-46B9-9887-E62BF1AFD5B2}"/>
          </msink:context>
        </emma:interpretation>
      </emma:emma>
    </inkml:annotationXML>
    <inkml:trace contextRef="#ctx0" brushRef="#br0">4291 5448 8 0,'-9'8'4'0,"-3"3"11"0,4-11-7 0,8 4-5 16,0-1 1-16,0 1 2 15,0 0 0-15,12-1-6 16,1 5 0-16,7-5 6 15,13 1 0-15,13 0-1 16,-1-1 0-16,18 1-1 16,7 0 0-16,5-1 0 15,12-3 0-15,12 4-1 16,9 0 0-16,12-1 0 16,4-3 1-16,17 0-2 15,12 4 1-15,-4 3-2 16,4 1 0-16,5 3 0 15,-9 4 0-15,-4-4-1 16,-21 0 1-16,-12-4-1 16,12 0 0-16,-4-3 0 15,-12 0 1-15,-13-1-1 16,0-3 0-16,-8 0 0 0,-4 0 1 16,0 0-1-1,-13-3 1-15,1-1-3 16,-13 0 1-16,-5 1-4 15,-7-1 0-15,-5 0-10 0,-7 4 0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5:43.69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149095-7167-4E83-BE1A-1700FC853F55}" emma:medium="tactile" emma:mode="ink">
          <msink:context xmlns:msink="http://schemas.microsoft.com/ink/2010/main" type="writingRegion" rotatedBoundingBox="10805,13453 24562,13567 24527,17845 10769,17731"/>
        </emma:interpretation>
      </emma:emma>
    </inkml:annotationXML>
    <inkml:traceGroup>
      <inkml:annotationXML>
        <emma:emma xmlns:emma="http://www.w3.org/2003/04/emma" version="1.0">
          <emma:interpretation id="{E7DFD9B0-0A7B-4AFA-8839-F380A6C987AB}" emma:medium="tactile" emma:mode="ink">
            <msink:context xmlns:msink="http://schemas.microsoft.com/ink/2010/main" type="paragraph" rotatedBoundingBox="15285,13491 15504,13491 15504,13723 15285,137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CA7F73-DFEB-42DD-B560-9AE2755EBF7F}" emma:medium="tactile" emma:mode="ink">
              <msink:context xmlns:msink="http://schemas.microsoft.com/ink/2010/main" type="inkBullet" rotatedBoundingBox="15238,13650 15359,13476 15518,13587 15396,1376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16 44 16 0,'-4'0'8'0,"0"-3"-1"0,4 3 9 0,0 0-15 15,-4-4 1-15,4 0 0 16,0 4 0-16,0 0-3 15,0 0 1-15,0 4 1 16,-4 0 1-16,4 3 0 16,0 0 0-1,4 8 0 1,0-4 1-16,9 0-1 16,-1-4 0-16,5-3 0 15,-5 0 0-15,5-4-2 16,-5-8 1-16,0 1-1 15,-3-4 1-15,-5-4 0 0,-4 4 0 16,-4 0 0-16,-5 0 0 16,-3 4 0-16,0 3 1 15,-1 0-1-15,1 8 0 16,-1 3-1-16,1 1 1 16,4 3 0-16,3 0 0 15,5 0-1-15,0 0 1 16,5-4 0-16,3 1 0 15,8-5-1-15,5-3 1 16,-4 0-1-16,-5-7 1 0,5 0-1 16,-5-8 1-16,1-3 0 15,-5 3 0-15,-8 4-1 16,0-4 1-16,-4 11-1 16,-5-3 0-16,-3 7 0 15,0 7 0-15,-1 4 0 16,5 0 0-16,0 1-2 15,3-1 0-15,10 3-6 16,3-3 1-16,13 0-5 16,3-11 1-16</inkml:trace>
        <inkml:trace contextRef="#ctx0" brushRef="#br0" timeOffset="-2009.9279">83 92 11 0,'0'-4'5'0,"0"1"1"16,0 3 6-16,0 0-10 16,4-8 1-16,-4 8 1 15,8 0 0-15,0-3-3 16,1-1 0-16,-9 4 5 15,8-4 0-15,0-3-1 16,1 7 0-16,-5-7 0 16,0-1 0-16,4 1-2 15,-4 3 1-15,0-3-1 16,1 3 0-16,3 0 0 16,-4-3 1-16,-4 7-1 15,0 0 0-15,0 0 0 16,0 0 0-16,0 0-1 0,4-7 0 15,-4 7-1-15,0 0 0 16,0 0 0-16,4 3 0 16,-4-3-1-16,0 0 0 15,0 0 0-15,0 0 1 16,0 0-1-16,4 0 1 0,1 0-1 16,-5 0 1-16,4 0-1 15,-4 0 0 1,0 4 0-16,4-4 1 15,-4 0-7-15,0 0 1 0,8 4-11 16,0-4 1-16</inkml:trace>
        <inkml:trace contextRef="#ctx0" brushRef="#br0" timeOffset="761.1959">137-73 2 0,'-25'-14'1'0,"12"6"11"0,9 5-12 16,0-1 5-16,0 4 1 16,0 0 1-16,0 4 1 0,-1-4-9 15,1 3 0-15,-4 1 8 16,0 3 0-16,-1 4-2 16,1 0 0-16,0 4 0 15,0 4 0-15,-1 3-2 16,5 0 0-16,0 0-1 15,4 0 1-15,4-4-2 16,4-3 0-16,9 0-1 16,-5-1 1-16,9-6 0 15,-4-8 0-15,-5 0-1 16,1-8 1-16,-5-3-1 16,0-3 1-16,-8-5 0 15,-4 1 0-15,-4 0-1 16,-1-1 1-16,-3 1-1 0,0 3 0 15,-1 11 0 1,1 1 1-16,-1 10-1 16,1 4 0-16,4 0 1 15,-1 4 1-15,5 0-1 0,0 3 1 16,4-3-1-16,4-1 1 16,4-3-1-16,5-3 0 15,3-5 0-15,1-3 0 16,0-7-1-16,-5-4 1 15,-4-4-1-15,-4 1 1 16,-4-1 0-16,0-4 0 16,-4 8-1-16,0-3 0 0,0 6-3 15,-4-3 1-15,4 8-3 16,-1 3 0-16,5 3-6 16,5 1 0-16,3 0-3 15,8 3 0-15</inkml:trace>
      </inkml:traceGroup>
    </inkml:traceGroup>
    <inkml:traceGroup>
      <inkml:annotationXML>
        <emma:emma xmlns:emma="http://www.w3.org/2003/04/emma" version="1.0">
          <emma:interpretation id="{4DAC8EC3-2941-4D7E-81A0-5DF40F791A0E}" emma:medium="tactile" emma:mode="ink">
            <msink:context xmlns:msink="http://schemas.microsoft.com/ink/2010/main" type="paragraph" rotatedBoundingBox="10796,14477 24554,14590 24544,15750 10787,1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2E91D-003A-47F0-AB1B-42DD70B72D9A}" emma:medium="tactile" emma:mode="ink">
              <msink:context xmlns:msink="http://schemas.microsoft.com/ink/2010/main" type="line" rotatedBoundingBox="10796,14477 24554,14590 24544,15750 10787,15636"/>
            </emma:interpretation>
          </emma:emma>
        </inkml:annotationXML>
        <inkml:traceGroup>
          <inkml:annotationXML>
            <emma:emma xmlns:emma="http://www.w3.org/2003/04/emma" version="1.0">
              <emma:interpretation id="{F48BB666-7DDB-4B28-8595-C6B1FF6C1E92}" emma:medium="tactile" emma:mode="ink">
                <msink:context xmlns:msink="http://schemas.microsoft.com/ink/2010/main" type="inkWord" rotatedBoundingBox="10795,14595 13439,14617 13432,15408 10789,153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547.8782">-3972 1091 17 0,'-4'-11'8'0,"-16"0"11"0,15 7-5 0,-3-3-10 16,0-1 1-16,-5-3 3 16,-3 0 1-16,-1 4-11 15,-3-1 0-15,-1 1 8 16,-4 7 1-16,0 4-3 15,-4 3 1-15,-4 4-2 16,0 7 0-16,0 5 0 16,-4 6 0-16,-1 11-2 15,5 8 1-15,4 11-2 16,0-4 1-16,4 4-1 16,9-11 1-16,12 11 0 15,4 0 0-15,12 0-1 16,17-11 1-16,8-4 0 15,1-7 1-15,7-8-1 16,9-3 0-16,8-11 0 16,8-4 0-16,1-8 0 15,-1-10 0-15,1-8 0 0,3-7 0 16,-12-4 1-16,-12-3 0 16,-4-8-1-16,-13 0 1 15,-8-3-1-15,-13-8 1 16,-4-3 0-16,-8-5 0 15,-12 1-2-15,-13 4 1 16,-8-1-1-16,-4 0 1 16,-9 12-1-16,-4 7 1 15,1 3-3-15,-1 5 1 16,4 6-6-16,9 8 0 0,8 8-11 16,21 6 1-16,4 8-2 15,8 8 1-15</inkml:trace>
          <inkml:trace contextRef="#ctx0" brushRef="#br0" timeOffset="74795.4434">-4071 1197 28 0,'-17'0'14'0,"13"8"-7"0,4-5 14 0,0 5-18 16,0 10 1-16,4-3 2 16,1 11 0-1,3 3-6-15,0 4 0 0,-4 0 6 16,-4 8 0-16,0-4-2 15,0 0 1-15,-4-8-2 16,0-3 0-16,0-4-2 16,0 0 1-16,4-4-6 15,-4-7 0 1,12-7-11 0,0-11 0-16</inkml:trace>
          <inkml:trace contextRef="#ctx0" brushRef="#br0" timeOffset="88771.9928">-3201 1485 26 0,'-13'0'13'0,"9"3"-4"0,4-3 13 16,0 0-20-16,0 0 1 15,13 0 2-15,3-3 0 0,5-1-6 16,4 0 0-16,8 0 5 15,0-3 0-15,0 0-2 16,0-4 1-16,0-4-2 16,0 0 0-16,-4 4 0 15,0 0 1-15,-8 0-2 16,-4-7 1-16,-5 3 0 16,-8-3 0-16,-8-4 0 15,-8 3 0-15,-5 4-1 16,1 8 0-16,-5 7 0 15,-4 4 0-15,-8 10 0 16,0 5 0-16,-5 3 0 16,1 4 1-16,4 3 0 15,8 1 0-15,5 6 0 16,7 1 0-16,5-7 0 16,8-5 1-16,12 1-1 15,9 4 1-15,8-5-1 16,4-6 1-16,-4-1-1 0,-4-7 0 15,4-3-2-15,0-5 1 16,4-3-6-16,0-3 1 16,0-5-10-16,0 1 0 15,1-4-1-15,-10-4 0 16</inkml:trace>
          <inkml:trace contextRef="#ctx0" brushRef="#br0" timeOffset="89074.2614">-2261 1345 37 0,'-9'-22'18'0,"1"18"-23"0,4 8 36 0,0-1-29 16,0 8 0-16,-5 0 2 15,-3 8 1-15,-9-1-6 16,-3 4 1-16,-5 4 4 16,-9 7 0-16,1 0-2 15,0 0 1-15,4 1-2 16,4 2 1-16,0-6-4 0,8-4 1 16,4-4-7-1,9-8 1-15,4-6-7 16,4-5 1-16</inkml:trace>
          <inkml:trace contextRef="#ctx0" brushRef="#br0" timeOffset="89326.7355">-2605 1352 36 0,'-4'15'18'0,"0"7"-15"0,8-15 27 15,4 4-27-15,5 4 0 0,7 0 2 16,9 10 0-16,4 9-6 16,1-5 0-16,-5-3 4 15,0 7 1 1,0 7-3 0,-13-6 1-16,1-9-6 15,-5-6 1-15,0-8-11 16,5-4 0-16</inkml:trace>
          <inkml:trace contextRef="#ctx0" brushRef="#br0" timeOffset="89581.5062">-1889 1415 47 0,'-8'-37'23'0,"4"33"-29"0,4 0 36 16,-4 8-31-16,0-4 1 16,0 0-2-16,4 4 1 15,0 3-5-15,4 0 0 16,8 8-6-16,-4 0 1 15</inkml:trace>
          <inkml:trace contextRef="#ctx0" brushRef="#br0" timeOffset="89726.4111">-1876 1669 34 0,'-4'7'17'0,"-9"-11"-31"16,13 4 27-16,0-3-25 15,9 6 0-15</inkml:trace>
          <inkml:trace contextRef="#ctx0" brushRef="#br0" timeOffset="90755.9301">-1889 1702 22 0,'-8'3'11'0,"4"-3"-9"16,4 0 21-16,0 0-19 15,0 0 0-15,0 0 2 0,4-7 0 16,-4 0-7-16,0 7 0 16,0 0 5-16,0 0 0 15,0 0-2-15,0-4 1 16,-4 0-2-16,4 4 0 15,0 0-1-15,4-7 0 16,0 3-5-16,9-3 0 0,-1 7-6 16,5 4 0-16</inkml:trace>
        </inkml:traceGroup>
        <inkml:traceGroup>
          <inkml:annotationXML>
            <emma:emma xmlns:emma="http://www.w3.org/2003/04/emma" version="1.0">
              <emma:interpretation id="{02DE1261-F15B-4D2E-B450-EEE17FD0B586}" emma:medium="tactile" emma:mode="ink">
                <msink:context xmlns:msink="http://schemas.microsoft.com/ink/2010/main" type="inkWord" rotatedBoundingBox="14149,14630 18274,14664 18266,15625 14141,155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3954.4774">-911 1444 12 0,'0'15'6'0,"8"-19"5"16,-8 4 7-16,0 0-15 15,4-7 0-15,0-4 4 16,1 0 1-16,-1 3-9 16,-4-6 1-16,-4 6 6 15,-5-3 0-15,-3 7-2 16,-5 1 1-16,-3 6-2 16,-1 1 1-16,-4 3-2 15,0 1 0-15,0-4-1 16,5 3 1-16,-1 0-1 15,4 1 0-15,1-1-1 0,3 0 1 16,5-3-1-16,8 7 0 16,4 0 0-16,9 0 0 15,3 4 0-15,5 0 0 16,0 3 0-16,-1 0 0 16,1-3-1-16,4 4 1 0,4-5 0 15,4-3 0-15,-8 0 0 16,-4 0 1-1,-5 0 0-15,-3 0 0 16,-13 4 0-16,-5 0 1 0,-3 0-1 16,-8-1 0-16,-1 1 0 15,-4-4 1-15,-4 0-2 16,-4-3 1-16,5-1-2 16,-5-3 0-16,4-4-5 15,12 0 0-15,9-4-9 16,12-3 1-16</inkml:trace>
          <inkml:trace contextRef="#ctx0" brushRef="#br0" timeOffset="94342.8077">-675 1418 28 0,'4'4'14'0,"-4"-4"-8"0,4 4 13 15,0 3-18-15,0 0 1 0,-4 8 1 16,0 7 0 0,5 8-3-16,-1-5 1 15,0 5 2-15,4 3 1 16,5 0-1-16,7-3 0 0,9-8 0 15,0-8 0-15,4-6-1 16,-4-8 0-16,-4-11 0 16,-4-4 0-16,0-7 0 15,-1-8 0-15,-3-3-2 16,-9-7 1-16,-4 3-2 16,-4 4 0-16,0 7-4 15,0 8 0-15,4 7-7 16,-4 11 1-16,9 3-3 15,11 1 0-15</inkml:trace>
          <inkml:trace contextRef="#ctx0" brushRef="#br0" timeOffset="94853.4717">-191 1610 27 0,'9'-48'13'0,"7"11"-7"0,-7 22 23 0,-1 1-27 16,4-1 0-16,9-4 1 16,0 1 0-16,4 0-4 15,-5 7 0-15,5 3 3 16,4 8 1-16,-4 8-1 15,0 3 1-15,0 3-1 16,-5 5 1-16,1 3-1 16,-4 4 1-16,-5-1-1 15,-4-3 1-15,-8 1-2 16,-4-9 1-16,-4 1-1 16,-9-4 1-16,-8 0-1 15,-4-4 1-15,-4-3-5 16,-4 0 1-16,0-4-6 15,4 0 0-15,12 3-7 0,9 5 1 16</inkml:trace>
          <inkml:trace contextRef="#ctx0" brushRef="#br0" timeOffset="94569.6915">-149 1473 23 0,'-8'12'11'0,"-1"32"-7"16,9-26 18-16,0 1-19 15,0 10 1-15,0 4 1 0,0 8 0 16,4-1-7-16,-4 8 1 16,5 0 4-16,-1 0 0 15,0-8-3-15,0-3 1 16,0-8-5-16,-4-7 1 16,0-3-4-16,0-12 1 15,-4-7-4-15,-4-11 0 0</inkml:trace>
          <inkml:trace contextRef="#ctx0" brushRef="#br0" timeOffset="95378.5206">368 1473 30 0,'-8'26'15'0,"4"29"-11"0,4-40 20 0,0 4-21 15,0 6 0-15,0 8 1 16,0 4 0-16,4 0-6 16,0 0 1-16,0 3 4 15,-4 1 0-15,0-4-2 16,0-8 0-16,-4 1-3 15,0-12 1-15,-4-11-3 16,0-10 1-16,-1-16-2 16,1-10 1-16,0-8-1 15,4-7 0-15,-1 0 2 16,10-8 0-16,3 12 2 16,0-5 1-16,5 5 1 15,3 0 1-15,5 3 1 16,4 4 0-16,0 3 1 15,-1 12 0-15,5 3-1 0,0 8 1 16,-4 7-1-16,0 7 0 16,-4 8-1-1,-5-1 1-15,-3 5 0 0,-5 7 0 16,-4-1 0-16,-4-6 0 16,-8-4 0-16,-4 3 0 15,-5-7-1-15,-4 0 1 0,-4-4-3 16,-4-3 1-1,5 0-6-15,3-4 0 0,4 0-6 16,9 0 0-16,8 0-4 16,12 0 0-16</inkml:trace>
          <inkml:trace contextRef="#ctx0" brushRef="#br0" timeOffset="95754.8118">911 1374 26 0,'-12'-4'13'0,"-9"23"-9"16,17-16 20-16,-5 5-22 15,1 7 0-15,0 3 2 16,0 4 1-16,-9 4-5 16,5 3 0-16,3-3 3 15,5 4 1-15,4 3-2 16,8-8 1-16,5 1-2 15,12-7 1-15,-9-5-1 0,5-10 0 16,4-4 0-16,8-7 0 16,0-4 0-16,0 0 0 15,-8-12 0-15,-4 1 0 16,-9-3 0-16,-8-9 1 16,-12 5-1-16,-8 0 0 15,-5 3-1-15,4 0 1 16,1 11-2-16,-1 1 1 15,1 6-5-15,7 5 1 16,5 6-7-16,4 1 1 0,8 3-4 16,9-3 1-16</inkml:trace>
          <inkml:trace contextRef="#ctx0" brushRef="#br0" timeOffset="96067.5292">1350 1370 29 0,'-12'0'14'0,"-9"-22"-10"16,17 22 23-16,-5 0-25 15,-3 4 1-15,0 7 0 16,-1 0 1-16,5 4-5 16,4 0 0-16,4-1 3 15,8 5 0-15,4-5-1 16,9 5 0-16,4 3 1 15,0 4 1-15,-4-8 0 0,-5 0 0 16,-3 5 0 0,-9-1 1-16,-8 0 0 0,-5 0 0 15,-3-4-2-15,-1 1 1 16,-7-8-4-16,-1 0 0 16,0-4-7-16,1-3 0 15,3-8-7-15,9 0 0 16</inkml:trace>
          <inkml:trace contextRef="#ctx0" brushRef="#br0" timeOffset="96404.8051">1586 1566 29 0,'12'-8'14'0,"26"-7"-8"0,-26 12 16 0,5-1-21 15,3-3 1-15,5-4 0 16,4-4 1-16,-4 0-4 15,0-7 1-15,-4 4 2 16,-9-4 1-16,-8 0 1 16,-8-1 0-16,-12 9 0 15,-5 6 0-15,-4 12 0 16,-4 7 0-16,0 7 0 16,4 8 1-16,4 7-2 15,5 4 0-15,3-7 0 16,5 3 0-16,8 0-1 15,8-7 1-15,13-4-1 16,12-8 1-16,13-6-5 0,4-8 0 16,7 0-11-16,14-4 1 15,-5 0-5-15,-16-14 0 16</inkml:trace>
          <inkml:trace contextRef="#ctx0" brushRef="#br0" timeOffset="120527.8274">2418 1374 22 0,'-24'-11'11'0,"11"7"-8"15,13 4 6-15,0-3-6 16,0 3 1-16,0 0 3 16,8 0 1-16,1 3-8 15,3 5 0-15,-4 3 6 16,-3 7 1-16,-5 4-2 16,0 8 1-16,0 10-2 15,0-10 0-15,0 3-2 16,0 4 1-16,0-8-2 15,0 0 1-15,0-6-2 16,0-5 1-16,0-3-5 16,0-8 0-16,0-3-7 15,4-12 0-15,4 1-3 0,-8-4 1 16</inkml:trace>
          <inkml:trace contextRef="#ctx0" brushRef="#br0" timeOffset="120693.8145">2464 1172 26 0,'-25'-19'13'0,"0"16"-13"0,17 3 22 16,0 0-23-16,4 0 1 0,4 3-6 16,4 1 1-16,4 3 0 15,4-3 1 1</inkml:trace>
          <inkml:trace contextRef="#ctx0" brushRef="#br0" timeOffset="121201.9224">2555 1400 38 0,'-12'-4'19'0,"12"12"-18"16,0-8 38-16,4 3-36 15,4 5 1-15,5-1-1 16,15 4 1-16,10 0-6 16,11-4 1-16,5 1-4 15,13-1 0-15,15-7-9 16,18-4 1-16</inkml:trace>
          <inkml:trace contextRef="#ctx0" brushRef="#br0" timeOffset="121022.2004">2654 1069 34 0,'-4'3'17'0,"-16"49"-16"15,20-34 30-15,0 8-30 0,0 11 1 16,0 11 1-16,0-1 0 16,0 1-3-16,0 4 1 15,0-4 2-15,0-4 0 16,0-4-1-16,0 5 1 15,0-12-2-15,0-8 1 16,0-2-7-16,0-9 1 16,0-6-8-16,0-8 0 15,0 0-1-15,-5-4 0 0</inkml:trace>
        </inkml:traceGroup>
        <inkml:traceGroup>
          <inkml:annotationXML>
            <emma:emma xmlns:emma="http://www.w3.org/2003/04/emma" version="1.0">
              <emma:interpretation id="{1B5FA192-FAE3-4060-8239-C0A1539EEBBA}" emma:medium="tactile" emma:mode="ink">
                <msink:context xmlns:msink="http://schemas.microsoft.com/ink/2010/main" type="inkWord" rotatedBoundingBox="18894,14761 20990,14778 20983,15603 18887,155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8966.4881">4154 1429 33 0,'-5'-14'16'0,"-24"14"-16"0,21 3 33 16,-4 1-31-16,-5 3 0 15,-8 8 2-15,5 3 0 16,-5 8-5-16,4 4 1 0,9-5 3 16,8 1 1-16,8 4-2 15,8-8 0-15,9-4 0 16,8-7 0-16,-4-7-1 15,0-8 0-15,3 0-1 16,1 1 1 0,0-19 0-1,-12-8 1-15,-9-3-1 16,-8 0 0-16,-8 0 0 16,0 7 0-16,-5 0-1 15,-3 8 0-15,-5 3-6 16,0 12 1-16,9 3-10 15,8 7 1-15</inkml:trace>
          <inkml:trace contextRef="#ctx0" brushRef="#br0" timeOffset="99204.2974">4406 1473 37 0,'-4'12'18'0,"-12"21"-10"0,11-22 22 15,1 7-26-15,4 1 0 16,0 10 1-16,0 4 1 16,4 8-8-16,1-1 0 15,-1 8 4-15,4-4 1 0,0 4-5 16,-4-8 0-16,1 1-5 16,-5-12 0-1,0-10-6-15,0-8 1 16,0 0-2-16,-5-18 0 0</inkml:trace>
          <inkml:trace contextRef="#ctx0" brushRef="#br0" timeOffset="99508.4844">4460 1392 29 0,'8'-22'14'0,"13"8"-12"15,-13 6 27-15,5 1-27 16,-1 7 0-16,5-4 2 15,-1 4 0-15,5 8-5 16,4 3 0-16,0 3 3 16,0 5 1-16,4 3-2 15,-9 0 1-15,-3 4 0 16,-5 3 1-16,-3 1 0 16,-9-8 1-16,-9 0-1 0,-7 4 1 15,-5-8 0-15,-8-3 0 16,-4-8-2-16,0-3 0 15,-5-4-3-15,1 0 0 16,4 0-5-16,4-4 0 16,8 0-10-16,13 4 1 15</inkml:trace>
          <inkml:trace contextRef="#ctx0" brushRef="#br0" timeOffset="99930.0025">4887 1186 41 0,'-9'-3'20'0,"1"-1"-27"0,8 4 30 16,4 4-34-16,4-1 1 16,5 8-9-16,3 8 1 15</inkml:trace>
          <inkml:trace contextRef="#ctx0" brushRef="#br0" timeOffset="99748.1486">4907 1429 40 0,'-12'30'20'0,"-1"21"-11"16,9-36 28-16,0 3-36 15,0 1 0-15,4-4 0 16,0-1 1-16,4-3-4 15,-4 0 1-15,4-3-5 16,0-5 0-16,1 1-7 16,-1 0 0-16</inkml:trace>
          <inkml:trace contextRef="#ctx0" brushRef="#br0" timeOffset="100258.2502">5090 1429 27 0,'4'11'13'0,"8"-3"-6"16,-4-8 19-16,9 3-25 16,8-3 0-16,8-3 0 15,0-1 1-15,0-3-3 16,0 3 1-16,-4-7 1 16,-4 4 0-16,-4-8 0 15,-9-4 0-15,-8 5 0 16,-4-5 1-16,-8 8 0 15,-4 0 0-15,-9 4 1 16,-4 7 0-16,0 4 0 16,1 3 1-16,-1 4 0 15,0 4 0-15,4 7 1 16,5-4 0-16,3 1-2 16,5 10 1-16,4-3-1 15,8 3 0-15,4 1-1 16,5-12 0-16,3-3-3 15,9 0 1-15,4-1-6 16,4-6 1-16,0-1-8 0,0-3 1 16,5-8-5-16,-1 0 0 15</inkml:trace>
          <inkml:trace contextRef="#ctx0" brushRef="#br0" timeOffset="100571.6889">5690 1264 40 0,'-33'-11'20'0,"-13"14"-25"0,38-3 35 0,-4 8-29 15,-1-1 1-15,5 4 0 16,0 4 1-16,4 0-4 16,-1 3 1-16,10 0 2 15,3 1 0-15,4-1 0 16,5 1 0-16,4 3 0 15,-1 3 0-15,1 1 0 16,0 0 1-16,-5 0-1 16,-8-4 1-16,-8-7-1 15,-4 3 1-15,-8-7-1 16,-13-4 1-16,-4 1-6 16,0-5 1-16,0-3-12 0,17-3 0 15,-17-8-2 1,25-11 0-16</inkml:trace>
          <inkml:trace contextRef="#ctx0" brushRef="#br0" timeOffset="98694.2263">3889 1304 30 0,'-9'-22'15'0,"-16"11"-10"0,17 4 19 0,0 3-22 16,-5-7 1-16,1 11 2 16,-5 0 1-16,-3 7-6 15,-5 4 0-15,0 4 5 16,4 3 0-16,-3 12-1 16,3-4 1-16,4-1-2 15,5 5 0-15,-1-1-1 16,5 1 0-16,4-4-1 15,8-4 0-15,4 0-1 16,9-4 1-16,8 1-5 16,4-8 1-16,4-4-5 15,0 0 0-15,4-3-7 16,5-8 1-16,3 1-2 0,1-5 1 16</inkml:trace>
        </inkml:traceGroup>
        <inkml:traceGroup>
          <inkml:annotationXML>
            <emma:emma xmlns:emma="http://www.w3.org/2003/04/emma" version="1.0">
              <emma:interpretation id="{BCE6D133-5E91-4B06-AD85-471A40E7A17E}" emma:medium="tactile" emma:mode="ink">
                <msink:context xmlns:msink="http://schemas.microsoft.com/ink/2010/main" type="inkWord" rotatedBoundingBox="21487,14582 22197,14588 22191,15218 21482,152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1544.5232">6216 1422 44 0,'-17'-18'22'16,"22"-1"-24"-16,-1 12 34 0,0-1-30 16,4 5 1-16,5-5-1 15,7 8 1-15,5 0-6 16,0 4 0-16,4 0-2 15,4-1 1-15,8 5-7 16,5-5 0-16,8-3-2 16,0 0 0-16,-9-3 5 31,38 73 8-31,-124-148 2 16,70 71 1-16,-13 3 7 15,-7 4 1-15,-9 0 3 0,-9 8 0 16,-3-1-7-16,-5 8 0 15,5 0-2-15,-5 3 0 16,9 4-3 0,8 11 1-16,8-11-2 0,9 4 1 15,4-4-2-15,3-7 1 16,10 3 0-16,-1-10 0 16,0-5 0-16,0-10 0 15,-4-11 0-15,-4-5 0 16,-9-2 0-16,-7-5 1 15,-14-3-3-15,-7 0 1 16,0 3-4-16,-5 1 0 0,0 11-7 16,1 7 0-16,8 11-6 15,-9 7 0-15</inkml:trace>
          <inkml:trace contextRef="#ctx0" brushRef="#br0" timeOffset="101068.4274">6353 991 39 0,'-13'4'19'0,"5"11"-20"16,8-8 35-16,4 11-30 15,4 12 0-15,1 3 2 16,-1 15 0-16,-4 7-7 0,0 8 0 16,-4-8 5-16,0-4 1 15,0 1-3-15,0-8 1 16,0-7-4-16,0-4 1 16,-4-7-7-16,0 0 0 0,0-8-9 15,0-3 1 1</inkml:trace>
        </inkml:traceGroup>
        <inkml:traceGroup>
          <inkml:annotationXML>
            <emma:emma xmlns:emma="http://www.w3.org/2003/04/emma" version="1.0">
              <emma:interpretation id="{2F3ECA62-5F0D-447D-A1AF-71800511774F}" emma:medium="tactile" emma:mode="ink">
                <msink:context xmlns:msink="http://schemas.microsoft.com/ink/2010/main" type="inkWord" rotatedBoundingBox="22841,14576 24017,14586 24010,15410 22834,1540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2222.1436">7580 984 24 0,'-4'11'12'0,"4"-4"-1"0,0-3 9 0,0 7-17 16,-4 7 1-16,0 8 1 16,0 4 0-16,0 17-6 15,4 9 0-15,0 6 5 16,0-3 1-16,-4 7-1 16,4-10 0-16,0-1-1 15,0-4 0-15,0-3 0 16,0-7 0-16,-5-12-2 15,5-3 1-15,0-15-1 16,0-7 0-16,5-15 0 16,3-4 0-16,0-7-1 15,4-4 0-15,5-7 0 16,-1-4 0-16,5 0-2 16,4 1 1-16,3 6 0 15,1 1 0-15,-4 10-1 16,-4 8 1-16,-5 7 0 0,0 12 1 15,1 3 0-15,-1 11 0 16,-7 7 1-16,-1 5 1 16,-4-5 0-16,0 4 0 15,0 4 0-15,-4-4 0 16,-4 0 0-16,4 0 1 16,0-7-2-16,-4-4 1 15,0-7-6-15,4-8 0 16,0-3-8-16,4-4 1 15,4-4-5-15,13-3 1 16</inkml:trace>
          <inkml:trace contextRef="#ctx0" brushRef="#br0" timeOffset="122613.5037">8038 1590 35 0,'-8'4'17'0,"24"-8"-19"0,-7 1 27 0,3-1-22 15,1 4 0-15,4 4 2 16,3-1 0-16,1 1-7 16,4 0 1-16,0-4 4 15,5-8 0-15,-10-3-1 16,1-7 0-16,-4-4-1 16,-5 0 0-16,-12-4 0 0,-4 0 1 15,-8 4-1-15,-5 7 0 16,-4 8-1-16,0 7 0 15,-4 7 1-15,4 8 0 16,1 7 0-16,-1 8 0 16,4-5 2-16,5 1 0 15,3 7 0-15,5-3 0 16,8-1-1-16,5 1 1 16,3-5-1-16,5-3 0 15,-1-3-2-15,5-4 0 0,0-4-5 16,4-4 1-16,0-7-7 15,0-4 0-15,4-7-6 16,-3 0 1-16</inkml:trace>
          <inkml:trace contextRef="#ctx0" brushRef="#br0" timeOffset="123138.61">8548 1440 25 0,'0'-14'12'0,"33"-20"-9"16,-29 23 15-16,8 4-14 16,5-4 1-16,-5 7 1 15,-3 4 1-15,-1 4-9 16,4 3 1-16,1 4 5 16,-5 4 0-16,4 4-2 15,-8-1 0-15,1 8-1 0,-5 11 1 16,0-8-1-16,0 4 0 15,0 8-1-15,0-8 1 16,4 0 0-16,0-4 0 16,0-7 0-16,0-3 0 15,4-8 0-15,-3-7 0 16,-5-4 0-16,0-8 1 16,-5-3-1-16,-3-4 1 15,4 1-2-15,-4 3 1 0,-5-4-1 16,1 0 0-16,-9 0-1 15,1 12 1-15,-5-1-1 16,0 4 1-16,0 0 0 16,4 4 0-16,-4 3 1 15,13 4 0-15,0 4 1 16,3 7 0-16,-3-4 1 16,8 5 0-16,8-1-1 15,12-4 1-15,1-3-2 16,4-4 1-16,4-4-2 15,-1-3 0-15,-3-4-5 16,0-4 0-16,0-3-6 16,-1-4 1-16,5-8-6 15,4 1 0-15</inkml:trace>
        </inkml:traceGroup>
        <inkml:traceGroup>
          <inkml:annotationXML>
            <emma:emma xmlns:emma="http://www.w3.org/2003/04/emma" version="1.0">
              <emma:interpretation id="{53F9626D-DD9A-4D9C-867C-9B6E1D41866C}" emma:medium="tactile" emma:mode="ink">
                <msink:context xmlns:msink="http://schemas.microsoft.com/ink/2010/main" type="inkWord" rotatedBoundingBox="24142,15028 24550,15031 24544,15750 24136,15746"/>
              </emma:interpretation>
              <emma:one-of disjunction-type="recognition" id="oneOf6">
                <emma:interpretation id="interp6" emma:lang="" emma:confidence="0">
                  <emma:literal>p</emma:literal>
                </emma:interpretation>
                <emma:interpretation id="interp7" emma:lang="" emma:confidence="0">
                  <emma:literal>P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M</emma:literal>
                </emma:interpretation>
                <emma:interpretation id="interp10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123781.3296">8937 1481 29 0,'0'0'14'0,"-4"29"-9"0,4-21 20 16,0 6-21-16,-9 1 0 16,9 7 4-16,-4 19 1 15,-4 3-10-15,8 7 0 16,-4 8 7-16,0 4 0 16,0-4-2-16,-1 3 1 0,5-10-3 15,-4-8 1 1,4-7-3-16,-4-4 1 0,4-15-5 15,0-3 1-15,0-8-4 16,-4-14 1-16,0-8-4 16,0-14 1-16,-5-12-5 15,-3-10 0-15,12-8 2 16,0-15 1-16,0 8 7 31,104 140 4-31,-183-229 3 16,100 85 1-16,-1 15 6 15,1 3 1-15,0 12 2 16,-1 7 0-16,9 7-7 16,0 11 1-16,9 12-2 15,-5 6 0-15,-4 8-2 16,-4 11 0-16,4 8 0 16,-5-4 1-16,-3-1-1 15,-8 9 1-15,-1-5 0 16,-12 0 0-16,-4-3 0 15,-17 0 0-15,5-4-1 16,-13-3 1-16,-5-8-2 0,-3-4 1 16,8-3-6-16,-4-4 1 15,8-8-7-15,5 1 1 16,11-4-11-16,5 3 0 16,-4 8-1-16,-5-7 1 15</inkml:trace>
        </inkml:traceGroup>
      </inkml:traceGroup>
    </inkml:traceGroup>
    <inkml:traceGroup>
      <inkml:annotationXML>
        <emma:emma xmlns:emma="http://www.w3.org/2003/04/emma" version="1.0">
          <emma:interpretation id="{C7E46CCA-0E11-437D-9416-22E37BAE6E4B}" emma:medium="tactile" emma:mode="ink">
            <msink:context xmlns:msink="http://schemas.microsoft.com/ink/2010/main" type="paragraph" rotatedBoundingBox="10942,16764 22809,16713 22814,17760 10947,17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56A628-A351-4A3F-92E4-1C2F5CAC83C4}" emma:medium="tactile" emma:mode="ink">
              <msink:context xmlns:msink="http://schemas.microsoft.com/ink/2010/main" type="inkBullet" rotatedBoundingBox="10942,16764 11923,16760 11927,17674 10946,17678"/>
            </emma:interpretation>
          </emma:emma>
        </inkml:annotationXML>
        <inkml:trace contextRef="#ctx0" brushRef="#br0" timeOffset="107448.1838">-3785 3185 35 0,'-25'-3'17'0,"-33"-5"-16"16,41 4 28-16,-3 8-28 16,-5-4 0-16,-4 8 2 15,-4 3 0-15,-5 3-4 16,1 5 1-16,4 3 3 15,4 7 1-15,-4 1-1 0,4 7 0 16,0 3-1-16,-4 0 0 16,4-3 0-16,4 4 0 15,8 3-2-15,5 4 1 16,8-4-1-16,8 8 1 16,8 3-1-16,9-4 1 15,4 5-1-15,8-9 0 16,8-6 0-16,9-8 1 15,4 0-1-15,16-3 1 0,5-8-1 16,4-8 1 0,-13-3 0-16,-4-11 0 0,0 0-1 15,-4-11 1-15,0-7-1 16,-8-11 1-16,-5-12 0 16,-7 4 0-16,-5-11 0 15,-8-7 0-15,-9 4 0 16,-12-5 0-16,-8-3-1 15,-12-3 1-15,-13 10-1 16,-9-3 1-16,1 7-1 16,-8 0 1-16,-5 1-1 15,-4 2 0-15,4 12-1 16,5 8 1-16,7 6-2 16,5 4 0-16,4 4-8 15,13 11 0-15,7 8-6 16,5 6 0-16</inkml:trace>
        <inkml:trace contextRef="#ctx0" brushRef="#br0" timeOffset="106835.2174">-4170 3517 19 0,'-5'0'9'0,"5"-19"-1"0,0 12 10 16,0-4-14-16,5 0 1 16,-1 0 1-16,0 0 0 15,4-8-8-15,5 8 1 16,-1 0 5-16,9-4 0 0,4 4-2 15,-1 0 0-15,5-3-1 16,0 14 1-16,5-4-1 16,-1 8 0-16,-4-4 0 15,4 18 0-15,-8-3 0 16,-5-1 0-16,-3 12 1 16,-5-4 0-16,-12 4 0 15,-4 0 0-15,-4 3 0 16,-5 4 0-16,-7 4-1 15,-5 0 1-15,-8 3-2 16,0-3 0-16,0 0 0 16,-1 7 1-16,5-7-1 15,5-4 0-15,-1-11 0 16,8 0 0-16,5 0 1 16,-1-3 0-16,5-8 0 15,4-4 0-15,8-3 1 16,4-8 0-16,5 4 0 15,7-7 0-15,5 0 0 16,8-4 0-16,1 3-1 0,3 1 1 16,4 7-1-16,1 0 0 15,-5-4-1-15,0 4 1 16,-8-4-2-16,-4 1 1 16,0-5-5-16,-4-3 0 15,-1 0-7-15,1-3 0 16,0-5-5-16,-1-3 1 15</inkml:trace>
      </inkml:traceGroup>
      <inkml:traceGroup>
        <inkml:annotationXML>
          <emma:emma xmlns:emma="http://www.w3.org/2003/04/emma" version="1.0">
            <emma:interpretation id="{612EDC2C-5D30-4AD6-8062-B39BE97A5BD6}" emma:medium="tactile" emma:mode="ink">
              <msink:context xmlns:msink="http://schemas.microsoft.com/ink/2010/main" type="line" rotatedBoundingBox="12304,16795 22809,16750 22814,17760 12309,17806"/>
            </emma:interpretation>
          </emma:emma>
        </inkml:annotationXML>
        <inkml:traceGroup>
          <inkml:annotationXML>
            <emma:emma xmlns:emma="http://www.w3.org/2003/04/emma" version="1.0">
              <emma:interpretation id="{85099C74-6EEE-4CF1-A661-B93F0AC0F43C}" emma:medium="tactile" emma:mode="ink">
                <msink:context xmlns:msink="http://schemas.microsoft.com/ink/2010/main" type="inkWord" rotatedBoundingBox="12305,16902 14956,16890 14959,17535 12308,1754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8229.1427">-2671 3583 22 0,'0'-4'11'0,"-4"0"-6"0,4 4 7 0,-5-3-10 16,1-5 1-1,-4 5 4-15,0-5 1 0,-9 5-8 16,1-1 0-16,-5 0 6 16,-8 4 1-16,0 4-1 15,0 3 0-15,4 4-2 16,0 8 1-16,0-1-2 15,1 4 0-15,7 0-2 16,5 0 1-16,3 1-1 16,9 6 0-16,9-3 0 15,-5 0 1-15,8-1-1 16,5 1 0-16,8-4 0 16,8-7 1-16,4 0-1 15,0-1 0-15,1-6-2 16,-1-8 0-16,0-8-8 15,-8 1 0-15,4-4-7 16,-4 0 1-16</inkml:trace>
          <inkml:trace contextRef="#ctx0" brushRef="#br0" timeOffset="108515.7174">-2443 3307 35 0,'-29'37'17'0,"37"10"-12"0,-8-28 22 0,4 7-24 16,4 7 0-16,1 0 3 16,3 7 0-16,0 1-7 15,5-1 0-15,0 1 5 16,-9 3 0-16,0-4-2 15,0-3 1-15,-3-4-3 16,-1-14 0-16,0 3-7 16,0-7 0-16,0-12-7 15,8-3 0-15</inkml:trace>
          <inkml:trace contextRef="#ctx0" brushRef="#br0" timeOffset="108921.5658">-2212 3697 29 0,'-4'-7'14'0,"17"18"-5"15,-5-4 16-15,4-3-23 0,5-1 1 32,29 1 0-32,-1-4 1 15,-8 0-6-15,-3-7 1 16,-6-4 3-16,-7-4 0 15,-4-7-1-15,-9 7 1 16,-4-7-2-16,-8 11 1 0,-8-7-1 16,-5 10 1-16,-8 1-1 15,-4 7 0-15,0 0 0 16,4 7 1 0,1 4 0-16,3 4 1 0,0 3 0 15,9 8 1-15,8 4 0 16,8-1 1-16,4-7-1 15,9 0 1-15,3 8-2 16,5-5 0-16,0-6-1 16,0 3 0-16,0-7-5 15,-1-8 0-15,5-3-6 16,0-12 0-16,5-3-6 16,-1-3 1-16</inkml:trace>
          <inkml:trace contextRef="#ctx0" brushRef="#br0" timeOffset="109445.3071">-1619 3528 30 0,'-4'3'15'0,"8"-6"-14"0,-4 3 22 15,8-4-22-15,4 4 0 16,5 0 1-16,-1 4 0 16,5 7-2-16,4 0 0 0,-8 3 2 15,-1 12 0-15,1 0 0 16,-5 14 0 0,1 1-1-16,-5-8 1 0,4 0 0 15,-3 8 0-15,-1-8-2 16,-4-11 1-16,0 0 0 15,-4-15 0-15,0 1-1 16,-4-16 1-16,0 1 0 16,-4-8 1-16,-9-3-1 15,-4-4 0-15,1 0 0 16,-5 0 0-16,-8 3-1 16,8 4 1-16,4 4-1 15,0 8 0-15,1 3 1 16,-1 7 1-16,4 0-1 15,1 8 1-15,3-4 0 16,5 8 1-16,4 3-1 16,4 0 1-16,4 4-2 15,4-1 1-15,1-6-1 0,3-5 0 16,5-6-5-16,3-12 0 16,9-3-7-16,4-12 0 15,17 1-4-15,-13-8 0 16</inkml:trace>
          <inkml:trace contextRef="#ctx0" brushRef="#br0" timeOffset="109853.7004">-1143 3594 30 0,'0'4'15'16,"0"3"-12"-16,0 0 22 0,-4 8-23 16,0 3 1-1,-1 8 2-15,5 4 0 0,0 3-6 16,5 4 0-16,-5-4 5 15,4 0 1-15,0-4-2 16,0-10 0-16,4-16-1 16,-4 5 1-16,1-19-1 15,-1-4 0-15,-4-7-2 16,4-4 1-16,0-7-2 16,8-4 0-16,5 0-1 15,0 4 0-15,-1 4 0 16,5 3 0-16,0 11-1 15,-1 4 1-15,1 8 0 16,0 6 1-16,4 5 1 16,-5 6 0-16,-3 12 1 15,-1 7 1-15,-3-3 0 16,-1 3 1-16,-3 4-1 16,-5-1 1-16,0-2 0 0,-4-5 0 15,0-11-5-15,0 4 0 16,4-11-7-16,4-3 0 15,9-4-5-15,-5-4 0 16</inkml:trace>
          <inkml:trace contextRef="#ctx0" brushRef="#br0" timeOffset="110167.8243">-327 3550 37 0,'-33'3'18'0,"-9"5"-18"16,26-5 29-16,-5-3-28 16,-8 11 1-16,4-3 0 15,4-1 0-15,9 1-3 16,4-1 0-16,12 4 2 16,4 0 1-16,13 0 0 15,4 7 0-15,-1 4-1 16,-3 1 1-16,0-1 1 15,-5 0 0-15,-3 7 1 16,-5 1 0-16,-4 3-1 16,-8-4 0-16,-12-7 0 15,-9-3 0-15,-13-5-7 16,1-6 0-16,4-5-12 0,21-6 1 16</inkml:trace>
        </inkml:traceGroup>
        <inkml:traceGroup>
          <inkml:annotationXML>
            <emma:emma xmlns:emma="http://www.w3.org/2003/04/emma" version="1.0">
              <emma:interpretation id="{6C6499B1-DDE9-4A2F-85EA-37A041C0D7D0}" emma:medium="tactile" emma:mode="ink">
                <msink:context xmlns:msink="http://schemas.microsoft.com/ink/2010/main" type="inkWord" rotatedBoundingBox="15574,17098 16514,17093 16517,17774 15577,1777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1036.7244">298 3524 23 0,'-4'-7'11'0,"4"-5"1"16,0 12 2-16,0 0-10 15,0 8 1-15,-4 3 1 16,4 4 1-16,0-1-8 15,0 12 0-15,0 4 7 16,0-1 0-16,4 15-2 16,4-11 1-16,5 0-1 15,7-7 0-15,5 0-1 0,-8-4 0 16,16-18-1 0,4-4 1-16,0 0-1 15,-3-11 1-15,-1-11-1 0,-4-8 0 16,0-7 0-16,-4 1 0 15,-5-9-1-15,-7 5 1 16,-13-1-3-16,0 16 0 16,-9 3-3-16,1 10 1 15,-4 12-7-15,-1 4 0 16,1 7-7-16,4 4 0 16</inkml:trace>
          <inkml:trace contextRef="#ctx0" brushRef="#br0" timeOffset="111577.7141">903 3605 40 0,'-13'4'20'0,"22"25"-22"15,-9-18 30-15,0 7-27 16,0 12 0-16,0 3 2 15,4 8 0-15,-4 10-3 16,0 4 1-16,0 4 2 16,0-4 1-16,-4 1-1 15,-1-16 1-15,1-7-2 16,0-3 0-16,0-12-2 16,4-3 0-16,-4-15-3 15,0-4 1-15,-5-14-2 16,1-15 0-16,4-15-1 15,0-11 1-15,4 0 0 16,4-4 1-16,4 8 1 16,5 4 1-16,-1-1 2 0,1 8 0 15,3 0 1-15,1 14 0 16,8 5 0-16,4 6 0 16,4 4 0-16,0 15 1 15,4 8-1-15,-4-5 1 16,0 8 0-16,-4 8 0 15,-8 3 1-15,-4 4 0 0,-9 3 2 16,-8-3 0-16,-8-4-1 16,-9 0 0-16,-8 0-1 15,-8-7 1-15,0-4-5 16,0-7 0-16,4-4-8 16,4-4 1-16,4-3-11 15,17-12 0-15,12 8-1 16,9 0 0-16</inkml:trace>
        </inkml:traceGroup>
        <inkml:traceGroup>
          <inkml:annotationXML>
            <emma:emma xmlns:emma="http://www.w3.org/2003/04/emma" version="1.0">
              <emma:interpretation id="{12B27878-4D17-49DE-A0E0-7887D8A7FE1A}" emma:medium="tactile" emma:mode="ink">
                <msink:context xmlns:msink="http://schemas.microsoft.com/ink/2010/main" type="inkWord" rotatedBoundingBox="17160,16775 18848,16767 18852,17711 17165,1771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2345.0386">1880 3196 28 0,'-4'-11'14'0,"12"8"-11"16,-8 3 24-16,4 0-24 15,5 0 0-15,-1 11 2 16,0 3 1-16,0 16-6 16,1 10 0-16,-1 12 5 15,0 3 0-15,-4 4-1 0,1 3 0 16,-1-3-1-16,-4 4 1 15,0-4-2-15,0-15 1 16,0-11-2-16,0-11 1 16,4-11-1-16,0-7 1 15,0-15-2-15,9-15 1 16,3 0-2-16,9-10 1 16,-4 6-2-16,4-7 0 15,-1 4 0-15,1 7 0 16,-4 4 0-16,-4 15 0 0,-1 3 0 15,-3 12 1 1,-1-5 2-16,0 8 0 16,1 11 1-16,-5 4 0 0,4 0 1 15,-3 14 0-15,-1-10 0 16,-4 3 0-16,-4 0-1 16,0-7 1-16,0 0-4 15,-4-8 0-15,4-3-9 16,0-4 1-16,4 0-8 15,9-11 0-15</inkml:trace>
          <inkml:trace contextRef="#ctx0" brushRef="#br0" timeOffset="112720.4641">2481 3745 38 0,'4'3'19'0,"16"-3"-17"16,-11-3 26-16,3-1-26 15,5 0 1-15,-1-3-1 0,5 0 1 16,8-4-4-16,-8-4 1 16,-1-4 2-16,-3-3 1 15,-5 4-2-15,-3-4 1 16,-14 4-1-16,-7-5 1 16,-5 1-2-16,-3 15 0 15,-1 3 0-15,-8 12 1 16,0-5 0-16,4 8 1 0,0 4 0 15,5 4 1-15,3 10 0 16,5 4 1-16,8 4-1 16,4-4 1-16,8 0-2 15,4-3 1-15,5-5-1 16,4-6 0-16,-1-1-4 16,5-10 0-16,4-5-6 15,0-3 0-15,0-7-7 16,0-4 1-16,4-4-4 15,-4-3 1-15</inkml:trace>
          <inkml:trace contextRef="#ctx0" brushRef="#br0" timeOffset="113170.513">2973 3505 34 0,'5'-25'17'0,"15"6"-19"16,-16 12 31-16,5 7-28 15,-1 4 1-15,4-1 0 0,1 5 1 16,-1 10-4-16,1 0 1 16,-1 1 2-16,0 3 1 15,1 7 0-15,-5 5 0 16,0 2-1-16,1 5 1 16,-1-12-1-16,0 4 0 15,1-7-1-15,-1-4 0 16,0-7 0-16,5-8 0 15,-5-7 0-15,-8 0 0 0,0-11-1 16,-4-7 1-16,-9-8-1 16,-3 4 1-16,-9 0-2 15,-4 0 1-15,-4 7-1 16,-5 0 1-16,5 12 0 16,4 3 0-16,0 7 1 15,5 8 0-15,-1 0 1 16,4 3 0-16,4 0 1 15,9-3 1-15,8 15-2 16,4-12 1-16,5 4-1 16,3-7 0-16,9 0-3 15,8-12 0-15,8-3-8 16,4-3 1-16,5-5-9 16,-5 1 1-16</inkml:trace>
          <inkml:trace contextRef="#ctx0" brushRef="#br0" timeOffset="113445.2286">3334 3594 37 0,'-13'0'18'0,"13"7"-15"0,0 1 23 15,4-1-24-15,-4 15 1 16,5 4 2-16,3 11 0 16,0 3-6-16,-4 8 0 15,0 0 4-15,-4 3 0 0,0 5-1 16,-4-9 0-1,-4-2-5-15,4-12 0 16,0-8-4-16,0-10 0 16,-1-4-4-16,5-11 1 0,-4-11-4 15,0-11 1-15</inkml:trace>
          <inkml:trace contextRef="#ctx0" brushRef="#br0" timeOffset="113650.8953">3309 3553 38 0,'8'-40'19'0,"9"7"-25"15,-9 29 38-15,4-3-30 16,5 3 1-16,4 4 0 16,-1 4 1-16,1 3-4 15,0 8 0-15,-1 7 4 16,1 0 0-16,0 7 0 16,0 1 0-16,-5 3 1 15,-8 0 1-15,-3-3-1 16,-5 3 0-16,-5-8-1 15,-7-2 1-15,-5-9-2 16,-7-3 1-16,-10-3-7 0,-7-5 0 16,4-3-10-16,8-3 1 15,8-8-7 1,17 0 1-16</inkml:trace>
        </inkml:traceGroup>
        <inkml:traceGroup>
          <inkml:annotationXML>
            <emma:emma xmlns:emma="http://www.w3.org/2003/04/emma" version="1.0">
              <emma:interpretation id="{13961332-9BB1-4A42-8853-ECFF689FEB07}" emma:medium="tactile" emma:mode="ink">
                <msink:context xmlns:msink="http://schemas.microsoft.com/ink/2010/main" type="inkWord" rotatedBoundingBox="19455,17006 22810,16991 22814,17760 19458,1777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4682.8586">4170 3413 36 0,'0'0'18'0,"4"0"-20"0,-4 0 25 15,0 4-21-15,0 15 0 16,4-1 2-16,1 8 0 0,-1 7-4 16,0 7 1-16,0 5 4 15,0-5 0 1,-4 12-1-16,0-8 0 16,0-7 0-16,-4-8 0 0,4-11-2 15,0-10 0-15,0-8-1 16,0-8 0-16,0-10-2 15,4-11 1-15,4-8-2 16,5-7 0-16,3-8-1 16,5 4 0-16,4 4-1 15,4 7 1-15,-4 8-1 16,4 14 1-16,-8 8 1 16,-1 3 0-16,1 11 2 15,0 8 0-15,-5 7 2 16,1 4 0-16,-1 3 1 15,-3 12 0-15,-5-8 1 16,-4 7 0-16,0-6 0 16,-4-9 0-16,0-6-1 0,0-5 0 15,0-10-2 1,0-8 1-16,4-10-1 16,5-8 0-16,3-11-2 15,9 3 0-15,0-7-1 0,8 4 0 16,0-4 0-16,4 12 0 15,-4 2 0-15,-9 9 0 16,1 14 2-16,-4 11 1 16,-5 4 1-16,-4 3 0 15,1 0 1-15,-1 15 0 16,-4-3 1-16,0 7 0 16,0 0-1-16,-4-8 0 15,0-3-6-15,0-12 1 0,5 1-9 16,-1-4 1-16,8-11-8 15,5 0 0-15</inkml:trace>
          <inkml:trace contextRef="#ctx0" brushRef="#br0" timeOffset="114956.7031">5127 3594 37 0,'4'0'18'0,"25"0"-15"16,-21-4 26-16,1 4-27 15,7 0 1-15,9-4 1 16,0 4 1-16,4-7-6 16,-4 0 0-16,-5-12 4 0,1 5 0 31,-17-12-1-15,-8 0 0-16,-8 4-1 15,-13 4 0-15,-4 7 1 0,0 11 0 16,0 3 0-16,0 8 0 15,4 4 2-15,4 11 0 16,5-8 0-16,3 4 1 16,9 0-2-16,8 4 0 15,5 0-1-15,7-4 1 16,1-4-7-16,3 1 0 16,5-1-6-16,8-10 1 15,1 3-8-15,3-4 0 0,0 0-1 16,-4 4 0-16</inkml:trace>
          <inkml:trace contextRef="#ctx0" brushRef="#br0" timeOffset="115466.1535">5487 3789 40 0,'-4'11'20'0,"4"-11"-21"15,0 0 39-15,4-7-35 16,-4-4 1-16,4-8 1 16,0-3 0-16,1-7-7 15,-1 3 0-15,0-7 4 16,4-4 1-16,0 7-3 15,9-3 1-15,-5 0-2 16,5 4 1-16,0 14-1 16,3 0 0-16,1 8 0 0,4 7 1 15,0 7-1-15,-1 8 0 16,1 0 0 0,-4 11 1-16,-4-1-1 15,-1 8 1-15,-3 1 1 0,-5-5 1 16,0 4 0-16,-4-3 1 15,-4-12 0-15,0-3 0 16,0-12-1-16,4-10 1 16,1-11-2-16,3-8 1 15,4-7-2-15,5-4 0 0,8 0-1 16,-5-3 0 0,5 6 0-16,-4 5 0 0,4 7 0 15,-4 11 0 1,-1 4 0-16,-3 7 1 0,-1 7 0 15,-3 8 1-15,-5 3 0 16,0 8 1-16,1 7 1 16,-5-4 0-16,0 12 0 15,-4-8 0-15,4 11-1 16,-4-14 0-16,0-8-4 16,0-4 0-16,0-7-6 15,4-11 0-15,4 0-8 16,9-4 1-16,4-7-3 15,4-3 0-15</inkml:trace>
          <inkml:trace contextRef="#ctx0" brushRef="#br0" timeOffset="115811.7829">6444 3447 39 0,'0'-19'19'0,"-9"19"-21"15,5 0 35-15,-4 0-28 0,-4 8 0 16,-1-1 1-16,-7 4 1 15,-1 7-9-15,0 1 0 16,0 7 7-16,5-1 0 16,8 5-3-16,3 3 1 0,10 0-1 15,7 0 0 1,9-3-1-16,8-1 1 0,4-11-1 16,-4-7 0-16,4-7-1 15,0-4 1-15,-4 0 0 16,0-11 1-16,-8-7 0 15,-9-8 0-15,-4-4 0 16,-16-10 0-16,-4 3-1 16,-5 0 1-16,1 4-4 15,-1 7 1-15,-4 1-4 16,5 14 1-16,-1 0-6 16,5 3 0-16,8 8-8 15,4 4 0-15</inkml:trace>
          <inkml:trace contextRef="#ctx0" brushRef="#br0" timeOffset="116112.0356">6771 3837 36 0,'-8'-11'18'0,"4"0"-15"15,4 0 24-15,0-4-25 0,0-11 1 16,4 0 4-16,0-10 1 16,0-5-9-16,4-3 1 15,5 3 4-15,-5 8 1 16,8-4-2-16,1 4 1 0,0 8-3 16,3 6 0-16,1 4-2 15,4 8 1-15,0 7-4 16,4 4 0-16,-4 3-5 15,-1 0 0-15,1-3-6 16,4 11 0-16</inkml:trace>
          <inkml:trace contextRef="#ctx0" brushRef="#br0" timeOffset="116703.3852">7235 3417 37 0,'-21'0'18'0,"0"30"-12"15,17-19 29-15,4 3-31 16,-4 5 1-16,0 10 0 16,8 1 1-16,4 3-9 0,5 0 1 15,16-4 5 1,0 4 0-16,-4-10-2 16,-1-1 0-16,-3-15 0 15,-4-7 0-15,3-11-1 0,-3-7 0 16,0-5 0-16,-1-2 0 15,1-12-1-15,-1 7 1 16,-3-3-1-16,-1 11 0 16,-4-4 0-16,-3 8 1 15,-1 3 0-15,-4 8 0 16,-4 14 1-16,-5 8 0 16,5 7 0-16,0 11 1 0,0 15 1 15,0 7 1 1,4 15 1-16,0 0 0 15,0-3 0-15,-4 2 0 0,4-10-1 16,0-3 0 0,0-12-2-16,4-15 0 0,0 1-6 15,0-12 1-15,0-7-7 16,4-11 1-16,1-11-10 16,3-4 0-16,1 1-1 15,-5-5 1-15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7:59.96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A90EF1-63C8-47DA-BD4F-7058FEB3077C}" emma:medium="tactile" emma:mode="ink">
          <msink:context xmlns:msink="http://schemas.microsoft.com/ink/2010/main" type="writingRegion" rotatedBoundingBox="5892,16366 7276,16366 7276,17172 5892,17172"/>
        </emma:interpretation>
      </emma:emma>
    </inkml:annotationXML>
    <inkml:traceGroup>
      <inkml:annotationXML>
        <emma:emma xmlns:emma="http://www.w3.org/2003/04/emma" version="1.0">
          <emma:interpretation id="{A1C3E6A0-B186-4D1C-920B-F9999CCAF27E}" emma:medium="tactile" emma:mode="ink">
            <msink:context xmlns:msink="http://schemas.microsoft.com/ink/2010/main" type="paragraph" rotatedBoundingBox="5892,16366 7276,16366 7276,17172 5892,17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A22130-64FA-4749-BE51-AAE95328FE71}" emma:medium="tactile" emma:mode="ink">
              <msink:context xmlns:msink="http://schemas.microsoft.com/ink/2010/main" type="line" rotatedBoundingBox="5892,16366 7276,16366 7276,17172 5892,17172"/>
            </emma:interpretation>
          </emma:emma>
        </inkml:annotationXML>
        <inkml:traceGroup>
          <inkml:annotationXML>
            <emma:emma xmlns:emma="http://www.w3.org/2003/04/emma" version="1.0">
              <emma:interpretation id="{9386BDF0-DCC9-4A7A-92C2-A215E667BA1D}" emma:medium="tactile" emma:mode="ink">
                <msink:context xmlns:msink="http://schemas.microsoft.com/ink/2010/main" type="inkWord" rotatedBoundingBox="5892,16366 7276,16366 7276,17172 5892,1717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3 773 21 0,'-5'18'10'0,"5"-3"-3"0,0-15 11 0,0 0-15 16,0 0 1-16,9-7 2 15,-1-1 0-15,4-3-7 16,5 0 0-16,8 0 6 15,4-7 1-15,4-4-2 16,8 3 1-16,13-6-1 16,4-9 1-16,8 1-2 15,1-7 0-15,3-8 0 16,9 0 0-16,-1-3-2 16,1-1 1-16,4 8-1 15,-8 7 1-15,-5 0-1 16,-8 15 0-16,-8-7-1 15,-4 3 0-15,-9 11-1 16,-4-3 0-16,-4-4-4 16,-4 0 0-16,0-4-7 0,0 4 0 15,9 0-4-15,-9-4 1 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2:27.33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097683-BCCC-48B5-BC44-A02BAC8F2E73}" emma:medium="tactile" emma:mode="ink">
          <msink:context xmlns:msink="http://schemas.microsoft.com/ink/2010/main" type="writingRegion" rotatedBoundingBox="21062,1546 24531,1536 24538,3836 21068,3846"/>
        </emma:interpretation>
      </emma:emma>
    </inkml:annotationXML>
    <inkml:traceGroup>
      <inkml:annotationXML>
        <emma:emma xmlns:emma="http://www.w3.org/2003/04/emma" version="1.0">
          <emma:interpretation id="{379FA1D1-1AF9-4CD5-B2FE-F85FE19B39E5}" emma:medium="tactile" emma:mode="ink">
            <msink:context xmlns:msink="http://schemas.microsoft.com/ink/2010/main" type="paragraph" rotatedBoundingBox="21468,1593 23687,1459 23732,2194 21513,2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0E581A-D738-4C4D-A927-7AE1A95A3392}" emma:medium="tactile" emma:mode="ink">
              <msink:context xmlns:msink="http://schemas.microsoft.com/ink/2010/main" type="line" rotatedBoundingBox="21468,1593 23687,1459 23732,2194 21513,2328"/>
            </emma:interpretation>
          </emma:emma>
        </inkml:annotationXML>
        <inkml:traceGroup>
          <inkml:annotationXML>
            <emma:emma xmlns:emma="http://www.w3.org/2003/04/emma" version="1.0">
              <emma:interpretation id="{2576EEB8-2E9D-4A77-BDF8-FF7D94936FC7}" emma:medium="tactile" emma:mode="ink">
                <msink:context xmlns:msink="http://schemas.microsoft.com/ink/2010/main" type="inkWord" rotatedBoundingBox="21468,1593 23687,1459 23732,2194 21513,23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25-7650 8 0,'0'0'4'0,"4"-14"8"0,-4 14 4 15,4-8-11 1,1 1 1-16,-1-1 5 0,4 1 0 16,0 7-12-16,5 0 1 15,-1 7 9-15,1 4 0 16,-1 1-2-16,0 2 1 15,-3 8-3-15,-1 4 1 16,0 4-2-16,-4 3 0 16,-4 0 0-16,0 7 0 15,-4 1 0-15,0-1 0 16,0 4-1-16,0-14 1 0,0-1-2 16,0 1 1-16,4-4-2 15,0-4 1-15,0-8-2 16,0-3 1-16,0-3-5 15,0-8 1-15,0 0-7 16,4-8 1-16,4-3-5 16,0 0 0-16,1-3-6 15,-1-1 1-15</inkml:trace>
          <inkml:trace contextRef="#ctx0" brushRef="#br0" timeOffset="575.8341">506-7797 26 0,'-21'11'13'0,"29"4"-1"15,-4-12 16-15,0 8-24 16,-4 8 1-16,5-1 3 16,-1 12 1-16,0 14-10 15,0 7 0-15,0 1 8 16,0 11 0-16,-4-1-1 15,0-3 0-15,0 0-3 16,0-4 1-16,0-7-2 16,0-7 0-16,0-8-2 15,0-15 0-15,0-7-7 0,0-11 1 16,4-11-9-16,5-4 1 16,11-7-4-16,5-15 0 15</inkml:trace>
          <inkml:trace contextRef="#ctx0" brushRef="#br0" timeOffset="236.8211">191-7433 22 0,'-4'-3'11'0,"12"-5"1"16,-4 8 12-16,0 0-20 16,5 0 1-16,-1 0 3 0,0 4 1 15,4 0-10-15,1-4 0 16,3 0 7-16,-3 0 1 16,8 0-3-16,-1 0 1 15,1 0-3-15,4 0 1 16,0 0-3-16,-5 0 1 15,1 3-5-15,0 1 1 16,0 0-7-16,-5-4 0 0,1-11-5 16,3 3 0-1</inkml:trace>
          <inkml:trace contextRef="#ctx0" brushRef="#br0" timeOffset="1062.4909">696-7687 31 0,'0'0'15'0,"4"-3"-13"15,-4 3 24-15,4 3-24 16,0 5 1-16,1-1 3 15,-1 4 0-15,0 8-7 16,0 10 1-16,0 4 5 16,-4 8 0-16,0-5-1 15,-4 12 1-15,0 0-2 16,0 0 0-16,0-11-1 0,4-4 0 16,4-7-1-16,4-4 1 15,4-4-2-15,1-3 1 16,3-8 0-16,1-3 0 15,4 0 0-15,4-1 1 16,-1 1-1-16,1 0 1 16,4 3-1-16,-4-3 1 0,0-1-1 15,0 1 1 1,0-4-2-16,-5-4 1 16,-7 1-5-16,7-1 0 15,-7-3-7-15,3 3 0 0,-7-3-7 16,7-12 1-16</inkml:trace>
          <inkml:trace contextRef="#ctx0" brushRef="#br0" timeOffset="1310.2831">820-7392 38 0,'-4'0'19'0,"21"-7"-16"16,-9-1 29-16,4 1-29 16,5 3 1-16,4-3 0 0,8-1 0 15,4-3-6 1,0 8 0-16,-4-5 2 16,4 1 1-16,-8 0-8 0,-4-1 1 15,-5 1-7-15,1-8 0 16</inkml:trace>
          <inkml:trace contextRef="#ctx0" brushRef="#br0" timeOffset="1528.3873">679-7664 47 0,'-16'11'23'0,"28"-30"-25"16,-3 12 40-1,7-1-37-15,13-3 1 0,8 0 0 16,5 0 0-16,3 0-6 16,5 4 0-16,0 0-5 15,4-1 0-15,-5 1-5 16,1 7 0-16</inkml:trace>
          <inkml:trace contextRef="#ctx0" brushRef="#br0" timeOffset="1842.8882">1330-7668 30 0,'-4'-11'15'0,"4"18"-9"0,0-3 22 16,0 0-25-16,0 3 0 16,-5 11 3-16,1 8 1 15,4 7-8-15,-8 8 1 16,0 7 5-16,-5 3 0 0,1 4-2 16,-1-14 1-16,5-1-3 15,0-7 1-15,0-7-5 16,8-7 1-16,0-8-7 15,0-19 1-15,8-6-7 16,8-16 1-16</inkml:trace>
          <inkml:trace contextRef="#ctx0" brushRef="#br0" timeOffset="2294.7538">1284-7322 38 0,'-16'4'19'0,"16"-12"-8"0,4 4 29 0,4 1-37 16,4 3 1-16,5 0 0 16,8 0 0-16,4-4-6 15,8 4 0-15,0 0 2 16,1 0 1-16,7-4-10 16,1 1 1-16,3-1-8 15,1-3 1-15</inkml:trace>
          <inkml:trace contextRef="#ctx0" brushRef="#br0" timeOffset="2101.8076">1421-7797 36 0,'-9'15'18'0,"26"29"-16"16,-9-26 28-16,5 1-25 16,3 14 0-16,5 7 1 15,4 1 1-15,4 7-9 16,-4 3 0-16,8 1 6 16,-4-1 0-16,0-7-2 15,-4-3 0-15,-5-1-1 16,-3-6 0-16,0-5-4 0,-9-7 0 15,0-3-5-15,-8-5 0 16,-4-6-7-16,-4-12 0 16</inkml:trace>
          <inkml:trace contextRef="#ctx0" brushRef="#br0" timeOffset="2657.506">1876-7653 27 0,'0'0'13'0,"4"3"3"0,-4-3 13 16,0 4-24-16,5 0 1 16,-1 7 1-16,0 3 0 0,-4 12-9 15,8 7 1-15,-4 0 6 16,0 12 1-16,-4 2-3 15,0 5 1-15,0-12-2 16,0 1 1-16,0-1-2 16,0-6 0-16,0-5-3 15,0-11 0-15,5-7-6 16,-5-11 0-16,0 0-9 16,4-14 1-16</inkml:trace>
          <inkml:trace contextRef="#ctx0" brushRef="#br0" timeOffset="3044.6275">1914-7683 33 0,'8'-37'16'0,"17"-18"-8"16,-13 44 18-16,1 4-23 0,7-4 1 16,1 3 2-16,0 8 0 15,12 4-8-15,-8 3 0 16,8 4 6-16,-8 8 0 15,4-1-1-15,-9 4 0 16,1-3-1-16,0 6 0 16,-13 5 0-16,-4-4 1 15,-8 3-1-15,-4 1 1 16,-13-5-1-16,0-10 1 0,-16 3-1 16,0-7 0-1,0 1-1-15,-1-12 0 16,5 0-2-16,4-8 1 0,4 8-6 15,13-7 1-15,4-1-9 16,8 8 0-16,12-7-3 16,5 0 0-16</inkml:trace>
          <inkml:trace contextRef="#ctx0" brushRef="#br0" timeOffset="4144.3105">1355-7760 23 0,'-5'-8'11'0,"5"-3"-2"0,0 4 13 16,0-4-19-16,0 0 0 15,-4 7 4-15,0-3 0 16,0 7-8-16,0 0 0 15,0 0 6-15,0 4 0 0,-1 7-2 16,1 7 1 0,0 8-3-16,-4-4 1 0,0 7-6 15,-1 4 0-15,5 8-9 16,8-4 0-16</inkml:trace>
        </inkml:traceGroup>
      </inkml:traceGroup>
    </inkml:traceGroup>
    <inkml:traceGroup>
      <inkml:annotationXML>
        <emma:emma xmlns:emma="http://www.w3.org/2003/04/emma" version="1.0">
          <emma:interpretation id="{124FC89C-83E9-43FD-A3D9-A62885B095CB}" emma:medium="tactile" emma:mode="ink">
            <msink:context xmlns:msink="http://schemas.microsoft.com/ink/2010/main" type="paragraph" rotatedBoundingBox="21065,2767 24535,2757 24538,3836 21068,3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A6B91D-431A-4091-A5D0-9A50DC6290E4}" emma:medium="tactile" emma:mode="ink">
              <msink:context xmlns:msink="http://schemas.microsoft.com/ink/2010/main" type="line" rotatedBoundingBox="21065,2767 24535,2757 24538,3836 21068,3846">
                <msink:destinationLink direction="with" ref="{F0AE51B2-AE88-4EF0-8E60-514EFD00AAF5}"/>
                <msink:destinationLink direction="with" ref="{34B7968D-F17F-4B58-92F4-AFE3B1CDB238}"/>
                <msink:destinationLink direction="with" ref="{A4C80AFE-0A98-4516-A1CF-19EC7B0A060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A2F832-9231-4B48-942F-8FF4F79D2191}" emma:medium="tactile" emma:mode="ink">
                <msink:context xmlns:msink="http://schemas.microsoft.com/ink/2010/main" type="inkWord" rotatedBoundingBox="21065,2787 23206,2780 23209,3840 21068,38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207.6701">576-6516 12 0,'0'-7'6'0,"-4"14"10"15,4-14-11-15,0 7-3 16,0 0 0-16,0 0 2 16,0 0 0-16,0 3-4 15,4 8 1-15,-4 8 2 16,0 7 1-16,0 10 0 15,0 9 0-15,0 10-1 16,4 4 0-16,-4 3-1 16,0 8 0-16,-4 0 0 0,4-4 1 15,0-3-2-15,0-8 1 16,0-7-1 0,0-4 1-16,0-11-1 15,0 0 0-15,0-14-2 16,0-8 1-16,4-7-8 0,4-4 0 15,9-15-4-15,4-7 1 16</inkml:trace>
          <inkml:trace contextRef="#ctx0" brushRef="#br0" timeOffset="53656.2775">-78-6314 26 0,'4'-14'13'0,"-4"17"-6"0,0-3 14 16,0 0-18-16,0 4 0 15,0-4 1-15,0 4 1 16,0-1-6-16,0 12 1 16,0 4 3-16,0 10 1 15,0 1-1-15,0 6 0 16,0 5 0-16,0 3 0 15,0 0-1-15,0-3 0 0,0-5-1 16,0-6 1-16,-4-4-2 16,4-8 1-16,0-7-5 15,4-3 1-15,-4-16-8 16,4-3 0-16,8-7-3 16,9-8 1-16</inkml:trace>
          <inkml:trace contextRef="#ctx0" brushRef="#br0" timeOffset="53926.1216">-54-6115 23 0,'-4'4'11'0,"0"3"-6"16,4-7 16-16,0 0-17 15,4-3 0-15,5 3 3 16,3 0 0-16,0 0-9 15,1 0 1-15,-1 0 5 0,5-4 1 16,-1 4-3-16,1 0 1 16,0 0-2-16,-1 0 1 15,1-4-4-15,-1 4 1 16,1-3-7-16,-5-8 1 16,5 3-5-16,-5-3 1 15</inkml:trace>
          <inkml:trace contextRef="#ctx0" brushRef="#br0" timeOffset="54210.0739">195-6376 21 0,'0'0'10'0,"0"7"-4"15,0-3 11-15,0 3-16 16,0 1 1-16,4 3 4 16,0 7 0-16,0 8-6 15,1 11 0-15,-1 0 4 16,-4 3 1-16,0 1-1 16,-4 14 1-16,4-11-3 0,0-11 0 15,0 0-1 1,0-7 1-16,0-4-6 15,4-11 0-15,4-4-8 0,0-7 1 16</inkml:trace>
          <inkml:trace contextRef="#ctx0" brushRef="#br0" timeOffset="54932.922">833-6085 21 0,'-9'-4'10'0,"30"26"-3"0,-13-26 7 16,1 8-12-16,3-4 0 16,-4-4 2-16,9 4 1 15,8 0-6-15,4 0 1 16,-4 0 2-16,4-7 1 16,-5-4-1-16,-3 7 0 0,-4-10-2 15,-5 3 1 1,1-8 0-16,-9 1 0 15,-4 3-1-15,0-3 1 16,-4 7-1-16,-1 0 0 0,-7 3 0 16,-5-3 1-16,-3 0-1 15,-1 4 1-15,0 7-1 16,1 0 1-16,-1 3 0 16,0 8 0-16,5 1 0 15,-1 2 1-15,5 8 0 16,3 0 0-16,1 1 1 15,4 6 0-15,4 0 0 16,4 1 1-16,4-4-1 16,5-1 0-16,3-10 0 15,9 0 0-15,4-8-2 16,4 1 0-16,0-8-1 16,1-4 1-16,-1 0-7 15,-8-3 0-15,12-1-9 16,0-3 1-16</inkml:trace>
          <inkml:trace contextRef="#ctx0" brushRef="#br0" timeOffset="23869.4675">1388-6560 10 0,'-9'-19'5'0,"18"19"4"0,-9 0-1 16,0 0-5-16,0 0 0 0,4 4 3 15,0 3 0-15,-4 1-7 16,0-1 1-16,0 4 5 15,-4 8 0-15,0 10-1 16,0 4 1-16,-1 22-2 16,5 8 1-16,5-4-1 15,-5 7 0-15,-5 8 0 16,5-8 0-16,-4 0-1 16,4 1 1-16,0-5-1 15,0-14 0-15,0 7-1 16,0-11 1-16,0-3-1 15,0-15 1-15,0-8-4 16,0-7 0-16,0-3-9 16,9-12 0-16,7-15-2 15,1-6 1-15</inkml:trace>
          <inkml:trace contextRef="#ctx0" brushRef="#br0" timeOffset="55334.3968">1736-6409 27 0,'0'-4'13'0,"8"8"0"16,-4-1 10-16,-4 5-19 15,4 7 0-15,0-1 3 16,-4 16 1-16,0 10-9 16,0 1 0-16,0 7 5 15,-4 3 1-15,-4 4-2 16,4-3 0-16,0-8-9 0,4-7 0 15,8-8-8-15,4-7 0 16</inkml:trace>
          <inkml:trace contextRef="#ctx0" brushRef="#br0" timeOffset="19755.8091">-381-6498 11 0,'-4'-14'5'0,"17"3"7"15,-5 11-4-15,0 0-5 16,0 0 0-16,5-4 2 16,-5 4 1-16,5 4-6 15,-5 10 0-15,0 16 5 16,-8 18 0-16,4 11-1 16,-4 7 1-16,4 4-2 15,-8 3 1-15,8 12-1 16,-8 0 0-16,4-1-1 15,-4-3 0-15,0-3-1 0,0-8 1 16,12-11-2-16,-12-15 0 16,12-11-5-16,1-15 0 15,3-7-6-15,5-18 0 16</inkml:trace>
        </inkml:traceGroup>
        <inkml:traceGroup>
          <inkml:annotationXML>
            <emma:emma xmlns:emma="http://www.w3.org/2003/04/emma" version="1.0">
              <emma:interpretation id="{C3F3256D-981D-4737-8310-1D11920F11C1}" emma:medium="tactile" emma:mode="ink">
                <msink:context xmlns:msink="http://schemas.microsoft.com/ink/2010/main" type="inkWord" rotatedBoundingBox="23610,2760 24535,2757 24538,3711 23613,3714"/>
              </emma:interpretation>
            </emma:emma>
          </inkml:annotationXML>
          <inkml:trace contextRef="#ctx0" brushRef="#br0" timeOffset="24530.8116">2174-6601 21 0,'-12'11'10'0,"12"-18"-7"0,0 14 15 16,0 1-15-16,0 3 0 16,0-4 2-16,0 8 1 0,0 11-7 15,0 10 1-15,0 9 5 16,8 6 0 0,-4 4-1-16,1 12 1 15,-1-1-1-15,-4 0 0 0,4 4 0 16,-4-4 0-16,0-3-2 15,0-8 1-15,0 0-1 16,-4-10 0-16,0-1-1 16,-1-11 1-16,1-4-5 15,-4-14 1-15,8 0-8 16,0-15 1-16,12-11-5 16,-3-11 0-16</inkml:trace>
          <inkml:trace contextRef="#ctx0" brushRef="#br0" timeOffset="25641.3607">2502-6074 25 0,'-4'11'12'0,"8"-37"-10"0,0 30 14 16,-4-12-16-16,0 8 1 0,4-14-1 16,-4 14 1-16,4-4-8 15,-4 4 1-15,12-7-1 16,9-1 1-16</inkml:trace>
          <inkml:trace contextRef="#ctx0" brushRef="#br0" timeOffset="25923.8674">2754-6078 20 0,'-12'-11'10'0,"12"15"-14"0,0-12 18 16,0 8-15-16,4-7 1 16,8 3-5-16,-3 1 1 15,-1 3 1-15,4-4 1 0</inkml:trace>
          <inkml:trace contextRef="#ctx0" brushRef="#br0" timeOffset="26214.1802">3086-6067 29 0,'-17'4'14'0,"29"-12"-13"16,-12 8 29-16,-8 0-29 15,8 0 0-15,-4 0 0 16,0 0 0-16,4 0-4 0,-4 4 1 15,4-4-7 1,12-4 0-16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2:57.25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099341-1BDC-486C-9F57-ED7770144716}" emma:medium="tactile" emma:mode="ink">
          <msink:context xmlns:msink="http://schemas.microsoft.com/ink/2010/main" type="writingRegion" rotatedBoundingBox="20890,9321 24339,9325 24337,11547 20888,11543">
            <msink:destinationLink direction="with" ref="{AA437051-722A-4143-9708-D4AABE1FDD40}"/>
          </msink:context>
        </emma:interpretation>
      </emma:emma>
    </inkml:annotationXML>
    <inkml:traceGroup>
      <inkml:annotationXML>
        <emma:emma xmlns:emma="http://www.w3.org/2003/04/emma" version="1.0">
          <emma:interpretation id="{5354653F-CB7D-4A4C-8EA7-D5922F98C4C7}" emma:medium="tactile" emma:mode="ink">
            <msink:context xmlns:msink="http://schemas.microsoft.com/ink/2010/main" type="paragraph" rotatedBoundingBox="21451,9322 24012,9324 24010,10459 21450,10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170CC2-2103-4D18-8615-3AEF51CF8467}" emma:medium="tactile" emma:mode="ink">
              <msink:context xmlns:msink="http://schemas.microsoft.com/ink/2010/main" type="line" rotatedBoundingBox="21451,9322 23866,9324 23865,9848 21450,9845"/>
            </emma:interpretation>
          </emma:emma>
        </inkml:annotationXML>
        <inkml:traceGroup>
          <inkml:annotationXML>
            <emma:emma xmlns:emma="http://www.w3.org/2003/04/emma" version="1.0">
              <emma:interpretation id="{102F08E5-4C8C-4CB1-BEAC-13DAB0C2AE30}" emma:medium="tactile" emma:mode="ink">
                <msink:context xmlns:msink="http://schemas.microsoft.com/ink/2010/main" type="inkWord" rotatedBoundingBox="21451,9322 23866,9324 23865,9848 21450,98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274 96 9 0,'4'3'4'0,"-4"-3"7"0,0 0 4 0,0 0-12 16,0 0 1-16,0 0 2 16,0-3 1-16,0-5-8 15,0-3 0-15,-4 4 6 16,-1-4 1-16,-3-1-2 16,0 5 0-16,-5-4-2 15,-3 4 1-15,-1-1-1 16,1 4 1-16,-5 1-1 15,0-1 0-15,1 0-1 16,-1 8 0-16,4 3 0 16,1 1 1-16,-1 3-1 15,1 4 0-15,3 0 0 16,1-1 0-16,4 1 0 16,3 0 0-16,1 0-1 0,4 0 1 15,4-4-1-15,5 0 1 16,3 0-1-16,5 0 1 15,3-7 0-15,5-1 0 16,0 1 0-16,4 0 0 16,0-4-1-16,0 3 1 15,0 9-1-15,-4-5 1 16,0 4-1-16,0 4 0 0,-5 0 1 16,-3 3 0-16,-5 1-1 15,-3-1 1-15,-9 1 0 16,-9-5 1-1,-3 5 0-15,-1-4 0 0,-3-1-1 16,-5-2 1-16,-8-9-1 16,0 1 0-16,-4-4 0 15,0-7 0-15,4-1-2 16,4 4 0-16,4 1-7 16,9-5 1-16,8-6-9 15,16-5 0-15</inkml:trace>
          <inkml:trace contextRef="#ctx0" brushRef="#br0" timeOffset="467.2234">456 22 16 0,'-17'3'8'0,"9"1"6"0,8-4-2 0,0 4-10 16,0-1 1-16,4 1 2 15,4-4 1-15,5 4-6 16,-1-4 0-16,5 0 6 16,-1 0 0-16,1 0-1 15,-5-4 0-15,9 0-1 16,-4 1 0-16,3 3-1 15,1-4 0-15,4 0-2 16,0 1 1-16,0-5-3 16,-1 4 0-16,1 1-5 15,-4-1 0-15,-4 0-7 16,-1 1 0-16</inkml:trace>
          <inkml:trace contextRef="#ctx0" brushRef="#br0" timeOffset="767.2786">642 42 20 0,'-12'11'10'0,"16"-18"-3"0,-4 7 7 0,4 3-10 16,0 5 1-16,-4 3 1 15,0 7 1-15,0 5-9 16,0 3 1-16,0 3 5 16,0-3 1-16,0 15-2 15,0-8 0-15,0 4-2 16,-4-4 1-16,0-7-1 16,4-4 1-16,0-7-5 15,4-4 0-15,0-11-9 16,4-7 1-16</inkml:trace>
          <inkml:trace contextRef="#ctx0" brushRef="#br0" timeOffset="1091.869">1036 7 16 0,'4'0'8'0,"-4"4"1"0,0-4 1 16,0 7-7-16,0 4 1 31,-13 22 5-31,-3 0 0 0,-5 8-10 16,0 3 0-16,-3 8 6 15,3-12 1 1,4-3-3-16,5-8 1 0,-1-3-4 15,9-11 1-15,0-8-6 16,4-7 0-16,8-11-6 16,5-11 1-16</inkml:trace>
          <inkml:trace contextRef="#ctx0" brushRef="#br0" timeOffset="1306.4125">1036 3 20 0,'4'-3'10'0,"-4"6"-4"16,0-3 10-16,8 4-12 16,0 11 0-16,1 7 2 15,3 7 1-15,0 8-9 16,5 7 1-16,0 0 5 16,7 8 1-16,-7-12-3 15,-5-3 0-15,-3 0-1 0,-1 0 1 16,0-11-2-16,-4-1 0 15,5-6-5 1,-5-8 1-16,0-7-7 0,-4-4 1 16</inkml:trace>
          <inkml:trace contextRef="#ctx0" brushRef="#br0" timeOffset="1530.5346">849 316 30 0,'-16'8'15'0,"20"-16"-8"15,4 5 21-15,0-1-26 16,5 0 0-16,8 1 0 16,8-1 1-16,4-4-4 15,4 1 0-15,0 0-2 16,5-4 1-16,-9 3-9 15,0-6 1-15</inkml:trace>
          <inkml:trace contextRef="#ctx0" brushRef="#br0" timeOffset="1908.6401">1239 29 23 0,'-5'7'11'0,"5"-7"-5"0,0 0 10 0,5-3-11 15,11-5 0-15,5 5 2 16,8-1 1-16,4-3-10 16,4 3 0-16,5-7 6 15,3 4 0-15,5 3-2 16,-5 4 1-16,-3-7-2 16,-9 3 0-16,-4 4-5 15,-8 0 1-15,-9 4-7 16,5-4 1-16,-1-4-3 15,-3-7 1-15</inkml:trace>
          <inkml:trace contextRef="#ctx0" brushRef="#br0" timeOffset="2160.6285">1458 7 26 0,'-21'0'13'0,"21"15"-10"0,9-12 23 16,-5 8-23-16,0 4 0 16,4 7 2-16,0 4 0 15,5 0-6-15,-5 7 0 16,-4 4 4-16,5 3 1 16,-5-3-2-16,-4 0 0 15,0-8-1-15,0-7 1 0,4-3-8 16,0-8 1-16,4-11-7 15,5-11 1-15</inkml:trace>
          <inkml:trace contextRef="#ctx0" brushRef="#br0" timeOffset="2493.3963">1868-4 25 0,'-4'-11'12'0,"4"18"-7"15,0-3 13-15,0 3-15 16,0 4 0-16,0 8 2 15,0 7 0-15,0-1-6 0,4 8 0 16,-4 8 4 0,0 3 1-16,4 0-2 0,0-3 1 15,-4-8-2-15,0 0 0 16,0-7-3-16,4-8 1 16,1-7-10-16,3-7 0 15</inkml:trace>
          <inkml:trace contextRef="#ctx0" brushRef="#br0" timeOffset="2945.0094">2348 73 20 0,'0'-3'10'0,"-4"-16"-5"15,0 12 5-15,0-1-8 16,0 1 1-16,-4 0-1 16,-9 3 1-16,0-3-4 15,5 3 1-15,-9 0 3 16,-4 4 0-16,9 8-1 15,-5 6 0-15,-4 5 0 0,1 7 1 16,3-1-1 0,0 1 1-16,5 7-1 0,3 0 0 15,5 8 0-15,4-8 1 16,4 4 0-16,8-8 0 16,4-7 0-16,9-3 1 15,4-4-1-15,4-4 1 16,8-8-2-16,0-3 1 15,9 0-1-15,-9-7 1 16,-8 3-6-16,-4 4 0 16,-4 0-11-16,4-3 0 15</inkml:trace>
        </inkml:traceGroup>
      </inkml:traceGroup>
      <inkml:traceGroup>
        <inkml:annotationXML>
          <emma:emma xmlns:emma="http://www.w3.org/2003/04/emma" version="1.0">
            <emma:interpretation id="{12B7A0B3-81B0-48B5-9356-CC4810DB7DC8}" emma:medium="tactile" emma:mode="ink">
              <msink:context xmlns:msink="http://schemas.microsoft.com/ink/2010/main" type="line" rotatedBoundingBox="22268,9947 23981,9854 24011,10401 22298,10494">
                <msink:destinationLink direction="with" ref="{D50D16AF-47B5-4D1C-A9B4-1CACA6FEE6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F97F1FF-F2A5-46C5-B442-CAF644523DE8}" emma:medium="tactile" emma:mode="ink">
                <msink:context xmlns:msink="http://schemas.microsoft.com/ink/2010/main" type="inkWord" rotatedBoundingBox="22268,9947 23981,9854 24011,10401 22298,104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54.2976">1396 622 27 0,'4'0'13'0,"0"3"-2"15,0 1 8-15,-8 0-17 16,0 3 1-16,-4 8 1 16,0 7 1-16,-9 7-6 15,9 1 1-15,-5 7 3 16,1 0 0-16,-1 3-1 15,1 1 0-15,0-1-1 16,3-7 1-16,1-7-2 16,4-8 0-16,0-3-3 15,4-11 1-15,0-4-4 0,4-15 0 16,4-11-6-16,-4 0 0 16</inkml:trace>
          <inkml:trace contextRef="#ctx0" brushRef="#br0" timeOffset="4024.9926">932 681 22 0,'-8'-19'11'0,"16"12"-3"16,-8 7 12-16,0 0-16 15,8 0 1-15,-8 0 1 16,13 0 1-16,8 4-10 16,-1-1 1-16,5 5 6 15,-4 3 0-15,12 3-2 16,-4 5 0-16,-4-1 0 16,-5 4 0-16,-3 0 0 15,-5 4 0-15,-3 0 0 16,-1 7 0-16,0-3 0 15,-4 3 0-15,1-11-1 0,-5 0 1 16,-9-4-1 0,-7 1 1-16,-9-5-1 15,-21 1 0-15,5-4 0 16,4-4 0-16,3-3-1 0,6-4 0 16,3 4-4-16,4-4 1 31,17-8-11-31,12-10 0 15</inkml:trace>
          <inkml:trace contextRef="#ctx0" brushRef="#br0" timeOffset="3663.1806">829 706 21 0,'-5'-3'10'0,"10"-5"3"15,-5 8 2-15,0 0-11 16,0 0 1-16,4 4 3 15,0 7 0-15,4 4-10 16,0 3 1-16,1 4 7 0,-1 0 0 16,-4 8-2-1,0 3 1-15,0 4-2 0,-4 3 0 16,0 1-1-16,0-8 0 16,0-4-1-16,0-3 0 15,0-7-5-15,5-5 1 16,-1-6-6-16,4-8 1 15,-4-11-6-15,4-11 0 0</inkml:trace>
          <inkml:trace contextRef="#ctx0" brushRef="#br0" timeOffset="4819.9401">1301 850 44 0,'-9'4'22'0,"5"-4"-29"0,4 0 41 15,9 0-31-15,3 0 0 16,9 0 0-16,8 0 1 15,8 0-7-15,4 0 0 16,5-4-3-16,4 0 1 16,8 1-8-16,4-8 0 15</inkml:trace>
          <inkml:trace contextRef="#ctx0" brushRef="#br0" timeOffset="4594.1208">1446 567 22 0,'8'-15'11'0,"4"37"-3"0,-8-15 12 15,1 4-16-15,3 0 1 0,0 8 1 16,5 3 1-16,-1 7-9 16,0 8 1-16,1 0 5 15,-1 3 1-15,1 1-2 16,12 3 1-16,-5-3-2 15,-3-8 1-15,-1-4-2 16,-3-3 1-16,-5-4-5 16,0-7 1-16,1-8-7 15,-9 0 1-15,0-7-5 16,0 0 0-16</inkml:trace>
          <inkml:trace contextRef="#ctx0" brushRef="#br0" timeOffset="5209.3439">1752 644 25 0,'-33'15'12'0,"25"-12"-1"0,8-3 13 15,0 0-21-15,0 0 1 16,8 0 1 0,13 0 1-16,-1-3-8 15,1 3 1-15,4-8 4 0,0 5 0 16,4-5-1-16,4 5 1 15,0 3-2-15,0 3 1 16,0-6-2-16,-4 3 0 16,0 0-7-16,0 0 0 15,-4-4-6-15,0-7 1 0</inkml:trace>
          <inkml:trace contextRef="#ctx0" brushRef="#br0" timeOffset="5507.8579">1905 603 29 0,'-12'26'14'0,"8"-7"-10"15,4-12 19-15,0 8-19 16,4 3 0-16,4 4 1 15,0 4 0-15,1 3-7 16,-1 1 1-16,0 3 4 16,-4-4 0-16,1-3-2 15,-1 0 1-15,0-4-4 0,0-11 1 16,0 0-8 0,0-11 1-16,9-11-4 15,3-11 1-15</inkml:trace>
          <inkml:trace contextRef="#ctx0" brushRef="#br0" timeOffset="5871.7346">2340 585 25 0,'-4'7'12'0,"4"-7"-11"16,0 4 18-16,-4 3-17 16,0 4 1-16,0 0 1 15,-1 8 0-15,-7 7-5 16,4 7 1-16,-5 0 3 15,-3 11 1-15,-5 0-2 16,4 0 1-16,1 8-1 16,-1-15 0-16,5-8-2 15,4-7 1-15,3-11-3 16,5-7 1-16,0-11-7 16,9-8 0-16,-1-11-3 15,9-7 0-15</inkml:trace>
          <inkml:trace contextRef="#ctx0" brushRef="#br0" timeOffset="6350.7584">2187 868 38 0,'-8'8'19'0,"41"-19"-19"0,-25 11 32 16,17-4-30-16,0 4 1 16,12 0 0-16,4 0 1 15,-7 4-8-15,-5-4 1 16,0 0-8-16,4 0 1 16</inkml:trace>
          <inkml:trace contextRef="#ctx0" brushRef="#br0" timeOffset="6125.1797">2377 589 27 0,'0'-11'13'0,"13"11"-9"0,-9 3 21 16,0 5-22-16,4 3 0 0,5 3 2 15,-1 5 0-15,5 7-6 16,-5 3 0-16,1 4 6 15,-9 0 0-15,8 4-2 16,-3 4 1-16,3-5-2 16,-4 9 1-16,5-12-1 15,-5-7 0-15,0-4-5 16,-8-4 0-16,8-3-6 16,-3-8 1-16,-5 0-6 15,0-7 1-15</inkml:trace>
        </inkml:traceGroup>
      </inkml:traceGroup>
    </inkml:traceGroup>
    <inkml:traceGroup>
      <inkml:annotationXML>
        <emma:emma xmlns:emma="http://www.w3.org/2003/04/emma" version="1.0">
          <emma:interpretation id="{4F409A5E-1309-4E7C-9106-CB5BFEDBB59C}" emma:medium="tactile" emma:mode="ink">
            <msink:context xmlns:msink="http://schemas.microsoft.com/ink/2010/main" type="paragraph" rotatedBoundingBox="20916,10451 24372,10589 24334,11547 20878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71AF2A-C69D-46B9-9887-E62BF1AFD5B2}" emma:medium="tactile" emma:mode="ink">
              <msink:context xmlns:msink="http://schemas.microsoft.com/ink/2010/main" type="line" rotatedBoundingBox="20916,10451 24372,10589 24333,11546 20878,11408">
                <msink:destinationLink direction="with" ref="{988AEF7F-6E22-49F3-868C-211703647F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9936BD-119C-4EDF-9CAA-95939911F01F}" emma:medium="tactile" emma:mode="ink">
                <msink:context xmlns:msink="http://schemas.microsoft.com/ink/2010/main" type="inkWord" rotatedBoundingBox="20916,10451 24372,10589 24333,11546 20878,114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993.3261">75 1266 6 0,'4'-15'3'0,"8"8"13"0,-3 3-16 0,3-3 3 16,1 3 0-16,-5-3 2 15,-8 7 0-15,0 0-6 16,0 0 0-16,-4 4 5 16,-5-1 1-16,1 8-1 15,0 0 0-15,0 0 0 16,3 0 0-16,1 8-1 16,0 7 1-16,4 7 0 15,0 0 0-15,0 7-1 16,4 8 0-16,0 0 0 15,1 0 1-15,-1 3-1 0,0-6 0 16,0-1-1 0,0 4 1-16,0-8-2 0,-4-7 1 15,0-11-2-15,0 0 1 16,0-3-5-16,-4-4 0 16,4-1-9-16,0 1 0 15</inkml:trace>
          <inkml:trace contextRef="#ctx0" brushRef="#br0" timeOffset="19665.8724">816 1262 19 0,'-4'-3'9'15,"0"-8"3"-15,4 11 0 0,0 0-10 16,4 3 1-16,-4 5 3 16,0-1 0-16,0 0-7 15,0 1 1-15,0 3 4 16,-4 7 1-16,0 8-1 15,0 3 1-15,-1 8-1 16,1 11 0-16,4 0-1 16,0 7 1-16,0 4-1 15,0-4 0-15,0 4-1 16,0-15 1-16,4 0-2 16,1-3 1-16,3-1-1 15,0 1 0-15,5-4 0 16,-5-8 0-16,4-7-5 15,1-3 1-15,-1-5-12 0,5-3 1 16</inkml:trace>
          <inkml:trace contextRef="#ctx0" brushRef="#br0" timeOffset="20261.278">1524 1299 16 0,'-4'-4'8'0,"4"15"8"0,0-11-5 15,0 0-9-15,0 0 1 16,4-3 3-16,-4 3 1 16,4-4-7-1,1 8 0-15,-1 3 5 0,-4 8 0 16,0 7 0-16,-4 7 1 16,-1 5-2-16,1 10 1 15,0 11-2-15,0 0 1 16,0 8-1-16,0-1 0 15,0-6-1-15,4-12 0 16,0 0 0-16,4 0 0 16,0-3-1-16,0-1 1 0,0-10-1 15,0-1 0-15,0-7-3 16,1-4 1-16,-1-3-10 16,4-4 1-16,0-3-6 15,5-1 1-15</inkml:trace>
          <inkml:trace contextRef="#ctx0" brushRef="#br0" timeOffset="17565.6554">2874 1266 22 0,'-8'-29'11'0,"4"18"3"15,4 11 6-15,0 0-18 16,0 0 1-16,4 11 1 15,4 0 1-15,-8 11-6 16,9 3 1-16,-5 12 4 0,-4 7 1 16,0 15-1-16,0 8 1 15,-4 3-1-15,-5 3 0 16,5-10-1-16,0-8 0 16,0 0 0-16,-4 0 0 15,4-3-2-15,-1-1 1 16,1-10-1-16,4-4 1 15,4 3-2-15,1-14 1 0,3-4-8 16,0-3 1-16,0-5-10 16,1-3 1-16</inkml:trace>
          <inkml:trace contextRef="#ctx0" brushRef="#br0" timeOffset="20644.5868">1876 1675 26 0,'-8'3'13'0,"8"-6"-11"0,0 3 14 0,0 0-16 16,0 0 0-16,0 0-2 15,0 0 1-15,8 0-6 16,1 3 1-16</inkml:trace>
          <inkml:trace contextRef="#ctx0" brushRef="#br0" timeOffset="20927.4572">2208 1770 23 0,'-5'-11'11'0,"10"11"-2"0,-5 0 16 16,0 0-24 0,0 0 0-16,0 0 0 0,0 0 0 15,0 0-2-15,0 0 1 16,0 0-7-16,8 0 1 15,-4 8-3-15,-4-1 0 16</inkml:trace>
          <inkml:trace contextRef="#ctx0" brushRef="#br0" timeOffset="21129.3898">2489 1789 26 0,'-12'-4'13'0,"8"0"-15"15,4 4 23-15,0-3-21 16,0 3 0-16,-4 0-1 16,4 0 0-16,0 0-6 15,8 7 1-15</inkml:trace>
          <inkml:trace contextRef="#ctx0" brushRef="#br0" timeOffset="21772.8151">38 1925 13 0,'-9'15'6'0,"13"-12"5"0,1 1 3 16,-1-4-12-16,4 4 1 15,0 3 1-15,1 0 1 16,-1 4-6-16,0 1 1 0,0-1 3 16,-3 0 0-16,-5-4-5 15,0 4 1-15,0 0-7 16,0 4 1-1</inkml:trace>
          <inkml:trace contextRef="#ctx0" brushRef="#br0" timeOffset="15644.8623">-516 1200 13 0,'0'-11'6'0,"8"7"5"16,-8 4 6-16,0 0-14 0,0 0 1 15,0 0 3-15,4 4 1 16,0-1-10 0,-4 12 1-16,0 4 6 0,-4-5 1 15,0 16-2-15,0 6 0 16,-4 5-1-16,-1 14 1 15,1 4 0-15,4 4 0 16,0 3 0-16,-5 4 0 16,5-8-1-16,0-10 0 0,4-4-1 15,0-4 0 1,4-7-1-16,0-8 1 0,1-3-6 16,3-11 1-1,-4-8-12-15,8-7 1 0,-3 4-1 16,3-19 0-16</inkml:trace>
          <inkml:trace contextRef="#ctx0" brushRef="#br0" timeOffset="27040.9679">-426 1343 20 0,'-9'4'10'0,"9"-4"-6"15,0 0 11-15,0 0-13 16,0 4 1-16,0 3 2 15,5 4 0-15,-1 4-5 0,-4 3 0 16,0 8 4 0,4 0 1-16,-4 0-2 15,0 7 1-15,4 3-2 16,-4-2 0-16,0 2-1 0,0-6 1 16,0-4-3-16,0-4 1 15,0-4-5-15,0-7 0 16,0-3-6-16,4-5 1 15</inkml:trace>
          <inkml:trace contextRef="#ctx0" brushRef="#br0" timeOffset="27279.4431">-393 1638 20 0,'-13'7'10'0,"26"-22"-5"16,-5 8 10-16,0 11-11 16,5-4 1-16,12 3 0 15,-5 1 1-15,5-4-9 16,0 0 1-16,0 0 4 16,-4 0 1-16,-1 0-4 15,-3-4 0-15,-5 1-5 16,1-5 0-16,-1 1-3 15,5-8 1-15</inkml:trace>
          <inkml:trace contextRef="#ctx0" brushRef="#br0" timeOffset="27555.3962">-95 1354 23 0,'-12'8'11'0,"3"3"-9"0,9-4 18 16,0 4-17-16,0 4 0 16,4 3 2-16,-4 8 0 0,0 7-6 15,0 4 1-15,5 3 4 16,-1 8 0-16,0-11-2 16,-8 7 1-16,0 4-2 15,-1-11 1-15,5-4-4 16,0-11 0-16,0-7-9 15,9-11 1-15</inkml:trace>
          <inkml:trace contextRef="#ctx0" brushRef="#br0" timeOffset="28180.408">269 1678 24 0,'-4'22'12'0,"21"-29"-7"0,-9 7 10 0,13 4-12 15,0-4 1-15,3 0 0 16,5-4 1-16,0 4-7 15,5-4 0-15,-10-3 5 16,-3-4 0-16,-4 0-3 16,-5-4 1-16,1 4-1 15,-5-4 1-15,4-3-1 16,-8 7 1-16,-4 0-1 16,-4-4 0-16,-8 4 0 15,-1 4 0-15,1-1 0 16,0 1 0-16,-9 7 0 15,0 4 1-15,5 3-2 16,-5 4 1-16,4 8 1 16,1-1 1-16,3 11 0 15,5-3 0-15,8 0 1 16,0 3 1-16,8-3 0 16,5 0 0-16,7-8-1 15,1 1 0-15,4-8-1 0,0-4 0 16,4-7-4-16,8-7 1 15,0-1-8-15,5-6 1 16,7-1-6-16,-3-3 1 16</inkml:trace>
          <inkml:trace contextRef="#ctx0" brushRef="#br0" timeOffset="28643.6724">1164 1435 31 0,'0'8'15'0,"-4"6"-10"0,4-6 22 15,-4-1-24-15,4 4 0 16,0 11 3-16,0 8 1 16,4 7-8-16,-4 3 0 15,0 1 5-15,0 3 0 16,-4-4-1-16,0 1 0 16,-1-8-3-16,5-4 1 0,0-10-5 15,5-5 1-15,-1-6-11 16,12-16 0-16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8:14.16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FDD87B-8883-4F70-993B-D05A9E9B5B67}" emma:medium="tactile" emma:mode="ink">
          <msink:context xmlns:msink="http://schemas.microsoft.com/ink/2010/main" type="writingRegion" rotatedBoundingBox="22379,8888 22511,4750 23864,4793 23731,8932">
            <msink:destinationLink direction="with" ref="{AA437051-722A-4143-9708-D4AABE1FDD40}"/>
          </msink:context>
        </emma:interpretation>
      </emma:emma>
    </inkml:annotationXML>
    <inkml:traceGroup>
      <inkml:annotationXML>
        <emma:emma xmlns:emma="http://www.w3.org/2003/04/emma" version="1.0">
          <emma:interpretation id="{E144D9FE-BF2A-4360-85BC-B28C9DA48DEE}" emma:medium="tactile" emma:mode="ink">
            <msink:context xmlns:msink="http://schemas.microsoft.com/ink/2010/main" type="paragraph" rotatedBoundingBox="22379,8888 22511,4764 23144,4784 23012,8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B5483-42E1-4AC5-88B1-52CB5D229BB8}" emma:medium="tactile" emma:mode="ink">
              <msink:context xmlns:msink="http://schemas.microsoft.com/ink/2010/main" type="line" rotatedBoundingBox="22379,8888 22511,4764 23144,4784 23012,8909"/>
            </emma:interpretation>
          </emma:emma>
        </inkml:annotationXML>
        <inkml:traceGroup>
          <inkml:annotationXML>
            <emma:emma xmlns:emma="http://www.w3.org/2003/04/emma" version="1.0">
              <emma:interpretation id="{9537F270-B0DA-4CDB-B2D6-DD046CD735D0}" emma:medium="tactile" emma:mode="ink">
                <msink:context xmlns:msink="http://schemas.microsoft.com/ink/2010/main" type="inkWord" rotatedBoundingBox="22379,8888 22511,4764 23144,4784 23012,8909"/>
              </emma:interpretation>
            </emma:emma>
          </inkml:annotationXML>
          <inkml:trace contextRef="#ctx0" brushRef="#br0">1230-2809 26 0,'0'-7'13'0,"0"18"-4"15,0-11 15-15,0 0-21 16,0-4 0-16,0-7 2 15,0-4 0-15,0-7-6 16,0-7 0-16,0-8 5 16,0-4 1-16,0 1-2 15,0-1 0-15,0 1-1 16,0 3 0-16,4 8-1 16,1-5 1-16,-5 5-6 15,0 3 1-15,8 4-5 0,-4 4 1 16,4 7-6-16,5-4 0 15</inkml:trace>
          <inkml:trace contextRef="#ctx0" brushRef="#br0" timeOffset="545.2094">1222-3586 24 0,'-4'4'12'0,"4"0"-4"0,0-4 15 15,4-8-19-15,-4-3 1 16,4-7 2-16,0-4 0 16,0-11-8-16,1-1 1 15,-5-2 5-15,0-1 0 16,8 0-2-16,-8 0 1 0,0 0-2 15,0 1 0-15,4-1-3 16,0 11 1-16,0-3-5 16,0 6 0-16,5 1-9 15,-1 4 1-15</inkml:trace>
          <inkml:trace contextRef="#ctx0" brushRef="#br0" timeOffset="1311.5501">1060-4351 21 0,'-8'22'10'16,"8"-4"-1"-16,0-18 5 0,4 4-12 15,0-8 0-15,9 4 3 16,-1-11 0-16,1 0-5 15,-1 4 0-15,1-8 5 16,7 0 0-16,-3 0-1 16,-5-3 0-16,1-4-2 15,-1 0 1-15,1 0-1 16,-1 0 0-16,5 7-1 16,-1 0 0-16,1 0 0 15,-1 4 1-15,-3 0-1 16,-1 0 1-16,1 0 0 0,-5 4 0 15,0 7 0-15,0 0 0 16,-8 0-1-16,9 0 1 16,-5 4-1-1,0-1 0-15,8-3 0 0,-3 4 1 16,3 7-1-16,0 7 0 16,5 8 0-16,0 4 0 15,3-5 0-15,1 12 1 16,0-7-1-16,-1 7 1 15,1-1-1-15,4-6 0 0,0-8 0 16,-4-4 0-16,-5-3-3 16,1-8 1-16,-1 1-10 15,-3-5 1 1</inkml:trace>
          <inkml:trace contextRef="#ctx0" brushRef="#br0" timeOffset="-1659.3446">1189-464 26 0,'-8'0'13'0,"12"-15"-8"0,-4 8 14 0,0-8-15 15,4 4 0-15,0-4 3 16,1-3 1-16,-5-1-9 15,0 1 0 1,0-8 7 0,-5 1 0-16,5-1-3 15,5 0 1-15,-10 0-6 16,10 4 1-16,-5 4-7 16,4-1 0-16,0 1-5 15,-4 3 0-15</inkml:trace>
          <inkml:trace contextRef="#ctx0" brushRef="#br0" timeOffset="-1090.1557">1202-1171 17 0,'-4'4'8'0,"8"-8"3"16,-4 4 6-16,0 0-12 15,0 0 1-15,0 0 2 16,4-7 0-16,1-4-10 16,-5-8 0-16,4 1 8 0,-4-1 1 15,0-3-3 1,0 0 1-16,0 0-1 16,0-4 0-16,0-3-1 0,0 3 1 15,-4 0-3-15,4 1 1 16,0-1-2-16,0 4 1 15,0 3-5-15,4 1 0 16,-4 0-8-16,0 3 0 16,13 0-3-16,-5 4 1 15</inkml:trace>
          <inkml:trace contextRef="#ctx0" brushRef="#br0" timeOffset="-423.8804">1215-1933 17 0,'-4'4'8'0,"8"-1"3"0,-8-3 8 16,4 0-15-16,0 0 0 0,0 0 3 15,4-11 1-15,-4 4-9 16,4-8 0-16,-4-10 7 16,0-1 0-1,5-11-2-15,-5 0 1 0,0 0-2 16,0-3 1-16,0-4-2 15,0 7 1-15,0 0-3 16,0 11 1-16,0 4-3 16,0 0 0-16,0 7-6 15,0 1 0-15,0-1-6 16,8 4 1-16</inkml:trace>
        </inkml:traceGroup>
      </inkml:traceGroup>
    </inkml:traceGroup>
    <inkml:traceGroup>
      <inkml:annotationXML>
        <emma:emma xmlns:emma="http://www.w3.org/2003/04/emma" version="1.0">
          <emma:interpretation id="{B3A252C8-886B-48CA-BF01-6E68A238CE3A}" emma:medium="tactile" emma:mode="ink">
            <msink:context xmlns:msink="http://schemas.microsoft.com/ink/2010/main" type="paragraph" rotatedBoundingBox="23093,7890 22226,4917 23029,4682 23896,76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479E2B-0F9C-45EB-BAA4-4B630D000A38}" emma:medium="tactile" emma:mode="ink">
              <msink:context xmlns:msink="http://schemas.microsoft.com/ink/2010/main" type="inkBullet" rotatedBoundingBox="23093,7890 22822,6961 23625,6727 23896,7656"/>
            </emma:interpretation>
          </emma:emma>
        </inkml:annotationXML>
        <inkml:trace contextRef="#ctx0" brushRef="#br0" timeOffset="2735.7061">2063-2393 25 0,'-9'-11'12'0,"5"7"-3"15,4-3 15-15,-4-1-20 16,0 1 1-16,-4-4 3 0,-5 0 1 16,1 0-10-1,-5 0 0-15,1 0 8 0,-5 4 0 16,4-1-2-16,-3 8 0 16,-5 0-2-16,-8 8 1 15,-5 3-2-15,9 3 1 16,-8 5-2-16,0 6 1 15,4 9-1-15,4 6 0 16,0 1-1-16,4 10 1 16,0 12 0-16,4-8 1 0,5 4-1 15,8 3 0-15,3-3 0 16,5 8 0-16,9-9 1 16,7-2 0-16,13-8-2 15,9-4 1-15,3-11-1 16,5-7 1-16,-5-4-1 15,0-4 1-15,5-7-1 16,4-3 1-16,-1-5-1 16,1-10 1-16,-4-4-1 15,-1-15 1-15,-3-7-1 16,-1 3 1-16,-4-6-1 16,-4-9 1-16,-4 1-1 15,0-7 1-15,-8-12 0 16,-4 4 0-16,-9 0-1 15,-12 4 1-15,-5 0 0 16,-7 7 0-16,-1 0-1 16,-3 0 1-16,-14 8-1 0,5 3 1 15,-12 4-1-15,16 7 0 16,-20 0-4-16,7 4 1 16,5 8-7-16,4-1 0 15,0 4-9-15,25 0 1 0,-17-8-2 16,1-3 0-1</inkml:trace>
        <inkml:trace contextRef="#ctx0" brushRef="#br0" timeOffset="2002.8321">1893-2194 33 0,'-8'7'16'0,"8"19"-2"15,0-11 4-15,0 3-15 16,0 15 0-16,0 0 3 16,0 4 1-16,0 0-8 0,4 3 1 15,-4 1 4-15,0-8 1 16,0 0-2-16,0-3 1 16,0-12-2-16,0 0 0 15,0-3-5-15,0-15 0 0,0 0-7 16,0-15 1-16,4-7-6 15,4-3 1-15</inkml:trace>
      </inkml:traceGroup>
      <inkml:traceGroup>
        <inkml:annotationXML>
          <emma:emma xmlns:emma="http://www.w3.org/2003/04/emma" version="1.0">
            <emma:interpretation id="{D9A39754-373C-45EF-8E90-9B9170EDE098}" emma:medium="tactile" emma:mode="ink">
              <msink:context xmlns:msink="http://schemas.microsoft.com/ink/2010/main" type="line" rotatedBoundingBox="22521,5083 22453,4850 22785,4753 22853,4986"/>
            </emma:interpretation>
          </emma:emma>
        </inkml:annotationXML>
        <inkml:traceGroup>
          <inkml:annotationXML>
            <emma:emma xmlns:emma="http://www.w3.org/2003/04/emma" version="1.0">
              <emma:interpretation id="{4A95AC81-5384-48AC-89CA-486306C7B009}" emma:medium="tactile" emma:mode="ink">
                <msink:context xmlns:msink="http://schemas.microsoft.com/ink/2010/main" type="inkWord" rotatedBoundingBox="22521,5083 22453,4850 22785,4753 22853,4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912.2855">1081-4307 15 0,'-4'14'7'0,"0"-10"3"0,4-4 7 0,0 0-15 16,-4 0 1-16,4 4 4 16,0-4 1-1,0 0-9-15,0 3 1 0,4 1 5 16,-4-4 1-16,8-4-1 15,9-3 1-15,-1-4-2 16,9-7 1-16,-8-1-2 16,-1-10 1-16,5-1-1 15,0 1 0-15,-1-1-2 16,1 8 1-16,-4 0-1 16,-1 4 1-16,1 3-1 15,-5 4 0-15,-3 0 0 16,-1 0 1-16,-4 7-2 15,0-3 1-15,-4 0 0 16,-4-1 0-16,0 1-1 16,-4 3 1-16,-1 4-1 15,1 4 0-15,0 0 0 16,-5 3 1-16,5 0-1 16,-4 4 0-16,-1 8 0 15,5 3 0-15,-5 4 0 0,-3-1 0 16,-1-3 0-16,1 4 0 15,3-7-1-15,1-1 1 16,4-7-6-16,-1 4 0 16,13-4-10-16,5-4 0 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3:13.54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0D16AF-47B5-4D1C-A9B4-1CACA6FEE6CD}" emma:medium="tactile" emma:mode="ink">
          <msink:context xmlns:msink="http://schemas.microsoft.com/ink/2010/main" type="inkDrawing" rotatedBoundingBox="20946,10471 24313,10652 24310,10712 20942,10531" semanticType="underline" shapeName="Other">
            <msink:sourceLink direction="with" ref="{12B7A0B3-81B0-48B5-9356-CC4810DB7DC8}"/>
          </msink:context>
        </emma:interpretation>
      </emma:emma>
    </inkml:annotationXML>
    <inkml:trace contextRef="#ctx0" brushRef="#br0">4427 4591 10 0,'-20'7'5'0,"7"-18"3"0,13 7 2 0,-4 4-8 16,4 0 1-16,0 0 1 16,4 0 0-16,0 4-4 15,9 0 0-15,3-1 5 16,5 1 0-16,4 3-1 15,16 1 1-15,9-4-1 16,8 3 1-16,8-3-1 16,9-1 0-16,12 1-2 15,12 7 1-15,13-4-1 16,8 1 1-16,13-1 0 16,12 4 0-16,4 4-1 15,4 0 0-15,8-4 0 16,5 3 0-16,-9-10-1 15,1-4 1-15,3 0-1 16,-16 4 0-16,-4 3-1 16,-17-3 1-16,-16-4 0 15,-13 3 0-15,0 1-1 0,-16-4 1 16,-4 0-1 0,-9 0 1-16,-4 0-1 15,-8 4 0-15,-9-4-3 0,-7 3 0 16,-9-3-6-16,-9 0 0 15,-3 4-6-15,-17 3 1 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0:45.52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CBBE35-5B1D-4B28-9B14-E30793C38E7A}" emma:medium="tactile" emma:mode="ink">
          <msink:context xmlns:msink="http://schemas.microsoft.com/ink/2010/main" type="writingRegion" rotatedBoundingBox="17172,4366 21829,4078 21864,4641 17207,4929">
            <msink:destinationLink direction="with" ref="{5A024DFB-6EF8-477D-AD1C-6BD084986FF6}"/>
          </msink:context>
        </emma:interpretation>
      </emma:emma>
    </inkml:annotationXML>
    <inkml:traceGroup>
      <inkml:annotationXML>
        <emma:emma xmlns:emma="http://www.w3.org/2003/04/emma" version="1.0">
          <emma:interpretation id="{6AC73CAC-F611-4CEA-B0EC-FB100659A4F9}" emma:medium="tactile" emma:mode="ink">
            <msink:context xmlns:msink="http://schemas.microsoft.com/ink/2010/main" type="paragraph" rotatedBoundingBox="17172,4366 21829,4078 21864,4641 17207,4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4B60D-E34B-4D39-91CB-3939501F3356}" emma:medium="tactile" emma:mode="ink">
              <msink:context xmlns:msink="http://schemas.microsoft.com/ink/2010/main" type="line" rotatedBoundingBox="17172,4366 21829,4078 21864,4641 17207,4929"/>
            </emma:interpretation>
          </emma:emma>
        </inkml:annotationXML>
        <inkml:traceGroup>
          <inkml:annotationXML>
            <emma:emma xmlns:emma="http://www.w3.org/2003/04/emma" version="1.0">
              <emma:interpretation id="{E2EEFCD9-22C9-43B4-8E54-6E0847D0753B}" emma:medium="tactile" emma:mode="ink">
                <msink:context xmlns:msink="http://schemas.microsoft.com/ink/2010/main" type="inkWord" rotatedBoundingBox="17172,4366 19224,4239 19259,4802 17207,49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-3979-4951 29 0,'0'-22'14'0,"-5"29"0"0,5-7 14 16,0 0-25-16,0 0 0 15,-4-7 3-15,0 0 0 16,-8 7-7-16,3 0 0 16,-11-8 5-16,3 1 1 0,-12 3-2 15,8 1 0 1,-8 6-2-16,9-3 1 0,-9 0-2 16,8 0 1-16,0 8-1 15,5-1 1-15,3 15-1 16,5-7 0-16,4 3-1 15,0-3 1-15,8 0-1 16,-4-4 1-16,8 0 0 16,0-4 0-16,17 4 0 15,-4-3 0-15,8 3 0 16,0 0 1-16,0 0-1 16,-4-4 1-16,4 4 0 15,-8 0 1-15,-5 8-1 16,1-5 1-16,-5 8 0 15,-4-3 0-15,1 7 1 0,-5-12 0 16,-12 1-1-16,3-4 1 16,-15 7-1-16,3-3 0 15,-16-15-1-15,4 0 1 16,-8 11-2-16,8-3 1 16,-4-8-3-16,8 0 0 15,4-8-8-15,4 1 0 16,9-12-9-16,4 5 0 15</inkml:trace>
          <inkml:trace contextRef="#ctx0" brushRef="#br0" timeOffset="521.9224">-3876-4995 28 0,'-8'4'14'0,"16"18"0"0,-4-19 10 16,4-6-21-16,1-1 0 15,7-7 4-15,-3 0 1 16,7 4-8-16,-3-1 0 15,8 12 6-15,-4-4 0 16,8 0-1-16,-9 0 0 16,5 4-2-16,-4-1 1 15,16-3-10 1,-8 0 1-16,0-7-10 16,-8 3 1-16,4 1-3 15,-9-1 1-15</inkml:trace>
          <inkml:trace contextRef="#ctx0" brushRef="#br0" timeOffset="766.1758">-3710-4973 36 0,'-4'26'18'0,"8"-22"-21"15,-4-4 35-15,8 3-30 0,-4 1 1 16,4 7 4-16,-3 0 1 16,3 11-8-16,-4-3 0 15,0 14 5-15,-4-8 1 16,0 16-2-16,0-8 1 16,4 0-3-16,-4-3 0 15,4-16-4-15,-4-3 0 16,5 0-8-16,-5 0 1 15,8-14-7-15,-4-1 0 16</inkml:trace>
          <inkml:trace contextRef="#ctx0" brushRef="#br0" timeOffset="1173.5556">-3300-5017 39 0,'-9'0'19'0,"9"4"-17"0,0-4 30 16,0 3-28-16,0-3 0 16,0 11 2-16,0-3 0 15,-4 14-7 1,4-4 0-16,-8 15 5 0,0-3 1 16,-5 10-3-16,5-10 1 15,-4 14-2-15,3-11 0 16,1-7-1-16,0-4 0 15,4-4-5-15,-1-3 1 16,1-15-5-16,0 0 0 16,12-18-7-16,1 3 1 0</inkml:trace>
          <inkml:trace contextRef="#ctx0" brushRef="#br0" timeOffset="1653.921">-3342-4675 47 0,'-29'11'23'0,"33"-15"-23"0,-4 4 46 16,13 4-44-16,-5-1 1 0,5-3 0 16,-5 0 0-16,8 4-4 15,-3 0 0 1,12-12-5-16,-9 1 1 0,22-8-11 15,-9-3 1-15</inkml:trace>
          <inkml:trace contextRef="#ctx0" brushRef="#br0" timeOffset="1442.0206">-3304-5036 47 0,'0'7'23'0,"4"1"-22"16,-4-8 40-16,8 3-39 15,-4 1 0-15,4 22 1 16,1-4 1-16,3 15-4 16,-4-8 0-16,1 19 2 15,-1-8 1-15,0 8-1 16,1-7 0-16,3 3-1 15,-4-15 0-15,5 1-4 16,-5-8 1-16,0-4-5 0,0-3 1 16,1-11-8-1,-5-1 0-15,4-3-3 16,-8 0 1-16</inkml:trace>
          <inkml:trace contextRef="#ctx0" brushRef="#br0" timeOffset="2160.9554">-2716-4988 37 0,'-9'-33'18'0,"5"33"-7"0,4 0 22 16,-4 3-29-16,0 1 1 15,-4-4 1-15,-1 0 1 16,-3 0-9-16,4 0 1 0,-17 11 5 16,4-4 1-16,-8 4-1 15,8-3 0 1,-3 21-1-16,3-7 0 15,4 8-1-15,1-8 0 0,3 18-1 16,5-10 1-16,4 10-2 16,0-7 1-16,8-3-1 15,0-4 1-15,8-4-1 16,-3-4 1-16,11-3-1 16,-3-4 0-16,12-4 0 15,-8 1 1-15,8-8-2 16,-9 0 1-16,5 7-8 15,-4-3 1-15,0-15-11 16,-5 3 1-16,9-6-2 16,-4 2 0-16</inkml:trace>
          <inkml:trace contextRef="#ctx0" brushRef="#br0" timeOffset="2490.7925">-2596-4992 46 0,'-9'7'23'0,"9"-14"-32"0,0 7 46 16,0 0-35-16,0 0 0 15,9 18 3-15,-5-3 1 0,4 15-6 16,-4-8 1-16,-4 26 5 16,0-12 1-16,0 16-2 15,0-12 0-15,0 1-2 16,0-12 1-16,4 1-7 16,1-8 0-16,-1-11-10 15,0-4 1-15,8-7-6 16,1 0 0-16</inkml:trace>
          <inkml:trace contextRef="#ctx0" brushRef="#br0" timeOffset="3406.1858">-3379-4679 27 0,'0'-7'13'0,"4"7"-4"15,-4 0 18-15,0 11-23 16,0-4 1-16,0 8 3 16,0-4 1-16,0 7-11 0,0-3 0 15,-4 7 7-15,4-4 0 16,-4 1-3-16,4-5 0 15,-4-6-9-15,4-1 1 16,4-14-9-16,0-1 1 16</inkml:trace>
          <inkml:trace contextRef="#ctx0" brushRef="#br0" timeOffset="2909.7917">-2219-4999 36 0,'0'11'18'0,"0"-8"-10"0,0-3 26 16,0-7-31-16,0 7 1 16,-9 7 1-16,5 1 0 15,-8-1-7-15,3-3 1 16,-11 14 4-16,3-3 1 0,-8 14-2 16,5-7 0-16,-9 8-1 15,8-4 1 1,-8 3 0-16,8-3 0 15,1 0-1-15,3-8 1 0,9 8 0 16,-1 0 0-16,9-15 0 16,0-4 0-16,9 0 1 15,-1 1 0-15,9 3 0 16,-1 0 0-16,5-7 0 16,-5-1 0-16,13 8-1 15,-8-3 0-15,4 6-2 16,-4-3 0-16,-1-3-7 15,-3-1 0-15,-9-7-11 16,-4 0 0-16,13-7-3 16,-5 3 1-16</inkml:trace>
        </inkml:traceGroup>
        <inkml:traceGroup>
          <inkml:annotationXML>
            <emma:emma xmlns:emma="http://www.w3.org/2003/04/emma" version="1.0">
              <emma:interpretation id="{F09334C2-32E5-4184-AC82-672CAF2F30DE}" emma:medium="tactile" emma:mode="ink">
                <msink:context xmlns:msink="http://schemas.microsoft.com/ink/2010/main" type="inkWord" rotatedBoundingBox="21179,4166 21832,4125 21858,4547 21205,45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8289.775">-240-4985 17 0,'-8'11'8'0,"0"8"6"15,8-15-1-15,0 3-9 16,0-7 1-16,0 4 1 16,4-8 1-16,8 0-9 15,1 1 1-15,7-16 6 16,5 4 0-16,0 1-2 16,-8-5 0-16,3-3-1 15,1-4 0-15,4 4 0 16,0-3 1-16,8-1-1 15,-4 7 0-15,0 5 0 16,-4-1 0-16,-5 4-1 0,-3 0 1 16,-1 3-1-16,-3 5 0 15,-5 3 0-15,0 0 1 16,-3 0 0-16,-1 0 0 16,0 7 0-16,0 1 0 15,0 3-1-15,4 7 1 16,1 4-1-16,-1 4 1 0,4-4 0 15,1 4 0-15,-1 7 1 16,1 4 0 0,-1-1 0-16,5-2 0 15,3-5 0-15,1-3 0 0,-4-4-1 16,-1-4 0-16,-3-7-1 16,-5 0 1-1,-4-3-1-15,0-5 1 0,-4-3-3 16,-4-3 0-16,4-8-7 15,-4 0 0-15,8-4-12 16,8-7 1-16,-3 3-1 16,-1 8 0-16</inkml:trace>
        </inkml:traceGroup>
        <inkml:traceGroup>
          <inkml:annotationXML>
            <emma:emma xmlns:emma="http://www.w3.org/2003/04/emma" version="1.0">
              <emma:interpretation id="{090DF9DF-F09C-47EF-941A-CDF8FB9D5014}" emma:medium="tactile" emma:mode="ink">
                <msink:context xmlns:msink="http://schemas.microsoft.com/ink/2010/main" type="inkWord" rotatedBoundingBox="21512,4171 21587,4166 21601,4390 21526,4395"/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509731.4093">137-5180 17 0,'0'0'8'0,"0"-11"-2"0,0 11 8 0,0 0-12 15,0 0 1-15,0 0 1 16,0 0 0-16,0 0-4 15,0-3 0-15,0 3 4 16,0 0 1-16,-4 0-2 16,0 3 1-16,0 5-2 15,-1 3 1-15,-3 3-1 16,4 8 0-16,-4 4-1 16,-1-7 0-16,5-1 0 15,0 4 1-15,0 8-2 16,0-8 1-16,4-8-1 15,0 1 1-15,0-15-1 16,0 4 1-16,0-4-1 16,4-11 0-16,0 0 0 15,4 0 1-15,1-4-1 16,-5-3 1-16,4-5-1 16,-4 5 1-16,5 0-1 15,-5-1 1-15,0 5 0 0,0-1 1 16,-4 4-1-16,0 3 1 15,0 8 0-15,-4 4 1 16,0 7-1-16,0 4 0 16,-1 3 0-16,1-3 0 15,0 7-1-15,0 0 0 16,0 0-2-16,4-7 1 16,0 0-9-16,8-4 0 0,5-4-6 15,-5 0 1-15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4:34.34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34745C-B8FD-4045-B109-3A5DC43D93B5}" emma:medium="tactile" emma:mode="ink">
          <msink:context xmlns:msink="http://schemas.microsoft.com/ink/2010/main" type="writingRegion" rotatedBoundingBox="23712,5072 24482,2728 25385,3025 24615,5368"/>
        </emma:interpretation>
      </emma:emma>
    </inkml:annotationXML>
    <inkml:traceGroup>
      <inkml:annotationXML>
        <emma:emma xmlns:emma="http://www.w3.org/2003/04/emma" version="1.0">
          <emma:interpretation id="{EA767A92-5F02-4496-BD55-BD1CE047744E}" emma:medium="tactile" emma:mode="ink">
            <msink:context xmlns:msink="http://schemas.microsoft.com/ink/2010/main" type="paragraph" rotatedBoundingBox="23712,5072 24482,2728 25385,3025 24615,5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768B31-F746-4B3B-BBDF-3EE350630747}" emma:medium="tactile" emma:mode="ink">
              <msink:context xmlns:msink="http://schemas.microsoft.com/ink/2010/main" type="line" rotatedBoundingBox="23712,5072 24482,2728 25385,3025 24615,5368"/>
            </emma:interpretation>
          </emma:emma>
        </inkml:annotationXML>
        <inkml:traceGroup>
          <inkml:annotationXML>
            <emma:emma xmlns:emma="http://www.w3.org/2003/04/emma" version="1.0">
              <emma:interpretation id="{54F77536-DE0C-4AE3-8993-DE4D3029146E}" emma:medium="tactile" emma:mode="ink">
                <msink:context xmlns:msink="http://schemas.microsoft.com/ink/2010/main" type="inkWord" rotatedBoundingBox="23712,5072 24031,4103 24933,4399 24615,53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2593-4686 20 0,'8'-23'10'0,"9"5"-6"16,-9 11 11-16,-4-1-13 15,13-3 1-15,-1-3 0 16,-3 3 1-16,11-1-5 16,-3 1 1-16,4 0 3 0,0 0 1 15,0 4-2-15,-5 3 0 16,9 4 0-1,-8 4 0-15,0 3-1 16,0 4 0-16,-9 0 0 0,-4 4 0 16,0 4-1-16,-12-5 1 15,0 8 0-15,-4 0 0 16,0 1-1-16,-9-1 1 16,5-4-1-16,-5 0 1 15,1 5-1-15,-9 2 0 16,0 1 0-16,0-4 0 15,-4 0 0-15,8 0 1 0,1-3-1 16,3-5 0-16,5-2-1 16,7-5 1-16,1 0 0 15,4-3 0-15,4 0 1 16,1-4 0-16,15 0 0 16,-3 0 1-16,4 0 1 15,3 0 0 1,14 3 0-1,-5 5 1-15,0-5-2 16,-8 1 1-16,8 0-2 16,-12-4 1-16,-5 0-8 15,1-8 1-15,-1 1-9 16,9-8 1-16</inkml:trace>
          <inkml:trace contextRef="#ctx0" brushRef="#br0" timeOffset="811.8137">2974-4992 22 0,'-4'-15'11'15,"-9"-3"-3"-15,9 14 7 0,-4-3-11 16,-1-4 0-16,-3 0 2 16,0 0 0-16,-13 0-7 15,8 3 0-15,-8 5 5 16,-4-1 0-16,0 4-2 15,-4 0 1-15,0 4-1 16,0 7 1-16,4 0-2 16,0 0 1-16,4 15 0 15,0 3 0-15,-8 8 0 16,12 0 0-16,-7 3-1 0,3-3 1 16,0 3-1-1,-4 5 0-15,16-5 0 16,-3 12 0-16,8-5-1 15,3 5 1-15,10-4 0 0,11-4 0 16,5 4 0-16,-9-4 0 16,13 0 0-16,-4 0 0 15,12-10 0-15,0-1 0 16,4-8-1-16,1 1 1 16,3-4 0-16,0-3 0 15,5-8 0-15,12-4 0 0,0-7 0 16,4-4 0-16,-12-7-1 15,-9-11 1 1,9-3-1-16,-5-9 0 16,-3 1 1-16,-1 0 0 0,-8-4-1 15,1-11 1-15,-10 8-1 16,5-4 0-16,-12-8 0 16,4 1 1-16,-17-4-1 15,-4-1 1-15,0-6-1 16,-17-1 1-16,-4 15 0 15,-12 0 1-15,9 4 0 16,-14 4 0-16,-7-1 0 16,-13 1 1-16,0 10-1 15,-4 1 0-15,4 7-1 16,-9 3 0-16,9 8-1 16,9-3 1-16,3 6-4 15,9-3 1-15,8 8-9 16,4-1 0-16,13 4-8 0,24-8 1 15</inkml:trace>
        </inkml:traceGroup>
        <inkml:traceGroup>
          <inkml:annotationXML>
            <emma:emma xmlns:emma="http://www.w3.org/2003/04/emma" version="1.0">
              <emma:interpretation id="{DC4B3576-1DFD-4F80-9405-1B8FE78A53FF}" emma:medium="tactile" emma:mode="ink">
                <msink:context xmlns:msink="http://schemas.microsoft.com/ink/2010/main" type="inkWord" rotatedBoundingBox="24435,3570 24690,2797 25093,2929 24839,3702"/>
              </emma:interpretation>
            </emma:emma>
          </inkml:annotationXML>
          <inkml:trace contextRef="#ctx0" brushRef="#br0" timeOffset="9414.767">3384-5677 20 0,'12'-3'10'0,"-16"14"-2"16,4-11 5-16,-4-4-11 16,0 4 0-16,-5 0 3 15,5 0 1-15,0 0-6 16,0-4 1-16,4-3 5 15,0-4 0-15,0-7 0 16,0-5 0-16,0-6-1 16,0-8 1-16,-8-11-2 15,4-3 1-15,-5-1-1 0,-3 1 0 16,8-1-2 0,-5-7 1-16,5 11-1 15,4 8 0-15,0 3 0 0,0-3 0 16,0 3-2-16,0 0 1 15,0 4 0-15,0 7 0 16,-4 4 0-16,0 0 1 16,-4 4-5-16,-5 3 1 15,9-4-10-15,-4 1 1 0,0-4-6 16,-17 7 0 0</inkml:trace>
          <inkml:trace contextRef="#ctx0" brushRef="#br0" timeOffset="10104.8292">3222-5713 2 0,'17'-4'1'0,"8"-7"9"0,-17 11-17 16,0-4 6-16,-8 4 0 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9:13.09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024DFB-6EF8-477D-AD1C-6BD084986FF6}" emma:medium="tactile" emma:mode="ink">
          <msink:context xmlns:msink="http://schemas.microsoft.com/ink/2010/main" type="inkDrawing" rotatedBoundingBox="18609,8526 21519,4322 21952,4621 19041,8825" semanticType="verticalRange" shapeName="Other">
            <msink:sourceLink direction="with" ref="{AF737F43-BF6E-43AC-8A09-98140A256FEA}"/>
            <msink:sourceLink direction="with" ref="{DCC4A0C5-C7F8-40E3-8474-89C71FDA3518}"/>
            <msink:sourceLink direction="with" ref="{72CBBE35-5B1D-4B28-9B14-E30793C38E7A}"/>
            <msink:sourceLink direction="with" ref="{E4BDC95D-F0B3-4934-99AB-FBAFA04F391D}"/>
          </msink:context>
        </emma:interpretation>
      </emma:emma>
    </inkml:annotationXML>
    <inkml:trace contextRef="#ctx0" brushRef="#br0">2 4214 25 0,'-8'7'12'0,"12"-14"-3"16,0-1 13-16,0 4-19 15,5-7 0-15,-1 0 3 16,4 0 0-16,-3 4-7 0,3-4 0 15,5 0 6 1,-5 4 0-16,1-5-1 0,-1-2 0 16,0 3-1-16,1-8 1 15,8 5-1-15,-1-9 0 16,5 1-1-16,4 4 0 16,4-4-1-16,5-4 1 15,3-3-1-15,0-1 0 16,13-3 0-16,0-4 0 15,0 8-1-15,-4-1 1 16,-9-3-1-16,0-4 1 16,1 4 0-16,-1 0 0 0,1-4-1 15,-1-7 1-15,0 0 0 16,5-11 0-16,0 11-1 16,-1-4 1-16,5 0-1 15,-1 0 1-15,1 4-1 16,0 3 1-16,-5 5-1 15,-11-12 1-15,3 0-1 16,0 0 1-16,0 0-1 16,1-7 1-16,-1-4 0 15,0 4 0-15,5-8 0 16,3 1 1-16,-3 6-1 16,3 5 0-16,1-4 0 15,-1 0 1-15,1-4-2 16,-1-4 1-16,-3 0-1 15,-9 1 1-15,0-8-1 16,0-7 1-16,4 10-1 16,5-3 0-16,-5 0 0 0,9 8 1 15,-13-8 0-15,0 4 0 16,0-1-1-16,0 5 1 16,0-8-1-16,0-4 1 15,9 4 0-15,-1-3 0 16,1-1-1-16,-5 0 1 15,0-3 0-15,-12 4 1 32,0-16-1-32,-4 12 1 15,-1 7-1-15,1-4 0 16,0 8 0-16,-1-4 0 0,5 4-1 16,-4 0 1-16,0-8-1 15,-1 15 0-15,-3 8 0 16,-5 3 1-16,1 11-1 15,-5 4 1-15,-8 11-2 16,-4 3 0-16,0 8-5 16,0 8 0-16,0 3-8 15,-1 3 0-15,10-6-8 16,7 3 1-16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3:48.8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420D49-9E90-45A2-A547-32D647240230}" emma:medium="tactile" emma:mode="ink">
          <msink:context xmlns:msink="http://schemas.microsoft.com/ink/2010/main" type="inkDrawing" rotatedBoundingBox="4050,8173 13194,8239 13193,8289 4049,8223" shapeName="Other"/>
        </emma:interpretation>
      </emma:emma>
    </inkml:annotationXML>
    <inkml:trace contextRef="#ctx0" brushRef="#br0">-8 6 19 0,'-4'-4'9'0,"0"15"-3"0,4-11 10 0,0 0-14 16,0 0 1-16,0 4 2 16,0-1 1-16,0-3-6 15,0 4 0-15,0-4 4 16,0 0 1-16,8 0-2 16,0 0 1-16,0 0-1 15,5 0 0-15,3 0-1 16,1 0 0-16,4 0 0 15,4 0 0-15,-1 0-1 16,1 0 0-16,0 0 0 16,0 0 0-16,-4 0 0 15,3 0 0-15,1 0 0 16,8 4 0-16,-4-1 0 0,5 1 0 16,-1 0-1-1,-4 0 0-15,-4-1 0 16,4 1 0-16,4-4 0 0,4 0 1 15,4 0-1-15,1-4 0 16,3 1 0-16,1 3 1 16,-5-4-2-16,-3 4 1 15,3 0 0-15,9 0 1 16,-5 0-1-16,5-4 1 16,-9 0-1-16,1 1 0 15,-1-1 0-15,5 0 0 16,-1 1 0-16,5-1 0 0,0 4 0 15,3-4 0-15,-7 4 0 16,8 0 0-16,-4 4 0 16,-1 0 0-16,1-1 0 15,0 1 1-15,-9-4-1 16,0 0 1-16,5 0-1 16,0 0 0-16,3-4 0 15,5 1 1-15,0-1-1 16,-4 4 0-16,3 0 0 15,-3 0 0-15,0 4 0 16,4-1 0-16,-5-3 0 16,-7 4 0-16,-1 0 0 0,5-4 0 15,3 0 0 1,5 0 0-16,4 0 0 0,0 0 1 16,-8 0-1-16,0 0 1 15,-1 3-1-15,1 1 0 16,0 0 0-16,-1-4 0 15,-7 0-1-15,-1 0 1 16,5 0 0-16,4 0 0 16,-1 0 0-16,5-4 0 15,-4 4 0-15,-1 0 1 16,-3-4-1-16,0 4 0 16,3 0 0-16,1 0 0 15,0 0 0-15,-5 0 0 16,1 0 0-16,-1 0 0 0,5 0 0 15,0 0 0 1,4 0 0-16,-5 0 0 0,1-3 0 16,0 3 1-16,-9 0-1 15,5 0 0-15,3 0 0 16,5 0 0-16,-4 0 0 16,-9 0 1-16,1 0-2 15,-1 0 1-15,9 3 0 16,-5-3 0-16,5 0 0 15,0 0 0-15,-1 0 0 16,-3 0 0-16,-5 0 0 16,9 4 1-16,0-4-1 15,-1 0 0-15,-3 4 0 16,-5 0 0-16,5-1 0 0,4-3 0 16,-1 0 0-1,1 0 0-15,4 0 0 16,0 0 0-16,-5 0 0 15,9 0 0-15,0 0 0 0,4 0 0 16,-8 0 0-16,8 0 0 16,-4-3 0-16,0 3 0 15,0 0 0-15,4 3 0 16,-4-3 0-16,-4 4 0 16,-4 0 0-16,8-1 0 15,4-3 0-15,0 0 0 16,9 0 0-16,-1 0 0 15,5 0 0-15,-5 0 0 16,-4 4 0-16,-12 0 0 0,4-1 0 16,4 1 0-16,0-4 0 15,5 4 0-15,-1-4 0 16,8 0 0-16,5 3 0 16,0-3 0-16,-13 0 0 15,13 0 0-15,8 0 0 16,-9 0 0-16,1 0 0 15,0 0 0-15,4 4-1 16,-5 0 1-16,-7 3 0 16,-5-3 0-16,8-4 0 15,-3-4 0-15,3 4 0 16,9-4 0-16,4 1 0 16,-4 3 1-16,-4-4-2 15,-13 4 1-15,8 0-1 16,1 0 1-16,-9 0 0 15,-4 0 0-15,1 0 0 0,-6 0 0 16,1 0 0 0,-8 0 1-16,-8 0-2 0,-9 0 1 15,-8 0-9-15,-5 0 0 16,-11 11-6-16,-9-7 1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1:27.32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7D95AC-FA79-42CB-A4A4-138FC228498E}" emma:medium="tactile" emma:mode="ink">
          <msink:context xmlns:msink="http://schemas.microsoft.com/ink/2010/main" type="inkDrawing" rotatedBoundingBox="10773,17283 22203,17074 22217,17808 10787,18018" shapeName="Other"/>
        </emma:interpretation>
      </emma:emma>
    </inkml:annotationXML>
    <inkml:trace contextRef="#ctx0" brushRef="#br0">39 600 20 0,'-38'11'10'0,"47"-11"-5"0,-9 0 11 0,8-7-12 15,0 3 1-15,5-3 2 16,-5 3 1-16,0-3-10 16,-4 7 1-16,-4 0 6 15,4 0 1-15,1 0-3 16,-1-4 1-16,8 0-2 15,5 1 0-15,-1-5-1 16,5 1 1-16,4 0-1 16,0-4 0-16,-5 0 0 15,-3 3 0-15,0 8 0 16,-1-4 0-16,1 4 0 0,-5 0 1 16,0 0-1-16,1 0 1 15,-1 0-1 1,5-3 1-16,-1-1-1 15,5 4 0-15,0-4-1 0,4 1 1 16,4-5-1-16,-4 5 1 16,-1-1-1-16,1 4 1 15,0 0-1-15,0 0 1 0,4 0-1 16,8 0 1 0,-8 0-1-16,0-4 0 15,4 1 0-15,0 3 1 16,1 0-1-16,-10 0 0 0,1 0 0 15,0 0 0-15,0 0 0 16,0-4 1-16,0 4-1 16,4 0 1-16,4-7-1 15,0 7 1-15,4 0 0 16,0 0 0-16,1 0-1 16,3 0 0-16,5 7 0 15,-1-3 0-15,1-1 0 16,-1 5 0-16,-7-5 0 15,-1-3 1-15,0 4-1 16,5-4 0-16,3 0 0 16,5 0 1-16,0-4-1 15,-1 1 1-15,1 3-1 16,8 0 0-16,0 0 0 16,0 3 1-16,-4 1-1 15,-9 0 0-15,1-4-1 0,3-4 1 16,9-7 0-16,0 7 0 15,0-3 0-15,0 7 0 16,9-7 0-16,-1 7 0 16,0 0 0-16,-12 0 0 15,-4 0 0-15,-1-4 0 16,5-3 0-16,0 7 0 16,4-4 0-16,0-3 1 0,4 3-1 15,0 0 0-15,9 0 0 16,3 1 0-16,-12-1-1 15,-4 0 1-15,0 1 0 16,4-5 0-16,1 8 0 16,3 0 0-16,-4 0 0 15,8 0 0-15,5 0 0 16,-5 0 0-16,-8 4 0 16,1-4 0-16,-1 0 0 15,4-4 0-15,4-3 0 16,-3 7 0-16,-1 0 0 15,4 0 1-15,1-4-1 16,-5 4 1-16,-8 0-1 16,-4-7 0-16,-5 7 0 15,5 0 1-15,-4-4-1 16,4 4 1-16,0-7-1 16,-1 7 1-16,-3 0 0 15,4 0 0-15,-4 0-1 16,-1 0 0-16,1-4 0 15,-4 4 1-15,-9 0-1 16,-4-3 0-16,4 3 0 0,-4-4 0 16,1-3 1-16,3-5 0 15,0 5 0-15,0-8 0 16,1 12 0-16,-1-8 0 16,0 0-1-16,-4 0 1 15,-4 0 0-15,0 0 0 0,-4-4-1 16,-4 4 1-16,4 3-1 15,-5-3 1-15,1 0-1 16,0 0 1-16,0 0-1 16,3 0 1-16,-3 0-1 15,-4-4 1-15,-5 4-1 16,0 0 0-16,1-3 0 16,-1 3 1-16,-3-1-1 15,3-6 1-15,-4 7-1 16,1 0 0-16,-1 0 0 15,-4 0 0-15,0 7 0 16,0-3 0-16,0 0-1 16,-4 7 1-16,0 0 0 15,0 0 0-15,5-4 0 16,-5-4 1-16,0 8-1 0,0 0 0 16,4-7 0-16,-4 7 0 15,0 0 0 1,0 0 0-16,0 0 0 15,0 0 0-15,0 0 0 0,0 4 0 16,0-4 0-16,0 0 0 16,0 3 0-16,0 1 0 15,0 0-1-15,-4 0 1 16,8 3 0-16,-8 4 0 16,4-4 0-16,0 4 0 15,4 0 0 1,4 4 0-16,0-4 0 15,5 4 1 1,3-4-1-16,1 0 1 16,4 0-1-16,-1 0 1 0,5 0-1 15,0 0 0-15,4 0 0 16,0 0 0-16,4-3 0 16,-4-1 1-16,0 0-1 15,0 4 0-15,4 4 0 16,0-11 1-16,5 14-1 15,-5-7 0-15,4 0 0 16,-12-3 0-16,4-5 0 16,-4 5 0-16,0-5 0 15,3 5 0-15,1-5 0 16,5 5 0-16,-1-5 0 16,4-3 0-16,0 0 0 15,5 0 0-15,-1 8 0 16,-4-5 0-16,9-3 0 0,4 4 1 15,-1 0-1-15,-3-4 0 16,-9 0 0-16,0 3 0 16,5-3 0-16,3 4 0 15,5-8 0-15,0 4 0 16,4 0 0-16,-5 0 0 16,1 0 0-16,0 4 0 15,8-4 0-15,0 4 0 16,-9-4 0-16,1-4 0 15,0 4 0-15,4-4 1 0,-1 1-1 16,1-1 0-16,0 4 0 16,0 0 0-16,-4 0 0 15,8 0 1-15,4 0-2 16,0 0 1-16,-8 0 0 16,0-7 0-16,4 7 0 15,4-8 0-15,4-3 0 16,0 0 0-16,-4 11 0 15,5-7 0-15,3 3 0 16,-4 1 0-16,-8-1 0 16,0-7 0-16,4 4 0 15,5-1 0-15,3 1 0 16,0 3 0-16,-3-3 0 16,-1 7 0-16,0 7 0 15,0-14 0-15,-12 7 0 16,-4 0 0-16,0 0 0 15,3-4 1-15,5 4-1 0,0 0 0 16,5 0 0-16,-5 0 0 16,-5 4 0-16,1 3 0 15,4-3 0-15,0 3 0 16,-8 8-1-16,-5-4 1 16,1-4 0-16,-1 4 0 15,5-3 0-15,4-5 0 16,-4 8 0-16,-1-3 0 0,1 3 0 15,-4 0 0-15,-5 0 0 16,5 0 1-16,-1 7-1 16,1-3 1-1,-5 0-1-15,-4-8 0 0,-3 8 0 16,-1-4 1-16,0 4-1 16,-4-4 1-16,0 7-1 15,0-7 1-15,0 8-1 16,-4-5 0-16,-1-3 1 15,1 8 0-15,-8-8-3 16,-5 0 0-16,-8-4-7 16,-8 1 1-16,-8 3-12 15,4-4 1-15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1:29.40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DC28EC-33E6-4BD0-AD0D-DCAD2B65467D}" emma:medium="tactile" emma:mode="ink">
          <msink:context xmlns:msink="http://schemas.microsoft.com/ink/2010/main" type="writingRegion" rotatedBoundingBox="13341,16207 18621,16110 18640,17101 13359,17198"/>
        </emma:interpretation>
      </emma:emma>
    </inkml:annotationXML>
    <inkml:traceGroup>
      <inkml:annotationXML>
        <emma:emma xmlns:emma="http://www.w3.org/2003/04/emma" version="1.0">
          <emma:interpretation id="{8CE07899-ADB4-4A7C-8204-0B429B4B2999}" emma:medium="tactile" emma:mode="ink">
            <msink:context xmlns:msink="http://schemas.microsoft.com/ink/2010/main" type="paragraph" rotatedBoundingBox="13341,16207 18621,16110 18640,17101 13359,17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2CE0E0-8BEA-414B-B98A-1E2C54A95D32}" emma:medium="tactile" emma:mode="ink">
              <msink:context xmlns:msink="http://schemas.microsoft.com/ink/2010/main" type="line" rotatedBoundingBox="13341,16207 18621,16110 18640,17101 13359,17198"/>
            </emma:interpretation>
          </emma:emma>
        </inkml:annotationXML>
        <inkml:traceGroup>
          <inkml:annotationXML>
            <emma:emma xmlns:emma="http://www.w3.org/2003/04/emma" version="1.0">
              <emma:interpretation id="{1E60C9DD-4D01-40DF-A0B0-87AF54984A9E}" emma:medium="tactile" emma:mode="ink">
                <msink:context xmlns:msink="http://schemas.microsoft.com/ink/2010/main" type="inkWord" rotatedBoundingBox="13343,16338 15382,16300 15395,17029 13356,17066">
                  <msink:destinationLink direction="to" ref="{8A275B62-FD22-4B6E-BA63-1521E471AFD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7-1 38 0,'-8'0'19'0,"16"4"-20"16,0-4 34-16,9 0-31 16,4 0 0-16,3 0-1 0,1 0 1 15,8 0-3-15,1 0 1 16,-10 0-1-16,-3-4 0 16,0 4-7-16,0 0 1 15,3 4-5-15,1 3 0 16</inkml:trace>
          <inkml:trace contextRef="#ctx0" brushRef="#br0" timeOffset="-273.1975">181-174 22 0,'-8'-26'11'0,"16"26"-6"0,-8 0 11 16,4 4-13-16,0 0 0 16,0 3 2-16,5 1 1 15,-5 10-7-15,4 4 0 16,-4 8 5-16,-4-1 1 15,0 4-2-15,0 4 1 16,-4 11-1-16,0-11 0 16,0 3-1-16,0-3 0 15,0 0-1-15,-1-8 1 0,1-3-4 16,0-8 0-16,0-7-5 16,0 4 0-16,0-4-6 15,4-11 1-15</inkml:trace>
          <inkml:trace contextRef="#ctx0" brushRef="#br0" timeOffset="432.869">384 99 28 0,'-4'0'14'0,"24"14"-10"16,-3-14 20-16,0-3-23 16,3-5 0-16,9 1 0 15,4-4 1-15,5-7-3 16,-5 6 1-16,4 1 1 16,-4-3 0-16,-4-1-1 15,-8 4 1-15,-9-4 0 16,-12 0 0-16,-4 1-1 15,-8 3 1-15,-9 7-1 16,-8 8 1-16,-4-1 0 16,0 5 0-16,-4 3 0 15,3 4 1-15,5 3 0 0,0 15 0 16,9-3 1 0,3 3 0-16,9-4 0 15,0 1 0-15,8-1-1 0,12-3 1 16,5-8-1-16,3 1 1 15,5-8-2-15,4-8 1 16,0-3-4-16,0-3 1 16,4-5-6-16,0-6 0 15,1-5-8-15,-1 1 1 16</inkml:trace>
          <inkml:trace contextRef="#ctx0" brushRef="#br0" timeOffset="1107.648">897-1 13 0,'0'0'6'0,"9"-7"11"16,-9 7-4-16,4 0-11 15,0 7 0-15,4 4 3 16,-4 8 0-16,1 6-5 15,-1 1 0-15,0 4 3 16,0-1 1-16,0 4-1 0,0-7 1 16,0 0-2-1,-4-4 0-15,0-4 0 16,0-7 0-16,0-11-1 0,0-11 1 16,0 4-1-16,0-11 0 15,5-8-1 1,3-7 1-16,0 0-1 0,5-1 1 15,7 5-2-15,-3-1 1 16,-1 1-1-16,1 7 1 16,-5 11-1-16,1 11 1 15,-1-4-1-15,1 4 1 16,-1 11 0-16,0 8 0 0,1 6 0 16,-5 5 0-16,5 3 0 15,-1-4 1-15,0-3 0 16,1-7 0-16,-1-5 1 15,1-6 1-15,-1-8-2 16,5-8 1-16,-1-10-1 16,5-11 1-16,0-5-1 15,8 5 0-15,0-8-1 16,-4 0 1-16,-1 8-2 16,-3 10 0-16,0 8 1 15,0 8 0-15,-5 6 0 16,-4 5 1-16,1 3 0 15,-5 7 0-15,0 4 1 16,1 11 1-16,-1-3-1 16,-4 3 0-16,0-4-1 15,-4 1 1-15,4 3-2 16,-4-11 0-16,0-3-6 16,0-5 1-16,0-3-7 15,5-3 1-15,-5-8-4 16,4-15 0-16</inkml:trace>
          <inkml:trace contextRef="#ctx0" brushRef="#br0" timeOffset="1333.418">1643-19 28 0,'8'-11'14'0,"13"0"-10"0,-13 7 22 0,0 4-24 16,1 4 0-16,-1-1 2 16,4 5 0-16,-3 10-4 15,-5 12 0 1,0 14 4-16,-4-4 0 0,0 12-1 15,0-4 1-15,0 7-2 16,0-7 1-16,0-4-2 16,0 0 0-16,0-7-5 15,0-8 1-15,0-14-5 16,0 4 0-16,0-12-6 16,0-7 1-16</inkml:trace>
          <inkml:trace contextRef="#ctx0" brushRef="#br0" timeOffset="1635.8228">1688 10 33 0,'0'-18'16'0,"17"7"-12"16,-9-4 27-16,9 0-30 16,-1 1 1-16,9-1 1 0,0 4 0 15,4 7-4-15,0 4 1 16,4 4 2-16,-4 7 1 15,0-4-1-15,0 12 1 16,-4 3-1-16,-4 0 1 16,-9 11-1-16,-4 0 1 15,-12-3-1-15,-8-5 1 16,-5-3-1-16,-12-3 1 16,-8-1-1-16,-4-7 0 15,-5-3-3-15,5-1 0 0,3-3-7 16,9-4 0-16,21 0-8 15,12-8 0-15</inkml:trace>
        </inkml:traceGroup>
        <inkml:traceGroup>
          <inkml:annotationXML>
            <emma:emma xmlns:emma="http://www.w3.org/2003/04/emma" version="1.0">
              <emma:interpretation id="{5E856051-956D-40C4-8400-77D746756CE5}" emma:medium="tactile" emma:mode="ink">
                <msink:context xmlns:msink="http://schemas.microsoft.com/ink/2010/main" type="inkWord" rotatedBoundingBox="15995,16158 18621,16110 18640,17101 16013,171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26.5861">2931-200 31 0,'-13'8'15'0,"-11"-4"-10"15,15-1 17-15,-7-3-19 16,-5 4 0-16,-8 0 1 16,0 3 1-16,-8 0-6 15,8 1 0-15,4 3 4 16,4 0 0-16,5 0-2 15,7 4 1-15,9-1-2 16,9 1 1-16,7 0-1 16,9-1 1-16,4 1-1 15,-4 0 1-15,4-4-1 16,-4 7 0-16,0-3 1 16,-5 7 0-16,-3-3 0 0,-9 3 0 15,-4 0 1-15,-8-4 0 16,0 4 0-16,-4 0 0 15,-9-3-1-15,-12-8 1 16,0 3-2-16,-8-6 0 16,4-5-5-16,8-3 1 15,4-11-7-15,9-7 0 16,12-4-4-16,8-7 1 16</inkml:trace>
          <inkml:trace contextRef="#ctx0" brushRef="#br0" timeOffset="2806.8287">3001-14 36 0,'-8'7'18'0,"12"-7"-14"0,4-4 27 16,5 4-29-16,7 0 0 15,5 0 0-15,8-3 0 0,1-1-3 16,3-4 0-16,4 1-3 16,5 3 1-16,-5 1-9 15,1-1 0-15</inkml:trace>
          <inkml:trace contextRef="#ctx0" brushRef="#br0" timeOffset="2610.388">3179-386 31 0,'-8'7'15'0,"4"48"-14"15,4-36 27-15,0-1-25 16,0 12 0-16,0-1 1 15,4 8 1-15,0 0-6 16,0-1 1-16,0 5 4 16,1 3 0-16,-1-7-2 15,0 14 1-15,-4-10-1 16,0-12 1-16,0 1-5 0,0-8 1 16,-4-4-5-1,0-3 0-15,-1-8-8 16,-3-3 1-16</inkml:trace>
          <inkml:trace contextRef="#ctx0" brushRef="#br0" timeOffset="3212.0897">3556-110 20 0,'-12'-8'10'0,"3"27"-3"15,9-15 5-15,0 3-10 16,0 8 1-16,0-4 2 16,0 3 1-16,5 5-6 15,-5 3 0-15,4 7 4 16,-4 1 0-16,4-4-1 0,0-4 0 15,0-4-1-15,-4-7 0 16,0 0-1-16,0-3 1 16,0-8-1-16,0-8 0 15,0-7 0-15,0-3 0 32,8-22 0-32,1 3 0 15,3 0-1-15,5-4 1 0,3 1 1 16,1 3 0-1,0 4 0-15,0 4 0 16,-1 10-1-16,1 1 1 0,0 7-2 16,-1 7 0-16,1 0-4 15,-4 8 0-15,-1 3-7 16,5 1 0-16,4 6-2 16,-5-3 0-16</inkml:trace>
          <inkml:trace contextRef="#ctx0" brushRef="#br0" timeOffset="3557.0257">4016-228 29 0,'0'-52'14'0,"-8"52"-19"0,8-7 28 16,4 3-24-16,0-3 0 0,-4 7-5 16,8 4 1-16,5 3 1 15,-1 8 0-15</inkml:trace>
          <inkml:trace contextRef="#ctx0" brushRef="#br0" timeOffset="3437.5321">4115-103 27 0,'-4'11'13'0,"-8"8"-6"16,12-8 21-16,-4 3-26 15,-1 1 1-15,1 7 0 16,0 0 1-16,4 8-5 15,0-8 0-15,0 0 2 0,0-4 1 16,0-7-7-16,0 0 1 16,0-7-6-16,-4-4 0 15,-4-7-1-15,-1-4 1 16</inkml:trace>
          <inkml:trace contextRef="#ctx0" brushRef="#br0" timeOffset="4011.8961">4322-29 28 0,'4'29'14'0,"-12"-25"-8"16,8 7 23-16,-4 0-27 15,0 7 1-15,-4-3 0 16,3 0 0-16,1-4-4 16,0-4 0-16,4-3 3 15,0-4 0-15,8-11-1 16,1-7 0-16,-1-1-1 15,0-7 1-15,5-7-1 0,-1 0 0 16,5 4-1-16,3-4 1 16,1 3 0-16,0 4 0 15,0 12-1-15,-1 6 1 16,1 8-1-16,0 4 0 16,4 7 2-16,-5 7 0 15,1 4 0-15,-5 4 1 0,1 0 1 16,-5 3 0-16,-3 5 0 15,-5-1 0 1,-4 3-1-16,0-6 0 16,0-4-5-16,0-8 1 0,8 1-7 15,0-8 0-15,1-4-5 16,7-7 1-16</inkml:trace>
          <inkml:trace contextRef="#ctx0" brushRef="#br0" timeOffset="4512.8736">5279-151 38 0,'-17'-33'19'0,"-16"11"-22"16,21 18 33-16,-5-3-28 16,-3-4 0-16,-9 4 0 15,-9 3 1-15,5 4-4 16,0 4 1-16,0 7 2 15,0 7 1-15,4 4-1 0,4 4 0 16,4 3-1-16,5-6 1 16,7-1-1-16,9 0 1 15,13-4-2-15,7-3 1 16,9-8 0-16,5-3 0 16,3 0-1-16,0-4 1 15,-4-15 0-15,5-4 0 16,-5-6-1-16,-8 3 0 15,-9-1 0-15,-3 5 0 16,-5 3 0-16,-8 4 1 0,-4 4-2 16,0 7 1-16,-5 11 0 15,5 4 0-15,0 7 0 16,4 0 0-16,0 7 1 16,0 19 0-16,0 11 0 15,-4-4 0-15,0 4 1 16,0 0 0-16,-1-4 0 15,-3-3 1-15,-4-8 0 16,-5-3 0-16,-12-1 0 16,0-11 1-16,-4-6-1 15,0-5 0-15,0-11-2 16,0 1 0-16,4-1-4 16,4 4 0-16,0-7-6 15,8 7 1-15,9-4-11 16,12 1 1-16,-12-12-1 0,0-7 1 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1:35.19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275B62-FD22-4B6E-BA63-1521E471AFDB}" emma:medium="tactile" emma:mode="ink">
          <msink:context xmlns:msink="http://schemas.microsoft.com/ink/2010/main" type="inkDrawing" rotatedBoundingBox="8725,16395 12948,15387 13200,16443 8978,17452" semanticType="callout" shapeName="Other">
            <msink:sourceLink direction="to" ref="{1E60C9DD-4D01-40DF-A0B0-87AF54984A9E}"/>
            <msink:sourceLink direction="to" ref="{4E434F28-E364-4F2C-A393-E3C6D5EEAFA4}"/>
          </msink:context>
        </emma:interpretation>
      </emma:emma>
    </inkml:annotationXML>
    <inkml:trace contextRef="#ctx0" brushRef="#br0">4074 374 12 0,'0'-4'6'0,"17"-3"6"0,-9 7 6 0,0-8-13 16,5 8 1-16,-1 0 3 15,1 0 1-15,-1 0-11 16,1 8 1-16,-5-4 8 16,0-1 0-16,-4 1-2 15,0 0 1-15,-4-4-2 16,0 0 0-16,0-4-2 15,-4 0 1-15,-4 4-1 16,-4-7 0-16,-1-1 0 16,-3 8 0-16,-5-3-1 0,0-5 1 15,0 1-1-15,-8 0 0 16,-4-12 0-16,-8 1 0 16,-5 0-1-1,-3-1 0-15,-9-3-1 0,-9 0 1 16,-7 0 0-16,3 3 0 15,-7 1-1-15,-13-4 1 16,-5 4-1-16,-11 3 0 16,-1 0 0-16,-4 4 1 0,-8 0-1 15,0-4 0-15,-4 1 0 16,0 3 1-16,4-1 0 16,-9 5 0-16,1 3-1 15,-9 4 1-15,9 11-1 16,-13 8 0-16,4 7 0 15,1 7 0-15,-1 4-1 16,13 14 1-16,16 1-1 16,0 10 1-16,-3 4-1 15,11-3 1-15,5 3 0 16,0 8 0-16,16-4 0 16,13 4 0-16,8 7 0 15,12-12 1-15,9-2-1 16,4-1 0-16,8-3 0 15,4-5 0-15,-4-2 0 16,0-1 0-16,5-4 0 16,-1-3 1-16,5-7 0 15,-1-4 0-15,5-1-1 16,-9-14 1-16,8 4-1 16,5-11 1-16,0 0 0 0,0-4 0 15,-1 0-1-15,1 0 0 16,4-4-2-16,0-3 0 15,4-8-5-15,0 4 1 16,4-7-9-16,8-4 0 0,17-8-5 16,0 1 0-1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1:35.7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79397D-0204-4B92-A6E5-E26D61FFA8DE}" emma:medium="tactile" emma:mode="ink">
          <msink:context xmlns:msink="http://schemas.microsoft.com/ink/2010/main" type="writingRegion" rotatedBoundingBox="8787,17271 9466,17271 9466,17603 8787,17603"/>
        </emma:interpretation>
      </emma:emma>
    </inkml:annotationXML>
    <inkml:traceGroup>
      <inkml:annotationXML>
        <emma:emma xmlns:emma="http://www.w3.org/2003/04/emma" version="1.0">
          <emma:interpretation id="{4B2F0875-BFB9-4E4B-94EC-425A0514A695}" emma:medium="tactile" emma:mode="ink">
            <msink:context xmlns:msink="http://schemas.microsoft.com/ink/2010/main" type="paragraph" rotatedBoundingBox="8787,17271 9466,17271 9466,17603 8787,17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DB8640-7872-4C92-9988-2E567254348B}" emma:medium="tactile" emma:mode="ink">
              <msink:context xmlns:msink="http://schemas.microsoft.com/ink/2010/main" type="line" rotatedBoundingBox="8787,17271 9466,17271 9466,17603 8787,17603"/>
            </emma:interpretation>
          </emma:emma>
        </inkml:annotationXML>
        <inkml:traceGroup>
          <inkml:annotationXML>
            <emma:emma xmlns:emma="http://www.w3.org/2003/04/emma" version="1.0">
              <emma:interpretation id="{4E434F28-E364-4F2C-A393-E3C6D5EEAFA4}" emma:medium="tactile" emma:mode="ink">
                <msink:context xmlns:msink="http://schemas.microsoft.com/ink/2010/main" type="inkWord" rotatedBoundingBox="8787,17271 9466,17271 9466,17603 8787,17603">
                  <msink:destinationLink direction="to" ref="{8A275B62-FD22-4B6E-BA63-1521E471AFDB}"/>
                </msink:context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18 14 31 0,'-13'-7'15'0,"5"7"-9"16,8 0 20-16,4-8-25 16,-4 8 1-16,9-4 1 0,3 8 1 15,0 4-5-15,1 3 1 31,20 36 2-31,0-2 1 16,-4-5 0-16,0 1 0 16,-4-5-1-16,0-6 1 15,-4-8-1-15,-1-4 1 16,-3-3-1-16,-5-4 1 16,1-7-1-16,-5-4 0 0,0-11-1 15,5-4 1-15,3 0-1 16,5-7 0-16,0 0 0 15,8-4 0-15,0 4 0 16,0 0 0-16,0 4 0 16,-5 3 0-16,1 4-3 15,-4 4 1-15,0 3-12 16,12 4 0-16,-4 0-3 16,-13 11 0-16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1:46.3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B733DC-4CF9-4A81-8CB0-F38320FE39D2}" emma:medium="tactile" emma:mode="ink">
          <msink:context xmlns:msink="http://schemas.microsoft.com/ink/2010/main" type="inkDrawing" rotatedBoundingBox="6066,14055 11065,14186 11063,14243 6065,14112" shapeName="Other"/>
        </emma:interpretation>
      </emma:emma>
    </inkml:annotationXML>
    <inkml:trace contextRef="#ctx0" brushRef="#br0">54 15 16 0,'-21'-14'8'0,"-3"10"-4"0,19 4 6 16,1 0-10-16,4 0 0 15,0 0 1-15,0 4 1 16,0-4-1-16,4 0 0 15,5 0 1-15,3 0 0 16,9 0 1-16,0 0 0 0,3 0 0 16,1 0 1-1,4 0-2-15,13 0 1 16,7 0-1-16,1 0 0 16,8 0-1-16,4 3 1 0,4 1-2 15,5 0 0-15,-1-1 0 16,13 1 1-16,8-4 0 15,-4 0 0-15,13-4 0 16,7 4 0-16,9 0 0 16,13 4 0-16,-5-4 0 15,12 4 0-15,-3-1-1 16,20 1 1-16,-4 3-1 16,13-3 1-16,-1 0 0 15,13-4 1-15,4 0 0 16,0 3 0-16,13 5 1 15,-13-4 0-15,8-1-1 16,-3 8 0-16,-14 0-1 16,-11-3 1-16,-5 3-1 15,-8 0 1-15,-29 0-1 0,-8 0 0 16,-13-8 0-16,-12 1 1 16,-9-4 0-1,-12-7 1-15,-12 3-1 0,-4-3 0 16,-9-1-1-16,-4 1 1 15,-8 3-1-15,-9 4 0 16,-3-3-5-16,-9 6 1 16,-4 5-11-16,-8 6 0 15,-13 5-2-15,-8-8 1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03.26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8661E0-04A3-4BCF-A2A9-C1358DE296D3}" emma:medium="tactile" emma:mode="ink">
          <msink:context xmlns:msink="http://schemas.microsoft.com/ink/2010/main" type="inkDrawing" rotatedBoundingBox="2057,5556 3320,5528 3321,5570 2058,5599" shapeName="Other">
            <msink:destinationLink direction="to" ref="{97A29D04-C19F-4AD5-889D-D40D83BB14E0}"/>
          </msink:context>
        </emma:interpretation>
      </emma:emma>
    </inkml:annotationXML>
    <inkml:trace contextRef="#ctx0" brushRef="#br0">8 68 10 0,'-8'-4'5'0,"4"4"8"0,4 0-4 15,0 0-7-15,0 0 1 16,0 0 2-16,0 0 0 15,0 0-5-15,4-8 0 16,0 5 5-16,0-5 1 16,0 1-2-16,-4 7 0 0,8-4-1 15,1 1 1-15,-5 3-2 16,4 0 1 0,0 0-1-16,5 0 0 0,3 0 0 15,1 0 1-15,4 0-1 16,-1 0 1-16,5 0-1 15,0 0 0-15,0 0-1 16,4 0 1-16,-8 0-1 16,3 0 1-16,1 0-1 15,8 3 0-15,1 1 0 16,3 0 0-16,0-4 0 16,-4 0 0-16,5 0-1 15,-5 0 1-15,4-4-1 16,0 0 1-16,5 1-1 0,-5-1 1 15,4 0-1-15,1 4 1 16,-5 0-1 0,0 0 1-16,-4 0-1 0,-4 0 1 15,-4 4-1-15,0-4 1 16,-4 4-1-16,-5-4 0 16,5 0 0-16,-4 0 1 15,-1 0-1-15,1 0 1 16,-5-4-1-16,9 0 1 15,-5 4-1-15,1-3 0 0,-5 3 0 16,5-4 1 0,0 4-1-16,-5-4 0 0,-4 1 0 15,-4-1 1-15,1 0 0 16,-5 4 0-16,8-3-6 16,0 3 0-16,-4 0-10 15,9 7 1-15,-22-3-2 16,5 7 1-16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04.17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A29D04-C19F-4AD5-889D-D40D83BB14E0}" emma:medium="tactile" emma:mode="ink">
          <msink:context xmlns:msink="http://schemas.microsoft.com/ink/2010/main" type="inkDrawing" rotatedBoundingBox="3082,5187 3400,5705 3090,5896 2771,5378" semanticType="callout" shapeName="Other">
            <msink:sourceLink direction="to" ref="{238661E0-04A3-4BCF-A2A9-C1358DE296D3}"/>
          </msink:context>
        </emma:interpretation>
      </emma:emma>
    </inkml:annotationXML>
    <inkml:trace contextRef="#ctx0" brushRef="#br0">24 5 16 0,'-17'-3'8'0,"9"-1"-3"0,8 4 8 0,0 0-10 15,0 0 0-15,0 0 3 16,4 0 1-16,4 4-8 15,5 3 1-15,-1 1 5 16,1-1 0-16,3-3-2 16,1 3 1-16,-1 8-1 15,1-1 0-15,-1-6-1 16,1 3 0-16,-1 0 0 16,1 4 0-16,4 3-1 15,-1 0 1-15,5 1 0 16,0-4 1-16,0-1-2 15,12-3 1-15,-12-3-1 16,-4-1 1-16,-5-3 0 16,-3-1 0-16,-1 1-2 15,-3 0 1-15,-1-4 0 0,0 3 0 16,0 1 0-16,-3 0 0 16,-1-1-1-16,-4 1 1 15,4 0-1-15,-4-4 0 16,0 0 0-16,0 0 1 15,0 0 0-15,0 0 0 16,0 0-1-16,0 0 1 16,0 3 0-16,-4 1 0 15,4 0-1-15,-4 3 1 16,-1 4 0-16,-3 4 0 16,0 3 0-16,-5 1 0 0,-3 3 0 15,-1-4 0-15,1 4 0 16,-5-3 1-16,4-4-1 15,-3-1 0-15,-1 1 0 16,4-4 0-16,5 0-1 16,4-4 1-16,-5-3-1 15,5 0 1-15,0-1 0 16,-1 1 0-16,1 0-1 16,4-1 0-16,0 1 0 15,4 4 0-15,8-8-5 16,5 3 0-16,7 5-11 0,9-8 0 15,-8-8-1 1,4-7 0-16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15.20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44F17D-93B0-4855-BF99-AD261CCDF149}" emma:medium="tactile" emma:mode="ink">
          <msink:context xmlns:msink="http://schemas.microsoft.com/ink/2010/main" type="writingRegion" rotatedBoundingBox="6725,8842 8373,8842 8373,10299 6725,10299"/>
        </emma:interpretation>
      </emma:emma>
    </inkml:annotationXML>
    <inkml:traceGroup>
      <inkml:annotationXML>
        <emma:emma xmlns:emma="http://www.w3.org/2003/04/emma" version="1.0">
          <emma:interpretation id="{DFBCB458-5645-4A59-9439-3DE6569CEE50}" emma:medium="tactile" emma:mode="ink">
            <msink:context xmlns:msink="http://schemas.microsoft.com/ink/2010/main" type="paragraph" rotatedBoundingBox="6725,8842 8373,8842 8373,10299 6725,10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500FF7-71A0-4374-A738-A630493834E6}" emma:medium="tactile" emma:mode="ink">
              <msink:context xmlns:msink="http://schemas.microsoft.com/ink/2010/main" type="line" rotatedBoundingBox="6725,8842 8373,8842 8373,10299 6725,10299"/>
            </emma:interpretation>
          </emma:emma>
        </inkml:annotationXML>
        <inkml:traceGroup>
          <inkml:annotationXML>
            <emma:emma xmlns:emma="http://www.w3.org/2003/04/emma" version="1.0">
              <emma:interpretation id="{D921F5CD-709C-4860-8CE3-529C5D875ACC}" emma:medium="tactile" emma:mode="ink">
                <msink:context xmlns:msink="http://schemas.microsoft.com/ink/2010/main" type="inkWord" rotatedBoundingBox="6725,8842 8373,8842 8373,10299 6725,10299">
                  <msink:destinationLink direction="with" ref="{87659946-D95A-46B4-B965-F788FADD3B26}"/>
                  <msink:destinationLink direction="with" ref="{A88FA3EB-5853-4E6D-99B2-0CF14C1F799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1553 244 19 0,'-21'-15'9'0,"-24"-18"-4"15,28 15 13-15,-12 3-16 16,-8-7 1-16,-13 0 2 16,-8 0 1-16,-4 7-7 15,-8 0 0-15,-13-3 4 16,-4 3 1-16,-4-3-1 15,-9 7 0-15,5 3-1 16,0 12 1-16,0 3-2 16,-1 4 1-16,14 8 0 15,3 7 0-15,9-1-1 0,7 8 0 16,14 1 0-16,7 2 0 16,17 9-1-1,13-12 1-15,16 7-1 0,13 1 1 16,12 3-1-16,16 4 0 15,13 3 0-15,9-10 1 16,15 3-1-16,14-4 1 16,11 1 0-16,-3-15 0 31,49-23 0-31,-20-10 1 0,-26-8 0 16,-16-7 0-16,-20-4-1 15,-17-10 1-15,-13-5-1 16,-12 4 1-16,-17-11-2 15,-12-3 1-15,-4-4-2 16,-12-12 1-16,-5 9-6 16,-4-1 0-16,0 7-8 15,9 12 0-15</inkml:trace>
          <inkml:trace contextRef="#ctx0" brushRef="#br0" timeOffset="-673.8753">1387-540 8 0,'0'-4'4'0,"-4"-7"6"15,4 4-8-15,-4-12 3 16,0 5 0-16,-4-1 2 16,-9-3 1-16,-4-1-10 15,-8 1 0-15,-12-1 7 16,-5 5 1-16,-3 3-3 15,-13-1 1-15,-13-2-2 16,5-1 1-16,-9 4-1 0,-8 4 1 16,0 7-2-1,0 3 1-15,-8 5-1 0,4-1 1 16,4 8-1-16,4-1 1 16,4 12-2-16,5 4 1 15,7-1 0-15,14 4 0 16,11 0 0-16,13 8 0 15,17-8-1-15,12 11 1 16,16-3 0-16,18-4 0 16,3-1 0-16,17 5 0 15,12-1 0-15,4-3 0 0,17-4 0 16,13-3 1-16,3-1-1 16,5-3 1-16,-5-15-1 15,1-4 1-15,-1-7-1 16,1-7 0-16,-9 0-1 15,-12-8 1-15,-4-4 0 16,-13-6 0-16,-12-1 0 16,-13-4 0-16,-12-3 0 15,-12-7 0-15,-17-8 0 16,-8-4 0-16,-9-6-3 16,-8 6 1-16,-12 8-5 15,-5 7 0-15,-3 8-7 16,3 18 1-16,9 14-2 15,17 8 0-15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29.38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038E7E-5A5D-4F27-B23A-590AE69197B3}" emma:medium="tactile" emma:mode="ink">
          <msink:context xmlns:msink="http://schemas.microsoft.com/ink/2010/main" type="writingRegion" rotatedBoundingBox="17584,4366 23356,4265 23396,6543 17624,6644"/>
        </emma:interpretation>
      </emma:emma>
    </inkml:annotationXML>
    <inkml:traceGroup>
      <inkml:annotationXML>
        <emma:emma xmlns:emma="http://www.w3.org/2003/04/emma" version="1.0">
          <emma:interpretation id="{42C9DD71-AA16-4884-A0B7-B0D531E11DA3}" emma:medium="tactile" emma:mode="ink">
            <msink:context xmlns:msink="http://schemas.microsoft.com/ink/2010/main" type="paragraph" rotatedBoundingBox="17722,4364 21180,4303 21191,4943 17733,5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F8F03F-6094-4A86-84A1-D775FFD5CD18}" emma:medium="tactile" emma:mode="ink">
              <msink:context xmlns:msink="http://schemas.microsoft.com/ink/2010/main" type="line" rotatedBoundingBox="17722,4364 21180,4303 21191,4943 17733,5004"/>
            </emma:interpretation>
          </emma:emma>
        </inkml:annotationXML>
        <inkml:traceGroup>
          <inkml:annotationXML>
            <emma:emma xmlns:emma="http://www.w3.org/2003/04/emma" version="1.0">
              <emma:interpretation id="{5EF18A56-3E72-4E0A-8675-52272466286D}" emma:medium="tactile" emma:mode="ink">
                <msink:context xmlns:msink="http://schemas.microsoft.com/ink/2010/main" type="inkWord" rotatedBoundingBox="17722,4364 21180,4303 21191,4943 17733,50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11513-5024 11 0,'4'4'5'0,"4"3"3"0,-4-3 6 0,1 7-12 16,3 4 0-16,0 14 3 15,-4 1 0-15,5 6-6 16,-5 5 1-16,0-1 3 15,0 1 1-15,0-12-2 16,0-3 1-16,0-7-1 16,-4-5 0-16,5-6-1 15,-5-8 0-15,4-15 0 16,-4-11 0-16,4 0-1 0,0-10 1 16,0-9-1-16,4 5 0 15,1-4-1-15,3 7 1 16,5 0 0-1,-1 8 0-15,5 10-1 0,4 12 1 16,0 7-1-16,0 11 1 16,-9 7 0-16,5 8 0 15,0 11 1-15,-5-4 0 16,-4 4 0-16,5 3 1 16,-5-3-1-16,1-4 1 15,-1-7-1-15,-3-4 1 16,3-7-2-16,-4-8 0 0,1-7-7 15,-1-7 0-15,0-1-3 16,9-3 0-16</inkml:trace>
          <inkml:trace contextRef="#ctx0" brushRef="#br0" timeOffset="277.9692">12163-5079 14 0,'-25'4'7'0,"5"14"3"15,15-11 6-15,-3 8-14 16,0 4 1-16,0 3 0 16,-1 7 1-1,5 15-4 1,4-3 0-16,8-1 4 16,5 1 0-16,3-8-2 0,5-4 1 15,4-7-1 1,4-11 1-16,0-7-2 15,4-11 0-15,0-12-1 0,0 1 1 16,-4-8 0-16,-8-11 0 16,-9 1 0-16,-12-1 1 15,-12 0-1-15,-9-4 0 16,-4 12 0-16,-4 3 0 16,0 8-2-16,-4 7 0 15,8 0-6-15,9 7 1 16,4 4-6-16,12 0 1 31</inkml:trace>
          <inkml:trace contextRef="#ctx0" brushRef="#br0" timeOffset="-577.0856">10929-4932 16 0,'-17'4'8'0,"13"-15"-5"16,4 11 9-16,4-11-12 15,5 3 1-15,-1 1 0 16,4-4 1-16,1 0-3 16,3 0 1-16,1-4 1 15,4 1 0-15,4 2 0 16,4 1 0-16,-1 4 0 0,1 3 1 15,5 4-1-15,-5 4 0 16,-5 7 0-16,1 4 1 16,-4 7-1-16,-4 7 0 15,-5 5 0-15,0-1 0 32,-3 18-1-32,-1-3 1 15,0-11 0-15,-4-4 1 16,1-7-1-16,-1-8 1 15,0-3-1-15,-4-4 0 0,0-7 0 16,0-12 0-16,0-3-1 16,0-4 1-16,-4-3-1 15,-5 0 0-15,-3-1 0 16,-9 8 1-16,-4 0-1 16,-4 4 0-16,-4-1 0 15,0 1 1-15,4 7-1 16,0 4 1-16,0 10-1 15,0 5 1-15,9 7 0 16,-1-1 0-16,4-2 0 16,9-5 1-16,4 0-2 15,4-3 1-15,8 3 0 16,9-6 1-16,12-9-1 16,12-6 0-16,0-1 0 0,5 0 0 15,-13-7 0-15,0 0 1 16,-4-4-6-16,-4-3 1 15,4-8-8 1,-4 0 0-16,4 4 0 0,-4 4 0 16</inkml:trace>
          <inkml:trace contextRef="#ctx0" brushRef="#br0" timeOffset="713.0564">12557-4972 35 0,'-9'-8'17'0,"22"-6"-23"0,-5 10 36 0,4 0-30 15,1 1 1-15,7-5 0 16,1 8 0-16,8 0-5 16,0-3 1-1,4-1-6-15,0-3 0 0</inkml:trace>
          <inkml:trace contextRef="#ctx0" brushRef="#br0" timeOffset="532.0117">12581-5252 20 0,'5'22'10'0,"11"8"-5"16,-12-19 11-16,0 3-14 16,5 12 0-16,3 4 3 15,-4 3 1-15,1 14-7 16,-5-2 1-16,0 3 3 16,0 7 1-16,0-7-2 15,0-4 1-15,0-11-5 16,1-4 0-16,-1-10-7 15,-4-5 0-15,8-10-1 16,0-8 1-16</inkml:trace>
          <inkml:trace contextRef="#ctx0" brushRef="#br0" timeOffset="1102.416">12925-5281 22 0,'-12'3'11'0,"3"-3"-7"16,9 0 11-16,0 8-13 15,0 10 0-15,5 15 0 16,3 4 1-16,0 3-3 16,-4 12 0-16,0 3 3 15,1-3 1-15,-1 7-2 16,4-12 0-16,0-2 0 15,-4-12 0-15,5-11-1 0,-1-11 0 16,0-15-1-16,0-11 1 16,9-3-1-16,-5-4 1 15,13-7-1-15,-8-5 0 16,8 1 0-16,-5 4 1 16,5 10-2-16,-8 1 1 15,4 7 0-15,-1 11 0 16,-3 4-1-16,-5 7 1 15,-3 14 1-15,-1 9 1 16,-4-1-1-16,0 0 1 16,0 7 0-16,-4-3 1 15,4-7-2-15,-4-5 0 16,5-6-8-16,-1-4 0 0,-4-4-5 16,16-11 1-16</inkml:trace>
          <inkml:trace contextRef="#ctx0" brushRef="#br0" timeOffset="1532.5877">13385-4818 25 0,'-17'8'12'0,"34"-12"-12"16,-9 8 16-16,4-1-14 16,13 1 1-16,0 0 1 15,4-4 0-15,0-4-5 16,-4-3 1-16,0 3 3 15,0-11 1-15,-9-3-2 0,1-4 1 16,-9 0-1-16,-8-4 0 16,-4-3-1-16,-4 6 1 15,-5 5-1-15,-3 7 0 16,-9 4-1-16,0 7 1 16,-4 11-1-16,4 7 1 15,0 8 0-15,5 3 1 16,3 4 0-16,0 4 1 15,9 0 0-15,8 0 0 16,8-8-1-16,9 1 1 16,4-12-1-16,-1-3 0 0,9-4-4 15,0-11 1-15,5-7-7 16,3-4 0-16,4-8-6 16,1-3 1-16</inkml:trace>
          <inkml:trace contextRef="#ctx0" brushRef="#br0" timeOffset="1747.5053">13919-4821 18 0,'-4'11'9'0,"4"33"-1"0,0-29 6 0,0 3-10 15,0 4 1-15,0-3 2 16,0-8 0-16,0 0-9 16,0-8 1-16,4-10 5 15,0-8 1-15,0-11-3 16,5 1 1-16,-1-16-2 15,4-7 1-15,5-3 0 0,4 7 0 16,3 3 1 0,1 12 0-16,4 3-1 0,4 11 1 15,0 8-1-15,1 7 1 16,3 0-4-16,-4 7 0 16,4 4-8-16,-4 4 0 15,1 3-5-15,-14-7 1 16</inkml:trace>
        </inkml:traceGroup>
      </inkml:traceGroup>
    </inkml:traceGroup>
    <inkml:traceGroup>
      <inkml:annotationXML>
        <emma:emma xmlns:emma="http://www.w3.org/2003/04/emma" version="1.0">
          <emma:interpretation id="{2113BF03-672C-457D-BCCA-FF0D38874969}" emma:medium="tactile" emma:mode="ink">
            <msink:context xmlns:msink="http://schemas.microsoft.com/ink/2010/main" type="paragraph" rotatedBoundingBox="17607,5269 20621,5317 20612,5867 17598,5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342A76-1696-46AB-85C0-6CCB370B1008}" emma:medium="tactile" emma:mode="ink">
              <msink:context xmlns:msink="http://schemas.microsoft.com/ink/2010/main" type="line" rotatedBoundingBox="17607,5269 20621,5317 20612,5867 17598,5819"/>
            </emma:interpretation>
          </emma:emma>
        </inkml:annotationXML>
        <inkml:traceGroup>
          <inkml:annotationXML>
            <emma:emma xmlns:emma="http://www.w3.org/2003/04/emma" version="1.0">
              <emma:interpretation id="{D23E593E-ADD1-4BF5-8E22-B19394169EE9}" emma:medium="tactile" emma:mode="ink">
                <msink:context xmlns:msink="http://schemas.microsoft.com/ink/2010/main" type="inkWord" rotatedBoundingBox="17607,5269 20621,5317 20612,5867 17598,58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71.1031">11637-4155 18 0,'-12'0'9'0,"3"4"-1"16,9-1 9-16,5 5-16 15,3 3 1-15,0 7 0 16,9 4 0-16,-5 0-3 16,1 8 1-16,7 7 2 15,-3-1 0-15,-5-2-1 16,1-5 1-16,-5-3-1 16,0-12 1-16,-4-14-1 0,5-11 0 15,-5-7-1-15,0-4 1 16,0-4-1-16,0-7 1 15,5 0-1-15,-1-4 1 16,0 8 0-16,5 3 0 16,3 0-1-16,1 4 1 15,7 15-2 1,1 3 1 0,0 4-7-16,0-4 0 15,4 8-2-15,4 0 0 0</inkml:trace>
          <inkml:trace contextRef="#ctx0" brushRef="#br0" timeOffset="2575.6194">11099-4262 23 0,'-13'-7'11'0,"-7"-1"-5"0,7 8 14 0,1-3-17 15,-5 3 1-15,-3 3 0 16,-5 5 1-16,-4 7-7 16,0 3 1-16,-4-7 4 15,4 4 1-15,4 3-3 16,4 1 0-16,4-1-1 15,5-3 1-15,12-1-1 16,8 1 0-16,9-4-1 16,8 0 0-16,8 0 0 15,4 0 1-15,9 4 0 0,-5-4 1 16,1 0-1-16,-1 4 1 16,-8 0 0-1,-12 3 1-15,-9 4 0 0,-8 0 1 16,-12 0-1-16,-9-3 0 15,-3 3 0-15,-9-11 0 16,-4 0-3-16,4-7 1 0,4-1-6 16,4-3 0-1,9-15-6-15,12-3 0 16</inkml:trace>
          <inkml:trace contextRef="#ctx0" brushRef="#br0" timeOffset="3023.7753">11260-4070 30 0,'-12'-8'15'0,"33"-14"-14"0,-13 15 27 16,4-1-28-16,1-3 1 16,3 4 0-16,5 3 0 0,4 4-2 15,8 0 0-15,0 4-4 16,0 0 1-16,4-1-5 15,-3 1 0-15</inkml:trace>
          <inkml:trace contextRef="#ctx0" brushRef="#br0" timeOffset="2830.7277">11318-4332 17 0,'9'26'8'0,"-5"15"2"16,-4-34 4-16,4 11-12 16,0-3 1-16,0 7 2 15,4 8 0-15,1 6-6 16,-1 1 1-16,0 11 3 15,1 0 1-15,-1 3-2 16,0-6 0-16,0-5-3 16,1-7 1-16,-1-7-6 0,0-8 0 15,-4-7-4 1,5-11 1-16</inkml:trace>
          <inkml:trace contextRef="#ctx0" brushRef="#br0" timeOffset="3759.2892">12192-4092 17 0,'-8'3'8'0,"20"5"-1"16,-4-8 9-16,5 3-14 15,8 1 0-15,-1 0 1 16,5-1 0-16,4-3-4 15,4-3 0-15,0-1 3 16,-8-7 1-16,0 0-1 16,-8-4 0-16,-5 4 0 0,-4-4 0 15,-8-3 0-15,-16 3 0 16,-5 4-2 0,-4 4 1-16,-4 3-1 15,0 12 1-15,0-5-1 16,0 8 1-16,4 8 0 0,1 6 0 15,3 1 1-15,4 0 0 16,9 3 0-16,4 1 1 16,8 3 0-16,4-7 1 15,9 0-1-15,8-8 0 0,-5-3-1 16,5-4 1-16,8-11-5 16,1-11 0-1,-1-4-7-15,0 0 1 16,-4-3-5-16,4-1 0 0</inkml:trace>
          <inkml:trace contextRef="#ctx0" brushRef="#br0" timeOffset="4268.1702">12668-4236 20 0,'-4'-22'10'0,"12"15"-5"15,-8 7 11-15,5 3-14 16,3 8 1-16,0 0 2 15,5 4 1-15,-1 0-8 16,9-4 1-16,-1 4 3 16,1 3 1-16,4 0-1 15,0 8 0-15,-4 4-2 0,-5-1 1 16,1 4 0 0,-5 0 0-16,-4-3 0 15,1-8 1-15,-5-7-1 16,0-8 0-16,-4-7 0 0,-4-11 0 15,0-4-1-15,-5-3 1 16,1-1-1-16,-4 1 1 16,-5-4-1-16,1 3 1 15,-5 5-1-15,-4 3 0 0,4 7 0 16,1 8 0 0,3 3-1-16,0 4 1 15,5 7 0-15,0-3 0 0,3 4 1 16,1-1 1-16,4 8 1 15,4-4 0-15,0 0 0 16,8-7 0-16,5 7-1 16,-1-11 1-16,5-4-1 15,3-7 0-15,5 0-4 16,0-7 0-16,4-4-5 16,0-11 1-16,-4 7-7 15,0-3 0-15,4-8-1 16,4 0 1-16</inkml:trace>
          <inkml:trace contextRef="#ctx0" brushRef="#br0" timeOffset="4793.995">13140-4225 12 0,'0'-4'6'0,"0"41"3"0,0-33 7 16,5 3-14-1,3 8 0-15,0 7 2 16,0 7 1-16,1 5-5 0,-1 2 0 15,4 5 4-15,-3-1 1 16,-1 1-2-16,0-15 1 16,1-4-1-16,-5-11 0 15,0-15-2-15,0-18 0 16,0-4 0-16,0-7 0 16,0-7-1-16,-4 3 1 15,5-4-1-15,-1 8 0 0,4 0 0 16,0 7 0-16,1 8 0 15,3 7 0-15,0 15 0 16,-3 10 0-16,-1 12-1 16,0 7 1-16,1 0 0 15,-5 8 0-15,0 3 0 16,0-4 0-16,4-10 0 16,-4-8 1-16,0-11 0 15,1-22 0-15,3-7 0 16,0-12 0-16,5-10 0 15,7-1 0-15,5-3-1 16,0 3 0-16,4 1 0 16,-4 7 0-16,4 14 0 15,4 8 0-15,-4 15 0 16,-4 3 0-16,0 12 0 16,-9 10 1-16,1 4 1 15,-5 1 0-15,1 6 0 0,-5-3 1 16,0-4-3-16,0-7 1 15,1-4-8 1,-1-11 1-16,4 0-7 0,-3-11 1 16</inkml:trace>
        </inkml:traceGroup>
      </inkml:traceGroup>
    </inkml:traceGroup>
    <inkml:traceGroup>
      <inkml:annotationXML>
        <emma:emma xmlns:emma="http://www.w3.org/2003/04/emma" version="1.0">
          <emma:interpretation id="{327D7E6B-3F37-4813-89D2-485CF719424E}" emma:medium="tactile" emma:mode="ink">
            <msink:context xmlns:msink="http://schemas.microsoft.com/ink/2010/main" type="paragraph" rotatedBoundingBox="18348,6089 23378,5878 23401,6428 18371,66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0A0851-CD73-4261-A150-3E2FD65943F3}" emma:medium="tactile" emma:mode="ink">
              <msink:context xmlns:msink="http://schemas.microsoft.com/ink/2010/main" type="line" rotatedBoundingBox="18348,6089 23378,5878 23401,6428 18371,6639"/>
            </emma:interpretation>
          </emma:emma>
        </inkml:annotationXML>
        <inkml:traceGroup>
          <inkml:annotationXML>
            <emma:emma xmlns:emma="http://www.w3.org/2003/04/emma" version="1.0">
              <emma:interpretation id="{06670E49-022D-4113-AEC6-EEC82718E96C}" emma:medium="tactile" emma:mode="ink">
                <msink:context xmlns:msink="http://schemas.microsoft.com/ink/2010/main" type="inkWord" rotatedBoundingBox="18351,6167 20418,6081 20438,6547 18371,6634"/>
              </emma:interpretation>
            </emma:emma>
          </inkml:annotationXML>
          <inkml:trace contextRef="#ctx0" brushRef="#br0" timeOffset="5952.0983">11542-3275 12 0,'-4'-15'6'0,"8"8"6"0,-4 7-1 15,8 0-10-15,0 0 1 16,5 3 1-16,-1 12 1 0,1 7-5 15,-1 4 1-15,1 7 2 16,-5 4 1-16,0 3-1 16,5-3 1-16,-5 0-2 15,0-4 1-15,-4-11-1 16,0-11 1-16,-4-11-1 16,5-11 0-16,-1-7-1 15,4-8 0-15,0-11 0 16,1-7 0-16,7 7 0 15,1-7 0-15,-1 7 0 16,5 0 0-16,0 4 0 16,4 8 1-16,3 6-2 15,-3 8 1-15,-4 7-1 16,0 12 1-16,-1 3 0 16,-3 4 1-16,0 7 0 15,-5 7 1-15,0 4 0 0,-3 4 0 16,-1 0 0-1,-4-4 1-15,-4-4-1 0,0-3 0 16,0-7-3-16,0-5 1 16,4-6-5-16,0-5 1 15,5-6-1-15,-5-5 0 16,-4 8-1-16,4-7 1 16,0 0 1-16,0-1 0 15,-4 8 4-15,0 0 1 16,0-3 1-16,0-1 0 0,0 0 1 15,0-3 0-15,-4-4 0 16,0 0 1-16,4-8-1 16,0 5 1-1,0-20-1 1,4-2 1-16,4 3-2 16,1-1 1-16,3 1-2 15,1 0 1-15,-1 7-1 16,5 4 1-16,-1 8-1 15,1 6 0-15,3 8-1 16,1 4 1-16,0 7 0 16,4 4 0-16,-5-1 1 15,-3 5 0-15,-1 7 0 16,-3 7 0-16,-5 0 0 16,0 0 0-16,-3 0 0 15,-1 4 0-15,0-8-1 16,-4-7 0-16,0-3-1 15,0-8 1-15,0 0-2 0,4-4 1 16,-4-7-6-16,8-3 0 16,5-5-8-16,3-10 1 15,9-1-1-15,-4-3 0 16</inkml:trace>
          <inkml:trace contextRef="#ctx0" brushRef="#br0" timeOffset="6505.2201">12569-3430 24 0,'-8'0'12'0,"4"-7"-12"0,16 3 22 0,0-3-19 16,-3-4 0-16,3 3 1 16,5-3 1-16,-1 4-7 15,1 3 1-15,3 4 4 16,-3 8 1-16,4 6-2 15,-5 8 0-15,1 8 0 16,-1-4 0-16,1 7-1 16,0 7 1-16,-1 1-1 15,5-1 0-15,-5-3-1 16,-3 0 1-16,-5-11-1 16,0-1 1-16,-3-10-1 15,-1-7 1-15,-4-8-1 16,0-12 1-16,0-2 0 15,-4-8 0-15,-1 0-1 0,1-8 1 16,-4 1 0-16,-4 10 0 16,-5 1 0-16,-8 3 0 15,4 4-1-15,1 4 1 16,-1-1-1-16,0 5 0 16,1 3-1-16,3 7 1 15,5 8 0-15,-1 3 0 31,5 15 2-31,4 0 0 16,0-3 0-16,4-4 1 0,0-1-1 16,8-2 1-16,0-9-1 15,5-3 1-15,3-3-3 16,5-8 1-16,4-4-5 16,0-7 0-16,-1 0-6 15,1-8 1-15,4-6-6 16,0-5 0-16</inkml:trace>
          <inkml:trace contextRef="#ctx0" brushRef="#br0" timeOffset="6942.977">13091-3492 23 0,'-13'11'11'0,"9"3"-6"0,4-6 12 15,0 6-14-15,4 9 1 16,5-1 1-16,-1 11 1 15,0 11-7 1,0-4 0-16,1 1 5 0,-5 3 0 16,4-3-2-16,-4-8 1 31,9-22-2-31,-9-8 1 16,0-10-1-16,0-15 0 15,4-4-1-15,1-7 1 16,-1 0-1-16,4-4 0 15,1 4 0-15,-1 4 0 0,-3 3 0 16,-1 4 0-16,4 7 0 16,1 4 0-16,-1 11 0 15,1 7 0 1,-1 8 0-16,0 0 0 0,1 7 0 16,-1 7 1-16,-3 4-1 15,-1 1 1-15,0-1 0 16,0 0 0-16,-4-7 1 15,1-8 0-15,-1-3-4 16,0-4 1-16,4-8-5 16,0-6 0-16,5-8-6 15,-5-4 0-15</inkml:trace>
          <inkml:trace contextRef="#ctx0" brushRef="#br0" timeOffset="7152.4676">13555-3341 17 0,'0'3'8'0,"4"8"4"0,0-7 5 16,-4-4-14-1,4 4 1-15,0 7 2 0,0 7 0 16,0 8-8-16,1 0 1 16,-5 7 4-16,0 0 1 15,4-7-3-15,0-4 0 16,0-4-7-16,0-11 1 15,0 1-5-15,9-12 0 16</inkml:trace>
          <inkml:trace contextRef="#ctx0" brushRef="#br0" timeOffset="7270.3786">13567-3507 21 0,'-8'4'10'0,"8"-8"-20"16,0 4 13-16,8 0-9 15,4 7 1-15</inkml:trace>
        </inkml:traceGroup>
        <inkml:traceGroup>
          <inkml:annotationXML>
            <emma:emma xmlns:emma="http://www.w3.org/2003/04/emma" version="1.0">
              <emma:interpretation id="{57CD07D6-F066-4767-A584-8AE9D6466127}" emma:medium="tactile" emma:mode="ink">
                <msink:context xmlns:msink="http://schemas.microsoft.com/ink/2010/main" type="inkWord" rotatedBoundingBox="21040,5976 23378,5878 23401,6428 21063,6526"/>
              </emma:interpretation>
            </emma:emma>
          </inkml:annotationXML>
          <inkml:trace contextRef="#ctx0" brushRef="#br0" timeOffset="8084.5911">14230-3404 25 0,'12'18'12'0,"5"23"-9"0,-9-34 15 0,0 4-14 16,0 15 0-1,9 3 2-15,0 5 0 16,3-1-7-16,1 0 0 0,0-7 6 16,4-4 0-16,-1-11-2 15,1-8 0-15,-4-10 0 16,-5-4 0-16,1-11-1 15,-5-11 0-15,1 0-1 16,-5-4 1-16,-4-4-4 16,0 1 0-16,1 3-5 15,-5 8 0-15,0-1-6 16,0 15 0-16</inkml:trace>
          <inkml:trace contextRef="#ctx0" brushRef="#br0" timeOffset="8354.9644">14698-3643 21 0,'4'-11'10'0,"12"11"-5"0,-7 0 9 16,-1 7-10-16,0 8 0 15,0 3 3-15,1 1 1 16,-1 10-9-16,-4 15 0 15,0-3 7-15,-4 3 0 16,4 7-2-16,1 5 0 16,3-12-2-16,-4 0 0 15,0-11-4-15,0-4 1 0,0-10-7 16,1-12 1-16,-1-3-5 16,4-11 0-16</inkml:trace>
          <inkml:trace contextRef="#ctx0" brushRef="#br0" timeOffset="8919.2991">14983-3470 34 0,'13'-4'17'0,"12"-14"-22"15,-9 14 30-15,5 0-25 16,4 4 1-16,0 0 0 15,-5-3 0-15,-3 6 0 16,-1 5 0-16,-3 3 1 16,3 7 1-16,-3 4-1 15,-5 0 1-15,5 0-1 16,-1 8 0-16,0-1-1 16,1 1 0-16,-1-1-1 0,1-3 0 15,-5-4 1-15,0-4 0 16,-4-3-1-16,-4-4 0 15,0-11 1-15,-4-4 0 16,0-14-1-16,0 0 0 16,0-1 0-16,0 4 0 0,-5-3 0 15,1 0 1-15,0-1-1 16,-5 5 0-16,1 3 0 16,-5 7 1-1,-3 4-1-15,-9 7 0 16,4 1 0-16,-4 3 0 0,8 7 0 15,5 4 1-15,3 4 0 16,5 0 1-16,4-1 0 16,8 1 1-16,0-7 0 15,8-5 0-15,5 1-1 16,4-8 1-16,-1-7-1 16,-3-7 0-16,0 0-1 15,3-4 0-15,-3-8-7 16,4-14 1-16,-1 11-8 15,5-4 0-15,4 0-3 16,0 1 1-16</inkml:trace>
          <inkml:trace contextRef="#ctx0" brushRef="#br0" timeOffset="9357.7541">15414-3397 37 0,'-21'-7'18'0,"21"-4"-8"15,0 11 25-15,4-4-32 16,5 1 1-16,3-1-1 16,5 4 1-16,3 4-6 15,5-1 1-15,-4 5 1 0,4-1 0 16,4-3-7-16,0-4 0 16,4 0-8-1,4-4 1-15</inkml:trace>
          <inkml:trace contextRef="#ctx0" brushRef="#br0" timeOffset="9164.048">15505-3669 30 0,'-8'0'15'0,"12"7"-12"0,0-3 25 16,-4 3-25-16,4 12 1 16,0 3 2-16,-4 4 0 15,5 7-7-15,-5 15 1 16,0-8 5-16,0 4 0 16,4 4-2-16,0 0 1 0,0-8-2 15,4-3 1-15,-4-7-4 16,1-5 0-16,3-10-6 15,-4-4 0-15,0-7-8 16,-4-4 1-16</inkml:trace>
          <inkml:trace contextRef="#ctx0" brushRef="#br0" timeOffset="9789.8842">15853-3481 25 0,'0'-4'12'0,"-4"-11"7"0,4 15 12 16,0 0-30-16,0 4 0 0,0 7 1 15,-4 4 0-15,-5 3-1 16,1 8 0-1,0 0 1-15,0-1 1 0,3 9-1 16,5-1 0-16,0-4 0 16,9 1 0-16,-1-8-2 15,0-4 1-15,5 0-1 16,-1-14 1-16,1 0-1 16,11-8 0-16,-3-7 0 15,4 0 1-15,-4 0-1 16,-5-11 1-16,-3 7-1 15,-5-3 1-15,-8-8 0 16,-4-3 0-16,-4-8 0 16,-5 7 0-16,1 8-1 15,-1 0 0-15,1 0-4 16,4 7 1-16,3 1-6 16,1 10 0-16,4 4-6 15,9 4 1-15</inkml:trace>
          <inkml:trace contextRef="#ctx0" brushRef="#br0" timeOffset="10064.5875">16126-3445 29 0,'-8'15'14'0,"16"18"-10"0,1-22 19 16,-1 4-21-16,0 0 0 0,0 11 0 15,1 7 1-15,-1-8-4 16,-4-2 1-16,0-1 3 15,-4-8 0-15,0-10-1 16,0-8 0-16,-4-10-1 16,4-1 1-16,0-11-1 15,4-7 0-15,5-4-1 16,3 4 1-16,9 4-1 16,-1 7 1-16,9-4 1 15,5 7 0-15,-1 8-1 16,0 4 1-16,-12 3-1 15,7 1 1-15,-3 3-1 16,0 3 1-16,0 1-8 16,0 3 0-16,-4-3-7 15,3 0 0-15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22.54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659946-D95A-46B4-B965-F788FADD3B26}" emma:medium="tactile" emma:mode="ink">
          <msink:context xmlns:msink="http://schemas.microsoft.com/ink/2010/main" type="inkDrawing" rotatedBoundingBox="7995,8841 8212,6087 8421,6104 8204,8858" semanticType="callout" shapeName="Other">
            <msink:sourceLink direction="with" ref="{D921F5CD-709C-4860-8CE3-529C5D875ACC}"/>
          </msink:context>
        </emma:interpretation>
      </emma:emma>
    </inkml:annotationXML>
    <inkml:trace contextRef="#ctx0" brushRef="#br0">1404-3507 13 0,'-4'-11'6'0,"0"7"1"0,8 8-1 16,-4-1-5-16,0 5 1 15,4 7 2-15,4 7 0 16,1 7-5-16,-1 8 1 16,4 14 3-16,5 12 0 15,-1 3-1-15,1 19 1 16,-9 7-1-16,5 18 0 16,-5 19 0-16,-8 4 0 15,-4-4 1-15,0 18 0 16,-5-4-1-16,-7-3 1 0,-1-15-2 15,1-3 1-15,-1-1-1 16,-4 1 1-16,1-4-2 16,-1-4 1-16,-8-15 0 15,0-14 0-15,0-8 0 16,4 1 0-16,4-12-1 16,5-11 1-16,-1-7-1 15,5-11 1-15,4-4 0 16,-1-11 0-16,5-7-6 15,4-8 1-15,0-3-7 16,0-4 1-16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4:14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2463 13663 11 0,'-12'0'5'0,"15"0"-4"0,6 0 5 0,0 0-3 16,-3 0 1-16,6 0 2 15,0 0 0-15,0 0-8 16,0 3 1-16,0-3 5 15,6 2 0-15,-9 1-2 16,-6-3 1-16,5 0-1 16,4 3 1-16,6-3 0 15,9 0 0-15,6 0-1 16,-1 0 1-16,-2 2-1 16,3 1 1-16,6 0-2 15,-7 2 1-15,4-2-1 16,3-3 1-16,-3 0-1 15,5 0 1-15,-5-3-1 16,6 0 1-16,2 1-1 0,1 2 0 16,-3 0 0-16,-1 2 0 15,1 1-1-15,3 0 0 16,-13-1 0-16,1 1 1 16,0-1-1-16,-3-2 0 15,2 0 1-15,10 0 0 16,3-2-1-16,-1-1 1 15,10 1-1-15,2 2 1 16,1-3 0-16,-3 0 0 16,-4 3-1-16,-2 0 0 15,2 0 0-15,-2 3 1 0,-3 0-1 16,-1-1 1-16,4 1-1 16,3-1 1-16,-1-2 0 15,-5 0 0-15,-1-2 0 16,1 2 0-16,0 0 0 15,-4 0 0-15,1 2 0 16,-3 1 0-16,-3 0 0 16,2-1 0-16,7 1 0 15,-1-3 0-15,-2 0-1 16,-3-3 1-16,3 3-1 16,-1 0 1-16,1 0-1 15,-3 0 1-15,-1 0-1 16,-2 3 1-16,6 0 0 15,-1-1 0-15,4 1-1 16,-6 0 1-16,-1-3 0 16,1 0 0-16,3-3-1 15,-1 0 1-15,1 3-1 16,0-2 1-16,-4-1-1 16,1 3 0-16,3 0 0 0,-1 0 0 15,1 0 0-15,-6-3 0 16,3 1 0-16,2 2 0 15,1 0-1-15,-9 0 1 16,8-3 0-16,1 0 0 0,-9 3 0 16,-3 0 1-1,2 0-1-15,4 0 0 16,3 0 0-16,2 0 0 16,-2-2 0-16,3 2 0 15,2 0 0-15,4 0 0 0,3 0 0 16,-10 2 0-16,4 4-1 15,-12-4 1-15,20-2 0 16,-2-2 1-16,2-1-1 16,10 0 1-16,5 1-1 15,-5 2 1-15,5 2-1 16,1-2 1-16,-7-2-1 16,4 2 1-16,-1 0-1 15,4 0 1-15,-7 0-1 16,7 2 0-16,-1-2 1 15,-5-2 0-15,5-1-1 16,10 1 1-16,-7 2-1 16,3 2 1-16,1-2 0 15,-10 0 0-15,1 0 0 0,5 0 0 16,-2 3-1-16,-4-1 1 16,-5 4-1-16,5-4 1 15,-2-2 0-15,-1 0 0 16,7 0 0-1,-1-2 0-15,-2 2 0 0,-4 2 0 16,1 4 0-16,-1-4 0 16,-2-2-1-16,-7 0 1 15,4 0-1-15,-1 0 1 16,1 0-1-16,-7 0 0 16,7 3 0-16,3-3 0 0,-1 0 0 15,-5 0 0-15,2 0 0 16,4 0 0-16,-4 3 0 15,-2-1 1-15,-1 4 0 16,7-4 0-16,-3 1-1 16,-7-3 1-16,7 0 0 15,5-3 0-15,1 3-1 16,-7 0 1-16,7 0-1 16,5 0 0-16,-11 0 0 15,-1-2 1-15,7 2-1 16,5 0 0-16,-5 2 0 15,8 4 1-15,-2-4 0 16,-4 1 0-16,4-3-1 16,5 2 1-16,1 1-1 15,2 0 1-15,0-1-1 16,-8 1 1-16,2-3-1 16,7 0 1-16,-4 3-1 0,0-1 1 15,1 1 0 1,-7-3 0-16,1 0 0 0,2 0 0 15,4 0 0-15,-1 0 0 16,-3 0 0-16,1 0 1 16,-7 0-2-16,4 0 1 15,-1-3-1-15,4 3 1 16,8 0-8 0,-11 0 1-16,-10 0-13 15,-2 0 1 1,-1 0-4-16,-26-26 1 15</inkml:trace>
  <inkml:trace contextRef="#ctx0" brushRef="#br0" timeOffset="2073.3787">14161 14843 18 0,'-15'-5'9'0,"12"2"-2"15,3 1 10-15,0-1-16 16,0-2 1-16,0 5 3 16,6 0 0-16,0 0-5 15,0 0 0-15,3 0 4 16,3-3 0-16,6 3 0 15,6-3 0-15,3 3-1 16,8 0 0-16,4 3-1 16,12 0 1-16,8-3-1 0,7-6 0 15,17 1-1-15,6 5 0 16,9-3 0-16,19-7 1 16,2 7-1-16,9 6 1 15,-3-3-1-15,12-3 1 16,2 6-1-16,4-3 1 0,9 5-2 15,3 3 1-15,6-5 0 16,-4 5 0 0,1 2-1-16,6-5 0 0,-9 6 0 15,-1 0 1-15,-5-9-1 16,-6 4 1-16,-15 2 0 16,-9-3 0-16,-21-5 0 15,-14 0 0-15,-13-3 0 16,-2 3 0-16,-16 0 0 15,-8-2 0-15,-9-4 0 16,-10 6 0-16,-5 0-2 16,-9 3 0-16,-6 2-5 15,-6 0 0-15,-6 6-10 16,0 2 1-16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18.134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8FA3EB-5853-4E6D-99B2-0CF14C1F799B}" emma:medium="tactile" emma:mode="ink">
          <msink:context xmlns:msink="http://schemas.microsoft.com/ink/2010/main" type="inkDrawing" rotatedBoundingBox="9385,5861 11121,7967 10899,8149 9164,6044" semanticType="callout" shapeName="Other">
            <msink:sourceLink direction="with" ref="{D921F5CD-709C-4860-8CE3-529C5D875ACC}"/>
            <msink:sourceLink direction="with" ref="{77D31A76-D7D7-4D62-BD33-59A7279FB755}"/>
          </msink:context>
        </emma:interpretation>
      </emma:emma>
    </inkml:annotationXML>
    <inkml:trace contextRef="#ctx0" brushRef="#br0">4121-1494 14 0,'0'0'7'0,"0"-7"5"0,0 7-1 0,0-7-9 15,0-1 1-15,0 1 1 16,0 0 1-16,-4-1-5 15,-1-6 0-15,-3-9 5 16,-4-10 0-16,-5-7 0 16,-4-23 0-16,-3-14 0 15,-18-15 0-15,-8 4-1 16,-12-8 0-16,-4-15-1 16,-8-6 0-16,-13-9-1 15,0 5 0-15,-9 7-2 16,-11-4 1-16,3-7-1 0,-8 18 0 15,9 4 0-15,3 7 0 16,5 26-1-16,0 8 1 16,12 7 0-16,13 10 1 15,8 9-4-15,8 6 1 16,8 4-5-16,9 4 1 16,4 8-7-16,12 10 0 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13.51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D31A76-D7D7-4D62-BD33-59A7279FB755}" emma:medium="tactile" emma:mode="ink">
          <msink:context xmlns:msink="http://schemas.microsoft.com/ink/2010/main" type="inkDrawing" rotatedBoundingBox="10246,8022 12893,8094 12862,9237 10215,9165" semanticType="enclosure" shapeName="Other">
            <msink:destinationLink direction="with" ref="{A88FA3EB-5853-4E6D-99B2-0CF14C1F799B}"/>
          </msink:context>
        </emma:interpretation>
      </emma:emma>
    </inkml:annotationXML>
    <inkml:trace contextRef="#ctx0" brushRef="#br0">5860-1173 9 0,'21'-15'4'0,"-13"-3"-1"0,-4 14 5 0,0-3-5 15,0-1 1-15,-4-3 2 16,-4 0 1-16,0-4-8 16,-4 1 0-16,-5 3 6 15,1-4 0-15,0 4-2 16,-5 0 1-16,-4 0-1 15,-4 0 1-15,-12 0-2 16,0-4 0-16,-4 0 0 16,-5 0 0-16,-16-3-1 15,0 0 1-15,-9-4-1 16,-11 3 0-16,-5 1-1 16,-5 3 1-16,1 8-1 15,-4-1 1-15,0 1-1 16,-9 0 1-16,5-1 0 15,-5 1 1-15,5 7-1 0,-5 0 0 16,1 0 0-16,4-4 1 16,-1 4-2-16,1 8 1 15,16 3-1-15,8 7 1 16,9 8-1-16,4 3 0 16,4 15 0-16,4-3 0 15,9 10 0-15,7 1 0 16,5-1 0-16,8 1 1 15,9 0-1-15,8-5 1 16,12 1-1-16,8 0 1 0,17 0 0 16,8 0 0-1,13-4-1-15,16 4 1 0,13 11 0 16,4-8 0-16,4-3 0 16,4-7 0-16,8-5 0 15,5-2 0-15,-1-5-1 16,5-3 1-16,8-8-1 15,-4-3 1-15,0-4-1 16,-1-4 0-16,-3 4 0 16,4-3 1-16,-4-8-1 15,-5-4 0-15,-8-3 0 16,1-4 1-16,-5 0-1 16,-8-4 1-16,-9 0-1 15,-4-3 0-15,-3-12 1 16,-9-6 0-16,-4-9 0 15,-9-3 0-15,-12-3-1 16,-8 3 1-16,-12 0 0 16,-9-3 0-16,-17-1-1 0,-7-3 1 15,-5-4-1-15,-13-4 1 16,-7 1-3-16,-13 10 0 16,-4 8-6-16,-9 7 0 15,1 12-7-15,-21 14 1 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40.87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2D81AA-9822-49DE-894A-5A5BE3388D04}" emma:medium="tactile" emma:mode="ink">
          <msink:context xmlns:msink="http://schemas.microsoft.com/ink/2010/main" type="writingRegion" rotatedBoundingBox="20644,6276 21447,6276 21447,8183 20644,8183"/>
        </emma:interpretation>
      </emma:emma>
    </inkml:annotationXML>
    <inkml:traceGroup>
      <inkml:annotationXML>
        <emma:emma xmlns:emma="http://www.w3.org/2003/04/emma" version="1.0">
          <emma:interpretation id="{61D55FAE-18F9-483C-9BFE-F4054AE9C875}" emma:medium="tactile" emma:mode="ink">
            <msink:context xmlns:msink="http://schemas.microsoft.com/ink/2010/main" type="paragraph" rotatedBoundingBox="20644,6276 21447,6276 21447,8183 20644,8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CC1C7B-5A52-4D6C-884B-0D3C5AD52738}" emma:medium="tactile" emma:mode="ink">
              <msink:context xmlns:msink="http://schemas.microsoft.com/ink/2010/main" type="line" rotatedBoundingBox="20644,6276 21447,6276 21447,8183 20644,8183"/>
            </emma:interpretation>
          </emma:emma>
        </inkml:annotationXML>
        <inkml:traceGroup>
          <inkml:annotationXML>
            <emma:emma xmlns:emma="http://www.w3.org/2003/04/emma" version="1.0">
              <emma:interpretation id="{FDC91C4D-DDB4-4AD1-8273-91D7461F8447}" emma:medium="tactile" emma:mode="ink">
                <msink:context xmlns:msink="http://schemas.microsoft.com/ink/2010/main" type="inkWord" rotatedBoundingBox="20644,6276 21447,6276 21447,8183 20644,81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14354-2741 19 0,'-8'-4'9'0,"-1"0"-1"0,5 0 5 15,8 1-12-15,-4 3 1 16,9 3 0 0,-5 5 1-16,8 7-3 0,1 3 1 15,-1 11 3-15,-8 12 1 16,4 7-1-16,-3 7 1 16,-1 19-1-16,-4-1 0 15,0 5-2-15,-4 3 1 16,4 11-1-16,-5-8 0 15,1-3-2-15,-8 4 1 16,-1-11 0-16,1-8 0 0,0-11-1 16,3-7 1-16,1-15-1 15,4-7 0-15,0-12-2 16,0-2 1-16,-1-5-6 16,5-3 1-16,0-1-6 15,9 1 0-15</inkml:trace>
          <inkml:trace contextRef="#ctx0" brushRef="#br0" timeOffset="434.1734">14188-1744 27 0,'-8'19'13'0,"8"-1"-11"0,4-11 17 16,0 1-17-16,4 3 1 16,5 3 1-16,-1 9 1 15,1-1-6-15,3 3 1 16,-3 1 3-16,-1 4 1 15,5-5-1-15,-5 1 1 16,5-4-2-16,-9-3 1 0,4-5-1 16,1-6 1-16,-1-8-1 15,1-8 1-15,3-6-2 16,5-1 1-16,0-4 0 16,4 1 1-16,-5 0-2 15,-3-1 1-15,-1 1-1 16,-3-1 0-16,-1 5-1 15,1-1 0-15,-1 4-10 16,0 4 0-16,17 3-5 16,-8 4 1-16</inkml:trace>
          <inkml:trace contextRef="#ctx0" brushRef="#br0" timeOffset="8724.4382">13824-3319 20 0,'4'-4'10'0,"-8"0"-5"16,4 4 9-16,0 0-13 15,0 0 1-15,0 0 3 0,4 0 0 16,4 4-5-16,0 7 0 16,1 11 3-16,3 7 1 15,-4 12-1-15,1 11 1 16,-5 3-3-16,0 0 1 15,0-4-1-15,0 5 1 16,0-5-1-16,-4-7 0 16,5-3-2-16,-1-12 0 15,-4-10-4-15,0-8 0 0,0-8-5 16,0-3 0 0</inkml:trace>
          <inkml:trace contextRef="#ctx0" brushRef="#br0" timeOffset="9082.82">13882-3283 27 0,'0'-25'13'0,"12"14"-11"15,-8 3 18-15,-4 8-17 16,4-3 0-16,5-1 0 15,-1 4 1-15,4 0-6 16,1 4 1-16,3-1 3 0,1 1 1 16,0 11-2-1,7-1 0-15,-3 8-1 16,0 1 1-16,-5 2 0 0,-3-3 0 16,-5 4 0-16,-8-4 0 15,-4 0 1-15,-4-3 0 16,-5-1-1-16,-3-3 1 15,-5-4-1-15,0-4 1 16,1-3-4-16,3 3 1 16,9-7-7-16,-1 4 0 15,14 0-4-15,7-4 1 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23.71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DEA699-CD99-4A14-815B-30A2A5DEF172}" emma:medium="tactile" emma:mode="ink">
          <msink:context xmlns:msink="http://schemas.microsoft.com/ink/2010/main" type="inkDrawing" rotatedBoundingBox="19781,9063 21504,9034 21505,9098 19782,9128" shapeName="Other">
            <msink:destinationLink direction="with" ref="{BAC74C77-9505-4881-B6F1-BBB0FFE20748}"/>
          </msink:context>
        </emma:interpretation>
      </emma:emma>
    </inkml:annotationXML>
    <inkml:trace contextRef="#ctx0" brushRef="#br0">12979-500 14 0,'-13'0'7'0,"9"0"2"0,4 0 8 0,9 0-15 16,7 0 1-16,21-3 3 16,21-5 1-16,25-3-8 15,25-3 1-15,24 6 5 16,9-3 0-16,8 7-1 16,-4 4 0-16,-12 8-2 15,-1-4 0-15,-24-1-1 16,-13 1 0-1,9-4 0 1,-21 0 0-16,-17 0-1 16,-12 0 0-16,-17 0-5 15,-16 4 0-15,-9 7-6 16,-12 3 0-16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2:59.46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C74C77-9505-4881-B6F1-BBB0FFE20748}" emma:medium="tactile" emma:mode="ink">
          <msink:context xmlns:msink="http://schemas.microsoft.com/ink/2010/main" type="inkDrawing" rotatedBoundingBox="10888,3893 19875,7890 19625,8453 10638,4456" semanticType="callout" shapeName="Other">
            <msink:sourceLink direction="with" ref="{ABDEA699-CD99-4A14-815B-30A2A5DEF172}"/>
            <msink:sourceLink direction="with" ref="{5FFDBBBC-E218-4E0B-B4CE-A2DE9381A97B}"/>
          </msink:context>
        </emma:interpretation>
      </emma:emma>
    </inkml:annotationXML>
    <inkml:trace contextRef="#ctx0" brushRef="#br0">9086 3754 7 0,'5'8'3'0,"-10"-16"2"16,5 4 3-16,-4 1-4 0,-4-5 0 15,-4 1 2 1,-5-4 0-16,-8-7-8 0,-8-1 0 16,0-3 6-16,0-4 0 15,-5 1-2-15,-7-1 1 16,-9-4 0-16,4 5 0 16,-3-5 0-16,-5 1 0 15,-5-1-1-15,-3-7 0 16,0 1-1-16,-4-9 1 15,-1 5-2-15,-3 3 1 0,3 0-1 16,-3-7 0-16,-9 0 0 16,-8-11 1-16,-5-8-1 15,-7-3 0 1,4 3 0-16,-5 4 0 0,-4 4 0 16,9 0 1-16,8 11-1 15,4-4 0-15,0 8 1 16,0-1 0-16,0 1-1 15,-12-1 1-15,-13-3 0 16,8-15 0-16,-8-4-1 16,5 4 1-16,3 8-1 15,5-8 0-15,-1 8 0 16,13 3 0-16,13 11 0 16,-5-4 1-16,-8 5-1 15,0-5 0-15,-12 1 0 16,-13-8 0-16,17-4 0 15,0-3 0-15,-5 0 0 0,5 3 1 16,8 4-1-16,-4 8 1 16,4 3 0-16,0-3 0 15,4-1-1 1,-4 4 1-16,-8 8-1 0,0-8 0 16,-5 0 0-16,1 0 1 15,8 1-1-15,8-1 0 16,-4 0 0-16,-4 0 0 0,0 4 0 15,0-4 0 1,-5-7 0-16,1-4 0 16,8 8 0-16,-4-1 0 15,-8 8 0-15,12-4 0 0,0 4 0 16,0 0 0-16,4 7 0 16,0 4 0-16,4-4 0 15,-8-3 0-15,0 3 0 16,-4-3 0-16,-4-1 0 15,-4-3 0-15,8-7 0 16,8 6 0-16,-4 1 0 16,4 8 1-16,8-1-1 15,-3 7 0-15,-5-3 0 16,-4-3 0-16,4-1 0 16,-12-4 0-16,-5 8 0 15,-3 0 0-15,-5 0 0 16,5 4 1-16,3-1-1 15,5 5 0-15,4 2 0 16,-4 1 1-16,12 8-3 0,4 3 0 16,1 0-4-16,-9 0 0 15,8 0-5-15,4-8 0 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3:02.6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FDBBBC-E218-4E0B-B4CE-A2DE9381A97B}" emma:medium="tactile" emma:mode="ink">
          <msink:context xmlns:msink="http://schemas.microsoft.com/ink/2010/main" type="inkDrawing" rotatedBoundingBox="10154,4391 10841,4434 10839,4458 10153,4415" shapeName="Other">
            <msink:destinationLink direction="with" ref="{BAC74C77-9505-4881-B6F1-BBB0FFE20748}"/>
          </msink:context>
        </emma:interpretation>
      </emma:emma>
    </inkml:annotationXML>
    <inkml:trace contextRef="#ctx0" brushRef="#br0">53 0 9 0,'-13'3'4'0,"-12"1"0"0,21-4 5 0,0 0-6 16,0 4 0-16,0-4 1 15,4 0 1-15,0 4-6 16,4-1 0-16,4-3 4 16,1 0 0-16,-1 4-2 15,4-4 0-15,5 0 0 16,8 0 0-16,-1-4 0 16,5 4 0-16,0 0 0 15,5 0 0-15,3 0 0 16,0 4 0-16,5 0 0 15,-5-4 1-15,0 3-1 16,-4-3 0-16,0 8 0 0,-4-5 0 16,-4-3-1-16,-4 0 1 15,0 0-1-15,-5 4 1 16,1 0 0-16,-1-1 0 16,-3-3-1-16,-1 4 1 0,1 0 0 15,-5-4 1 1,4 0-6-16,1 0 0 15,-1-8-5-15,-8 1 1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3:28.53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8C8751-8DEB-4802-8719-BFFA6B011D97}" emma:medium="tactile" emma:mode="ink">
          <msink:context xmlns:msink="http://schemas.microsoft.com/ink/2010/main" type="writingRegion" rotatedBoundingBox="11054,4784 22023,4662 22034,5677 11065,5799"/>
        </emma:interpretation>
      </emma:emma>
    </inkml:annotationXML>
    <inkml:traceGroup>
      <inkml:annotationXML>
        <emma:emma xmlns:emma="http://www.w3.org/2003/04/emma" version="1.0">
          <emma:interpretation id="{1D00C72E-E818-4274-9B89-78FE6ED312AB}" emma:medium="tactile" emma:mode="ink">
            <msink:context xmlns:msink="http://schemas.microsoft.com/ink/2010/main" type="paragraph" rotatedBoundingBox="11054,4784 22023,4662 22034,5677 11065,5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1057AD-42D4-41EF-9BB3-396F31B776D5}" emma:medium="tactile" emma:mode="ink">
              <msink:context xmlns:msink="http://schemas.microsoft.com/ink/2010/main" type="line" rotatedBoundingBox="11054,4784 22023,4662 22034,5677 11065,5799"/>
            </emma:interpretation>
          </emma:emma>
        </inkml:annotationXML>
        <inkml:traceGroup>
          <inkml:annotationXML>
            <emma:emma xmlns:emma="http://www.w3.org/2003/04/emma" version="1.0">
              <emma:interpretation id="{11AD6AEC-99C3-4C71-AA51-BFFDC7D4CA8F}" emma:medium="tactile" emma:mode="ink">
                <msink:context xmlns:msink="http://schemas.microsoft.com/ink/2010/main" type="inkWord" rotatedBoundingBox="11056,5008 12323,4994 12331,5683 11064,5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 0 37 0,'-4'15'18'0,"8"18"-9"0,-4-29 19 0,0-15-25 16,4 3 1-16,0-3 2 16,0 7 0-16,0 4-7 15,0 19 1-15,5 3 5 16,-5 11 1-16,0 15-2 15,-4-10 1-15,0 10-1 16,0 7 0-16,0 12-2 16,0-4 1-16,4-4-1 15,-4-7 0-15,4-26-1 16,-4-4 1-16,0-15-3 16,0 12 1-16,0-4-4 15,0-4 0-15,0-15-6 16,0 23 0-16,0-12-9 15,9-11 0-15</inkml:trace>
          <inkml:trace contextRef="#ctx0" brushRef="#br0" timeOffset="315.1129">94 363 46 0,'0'-4'23'0,"16"15"-17"0,-7-7 35 0,3-4-38 16,5 11 0-16,3-7 2 15,5 3 1-15,0-14-7 16,0 7 1-16,0 0 4 15,0-4 0-15,4 4-1 16,4 0 0-16,-8-4-6 16,-5 0 1-16,1 4-11 15,0-11 1-15,-1-7-6 16,5-1 0-16</inkml:trace>
          <inkml:trace contextRef="#ctx0" brushRef="#br0" timeOffset="738.2026">504-26 45 0,'-13'4'22'0,"26"10"-18"0,-9-6 36 0,4-1-37 16,1-18 0-16,-1 18 3 15,0 23 0 1,0 15-6-16,-3 21 0 0,-1-14 5 15,-4 11 1-15,0 4-2 16,4 7 1-16,0-11-3 16,-4-12 1-16,0-6-2 15,4-12 0-15,-4-7-1 16,0-7 1-16,0-8-6 16,0-7 0-16,0-8-12 15,13-15 1-15,7-3-4 16,9-4 1-16</inkml:trace>
          <inkml:trace contextRef="#ctx0" brushRef="#br0" timeOffset="7867.4029">1187 218 24 0,'4'4'12'0,"-8"-4"2"15,4 0 12-15,4 0-23 16,0 4 1-16,1-1 4 16,-5 16 0-16,0-1-9 0,0 1 0 15,0-12 7-15,4 4 0 16,-4 8-2-16,0 14 1 15,4 4-2 1,0 4 0-16,0 0-1 0,0-1 0 16,0-2-1-16,-4-9 0 15,-4-3 0-15,0-7 0 16,0-5-2-16,0-2 1 16,0-9-6-16,0-3 0 15,-1-11-10-15,5-11 0 16,9-4-1-16,-1 0 1 0</inkml:trace>
          <inkml:trace contextRef="#ctx0" brushRef="#br0" timeOffset="8168.9964">1216 48 46 0,'-8'-4'23'0,"12"-11"-20"15,-4 15 48-15,0-7-49 16,0 0 1-16,0-1 0 15,0 8 0-15,4-7-5 0,-4 7 0 16,4-4-6-16,9 4 0 16,-1-15-9-16,9 8 1 15</inkml:trace>
        </inkml:traceGroup>
        <inkml:traceGroup>
          <inkml:annotationXML>
            <emma:emma xmlns:emma="http://www.w3.org/2003/04/emma" version="1.0">
              <emma:interpretation id="{DD7C224F-000F-4739-A9E7-0D2077C93639}" emma:medium="tactile" emma:mode="ink">
                <msink:context xmlns:msink="http://schemas.microsoft.com/ink/2010/main" type="inkWord" rotatedBoundingBox="12967,4763 14118,4750 14129,5765 12978,57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976.6106">1945-248 31 0,'-4'-7'15'0,"4"-4"-2"16,0 11 16-16,0 4-25 0,0 3 0 16,0 8 2-16,0 7 1 15,4 11-9 1,-4 7 1-16,4 5 5 15,0-27 1-15,0 15-2 0,1 15 0 16,-1 11-2-16,-4 7 1 16,0-3-1-16,0-38 1 15,-4 5-1-15,-1-8 1 16,1-4-4-16,4-7 0 16,0-3-8-16,0-5 0 15,9 12-7-15,3 0 1 16</inkml:trace>
          <inkml:trace contextRef="#ctx0" brushRef="#br0" timeOffset="9623.3917">1928 684 28 0,'-4'-11'14'0,"0"0"-3"0,4 11 17 15,4-8-25-15,-4 8 0 0,0 4 3 16,0 0 0-1,0-1-7-15,0 5 0 0,4-5 5 16,-4 5 1-16,0-1-2 16,0-3 1-16,0-4-2 15,0 0 0-15,0 0-1 16,0 0 1-16,0 0-1 16,0 0 1-16,0 0-2 15,0 0 1-15,0 0 0 16,0 0 1-16,0 0-7 15,0-4 1-15,0-7-11 16,13-4 0-16,3 1-1 16,5-1 1-16</inkml:trace>
          <inkml:trace contextRef="#ctx0" brushRef="#br0" timeOffset="10854.1938">2504 739 33 0,'0'4'16'0,"21"-12"-13"15,-13 5 29-15,0 3-29 16,1-4 0-16,3 4 3 16,5 0 0-16,3 0-7 15,5 0 1-15,8-4 5 16,5 4 0-16,3-4-1 15,-4 4 1-15,1 0-2 16,-1 0 0-16,0 4-1 16,-4-4 0-16,-4 0-1 0,0 0 0 15,-8 0 1-15,0-4 0 16,-5 4-3 0,-8 0 0-16,1-3-9 0,-5-1 0 15,4-7-7-15,0 0 1 16</inkml:trace>
        </inkml:traceGroup>
        <inkml:traceGroup>
          <inkml:annotationXML>
            <emma:emma xmlns:emma="http://www.w3.org/2003/04/emma" version="1.0">
              <emma:interpretation id="{CE3570C0-AE64-4EC8-9CEA-CEC5D79FFC67}" emma:medium="tactile" emma:mode="ink">
                <msink:context xmlns:msink="http://schemas.microsoft.com/ink/2010/main" type="inkWord" rotatedBoundingBox="15592,5042 18779,5006 18787,5698 15600,5733"/>
              </emma:interpretation>
            </emma:emma>
          </inkml:annotationXML>
          <inkml:trace contextRef="#ctx0" brushRef="#br0" timeOffset="19773.3374">6285 654 35 0,'-8'0'17'0,"20"4"-10"16,-3-4 25-16,3 0-27 15,13 0 0-15,-4-4 2 0,3 4 0 16,10 0-9-16,3 0 1 16,4 4 7-16,9 0 0 15,0-1-2-15,-1 1 0 16,-3-11-1-16,-5 10 1 16,1-3-1-16,-1 0 0 15,-4 0-1-15,-4 0 0 16,-8 0-4-16,-4 0 0 15,-9 0-7-15,-3 0 1 16,-5-3-11-16,0-5 1 0</inkml:trace>
          <inkml:trace contextRef="#ctx0" brushRef="#br0" timeOffset="21933.9016">7569 14 28 0,'-4'3'14'0,"8"-10"-2"0,-4 7 14 15,0 0-23-15,0 0 0 16,0 0 1-16,4-7 0 16,0 3-5-16,-4 4 1 15,-4-4 4-15,0 1 1 16,-4-5-1-16,-9 8 0 15,1 0 0-15,-1 0 0 16,-4-3-2-16,-4 3 1 16,1 0-2-16,-1 3 1 15,-4 5-2-15,4-5 1 0,0 1-1 16,4 0 0-16,1-1 0 16,-1 1 0-16,4 0 0 15,1-1 0-15,3 1-1 16,1 3 1-16,4-3 0 15,-1 3 0-15,5 1 0 16,0-1 1-16,0-18 0 16,4-7 0-16,4 21 0 15,-4-3 0-15,8 15-1 16,1 0 1-16,-1 3 0 16,0 4 0-16,-4 4-1 15,0-4 0-15,1 0 0 16,-1 0 1-16,-4 0-1 15,0-3 0-15,0-4 0 16,0-4 1-16,0 3-1 0,0-6 0 16,0-8 0-16,0 7 1 15,0-3-2-15,4-1 1 16,4-10 0-16,0 0 0 16,5-1 0-16,3 1 0 15,5-4-1-15,0 0 1 16,0 4 0-16,-1-4 0 15,5 3 0-15,8 4 0 16,-4 1 0-16,0-1 0 16,4 0 0-16,-4 1 1 0,0 3-1 15,-4 0 0-15,0 3 0 16,-4 8 1 0,-5 4-1-16,-3 4 0 0,-1 6 0 15,-4-3 0-15,1-3 0 16,-5-12 0-16,0 8 0 15,-4 3 0-15,4 1 0 16,0 3 1-16,-4 4-1 16,0-1 1-16,-4 1-1 15,-8 0 1-15,-5-8 0 16,-4 1 0-16,-8-5-1 16,-4-3 1-16,-4-7-1 15,-4-4 0-15,3-7 0 16,1-4 0-16,0 0 0 15,0 0 0-15,8 0-2 16,4 0 0-16,8 3-6 16,5 1 0-16,8-4-10 0,4 3 1 15,8 8-1-15,4 0 1 16</inkml:trace>
          <inkml:trace contextRef="#ctx0" brushRef="#br0" timeOffset="18495.5303">4546 698 31 0,'-4'-3'15'0,"12"3"-4"15,-4 0 15-15,4 0-24 16,5 3 0-16,7-3 3 15,5 0 1-15,8 0-7 16,9 0 1-16,3 0 3 16,5 0 1-16,8 0-2 0,0 0 1 15,-4 0-2 1,-9 0 1-16,-7 0-2 16,-1 0 1-16,-8 0-2 15,-8 0 1-15,-5 0-5 16,-3 0 0-16,-1-3-9 0,1-8 0 15</inkml:trace>
          <inkml:trace contextRef="#ctx0" brushRef="#br0" timeOffset="19128.8073">5362 680 39 0,'-5'4'19'0,"22"-8"-14"0,-9 4 26 16,5 0-28-16,3 0 0 0,9 0 3 15,4 0 0-15,8 4-7 16,13-4 0-16,0 0 4 16,0 0 1-16,-5 0-2 15,1 0 1-15,-5 0-2 16,0 0 1-16,-3-8-1 16,-5 5 0-16,-8-12-3 15,-5 11 0-15,-3 4-9 16,-5 0 1-16,1-3-6 15,-1-5 0-15</inkml:trace>
        </inkml:traceGroup>
        <inkml:traceGroup>
          <inkml:annotationXML>
            <emma:emma xmlns:emma="http://www.w3.org/2003/04/emma" version="1.0">
              <emma:interpretation id="{FE1EA2F6-C9B9-4F56-9010-48A9B9E71C23}" emma:medium="tactile" emma:mode="ink">
                <msink:context xmlns:msink="http://schemas.microsoft.com/ink/2010/main" type="inkWord" rotatedBoundingBox="20009,5589 20528,5584 20528,5640 20010,5646">
                  <msink:destinationLink direction="to" ref="{E81A018E-8776-4E3C-89D1-035AF2BC71EB}"/>
                  <msink:destinationLink direction="with" ref="{68152DE2-79ED-415C-9250-A699F1C5748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783.8672">8956 617 30 0,'-4'-3'15'0,"17"3"-3"0,-13 0 16 0,12-4-24 15,-4 0 1-15,5 4 3 16,-5 0 0-16,13 0-10 16,-5 0 1-16,17-3 6 15,-8-1 0-15,21 0-2 16,-5 1 1-16,5 3-2 16,-9 0 0-16,4 0-1 15,-7 0 1-15,-1 0-1 16,-8 0 0-16,-9-4-4 15,1 4 0-15,-9-7-12 16,0-1 0-16,1-3-2 16,-1 4 1-16</inkml:trace>
        </inkml:traceGroup>
        <inkml:traceGroup>
          <inkml:annotationXML>
            <emma:emma xmlns:emma="http://www.w3.org/2003/04/emma" version="1.0">
              <emma:interpretation id="{78C9BADC-3A32-43F7-A8DF-5D6812B7174A}" emma:medium="tactile" emma:mode="ink">
                <msink:context xmlns:msink="http://schemas.microsoft.com/ink/2010/main" type="inkWord" rotatedBoundingBox="21579,4977 22026,4972 22033,5541 21585,5546">
                  <msink:destinationLink direction="with" ref="{E952C55C-7F05-4C62-A2E2-AD6D1F2FAD5C}"/>
                  <msink:destinationLink direction="with" ref="{73FDD3E3-61B7-4D17-AC11-2368BB9AA057}"/>
                </msink:context>
              </emma:interpretation>
              <emma:one-of disjunction-type="recognition" id="oneOf3">
                <emma:interpretation id="interp3" emma:lang="" emma:confidence="1">
                  <emma:literal>5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as</emma:literal>
                </emma:interpretation>
                <emma:interpretation id="interp7" emma:lang="" emma:confidence="0">
                  <emma:literal>'s</emma:literal>
                </emma:interpretation>
              </emma:one-of>
            </emma:emma>
          </inkml:annotationXML>
          <inkml:trace contextRef="#ctx0" brushRef="#br0" timeOffset="27581.6245">10969-42 38 0,'0'-7'19'0,"-8"0"-12"16,8 7 33-16,0 0-37 15,0 0 1-15,0 3 2 16,0 1 0-16,0 0-8 16,0-1 1-16,0 1 4 15,0 0 1-15,0-4-2 16,0 0 0-16,-4 0 0 15,-5 0 1-15,-7-4-1 16,-5 4 1-16,-8-4-1 0,-4 1 0 16,4-1 0-1,0 0 0-15,0 4-1 0,0 0 0 16,0 0-1-16,0 0 0 16,4 4 0-16,0 0 0 15,5-1 0-15,3 1 0 16,0 0-1-16,5 0 1 15,0-4-1-15,3 3 1 16,1 1-1-16,4 0 1 0,0 7-1 16,4-11 1-1,0 0 0-15,0 3 0 16,4 5 0-16,0 6 0 16,0 8 0-16,0-3 1 0,0 7 0 15,1-4 0-15,-1 3-1 16,-4-2 0-16,0-1 0 15,0 0 0-15,0-8 0 16,0 5 1-16,0-4-1 16,0-4 0-16,0-4 0 15,0 0 0-15,0 1 0 16,0-5 1-16,0 1-2 16,4 0 1-16,4-1 0 15,0-3 0-15,5-3 0 16,-1-1 0-16,5 0 0 15,-1-3 0-15,5 0 0 16,8-1 0-16,0 1 0 16,0 0 0-16,0 7 0 15,0 0 1-15,-4 0-1 0,0 3 0 16,0 1 0-16,-5 7 0 16,-3-4 0-16,-5 8 0 15,1-4 0-15,-1 4 0 16,-4 0 0-16,-8 7 0 15,5-11 0-15,-5-8 1 16,0 8-1-16,0 0 0 16,0 4 0-16,-5 0 0 15,-3 3 0-15,-4 1 0 16,-1-5 0-16,-3 1 1 0,-5-4 0 16,4 0 1-16,-16-3-1 15,0-5 1-15,0-3-1 16,0 0 1-16,0-3-1 15,0-1 1-15,4 0-2 16,4 1 1-16,4-1-3 16,5 0 0-16,-1 1-6 15,5-1 1-15,3-3-11 16,9-1 0-16,4 4-3 16,5 4 1-16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6:07.744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9-04-20T01:03:46.347"/>
    </inkml:context>
  </inkml:definitions>
  <inkml:traceGroup>
    <inkml:annotationXML>
      <emma:emma xmlns:emma="http://www.w3.org/2003/04/emma" version="1.0">
        <emma:interpretation id="{CC23AC1F-8976-4475-9327-58C04B9D8CA4}" emma:medium="tactile" emma:mode="ink">
          <msink:context xmlns:msink="http://schemas.microsoft.com/ink/2010/main" type="writingRegion" rotatedBoundingBox="15761,8623 23655,8322 23675,8866 15782,9167"/>
        </emma:interpretation>
      </emma:emma>
    </inkml:annotationXML>
    <inkml:traceGroup>
      <inkml:annotationXML>
        <emma:emma xmlns:emma="http://www.w3.org/2003/04/emma" version="1.0">
          <emma:interpretation id="{A209F9CD-76F4-4B00-9A6A-28C87BDC7906}" emma:medium="tactile" emma:mode="ink">
            <msink:context xmlns:msink="http://schemas.microsoft.com/ink/2010/main" type="paragraph" rotatedBoundingBox="15761,8623 23655,8322 23675,8866 15782,9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9B5633-C751-410F-B4DE-40EDEB9D8456}" emma:medium="tactile" emma:mode="ink">
              <msink:context xmlns:msink="http://schemas.microsoft.com/ink/2010/main" type="line" rotatedBoundingBox="15761,8623 23655,8322 23675,8866 15782,9167"/>
            </emma:interpretation>
          </emma:emma>
        </inkml:annotationXML>
        <inkml:traceGroup>
          <inkml:annotationXML>
            <emma:emma xmlns:emma="http://www.w3.org/2003/04/emma" version="1.0">
              <emma:interpretation id="{60275737-A34E-47B8-91D8-31BD879AC016}" emma:medium="tactile" emma:mode="ink">
                <msink:context xmlns:msink="http://schemas.microsoft.com/ink/2010/main" type="inkWord" rotatedBoundingBox="15764,8698 17199,8644 17205,8805 15770,8859">
                  <msink:destinationLink direction="with" ref="{73F04F0D-ACA6-4199-AFC3-E6D03E19297A}"/>
                  <msink:destinationLink direction="to" ref="{E81A018E-8776-4E3C-89D1-035AF2BC71EB}"/>
                  <msink:destinationLink direction="with" ref="{1E3FC784-7C46-42C9-89F3-DC2308A700B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-5868 317 20 0,'-21'4'10'0,"17"3"-6"0,8-7 14 0,9 0-16 16,8 4 1-16,8-1 3 16,8 1 0-16,0 0-7 15,29-4 1-15,21 0 4 16,25 4 0-16,-4 3-2 15,-17 4 1-15,17-4-2 16,-1 1 1-16,1-1-2 16,0-3 1-16,-13-1-1 0,-12 5 0 15,-17-5-2 1,-12 1 1-16,-13 0-8 16,-8-4 0-16,-8 7-2 0,-17-3 1 15</inkml:trace>
        </inkml:traceGroup>
        <inkml:traceGroup>
          <inkml:annotationXML>
            <emma:emma xmlns:emma="http://www.w3.org/2003/04/emma" version="1.0">
              <emma:interpretation id="{333FD5D2-9020-47E7-8AAF-E0D525D353C7}" emma:medium="tactile" emma:mode="ink">
                <msink:context xmlns:msink="http://schemas.microsoft.com/ink/2010/main" type="inkWord" rotatedBoundingBox="18025,8924 18644,8900 18648,8985 18028,9008">
                  <msink:destinationLink direction="with" ref="{E952C55C-7F05-4C62-A2E2-AD6D1F2FAD5C}"/>
                </msink:context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91.868">-3607 549 23 0,'-25'4'11'0,"63"-15"-7"0,-26 11 18 0,9 0-18 15,4 0 1-15,12 0 1 16,13 0 1-16,12 3-9 16,0 1 0-16,-8-4 5 15,-5 4 1-15,-11 3-3 16,-9-3 1-16,8 3-1 15,-4-3 0-15,-4-1-6 16,-8 5 1-16,-5-5-7 16,-7 12 1-16</inkml:trace>
        </inkml:traceGroup>
        <inkml:traceGroup>
          <inkml:annotationXML>
            <emma:emma xmlns:emma="http://www.w3.org/2003/04/emma" version="1.0">
              <emma:interpretation id="{9535C41E-BA0E-47E2-9B75-C86F163C1843}" emma:medium="tactile" emma:mode="ink">
                <msink:context xmlns:msink="http://schemas.microsoft.com/ink/2010/main" type="inkWord" rotatedBoundingBox="21647,8398 23655,8322 23675,8866 21668,894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>634 115 0,'0'0'16,"-46"11"-1,46-11 1,-12-4 0,0 4-1,-1-4 1,-20 8-1,8-4 1,0 7-16,0 1 31,25-8-15,0 0-16,0 0 16</inkml:trace>
          <inkml:trace contextRef="#ctx0" brushRef="#br0" timeOffset="-165247.0363">419 107 7 0,'4'-55'3'0,"8"29"10"0,-8 23-3 15,0-5-7-15,5 1 0 0,-1-1 2 16,0 8 1-16,-4 0-6 16,-4 4 1-1,-4 4 4-15,-8 3 0 16,-5 7-1-16,1 0 1 16,-13 1-2-16,-8 3 1 0,-13 0-2 15,8 0 0-15,-3-4 0 16,3 5 0-16,1-9 0 15,4 5 0-15,4-5-1 16,8 1 1-16,4-8 0 16,5 5 1-1,11-1-1 1,5 0 1-16,5-4-1 16,3-3 0-16,8-4 0 15,1 7 0-15,4 4 0 16,-1 4 0-16,9 7-1 15,4 0 0-15,5 0 0 16,-1 0 0-16,-8 0 0 16,-4-7 1-16,0 3-1 0,-5-3 0 15,5 0-2-15,-8-8 1 16,4 1-10-16,-1-1 1 16,5 4-6-16,0-4 0 15</inkml:trace>
          <inkml:trace contextRef="#ctx0" brushRef="#br0" timeOffset="-165910.0729">108 243 11 0,'-17'0'5'0,"1"0"5"15,16 0 6-15,0 0-13 16,8-3 0-16,5-1 3 15,11 4 1-15,22 0-8 16,12 0 1-16,21-4 5 16,28 4 0-16,13 0-1 0,1 0 0 15,11-3-1-15,1 3 1 16,-5 0-2-16,4 0 1 16,-11-4-2-16,-10 0 1 15,1 1-1-15,-17-5 1 16,1 1-2-16,-18 0 1 15,-11-1 0-15,-13 1 0 16,-9 0-3-16,-16-1 0 16,-12 1-9-16,-13-4 0 0,-21 11-1 15,-8-8 0-15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15.05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0BB95B-ECF5-4367-974C-D6E141450AC5}" emma:medium="tactile" emma:mode="ink">
          <msink:context xmlns:msink="http://schemas.microsoft.com/ink/2010/main" type="inkDrawing" rotatedBoundingBox="8359,8187 12554,6540 12601,6659 8406,8306" semanticType="callout" shapeName="Other">
            <msink:sourceLink direction="with" ref="{F2537B03-D32F-4C76-A0CA-BEFE3FB24CC0}"/>
            <msink:sourceLink direction="with" ref="{DECFDB32-A742-4D04-B9B9-F96C2F6AF388}"/>
          </msink:context>
        </emma:interpretation>
      </emma:emma>
    </inkml:annotationXML>
    <inkml:trace contextRef="#ctx0" brushRef="#br0">5 1663 11 0,'4'8'5'0,"-16"-19"4"15,16 14 5-15,-4-3-11 16,0 0 0-16,4 4 2 16,0 0 1-16,-4-1-6 15,0-3 1-15,4 4 4 0,0-4 1 16,-4 7-2-16,4-3 1 16,1 0-1-16,-5-4 0 15,4 0-2-15,4 0 1 16,0-8-2-16,-4 5 1 15,5-5 0-15,3 5 0 16,1-5 0-16,-1-3 0 16,5 0-1-16,3-3 1 15,5-5-1-15,0 1 1 16,4-1-1-16,0-3 0 16,4 4-1-16,0-1 1 15,-4 5 0-15,0 3 0 16,8 0 0-16,1-4 1 15,-1-3-2-15,0-1 1 0,1 1-1 16,-1-1 1-16,-8 1-1 16,0 3 1-16,4 0-1 15,-4 4 1-15,-4-3-1 16,-5 3 1-16,14 0-1 16,-1-4 1-16,-4 4-1 15,0-4 0-15,4-3 0 16,-4 3 1-16,0-3-1 15,0 3 1-15,4-4-1 16,0 5 1-16,-4 6-1 16,4-3 1-16,0 0-1 15,5-3 1-15,-1 6-1 16,-4-10 1-16,-4 3-1 16,0 4 0-16,4 0 0 0,4 0 1 15,5-4-1-15,-1 4 1 16,5-4 0-16,-5 4 0 15,1 0-1-15,3 0 1 16,5 0-1-16,0 0 1 16,-1-4-1-16,-3 1 1 15,-5-1-1-15,1-7 0 16,3 4 0-16,5 3 0 16,4-4 0-16,4 1 0 15,0-4 0-15,4 0 0 0,8 3 0 16,-4-3 0-16,1 0 0 15,-9 0 1-15,4 0-1 16,4-4 0-16,4-3 0 16,1-1 0-16,3 1 0 15,13-15 1-15,-4 11-1 16,-8 3 0-16,3 1 0 16,1-4 0-16,0 3 0 15,-5 4 0-15,-3 1 0 16,3-1 1-16,5 0-1 15,-17 8 0-15,-4-1 0 16,0-6 1-16,-4-5-1 16,0 8 1-16,-5 0-1 15,-3 0 0-15,-9 3 1 16,-4 5 0-16,-8-1-1 16,-4 8 1-16,-4-1-2 0,-5-3 1 15,-4 4-3-15,-4-1 0 16,-4 8-7-16,0 0 1 15,0 0-9-15,4 4 1 16,-4 3 0-16,-4-10 1 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17.23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F04F0D-ACA6-4199-AFC3-E6D03E19297A}" emma:medium="tactile" emma:mode="ink">
          <msink:context xmlns:msink="http://schemas.microsoft.com/ink/2010/main" type="inkDrawing" rotatedBoundingBox="14520,8311 16917,6569 17004,6689 14607,8431" semanticType="callout" shapeName="Other">
            <msink:sourceLink direction="with" ref="{60275737-A34E-47B8-91D8-31BD879AC016}"/>
            <msink:sourceLink direction="with" ref="{D3152EEC-0F7E-4372-85C6-41DF533FAD1E}"/>
          </msink:context>
        </emma:interpretation>
      </emma:emma>
    </inkml:annotationXML>
    <inkml:trace contextRef="#ctx0" brushRef="#br0">-2 1741 16 0,'-4'7'8'0,"4"-21"-3"15,0 14 11-15,0 0-14 16,0 0 0-16,4-8 4 16,5 1 1-16,-1 7-8 15,0-4 1-15,0 0 4 16,1 1 1-16,-1-1-1 16,4 0 0-16,1 1-3 0,-1 3 1 15,1-4-1 1,3-3 1-16,5-1-1 15,4-3 0-15,0 0 0 16,4-3 0-16,0-1 0 0,0-4 0 16,-5-3 0-16,-3 4 0 15,0-1 0-15,4 1 0 16,0 3 1-16,8 4 0 16,-4-3-1-16,4-1 1 15,4-4-1-15,0 1 1 16,1 0-1-16,-1-4 1 0,0-1-2 15,5 1 0-15,-1 0 0 16,0 0 1 0,1-4-1-16,-1 8 0 15,-8-4 0-15,-4-4 1 0,0 4-1 16,5-7 0-16,-5-1 0 16,-1 12 1-16,6-1-1 15,-1-3 1-15,0 0 0 16,0 0 0-16,0-4 0 15,-4 1 0-15,0-1-1 16,0-4 1-16,4 8-1 16,0-3 1-16,1 2-1 15,3 1 1-15,0 0-1 16,-8-4 1-16,4 4 0 16,-8 0 0-16,4 0-1 15,-8 4 1-15,-1-4-1 16,1 0 1-16,0 0-1 15,0-1 1-15,-1 1-1 0,1-3 0 16,4-1 0-16,-4 0 0 16,-1 4 0-16,1 0 0 15,0 4 0-15,-1 3 0 16,1 0 0-16,0 0 0 16,-1-3 0-16,1 3 0 15,0 0 0-15,0 1 0 0,-5-1 0 16,1 0 0-1,3 1 0-15,1-1 0 16,-4 0 0-16,-1 4 0 16,1 0 0-16,-1 0 0 0,5 0 0 15,0 0 1-15,-5 4-1 16,5-4 0-16,-4-4 0 16,-1 7 0-16,1-3 0 15,-5-3 1-15,1-1-1 16,-5 4 0-16,0-8 0 15,0 5 0-15,5-1-1 16,-1 0 1-16,-3 1-3 16,-1-1 1-16,0 0-4 15,-4 4 0-15,0 4-8 16,1-1 1-16,-1 12-2 16,-8 0 1-16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4:35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16019 6969 21 0,'-3'-16'10'0,"15"6"-10"0,-6 10 18 16,-4-3-16-16,1-2 0 15,-3 5 2-15,0-6 1 16,0 1-6-16,0 5 1 15,0-5 4-15,0 0 0 16,-3-1 0-16,-2-2 1 16,-4-2-2-16,-6 2 1 15,-3 0 0-15,-3 3 1 0,-3-1-2 16,-3 1 1-16,-5 2-1 16,-4 6 0-16,-6 0-2 15,-2 5 1-15,-1 0-2 16,-3 7 1-16,-8-4-1 15,-1 0 1-15,-2 2 0 16,-7 5 1-16,1 3-1 16,5 3 1-16,-5 5 0 15,-4-5 0-15,4 3-1 16,-1 4 1-16,1 4-1 16,-1-1 0-16,10 6 0 15,-1 2 0-15,1 6-1 16,-4 2 1-16,4 0-1 15,2 6 1-15,3 2-1 16,4 3 1-16,8 3-1 16,6 2 0-16,4 2 1 15,11-4 0-15,6 5-1 16,3-3 1-16,9 11-1 0,3-3 1 16,6-3-1-16,6 3 1 15,3 0-1-15,8-8 1 16,4 6 0-16,9-1 0 15,2-5 0-15,4 1 1 16,12-4-1-16,5 1 0 16,7-4 1-16,11-7 0 15,-9 0-2-15,7 3 0 0,5-6 0 16,6-8 1-16,7-2-1 16,-7-8 1-16,6-8-1 15,1-6 0-15,5-7 0 16,0-3 1-16,-3-3-1 15,0-2 0-15,1-6 0 16,2 0 1-16,-9-2-1 16,0-5 1-16,1-6 0 15,-7-5 0-15,3-3 0 16,-2-5 0-16,-13-8-1 16,0-3 1-16,1-5 0 15,-16 10 0-15,1-17 0 16,-7-4 0-16,-8 3 0 15,-9 0 1-15,-3-8-1 16,-1 3 1-16,-2-5-1 16,-3-4 1-16,-3-12-2 0,-1 8 1 15,-8-3-1 1,-6-3 1-16,-6 5 0 0,-9 4 0 16,-9-1 1-1,-2-5 1-15,-10 8 0 0,-9 2 0 16,-6 9-1-16,-2-4 0 15,5 4-1-15,-9 2 1 16,-5 0-2-16,-1-3 1 16,-8 3-1-16,-4 3 0 15,-2 3 0-15,5 2 0 0,-5 0-1 16,-1 10 0-16,-2 9-2 16,-1 2 0-16,1 3-5 15,6 8 0-15,5 5-8 16,1 2 1-16,8 9-8 15,3 0 0-15,-14-3 2 16,23-11 0-16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44.12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1A018E-8776-4E3C-89D1-035AF2BC71EB}" emma:medium="tactile" emma:mode="ink">
          <msink:context xmlns:msink="http://schemas.microsoft.com/ink/2010/main" type="inkDrawing" rotatedBoundingBox="16739,7893 20485,6278 20692,6757 16946,8372" semanticType="callout" shapeName="Other">
            <msink:sourceLink direction="to" ref="{FE1EA2F6-C9B9-4F56-9010-48A9B9E71C23}"/>
            <msink:sourceLink direction="to" ref="{60275737-A34E-47B8-91D8-31BD879AC016}"/>
          </msink:context>
        </emma:interpretation>
      </emma:emma>
    </inkml:annotationXML>
    <inkml:trace contextRef="#ctx0" brushRef="#br0">3588-2 6 0,'-17'3'3'0,"0"-6"2"0,17 3-6 0,0 0 2 15,0 0 0-15,0 0 5 16,0 0 1-16,5 3-6 16,-1 1 0-16,0-4 5 15,0 4 0-15,-4-1 0 16,0 1 1-16,0 3-3 16,0 1 1-16,0 6-2 15,4-3 1-15,0 1-1 16,5-1 0-16,-5-4-1 15,4 8 0-15,0-8-1 16,1 4 1-16,-1 7-1 16,-8-3 1-16,0 0-1 15,0 3 1-15,-4-3-2 16,-5 0 1-16,1 3-1 16,0 1 1-16,0-1-1 0,-1 0 1 15,-3 4-1-15,-5 1 1 16,1-1-1-1,-1-4 1-15,-4 0-1 16,1-3 1-16,-1 0 0 0,0 3 1 16,1 1-1-16,-5 7 1 15,0-4-1-15,0 0 0 16,-4 0 0-16,4 0 0 16,4 0-1-16,1 4 1 15,-5-1-1-15,-4 5 1 0,0-8-1 16,-4-4 1-16,0 1 0 15,0 3 0-15,4-7 0 16,0-1 0-16,-5 5-1 16,-3 3 0-16,-4-4 0 15,-5 1 0-15,-3-1 0 16,-1 8 0-16,4-4 0 16,5 0 1-16,-9-4-1 15,-4 1 1-15,5-4-1 16,3 3 1-16,1-7-1 15,-1 4 1-15,-4-4-1 16,-4-4 1-16,1 0-1 16,-5-3 0-16,0 0 0 15,4 3 0-15,-4 1 0 16,-8-1 0-16,8 0 0 16,0 1 1-16,4-1-1 15,0-3 0-15,0-1 0 0,13 1 1 16,-13 0-1-16,8-1 0 15,5 1 0-15,-1 3 0 16,5 1 0-16,8-1 0 16,-25 8 0-16,1 0 1 15,-1-1-1-15,4 1 0 16,-4 0 0-16,0-4 0 16,5 0 0-16,-5-4 1 15,8 8-1-15,1-4 0 0,3 7 0 16,1 1 0-16,4-1 0 15,-1 8 0-15,-3-4 0 16,-5 0 0-16,1 4 0 16,3 0 1-16,1-4-1 15,8 4 1-15,0 3-1 16,0-3 1-16,4 3 0 16,0 4 0-16,-5-11-1 15,1 1 1-15,0 2-1 16,-4 5 1-16,4-1 0 15,0-3 0-15,4 0-1 16,4-4 1-16,8-4-1 16,5 1 1-16,-1-5-1 15,5-3 0-15,0-3-4 16,0-1 1-16,3-3-8 16,1-4 0-16,4 0-6 15,17-15 1-15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45.72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52C55C-7F05-4C62-A2E2-AD6D1F2FAD5C}" emma:medium="tactile" emma:mode="ink">
          <msink:context xmlns:msink="http://schemas.microsoft.com/ink/2010/main" type="inkDrawing" rotatedBoundingBox="18297,8059 21849,6337 22153,6965 18601,8686" semanticType="callout" shapeName="Other">
            <msink:sourceLink direction="with" ref="{78C9BADC-3A32-43F7-A8DF-5D6812B7174A}"/>
            <msink:sourceLink direction="with" ref="{333FD5D2-9020-47E7-8AAF-E0D525D353C7}"/>
          </msink:context>
        </emma:interpretation>
      </emma:emma>
    </inkml:annotationXML>
    <inkml:trace contextRef="#ctx0" brushRef="#br0">36 1904 18 0,'-25'3'9'0,"13"-3"-8"0,12 0 9 16,0 0-9-16,4 0 0 15,4-3 4-15,5-1 0 16,3-3-4-16,5-1 0 16,4-3 3-16,-5-4 1 15,5 4-1-15,8-3 1 16,1-5-3-16,-1 5 1 15,0-5-2-15,-4 8 1 16,4 0-1-16,0 0 0 0,4-4 0 16,5 1 1-16,7 3-1 15,1-4 1-15,0 4-1 16,-1 0 1-16,14 3-1 16,-5 1 0-16,4 3-1 15,-4-3 1-15,0 0-1 16,0 3 1-16,0-3 0 15,4-1 0-15,-4 1 0 16,0-1 1-16,8 1-1 16,0 0 1-16,-4-4-1 15,0 0 1-15,-8 3-1 16,-4-3 0-16,0 4 0 16,-1-1 1-16,5-3-2 0,0 0 1 15,8 0-1 1,-8-3 1-16,-4-5 0 15,4 1 0-15,-1 7-1 16,1-8 1-16,-4-3 0 16,-5 0 0-16,1-4-1 0,4 1 1 15,4-1-1-15,4 0 1 16,4-3-1-16,-8-1 0 16,-5 4 0-16,-3 4 0 15,-5 0 0-15,-4-3 1 16,-3-1 0-16,3 0 0 0,-4 0-1 15,0 0 1 1,-4-3-1-16,0-4 1 16,0-4-1-16,-4 0 1 15,4 4-1-15,-4-7 1 0,4-1-1 16,-9 8 1-16,-3 4 0 16,0 3 0-16,-1 0 0 15,-3 0 0-15,-1-3 0 16,5-1 0-16,-1 1-1 15,1-1 0-15,-1 8 0 16,-3 0 1-16,-1-7 1 16,-4 3 0-16,1 4-1 15,-5-4 1-15,-4 4 0 16,4 4 0-16,-4-1-1 16,4 1 0-16,0 3-1 15,5 0 0-15,3-3-2 16,0 3 1-16,5-3-1 15,4 3 0-15,-5-3-2 0,5-1 0 16,4-3-1-16,-5 4 0 16,-3-4-2-16,-5 0 0 15,-3 0-5-15,-5 7 0 16,-8 4-3-16,8-8 1 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4-20T01:06:04.3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84996D-834F-4D3D-AEF5-3FB12AE6E360}" emma:medium="tactile" emma:mode="ink">
          <msink:context xmlns:msink="http://schemas.microsoft.com/ink/2010/main" type="writingRegion" rotatedBoundingBox="11959,14297 11974,14297 11974,14312 11959,14312"/>
        </emma:interpretation>
      </emma:emma>
    </inkml:annotationXML>
    <inkml:traceGroup>
      <inkml:annotationXML>
        <emma:emma xmlns:emma="http://www.w3.org/2003/04/emma" version="1.0">
          <emma:interpretation id="{40ABE881-F587-4F27-9317-47203D5E902E}" emma:medium="tactile" emma:mode="ink">
            <msink:context xmlns:msink="http://schemas.microsoft.com/ink/2010/main" type="paragraph" rotatedBoundingBox="11959,14297 11974,14297 11974,14312 11959,14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5BD732-E827-4BE9-9CA5-11B61908840A}" emma:medium="tactile" emma:mode="ink">
              <msink:context xmlns:msink="http://schemas.microsoft.com/ink/2010/main" type="line" rotatedBoundingBox="11959,14297 11974,14297 11974,14312 11959,14312"/>
            </emma:interpretation>
          </emma:emma>
        </inkml:annotationXML>
        <inkml:traceGroup>
          <inkml:annotationXML>
            <emma:emma xmlns:emma="http://www.w3.org/2003/04/emma" version="1.0">
              <emma:interpretation id="{FC4FF67D-3B44-4145-852B-EB590BF7720A}" emma:medium="tactile" emma:mode="ink">
                <msink:context xmlns:msink="http://schemas.microsoft.com/ink/2010/main" type="inkWord" rotatedBoundingBox="11959,14297 11974,14297 11974,14312 11959,1431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0,'0'0'0,"0"0"0,0 0 31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06.16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537B03-D32F-4C76-A0CA-BEFE3FB24CC0}" emma:medium="tactile" emma:mode="ink">
          <msink:context xmlns:msink="http://schemas.microsoft.com/ink/2010/main" type="inkDrawing" rotatedBoundingBox="10694,5827 14609,5991 14583,6627 10668,6462" shapeName="Other">
            <msink:destinationLink direction="with" ref="{410BB95B-ECF5-4367-974C-D6E141450AC5}"/>
          </msink:context>
        </emma:interpretation>
      </emma:emma>
    </inkml:annotationXML>
    <inkml:trace contextRef="#ctx0" brushRef="#br0">-366 956 22 0,'-4'4'11'0,"4"-1"-7"15,0-3 11-15,0 8-11 16,0-1 0-16,0-3 1 15,0 3 1-15,0-3-7 16,0 7 0-16,0-4 5 16,0 1 0-16,4 3-2 15,-4 0 1-15,4-4-1 16,-4-3 0-16,4-1-1 16,1 1 1-16,-1 0-1 15,4-1 0-15,0 1-1 16,1 0 1-16,3 3-1 0,0 1 1 15,5-1-1-15,0 0 0 16,-1 1 0-16,5 3 0 16,-5 0 0-16,1-4 0 15,4 4 0-15,-1-3 1 16,1-1-1-16,0 0 0 16,0-3 0-16,-5 0 1 15,1-4-1-15,-1 3 0 16,1 1 0-16,-1 0 0 0,5-4 0 15,-4 0 0 1,3 0 0-16,1 0 0 0,0 0 0 16,-1 0 0-16,1-4 0 15,4 0 1-15,0 1 0 16,0-1 1-16,0 0-1 16,-1 1 0-16,1-1 0 15,0 0 1-15,4 1-1 16,4-1 1-16,-4 0-2 15,0 4 0-15,0 0 0 16,4 0 0-16,-4-4 0 16,-4 1 0-16,-4 3 0 15,0-4 0-15,-1 4 0 16,1 0 0-16,4-4 0 16,0 4 0-16,0 0 0 15,-1 0 0-15,1 4 0 0,0 0 0 16,4-4 0-16,0 0 0 15,0 0 0-15,0 0 0 16,-4 3 0-16,4 1 0 16,0 0 0-16,-4 0 0 15,0 3 0-15,-1 0 1 16,1 1-1-16,0-1 1 16,0 0-1-16,4 4 0 0,-4-3 0 15,-5 3 1 1,-3-4-1-16,0 1 0 15,-1-1 0-15,-3 4 0 16,3-4 0-16,-3-3 1 0,3 0-1 16,-3-1 0-16,3 5 0 15,1-1 1-15,-5 4-1 16,5 4 0-16,-5-4 0 16,5 0 0-16,-1 0 0 15,1 0 0-15,-5 4 0 16,5 3 0-16,-5-7 0 15,1 4 1-15,-5-4-1 16,0 4 0-16,-4-1 0 16,9 1 1-16,-9 0 0 15,0-8 0-15,0 1-1 16,4-5 0-16,-3 1 1 0,-1-4 0 16,0 4-1-1,-4-4 1-15,0 0-1 16,0 0 0-16,4-8 0 15,0 1 1-15,4-4-1 0,1-4 1 16,-1 4-1 0,0-4 0-16,5-7 0 0,-1 4 0 15,1-1 0-15,-1-6 1 16,0 6-1-16,5 8 0 16,0-4-1-16,-5 4 1 15,0 4 0-15,-3 3 0 0,11 4 0 16,1 0 0-1,0-3 0-15,-5-1 0 16,9-3-1-16,-4 3 1 0,-5 0 0 16,-3 4 0-16,-1 0 0 15,1 0 0-15,-1 4 0 16,1 0 0-16,-1-4 0 16,0 3 0-16,1 1 0 15,3-4 0-15,1 0 0 16,4 0 0-16,-1 0 0 15,1 0 0-15,0 4 0 16,0-1 1-16,3-3-1 16,-7 4 1-16,4-8-1 15,-1 8 0-15,1 0 0 16,0-1 1-16,0-10-1 16,-1 0 0-16,1 3 0 15,0 0 1-15,-1 8-1 16,1-8 0-16,4 4 0 0,0 0 1 15,0 8-1-15,-1-5 1 16,-3-3-1-16,0 4 0 16,-5-8 0-16,1 1 1 15,0-1-2-15,3 4 1 16,1 0 0-16,0 0 1 16,-1 0-1-16,5 0 0 15,0 4 0-15,4-4 1 16,-4 0 0-16,0-8 0 0,0 1-1 15,-1 7 1-15,5 0-1 16,0 7 0 0,-4-3 0-16,4 0 0 15,0-4 0-15,4 0 0 0,1-4 0 16,-1 0 0-16,0 1 0 16,-4-1 0-16,-4-3 0 15,-5-1 1-15,5 1-1 16,-4-4 0-16,4 0 0 15,0 0 0-15,-1-4 0 16,10 0 1-16,-10 1-1 16,5-5 0-16,0-3 0 15,0 4 1-15,-4-1-1 16,-4 5 1-16,0-5-1 16,-5-3 0-16,1 0 0 15,-5 4 1-15,-4 3-3 16,1-4 0-16,-5 8-8 0,-4 11 1 15,0 0-8 1,-4 11 1-16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08.55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152EEC-0F7E-4372-85C6-41DF533FAD1E}" emma:medium="tactile" emma:mode="ink">
          <msink:context xmlns:msink="http://schemas.microsoft.com/ink/2010/main" type="inkDrawing" rotatedBoundingBox="15238,6095 18945,6083 18947,6567 15240,6579" semanticType="underline" shapeName="Other">
            <msink:destinationLink direction="with" ref="{73F04F0D-ACA6-4199-AFC3-E6D03E19297A}"/>
          </msink:context>
        </emma:interpretation>
      </emma:emma>
    </inkml:annotationXML>
    <inkml:trace contextRef="#ctx0" brushRef="#br0">4181 1070 16 0,'0'0'8'0,"0"4"6"15,0-4-3-15,0 0-7 16,0 0 1-16,0 0 1 15,0 0 1-15,0 0-9 16,4-4 1-16,-4 4 5 0,5-4 1 16,-5 4-3-16,8 0 1 15,-4 4-1-15,4 0 0 32,1 7-1-32,-1 4 1 15,0-1-1-15,0 1 1 16,1-4-2-16,-1 0 1 15,4 0-1-15,1 0 1 16,3 0-1-16,1-3 1 16,0 3-1-16,-1 0 1 15,9 0-1-15,0-4 1 0,-4 1-1 16,-5-1 1 0,1 0 0-16,3 1 0 0,1-5 0 15,0 1 0-15,-5 0 0 16,5-1 1-16,0 1-1 15,-1-4 0-15,5 4 0 16,0-8 0-16,4 8-1 16,0-4 1-16,4 0 0 15,-4 0 0-15,0 0-1 16,-4-4 1-16,4 0 0 16,-4 1 0-16,0-1-1 15,0 0 1-15,-1 1-1 16,1-1 1-16,0 0-1 15,0 1 1-15,0-1-1 0,4 4 0 16,-13-4 0 0,1 4 0-16,0 0 0 15,-1-3 1-15,1 3-1 16,-1-4 1-16,1 4-1 0,-1 0 0 16,1 0 0-16,4 0 0 15,-1 0 0-15,1 0 0 16,0-4 0-16,-1 4 0 15,1-4 0-15,-4 1 1 16,3 3-1-16,1 0 0 0,-4 3 0 16,-1 1 0-16,1 0 0 15,-1 0 1 1,1-1-1-16,0 1 1 16,-5 0-1-16,5-1 1 0,3-3-1 15,1 4 0-15,0-4 0 16,-1 0 1-16,1 0-1 15,4 4 0-15,-4-1 0 16,-5-3 1-16,-3 4-1 16,3-4 1-16,-3 7-1 15,-1 1 1-15,-4 3-1 16,1-4 1-16,-5 0-1 16,4 1 1-16,0-1-1 15,1 4 0-15,-1 4 0 16,0 0 0-16,0-1 0 15,1 8 0-15,-5-7 0 16,4 4 1-16,-4-5-1 0,0 5 0 16,1-5 0-16,-1 1 1 15,0-4-1-15,0 0 0 16,0-3 0-16,0-1 1 16,0 0-1-16,5-3 1 15,-5-4-1-15,0 0 1 16,0 0 0-16,0 0 0 15,-4 0 0-15,9-4 0 16,-5-3-1-16,4-4 1 16,0 4-1-16,1-12 1 15,-1 4-1-15,4-3 0 16,1 3 0-16,-1 1 0 0,1-5 0 16,3-3 0-16,1 4-1 15,-1 3 1-15,1 0 0 16,3-3 1-16,1 3-2 15,0 11 1-15,-5 1 0 16,1-1 0-16,4 0 0 16,-1 1 0-16,1-5-1 15,4 8 0-15,-4 0 1 16,-1-3 0-16,5 3-1 16,-4-4 1-16,0 4 0 15,-5 0 0-15,1 0-1 16,-5 0 1-16,1 0 0 15,-1 4 0-15,5-8 0 0,-1 8 0 16,1-4 0-16,-1 0 1 16,5-4 0-1,0 4 0-15,-1 4 0 16,1-4 0-16,4 0 0 0,0 0 0 16,0 0 0-16,0 0 0 15,-1 0-1-15,1 0 1 16,0 0-1-16,-4 3 0 15,0-3 0-15,-1-3 1 16,9-1-1-16,-4 4 1 16,0-4-1-16,4 4 0 15,0-3 0-15,0 3 1 16,-4 3-1-16,-5 1 0 16,1-8 0-16,-4 8 1 0,3-8-1 15,1 4 1-15,0-3-1 16,0-1 1-16,3 8 0 15,5-1 0-15,0-3-1 16,0 0 1-16,4 0-1 16,1 0 1-16,-5 0-1 15,0 0 0-15,0-3 0 16,-5-1 1-16,10-3-1 16,-1-1 0-16,0 1 0 15,0 0 1-15,0-1-1 16,-8 1 0-16,-4-4 0 15,-1 3 0-15,1-3 0 16,-4 0 0-16,-1 0 0 16,1-3 1-16,-1-1-1 15,1 0 1-15,-1 4-1 16,1 0 1-16,-5 0-1 0,1 0 1 16,-5 4-1-16,0-1 1 15,-3 1-5-15,-1-1 1 16,-4 8-7-16,-4 0 0 15,8 4-10-15,4 0 1 16,4-4-1-16,1 11 0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10.14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152DE2-79ED-415C-9250-A699F1C5748A}" emma:medium="tactile" emma:mode="ink">
          <msink:context xmlns:msink="http://schemas.microsoft.com/ink/2010/main" type="inkDrawing" rotatedBoundingBox="19704,6074 20933,6103 20926,6432 19696,6403" semanticType="callout" shapeName="Other">
            <msink:sourceLink direction="with" ref="{FE1EA2F6-C9B9-4F56-9010-48A9B9E71C23}"/>
          </msink:context>
        </emma:interpretation>
      </emma:emma>
    </inkml:annotationXML>
    <inkml:trace contextRef="#ctx0" brushRef="#br0">8646 1070 13 0,'0'-4'6'0,"0"16"5"0,0-12 6 16,0 0-14-16,0 0 1 16,0 0 3-16,0 0 1 15,0 0-9-15,0 0 0 16,0 0 6-16,0 3 1 0,0 1-2 16,0 0 0-1,0 3-2-15,0 0 0 0,4 4-1 16,4 0 0-1,0 0-1-15,5 4 1 16,-1-4-1-16,1 0 1 0,3 0-1 16,1 0 0-16,-5-3 1 15,5-1 0-15,8 0 0 16,-1-3 0-16,5 0 0 16,9-1 1-16,-9 1-1 15,-9 0 1-15,1-4-1 16,0 0 1-16,0 4-1 15,3-4 0-15,1 0-1 16,0 0 1-16,4 0-1 16,0 0 0-16,0 0 0 15,4 3 0-15,-4 1 0 16,0 3 0-16,-4-3 0 0,0 3 1 16,-4-7 0-16,-1 4 0 15,-3 3 0-15,-1-3 0 16,-3 3 0-16,-5 1 1 15,5 3-2-15,-5 0 1 16,0 0 0-16,0 0 0 16,1-4-1-16,-1-7 1 15,0 8-1-15,-4 3 1 16,1-4 0-16,-1 4 1 16,-4 0-1-16,0-11 1 15,0 0-1-15,0 0 0 16,0-11 0-16,0 7 0 15,-4-3 0-15,4-4 0 0,0 0-1 16,0 4 0-16,0-8 0 16,0 0 0-16,0 8-1 15,0 7 1-15,8-8 0 16,0 1 0-16,0-4 0 16,5 0 0-16,-1 0 0 15,1 0 0-15,-1 0 0 16,5 3 0-16,-1 1 0 15,1 0 0-15,-1-1-1 16,-3 5 1-16,-5-5 0 16,4 1 0-16,1 0-1 15,-1 3 1-15,5 0 0 16,-1 1 0-16,1-1 0 0,0 0 0 16,-1 4 0-16,-3 0 0 15,3-3 0 1,-3-1 1-1,-1-4-1-15,0 1 1 16,1 0-1-16,-1-4 1 16,-3 0-1-16,3-4 1 15,-4 8 0-15,1-1 0 16,-9 8 0-16,4-7 1 16,-4 7-4-16,-4 0 0 15,-5 0-9-15,5 0 0 0,4 0-7 16,4 4 0-1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6:05.68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CFDB32-A742-4D04-B9B9-F96C2F6AF388}" emma:medium="tactile" emma:mode="ink">
          <msink:context xmlns:msink="http://schemas.microsoft.com/ink/2010/main" type="inkDrawing" rotatedBoundingBox="7015,8778 8846,8827 8845,8889 7013,8840" shapeName="Other">
            <msink:destinationLink direction="with" ref="{410BB95B-ECF5-4367-974C-D6E141450AC5}"/>
          </msink:context>
        </emma:interpretation>
      </emma:emma>
    </inkml:annotationXML>
    <inkml:trace contextRef="#ctx0" brushRef="#br0">12 0 13 0,'-12'11'6'0,"12"4"4"0,4-11 6 16,-4-1-14-16,4 1 1 16,0 3 4-16,4-3 0 15,5 0-8-15,3-1 1 16,9-3 5-16,8 0 0 15,13 0-1-15,20-3 1 16,17 3-2-16,0 0 0 16,16 0-2-16,13-4 1 15,12 4-1-15,-4 0 0 0,-4 4-1 16,0-4 0-16,-4 0 0 16,0 3 0-16,-9 1 0 15,-7 3 0-15,-18-3 0 16,-11 3 1-16,-18-3-2 15,-7 0 0-15,-9 3-5 16,-4-3 0-16,-8-1-6 16,-5 8 1-16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4:52.60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FDD3E3-61B7-4D17-AC11-2368BB9AA057}" emma:medium="tactile" emma:mode="ink">
          <msink:context xmlns:msink="http://schemas.microsoft.com/ink/2010/main" type="inkDrawing" rotatedBoundingBox="21308,5940 22389,5587 22553,6088 21471,6441" semanticType="callout" shapeName="Other">
            <msink:sourceLink direction="with" ref="{78C9BADC-3A32-43F7-A8DF-5D6812B7174A}"/>
          </msink:context>
        </emma:interpretation>
      </emma:emma>
    </inkml:annotationXML>
    <inkml:trace contextRef="#ctx0" brushRef="#br0">10302 916 11 0,'-8'3'5'0,"4"1"7"0,4-4-1 16,0 0-8 0,0 0 0-16,0-4 2 15,-4 4 1-15,-1-3-6 16,1-1 0-16,4 0 5 0,-4 4 1 16,4 0-2-16,0-3 0 15,0 3-1-15,-4 0 0 0,4 0-1 16,0 3 0-1,0 1-1-15,0 0 0 16,0 7-1-16,0-4 1 16,0 4-1-16,4 0 1 15,-4 0-1-15,4-4 1 0,-4 1-1 16,0 3 1-16,4 0-1 16,1 0 1-16,3-4-1 15,-4 4 1-15,4 4-1 16,-8-8 1-16,4 1-1 15,-4-1 0-15,5-3 0 16,-1-4 1-16,4 4-1 16,0-4 1-16,1-4 0 15,3 4 0-15,0 0 0 16,1 0 0-16,-1-4 0 16,1 0 0-16,-1 1 0 15,-4 3 0-15,5 0 0 16,-1 0 0-16,1 0-1 15,-1 3 1-15,1-3 0 16,-1-3 0-16,5 6-1 0,-1-3 1 16,1 0-1-16,-5 0 0 15,1 0 0-15,-1 0 0 16,0 0 0-16,1 0 1 16,-1 0-1-16,-3 4 1 15,-1 0-1-15,0 0 0 16,0-1 0-16,1 1 1 15,-1 0-1-15,0-1 1 0,-4 1-1 16,0 0 0-16,1-1 0 16,-1 1 0-1,0 0 0-15,0-1 0 16,-4 1 0-16,4 3 1 0,0 1-1 16,-4-1 1-16,4 4-1 15,-4 0 0-15,5-3 0 16,-5-1 0-16,4 0 0 15,-4-3 0-15,4 0 0 16,-4-1 0-16,8 5 0 16,0-1 0-16,-3 0 0 15,-5 1 1-15,4-1-1 16,-8 1 0-16,4-5 0 16,0 1 1-16,0 0-1 15,0-1 0 1,-5 1-1-1,1-4 1-15,0 7 0 16,0 1 1-16,0-1-1 16,4 0 0-16,0 1-1 0,0-1 1 15,4-3 0 1,-4-4 1-16,0 0-1 16,4 0 0-16,0-8 0 0,-4 8 1 15,0 0-1-15,0-3 0 16,0-1 0-16,0 4 1 15,-4 0-1-15,4 0 0 0,0-7 0 16,0 7 0-16,4-4 0 16,5-7 0-1,-1 0 0-15,-4-4 1 16,0 0-1-16,0 1 0 0,0-1 0 16,1 4 0-16,3-4 0 15,0 1 0-15,0-5-1 16,5 1 1-16,-5 7 0 15,5 0 0-15,-1 0 0 16,0 0 0-16,1-4 0 16,-1 7 0-16,1-3-1 15,-1 8 1-15,1-12 0 16,-5 8 0-16,4-1 0 16,-8 1 1-16,5 3-1 15,-1-3 1-15,0 0-1 16,1-1 1-16,-1 4-1 15,0-3 1-15,0 0-1 16,5 3 1-16,-1-3-1 16,5-1 1-16,-1 1-1 0,1-4 1 15,-1 4-1-15,1 3 1 16,-5 0-1-16,1 8 1 16,-1-4-1-16,-3 4 0 15,-1-1 0-15,0-3 1 16,0-3-1-16,1-1 0 15,3 0 0-15,1-3 1 16,-1-1-1-16,0 1 1 16,1 0-1-16,-5-1 0 15,0 1 0-15,1 0 0 0,-1-1 0 16,0 1 0-16,1-4 0 16,-1 0 1-16,0 3-1 15,0-6 0-15,1 3 0 16,-1-8 1-16,-4 8-1 15,0 0 0-15,0 0 0 16,1 0 0-16,-5 0 0 16,0 0 1-16,0 0-1 15,0-7 0-15,-5 7 0 16,5 0 0-16,-4 3 0 16,0 1 1-16,0-1-1 15,0 1 0-15,0 0 0 16,0 3 1-16,-1 0 0 15,1 1 0-15,4-1 0 16,0 4 1-16,0 0-3 16,0 0 0-16,0 0-6 15,0 4 1-15,0-4-12 16,4 3 1-16,1 1-1 16,-10 3 1-16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6:06.93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3FC784-7C46-42C9-89F3-DC2308A700B9}" emma:medium="tactile" emma:mode="ink">
          <msink:context xmlns:msink="http://schemas.microsoft.com/ink/2010/main" type="inkDrawing" rotatedBoundingBox="14005,8842 14676,8863 14676,8882 14004,8861" semanticType="callout" shapeName="Other">
            <msink:sourceLink direction="with" ref="{60275737-A34E-47B8-91D8-31BD879AC016}"/>
          </msink:context>
        </emma:interpretation>
      </emma:emma>
    </inkml:annotationXML>
    <inkml:trace contextRef="#ctx0" brushRef="#br0">0 2 22 0,'4'7'11'0,"17"-11"-3"16,-13 4 12-16,1 0-17 16,3 0 1-16,-12 0 1 15,25 0 0-15,16 0-7 16,5 0 1-16,12 0 4 16,8 0 1-16,5 0-3 15,-9 0 1-15,-4 4-2 16,-9 0 1-16,-7 3-3 15,-9-3 0-15,-4-1-7 16,-8-3 1-16,-5 4-3 16,-16-4 1-16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26.234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A26123-B6E4-4542-A88C-C2674EB0D831}" emma:medium="tactile" emma:mode="ink">
          <msink:context xmlns:msink="http://schemas.microsoft.com/ink/2010/main" type="inkDrawing" rotatedBoundingBox="9836,8933 11410,6931 11537,7031 9962,9032" semanticType="callout" shapeName="Other">
            <msink:sourceLink direction="with" ref="{C6FD45FB-ED4F-4569-8E7E-A7DA8891A4F1}"/>
            <msink:sourceLink direction="with" ref="{63E75B87-91AC-429C-80F0-AB5D268F5F51}"/>
          </msink:context>
        </emma:interpretation>
      </emma:emma>
    </inkml:annotationXML>
    <inkml:trace contextRef="#ctx0" brushRef="#br0">1 1895 24 0,'-4'4'12'0,"4"66"-7"0,4-63 12 16,0-7-14-16,5-7 0 15,3-11 2-15,0-12 0 16,9-18-7-16,8-14 1 16,13-8 4-16,16-26 0 0,0 22-1 15,4-25 0-15,4-19-1 16,17 0 0-16,4-25 0 16,12 29 0-16,5-11-1 15,-13 14 1-15,4-7-1 16,-4 12 1-16,-8 2 0 15,-9 16 0-15,-7 7 0 16,-1 11 0-16,-4 33 0 16,-8 8 1-16,-4-1 0 15,-13 8 1-15,-8 4-6 16,-8 3 0-16,-5 4-9 16,9-3 1-16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6:58.12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EB01D5-B815-42F4-B1F1-9AD0131D73F3}" emma:medium="tactile" emma:mode="ink">
          <msink:context xmlns:msink="http://schemas.microsoft.com/ink/2010/main" type="writingRegion" rotatedBoundingBox="11200,1611 19505,1443 19580,5133 11275,5300"/>
        </emma:interpretation>
      </emma:emma>
    </inkml:annotationXML>
    <inkml:traceGroup>
      <inkml:annotationXML>
        <emma:emma xmlns:emma="http://www.w3.org/2003/04/emma" version="1.0">
          <emma:interpretation id="{F8FED6F7-EB1E-4EFA-B184-B948C00AFA61}" emma:medium="tactile" emma:mode="ink">
            <msink:context xmlns:msink="http://schemas.microsoft.com/ink/2010/main" type="paragraph" rotatedBoundingBox="11200,1611 19505,1443 19522,2285 11217,2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75622F-D0E5-42E8-BFF4-6E8BBF23C606}" emma:medium="tactile" emma:mode="ink">
              <msink:context xmlns:msink="http://schemas.microsoft.com/ink/2010/main" type="line" rotatedBoundingBox="11200,1611 19505,1443 19522,2285 11217,2453"/>
            </emma:interpretation>
          </emma:emma>
        </inkml:annotationXML>
        <inkml:traceGroup>
          <inkml:annotationXML>
            <emma:emma xmlns:emma="http://www.w3.org/2003/04/emma" version="1.0">
              <emma:interpretation id="{DEB93DD6-13FF-4FD6-9001-8714B16BE530}" emma:medium="tactile" emma:mode="ink">
                <msink:context xmlns:msink="http://schemas.microsoft.com/ink/2010/main" type="inkWord" rotatedBoundingBox="11201,1620 14251,1558 14264,2187 11213,2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11770 1915 44 0,'-12'0'22'0,"12"7"-18"0,4-7 33 0,0 4-35 15,4 3 1-15,1 0 0 16,3 5 0-16,0 2-4 15,5 8 0-15,0 8 3 16,-1 3 0-16,1-11-1 16,-1 4 1-16,5 3-1 15,-4-3 0-15,-1 0-4 16,1-4 1-16,-1-4-8 16,-3-10 0-16,3-5-6 15,-3-3 1-15</inkml:trace>
          <inkml:trace contextRef="#ctx0" brushRef="#br0" timeOffset="-237.086">12031 1812 40 0,'-8'11'20'0,"0"-8"-22"15,4-3 36-15,-1 11-31 16,-3 0 1-16,-4 4 1 15,-1 4 0-15,1 3-6 16,-5 3 0-16,-3 5 4 16,-1 3 0-16,0 7-1 15,-4-10 0-15,5-8-1 16,3 0 0-16,4-3-2 0,1-5 0 16,4-3-6-1,-1-7 1-15,5 0-9 0,4-8 1 16</inkml:trace>
          <inkml:trace contextRef="#ctx0" brushRef="#br0" timeOffset="-555.3901">11215 2062 22 0,'-4'0'11'0,"4"-18"-3"0,0 18 11 16,0 0-14-16,0 0 1 15,0 0 1-15,0 0 1 16,4 0-10-16,4 0 0 0,1 3 6 16,3-3 1-16,5 0-3 15,-1 0 0 1,5 0 0-16,0-7 0 0,3-4-1 16,10-4 1-16,-1 4-1 15,-8 0 0-15,-1 0 0 16,-3-4 1-16,-4-3-1 15,-5-1 0-15,-4 5 0 16,-3-12 0-16,-5 8-1 16,-5-5 1-16,-7 5-1 15,-5 3 1-15,1 4-1 16,-1 0 1-16,-3 11-1 16,-1 0 0-16,-8 8 0 15,8 3 0-15,-4 11 0 16,5 3 0-16,-1 9 0 15,0-1 0-15,5 0 0 16,3 7 1-16,5-10-1 16,4-1 0-16,4 1-1 0,8 3 1 15,4-4 0 1,9-3 0-16,0-4-1 16,4-7 1-16,8 0 0 15,0-15 0-15,8-4 0 0,-3-7 1 16,-1 4 1-16,-4-1 0 15,-4 1-5-15,-4-1 1 16,0 1-10-16,0 3 0 16,4 1-3-16,4-8 1 15</inkml:trace>
          <inkml:trace contextRef="#ctx0" brushRef="#br0" timeOffset="527.1036">12197 1996 60 0,'-12'0'30'0,"24"0"-36"15,-4 0 54-15,1 0-47 16,7 3 0-16,1-3 0 16,3 4 1-16,1 7-5 0,-8-7 0 15,-1-4-5-15,5-4 0 16,3-3-9-16,5 10 1 15</inkml:trace>
          <inkml:trace contextRef="#ctx0" brushRef="#br0" timeOffset="316.1824">12276 1661 36 0,'-9'-4'18'0,"14"19"-16"0,-1-8 28 16,-4 4-27-16,0-3 0 15,4 10 2-15,0 11 0 16,4 8-6-16,1 4 0 16,-1 10 5-16,0-3 0 0,-4 4-2 15,0-19 1-15,1 0-2 16,-1 0 1-16,0-4-3 15,0-6 1-15,-4-5-6 16,0-7 0-16,0-4-9 16,8 1 1-16</inkml:trace>
          <inkml:trace contextRef="#ctx0" brushRef="#br0" timeOffset="962.8144">12470 2095 28 0,'0'0'14'0,"13"-7"-4"0,-5 7 12 0,5 0-20 16,-1 0 0-1,5 3 1-15,3-3 0 0,1-3-4 16,4-5 0-16,-4-3 3 16,-5 0 0-16,1 0 0 15,-1-7 0-15,-3-1-1 16,-5-3 1-16,-4-3 0 16,-4 2 0-16,-4 5 0 15,0 7 1-15,-4 4-1 16,-5 3 1-16,-3 8 0 15,-1 3 0-15,0 4-1 16,1 4 1-16,-5 0-1 16,5 3 1-16,3 8-2 15,5 3 0-15,4-3 0 0,4-8 1 16,4 1-1 0,4 3 0-16,5 0-1 15,3-4 1-15,9 1 0 0,-4-8 0 16,-1-4-1-16,1-7 0 15,4-4-4-15,4-3 0 16,0 3-7-16,-4-7 0 16,4-3-6-16,-4-5 1 15</inkml:trace>
          <inkml:trace contextRef="#ctx0" brushRef="#br0" timeOffset="1278.225">12934 1948 30 0,'-4'15'15'0,"21"-4"-7"0,-13-8 19 0,-4 1-26 16,4 11 1-16,0 3 1 15,0 4 0-15,1 8-4 16,-1-12 1-16,-4 4 2 16,4 0 0-16,0-3-1 15,0-5 1-15,-4-3-2 16,4-7 1-16,-4-4-1 15,0 0 0-15,0-15 0 16,0-7 1-16,4-7 0 16,1 3 0-16,-1 0 0 15,0 0 1-15,0 8-1 16,4 0 1-16,1 3 0 0,-1 0 0 31,13 8-13-31,-1 7 0 16,1 4-3-16,0-1 1 15</inkml:trace>
          <inkml:trace contextRef="#ctx0" brushRef="#br0" timeOffset="1701.1945">13249 1952 45 0,'-4'3'22'0,"8"8"-28"0,-4-3 41 16,0 3-35-16,5 7 1 0,-1 4 0 15,0 8 0-15,-4-5-1 16,0-6 0-16,0-1 1 16,4-3 1-16,0-4-2 15,0-7 1-15,0-1-1 16,1 1 1-16,-5-4-1 16,4-15 0-16,4-7 0 15,0-4 0-15,1-7 0 16,-1 0 0-16,4 4 0 15,1-4 0-15,7 3-1 16,1 8 0-16,0 7 1 16,0 8 1-16,-5 11 0 15,1 3 1-15,-1 4 0 16,1 7 0-16,-1 8 1 16,-3 15 0-16,-5-5-1 0,0-6 0 15,1 3-1-15,-5 0 1 16,0-3-3-16,-4-8 0 15,0-8-7-15,4-6 0 16,4-8-8-16,1 0 1 16</inkml:trace>
          <inkml:trace contextRef="#ctx0" brushRef="#br0" timeOffset="2285.6239">13726 1760 40 0,'4'-11'20'0,"17"4"-21"0,-9 3 29 0,1 4-27 15,-1-4 0-15,5 8 0 16,-1 3 1-16,1 1-3 16,-1 3 1-16,1 7 2 15,-1 8 1-15,1 3-2 16,-5 5 1-16,1-1 0 15,-1 7 0-15,1-7-1 16,-1 11 1-16,-4-18-3 16,1-4 0-16,-1 0-1 15,0-7 1-15,-4-4-2 16,1 4 1-16,-5-4 0 16,0-11 0-16,-5-7 1 15,-3-4 0-15,0-1 1 16,-5-2 0-16,1-5 1 0,-5 5 0 15,-3 3 1-15,-1 0 0 16,0-4 0-16,1 4 0 16,-1 7 0-16,0 8 1 15,-4 10-1-15,5 5 1 16,-5-4-2-16,8 10 0 16,5-14 0-16,3 4 0 15,5 0 0-15,4 0 0 16,9-4 0-16,3-4 0 0,5 0-1 15,3-3 1-15,1-4-1 16,0-4 0 0,4 4-4-16,-1-7 0 0,1-8-8 15,0-10 1-15,8-1-4 16,0-11 0-16</inkml:trace>
          <inkml:trace contextRef="#ctx0" brushRef="#br0" timeOffset="2461.1781">14206 1565 38 0,'-4'-4'19'0,"0"15"-18"15,4-3 35-15,4 6-32 16,0 5 0-16,5-1 2 16,-1 15 1-16,0 12-9 15,1 6 1-15,-5 8 6 0,-4 7 0 16,0-3-2-16,4-12 0 15,0-3-1-15,0-4 0 16,-4-7-4-16,0-7 0 16,0-12-12-16,4-11 0 15,1-3-3-15,-10-15 1 16</inkml:trace>
        </inkml:traceGroup>
        <inkml:traceGroup>
          <inkml:annotationXML>
            <emma:emma xmlns:emma="http://www.w3.org/2003/04/emma" version="1.0">
              <emma:interpretation id="{A3985E40-F73C-4852-A92A-59289465B5AB}" emma:medium="tactile" emma:mode="ink">
                <msink:context xmlns:msink="http://schemas.microsoft.com/ink/2010/main" type="inkWord" rotatedBoundingBox="14933,1549 17353,1500 17370,2329 14950,23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58.2827">15234 1878 44 0,'4'0'22'0,"-4"0"-16"15,4 4 33-15,0 7-36 16,1 7 0-16,-1 4 1 16,-4 4 0-16,0 3-6 15,0 8 1-15,0-11 3 16,0-8 1-16,4-3-6 0,0-4 0 15,0 0-8 1,0 0 0-16,-4 0-5 0,0-14 0 16</inkml:trace>
          <inkml:trace contextRef="#ctx0" brushRef="#br0" timeOffset="3722.1658">15259 1620 43 0,'-13'0'21'0,"9"15"-26"0,4-11 36 0,4 3-34 16,1 4 0-16,3 0-20 16,4 4 1-16</inkml:trace>
          <inkml:trace contextRef="#ctx0" brushRef="#br0" timeOffset="3302.7677">14948 1550 43 0,'-12'8'21'0,"12"6"-22"0,0-3 37 16,0 4-35 0,0 7 1-16,8 0 0 0,-4 4 1 15,0 15-3-15,5-1 0 16,-1 8 2-16,-4 0 1 16,-4 11-1-16,0-4 0 15,0-22 0-15,0-4 0 0,0 1-3 16,0-4 1-1,0-4-6-15,4-8 0 0,4-2-9 16,5-5 0 0</inkml:trace>
          <inkml:trace contextRef="#ctx0" brushRef="#br0" timeOffset="4175.7798">15481 1583 42 0,'-5'0'21'0,"18"4"-22"16,-5 0 33-16,-4 3-30 15,5 4 0-15,-5 8 2 16,4 3 0-16,4 7-5 16,-3 4 1-16,-1 11 3 15,-4 4 0-15,0 4-1 16,-4-1 1-16,0 1-2 15,4-8 0-15,-4-18-1 0,0-4 1 16,5-15-2-16,-5-7 1 16,4-7-1-16,0-12 0 15,0-3-1-15,0-11 0 16,0 0-1 0,0-11 1-16,5 7 0 0,3 11 0 15,0 4 0-15,1 4 0 16,3 3 1-16,1 8 0 15,4 14 0-15,-5 1 1 16,1 6 0-16,4 1 0 0,-5 7 1 16,-3 8 1-16,-5-1 0 15,-4 0 0-15,-8 5 1 16,-4-1 0 0,-9 3 0-16,-8-10 1 0,0 0-2 15,0-11 1-15,5-4-4 16,3-4 0-16,1-14-7 15,3-12 0-15,13-3-8 16,8-7 1-16</inkml:trace>
          <inkml:trace contextRef="#ctx0" brushRef="#br0" timeOffset="4818.6506">15903 1815 41 0,'-4'0'20'0,"12"11"-23"15,-4 0 32-15,-4 8-29 16,4 3 1-16,1 4 0 15,3 7 1-15,-4 4-3 16,0 3 1-16,0-7 1 16,0-7 0-16,1-4-1 15,-1-4 1-15,0-3-1 16,0-11 1-16,4 3-1 16,1-14 0-16,-1-12 0 15,4-6 0-15,1-12 0 16,-5-4 1-16,4 1 0 15,1-4 0-15,3 7 1 16,1 0 0-16,-1 8-1 16,1 18 1-16,4-8-6 0,-5 8 1 15,1 11-10-15,-1 0 1 16</inkml:trace>
          <inkml:trace contextRef="#ctx0" brushRef="#br0" timeOffset="5284.9166">16342 1738 40 0,'4'7'20'0,"21"-32"-20"0,-17 17 29 0,5 5-29 15,3-1 1-15,1 4-1 16,-1 7 1-16,1-3-1 15,-1 0 0-15,1 14 0 16,-5 8 1-16,1 3 0 16,-1 8 0-16,-3 7-1 15,-1 0 0-15,-4 1-1 16,0-1 1-16,0-11-2 16,0-15 1-16,-4 4-1 15,5-3 1-15,-5-12-1 16,0-7 1-16,0-7-1 15,-5-8 1-15,1 0 1 16,0-3 1-16,0-4 0 16,-4 3 0-16,-5 1 0 15,1-4 1-15,-5 0-1 0,1 3 0 16,-1 5 0 0,-4 3 0-16,1 11 1 0,-1 0 1 15,0 3 0-15,1 12 0 16,-1 3 1-16,0 8 0 15,1 4 0-15,3 10 1 16,5-10-2-16,3-12 0 16,1 0-1-16,4-3 0 15,4 0-1-15,8-4 0 16,5-7-1-16,7-4 1 16,5-4-2-16,8 11 1 0,4-14-6 15,1-4 1-15,-1-8-11 16,9-6 1-16,-5-5-1 15,0 4 0-15</inkml:trace>
          <inkml:trace contextRef="#ctx0" brushRef="#br0" timeOffset="5765.3609">16768 1742 36 0,'0'-19'18'0,"-4"30"-16"0,4-11 34 15,0 8-35-15,0-1 1 16,4 4 1-16,5 11 0 16,-5 4-4-16,0 7 1 15,0 8 1-15,-4 3 1 16,0 4-1-16,0-15 0 16,0-4-1-16,0-3 1 0,4-8-1 15,-4-7 1-15,4 4-1 16,1-15 0-16,-1-15 0 15,0-7 1-15,0-7 0 16,4-8 0-16,-4-7 0 16,5-4 1-16,-1 8-1 15,-4 10 0-15,0 8 0 16,5 4 0-16,-1 3-4 16,0 7 0-16,5-3-7 15,3 4 1-15,5 11-6 16,0 3 1-16</inkml:trace>
          <inkml:trace contextRef="#ctx0" brushRef="#br0" timeOffset="6203.2194">17079 1753 40 0,'-8'-11'20'0,"4"11"-24"0,4 7 33 16,0 4-29-16,4 7 0 15,0 12 0-15,0-4 0 16,0 3 0-16,5 4 0 16,-1-3 0-16,0-1 0 15,4-7 0-15,1-7 0 16,3-8 0-16,1-7 0 0,8-7 0 16,-4-4 0-16,-1-11 0 15,1-4 1-15,-4-3-1 16,-5-4 1-1,9-1-1-15,-9 16 1 0,-4 0-1 16,1 3 1-16,-1 7 0 16,-4 8 0-16,4-3 1 15,-3 10 0-15,-1 12 0 16,-4 6 1-16,0 8 0 16,0 19 1-16,-4 7 0 15,-1-11 0-15,1 11-2 16,-4 3 1-16,4-14-1 15,0 0 1-15,4-8-3 16,0-14 1-16,0-11-10 16,0 0 1-16,8-15-8 15,-4-8 1-15</inkml:trace>
        </inkml:traceGroup>
        <inkml:traceGroup>
          <inkml:annotationXML>
            <emma:emma xmlns:emma="http://www.w3.org/2003/04/emma" version="1.0">
              <emma:interpretation id="{F9B24C54-3D8F-4928-A054-B3F66E411100}" emma:medium="tactile" emma:mode="ink">
                <msink:context xmlns:msink="http://schemas.microsoft.com/ink/2010/main" type="inkWord" rotatedBoundingBox="17813,1477 19505,1443 19519,2108 17827,21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523.2613">18839 1753 45 0,'-8'-11'22'0,"-5"-4"-22"15,9 11 40-15,0 1-37 16,4 3 0 0,-21 7 2-1,-8 15 0-15,5 7-7 16,-5 8 1-16,-5 0 3 0,5 11 1 15,5-4-2-15,11 0 0 16,9-7-1-16,12-15 0 16,5-3 0-16,7 3 0 15,9-4-1-15,-4-7 1 0,0-15-4 16,0-7 1 0,0-7-4-16,-4-4 0 0,-1 0-8 15,-3-15 1-15,-1 0-1 16,-3-14 0-16</inkml:trace>
          <inkml:trace contextRef="#ctx0" brushRef="#br0" timeOffset="7733.3389">18852 1466 33 0,'-9'-8'16'0,"5"19"-8"0,4 0 30 0,0 0-33 16,0 4 1-16,0 11 3 15,0 3 0-15,0 8-10 16,0-4 0-16,4 19 8 15,0 3 0-15,-4 0-2 16,0 4 0-16,-4 4-2 16,4-15 0-16,0-1-6 15,0-10 0-15,4-7-8 16,1-16 1-16,3-17-9 16,4 3 0-16</inkml:trace>
          <inkml:trace contextRef="#ctx0" brushRef="#br0" timeOffset="6846.9316">18036 1731 42 0,'-21'0'21'0,"4"-8"-20"0,9 8 30 15,0 0-29 1,-9 4 0-16,1 0 2 0,-1-4 0 16,1 11-5-16,-1 3 1 15,0 12 3-15,1 7 1 16,4-3-1-16,3 3 0 0,1-4-1 16,0 1 1-1,4-4-2-15,4 3 1 16,8-3-2-16,0 0 1 0,0-4-1 15,9 0 1-15,12-8-2 16,-4 1 1-16,0 0-5 16,8-11 0-16,-4-4-6 15,4-11 0-15,0 3-6 16,0-14 1-16</inkml:trace>
          <inkml:trace contextRef="#ctx0" brushRef="#br0" timeOffset="7192.9491">18255 1745 44 0,'-12'-14'22'0,"-1"25"-22"16,9-8 40-16,0 5-38 15,0 3 0-15,0 7 1 16,0 8 1-16,0 3-5 16,-1 8 0-16,5-7 2 15,0 3 1-15,5-4-2 0,3 1 1 16,4-1-1-16,5-3 0 15,4-11 0-15,-5-4 0 16,17-11 0-16,0-11 1 16,-4-4 0-16,-4-4 0 15,-4-3-1-15,-5-7 0 16,-7 0 0-16,-9-8 1 16,-4 7-1-16,-9 4 0 15,-3 4 0-15,-1 4 1 0,-4 3-1 16,5 1 0-16,-1 2-4 15,1 9 1-15,3 6-8 16,9 5 0 0,8 7-5-16,9-8 1 0</inkml:trace>
          <inkml:trace contextRef="#ctx0" brushRef="#br0" timeOffset="8193.0915">19067 1896 39 0,'21'-3'19'0,"20"3"-19"0,-24-4 25 16,7 0-25-16,5-7 1 15,0-4-1-15,-4-7 1 16,0 4-2-16,0-4 1 15,-4 7 1-15,-5 0 0 0,-3-3 0 16,-5 0 1-16,-8-1 0 16,-8 1 1-16,-5 3 0 15,-3 0 0-15,-9 8 0 16,0 3 0-16,-4 12 0 16,0 6 0-16,0 1-2 15,0 7 1-15,4 15-1 16,4 4 0-16,5-1 0 15,3 4 0-15,9-3 0 16,4-1 0-16,9 1 0 16,7-8 0-16,13-4 0 15,4-18 0-15,5 11-1 16,3-3 1-16,0-23-1 16,-7 11 1-16,-5-7-1 15,-5-7 1-15,1-4 0 16,-4 0 0-16,0-7-4 15,-5 3 1-15,-3 0-12 0,3 0 1 16,1 12-3-16,-1-8 0 16</inkml:trace>
        </inkml:traceGroup>
      </inkml:traceGroup>
    </inkml:traceGroup>
    <inkml:traceGroup>
      <inkml:annotationXML>
        <emma:emma xmlns:emma="http://www.w3.org/2003/04/emma" version="1.0">
          <emma:interpretation id="{87A3B0FD-C571-4BAA-A491-595762119E73}" emma:medium="tactile" emma:mode="ink">
            <msink:context xmlns:msink="http://schemas.microsoft.com/ink/2010/main" type="paragraph" rotatedBoundingBox="11772,3778 12139,5167 11628,5302 11261,3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215486-F427-4654-BBAF-EA664EC4534C}" emma:medium="tactile" emma:mode="ink">
              <msink:context xmlns:msink="http://schemas.microsoft.com/ink/2010/main" type="line" rotatedBoundingBox="11772,3778 12139,5167 11628,5302 11261,3913"/>
            </emma:interpretation>
          </emma:emma>
        </inkml:annotationXML>
        <inkml:traceGroup>
          <inkml:annotationXML>
            <emma:emma xmlns:emma="http://www.w3.org/2003/04/emma" version="1.0">
              <emma:interpretation id="{0B3F47CC-5B2D-4587-9D6B-DB15EAA765E5}" emma:medium="tactile" emma:mode="ink">
                <msink:context xmlns:msink="http://schemas.microsoft.com/ink/2010/main" type="inkWord" rotatedBoundingBox="11772,3778 12139,5167 11628,5302 11261,3913"/>
              </emma:interpretation>
            </emma:emma>
          </inkml:annotationXML>
          <inkml:trace contextRef="#ctx0" brushRef="#br0" timeOffset="12220.7243">11314 3910 33 0,'-4'-7'16'0,"0"7"-10"0,4 0 17 15,0 0-22-15,0 0 1 16,0 3 2 0,4-3 0-16,5 4-4 15,-1-4 0-15,4 0 3 0,1 0 1 16,-1 0-1-16,1 0 1 16,-1 4-2-16,0 3 0 15,5-3 0-15,-5 3 0 16,1 0-1-16,3 1 0 15,-3-1-1-15,3 4 0 16,9 4 0-16,-4 0 1 16,0-8-1-16,-1 0 0 15,-3 4 1-15,-1 0 0 16,-3 4 0-16,-5 3 0 16,-4-3 0-16,5-7 0 0,-5 3 0 15,4-4 0-15,0 0-1 16,1 1 1-16,-1 3-1 15,-4-4 1-15,-4 4-1 16,0 0 1-16,-4 0-1 16,0 4 1-16,-5 0-1 15,1-1 1-15,0 1-1 16,0 0 0-16,-1 0 0 16,5-1 0-16,0-3 0 15,0 0 0-15,4 0 0 16,0 8 0-16,-4-4 0 15,4-4 0-15,0 3 0 16,0 1 0-16,4-4 0 16,0 0 1-16,0 4-1 15,0 0 0-15,5-4 0 16,-1 3 1-16,0 1-1 0,0 0 0 16,1-4 0-16,-5 0 1 15,4 0-1-15,0 0 0 16,1 0 0-16,-1-4 1 15,4 1-1-15,1-1 1 16,-1 0-1-16,1 1 0 16,-1-1 0-16,1-3 0 15,-1 3 0-15,0-3 1 16,1 3-1-16,-1-3 0 0,1 0 0 16,-1-1 1-16,5 1-1 15,-1-4 0-15,1 0 0 16,-5 0 0-16,1 0 0 15,-5 0 1-15,0 0-1 16,0 0 1-16,1 0-1 16,-1 0 1-16,0 0-1 15,-4 0 1-15,5 4-1 16,-9-4 0-16,0 0 1 16,0 0 0-16,0 0-1 15,0 0 1-15,0 0-1 16,-9-4 1-16,5 4-1 15,0 0 1-15,-4 0-1 16,0 0 1-16,-5 0-1 16,1 0 0-16,3 0 0 15,-3 0 0-15,0 4 0 16,-1-4 1-16,1 0-1 16,-1 3 1-16,1-3-1 0,-1 4 1 15,1 3-1-15,4-3 1 16,-1 0-1-16,1 3 1 15,0-3-1-15,0 0 0 16,-1 7 0-16,5-4 1 16,0 0-2-16,0 1 1 15,0-1 0-15,4 0 0 16,0 1 0-16,0 3 0 16,0 0 0-16,-4-4 0 0,4 4 0 15,0-7 0-15,0 0 0 16,0-1 0-16,4 1 0 15,-4 0 0-15,4 3 0 16,0 0 0-16,0 1 0 16,0-1 0-16,1 4 0 15,-1 0 0-15,0 0 0 16,0 0 0-16,0 0 0 16,4 0 0-16,1-3 0 15,-1-1 0-15,0 4 0 16,0-4 1-16,-3 1-1 15,3 3 0-15,-4 0-1 16,0 0 1-16,-4-4 0 16,4 4 0-16,-4-3 0 0,4 3 0 15,-4-4 0-15,0 4 0 16,0 8 0 0,0-8 1-16,-4 3-1 15,0 5 0-15,0-5 0 16,0 5 1-16,-4-4-1 0,-1-1 0 15,1 1 0-15,0 0 0 16,-5 3 0-16,5-3 0 16,0 0 0-16,-5-1 0 15,5-3 0-15,-4 0 0 16,3 1 0-16,1-1 0 0,0-4 0 16,-5 0 0-16,-3-3 0 15,-1 0 1-15,5-1-1 16,-5 1 0-1,5-4 0-15,4 0 1 16,-1 0-2-16,5-4 1 0,0 1-5 16,4 3 0-16,4-8-11 15,9 5 1-15,-5-1-5 16,-4-3 1-16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27.13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A9AA47-90E3-44D7-89F4-B5614AA4FFB8}" emma:medium="tactile" emma:mode="ink">
          <msink:context xmlns:msink="http://schemas.microsoft.com/ink/2010/main" type="inkDrawing" rotatedBoundingBox="14205,8894 15784,7185 15952,7340 14372,9048" semanticType="callout" shapeName="Other">
            <msink:sourceLink direction="with" ref="{C6FD45FB-ED4F-4569-8E7E-A7DA8891A4F1}"/>
            <msink:sourceLink direction="with" ref="{98BFCF9C-3D5B-4907-BC02-D48659E0F488}"/>
          </msink:context>
        </emma:interpretation>
      </emma:emma>
    </inkml:annotationXML>
    <inkml:trace contextRef="#ctx0" brushRef="#br0">2 1594 26 0,'-4'3'13'0,"8"64"-7"0,0-64 11 0,0-6-14 16,5-12 1-16,11-18 1 15,5-22 1-15,8-1-7 16,13-32 0-16,16 7 5 16,17-15 1-16,-9-25-2 15,9 14 1-15,12-14-2 16,8-16 1-16,-3 38-1 15,7 3 0-15,-8 1-1 16,-16 10 0-16,-4 8-1 0,-5 10 1 16,0 27-1-16,-3 3 0 15,-5 0 0-15,-4 4 1 16,-9 7-4-16,1 12 1 16,-8-5-9-16,-9 8 0 15,0 0-2-15,-8 4 0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28.78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AE0494-AD29-4C0F-8DDA-9442816D1B5A}" emma:medium="tactile" emma:mode="ink">
          <msink:context xmlns:msink="http://schemas.microsoft.com/ink/2010/main" type="inkDrawing" rotatedBoundingBox="9901,10169 11843,11193 11756,11357 9814,10333" semanticType="callout" shapeName="Other">
            <msink:sourceLink direction="with" ref="{63E75B87-91AC-429C-80F0-AB5D268F5F51}"/>
          </msink:context>
        </emma:interpretation>
      </emma:emma>
    </inkml:annotationXML>
    <inkml:trace contextRef="#ctx0" brushRef="#br0">13 7 25 0,'-8'-11'12'0,"4"15"-6"0,4-4 19 0,0 0-23 15,0 4 0-15,0-1 1 16,8 8 1-16,0 4-5 16,5 4 1-16,3 3 2 15,9-26 1-15,8 22-1 16,13 12 0-16,16 21-2 15,4-14 1-15,-4 11-1 16,17 11 1-16,8 15-1 16,16 6 0-16,18-2 0 0,-18-27 0 15,13 12 0 1,-4-1 1-16,0 5 0 16,4-5 0-16,-9-17 1 15,-16-31 0-15,-8 1 0 0,-12 0 0 16,-9-4-1-16,-4-4 1 15,-9 0 0-15,-7-3 0 16,-9 3-1-16,-8-3 1 16,-5 0-10-16,-3 0-12 15,-5 3 7 1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29.23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3E4D76-95D6-4723-AE3D-A8820A46736D}" emma:medium="tactile" emma:mode="ink">
          <msink:context xmlns:msink="http://schemas.microsoft.com/ink/2010/main" type="inkDrawing" rotatedBoundingBox="14307,10238 15845,11209 15682,11466 14145,10496" semanticType="callout" shapeName="Other">
            <msink:sourceLink direction="with" ref="{3FF0FA5D-A54F-4AB0-8854-F3D4384BAEE9}"/>
            <msink:sourceLink direction="with" ref="{9EF3408D-0FDD-4DC5-8B28-1795C54BE4D1}"/>
          </msink:context>
        </emma:interpretation>
      </emma:emma>
    </inkml:annotationXML>
    <inkml:trace contextRef="#ctx0" brushRef="#br0">-6 8 29 0,'0'-8'14'0,"4"19"-4"0,-4-11 17 15,9 8-24-15,-1-27 0 16,9 23 1-16,3 22 1 16,9 14-5-16,0 8 0 15,9-11 3-15,7 11 1 16,17 18-2-16,9 15 1 16,-1-22-1-16,-4 15 1 15,9 7-2-15,8 0 0 16,4 0 0-16,4-52 1 0,4 0-1 15,-8-6 1-15,-8-1-1 16,-1-4 0 0,1-3 0-16,4-1 0 0,-13-2 0 15,-8-5 0-15,-12-3-6 16,-9-1 0-16,-12-6-10 16,-12 17 0-16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30.94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E7719F-CDA2-41B5-B9BB-2FB5D987679D}" emma:medium="tactile" emma:mode="ink">
          <msink:context xmlns:msink="http://schemas.microsoft.com/ink/2010/main" type="inkDrawing" rotatedBoundingBox="17836,9404 19215,9465 19214,9476 17835,9414" shapeName="Other">
            <msink:destinationLink direction="with" ref="{6AED9DF8-F090-4FA5-A255-C166AF3E5D6E}"/>
          </msink:context>
        </emma:interpretation>
      </emma:emma>
    </inkml:annotationXML>
    <inkml:trace contextRef="#ctx0" brushRef="#br0">19 7 17 0,'-17'0'8'0,"9"-7"-1"15,8 7 8-15,0 0-13 16,0 0 0-16,12 0 4 16,5 4 0-16,20 3-6 15,13-3 0-15,12-4 5 16,25 0 1-16,17 3-1 16,16 5 0-16,-4-5-2 15,8 1 0-15,-8 0-1 16,-9 3 0-16,-11-3 0 15,-18 3 0-15,-7-3-4 16,-9-1 1-16,-17 1-6 16,-11-4 0-16,-5 0-5 15,-17-4 1-15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31.58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ED9DF8-F090-4FA5-A255-C166AF3E5D6E}" emma:medium="tactile" emma:mode="ink">
          <msink:context xmlns:msink="http://schemas.microsoft.com/ink/2010/main" type="inkDrawing" rotatedBoundingBox="17894,9047 18407,9375 18186,9721 17673,9393" semanticType="callout" shapeName="Other">
            <msink:sourceLink direction="with" ref="{29E7719F-CDA2-41B5-B9BB-2FB5D987679D}"/>
          </msink:context>
        </emma:interpretation>
      </emma:emma>
    </inkml:annotationXML>
    <inkml:trace contextRef="#ctx0" brushRef="#br0">463 3 16 0,'5'4'8'0,"-26"-15"1"16,21 11 5-16,-4 0-12 16,-5 7 1-16,1-3 2 0,-4 7 1 15,-9-4-7-15,-4 4 1 16,-4 0 4-16,0 4 0 16,-4 3-1-16,0-7 1 15,-4 4-2-15,-9-4 1 16,5 0-2-16,3 0 1 15,9 0-1-15,5 0 1 16,7-3-1-16,9-1 1 0,4 0 0 16,8 1 1-16,4 3-1 15,9 0 1 1,7 0 0-16,5 4 0 16,5 3-1-16,-5 0 1 0,8 8-2 15,12 4 1-15,-3-1-1 16,-5 1 1-16,-3-5-1 15,-5-6 0-15,-8-1-5 16,-5-3 0-16,1 0-11 16,0-4 1-16,4-11-1 15,0-4 0-15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32.18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5593DC-6299-4CF1-BD54-DF7FCA1222FF}" emma:medium="tactile" emma:mode="ink">
          <msink:context xmlns:msink="http://schemas.microsoft.com/ink/2010/main" type="inkDrawing" rotatedBoundingBox="17716,10039 19307,10091 19305,10125 17715,10074" shapeName="Other"/>
        </emma:interpretation>
      </emma:emma>
    </inkml:annotationXML>
    <inkml:trace contextRef="#ctx0" brushRef="#br0">12 9 22 0,'-25'-11'11'0,"62"11"-6"16,-16 0 17-16,12 0-16 15,17 3 1-15,20-3 4 16,21-3 1-16,25 3-15 15,13 3 1-15,-1-3 9 16,17 0 1-16,-9 4-4 16,-11 0 0-16,-18 3-3 15,-11 1 1-15,-14-5-1 16,-15 5 0-16,-13-5-2 0,-13 1 0 16,-8 0-5-16,-12-1 1 15,-13 1-10-15,-8 0 1 16,-8-4-1-16,-5 0 0 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35.57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D217F8-B1F0-4333-8932-F94901AD4EBD}" emma:medium="tactile" emma:mode="ink">
          <msink:context xmlns:msink="http://schemas.microsoft.com/ink/2010/main" type="writingRegion" rotatedBoundingBox="11843,6217 16694,6348 16673,7123 11822,6992"/>
        </emma:interpretation>
      </emma:emma>
    </inkml:annotationXML>
    <inkml:traceGroup>
      <inkml:annotationXML>
        <emma:emma xmlns:emma="http://www.w3.org/2003/04/emma" version="1.0">
          <emma:interpretation id="{F4E2A93C-131A-4781-AC49-A950EDCCBC07}" emma:medium="tactile" emma:mode="ink">
            <msink:context xmlns:msink="http://schemas.microsoft.com/ink/2010/main" type="paragraph" rotatedBoundingBox="11843,6217 16694,6348 16673,7123 11822,6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66B0BB-8E38-44FD-B0D4-552F135B28F3}" emma:medium="tactile" emma:mode="ink">
              <msink:context xmlns:msink="http://schemas.microsoft.com/ink/2010/main" type="line" rotatedBoundingBox="11843,6217 16694,6348 16673,7123 11822,6992"/>
            </emma:interpretation>
          </emma:emma>
        </inkml:annotationXML>
        <inkml:traceGroup>
          <inkml:annotationXML>
            <emma:emma xmlns:emma="http://www.w3.org/2003/04/emma" version="1.0">
              <emma:interpretation id="{C6FD45FB-ED4F-4569-8E7E-A7DA8891A4F1}" emma:medium="tactile" emma:mode="ink">
                <msink:context xmlns:msink="http://schemas.microsoft.com/ink/2010/main" type="inkWord" rotatedBoundingBox="11840,6329 12694,6352 12676,7015 11822,6992">
                  <msink:destinationLink direction="with" ref="{4AA26123-B6E4-4542-A88C-C2674EB0D831}"/>
                  <msink:destinationLink direction="with" ref="{01A9AA47-90E3-44D7-89F4-B5614AA4FFB8}"/>
                </msink:context>
              </emma:interpretation>
            </emma:emma>
          </inkml:annotationXML>
          <inkml:trace contextRef="#ctx0" brushRef="#br0">0 45 25 0,'4'-15'12'0,"5"1"-1"0,-5 6 13 0,-4 8-20 15,4-7 0-15,4 3 4 16,-4 4 1-16,0 4-10 16,1 0 0-16,-1 18 7 15,0 7 1-15,-4 8-2 16,0-11 0-16,0 14-3 0,0 8 1 16,0 4-1-1,0 3 0-15,0-7-1 16,0-4 1-16,0-11-2 15,0-3 0-15,0-12-6 0,0-3 1 16,0-8-11-16,4-3 0 16,8-23 0-1,-3-6 0-15</inkml:trace>
          <inkml:trace contextRef="#ctx0" brushRef="#br0" timeOffset="707.5925">530-28 38 0,'-4'-15'19'0,"0"11"-22"0,4 4 36 15,0 4-31-15,0 0 1 16,0-1 2-16,-4 8 0 16,-4 4-6-16,-5 7 1 15,1 11 3-15,-9 15 1 16,0-26-2-16,5 8 1 16,-1 3-2-16,5 4 0 15,3 3-1-15,5 4 1 16,4-7-1-16,9 0 0 15,7-8-1-15,5 1 1 0,-5-5 0 16,1-2 0-16,4-5 0 16,4-7 0-1,-1 0 0-15,10-7 0 0,-1-4 0 16,0-8 1-16,0-6-1 16,0-12 0-16,-4-7 0 15,4-4 0-15,-8 0 0 16,-4-3 0-16,-1 25 0 15,-7-11 1-15,-5-18-1 16,-8 7 1-16,-4 0 0 16,-4-3 0-16,-5-1 0 15,-7 1 0-15,-5 3 0 16,-4 4 0-16,-4 11-1 16,4-8 1-16,0 8-4 15,4 8 1-15,4 3-12 16,13 7 0-16,8 4-1 0,12-11 0 15</inkml:trace>
        </inkml:traceGroup>
        <inkml:traceGroup>
          <inkml:annotationXML>
            <emma:emma xmlns:emma="http://www.w3.org/2003/04/emma" version="1.0">
              <emma:interpretation id="{98BFCF9C-3D5B-4907-BC02-D48659E0F488}" emma:medium="tactile" emma:mode="ink">
                <msink:context xmlns:msink="http://schemas.microsoft.com/ink/2010/main" type="inkWord" rotatedBoundingBox="16258,6336 16694,6348 16675,7056 16239,7044">
                  <msink:destinationLink direction="with" ref="{01A9AA47-90E3-44D7-89F4-B5614AA4FFB8}"/>
                </msink:context>
              </emma:interpretation>
            </emma:emma>
          </inkml:annotationXML>
          <inkml:trace contextRef="#ctx0" brushRef="#br0" timeOffset="8409.3848">4713 296 37 0,'4'-26'18'0,"0"4"-8"0,-4 14 19 15,0 8-25-15,0-7 0 16,-4 0 1-16,0 3 1 0,-4-3-8 16,-1 3 1-16,-3 8 5 15,-5-8 0-15,-3 0-2 16,-5 4 1-16,-4 4-1 15,0 3 0-15,0 8 0 16,0 7 0-16,4 4-1 16,4 7 0-16,5-4-1 15,3 4 1-15,1-3-1 16,4-1 1-16,4 1-2 16,4-19 1-16,4-4 0 15,8 4 0-15,5 4 0 16,3 3 0-16,5-3 0 15,0-4 0-15,0-3 0 16,4-5 1-16,-4-6-1 0,0-5 0 16,-5 1-3-1,1 3 0-15,-4 12-8 16,-1-5 1-16,1-3-7 16,3-18 0-16</inkml:trace>
          <inkml:trace contextRef="#ctx0" brushRef="#br0" timeOffset="8797.3">4783-135 38 0,'-4'0'19'0,"4"15"-15"15,0-12 28-15,0 5-29 16,0 6 0-16,9 8 3 16,-5 12 0-16,0 13-7 15,-8 1 0-15,4-11 5 16,0 15 0-16,0 10-2 15,0 8 0-15,4 0-1 16,0-33 1-16,4 11-2 16,-4-11 1-16,5-1-2 15,-5-6 1-15,0-8-5 0,0-7 1 16,-4-12-6-16,0-10 0 16,0 0-6-1,8 3 0-15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46.11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E1F850-BB09-495D-AE94-40010EC4F4AF}" emma:medium="tactile" emma:mode="ink">
          <msink:context xmlns:msink="http://schemas.microsoft.com/ink/2010/main" type="writingRegion" rotatedBoundingBox="12158,10756 12821,10756 12821,11474 12158,11474"/>
        </emma:interpretation>
      </emma:emma>
    </inkml:annotationXML>
    <inkml:traceGroup>
      <inkml:annotationXML>
        <emma:emma xmlns:emma="http://www.w3.org/2003/04/emma" version="1.0">
          <emma:interpretation id="{47A0BFCF-80CD-4574-9E78-F592F11818B7}" emma:medium="tactile" emma:mode="ink">
            <msink:context xmlns:msink="http://schemas.microsoft.com/ink/2010/main" type="paragraph" rotatedBoundingBox="12158,10756 12821,10756 12821,11474 12158,11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EA9AF9-7379-419A-8849-6108BC82B1E1}" emma:medium="tactile" emma:mode="ink">
              <msink:context xmlns:msink="http://schemas.microsoft.com/ink/2010/main" type="line" rotatedBoundingBox="12158,10756 12821,10756 12821,11474 12158,11474"/>
            </emma:interpretation>
          </emma:emma>
        </inkml:annotationXML>
        <inkml:traceGroup>
          <inkml:annotationXML>
            <emma:emma xmlns:emma="http://www.w3.org/2003/04/emma" version="1.0">
              <emma:interpretation id="{63E75B87-91AC-429C-80F0-AB5D268F5F51}" emma:medium="tactile" emma:mode="ink">
                <msink:context xmlns:msink="http://schemas.microsoft.com/ink/2010/main" type="inkWord" rotatedBoundingBox="12158,10951 12204,10951 12204,11404 12158,11404">
                  <msink:destinationLink direction="with" ref="{76AE0494-AD29-4C0F-8DDA-9442816D1B5A}"/>
                  <msink:destinationLink direction="with" ref="{4AA26123-B6E4-4542-A88C-C2674EB0D83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 2 37 0,'0'0'18'0,"-4"0"-9"0,4 0 18 16,4 0-23-16,0 3 1 16,0 8 2-16,0-29 1 0,5 25-10 15,-9 15 1-15,0 12 6 16,-4 21 1-16,-1-22-3 15,1 7 0 1,-4 5-1-16,0 2 0 0,4-2-1 16,0-1 0-16,-5-15-6 15,9-7 1-15,0-3-10 16,4-8 0-16,5-19-3 16,-1-3 1-16</inkml:trace>
        </inkml:traceGroup>
        <inkml:traceGroup>
          <inkml:annotationXML>
            <emma:emma xmlns:emma="http://www.w3.org/2003/04/emma" version="1.0">
              <emma:interpretation id="{3FF0FA5D-A54F-4AB0-8854-F3D4384BAEE9}" emma:medium="tactile" emma:mode="ink">
                <msink:context xmlns:msink="http://schemas.microsoft.com/ink/2010/main" type="inkWord" rotatedBoundingBox="12461,10756 12821,10756 12821,11474 12461,11474">
                  <msink:destinationLink direction="with" ref="{3C3E4D76-95D6-4723-AE3D-A8820A46736D}"/>
                </msink:context>
              </emma:interpretation>
              <emma:one-of disjunction-type="recognition" id="oneOf1">
                <emma:interpretation id="interp1" emma:lang="" emma:confidence="1">
                  <emma:literal>6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675.7967">443-190 40 0,'-4'-7'20'0,"-8"7"-19"0,12 0 35 0,0 4-34 15,-9 7 1-15,5 3 1 16,0 8 0-16,-4 4-5 16,0 4 0-16,-1-16 4 15,1-3 1-15,0 11-3 16,0 19 1-16,-5 3-1 16,1 15 1-16,-1-18-2 15,5-1 1-15,0 4-1 16,4 4 1-16,4-4-1 15,8-3 0-15,4-1 0 16,5-7 0-16,-1-3 0 16,9-4 0-16,0-8 0 15,8-7 0-15,-8-7 0 16,8-8 0-16,-4-7 0 16,-4-4 0-16,0-3 0 15,-4-4 0-15,3-8 0 0,-7-3 1 16,-5 26-1-16,-3-8 0 15,-5-11 1 1,-8 1 0-16,-5-1-1 16,-11 0 1-16,-1-3-1 0,-4 10 1 15,0 8 0-15,0 4 0 16,-4 3 0-16,0 8 0 16,5-1-1-16,-1 5 1 15,0 3-6-15,8 4 0 16,5 3-12-16,12-14 1 0,8-26-1 15,1-1 1-15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5:32.84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A1A54C-5B2F-4C9C-AF1E-BB53AFC64B5B}" emma:medium="tactile" emma:mode="ink">
          <msink:context xmlns:msink="http://schemas.microsoft.com/ink/2010/main" type="writingRegion" rotatedBoundingBox="18399,10380 16801,11698 16228,11003 17826,9685"/>
        </emma:interpretation>
      </emma:emma>
    </inkml:annotationXML>
    <inkml:traceGroup>
      <inkml:annotationXML>
        <emma:emma xmlns:emma="http://www.w3.org/2003/04/emma" version="1.0">
          <emma:interpretation id="{32069EBF-F829-4884-B399-10D8B278DBF5}" emma:medium="tactile" emma:mode="ink">
            <msink:context xmlns:msink="http://schemas.microsoft.com/ink/2010/main" type="paragraph" rotatedBoundingBox="18399,10380 16801,11698 16228,11003 17826,9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48F69-3947-4615-B9F9-4AB9F94BA359}" emma:medium="tactile" emma:mode="ink">
              <msink:context xmlns:msink="http://schemas.microsoft.com/ink/2010/main" type="line" rotatedBoundingBox="18399,10380 16801,11698 16228,11003 17826,9685"/>
            </emma:interpretation>
          </emma:emma>
        </inkml:annotationXML>
        <inkml:traceGroup>
          <inkml:annotationXML>
            <emma:emma xmlns:emma="http://www.w3.org/2003/04/emma" version="1.0">
              <emma:interpretation id="{EF88D1A9-13A8-4CE4-BAD7-F34932A65F66}" emma:medium="tactile" emma:mode="ink">
                <msink:context xmlns:msink="http://schemas.microsoft.com/ink/2010/main" type="inkWord" rotatedBoundingBox="18399,10380 18120,10610 17624,10009 17903,97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406-1 22 0,'0'0'11'0,"0"-3"-8"0,0 3 19 15,0 0-20-15,0 0 1 16,0 3 1-16,-4 1 1 15,-5 0-6-15,1 3 0 0,-9-3 5 16,1 3 0 0,-5 0-1-16,-8 1 0 15,-4-5-1-15,-8 5 1 0,3-4-1 16,1-1 1 0,0-3-1-16,8 0 0 0,4 0-1 15,4 0 1-15,5 4-1 16,3-4 1-16,5 0-1 15,4 0 0-15,4 4 0 16,0-1 0-16,4 5 0 16,8-1 1-16,5 4-1 15,4 4 1-15,8 3-1 16,-4-3 1-16,16 11-1 16,5 7 0-16,3 4 0 15,13 3 1-15,-12-7-1 16,-4 4 0-16,-1-4 0 15,-3-7 0-15,-5 0 0 16,-8-8 1-16,-4-3-2 16,-5 0 1-16,-3-1-6 15,-5-6 1-15,1 3-12 16,-1 7 1-16</inkml:trace>
        </inkml:traceGroup>
        <inkml:traceGroup>
          <inkml:annotationXML>
            <emma:emma xmlns:emma="http://www.w3.org/2003/04/emma" version="1.0">
              <emma:interpretation id="{FE465985-0D04-446E-BF0C-C42CF670474F}" emma:medium="tactile" emma:mode="ink">
                <msink:context xmlns:msink="http://schemas.microsoft.com/ink/2010/main" type="inkWord" rotatedBoundingBox="17309,11077 16958,11367 16641,10983 16993,10694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k</emma:literal>
                </emma:interpretation>
                <emma:interpretation id="interp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5746.2494">-849 971 40 0,'4'-7'20'0,"8"-15"-15"16,-3 11 27-16,3-4-30 16,-4 0 1-16,5 0 2 15,-1 1 0-15,5-1-6 16,-1 0 0-16,5 4 3 15,4 4 1-15,0 3-2 16,0 4 0-16,0 4-1 0,-1 3 1 16,1 4-1-16,-4 4 1 15,0 3-1-15,-5 1 1 16,-3 3-1-16,-9 0 1 16,0 0 0-16,-8-4 0 15,-5-21 0-15,-3 10 0 16,-4 4 0-16,-1 4 0 15,-4-8-1-15,1 4 1 16,-1-7-2-16,0 7 1 16,5-4-2-16,-1 1 1 15,5-5-1-15,3 1 1 0,5 0-1 16,0-4 0-16,4 0 1 16,8 4 0-16,1-4 0 15,3 0 1-15,5 0-1 16,3-4 1-16,1 4 0 15,0 11 0-15,-1 0 0 16,1 7 0-16,0 1 0 16,-5 10 0-1,1-3 1 1,-5-4 0-16,-8 0-1 16,-4 0 1-16,-8 0 0 15,-8-3 1-15,-9-1 1 16,-4-3 0-16,0 0-1 0,-4-4 1 15,4-4-1-15,4-3 1 16,8-1-5-16,1-3 1 16,3-3-12-1,5-1 0-15,8 4-4 0,0 0 0 16</inkml:trace>
        </inkml:traceGroup>
        <inkml:traceGroup>
          <inkml:annotationXML>
            <emma:emma xmlns:emma="http://www.w3.org/2003/04/emma" version="1.0">
              <emma:interpretation id="{9EF3408D-0FDD-4DC5-8B28-1795C54BE4D1}" emma:medium="tactile" emma:mode="ink">
                <msink:context xmlns:msink="http://schemas.microsoft.com/ink/2010/main" type="inkWord" rotatedBoundingBox="16709,11148 16494,11325 16228,11003 16444,10825">
                  <msink:destinationLink direction="with" ref="{3C3E4D76-95D6-4723-AE3D-A8820A46736D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952.9083">-1185 883 44 0,'0'3'22'0,"5"16"-13"16,-5-8 22-16,4 4-29 16,0 3 1-16,4-22 1 15,0 26 1-15,-3 23-6 16,-1 14 0-16,0-15 4 16,-4 4 0-16,4-1-2 15,-4 1 1-15,0-7-3 16,0-8 1-16,0-7-8 15,0-8 1-15,4-11-9 16,0-14 0-16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6:39.8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54F420-1FE5-4860-AFE0-0B58AFAD2D7A}" emma:medium="tactile" emma:mode="ink">
          <msink:context xmlns:msink="http://schemas.microsoft.com/ink/2010/main" type="writingRegion" rotatedBoundingBox="5487,8801 6431,8801 6431,9758 5487,9758"/>
        </emma:interpretation>
      </emma:emma>
    </inkml:annotationXML>
    <inkml:traceGroup>
      <inkml:annotationXML>
        <emma:emma xmlns:emma="http://www.w3.org/2003/04/emma" version="1.0">
          <emma:interpretation id="{17DCBE7C-FD3C-4324-BEEB-DE3E9AD39225}" emma:medium="tactile" emma:mode="ink">
            <msink:context xmlns:msink="http://schemas.microsoft.com/ink/2010/main" type="paragraph" rotatedBoundingBox="5487,8801 6431,8801 6431,9758 5487,9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07FDA-E5A0-45A6-8081-EE097837390B}" emma:medium="tactile" emma:mode="ink">
              <msink:context xmlns:msink="http://schemas.microsoft.com/ink/2010/main" type="line" rotatedBoundingBox="5487,8801 6431,8801 6431,9758 5487,9758"/>
            </emma:interpretation>
          </emma:emma>
        </inkml:annotationXML>
        <inkml:traceGroup>
          <inkml:annotationXML>
            <emma:emma xmlns:emma="http://www.w3.org/2003/04/emma" version="1.0">
              <emma:interpretation id="{CB68D2B3-983F-49B0-B403-7B0EA0B8C4F2}" emma:medium="tactile" emma:mode="ink">
                <msink:context xmlns:msink="http://schemas.microsoft.com/ink/2010/main" type="inkWord" rotatedBoundingBox="5487,8801 6431,8801 6431,9758 5487,9758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-4961-4097 23 0,'8'4'11'0,"0"-4"-6"0,-8 0 12 0,0 0-12 16,0 0 0-16,-4 0 3 16,-4 0 0-16,-1 0-10 15,1-4 0-15,-4-3 9 16,-5-1 0-16,-4-3-2 15,1 0 0-15,-9 0-1 16,-9 4 1-16,5 3-1 16,-4 4 0-16,4 4-2 15,-8 3 0-15,-1 4-1 16,-8 4 0-16,1 0-1 16,-1 10 1-16,0 9-1 15,5-1 0-15,3 7 0 16,5 4 0-16,4 4 0 15,4 4 0-15,4-4 0 16,13-1 0-16,8 1 0 16,12 8 0-16,4-5 0 15,13-3 0-15,4 0 0 0,13 3 0 16,7 5 0-16,5-9 0 16,0-6 0-16,0-8 1 15,0-11-1-15,-1-3 1 16,1-8-1-16,-4-8 1 15,0-6-1-15,-1-16 1 16,1-7-1-16,0-3 1 0,-5-1-1 16,-3-3 1-16,-9-7-1 15,0-8 1 1,-8 11-1-16,-9 0 0 16,-7-7 0-16,-5 0 1 0,-4-4 1 15,-8 0 0-15,-5 0 0 16,-3-3 0-16,-1 10 0 15,0-3 0-15,1 7-3 16,-1 12 0-16,5 3-9 16,-1 3 0-16,5 4-8 15,-8 1 0-15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6:30.411"/>
    </inkml:context>
    <inkml:brush xml:id="br0">
      <inkml:brushProperty name="width" value="0.07056" units="cm"/>
      <inkml:brushProperty name="height" value="0.0705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952023-EDFA-4388-AAF3-BB0064C6A3F8}" emma:medium="tactile" emma:mode="ink">
          <msink:context xmlns:msink="http://schemas.microsoft.com/ink/2010/main" type="writingRegion" rotatedBoundingBox="1001,3112 7291,2581 7636,6667 1345,7198"/>
        </emma:interpretation>
      </emma:emma>
    </inkml:annotationXML>
    <inkml:traceGroup>
      <inkml:annotationXML>
        <emma:emma xmlns:emma="http://www.w3.org/2003/04/emma" version="1.0">
          <emma:interpretation id="{43C38EB1-1367-4625-8AD5-FB325BC91A67}" emma:medium="tactile" emma:mode="ink">
            <msink:context xmlns:msink="http://schemas.microsoft.com/ink/2010/main" type="paragraph" rotatedBoundingBox="1395,3069 7327,2878 7348,3545 1416,3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89B31-7D27-4016-8E2F-F3CE3C8DC2A5}" emma:medium="tactile" emma:mode="ink">
              <msink:context xmlns:msink="http://schemas.microsoft.com/ink/2010/main" type="line" rotatedBoundingBox="1395,3069 7327,2878 7348,3545 1416,3736"/>
            </emma:interpretation>
          </emma:emma>
        </inkml:annotationXML>
        <inkml:traceGroup>
          <inkml:annotationXML>
            <emma:emma xmlns:emma="http://www.w3.org/2003/04/emma" version="1.0">
              <emma:interpretation id="{5C0B81A7-E0FF-449F-B281-00EEF3D23D1E}" emma:medium="tactile" emma:mode="ink">
                <msink:context xmlns:msink="http://schemas.microsoft.com/ink/2010/main" type="inkWord" rotatedBoundingBox="1395,3069 1975,3050 1993,3615 1413,36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345 9 31 0,'-16'33'15'0,"20"-48"-6"0,-4 1 15 0,0 6-23 15,0 8 0-15,0 0 0 16,0 0 1-16,0 4-2 15,0 0 0-15,-4-4 4 16,-1 0 0-16,-3-4 0 16,-4 0 1-16,-1 1 0 15,-3 3 0-15,-1 0-1 16,1 3 0-16,-5-14-2 16,4 19 0-16,-3-8-2 15,-1-4 1-15,0 4-1 16,0 11 1-16,1 0-1 15,3 4 0-15,5 14-1 16,-5 4 1-16,5 8-1 16,-1-1 1-16,1 12-1 15,4-23 1-15,4-3 0 0,-1 3 0 16,5 1-1 0,0-1 1-16,9 1 0 15,3-4 0-15,5-1-1 16,3 1 1-16,9-4 0 0,4 0 0 15,1-7 0-15,3 0 0 16,8-12 0-16,5-3 1 16,0-11 0-16,0 4 0 15,-13-4-1-15,0 0 1 16,-8 0 0-16,-4 0 0 16,-9 3 0-16,-3 1 0 15,-5 0-2-15,0-1 0 0,-3 1-10 16,-1 3 1-16,0 8-6 15,8-4 1-15</inkml:trace>
        </inkml:traceGroup>
        <inkml:traceGroup>
          <inkml:annotationXML>
            <emma:emma xmlns:emma="http://www.w3.org/2003/04/emma" version="1.0">
              <emma:interpretation id="{44E1323A-B5BB-44F4-8CB2-C4B2AAE344CD}" emma:medium="tactile" emma:mode="ink">
                <msink:context xmlns:msink="http://schemas.microsoft.com/ink/2010/main" type="inkWord" rotatedBoundingBox="2618,3057 5553,2963 5573,3602 2639,3697">
                  <msink:destinationLink direction="with" ref="{3312D3FD-B605-415C-BD7F-C088773F323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6.0958">1219 105 36 0,'-4'-37'18'15,"8"63"-14"-15,0-19 25 0,0 0-27 16,5 4 1-16,-5 0 2 16,0 12 0-16,0 10-6 15,0 11 1-15,0-18 4 16,-4 7 0-16,4 15-2 15,-4 10 1-15,0 1-1 16,0-18 0-16,0-12-2 16,0 4 0-16,4-7-5 0,-4-7 0 15,0-16-10 1,5 16 0-16</inkml:trace>
          <inkml:trace contextRef="#ctx0" brushRef="#br0" timeOffset="916.087">1260 138 39 0,'0'-26'19'0,"0"-7"-14"0,0 22 26 16,4 3-29-16,1-14 1 15,3 15 0-15,0 0 1 16,5-8-6-16,3 15 1 15,1 7 2-15,3-3 1 0,1 7-2 16,4 4 1 0,0 3-1-16,-4 4 1 0,-5 4 0 15,1-4 0-15,-5 11 0 16,-4 0 0-16,-8 4-1 16,-4-7 1-16,-8-8 0 15,-5-15 1-15,-3 4-1 16,-5-4 0-16,0-3 0 15,0 0 0-15,4-4-4 16,5 22 1-16,3-11-12 16,9-15 1-16,12 4-2 15,5-14 0-15</inkml:trace>
          <inkml:trace contextRef="#ctx0" brushRef="#br0" timeOffset="1443.1791">1633-21 31 0,'-4'0'15'0,"16"4"-11"16,-8-11 26-16,5 14-29 15,-1 4 1-15,0 8 0 16,5 14 1-16,-1 0-4 15,-8 0 1-15,5 8 1 16,-5-1 1-16,0 4-1 16,0-14 0-16,0-5 0 15,-4-10 1-15,0-4-2 16,0-7 1-16,0-12 0 16,0-6 0-16,0-5-1 0,4-10 0 15,0 3 0-15,5-14 0 16,-1-12 0-1,4 19 0-15,1 22 0 0,-1 4 1 16,1-1-1-16,3-18 1 16,-3 15-2-16,3-3 1 15,-3 3-5-15,-1 11 0 16,-4-4-8-16,9 15 1 16</inkml:trace>
          <inkml:trace contextRef="#ctx0" brushRef="#br0" timeOffset="1846.2305">2035 175 31 0,'8'0'15'0,"21"-4"-10"0,-21 4 20 0,5-4-24 16,-1 4 0-16,5-7 1 15,-1-8 0-15,-3 4-3 16,-1 0 1-16,1 4 1 15,-5-12 0-15,0-3 0 16,-4 7 0-16,-4 15-1 16,0 0 1-16,-4-7 0 15,-4 0 1-15,-5-1 0 16,1 5 1-16,-5 3-1 16,1 3 1-16,-5-14-1 0,0 22 1 15,5 8-1-15,-1 7 1 16,1-4-1-16,3 11 0 15,5 0-1-15,0 4 1 16,4-12-1-16,4 9 0 16,8-1 0-16,4-7 0 15,1-8 0-15,7-11 0 32,9-3-6-32,0 0 0 15,-4-15-10-15,0-4 0 0</inkml:trace>
          <inkml:trace contextRef="#ctx0" brushRef="#br0" timeOffset="2119.3376">2374 68 42 0,'5'22'21'0,"7"18"-22"15,-8-32 28-15,4 10-26 16,-4 12 1-16,1 21 2 16,-1-25 0-16,0 11-5 15,-4 11 1-15,4 3 3 16,-4 1 0-16,0-4-1 16,4-19 0-16,-4-3-6 0,0-4 1 15,0-7-6-15,0-15 0 16,0-15-5-1,0-15 0-15</inkml:trace>
          <inkml:trace contextRef="#ctx0" brushRef="#br0" timeOffset="2385.3521">2407 49 39 0,'-4'15'19'0,"17"-37"-18"0,-9 15 34 15,4-4-32-15,0 3 0 16,5 1 0-16,-1 3 1 15,5 4-6-15,-1 4 1 0,-3 3 3 16,-1-10 1-16,1-5-2 16,-1 19 0-16,1 19 0 15,-1-4 0-15,-4 7 0 16,1 3 1-16,-5-2-1 16,-4-1 1-16,-4 0-1 15,-5 4 1-15,-7-19-1 16,-5-3 0-16,0-4-4 15,-4-15 0-15,5-7-13 16,7 4 1-16</inkml:trace>
          <inkml:trace contextRef="#ctx0" brushRef="#br0" timeOffset="3079.3415">2739 46 28 0,'-8'-4'14'0,"3"4"-1"15,5 0 8-15,0 0-19 0,0-11 0 16,5-4 2-1,-1 19 1-15,4 14-6 0,0 4 0 16,1 15 4 0,-1-4 1-16,-4 4-2 0,0 0 1 15,0 0-1 1,0-11 0-16,0-8-1 0,-4-11 0 16,0-3-1-16,5-11 1 15,-5-12-1-15,4-10 1 16,0-19-1-16,4 0 0 15,0 30 0-15,1-1 0 0,3 1-1 16,1 0 1 0,-1 3 0-16,5 7 0 15,3 1-4-15,9 3 0 16,4 1-8-16,-4 3 1 0,9 0-2 16,-1-11 0-16</inkml:trace>
          <inkml:trace contextRef="#ctx0" brushRef="#br0" timeOffset="3437.3995">3219 9 43 0,'-8'51'21'0,"0"-98"-27"16,8 43 43-16,0 4-35 15,0 4 0-15,0-1 0 16,0 19 1-16,-5-3-4 15,5 7 1-15,-4 3 2 16,4 0 0-16,0 5-2 0,4-5 1 16,1 4-1-16,-1-3 1 15,8-8-1-15,5-8 0 16,3-3 0-16,5-18 1 16,4 3-1-16,-4-3 1 15,0-8 0-15,-4-7 0 16,-5-11 0-16,-7-7 0 15,-9-1 0-15,-5 23 0 16,-3-1-1-16,-8 1 1 0,-1 3-2 16,-4 4 0-16,5 0-10 15,3 4 1 1,9 3-5-16,8-11 0 16</inkml:trace>
          <inkml:trace contextRef="#ctx0" brushRef="#br0" timeOffset="4128.8582">3799 9 35 0,'-8'-7'17'0,"-5"7"-13"0,13 0 27 0,-8-4-28 15,-4 4 0-15,-5 0 4 16,0 0 0-16,-3 4-9 16,-1 3 1-16,-4 0 5 15,4-10 1-15,1-5-2 16,3 16 1-16,1 3-2 15,3 7 1-15,1 4-1 16,8 4 0-16,4 3-1 16,4 1 0-16,8-4-1 15,5 7 1-15,3-11-1 16,5 0 1-16,-4-7-1 0,4-1 1 16,-4-3 0-16,-1-7 0 15,1-11-4-15,0-4 0 16,-5 3-10-16,1-3 1 15,4 11-5-15,-1-11 0 16</inkml:trace>
          <inkml:trace contextRef="#ctx0" brushRef="#br0" timeOffset="4583.0364">3994 38 33 0,'12'-22'16'0,"17"48"-13"16,-21-33 23-16,5 7-25 16,-1-8 0-16,1-6 0 15,-1 14 1-15,0 11-3 16,1-8 1-16,-5-3 1 16,-4-3 0-16,-4-8-1 15,0-4 1-15,-4 0-1 16,-4 0 1-16,-9 4 1 15,5 8 1-15,-5 3 0 16,-3 7 1-16,-1 8 0 16,0 3 1-16,5-18 0 15,-1 15 1-15,5 14-2 16,3-7 0-16,5 12 0 0,0 6 0 16,8 4-2-16,4-3 1 15,9-12-3-15,8-3 0 16,4-8-12-16,8-18 0 15,13-11-6-15,-9-3 0 16</inkml:trace>
          <inkml:trace contextRef="#ctx0" brushRef="#br0" timeOffset="9233.1862">3985 79 21 0,'-4'0'10'0,"8"0"-4"15,-4 0 11-15,0 0-14 16,0 7 1-16,0-7 2 15,0 0 0-15,4 4-7 0,-4-4 0 16,0 0 5 0,5 4 1-16,-1-4-1 15,0 3 0-15,4-3-1 0,0-3 1 16,1 3-2-16,-1-4 1 16,0 4-1-16,1 0 0 15,-1 0-1-15,0 0 1 16,0-11-1-16,1 7 0 15,-1 1-1-15,0-9 1 16,1 5-1-16,3 0 1 16,-4-4-1-16,-4 3 1 15,1-3-1-15,-1 0 0 0,0 4-1 16,-4 7 0-16,0 0-4 16,0 0 1-16,0 0-9 15,0 0 0-15,0-7-1 16,0 7 1-16</inkml:trace>
        </inkml:traceGroup>
        <inkml:traceGroup>
          <inkml:annotationXML>
            <emma:emma xmlns:emma="http://www.w3.org/2003/04/emma" version="1.0">
              <emma:interpretation id="{83F4FEAA-0B1B-4375-B993-C5D46294E0A1}" emma:medium="tactile" emma:mode="ink">
                <msink:context xmlns:msink="http://schemas.microsoft.com/ink/2010/main" type="inkWord" rotatedBoundingBox="5753,3013 7330,2963 7343,3379 5767,34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610.2645">5526 60 42 0,'8'4'21'0,"9"-30"-24"0,-9 23 32 16,0 3-29-16,1 11 1 16,3 11 0-1,-4 11 0-15,-4-4-1 16,1 12 0-16,-5-4 0 15,0 3 1-15,0-10-1 0,0-12 1 16,0-14-1-16,0-4 1 16,0-15-1-16,4-7 0 15,-4-4 1-15,4-18 1 16,0 11-1-16,0 0 1 16,4 18 0-16,1 0 0 0,-1 1 0 15,9-1 0-15,-1 0-1 16,1 0 0-16,-1 4 0 15,-3 4 0-15,3 7 0 16,1 0 0-16,-1 4 0 16,5 3 0-16,0 0-1 15,-1-14 1-15,-3-8 0 16,0 8 0-16,-1 7 0 16,-3 0 0-16,-5-4-6 15,-4 4 1-15,4 8-11 16,1-5 1-16</inkml:trace>
          <inkml:trace contextRef="#ctx0" brushRef="#br0" timeOffset="5278.0432">4528-2 35 0,'-13'-11'17'0,"-3"-15"-10"0,12 19 22 16,0-1-25-16,-1 5 1 16,-7 3 1-16,0 3 0 15,-5 5-8-15,-4 3 0 0,5 0 5 16,-1 0 1-16,5 4-3 15,-1-1 0-15,5-14-1 16,0-3 0-16,12 6 0 16,0-3 0-16,8 4-1 15,5 0 0-15,0-4 1 16,-1 0 0-16,5 11-1 16,0 0 1-16,-1 3 0 15,1-2 0-15,0 6 0 16,-5 0 1-16,-3 1 0 15,-5-5 0-15,-4 9-1 16,-4-5 1-16,-4 4 0 16,-4 7 0-16,-1-6-1 15,-3-16 1-15,0 11-1 16,-1-14 1-16,1 0-4 0,-1 3 0 16,1-14-7-16,4 7 1 15,8-8-6-15,8 1 1 16</inkml:trace>
          <inkml:trace contextRef="#ctx0" brushRef="#br0" timeOffset="5775.9124">4983-46 40 0,'-16'-4'20'0,"-5"-11"-18"15,13 12 33-15,0-1-33 16,-5 4 1-16,-3 0 0 16,-5 4 1-16,0-1-5 15,-4 5 1-15,0 3 3 16,1 3 0-16,3 5-2 15,4-4 1-15,5-19-1 16,4 4 0-16,3 0-1 16,10 4 1-16,3 3-1 15,0-3 0-15,13 3 0 16,4 8 0-16,8-8 0 16,0 0 0-16,4 4 0 0,-4 8 1 15,-4-4-1-15,-4 14 0 16,-4-7 0-16,-9 11 1 15,-3-3-1-15,-9 10 1 16,-4-14 0-16,-9 3 0 16,-12-14 0-16,-4 7 0 15,0-18-1-15,0-4 0 16,0-4-5-16,9-3 1 16,3-12-8-16,5 5 1 15,7 6-5-15,5-10 0 16</inkml:trace>
          <inkml:trace contextRef="#ctx0" brushRef="#br0" timeOffset="6231.7969">5257 35 38 0,'-9'-8'19'0,"1"1"-17"16,8 3 32-16,-4 4-31 15,0 0 0-15,-4 4 1 0,-1 0 1 16,1-1-6-16,-4-10 0 16,3-4 4-16,1 18 0 15,0 12-1-15,-1 3 0 16,5 4-1-16,0-8 1 15,4 11-1-15,4 1 0 16,9 3-1-16,3-4 0 16,9-18 0-16,4 4 0 15,0-7 0-15,8-16 1 16,-12-3-1-16,0 0 0 16,-4-11 0-16,-5-11 1 15,-3 0-1-15,-5-4 0 0,-8 30 0 16,-4-4 1-16,-4-4-1 15,-5 0 1-15,1 0-1 16,-5 4 1-16,1 4-3 16,-1 3 0-16,1 1-7 15,3 3 1-15,9 0-8 16,4 0 0-16</inkml:trace>
        </inkml:traceGroup>
      </inkml:traceGroup>
    </inkml:traceGroup>
    <inkml:traceGroup>
      <inkml:annotationXML>
        <emma:emma xmlns:emma="http://www.w3.org/2003/04/emma" version="1.0">
          <emma:interpretation id="{45577AA2-ACC7-4A52-A2AF-0B25D7CDEA31}" emma:medium="tactile" emma:mode="ink">
            <msink:context xmlns:msink="http://schemas.microsoft.com/ink/2010/main" type="paragraph" rotatedBoundingBox="1220,5713 3418,5528 3476,6214 1278,6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0DD796-6B90-464A-9F27-043737F312F4}" emma:medium="tactile" emma:mode="ink">
              <msink:context xmlns:msink="http://schemas.microsoft.com/ink/2010/main" type="line" rotatedBoundingBox="1220,5713 3418,5528 3476,6214 1278,6399"/>
            </emma:interpretation>
          </emma:emma>
        </inkml:annotationXML>
        <inkml:traceGroup>
          <inkml:annotationXML>
            <emma:emma xmlns:emma="http://www.w3.org/2003/04/emma" version="1.0">
              <emma:interpretation id="{14007B30-7186-44A2-98D7-E18ECDFFFC0E}" emma:medium="tactile" emma:mode="ink">
                <msink:context xmlns:msink="http://schemas.microsoft.com/ink/2010/main" type="inkWord" rotatedBoundingBox="1220,5713 3418,5528 3476,6214 1278,63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8212.1421">43 2943 18 0,'0'4'9'0,"8"-4"-5"16,-4-8 10-16,-4 8-12 15,4-7 1-15,-4-1 3 16,0 1 1-16,0 0-8 16,-4 3 1-16,0-3 4 15,-4-1 1-15,0 1-2 16,-1 0 0-16,1-1-1 15,4-3 0-15,-4 4-2 16,-1 3 1-16,-7 4-1 0,-1 0 1 16,5 4-1-16,-1-4 0 15,-3 11 0-15,-1 4 0 16,5 7 0-16,-5-8 1 16,9-6-1-16,0 10 0 15,3-10 0-15,1 3 0 16,4 0 0-16,4 0 0 15,5 0 0-15,-1 3 0 16,4-3-1-16,1 0 1 16,-1 1 0-16,1-5 0 0,-5 0 0 15,0 1 0 1,5-5 0-16,-1 1 1 0,1 0-1 16,-1-1 1-16,5 1-1 15,-5 3 0-15,0 4 0 16,1 4 0-16,-1 0 0 15,-3 0 1-15,-1-1 0 16,-4 5 0-16,0-5-1 16,0 1 1-16,-4 0 0 15,-4 0 1-15,0-1 0 16,-4-3 0-16,-1 0 0 16,-3 0 0-16,0-14 1 15,-1 10 0-15,1-3-1 16,-9 0 1-16,0-4-2 15,-4 0 1-15,1-8-1 16,3 4 0-16,4-7-6 0,5 0 0 16,8-3-9-16,8-8 0 15</inkml:trace>
          <inkml:trace contextRef="#ctx0" brushRef="#br0" timeOffset="-17534.1133">138 2972 40 0,'-4'8'20'0,"16"3"-19"0,-3-19 32 16,3 5-31-16,5-1 1 0,3-7 1 15,1 4 0-15,0-4-5 16,8 7 0-16,4 0 4 15,0 4 0-15,0 4-5 16,0-4 0-16,0 0-10 16,1-4 0-16,3-7-2 15,0 0 1-15</inkml:trace>
          <inkml:trace contextRef="#ctx0" brushRef="#br0" timeOffset="-17849.7957">308 2630 29 0,'0'-26'14'0,"0"85"-5"16,4-37 12-16,0 4-19 15,0 14 0-15,5 8 1 16,-5-7 0-16,0 10-4 16,4 5 0-16,0 6 3 15,-3-7 0-15,3-7-1 16,0-15 0-16,-4-18-1 15,-4 3 0-15,0-7-4 16,0 4 0-16,-4 7-7 16,-4-11 1-16</inkml:trace>
          <inkml:trace contextRef="#ctx0" brushRef="#br0" timeOffset="-16949.2191">627 2899 38 0,'-4'3'19'0,"20"-28"-24"15,-8 21 36-15,1-7-31 0,7 0 1 16,1-4 0-16,4 0 0 15,-1 4-2-15,1 8 1 16,0-1 0-16,4 8 1 16,-5 7-1-16,1 3 1 15,-5 5-1-15,1 10 0 16,0 1 0-16,-1-12 1 16,-3 4-1-16,-1 8 0 15,-4 10 0-15,1-3 1 16,-5 0-1-16,0-4 1 0,0-7-1 15,0-4 1-15,0-8-1 16,-4-2 1-16,0-9-1 16,0-3 1-16,-4-11-1 15,0-4 1-15,0-7-1 16,0 0 1-16,0-4-1 16,-5 1 0-16,1 10 0 15,-4 0 1-15,-5-11-2 16,0 12 1-16,-3-5 0 15,-1 12 1-15,-4 11 0 16,0 7 1-16,-4-11 0 0,0 0 0 16,9 7 0-1,-1 8 1-15,4 3-1 16,5 4 1-16,0 4-2 16,3-4 0-16,5 0-1 0,-4 0 0 15,8-3 0-15,0-1 0 16,8-3-1-16,9 0 1 15,3-8 0-15,9 0 1 16,5-7-1-16,-1-3 0 16,0-8-7-16,0-8 0 15,4-7-7-15,0 1 1 16</inkml:trace>
          <inkml:trace contextRef="#ctx0" brushRef="#br0" timeOffset="-16439.8767">1082 2843 41 0,'-12'4'20'0,"37"-4"-22"0,-13 0 34 15,21 0-31 1,-8 0 1-16,4-4-5 16,-4 4 1-16,0-7-5 15,0 0 1-15,-1 7-5 16,5-8 1-16</inkml:trace>
          <inkml:trace contextRef="#ctx0" brushRef="#br0" timeOffset="-16648.9571">1215 2623 34 0,'8'-4'17'0,"-8"8"-13"15,4-1 22-15,-4-3-24 16,0 0 0-16,0 11 1 15,4 19 1-15,1 3-5 16,-1 7 1-16,-4 19 3 16,0-18 0-16,4 7-1 0,0-1 1 15,0 1-2 1,-4 4 1-16,4-12-4 16,-4-7 1-16,0-10-6 0,0-9 0 15,0-10-6-15,0-11 0 16</inkml:trace>
          <inkml:trace contextRef="#ctx0" brushRef="#br0" timeOffset="-16080.9517">1447 2777 28 0,'-4'19'14'0,"4"3"-7"16,0-11 21-16,0 3-27 16,-5 12 1-16,1 4 1 0,4-16 1 15,0 5-5-15,4 3 0 16,1 4 2-16,3 3 0 15,4-3 0-15,5-4 0 16,4-7-1-16,-1-4 0 16,5-11 0-16,0-8 1 15,0-10-1-15,0 11 1 16,-1-23-1-16,-3-14 1 16,0 0-1-16,-9 3 1 0,-3 1-1 15,-1 3 1-15,0 15-1 16,-4 3 1-1,0 5-6-15,1 6 1 16,3 5-8-16,0 3 1 0</inkml:trace>
          <inkml:trace contextRef="#ctx0" brushRef="#br0" timeOffset="-15659.6552">2022 2704 30 0,'-4'-15'15'0,"-4"-11"-6"16,4 8 18-16,0 10-25 16,-5 1 1-16,1 7 1 0,-4 0 0 15,3 7-5-15,1 8 1 16,0 0 3-16,4 7 1 15,0 0-2-15,-1 0 0 16,1 0-1-16,0 4 0 16,4-8-2-16,0 4 0 15,4 0 0-15,5-3 0 16,3-1 1-16,0 1 0 16,5-1-1-16,-5 0 0 0,5-3 2 15,-5-7 0 1,1 3 0-16,-1 3 0 15,-4 5-1-15,-3-1 1 16,-5 4 0-16,-5 0 1 0,-3 0-1 16,-8-3 0-16,-1-1 0 15,-4-3 1-15,5-4-1 16,-5-4 0-16,0-7-8 16,1 0 1-16,-1-7-8 15,0 0 0-15</inkml:trace>
        </inkml:traceGroup>
      </inkml:traceGroup>
    </inkml:traceGroup>
    <inkml:traceGroup>
      <inkml:annotationXML>
        <emma:emma xmlns:emma="http://www.w3.org/2003/04/emma" version="1.0">
          <emma:interpretation id="{1DA8B4D1-EE2D-4E4B-9438-A52DDD49E20F}" emma:medium="tactile" emma:mode="ink">
            <msink:context xmlns:msink="http://schemas.microsoft.com/ink/2010/main" type="paragraph" rotatedBoundingBox="1629,6433 6283,5524 6511,6688 1856,7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D7E2C6-E087-40BB-94C3-ACAD0B25328E}" emma:medium="tactile" emma:mode="ink">
              <msink:context xmlns:msink="http://schemas.microsoft.com/ink/2010/main" type="line" rotatedBoundingBox="1629,6433 6283,5524 6511,6688 1856,7597"/>
            </emma:interpretation>
          </emma:emma>
        </inkml:annotationXML>
        <inkml:traceGroup>
          <inkml:annotationXML>
            <emma:emma xmlns:emma="http://www.w3.org/2003/04/emma" version="1.0">
              <emma:interpretation id="{3FE19CD0-CED5-46BB-B172-63E0DAC751BA}" emma:medium="tactile" emma:mode="ink">
                <msink:context xmlns:msink="http://schemas.microsoft.com/ink/2010/main" type="inkWord" rotatedBoundingBox="1629,6433 6283,5524 6511,6688 1856,7597"/>
              </emma:interpretation>
            </emma:emma>
          </inkml:annotationXML>
          <inkml:trace contextRef="#ctx0" brushRef="#br0" timeOffset="-15041.0208">627 3624 22 0,'-4'-22'11'0,"4"-11"1"16,0 33 5-16,0-8-13 15,-5-3 1-15,1 4 2 16,-4 7 0-16,-4 0-9 16,-13 7 1-16,4 4 6 15,-8 15 0-15,-4-15-2 16,0 4 0-16,4 11-1 16,4 3 0-16,0 8-1 15,4 3 1-15,9-3-2 0,0 0 0 16,7-15 0-16,1-4 0 15,8 5 0-15,13 2 0 16,4 1 0-16,4-4 1 16,-1-7-1-16,10-4 1 15,-5-4-1-15,-1-3 0 16,-3 3-7-16,0-14 1 16,8 0-7-16,5-8 0 15</inkml:trace>
          <inkml:trace contextRef="#ctx0" brushRef="#br0" timeOffset="-14608.0311">892 3635 31 0,'-17'0'15'0,"-4"7"-9"16,17 1 18-16,-4-5-23 15,0-10 1-15,-5 7 1 16,1 11 0-16,0 4-4 16,-5 7 0-16,5 11 2 15,3 0 1-15,5 0-1 16,4 0 0-16,4-11-1 0,9-3 0 16,7-4 0-1,5-1 1-15,4 1-1 0,8-8 0 16,1-7 0-16,7-7 1 15,-7 11 0 1,-1-8 0-16,-8-11-1 0,-4-7 1 16,-9-7 0-16,-7-4 0 15,-5-4-1-15,-13 18 1 16,-3-3-1-16,-13-3 0 16,0-5 0-16,0 4 1 15,1 8-1-15,-1 7 0 16,4 3-3-16,4 1 1 15,5 3-10-15,4 8 0 0,4-4 0 16,4 4 0 0</inkml:trace>
          <inkml:trace contextRef="#ctx0" brushRef="#br0" timeOffset="-14276.977">1443 3609 30 0,'-13'-11'15'0,"-16"26"-14"16,21-12 29-16,-5 5-29 16,1-4 1-16,-5-4 1 0,1 7 0 15,3 8-4-15,1 7 1 16,4 7 2-16,-1 4 1 15,5 0-2-15,0 1 1 16,0-16-1-16,4 0 0 16,8 1-1-16,5-5 1 15,3-6 1-15,5-4 0 16,4-4-4-16,0 11 0 16,0-8-4-16,-5-10 0 15,1-8-6-15,-4-7 0 16</inkml:trace>
          <inkml:trace contextRef="#ctx0" brushRef="#br0" timeOffset="-13993.0531">1463 3285 28 0,'-8'33'14'0,"4"-66"-10"15,4 26 19-15,4 3-22 16,-4 4 1-16,8-4 2 15,1 15 0-15,-1 8-4 16,-4 14 0-16,0 8 4 16,0 6 0-16,-4 5-1 15,4-12 1-15,1 8-2 16,-5 7 1-16,4 4-1 16,0-7 0-16,0-12-1 15,0-10 1-15,0-1-3 16,0-10 0-16,-4-5-5 15,5-6 1-15,-1-1-8 0,0 4 0 16</inkml:trace>
          <inkml:trace contextRef="#ctx0" brushRef="#br0" timeOffset="-13479.5846">1778 3723 25 0,'25'0'12'0,"16"-7"-9"0,-28 3 11 0,-1 1-13 15,1-5 0-15,-1 1 1 16,0-4 0-16,1 7-2 15,-1-3 0-15,-3-1 2 16,-1-3 0-16,-4-3 0 16,0-1 1-16,-4-4-1 15,-4-3 1-15,0 4-1 16,0 3 1-16,-5 0 0 16,-3 4 0-16,-5 11 0 15,1 4 1-15,-5 11-1 16,0 3 1-16,1 4-1 15,3-11 0-15,5 4-1 16,-1 4 0-16,9 6-1 0,4 5 1 16,8 7-1-16,5-4 0 15,-1 0 0-15,5-4 0 16,-1-3-1-16,-3-4 1 16,-1-15 0-16,1 5 0 15,3-5-4-15,1-7 0 16,-1-7-7-16,1-8 0 15,4-7-5-15,4-4 1 16</inkml:trace>
          <inkml:trace contextRef="#ctx0" brushRef="#br0" timeOffset="-13045.5246">2316 3466 30 0,'-12'-11'15'0,"-5"3"-9"16,13 8 21-16,-4-4-26 15,-4 4 1-15,3 4 0 16,-3 0 1-16,-1 11-4 16,-3-4 1-16,-1 11 2 0,1 3 0 15,3 1-1 1,1 0 0-16,4-8-1 15,-1-10 1-15,5-1-1 16,4 0 1-16,8 1-1 0,5-1 0 16,-1 1 0-16,5-1 0 15,4 0 0-15,-1 1 0 16,5-1 0-16,-4 4 0 16,4 11 0-16,-5-3 1 15,-3-1-1-15,4 4 0 16,-13 0 0-16,-4 4 1 0,-4 0-1 15,-4-12 0 1,-8 1 2-16,-9-4 0 0,0 4 0 16,-4 0 0-16,-4-4 0 15,-4-11 0 1,0-4-9-16,4 8 0 0,8-15-6 16,5-11 0-16</inkml:trace>
          <inkml:trace contextRef="#ctx0" brushRef="#br0" timeOffset="-12147.3542">2407 2939 22 0,'-8'19'11'0,"-4"-16"-2"15,8 1 9-15,0 3-14 16,-1-3 0-16,5 0 1 15,5-1 1-15,3 1-8 16,4 3 0-16,5-7 6 16,3 11 0-16,5-11-2 15,-4 0 1-15,4-3-2 0,4 3 1 16,0 0 0-16,8-8 0 16,0 1-1-16,5 11 1 15,-1-4-1-15,1 3 0 16,7 5 0-16,-3-5 1 15,-1 1-1-15,9-8 0 16,-8 4-1-16,-5 0 1 16,-12 0-1-16,-4 4 0 15,4 0 0-15,-4-1 1 16,0 5-1-16,0 3 0 16,-1 0 0-16,1 0 1 0,0 0-1 15,0 0 0-15,0 4 0 16,0-1 1-16,-5 1-1 15,1 0 1-15,-4 0-5 16,-5-4 0-16,1-8-10 16,-13-3 1-16</inkml:trace>
          <inkml:trace contextRef="#ctx0" brushRef="#br0" timeOffset="-28793.8633">4334 2707 12 0,'0'-7'6'0,"12"-1"8"0,-12 8-6 31,0 0-4-31,0 0 1 15,-4 0 0-15,0 0 0 16,0 0-6-16,-5 0 0 16,1-3 5-16,-8 3 0 15,-5 0-2-15,0 0 1 16,0 0-1-16,1-4 0 0,-5 4-1 16,0 0 1-16,0 0-1 15,0 0 1-15,-4 4-1 16,4-1 1-16,-4 8-1 15,0 4 0-15,4 0 0 16,1-4 0-16,3 3-1 16,0 5 1-16,5-1-1 15,-5 4 1-15,-4 0-1 16,0 4 0-16,0-4 0 16,0 7 0-16,-4-3 0 15,0-4 0-15,0 4 0 16,0 7 1-16,5 0-1 15,-1 0 0-15,4 0-1 16,4-8 1-16,5-6 0 0,4 3 1 16,3 0-1-16,1 0 0 15,4 0 0 1,0 7 0-16,4 0 0 16,9 1 0-16,4 6-1 0,-1-3 1 15,9 4-1-15,4 0 1 16,0-1 0-16,4-3 0 15,-8-7 0-15,0-4 0 16,4 0 0-16,4-4 1 16,4 1-1-16,5-1 1 15,3 0-1-15,5-7 1 16,0 0-1-16,8 0 1 16,4-3-1-16,0-1 0 0,-4 0 0 15,-12-3 0-15,-1-4 0 16,1-4 0-16,-1-3 0 15,1-8 1-15,0 4-1 16,-1-7 1-16,1-8-1 16,-1 1 1-16,9-8-1 15,-8 0 1-15,-1 3-1 16,-7-3 1-16,-5 0 0 16,-4 0 0-16,-8 0 0 15,-1-3 0-15,-3 14-1 16,-5-8 1-16,-3 1 0 15,-5-8 0-15,-4 1 0 16,-4-1 0-16,-5 4 0 16,1 4 0-16,-4-1 0 0,-5 1 1 15,-8-4-1-15,0 4 0 16,0-4 0-16,-4 3 0 16,-4 1-1-1,-4 0 1-15,-4-1 0 0,-1 5 1 16,-3-1-1-16,7 4 0 15,5 7 0-15,4 0 0 16,-4 1 0-16,0 3 0 16,0 3-1-16,-5 8 1 15,5-3-5-15,-8-5 1 16,8-3-8-16,4 4 1 0,12 0-6 16,-4 3 1-16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33.30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811DCC-6941-4A5A-9AAE-DDE88210147A}" emma:medium="tactile" emma:mode="ink">
          <msink:context xmlns:msink="http://schemas.microsoft.com/ink/2010/main" type="writingRegion" rotatedBoundingBox="14007,14900 13451,16819 12679,16596 13235,14676"/>
        </emma:interpretation>
      </emma:emma>
    </inkml:annotationXML>
    <inkml:traceGroup>
      <inkml:annotationXML>
        <emma:emma xmlns:emma="http://www.w3.org/2003/04/emma" version="1.0">
          <emma:interpretation id="{C783190C-CDA7-4846-AFF7-8FD2C3513B45}" emma:medium="tactile" emma:mode="ink">
            <msink:context xmlns:msink="http://schemas.microsoft.com/ink/2010/main" type="paragraph" rotatedBoundingBox="14007,14900 13451,16819 12679,16596 13235,14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1E0090-AE22-4A5D-9D31-09FB2E5EBFA2}" emma:medium="tactile" emma:mode="ink">
              <msink:context xmlns:msink="http://schemas.microsoft.com/ink/2010/main" type="line" rotatedBoundingBox="14007,14900 13451,16819 12679,16596 13235,14676"/>
            </emma:interpretation>
          </emma:emma>
        </inkml:annotationXML>
        <inkml:traceGroup>
          <inkml:annotationXML>
            <emma:emma xmlns:emma="http://www.w3.org/2003/04/emma" version="1.0">
              <emma:interpretation id="{33E66B46-C6E7-4959-97F9-7DF0C8642915}" emma:medium="tactile" emma:mode="ink">
                <msink:context xmlns:msink="http://schemas.microsoft.com/ink/2010/main" type="inkWord" rotatedBoundingBox="14007,14900 13451,16819 12679,16596 13235,146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-6259-1849 29 0,'0'-11'14'0,"-4"7"-6"15,0 1 19-15,-1-1-25 16,-3 4 1-16,-4-7 0 0,-1-1 0 15,1 5-4-15,-5-1 1 16,1 0 3-16,-5 1 1 16,0 3-2-16,0 7 1 31,-16 22 0-31,0 8 0 0,4 0-1 16,-1 0 0-1,5 3-1-15,4 1 1 16,5 3-1-16,7-4 0 0,5-6-1 15,4-1 1-15,8 4-1 16,8-4 1-16,9-4-1 16,4 1 1-16,4-1-1 15,8-3 0-15,5-4 0 16,3-4 1-16,1 1-1 16,-9-8 1-16,1-8 0 15,-5-3 0-15,0-7 0 16,0-8 0-16,1-10 0 15,-1-5 0-15,-4 4 0 16,0-7 0-16,-8-4-1 16,-13 4 1-16,-8-7 0 15,-4 3 0-15,-9-4 0 16,-12 5 1-16,5 3 0 0,-1-1 0 16,-4 9-1-16,-4-1 0 15,-4 4-1-15,-5 3 1 16,1 8-4-1,4 0 0-15,0 8-8 0,4 3 1 16,8 0-8-16,0 7 1 16</inkml:trace>
          <inkml:trace contextRef="#ctx0" brushRef="#br0" timeOffset="-690.6767">-6384-1661 13 0,'-8'-4'6'0,"0"-3"3"16,4 3 7-16,4 4-12 16,0 0 0-16,0 0 5 15,0 0 0-15,0 0-11 16,4 4 1-16,0 3 7 0,0 1 1 16,4-1-2-16,1 4 1 15,-5 4-3-15,0 3 1 16,0 0-1-16,0 8 0 15,-4 0-1-15,0-4 1 16,4 0-2-16,1 0 0 16,-5-3-1-16,4-8 1 15,-4 0-4-15,0-8 0 16,0-3-5-16,0 0 0 16,0 0-6-16,8 0 0 15</inkml:trace>
          <inkml:trace contextRef="#ctx0" brushRef="#br0" timeOffset="1624.9822">-6695-575 31 0,'-21'-11'15'0,"-3"0"-7"0,15 7 14 16,1-3-20-16,-4-1 1 16,-1 1 0-16,1 0 1 15,-1-1-5-15,1 8 1 16,-5 0 4-16,-4 4 0 16,-4 3-1-16,-4 4 1 31,-12 15-1-31,4 7 1 15,8 0-2-15,4 8 1 16,4-4-2-16,8 7 1 0,5-4-1 16,8 8 0-16,8-4-1 15,1 4 1-15,7 0-1 16,-3-11 0-16,16 7 0 16,4-3 1-16,0-5-1 15,0-10 1-15,13-4-1 16,4-7 1-16,8-8 0 15,-4-7 0-15,4-11 0 16,-4-11 0-16,0 4-1 16,0-8 1-16,-4-3 0 15,-5-8 0-15,-12 0-1 16,-3 11 1-16,-14-11 0 16,1 4 0-16,-9 0 1 15,-16-4 0-15,-5-3 0 16,-12-4 1-16,-4 7 0 15,-8 4 1-15,-9 3-2 16,1 4 1-16,-5 1-2 0,0 3 1 16,4 3-5-16,5 1 1 15,4 3-11-15,12 4 1 16,16 4-8-16,9 7 1 16</inkml:trace>
          <inkml:trace contextRef="#ctx0" brushRef="#br0" timeOffset="916.872">-6923-299 22 0,'-8'4'11'0,"8"-8"-5"0,0 4 6 0,0-7-10 15,8 3 0-15,0-4 2 16,1 1 0-16,3-4-4 16,-4-4 0-16,5 1 3 15,-1-5 1-15,5 4-1 16,-1 8 0-16,1-8-1 15,0 12 0-15,3-1-2 16,-3-3 1-16,0 14-1 16,-1 0 1-16,-3 1-1 15,-1-1 1-15,-4 0-1 16,5 8 1-16,-9-4 0 0,-4 4 0 16,0-4 0-16,-8 4 0 15,-5-1-1 1,1-2 1-16,-1 2-1 15,-3 1 0-15,-1 7 0 0,-4 0 0 16,5 0 0-16,3-3 0 16,1-5 0-16,-1-3 0 15,5 0 0-15,4-3 0 16,0-1 1-16,0-3 0 16,8 0 0-16,4-4 1 15,5 0 0-15,3 3 0 16,5-3 0-16,4 0 1 0,4 0-1 15,0 0 0-15,4-3-1 16,-8 3 1-16,0 0-1 16,-4 0 0-16,-5-8-5 15,-3 8 0-15,-1 0-10 16,-4 0 0-16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43.18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033B40-C879-4DB4-9E66-286558567BDA}" emma:medium="tactile" emma:mode="ink">
          <msink:context xmlns:msink="http://schemas.microsoft.com/ink/2010/main" type="inkDrawing" rotatedBoundingBox="17307,15235 18197,15090 18320,15842 17429,15988" semanticType="callout" shapeName="Other">
            <msink:sourceLink direction="to" ref="{1C166576-498F-45BF-BD3C-00F0E724D928}"/>
          </msink:context>
        </emma:interpretation>
      </emma:emma>
    </inkml:annotationXML>
    <inkml:trace contextRef="#ctx0" brushRef="#br0">-2418-770 18 0,'-12'7'9'0,"4"-3"3"0,4-8 9 0,4 4-16 15,8-4 1-15,0-3 1 16,9-11 1-16,3-1-10 16,13-10 0-16,9-8 8 15,16-11 0-15,8-11-2 16,13 0 0-16,0 0-1 16,-5-3 0-16,-12 7 0 15,-12 10 0-15,-5 5-2 16,-7 10 0-16,-5 1-4 15,-8 3 0-15,-5 4-6 16,-7 4 0-16,-1 3-6 16,-3 15 1-16</inkml:trace>
    <inkml:trace contextRef="#ctx0" brushRef="#br0" timeOffset="330.0479">-2509-1422 35 0,'-20'0'17'0,"28"15"-13"15,0-11 27 1,13 7-27-16,8 3 1 0,4 8 3 15,8 4 1-15,13 7-11 16,8 4 1-16,0 11 7 16,9 3 0-16,-1 5-3 15,1-1 1-15,-5 0-2 16,-12-11 0-16,-5-3-6 16,1-4 1-16,4-4-13 15,8-7 1-15,-8-12-2 16,20-25 1-16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39.44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3FFDC8-AF33-482A-911E-77CCBFDAEF44}" emma:medium="tactile" emma:mode="ink">
          <msink:context xmlns:msink="http://schemas.microsoft.com/ink/2010/main" type="writingRegion" rotatedBoundingBox="16260,16988 20648,16619 20718,17447 16329,17816"/>
        </emma:interpretation>
      </emma:emma>
    </inkml:annotationXML>
    <inkml:traceGroup>
      <inkml:annotationXML>
        <emma:emma xmlns:emma="http://www.w3.org/2003/04/emma" version="1.0">
          <emma:interpretation id="{8BF81B52-798B-4E5B-AB8F-C3831060B417}" emma:medium="tactile" emma:mode="ink">
            <msink:context xmlns:msink="http://schemas.microsoft.com/ink/2010/main" type="paragraph" rotatedBoundingBox="16260,16988 20648,16619 20718,17447 16329,17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F7CFE7-7E96-4854-A083-5202AD6722D6}" emma:medium="tactile" emma:mode="ink">
              <msink:context xmlns:msink="http://schemas.microsoft.com/ink/2010/main" type="line" rotatedBoundingBox="16260,16988 20648,16619 20718,17447 16329,17816"/>
            </emma:interpretation>
          </emma:emma>
        </inkml:annotationXML>
        <inkml:traceGroup>
          <inkml:annotationXML>
            <emma:emma xmlns:emma="http://www.w3.org/2003/04/emma" version="1.0">
              <emma:interpretation id="{1C166576-498F-45BF-BD3C-00F0E724D928}" emma:medium="tactile" emma:mode="ink">
                <msink:context xmlns:msink="http://schemas.microsoft.com/ink/2010/main" type="inkWord" rotatedBoundingBox="16265,17048 17125,16976 17182,17662 16322,17734">
                  <msink:destinationLink direction="to" ref="{52033B40-C879-4DB4-9E66-286558567BD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-3170 1864 18 0,'-16'-11'9'0,"3"0"0"16,9 7 5-16,-4-3-9 16,-5 3 0-16,1 0 4 15,-5 1 0-15,-3-1-11 16,-9 4 1-16,-4 0 8 0,-1 0 0 16,1 4-2-1,-4 3 0-15,0 4-2 16,-1 4 1-16,1 7-2 0,4-4 0 15,4 4-1-15,0 4 1 16,4 4-2-16,5-1 1 16,3 15-1-16,5-7 1 15,7 7-1-15,5 4 0 16,9-4 0-16,3-3 0 0,5-5 0 16,8 5 1-1,3-8-1-15,6 4 0 16,7-15 0-16,9-4 0 15,8-3 0-15,4-7 1 0,-4-5-1 16,4-6 0-16,-4-5 0 16,0-7 1-16,0-7 0 15,-4-3 0-15,-5-12 0 16,-3 0 0-16,-13 4 0 16,-4-8 1-16,-12 5-1 15,-9-5 0-15,-12 1 0 16,-13 3 1-16,-12 4 0 15,-8-8 0-15,-9 4-1 16,5 4 1-16,-9 4-2 16,-4-1 1-16,-4 4-2 15,5 1 0-15,7 6-7 16,5 1 1-16,16 3-10 16,4 11 0-16</inkml:trace>
          <inkml:trace contextRef="#ctx0" brushRef="#br0" timeOffset="-729.6225">-3630 2018 12 0,'-8'4'6'0,"8"0"11"16,0-4-8-16,0 0-7 15,4-4 0-15,5 0 4 16,-1-3 0-16,0-4-7 0,5 7 1 16,-1-3 4-1,0-4 0-15,5 7-1 16,0 1 0-16,-1-5-2 0,5 5 0 15,0-1-1-15,-1 4 1 16,1-4-1-16,0 4 1 16,-5 4-1-16,1 0 1 15,-1 3-1-15,1 0 1 16,-5-3-1-16,-3 7 1 0,-5 0 0 16,0 4 0-16,-4-4-1 15,-4 3 1 1,0-2-1-16,-5-1 0 15,-3 0 0-15,0 0 1 0,-1 0-1 16,1-4 1-16,-1 0-1 16,1-3 0-16,-1 3 0 15,5-3 1-15,4-4-1 16,0 0 0-16,4 0 0 16,0 0 0-16,8-4 0 15,0-3 1-15,5 7-1 16,3-4 0-16,5 1 0 15,0 6 0-15,4 1 0 16,4 3 0-16,-9-3 0 16,5 7 0-16,-8 4 0 15,-1 3 1-15,-3-3-1 16,-5 7 1-16,-8-3 0 16,-4-1 0-16,-4 0 0 15,-9-7 1-15,-4 11 0 16,-4-10 0-16,-3-1-1 0,-6-4 1 15,5 0-1-15,5-7 0 16,3 0-2 0,0-7 1-16,5 3-6 0,3-3 1 15,9-4-8-15,8 7 0 16</inkml:trace>
        </inkml:traceGroup>
        <inkml:traceGroup>
          <inkml:annotationXML>
            <emma:emma xmlns:emma="http://www.w3.org/2003/04/emma" version="1.0">
              <emma:interpretation id="{028409E9-B524-4C1F-B963-E7084E698FCA}" emma:medium="tactile" emma:mode="ink">
                <msink:context xmlns:msink="http://schemas.microsoft.com/ink/2010/main" type="inkWord" rotatedBoundingBox="19823,16688 20648,16619 20718,17447 19892,17516">
                  <msink:destinationLink direction="with" ref="{AD2AAC1A-7EA4-4A21-9EB4-67C5FE84278A}"/>
                  <msink:destinationLink direction="with" ref="{51F00FE9-53D5-47F9-AAB6-71F90B2CD47A}"/>
                  <msink:destinationLink direction="with" ref="{753C63C3-4DBD-4A6C-B823-061F120A789E}"/>
                  <msink:destinationLink direction="with" ref="{9A9A049F-1A0C-48B9-82D1-DDE69089D446}"/>
                </msink:context>
              </emma:interpretation>
            </emma:emma>
          </inkml:annotationXML>
          <inkml:trace contextRef="#ctx0" brushRef="#br0" timeOffset="995.4063">27 1683 26 0,'9'-3'13'0,"-5"-12"-3"16,0 4 8-16,-4 11-17 15,0 0 1-15,8 0 1 16,-8 0 1-16,4 0-4 0,-4 0 0 16,4 11 3-16,-4 0 0 15,0 4 0-15,-4 0 0 16,0-4-1-16,0 11 1 16,0-8-1-16,0 1 0 15,4 3-1-15,0 1 1 16,0-4-1-16,4-1 1 0,0-6-1 15,0 3 1-15,0 3-1 16,0-2 1 0,1-5 0-16,3 0 0 15,0 1 0-15,0-5 0 0,5-3-1 16,-1 0 1-16,5 0-1 16,-1 0 0-16,5 0-1 15,-4-3 1-15,-1 3-1 16,-3 0 0-16,3-4-4 15,-3 4 1-15,-1-4-6 16,-4 1 0-16,1-1-7 16,3 4 1-16</inkml:trace>
          <inkml:trace contextRef="#ctx0" brushRef="#br0" timeOffset="1297.4215">234 1613 28 0,'-20'8'14'0,"11"10"-5"0,9-14 16 31,0 25-20-31,0 1 0 16,0 3 3-16,0 4 0 15,0 0-10-15,-4 3 0 0,0 4 7 16,4 0 0 0,0-3-3-16,0-4 1 0,0 0-5 15,0-12 1-15,0-6-7 16,4-8 1-16,0-8-8 16,13-6 1-16</inkml:trace>
          <inkml:trace contextRef="#ctx0" brushRef="#br0" timeOffset="2003.0549">446 1525 11 0,'0'-18'5'0,"-5"-4"14"0,5 14-5 16,-4 1-9-16,-4 0 1 15,-4-4 2-15,-5 3 1 16,-4-3-11-16,1 7 1 15,-9 1 8-15,-5-1 0 16,1 4-2-16,0 0 1 16,-4 4-2-16,8 3 0 15,0 0 0-15,-4 8 0 0,0 7-2 16,-5-3 0-16,5 6-1 16,-4 9 1-16,4 2-1 15,4 5 1-15,8-1-2 16,0 5 1-16,9 6-1 15,8-7 1-15,4 4-1 16,8 4 1-16,9-4-1 16,8-1 0-16,8-2 0 15,-4-5 1-15,0-7-1 16,4 0 0-16,8-3 0 16,1-4 1-16,7-4-1 15,1-8 0-15,4-14 0 16,0 0 1-16,0-11-1 15,4-3 0-15,-5-12 0 16,1 0 1-16,-12-11-1 16,-9 4 1-16,-4-7-1 0,-9-8 1 15,-3 0 1-15,-9-4 0 16,-8 4-1-16,-16-3 1 16,-9-1-1-16,-8 5 0 15,0-5 0-15,-1 12 1 16,1 3-3-16,-4 4 0 15,0 3-4-15,4 8 1 16,4 7-8-16,0 4 1 16,12 4-7-16,5 7 0 0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44.64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2AAC1A-7EA4-4A21-9EB4-67C5FE84278A}" emma:medium="tactile" emma:mode="ink">
          <msink:context xmlns:msink="http://schemas.microsoft.com/ink/2010/main" type="inkDrawing" rotatedBoundingBox="20036,15195 21206,15915 21183,15952 20013,15233" semanticType="callout" shapeName="Other">
            <msink:sourceLink direction="with" ref="{028409E9-B524-4C1F-B963-E7084E698FCA}"/>
          </msink:context>
        </emma:interpretation>
      </emma:emma>
    </inkml:annotationXML>
    <inkml:trace contextRef="#ctx0" brushRef="#br0">27 8 38 0,'-29'-7'19'0,"33"11"-23"0,-4-4 31 0,13 0-23 16,-1 3 0-16,13 5 5 15,17 7 0-15,16 10-10 16,12 8 1 0,4 15 6-16,13 4 1 0,-4 7-2 15,0 3 0-15,0 1-2 16,0-4 0-16,0-8-2 16,-5-3 0-16,1 0-7 15,0-4 0-15,-5-3-11 16,1-8 0-16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44.32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F00FE9-53D5-47F9-AAB6-71F90B2CD47A}" emma:medium="tactile" emma:mode="ink">
          <msink:context xmlns:msink="http://schemas.microsoft.com/ink/2010/main" type="inkDrawing" rotatedBoundingBox="20097,15856 21017,15231 21030,15250 20110,15875" semanticType="callout" shapeName="Other">
            <msink:sourceLink direction="with" ref="{028409E9-B524-4C1F-B963-E7084E698FCA}"/>
            <msink:sourceLink direction="with" ref="{A566BB2A-0745-42DD-BDBA-9B7B7F5C3520}"/>
          </msink:context>
        </emma:interpretation>
      </emma:emma>
    </inkml:annotationXML>
    <inkml:trace contextRef="#ctx0" brushRef="#br0">94 645 29 0,'-9'-18'14'0,"13"22"-7"0,-4-4 14 0,13-11-18 16,8-8 1-16,12-7 3 15,16-3 0-15,13-4-8 16,9-8 1-16,12-10 6 16,-13-1 0-16,0 1-2 15,1-5 0-15,-5 9-1 16,0-1 0-16,-3 11-3 15,-14 4 1-15,-7 7-5 16,-9 4 0-16,-8 4-6 16,-9 3 1-16,-3 4-6 15,-13 11 0-15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23.834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66BB2A-0745-42DD-BDBA-9B7B7F5C3520}" emma:medium="tactile" emma:mode="ink">
          <msink:context xmlns:msink="http://schemas.microsoft.com/ink/2010/main" type="inkDrawing" rotatedBoundingBox="16209,15814 20435,15791 20440,16733 16214,16756" hotPoints="20876,16245 18306,16735 15717,16350 18288,15860" semanticType="enclosure" shapeName="Ellipse">
            <msink:destinationLink direction="with" ref="{51F00FE9-53D5-47F9-AAB6-71F90B2CD47A}"/>
          </msink:context>
        </emma:interpretation>
      </emma:emma>
    </inkml:annotationXML>
    <inkml:trace contextRef="#ctx0" brushRef="#br0">412 818 9 0,'0'-7'4'0,"9"-4"13"0,-9 11-11 0,0 0-3 16,0-7 0-16,0-1 2 15,-4 1 0 1,-1-1-6-16,-3 1 1 0,0 0 4 16,0-1 0-16,-1 1-1 15,-3 0 0-15,-1-1-1 16,-3 1 0-16,-5 0-1 16,-8-1 1-16,0 1-1 15,-4 0 0-15,-4-1 0 16,12 4 0-16,-8 1 0 15,0-5 0-15,-5 1-1 16,-3 3 1-16,4 1-1 16,-1-1 1-16,1 0-1 15,-4 1 1-15,-5-1 0 16,-4-7 0-16,1 7 0 16,-1-3 0-16,0 0 0 0,9 3 0 15,-9 0 0 1,1-3 0-16,-9-1-1 15,8 5 0-15,0-5 0 16,1 5 1-16,-1-1-1 0,0 4 1 16,0 0-1-16,1 0 0 15,-1 0 0-15,5 0 1 16,7 4-1-16,1-1 1 16,8 1-1-16,0 0 0 15,-4-1 0-15,0 1 0 16,0 0 0-16,-5-1 0 15,5-3 0-15,4 4 0 16,0 0 0-16,0 0 1 0,0-1-1 16,4 1 0-16,1 0 0 15,-5-1 1-15,4 5-1 16,-8-1 1-16,4-7-1 16,0-7 0-16,0 7 0 15,4 0 0-15,0 7 0 16,0 0 0-16,4 1-1 15,1 3 1-15,3 3 0 16,5 1 0-16,-1 0 0 16,1 0 0-16,-5-1 0 15,-3 5 0-15,-1-1 0 16,4-3 0-16,-3 0 0 16,3-1 0-16,-4-3 0 15,1 0 1 1,-1 12-1-1,8-5 0-15,1 4 0 16,4 0 0-16,-5 0 0 16,5 0 0-16,4 4 0 0,0-4 0 15,0 0 0-15,4 0 1 16,8 0-1-16,-4 0 0 16,4 1 1-16,-4-1 0 15,5-4 0-15,-1 8 0 16,4-8 0-16,1-7 0 15,3 0 0-15,1 4 1 0,0 0-2 16,-1-1 0-16,1-2 0 16,-5-5 1-16,5 4-1 15,-1 4 0-15,5-4 0 16,0 3 1-16,4-3-1 16,-1-3 1-16,1-4-1 15,0 7 1-15,4-4-1 16,0 0 1-16,0 1-1 15,0-1 0-15,0 0 0 16,0 1 0-16,0-1 0 16,-4 0 0-16,4-3 0 15,4 11 0-15,4-8 0 16,1 1 1-16,-5-5-1 16,0 1 0-16,0 0 0 15,0-1 0-15,4 1 0 16,1 0 0-16,-1-1-1 15,0-3 1-15,0 0 0 16,1 0 0-16,-1 0 0 0,4 0 0 16,-8 0 0-16,5 4 0 15,-1 0 0-15,9-4 0 16,-1 0 0-16,-8 0 0 16,1 0-1-16,-5 0 1 15,4 0 0-15,0 0 0 16,1 0 0-16,-1 0 0 15,0 0 0-15,-4-4 0 16,0 4 0-16,5-4 1 16,-5 1-1-16,0-1 0 0,-8 0 0 15,-5 1 0 1,1-1 0-16,0-3 1 0,4-1-1 16,0 5 0-16,-1-5 0 15,5-3 1-15,0 7-1 16,-4-3 0-16,-4 0 0 15,0-4 0-15,-1 3 0 16,-3 1 1-16,0 0-1 16,-5-4 1-16,0 0-1 15,1-1 1-15,-1-2-1 16,1-5 1-16,-1 12-1 16,5-8 0-16,-1 8 0 15,1 7 0-15,-1-7 0 16,5-1 0-16,-9 1 0 15,1-4 0-15,-1 0 0 16,1 0 0-16,-1 0 0 16,-4 0 0-16,5-4 0 0,-5 0 0 15,5 0 0-15,-5-7 0 16,0-3 0 0,0-5 0-16,-3 8 0 0,-5-7 0 15,-5-1 0-15,-3 4 1 16,-4-3-1-16,-1 7 0 15,1 0 0-15,-1 3 1 16,1 1-2-16,0 0 0 16,-1 3-7-16,5 4 0 0,0 7-7 15,8 4 1-15</inkml:trace>
    <inkml:trace contextRef="#ctx0" brushRef="#br0" timeOffset="-2223.4032">-2462 892 18 0,'13'4'9'0,"-1"-15"1"15,-12 11-3-15,0 0-5 16,0 0 0-16,0 0 0 16,0 0 1-16,-4-4-4 15,0 0 1-15,0 1 2 16,-5-1 0-16,1-3 0 15,0-1 0-15,0 1 0 16,-1 3 0-16,-7-3 0 16,-5-1 0-16,-8 1 0 15,-4-4 1-15,4 0-2 0,4 0 0 16,-4 0-1-16,4 0 1 16,-8 0 0-16,4 3 0 15,-4 1-1-15,0 0 1 16,0 3 0-1,0 0 0-15,0 1-1 0,-5-1 1 16,5 4-1-16,0-4 0 16,4 4 0-16,0 0 1 15,0 4-1-15,0-4 1 16,-4 0-1-16,0 0 1 16,0 0-1-16,8 0 1 0,0 0-1 15,-4 4 1-15,4-1-1 16,-4 1 0-16,4 3 0 15,0 1 1-15,1-1-1 16,-1 0 0-16,0 1 0 16,4-1 0-16,0 4 0 15,1-3 0-15,-1 3 0 16,4-4 0-16,-3 4 0 16,-1 0 1-16,5 0-1 15,-5-4 1-15,4 5-1 16,1 6 0-16,-1-3 0 15,1 3 1-15,3 0-1 16,5 1 0-16,0 3 0 16,-1 0 0-16,1-4 0 15,4 1 0-15,0-1 0 16,4 1 0-16,-4-1 0 16,4 0 0-16,0-3 0 0,0 4 0 15,0-1 0-15,0 0 0 16,4 1 0-1,-4-1 0-15,4-3-1 0,0-8 1 16,4 1 0-16,1 3 1 16,3 0-1-16,5 0 0 15,3 0 1-15,5 0 0 0,4 7-1 16,4-7 1 0,4 8-1-16,1-8 1 15,-1 0-1-15,-4 0 0 16,0 4 0-16,5-1 1 0,-1-3-1 15,4 0 0-15,1 0 0 16,-9-7 1-16,0 7-1 16,0-3 0-16,4-1 0 15,1-3 0-15,3-1 0 16,0 1 0-16,5 3 0 16,0-3 0-16,-5 0 0 15,-4-1 1-15,5 1 0 16,3 0 0-16,-3-4 0 15,3 0 0-15,-8 0 0 16,-3-4 0-16,-5-3 0 16,0-1 1-16,0 1-2 15,4 0 1-15,0-4-1 16,0 0 1-16,0-1-1 0,-4 1 1 16,0-3-1-16,-4-1 0 15,0 0 0 1,0 1 1-16,-5-5-1 15,1-3 0-15,0 15 0 0,-5-8 0 16,1 4 0-16,-5 0 1 16,-3-4-1-16,-1 0 1 15,-4-7-1-15,0 4 1 16,-4-4-1-16,-4-4 1 16,-4 0-1-16,-5-7 0 15,-3 0 0-15,-5 0 1 16,-4 0-1-16,0 0 0 0,-4 7 0 15,-4 0 0-15,4 0 0 16,-4 4 0-16,4 4 0 16,8-1 1-16,-4 5-2 15,1 3 1-15,-1 3-8 16,0 5 1-16,4 6-7 16,5 1 0-16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45.30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3C63C3-4DBD-4A6C-B823-061F120A789E}" emma:medium="tactile" emma:mode="ink">
          <msink:context xmlns:msink="http://schemas.microsoft.com/ink/2010/main" type="inkDrawing" rotatedBoundingBox="21820,16702 22937,15882 22948,15898 21832,16717" semanticType="callout" shapeName="Other">
            <msink:sourceLink direction="with" ref="{028409E9-B524-4C1F-B963-E7084E698FCA}"/>
          </msink:context>
        </emma:interpretation>
      </emma:emma>
    </inkml:annotationXML>
    <inkml:trace contextRef="#ctx0" brushRef="#br0">1812 1481 40 0,'8'-7'20'0,"50"-34"-16"0,-33 23 23 16,8-4-22-16,21-15 0 16,17-22 2-16,7 4 1 15,18-12-10-15,-5-3 0 16,0 1 6-16,-4-9 0 0,0 16-2 16,-13 10 0-1,-7 8-2-15,-14 11 0 16,-3 0-4-16,-13 7 1 15,-8 8-7-15,-8-1 0 16,-13 12-6-16,-8 7 1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45.67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9A049F-1A0C-48B9-82D1-DDE69089D446}" emma:medium="tactile" emma:mode="ink">
          <msink:context xmlns:msink="http://schemas.microsoft.com/ink/2010/main" type="inkDrawing" rotatedBoundingBox="21980,15799 23029,16690 22977,16750 21929,15859" semanticType="callout" shapeName="Other">
            <msink:sourceLink direction="with" ref="{028409E9-B524-4C1F-B963-E7084E698FCA}"/>
          </msink:context>
        </emma:interpretation>
      </emma:emma>
    </inkml:annotationXML>
    <inkml:trace contextRef="#ctx0" brushRef="#br0">1941 642 41 0,'-17'-26'20'0,"21"37"-25"0,4-7 33 16,5-8-24-1,-1 8 1-15,13 7 4 16,8 7 0-16,13 12-10 16,12 10 0-16,4 12 7 0,4 6 1 15,9 5-2-15,-5 3 1 16,-8 8-3-16,-4-19 1 16,4 8-2-16,0 3 1 15,-4-7-2-15,-4-4 0 0,-4-14-8 16,4-8 1-1,-13-8-11-15,9-13 0 16,-13-1-2-16,-8-15 1 0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8:45.41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3535F3-6D59-45BF-AF5E-53EDD164C63C}" emma:medium="tactile" emma:mode="ink">
          <msink:context xmlns:msink="http://schemas.microsoft.com/ink/2010/main" type="writingRegion" rotatedBoundingBox="4016,8541 10542,8317 10765,14832 4239,15056"/>
        </emma:interpretation>
      </emma:emma>
    </inkml:annotationXML>
    <inkml:traceGroup>
      <inkml:annotationXML>
        <emma:emma xmlns:emma="http://www.w3.org/2003/04/emma" version="1.0">
          <emma:interpretation id="{B64AE2EE-8189-4262-B20E-CBB8FBB197C7}" emma:medium="tactile" emma:mode="ink">
            <msink:context xmlns:msink="http://schemas.microsoft.com/ink/2010/main" type="paragraph" rotatedBoundingBox="4257,8421 9123,8390 9130,9400 4264,9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B94607-B3BC-4596-8196-A48A22AE4D48}" emma:medium="tactile" emma:mode="ink">
              <msink:context xmlns:msink="http://schemas.microsoft.com/ink/2010/main" type="line" rotatedBoundingBox="4257,8421 9123,8390 9130,9400 4264,9431"/>
            </emma:interpretation>
          </emma:emma>
        </inkml:annotationXML>
        <inkml:traceGroup>
          <inkml:annotationXML>
            <emma:emma xmlns:emma="http://www.w3.org/2003/04/emma" version="1.0">
              <emma:interpretation id="{437EE5D6-0CC8-434F-A32D-D058B585CD3E}" emma:medium="tactile" emma:mode="ink">
                <msink:context xmlns:msink="http://schemas.microsoft.com/ink/2010/main" type="inkWord" rotatedBoundingBox="4258,8527 6506,8513 6511,9295 4263,93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1554 325 31 0,'-21'18'15'0,"9"-3"-8"15,12-11 26-15,0-1-30 16,4 1 0-16,8-4 2 16,1-4 1-16,3 1-7 15,1-5 0-15,3-3 5 16,5 0 1-16,0 0-2 0,0 4 1 16,0 3-2-16,0 4 0 15,-5 0-2 1,-3 0 0-16,0 0-6 0,-5-4 0 15,0-3-10-15,-3-4 1 16</inkml:trace>
          <inkml:trace contextRef="#ctx0" brushRef="#br0" timeOffset="251.6716">1666 130 42 0,'-9'14'21'0,"5"-6"-16"0,4-1 30 0,0 8-33 15,4 7 1-15,0 7 1 16,1 1 0-16,-1 3-5 16,-4 4 0-16,4 3 3 15,0-10 1-15,-4 3-6 16,4-4 1-16,0-10-8 15,0-8 1-15,5-8-6 16,3-10 0-16</inkml:trace>
          <inkml:trace contextRef="#ctx0" brushRef="#br0" timeOffset="551.5194">1897 365 37 0,'0'0'18'0,"17"-3"-11"0,-9 3 30 0,5 0-35 15,3 0 1-15,1 0 0 16,8 0 1-1,4-4-6-15,4 0 1 0,-4 0 2 16,0 1 1-16,-4-5-5 16,0 1 1-16,-1-4-8 15,-3 4 1-15,0-4-5 16,-1 0 0-16</inkml:trace>
          <inkml:trace contextRef="#ctx0" brushRef="#br0" timeOffset="-363.099">1399 85 36 0,'0'4'18'0,"0"-22"-10"0,4 18 19 0,-4 0-25 16,0-8 0-16,-4 5 2 15,4-1 1-15,-9-3-5 16,-3 3 0-16,0 4 4 15,-1 0 0-15,-3 0 0 16,-9 4 0-16,-4 7-1 16,-8 3 0-16,4 5-1 15,-4-1 1-15,4 4-1 16,0 8 0-16,8 3-2 16,1 0 1-16,3-4-1 15,5 1 0-15,-1 7-1 16,9 0 1-16,4-4-1 15,4 7 1-15,4-3-1 16,0 0 1-16,4 3-1 16,5-3 1-16,3-7 0 15,9 3 1-15,4 3-1 0,4-6 1 16,0-8 0-16,0-7 0 16,0-8 0-1,-5-3 0-15,5-4-1 16,-8-4 0-16,-4-7-5 0,3 0 0 15,-3-4-11-15,4-10 1 16,-13 2-3-16,1-2 1 16</inkml:trace>
          <inkml:trace contextRef="#ctx0" brushRef="#br0" timeOffset="-40044.1832">419-3 30 0,'-17'-11'15'0,"1"29"-13"0,12-14 25 0,0 0-26 16,-1-4 0-16,1 7 1 16,-4 1 1-16,-4 3-3 15,-5-4 0-15,-4 4 2 16,-3 7 1-16,-5-18-1 16,-9 4 1-16,1 3-2 15,4 8 1-15,0 7 0 16,4 8 0-16,0 3-1 15,8 4 0-15,4 3 0 16,5 1 0-16,4-27 0 0,8 16 0 16,0 3-2-16,8 7 0 15,9 5 1-15,7-1 0 16,10 0 0 0,-5 4 0-16,4-4 0 15,4-37 0-15,-4 1 1 0,-4 17 0 16,0-10-1-16,4 7 0 15,0-11-1-15,5-14 1 16,-1-8 0-16,0-4 0 16,0-7 0-16,-3-11 0 15,-5 3-1-15,0-7 0 0,-5 1 0 16,-3 17 1-16,-8-3-2 16,-1-4 1-16,-4-7 0 15,-8-4 0-15,-4 1 1 16,-4-5 0-16,-5-3 0 15,-3 3 1-15,-5 5 0 16,-4 17 0-16,-4 12-1 16,0-1 0-16,4-6 0 15,1 3 0-15,3 0-2 16,0 3 1-16,0 1-8 16,9-4 0-16,0 4-3 15,3-1 1-15</inkml:trace>
          <inkml:trace contextRef="#ctx0" brushRef="#br0" timeOffset="-40867.2083">336 229 33 0,'-4'-4'16'0,"4"4"-11"0,0 0 16 16,0 4-20-16,0 3 1 16,4 4 1-16,-4 4 1 15,4 7-4-15,-4 4 0 16,4 11 2-16,-4-26 1 0,5 18-1 16,-1 4 1-16,0 1-1 15,-4-1 0 1,4-4-14-1,0-10 1-15,9-16-1 16,-1-3 0-16</inkml:trace>
          <inkml:trace contextRef="#ctx0" brushRef="#br0" timeOffset="854.0486">2113 96 38 0,'-17'15'19'0,"17"-11"-17"16,0 3 33-16,0 1-32 0,4-1 1 15,-8 4 3-15,4 7 1 16,-4 8-9-16,4 4 0 16,0 3 6-16,0 0 1 15,4 11-3-15,0-7 0 16,5 0-2-16,-1-4 1 16,0-4-6-16,-4-7 1 15,5-3-9-15,-1-12 1 16,4-3-6-16,-3-12 0 0</inkml:trace>
        </inkml:traceGroup>
        <inkml:traceGroup>
          <inkml:annotationXML>
            <emma:emma xmlns:emma="http://www.w3.org/2003/04/emma" version="1.0">
              <emma:interpretation id="{7F1B010D-6B5D-4403-AF18-EC3D486A2B1B}" emma:medium="tactile" emma:mode="ink">
                <msink:context xmlns:msink="http://schemas.microsoft.com/ink/2010/main" type="inkWord" rotatedBoundingBox="7119,8403 9123,8390 9130,9400 7125,94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4109.208">3020 185 43 0,'-17'-11'21'0,"-8"0"-23"0,21 7 34 16,-4 4-32-16,0 0 1 15,-1 4 1-15,1 3 1 16,-8 4-3-16,-1 4 0 0,0 0 1 16,5 3 0-1,0 0 0-15,7 1 0 0,5-1-1 16,9-3 0-16,3 0 0 15,-4 3 0-15,5-3 0 16,3 0 0-16,5-4 0 16,4 3 0-16,0 1 0 15,-5-11 0-15,5-1-1 16,-8 5 1-16,-5-1 0 16,-3 4 1-16,-5 0 0 15,-4 8 0-15,-9-8 0 16,-7 3 1-16,-1 12-1 15,-3-15 1-15,3-7-2 16,5 0 0-16,3-8-7 16,1-11 0-16,4-3-7 15,8 10 0-15</inkml:trace>
          <inkml:trace contextRef="#ctx0" brushRef="#br0" timeOffset="-33918.3906">3252 100 42 0,'-4'22'21'0,"12"-25"-20"0,-8 3 33 0,4 11-31 16,0 11 1-16,0 15 0 15,5 7 0-15,-1 0-5 16,4 0 0-16,-3-18 3 16,3 3 1-16,0 4-2 15,-8-3 0-15,5-8-5 16,-5-11 1-16,0-7-9 16,-4-12 0-16,0-6-3 15,0 14 1-15</inkml:trace>
          <inkml:trace contextRef="#ctx0" brushRef="#br0" timeOffset="-33722.1481">3161 310 44 0,'-9'4'22'0,"26"-12"-19"0,-9 5 43 15,5-5-44-15,3 1 0 16,1 0 0-16,3-1 1 15,5 1-4-15,4-4 1 16,0 0-4-16,0 3 1 16,0 1-12-16,0 3 0 15</inkml:trace>
          <inkml:trace contextRef="#ctx0" brushRef="#br0" timeOffset="-33317.0893">3529 225 37 0,'4'15'18'0,"0"15"-15"16,1-19 19-16,-1 7-22 15,0 4 1-15,4 7-1 16,-8-3 1-16,4-15-1 16,-4 0 0-16,4 0 0 0,-4-3 1 15,0-8-1-15,0-11 0 16,5 25 0 0,-5-14 1-16,0-14-1 15,0-12 1-15,0-11 0 0,0-7 0 16,4 7 0-16,0 0 0 15,4 4 0-15,0 7 1 16,5 4-1-16,3 26 1 16,1-4-4-16,0 4 0 15,-1-19-5-15,1 4 1 16,3 11-6-16,1 7 1 16</inkml:trace>
          <inkml:trace contextRef="#ctx0" brushRef="#br0" timeOffset="-33030.9808">3873 185 29 0,'4'11'14'0,"13"7"-8"15,-13-10 21-15,0 6-24 16,4 5 1-16,-4 7 3 16,0 3 1-16,1 4-10 15,-5-18 1-15,0-8 5 16,0-3 1-16,0 7-6 16,0-4 1-16,0-7-13 0,0 8 0 15,4 3 0-15,-4-11 0 16</inkml:trace>
          <inkml:trace contextRef="#ctx0" brushRef="#br0" timeOffset="-32899.0152">3889-84 34 0,'5'11'17'0,"3"4"-56"0,0-4 31 0,9 11 7 16,3 0 1-16</inkml:trace>
          <inkml:trace contextRef="#ctx0" brushRef="#br0" timeOffset="-32488.645">4117 214 41 0,'4'22'20'0,"0"23"-27"16,5-31 41-16,-5 8-34 15,0 4 0-15,0-4 0 16,4 4 1-16,-3-19-1 16,-5-7 0-16,0-7 0 15,4 29 0-15,-4-11 0 16,0-7 1-16,0-8-1 16,0-11 1-16,0-7 0 0,8-11 0 15,0-4-1-15,-4 1 0 16,5-1 0-16,-5 0 1 15,4 30-1-15,-4-8 0 16,5 7 0-16,-1 1 0 16,0-11 0-16,0 10 0 15,1 8 0-15,3 11 1 16,1 8-1-16,-1 10 1 16,0 4 0-16,1 8 1 0,-5-1 0 15,5-21 0-15,-5-5-1 16,0-6 1-1,0 7-5-15,1-4 1 0,-1-8-12 16,4 5 1-16</inkml:trace>
          <inkml:trace contextRef="#ctx0" brushRef="#br0" timeOffset="-31905.2017">4817 174 43 0,'-8'-4'21'0,"20"-7"-21"15,-12 4 31-15,-4-1-28 16,0-3 1-16,-4 19 3 16,-13-1 0-16,0-22-9 0,-4 8 1 15,-4 11 5-15,5 10 1 16,-1 8-3-16,4 8 1 15,4 7-3-15,5 0 1 16,4-1-1-16,4 1 0 16,4-7-1-16,12-8 1 15,0-4 0-15,9-7 0 16,0-4 0-16,4-3 0 16,0-11-1-16,-1-4 1 15,-3-8-1-15,0-3 1 0,0-11-1 16,-9-7 0-1,0 3 0-15,-3 4 0 16,-1 3 0-16,-4 4 1 0,-4 26-1 16,4-14 1-16,-4 6 0 15,0 8 0-15,0 8 0 16,0-1 0-16,4 26 0 16,-4 8 1-16,4 7 0 15,1-23 0-15,-1 31 0 16,-4 14 0-16,0 7 0 15,0-33 0-15,0 0-1 16,0 4 1-16,0 0 0 16,0-4 1-16,-4-3 0 15,-5-12 1-15,-7-7-1 16,3-7 1-16,-3-8-4 16,-1-11 0-16,-12-7-9 0,9-7 0 15,3 11-8-15,5-8 0 16</inkml:trace>
          <inkml:trace contextRef="#ctx0" brushRef="#br0" timeOffset="-31413.2715">3972-117 64 0,'-25'-15'32'0,"30"15"-34"16,-5 0 58-16,0 0-56 0,0 0 0 16,0 0 0-1,8 0 1-15,0-3-10 16,5 3 1-16,3-8-11 0,-3 12 1 15</inkml:trace>
        </inkml:traceGroup>
      </inkml:traceGroup>
    </inkml:traceGroup>
    <inkml:traceGroup>
      <inkml:annotationXML>
        <emma:emma xmlns:emma="http://www.w3.org/2003/04/emma" version="1.0">
          <emma:interpretation id="{17C5CB01-95A1-4BDC-8BE8-9001932C061E}" emma:medium="tactile" emma:mode="ink">
            <msink:context xmlns:msink="http://schemas.microsoft.com/ink/2010/main" type="paragraph" rotatedBoundingBox="7412,9319 9893,9324 9891,10161 7410,101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C1A41A-ADC0-46CB-88B3-0543DB9AB5D8}" emma:medium="tactile" emma:mode="ink">
              <msink:context xmlns:msink="http://schemas.microsoft.com/ink/2010/main" type="line" rotatedBoundingBox="7412,9319 9893,9324 9891,10161 7410,10157"/>
            </emma:interpretation>
          </emma:emma>
        </inkml:annotationXML>
        <inkml:traceGroup>
          <inkml:annotationXML>
            <emma:emma xmlns:emma="http://www.w3.org/2003/04/emma" version="1.0">
              <emma:interpretation id="{D6580CFD-FC86-4F94-AC2D-79D7F127AC4C}" emma:medium="tactile" emma:mode="ink">
                <msink:context xmlns:msink="http://schemas.microsoft.com/ink/2010/main" type="inkWord" rotatedBoundingBox="7412,9319 9893,9324 9891,10161 7410,101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0298.6334">3322 1039 34 0,'-16'-7'17'0,"11"-12"-9"0,1 15 18 0,0-3-24 16,-4 0 0-16,-5-1 1 15,1 5 1-15,0 3-4 16,-5 7 0-16,5 4 3 16,-5 4 0-16,5 7-1 15,-1 0 0-15,1-22-1 16,3 7 1-16,5 12-2 15,4 10 1-15,4 4-1 16,5 0 1-16,-1 1-1 16,9-1 0-16,-1-4 0 15,13-3 0-15,8-11 0 16,1-1 0-16,3-14 0 16,-4-14 0-16,1-5 0 15,-5-7 1-15,-8-7-1 0,-9-7 0 16,1 25 0-16,-5 0 1 15,-12-7 0-15,-4 0 0 16,-8 0-1 0,-9 0 1-16,-4 4-1 0,0 3 1 15,-4 4-1-15,0 4 1 16,4-1-7-16,9 4 0 16,3-3-9-16,17 0 1 15</inkml:trace>
          <inkml:trace contextRef="#ctx0" brushRef="#br0" timeOffset="-29832.5218">3579 796 41 0,'0'29'20'0,"4"34"-19"0,0-41 28 0,0 7-29 15,5 8 1-15,-1-15 0 16,8 19 0-16,-7 7-2 16,-1 0 1-16,0 3 1 15,1-10 0-15,-5-1-1 16,0-25 1-16,0-8-1 16,-4-7 1-16,0-15-1 15,4-14 1-15,0-15-1 0,5 29 1 16,-1-7 0-1,4 0 0-15,5 0-1 16,3 7 0-16,5 4 0 16,0 4 0-16,0 10-1 0,-4 5 0 15,4-19 0-15,-1 18 0 16,1 15 1-16,-4 8 0 16,-4 6 1-16,-9 5 0 15,-12 10 0-15,-5-21 1 16,-3-19-1-16,-5 0 1 15,-3-4 0-15,-1 12 0 16,0-1-3-16,5-14 1 16,3-15-8-16,1 3 0 0,12-17-6 15,4-12 1-15</inkml:trace>
          <inkml:trace contextRef="#ctx0" brushRef="#br0" timeOffset="-29459.4217">4167 1120 37 0,'0'15'18'0,"8"-15"-19"16,-4-11 28-16,0 11-27 15,5 22 1-15,3-4 1 16,-8 8 1-16,0 3-2 0,1 19 0 16,-1-26 2-16,-4 0 1 15,0 4 0 1,0 3 1-16,0 8-1 0,0-4 1 16,-4 1-1-16,-1-5 0 15,-3 0-2-15,-4-3 1 16,-1-4-1-16,1-3 1 0,-1-5-2 15,-3-6 1 1,3-5-2-16,-3-6 0 16,-1-12-7-16,5-7 1 15,8-11-11-15,8 3 0 16</inkml:trace>
          <inkml:trace contextRef="#ctx0" brushRef="#br0" timeOffset="-29291.267">4130 980 55 0,'-9'7'27'0,"18"12"-32"16,-1-16 43-16,0 1-53 16,5 3 0-16,-1 8-14 15,5-11 1-15</inkml:trace>
          <inkml:trace contextRef="#ctx0" brushRef="#br0" timeOffset="-28827.4577">4407 1241 38 0,'8'26'19'0,"13"-26"-15"0,-8 4 26 15,-1-8-30-15,5 0 1 16,-1 4 0-16,5-3 0 16,8-1-1-16,-4-3 0 0,-1-4 2 15,-3-4 1-15,0-11-1 16,-9 4 0-16,1 4 0 16,-5 18 1-16,-4-8-2 15,-4 1 1-15,-4 0-1 16,-8-1 0-16,-1 1 0 15,-3 3 0-15,-1-3 0 16,-4 7 1-16,1 3 0 16,-1-17 0-16,4 17 0 15,1 16 1-15,3 10 0 16,1 8 1-16,4 11 0 16,4 0 0-16,-1-30-1 15,5-3 0-15,9 0 0 16,-1-4 0-16,4 0-2 15,5-4 1-15,8-3-4 16,0-4 0-16,4 26-6 16,4-26 0-16,0-8-9 0,0-10 0 15,4 14-3 1,-4-7 1-16</inkml:trace>
          <inkml:trace contextRef="#ctx0" brushRef="#br0" timeOffset="-28468.8491">5119 1090 36 0,'-12'-3'18'0,"4"-16"-20"0,8 16 31 0,-4-5-27 16,-1 1 0-16,-3 0 4 15,-4 3 1-15,-5 4-7 16,1 7 1-16,-1 4 4 15,0-7 1-15,1 0-1 16,3 18 0-16,1 7-2 16,4 8 0-16,-1 11-1 15,5 0 0-15,0-15-1 16,4-18 0-16,8-1-1 16,1-3 1-16,3 0 0 15,5-3 0-15,-1-1 0 16,5-3 1-16,0 10-4 15,4 5 1-15,-1-15-6 16,1-12 1-16,8-14-11 16,5 7 1-16,-5-14-2 15,0-12 0-15</inkml:trace>
          <inkml:trace contextRef="#ctx0" brushRef="#br0" timeOffset="-28016.8116">5355 1079 54 0,'0'0'27'0,"29"0"-25"0,-20-3 47 16,3-1-45-16,9 0 1 15,-5-3 1 1,-3 3 1-16,3 4-9 16,1 8 0-16,4-12 3 0,-1 4 1 15,5 4-12-15,0-8 1 16,4 11-11-16,-4-14 1 15</inkml:trace>
          <inkml:trace contextRef="#ctx0" brushRef="#br0" timeOffset="-28185.8786">5434 785 46 0,'4'11'23'0,"0"15"-28"0,-4-15 48 15,5 7-41-15,-1 12 1 0,0 10 1 16,0 8 1-16,-4-19-6 16,8 30 1-16,-4 4 3 15,5 3 0-15,-9-29-1 16,4-8 0-16,-4 1-4 15,4-4 0-15,0-8-7 16,-4-7 0-16,0-4-8 16,8 1 1-16</inkml:trace>
        </inkml:traceGroup>
      </inkml:traceGroup>
    </inkml:traceGroup>
    <inkml:traceGroup>
      <inkml:annotationXML>
        <emma:emma xmlns:emma="http://www.w3.org/2003/04/emma" version="1.0">
          <emma:interpretation id="{7DD70F52-4DAA-445C-996F-CBACC3A3D26F}" emma:medium="tactile" emma:mode="ink">
            <msink:context xmlns:msink="http://schemas.microsoft.com/ink/2010/main" type="paragraph" rotatedBoundingBox="4147,10564 10612,10343 10644,11284 4179,11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3CDFE4-6D13-4D11-8F39-66A6D03E45E3}" emma:medium="tactile" emma:mode="ink">
              <msink:context xmlns:msink="http://schemas.microsoft.com/ink/2010/main" type="line" rotatedBoundingBox="4147,10564 10612,10343 10644,11284 4179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A30B3196-8CBC-4B76-B9EE-7B5647C0C75B}" emma:medium="tactile" emma:mode="ink">
                <msink:context xmlns:msink="http://schemas.microsoft.com/ink/2010/main" type="inkWord" rotatedBoundingBox="4147,10564 8748,10406 8780,11348 4179,115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446.4209">1090 2353 21 0,'-4'0'10'0,"12"-7"1"15,-8 7 3-15,0 0-11 16,0 0 0-16,8 0 2 16,-4 0 0-16,1 3-6 15,-5-3 1-15,0 0 4 16,0 8 0-16,4 6-1 15,0 5 0-15,0 3-1 0,0 7 0 16,4-3-2 0,1 4 1-16,3-5-1 0,5 5 1 15,3-8-2-15,1 0 1 16,0-11 0-16,-1-4 0 16,14-7 0-16,-6-3 0 15,1-8 0-15,-4-4 1 16,-4-7 1-16,-4-11 1 15,-5-4-1-15,0 11 1 16,-3 0 0-16,-5-3 0 16,-8 3-2-16,-1 0 1 15,-3 1-3-15,-4 3 0 16,4 3-5-16,-1 4 1 16,1 1-9-16,4 3 1 0</inkml:trace>
          <inkml:trace contextRef="#ctx0" brushRef="#br0" timeOffset="6018.8508">1628 2261 30 0,'4'18'15'0,"-4"8"-10"15,0-15 18-15,4-3-23 16,0 6 1-16,0 16 1 16,0-1 0-16,1 12-3 0,-5-8 1 15,0 0 1-15,0-4 0 16,0-6-1 0,4-9 1-16,0-6-2 0,0-16 1 15,0-6 0-15,-4-9 0 16,4-10 0-16,0 4 1 15,5-4-1-15,3-11 1 16,1 3-1-16,3 4 1 16,1 8 0-16,3 3 0 15,1 8-1-15,0 7 1 0,-1 7 0 16,5 8 0 0,-4 7 0-16,-5 7 0 15,1 4 0-15,0-3 0 0,-5 6 0 16,0 5 0-16,-3 7 0 15,-5-1 0-15,-4-3-1 16,0 1 1-16,0-12-4 16,-4-4 1-16,4-11-7 15,0-3 1-15,4-11-4 16,-4-12 0-16</inkml:trace>
          <inkml:trace contextRef="#ctx0" brushRef="#br0" timeOffset="6334.5816">2294 2217 27 0,'-4'-11'13'0,"0"3"-7"15,4 5 20-15,0 3-24 0,-4 0 1 16,-5 0 2-16,-3 3 0 15,-1 5-6-15,-3 3 0 16,-5 4 4-16,5 7 1 16,-1 0-3-16,5-8 1 15,3 1-2-15,9-4 1 16,9 4-1-16,3-4 0 16,5 0-1-16,3 4 1 15,9 18 0 1,-4-11 0-1,-4 7 1-15,-5-6 1 0,-3-1 0 16,-9-8 1-16,-4 5-1 16,-4-5 1-16,0-2-1 15,-5-5 0-15,-3-7-6 16,0 0 0-16,-1-4-8 16,5-3 1-16,8-12-3 15,0-6 0-15</inkml:trace>
          <inkml:trace contextRef="#ctx0" brushRef="#br0" timeOffset="6544.6238">2497 2342 39 0,'4'7'19'0,"4"23"-24"0,-4-23 37 15,0 8-32-15,1 7 1 16,-1 4-1-16,0 3 1 16,-4-3-6-16,0 0 1 15,0-8-6-15,4-10 0 0</inkml:trace>
          <inkml:trace contextRef="#ctx0" brushRef="#br0" timeOffset="6679.0869">2530 2136 35 0,'-13'4'17'0,"9"-19"-18"16,4 15 26-16,4 3-32 15,5 5 1-15,-1-1-12 16,4 4 0-16</inkml:trace>
          <inkml:trace contextRef="#ctx0" brushRef="#br0" timeOffset="7174.483">2910 2279 37 0,'0'-11'18'0,"0"-7"-17"0,0 18 30 15,-4-4-29 1,0 1 0-16,-4 3 2 15,-4 3 1-15,-5 5-6 0,0 6 1 16,-3 5 2-16,-1-4 1 16,9 7-2-16,-1 7 1 15,5 4-2-15,4 0 0 16,4 4-1-16,8-11 0 16,4-4-1-16,9-7 1 15,-4-8-1-15,3-7 1 0,1-7-1 16,0-12 1-16,-1-6 1 15,-3 6 0-15,0-3 0 16,-5-7 0 0,0 3 0-16,-3 4 0 0,-1 7 1 15,-4 4 0-15,-4 11 0 16,4 4 1-16,-4-1 0 16,0 5 0-16,0 10 0 15,4 15 1-15,-4 8-1 16,0 3 0-16,-4 11 0 15,0 0 0-15,4 4-2 16,0-4 1-16,0-3-4 16,4-8 0-16,0-11-6 15,5-14 1-15,-5-12-7 16,12-18 0-16</inkml:trace>
          <inkml:trace contextRef="#ctx0" brushRef="#br0" timeOffset="7579.7763">3196 2195 36 0,'-4'7'18'0,"12"12"-13"0,-8-12 27 16,4 4-32-16,0 7 1 0,1 1 0 16,-5 7 1-16,4 7-3 15,0 3 1 1,-4 5 0-16,0 14 1 0,0-11-1 15,0-3 1-15,4-8-2 16,0-15 1 0,0-14-1-16,0-15 0 0,5-11-1 15,3-11 1-15,0 0-1 16,5-8 1-16,4-7 0 16,4 4 0-16,-5 4 0 15,1 7 1-15,0 7 1 16,-1 11 1-16,-3 8 2 15,-1 10 0-15,-3 12 0 16,3 0 1-16,-7 14 0 16,3 4 0-16,-4 8-2 15,1 7 1-15,-5-8-3 16,0 1 0-16,-4-8-7 16,0-11 1-16,0-7-11 15,8-12 1-15</inkml:trace>
          <inkml:trace contextRef="#ctx0" brushRef="#br0" timeOffset="7954.5613">3738 2371 40 0,'25'4'20'0,"16"-19"-24"0,-28 15 26 16,3-3-22-16,5 3 1 15,0-4 0-15,-5 4 1 0,1-7-2 16,-5-1 0-16,0-6 2 16,-3-5 0-16,-5-3 1 15,-4 0 0-15,-8 0 0 16,-1 4 1-16,-7 6 0 16,-5 12 1-16,0 12-1 15,-3 10 1-15,3-4-2 16,0-3 0-16,5 14 0 15,3 4 0-15,5 0-2 16,8 1 1-16,4 2-1 16,4-6 0-16,9-1-2 15,-5-7 0-15,9 4-6 16,4-7 1-16,8-8-8 16,4-4 0-16,5-18-3 15,-1 0 0-15</inkml:trace>
          <inkml:trace contextRef="#ctx0" brushRef="#br0" timeOffset="8272.1732">4425 2261 42 0,'-17'0'21'0,"1"-18"-15"0,7 10 39 0,-3 1-42 15,0 3 0 1,-5 1 1-16,1 6 1 15,-1 5-6-15,-4 6 0 0,9 5 5 16,0-1 0-16,-5 12-1 16,9 3 1-16,-1 3-1 15,5-2 0-15,0 6-1 16,4-7 0-16,4-3-2 16,5-8 1-16,3-4-5 15,5-10 0-15,3-5-5 16,1-6 1-16,0-8-5 15,-1-12 1-15,1-10-5 16,-5 4 0-16,1-12 2 16,0-14 1-16</inkml:trace>
          <inkml:trace contextRef="#ctx0" brushRef="#br0" timeOffset="8464.1188">4488 2015 45 0,'5'-19'22'0,"-10"16"-20"15,5 6 47-15,0 12-45 0,-4 3 0 16,4 1 5-1,-5-1 1-15,5 15-11 16,-5 8 0-16,5 7 7 0,0-4 0 16,0 7-2-16,0 1 1 15,0-4-6 1,5-4 1-16,0-4-8 0,-1-14 0 16,1-11-12-16,-1-11 1 15,-4-15-2-15,-4-15 0 16</inkml:trace>
          <inkml:trace contextRef="#ctx0" brushRef="#br0" timeOffset="-25343.729">88 2416 30 0,'-25'0'15'0,"29"-4"-6"0,-4 4 16 15,8-7-23-15,5-4 0 16,-5-4 1-16,0 0 1 16,5-3-5-16,3-1 1 15,5-3 3-15,0 0 1 16,-1 4-1-16,5-1 0 16,-4 8-1-16,0 0 0 15,-5 4-1-15,1 7 1 16,-1 4-2-16,1 3 1 15,-1 0 0-15,-3 8 0 0,-1 0-1 16,-3 3 1-16,-1 1-1 16,-4 3 1-16,-4-4-1 15,-4 4 1-15,0-4-1 16,-5-25 1-16,5 7-1 16,0 19 1-16,-4-1-1 15,-5 8 1-15,1-8-1 16,0 4 0-16,-1 4-1 15,-3-8 1-15,3 4-1 16,1 1 1-16,4-12 0 16,-1 0 0-16,5 0 1 15,4-4 0-15,8 8 0 16,5-4 1-16,-1-8 0 16,5 16 0-16,-5-8 0 15,1-4 1-15,3-3 0 16,5 3 0-16,0-7-1 0,-1 8 1 15,1-12-5-15,0-3 1 16,-1-8-11-16,1-7 0 16,0-22-6-16,-5 7 0 15</inkml:trace>
          <inkml:trace contextRef="#ctx0" brushRef="#br0" timeOffset="-24608.8805">411 2084 38 0,'-13'-14'19'0,"-7"-5"-18"16,15 16 27-16,1-5-27 15,0 1 0-15,-8-1 1 16,-1 1 1-16,-3 0-3 16,-5 7 1-16,-4 11 2 15,-8 0 0-15,-8-11 0 16,3 3 1-16,5 9-1 0,0 10 0 15,-4 14-1-15,4 5 1 16,4 7-2 0,4 3 0-16,4-29-1 0,5 19 1 15,3 10-1-15,5 1 1 16,0 14-2-16,4-14 1 16,4-19 0-16,8 0 0 15,4 4-1-15,9 3 1 16,4 4-1-16,12 1 1 15,9-1-1-15,12-11 1 0,-13-4 0 16,1-7 0 0,3-10 0-16,9-9 0 15,4-6 0-15,-16-1 1 0,20-22-1 16,-4-3 1-16,1-4 0 16,-1-4 0-16,-13 22 0 15,-7-22 0-15,-9-3-1 16,-8-1 1-16,-9-14-1 15,-7 29 1-15,-5-3 0 16,-8-4 0-16,-9-4-1 16,-8-11 0-16,-3-7 0 15,-1 0 1-15,-4 7-1 16,-4 3 1-16,-5 20-1 16,-3-8 0-16,0 7 0 15,-1 15 0-15,5 14-1 16,4-10 0-16,8 3-5 15,4 1 1-15,5-5-11 16,11 1 1-16,10 3-1 16,3-7 0-16</inkml:trace>
        </inkml:traceGroup>
        <inkml:traceGroup>
          <inkml:annotationXML>
            <emma:emma xmlns:emma="http://www.w3.org/2003/04/emma" version="1.0">
              <emma:interpretation id="{252AA23B-F100-4601-9644-A02C5040D7D1}" emma:medium="tactile" emma:mode="ink">
                <msink:context xmlns:msink="http://schemas.microsoft.com/ink/2010/main" type="inkWord" rotatedBoundingBox="9408,10420 10613,10379 10634,11000 9429,110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961.7721">5161 2239 46 0,'0'4'23'0,"8"10"-26"0,-4-6 45 0,0 3-40 16,1 7 1-16,-1-3 0 16,-4 14 1-1,-4 1-6-15,4-4 1 0,0 3 0 16,-5 4 1-16,1-11-9 16,4-11 1-16,0-7-7 15,0-19 0-15</inkml:trace>
          <inkml:trace contextRef="#ctx0" brushRef="#br0" timeOffset="9094.6143">5169 1930 46 0,'-12'0'23'0,"12"18"-37"15,4-18 39-15,0 7-45 16,4-3 1-16</inkml:trace>
          <inkml:trace contextRef="#ctx0" brushRef="#br0" timeOffset="9534.638">5467 2151 50 0,'9'11'25'0,"-1"29"-33"0,-4-25 50 0,0 3-41 15,-4 8 1 17,0 22 0-32,0-8 0 15,0-7-3-15,0-10 0 0,0-9 1 16,0-14 1-16,0-11-2 16,0-3 1-16,4-9-1 15,0-10 1-15,5-7-1 16,-1 3 1-16,4 4-1 15,5 0 1-15,4 0 0 16,-1 3 0-16,1 12 0 16,0 7 0-16,-5 11 0 15,1 0 1-15,-1 3 0 16,-3 8 1-16,-1 12 0 16,1 6 1-16,-5 8 0 15,0-4 0-15,-4 11-1 16,1 4 1-16,-1-4-3 15,0-3 1-15,0-5-6 16,0-17 0-16,0-8-9 16,5-11 0-16,-1-19-3 0,0-10 1 15</inkml:trace>
          <inkml:trace contextRef="#ctx0" brushRef="#br0" timeOffset="9788.0265">6109 1856 46 0,'4'-7'23'0,"5"21"-22"0,-5-10 43 0,0 7-43 15,0 4 0-15,4 14 2 16,-8 8 1-16,4-7-4 16,1 6 0-16,-1 5 3 15,-4 10 0-15,4-3-1 16,-4-11 0-16,4 7-4 15,-4-3 1-15,4-8-6 16,-4-4 0-16,0-7-10 16,4-7 1-1</inkml:trace>
          <inkml:trace contextRef="#ctx0" brushRef="#br0" timeOffset="9984.5854">6013 2216 60 0,'-13'4'30'0,"30"-8"-27"16,-4-3 50-16,3-1-50 15,5-3 0-15,0 0 1 16,4 4 1-16,4 0-7 0,-8 0 1 16,16 3 1-16,1 0 0 15,-1-3-9-15,-3 0 0 16,-1 3-12-16,-12-3 1 15</inkml:trace>
        </inkml:traceGroup>
      </inkml:traceGroup>
    </inkml:traceGroup>
    <inkml:traceGroup>
      <inkml:annotationXML>
        <emma:emma xmlns:emma="http://www.w3.org/2003/04/emma" version="1.0">
          <emma:interpretation id="{7D91572C-D953-409F-B4ED-DE9FB87EA63E}" emma:medium="tactile" emma:mode="ink">
            <msink:context xmlns:msink="http://schemas.microsoft.com/ink/2010/main" type="paragraph" rotatedBoundingBox="4122,11828 9383,11592 9424,12516 4163,12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821204-65ED-47DB-9128-9F238A026AA9}" emma:medium="tactile" emma:mode="ink">
              <msink:context xmlns:msink="http://schemas.microsoft.com/ink/2010/main" type="inkBullet" rotatedBoundingBox="4125,11894 5016,11854 5054,12712 4163,12752"/>
            </emma:interpretation>
          </emma:emma>
        </inkml:annotationXML>
        <inkml:trace contextRef="#ctx0" brushRef="#br0" timeOffset="-22928.6486">407 3369 37 0,'-21'-4'18'0,"-8"-7"-13"0,25 8 24 15,0 3-28-15,-5-4 1 0,-7 0 3 16,-1 1 0 0,-3 3-5-16,-9 0 0 15,-9 3 4-15,1 5 0 0,4 6 0 16,-4 8 0-16,-1 12-1 16,5 6 0-16,0 8-1 15,4 0 1-15,4-22-2 16,4 14 0-16,5 19-1 15,4 0 1-15,3 0-1 16,5 3 0-16,0-43-1 16,8 3 1-16,4 0-1 15,5 0 1-15,3 11 0 16,9 4 0-16,8 3-1 16,9 1 1-16,12-4-1 15,-1-8 1-15,-7-7-1 16,0-11 1-16,3-11 0 15,9-11 0-15,4-15 0 0,0-3 1 16,-4 0-1 0,0-5 1-16,-8 31-1 15,0-12 1-15,-13-7-1 16,-8-22 0-16,-8-15 1 0,-9 15 0 16,-8-11-1-16,-12-8 1 15,-4-3-1-15,-5 3 1 16,-8 4-1-16,-4 11 0 15,-8 8 0-15,0-1 1 16,-5 12-1-16,5 7 0 16,0 7 0-16,4 0 1 0,8 4-4 15,4 4 0 1,4 0-11-16,9-1 0 16,8 23-3-16,-16-11 0 15</inkml:trace>
        <inkml:trace contextRef="#ctx0" brushRef="#br0" timeOffset="-23603.7909">117 3700 28 0,'-4'-11'14'0,"12"-7"-11"15,-4 11 25-15,4-5-26 16,5-2 0-16,-1-1 2 15,5-3 0-15,-1 3-4 16,5 4 0-16,0 4 4 16,-1 3 0-16,1 4-1 15,-8 4 0-15,-1-1-1 16,0 5 1-16,1 6-2 16,-5 1 1-16,0 3-1 15,-4 1 1-15,1-12-1 16,-5 4 0-16,0 4 0 15,0 0 0-15,-5 7-1 16,-3-11 0-16,0 0-1 16,0 7 1-16,-1-10-2 0,1-1 1 15,4 4 0-15,4-7 0 16,0-4-1 0,8-4 0-16,0 0 0 0,-3-3 1 15,3 14 0-15,0 1 0 16,5-1 0-16,-1 4 0 15,5 4 1-15,-1 7 0 16,-3 0 0-16,-1 7 1 16,-4-6 0-16,-4 10 0 15,-4-11 0-15,-4-11 1 16,-4-15 0-16,-4 0 1 0,-1 4-1 16,1 0 1-16,-1 0-1 15,5 0 0 1,-13 0-3-16,5 0 1 0,3 0-6 15,5-3 0-15,4 3-9 16,4 0 0 0</inkml:trace>
      </inkml:traceGroup>
      <inkml:traceGroup>
        <inkml:annotationXML>
          <emma:emma xmlns:emma="http://www.w3.org/2003/04/emma" version="1.0">
            <emma:interpretation id="{D644988F-64EF-4E09-B6AD-2AD6127D27F4}" emma:medium="tactile" emma:mode="ink">
              <msink:context xmlns:msink="http://schemas.microsoft.com/ink/2010/main" type="line" rotatedBoundingBox="5390,11771 9383,11592 9422,12479 5430,12658"/>
            </emma:interpretation>
          </emma:emma>
        </inkml:annotationXML>
        <inkml:traceGroup>
          <inkml:annotationXML>
            <emma:emma xmlns:emma="http://www.w3.org/2003/04/emma" version="1.0">
              <emma:interpretation id="{8DB828C7-45BA-476D-BC3A-C6295607FFB8}" emma:medium="tactile" emma:mode="ink">
                <msink:context xmlns:msink="http://schemas.microsoft.com/ink/2010/main" type="inkWord" rotatedBoundingBox="5390,11771 7544,11674 7584,12561 5430,1265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271.678">1409 3457 30 0,'4'-11'15'0,"-16"0"-6"16,12 11 9-16,0 0-17 15,-9 0 0-15,1 0 1 16,-4 0 0-16,-5 0-3 15,0 0 1-15,-3 0 1 16,-5 0 1-16,-4 4-1 16,0 3 1-16,4 4-1 15,4 0 0-15,1 4 0 16,7 0 0-16,5-4-1 16,4 0 0-16,4 0-1 15,8 0 1-15,9 0 0 0,3 4 0 16,5-4 0-16,4 4 0 15,13-1 0-15,-5-3 1 16,0 0 1-16,-4 8 0 16,-4 3 0-16,-8 4 1 15,-5-4 0-15,-7 4 0 0,-13-4-1 16,-9 3 1 0,-16-6-1-16,-4-8 0 0,-4 0-2 15,0-7 1-15,-1-1-1 16,1-6 0-16,8-8-5 15,8-1 1-15,5 1-8 16,7 0 0-16,14-14-2 16,3-1 1-16</inkml:trace>
          <inkml:trace contextRef="#ctx0" brushRef="#br0" timeOffset="11545.2019">1616 3468 24 0,'-4'4'12'0,"8"22"-9"0,0-19 19 15,0 8-20-15,0 3 0 16,-4 8 1-1,0-7 1-15,4 14-6 0,1 0 1 16,-1 0 2-16,0 0 0 16,0-3-7-16,0-8 0 0,4-8-3 15,1-25 0-15</inkml:trace>
          <inkml:trace contextRef="#ctx0" brushRef="#br0" timeOffset="11694.9549">1637 3270 26 0,'-9'-4'13'0,"5"26"-18"0,4-22 21 0,4 4-26 16,0-1 1-16,1-3-3 16,11 4 0-16</inkml:trace>
          <inkml:trace contextRef="#ctx0" brushRef="#br0" timeOffset="12278.0366">1964 3461 21 0,'-4'4'10'0,"8"-4"-7"16,-4 0 19-16,0 0-19 0,0-8 0 15,-4 1 3-15,-5 3 0 16,-7 1-7-16,-5-1 1 16,-8 4 4-16,0 4 1 15,0 3-2-15,4 8 0 16,5 7-2-16,3 0 1 0,5 4-3 16,-1 3 1-16,9-7-1 15,4 0 0 1,8 0 0-16,9-7 0 15,4-11-1-15,3-1 1 0,5 1 0 16,4 0 0-16,-8-8 0 16,0-7 1-16,0-4 0 15,-4-7 0-15,-1 0 0 16,-3-4 0-16,-5 1 0 16,-3-1 1-16,-1 8 0 15,-8-1 1-15,-4 8-1 16,0 4 1-16,0 10 0 15,-1 5 1-15,-3 10-1 16,4 4 0-16,0 8-1 16,4-8 0-16,4 15-1 15,8 7 1-15,1 4-2 16,-5 3 1-16,0 4 0 16,-8 8 1-16,5-19-1 15,-10-3 1-15,1-5-1 0,-4-2 1 16,0-9 0-16,-5-3 0 15,1-7-3-15,-1-7 1 16,5-5-5-16,0-6 0 16,4 3-7-16,0-19 1 15</inkml:trace>
          <inkml:trace contextRef="#ctx0" brushRef="#br0" timeOffset="12714.7172">2150 3446 26 0,'-8'-7'13'0,"24"11"-10"0,-11-1 16 0,3 8-18 16,0 8 1-16,0 7 0 16,1 3 0-16,-5 0-3 15,4 5 0-15,-4-1 2 16,0-4 1-16,0-3-2 15,1-4 0-15,-1-11 0 16,0-7 0-16,-4-12 0 16,0-6 0-16,4-1-2 15,0-3 1-15,4-8 0 16,-3-4 0-16,-1 1 1 16,0-1 1-16,4 5-1 15,0 3 1-15,5 3 1 16,-1 1 1-16,1 10 0 15,-1 8 0-15,1 8-1 0,-1 10 1 16,0 8-1-16,1 3 0 16,-1-3 0-16,-3 4 1 15,-1 6-2-15,0 1 0 16,-4-7-2-16,0-5 0 16,-4-2-6-16,5-12 0 15,-1-8-5-15,4-21 1 0</inkml:trace>
          <inkml:trace contextRef="#ctx0" brushRef="#br0" timeOffset="13075.0192">2610 3656 29 0,'12'11'14'0,"34"-14"-8"15,-30-1 21-15,9-4-27 16,4-3 0-16,0 4 1 15,0-4 0-15,-4 0 0 16,-4-4 0-16,-9-3 1 16,-4-1 0-16,-8-3-1 15,0 0 1-15,-8 4 0 16,-8 3 0-16,-5 0-2 16,-4 4 1-16,-4 8-1 0,0 6 1 15,4 8 0-15,4 12 1 16,1 2 0-16,3 5 1 15,5-4-1-15,8-1 1 16,4 5 0-16,8-5 0 16,13 1-3-16,3-4 0 15,5-11-5-15,5-3 0 16,-1-1-6-16,0-11 0 16,0-14-3-16,8 3 0 15</inkml:trace>
          <inkml:trace contextRef="#ctx0" brushRef="#br0" timeOffset="13316.6931">3239 3476 28 0,'0'-15'14'0,"-16"-3"-6"0,7 14 24 0,1 0-29 16,-8 1 1-16,-5 3 2 16,0 3 1-16,-4 5-8 15,5 6 0-15,-1 5 5 16,0 10 0-16,5 4-1 15,3-7 0-15,1 11-2 16,12 0 0-16,12 0-1 16,1-4 0-16,7 0-4 15,5-15 1-15,0-7-6 16,4-7 0-16,-4-19-5 16,4-7 0-16</inkml:trace>
          <inkml:trace contextRef="#ctx0" brushRef="#br0" timeOffset="13556.3623">3256 3137 47 0,'-13'15'23'0,"13"18"-21"0,0-22 42 16,5 7-42-16,-1 16 0 15,0 2 1-15,4 1 1 0,-4 11-5 16,0 11 1-16,1-4 2 15,-5 4 0-15,4-7-1 16,-4-5 1 0,0-6-5-16,0-12 0 0,4-10-7 15,0-16 0-15,4-6-6 16,5-19 0-16</inkml:trace>
        </inkml:traceGroup>
        <inkml:traceGroup>
          <inkml:annotationXML>
            <emma:emma xmlns:emma="http://www.w3.org/2003/04/emma" version="1.0">
              <emma:interpretation id="{0332A4FE-FEB0-4262-8B73-FB664A1A000A}" emma:medium="tactile" emma:mode="ink">
                <msink:context xmlns:msink="http://schemas.microsoft.com/ink/2010/main" type="inkWord" rotatedBoundingBox="8368,11761 9388,11715 9414,12292 8394,1233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968.505">4858 3487 55 0,'-8'11'27'0,"16"-11"-30"16,-8 0 57-16,9 0-51 15,3 0 0-15,9 0 0 0,4 0 0 16,4-4-5 0,4 1 1-16,0-5-1 15,-4-3 0-15,0 0-11 0,-4 0 1 16,0 4-6-16,-13-8 0 16</inkml:trace>
          <inkml:trace contextRef="#ctx0" brushRef="#br0" timeOffset="14740.7139">4941 3185 49 0,'4'15'24'0,"1"36"-31"0,-1-36 52 16,0 14-44-16,0-3 1 16,0 11 3-16,0 7 0 0,0 8-6 15,1-8 1-15,3 4 2 16,-4 0 1-16,0-1-3 16,0-13 0-16,0-9-7 15,1-3 1-15,-5-11-9 16,0-11 1-16,0-18-3 15,0-4 1-15</inkml:trace>
          <inkml:trace contextRef="#ctx0" brushRef="#br0" timeOffset="14590.1743">4362 3649 34 0,'-5'18'17'0,"5"37"-18"0,0-44 35 15,5 4-34-15,-5-15 1 16,4-3 0-16,0-12 1 16,0 0-2-16,0-3 0 0,0-12 2 15,5-7 1-15,-1 1-1 16,4-1 1-16,1 11-2 16,3 0 0-16,1 8-1 15,-1-4 1-15,1 7-1 16,4 8 0-16,-1-1 0 15,-3 5 0-15,4 6 1 16,-1 8 0-16,-3 8 0 16,-1 10 0-16,-3 4 0 15,-1-3 0-15,1 7 0 16,-1 3 0-16,-4 8-1 16,-3-15 0-16,-1-3-5 15,4-12 1-15,-4-7-9 16,0-11 0-16,5-22-1 15,-5-4 0-15</inkml:trace>
          <inkml:trace contextRef="#ctx0" brushRef="#br0" timeOffset="14006.536">4125 3505 38 0,'-4'0'19'0,"13"11"-14"15,-5-3 27-15,0 3-28 16,-4 3 0-16,0 9 2 16,4-9 0-16,-4 23-8 15,0-8 0-15,0 5 4 16,0-5 0-16,0 1-7 15,0-8 0-15,4-11-10 16,4-19 1-16</inkml:trace>
          <inkml:trace contextRef="#ctx0" brushRef="#br0" timeOffset="14124.7815">4138 3262 26 0,'-4'4'13'0,"20"3"-37"0,-7-7 11 16</inkml:trace>
          <inkml:trace contextRef="#ctx0" brushRef="#br0" timeOffset="15446.6758">4171 3318 49 0,'-12'14'24'0,"7"-28"-17"0,5 17 41 16,0 1-43-16,0-4 0 15,0 0 2-15,0 0 0 16,0 0-10 0,9 0 1-1,-9 0 4-15,4-4 0 16,0 1-10-16,0-5 1 16,0 1-13-16,5-4 1 0</inkml:trace>
        </inkml:traceGroup>
      </inkml:traceGroup>
    </inkml:traceGroup>
    <inkml:traceGroup>
      <inkml:annotationXML>
        <emma:emma xmlns:emma="http://www.w3.org/2003/04/emma" version="1.0">
          <emma:interpretation id="{F2E402A6-2C33-449F-A689-FE53360E7045}" emma:medium="tactile" emma:mode="ink">
            <msink:context xmlns:msink="http://schemas.microsoft.com/ink/2010/main" type="paragraph" rotatedBoundingBox="4229,13067 10090,12884 10151,14854 4291,15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6BDE4F-98AD-493D-B254-0FB31AD1AC7A}" emma:medium="tactile" emma:mode="ink">
              <msink:context xmlns:msink="http://schemas.microsoft.com/ink/2010/main" type="line" rotatedBoundingBox="4229,13067 9733,12895 9767,13987 4263,14159"/>
            </emma:interpretation>
          </emma:emma>
        </inkml:annotationXML>
        <inkml:traceGroup>
          <inkml:annotationXML>
            <emma:emma xmlns:emma="http://www.w3.org/2003/04/emma" version="1.0">
              <emma:interpretation id="{FBDDA4F9-5CFC-40A4-83BA-1259078DFF44}" emma:medium="tactile" emma:mode="ink">
                <msink:context xmlns:msink="http://schemas.microsoft.com/ink/2010/main" type="inkWord" rotatedBoundingBox="4232,13166 5963,13112 5988,13913 4257,1396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568.8627">1616 4797 37 0,'-4'0'18'0,"8"-7"-21"15,-4 0 34-15,0-1-29 16,0 1 1-16,-4 0 3 16,-9-5 0-16,-3 9-6 15,-9-1 0-15,-4 4 5 16,-8-4 1-16,-5 1-2 15,-3 10 1-15,-1 12-2 0,5 10 1 16,3 8-3-16,1-11 1 16,8 14-3-16,13 1 1 15,7 3-1-15,5 4 0 32,29 14 0-32,4-3 1 15,12-7 0-15,5-8 0 0,0-15 0 16,3-10 1-1,-3-1 1-15,-9-3 0 16,-4-4-1-16,-4-4 1 0,-4 1 0 16,-4-1 1-16,-1-11-5 15,-3-7 0-15,0-7-13 16,3-8 1-16,1-3-3 16,-4-1 0-16</inkml:trace>
          <inkml:trace contextRef="#ctx0" brushRef="#br0" timeOffset="17892.7141">605 4735 25 0,'-12'0'12'0,"-5"-15"-7"16,13 4 14-16,0-4-15 15,-4-3 1-15,-5 3 3 16,-3 0 0-16,-5 1-10 15,-8 3 1-15,0 7 6 16,4 0 1-16,-4 12-2 16,-4 10 0-16,-8 0-3 15,-9 1 1-15,0 10-1 0,5 4 0 16,-1 8-1 0,9 3 1-16,0-7-1 15,8 7 1-15,8 4-1 16,9 0 0-16,3 3-1 15,9 12 1-15,9-8-1 0,7-11 1 16,17 4-1-16,17-4 1 16,0-7-1-16,-9-7 1 15,5-8-1-15,3-8 1 16,9-6 0-16,0-8 0 16,0-4 0-16,0-3 1 15,0-1-1-15,-4 1 1 16,0-15 0-16,-9-4 0 0,-7-11 0 15,-9-7 0-15,-9-18 0 16,-7 14 0-16,-9-7 0 16,-12-4 0-16,-5 0 1 15,-7 3 0-15,-5 16 0 16,-4 7 0-16,-9 3 0 16,-7-3 0-16,-1 0 0 15,1 4 0-15,3-1-2 16,5 8 1-16,8 4-6 15,4 7 1-15,5 3-11 16,11 8 0-16,5-7-2 16,-12 0 1-16</inkml:trace>
          <inkml:trace contextRef="#ctx0" brushRef="#br0" timeOffset="17009.8433">324 4871 13 0,'-9'-18'6'0,"22"3"10"16,-13 15-12-16,0 0 0 15,4-4 1-15,-4 4 2 16,0 4 1-16,0 3-10 16,-4 4 0-16,0 4 6 15,0 7 1-15,-1-7-3 0,1-1 0 16,0 5-2-16,0 3 1 16,0 4-1-1,0 0 0-15,4-4 0 16,-4-8 1-16,4-3-1 0,0-3 1 15,0-5 1-15,0 1 0 16,0-4 0-16,4 0 0 16,4 0 0-16,0-4 1 15,1 1-1-15,-5-1 0 16,4-3-1-16,4 3 1 0,5 0-1 16,0 1 0-1,-1 3 0-15,1 0 0 16,-1 3-4-16,1 1 1 0,-1 0-9 15,-3-1 0-15,-1-21-2 16,-3 0 1-16</inkml:trace>
          <inkml:trace contextRef="#ctx0" brushRef="#br0" timeOffset="17262.4665">444 4753 22 0,'-13'4'11'0,"18"3"-7"16,-5-7 18-16,4 4-19 16,0 3 1-16,0 8 3 15,0 7 0-15,0 8-8 16,0-5 1-16,1 12 5 16,3 7 1-16,0 8-3 15,-4-1 1-15,-4 1-2 0,0-1 1 16,0-6-4-16,0-9 0 15,0-6-6-15,0-15 0 16,4-8-6-16,5-18 1 16</inkml:trace>
        </inkml:traceGroup>
        <inkml:traceGroup>
          <inkml:annotationXML>
            <emma:emma xmlns:emma="http://www.w3.org/2003/04/emma" version="1.0">
              <emma:interpretation id="{4B436D97-3876-4696-B273-72775A290AB6}" emma:medium="tactile" emma:mode="ink">
                <msink:context xmlns:msink="http://schemas.microsoft.com/ink/2010/main" type="inkWord" rotatedBoundingBox="6531,12995 9733,12895 9767,13987 6565,1408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854.7362">3032 4764 35 0,'-12'-11'17'0,"3"-4"-8"16,5 12 20-16,-4 3-26 0,-4 0 1 15,-1 0 1-15,5 0 0 16,-9 3-7-16,-3 1 0 16,-5 3 4-16,0 8 1 15,-4 0-2-15,4 3 0 16,4 1-1-16,5-5 0 15,8 1-1-15,8 0 1 16,8 0-1-16,4 3 1 0,9-7-1 16,0 4 0-16,-1-8 0 15,5 1 1-15,0 6 1 16,0 5 0-16,4 3 1 16,-8-4 0-16,-1 8 0 15,-7 3 1-15,-1-3-1 16,-12-4 1-16,-12 0-1 15,-1-3 0-15,-3-5-2 16,-5-3 1-16,-8-7-5 16,4-8 0-16,5-7-8 15,-1-7 1-15,8-19-5 16,1-7 1-16</inkml:trace>
          <inkml:trace contextRef="#ctx0" brushRef="#br0" timeOffset="20280.6234">3165 4860 56 0,'-21'7'28'0,"21"-7"-28"16,4-3 46-16,4 3-46 15,5 0 1-15,3 0-1 16,9 0 0-16,4 0-2 15,0 0 0-15,4-4-5 16,0 0 1-16,1 1-10 16,-1-5 1-16,0-3-1 0,0 0 0 15</inkml:trace>
          <inkml:trace contextRef="#ctx0" brushRef="#br0" timeOffset="20068.3622">3301 4565 41 0,'0'0'20'0,"17"23"-13"0,-17-12 36 16,4 7-41-16,0-3 1 15,4 14 0-15,1 8 1 0,-5 11-5 16,0 0 0-16,4 0 3 16,-4 10 0-16,5-6-3 15,-5-4 0-15,0-4-5 16,-4-15 0-16,4-6-10 16,-4-9 0-16</inkml:trace>
          <inkml:trace contextRef="#ctx0" brushRef="#br0" timeOffset="19022.2046">2283 4617 39 0,'0'-7'19'0,"0"14"-19"0,0-3 31 0,0 3-30 16,0 8 0-16,0 3 0 15,0-3 1-15,0 7-3 16,0 0 1-16,0 4 0 15,0-4 0-15,0 0-7 16,0-7 1-16,0-8-6 16,8-7 1-16</inkml:trace>
          <inkml:trace contextRef="#ctx0" brushRef="#br0" timeOffset="19216.2847">2477 4576 53 0,'0'15'26'0,"0"0"-30"0,0 0 49 16,0 3-45-16,0-3 1 15,4 3-1-15,-4 8 0 16,0 3-1-16,0 1 0 16,0-4-6-16,0-4 1 15,0-8-9-15,9-14 0 16</inkml:trace>
          <inkml:trace contextRef="#ctx0" brushRef="#br0" timeOffset="20670.9235">3629 4786 19 0,'4'8'9'0,"4"17"0"15,-4-17 13-15,-4 3-18 16,4 7 0-16,0 8 3 16,-4-11 0-16,0 7-9 15,5 7 1-15,-1 1 5 16,0 3 0-16,0-4-3 15,-4-7 1-15,0-7-1 16,0-11 0-16,0-12-1 16,0-6 1-16,4-8 0 15,0 0 0-15,0-12 1 16,5-2 1-16,-1-1 0 16,0-4 0-16,5 16-1 15,-1-5 0-15,5 12-1 16,-1 3 1-16,1 4-6 15,-1 4 1-15,1 3-8 0,4-4 0 16,-1 5-3 0,-3 6 0-16</inkml:trace>
          <inkml:trace contextRef="#ctx0" brushRef="#br0" timeOffset="20896.8125">4055 4786 45 0,'0'15'22'0,"4"11"-23"0,0-15 42 0,1 4-39 15,-1 7 0-15,0 3 0 16,0 5 0-16,-4-1-4 15,0 1 1-15,0-1-4 16,0-7 1-16,4-3-10 16,-4-19 0-16</inkml:trace>
          <inkml:trace contextRef="#ctx0" brushRef="#br0" timeOffset="21031.6607">4072 4565 35 0,'0'-7'17'0,"12"11"-36"16,-8 3 21-16,9-7-11 15,-1 7 1-15</inkml:trace>
          <inkml:trace contextRef="#ctx0" brushRef="#br0" timeOffset="21377.9401">4221 4919 37 0,'-4'51'18'0,"16"-21"-20"0,-8-19 36 0,0 0-35 16,0 0 1-16,1 0 2 15,-1-4 0 1,-4-7-1-16,0-11 1 0,0-3 1 16,0-5 0-16,4-7 0 15,0-10 1-15,0-5-2 16,4 1 0-16,5 6-1 15,-1 5 0-15,5 3-1 16,-1 0 0-16,1 12 0 16,0 3 0-16,-1 11 0 15,1 0 0-15,3 7 0 16,-3 8 1-16,4 7-1 16,-5 7 1-16,1 4-1 15,-5-7 1-15,-4 0-3 16,1 3 1-16,-1 5-5 15,0-12 0-15,1-8-9 16,3-10 1-16</inkml:trace>
          <inkml:trace contextRef="#ctx0" brushRef="#br0" timeOffset="21934.5437">4879 4738 37 0,'13'0'18'0,"-1"-7"-17"0,-12 0 26 16,0-1-26-16,0 1 1 0,-4 7 1 15,-4 0 0-15,-1-4-2 16,-7 12 0-16,-1-5 2 16,-3 8 1-16,-1 8-2 15,4 3 1-15,-3 7-2 16,11 4 1-16,1-3-2 15,8 3 0-15,8-4-1 16,9-6 1-16,4 2-1 16,-5-14 0-16,1-3-1 15,3-16 1-15,1 5-1 16,-4-8 0-16,-1-8 0 16,1-3 1-16,-5 0 1 15,1 0 1-15,-5-7 1 16,-4 6 0-16,0 5 1 15,-4 7 0-15,0 4 0 16,0 7 0-16,0 7-1 16,0 8 0-16,0 7-1 15,0 7 0-15,4 4 0 16,0 8 0-16,5 3 0 0,-5 11 0 16,0 1 0-1,0-1 0-15,-4-4 1 0,-4 8 0 16,0-7 0-16,-4-4 1 15,-5-8-1-15,1-7 1 16,-5-11-3-16,5-11 1 16,-1-11-5-16,-3-7 1 15,-1-8-10-15,5-11 0 0,8-14-5 16,-5-15 1-16</inkml:trace>
          <inkml:trace contextRef="#ctx0" brushRef="#br0" timeOffset="22248.3863">5161 4455 40 0,'0'15'20'0,"12"-8"-19"0,-8 0 32 15,5 4-32 1,3 12 0-16,-4 6 2 16,1 4 0-16,-1-3-4 15,-4-5 1-15,0 1-2 0,0-7 1 16,1-5-11-16,3-6 0 15,4-12-1-15,1-11 0 16</inkml:trace>
          <inkml:trace contextRef="#ctx0" brushRef="#br0" timeOffset="22428.8505">5405 4359 63 0,'-4'19'31'0,"33"21"-38"0,-21-25 69 0,-4 3-62 15,1 12 0-15,3-1-1 16,-8 15 1-16,4-10-3 16,0-5 1-16,0-3-7 15,0-8 1-15,1-3-10 16,3-4 0-16</inkml:trace>
        </inkml:traceGroup>
      </inkml:traceGroup>
      <inkml:traceGroup>
        <inkml:annotationXML>
          <emma:emma xmlns:emma="http://www.w3.org/2003/04/emma" version="1.0">
            <emma:interpretation id="{B9FE9426-DD54-40AC-85AA-BE2AFE44EA6C}" emma:medium="tactile" emma:mode="ink">
              <msink:context xmlns:msink="http://schemas.microsoft.com/ink/2010/main" type="line" rotatedBoundingBox="6257,14008 10102,13767 10170,14844 6325,15085"/>
            </emma:interpretation>
          </emma:emma>
        </inkml:annotationXML>
        <inkml:traceGroup>
          <inkml:annotationXML>
            <emma:emma xmlns:emma="http://www.w3.org/2003/04/emma" version="1.0">
              <emma:interpretation id="{6FFCE1A8-98D2-4231-858B-AFF42F24F908}" emma:medium="tactile" emma:mode="ink">
                <msink:context xmlns:msink="http://schemas.microsoft.com/ink/2010/main" type="inkWord" rotatedBoundingBox="6257,14008 8223,13885 8273,14683 6307,1480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522.6558">2287 5453 25 0,'-9'7'12'0,"9"-3"1"16,0-4 12-16,0 0-22 15,0-4 1-15,-4 0 3 16,0 1 0-16,-4 3-8 16,-5 3 0-16,-3 5 5 0,-5 6 1 15,-4 12-2 1,1 0 0-16,-5 7-3 15,-5 19 1-15,5 3-1 0,5 11 1 16,7-7-1-16,9 4 0 16,16-1-1-16,9 4 0 15,12-10 0-15,4-9 1 16,4-10-1-16,-4-7 0 0,-4-5 1 16,0-6 1-1,-4-1 0-15,-9-7 0 16,1 0 0-16,-9-7 1 0,1 0-3 15,-9-1 0-15,0-6-12 16,4-8 0-16,0-11-1 16,-17-8 0-16</inkml:trace>
          <inkml:trace contextRef="#ctx0" brushRef="#br0" timeOffset="37172.6243">2796 5795 20 0,'-4'7'10'0,"12"-3"-3"0,-8-4 10 15,0 0-13-15,0 0 1 16,0-4 2-16,0 4 0 15,-4 0-9-15,4 0 1 16,-4 4 6-16,0-4 0 0,-4 0-2 16,-1-4 1-1,1 4-1-15,-4-3 0 0,-1-1 0 16,-3-3 1-16,-1 3-1 16,0 0 1-16,-3 1-1 15,3 3 0-15,1 0-2 16,-1 7 0-16,0 0 0 15,1 8 0-15,-1 0-1 16,1 3 0-16,-1 4 0 16,5 0 1-16,4 0 0 15,-1 8 1-15,9-12-1 16,4 1 0-16,9-5 0 16,3 1 1-16,5 0-1 15,4 0 0-15,0-4-1 16,4 0 1-16,0-4 0 15,-4-3 0-15,4-4-2 16,-5-4 0-16,1 0-5 0,0 1 0 16,0-5-7-16,-4-6 1 15,4 2-5 1,4-2 0-16</inkml:trace>
          <inkml:trace contextRef="#ctx0" brushRef="#br0" timeOffset="37893.1611">2954 5567 17 0,'-5'-4'8'0,"1"0"0"15,4 4 6-15,0 4-13 16,4 0 0-16,1 3 4 16,-1 4 1-16,4 4-6 0,0 11 0 15,-4 7 4-15,0 0 1 16,1 7 0-16,-5 5 0 16,0 2-2-16,0-6 1 15,4-4 0-15,0 3 0 16,0-7-1-16,4-3 0 15,-4-4-1-15,1-8 0 16,-1-3 0-16,4-8 0 16,-8-7-2-16,0-7 1 0,4-1-1 15,0-6 1-15,0-9-1 16,5-2 1-16,-1-1-1 16,4 0 0-16,1 0-1 15,3 4 1-15,1 4-1 16,4 3 0-16,-1 0 0 15,1 12 1-15,0 3-1 16,0 3 1-16,-1 5 0 16,1 3 0-16,4 0 0 15,-4 7 1-15,-5 1 0 16,-4 6 1-16,1-2-1 16,3-1 1-16,-3 3-1 15,-5-2 1-15,0-1-1 16,-3-4 1-16,-1-3-4 15,0-1 1-15,-4-2-8 16,-4-5 1-16,0-3-7 16,4-4 1-16</inkml:trace>
          <inkml:trace contextRef="#ctx0" brushRef="#br0" timeOffset="38657.9723">3517 5802 26 0,'4'4'13'0,"21"-33"-3"0,-17 17 13 0,0-2-21 16,5-5 1-16,3 1 1 16,9 3 1-16,4 8-7 15,4-1 1-15,0 1 3 16,0 3 1-16,1 12-3 15,-5-1 1-15,-5 4-1 16,1 8 1-16,0 3 0 16,0-4 0-16,-4 8 1 15,-5-4 0-15,-3 4 0 0,-1 0 1 16,-4 3-1-16,-3 0 0 16,3-3 0-16,-4-7 0 15,4-1-1-15,-8-3 0 16,4-4 0-16,-4-4 0 15,0-3-1-15,0-4 1 16,-4 0-1-16,0-4 1 16,0-7-1-16,-4 0 0 15,-5-4-1-15,1 1 0 0,-5-5 0 16,1 8 0 0,-5 0-1-16,-4 7 1 15,-4 4 0-15,0 4 0 0,-4 7 1 16,4 0 0-16,0 0 0 15,4 4 1-15,5 0 0 16,-1-4 0-16,8 3 0 16,1-3 1-16,8 4 0 15,4-4 1-15,4 4 0 16,8-4 0-16,9-4-1 16,4-3 0-16,4 0-1 15,0-4 1-15,0 0-4 16,0-8 0-16,-4 1-5 15,0 0 0-15,-1-1-9 16,5-3 1-16,5-15-2 16,-5 8 1-16</inkml:trace>
        </inkml:traceGroup>
        <inkml:traceGroup>
          <inkml:annotationXML>
            <emma:emma xmlns:emma="http://www.w3.org/2003/04/emma" version="1.0">
              <emma:interpretation id="{CF2947B5-187F-47E8-BAAD-996C91C69229}" emma:medium="tactile" emma:mode="ink">
                <msink:context xmlns:msink="http://schemas.microsoft.com/ink/2010/main" type="inkWord" rotatedBoundingBox="8400,14257 8864,14228 8884,14555 8420,14584"/>
              </emma:interpretation>
              <emma:one-of disjunction-type="recognition" id="oneOf10">
                <emma:interpretation id="interp10" emma:lang="" emma:confidence="1">
                  <emma:literal>r</emma:literal>
                </emma:interpretation>
                <emma:interpretation id="interp11" emma:lang="" emma:confidence="0">
                  <emma:literal>n</emma:literal>
                </emma:interpretation>
                <emma:interpretation id="interp12" emma:lang="" emma:confidence="0">
                  <emma:literal>Y</emma:literal>
                </emma:interpretation>
                <emma:interpretation id="interp13" emma:lang="" emma:confidence="0">
                  <emma:literal>&amp;</emma:literal>
                </emma:interpretation>
                <emma:interpretation id="interp14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39330.7885">4146 5718 19 0,'-4'7'9'0,"4"11"-1"16,4-18 14-16,0 8-18 15,0-1 0-15,5 4 3 16,-1 4 0-16,0 3-8 16,1 4 1-16,-1 4 6 15,0 4 0-15,-4-1-2 16,0 0 0-16,-4-3-1 16,0-4 0-16,0-3-1 15,5-5 1-15,-5-2-1 16,0-5 0-16,0-3-1 15,0-4 1-15,0-8-1 16,0-7 0-16,0-7-1 16,4-3 1-16,-4-9-2 15,0 5 1-15,8 0 0 16,0-1 0-16,5 4 0 0,-1 1 0 16,5-1 0-1,-1 4 1-15,5 11 0 0,0-4 1 16,4 8 0-16,-1 3 0 15,1 8-1-15,0-1 0 16,0 1 0-16,0-4 0 16,0 0-3-16,-5 0 1 15,1 0-8-15,-4 0 0 16,3 4-7-16,-3-15 0 0</inkml:trace>
        </inkml:traceGroup>
        <inkml:traceGroup>
          <inkml:annotationXML>
            <emma:emma xmlns:emma="http://www.w3.org/2003/04/emma" version="1.0">
              <emma:interpretation id="{93B972E7-7734-48CA-917C-137C9A27AFFC}" emma:medium="tactile" emma:mode="ink">
                <msink:context xmlns:msink="http://schemas.microsoft.com/ink/2010/main" type="inkWord" rotatedBoundingBox="9365,13912 10108,13865 10170,14844 9426,1489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689.9533">5124 5526 31 0,'-9'-3'15'0,"9"6"-5"0,4-3 20 0,5 0-25 16,-1 4 0-16,4 3 3 15,5 1 1-15,0 3-11 16,7 3 1-16,1-3 6 15,4 0 0-15,-4 4-3 16,0 0 1-16,4 0-4 16,0-4 0-16,0-4-8 15,-8-7 0-15,3-7-7 16,-3-4 0-16</inkml:trace>
          <inkml:trace contextRef="#ctx0" brushRef="#br0" timeOffset="26439.3368">5476 5467 41 0,'-5'4'20'0,"-11"18"-26"16,12-15 39-16,-9 1-29 15,1 3 0-15,-5 4 2 16,-12 3 0-16,-12-7-8 15,4 7 1-15,-1 1 5 16,5-1 0-16,4 4-3 0,4 0 1 16,9-3-3-1,3-4 0-15,9-8-7 16,4-3 0-16,4-1-7 0,1-17 1 16</inkml:trace>
          <inkml:trace contextRef="#ctx0" brushRef="#br0" timeOffset="26176.2528">5227 5467 29 0,'8'-18'14'0,"9"7"1"0,-17 11 17 15,0 0-27-15,0 4 0 16,8 3 2-16,-8 4 0 16,4 7-10-16,0 4 1 15,1 8 6-15,-1-1 0 0,4 12-3 16,0-8 1-1,-4 7-2-15,1-6 1 16,-5-5-6-16,0-7 1 0,4-7-9 16,4-8 0-16,0-14-2 15,-4-4 0-15</inkml:trace>
          <inkml:trace contextRef="#ctx0" brushRef="#br0" timeOffset="27322.761">5732 5335 42 0,'-20'0'21'0,"15"3"-16"15,5-3 32-15,0 4-37 16,9 4 0-16,-1-8 0 15,4 7 0-15,5 4 0 16,0 11 0-16,-1 7 0 0,1 8 1 16,-1-4 0-16,1 8 1 15,-1 18 1 1,1 0 0-16,-13 3 0 16,-8 5 0-16,0-5-1 0,-9 8 1 15,-3 7 0-15,-5-18 1 16,-8 8-1-16,-4-12 1 15,0-7-1-15,4-12 1 16,0-6-1-16,4-12 0 0,8-3-3 16,1-8 1-16,8-3-8 15,4-8 1 1,-1 4-12-16,14-11 1 16,3 4-3-16,0 3 1 0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17.54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959B6E-BC1E-4CE7-B165-D76B38AB41BC}" emma:medium="tactile" emma:mode="ink">
          <msink:context xmlns:msink="http://schemas.microsoft.com/ink/2010/main" type="inkDrawing" rotatedBoundingBox="13723,15112 15987,15156 15957,16692 13693,16647" hotPoints="16111,15970 14879,16828 13629,15995 14862,15138" semanticType="enclosure" shapeName="Ellipse"/>
        </emma:interpretation>
      </emma:emma>
    </inkml:annotationXML>
    <inkml:trace contextRef="#ctx0" brushRef="#br0">-3977-1297 18 0,'0'0'9'0,"-8"-4"-7"15,8 0 15-15,-4-3-16 0,-1 3 0 16,5-3 1-16,-4 0 0 16,4-1-2-16,-4 1 0 15,-4 0 2-15,-4-1 0 0,-1 1 0 16,-3 0 0 0,-5-1-1-16,0 1 1 15,-3 0-1-15,3-1 1 16,1 1-1-16,-2 0 0 15,1-1 0-15,1 8 0 0,3 0 0 16,1-3 0-16,-1-1-1 16,-7 0 0-16,-5-3 0 15,-12 3 1-15,8-3 0 16,0 0 0-16,0-1-1 16,0 1 1-16,-4-1-1 15,-1-3 1-15,1 4-1 16,0 3 1-16,0 1-1 15,0-1 0-15,-1 4 0 16,1 0 1-16,4 4-1 16,-4-1 1-16,0 1-1 15,-13-4 1-15,5 0-1 16,4-4 1-16,0 4-1 16,-1 0 0-16,1-3 0 15,4 3 0-15,0 3 0 0,0 1 1 16,-1-4-1-16,5 4 0 15,0-1 0-15,4 8 0 16,0-3 0-16,0-5 1 16,1 1-1-16,-1 4 1 15,0-1 0-15,0-3 0 16,0 3-1-16,4-7 1 16,-3 4-1-16,-1-1 1 15,8 1-1-15,5 0 0 0,-1-1 0 16,1 1 0-1,-1 3 0-15,1 1 0 16,-5-1 0-16,0 0 0 0,1 1 0 16,-2 3 0-16,6 0 0 15,-1 0 0-15,1 0 0 16,-1 0 0-16,1 0 0 16,-1 3 0-16,1 1 0 15,-1 0 0-15,1 0 0 16,-1-4 1-16,5 0-1 15,0 3 0-15,3-3 0 16,5 8 1-16,4 3-1 16,0-4 1-16,4 4-1 15,1-4 1-15,3 1-1 16,0-1 0-16,0 1 0 16,-4-1 0-16,5 0 0 15,-1 1 0-15,0-1-1 0,5-3 1 16,3-1 0-16,0 1 0 31,5 0 0-15,0-1 0-16,-5 1 0 0,1-4 0 15,-1 4 0-15,-2-4 1 16,-2 4-1-16,0-4 0 16,1 0 0-16,-1-4 1 15,4-3-1-15,5-1 0 16,0 1 0-16,-1 0 0 0,1 3 0 15,-1 0 0-15,-3-3 0 16,4 0 0-16,-5-1 0 16,1-3 0-16,-5 0 0 15,0 0 0-15,5 4 0 16,-1 0 0-16,5-1 0 16,4 1 1-16,8 0-1 15,-5-1 0-15,1 1 0 16,-4 0 1-16,4 3-1 15,-4-3 0-15,-1-1 0 16,6 1 0-16,-1 3 0 16,-4-3 0-16,3 3 0 15,5 1 0-15,0-1 0 16,0 0 0-16,0-3 0 16,0 0 0-16,-12-1 0 15,4-3 0-15,-1 0 0 16,5 0 0-16,12 4-1 15,1-4 1-15,3 4 0 16,4-4 1-16,-2 3-1 0,-2 1 0 16,-8 0 0-16,-4-4 1 15,-8 0-1-15,0 0 1 16,-1 0-1-16,5 0 0 16,0 0-1-16,4-4 1 15,0 0 0-15,-8-3 0 16,4 0 0-16,3-1 0 15,-3 1 0-15,0-4 0 0,0 0 0 16,-4 0 1-16,-1 0-1 16,1 0 0-16,1 0 0 15,-1 0 0-15,3 7 0 16,-3 4 0-16,0-7 0 16,0-4 1-16,-5 0-1 15,-3 4 1-15,-1-4 0 16,-3-4 0-16,-1 0 0 15,0 0 0-15,-3-3 0 16,-1-4 1-16,-4-4-1 16,0-3 0-16,-4 0-1 15,0-4 1-15,-4-4-1 16,-4 4 0-16,-5 0 0 16,-3 0 1-16,-5 3-1 15,-3 5 1-15,-1 3-4 16,-4 3 0-16,4 4-9 0,5 8 1 15,11 7-3-15,9 0 1 16</inkml:trace>
    <inkml:trace contextRef="#ctx0" brushRef="#br0" timeOffset="2313.0671">-3892-521 16 0,'5'-18'8'0,"-5"22"-2"16,0-4 8-16,0 0-13 15,0 0 1-15,0-8 1 16,0 5 0-16,-5-1-4 16,1-3 1-16,0-1 3 15,-4 1 0-15,-4 0-1 16,-5-1 1-16,-4-3-1 15,-7 0 0-15,-5 0 0 16,-4 0 0-16,-1 4-1 16,6-1 0-16,-1 1-1 15,3 0 1-15,1-1-1 0,-4 5 1 16,0-5-1-16,-8 1 1 16,0-4-1-16,3 0 1 15,-3 0-1-15,0 0 0 16,0 0 1-16,0 4 0 15,-1-1 0-15,1-3 0 0,0 8 0 16,0-1 0 0,3 0-1-16,5 4 1 15,0 0-1-15,-4 0 1 16,-5 0-1-16,-3 0 1 0,0-7-1 16,4 7 1-16,-1-7-1 15,1 7 0-15,0-4 0 16,0 4 0-16,0-4 0 15,-1 4 1-15,4 0-1 16,1 0 0-16,0 4 0 16,4 0 1-16,4 3-1 15,-4-3 1-15,-4-1-1 16,0-3 0-16,-4 0 0 16,4 0 0-16,4 0 0 15,4 0 1-15,0 4-1 16,0 0 0-16,0-1 0 15,1 5 0-15,3-1 0 16,-1 0 1-16,1 4-1 16,1 0 1-16,-1 4-1 0,0 0 1 15,5-1-1-15,-5 1 1 16,4 3-1-16,1-3 0 16,3 0 0-16,-3 0 0 15,7 3 0-15,1 0 0 16,4 4 0-16,-1 0 0 15,5 8-1-15,0-1 1 16,4 0 0-16,0 1 0 16,4-4 0-16,0-1 0 15,5-3 0-15,7 4 1 0,1-8-1 16,7 4 0-16,-3 0 0 16,4-3 1-16,-1-1-2 15,1-11 1-15,-4 1 0 16,3 7 0-16,-3-4 0 15,4 0 0-15,-5 0 0 16,6 0 0-16,3 0 1 16,4 0 0-16,4 0-1 15,-4-4 1-15,-4 4-1 16,-4-7 0-16,-1 3 0 16,1-3 0-16,0 3-1 15,-1-3 1-15,5 3 0 16,8-3 1-16,-4 3 0 15,4-3 0-15,5-1-1 16,-5 1 1-16,0 3-1 16,-3-3 1-16,-5 0-1 15,4-1 0-15,0 5 0 16,4-1 0-16,0-7 0 16,-4 7 0-16,0-7 0 0,0 0 1 15,4 0-1-15,4 0 0 16,4-7 0-16,-4 7 1 15,1-4-1-15,-5 1 0 16,1-1 0-16,-1 0 0 16,0 1 0-16,-4-1 0 0,4 0 0 15,8 4 0-15,1-3 0 16,-9-1 0 0,0 0-1-16,-4-3 1 15,0 3 0-15,4-3 0 0,-8 0 0 16,0-1 1-16,0 1-1 15,-1-4 1-15,1-4-1 16,1 4 0-16,-1 0 0 16,0 11 1-16,0-11-1 15,-5 8 1-15,1-5-1 16,-4-3 1-16,-5 0 0 16,1-3 1-16,-5-5-1 15,0 1 0-15,-3-4 0 16,-1-8 0-16,-4 8 0 15,0-7 0-15,-4 0-1 16,0-4 1-16,0 3-1 16,0 4 1-16,-4-3-6 0,-4 14 1 31,8 26-11-31,20-7 1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6:48.90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ADB3D8-077A-4845-A5B8-8A4FC3BCAD5C}" emma:medium="tactile" emma:mode="ink">
          <msink:context xmlns:msink="http://schemas.microsoft.com/ink/2010/main" type="inkDrawing" rotatedBoundingBox="5007,3672 7953,3687 7948,4656 5002,4641" hotPoints="8114,4289 6507,4660 4951,4112 6558,3741" semanticType="enclosure" shapeName="Ellipse">
            <msink:destinationLink direction="with" ref="{3312D3FD-B605-415C-BD7F-C088773F323E}"/>
          </msink:context>
        </emma:interpretation>
      </emma:emma>
    </inkml:annotationXML>
    <inkml:trace contextRef="#ctx0" brushRef="#br0">2924 412 26 0,'0'7'13'0,"0"-14"-4"0,0 7 14 16,0 0-21-16,0 0 1 0,0 0 1 15,0 0 1-15,0-7-6 16,0 7 0-16,0 0 4 16,4-4 0-1,0-3-1-15,-4 7 0 0,0 0 0 16,-4-4 0-16,-4-4 0 15,0 1 1-15,-1 0-2 16,1-1 1-16,-4 1-1 16,3 0 1-16,-3 3-2 15,4-3 1-15,-1-1-1 16,1 5 0-16,4-1 0 16,0-3 1-16,-5-1-1 15,1 1 0-15,0 3-1 16,8 4 1-16,-8-11 0 15,-1 7 0-15,-3 1-1 16,-5-1 1-16,1-3 0 16,-9-1 0-16,4 5 0 0,9-1 1 15,-1-7 0-15,1 7 0 16,-1-3 0-16,-3 0 0 16,-1 3 0-16,1-4 0 15,-1 5 0-15,-3-5 0 16,-5 5-1-16,0-5 1 15,0 1-1-15,0 7 0 16,0-7 0-16,0-1 1 16,-4 5-1-16,5-1 0 15,-1-3 0-15,4 3 1 16,0-3-1-16,-4-1 0 16,5-3 0-16,-1 4 1 15,5 7-1-15,3-4 0 0,5 0-1 16,-9 8 1-16,-3-4 0 15,-9-11 0-15,0 4 0 16,4-1 0-16,4 8 0 16,9-7 0-16,-1-4 0 15,1 0 0-15,-1 4 0 16,-3-1 0-16,-1 1 0 16,-4-1 0-16,1 5 0 15,-5-5 0-15,-4 8 0 16,-4-3 0-16,0-1 0 15,0 4 1-15,-1 0-1 16,5 0 0-16,-8 0 0 16,8-4 0-16,0 1 0 15,8 3 1-15,1 0-1 16,-9 3 0-16,-4 1 0 0,-1-4 0 16,1 4 0-1,13-8 0-15,-1 4 0 0,4-4 0 16,-3 4 0-16,-1-3 0 15,0 3 0-15,1 0 0 16,-9 0 0-16,0 0 0 16,-5 0 0-16,1 0 0 0,-4 0 0 15,-4 0 0 1,7 3 0-16,1 1 0 16,4-4 0-16,5 0 0 0,7 4 0 15,-4-4 0-15,-4 0 0 16,-4 3 1-16,0 1-1 15,-4 0 0-15,0-1 0 16,12 1 0-16,1-4 0 16,3 4 1-16,1-4-1 15,3 0 1-15,-3-4-1 16,-1 8 0-16,1-1 0 16,-1-3 1-16,0 4-2 15,-3 4 1-15,-1-1 0 16,0-3 0-16,-4-4 0 15,-4 7 0-15,5 0-1 16,3-3 1-16,0-4 0 16,0 4 0-16,1-1 0 15,-1 8 0-15,4-3 0 16,-3-5 1-16,3 8-1 0,1 0 0 16,3-3 0-1,-3-1 0-15,-5 4 0 0,-4-7 0 16,0 3 0-16,5-3 0 15,-1 3 0-15,4 4 0 16,-3-7 0-16,-1 0 0 16,0 3 0-16,9 4 0 15,-1-3-1-15,5-1 1 16,4 0-1-16,0 1 1 16,0 3 0-16,-5 0 0 15,1-4 0-15,4 0 0 16,0 8 0-16,0-7 0 0,-1 3 0 15,1-4 0-15,0 4 0 16,4 0 0-16,0 4 0 16,0-1 0-16,0 1 0 15,0 0 0-15,4-4 0 16,0 0 0-16,1-7 0 16,-1-1 0-16,-4 5 0 15,4-5 0-15,-4 5 0 16,4-5 0-16,-4 5 0 15,4-1 1-15,-8 4-1 16,4 0 0-16,0 0 0 16,0 0 0-16,4 0 0 15,4 0 0-15,-3 0 0 16,-1 1 0-16,8-5-1 16,-4 0 1-16,1 1 0 15,3-1 0-15,-8 0 0 0,5 1 0 16,-1-1 0-16,0 0 0 15,-4 1 0-15,5-5 1 16,-1 1-1-16,0 0 0 16,-4 7 0-16,9-4 0 15,-5 1 0-15,4-5 1 16,1 8-1-16,-5-3 0 0,0-5 0 16,-3 5 1-1,-1-1-1-15,0-3 0 16,4-1 0-16,-4 5 0 15,5-1 0-15,-1 4 0 0,0 0 0 16,0-7 0-16,5 3 0 16,-1 1 0-16,1-1 0 15,-1 0 0-15,0 1 0 16,1-8 0-16,-1 7 0 16,1 0 0-16,-5-3 0 15,4 0 0-15,1 0 0 16,-1-1 0-16,1 1 0 15,3 0 1-15,1 3-1 16,-1-3 1-16,1-1-2 16,0 1 1-16,-1 0 0 15,-3-1 1-15,-5 1-1 16,4 0 0-16,-3 3 0 16,-1-3 0-16,4-1 0 15,1 1 0-15,-1-4 0 0,1 4 1 16,-1-1-1-16,0 1 0 15,-7 0 0-15,-1-1 0 16,0 1 0-16,0 0 0 16,4 0 0-16,5-1 0 15,3 1 0-15,5 0 0 16,0-1 0-16,8 1 0 16,-5-4 0-16,-3 0 0 15,0 4 0-15,-5-1 0 16,1 1 0-16,0-4 0 0,-1 0 0 15,-3 4 0-15,3-1 0 16,1-3 0 0,3 0 0-16,1 4 0 0,4-4 0 15,0 4 0-15,0-4 0 16,-1 3 0-16,1-3 0 16,0 4 0-16,-4 0 0 15,0-1 0-15,-5-3 0 16,5 0 0-16,-5 0 0 15,1 0 1-15,-9 0-2 16,5 0 1-16,3-3 0 16,1 6 0-16,4-3 0 15,3 4 1-15,-3-4-2 16,8 0 1-16,-4 0 0 16,-8 4 0-1,7-8 0-15,1 4 0 16,0 0 0-16,0 0 0 15,-4 0-1-15,-1 0 1 16,5-4 0-16,0 4 0 16,0-3 0-16,0-1 0 15,4 4 0-15,0 0 0 16,0-4 0-16,-4 1 0 16,-1 3 0-16,1 0 0 15,-4 0 0-15,0 0 0 0,-5 0 0 16,1-4 0-16,-5 0 0 15,1 4 0-15,-1-3 0 16,9 6 0-16,4-3 0 16,-1-7 0-16,1 3 0 15,-8 4 0-15,4-3-1 16,-5 3 1-16,1 0 0 16,-1 0 0-16,-3-4 0 15,-1 4 0-15,5-4 0 16,-1 1 0-16,1-1 0 15,3-3 0-15,5 7 0 16,8-4 0-16,-8 0 0 16,0 0 0-16,0 4 0 15,0-3 0-15,-4-5 0 16,-1 5 0-16,-3 3 0 16,4-8 0-16,-1 5 0 0,1-1 0 15,0 0 0-15,-1-3 0 16,-11 3 0-16,-1 4 0 15,8 0 0 1,1-7 0-16,0 3 0 0,-1-3 0 16,5 0 0-16,4-1 0 15,0-3 0-15,-5-4 0 16,-7 4 0-16,-1 0 1 16,5-3-1-16,-5-1 0 15,5 4 0-15,-1-4 0 16,-3 0 0-16,-1 4 0 0,1 0 0 15,3 0 0-15,-3-3 0 16,-1-5 1-16,-4 4-1 16,5 1 0-16,-5-1 0 15,0 0 0-15,1 1 0 16,-5-1 0-16,-4 0 0 16,0-3 0-16,-9 7-2 15,-3 3 0-15,0-3-7 16,-5 4 1-16,5-1-8 15,-1 1 0-15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7:03.2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D4C67F-A123-40A2-A355-8D41BF6EE590}" emma:medium="tactile" emma:mode="ink">
          <msink:context xmlns:msink="http://schemas.microsoft.com/ink/2010/main" type="inkDrawing" rotatedBoundingBox="709,13937 3588,13637 3753,15216 874,15516" hotPoints="3697,14647 2152,15312 738,14402 2283,13736" semanticType="enclosure" shapeName="Ellipse"/>
        </emma:interpretation>
      </emma:emma>
    </inkml:annotationXML>
    <inkml:trace contextRef="#ctx0" brushRef="#br0">-753 5416 26 0,'-12'0'13'0,"-13"-8"-9"0,21 5 14 16,-1-1-16 0,1-3 0-16,-4-1 1 0,0 8 0 15,-5-3-4-15,-3-8 0 16,-1 3 4-16,-8-3 0 16,-12 4-1-16,-8-8 0 15,-5 0 0-15,-4 1 0 16,-8-5-1-16,-4 8 0 15,-5-4-1-15,5 4 1 16,-4 4-1-16,-13 0 1 16,0-1-1-16,-8 5 1 0,-9 3 0 15,1 3 1 1,8 8-1-16,-8-3 0 16,-5 3 0-16,9 0 1 15,-9 11-1-15,5-4 0 0,8 1-1 16,0 3 0-16,-1 4 0 15,6 3 0-15,-1 8 0 16,4 0 0-16,0 11 0 16,0 14 1-16,13-3 0 15,8-4 0-15,12 0-1 16,8 1 1-16,5-8-1 16,16-1 1-16,1 12-1 15,3-4 1-15,13-3-1 16,8 7 1-16,13 3 0 15,24 5 0-15,9-5 0 16,8-6 0-16,16-1 0 16,5-7 0-16,8-4 0 15,17-11 0-15,3-4 0 16,5 5 0-16,4 2-1 0,-8-10 1 16,8-4-1-16,8 0 1 15,4 4-1-15,-3-8 1 31,61-10-1-31,-20-5 1 16,-13-3 0-16,-25-11 0 16,-12-7 0-16,-12 0 0 15,-5 3 0-15,-12-7 0 16,-8-8 0-16,-9-3 0 16,-12-15 0-16,-8-7 0 0,-9-7-1 15,-4-5 1-15,-3-3-1 16,-10 0 1-16,-7 4 0 15,-9 0 0-15,-8-4 0 16,-8-4 0-16,-13 1 0 16,-4 6 0-16,-8 5 0 15,-4 3 0-15,0 4-3 16,4 7 0-16,-1 7-6 16,10 5 0-16,7 14-9 15,13 7 0-15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1:09:47.63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70D255-606E-4095-95FE-05F8AF7C3D15}" emma:medium="tactile" emma:mode="ink">
          <msink:context xmlns:msink="http://schemas.microsoft.com/ink/2010/main" type="writingRegion" rotatedBoundingBox="16107,1706 23380,1441 23437,2996 16164,3262"/>
        </emma:interpretation>
      </emma:emma>
    </inkml:annotationXML>
    <inkml:traceGroup>
      <inkml:annotationXML>
        <emma:emma xmlns:emma="http://www.w3.org/2003/04/emma" version="1.0">
          <emma:interpretation id="{0AE058C2-ADAE-437B-AA53-0AC53D7DD93F}" emma:medium="tactile" emma:mode="ink">
            <msink:context xmlns:msink="http://schemas.microsoft.com/ink/2010/main" type="paragraph" rotatedBoundingBox="16107,1706 23380,1441 23437,2996 16164,3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C5DCD0-586E-4109-BD07-2A1B6EA004B6}" emma:medium="tactile" emma:mode="ink">
              <msink:context xmlns:msink="http://schemas.microsoft.com/ink/2010/main" type="line" rotatedBoundingBox="16107,1706 23380,1441 23437,2996 16164,3262"/>
            </emma:interpretation>
          </emma:emma>
        </inkml:annotationXML>
        <inkml:traceGroup>
          <inkml:annotationXML>
            <emma:emma xmlns:emma="http://www.w3.org/2003/04/emma" version="1.0">
              <emma:interpretation id="{6312CF5F-83F6-4BED-A789-B8C8A50A2CE4}" emma:medium="tactile" emma:mode="ink">
                <msink:context xmlns:msink="http://schemas.microsoft.com/ink/2010/main" type="inkWord" rotatedBoundingBox="16107,1706 17879,1642 17935,3197 16164,32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253-13 38 0,'4'-11'19'0,"0"14"-13"0,-4 1 28 16,0 3-31-16,0 12 1 15,0 6 3-15,0 5 0 16,-4 7-9-16,0 3 1 16,-4 8 5-16,-1 0 0 15,1-4-2-15,0-7 1 16,0-8-5-16,4-7 1 16,-1-3-9-16,5-8 0 31</inkml:trace>
          <inkml:trace contextRef="#ctx0" brushRef="#br0" timeOffset="-467.7924">50 16 41 0,'0'-18'20'0,"0"25"-12"16,0-7 21-16,0 11-26 16,0 4 1-16,0 14 2 15,0 4 0-15,-4 0-8 0,0 12 1 16,-4-9 4-16,3 9 1 16,-3-12-2-16,4-4 0 15,0-10-4-15,0-8 1 16,-5-4-8-16,9-11 0 15,0-3-7-15,9-15 1 16</inkml:trace>
          <inkml:trace contextRef="#ctx0" brushRef="#br0" timeOffset="1572.6836">547 480 37 0,'-12'-8'18'0,"3"8"-6"0,9 0 11 15,0 4-21 1,0 4 0-16,5 10 2 0,-1 0 0 15,4 8-4-15,0-4 0 16,1 8 3-16,-5 10 1 16,0 4-1-16,0 0 0 15,0-3-1-15,-4-1 0 16,0-6-1-16,0-1 0 16,0-11-1-16,0-11 1 15,0-7-1-15,0-8 1 16,0-15-1-16,-4-10 0 0,4-8 0 15,0 0 0-15,4-7 0 16,9 0 0-16,-1 0 0 16,0 3 0-16,1 12 0 15,-1-1 0-15,5 8-1 16,-1 8 1-16,-3 3 0 16,-1 3 0-16,1 12 0 15,-1 11 0-15,0 7 0 16,-3 0 0-16,-1 18 0 15,0 4 1-15,1 4-1 16,-5 0 0-16,0-4 0 16,-4-11 1-16,0 4 0 15,0-18 0-15,4-8-1 16,-4-11 0-16,4-15 0 16,-4-7 1-16,4-19-1 15,5 5 1-15,-1-5-1 16,4-3 0-16,5-4 0 0,4 11 0 15,-1 4 0-15,1 4 0 16,0 7 0-16,-1 3 0 16,1 8 0-16,-4 4 0 15,-1 11 0-15,1 14 1 16,-5 8-1-16,1 3 0 31,20 45 1-31,-8-8 0 16,-9-3 0-16,-12-5 0 15,0-6 0-15,1-11 0 0,-1-12-6 16,0-11 1-16,8-14-12 16,5-4 1-16,4-22-2 15,-5-7 0-15</inkml:trace>
          <inkml:trace contextRef="#ctx0" brushRef="#br0" timeOffset="2235.7767">1388 506 34 0,'0'-15'17'0,"0"22"-12"0,0-3 31 15,0 3-33-15,0 8 1 0,0 3 1 16,0 4 1-1,0 8-8-15,0 10 1 0,4 8 4 16,-4 0 1-16,4-4-3 16,0-3 0-16,4-1-1 15,5-10 1-15,3-8-2 16,5-7 1-16,0-15 0 16,4-11 0-16,0-8 0 15,-1-14 0-15,-3-4 0 16,0 0 0-16,0-3 0 15,-5-1 0-15,1 1 0 16,-5 3 1-16,-4 4 0 16,1 7 0-16,-1 4 0 15,0 7 1-15,-4 8 1 16,1 11 0-16,-1 10 0 16,0 12 1-16,0 7 0 15,0 15 1-15,9 7-1 16,-13 12 0-16,4 10-1 0,0 8 1 15,4-4-2-15,4 3 1 16,1 5-2-16,-1-12 1 16,-3-11-1-1,-5-11 0-15,0-14-6 0,-8-12 0 16,0-10-12-16,12-16 1 16,-4-3-5-16,4-22 0 15</inkml:trace>
        </inkml:traceGroup>
        <inkml:traceGroup>
          <inkml:annotationXML>
            <emma:emma xmlns:emma="http://www.w3.org/2003/04/emma" version="1.0">
              <emma:interpretation id="{D185BECD-2BFE-428C-9E00-4644B19EC68B}" emma:medium="tactile" emma:mode="ink">
                <msink:context xmlns:msink="http://schemas.microsoft.com/ink/2010/main" type="inkWord" rotatedBoundingBox="18981,1840 21441,1750 21471,2586 19011,26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41.37">3446 469 47 0,'4'-19'23'0,"21"19"-23"0,-17-3 29 16,9-5-28-16,-1 8 1 15,9 0-1-15,0 0 1 0,0 4-3 16,0-4 1-16,0 4 1 16,0 3 1-16,3 8-1 15,1 3 1-15,-4 12 0 16,0-1 0-16,0 8-1 15,0 0 1-15,-9-4-2 16,1 7 1-16,0-7-1 16,-9-10 1-16,0-1-1 15,0-11 0-15,-3-4 0 16,-1-7 0-16,-4-7-1 16,0-4 1-16,-4 0 0 15,-5-4 0-15,-3-4 0 16,-1 5 0-1,-16-5 0 1,0 1 0-16,-4 3 0 0,-4 4 1 16,4 4 0-16,-4 7 1 15,-1 0 1-15,1 0 0 16,4 7 1-16,0 12 1 16,4 6 0-16,12 5 0 15,5-1-1-15,8 1 0 16,4-5-1-16,8-2 0 15,4 2-2-15,5-6 1 16,12-5-1-16,-4-3 1 16,0-7-4-16,12 0 0 15,0-8-9-15,5-3 1 16,-1-4-11-16,-4 3 0 0</inkml:trace>
          <inkml:trace contextRef="#ctx0" brushRef="#br0" timeOffset="4366.4376">4506 476 39 0,'-8'-4'19'0,"0"4"-11"0,3-3 20 15,-3-1-24-15,0 0 0 16,-5 1 2-16,-7 3 0 16,-1 0-7-16,-4-4 1 15,0 8 6-15,-4 3 0 0,0 12-1 16,0 6 0-16,5 5-1 16,3-8 0-16,8 11-1 15,5 0 0-15,8 8-1 16,8-5 0-16,5-2-1 15,-1-1 1-15,5-4-1 16,16-7 0-16,-4 4 0 16,-8-11 0-16,12-8-2 15,0-3 1-15,-4-4-7 16,0-4 0-16,0-3-12 16,4 3 1-16,4-18-2 15,1 3 0-15</inkml:trace>
          <inkml:trace contextRef="#ctx0" brushRef="#br0" timeOffset="3226.888">2887 634 60 0,'-8'0'30'0,"28"-14"-34"15,-7 10 54-15,-1 0-47 16,13 1 0-16,0 3 1 16,4 3 0-16,4 1-7 15,-4 3 1-15,4-3-4 16,-4 0 0-16,0-4-13 16,4 0 1-16</inkml:trace>
          <inkml:trace contextRef="#ctx0" brushRef="#br0" timeOffset="3132.3143">3392 244 40 0,'-8'-11'20'16,"-5"-4"-18"-16,9 8 29 0,4-4-26 15,-8-4 0-15,0 1 2 16,-1-5 1-16,-3-3-10 16,0 11 1-16,-5 0 6 15,-4 7 1-15,1 12-2 16,-9 3 1-16,8 7-2 16,-4 8 0-16,13 0-1 15,-13 3 1-15,4 8-2 16,9 3 1-16,3-3-1 15,5 7 0-15,0 8 0 16,8-8 0-16,5 8 0 0,-1 3 0 16,-4 4 0-16,4-4 1 15,-8-7-1-15,4 0 1 16,-4-8-3-16,-4 1 1 16,4-12-6-16,0-3 1 15,-8-11-9-15,4-12 0 16,4-3-7-16,0-11 1 15</inkml:trace>
          <inkml:trace contextRef="#ctx0" brushRef="#br0" timeOffset="4834.1682">4895 675 38 0,'13'-7'19'0,"20"-8"-24"0,-21 15 34 15,9-8-28-15,4-3 1 16,8 0 2-16,4-3 0 0,1-1-4 16,-5-3 1-1,-8-1 3-15,-5 1 1 0,-3 3-1 16,-1 0 0-16,-3 4-1 16,-5 0 0-1,-16-7 0 1,-5 7 0-16,-7 0 1 15,-9 7 0-15,-4 8 0 16,4-1 0-16,0 8 0 16,0 12 0-16,4 6-1 15,0 0 0-15,4 1-1 16,9 7 1-16,4 3-1 16,8 1 1-16,4-8-1 15,8 0 1-15,17-4-2 16,0-3 0-16,4-7 0 0,0-8 0 15,1-4-3-15,-5-7 1 16,0-7-6-16,-9-1 0 16,5-7-12-16,8-3 1 15,9 3-4 1,-5-14 1-16</inkml:trace>
        </inkml:traceGroup>
        <inkml:traceGroup>
          <inkml:annotationXML>
            <emma:emma xmlns:emma="http://www.w3.org/2003/04/emma" version="1.0">
              <emma:interpretation id="{1C072D5C-A5E6-46A4-ABFC-88EB6A30FAAA}" emma:medium="tactile" emma:mode="ink">
                <msink:context xmlns:msink="http://schemas.microsoft.com/ink/2010/main" type="inkWord" rotatedBoundingBox="22109,1656 22250,1651 22285,2612 22144,26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265.6315">5993-54 38 0,'-4'-4'19'0,"12"-3"-6"16,-4 7 32-16,4 4-41 15,1 3 0-15,-1 4 5 16,0 11 1-16,1 8-11 16,-1 6 1-16,0 12 7 15,0-4 1-15,-3 12-3 16,-1-5 1-16,-4-7-3 0,4-7 0 16,0-4-5-16,0-7 1 15,0-4-10-15,0-7 0 16,5-4-11-16,-1 4 1 15</inkml:trace>
          <inkml:trace contextRef="#ctx0" brushRef="#br0" timeOffset="5960.3476">6138 877 37 0,'0'4'18'0,"4"-11"-5"0,-4 7 16 16,0 0-24-16,0 3 1 15,0 1 1-15,0 0 0 31,0-1-10-31,4 1 1 16,-4-4 5-16,0 0 1 16,8-7-3-16,-3-1 0 15,-5 8-1-15,4-11 0 16,-4 4 3-16,0 0 0 16,-4 7 0-16,-1 0 1 0,1 0 0 15,0 0 0-15,0 0-1 16,0 0 0-16,0 3-10 15,0-3 1-15,4 0-13 16,4 4 1-16,-4-22-1 16,0 3 0-16</inkml:trace>
        </inkml:traceGroup>
        <inkml:traceGroup>
          <inkml:annotationXML>
            <emma:emma xmlns:emma="http://www.w3.org/2003/04/emma" version="1.0">
              <emma:interpretation id="{0FD1BE63-37A1-451D-8389-64169E674512}" emma:medium="tactile" emma:mode="ink">
                <msink:context xmlns:msink="http://schemas.microsoft.com/ink/2010/main" type="inkWord" rotatedBoundingBox="22860,1620 23386,1601 23398,1920 22872,1939"/>
              </emma:interpretation>
              <emma:one-of disjunction-type="recognition" id="oneOf3"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\ \</emma:literal>
                </emma:interpretation>
                <emma:interpretation id="interp5" emma:lang="" emma:confidence="0">
                  <emma:literal>\ |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\ I</emma:literal>
                </emma:interpretation>
              </emma:one-of>
            </emma:emma>
          </inkml:annotationXML>
          <inkml:trace contextRef="#ctx0" brushRef="#br0" timeOffset="6380.8372">6742-43 58 0,'5'-4'29'0,"7"1"-38"15,-4 6 60-15,1 1-49 16,-1 7 0-16,4 0 2 16,-3 8 0-16,-1 3-5 15,0 7 0-15,-4-3 3 16,9 0 1-16,-5-4-6 16,0-4 1-16,-4 1-10 15,5-12 0-15,-1 0-6 16,4-10 0-16</inkml:trace>
          <inkml:trace contextRef="#ctx0" brushRef="#br0" timeOffset="6768.6293">7061-98 40 0,'5'-7'20'0,"3"-1"-11"15,-4 8 29-15,4 0-34 16,0 0 0-16,-8 4 2 15,17 3 1-15,-9 8-7 16,1 0 0-16,3 7 6 16,-4 4 0-16,-4 3-2 15,9 0 1-15,-5 1-2 16,0-1 0-16,5-3-2 16,-1-8 0-16,1 5-6 15,-9-9 1-15,12-3-9 16,-3-3 0-16,-1-1-7 0,1-18 1 15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5.03937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0" timeString="2019-04-19T22:16:33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3464 10329 0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6:54.91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12D3FD-B605-415C-BD7F-C088773F323E}" emma:medium="tactile" emma:mode="ink">
          <msink:context xmlns:msink="http://schemas.microsoft.com/ink/2010/main" type="inkDrawing" rotatedBoundingBox="3353,3677 5084,4131 4984,4513 3253,4059" semanticType="callout" shapeName="Other">
            <msink:sourceLink direction="with" ref="{58ADB3D8-077A-4845-A5B8-8A4FC3BCAD5C}"/>
            <msink:sourceLink direction="with" ref="{44E1323A-B5BB-44F4-8CB2-C4B2AAE344CD}"/>
          </msink:context>
        </emma:interpretation>
      </emma:emma>
    </inkml:annotationXML>
    <inkml:trace contextRef="#ctx0" brushRef="#br0">16 3 24 0,'0'-7'12'0,"-12"7"-7"0,12 0 12 16,0 3-13-16,0-3 0 15,0 0 2-15,0 0 1 16,0 4-8-16,-4 0 0 16,4-4 5-16,0 0 1 15,0 7-2-15,0 0 0 16,0 1-2-16,0-1 1 16,0 8 0-16,0 0 0 0,0-1-1 15,0 1 0-15,0 0 0 16,0-1 0-1,4 1-1-15,0 4 1 16,0-5-2-16,0 1 1 16,0 3 0-16,5-3 0 0,-1-4 0 15,0 4 1-15,1 3-1 16,-1-3 1-16,0 4 0 16,0-5 0-16,1 1-1 15,-1 0 1-15,4-1-1 16,1 1 1-16,3-8-1 15,1 8 0-15,-1-7 0 16,1 3 1-16,4-4-2 16,-5-3 1-16,1-1 0 15,-1 5 0-15,1-1 0 16,-5 0 1-16,1 1-1 0,-1-1 0 16,1 1 0-16,3-1 1 15,5 0-1 1,4 1 1-16,4-5-1 0,-4 5 0 15,-5-1 0-15,1 0 0 16,0 1 0-16,-1-1 0 16,-3 0 0-16,0-3 1 15,-5 0-1-15,0 0 0 16,5-1 0-16,4-3 1 16,-1 0-1-16,1 0 0 15,0 0 0-15,0 4 0 16,-5 0 0-16,1-1 0 15,-5 1 0-15,5 0 0 0,-1-1 0 16,1 1 0-16,4 0 0 16,3-4 1-16,1 0-1 15,0 0 0-15,-4 0 0 16,-1 0 0-16,1 0 0 16,-4 0 1-16,-1 3-1 15,5-3 1-15,0 0-1 16,-1 0 1-16,1 0-1 15,4 0 1-15,4 0-1 16,-4 0 1-16,-4-3-1 16,-1-1 0-16,-3 0 0 15,-1 1 0-15,1-1 0 16,-1 0 0-16,1 1 0 16,0-1 1-16,-1 4-1 15,1 0 0-15,-1 0 0 16,5-4 1-16,4 1-1 0,0-1 1 15,0 4-1-15,-1 0 0 16,1 0 0-16,-4 0 0 16,0 0 0-16,-5 0 0 15,1 0 0-15,-1 0 1 16,1 0-1-16,-1 0 0 16,-3 0-2-16,-1 0 0 0,1 0-3 15,-1 0 1 1,5 0-5-16,-5 0 0 15,1 4-6-15,-5-1 0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4-20T00:37:16.9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2CF462-570A-40FA-960A-432795C72C9A}" emma:medium="tactile" emma:mode="ink">
          <msink:context xmlns:msink="http://schemas.microsoft.com/ink/2010/main" type="writingRegion" rotatedBoundingBox="22806,19061 22810,19061 22810,19145 22806,19145"/>
        </emma:interpretation>
      </emma:emma>
    </inkml:annotationXML>
    <inkml:traceGroup>
      <inkml:annotationXML>
        <emma:emma xmlns:emma="http://www.w3.org/2003/04/emma" version="1.0">
          <emma:interpretation id="{E01334E5-19E2-4C38-BCC8-A7C5D6F6057C}" emma:medium="tactile" emma:mode="ink">
            <msink:context xmlns:msink="http://schemas.microsoft.com/ink/2010/main" type="paragraph" rotatedBoundingBox="22806,19061 22810,19061 22810,19145 22806,19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BAD5E6-103E-4863-BC70-D610CE3C04E9}" emma:medium="tactile" emma:mode="ink">
              <msink:context xmlns:msink="http://schemas.microsoft.com/ink/2010/main" type="line" rotatedBoundingBox="22806,19061 22810,19061 22810,19145 22806,19145"/>
            </emma:interpretation>
          </emma:emma>
        </inkml:annotationXML>
        <inkml:traceGroup>
          <inkml:annotationXML>
            <emma:emma xmlns:emma="http://www.w3.org/2003/04/emma" version="1.0">
              <emma:interpretation id="{EF890E9C-E40B-4388-B55E-DB2FA9B92826}" emma:medium="tactile" emma:mode="ink">
                <msink:context xmlns:msink="http://schemas.microsoft.com/ink/2010/main" type="inkWord" rotatedBoundingBox="22806,19061 22810,19061 22810,19145 22806,1914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4 84 0,'0'0'16,"0"0"0,0-18-1,0-15 1,-4 0-1,4 33 1,0 0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7:27.77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241707-5579-47A7-9415-09B2FE703220}" emma:medium="tactile" emma:mode="ink">
          <msink:context xmlns:msink="http://schemas.microsoft.com/ink/2010/main" type="inkDrawing" rotatedBoundingBox="11452,5908 13641,5823 13673,6630 11484,6715" semanticType="enclosure" shapeName="Other">
            <msink:destinationLink direction="with" ref="{3F165C4E-D4CC-4E2D-8C3A-FBCCF69A395E}"/>
          </msink:context>
        </emma:interpretation>
      </emma:emma>
    </inkml:annotationXML>
    <inkml:trace contextRef="#ctx0" brushRef="#br0">2079 69 34 0,'4'-4'17'0,"-13"4"-12"15,9 0 18-15,-4 4-22 16,0-8 0-16,0 4 1 15,0 4 0-15,0-4-3 16,0 0 1-16,-1 0 1 16,-3 0 1-16,0-4-1 15,0 4 1-15,-5-4 0 16,1 1 1-16,-1-1 0 16,1 0 0-16,-5 4-1 15,1-7 1-15,-1 3-2 16,1 4 1-16,-1-7-1 15,0-1 0-15,1 1-1 16,-1 3 1-16,-3 1-1 16,-1-1 1-16,-4 4-1 15,0-4 1-15,-4 1-1 16,-4 6 1-16,8-3-1 0,0 0 1 16,1 0-1-16,3 0 0 15,0 4 0-15,0-8 1 16,-3 4-1-16,-1 0 0 15,-4 0 0-15,0 0 1 16,0 0-1-16,4 0 1 16,0 0-1-16,0 0 1 15,0 4-1-15,-4 0 0 0,0-1 0 16,0 5 0-16,5-5 0 16,-5-3 0-1,0 0 0-15,-5 0 0 0,10 0 0 16,-1 0 1-16,0 4-1 15,0-4 0-15,0 4-1 16,5 0 1-16,-1-1 0 16,0-3 0-16,0 8 0 15,1-5 0-15,-9 1 0 16,4 0 1-16,0-1-1 16,-4-3 1-16,0 0-1 15,8 0 0-15,-3 4 0 16,-1-4 1-16,4 0-1 15,-4 4 0-15,0-4-1 16,0 3 1-16,1 1 0 16,-1 3 1-16,-4-3-1 0,8 0 0 15,0 3 0-15,1-3 0 16,-1 3 0-16,0 1 0 16,5 3 0-16,-5-4 0 15,0 0 0-15,5 1 0 16,-1-1 0-16,1 0 0 15,-1 1-1-15,0 3 1 16,1 0-1-16,-5 0 1 16,5 0 0-16,-1 0 0 15,5-4 0-15,-5 4 0 16,5 0 0-16,-1-7 0 16,1 0 0-16,-5-1 0 15,1 5 0-15,-1-1 0 0,5 4 0 16,-1-3 0-16,1 3 0 15,3 0 0-15,1 0 0 16,4 0 1-16,0 0-1 16,0 0 0-16,0 0-1 15,4 0 1-15,0 0 0 16,0 0 1-16,0 0-2 16,4 0 1-16,4 0 0 15,-4 0 0-15,4-3 0 16,1 3 1-16,3 7-1 15,5-7 0-15,-1 4 0 16,1-4 0-16,-1 4 0 16,1-4 1-16,0 3-1 15,-1-3 0-15,-3 4 0 16,-1 0 0-16,0-4 0 16,1 0 1-16,-1-4-1 0,1 1 0 15,-1-1 0-15,5-3 1 16,-1 3-1-16,1-3 0 15,-1-1 0-15,1 1 0 16,-1 0 0-16,1 3 0 16,0 0 0-16,-1-3 0 15,1 4 0-15,-1-5 1 16,5 1-1-16,-4 0 0 0,-1-1 0 16,5 1 0-16,-5 0 0 15,9-1 0-15,-4 1 0 16,0 0 0-16,-1-1 0 15,1 1 0-15,0 0 0 16,0 3 0-16,-1-3 0 16,1 3 1-16,0 0-1 15,-1-3 0-15,-3 0 0 16,4-1 1-16,-5-3-1 16,1 4 0-16,-1 0 0 15,1 0 0-15,-1-4 0 16,-3 3 0-16,3-3 0 15,1 0 0-15,-5 0 0 16,5 0 0-16,-5 0 0 16,5 0 0-16,0 0 0 15,-1 0 1-15,1-3-1 16,3 3 0-16,1 0 0 16,0 0 0-16,-1 0 0 15,5 0 0-15,-8 0 0 0,-1 0 0 16,1 0 0-16,0 3 0 15,-1-3 0-15,1 0 0 16,3 4 0-16,1-4 1 16,4 0-1-16,0 4 0 15,-4-4 0-15,-1 0 1 16,1-4-1-16,0 4 0 16,-1 0 0-16,1 0 0 15,-4-4 0-15,-5 4 0 0,0 0 0 16,1-3 0-16,-1-1 0 15,1 4 0-15,3-4 0 16,1 4 1-16,-1 0-1 16,-3-4 0-16,3 1 0 15,-3-1 0-15,3 0 0 16,-3 1 0 0,8-1 0-1,-1 0 0-15,5 1 0 16,-4-1 0-16,0-3 0 15,-5 3 0-15,1 0 0 16,-1-3 0-16,1 3 0 16,-1 4 0-16,-3-3 0 15,-1-5 0-15,1 5 0 16,-5 3 0-16,0-4 0 16,0 4 0-16,5-4 0 0,-5-3 0 15,0-1 0-15,5 1 0 16,-1 0 0-1,1-1 0-15,3 1 0 0,1 3 0 16,-5 1 0-16,1-5 0 16,-1 1 0-16,5 0 0 15,-5-1 0-15,5-7 0 16,-1 4-1-16,-3-11 1 16,-5 4-1-16,0 3 1 0,5 0-1 15,-5 4 1 1,0 0-1-16,-4 4 1 15,5 0 0-15,-5-1 0 0,0-3 0 16,-4 4 0-16,4-4 0 16,-4 0 0-16,4 0 0 15,0 0 0-15,-4-4 0 16,0 4 0-16,0-4 0 16,0 4 0-16,0 0-1 15,-4 0 1-15,0 4 0 16,0-4 0-16,0 0 0 15,0 0 0-15,4 3 0 16,0 5 0-16,0-5 0 16,0-3 0-16,-4-4 0 15,-5 4 0-15,5-7 0 16,0 3 0-16,0 1 0 16,0-5 0-16,0 4-3 15,-5 1 1-15,1 3-11 16,8 3 0-16,-8 1-3 0,-5-11 1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28:57.9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F207D0-1300-41A7-B30D-5334A0420317}" emma:medium="tactile" emma:mode="ink">
          <msink:context xmlns:msink="http://schemas.microsoft.com/ink/2010/main" type="writingRegion" rotatedBoundingBox="6070,15864 19735,15675 19749,16654 6084,16843"/>
        </emma:interpretation>
      </emma:emma>
    </inkml:annotationXML>
    <inkml:traceGroup>
      <inkml:annotationXML>
        <emma:emma xmlns:emma="http://www.w3.org/2003/04/emma" version="1.0">
          <emma:interpretation id="{BE8D3E29-6042-442A-99CF-DD0D5D7C784B}" emma:medium="tactile" emma:mode="ink">
            <msink:context xmlns:msink="http://schemas.microsoft.com/ink/2010/main" type="paragraph" rotatedBoundingBox="6070,15864 19735,15675 19749,16654 6084,16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29117-265D-4093-8625-608CF40CC6AE}" emma:medium="tactile" emma:mode="ink">
              <msink:context xmlns:msink="http://schemas.microsoft.com/ink/2010/main" type="line" rotatedBoundingBox="6070,15864 19735,15675 19749,16654 6084,16843"/>
            </emma:interpretation>
          </emma:emma>
        </inkml:annotationXML>
        <inkml:traceGroup>
          <inkml:annotationXML>
            <emma:emma xmlns:emma="http://www.w3.org/2003/04/emma" version="1.0">
              <emma:interpretation id="{4AE75D2C-9736-4E39-92A4-247A34A9BA65}" emma:medium="tactile" emma:mode="ink">
                <msink:context xmlns:msink="http://schemas.microsoft.com/ink/2010/main" type="inkWord" rotatedBoundingBox="6070,15864 9770,15813 9780,16520 6080,165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1691 369 12 0,'-4'-11'6'0,"8"11"0"0,-4 0 7 15,9-7-12-15,3 3 0 16,1-3 0-16,-5-4 0 0,4 0-1 16,1 0 0-16,-1 0 1 15,5 7 0 1,3 4 0-16,-3 4 0 0,0 3 0 16,3 0 0-16,1 1 0 15,0 3 0-15,-1 0-1 16,-3 7 1-16,-1 0 0 15,-3 0 0-15,-1 4 0 16,1 4 0-16,-5 0-1 16,0 3 1-16,1-7-1 15,-5 0 1-15,0-4-1 16,-4-3 1-16,0-8-1 16,0-3 1-16,0-1 0 15,0-3 0-15,0-7-1 16,-4 0 0-16,-5-4 0 15,-3 0 1-15,0 0-1 16,-5 0 0-16,-4 0-1 16,1-4 1-16,-1 4 0 15,-4-3 1-15,4 3-1 16,1 3 0-16,-1 5 0 0,0 3 0 16,-8 3-1-16,4 5 1 15,1-1 0-15,3 0 0 16,0 4 0-16,0 0 1 15,5 4 0-15,-1 3 1 0,9 0-1 16,4 4 0 0,4-7 0-16,8-4 1 15,9 3-1-15,8-6 0 16,-5-1-1-16,5 0 1 0,0-3-1 16,4 0 1-16,4-4-1 15,-4 3 0-15,0-6-5 16,0-1 0-16,0 0-4 15,-4 4 0-15</inkml:trace>
          <inkml:trace contextRef="#ctx0" brushRef="#br0" timeOffset="477.247">2089 325 17 0,'-8'-4'8'0,"12"23"-7"16,-4-19 9-16,0 3-9 0,0 1 1 15,4 0 1-15,4 10 0 16,1 1-4-16,7-1 1 15,5 12 2-15,0-4 0 16,-1 4 0-16,1 6 1 16,0-2-2-16,-5-5 1 15,1 1-1-15,-5-4 1 16,1 0 0-16,-1-4 0 0,0-7-1 16,-3-4 1-16,-1-3-1 15,0-4 1-15,-4-4-1 16,5-7 0-16,-5-3 0 15,0-5 0-15,0-6-1 16,0-1 1-16,0 1-1 16,1-8 0-16,-1 4 0 15,0-4 0-15,4 3-1 16,-4 5 1-16,0 3-3 16,-4 0 1-16,5 7-6 15,-1 8 1-15,-4 7-2 16,12 7 0-16</inkml:trace>
          <inkml:trace contextRef="#ctx0" brushRef="#br0" timeOffset="992.2579">2553 146 23 0,'-17'-11'11'0,"17"3"-17"0,0 8 20 16,0 0-16-16,9 0 1 15,-1 0-3 1,4 0 0-16,1 4 1 0,-1 7 1 15</inkml:trace>
          <inkml:trace contextRef="#ctx0" brushRef="#br0" timeOffset="827.2671">2578 376 12 0,'0'0'6'0,"4"0"-5"0,-4 0 8 0,4 7-6 16,-4 1 1-16,4 3 1 15,0 3 1 1,0 8-8-16,1 0 1 0,-1 4 4 15,-4 3 1-15,0 0-2 16,0-7 0-16,0 0-1 16,0-7 1-16,0 7-2 15,-4-11 1-15,-1-4-6 16,5-3 0-16,0-1-3 16,0-3 1-16</inkml:trace>
          <inkml:trace contextRef="#ctx0" brushRef="#br0" timeOffset="1501.1299">2938 285 12 0,'-4'7'6'0,"-4"-22"0"16,3 12 7-16,1 3-10 15,0 0 0-15,0 0 1 16,-4 11 1-16,-1-4-7 15,-3 4 0-15,0 4 4 16,-1-1 0-16,1 12-1 16,-1-4 0-16,5 0-1 15,4 0 0-15,4 3 0 16,4-6 1-16,8 10-1 16,5-7 0-16,4 3 0 15,-1-6 1-15,9-1-1 16,-4-7 1-16,-4-4 0 0,4-3 0 15,-4-4-1-15,-1 0 0 16,1-4 0-16,-5-3 1 16,-3-4 0-16,-5 0 0 15,0-4 0-15,-8-3 0 0,-4-4 0 16,-4-3 0-16,-4 3-1 16,-5-4 1-1,1 4-1-15,-1-4 0 16,-4 8-3-16,9 0 1 0,-5 0-6 15,1 7 0-15</inkml:trace>
          <inkml:trace contextRef="#ctx0" brushRef="#br0" timeOffset="2004.6495">3278 380 13 0,'-13'14'6'0,"21"38"1"0,-3-41 1 15,-1 0-5 1,4 14 0-16,0-3 2 0,1 4 0 15,-1-1-7-15,0-3 1 16,0-7 4-16,1 7 0 16,-5-8-2-16,0-3 1 15,-4-3-1-15,0-5 0 16,-4-3 0-16,0 0 0 16,0-7-1-16,-5-8 1 15,1-3-1-15,0-4 0 16,-1-3 0-16,5-1 0 0,4 0 0 15,9 1 0-15,3-4-1 16,5 10 1 0,20 5 0-1,-4 3 0-15,0 7 1 16,0 4 0-16,-4 4 0 16,4-1 0-16,5 1-2 15,-9 0 1-15,-5-4-6 16,1-4 1-16,0 11-4 15,0-7 1-15</inkml:trace>
          <inkml:trace contextRef="#ctx0" brushRef="#br0" timeOffset="-2778.2357">2 21 12 0,'-8'-3'6'0,"8"-1"2"16,0 4 4-16,0 0-11 15,4-11 1-15,0 8-1 16,4 3 1-16,0 0-3 16,1 3 1-16,3 12 1 15,-4 3 0-15,1 11-1 16,-1 4 0-16,0 0 0 16,0 4 1-16,-3 3 0 15,-1 4 1-15,0-4-1 16,0 0 0-16,0 11 0 0,0-3 0 15,0-4-1-15,-4-8 1 16,0-6-1-16,0-5 1 16,0-3-1-16,0-7 1 15,0 3-1-15,0-7 1 16,5-4-1-16,-5-3 1 16,0-4-1-16,4 4 0 15,-4-4 0-15,0 0 0 16,0-11 0-16,0-8 1 0,4 1-1 15,-4-4 0-15,4 0 0 16,0 4 0-16,0-4 0 16,0 4 0-16,5 0-1 15,3-1 1-15,1 1-1 16,3 0 1-16,5 7-1 16,4-8 1-16,0 12-1 15,-1-4 1-15,1 4 0 16,0 0 0-16,0 7 0 15,0-4 0-15,-5 4-1 16,1 4 1-16,0-1 0 16,0 4 0-16,-5 1 0 15,1 3 0-15,-1 0 0 16,-3 0 0-16,-1 3 0 16,-4 5 1-16,-3 3-1 15,-5 3 1-15,-5 1-1 16,-3-1 0-16,0-3 0 15,-5-3 1-15,5-1-1 0,-8 4 1 16,-5 0-1-16,0-4 1 16,-8-7-1-16,-4 0 0 15,0-4 0-15,0-7 1 16,4-3-1-16,0-5 0 16,8-3-3-16,5-3 1 0,3-8-5 15,5 3 0 1</inkml:trace>
          <inkml:trace contextRef="#ctx0" brushRef="#br0" timeOffset="-1441.3422">739 505 7 0,'-4'-3'3'0,"0"6"7"0,4-3 3 0,0 0-10 16,0 0 0-16,0 0 2 16,4-7 0-16,4 7-6 15,0-8 0-15,1 8 4 16,-1 0 0-16,4-3-2 15,1 3 1-15,3-4-2 16,5 4 1-16,4-4-1 16,0 4 1-16,0-11-1 15,-5 11 1-15,5-7-1 16,-4 0 0-16,-5-1 0 16,1 1 1-16,-5 0-1 15,1-4 1-15,-5 0 0 16,0-8 0-16,-3 8-1 0,-5-4 1 15,-5-3 0 1,-3 3 0-16,-4 12-1 16,-5-8 1-16,1 11-1 0,-9-4 0 15,0 4-1-15,0 4 1 16,0-1-1-16,0 5 1 16,5 3-1-16,-1-4 1 15,0 11 0-15,5-3 0 16,-1 0 0-16,5 3 1 0,-1-3 0 15,5 3 0 1,4 1 0-16,0-1 0 16,4 4-1-16,4 0 1 0,4 0-1 15,5 0 0-15,-1-3 0 16,4-5 1-16,5 1-1 16,0-4 0-16,4 0 0 15,0 0 1-15,4-3-1 16,0-1 1-16,0-7-1 15,0 0 0-15,-5 0 0 16,-3 0 1-16,0-7-5 16,-5-4 1-16,1-8-6 15,0 8 0-15</inkml:trace>
          <inkml:trace contextRef="#ctx0" brushRef="#br0" timeOffset="-752.5784">1136 70 4 0,'-4'0'2'0,"4"-11"11"0,0 11-10 0,0 0 1 15,0 0 0-15,9 4 1 16,-1-1 0-16,0 8-7 16,0 4 0-16,1 7 5 15,-1 3 1 1,4 34-2-1,5-4 0-15,-9 0 0 16,1 3 0-16,-5-7-1 16,-4 1 1-16,0-12-1 15,0-11 1-15,0-3-2 16,0-8 1-16,0-3 1 16,4-1 0-16,-4-7-1 15,4-3 0-15,0-11 0 16,-4-11 0-16,4-4-1 15,0-4 0-15,1 4-1 16,-1-11 0-16,4 4 0 0,0-4 0 16,5 7 0-16,-1-7 0 15,5 8 0 1,-1 7 1-16,1 3 0 0,-1 0 0 16,-3 8 0-16,-1 7 0 15,1 4-1-15,-1 7 1 16,1 7 0-16,-5 4 0 0,4 7 1 15,-3-3 0 1,3 3 0-16,-4 0 1 16,1 0 0-16,-5 4 0 15,-4-3 0-15,0-8 0 16,0-4-1-16,-4-7 0 0,-1 3-1 16,5-6 1-16,0-1-3 15,0-3 0-15,0-4-6 16,0 0 0-16,0 0-1 15,9-8 0-15</inkml:trace>
        </inkml:traceGroup>
        <inkml:traceGroup>
          <inkml:annotationXML>
            <emma:emma xmlns:emma="http://www.w3.org/2003/04/emma" version="1.0">
              <emma:interpretation id="{10F48B04-88B1-461E-A3B5-09774FB35410}" emma:medium="tactile" emma:mode="ink">
                <msink:context xmlns:msink="http://schemas.microsoft.com/ink/2010/main" type="inkWord" rotatedBoundingBox="10570,15818 12151,15796 12162,16566 10581,165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029.4269">5104 325 10 0,'-8'0'5'0,"12"15"0"0,-4-15 3 0,0 3-6 16,4 5 0-16,0 3 2 16,0 3 0-16,0 4-5 15,0 12 0-15,1-1 4 16,-5 11 0-16,0-11-1 15,0 4 0-15,0 0-1 16,0 0 1-16,0-7 0 16,0-8 0-16,0 0-1 0,4-10 0 15,-4-8 0 1,8-15 0-16,0 4-1 16,1-11 1-16,-1-7-1 15,4-4 1-15,1-4-1 0,-1 1 0 16,5-4-1-16,-1 3 1 15,5 8-1-15,0-1 1 16,-5 9 0-16,1 10 0 16,8 11-1-16,-9 7 1 15,1 11 0-15,-1 8 0 16,1-1 0-16,-1 5 1 0,1-1 0 16,-5 7 1-16,5-3 0 15,-9-7 0-15,1 0-1 16,-1-5 1-16,-4 1-1 15,0-7 1-15,0-4-6 16,0 0 1-16,-4-4-6 16,5 1 0-16</inkml:trace>
          <inkml:trace contextRef="#ctx0" brushRef="#br0" timeOffset="46388.3232">5998 318 22 0,'-20'-8'11'0,"-9"1"-11"0,16 7 13 15,-3 4-11-15,-9-4 0 16,4 7 1-16,-4 0 0 15,0 4-4-15,1 19 1 16,-1-5 3-16,4 1 0 16,4 3-1-16,5-3 0 15,4 3 0-15,8 0 0 0,4 0 0 16,8-7 1 0,9-7-2-16,4-4 0 15,4 3 0-15,4-6 0 0,-4-5-3 16,0 5 0-16,4-5-6 15,-4-6 0-15,-4-1-2 16,-4-11 0-16</inkml:trace>
          <inkml:trace contextRef="#ctx0" brushRef="#br0" timeOffset="46659.8966">6003-59 14 0,'-13'-7'7'0,"5"47"-1"16,8-33 9-16,-4 8-12 15,4 7 1-15,0 7 3 16,4 11 0-16,0 11-8 0,0 8 0 16,0 7 6-16,-4 0 1 15,4-1-2 1,5-6 0-16,-5-8-2 0,4-3 0 15,5-8-1-15,-5-7 1 16,4-4-6-16,1-11 0 16,-5 1-7-16,4-8 1 15</inkml:trace>
          <inkml:trace contextRef="#ctx0" brushRef="#br0" timeOffset="59929.9402">4520 347 16 0,'-17'-3'8'0,"13"-1"-5"0,4 4 8 16,0-4-9-16,0 4 1 16,0-11 2-16,0 11 0 15,4-7-6-15,5 0 0 16,-1-1 4-16,0-3 0 16,5 0-1-16,3 4 1 15,1-4-1-15,3 0 0 0,1 0 0 16,0 0 0-16,0 3-1 15,3 1 1-15,1 3-2 16,4 4 1-16,4 0-1 16,-8 4 0-16,-4-1 0 15,0 5 0-15,-1 3 0 16,1 0 0-16,-4-4 0 16,-1 8 0-16,1 0 0 15,-5 3 0-15,1 4 0 16,-5 0 1-16,0 8-1 15,0-4 1-15,1-4-1 16,-5 3 1-16,0 1-1 16,-4 0 1-16,0 0-1 15,0-4 1-15,0 0-1 16,0-4 1-16,0-7-1 16,0 4 0-16,0-8 0 15,0 1 1-15,0-5 0 16,0 1 0-16,0-8-1 15,0-3 1-15,0 0-1 16,-4-12 1-16,0 5-1 0,4-5 0 16,-4 1 0-16,-1-4 0 15,1 11 0-15,0-4 0 16,-4 0 0-16,0 4 0 16,-5 0-1-16,-3 11 1 15,-1 0 0-15,-4-4 1 0,1 4-1 16,-1 0 0-1,-4 4 0-15,0 3 1 16,0 1 0-16,5 3 0 16,-5 4-1-16,4-1 1 0,5 5-1 15,3 3 1-15,1-4-1 16,3-7 1-16,9 0-1 16,9 8 1-16,3-5 0 15,5-3 0-15,8 1 0 16,12-9 0-16,0 1 0 15,0-4 1-15,1-4-1 16,-1 1 1-16,4-5-7 16,5-3 0-16,4 0-8 15,-9 0 1-15</inkml:trace>
        </inkml:traceGroup>
        <inkml:traceGroup>
          <inkml:annotationXML>
            <emma:emma xmlns:emma="http://www.w3.org/2003/04/emma" version="1.0">
              <emma:interpretation id="{3DA4BAE4-B8EC-4CFA-B8F7-F75B08454B9D}" emma:medium="tactile" emma:mode="ink">
                <msink:context xmlns:msink="http://schemas.microsoft.com/ink/2010/main" type="inkWord" rotatedBoundingBox="12867,15831 14623,15807 14632,16487 12877,1651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403.5768">7431 212 22 0,'21'-19'11'0,"16"5"-11"16,-24 6 11-16,-1 5-10 16,-4-1 0-16,5 0 0 15,-1 4 1-15,1 0-3 16,3 4 1-16,1 3 0 15,4 1 1-15,-5 3 0 16,5 3 0-16,-5-3-1 16,5 8 1-16,-4 10 0 15,-5 4 0-15,0 0 0 16,-3 3 1-16,-1 1-1 16,0-1 1-16,-4-6-1 15,1 6 0-15,-5-10 0 16,0-4 1-16,0-4-1 15,0-3 0-15,0-8-1 0,0-3 1 16,-5-8 0-16,1-3 0 16,0-4-2-16,-4-4 0 15,0-3 0-15,-5-4 0 16,-3 3 0-16,-5-2 1 16,-4 6-1-16,4 0 1 15,1 4 0-15,-5 4 0 0,-4 3 0 16,0 4 0-16,0 4-1 15,4 3 1-15,-4 4 0 16,4 4 1 0,9 0 0-16,-5-1 1 0,8 4 0 15,9 1 0-15,4 3 0 16,13-8 1-16,7 1-2 16,9 0 1-16,0-12-1 15,5-3 0-15,3-11-1 16,4 4 1-16,1 0-4 15,-1-4 0-15,0-4-7 16,-7 4 1-16,-10 4-1 16,-3-4 0-16</inkml:trace>
          <inkml:trace contextRef="#ctx0" brushRef="#br0" timeOffset="48929.0316">7812 318 23 0,'0'-8'11'0,"21"1"-6"16,-13 3 12-16,5 4-16 0,3 0 1 15,1-3 1-15,4 3 0 16,8 0-4-16,4 0 0 16,0 3-3-16,-4 5 1 15,-4-1-5 1,-5 4 1-16</inkml:trace>
          <inkml:trace contextRef="#ctx0" brushRef="#br0" timeOffset="48705.0335">7932 32 19 0,'-12'0'9'0,"8"37"-8"0,4-33 17 15,0 21-16-15,0 4 0 0,4 4 3 16,4 8 0-1,1 6-5-15,3 1 0 16,0-1 3-16,-3 1 1 0,3-4-1 16,-4 0 0-16,-4-8-2 15,1-10 1-15,-1-1-6 16,-4-6 1-16,-4-5-6 16,-5-3 0-16</inkml:trace>
          <inkml:trace contextRef="#ctx0" brushRef="#br0" timeOffset="49497.1458">8305 215 22 0,'0'-7'11'0,"17"0"-14"15,-9 3 17-15,0 4-14 16,5 0 1-16,3 0 0 15,5 4 1-15,0-1-3 16,-1 5 1-16,1 3 1 16,0 3 0-16,-5 8 0 15,-3 4 1-15,-5 7-1 16,0 7 0-16,-4-4 0 16,1 1 0-16,-1 0-1 15,0-1 1-15,0-10-1 16,0-1 1-16,-4-6-1 15,0-5 1-15,0-10-1 0,0-4 1 16,4-7-1 0,0-8 1-16,1 0-2 0,-5-10 0 15,0 6-1 1,-5-6 1-16,-3-1 0 0,-4 1 0 16,-5-5-1-16,-4 5 1 15,-3 14 0-15,-1-7 1 0,-4 7 1 16,0 3 0-16,0 19 1 15,4-3 0 1,4 6 1-16,1 1 0 16,3 7 1-16,0 3 0 0,9-3-1 15,0-3 1 1,4 3-2-16,8-4 1 0,4-4-2 16,9-6 1-16,12 3-1 15,8-4 1-15,0-7-6 16,5 0 0-16,11-4-7 15,-7 8 1-15</inkml:trace>
          <inkml:trace contextRef="#ctx0" brushRef="#br0" timeOffset="47411.8859">7154 270 14 0,'-21'-7'7'0,"-16"3"4"15,20 4 1-15,1-4-11 16,-5 4 1-16,0 0 0 15,1 4 1-15,-5 3-4 16,0 4 1-16,-4 0 2 16,0 8 1-16,0 6-2 15,4 8 1-15,4-4 0 16,9 4 0-16,4 0-1 16,8 4 1-16,8-4-1 15,9-8 1-15,3-3-1 16,1-3 0-16,4-5 0 15,4-3 1-15,4-4-4 0,0 1 0 16,4-8-6-16,-4-8 1 16,-4 1-2-16,0-11 0 15</inkml:trace>
          <inkml:trace contextRef="#ctx0" brushRef="#br0" timeOffset="47739.8318">7150-37 17 0,'-9'18'8'0,"-7"15"-3"16,12-29 12-16,0 7-14 15,-1 7 1-15,5 11 1 16,0 8 1-16,0 3-8 15,0 8 1-15,5 6 5 16,-1-2 0-16,0 6-2 16,0-7 0-16,0-3-1 15,-4-8 1-15,4-3-1 16,0-8 1-16,-4-3-1 16,5-8 1-16,-1-7-5 15,0-4 0-15,0 0-8 16,0-3 1-16</inkml:trace>
        </inkml:traceGroup>
        <inkml:traceGroup>
          <inkml:annotationXML>
            <emma:emma xmlns:emma="http://www.w3.org/2003/04/emma" version="1.0">
              <emma:interpretation id="{BC3F58D7-C5AE-4DD4-B855-772674E35400}" emma:medium="tactile" emma:mode="ink">
                <msink:context xmlns:msink="http://schemas.microsoft.com/ink/2010/main" type="inkWord" rotatedBoundingBox="15707,15847 19662,15793 19674,16655 15719,1671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946.106">10918 190 18 0,'0'-8'9'0,"29"-3"-3"16,-16 4 3-16,3 0-7 15,5-4 0-15,4 0 2 16,0-4 0-16,-1 4-6 16,1 4 1-16,0 3 3 15,4 8 0-15,0 3-1 16,-4 4 0-16,4 0-1 0,-4 4 0 16,-4 7 0-1,-1 3 1-15,-7 8-1 16,-1 7 1-16,-4 1-1 15,-3-1 0-15,-5 0 1 0,4-3 0 16,0-8 0-16,0-7 0 16,-4-4 0-16,0-7 0 15,4-4 0-15,-4-3 1 16,4-11-1-16,-8-4 0 0,0 0-1 16,-4-7 1-16,-1-1-1 15,-7-3 0-15,-5 0-1 16,-4-3 1-16,0-4 0 15,-4 10 0-15,-8 5 0 16,0 3 0-16,0 0-1 16,-1 7 1-16,5 4 1 15,0 7 0-15,8 4 0 16,5 4 0-16,3 3 0 16,5 4 1-16,7 0 0 15,5-7 0-15,5 3-1 16,7-3 1-16,5-4-1 15,3 0 0-15,5-4 0 16,0-3 0-16,4 3-1 16,0-3 0-16,4-4-4 15,0 0 1-15,-8 3-6 16,4-6 0-16,0-1-2 16,0-3 0-16</inkml:trace>
          <inkml:trace contextRef="#ctx0" brushRef="#br0" timeOffset="52382.0989">11461 193 12 0,'0'0'6'0,"4"8"-2"0,0-5 7 0,0 1-10 15,0 3 1-15,5 1 0 16,-1 10 1-16,0 4-3 16,0 7 1-16,5 8 1 15,-5-1 1-15,0-7-1 16,1 1 1-16,-5-5 0 16,0-6 0-16,0 3-1 15,0-4 0-15,0-15 0 16,-4 1 0-16,0-4-1 15,0-11 1-15,0-11-2 16,-4-3 1-16,0-8 0 16,0-4 0-16,4-3-1 15,4 3 0-15,4 1-1 16,5-1 1-16,3 8 0 16,5 0 0-16,4 7-1 15,0 3 1-15,0 12-1 0,-5 0 1 16,1 7-4-16,0 3 1 15,-5 8-6 1,-3 4 1-16</inkml:trace>
          <inkml:trace contextRef="#ctx0" brushRef="#br0" timeOffset="52936.1469">12061 160 14 0,'9'-18'7'0,"-1"7"-6"16,-4 4 4-16,4 3-2 16,1 1 1-16,-1-1 2 15,4 8 1-15,1-1-9 16,-1 4 1-16,5 4 4 16,-1 8 1-16,1-1-3 15,-5 4 1-15,1 7-2 16,-1 0 1-16,-4 4-1 15,-4 0 1-15,1 8 0 16,-5-9 0-16,0-2 0 16,-5-5 0-16,1-6-1 15,0-1 1-15,0-7-1 16,0-4 1-16,-4-7-1 0,-1-7 1 16,1 0-2-1,-4-8 1-15,-5-11-2 16,1 4 1-16,-1 0 0 15,-4 4 0-15,-4 3 0 0,5 5 1 16,-5-1 0-16,-4 7 1 16,4 0 0-16,0 4 1 15,4 0-1-15,1 4 1 16,3 7-1-16,5 3 1 16,3 5 0-16,5-1 0 0,4 0-1 15,4-3 1-15,9 3-1 16,3 1 1-16,5-8-1 15,8-4 1 1,-4 0-2-16,0-3 1 0,4-1-3 16,-4-3 0-16,0-3-5 15,-1-5 1-15,-3 1-4 16,0 0 0-16</inkml:trace>
          <inkml:trace contextRef="#ctx0" brushRef="#br0" timeOffset="53537.7536">12413 237 25 0,'-8'4'12'0,"8"7"-4"16,0-11 14-16,4 3-18 15,4-3 0-15,5 11 2 16,8 0 0-16,3-3-8 15,5-5 0-15,5 5 4 16,-6-8 1-16,1-4-6 0,0 0 0 16,-8 1-8-16,0 3 0 15</inkml:trace>
          <inkml:trace contextRef="#ctx0" brushRef="#br0" timeOffset="53312.6061">12417-4 18 0,'5'-33'9'0,"3"26"-10"0,-4 3 12 16,4 0-8-16,1 1 1 15,-1 3 2-15,-4 7 1 16,0 8-8-16,0-1 0 16,0 19 5-16,1 4 1 15,3 7-2-15,4 7 1 16,-3 0-2-16,3 4 1 15,0-8-1-15,1-3 1 16,-1 0-2-16,-4-7 1 0,1-8-2 16,-5-3 1-16,0-12-5 15,0-3 0-15,-4-7-7 16,-4-4 1-16</inkml:trace>
          <inkml:trace contextRef="#ctx0" brushRef="#br0" timeOffset="54017.3638">12803 363 24 0,'4'-18'12'0,"25"7"-12"16,-17 11 12-16,1 0-12 15,3-8 0-15,9 8 3 16,0-3 0-16,4-5-4 16,4 1 1-16,-4-4 1 15,-4 0 1-15,0-4-1 16,-5-3 0-16,-3 0-2 0,-5 0 1 16,-8-4-1-1,-8 0 0 1,-29 0 1-16,0 7 1 15,-4 8 1 1,-5 7 0-16,9 7 1 16,0 8 1-16,4 3 0 0,4 4 0 15,5 4 0-15,7 7 1 16,5-1-1-16,8 5 0 16,8 0-1-16,5-5 1 15,7-6-1-15,5-4 0 16,4-4-4-16,0-10 0 15,0-1-8-15,8-3 0 16,1 7-4-16,3-11 0 16</inkml:trace>
          <inkml:trace contextRef="#ctx0" brushRef="#br0" timeOffset="50204.2921">9928 146 13 0,'-16'-4'6'0,"-5"4"-2"16,13 0-1-16,-4 0 1 16,-5 0 1-16,-4 0 2 15,-4 4 1-15,-4 3-10 16,0 4 0-16,0 0 6 0,0 4 1 15,5-4-3 1,7 3 0-16,5-3-1 16,7 0 0-16,10 4 0 15,7 3 1-15,9-3-1 16,8 7 0-16,4-4 0 0,0 4 0 16,4 0-1-16,-4 0 1 15,1 0-1-15,-10-4 1 16,-3 0 0-16,-13 1 1 15,-8 3-1-15,-8-1 0 16,-4-2 1-16,-9-1 0 16,-4-3-1-16,-8-1 1 0,0-3-3 15,0 0 0 1,4-7-6-16,8-4 0 0,4 0-3 16,17 0 0-16</inkml:trace>
          <inkml:trace contextRef="#ctx0" brushRef="#br0" timeOffset="50576.8704">10123 413 13 0,'13'-4'6'0,"3"26"-2"16,-8-18 4-16,1-1-4 15,7-3 0-15,5-3 1 16,4-5 1-16,4-3-8 15,0-11 1-15,0 0 4 16,0-7 1-16,-4 4-3 0,-9-1 0 16,-3-3-1-1,-13 0 0-15,-9-1-1 16,-11 5 1-16,-9 10 0 16,-5 8 1-16,1 7 0 0,4 11 0 15,-4 3 2-15,4 8 0 16,0 8 1-16,9 10 0 15,7 0-1-15,9 4 0 16,8-8 0-16,4 5 0 16,5-8-1-16,3-4 0 15,5-4-1-15,4-3 0 0,4-11-5 16,0-3 0-16,4-12-7 16,-4-3 0-16</inkml:trace>
          <inkml:trace contextRef="#ctx0" brushRef="#br0" timeOffset="51087.4684">10442 226 19 0,'8'-33'9'0,"25"-3"-6"0,-20 25 2 0,-1 0-3 15,5 3 1-15,4 1 2 16,-1 7 0 0,9 7-7-16,4 4 1 0,1 4 4 15,-10 3 0-15,1 4-1 16,0 8 1-16,-4 2-1 15,-5 5 1-15,1 0-1 16,-9 3 1-16,-4-4 0 16,-4-3 1-16,-8-3-2 15,-9 2 1-15,-7-10-1 16,-5-3 0-16,-5-5-4 16,1-10 1-16,4-11-9 15,5 3 0-15</inkml:trace>
          <inkml:trace contextRef="#ctx0" brushRef="#br0" timeOffset="50805.7586">10550 259 18 0,'0'22'9'0,"12"62"-1"16,-8-62 4-16,-4 11-8 15,4 11 1-15,-4-4 1 16,0 8 1-16,5-1-9 15,-1 4 0-15,0-3 5 16,0-8 1-16,0-3-4 0,-4-12 1 16,0-6-6-16,-4-5 0 31</inkml:trace>
          <inkml:trace contextRef="#ctx0" brushRef="#br0" timeOffset="61041.4101">13585 207 17 0,'4'-3'8'0,"-8"-5"-3"0,0 5 8 16,0-1-11-16,0 0 0 15,-9 1 2-15,1 3 0 16,0 0-4-16,-5 0 0 16,0 0 4-16,-3 0 0 15,-1 3-1-15,0 5 1 16,1-1-1-16,-1 0 0 15,-4 4-1-15,-4 4 0 0,8 4-1 16,5 6 1-16,-1 1-1 16,5 0 0-1,4 7 0-15,12-4 0 16,0 1 0-16,4-4 0 0,0-1 0 16,9-2 0-16,-1-9 0 15,1 1 0-15,0-4 0 16,3 0 0-16,-3-7-2 15,4-4 1-15,-1-4-4 16,1 0 1-16,0-3-6 16,-1-4 1-16,1-4-4 15,0 4 1-15</inkml:trace>
        </inkml:traceGroup>
        <inkml:traceGroup>
          <inkml:annotationXML>
            <emma:emma xmlns:emma="http://www.w3.org/2003/04/emma" version="1.0">
              <emma:interpretation id="{00C2E255-D0EA-408E-AB77-180FD4C345A3}" emma:medium="tactile" emma:mode="ink">
                <msink:context xmlns:msink="http://schemas.microsoft.com/ink/2010/main" type="inkWord" rotatedBoundingBox="19689,15707 19736,15706 19745,16383 19699,16384"/>
              </emma:interpretation>
              <emma:one-of disjunction-type="recognition" id="oneOf4">
                <emma:interpretation id="interp4" emma:lang="" emma:confidence="1">
                  <emma:literal>|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1</emma:literal>
                </emma:interpretation>
                <emma:interpretation id="interp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1433.0641">13647-135 18 0,'-12'-7'9'0,"8"-4"-5"0,4 11 12 16,0-4-14-16,0 4 0 15,0 0 2-15,0 4 0 16,0-1-4-16,0 8 0 0,0 8 4 16,0 7 0-16,0-1-1 15,-4 8 1-15,0 15 0 16,-1 0 0-16,5 7-1 16,0 1 0-16,0-1-1 15,5-4 0-15,3-3 0 16,0 0 0-16,0-11-1 15,1-4 1-15,-1-11-1 16,-4 0 1-16,-4-7-1 16,0-4 1-16,0-7-5 15,0-1 0-15,0-3-10 16,0 0 0-16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7:36.41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165C4E-D4CC-4E2D-8C3A-FBCCF69A395E}" emma:medium="tactile" emma:mode="ink">
          <msink:context xmlns:msink="http://schemas.microsoft.com/ink/2010/main" type="inkDrawing" rotatedBoundingBox="13428,5620 16804,5602 16805,5885 13430,5904" semanticType="callout" shapeName="Other">
            <msink:sourceLink direction="with" ref="{DF241707-5579-47A7-9415-09B2FE703220}"/>
            <msink:sourceLink direction="with" ref="{0FF9AC6F-1E52-455E-BFC5-5511E95B06BD}"/>
          </msink:context>
        </emma:interpretation>
      </emma:emma>
    </inkml:annotationXML>
    <inkml:trace contextRef="#ctx0" brushRef="#br0">14 279 28 0,'0'7'14'0,"-4"-14"-6"0,0 3 14 0,4-3-19 15,0-1 0-15,0 5 3 16,0-5 1-16,-4 5-7 16,4-5 1-16,0 1 5 15,-4 0 0-15,8-1-1 16,-4 1 0-16,8 0-2 16,4-4 0-16,5-4-2 15,4 0 1-15,-1 0-2 16,1-3 1-16,-4 7-1 15,-9 0 0-15,0 4 0 0,1-1 1 16,-1 1-1-16,0 7 0 16,0 0 0-16,1-4 1 15,3 0-1-15,5 1 1 16,-1 3 0-16,5-4 0 16,0 4-1-16,-1-4 1 15,1 4-1-15,4-3 1 16,-4-1-1-16,-1 0 1 15,1 1-1-15,0-1 0 16,4 0 0-16,-1 1 0 0,1-1 0 16,4 0 0-1,-4 1 0-15,0-1 0 0,-4-3 0 16,-1 3 0-16,-3 0 0 16,-9 0 1-16,5 1-1 15,7-1 0-15,9 4 0 16,0 0 1-16,-8 0-1 15,0 0 0-15,4 0 0 16,-1 4 1-16,5-4-1 16,5 0 1-16,-1 0-1 15,12 3 1-15,-3-3 0 16,3 4 0-16,1 0 0 16,-1-4 0-16,-7 0 0 15,-1 0 0-15,-12 0 0 16,12 0 1-16,9 0-2 15,-17 4 0-15,-5-1 0 0,10 1 0 16,-1 0 0-16,8-1 1 16,9 5-1-16,-1-5 1 15,5 1-1-15,4 0 0 16,-4-1 0-16,-4 1 1 16,-13-4-1-16,4 0 0 15,9 0 0-15,-21 4 1 16,-4-1-1-16,0-3 0 15,0 0 0-15,0 0 0 16,-1 0 0-16,10 0 0 0,-1 0 0 16,4 0 0-1,0 0 0-15,5 0 1 16,3 4-1-16,1-4 1 16,-5 4-1-16,1-8 0 0,-5 8 0 15,-12-4 0-15,-5 0 0 16,9 0 0-16,4 0 0 15,9-4 0-15,-21 4 0 16,-5 0 0-16,-3 4-1 16,-1-4 1-16,9 3 0 15,-9 1 1-15,5 0-1 16,-1-1 0-16,1 1 0 16,-1-4 0-16,5 4 0 15,0-4 1-15,0 0-1 16,-1 0 0-16,5 0 0 15,0 4 0-15,4-1-1 16,0-3 1-16,4 8 0 16,0-8 0-16,0 3 0 0,-4 1 0 15,-4 0 0-15,-4-4 1 16,-5 0-1 0,5 3 0-16,-4 1 0 0,3-4 0 15,5 4 0-15,-4-4 0 16,4 0 0-16,-5 0 1 15,1-4-1-15,-4 0 0 16,-13 1 0-16,-4 3 1 16,4 0-1-16,-4 0 1 0,4 0-1 15,-4 0 1 1,0 0-4-16,17 0 1 16,-21 0-10-16,-25 0 0 0,-13-4-8 15,-12 15 1-15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8:06.87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9-04-19T18:44:33.118"/>
    </inkml:context>
    <inkml:brush xml:id="br1">
      <inkml:brushProperty name="width" value="0.07938" units="cm"/>
      <inkml:brushProperty name="height" value="0.07938" units="cm"/>
      <inkml:brushProperty name="color" value="#FF0000"/>
    </inkml:brush>
  </inkml:definitions>
  <inkml:traceGroup>
    <inkml:annotationXML>
      <emma:emma xmlns:emma="http://www.w3.org/2003/04/emma" version="1.0">
        <emma:interpretation id="{CF785338-841B-4120-92BD-52A40FF48B68}" emma:medium="tactile" emma:mode="ink">
          <msink:context xmlns:msink="http://schemas.microsoft.com/ink/2010/main" type="writingRegion" rotatedBoundingBox="16971,9064 24490,8966 24528,11907 17009,12005"/>
        </emma:interpretation>
      </emma:emma>
    </inkml:annotationXML>
    <inkml:traceGroup>
      <inkml:annotationXML>
        <emma:emma xmlns:emma="http://www.w3.org/2003/04/emma" version="1.0">
          <emma:interpretation id="{240DC7C1-D10C-479F-BF9B-0F6DE95425F8}" emma:medium="tactile" emma:mode="ink">
            <msink:context xmlns:msink="http://schemas.microsoft.com/ink/2010/main" type="paragraph" rotatedBoundingBox="18808,9030 24491,8970 24501,9932 18818,99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417B02-75DE-4A36-B648-C242AC0523B3}" emma:medium="tactile" emma:mode="ink">
              <msink:context xmlns:msink="http://schemas.microsoft.com/ink/2010/main" type="line" rotatedBoundingBox="18808,9030 24491,8970 24501,9932 18818,9992"/>
            </emma:interpretation>
          </emma:emma>
        </inkml:annotationXML>
        <inkml:traceGroup>
          <inkml:annotationXML>
            <emma:emma xmlns:emma="http://www.w3.org/2003/04/emma" version="1.0">
              <emma:interpretation id="{EB6DB9A0-1FCE-4FE9-8DF1-02A4F4EA4F3B}" emma:medium="tactile" emma:mode="ink">
                <msink:context xmlns:msink="http://schemas.microsoft.com/ink/2010/main" type="inkWord" rotatedBoundingBox="18810,9212 19339,9206 19345,9726 18815,9731">
                  <msink:destinationLink direction="with" ref="{2867B4C8-0860-42C8-AAA2-4ED8810FC31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19199 9309 34 0,'29'8'17'0,"-29"-19"-7"0,0 11 17 16,5 0-22-16,-5-8 1 15,0 8 2 1,0 0 0-16,-5-11-10 15,-3 4 0-15,0-4 7 0,-5 0 0 16,1-4-2-16,0 4 1 16,-5 4-3-16,0-1 1 15,-3 5-1-15,-5-1 0 16,0 4-1-16,-8 0 1 16,4 4-1-16,0 3 0 15,0 8-1-15,4 7 1 16,0 4 0-16,5-1 0 15,3 5-1-15,0 3 1 0,9 4-1 16,0 0 1-16,0-4-1 16,3 0 1-16,1 0-1 15,4-4 1-15,9 12-1 16,3-12 1-16,9-3 0 16,4-8 0-16,4-3 0 15,4-4 1-15,4 0-1 16,0-7 1-16,13-4-1 15,-9-4 1-15,1-3 0 16,-5 0 1-16,-4-1-1 16,-8-7 1-16,-4 1 0 15,-5-1 0-15,-3 4-8 16,-5 0 1-16,4 4-11 0,5-1 0 16,-9-14-2-16,-4 11 0 15</inkml:trace>
        </inkml:traceGroup>
        <inkml:traceGroup>
          <inkml:annotationXML>
            <emma:emma xmlns:emma="http://www.w3.org/2003/04/emma" version="1.0">
              <emma:interpretation id="{EFE4D80C-AD47-4183-972B-13EF2AB51892}" emma:medium="tactile" emma:mode="ink">
                <msink:context xmlns:msink="http://schemas.microsoft.com/ink/2010/main" type="inkWord" rotatedBoundingBox="20002,9301 22184,9278 22191,9956 20009,99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2.7294">20007 9390 42 0,'-4'-14'21'0,"29"14"-24"0,-13-8 40 16,1-3-35-16,-5 4 0 16,4 3 1-16,1-3 0 15,3 3-5-15,1 4 1 16,-1 7 3-16,1 1 0 0,4-1-1 15,-5 1 0-15,1 6 0 16,-1 8 0-16,5 4 0 16,-9 4 1-16,5-1-2 15,-5 0 1-15,1-10-1 16,-5 3 1-16,0-7-1 16,-3-4 0-16,-1-4-1 15,-4-3 1-15,0-1-1 16,-4-3 0-16,-5-7 0 15,1-4 0-15,-4-4 0 16,-5-3 0-16,0 0 0 16,-7 3 1-16,7 4-1 15,-4 3 1-15,1 5 0 16,3 3 0-16,1 3 0 16,3 5 0-16,1 3 1 15,-1 4 0-15,1-1 0 16,-5 1 1-16,5 3 0 0,4-3 0 15,3 11 0-15,5-11 0 16,9 3-1-16,-5-3 0 16,4 3 0-16,0-11 0 15,5 5-1-15,3-9 1 16,1-6-1-16,4-1 1 16,-1 0-2-16,1-7 0 15,0 0-8-15,4 0 0 16,8 0-7-16,-8-11 1 15</inkml:trace>
          <inkml:trace contextRef="#ctx0" brushRef="#br0" timeOffset="1294.4105">20421 9383 40 0,'0'-4'20'0,"4"23"-19"16,0-12 29-16,1 4-29 15,-1 7 0-15,0 5 1 16,4 6 0-16,-4-7-2 0,5 4 0 16,-1 7 2-1,-4-4 0-15,8 1-1 0,-7-12 1 16,3-10-1-16,-8-8 1 15,0-8-2-15,-4 1 0 16,4-11 0-16,0-12 1 16,0-3-1-16,4-4 0 15,4 11 0-15,0-3 0 16,5-1 0-16,-1 8 0 16,5 0 0-16,3 8 0 15,1 6-3-15,4-3 1 0,-4 8-6 16,-5 6 1-1,1-3-7-15,4 0 1 16</inkml:trace>
          <inkml:trace contextRef="#ctx0" brushRef="#br0" timeOffset="1651.4187">20773 9354 45 0,'-8'11'22'0,"8"11"-23"16,0-22 39-16,4 11-38 16,0 7 1-16,0 8-1 15,0 3 0-15,1 4 0 16,-1-7 0-16,0 4 0 16,0-8 1-16,0-4-1 15,0-3 0-15,0-8 0 16,-4-7 1-16,0 0 0 0,0-11 0 15,5-11-1-15,-1-4 1 16,8-7-1-16,-4 4 1 16,5-8-1-16,3 0 1 15,1 0-1-15,0 8 0 16,-1 3 0-16,1 8 0 16,-1 7 0-16,1 0 0 15,-1 7-5-15,1 4 1 16,-5 4-10-16,5-1 0 15</inkml:trace>
          <inkml:trace contextRef="#ctx0" brushRef="#br0" timeOffset="2236.4003">21204 9324 35 0,'8'-11'17'0,"9"7"-11"16,-13 1 20-16,8-1-24 16,1 4 0-16,-1 0 0 15,5 4 0-15,-1 3-3 16,-3 8 0-16,-1-1 2 0,-4-2 0 16,1 6-1-1,-1 4 1-15,0 7-1 0,-4 1 1 16,5-1-1-16,-5-3 0 15,0 0-1-15,0-4 0 16,0 0-1-16,-4-7 1 16,4 0-1-16,-4-8 1 15,0-7 0-15,0 0 1 16,0-7-1-16,-4-5 1 16,0 1 0-16,0-3 1 15,4-1-1-15,0 0 0 16,-8 1 1-16,-5-1 0 0,-3 0 1 15,-1 4 1 1,-4 0 0-16,-3 7 0 16,3 4 0-16,-4 8 1 0,0 6-1 15,0 5 1-15,0-1-1 16,5-3 0-16,-1 7 0 16,4-4 1-16,5 8 0 15,4-4 0-15,4 0-1 16,8-3 0-16,4-5-1 15,9-2 0-15,7-1-1 16,1-8 1-16,8-6-2 16,1-5 1-16,-1 1-4 15,-8-8 0-15,-5 4-7 16,1-4 1-16,0 1-10 16,3-5 1-16</inkml:trace>
          <inkml:trace contextRef="#ctx0" brushRef="#br0" timeOffset="2674.2723">21523 9398 48 0,'-4'-4'24'0,"-1"11"-23"0,5-3 36 16,0 7-36-16,0 4 1 15,5 3 0-15,3 8 0 16,0 3-3-16,5-6 1 15,-1-1 1-15,5-4 0 16,-1-7-1-16,1-4 1 16,3-3-1-16,-3 0 1 0,0-12-2 15,-1-6 0-15,-4-8 0 16,1-4 1-16,-1-4-1 16,1 8 0-16,-5 4-1 15,0-1 1-15,1 8 1 16,-5 4 1-16,-4 7 0 15,4 0 0-15,0 7 1 16,-4 12 1-16,0 7-1 16,4 3 1-16,-4 8-1 15,0 11 1-15,4 7-1 16,0 4 0-16,-4 3 0 16,5-6 0-16,-1-8-2 15,0-15 0-15,0-4-4 16,0-3 1-16,4-15-8 0,5-15 0 15,-1-11-7-15,5-14 0 16</inkml:trace>
          <inkml:trace contextRef="#ctx0" brushRef="#br0" timeOffset="3077.9128">22185 9309 54 0,'-12'0'27'0,"-13"-14"-31"0,17 14 48 0,-5 0-43 16,1 3 1-16,-5 8 0 16,5 4 1-1,0 0-4-15,-1 0 0 0,5-1 2 16,4 5 0-16,0-1-1 15,-1-3 1-15,1-1-1 16,4 5 0-16,4-4 0 16,5-1 1-16,3 1-1 15,5 0 0-15,-1 0 0 16,5 3 0-16,-5-7 0 16,1 7 1-16,-5 4-1 15,-3 4 1-15,-9 0-1 0,-4-4 1 16,-5 0 0-16,-7-3 1 15,-5-5-2 1,4-3 1-16,1-7-9 16,-5-4 1-16,9-7-10 15,-5-8 0-15</inkml:trace>
        </inkml:traceGroup>
        <inkml:traceGroup>
          <inkml:annotationXML>
            <emma:emma xmlns:emma="http://www.w3.org/2003/04/emma" version="1.0">
              <emma:interpretation id="{E6CC520F-3D3D-45BD-BE4C-7D4AC9C5EB74}" emma:medium="tactile" emma:mode="ink">
                <msink:context xmlns:msink="http://schemas.microsoft.com/ink/2010/main" type="inkWord" rotatedBoundingBox="22783,8988 24491,8970 24499,9742 22792,97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65.6776">23088 8985 48 0,'-16'19'24'0,"7"10"-22"16,9-18 43-16,4 4-43 16,1 3 0-16,3 8 2 0,-8 7 0 15,0 15-4-15,0-4 0 16,-4 15 4-16,4 4 0 16,-4-4-1-16,4 0 0 15,0-12-2-15,0 1 1 16,8-3-6-16,0-16 1 15,0-11-7-15,5-10 1 16,3-5-9-16,5-14 0 16,4-7-1-16,4-4 1 15</inkml:trace>
          <inkml:trace contextRef="#ctx0" brushRef="#br0" timeOffset="4282.0953">23357 9390 52 0,'-12'4'26'0,"-1"0"-34"16,9-4 56-16,0 0-47 16,0 7 1-16,0 8 0 15,0 3 1-15,-5 8-4 16,1 3 1-16,0 5 1 16,8-1 1-16,0 3-2 15,8 1 1-15,0-7-1 16,1-8 1-16,3-4-1 15,5-10 1-15,-1-5-2 16,5-14 1-16,0-7-1 16,-5-1 1-16,1-6-1 0,-5-8 0 15,-8-8 0-15,-4 4 1 16,-4 11 0 0,-4 1 0-16,-4-1-1 0,-1 4 0 15,5 3-6-15,0 12 0 16,8 0-9-16,0 7 1 15</inkml:trace>
          <inkml:trace contextRef="#ctx0" brushRef="#br0" timeOffset="4640.6677">23655 9736 44 0,'-4'11'22'15,"8"-7"-21"-15,1-15 32 0,-1-7-31 16,0-4 0-16,0-8 0 16,4-7 1-16,-4-7-4 15,9 0 0-15,-5 7 2 16,5 0 0-16,3 4-1 16,1 4 0-16,3-1 0 15,-3 16 0-15,-5 6-1 16,1 5 1-16,8 10 0 15,-5 0 0-15,1 8 0 16,-1 7 1-16,1 4 0 16,-5 7 0-16,-3-4 1 0,-1-7 0 15,-8 12-1-15,0-5 1 16,0-7-5-16,0 0 0 16,0-11-10-16,0-11 1 15,8-14-3-15,-4-9 1 16</inkml:trace>
          <inkml:trace contextRef="#ctx0" brushRef="#br0" timeOffset="4819.4294">23995 9188 47 0,'0'0'23'0,"4"7"-23"0,-4-3 46 0,8 3-45 16,-3 4 0-16,3 0-1 15,-4 4 1-15,0 3-8 16,4 1 1-16,1-8-9 16,7-7 1-16</inkml:trace>
          <inkml:trace contextRef="#ctx0" brushRef="#br0" timeOffset="3694.9607">23014 9324 46 0,'-13'0'23'0,"-12"18"-19"0,17-14 32 16,-4 0-34-16,-5 3 0 15,-4 1 1-15,1 3 0 16,-5 7-4-16,0 8 1 0,4 0 3 16,5 3 0-1,3-3-1-15,5 0 0 0,8 3 1 16,8-3 0-16,5 3-2 16,7-7 1-16,5-3 0 15,4-5 0-15,0 1-3 16,0-11 1-16,0-8-6 15,-4-3 1-15,-4-8-7 16,4 0 1-16,-9-7-7 16,5-18 0-16</inkml:trace>
          <inkml:trace contextRef="#ctx0" brushRef="#br0" timeOffset="5285.8657">24198 9379 46 0,'-8'0'23'0,"16"19"-21"0,-8-16 46 0,12-3-45 16,9 0 1-16,-4 0 1 15,3 0 1-15,5 0-8 16,4 0 0-16,4 4 2 16,-8 0 0-16,0-1-7 15,0 1 1-15,-4 0-11 16,-5 3 0-16,5-3-1 15,-13-15 1-15</inkml:trace>
          <inkml:trace contextRef="#ctx0" brushRef="#br0" timeOffset="5073.9874">24256 9118 40 0,'0'7'20'0,"8"8"-21"15,-4-8 28-15,5 8-25 16,-5 7 0-16,4 8 2 0,0 6 0 16,1 1-4-16,-5 4 0 15,0 7 3 1,0-1 0-16,0-10-1 0,-4 0 1 15,4 0-6-15,-4-8 0 16,0-7-8-16,0-7 0 16,0-7-3-16,-4-5 0 15</inkml:trace>
        </inkml:traceGroup>
      </inkml:traceGroup>
    </inkml:traceGroup>
    <inkml:traceGroup>
      <inkml:annotationXML>
        <emma:emma xmlns:emma="http://www.w3.org/2003/04/emma" version="1.0">
          <emma:interpretation id="{C9E4D077-E9D9-478C-884E-3C26E04D99ED}" emma:medium="tactile" emma:mode="ink">
            <msink:context xmlns:msink="http://schemas.microsoft.com/ink/2010/main" type="paragraph" rotatedBoundingBox="16984,10090 24061,9998 24086,11913 17009,12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57EE02-8562-46B4-A457-C2D7C92F55EB}" emma:medium="tactile" emma:mode="ink">
              <msink:context xmlns:msink="http://schemas.microsoft.com/ink/2010/main" type="inkBullet" rotatedBoundingBox="17009,11990 17023,11989 17024,12004 17009,12005"/>
            </emma:interpretation>
            <emma:one-of disjunction-type="recognition" id="oneOf3">
              <emma:interpretation id="interp3" emma:lang="" emma:confidence="0">
                <emma:literal>-</emma:literal>
              </emma:interpretation>
            </emma:one-of>
          </emma:emma>
        </inkml:annotationXML>
        <inkml:trace contextRef="#ctx1" brushRef="#br1">17009 11990 0,'0'0'16,"0"0"0,0 0-1</inkml:trace>
      </inkml:traceGroup>
      <inkml:traceGroup>
        <inkml:annotationXML>
          <emma:emma xmlns:emma="http://www.w3.org/2003/04/emma" version="1.0">
            <emma:interpretation id="{DB513E0A-D137-43DB-9151-0DCA217DF407}" emma:medium="tactile" emma:mode="ink">
              <msink:context xmlns:msink="http://schemas.microsoft.com/ink/2010/main" type="line" rotatedBoundingBox="17840,10079 24061,9998 24070,10656 17849,10737"/>
            </emma:interpretation>
          </emma:emma>
        </inkml:annotationXML>
        <inkml:traceGroup>
          <inkml:annotationXML>
            <emma:emma xmlns:emma="http://www.w3.org/2003/04/emma" version="1.0">
              <emma:interpretation id="{90F2B7A0-F5C5-4627-AF2D-18A4E7E7F4AF}" emma:medium="tactile" emma:mode="ink">
                <msink:context xmlns:msink="http://schemas.microsoft.com/ink/2010/main" type="inkWord" rotatedBoundingBox="17841,10079 19701,10054 19709,10627 17848,106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148.8253">18330 10333 41 0,'0'22'20'0,"4"15"-23"16,0-30 37-16,0 8-33 16,4 3 0-16,-3 8 2 0,-1 0 0 15,0 3-4-15,-4 1 1 16,0-5 2-16,0-6 0 15,4-12 0 1,-4-7 0-16,4-11-2 0,0 0 1 16,0-7-1-16,1-5 0 15,3-10 0-15,0-3 0 16,5-1 0-16,-1 4 0 16,5 3-1-16,-1 8 1 15,9 4-1-15,0 7 1 16,0 0 0-16,-5 11 0 15,1 18-1-15,0 0 1 0,0 4 0 16,-5 8 0-16,-8 3 1 16,1 0 0-1,-9 0 0-15,0 8 0 0,0-8 0 16,0-7 0-16,4-8-6 16,-4 1 1-16,4-8-10 15,4-11 1-15,5-15-1 16,3-7 1-16</inkml:trace>
          <inkml:trace contextRef="#ctx0" brushRef="#br0" timeOffset="7603.6242">18847 10381 41 0,'-8'-19'20'0,"0"12"-18"15,4 3 42-15,0 4-42 16,-1 0 0-16,1 4 1 0,0 11 1 15,4-1-5-15,0 12 0 16,0-4 3-16,-4 11 0 16,4 0-1-16,0 0 0 15,4-3-1-15,4-4 0 16,5-4 0-16,3-7 0 16,5-8 0-16,4 0 0 15,4-7-1-15,-4-7 0 16,0-8 0-16,-5-7 1 15,-3 0-2-15,-9-4 1 0,-4 0 0 16,-8-3 1-16,-8 0 0 16,-5-1 0-1,-3 1 0-15,-1 10 0 0,0 5 0 16,5 2 1-16,3 12-5 16,5-3 0-16,4 6-11 15,4-3 1-15,12 4 0 16,5-4 0-16</inkml:trace>
          <inkml:trace contextRef="#ctx0" brushRef="#br0" timeOffset="6306.9027">17845 10079 32 0,'-4'0'16'0,"8"11"-5"0,0-4 16 15,1 8-24-15,-1 7 0 16,0 4 3-16,0 3 0 16,0 12-7-16,0 6 0 15,4 1 5-15,-3 4 0 16,-5-1-1-16,0 5 0 16,0-20-2-16,-5-2 1 15,5-9-5-15,0-6 0 16,0-1-6-16,0-10 1 15,0-5-7-15,5-10 0 16</inkml:trace>
          <inkml:trace contextRef="#ctx0" brushRef="#br0" timeOffset="6697.8038">18164 10281 38 0,'-4'15'19'0,"0"-26"-19"16,4 11 31-16,0 4-30 15,0-1 0-15,0 12 1 16,-8-8 0-16,-5 4-1 16,-3 4 0-16,-1 3 1 15,0 1 0-15,1-1 0 0,-1 1 1 16,5-1-2-16,-1 0 0 15,5-6-1-15,4-5 1 16,4 0-1-16,8-3 0 16,5 0 0-16,-1-1 1 15,5 5 0-15,3-1 0 16,-3 0 0-16,0 8 0 16,-1-8 0-16,1 8 0 0,-1 4 0 15,1-1 0 1,-1-7-1-16,-3 0 0 15,-5 0-4-15,0-3 1 16,-3-8-9-16,-1 0 0 0,8-15-3 16,-4-4 1-16</inkml:trace>
          <inkml:trace contextRef="#ctx0" brushRef="#br0" timeOffset="7973.6044">19150 10362 47 0,'4'22'23'0,"17"26"-28"16,-9-37 48-16,5 8-43 0,-1 3 1 15,5 3-1-15,0 1 1 16,-1-7-2-16,1 3 1 16,0-4 0-16,-5-14 1 15,1-8-1-15,-1-7 1 16,-3 0-1-16,-1-7 0 16,-4-5 1-16,1 1 0 15,-1-3 0-15,-4-1 0 16,0 4-1-16,0 0 1 15,-4 14 0-15,0 8 0 16,9 4-1-16,-1 7 1 0,4 7-1 16,-3 5 0-1,3-1 1-15,1 11 0 0,-1-7 1 16,0-1 0-16,5-6 0 16,-5-8 0-16,1-11 1 15,-1-11 0-15,1-11-1 16,-1-4 1-16,-4-4-1 15,1-6 0-15,-1 2-5 16,0 5 0-16,1 3-14 16,11 4 1-16,-7 4-2 15,16-15 0-15</inkml:trace>
        </inkml:traceGroup>
        <inkml:traceGroup>
          <inkml:annotationXML>
            <emma:emma xmlns:emma="http://www.w3.org/2003/04/emma" version="1.0">
              <emma:interpretation id="{9C71AA7F-7C92-4B65-AF1A-89A5050DFA1F}" emma:medium="tactile" emma:mode="ink">
                <msink:context xmlns:msink="http://schemas.microsoft.com/ink/2010/main" type="inkWord" rotatedBoundingBox="20347,10116 22021,10095 22029,10682 20354,1070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483.4207">21208 10562 45 0,'17'11'22'0,"12"-4"-22"15,-17-7 30-15,5 0-28 16,3 0 0-16,-3-3 2 0,-5-5 0 16,1 5-5-1,-1-5 1-15,0-3 2 0,-3-4 1 16,-1 1-2-16,-4 3 1 16,0-8-1-16,-4 1 1 15,0-4-2-15,-4 3 1 16,0 1-1-16,0 0 1 15,-9 3-1-15,-3 8 1 16,-5 10-1-16,1 8 1 0,-1 11 0 16,4 0 1-1,1 4-1-15,-1 7 1 16,5 0 0-16,3 4 1 31,18-4 0-31,3-7 0 0,5-4-1 16,3-3 1-16,1-8-1 15,-4-4 1-15,-1-3-6 16,1-1 0-16,-1-6-9 16,1-5 0-16,4 5-7 15,8-19 1-15</inkml:trace>
          <inkml:trace contextRef="#ctx0" brushRef="#br0" timeOffset="9844.2787">21581 10215 39 0,'-17'0'19'0,"17"7"-16"15,4-3 23-15,0 0-30 16,5 3 1-16,3 0-18 15,1 1 0-15</inkml:trace>
          <inkml:trace contextRef="#ctx0" brushRef="#br0" timeOffset="9670.6817">21610 10447 40 0,'-9'11'20'0,"18"-11"-10"15,-5 0 28-15,0 7-34 16,0 4 0-16,-4 4 1 0,0 7 1 16,0 8-8-16,-4-1 0 15,4-3 5-15,-4 0 0 16,4-4-10-16,0-4 1 15,0-11-10-15,0-7 0 16</inkml:trace>
          <inkml:trace contextRef="#ctx0" brushRef="#br0" timeOffset="9998.3663">21784 10686 45 0,'0'-15'22'0,"12"-69"-19"15,-4 58 37-15,1-4-37 16,-5-6 1-16,4-5 1 16,0 1 1-16,5 7-8 0,3 3 0 15,5 8 5-15,4 7 0 16,0 1-9-16,-5 10 0 16,9 8-11-16,13-8 1 15</inkml:trace>
          <inkml:trace contextRef="#ctx0" brushRef="#br0" timeOffset="8649.4069">20359 10417 48 0,'-8'0'24'0,"24"-14"-19"0,-12 6 39 16,9 1-42-16,-1 3 0 15,9 4 0-15,4 0 1 16,4 0-4-16,0 0 0 0,0 0-3 16,4 0 0-16,0-3-12 15,0-5 0-15,0-7 0 16,-4-3 0-16</inkml:trace>
          <inkml:trace contextRef="#ctx0" brushRef="#br0" timeOffset="8467.7508">20545 10130 38 0,'-12'8'19'0,"-9"-12"-15"15,25 4 32-15,1 4-31 16,-5 3 0-16,4 8 2 16,0 3 1-16,4 4-10 15,-4 8 0-15,5 10 7 16,-1 8 0-16,0-8-2 15,-4 12 0-15,4-4-1 16,1 3 0-16,-5-14-5 16,0-7 1-16,-4-8-9 0,0-8 1 15,-4-2-7-15,0-24 0 16</inkml:trace>
          <inkml:trace contextRef="#ctx0" brushRef="#br0" timeOffset="9060.069">20728 10112 46 0,'-5'18'23'0,"14"30"-33"15,-5-33 47-15,0 11-35 16,4 7 1-16,1 7 2 0,-1 12 0 15,-4-4-6-15,0-12 0 16,-4 9 4-16,0-5 1 16,4-7-2-16,0-11 1 15,5-11-2-15,-1-14 0 16,4-8-2-16,5-4 1 16,-5-7-2-16,1 0 0 15,-1-4-1-15,1-7 1 16,-1 7-2-16,1 0 1 15,-1 15 1-15,0 0 1 0,1 8 2 16,-1 6 0 0,1 12 1-16,-1 3 1 15,0 4 1-15,-3 4 0 0,-1 4-1 16,-4 10 0-16,-4-3-1 16,0-11 0-16,0-4-8 15,0-4 1-15,4-3-12 16,0 0 1-16</inkml:trace>
        </inkml:traceGroup>
        <inkml:traceGroup>
          <inkml:annotationXML>
            <emma:emma xmlns:emma="http://www.w3.org/2003/04/emma" version="1.0">
              <emma:interpretation id="{3B26D8BD-DF0E-4110-8EC4-CC74B58FAFE1}" emma:medium="tactile" emma:mode="ink">
                <msink:context xmlns:msink="http://schemas.microsoft.com/ink/2010/main" type="inkWord" rotatedBoundingBox="22645,10220 24064,10202 24070,10619 22651,1063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402.8807">23105 10252 38 0,'4'11'19'0,"12"40"-21"16,-7-36 34-16,-1 11-28 16,4 3 0-16,1 1 1 15,8 3 0-15,-5 7-7 0,-4-10 0 16,9-1 5 0,-4-7 0-16,-5-11-2 0,-4-11 0 15,5-7 0-15,-1-8 0 16,-3-7-1-16,-1-4 1 15,-4-7 0-15,0-4 1 16,4 4-1-16,-3 4 1 16,-1 3-1-16,0 11 0 15,4 4 0-15,0 15 0 16,1 3-1-16,3 8 1 16,1 7-1-16,3 4 1 15,1 0-1-15,-1-1 0 0,1 1 1 16,-5 0 0-16,1-11 0 15,3-4 1-15,-3-8 0 16,3-10 1-16,-3-8 0 16,-1-10 0-16,1-9-1 15,-1-6 0-15,0 7-3 16,-3 0 0-16,3 3-6 16,5 1 0-16,-9 14-9 15,4 4 0-15,-8 4-2 16,-4 7 0-16</inkml:trace>
          <inkml:trace contextRef="#ctx0" brushRef="#br0" timeOffset="11698.5177">23784 10513 49 0,'-4'-11'24'0,"12"-44"-29"15,-4 29 47-15,4-7-41 0,5 0 0 16,12 0 0-16,-5-4 1 15,1 7-3-15,-4 8 1 16,-1 4 1-16,1 7 0 16,-5 11-1-16,5 4 0 15,-1 3 0-15,-3 4 1 16,-1 4-1-16,1 7 1 16,-1 11 0-16,0 7 0 0,1 1 1 15,-9-1 0 1,0 5-1-16,-4-1 1 15,0-7-4-15,0-12 0 0,0 1-9 16,0-8 1-16,8-10-6 16,-3-12 0-16</inkml:trace>
          <inkml:trace contextRef="#ctx0" brushRef="#br0" timeOffset="10917.0173">22711 10325 23 0,'-8'-11'11'0,"-4"-18"6"0,12 29 3 0,0-8-17 15,0 8 0-15,-5 0 2 16,1-3 1-16,0 3-7 15,4 7 0-15,0 4 5 16,0 11 0-16,-8-3-1 16,0 6 0-16,3 5-1 15,1 3 1-15,0 0-1 16,8 0 1-16,0 0-2 16,1-7 0-16,3-7 0 0,4-5 0 15,5-3-1-15,4-3 1 16,3-8-1-16,1-8 0 15,4 1 0-15,-8-4 1 16,4-7 0-16,-9 3 0 16,1-11 0-16,-5-7 0 15,-12 0 0-15,0-4 0 16,-8 8-1-16,-9 3 1 16,1 7-1-16,-1 5 1 15,1 3-5-15,-1-4 0 16,9 15-10-16,4 4 1 0,12-4-3 15,0 0 1-15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8:19.78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D86CB8-E210-4293-873B-6C0A03CB8E3F}" emma:medium="tactile" emma:mode="ink">
          <msink:context xmlns:msink="http://schemas.microsoft.com/ink/2010/main" type="writingRegion" rotatedBoundingBox="22663,10818 24814,10908 24782,11669 22631,11579"/>
        </emma:interpretation>
      </emma:emma>
    </inkml:annotationXML>
    <inkml:traceGroup>
      <inkml:annotationXML>
        <emma:emma xmlns:emma="http://www.w3.org/2003/04/emma" version="1.0">
          <emma:interpretation id="{93C3C486-8A69-42B6-9BAF-C455DC61DC94}" emma:medium="tactile" emma:mode="ink">
            <msink:context xmlns:msink="http://schemas.microsoft.com/ink/2010/main" type="paragraph" rotatedBoundingBox="22663,10818 24814,10908 24782,11669 22631,11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D45B3B-1EFA-43D6-88C3-31A26396DDA5}" emma:medium="tactile" emma:mode="ink">
              <msink:context xmlns:msink="http://schemas.microsoft.com/ink/2010/main" type="line" rotatedBoundingBox="22663,10818 24814,10908 24782,11669 22631,11579"/>
            </emma:interpretation>
          </emma:emma>
        </inkml:annotationXML>
        <inkml:traceGroup>
          <inkml:annotationXML>
            <emma:emma xmlns:emma="http://www.w3.org/2003/04/emma" version="1.0">
              <emma:interpretation id="{1A7E1FD3-34DA-4E02-814A-CE6374ABC811}" emma:medium="tactile" emma:mode="ink">
                <msink:context xmlns:msink="http://schemas.microsoft.com/ink/2010/main" type="inkWord" rotatedBoundingBox="22662,10858 24392,10931 24361,11652 22631,11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22927 11168 40 0,'0'15'20'0,"20"-8"-19"15,-11 1 27-15,3-5-27 16,9-3 0-16,8 0 0 16,4-3 0-16,-4-5-1 15,0 5 0-15,-4-5 2 0,-5-3 0 16,-3 0 0-16,0-3 1 15,-9-1-1-15,-4 0 0 16,-4 4 0 0,-8-4 0-16,-1-3-1 0,-7 7 0 15,-5-4-1-15,0 4 1 16,1 7-1-16,-1 4 1 16,0 8 0-16,1 7 1 15,-5 3 0-15,8 8 0 16,-4-1 2-16,5 5 0 15,-1-1 0-15,5 1 1 0,4-1-2 16,3-10 1-16,5-1-2 16,9 0 0-1,3-3-1-15,1-4 0 0,3-3-1 16,1-5 1-16,-1 1-4 16,5-4 1-16,0 0-6 15,4 4 0-15,4-4-7 16,0-4 1-16,4-3-5 15,0-1 0-15</inkml:trace>
          <inkml:trace contextRef="#ctx0" brushRef="#br0" timeOffset="312.7899">23345 11327 52 0,'-4'-11'26'0,"4"-34"-29"16,4 31 49-16,4-5-45 0,0-7 1 15,1 1 0-15,-1-1 0 16,0-3-3-16,5 3 0 16,-1 4 2-16,1 0 0 15,-1 7-1-15,5 4 1 16,-1 3-2-16,1 12 1 16,-1 7 0-16,1 4 0 15,-5 7 0-15,1 7 1 16,-1 5-1-16,-4 6 0 0,-3-7 0 15,-5-3 0-15,4-5-1 16,0-3 0 0,4-7-5-16,0-4 0 0,1-3-9 15,3-1 0-15,0-18-1 16,5-7 1-16</inkml:trace>
          <inkml:trace contextRef="#ctx0" brushRef="#br0" timeOffset="809.882">23970 11091 36 0,'-8'-7'18'0,"4"-1"-17"15,4 8 33-15,0-7-33 16,-4 3 1-16,-9 4 1 16,1 0 1-16,-1 8-5 0,-3-1 1 15,-1 4 2 1,1 4 0-16,-1 7 0 15,-4 7 0-15,5 1-2 16,16-1 1-16,0-3-1 0,8-8 1 16,9-3-1-16,3-4 0 15,1-11-3-15,-4 0 1 16,-1-11-1-16,1-4 1 16,-5-3-1-16,5 3 1 15,-9 0 0-15,0 1 0 16,1-1 3-16,-5 4 0 15,0 0 1-15,-4 4 0 16,0 7 0-16,0 3 0 16,0 8-1-16,0 4 1 0,0 3-1 15,0 8 0-15,0-4-1 16,0 0 0-16,0 8 1 16,0 7 0-16,4 7-1 15,-4-4 1-15,0 4-1 16,0-3 1-16,0-1 0 15,0-6 0-15,-4-5-1 16,0-11 1-16,0-10-3 16,-1-8 0-16,5-4-7 15,0-7 1-15,5 0-6 16,7-11 1-16</inkml:trace>
          <inkml:trace contextRef="#ctx0" brushRef="#br0" timeOffset="-418.157">22666 10878 29 0,'4'-8'14'0,"-12"-3"-6"0,8 11 17 16,4 0-21-16,0 7 1 16,0 5 4-16,0 2 1 15,0 12-12-15,0 7 1 16,1 8 7-16,3 6 1 16,-8 1-3-16,0 4 1 0,0-12-3 15,0-3 1 1,0-4-1-16,0-7 0 31,0-11-11-31,0-8 0 16,4-3-8-16,13-19 1 0</inkml:trace>
          <inkml:trace contextRef="#ctx0" brushRef="#br0" timeOffset="1080.7316">24157 10933 28 0,'-5'3'14'0,"18"-6"-6"0,-9 6 18 15,4 8-23-15,1 4 0 16,3 7 2-16,0 8 0 15,1 7-5-15,-5 3 1 16,0 8 3-16,1-8 1 16,-1 5-2-16,4-1 1 0,-3-4-5 15,-5 1 1-15,8-8-10 16,-8-11 1-16,1-15-5 16,-5-3 0-16</inkml:trace>
          <inkml:trace contextRef="#ctx0" brushRef="#br0" timeOffset="1275.5732">24165 11172 54 0,'0'-15'27'0,"16"8"-35"16,-3 7 53-16,-1-4-45 15,1 8 0-15,3-4 0 16,1 0 1-16,-1 4-6 15,5-1 1-15,4-3-8 16,-4-3 0-16,8-5-3 16,-9-10 1-16</inkml:trace>
        </inkml:traceGroup>
        <inkml:traceGroup>
          <inkml:annotationXML>
            <emma:emma xmlns:emma="http://www.w3.org/2003/04/emma" version="1.0">
              <emma:interpretation id="{6B1DD8AC-F321-4420-980E-7D19421AEC41}" emma:medium="tactile" emma:mode="ink">
                <msink:context xmlns:msink="http://schemas.microsoft.com/ink/2010/main" type="inkWord" rotatedBoundingBox="24513,10896 24814,10908 24794,11393 24492,11380"/>
              </emma:interpretation>
              <emma:one-of disjunction-type="recognition" id="oneOf1">
                <emma:interpretation id="interp1" emma:lang="" emma:confidence="1">
                  <emma:literal>h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hr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651.8396">24513 10896 37 0,'0'11'18'0,"12"37"-24"0,-12-33 33 0,8 7-24 16,-3 11 1-16,7 4 1 16,-4 7 1-1,1 0-7-15,-5 0 1 16,4-3 4-16,-4-8 0 0,-4-8-1 16,8-6 0-16,-3-12-2 15,-5-7 0-15,0-14-1 16,8-9 1-16,-4 1-3 15,8-3 1-15,-3 2-2 16,-1 1 1-16,0 4 0 16,1 3 0-16,3 1 0 15,9 6 0-15,-5 8 2 16,1 4 0-16,-5 7 0 16,1 7 0-16,-1 1 2 15,0 10 1-15,-3-3-1 16,-5-4 0-16,4 4 0 15,-4 0 0-15,-4-1-3 0,0 1 0 16,0-7-13 0,0-12 1-16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7:12.91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870F8C-F66B-40C4-943B-2C0CBAFC4C98}" emma:medium="tactile" emma:mode="ink">
          <msink:context xmlns:msink="http://schemas.microsoft.com/ink/2010/main" type="writingRegion" rotatedBoundingBox="11976,2477 12506,2477 12506,4616 11976,4616"/>
        </emma:interpretation>
      </emma:emma>
    </inkml:annotationXML>
    <inkml:traceGroup>
      <inkml:annotationXML>
        <emma:emma xmlns:emma="http://www.w3.org/2003/04/emma" version="1.0">
          <emma:interpretation id="{2BC28ED9-3BFE-4730-9ECC-A2369C6E2A55}" emma:medium="tactile" emma:mode="ink">
            <msink:context xmlns:msink="http://schemas.microsoft.com/ink/2010/main" type="paragraph" rotatedBoundingBox="11976,2477 12506,2477 12506,4616 11976,4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D55D7E-6FA2-4CDB-A97D-80E68A73CC6E}" emma:medium="tactile" emma:mode="ink">
              <msink:context xmlns:msink="http://schemas.microsoft.com/ink/2010/main" type="line" rotatedBoundingBox="11976,2477 12506,2477 12506,4616 11976,4616"/>
            </emma:interpretation>
          </emma:emma>
        </inkml:annotationXML>
        <inkml:traceGroup>
          <inkml:annotationXML>
            <emma:emma xmlns:emma="http://www.w3.org/2003/04/emma" version="1.0">
              <emma:interpretation id="{83307EEE-A62D-4182-B485-73D9B0592F58}" emma:medium="tactile" emma:mode="ink">
                <msink:context xmlns:msink="http://schemas.microsoft.com/ink/2010/main" type="inkWord" rotatedBoundingBox="11976,2477 12506,2477 12506,4616 11976,4616"/>
              </emma:interpretation>
            </emma:emma>
          </inkml:annotationXML>
          <inkml:trace contextRef="#ctx0" brushRef="#br0">12424 2544 22 0,'0'-15'11'0,"0"12"-6"0,4-8 11 16,1 0-12-16,-1 3 1 15,0-3 4-15,0 4 1 16,-4 7-11-16,0 0 1 15,0 0 8-15,0 0 0 16,0 0-3-16,0 7 1 0,0 1-2 16,4 3 0-16,0 0-3 15,0 0 1-15,1 0-2 16,-1 4 1-16,0 3-1 16,0 0 1-16,-4 1-1 15,0-1 1-15,-4 4-1 16,4 8 1-16,-4-1 0 15,4-14 0-15,0 0-1 16,0 3 0-16,0 4 0 16,0 4 1-16,0 0-1 15,0 3 0-15,0 1 0 16,0 3 0-16,0-8 0 16,0 1 0-16,4 0 0 15,-4-15 0-15,0 0 0 16,4 4 1-16,0 7 0 0,0 4 0 15,0 3 0-15,1-3 0 16,-1 0-1 0,0-4 1-16,0 3-1 15,-4 1 1-15,0 7-1 0,0-7 1 16,0 4-1-16,0-5 1 16,0 5-1-16,-4-19 1 15,4 4-1-15,0 3 1 16,-4 0-1-16,4 1 1 15,0 3-1-15,0 0 0 16,0 0 1-16,0 4 0 16,0-4-1-16,0 4 0 0,0-1 0 15,0-2 1-15,0-1 0 16,0-4 0-16,0 0-1 16,4-25 0-16,-4 18 1 15,0 4 0-15,0 3-1 16,4 1 0-16,0-1 0 15,-4 4 0-15,0 0 0 16,0-3 1-16,0 3-1 16,0 0 1-16,0 4-1 15,0-4 0-15,-4 0 0 16,4 4 0-16,-4-4 0 16,0 7 0-16,0-18 0 0,-1 0 0 15,1 4 0 1,0 3 1-16,0 4-1 0,0 0 0 15,0 1 0 1,0-5 1-16,-1 0-1 16,1 1 1-16,0-1-1 15,0 1 0-15,0-1 0 16,0 0 0-16,0 1 0 0,-1 3 0 16,5-7 0-16,-4-1 1 15,0 1-1-15,0-4 1 16,0-11-1-16,0 0 0 15,0-4 0-15,-1 4 0 16,1 0 0-16,0 0 0 0,0 4 0 16,0 0 0-16,0 3 0 15,0 12 1-15,4-5-1 16,-5-3 0-16,5 0 0 16,-4 4 0-16,0-4 0 15,0-4 0-15,0-3 0 16,0 0 0-16,4 3 0 15,0-3 0-15,0 3 0 16,0-3 0-16,-4 3 0 16,4 1 0-16,-5-1 0 15,1 4 0-15,-4-4 0 16,4-3 0-16,0 0 0 16,-5-1 0-16,1 1 0 15,-4-4 0-15,3 4 0 16,1 3 0-16,-4-7 0 15,-1 4 1-15,5 0-1 16,-4-1 0-16,-1 1 0 16,-3 0 0-16,-5 7 0 15,4-15 1-15,-3 4-1 0,3 0 1 16,1 0-1-16,-1-4 1 16,0 4-1-16,1 0 1 15,3 4-8-15,-3 3 1 16,8-3-11-16,-1 0 0 15,-7-8-3-15,-5-3 1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7:29.77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A3B7CD-48F3-4ED5-BC9A-03D18994B0CF}" emma:medium="tactile" emma:mode="ink">
          <msink:context xmlns:msink="http://schemas.microsoft.com/ink/2010/main" type="writingRegion" rotatedBoundingBox="17189,5482 20424,5420 20438,6174 17204,6236"/>
        </emma:interpretation>
      </emma:emma>
    </inkml:annotationXML>
    <inkml:traceGroup>
      <inkml:annotationXML>
        <emma:emma xmlns:emma="http://www.w3.org/2003/04/emma" version="1.0">
          <emma:interpretation id="{4E525413-55B5-4F42-87A3-0D91D213DB9F}" emma:medium="tactile" emma:mode="ink">
            <msink:context xmlns:msink="http://schemas.microsoft.com/ink/2010/main" type="paragraph" rotatedBoundingBox="17189,5482 20424,5420 20438,6174 17204,6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8D867F-EB72-4E4A-95B7-B338D405D909}" emma:medium="tactile" emma:mode="ink">
              <msink:context xmlns:msink="http://schemas.microsoft.com/ink/2010/main" type="line" rotatedBoundingBox="17189,5482 20424,5420 20438,6174 17204,6236"/>
            </emma:interpretation>
          </emma:emma>
        </inkml:annotationXML>
        <inkml:traceGroup>
          <inkml:annotationXML>
            <emma:emma xmlns:emma="http://www.w3.org/2003/04/emma" version="1.0">
              <emma:interpretation id="{0FF9AC6F-1E52-455E-BFC5-5511E95B06BD}" emma:medium="tactile" emma:mode="ink">
                <msink:context xmlns:msink="http://schemas.microsoft.com/ink/2010/main" type="inkWord" rotatedBoundingBox="17189,5482 20424,5420 20438,6174 17204,6236">
                  <msink:destinationLink direction="with" ref="{3F165C4E-D4CC-4E2D-8C3A-FBCCF69A395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17199 5656 37 0,'-4'-25'18'0,"16"13"-12"16,-7 9 21-16,11-5-25 15,1 1 0-15,12 3 2 16,0 1 1-16,4 3-6 16,-8 0 1-16,4 3 3 15,-4 1 0-15,-5 7-1 0,-3 0 1 16,-1 0-2-16,1 0 1 15,0 11-1 1,-5-3 1-16,-4 14-1 0,-4-7 0 16,-4 7 0-16,0-11 0 15,-8 12 0-15,0-8 0 16,-21-8 0-16,4-3 0 16,-8-8-2-16,8-3 1 15,4-4-7-15,5 0 1 16,16-15-10-16,0 4 0 15</inkml:trace>
          <inkml:trace contextRef="#ctx0" brushRef="#br0" timeOffset="-351.0696">17199 5701 35 0,'-4'-8'17'0,"4"5"-6"16,0 3 17-16,4 3-24 15,-4 1 0-15,4 14 3 0,0-3 0 16,1 22-8-16,-1-11 0 16,4 15 6-16,0-12 0 15,-8 23-2-15,0-11 1 16,0 7-2-16,0-11 1 16,0 11-1-16,0-8 1 15,0-3-5-15,0-7 1 16,0-12-6-16,0-3 1 15,-4-11-11-15,4 0 0 0</inkml:trace>
          <inkml:trace contextRef="#ctx0" brushRef="#br0" timeOffset="565.2682">17833 5686 28 0,'0'7'14'0,"-4"-25"1"16,4 10 12-16,-4 1-24 15,-1 3 1-15,-3 1 4 16,4-1 1-16,-8 11-10 0,3-3 1 15,-3 3 5-15,-1 1 1 16,1 10-2-16,4-3 1 16,-1 15-3-16,5-4 0 15,8 7-2-15,1-7 1 16,7 7-1-16,0-7 0 16,9-11 0-16,-4-4 1 15,20-4-1-15,-8 0 0 16,12-14 0-16,-8 3 1 0,1-7 0 15,-10 4 0 1,-3-23-1-16,-4 8 0 16,-5-11 0-16,-4 7 0 15,-12-7 0-15,0 11 0 0,-8-8 0 16,-1 8 0-16,-7 0 0 16,3 7 0-16,-4 0 0 15,5 4 0-15,-5 4-3 16,4-1 1-16,5 8-10 15,4 0 1 1</inkml:trace>
          <inkml:trace contextRef="#ctx0" brushRef="#br0" timeOffset="782.4057">18214 5685 42 0,'-8'-3'21'0,"12"6"-3"15,-4-3 17-15,4 15-32 0,-4 0 0 16,4 7 1-16,0 0 1 16,0 8-6-16,0-8 0 15,-4 0 4-15,0-3 1 16,0 6-8-16,0-2 0 15,5-20-9-15,-5 1 1 16,8-15-5-16,0 4 0 16</inkml:trace>
          <inkml:trace contextRef="#ctx0" brushRef="#br0" timeOffset="884.4058">18201 5464 44 0,'-4'22'22'0,"13"-22"-36"0,-9 0 40 0,8 3-45 15,0 1 0-15</inkml:trace>
          <inkml:trace contextRef="#ctx0" brushRef="#br0" timeOffset="1217.4014">18425 5959 42 0,'-12'-22'21'0,"7"3"-29"15,5 19 43-15,5-29-35 16,-1 3 0-16,4-4-1 0,-4 8 1 16,4-15 0-16,1 4 0 15,3-4 0-15,1 7 1 16,3 4-1-16,-3 4 0 16,11 7 0-16,-7 4 1 15,8 11-1-15,-4 0 1 16,3 11-1-16,-3 0 1 15,0 8 1-15,-5-4 0 16,1 11 1-16,-5-4 0 16,1 15-1-16,-5-4 1 0,0-3-1 15,1-8 1-15,-9 7-7 16,0-7 0-16,0-22-10 16,0 0 1-16</inkml:trace>
          <inkml:trace contextRef="#ctx0" brushRef="#br0" timeOffset="1668.3423">18860 5714 66 0,'-4'0'33'0,"12"-4"-35"0,-8 4 60 15,12-7-58-15,-3-1 1 0,7 8 1 16,-3 0 0-16,7 0-8 15,-3 0 1-15,8 0-13 16,-4 0 1-16,-1-7-3 16,-3 0 1-16</inkml:trace>
          <inkml:trace contextRef="#ctx0" brushRef="#br0" timeOffset="1458.0442">18893 5471 45 0,'-4'18'22'0,"8"-14"-17"15,-4-4 31-15,4 4-34 16,0-1 0-16,5 23 1 15,-5-4 1-15,0 19-6 16,0-12 1-16,4 19 3 0,-4-11 0 16,1 7-3-1,-1-7 1-15,0-8-7 0,0-7 1 16,-4-14-9-16,0-1 0 16</inkml:trace>
          <inkml:trace contextRef="#ctx0" brushRef="#br0" timeOffset="2492.5493">19241 5718 38 0,'-8'-4'19'0,"12"11"-17"16,-4-7 31-16,8 0-30 16,0 0 1-16,13 0 1 15,-4 0 0-15,12 4-6 16,-9-4 0-16,1-7 4 0,-4 3 1 16,3 4-2-16,-3 0 0 15,-1-11-1-15,1 3 1 16,-5-10-1-16,1 3 1 15,-9-3-1-15,0 3 0 16,-8-3 0-16,0 3 0 16,-5 0-1-16,5 4 1 15,-4 4-1-15,0 3 0 16,-9 12 0-16,5-1 0 0,-13 15 1 16,8-4 0-16,-3 8 1 15,3-7 0-15,1 17 1 16,3-6 0-16,13 10-1 15,0-10 1-15,13 7-2 16,-1-8 1-16,9 4-2 16,-5-7 1-16,1-8-1 15,-5-3 0-15,9-8-2 16,-5 1 0-16,9-23-6 16,-8 4 0-16,8-7-10 15,-5 3 0-15,14-15-1 16,-10 8 0-16</inkml:trace>
          <inkml:trace contextRef="#ctx0" brushRef="#br0" timeOffset="2837.3158">19746 5651 36 0,'-4'15'18'0,"8"0"-17"0,0-12 34 16,0 1-32-16,1 0 1 15,-1 25 1-15,0-7 1 16,0 19-8-16,0-12 1 16,0 1 4-16,0-5 0 15,1 5-2-15,-1-4 1 16,-4-19-2-16,0-3 1 16,0-4-1-16,0 0 1 15,0-33-1-15,0 7 0 16,4-7 0-16,0 7 0 0,4-18 0 15,-4 7 0-15,5-4 0 16,-1 12 1-16,8 0-1 16,-3 6 0-16,12 9-1 15,-9 3 0-15,9 11-7 16,-4 0 1-16,4 3-8 16,-5 1 1-16</inkml:trace>
          <inkml:trace contextRef="#ctx0" brushRef="#br0" timeOffset="3462.929">20413 5548 35 0,'-4'-3'17'0,"0"-5"-12"0,4 8 23 16,-5-7-26-16,1-1 1 0,-8 5 2 15,4-1 1 1,-9 4-6-16,5 0 0 0,-9 7 4 15,4-3 1-15,1 11-2 16,-1 0 1-16,1 14-2 16,3-7 1-16,5-7-2 15,-5-4 0-15,13 4-1 16,0-1 1-16,5 5-1 16,3-5 0-16,0-10 0 15,0 0 0-15,9 3 0 16,-5 1 0-16,5-1 0 15,0 0 0-15,3 1 0 16,-3-5 0-16,-1 16 0 16,-3-8 1-16,-1 3-1 15,1 1 0-15,-5 4 0 16,0-5 1-16,-4 5-1 16,1-5 1-16,-10 5-2 0,1-4 1 15,-12 3 1-15,3-3 1 16,-16 14-1-16,4-3 0 15,-8-11 0-15,4-4 1 16,0-22-3-16,4 3 0 16,5 1-12-16,3 3 0 15,21-7-4-15,0 0 0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8:29.01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4AB0E7-2CAA-4E32-A7E1-62AEC163BDC5}" emma:medium="tactile" emma:mode="ink">
          <msink:context xmlns:msink="http://schemas.microsoft.com/ink/2010/main" type="writingRegion" rotatedBoundingBox="9487,6497 10978,6497 10978,6548 9487,6548"/>
        </emma:interpretation>
      </emma:emma>
    </inkml:annotationXML>
    <inkml:traceGroup>
      <inkml:annotationXML>
        <emma:emma xmlns:emma="http://www.w3.org/2003/04/emma" version="1.0">
          <emma:interpretation id="{D628AB9B-31EB-4767-A39B-AB6BBC35C579}" emma:medium="tactile" emma:mode="ink">
            <msink:context xmlns:msink="http://schemas.microsoft.com/ink/2010/main" type="paragraph" rotatedBoundingBox="9487,6497 10978,6497 10978,6548 9487,6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081D6-8FEB-4347-922F-81EF99440755}" emma:medium="tactile" emma:mode="ink">
              <msink:context xmlns:msink="http://schemas.microsoft.com/ink/2010/main" type="line" rotatedBoundingBox="9487,6497 10978,6497 10978,6548 9487,6548"/>
            </emma:interpretation>
          </emma:emma>
        </inkml:annotationXML>
        <inkml:traceGroup>
          <inkml:annotationXML>
            <emma:emma xmlns:emma="http://www.w3.org/2003/04/emma" version="1.0">
              <emma:interpretation id="{6D159363-70C9-4266-9BBE-245F92551A3C}" emma:medium="tactile" emma:mode="ink">
                <msink:context xmlns:msink="http://schemas.microsoft.com/ink/2010/main" type="inkWord" rotatedBoundingBox="9487,6497 10978,6497 10978,6548 9487,6548">
                  <msink:destinationLink direction="with" ref="{2867B4C8-0860-42C8-AAA2-4ED8810FC31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46 14 0,'-4'3'7'0,"4"-3"0"16,0 0 8-16,0 0-12 15,0 0 0-15,0-3 3 0,0-1 1 16,-5 4-8-16,5 0 0 15,-4-4 6-15,4 1 1 16,0-1 0-16,-4 0 0 16,0 4 0-16,4 0 0 15,0-3 0-15,0 3 0 0,0 0-1 16,0 0 0-16,0 0-2 16,0 0 0-16,4-4-1 15,4 0 0-15,-3-3-2 16,-5 7 1-16,12-4-1 15,-4 4 1-15,5 0-1 16,-1 0 1-16,1 0-1 16,3 0 0-16,1 0 1 15,-1-3 0-15,-3 6-1 16,3-3 1-16,-3 0-1 16,-1 0 1-16,9 0-1 15,-5 0 1-15,-3 0-1 16,-1 0 0-16,1 4 0 15,-5 0 0-15,4-4 0 16,1 0 1-16,-1 3-1 16,1-3 0-16,-1 0 0 15,1 0 1-15,-1 0-1 0,0 4 0 16,1-4 0-16,3 4 1 16,1-4-1-16,4 0 0 15,-5 3 0 1,5-3 0-16,-5 4 1 0,5-4 0 15,-4 0-1-15,-1 4 1 16,1-4-1-16,-1 0 1 16,1 0 0-16,0-4 0 15,-5 4-1-15,0 0 0 16,1 0 0-16,-1-4 1 0,1 4-1 16,-1 0 0-16,1-7 0 15,-1 7 1 1,5 0-1-16,-5 0 1 15,5-4-1-15,-1 1 0 0,-4 3 0 16,5-4 1-16,4 4-1 16,-1 0 1-16,1 0-1 15,-4 0 1-15,-5 0-1 16,1 0 0-16,-1 0 0 16,-4 0 0-16,5 4 0 15,-5-8 0-15,4 4 0 16,1 0 0-16,-1 4 0 15,1-8 0-15,3 4 0 16,-3 0 1-16,3 0-1 16,1 0 0-16,-1 0 0 15,-3 0 1-15,-1 0-1 16,1 4 0-16,-1-4 0 0,1 0 0 16,-5 0 0-1,4 0 0-15,1 0 0 0,-1 3 0 31,5-3 0-31,-1 0 1 16,1 0-1-16,-5 0 1 16,1-3-1-16,-1 3 1 15,-4 0-1-15,5 0 0 16,-5-4 0-16,0 4 1 16,1 0-1-16,-1 0 1 15,0 0-1-15,9-4 1 0,-1 8-1 16,1-4 1-1,-5 0-1-15,5 0 1 16,-1 0-1-16,-3 0 1 0,-1 0-1 16,-3 0 0-16,-1-4 0 15,0 1 1-15,0 6-1 16,1-3 1-16,-5 0-5 16,0 4 1-16,-4-4-12 15,-8 0 1-15,-1-7-6 16,-11 3 0-16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8:38.34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67B4C8-0860-42C8-AAA2-4ED8810FC319}" emma:medium="tactile" emma:mode="ink">
          <msink:context xmlns:msink="http://schemas.microsoft.com/ink/2010/main" type="inkDrawing" rotatedBoundingBox="10389,6478 18052,9223 17864,9748 10202,7003" semanticType="callout" shapeName="Other">
            <msink:sourceLink direction="with" ref="{EB6DB9A0-1FCE-4FE9-8DF1-02A4F4EA4F3B}"/>
            <msink:sourceLink direction="with" ref="{6D159363-70C9-4266-9BBE-245F92551A3C}"/>
          </msink:context>
        </emma:interpretation>
      </emma:emma>
    </inkml:annotationXML>
    <inkml:trace contextRef="#ctx0" brushRef="#br0">2-4 23 0,'4'7'11'0,"4"-7"-6"0,-8 0 12 16,0 0-16-16,0 0 1 15,0 4 2-15,0-4 1 16,0 0-5-16,0 3 1 0,0 1 3 15,4 3 1 1,1-3-1-16,-1 7 0 16,0 0-1-16,4 4 0 15,0 3-1-15,5 1 1 0,-1 3-2 16,1 0 0-16,3 4 0 16,1-1 0-16,4-3-1 15,-1-3 1-15,1-1-1 16,0 1 1-16,8 3 0 15,0 0 1-15,0 7-2 16,0-3 1-16,-5 0 0 16,1-4 0-16,4-4-1 15,9-7 0-15,-1 8 0 16,4 3 1-16,-3 4-1 16,-1-4 1-16,0 0-1 15,4 0 0-15,1-4 0 16,3 4 0-16,1 0 0 15,0 8 0-15,-1-8-1 0,1 4 1 16,-13 3 0-16,0-3 0 16,21 0 0-1,0 3 1-15,-9 1-1 16,1-1 0-16,3 0 0 0,5 1 0 16,8-1 0-16,0 1 0 15,1-1 0-15,-10-3 0 16,-15-8 0-16,20 1 0 15,8-1 0-15,-12 4 0 16,8 0 0-16,8 4 0 0,5 0 0 16,4 0 1-16,-5 0-1 15,-20-4 1-15,20 3-1 16,1 1 0-16,-17 4 0 16,0 10 1-16,8-7 0 15,5 4 0-15,7-4 0 16,1-3 0-16,0-1 0 15,-13 1 0-15,13 3 0 16,-17-4 0-16,8 1-1 16,9-5 1-16,8 5-1 15,0-12 0-15,-4-3 0 16,-9-4 1-16,1 11-1 16,-5 0 1-16,9 0-1 15,12 4 1-15,8 0 0 16,1-1 0-16,-18 1-1 15,-3 0 1-15,-13 0-1 0,-3 3 0 16,3 8 1-16,8 0 0 16,9-4-1-1,8-7 0-15,-8 0 0 16,-8-4 1-16,-1 0-1 0,-12 3 1 16,5 1-1-16,3 0 0 15,9-4 0-15,8 0 0 16,-5-3 0-16,-3-5 0 15,-8 1 0-15,-5 0 1 16,-8-4-1-16,4-4 0 16,4 1 0-16,13-1 0 15,0 8 0-15,-1-4 1 16,-3 0-1-16,-17 0 0 0,20 0 0 16,-20 0 0-16,-4 0 0 15,8 4 1-15,0-4-1 16,9 3 0-16,3-3 0 15,1 0 0-15,-5 1 0 16,-16 2 1-16,12-6-1 16,-12-1 0-16,-4 4 0 15,4 0 0-15,-4 0 0 16,-1 0 0-16,9-4 0 16,4 5 0-16,5-5 0 15,-9 0 0-15,-5-3 0 16,-3 3 1-16,-4 1-1 15,-13-1 1-15,8 0-4 16,1-3 1-16,-5 0-9 16,-4-12 0-16,-8-6-7 15,-13 17 0-15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8:54.69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159545-C313-475E-9935-CAD4F099E8EB}" emma:medium="tactile" emma:mode="ink">
          <msink:context xmlns:msink="http://schemas.microsoft.com/ink/2010/main" type="writingRegion" rotatedBoundingBox="7033,8244 10704,7998 10744,8590 7073,8837"/>
        </emma:interpretation>
      </emma:emma>
    </inkml:annotationXML>
    <inkml:traceGroup>
      <inkml:annotationXML>
        <emma:emma xmlns:emma="http://www.w3.org/2003/04/emma" version="1.0">
          <emma:interpretation id="{D7BF785C-E8B3-4B48-9E43-AE33E0E55CC9}" emma:medium="tactile" emma:mode="ink">
            <msink:context xmlns:msink="http://schemas.microsoft.com/ink/2010/main" type="paragraph" rotatedBoundingBox="7033,8244 10704,7998 10744,8590 7073,8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B5029-67CC-4863-8233-0CDA63625BA3}" emma:medium="tactile" emma:mode="ink">
              <msink:context xmlns:msink="http://schemas.microsoft.com/ink/2010/main" type="line" rotatedBoundingBox="7033,8244 10704,7998 10744,8590 7073,8837"/>
            </emma:interpretation>
          </emma:emma>
        </inkml:annotationXML>
        <inkml:traceGroup>
          <inkml:annotationXML>
            <emma:emma xmlns:emma="http://www.w3.org/2003/04/emma" version="1.0">
              <emma:interpretation id="{C468A993-6FC8-42B9-91EC-A82CB58B85AC}" emma:medium="tactile" emma:mode="ink">
                <msink:context xmlns:msink="http://schemas.microsoft.com/ink/2010/main" type="inkWord" rotatedBoundingBox="7033,8244 10661,8000 10701,8593 7073,88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-1017 1735 42 0,'-8'-7'21'0,"0"3"-13"0,4 4 27 15,0 0-33-15,-9 4 0 16,-3 0 1-16,-5 3 0 15,0 8-4-15,-4 0 1 0,-4-4 2 16,0 3 1-16,9 5-1 16,-1 3 0-16,4 7-1 15,13-3 0-15,8 0-1 16,9 3 1-16,3-3-1 16,9 3 1-16,4-3-1 15,0-4 1-15,0-3-1 16,-8-8 0-16,4-4-4 15,0-3 0-15,8-12-7 16,-4 1 1-16,0-4-7 16,-4-7 1-16</inkml:trace>
          <inkml:trace contextRef="#ctx0" brushRef="#br0" timeOffset="327.9729">-855 1769 41 0,'-8'7'20'0,"16"30"-20"0,-4-41 33 16,0 11-32-16,5 12 0 15,-1 3 2-15,0 11 0 16,0 0-4-16,1 0 1 16,-1-3 1-16,0-1 1 15,1-7-1-15,-5-7 1 16,0-4-2-16,-4-11 1 0,4-11-1 15,0-7 0 1,-4-16 0-16,4-2 0 16,4 6 0-16,1 1 0 15,3-1 0-15,1 5 0 16,-1 2 1-16,5 5 0 0,3 3-4 16,1 8 0-16,4 3-6 15,4 1 0-15,0 6-5 16,4-3 1-16</inkml:trace>
          <inkml:trace contextRef="#ctx0" brushRef="#br0" timeOffset="720.7896">-366 1769 47 0,'0'3'23'0,"-9"8"-25"15,9-7 43-15,-4-4-40 16,4 4 0-16,0 10 0 0,-4 8 0 15,0 8-1-15,0-1 0 16,4 4 1 0,4-3 0-16,0 3 0 15,0-3 0-15,5-1-1 16,3-7 1-16,4 0-1 0,5-7 0 16,4-8-3-16,4-3 0 15,0-4 0-15,-4-7 0 16,-4-8 0-16,-1-4 0 15,-3-17 0-15,-9 2 0 16,-4-2 5-16,-8 6 0 16,-4-3 1-16,-5 0 0 15,1 4 0-15,-5 6 1 16,1 5-1-16,-1 7 1 0,1 4-2 16,-1 3 0-16,5 4-6 15,-1 4 1 1,9-1-10-16,0 1 1 0,12 0-3 15,5-1 0-15</inkml:trace>
          <inkml:trace contextRef="#ctx0" brushRef="#br0" timeOffset="-1263.3817">-2445 1772 29 0,'-9'-7'14'0,"18"0"-6"16,-9 7 14-16,0 0-20 15,4 3 1-15,0 5 1 16,4 3 1-16,-4-4-6 0,1 8 1 15,3 14 4-15,-4 4 0 16,0 4-1-16,0 4 0 16,-4 3-1-16,4-4 0 15,-8 1-1-15,4-8 1 16,0-11-2-16,0-4 1 16,0-3-1-16,0-11 1 15,-4-12 0-15,4-6 0 16,0-8-1-16,0-4 0 0,4-15 0 15,0 1 0-15,5 3 0 16,3 0 0-16,1 0-1 16,-1 1 0-16,-4-1-1 15,1 7 1-15,3 5-1 16,-4 10 0-16,1 7 0 16,-1 8 0-16,0 12 1 15,0 2 1-15,1 5 0 16,-1 3 0-16,0 11 1 15,0 0 0-15,-3 4 0 16,-1-4 0-16,0-4 0 16,-4-7 1-16,0-7-2 15,4-11 1-15,-4-4-1 16,0-11 1-16,4-8-1 16,-4-10 0-16,4 0 0 0,5 3 1 15,3-7-1 1,0 3 0-16,5 1 0 15,0-1 0-15,-1 5 0 16,5 6 0-16,0 8-1 0,-1 4 1 16,1 10-1-16,0 8 1 15,-5 4 0-15,1 7 1 16,-5 11-1-16,9 8 1 16,-4-1 0-16,-13 8 0 15,0-4 1-15,-4 1 0 16,0-5-2-16,0-10 0 15,0-16-7-15,0-6 1 16,0-8-9-16,0 0 1 16</inkml:trace>
          <inkml:trace contextRef="#ctx0" brushRef="#br0" timeOffset="-586.6711">-1762 1820 42 0,'-4'4'21'0,"29"-34"-23"0,-17 19 32 16,4-3-30-16,1-1 1 15,-1 0 0-15,1 0 0 16,-1 1-2-16,5-1 1 16,-1 11 1-16,1 8 0 15,8 3-1-15,-9 12 1 16,1-1 0-16,-1-3 0 15,1 11 0-15,-1 7 0 16,1 4 0-16,0-1 1 16,-5 1-2-16,0-4 1 15,-3 0 0-15,-1-7 1 0,0-4-2 16,-4-7 0-16,1-8 0 16,-5-7 0-16,0-11-1 15,0 4 1-15,-5-4-1 16,1-7 1-16,-4-1-1 15,0 1 1-15,-5-4-1 16,1 3 1-16,-5 1-1 16,1 7 1-16,-5 3 1 15,0 5 0-15,1 6 1 16,3 5 1-16,-4 10 0 16,1 1 0-16,3 3 1 15,1 7 0-15,3-3-1 16,1 3 0-16,3 4-2 15,9 1 1-15,5-12-1 0,-1 0 0 16,4-8 0-16,4 1 0 16,9-7-1-16,8-8 0 15,0-8-8-15,8 1 0 16,5-8-9-16,-9 0 1 16</inkml:trace>
          <inkml:trace contextRef="#ctx0" brushRef="#br0" timeOffset="1270.5148">263 1783 35 0,'0'-11'17'0,"0"4"-16"0,0 7 29 15,0-7-29-15,-4 3 1 16,0-4 3-16,-4 1 1 15,-9 0-6-15,0 3 1 16,-3 4 4-16,-5 7 0 16,-8 4-2-16,12 4 1 15,4 0-2-15,1-8 0 16,12 4-2-16,0 0 1 0,8 0-1 16,8 0 0-16,5 8 0 15,3-1 0-15,5 8-1 16,0-4 1-16,-4-3 0 15,0 3 0-15,-5 0 0 16,-3 0 0-16,-1 0 0 16,-8 4 1-16,0-1 0 15,-4-2 1-15,-4-1-1 16,-8-8 1-16,-9 5 0 16,-4-5 0-16,-4-14-6 15,-8 0 0-15,20-7-13 16,5 3 1-16</inkml:trace>
          <inkml:trace contextRef="#ctx0" brushRef="#br0" timeOffset="1977.5918">499 1897 25 0,'-8'4'12'0,"12"0"-1"0,-4-4 3 15,4 0-11-15,4 0 1 16,5 3 3-16,-1 1 0 16,5-4-7-16,4 4 0 0,8-1 6 15,8 1 0 1,4 0-2-16,1-4 1 16,7 0-3-16,-11-15 1 15,-1 11-2-15,0-10 1 0,0-1-1 16,1 8 0-16,-5-4-1 15,-4-4 1-15,0-7 0 16,-8-4 1-16,-1-3-1 16,-3-5 1-16,-1-2-1 15,-3 6 0-15,-1 15 0 16,-3 1 1-16,-1-5-2 16,-4 5 1-16,0-1-1 15,-4 8 1-15,0 7-4 16,0 0 1-16,4-8-9 15,-4 8 1-15,4 4-6 16,-4 0 0-16</inkml:trace>
        </inkml:traceGroup>
        <inkml:traceGroup>
          <inkml:annotationXML>
            <emma:emma xmlns:emma="http://www.w3.org/2003/04/emma" version="1.0">
              <emma:interpretation id="{018D2470-1E63-4699-BEF1-3C1E6A93ACCE}" emma:medium="tactile" emma:mode="ink">
                <msink:context xmlns:msink="http://schemas.microsoft.com/ink/2010/main" type="inkWord" rotatedBoundingBox="10620,8016 10705,8010 10712,8108 10627,8114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0326.1689">1133 1540 8 0,'21'-3'4'0,"-5"-8"0"16,-16 11 4-16,0 0-6 16,8-4 0-16,-8 4 0 15,0 0 1-15,0 0-3 16,0 0 0-16,0 0 3 15,4-7 0-15,-4 7 0 16,0 0 0-16,0 0 0 16,-4 0 0-16,4 0-1 15,-4 0 0-15,0 0 0 16,4 0 0-16,0 0 0 16,0 0 0-16,0 0-1 15,0 3 1-15,0 5 0 0,0-1 0 16,0-3-1-16,0-1 0 15,0 5 0-15,0-1 0 16,0 0 0-16,0-3 1 16,0 0-1-16,0-1 0 15,0-3-1-15,0 0 1 16,0 0-1-16,8 0 1 16,1 0-1-16,-1 0 1 15,0 4-1-15,0 0 1 16,1-4 0-16,-9 0 0 0,0 0 0 15,0 0 0-15,0 0 0 16,0-11 1-16,0 0-2 16,-4 3 1-16,4 5-1 15,0-5 1-15,0 8-1 16,0 0 1-16,0 4-2 16,0 7 0-16,4-4-8 15,-4 4 0-15,0 8-2 16,-4-1 0-16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9:09.20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D4ABA6-2086-4D5A-9D31-06AA14E8DA1E}" emma:medium="tactile" emma:mode="ink">
          <msink:context xmlns:msink="http://schemas.microsoft.com/ink/2010/main" type="inkDrawing" rotatedBoundingBox="8200,7862 12448,7980 12445,8063 8197,7944" shapeName="Other"/>
        </emma:interpretation>
      </emma:emma>
    </inkml:annotationXML>
    <inkml:trace contextRef="#ctx0" brushRef="#br0">37 11 12 0,'-20'0'6'0,"7"-7"1"0,13 7 7 16,-4 0-13-16,4 0 0 0,0 0 1 15,4-8 0 1,-4 8-2-16,9-3 0 16,-1 3 2-16,-4 0 0 15,8 3 0-15,-3-3 0 0,3 0 1 16,-4 4 0-16,5 0-1 15,3-1 1-15,5 1-1 16,0 0 0-16,0-8 0 16,3 4 0-16,-3 0-2 15,0 4 1-15,-1 0-1 16,9-1 0-16,0 1 0 16,0 0 0-16,5-1 0 15,-5-3 1-15,4 0-1 16,0 0 0-16,0-3 0 15,0 3 1-15,-4 0 0 16,0-4 0-16,0 0-1 16,4 1 1-16,0 3-1 15,5 0 1-15,-1 3-1 16,0 5 1-16,-4-1 0 16,0-3 0-16,-8-1-1 0,0 5 1 15,0-8-1-15,0 0 1 16,0 0-1-16,4 0 0 15,4 3 0 1,0-3 0-16,0 0 0 0,0 4 1 16,0-4 0-16,-4 0 0 15,-4 0-1-15,0 0 1 16,4-4-1-16,4-3 0 16,-4 7 0-16,4 0 1 0,4 4-2 15,1-1 1-15,-5 1 0 16,0 0 1-16,0-1-1 15,4 1 1-15,1 0-1 16,-5-1 0-16,0-3 0 16,0-3 1-16,-4-1-1 15,0-3 0-15,-4 3 0 16,0 0 1-16,0 1-1 16,-1-5 0-16,-3 5 0 15,4 3 1-15,4 0-1 16,4-4 1-16,0 0-1 15,9 4 1-15,-9 0-1 16,-8 0 0-16,-1 0 0 16,1 0 1-16,-4 4-1 15,0-4 0-15,-5 0 0 16,1 0 1-16,-1 0 0 16,1-4 0-16,0 4 0 15,3 0 0-15,1 0 0 0,0 4 0 16,4 0 0-16,4 3 0 15,0-3-1-15,-5-1 0 16,1 5 0-16,-4-1 1 16,0-7-1-16,-5 0 0 15,1 4 0-15,-1-1 0 0,1-3 0 16,8 0 0 0,0 0 0-16,4 4 0 15,4 0 0-15,0-1 0 16,0 5 0-16,0-1 0 0,0-3 0 15,4 0 0-15,-3 3 0 16,-1-3 0-16,-4-4-1 16,0 0 1-16,0-4 0 15,0 0 0-15,4-3 0 16,0 7 0-16,-4-4 0 16,0 4 0-16,8 0 0 15,-4 0 1-15,0 0-1 16,-4 4 0-16,0-4 0 15,-4 0 0-15,0 0 0 16,-4 0 0-16,0 0 0 16,-5 4 1-16,5-4-1 15,4 3 0-15,0 5 0 16,8-5 1-16,4 1-1 16,0 3 1-16,-4-3-1 15,0 0 0-15,1-4 0 0,-5 3 0 16,-5-3 0-16,5 0 1 15,-8-7-1-15,4 3 1 16,8-3-1 0,0 3 1-16,0-3 0 0,0 3 0 15,-4 1-1-15,-4-1 0 16,0 0 0-16,-4 4 0 16,0 0 0-16,-5 4 0 15,5 0 0-15,0 7 1 0,-5-11-2 16,5 0 1-1,-5-4-12-15,1-14 1 16,-13 3-4-16,-29 7 1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0:26.4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04392B-F9D2-45BA-BA21-88EC2B8F2B85}" emma:medium="tactile" emma:mode="ink">
          <msink:context xmlns:msink="http://schemas.microsoft.com/ink/2010/main" type="writingRegion" rotatedBoundingBox="3857,16746 17552,16878 17536,18488 3841,18356"/>
        </emma:interpretation>
      </emma:emma>
    </inkml:annotationXML>
    <inkml:traceGroup>
      <inkml:annotationXML>
        <emma:emma xmlns:emma="http://www.w3.org/2003/04/emma" version="1.0">
          <emma:interpretation id="{75F2A486-60A3-4CFA-B890-CBBB5CB927E7}" emma:medium="tactile" emma:mode="ink">
            <msink:context xmlns:msink="http://schemas.microsoft.com/ink/2010/main" type="paragraph" rotatedBoundingBox="3857,16746 17552,16878 17536,18488 3841,18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35BB9E-D8FE-48E1-A2A9-D40D438C8077}" emma:medium="tactile" emma:mode="ink">
              <msink:context xmlns:msink="http://schemas.microsoft.com/ink/2010/main" type="line" rotatedBoundingBox="3857,16746 17552,16878 17536,18488 3841,18356"/>
            </emma:interpretation>
          </emma:emma>
        </inkml:annotationXML>
        <inkml:traceGroup>
          <inkml:annotationXML>
            <emma:emma xmlns:emma="http://www.w3.org/2003/04/emma" version="1.0">
              <emma:interpretation id="{339354D7-E63D-4C08-A523-AE80DB330A73}" emma:medium="tactile" emma:mode="ink">
                <msink:context xmlns:msink="http://schemas.microsoft.com/ink/2010/main" type="inkWord" rotatedBoundingBox="3855,16908 6795,16937 6782,18259 3842,182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323 71 29 0,'4'0'14'0,"4"-11"-7"15,-4 0 15-15,0 8-22 16,-4 3 1-16,0-8 2 15,0-3 1-15,0 11-3 16,-4-4 0-16,-4 1 2 16,0-1 1-16,-5 0 0 15,1 4 0-15,-1-3-2 16,-3-1 1-16,-1 0-2 0,1 1 1 16,-5 3-1-1,0 3 0-15,-4 1 0 16,1 3 0-16,-1 4 0 0,4 1 0 15,0-1 0-15,1 3 0 16,-1 5 0-16,4-1 0 16,5-3-1-16,4-4 1 31,8 0-1-31,0 4 1 16,8-4 0-16,0 0 0 15,9 0-1-15,-1-8 1 0,1 8-1 16,4-3 1-16,-1-1 0 15,5-3 0-15,0 0-1 16,4-1 1-16,-4 1-1 16,0 7 1-16,0-4-1 15,-5 4 1-15,-3 0 0 16,-5 4 0-16,-3 4 0 16,-9 3 0-16,-5 0 0 15,-3-4 1-15,-4 4-1 16,-5 8 0-16,1-1 0 15,-5-7 0-15,0 4 0 16,0 0 0-16,-3-4 0 16,-1-7 0-16,-4-4-1 15,4-8 0-15,0-10-4 16,0-8 0-16,4-3-10 16,13-12 1-16,8 1-5 0,8-4 0 15</inkml:trace>
          <inkml:trace contextRef="#ctx0" brushRef="#br0" timeOffset="630.7024">468 174 40 0,'-13'0'20'0,"30"-11"-20"0,-9 11 37 0,9-3-33 15,3 3 0-15,9-4 1 16,4 4 0-16,1-4-7 16,-5 4 0-16,0-3 4 15,0 6 1 1,24 1-13 0,1-8 0-16,-4 4-4 15,-9 0 0-15</inkml:trace>
          <inkml:trace contextRef="#ctx0" brushRef="#br0" timeOffset="417.3392">662-245 20 0,'-8'7'10'0,"12"-14"2"16,-4 14 8-16,0-3-15 16,0 11 0-16,0-1 2 15,4 8 1-15,-4 11-10 16,0 4 0-16,0 4 8 15,0 7 0-15,-4-1-2 0,4 1 1 16,-4 8-1 0,4-9 0-16,0 5-1 15,0 3 1-15,0 0-2 0,4-10 1 16,-4-1-2 0,0-11 0-16,0-4-2 0,0-7 0 15,4-3-5-15,-4-16 0 16,0-3-7-16,-4-3 1 15,4-8-4-15,-8 0 0 16</inkml:trace>
          <inkml:trace contextRef="#ctx0" brushRef="#br0" timeOffset="1033.5061">1283 185 29 0,'-8'0'14'0,"12"-11"-7"0,-4 11 18 16,0 0-23-16,-4 0 0 16,0 0 1-16,-4-3 0 15,-1-5-4-15,-7 8 1 0,-5 0 4 16,0 0 0 0,-3 0-1-16,-5 11 1 15,0 0-1-15,-9 8 1 16,9 3-1-16,0 0 0 0,5 7-2 15,7 5 1-15,5-12-1 16,3 3 1-16,9 9-2 16,4-9 1-16,5 1-1 15,3 0 1-15,9-4-1 16,0-15 1-16,-1 4-2 16,5-11 0-16,8-3-4 15,0-5 1-15,0-3-6 16,-4-7 0-16,-4-4-5 15,4 0 0-15</inkml:trace>
          <inkml:trace contextRef="#ctx0" brushRef="#br0" timeOffset="1320.1416">1213-161 34 0,'-17'0'17'0,"17"8"-15"0,0-8 28 15,0 7-28-15,0 8 0 16,5 7 4-16,3 0 0 16,0 15-6-16,0 7 1 15,1-11 4-15,-1 15 1 16,-4 4-1-16,4-5 0 0,-3 5-2 16,3-1 0-1,-4 5-1-15,4-16 0 16,-4 4-2-16,5-14 1 15,-5 3-4-15,0-15 0 0,0-7-7 16,4-11 0-16,-3 8-7 16,7-16 1-16</inkml:trace>
          <inkml:trace contextRef="#ctx0" brushRef="#br0" timeOffset="1591.0967">1495 160 35 0,'-5'22'17'0,"14"-19"-12"16,-1 8 23-16,0 1-26 15,5 2 1-15,-1 1 3 0,-4 7 1 16,1 8-8-1,-5-1 0-15,-4-3 5 0,0 3 0 16,-4 1-2-16,0-5 1 16,-1-6-8-16,1 3 1 15,4-7-10-15,0-4 0 16</inkml:trace>
          <inkml:trace contextRef="#ctx0" brushRef="#br0" timeOffset="1741.9251">1590-124 36 0,'-33'4'18'0,"16"7"-21"0,13-4 22 0,4-3-23 16,8 7 0-16,5 7-13 16,7-3 0-16</inkml:trace>
          <inkml:trace contextRef="#ctx0" brushRef="#br0" timeOffset="2189.0739">1888 60 36 0,'-12'19'18'0,"7"14"-16"16,1-22 30-16,4 0-30 0,0 7 0 16,0 4 2-16,4 4 0 15,1 0-4 1,-1 7 0-16,0 0 3 15,0-3 0-15,0-8-1 0,-4-4 1 16,4 1-2-16,-4-5 1 16,-4-6-1-16,0-5 1 15,0-6-2-15,0-8 1 16,4-8-1-16,4-7 1 16,4-3-2-16,5-8 1 0,3 11-2 15,9-3 1-15,0 3-1 16,-4 0 1-1,-1 12-1-15,1-1 1 0,4 8 0 16,0 7 0-16,0 3 1 16,-1 1 0-16,1 7 1 15,-4 7 0-15,0 12 0 16,-5-8 1-16,-3 11 0 16,-5 19 1-16,-4-12-1 15,0 4 1-15,0-7-1 16,0-11 0-16,1 3-5 15,3-18 0-15,0 0-10 16,5-14 0-16,-5-5-3 16,-4 8 0-16</inkml:trace>
          <inkml:trace contextRef="#ctx0" brushRef="#br0" timeOffset="14694.9275">2870-684 8 0,'13'-14'4'0,"28"3"6"0,-33 4-8 0,0 3 5 15,0-3 0-15,-8 7 5 16,0 0 1-16,0 11-16 16,0-11 1-16,-4 10 10 15,0 1 1-15,0 0-4 16,0 4 0-16,0 0-2 16,0 10 0-16,-5 1 0 15,1-4 0-15,-4 7-1 0,-9 4 1 16,1 4 0-16,-9-1 0 15,4 8 0 1,5 4 1-16,-1-4-2 0,1 0 0 16,-5-4 0-16,0-3 1 15,-3-4-1-15,-1 0 0 16,0-11-1-16,-4 0 0 16,0 0 0-16,5-4 0 15,3 0-1-15,4-3 1 16,1-4-1-16,3 0 1 0,5-4-2 15,4-7 0 1,4 0-9-16,12 0 0 0,25-4-7 16,0-6 1-16</inkml:trace>
        </inkml:traceGroup>
        <inkml:traceGroup>
          <inkml:annotationXML>
            <emma:emma xmlns:emma="http://www.w3.org/2003/04/emma" version="1.0">
              <emma:interpretation id="{519B6238-954F-4AAE-A9E6-F92BE4A909B9}" emma:medium="tactile" emma:mode="ink">
                <msink:context xmlns:msink="http://schemas.microsoft.com/ink/2010/main" type="inkWord" rotatedBoundingBox="9191,16797 12330,16827 12314,18438 9175,184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83.6787">5607 163 25 0,'4'-3'12'0,"9"17"-11"16,-13-14 13-16,4 0-13 15,-4 0 1-15,8-11 2 16,0 11 0-16,-8-7-4 16,0-4 1-16,-4 4 4 15,-4-4 0-15,-5 3 0 16,-3 1 0-16,-5 7-1 16,-4-4 0-16,-4 8-2 15,-4 3 0-15,0 1-1 16,4-1 0-16,4 0-1 15,0 4 0-15,9 0 0 0,-1 0 0 16,9 0 1 0,0 4 0-16,8 0-1 15,8-4 1-15,4 7 0 16,9-3 0-16,4 3 0 0,8 1 0 16,0 3-1-16,4-4 1 15,1 4 0-15,-5-7 0 16,0 15 0-16,0-5 0 15,-4 5 0-15,-4-4 1 0,-9-1 0 16,-7 5 0-16,-9-8 0 16,-9 0 0-1,-11 0 0-15,-1 4 0 0,-8-11-1 16,-4-4 1-16,-4-4-1 16,-5-14 0-16,5-4-4 15,4 7 0-15,4-7-5 16,8 0 0-16,9-4-9 15,12 4 1-15</inkml:trace>
          <inkml:trace contextRef="#ctx0" brushRef="#br0" timeOffset="3827.7204">5918 384 36 0,'-9'-11'18'0,"13"-7"-12"16,-4 10 25-16,5 5-27 16,3-1 1-16,8-3 0 15,9 3 1-15,4-3-8 16,9 7 0-16,3 0 4 15,4 7 1-15,1-3-7 0,4-1 0 16,4 1-7-16,-1-4 1 16,-3 4-4-16,4-1 0 15</inkml:trace>
          <inkml:trace contextRef="#ctx0" brushRef="#br0" timeOffset="3600.8198">6009-72 26 0,'-4'-4'13'0,"12"0"-2"0,-4 4 11 15,4 8-20-15,5 6 0 16,-1 9 2-16,0 13 1 16,1 1-5-16,-5 4 1 15,0 10 4-15,1 4 1 16,-5 8-2-16,0 11 1 15,0-12-2-15,0 1 1 16,-4-1-2-16,4-6 1 16,1-5-4-16,-1-3 0 15,-4-19-7-15,4-3 0 0,-4-7-7 16,0-5 1-16</inkml:trace>
          <inkml:trace contextRef="#ctx0" brushRef="#br0" timeOffset="21887.1289">6680 381 16 0,'0'0'8'0,"8"-8"0"0,-8 8 9 0,4-4-13 16,0-7 1-16,-4 0 1 15,0 0 1 1,0-3-9-16,0 3 0 0,-4 0 6 16,-4 0 1-16,-1 3-3 15,1 1 0-15,-4 3-1 16,-1 4 1-16,1 4-1 15,-1 3 1-15,1 1-1 16,0 3 0-16,-1 0 0 16,-3 0 0-16,-1 7-1 15,0-3 1-15,1-8-1 16,3 12 1-16,1-5 0 16,4 12 0-16,4-4 1 15,-1 0 0-15,5-3 0 16,5 3 0-16,3 0 0 15,4-4 0-15,1 1 0 16,-1-5 0-16,1 1-1 16,3-4 0-16,1-11 0 15,-1 7 1-15,1-7-2 0,-1 0 1 16,-3 0-6-16,3-7 0 16,1 3-9-16,-5 4 1 15,1-7-2-15,-1-4 0 16</inkml:trace>
          <inkml:trace contextRef="#ctx0" brushRef="#br0" timeOffset="15416.1658">6729-853 23 0,'-12'0'11'0,"20"11"-1"15,-8-11 6-15,4 4-12 16,0 3 0-16,1 4 2 16,-5 8 1-16,0 3-8 15,0 7 0-15,0 5 7 16,0 10 0-16,-5-4-2 15,1-7 0-15,0 8 0 16,0 7 1-16,0 0-2 0,0-4 1 16,0 0-1-16,-1-4 0 15,1-3-1-15,0 0 0 16,0-4 0 0,0-7 0-16,0-8-1 0,0 1 1 15,-1-5-6-15,5 1 0 16,0-7-11-16,17-5 0 15,-5 1-2-15,5-8 1 16</inkml:trace>
          <inkml:trace contextRef="#ctx0" brushRef="#br0" timeOffset="22322.2203">6767 86 20 0,'-21'-11'10'0,"8"11"-4"16,13 0 15-16,0-4-18 15,0 4 0-15,0 0 1 16,0 4 1-16,5 3-5 0,-5 1 0 31,0 14 6-31,0 15 1 16,-5-1-2-1,1 12 1-15,0-4-2 16,0 12 1-16,0-5-1 16,4-3 0-16,0 4-3 0,0-16 1 15,-4 9-1-15,4-16 0 16,0 4 0-16,0-14 0 15,4 3-4-15,0-8 0 16,4-6-10-16,5-5 0 16,-5-6-2-16,-4-5 1 15</inkml:trace>
          <inkml:trace contextRef="#ctx0" brushRef="#br0" timeOffset="4941.4282">7148 196 23 0,'-13'0'11'0,"1"0"-2"15,8-3 16-15,-5 3-24 16,1 3 0-16,-4 5 3 0,-5 7 0 16,0 3-4-16,-3 4 0 15,3 4 3-15,1 0 0 16,3 3-1-16,1 4 1 15,-1 0 0-15,13-3 0 16,13 7-1-16,-1-4 0 16,9-8 0-16,8-2 0 15,0-9 0-15,4-3 0 16,-4-7-1-16,-4-15 0 16,0 7-1-16,-1-10 1 0,-3-9-1 15,-4 1 1-15,-5-3 0 16,-8-12 0-16,-8 7 0 15,-4-3 0-15,-5 0-1 16,-7 4 1-16,-9-4-1 16,4 3 1-16,0 15-5 15,4-3 1-15,5 14-6 16,3 1 1-16,13 6-7 16,9 8 1-16</inkml:trace>
          <inkml:trace contextRef="#ctx0" brushRef="#br0" timeOffset="5209.3443">7487 237 24 0,'-12'-11'12'0,"3"7"-2"0,9 1 12 16,-4 3-19-16,0 0 0 15,0 3 1-15,0 1 1 16,4 7-6-16,0 11 0 15,0 0 5-15,0 4 1 16,0 0-1-16,8-1 0 16,0 9 0-16,5-5 0 0,3 4-1 15,9-7 1 1,8 3-2-16,13-10 0 0,-5-16-1 16,5-3 1-16,-5-3-1 15,-3-16 1-15,-5 1-1 16,-4-8 1-16,-9-3-3 15,-7-12 1-15,-5 4-4 16,-8 1 1-16,0-1-6 16,-4 7 0-16,0 1-7 15,0 18 0-15</inkml:trace>
          <inkml:trace contextRef="#ctx0" brushRef="#br0" timeOffset="5658.3044">8009 274 45 0,'-8'0'22'0,"28"-15"-22"16,-7 11 48-16,12-3-47 16,8-4 0-16,8 11 0 15,13 0 1-15,8 0-9 16,0-4 1-16,17-3-8 15,4 7 0-15</inkml:trace>
          <inkml:trace contextRef="#ctx0" brushRef="#br0" timeOffset="5491.4338">8170-24 31 0,'-16'0'15'0,"-5"-4"-8"0,21 8 21 16,-4 7-26-16,0 0 0 16,4 7 2-16,0 12 1 15,4-5-6-15,0 12 1 16,0 7 3-16,9 4 1 15,-5 0-2-15,0 4 1 16,1 3-2-16,-5-7 1 16,0-4-4-16,0-7 0 15,-4-12-4-15,0-3 0 16,0-3-6-16,0-12 0 0,0-7-2 16,-4-7 1-16</inkml:trace>
        </inkml:traceGroup>
        <inkml:traceGroup>
          <inkml:annotationXML>
            <emma:emma xmlns:emma="http://www.w3.org/2003/04/emma" version="1.0">
              <emma:interpretation id="{0EA57781-DF93-4896-8614-591ECE76F1D4}" emma:medium="tactile" emma:mode="ink">
                <msink:context xmlns:msink="http://schemas.microsoft.com/ink/2010/main" type="inkWord" rotatedBoundingBox="14723,16862 15828,16872 15814,18280 14709,182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87.2618">11268 381 38 0,'-4'0'19'0,"21"-19"-11"0,-9 12 32 0,8-1-39 15,5 5 1-15,0 3 0 16,4 0 0-16,-1 3-3 15,10 1 0-15,3 0-2 16,-4-1 0-16,13 1-7 16,-5-4 1-16,5 7-5 15,7-3 1-15</inkml:trace>
          <inkml:trace contextRef="#ctx0" brushRef="#br0" timeOffset="6889.5499">11372-2 36 0,'12'-48'18'0,"-12"63"-20"16,0-8 26-16,4 8-21 15,4 3 0-15,1 4 2 16,3 8 0-16,1-1-5 15,-1 12 1-15,0 3 4 16,-3 4 0-16,-1-1-1 16,-4 9 0-16,-4-5-1 15,8-7 0-15,-8-3-3 16,0-1 1-16,0-7-5 0,-4-7 1 16,4-4-6-16,-4-7 0 15,0-4-6-15,0-4 0 16</inkml:trace>
          <inkml:trace contextRef="#ctx0" brushRef="#br0" timeOffset="6589.1166">11109 163 19 0,'13'-3'9'0,"7"6"6"0,-20-3 0 15,4-7-11-15,0 0 1 0,-4 7 1 16,0 0 0-16,0-8-8 15,-4 5 1-15,-4-5 5 16,-4 5 0-16,-1 3-2 16,1 3 1-16,-13 1-1 15,1 3 0-15,-5-3 0 16,-8 7 0-16,4 4 0 16,4 0 0-16,4 10-1 15,9-2 0-15,4-9 0 16,7 5 1-16,10-5-2 15,11-2 1-15,5 2 0 16,7-3 0-16,1 0-1 16,-4 4 1-16,4 0-1 15,-1 0 1-15,1 3-1 16,4-3 1-16,-8 7 0 0,-5-4 0 16,-7 1 0-1,-5 3 0-15,-8 0 0 16,-8-3 0-16,-5-1 0 0,1-3 1 15,-8-4-2-15,-9 0 1 16,-4-4-4-16,0-3 0 16,0-4-5-16,0 0 0 15,8-11-7-15,17 0 0 16</inkml:trace>
          <inkml:trace contextRef="#ctx0" brushRef="#br0" timeOffset="16196.4527">10953-709 16 0,'-20'-22'8'0,"20"3"0"0,4 12 7 0,4-8-10 16,0 8 0-16,1-4 2 15,-1 4 1-15,-4 3-10 16,0 8 0-16,0 3 7 15,5 11 0-15,-5 12-2 16,-4-4 1-16,0 14 0 0,0 1 0 31,8 21 0-31,4-7 0 16,1 4 0-16,-5-11 1 16,5 7-1-1,-1-18 0-15,0 7-1 0,1-7 0 16,3-11-1-16,-3-4 0 15,-5-4-4-15,0-7 0 16,-3 4-12-16,3 0 1 16,0 0-3-16,-4-12 0 15</inkml:trace>
          <inkml:trace contextRef="#ctx0" brushRef="#br0" timeOffset="23434.3724">11918 362 24 0,'4'-7'12'0,"9"-19"-2"0,-9 15 12 0,0 0-20 15,-4-4 0-15,0 4 1 16,-4 0 0-16,0 0-4 16,0 0 1-16,-5 7 3 15,1-3 0-15,-4 7-2 16,-1 0 1-16,1 7-1 16,-5-3 1-16,1 7-1 15,-1 7 1-15,1-3-1 16,-1 4 0-16,0 3 0 15,5-4 1-15,0 4 0 16,7 0 0-16,1 4 0 16,0-4 0-16,0 0 0 15,0 0 0-15,8-3 0 16,4-5 0-16,5 9-1 0,3-9 0 16,1 1 0-16,-1-4 0 15,5-4 0 1,0-3 0-16,0 3-4 0,3-7 1 15,-3-7-7-15,-4 7 0 16,3-11-6-16,-3-4 0 16</inkml:trace>
        </inkml:traceGroup>
        <inkml:traceGroup>
          <inkml:annotationXML>
            <emma:emma xmlns:emma="http://www.w3.org/2003/04/emma" version="1.0">
              <emma:interpretation id="{3F4DD64A-DB11-4677-89FD-5C913C0E802A}" emma:medium="tactile" emma:mode="ink">
                <msink:context xmlns:msink="http://schemas.microsoft.com/ink/2010/main" type="inkWord" rotatedBoundingBox="15823,17602 15890,17603 15883,18346 15816,18345"/>
              </emma:interpretation>
              <emma:one-of disjunction-type="recognition" id="oneOf3"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3960.0002">12034-35 24 0,'0'-15'12'0,"4"4"-5"16,-4 11 13-16,0 0-17 0,0 0 1 16,5 3 2-16,-5 5 0 15,0 7-7 1,-5 10 0-16,1 8 6 0,0-7 0 15,0 11-1-15,-4 7 1 16,-1 0-1-16,1 8 0 16,0-4-1-16,0 11 1 15,-1-8-2-15,5 1 0 16,4-8 0-16,0-4 0 16,0 1-1-16,0-8 0 15,0-7-1-15,4-4 1 0,0-7 0 16,1-4 1-16,-5 0-2 15,0-8 0-15,0-3-5 16,0 0 1-16,0-7-11 16,4-4 1-16,-8-7-2 15,-5 3 0-15</inkml:trace>
        </inkml:traceGroup>
        <inkml:traceGroup>
          <inkml:annotationXML>
            <emma:emma xmlns:emma="http://www.w3.org/2003/04/emma" version="1.0">
              <emma:interpretation id="{DF6A4E18-CB0E-4131-A686-7A139FE90B48}" emma:medium="tactile" emma:mode="ink">
                <msink:context xmlns:msink="http://schemas.microsoft.com/ink/2010/main" type="inkWord" rotatedBoundingBox="16094,17797 17543,17811 17538,18269 16089,1825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781.5312">12245 344 36 0,'0'11'18'0,"25"3"-16"0,-12-10 30 16,3-4-31-16,1 11 0 15,8-11 0-15,8 0 1 16,4 0-2-16,0-11 0 16,1 0 2-16,-1 0 0 15,-4-7-1-15,-8-4 1 16,-9 3-1-16,-3 1 0 15,-9-1-1-15,-8 1 1 16,-4 3-1-16,-5 4 1 16,-8 4-1-16,-3-4 0 0,-5 3 0 15,0 8 0-15,4 8 0 16,0-1 0-16,4 4 1 16,-8 4 0-16,4 3 1 15,5 4 0-15,-1 4 1 16,4 11 1-16,5-4 1 15,12 11 0-15,4-3-1 16,9-8 1-16,3-4-1 16,1-7 0-16,3 4-2 15,5-11 1-15,4 3-2 16,4-14 0-16,1-4-3 16,3 0 1-16,0-4-7 15,0-14 1-15,-4 3-8 16,1-14 0-16,3-1-4 15,-12 16 0-15</inkml:trace>
          <inkml:trace contextRef="#ctx0" brushRef="#br0" timeOffset="9141.3782">12809 204 31 0,'-4'15'15'0,"4"14"-8"0,4-18 24 15,0 11-29-15,4 4 0 16,5-4 1-16,-5 7 1 16,8-3-5-16,-7 7 1 0,-1-3 3 15,-4-8 0-15,0-7-1 16,0-4 0-16,1-8-1 16,-5-3 1-16,0-3-2 15,0-12 1-15,0-7-1 16,0 0 1-16,0-4-1 15,4-11 0-15,4 4 0 16,4-7 0-16,5 10-1 16,-1-3 1-16,1 4 0 15,0 3 0-15,-1 7-1 16,1 5 0-16,-1 6-3 16,1 12 1-16,4 0-6 15,-1-1 0-15,1 5-4 16,4 6 0-16</inkml:trace>
          <inkml:trace contextRef="#ctx0" brushRef="#br0" timeOffset="9545.4674">13289 174 28 0,'-12'8'14'0,"-5"-5"-8"0,13 8 22 15,4 8-26-15,0 3 0 16,0 7 2-16,4 1 0 15,0 7-5-15,0-1 1 16,0 1 3-16,5-7 1 0,-5 3-2 16,0-11 1-16,-4-4-1 15,0-7 1-15,0 0-2 16,0-11 1-16,4-11-1 16,0-11 0-16,5 0 0 15,-1-7 0-15,4-1-2 16,5-14 1-16,-1 7 0 15,1 1 0-15,8 10-1 16,0 0 1-16,4 11 0 16,-4-3 0-16,-5 11 1 15,5-1 0-15,-4 8 0 16,0 4 0-16,-1 3 0 16,-3 4 1-16,-1 0-2 15,-3 0 1-15,-1 0-3 16,-3-7 1-16,-1 7-7 15,0-7 1-15,4-1-8 0,1 5 1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0:10.0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AF0A4A-DC95-43A5-802C-46CB419CC229}" emma:medium="tactile" emma:mode="ink">
          <msink:context xmlns:msink="http://schemas.microsoft.com/ink/2010/main" type="inkDrawing" rotatedBoundingBox="10728,6173 12874,6161 12875,6211 10729,6223" shapeName="Other"/>
        </emma:interpretation>
      </emma:emma>
    </inkml:annotationXML>
    <inkml:trace contextRef="#ctx0" brushRef="#br0">-1 40 12 0,'-5'-3'6'0,"14"-5"-1"16,-9 1 7-16,0 7-12 15,4-4 1-15,0-3-1 16,4 3 1-16,1 0-2 15,-1 1 1-15,0 3 0 16,0 0 1-16,1 0 0 16,-5 0 0-16,0 3-1 15,4-3 1-15,5 4 0 16,-5 0 0-16,0 0-1 16,5 3 1-16,3-3 0 15,-3-1 0-15,7 1-1 16,5 0 1-16,0-1-1 0,-4 1 1 15,-5-4-1-15,1 4 1 16,0-4-1 0,3 0 0-16,1 0 0 15,0 0 1-15,-1 0-1 0,1 0 0 16,4 0 0-16,0 0 0 16,0 0 0-16,-1 0 0 15,1 0 1-15,0-4 0 16,0 4 0-16,0-4 0 15,0 4 0-15,0 0 0 0,-1 0-1 16,5 0 1-16,-4 0-1 16,0 0 0-16,0 0 0 15,4 4 0-15,-4-4 0 16,0 0 1-16,-1 0-1 16,-3 0 0-16,0 0 1 15,0-4 0-15,-1 1-1 16,1-1 1-16,4 0-1 15,4 4 1-15,0 0-1 16,0 0 0-16,0 0 0 16,-4 0 0-16,4 0 0 15,0 0 0-15,0 0 0 16,4 0 0-16,-8 0 0 16,4 0 0-16,0 0 0 15,4 0 1-15,-4 4 0 16,4 0 0-16,-4-4-1 15,0 3 0-15,-4-3 0 16,-1 0 1-16,1-3-1 16,4-1 1-16,4-3-1 0,5 3 0 15,-1 0 0-15,0 1 1 16,1-1-1-16,-5 0 0 16,4 4 0-16,-8 0 1 15,-4 0 0-15,0 0 0 16,-5 0-1-16,-3 4 1 15,4-4 0-15,-5 4 0 16,5-1-1-16,-5-3 1 16,5 0-1-16,-4 0 0 0,-5 0 1 15,1 0 0-15,-5 0 0 16,0-3 0-16,-8 3 0 16,8-4 0-16,-8 4 0 15,5-4 0-15,-1 0-3 16,-4 4 0-16,0 4-8 15,0 4 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0:37.8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B131EB-021D-4F44-8C3A-E24F8B7C6BFB}" emma:medium="tactile" emma:mode="ink">
          <msink:context xmlns:msink="http://schemas.microsoft.com/ink/2010/main" type="inkDrawing" rotatedBoundingBox="5144,16833 8593,16889 8592,16959 5142,16902" shapeName="Other"/>
        </emma:interpretation>
      </emma:emma>
    </inkml:annotationXML>
    <inkml:trace contextRef="#ctx0" brushRef="#br0">-2 67 10 0,'-8'-3'5'0,"16"-12"5"0,0 15 5 16,1-4-12-16,7-7 0 16,-3 4 5-16,3 0 0 15,9-1-9-15,12 1 0 16,13 3 6-16,12 4 0 15,13 4-2-15,24-1 1 16,-4-3-3-16,17 0 0 16,8 4-1-16,9 4 1 0,-1 3 0 15,0-4 0-15,9 4 0 16,8 0 0 0,4-4 0-16,0 1 0 0,4 3 0 15,5-11 0-15,-1 0 2 16,-8-8 0-16,-4 5 0 15,-12-5 0-15,-13 5 0 16,-8 3 1-16,-17 0-1 16,-8 0 1-16,-17 0-3 15,-8 0 1-15,-8 0-2 16,-4 3 0-16,0 1-8 16,3 0 1-16,-3 7-7 15,-8 4 0-15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0:39.2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CAEF1F-9CB9-44DD-8FEF-A1B5DA9B598C}" emma:medium="tactile" emma:mode="ink">
          <msink:context xmlns:msink="http://schemas.microsoft.com/ink/2010/main" type="inkDrawing" rotatedBoundingBox="9016,16850 12482,16769 12485,16889 9019,16970" shapeName="Other"/>
        </emma:interpretation>
      </emma:emma>
    </inkml:annotationXML>
    <inkml:trace contextRef="#ctx0" brushRef="#br0">36 161 9 0,'-24'-4'4'0,"11"0"13"0,13 4-11 15,0 0-5-15,8-7 0 16,-8 0 2-16,5-4 1 16,-1 3-4-16,0 1 0 0,-4 7 5 15,4-11 0 1,8 3 0-16,1 8 0 0,-1-7-1 15,5-4 0-15,8 7-1 16,12-3 1-16,13 7-3 16,8-4 1-16,4 4 0 15,16-3 0-15,1-1 2 16,0-7 0-16,20 0-1 16,1 3 0-16,3 8 0 15,9 4 0-15,-9-4-1 16,9 0 0-16,8 4-1 15,-4-1 0-15,9-3 0 16,-5 0 0-16,4-3 0 16,13-5 1-16,-13 8 0 15,4 4 0-15,-12-4-1 16,0 0 0-16,-8 0 0 16,-1 0 0-16,-7 0-1 15,-13 0 1-15,-4 4-1 0,-1-1 1 16,-3-6-1-1,-17-1 1-15,-4 0 0 0,-4-3 0 16,-8 3 2-16,-5-7 0 16,-8 11-5-16,-4 0 0 15,-8 11-13-15,4 8 1 16,4 3-3-16,-9-11 1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0:40.1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A216C4-6D0B-4904-BE32-0A846ADC3874}" emma:medium="tactile" emma:mode="ink">
          <msink:context xmlns:msink="http://schemas.microsoft.com/ink/2010/main" type="inkDrawing" rotatedBoundingBox="13052,16807 16795,16947 16791,17035 13048,16895" shapeName="Other"/>
        </emma:interpretation>
      </emma:emma>
    </inkml:annotationXML>
    <inkml:trace contextRef="#ctx0" brushRef="#br0">3 40 10 0,'-8'4'5'0,"8"-8"7"16,0 4-4-16,4-7-5 15,0-4 0-15,0 7 2 16,-4 4 1-16,0 0-6 16,4-3 0-16,0 3 5 15,5-8 1-15,7 8-2 16,5-3 0-16,8 3 0 0,16 0 0 15,1 0-2-15,8 0 1 16,16 0-1-16,-4 0 1 16,17 0-1-16,13-4 0 15,3 4 0-15,25 4 1 16,-4-1-1-16,13-3 0 16,8 4 0-16,16 3 1 15,-12-7 0-15,8 0 1 16,-4 4-2-16,13 14 0 0,-21-3-1 15,3 0 1-15,-3-8-1 16,-4 1 0-16,-5 3-1 16,-7 0 1-16,-9-8-1 15,0 1 0-15,0 0 0 16,-17-1 1-16,-4 1-1 16,-8 0 1-16,-8-1 0 15,-9 1 0-15,-8 0-3 16,-12-1 0-16,-9 1-8 15,-12 3 0-15,-4 8-6 16,-25-7 0-16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0:58.0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44D59E-E91F-497A-8D50-CF85189B05FB}" emma:medium="tactile" emma:mode="ink">
          <msink:context xmlns:msink="http://schemas.microsoft.com/ink/2010/main" type="writingRegion" rotatedBoundingBox="19277,13958 21716,13958 21716,15394 19277,15394"/>
        </emma:interpretation>
      </emma:emma>
    </inkml:annotationXML>
    <inkml:traceGroup>
      <inkml:annotationXML>
        <emma:emma xmlns:emma="http://www.w3.org/2003/04/emma" version="1.0">
          <emma:interpretation id="{587DF66F-2968-4EB6-B6AE-1AC090459448}" emma:medium="tactile" emma:mode="ink">
            <msink:context xmlns:msink="http://schemas.microsoft.com/ink/2010/main" type="paragraph" rotatedBoundingBox="19277,13958 21716,13958 21716,15394 19277,15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0E0E84-6BF2-497E-A0F3-EFED6D87E212}" emma:medium="tactile" emma:mode="ink">
              <msink:context xmlns:msink="http://schemas.microsoft.com/ink/2010/main" type="line" rotatedBoundingBox="19277,13958 21716,13958 21716,15394 19277,15394"/>
            </emma:interpretation>
          </emma:emma>
        </inkml:annotationXML>
        <inkml:traceGroup>
          <inkml:annotationXML>
            <emma:emma xmlns:emma="http://www.w3.org/2003/04/emma" version="1.0">
              <emma:interpretation id="{D4B5699E-972F-4E81-A2B7-E9740D32510F}" emma:medium="tactile" emma:mode="ink">
                <msink:context xmlns:msink="http://schemas.microsoft.com/ink/2010/main" type="inkWord" rotatedBoundingBox="19277,13958 21716,13958 21716,15394 19277,15394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2223 229 22 0,'0'-19'11'0,"0"8"-9"16,8 8 12-16,1-5-13 15,3-3 0-15,0 0 2 16,1-7 0-16,-5 3-3 16,-8 0 1-16,-8 1 2 15,-9-1 1-15,-8 4-1 16,-4 0 1-16,-8 0-2 15,-21 0 1-15,4-4-2 0,-8 4 1 16,-8 0-1 0,-9 3 0-16,-4 8-1 0,-8 0 0 15,-8 0 0-15,-13 4 1 16,-8 3-1-16,0 8 0 16,8 0 0-16,-4 0 1 15,8-1-1-15,9 1 0 0,4 0 0 16,4 3 0-1,8 4 0-15,4 11 0 0,5 8 0 16,-1 3 0-16,9 8-1 16,4-4 1-16,8 7-1 15,12-4 1-15,9 12 0 16,13-1 0-16,7 1 0 16,13 14 0-16,21 1 0 15,12 6 1-15,4-10-1 16,17-8 1-16,16-7 0 15,13 4 0-15,25 3 0 16,-5-11 0-16,18-7 0 16,15-8 1-16,13-3-2 15,0-15 1-15,9-11 0 16,-5-7 0-16,9-8 1 16,-18-14 0-16,-7-8-1 15,-4-7 1-15,-17 0-1 16,-13-8 1-16,-24-10 0 15,-13-30 0-15,-16-4-2 16,-13-7 1-16,-12 4 0 16,-13-4 0-16,-12 0-1 0,-12-8 0 15,-13 5 0-15,-8 14 1 16,-8 7-3-16,-1 8 1 16,5 11-5-16,8 11 0 15,4 3-7-15,8 15 1 16,17 8-2-16,17-1 0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1:13.7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6E382E-D65A-4547-B205-8A26252A6F9F}" emma:medium="tactile" emma:mode="ink">
          <msink:context xmlns:msink="http://schemas.microsoft.com/ink/2010/main" type="inkDrawing" rotatedBoundingBox="8290,8022 12253,8069 12252,8125 8289,8078" shapeName="Other"/>
        </emma:interpretation>
      </emma:emma>
    </inkml:annotationXML>
    <inkml:trace contextRef="#ctx0" brushRef="#br0">6 17 2 0,'-13'-7'1'0,"17"10"0"0,1 1 1 16,-5-4 0-16,0 0 1 15,0 0 4-15,0 0 0 0,0 0-7 16,0 0 0-16,8 0 5 16,4 0 1-16,5 0-2 15,8 0 1-15,8-7-2 16,4 3 0-16,17 0-2 16,4 0 1-16,8 4-1 15,0 4 1-15,9 0 0 16,8-4 0-16,8 4-1 15,12-4 1-15,9 3-1 16,12 1 1-16,9-4-1 16,20 0 1-16,9 4-1 15,3-4 1-15,9 3 0 16,9 5 0-16,-5 3-1 16,-13-4 1-16,5 0 0 0,-4 1 0 15,-13-1-1 1,-8-3 1-16,-13-4-1 0,5-4 1 15,-13 0-1-15,-12 1 1 32,4-5-1-32,-25 5 0 15,-12-1 0-15,-21-3 0 16,-13 3-1-16,-3 0 0 16,-9 1-3-16,0 3 0 15,-12 0-8-15,-5 7 0 16,-12 4-1-16,-4-7 1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1:22.2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03E96D-E3A5-42F9-845A-0234698B0586}" emma:medium="tactile" emma:mode="ink">
          <msink:context xmlns:msink="http://schemas.microsoft.com/ink/2010/main" type="inkDrawing" rotatedBoundingBox="5371,5061 9190,8501 7118,10802 3298,7362" semanticType="callout" shapeName="Other"/>
        </emma:interpretation>
      </emma:emma>
    </inkml:annotationXML>
    <inkml:trace contextRef="#ctx0" brushRef="#br0">1336-3 22 0,'-21'-3'11'0,"0"10"-11"0,17-3 12 0,0-4-13 16,4 3 1-16,0 5 0 15,0-1 0-15,-4 1 1 16,0-1 0-16,0 0 0 15,-5 4 0-15,-3 0 1 16,-5 0 0-16,-7 8 0 16,-5-1 0-16,-5 4 0 15,-7 0 1-15,0 0-1 16,-1 4 0-16,-3 7-1 16,-1 4 1-16,-4 7-1 15,-8 8 0-15,5 3-1 16,3 4 0-16,0 0 0 15,-4 7 1-15,0-7-1 16,-4 0 1-16,5 4-1 0,-1 3 1 16,4 4-1-1,0 7 1-15,1 8-1 16,3 3 0-16,1-3 0 16,3 7 0-16,9 0 0 15,4 11 0-15,8-7 0 0,5-1 0 16,3-3 0-16,9 8 0 15,4-5 0-15,9 8 0 0,7 1 0 16,5 2 0 0,0-3 0-16,8-7 0 0,4 3 0 15,4-7 0-15,8 8 0 16,5-4 0-16,12-1 0 16,-8-10 1-16,4-4-1 15,8-4 1-15,9 4-1 16,4-3 0-16,8-1 0 15,8 0 1-15,0 4-1 16,0-7 0-16,5-4 0 16,-5 0 0-16,4-8 0 15,1 4 1-15,-1-7 0 16,-4-3 0-16,9-12 0 16,-1 0 1-16,5-11-1 15,12-3 0-15,-12 3 0 16,8-11 0-16,0 7-1 15,4-7 1-15,8-7-1 16,-12-4 0-16,0-7 0 16,4-4 0-16,-4-8 0 15,8-3 1-15,-8-3 0 0,-8-1 0 16,4-15-1-16,4-3 1 16,0 0 0-16,4 0 1 15,-12-7-1-15,-5-5 0 16,-8-6 0-16,-4 3 0 15,1-7 0-15,-14-8 0 16,-7 4 0-16,-5-3 1 0,-4-1 0 16,-4 8 0-16,-4 0-1 15,-4 3 1 1,-5 4-1-16,-3 4 1 16,-5 4-2-16,-4 3 1 0,-12 7-1 15,-1 5 1-15,-3 3-4 16,-5-1 0-16,-3 12-5 15,-1-7 1-15,-4 7-7 16,0 0 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1:23.3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E4F726-76DF-4860-B917-B795221D21F5}" emma:medium="tactile" emma:mode="ink">
          <msink:context xmlns:msink="http://schemas.microsoft.com/ink/2010/main" type="inkDrawing" rotatedBoundingBox="8586,8629 8594,8633 8588,8647 8580,8643" shapeName="Other">
            <msink:destinationLink direction="with" ref="{41C44518-2523-4767-A0D4-4D4439DE95BB}"/>
          </msink:context>
        </emma:interpretation>
      </emma:emma>
    </inkml:annotationXML>
    <inkml:trace contextRef="#ctx0" brushRef="#br0">8 4 1 0,'-8'-4'0'0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1:23.9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C44518-2523-4767-A0D4-4D4439DE95BB}" emma:medium="tactile" emma:mode="ink">
          <msink:context xmlns:msink="http://schemas.microsoft.com/ink/2010/main" type="inkDrawing" rotatedBoundingBox="8614,8396 9390,8548 9320,8908 8543,8756" semanticType="callout" shapeName="Other">
            <msink:sourceLink direction="with" ref="{90E4F726-76DF-4860-B917-B795221D21F5}"/>
          </msink:context>
        </emma:interpretation>
      </emma:emma>
    </inkml:annotationXML>
    <inkml:trace contextRef="#ctx0" brushRef="#br0">4 137 22 0,'-4'7'11'0,"12"-3"-5"16,-4-4 12-16,4-4-17 16,5 4 0-16,3-4 2 15,5 1 0-15,4-5-4 16,4 1 1-16,0 3 2 16,4-3 0-16,0-1 0 15,0 5 1-15,0-1-1 16,-4 4 0-16,4-4-1 15,1 1 1-15,3-1-1 16,-4-3 1-16,4-4-1 16,-8 0 0-16,0 0 0 15,-8 3 0-15,-5 1 0 0,1-1 0 16,-5 1 0 0,-3-4 1-16,-5 7-1 15,-4 4 1-15,0 0-1 0,0 0 0 16,0 0-1-16,0 0 0 15,4 0 0-15,0 4 1 16,-4-4 0-16,4 7 0 16,0 1-1-16,-4-1 0 15,0 4 0-15,0 4 1 16,0 3-1-16,0 4 0 16,0 0 0-16,0-3 0 15,0 3 1-15,0 0 0 16,5 4 0-16,-1 0 1 0,4-1 0 15,0-3 0-15,5 1-1 16,-1-5 1 0,1-3-1-1,-1-1 1-15,0 1-1 16,-3-8 1-16,-1 1-2 16,-4-1 1-16,0-3-7 15,0 0 1-15,-4-1-10 16,-4 1 1-16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1:39.3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4082AC-6F00-4BE7-96CD-7ABC42D44010}" emma:medium="tactile" emma:mode="ink">
          <msink:context xmlns:msink="http://schemas.microsoft.com/ink/2010/main" type="inkDrawing" rotatedBoundingBox="20908,10971 21204,15166 20756,15197 20460,11002" semanticType="callout" shapeName="Other">
            <msink:sourceLink direction="with" ref="{96A03ED0-0F49-43D3-AC7C-28C472592876}"/>
          </msink:context>
        </emma:interpretation>
      </emma:emma>
    </inkml:annotationXML>
    <inkml:trace contextRef="#ctx0" brushRef="#br0">5 14 22 0,'-16'-15'11'0,"16"30"-10"0,8-22 12 16,4-1-12-16,1 4 1 15,7 1 4-15,5 6 1 16,4 9-7-16,4 6 0 0,0 0 5 16,-4 12 0-1,-4 14-1-15,0 7 1 16,-4 23-1-16,4 18 0 0,4 8-1 16,8 14 1-16,-4 11-1 15,4 11 0-15,1 19-1 16,-1 7 1-16,-8 11-2 15,-13 18 1-15,-3 8-1 16,-9 11 0-16,-8 7 0 16,-4-15 1-16,-1 4-1 15,1-3 1-15,-4-4-1 16,-1-19 0-16,-3-11 1 16,-1-7 0-16,-4-11 0 15,1-18 0-15,-1-19-1 16,4-18 1-16,5-19-2 15,0-14 0-15,3-16-5 16,5-13 0-16,4-12-9 16,8-11 0-16,5-19-3 15,3-14 0-15</inkml:trace>
  </inkml:traceGroup>
</inkml:ink>
</file>

<file path=ppt/ink/ink39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6A03ED0-0F49-43D3-AC7C-28C472592876}" emma:medium="tactile" emma:mode="ink">
          <msink:context xmlns:msink="http://schemas.microsoft.com/ink/2010/main" type="inkDrawing" rotatedBoundingBox="19226,15712 19267,15687 19277,15703 19235,15727" shapeName="Other">
            <msink:destinationLink direction="with" ref="{CC4082AC-6F00-4BE7-96CD-7ABC42D44010}"/>
          </msink:context>
        </emma:interpretation>
      </emma:emma>
    </inkml:annotationXML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0:52.5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EBF3AD-DA54-4DD1-92E7-1ECB8D879A85}" emma:medium="tactile" emma:mode="ink">
          <msink:context xmlns:msink="http://schemas.microsoft.com/ink/2010/main" type="writingRegion" rotatedBoundingBox="10085,10259 18822,9945 18865,11132 10128,11445"/>
        </emma:interpretation>
      </emma:emma>
    </inkml:annotationXML>
    <inkml:traceGroup>
      <inkml:annotationXML>
        <emma:emma xmlns:emma="http://www.w3.org/2003/04/emma" version="1.0">
          <emma:interpretation id="{07CC94B3-F3C0-4DA2-AD96-5A7B09C0A041}" emma:medium="tactile" emma:mode="ink">
            <msink:context xmlns:msink="http://schemas.microsoft.com/ink/2010/main" type="paragraph" rotatedBoundingBox="10085,10259 18822,9945 18865,11132 10128,11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00DFB1-4F65-4DB1-BE8B-FB18FDAF5319}" emma:medium="tactile" emma:mode="ink">
              <msink:context xmlns:msink="http://schemas.microsoft.com/ink/2010/main" type="line" rotatedBoundingBox="10085,10259 18822,9945 18865,11132 10128,11445"/>
            </emma:interpretation>
          </emma:emma>
        </inkml:annotationXML>
        <inkml:traceGroup>
          <inkml:annotationXML>
            <emma:emma xmlns:emma="http://www.w3.org/2003/04/emma" version="1.0">
              <emma:interpretation id="{0571DE8A-3564-4240-AB55-93F904164792}" emma:medium="tactile" emma:mode="ink">
                <msink:context xmlns:msink="http://schemas.microsoft.com/ink/2010/main" type="inkWord" rotatedBoundingBox="10096,10556 13831,10422 13857,11140 10121,112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513 327 21 0,'-9'4'10'0,"18"-4"-3"15,-9 0 9-15,12-4-16 16,5 0 0-16,3-3 1 15,5-8 0-15,12-3-2 16,1-4 1-16,-1-4 0 16,4-4 1-16,-7 8-1 15,-5-3 1-15,-5-5-1 16,-7 1 1-16,-5 7-1 16,-7-8 1-16,-1 4 1 0,-13 8 0 15,-7 7 0 1,-5 4 1-16,-8 7 0 15,0 14 0-15,0 5 0 0,0-1 0 16,4 12-2-16,0 14 1 16,5 4 0-16,-1 3 0 15,9-14-1-15,3 11 1 16,9-4-1-16,4 0 0 16,9 0-1-16,12-7 1 0,4-4-1 15,8-7 1-15,9-8 1 16,-5-10 0-16,-4-12-4 15,-8-7 1-15,-4-4-8 16,-4-10 1-16,0-5-4 16,7 1 0-16</inkml:trace>
          <inkml:trace contextRef="#ctx0" brushRef="#br0" timeOffset="692.2208">1055 88 21 0,'0'18'10'0,"8"-18"-8"0,-8 7 14 15,5 12-15 1,-1 10 0-16,0 8 0 15,0-7 1-15,0 10-3 16,4 1 1-16,1 3 0 0,-1 0 1 16,0 0-1-16,-4-14 1 15,1-8-1-15,-1-11 1 16,-4-11-1-16,0-11 0 16,0-8 0-16,0 1 1 0,0-8-1 15,0-14 1 1,0-5-1-16,4-6 0 0,0 14 0 15,4 4 0-15,1-4 0 16,-1 8 0-16,4 3-1 16,-3 11 1-16,3 8-1 15,0 7 1-15,1 3 0 16,-1 16 0-16,1 10-1 16,-5 8 1-16,4-7 0 15,-3 10 1-15,3 8-1 16,5-4 0-16,-1-7 0 15,-3-8 1-15,-5-18-1 16,0-14 0-16,0-19 0 16,1 3 0-16,-5-10 0 15,8-12 0-15,1-3-1 16,-1 7 1-16,5 0 0 16,-1 1 0-16,5-5 0 0,0 12 0 15,-1 10-1-15,1 1 1 16,-4 7 1-16,-5 18 0 15,1 1 1 1,-5 10 0-16,0 8 0 16,0 11 1-16,1 7-1 0,-5-4 1 15,4 12-1-15,0 3 0 16,-3-3-1-16,-1-1 1 0,0-10-5 16,0-8 1-16,0-8-8 15,4-10 1 1</inkml:trace>
          <inkml:trace contextRef="#ctx0" brushRef="#br0" timeOffset="-527.8869">-1 102 11 0,'-4'19'5'0,"8"-19"5"0,-4 0 5 0,0 0-13 16,4 0 0-1,0-4 1-15,-4 4 1 0,5 7-5 16,-1 12 1-16,0 10 3 15,-4 8 1-15,0 4-2 16,0-8 1-16,0 7-2 16,0 4 1-16,4 1-1 15,-4-1 1-15,0-11-2 16,0-11 0-16,4-11 0 16,-4-11 1-16,4-15-1 15,0-10 0-15,1 10 0 16,-1-7 0-16,4-15 0 15,0-7 1-15,5-8 0 16,3 1 0-16,5 7 0 16,8 3 0-16,-4 1 0 15,4 3 1-15,-4 4-1 16,-5 11 0-16,1 3-1 16,0 12 1-16,-1-1-1 0,1 5 1 15,-4 3 0-15,-1 0 1 16,1 0-6-16,-1 0 1 15,1-8-7-15,0 12 0 16</inkml:trace>
          <inkml:trace contextRef="#ctx0" brushRef="#br0" timeOffset="1126.7218">1904 47 33 0,'-12'0'16'0,"-13"41"-15"15,21-41 24-15,0 11-25 16,-5 11 1-16,1 7 0 16,0 12 0-16,4-8-2 15,4 0 1-15,8 11 0 16,0 0 0-16,5 1 0 0,3-5 0 15,13-7-1-15,4-7 0 16,9-15 1-16,-1-4 0 16,-4-18 0-16,1-7 0 15,-9-12 0-15,-5 8 0 16,-3-11 2-16,-8-4 0 16,-5-3 0-16,-12-4 1 15,-9 3 1-15,-7 1 0 16,-9-1 0-16,-5 8 0 15,1 7-3-15,4 4 0 16,5 15-9-16,7 0 0 0,9 14-5 16,16 0 0-16</inkml:trace>
          <inkml:trace contextRef="#ctx0" brushRef="#br0" timeOffset="1619.6299">2318 18 35 0,'-4'14'17'0,"8"12"-16"0,0-22 28 16,5 0-29-16,-1 10 1 15,4 5 0-15,5 14 0 16,0 7-2-16,3 5 1 15,1-12 1-15,4 3 0 0,4 5-1 16,-9-4 0-16,1-8 1 16,-4-3 0-16,3-8 0 15,1-18 1 1,0-18-1-16,0 7 0 0,-5-19 1 16,1-14 1-16,-1-4-2 15,1 8 1-15,-1 3-1 16,1-3 1-16,-5-1-3 15,1 12 1-15,-5-1-9 16,0 16 0-16,9 6-4 16,0 12 0-16</inkml:trace>
          <inkml:trace contextRef="#ctx0" brushRef="#br0" timeOffset="2072.2251">2923 364 25 0,'16'7'12'0,"26"-18"-13"0,-26 4 15 31,30-15-14-31,4-4 0 16,-13-4 0-16,-4-3 1 15,-4 0 0-15,-4 11 0 16,-13 0 1-16,-3 0 1 16,-9 0 1-16,-5 3 0 0,-3 1 0 15,-8 3 0-15,-5 12 0 16,-4 14 0-16,-4-8-2 16,0 5 1-16,0 10-1 15,-4 8 0-15,8 11 1 16,4 3 0-16,9-7 0 15,4 8 1-15,4 7-1 16,8-4 1-16,8 7-2 16,5-10 1-16,3-4-2 15,5-8 1-15,4-10-1 16,0-8 1-16,0-8-4 16,0-10 0-16,8-12-7 15,1-14 1-15,-1 0-7 16,9 4 1-16</inkml:trace>
          <inkml:trace contextRef="#ctx0" brushRef="#br0" timeOffset="2491.0012">3730-30 29 0,'-20'-7'14'0,"-1"3"-6"0,13 4 16 16,-5 0-22-16,-7 4 0 0,3 3 0 15,-4 11 1-15,5 4-4 16,3-3 0-16,1 3 2 16,0 7 1-16,7-3-2 15,1 0 1-15,0 0-1 16,0-1 1-16,4-3-1 15,8 1 0-15,5-5 0 16,3 0 1-16,9-3-1 16,0 0 0-16,8-4 0 15,-8-4 0-15,0 8 0 16,-9 3 1-16,-3 4 2 16,-9 8 0-16,-8 3 0 15,-5-4 0-15,-11 1 0 16,-5 3 1-16,-4 0-2 15,0-7 0-15,12-11-11 0,5-8 1 16,8-11-6-16,12-18 0 16</inkml:trace>
        </inkml:traceGroup>
        <inkml:traceGroup>
          <inkml:annotationXML>
            <emma:emma xmlns:emma="http://www.w3.org/2003/04/emma" version="1.0">
              <emma:interpretation id="{40372F71-C337-4894-8ECB-7E2C8489A1DD}" emma:medium="tactile" emma:mode="ink">
                <msink:context xmlns:msink="http://schemas.microsoft.com/ink/2010/main" type="inkWord" rotatedBoundingBox="14713,10093 15819,10714 15472,11331 14366,107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81.5842">4981 77 27 0,'-12'14'13'0,"8"1"-13"0,4-22 20 0,0 10-18 16,0 8 1-16,8 8 1 16,0 7 0-16,5 3-6 15,3 1 1-15,5-5 2 16,4-3 1-16,0-7-2 16,4-11 1-16,-1-12 0 15,6-6 0-15,-1-8-1 16,-4-8 1-16,0 8 0 15,-4-4 0-15,-5-3-1 0,-3 3 1 16,-1 4-1-16,-3 0 0 16,-5 0 0-1,0 14 0-15,-8 8 0 0,0 4 1 16,0 11 0-16,0-8 0 16,0 15 1-16,5 11 0 15,-1 12 1-15,0 2 0 16,0 12 0-16,0 8 0 15,0 3-1-15,0 11 0 16,-4-37-1-16,5-4 1 16,-1-7-5-16,0-11 1 0,0 4-7 15,4-11 1-15,-4-11-5 16,9-12 0-16</inkml:trace>
          <inkml:trace contextRef="#ctx0" brushRef="#br0" timeOffset="3302.5845">4422 106 41 0,'-17'11'20'0,"30"-11"-22"15,-5 0 37-15,9 0-34 16,3-4 0-16,14 4 2 0,3 0 0 16,4 0-3-1,5 0 0-15,-5 0-2 0,-8-7 0 16,5 11-7-16,-1-8 0 16,4 0-4-16,9-3 0 15</inkml:trace>
          <inkml:trace contextRef="#ctx0" brushRef="#br0" timeOffset="3067.3908">4608-450 28 0,'0'0'14'0,"5"11"-5"0,-5-3 16 15,4 6-23-15,-4 12 0 16,8 0 3-16,0 14 0 15,1 19-6-15,-5 11 0 16,0-4 3-16,0 15 1 0,0 8-1 16,4-12 1-16,1-7-2 15,7 0 0-15,-3-11-3 16,-1-11 0-16,-4-19-6 16,-4-7 1-16,1-7-6 15,3-8 1-15</inkml:trace>
        </inkml:traceGroup>
        <inkml:traceGroup>
          <inkml:annotationXML>
            <emma:emma xmlns:emma="http://www.w3.org/2003/04/emma" version="1.0">
              <emma:interpretation id="{8963D92D-C4E1-4ED4-96C4-BF89E549C39B}" emma:medium="tactile" emma:mode="ink">
                <msink:context xmlns:msink="http://schemas.microsoft.com/ink/2010/main" type="inkWord" rotatedBoundingBox="15069,10546 15151,10543 15157,10690 15075,10692"/>
              </emma:interpretation>
              <emma:one-of disjunction-type="recognition" id="oneOf2"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|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0613.0898">4965 10 16 0,'0'-7'8'0,"8"7"-2"16,-4 4 8-16,-4-4-13 0,8 3 1 16,1-3 2-1,-9 0 0-15,4-7-3 16,0 11 1-16,0-1 3 0,0 5 1 16,0-1-1-16,-4 12 0 15,0-27-1-15,0 8 1 16,4 4-3-16,1 7 1 15,-1 7-7-15,0 8 0 16,4 0-8-16,5 0 1 16</inkml:trace>
        </inkml:traceGroup>
        <inkml:traceGroup>
          <inkml:annotationXML>
            <emma:emma xmlns:emma="http://www.w3.org/2003/04/emma" version="1.0">
              <emma:interpretation id="{6F1BB6F9-2A50-4055-BB14-BD1621A01DDA}" emma:medium="tactile" emma:mode="ink">
                <msink:context xmlns:msink="http://schemas.microsoft.com/ink/2010/main" type="inkWord" rotatedBoundingBox="15672,10459 16475,10430 16503,11216 15700,1124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063.0004">5573 58 42 0,'0'19'21'0,"4"47"-24"16,1-40 38-16,3 14-34 15,0 4 0-15,0 12 1 16,1 13 1-16,-9 12-4 15,0-29 1-15,0 0-1 16,0-8 1-16,0-7-6 16,0-12 1-16,0-10-7 0,0 0 0 15,0-12-1 1,4-17 0-16</inkml:trace>
          <inkml:trace contextRef="#ctx0" brushRef="#br0" timeOffset="4311.0837">5656 3 37 0,'13'-40'18'0,"3"14"-21"0,-8 18 39 16,1 5-35-16,3-5 0 0,1 5 0 15,3-1 1-15,1 8-2 16,3 7 0-16,-3 7 2 16,4 8 0-1,-5-4 0-15,-7 7 1 0,-1 8 0 16,-8 11 0-16,-4 0 0 15,-5-8 0-15,-3-10 0 16,-9 3 0-16,-4-4-1 16,1-10 0-16,-1-1-1 15,0-7 0-15,4-7-3 16,0 3 0-16,5-7-10 16,8-11 1-16,12-3-5 15,8-1 0-15</inkml:trace>
          <inkml:trace contextRef="#ctx0" brushRef="#br0" timeOffset="4771.371">6074 165 29 0,'17'4'14'0,"0"-12"-11"0,-9 5 19 15,4-5-20-15,5-3 0 16,4 4 0-16,3-1 1 0,1 1-4 16,0-11 0-1,-4-1 3-15,-1-6 1 0,-3-1-2 16,-9 0 1-16,-4 0 0 15,-4 0 0-15,-8 4 1 16,-8 4 0-16,-5 7 0 16,-4 4 0-16,0 7-1 15,5 7 1-15,-5 11-1 16,0 4 0-16,-4 4-1 16,4 4 1-16,4 10 0 15,5 12 0-15,7-1 0 16,14-10 0-16,7 3 0 15,0-4 1-15,9-6-1 16,8-12 0-16,8-8-2 16,5-10 1-16,3 0-10 15,1-12 0-15,-5-14-7 0,9 0 0 16</inkml:trace>
        </inkml:traceGroup>
        <inkml:traceGroup>
          <inkml:annotationXML>
            <emma:emma xmlns:emma="http://www.w3.org/2003/04/emma" version="1.0">
              <emma:interpretation id="{3AE12230-EB9D-4E46-9CB5-E686E489CBDC}" emma:medium="tactile" emma:mode="ink">
                <msink:context xmlns:msink="http://schemas.microsoft.com/ink/2010/main" type="inkWord" rotatedBoundingBox="17215,10074 18825,10016 18853,10819 17244,1087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823.1593">7412 29 35 0,'-8'51'17'0,"4"-32"-17"0,4-8 27 15,0 11-26-15,0 4 1 16,0 3 0-16,0 1 0 15,0-8-3-15,4-8 1 16,0-10 1-16,-4-11 0 16,4-12-1-16,0-7 1 15,0 4-1-15,5-7 0 16,3-12 0-16,5 5 0 16,-1-12 0-16,5 0 0 15,4 0-1-15,0 4 1 16,4 7 0-16,0 8 0 0,0 18 0 15,-5 11 0-15,1 14 1 16,-4 8 0-16,0 12 2 16,-5 10 0-16,-3-4 0 15,-5 15 1-15,-4 12-1 16,0-5 1-16,4-25-4 16,-3-4 0-16,-1-3-12 15,-4-12 0-15,16-7-2 16,1-11 0-16</inkml:trace>
          <inkml:trace contextRef="#ctx0" brushRef="#br0" timeOffset="6471.5395">8025 36 44 0,'-21'4'22'0,"13"7"-11"0,8-11 36 15,0 4-46-15,8-1 1 16,1-6 0-16,-1 6 1 16,8-6-4-16,5 3 1 15,4-8-3-15,4 8 1 16,4 0-9-16,4-7 1 0,5 3-6 15,3 4 0-15</inkml:trace>
          <inkml:trace contextRef="#ctx0" brushRef="#br0" timeOffset="6275.3976">8406-398 29 0,'-4'-30'14'0,"-13"-3"-4"0,9 26 22 0,-4-1-30 15,-9 1 1 1,0 0 3-16,-4-1 0 15,-4 1-8-15,0 3 1 0,4 8 3 16,5 3 1-16,-1 8-2 16,5 7 0-16,-1 4-1 15,5 0 0-15,-1 11 1 16,5 7 0-16,4 15 0 16,0-4 1-16,-5 7 0 15,5-14 0-15,0 4 0 16,0 3 1-16,0 4-2 15,0 0 0-15,4-4 0 16,0-18 0-16,0-11-4 16,0-8 1-16,4 0-7 15,-4 1 1-15,4-12-8 16,8-10 1-16</inkml:trace>
          <inkml:trace contextRef="#ctx0" brushRef="#br0" timeOffset="5449.4704">7143-343 36 0,'-21'-22'18'0,"17"7"-20"0,0 15 30 0,4 4-29 16,0 3 1-16,4 1-6 15,0 3 0-15,4-4-1 16,13 4 1-16</inkml:trace>
          <inkml:trace contextRef="#ctx0" brushRef="#br0" timeOffset="5314.4038">7201-71 39 0,'4'19'19'0,"-12"29"-14"0,4-26 26 15,-9-11-27-15,9 7 0 16,0 12 1-16,0 3 1 16,0 7-9-16,-1 4 1 15,5-14 5-15,0-1 0 16,0-14-6-16,0 3 0 16,0-6-7-16,-4-1 0 0,4-11-4 15,0-19 0-15</inkml:trace>
          <inkml:trace contextRef="#ctx0" brushRef="#br0" timeOffset="6873.7952">8638-141 40 0,'-8'-7'20'0,"-9"7"-20"16,13 4 32-16,0 3-29 15,-5 4 0-15,1 0 0 16,-4 4 1-16,-5 3-6 16,-4 12 1-16,1 7 3 15,3-19 1-15,1 8-2 16,3 3 0-16,1 8 0 16,8 0 0-16,4-4-1 15,16 0 1-15,5-3-2 16,8-8 1-16,4-8 0 0,-4-3 0 15,-4-11 0-15,0-11 0 16,0-3 0-16,-5-8 1 16,1-8 0-16,-4 8 0 15,-5-4-1-15,-4 0 1 16,-4-7 0-16,-4-3 0 16,-4 2 0-16,-4 9 0 15,0 3-1-15,-5 7 1 16,-3-4-1-16,-5 12 1 15,0-4-5-15,-4 4 0 0,5-1-10 16,3 1 1-16,9 3-2 16,0 4 0-16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04.4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9382F8-F1D8-4927-BB58-6A1616021EAD}" emma:medium="tactile" emma:mode="ink">
          <msink:context xmlns:msink="http://schemas.microsoft.com/ink/2010/main" type="inkDrawing"/>
        </emma:interpretation>
      </emma:emma>
    </inkml:annotationXML>
    <inkml:trace contextRef="#ctx0" brushRef="#br0">5-2 20 0,'-5'-4'10'0,"5"23"-6"0,0-12 14 16,0 4-17-16,5 0 1 15,-1 4 0-15,4 3 1 16,0 1-4-16,-4-1 0 16,1 4 2-16,-1-3 0 15,0-5-2-15,-4 1 0 16,0-4-4-16,0 0 1 0,0-3-4 15,0-5 1-15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07.5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BFBC09-D783-4314-869E-925CC465B2AF}" emma:medium="tactile" emma:mode="ink">
          <msink:context xmlns:msink="http://schemas.microsoft.com/ink/2010/main" type="inkDrawing"/>
        </emma:interpretation>
      </emma:emma>
    </inkml:annotationXML>
    <inkml:trace contextRef="#ctx0" brushRef="#br0">37 82 22 0,'-4'-7'11'0,"21"3"-5"0,-1-7 12 0,5 4-14 16,8-4 1-16,4 0 0 15,0 0 0-15,0 0-7 16,1 3 0-16,-1 8 5 15,-8 4 0-15,-1 3-3 16,-3 8 1-16,-4 4-1 16,-1 3 1-16,-3-4-1 15,-1 8 1-15,-4 7 0 16,-3-4 0-16,-1 5 0 16,-4-5 0-16,0-3 0 15,0-4 0-15,4-7 0 16,-4-4 0-16,0-4-1 15,0-7 1-15,0 0-1 16,-4-7 1-16,-5-1-1 16,1-3 1-16,-8-4-1 15,-1 4 0-15,0 0 0 16,-3 0 0-16,-5 4 0 0,-8 0 0 16,0 3 0-16,-5 4 0 15,1 7 0-15,0 1 1 16,4 3 0-16,0 3 1 15,8 1-1-15,4 0 1 16,4 3 0-16,9-3 0 16,8 0 0-16,8-4 0 15,5 0-1-15,8 0 0 16,12-4 0-16,4-7 0 16,4 4-1-16,-8-8 1 0,1 1-5 15,-1-1 1-15,0-3-5 16,0-1 0-16,0-3-6 15,0-4 1-15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07.9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4756B3-7F03-47C0-913F-42E566BFBBC2}" emma:medium="tactile" emma:mode="ink">
          <msink:context xmlns:msink="http://schemas.microsoft.com/ink/2010/main" type="inkDrawing"/>
        </emma:interpretation>
      </emma:emma>
    </inkml:annotationXML>
    <inkml:trace contextRef="#ctx0" brushRef="#br0">-1 5 25 0,'-9'-7'12'0,"13"14"-8"16,-4-7 14-16,9 0-14 0,-1 4 0 15,9 7 2 1,-1 0 1-16,1 4-9 0,-1 7 1 16,5 11 5-16,0 0 0 15,4 0 0-15,-5 0 0 16,-3 0-2-16,4-3 1 15,-1-5-1-15,-3 1 1 16,-1-11-1-16,1-11 1 16,-1-4-2-16,-3-11 0 15,-1-8 0-15,1-7 1 16,-1-7-1-16,1 0 0 16,-1 0-1-16,0 0 0 0,5 0-1 15,-5 3 0-15,1 5-4 16,-1 6 0-16,-3 4-5 15,-1 8 1-15,0 0-6 16,5 3 1-16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08.4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71D475-9868-4BC3-A612-6E764275C84D}" emma:medium="tactile" emma:mode="ink">
          <msink:context xmlns:msink="http://schemas.microsoft.com/ink/2010/main" type="inkDrawing"/>
        </emma:interpretation>
      </emma:emma>
    </inkml:annotationXML>
    <inkml:trace contextRef="#ctx0" brushRef="#br0">79 67 18 0,'0'-11'9'0,"16"-8"-5"16,-7 8 8-16,-1 4-10 16,4 3 0-16,5-3 1 0,8 3 0 15,4 1-4 1,0 3 1-16,-5 3 2 0,1 1 1 16,0 0-1-1,-4 3 1-15,0 11-1 0,-5 1 0 16,-3 7-1-16,-1-1 1 15,-4 9 0-15,-4 6 0 16,-4-3-1-16,0 0 0 16,-4-8 0-16,4 4 1 15,0-3-1-15,0-12 1 0,0-3-1 16,0-8 0-16,0-7 0 16,0 0 0-1,0-7-1-15,-4-4 0 16,0 0-1-16,-8-4 0 0,-5-3 0 15,-4-1 0-15,-4 1-1 16,1 3 1 0,-22 8 1-1,0 10 1-15,5 5 0 16,4 3 1-16,0 4-1 16,8 3 1-16,8-3-1 15,4-1 1-15,9 5-1 16,8-1 0-16,8-3-1 15,9-4 1-15,8 4 0 16,4-8 0-16,8-3 0 16,8-4 0-16,1-4-1 15,0-3 1-15,-9-4-3 16,-4 0 0-16,-4-4-5 16,0-4 0-16,4 1-5 0,-4 0 1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09.5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D3FF24-E64C-4B7E-8FB9-3C45EB6D14FC}" emma:medium="tactile" emma:mode="ink">
          <msink:context xmlns:msink="http://schemas.microsoft.com/ink/2010/main" type="inkDrawing"/>
        </emma:interpretation>
      </emma:emma>
    </inkml:annotationXML>
    <inkml:trace contextRef="#ctx0" brushRef="#br0">28 40 22 0,'-4'-18'11'0,"4"-4"-6"0,0 22 12 15,0 0-14-15,-5 0 1 16,5 0 1-1,-4 15 0-15,0-1-6 0,0 16 0 16,0 3 5-16,0 7 0 16,4-3-1-16,4 4 0 15,8 3-1-15,1-4 0 16,7-3-1-16,9-11 1 16,5-4 0-16,-1-3 0 15,4-12 0-15,9-7 0 16,-1-7 0-16,-3-16 0 15,-1 9 0-15,-12-12 0 0,0-7-1 16,-8-8 0-16,-5 5-1 16,-3-5 1-16,-5 4-3 15,0 4 1-15,-4 11-3 16,-4 4 0-16,0 3-6 16,0 4 1-16,4 15-5 15,5-4 1-15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09.9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73E29A-43FA-40B5-A234-5C0CD0E36432}" emma:medium="tactile" emma:mode="ink">
          <msink:context xmlns:msink="http://schemas.microsoft.com/ink/2010/main" type="inkDrawing"/>
        </emma:interpretation>
      </emma:emma>
    </inkml:annotationXML>
    <inkml:trace contextRef="#ctx0" brushRef="#br0">34 34 17 0,'8'19'8'0,"-12"10"4"15,4-18 7-15,-4 8-15 16,0 3 0-16,-4 4 2 15,3 3 1-15,-3 0-9 16,4 1 0-16,0-8 6 0,4 0 0 16,0-7-2-16,4-8 0 15,4-7-2-15,1-7 1 16,-1-8-1-16,0 0 0 0,0-7 0 16,5-11 1-1,-1-4-1-15,1 4 0 16,-1-4-1-16,0 4 1 15,5 4-1-15,0 7 1 16,7 3 0-16,1 5 0 0,0 14-1 16,0 7 1-16,0 4 0 15,-4 7 0-15,-1 4 1 16,-3 12 0-16,-5-1 1 16,1 4 0-16,-5-1 0 15,0 1 1-15,-4 0-1 16,1-8 1-16,-1-3-3 15,0-7 0-15,-4-8-5 16,0-4 1-16,0-7-8 16,4-7 1-16,4-8-2 15,-4-4 1-15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0.2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FED788-DFEB-4F90-AF53-1B46D319B07F}" emma:medium="tactile" emma:mode="ink">
          <msink:context xmlns:msink="http://schemas.microsoft.com/ink/2010/main" type="inkDrawing"/>
        </emma:interpretation>
      </emma:emma>
    </inkml:annotationXML>
    <inkml:trace contextRef="#ctx0" brushRef="#br0">0 11 19 0,'4'-11'9'0,"0"18"-1"0,-4 1 14 15,0 3-18-15,0 7 1 16,4 4 3-16,1 8 0 16,3 3-10-16,0 4 1 0,0-1 7 15,-3 9 1 1,3 2-2-16,-4-2 0 15,0-1-2-15,0 7 0 0,0-7-1 16,-4-3 1 0,0-8-3-16,0-3 0 0,0-5-3 15,0-10 0-15,-4-4-5 16,0-4 1-16,0-7-8 16,4-7 1-16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0.4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7B9568-BA30-4568-B6E6-0CE4DCFD04E7}" emma:medium="tactile" emma:mode="ink">
          <msink:context xmlns:msink="http://schemas.microsoft.com/ink/2010/main" type="inkDrawing"/>
        </emma:interpretation>
      </emma:emma>
    </inkml:annotationXML>
    <inkml:trace contextRef="#ctx0" brushRef="#br0">3 0 34 0,'-4'19'17'0,"4"17"-15"15,0-24 25-15,0 6-26 16,0 4 0-16,4 0 0 15,0 0 1-15,0-3-6 16,1-8 0-16,-1-4-6 0,0-7 0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0.5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B6549B-D7B3-4FCA-9EC6-0576DDBF8511}" emma:medium="tactile" emma:mode="ink">
          <msink:context xmlns:msink="http://schemas.microsoft.com/ink/2010/main" type="inkDrawing"/>
        </emma:interpretation>
      </emma:emma>
    </inkml:annotationXML>
    <inkml:trace contextRef="#ctx0" brushRef="#br0">16 4 22 0,'-13'0'11'0,"9"-4"-21"0,4 4 10 0,0 0-6 16,0 4 1-16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0.8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5E748A-EC1A-4C22-8E72-BA075BDCF316}" emma:medium="tactile" emma:mode="ink">
          <msink:context xmlns:msink="http://schemas.microsoft.com/ink/2010/main" type="inkDrawing"/>
        </emma:interpretation>
      </emma:emma>
    </inkml:annotationXML>
    <inkml:trace contextRef="#ctx0" brushRef="#br0">17 0 26 0,'-12'25'13'0,"3"20"-12"15,9-31 26-15,5 12-23 16,-5 0 0-16,4 22 2 16,4 0 1-16,-4-1-8 15,0 1 0-15,5-3 6 0,-1-1 0 16,0-4-3-16,-4-3 1 15,0-8-5 1,5-6 0-16,-5-5-6 16,4-7 0-16,0-11-5 15,5-7 0-15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1:29.3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CF1934-68C3-4EE4-8BD0-C0B681C67239}" emma:medium="tactile" emma:mode="ink">
          <msink:context xmlns:msink="http://schemas.microsoft.com/ink/2010/main" type="inkDrawing" rotatedBoundingBox="17267,6772 19904,7000 19759,8675 17122,8447" hotPoints="19626,7737 18542,8820 17459,7737 18542,6654" semanticType="enclosure" shapeName="Circle"/>
        </emma:interpretation>
      </emma:emma>
    </inkml:annotationXML>
    <inkml:trace contextRef="#ctx0" brushRef="#br0">2567 721 9 0,'-4'-14'4'0,"16"6"-1"0,-8 1 4 16,-4 0-3-16,0-4 0 0,0 0 2 15,-4-4 1-15,0-4-9 16,-8 1 1-16,-5-4 5 16,-8 0 0-16,-4 0-2 15,-4-4 1-15,-4-3-1 16,0 3 0-16,-5 0 0 15,-8 0 0-15,-3-7 0 16,-1-4 1-16,-4 0-1 16,-4-7 1-16,-9-4-1 15,1 12 0-15,-5-1-1 16,5 7 1-16,-13 1-2 16,9 3 1-16,-1 4 0 15,-4 4 0-15,1 3-1 16,-5 8 1-16,0 7-1 15,-4 7 1-15,0 0 0 16,4 1 1-16,-8 3-2 16,0 3 0-16,4 9 1 0,0 2 0 15,17 12-1 1,-1 4 1-16,1-1-1 0,4-3 1 16,4 0-1-16,8 0 1 15,4 3-1-15,9-7 1 16,-1 0-1-16,13 4 1 15,4 4-1-15,9-1 1 16,7 12-1-16,9 3 0 0,5 0 0 16,3 0 1-16,4 0-1 15,1-3 1-15,7 0-1 16,14-1 0-16,3-7 1 16,0-11 0-16,5 1 0 15,3-1 0-15,9 3 0 16,8 1 0-16,4 4 0 15,-4 3 0-15,5 7-1 16,7-3 1-16,1-3-1 16,-5-1 1-16,1-4-1 15,3-3 1-15,5-4 0 16,-5 0 0-16,5 0-1 16,4-11 1-16,4-7-1 15,-4 0 0-15,-1-8 0 16,5 4 1-16,0-3-1 15,-4-5 1-15,0-6-1 0,8-1 0 16,-8-7 0 0,-4-4 1-16,-5-7-1 15,-3-15 1-15,-1 1-1 16,-8-9 0-16,-4 1 0 0,-4-7 1 16,-13-5-1-16,-7 5 0 15,-10-4-1-15,-7-4 1 16,-5-4 0-16,-3-10 0 15,-5-8-1-15,-8 0 1 16,-5 7 0-16,-7 8 0 16,-5 10-1-16,-4 9 1 15,0 2-6-15,5 9 1 0,-1 3-9 16,9 10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1.2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3DC852-C7B5-4B7F-BF58-5F861D85E02C}" emma:medium="tactile" emma:mode="ink">
          <msink:context xmlns:msink="http://schemas.microsoft.com/ink/2010/main" type="inkDrawing"/>
        </emma:interpretation>
      </emma:emma>
    </inkml:annotationXML>
    <inkml:trace contextRef="#ctx0" brushRef="#br0">199-4 26 0,'-21'0'13'0,"0"25"-10"15,13-21 19-15,0 3-18 16,-5 4 0-16,1 4 0 16,-5-4 1-16,5 11-7 15,-5 4 1-15,5-11 4 16,0 7 1-16,3-4-3 15,1-3 1-15,0 0-1 16,-1-4 1-16,5 0-1 16,0 0 0-16,0-4 1 15,4 1 0-15,0-5 0 16,0 1 0-16,4-4 0 16,4 0 1-16,1 7 0 15,3-3 0-15,1 3-1 16,3 4 0-16,1 0 0 15,3 0 0-15,1 4-1 16,0-7 0-16,-1 3-2 0,-3 3 1 16,4-6-6-16,-5-1 1 15,1-3-8-15,-1-4 0 16,1-8-2-16,-5 1 0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1.5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DAC175-E63B-42F1-8616-312065ABC3D8}" emma:medium="tactile" emma:mode="ink">
          <msink:context xmlns:msink="http://schemas.microsoft.com/ink/2010/main" type="inkDrawing"/>
        </emma:interpretation>
      </emma:emma>
    </inkml:annotationXML>
    <inkml:trace contextRef="#ctx0" brushRef="#br0">30 247 27 0,'17'-4'13'0,"28"-7"-8"0,-28 8 21 0,3-8-23 16,1-1 1 0,8-10 0-1,0 8 1-15,-8-8-7 16,-5-1 1-16,-3-2 3 15,-5 6 1-15,-8-3-2 16,-4 0 0-16,-4 7 1 16,-5 1 0-16,-3 6 1 15,-5 8 0-15,-8 8 0 16,-4 6 0-16,0 8 0 16,4 8 1-16,0-4-2 15,4 11 0-15,8-1 0 16,9 1 1-16,8-4-1 15,13-3 0-15,11-1-1 16,14-10 1-16,-5-5-3 0,8-6 1 16,9-8-10-16,8-8 1 15,8-6-7-15,-8-9 0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2.4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537DA9-91C1-440E-8EEE-BFEA604CEEB7}" emma:medium="tactile" emma:mode="ink">
          <msink:context xmlns:msink="http://schemas.microsoft.com/ink/2010/main" type="inkDrawing"/>
        </emma:interpretation>
      </emma:emma>
    </inkml:annotationXML>
    <inkml:trace contextRef="#ctx0" brushRef="#br0">592 137 30 0,'4'-11'15'0,"9"0"-3"16,-13 11 16-16,4-7-26 16,-4-1 1-16,0 1 0 15,-4-4 0-15,-1 0-3 16,-3 0 0-16,-4 0 4 15,-9 0 0-15,-4 0-1 16,-8 0 0-16,-4 3 0 16,-5 1 1-16,-3 7-2 15,-1 3 1-15,1 9-1 16,-9 2 0-16,4 8-1 16,5 4 0-16,7 0 0 15,5 7 0-15,4 4-1 16,8 0 0-16,9-1 0 15,4 1 1-15,8-7 0 16,8 10 0-16,9-7 0 16,12 8 1-16,8-8 0 15,-4-4 1-15,4 1-1 16,5-8 0-16,7-7 0 16,5-4 1-16,4-8-2 0,4-3 0 15,-8-3 0-15,-4-5 1 16,-5 1-1-16,-3-4 0 15,-5 0-1-15,-4 0 1 16,-4-4 0-16,-4 0 0 0,-4 4-2 16,-5-7 1-16,-3 14-6 15,-5-3 0-15,-4 0-9 16,0 3 0 0,5 4-5-16,-14-4 0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19.6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0E2F0E-01F7-4EA4-A5EF-E223CAFE66E7}" emma:medium="tactile" emma:mode="ink">
          <msink:context xmlns:msink="http://schemas.microsoft.com/ink/2010/main" type="inkDrawing"/>
        </emma:interpretation>
      </emma:emma>
    </inkml:annotationXML>
    <inkml:trace contextRef="#ctx0" brushRef="#br0">0 0 1 0,'0'4'0'0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24.2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F32915-7BD6-4AEE-8ACA-7FA9CF1CA5B6}" emma:medium="tactile" emma:mode="ink">
          <msink:context xmlns:msink="http://schemas.microsoft.com/ink/2010/main" type="inkDrawing"/>
        </emma:interpretation>
      </emma:emma>
    </inkml:annotationXML>
    <inkml:trace contextRef="#ctx0" brushRef="#br0">9 25 16 0,'-4'7'8'0,"-1"-3"-2"15,5-4 8-15,0 0-14 0,0-4 0 16,0-3 0-16,0 3 1 16,0 4-2-1,5-7 0-15,3 0-4 0,0-1 1 16,0 8-1-16,-8 0 0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4-20T00:43:30.0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EB49F2-98A6-49C6-923A-DAD4D989468F}" emma:medium="tactile" emma:mode="ink">
          <msink:context xmlns:msink="http://schemas.microsoft.com/ink/2010/main" type="writingRegion" rotatedBoundingBox="10531,4122 10546,4122 10546,4137 10531,4137"/>
        </emma:interpretation>
      </emma:emma>
    </inkml:annotationXML>
    <inkml:traceGroup>
      <inkml:annotationXML>
        <emma:emma xmlns:emma="http://www.w3.org/2003/04/emma" version="1.0">
          <emma:interpretation id="{D1086CFB-F009-49D2-A9DE-2AEE37A00190}" emma:medium="tactile" emma:mode="ink">
            <msink:context xmlns:msink="http://schemas.microsoft.com/ink/2010/main" type="paragraph" rotatedBoundingBox="10531,4122 10546,4122 10546,4137 10531,4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95B4EF-CC3C-4569-8E57-FC40A533909A}" emma:medium="tactile" emma:mode="ink">
              <msink:context xmlns:msink="http://schemas.microsoft.com/ink/2010/main" type="line" rotatedBoundingBox="10531,4122 10546,4122 10546,4137 10531,4137"/>
            </emma:interpretation>
          </emma:emma>
        </inkml:annotationXML>
        <inkml:traceGroup>
          <inkml:annotationXML>
            <emma:emma xmlns:emma="http://www.w3.org/2003/04/emma" version="1.0">
              <emma:interpretation id="{AA0BD96B-7352-496E-BA37-43C429F31B0A}" emma:medium="tactile" emma:mode="ink">
                <msink:context xmlns:msink="http://schemas.microsoft.com/ink/2010/main" type="inkWord" rotatedBoundingBox="10531,4122 10546,4122 10546,4137 10531,413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0,'0'0'15,"0"0"1,0 0-1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3:32.87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4E2115-396B-42AA-966F-0B60067F9A49}" emma:medium="tactile" emma:mode="ink">
          <msink:context xmlns:msink="http://schemas.microsoft.com/ink/2010/main" type="inkDrawing" rotatedBoundingBox="12421,10768 15396,10730 15397,10825 12423,10863" shapeName="Other"/>
        </emma:interpretation>
      </emma:emma>
    </inkml:annotationXML>
    <inkml:trace contextRef="#ctx0" brushRef="#br0">9 103 42 0,'-9'4'21'0,"5"-4"-9"16,4 0 22-16,0 0-32 15,0 0 1-15,9-4 0 16,-1 0 1-16,4 1-5 15,1-1 0-15,-1 0 3 16,5 1 1-16,-1-1-2 16,5 0 0-16,4 0 0 0,8 1 0 15,-8-1-1-15,4 0 1 16,-4 1 0 0,-5-1 0-16,5-3 0 15,4-1 0-15,0 1 0 0,4 3 1 16,0 4 0-16,-4-3 0 15,0 3-1-15,0 0 1 16,4 0-1-16,5-4 0 16,-1 4-1-16,0-4 0 15,5 4 0-15,-1 0 0 0,5-3 0 16,-5-1 1-16,-4 0-1 16,-4 4 1-16,5-3 0 15,-1-1 0-15,9 4 0 16,-5 0 0-16,-4 0-1 15,-4 0 1-15,5 4-1 16,3-1 1-16,1-3-1 16,3 4 0-16,1 0 0 15,7-4 0-15,-7 0 0 16,-5 0 1-16,-7 0-1 16,-1 0 1-16,4-4-1 15,4 0 1-15,1 4-1 16,-5 0 1-16,-4 0-1 15,-4 0 0-15,0 0 0 16,4 0 0-16,0 0 0 16,5 4 1-16,3 0-1 15,-4-4 0-15,1 0 0 0,-1 0 0 16,0 0 0-16,-4 0 0 16,-4 0 0-16,0 0 0 15,-4 0 0-15,-4 0 0 16,0 0 0-16,3-4 0 15,1 4 0-15,4 0 1 16,4 0-1-16,-4 0 1 16,-8 4-1-16,0-4 1 15,-1 3 0-15,1 1 0 16,0-4-1-16,-5 0 1 0,9 0-1 16,-4 0 0-16,4 0 0 15,-4 4 0 1,3-4 0-16,1 0 1 0,0 3-1 15,0-3 0-15,0 0 0 16,0 0 1-16,0 0-1 16,-1 0 1-16,-3 0-1 15,0 0 1-15,-1 0-1 16,-3 0 1-16,0-3-1 16,-5 3 0-16,0 0 0 15,-3 0 1-15,-9 0-1 16,8 0 0-16,-8 0 0 15,0 0 1-15,8 0-1 16,-4 0 0-16,5 0 0 16,-1 3 0-16,0-3-3 15,1 4 1-15,-5 0-9 16,-4-4 0-16,-9-4-10 16,-3-3 1-16,0 3-1 15,-1 0 0-15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04.0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CFEBC7-D870-4B63-BF75-D166848EE558}" emma:medium="tactile" emma:mode="ink">
          <msink:context xmlns:msink="http://schemas.microsoft.com/ink/2010/main" type="writingRegion" rotatedBoundingBox="17445,15490 20439,15316 20486,16123 17491,16297"/>
        </emma:interpretation>
      </emma:emma>
    </inkml:annotationXML>
    <inkml:traceGroup>
      <inkml:annotationXML>
        <emma:emma xmlns:emma="http://www.w3.org/2003/04/emma" version="1.0">
          <emma:interpretation id="{DEAFDBBC-85B8-43DF-96BC-4AEE4BC59684}" emma:medium="tactile" emma:mode="ink">
            <msink:context xmlns:msink="http://schemas.microsoft.com/ink/2010/main" type="paragraph" rotatedBoundingBox="17445,15490 20439,15316 20486,16123 17491,16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5545CA-DA08-4876-A943-FDE35E0E155D}" emma:medium="tactile" emma:mode="ink">
              <msink:context xmlns:msink="http://schemas.microsoft.com/ink/2010/main" type="line" rotatedBoundingBox="17445,15490 20439,15316 20486,16123 17491,16297"/>
            </emma:interpretation>
          </emma:emma>
        </inkml:annotationXML>
        <inkml:traceGroup>
          <inkml:annotationXML>
            <emma:emma xmlns:emma="http://www.w3.org/2003/04/emma" version="1.0">
              <emma:interpretation id="{F2A5EF8A-33F8-4CDC-921B-13E129B164C4}" emma:medium="tactile" emma:mode="ink">
                <msink:context xmlns:msink="http://schemas.microsoft.com/ink/2010/main" type="inkWord" rotatedBoundingBox="17445,15490 18788,15412 18831,16153 17488,16231"/>
              </emma:interpretation>
              <emma:one-of disjunction-type="recognition" id="oneOf0">
                <emma:interpretation id="interp0" emma:lang="" emma:confidence="0">
                  <emma:literal>like</emma:literal>
                </emma:interpretation>
                <emma:interpretation id="interp1" emma:lang="" emma:confidence="0">
                  <emma:literal>ike</emma:literal>
                </emma:interpretation>
                <emma:interpretation id="interp2" emma:lang="" emma:confidence="0">
                  <emma:literal>Ike</emma:literal>
                </emma:interpretation>
                <emma:interpretation id="interp3" emma:lang="" emma:confidence="0">
                  <emma:literal>tke</emma:literal>
                </emma:interpretation>
                <emma:interpretation id="interp4" emma:lang="" emma:confidence="0">
                  <emma:literal>Like</emma:literal>
                </emma:interpretation>
              </emma:one-of>
            </emma:emma>
          </inkml:annotationXML>
          <inkml:trace contextRef="#ctx0" brushRef="#br0">4 42 19 0,'-4'-15'9'0,"8"-14"-9"15,-4 29 10-15,0 0-9 16,0 0 1-16,0 3 2 0,4 1 1 16,0 11-6-1,-4 7 1-15,4 7 2 16,1 5 1-16,-1 2-1 0,0 9 1 15,0-1-2-15,0 0 1 16,-4 4-1-16,4 0 1 16,-4 3-1-16,0-3 0 15,-4 0-1-15,4-4 1 16,-4-3-3-16,4-5 1 16,0-6-4-16,4-4 1 15,0-12-4-15,5 5 0 16</inkml:trace>
          <inkml:trace contextRef="#ctx0" brushRef="#br0" timeOffset="627.1734">240 175 14 0,'0'-4'7'0,"-4"4"-3"16,4 0 8-16,0 0-12 0,0 0 0 16,0 0-1-1,8 4 1-15,-4-1-4 16,5 1 0-16</inkml:trace>
          <inkml:trace contextRef="#ctx0" brushRef="#br0" timeOffset="1005.9353">451 94 23 0,'-4'0'11'0,"0"7"-11"16,4-3 19-16,0 3-16 16,4 8 0-16,0 3 2 15,0 8 0-15,0 7-6 16,1 4 0-16,-5 0 4 15,4 3 1-15,-4 4-2 16,0 4 1-16,0-4-1 16,0-7 0-16,-4 0-1 15,-1-4 0-15,1 0-2 16,4-14 1-16,0-5-4 16,4-6 1-16,5-1-5 15,-1-7 0-15,4-7-3 16,5-8 0-16</inkml:trace>
          <inkml:trace contextRef="#ctx0" brushRef="#br0" timeOffset="1455.1775">787 307 14 0,'-4'0'7'0,"-1"-7"-6"0,5 10 8 16,0-3-5-16,-4 4 0 0,0 0 3 15,0-1 1-15,0 1-10 16,-4 3 1 0,-1 4 6-16,1-3 1 0,-4 3-3 15,-5 4 1-15,-4 3-2 16,1 0 0-16,-5 1-1 16,0 3 1-16,8-4-2 15,1-3 1 1,16-4 0-1,4-4 0-15,4-3 0 16,5 0 0-16,3-1 0 16,1 1 1-16,-5 0-1 15,5 3 1-15,-1 1-1 16,1-1 0-16,4 0 0 16,-1 4 1-16,5 0-1 15,0 0 0-15,-4-3-1 16,-1-1 1-16,-3 4 0 15,-5-3 1-15,1 3-3 0,-5 0 0 16,0-4-5-16,-4-3 1 16,1 3-7-16,3-7 1 15,0-4-2-15,0 1 0 16</inkml:trace>
          <inkml:trace contextRef="#ctx0" brushRef="#br0" timeOffset="1872.7889">1027 521 19 0,'4'3'9'0,"8"1"-5"0,-7-4 16 0,3 0-18 16,4 0 0-16,5-4 2 16,4 1 1-16,-1-5-6 15,5 1 1-15,0-4 3 16,4-4 0-16,-4 0-1 15,0 1 0-15,-9 3-2 16,1 0 1-16,-9-8 0 16,-4 4 0-16,-4-3-1 15,-4 3 1-15,-8 4 0 16,-9 8 0-16,-4 3 0 16,-4 3 0-16,-4 5 0 15,0-1 1-15,0 8-1 16,4 3 1-16,4 4-1 15,4 8 0-15,5-1 1 0,3 0 1 16,13 1-1 0,13-1 1-16,-1 1 0 15,13-4 0-15,8-4-1 16,8-8 1-16,5-3-3 0,-9-11 1 16,0-7-7-16,1 0 0 15,7-4-8-15,1-8 0 16</inkml:trace>
        </inkml:traceGroup>
        <inkml:traceGroup>
          <inkml:annotationXML>
            <emma:emma xmlns:emma="http://www.w3.org/2003/04/emma" version="1.0">
              <emma:interpretation id="{C1CF37B3-54AC-41BA-A0FF-EC8C9DFBC37F}" emma:medium="tactile" emma:mode="ink">
                <msink:context xmlns:msink="http://schemas.microsoft.com/ink/2010/main" type="inkWord" rotatedBoundingBox="19532,15462 20444,15409 20486,16123 19573,16176"/>
              </emma:interpretation>
              <emma:one-of disjunction-type="recognition" id="oneOf1">
                <emma:interpretation id="interp5" emma:lang="" emma:confidence="1">
                  <emma:literal>J</emma:literal>
                </emma:interpretation>
                <emma:interpretation id="interp6" emma:lang="" emma:confidence="0">
                  <emma:literal>T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}</emma:literal>
                </emma:interpretation>
                <emma:interpretation id="interp9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2475.3897">2087-10 28 0,'-4'8'14'0,"25"-30"-8"16,-5 18 14-16,9 0-17 15,12 1 1-15,9 3 1 16,12 3 0-16,8-3-7 15,-4 8 0-15,0-1 4 16,5-3 1-16,3-4-2 16,5 0 1-16,-5 0-4 15,-4 0 1-15,-8 0-4 16,-12-4 0-16,-9 8-6 16,-4-1 1-16</inkml:trace>
          <inkml:trace contextRef="#ctx0" brushRef="#br0" timeOffset="2849.1733">2659-21 23 0,'-17'22'11'0,"9"4"-5"0,8-18 12 15,0 6-15-15,4 5 1 16,0 3 2-16,4 7 1 16,1 1-9-16,-1 10 0 15,0 1 6-15,0-1 0 16,1 8-2-16,-5 4 1 0,0-1-2 16,-4-7 1-16,-4 4 1 15,-4-7 0-15,-1-8 0 16,1-7 0-16,-13-4 0 15,-4-8 0-15,-8-6-1 16,-4-8 1-16,0-8-3 16,-1 1 1-16,5 0-5 15,4 3 1-15,9 0-7 16,7 1 1-16,9-5-6 16,8-3 1-16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3:35.81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-4 65 35 0,'0'-4'17'0,"12"1"-15"16,-4-1 33-16,1 4-29 15,-1 0 0-15,4-4 2 16,1 4 0-16,-1-3-11 16,5-1 1-16,-9 0 7 15,5 1 1-15,3-1-4 16,9 0 1-16,4 1-2 16,4 3 1-16,-8 0-1 15,-4 0 0-15,4 0 1 16,4 0 0-16,-5 0 0 0,1 0 0 15,0-4 0-15,4 4 0 16,-4 0 0-16,0 0 1 16,4 0-1-16,0 0 0 15,0 0 0-15,0 0 0 16,0 0-1-16,-4 0 1 16,-1 0-1-16,1-4 1 15,-8 1-2-15,-1-1 1 16,1 0-1-16,4 1 1 15,-1-1-1-15,1 4 1 0,4 0-1 16,4 0 1-16,-4 0-1 16,0 0 1-16,-5 0 0 15,1 4 0-15,0-1 0 16,-1-3 0-16,1 0-1 16,4 0 1-16,0 0-1 15,-4 0 1-15,3 0-1 16,-3 0 0-16,0 0 0 15,-1 0 1-15,1 0-1 16,4 0 0-16,0 0 1 16,0 0 0-16,0-3-1 15,-5 3 1-15,1 0-1 0,0 0 1 16,-5 0-1 0,1 0 1-16,-9 0-1 15,5 0 0-15,3 0 0 16,1 0 1-16,3 0-1 0,1 0 0 15,4 0 0-15,0 0 1 16,0 0 0-16,-9 0 0 16,1 0 0-16,-5 0 0 15,5 3 0-15,-5 1 0 16,5-4-1-16,-1 0 0 16,1 0 0-16,4 0 1 15,-1 4-1-15,1-1 0 16,0-3 0-16,-1 0 1 15,5 0-2-15,0 0 1 16,0 0 0-16,0 0 0 0,0 0 0 16,-1 0 0-16,1 0 0 15,-4 0 1-15,0 0-1 16,-5 0 0-16,-3 0 0 16,-1 0 0-16,5 0 0 15,8 0 1-15,-1 0-2 16,1 0 1-16,4 0 0 15,-8 0 0-15,0 4 0 16,-1-4 0-16,5 4-1 16,0-1 1-16,0-3 0 15,0 0 0-15,0 0 0 16,-1 0 0-16,1 0 0 16,0 0 1-16,0 0-1 15,4 0 0-15,0 0 0 0,0 0 0 16,0 0-1-16,0 0 1 15,0 0 0-15,-8 0 0 16,3 0 0-16,1 0 0 16,0-3 0-1,4 3 0-15,4 0 0 0,0 0 1 16,-8 3-1-16,-4-3 0 16,0 4 0-16,-1 0 0 15,5-1-1-15,0 1 1 16,4 0 0-16,0-4 1 15,4 0-1-15,0 0 0 0,5 0 0 16,-1 0 0-16,-4 0 0 16,0 0 0-16,0 0 0 15,-4 0 0-15,-8 0 0 16,4 0 0-16,8 0 0 16,0 0 0-16,4 0 0 15,-8 3 0-15,0 1-1 16,0 0 1-16,4-1 0 15,1 1 0-15,3-4 0 16,0 4 0-16,0-4 0 16,-3 0 0-16,-1 3 0 15,4-3 1-15,0 0-2 16,5 0 1-16,-9 0 0 16,-8 0 1-16,12 0-2 15,0 0 1-15,5 0 0 0,-5 4 0 16,-4 0 0-1,0 0 0-15,4-4 0 16,1 3 0-16,3-3 0 16,0 4 0-16,5-4 0 0,0 4 0 15,3-4 0-15,-7 0 0 16,-5-4 0-16,-8 0 0 16,8 1 0-16,5 3 0 15,3 0 0-15,-8 0 0 16,-3 3 0-16,-1 1 0 0,0-4 0 15,4 0 0-15,0 4 0 16,5-4 1-16,-1 0-1 16,1 0 0-1,7 0 0-15,-7 0 0 0,-5 0 0 16,0 0 0-16,-4-4 0 16,-4 0 0-16,9 4 0 15,-1 0 0-15,0 0 0 16,-4 4 0-16,0-4 0 15,1 4 0-15,3-4-1 16,0 0 1-16,0 0 0 16,1 0 0-16,3 0 0 15,-4 0 0-15,1 0 0 16,-1 0 1-16,0 0-1 16,-4 0 0-16,-4 0 0 15,-4-4 0-15,8 0-1 16,0 1 1-16,5 3 0 15,-1 0 0-15,-8 3-1 16,0 1 1-16,0-4 0 0,0 4 1 16,0-4-1-16,8 0 0 15,-4 0 0-15,5 3 0 16,-1-3 0-16,0 0 1 16,0 0-2-16,1 0 1 15,-5 0 0-15,0 0 0 16,-4-3 0-16,0-1 0 15,4 4 0-15,4 0 0 16,1 4 0-16,-5-1 0 16,0-3 0-16,0 4 0 0,8-4 0 15,-3 0 0-15,3 0 0 16,0 0 0-16,1 0 0 16,-1 0 0-16,-3-4 0 15,-1 1 0-15,-4-1-3 16,-4 0 1-16,-4 1-4 15,-9-1 0-15,1 0-9 16,-5 0 1-16,-16-3-9 16,-8-4 0-16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48.49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F198A0-A5E6-4AB1-9D9B-2B0878E97CB5}" emma:medium="tactile" emma:mode="ink">
          <msink:context xmlns:msink="http://schemas.microsoft.com/ink/2010/main" type="writingRegion" rotatedBoundingBox="559,7863 4533,7700 4559,8340 586,8503"/>
        </emma:interpretation>
      </emma:emma>
    </inkml:annotationXML>
    <inkml:traceGroup>
      <inkml:annotationXML>
        <emma:emma xmlns:emma="http://www.w3.org/2003/04/emma" version="1.0">
          <emma:interpretation id="{5DA69C99-053A-4956-B39A-BEDD4C4F6D97}" emma:medium="tactile" emma:mode="ink">
            <msink:context xmlns:msink="http://schemas.microsoft.com/ink/2010/main" type="paragraph" rotatedBoundingBox="559,7863 4533,7700 4559,8340 586,8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29270-1F58-4D47-B760-B9665641DF6A}" emma:medium="tactile" emma:mode="ink">
              <msink:context xmlns:msink="http://schemas.microsoft.com/ink/2010/main" type="line" rotatedBoundingBox="559,7863 4533,7700 4559,8340 586,8503"/>
            </emma:interpretation>
          </emma:emma>
        </inkml:annotationXML>
        <inkml:traceGroup>
          <inkml:annotationXML>
            <emma:emma xmlns:emma="http://www.w3.org/2003/04/emma" version="1.0">
              <emma:interpretation id="{387EC724-F974-4A75-9C13-5DE6904CB8DC}" emma:medium="tactile" emma:mode="ink">
                <msink:context xmlns:msink="http://schemas.microsoft.com/ink/2010/main" type="inkWord" rotatedBoundingBox="559,7863 4533,7700 4559,8340 586,8503">
                  <msink:destinationLink direction="with" ref="{303483C6-4576-423D-9A0A-CAEB79AF34D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70 13 0,'-16'0'6'0,"12"0"3"0,4 3 6 16,0-3-14-16,0 8 0 15,0-5 1-15,4-3 1 16,0 8-4-16,4 3 1 0,1 0 2 16,-1 7 0-1,-4 1-1-15,0 3 1 0,-4 0 0 16,4 4 0-16,-4-8 0 15,0 4 0-15,0-11 0 16,0-3 0-16,0-1 0 16,0 8 0-16,0-8-1 15,-4-3 0-15,4-4-1 16,0-8 1-16,0-6-1 16,0-5 1-16,4-7-2 15,0-7 1-15,5 11 0 16,-1-4 0-16,0-7 0 15,5 4 0-15,-1-4 0 16,1 11 0-16,-1 3 0 16,0 5 1-16,-3 2-1 15,-1 9 1-15,4 3-1 0,-3 3 0 16,3 5 0-16,0 3 1 16,1 0 0-16,-1 4 0 15,1-4-1-15,3 3 1 16,-7 9 0-16,-1 2 1 15,-4 5-1-15,0 3 1 16,-4-4-1-16,0-3 1 16,0-8-1-16,0-3 1 15,0 0-2-15,0-8 1 16,0 4-5-16,0-7 0 16,0 0-8-16,8-8 1 0</inkml:trace>
          <inkml:trace contextRef="#ctx0" brushRef="#br0" timeOffset="737.3593">420 22 18 0,'-8'-7'9'0,"16"-1"-1"15,-8 8 4-15,8-11-11 0,1 0 0 16,3 0 1-16,5 4 0 15,3-1-2-15,5 5 1 16,0 6 0-16,-4-3 1 16,4 4 0-16,-1 3 1 15,-3-3-2-15,0 7 1 16,0 4-1-16,-1 3 0 16,-3-3 0-16,-1 3 1 15,-3 4-2-15,-1 1 0 16,1 2 0-16,-5 1 1 0,0-4-1 15,-4-3 0-15,1-5 0 16,-5-3 0 0,4-3 0-16,-4-8 0 0,0-11 0 15,-4 0 0-15,-1-4 0 16,1 0 0-16,-4 0 0 16,-4 1 1-16,-1 6-1 15,1 1 0-15,-5-8 0 16,-4 12 0-16,-3 3 1 15,-5-8 0-15,0 5 0 16,4 6 0-16,0 5 1 16,4 3 0-16,1 3 0 15,-1 5 0-15,0 3 0 16,5 4 0-16,3-1 0 16,5-3 0-16,4-7-1 0,4 0 1 15,4-4-1-15,4-7 1 16,5 3-1-16,11 4 1 15,5-11-1 1,0 7 1-16,0-7-1 0,4-3 1 16,-4-5-4-16,0-3 0 15,-4-3-7-15,0-5 0 16,0-3-4-16,0-4 0 16</inkml:trace>
          <inkml:trace contextRef="#ctx0" brushRef="#br0" timeOffset="1487.678">880-52 20 0,'-4'-14'10'0,"12"32"-5"15,-4-11 11-15,0 1-15 16,-4 6 0-16,4 5 3 16,-4-4 0-16,5 7-5 15,-1 3 1-15,0 9 2 16,0 2 1-16,0 1-1 0,0-7 0 15,-4-5-2-15,0-6 1 16,4-5-1-16,-4 1 1 16,0-11-1-16,-4-8 1 15,4-7-1-15,-4-7 0 16,4-4-1-16,0-8 1 16,4 4 0-16,0 8 0 15,5-8 0-15,-1 1 0 16,4-1 0-16,1 4 0 15,-1 3 0-15,1 12 0 0,-1 3 0 16,0 12 1-16,1 3-1 16,-1 0 0-16,1 7 0 15,-5 4 0-15,0 8 0 16,1-1 0-16,-1-3 0 16,-4-4 0-16,4-7 0 15,-4-4 0-15,-4-11 0 16,5-15 0-16,3-3 0 15,-4-1 0-15,4 1 0 16,-4-8 1-16,5-3-1 16,-1 3 0-16,9-4-1 15,-1 8 1-15,1 7 0 16,-1 4 0-16,-3 4 0 16,-1 7 1-16,1 11 0 15,-1 4 1-15,0 3 0 0,1-3 1 16,-5 7-1-1,0 4 1-15,1 3-1 16,-1 1 0-16,-4-1-1 0,0-3 1 16,-4-4-3-16,0-7 0 15,0-8-8-15,4-3 1 16,0-8-4-16,1-3 1 16</inkml:trace>
          <inkml:trace contextRef="#ctx0" brushRef="#br0" timeOffset="2043.6865">1468 103 28 0,'4'15'14'0,"13"-8"-15"16,-9-7 23-16,4 4-21 16,5-4 1-16,4 0-1 15,3 0 1-15,1-4-3 16,-4-3 1-16,0-1 2 16,-1-3 0-16,-3 4-2 15,-5-4 1-15,1-4 1 0,-5-3 0 16,-4-1-1-1,-4 1 1-15,-4-4-1 16,0 3 1-16,-4-3-1 16,-5 4 1-16,1 3 0 0,-1 8 0 15,-3 7-1-15,-1 7 1 16,1 8 0-16,-5 11 1 16,0 3 0-16,5-11 0 15,3 8-1-15,1 4 1 0,4 3 0 16,3 4 1-16,10-4-2 15,3 0 0 1,4 0 0-16,9-11 0 16,4-7-1-16,4-4 1 15,4-7-7-15,0-12 1 0,8-7-12 16,9-7 1-16</inkml:trace>
          <inkml:trace contextRef="#ctx0" brushRef="#br0" timeOffset="2627.4755">2159-122 23 0,'-12'4'11'0,"8"-15"2"0,0 0 1 16,0 11-11-16,-1 0 1 0,1 0 2 15,-4 4 0-15,-4 7-7 16,-1-8 0-16,1 5 5 16,-1 6 0-1,-3 16-2 1,3-1 0-16,5 1-1 15,4-12 0-15,4 1-1 16,8-5 0-16,5-3 0 16,-1-3 0-16,0-1 0 15,5-7 0-15,0 4 0 16,-1-1 0-16,5 5 0 16,-5-1 0-16,1 1 0 15,-5 3 1-15,1 0 1 16,-9 3 0-16,-4 1 0 0,-4 0 1 15,-4-4 0-15,-9 0 0 16,5 4-1-16,-1-4 1 16,-8 3-2-16,-8-6 1 15,0-5-3-15,5-3 1 16,-1-3-8-16,4-8 1 16,9-8-8-16,16 1 1 15</inkml:trace>
          <inkml:trace contextRef="#ctx0" brushRef="#br0" timeOffset="2895.5627">2379-81 27 0,'-4'15'13'0,"12"7"-1"16,-4-4 14-16,5 8-23 15,-5-8 0-15,0 12 4 16,4 10 0-16,-4 8-9 16,0-8 1-16,1 16 5 15,-1-5 0-15,0-3-2 16,0-7 1-16,-4-8-5 16,0-11 0-16,0-4-6 15,0-10 1-15,-4-12-7 16,0-15 1-16</inkml:trace>
          <inkml:trace contextRef="#ctx0" brushRef="#br0" timeOffset="3214.4745">2396-129 34 0,'0'-15'17'0,"12"8"-14"0,-4 3 25 16,5 1-27-16,3-5 1 15,5 8 1-15,4 0 0 16,4 4-4-16,0 3 1 16,0 4 1-16,4 8 1 0,-8-1 0 15,-5 4 1-15,-3 8-1 16,0-1 1-16,-9-7 0 16,-8 4 0-16,-8 0 0 15,-5-1 1-15,-8 1-1 16,-8-4 0-16,-8-3-1 15,4-8 0-15,4-4-3 16,4-3 1-16,4-4-7 16,5-8 1-16,8-3-10 15,4 0 1-15</inkml:trace>
          <inkml:trace contextRef="#ctx0" brushRef="#br0" timeOffset="3845.0813">2793-136 38 0,'-4'11'19'0,"12"-22"-16"0,-4 3 24 15,1 1-26-15,3 0 1 0,0-1 0 16,5-3 1-16,3 0-4 16,1 0 1-1,-1 4 2-15,5 7 1 16,-5 0-2-16,1 7 1 0,0 4-1 16,-1 4 1-16,1 7-1 15,-5 15 0-15,1-4-1 16,-1 0 0-16,0-7 0 15,-3 3 1-15,-1 4-1 16,0-3 0-16,-4-8-1 16,5-4 1-16,-5-3 0 15,0-11 0-15,-4-4-1 16,4-8 1-16,-4-3-1 16,0 11 1-16,-4-7 0 15,0-4 1-15,0-4-1 16,-5 0 0-16,1 1 0 15,-4-5 0-15,-5 5 0 16,1 2 0-16,-5 1 0 0,0 4 1 16,0 3-1-16,1 8 0 15,-5 7 1 1,0 8 1-16,4-8-1 16,1 3 1-16,3 5 0 0,5 3 0 15,3 0 0-15,5 0 1 16,8-4-2-16,5-3 1 15,7-4-1-15,5-7 0 16,4-4-6-16,4-8 1 16,4 1-10-16,0-8 0 0,8 8-2 15,-3-4 1-15</inkml:trace>
          <inkml:trace contextRef="#ctx0" brushRef="#br0" timeOffset="4251.1616">3464-188 29 0,'-4'4'14'0,"-13"-12"-8"15,13 12 23-15,0-8-27 0,0 4 0 16,-4 4 1-16,-5 3 0 16,1 1-4-16,-1 3 1 15,-3 7 3-15,3 4 1 16,-3 0-1 0,3 8 1-16,-3 3 0 0,7-11 0 15,1 4 0-15,4 3 1 16,4 1-2-16,8-4 0 15,1-1-1-15,7-3 1 16,-3-3-2-16,-1-5 1 16,0-6-2-16,1-4 0 15,3-8-6-15,1-4 1 16,0-3-10-16,3-3 1 0,1 3-3 16,0 3 0-16</inkml:trace>
          <inkml:trace contextRef="#ctx0" brushRef="#br0" timeOffset="4659.564">3667 29 30 0,'8'11'15'0,"17"-3"-13"16,-17-8 25-16,13 0-27 16,4-4 1-16,4-3 0 15,-4-1 0-15,0-3-1 16,-5 0 0-16,-3 0 1 15,-1-4 0-15,-3-3 0 16,-5 3 0-16,-4-7 0 0,-4 4 1 16,-4 3 1-16,-8 4 0 15,-5 4 1 1,-8 7 0-16,-4 0-1 0,0 7 1 16,-4 4-1-16,4 11 1 15,-4 11-2-15,4-3 0 16,4-5 0-16,9 5 0 15,-1 7 0-15,9 0 0 16,8-1 0-16,8 1 0 0,9-7-1 16,7-5 1-1,14-10-1-15,3-4 1 16,9-3-1-16,-9-5 0 16,1-6-3-16,-9-9 1 15,-4-2-9-15,-8-5 1 0,-1-6-8 16,-7 6 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1:31.5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9B9B70-691A-4F18-BACF-3B14FF51C024}" emma:medium="tactile" emma:mode="ink">
          <msink:context xmlns:msink="http://schemas.microsoft.com/ink/2010/main" type="inkDrawing" rotatedBoundingBox="12089,6064 20868,6312 20866,6402 12086,6155" shapeName="Other"/>
        </emma:interpretation>
      </emma:emma>
    </inkml:annotationXML>
    <inkml:trace contextRef="#ctx0" brushRef="#br0">0 12 13 0,'4'3'6'0,"8"-6"5"0,-7 3-7 0,7-4-3 16,0 0 0-16,1 4 2 15,3 0 1-15,5 0-5 16,8 0 1-16,0 0 3 15,0-4 0-15,8 4 0 16,5 0 0-16,3 0-1 16,9 0 1-16,0 0-1 15,0 0 1-15,8 0-2 16,4 4 1-16,0-4-1 16,-8 0 1-16,5 0-1 15,-1 0 0-15,4 0 0 16,0 4 1-16,0 0-1 15,-3-1 0-15,-5 5-1 16,4-5 1-16,4 1 0 16,-8-4 0-16,4 0 0 15,8 0 0-15,5 0 0 0,-1 4 0 16,1-1-1 0,-5 5 1-16,5-1-1 15,0-3 1-15,-5-1-1 16,0-3 0-16,1 4 0 0,-1 0 0 15,5-1 0-15,-9 5 0 16,-8-1 0-16,-4 1 0 16,0 3 0-16,4-4 1 15,-5-3 0-15,-3-1 0 16,0-3 0-16,8 0 0 0,4 0 0 16,8 4 0-16,-3 0-1 15,-9-1 0-15,4 1 0 16,4 0 0-16,-4-1 0 15,-8-3 0-15,0 0 0 16,0 4 1-16,4-4-1 16,0 4 1-16,4-1 0 15,0 1 0-15,-4 0-1 16,0-1 0 0,29-3 0-1,-9 0 0-15,-7 0 0 16,-1 0 0-16,-4 0 0 15,1 4 1-15,-5 0 0 16,-4 0 1-16,-9-1-1 16,5 1 0-16,4 0 0 15,0-1 1-15,-8-3-2 16,4 0 0-16,-9 0 0 0,5 0 0 16,0 0-1-16,4 0 0 15,4 0 0-15,4 0 1 16,-4 4 0-16,8 0 0 15,0-1 0-15,0-6 1 16,-8 3-1-16,0 0 0 16,0-4 0-16,0 0 0 15,4 1 0-15,1 3 0 16,-1 0 0-16,-4 0 1 16,8 0 0-16,4 0 1 0,-12 0-2 15,0 0 0-15,0 0 0 16,0 0 0-16,-4 0 0 15,0 0 0-15,0 0-1 16,0 3 1-16,-5-3 0 16,9 0 1-16,13 4-2 15,-13-4 1-15,4 0 0 16,4 0 0-16,4 4 0 16,1-4 0-16,-1 3 0 15,-3 1 0-15,3 3 0 16,0-3 0-16,-3-4 0 15,-1-4 1-15,8 1-1 16,5 3 1-16,0 0-1 16,-1 0 1-16,5 3-1 15,4-6 1-15,-8-1 0 0,-5 4 0 16,5-4-1-16,0 4 1 16,0 0-1-1,-1 0 0-15,-7 4 0 16,-1 0 1-16,0-1-1 15,-3 1 1-15,-5 0-1 0,0-4 1 16,0 3 0-16,-4 1 0 16,-8 3-7-16,-9 4 1 15,-16 12-10-15,-13-16 1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42.72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3483C6-4576-423D-9A0A-CAEB79AF34D7}" emma:medium="tactile" emma:mode="ink">
          <msink:context xmlns:msink="http://schemas.microsoft.com/ink/2010/main" type="inkDrawing" rotatedBoundingBox="2125,9225 3986,9067 4067,10025 2206,10183" semanticType="callout" shapeName="Other">
            <msink:sourceLink direction="with" ref="{387EC724-F974-4A75-9C13-5DE6904CB8DC}"/>
            <msink:sourceLink direction="with" ref="{E1812CCD-8D57-40DA-8C40-E75EE9F41A5E}"/>
          </msink:context>
        </emma:interpretation>
      </emma:emma>
    </inkml:annotationXML>
    <inkml:trace contextRef="#ctx0" brushRef="#br0">3447 1936 18 0,'0'4'9'0,"9"-12"-2"16,-9 8 10-16,4-3-15 15,4 3 1-15,-4 0 1 16,5 0 0-16,-9 0-5 0,4-4 0 16,-4 4 4-16,0 0 0 15,0 0 0-15,0 0 0 16,0-4-1-16,0 1 0 15,-4-5 0-15,-1 5 0 16,1-5-1-16,0 1 1 16,0-4-1-16,0 0 0 15,0-4-1-15,-5 0 1 16,1 1-1-16,0-1 1 16,-5 0-1-16,5-3 1 15,-4 3-1-15,-5 0 1 0,1 1 0 16,-5-5 0-16,0 4 0 15,-4 1 0 1,-12-8-1 0,4 7 1-16,0 0-1 15,0 4 0-15,4-4 0 16,4 8 0-16,0 0 1 16,4 3 1-16,1 0-1 15,-1 1 0-15,0-1 0 16,0 4 1-16,1 0-1 15,-5 0 1-15,0 0-2 16,0 0 1-16,4 0 0 16,-3-4 0-16,3-3-1 15,4 0 1-15,-3-1-1 16,-1 1 1-16,-4 0-1 0,4-5 0 16,1 5 1-16,-1-4 0 15,-4-4-1-15,0 1 1 16,0-1-1-1,1 4 1-15,3 3-1 0,4-3 1 16,5-3-1-16,-1-1 1 16,1-7-1-16,0 0 0 15,3 0 0-15,1 0 1 16,-4 0-1 0,-1-1 1-16,1 5-1 15,-1 7 0-15,5 4 0 16,0-1 1-16,0 1-1 15,3 0 0-15,1 3-1 16,4 0 1-16,-4 1 0 16,4 3 0-16,0 0 0 15,0 0 0-15,0 3 0 16,0 5 0-16,-4-1 0 16,0 0 1-16,0 4-1 15,0 0 0-15,4 0 0 16,0 4 0-16,0 0 0 15,0-4 1-15,0 4-2 16,0 3 1-16,0-3 0 16,0-8 0-16,-5 4 0 15,1 0 1-15,0 0-1 16,0 4 0-16,0 0 0 0,0-1 1 16,-5 1-1-16,1 0 1 15,0 0-1-15,0-1 0 16,-5 1 0-16,1-4 1 15,-1 0-1-15,-3 0 0 16,-1-3 0-16,1-1 1 16,-1 0-1-16,0 1 0 15,1-1 0-15,-1 0 0 16,1 1 0-16,-1-5 0 0,1 1 0 16,-1 0 0-16,0 3 0 15,1 4 1-15,-5-3-1 16,5-5 0-1,-9 1-1-15,4 3 1 0,0-7 0 16,1 4 0-16,-1 3 0 16,4 1 0-16,-3-1 0 15,3 0 0-15,1 8 0 16,-1-4 0-16,0 0 0 16,5 4 0-16,0 0 0 15,-1 3 0-15,1 0 0 16,-1 1 0-16,1 3 0 15,-5 0 0-15,1 0 0 16,-1 4 1-16,5 0-1 16,-1-4 0-16,1-4 0 15,4 4 1-15,-1-3-1 16,5-1 0-16,4 4 0 16,0 0 1-16,0 0-1 0,4 4 1 15,1-4 0-15,3 0 0 16,0-3-1-16,0-1 1 15,1-3 0-15,-1-4 1 16,0-4 0-16,1-3 0 16,-1-4-4-16,-4-7 1 15,0-5-10-15,4-2 1 16,1 3-8-16,-9-15 1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2:54.22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42DF5B-C5A6-43D0-9B77-0D781C80EE99}" emma:medium="tactile" emma:mode="ink">
          <msink:context xmlns:msink="http://schemas.microsoft.com/ink/2010/main" type="writingRegion" rotatedBoundingBox="2803,8455 2931,8455 2931,9140 2803,9140"/>
        </emma:interpretation>
      </emma:emma>
    </inkml:annotationXML>
    <inkml:traceGroup>
      <inkml:annotationXML>
        <emma:emma xmlns:emma="http://www.w3.org/2003/04/emma" version="1.0">
          <emma:interpretation id="{41F268B9-279D-4F80-8AED-D39413AC2C99}" emma:medium="tactile" emma:mode="ink">
            <msink:context xmlns:msink="http://schemas.microsoft.com/ink/2010/main" type="paragraph" rotatedBoundingBox="2803,8455 2931,8455 2931,9140 2803,9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1B89C-3FDC-4A04-88AA-AD3F89196A5B}" emma:medium="tactile" emma:mode="ink">
              <msink:context xmlns:msink="http://schemas.microsoft.com/ink/2010/main" type="line" rotatedBoundingBox="2803,8455 2931,8455 2931,9140 2803,9140"/>
            </emma:interpretation>
          </emma:emma>
        </inkml:annotationXML>
        <inkml:traceGroup>
          <inkml:annotationXML>
            <emma:emma xmlns:emma="http://www.w3.org/2003/04/emma" version="1.0">
              <emma:interpretation id="{E1812CCD-8D57-40DA-8C40-E75EE9F41A5E}" emma:medium="tactile" emma:mode="ink">
                <msink:context xmlns:msink="http://schemas.microsoft.com/ink/2010/main" type="inkWord" rotatedBoundingBox="2803,8455 2931,8455 2931,9140 2803,9140">
                  <msink:destinationLink direction="with" ref="{303483C6-4576-423D-9A0A-CAEB79AF34D7}"/>
                </msink:context>
              </emma:interpretation>
            </emma:emma>
          </inkml:annotationXML>
          <inkml:trace contextRef="#ctx0" brushRef="#br0">2234 523 19 0,'0'3'9'0,"0"-10"0"0,0-1 1 16,0 1-9-16,0 7 0 0,0 0 3 16,0 0 0-16,0 0-3 15,0 0 1 1,0 0 2-16,0 7 1 0,0 8-1 15,0 0 1 1,0 7-2 0,0 7 0-16,0-3-2 15,0-4 1-15,4-7-1 16,-4 3 0-16,4 1 0 16,0 3 0-16,1 0 1 15,-1 0 0-15,0 0 0 16,0 4 0-16,0 0-1 15,0 0 1-15,5-1 0 16,-5-10 0-16,4 7-2 16,-4 0 0-16,0 0 0 15,0 0 1-15,1-7-1 16,-1 3 1-16,0-3-1 16,0 0 0-16,0 0 1 15,-4 3 0-15,4-3-1 0,0 0 1 16,-4-1 0-16,5 1 0 15,-1 0-1-15,0-4 1 16,0 0-1-16,0-4 1 16,0-3-5-16,-4-4 1 15,0-8-11-15,4-6 0 16,-4-5-1-16,-4 5 1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4:03.1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5D882D-FC0C-418A-9064-1BCA4F74844C}" emma:medium="tactile" emma:mode="ink">
          <msink:context xmlns:msink="http://schemas.microsoft.com/ink/2010/main" type="inkDrawing" rotatedBoundingBox="13681,13017 17523,13128 17485,14439 13643,14327" hotPoints="17589,13839 15476,14325 13419,13641 15532,13155" semanticType="enclosure" shapeName="Ellipse"/>
        </emma:interpretation>
      </emma:emma>
    </inkml:annotationXML>
    <inkml:trace contextRef="#ctx0" brushRef="#br0">3804 724 18 0,'5'-3'9'0,"3"-1"-8"16,-8 4 13-16,8-7-13 16,0-1 0-16,-3-3 1 15,-1 4 1-15,-4-4-3 16,0 0 0-16,0 4 2 0,-4-5 0 16,-5-2 0-16,-3 3 0 15,-1 3-1 1,-3-3 0-16,-1 0 0 15,1-3 0-15,-1-1-1 0,-4-7 1 16,1-4-1-16,-1 4 1 16,-4 0 0-16,-8 3 0 15,0 1 0-15,0-4 0 16,-5 3-1-16,1-3 1 16,-4-3-1-16,4 6 1 15,3 1-1-15,1-1 0 16,4 1 1-16,-4 3 0 0,-4 4-1 15,-5 0 1-15,-3 0-1 16,3 0 1-16,5 0-1 16,-4 0 1-16,4 0-1 15,-1 0 0-15,1 0 0 16,-4 0 0-16,-1-4 1 16,1 8 0-16,-1-4 0 15,1 0 0-15,-5 3 0 16,-7 1 1-16,-1 0-1 15,-8-1 1-15,-5 1-2 16,5-4 1-16,0 3-1 16,0 1 1-16,4 0 0 15,4-1 0-15,-4 5 0 16,-4-1 0-16,-4-3 0 16,0-1 0-16,-9 8 0 0,5 0 0 15,-1 0-1 1,1 4 1-16,4 0 0 15,3-1 0-15,1 5-1 0,-4-1 1 16,0-7 0-16,8 4 0 16,8-4 0-16,0 3 0 15,5 1-1-15,3 0 1 0,1-1-1 16,0 5 1 0,-5-1-1-16,0 4 0 0,5 0 0 15,4 0 1-15,0 8-1 16,3-8 0-16,-3 3 0 15,0-2 1-15,0-5-1 16,-1 4 0-16,1-4 0 16,8 1 0-16,0-1 0 15,0 0 0-15,4 1 0 16,-4-1 1-16,4 4-1 16,-4 0 1-16,5 4-1 15,-1 0 1-15,0 3-1 16,0 0 0-16,0 1 0 15,4-1 0-15,1 4 0 16,-1-3 0-16,0-1 0 16,-4 8 1-16,9 0-1 15,-1 3 1-15,1-3 0 16,3 0 0-16,5-1-1 16,0 5 1-16,4-4-1 15,0-4 1-15,4 0-1 0,0 0 1 16,4 4-1-16,-4-4 0 31,16 4 0-31,1-1 1 16,-1-3-1-16,5 1 1 15,4-1-1-15,0 0 1 16,4-4-1-16,0 4 0 16,4-3 0-16,0-1 1 0,0-3-1 15,0-1 1 1,-4 1-1-16,4 0 1 15,0 3-1-15,-4-3 1 0,0 3-1 16,5-3 0-16,-10-4 0 16,1 0 0-16,4 0 0 15,4 0 0-15,1-7 0 16,11 3 1-16,1 8-1 16,-5 0 0-16,5 0 0 15,-1-1 0-15,1 5 0 16,-1-1 0-16,1-3 0 15,4-4 0-15,-9 0 0 16,0 0 1 0,30-11 0-1,7 4 0-15,-7 3-1 16,-1 0 1-16,5 1-1 16,-1-5 0-16,-3 5 0 0,-5-1 1 15,0-7-2-15,5 4 1 16,3-4 0-16,-3 3 0 15,-5-3 0-15,13 4 1 16,-5-4-1-16,1 0 0 16,-5-4 0-16,0-7 1 15,5 0-1-15,-5 0 1 16,1 4-1-16,-5-4 1 16,-4 4-1-16,0-4 0 15,0 3 0-15,-4-7 0 16,-4 4 0-16,0-3 0 0,-8-5 0 15,-1 5 1-15,1-5-1 16,-1 4 0-16,1 4 0 16,-1 0 0-16,-3-3 0 15,-1-1 1-15,-4 0-1 16,1 0 0-16,-1-3 0 16,0 3 0-16,-4-3 0 15,1-1 0-15,-5 1 0 16,0 0 0-16,-5-1 0 15,1 5 1-15,-8-5 0 16,-1 1 1-16,-3-4-4 16,-1 0 1-16,-8 3-6 15,-4 8 1-15,0-4-10 16,-4 12 0-16,4-1-2 16,0-11 1-16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4-19T18:54:39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E5CBD56-C4F0-4948-A259-26826B13EC63}" emma:medium="tactile" emma:mode="ink">
          <msink:context xmlns:msink="http://schemas.microsoft.com/ink/2010/main" type="inkDrawing" rotatedBoundingBox="19253,4843 19268,4843 19268,4858 19253,4858" shapeName="Other"/>
        </emma:interpretation>
      </emma:emma>
    </inkml:annotationXML>
    <inkml:trace contextRef="#ctx0" brushRef="#br0">19253 4843 0,'0'0'15,"0"0"1,0 0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4-19T18:53:35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09006B4-836F-4B50-A0E3-69A463D44C1F}" emma:medium="tactile" emma:mode="ink">
          <msink:context xmlns:msink="http://schemas.microsoft.com/ink/2010/main" type="inkDrawing" rotatedBoundingBox="14300,6950 14315,6950 14315,6965 14300,6965" shapeName="Other"/>
        </emma:interpretation>
      </emma:emma>
    </inkml:annotationXML>
    <inkml:trace contextRef="#ctx0" brushRef="#br0">14300 6950 0,'0'0'0,"0"0"15,0 0 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4:24.80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44E963-E415-4AFD-8F33-C203BFBEA16F}" emma:medium="tactile" emma:mode="ink">
          <msink:context xmlns:msink="http://schemas.microsoft.com/ink/2010/main" type="inkDrawing" rotatedBoundingBox="13412,10778 16907,10756 16908,10794 13413,10816" shapeName="Other"/>
        </emma:interpretation>
      </emma:emma>
    </inkml:annotationXML>
    <inkml:trace contextRef="#ctx0" brushRef="#br0">9 16 11 0,'4'4'5'0,"-4"-4"4"0,0 0 6 0,-4 0-13 15,0 0 0-15,0 0 1 16,4 3 1-1,4 1-3-15,9 0 0 0,3-4 3 16,9 3 0-16,8-3-1 16,-4 0 1-16,4 0-1 15,9 0 0-15,3 0-3 16,5 0 1-16,12 0 0 16,-4-3 0-16,-4 3 0 15,8 0 0-15,8 0 0 16,1-4 1-16,12 0-1 15,16 1 1-15,5 3-1 16,11 3 0-16,-7 1 0 16,4 0 0-16,4-4-1 15,-4 3 1-15,-5 1-1 16,1 0 0-16,-9-4 1 16,1 0 0-16,8-4 1 15,12 0 1-15,-9 4 0 16,5-3 0-16,-8-5 0 0,0 1 0 15,-1 3 0-15,-11 4 0 16,-13 0-3-16,-9 0 1 16,-12 0 0-16,-4 0 0 15,0 0-1-15,4 0 1 16,-12-3-1-16,0-1 1 0,-5 0 0 16,-3 4 0-1,-5 0-1-15,-8 0 1 16,-8 0-2-16,-9 0 1 15,-4 0-8-15,-12 4 0 0,-4 3-7 16,0-3 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04-19T18:55:17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5109828-0703-4798-AB7E-0E4A3273E02C}" emma:medium="tactile" emma:mode="ink">
          <msink:context xmlns:msink="http://schemas.microsoft.com/ink/2010/main" type="inkDrawing" rotatedBoundingBox="23644,11158 23659,11158 23659,11173 23644,11173" shapeName="Other"/>
        </emma:interpretation>
      </emma:emma>
    </inkml:annotationXML>
    <inkml:trace contextRef="#ctx0" brushRef="#br0">23644 11158 0,'0'0'0,"0"0"15,0 0 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4:31.22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8824A5-53E8-4BE9-80C4-3CC090B5EFEA}" emma:medium="tactile" emma:mode="ink">
          <msink:context xmlns:msink="http://schemas.microsoft.com/ink/2010/main" type="inkDrawing" rotatedBoundingBox="5752,13957 17964,14011 17963,14105 5751,14051" shapeName="Other"/>
        </emma:interpretation>
      </emma:emma>
    </inkml:annotationXML>
    <inkml:trace contextRef="#ctx0" brushRef="#br0">0-1 12 0,'8'-4'6'0,"4"8"-2"0,-3-4 6 0,3 4-9 15,-4-1 1 1,5 1 1-16,-1 0 1 16,5 0-4-16,-5-1 0 0,1 1 3 15,-1 0 0 1,0-1-1-16,5-3 1 15,0 0-1-15,-1 0 1 0,5 0-1 16,0 0 1-16,3 4-1 16,5-4 0-16,4 4 0 15,9-1 1-15,-5 1-2 16,5 0 1-16,3-1-1 16,9 1 0-16,0-4-1 15,-4 0 0-15,-1 0 0 16,1 0 1-16,4 0-1 15,0 4 0-15,-1-1 0 16,5 1 1-16,-8 3-1 16,8-3 1-16,0 0-1 15,8-1 1-15,-8-3 0 16,4-3 1-16,9-1-2 0,3-3 1 31,38 3-1-15,-17 4 1-16,-8 0-1 15,-12 0 1-15,-9 0-1 0,0 0 0 16,5 0 0-16,-1 0 1 16,9 0-1-16,-9 0 1 15,5 0-1-15,4 0 1 16,-9 0-1-16,-4-4 0 16,0 1 0-16,1 3 1 0,3 0-1 15,-4 0 0 1,-3 3 1-16,-1 1 0 0,4 0-1 15,4-1 1-15,1-3-1 16,3 0 1-16,1-3-1 16,8 3 0-16,-9 0 0 15,-3 0 0-15,-5 0 0 16,-4 7 1-16,0 0-2 16,-4-3 1-16,-4 0 0 15,-4 0 1-15,8-1-1 16,0 1 0-16,4-4 0 15,4 0 1-15,-4 0 0 16,-4 0 0-16,4 0-1 16,-4 0 1-16,-4 0-1 15,0 0 1-15,-4 0 0 16,-5 0 0-16,5 0-1 16,-1 0 1-16,9 0 0 15,0-4 0-15,0 4-1 16,0-3 0-16,4-1 0 0,5 0 1 15,-1 4-1-15,-12 0 0 16,0 0 0-16,0 0 0 16,3 0 0-16,1 0 0 15,0 4 0-15,0 0 1 16,-8-1-1-16,4 1 1 16,0-4-1-16,8 0 0 15,-4 0 0-15,-8-4 1 0,-1 1-2 16,5-1 1-16,4 0 0 15,0 0 0-15,0 4 0 16,0 0 0 0,-8 0 0-16,8 4 0 0,0 0 0 15,4-4 0-15,-12 0 0 16,3 0 0-16,1-4 0 16,4 0 1-16,0 1-1 15,-4-1 0-15,0 4 0 16,-4 0 0-16,-1 4 0 15,1-1 0-15,8 1 0 16,0 0 1-16,-8-4-1 16,-1 0 1-16,1-4-1 15,8 0 0-15,0 1 0 16,4-1 0-16,0 0 0 16,0 4 0-16,0 0 0 15,9 0 0-15,-9 0 0 0,-4 0 0 16,4 0 0-16,4 0 0 15,5 0 0-15,3 0 0 16,-3 0 0 0,-5 0 1-16,4 0-1 0,1-3 0 15,-1-1 0-15,5 0 1 16,3 1-1-16,9 3 0 16,-4 0 0-16,0 3 0 15,0 1 0-15,-9 0 0 16,-3-4 0-16,3 3 1 0,1-3-1 15,8 4 0-15,-1-4 0 16,-7 4 1-16,12-1-1 16,-8-3 0-16,-1 0 0 15,5 0 0-15,0 0 0 16,8 4 0-16,-12 0-1 16,-5 0 1-16,5 3 0 15,0-3 1-15,-9-4-1 16,0 0 0-16,9 0 0 15,4 0 1-15,0-4-1 16,-9 0 0-16,13 1 0 16,-4-1 0-16,-4-4 0 15,8 5 1-15,-4-1-1 16,-1 4 1-16,-3 4-1 16,-4-1 1-16,12 1-1 15,-5 0 1-15,5 0-1 16,5-1 1-16,-1-3-1 15,-4 4 0-15,-9-4 0 16,-11 0 1-16,-1 0-1 0,-8 0 1 16,0 0-5-16,-17 0 1 15,-16 4-10-15,-17-1 1 16,-33-3-4-16,-20-7 1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5:19.94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325EBD-E3D5-4834-9C04-21C931172488}" emma:medium="tactile" emma:mode="ink">
          <msink:context xmlns:msink="http://schemas.microsoft.com/ink/2010/main" type="writingRegion" rotatedBoundingBox="19244,13010 24439,12718 24491,13653 19297,13945"/>
        </emma:interpretation>
      </emma:emma>
    </inkml:annotationXML>
    <inkml:traceGroup>
      <inkml:annotationXML>
        <emma:emma xmlns:emma="http://www.w3.org/2003/04/emma" version="1.0">
          <emma:interpretation id="{33BDEC6B-EC99-47CF-8B81-7AD2B65F050B}" emma:medium="tactile" emma:mode="ink">
            <msink:context xmlns:msink="http://schemas.microsoft.com/ink/2010/main" type="paragraph" rotatedBoundingBox="19244,13010 24439,12718 24491,13653 19297,13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7C107-BAD9-42A6-8B53-4705667F7FAB}" emma:medium="tactile" emma:mode="ink">
              <msink:context xmlns:msink="http://schemas.microsoft.com/ink/2010/main" type="line" rotatedBoundingBox="19244,13010 24439,12718 24491,13653 19297,13945"/>
            </emma:interpretation>
          </emma:emma>
        </inkml:annotationXML>
        <inkml:traceGroup>
          <inkml:annotationXML>
            <emma:emma xmlns:emma="http://www.w3.org/2003/04/emma" version="1.0">
              <emma:interpretation id="{B7202446-789A-40B5-A17F-463F2439EB57}" emma:medium="tactile" emma:mode="ink">
                <msink:context xmlns:msink="http://schemas.microsoft.com/ink/2010/main" type="inkWord" rotatedBoundingBox="19247,13049 21994,12894 22040,13717 19293,138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12242-982 20 0,'-4'3'10'0,"4"12"-7"16,0-7 13-16,4 3-14 0,0 3 0 16,1 5 2-16,-5-1 1 15,0 4-6-15,0 8 1 16,-5-1 3-16,1 4 0 15,4-3-1-15,-4-5 0 16,4-2-4-16,0-5 0 16,4-3-7-16,0-8 0 15</inkml:trace>
          <inkml:trace contextRef="#ctx0" brushRef="#br0" timeOffset="-255.217">12048-938 11 0,'4'4'5'0,"-4"-8"6"0,0 4 5 16,8-4-13-16,0 1 0 15,1-1 1-15,-1 8 1 0,-4-1-6 16,-4 8 1-16,0 8 4 16,-4-1 0-16,0 4-2 15,-4 4 1-15,-1 3-2 16,1 1 1-1,4-4-3-15,0-4 0 0,4-8-4 16,4-2 1-16,0-5-5 16,8-3 0-16</inkml:trace>
          <inkml:trace contextRef="#ctx0" brushRef="#br0" timeOffset="493.6661">12598-997 16 0,'-16'7'8'0,"16"-7"-1"0,0 4 6 15,0 7-9-15,0 4 0 16,0 0 2-16,4 10 0 16,0-3-8-16,4 4 1 15,1 11 6-15,-1 7 0 32,4 34-2-32,-3-5 1 15,-1-7-2-15,-4-10 0 16,0-5 0-16,0-7 0 0,1-11-2 15,-5-3 1-15,4-12-6 16,0-7 1-16,4-3-7 16,-8-8 1-16</inkml:trace>
          <inkml:trace contextRef="#ctx0" brushRef="#br0" timeOffset="703.577">12739-563 20 0,'0'-18'10'0,"4"3"-3"16,1 12 8-16,7-1-11 16,0 4 0-16,9 0 1 15,-8 0 0-15,3 4-7 16,1-4 0-16,-1 3 4 16,1 1 1-16,4-4-4 15,-1-4 0-15,5-3-5 0,0-4 0 16,0-4-3-16,-5 0 0 15</inkml:trace>
          <inkml:trace contextRef="#ctx0" brushRef="#br0" timeOffset="988.9193">13066-1004 13 0,'-4'-8'6'0,"4"8"2"0,0 0 7 0,0 0-12 16,0 4 1-16,0 7 3 15,0 7 0 1,0 8-7-16,0 0 0 0,0 11 6 16,-4 11 0-16,0 3-1 15,4-3 0-15,0 4-2 16,4 3 0-16,0-11-1 16,0 0 0-16,5-7-1 15,-1-4 0-15,0-7-2 16,1-8 1-16,-1-3-4 15,0-4 1-15,0-11-7 16,1-4 0-16,3 1-2 16,-4-5 0-16</inkml:trace>
          <inkml:trace contextRef="#ctx0" brushRef="#br0" timeOffset="1494.9696">13340-533 20 0,'12'15'10'0,"21"-8"-7"0,-16-7 15 16,-1 4-17-16,5-8 1 16,0 4 2-16,0-11 1 15,-1-4-6-15,1 0 1 16,4-3 3-16,-4 0 0 0,-1-4-1 15,1-4 0-15,-4 0-1 16,-5-3 1-16,-4 3-2 16,-4 4 1-16,-4 3-1 15,-8 5 1-15,-4 3 0 16,-5 0 0-16,-4 7 0 16,5 4 0-16,3 7 0 15,-3 4 1-15,-5 4-1 16,0 7 1-16,5 4 0 15,3 0 0-15,5 7 0 16,4 0 0-16,4 4 0 16,8-4 1-16,1 0-1 15,-1-4 1-15,4 1-1 16,1-4 0-16,3-4-1 16,1-4 0-16,4-3-1 0,3-12 0 15,5-3-5 1,0-7 1-16,5-11-6 15,-1-4 1-15,0-4-5 16,0-4 0-16</inkml:trace>
          <inkml:trace contextRef="#ctx0" brushRef="#br0" timeOffset="1797.1809">14027-1052 20 0,'-16'-15'10'0,"12"19"-5"0,-1-4 11 0,10 3-14 16,-5 1 1-16,4 4 3 16,-4-1 1-16,4 15-8 15,0 11 0-15,-4 4 5 16,-4 3 1-16,0 12-2 15,0 3 1-15,4 4-2 16,-5 0 0-16,5-4-1 16,0-3 0-16,5-8-1 15,-1-7 1-15,4-8-3 16,0-10 0-16,1-5-6 16,-5-10 1-16,8-8-4 15,1-3 0-15</inkml:trace>
          <inkml:trace contextRef="#ctx0" brushRef="#br0" timeOffset="2101.2337">14255-1170 28 0,'0'18'14'0,"4"-7"-9"0,0 1 23 15,5 6-26-15,-5 8 1 0,-4 3 1 16,0 19 1-16,0-7-5 16,0 6 0-16,-4 5 4 15,-1 3 0-15,5 4-1 16,-4-4 0-16,4 4-2 16,0-11 1-1,4 0-6 1,1-11 1-16,3-8-8 15,0-14 1-15,9-4-3 16,-1-11 0-16</inkml:trace>
          <inkml:trace contextRef="#ctx0" brushRef="#br0" timeOffset="2550.1794">14537-772 19 0,'-9'0'9'0,"1"3"-4"0,8 1 11 15,0 0-14-15,-4 3 1 16,0 4 1-16,0 4 1 16,-5 7-6-16,1 0 1 15,0 15 3-15,-1 3 1 0,5-3-1 16,4 0 0-16,4 3-1 15,5-3 0-15,3-4 0 16,13-7 0-16,4-11-1 16,8-4 0-16,1-7 0 15,-1-4 0-15,-4-12-1 16,-8-2 1-16,0-8 0 16,-5-4 0-16,1-7 0 15,-8 0 0-15,-5-4-1 16,-4 0 1-16,-4 0 1 15,-4 0 0-15,-13 1 0 16,-8 6 1-16,-4 8-1 16,-4-4 0-16,4 8-1 15,4 3 0-15,5 0-4 16,3 12 0-16,9-5-9 16,12 12 1-16,17-4-3 15,-1-4 1-15</inkml:trace>
        </inkml:traceGroup>
        <inkml:traceGroup>
          <inkml:annotationXML>
            <emma:emma xmlns:emma="http://www.w3.org/2003/04/emma" version="1.0">
              <emma:interpretation id="{9EFBEB5A-1999-4AA2-AD15-3E3CB9B1D4C7}" emma:medium="tactile" emma:mode="ink">
                <msink:context xmlns:msink="http://schemas.microsoft.com/ink/2010/main" type="inkWord" rotatedBoundingBox="22664,13657 23577,13606 23582,13704 22669,137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23.8263">15456-437 42 0,'-4'11'21'0,"0"-8"-30"15,4-3 40-15,0 4-32 16,0-4 1-16,0 0-10 16,0 0 0-16,8 4 4 15,9-8 1-15</inkml:trace>
          <inkml:trace contextRef="#ctx0" brushRef="#br0" timeOffset="3198.0095">15920-404 42 0,'0'-11'21'0,"-4"-4"-27"15,4 15 37 1,-4-4-30-16,4 4 0 0,0 0 0 16,0-7 0-16,4 0-6 15,4-1 0-15,4 1-6 16,5 7 1-16</inkml:trace>
          <inkml:trace contextRef="#ctx0" brushRef="#br0" timeOffset="3403.8285">16317-397 40 0,'-16'11'20'0,"24"-18"-27"16,-4 3 32-16,0-3-25 0,5-1 0 15,-1 1-5-15,0 3 0 16,1-7-2-16,3 4 0 16</inkml:trace>
        </inkml:traceGroup>
        <inkml:traceGroup>
          <inkml:annotationXML>
            <emma:emma xmlns:emma="http://www.w3.org/2003/04/emma" version="1.0">
              <emma:interpretation id="{77AC68BA-9520-4E90-9F59-1AFBA1BA8579}" emma:medium="tactile" emma:mode="ink">
                <msink:context xmlns:msink="http://schemas.microsoft.com/ink/2010/main" type="inkWord" rotatedBoundingBox="24009,12742 24439,12718 24457,13037 24027,13062"/>
              </emma:interpretation>
              <emma:one-of disjunction-type="recognition" id="oneOf2">
                <emma:interpretation id="interp2" emma:lang="" emma:confidence="1">
                  <emma:literal>"</emma:literal>
                </emma:interpretation>
                <emma:interpretation id="interp3" emma:lang="" emma:confidence="0">
                  <emma:literal>] \</emma:literal>
                </emma:interpretation>
                <emma:interpretation id="interp4" emma:lang="" emma:confidence="0">
                  <emma:literal>} \</emma:literal>
                </emma:interpretation>
                <emma:interpretation id="interp5" emma:lang="" emma:confidence="0">
                  <emma:literal>' \</emma:literal>
                </emma:interpretation>
                <emma:interpretation id="interp6" emma:lang="" emma:confidence="0">
                  <emma:literal>) \</emma:literal>
                </emma:interpretation>
              </emma:one-of>
            </emma:emma>
          </inkml:annotationXML>
          <inkml:trace contextRef="#ctx0" brushRef="#br0" timeOffset="3963.6663">16802-1325 28 0,'-8'8'14'0,"20"-12"-8"0,-12 4 19 0,8 0-21 16,1 4 0-1,-1 3 1-15,0 4 1 16,5-3-7-16,-1 6 1 16,-4 8 5-16,1 0 0 15,-5 12-2-15,0-5 0 0,0-3-1 16,-4 3 1 0,4-7-2-16,-4 0 0 0,0-11-4 15,0 1 0-15,4-5-4 16,-4-3 0-16,0-4-7 15,0 0 0-15</inkml:trace>
          <inkml:trace contextRef="#ctx0" brushRef="#br0" timeOffset="4214.5965">17108-1369 27 0,'0'0'13'0,"9"8"-6"16,-5-5 15-16,-4 8-18 0,16 4 0 15,-7 0 3 1,-1 3 0-16,0 12-8 0,5-8 0 16,-9 4 5-16,8-1 1 15,1-6-2-15,-5-5 0 16,-4 1-6-16,0-4 1 15,4 0-11-15,1 0 0 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4:32.83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EEEBF1-6440-4202-87C9-DCC6AA3E8A7F}" emma:medium="tactile" emma:mode="ink">
          <msink:context xmlns:msink="http://schemas.microsoft.com/ink/2010/main" type="writingRegion" rotatedBoundingBox="7223,14095 8342,14095 8342,16241 7223,16241"/>
        </emma:interpretation>
      </emma:emma>
    </inkml:annotationXML>
    <inkml:traceGroup>
      <inkml:annotationXML>
        <emma:emma xmlns:emma="http://www.w3.org/2003/04/emma" version="1.0">
          <emma:interpretation id="{AF31877E-55C0-41DF-B6E1-BD78D456C8AB}" emma:medium="tactile" emma:mode="ink">
            <msink:context xmlns:msink="http://schemas.microsoft.com/ink/2010/main" type="paragraph" rotatedBoundingBox="7223,14095 8342,14095 8342,16241 7223,16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269CE5-8C5F-4B9C-A4C4-E75D3E032142}" emma:medium="tactile" emma:mode="ink">
              <msink:context xmlns:msink="http://schemas.microsoft.com/ink/2010/main" type="line" rotatedBoundingBox="7223,14095 8342,14095 8342,16241 7223,16241"/>
            </emma:interpretation>
          </emma:emma>
        </inkml:annotationXML>
        <inkml:traceGroup>
          <inkml:annotationXML>
            <emma:emma xmlns:emma="http://www.w3.org/2003/04/emma" version="1.0">
              <emma:interpretation id="{44ECDCA1-33EC-43A6-A3FC-62A958E0520F}" emma:medium="tactile" emma:mode="ink">
                <msink:context xmlns:msink="http://schemas.microsoft.com/ink/2010/main" type="inkWord" rotatedBoundingBox="7223,14095 8342,14095 8342,16241 7223,16241"/>
              </emma:interpretation>
            </emma:emma>
          </inkml:annotationXML>
          <inkml:trace contextRef="#ctx0" brushRef="#br0">168 14 18 0,'0'-14'9'0,"-9"21"-9"0,9-7 10 0,0 0-10 15,5 4 1-15,-1-4 2 16,4 0 0-16,0 0-2 16,1 0 0-16,-1 0 3 15,0 0 1-15,-4 0-1 16,0 3 0-16,-4 8-1 15,-4-3 1-15,0 7-2 16,0 3 0-16,0 0-1 16,0 4 1-16,0-3-2 15,4-1 1-15,-5 4 0 16,1 0 0-16,4 0 0 16,-4 1 0-16,0 2 0 15,-4 5 0-15,-1 3 0 16,-3 0 1-16,0-4-2 15,3-3 1-15,1 4-1 16,0-1 1-16,-1 1-1 16,1 3 1-16,0-4-1 0,4 1 0 15,-5 6 0-15,5 5 0 16,-8-1 0-16,4 12 1 16,3-8-1-16,-3 0 1 15,4 0-1-15,-4 1 1 16,4-5-1-16,-1-7 1 15,1 0-1-15,0 4 0 16,4 0 0-16,0-4 0 16,0 4 0-16,0 0 1 0,0 3-1 15,0 4 1-15,0 1 0 16,0-1 0-16,4 0 0 16,0-11 0-16,5-3 0 15,-1 3 0-15,0-8-1 16,1 5 1-16,-1-1-1 15,4 1 1-15,1-1-1 16,-1-10 0-16,1 3 0 16,-1 0 1-16,5 4-1 15,-1-1 1-15,5 1-1 16,0 0 1-16,-1-4-1 16,1 0 1-16,0-4-1 15,-1 5 1-15,5-5-1 16,0 0 1-16,4 1-1 15,4-4 0-15,1-1 0 16,3 1 1-16,-4 0-1 16,-4-4 0-16,4 0 0 0,4-4 0 15,5 1 0-15,8-5 1 16,-1 5-1-16,-3-5 0 16,0 1 0-16,-1-4 1 15,-3 7-1-15,-5-3 0 16,0 0 0-16,-4 7 1 15,-4-8-1-15,-4 1 1 16,-4 0-5-16,-5-1 1 16,-3-3-8-16,-9 0 0 0,-8 8-4 15,-4-8 1-15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1:50.6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A482F5-CF57-46C0-892D-9D763146B58E}" emma:medium="tactile" emma:mode="ink">
          <msink:context xmlns:msink="http://schemas.microsoft.com/ink/2010/main" type="writingRegion" rotatedBoundingBox="5052,12074 6066,12074 6066,12144 5052,12144"/>
        </emma:interpretation>
      </emma:emma>
    </inkml:annotationXML>
    <inkml:traceGroup>
      <inkml:annotationXML>
        <emma:emma xmlns:emma="http://www.w3.org/2003/04/emma" version="1.0">
          <emma:interpretation id="{4F4F7CA8-8EE9-4762-AECB-744E28D5D441}" emma:medium="tactile" emma:mode="ink">
            <msink:context xmlns:msink="http://schemas.microsoft.com/ink/2010/main" type="paragraph" rotatedBoundingBox="5052,12074 6066,12074 6066,12144 5052,12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13FF6B-C59B-4A5F-87C4-651E12166BEC}" emma:medium="tactile" emma:mode="ink">
              <msink:context xmlns:msink="http://schemas.microsoft.com/ink/2010/main" type="line" rotatedBoundingBox="5052,12074 6066,12074 6066,12144 5052,12144"/>
            </emma:interpretation>
          </emma:emma>
        </inkml:annotationXML>
        <inkml:traceGroup>
          <inkml:annotationXML>
            <emma:emma xmlns:emma="http://www.w3.org/2003/04/emma" version="1.0">
              <emma:interpretation id="{FC8F584D-B8ED-409E-BC95-EA6DD71A5544}" emma:medium="tactile" emma:mode="ink">
                <msink:context xmlns:msink="http://schemas.microsoft.com/ink/2010/main" type="inkWord" rotatedBoundingBox="5052,12074 6066,12074 6066,12144 5052,12144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0 66 12 0,'4'4'6'0,"21"-4"-1"0,-17 0 7 0,9 0-11 16,3 0 1-16,5-4 0 15,4 0 0-15,13 1-2 16,7-5 0-16,9 1 2 15,8 3 1-15,1 1-1 16,7 3 0-16,1-4-1 16,-9 0 1-16,-4 0-1 15,-4 1 0-15,0-1-1 16,-4 0 1-16,-4 1-1 16,-9-1 1-16,-8 0-1 15,-12 1 1-15,-9 3-1 16,-12 0 1-16,-8 0-1 15,-8 3 1-15,-9 1 0 16,0 0 0-16,-12-1-1 0,-13 1 0 16,-4-4 0-16,0 0 0 15,-8 0 0-15,-8 4 1 16,-5-1-1-16,1 1 0 16,11 0 0-16,-3 0 0 0,4-1 0 15,4 1 0 1,4-4-1-16,9 0 1 15,12 0-1-15,4 0 0 16,8 4 1-16,13-1 0 0,16 1 0 16,13 0 1-16,8-4 0 15,4 0 0-15,16 0 1 16,14 0 0-16,7-4 0 16,-4 4 1-16,9 0-2 15,-1 0 1-15,-3 0-1 16,-17 0 1-16,-5 0-1 15,-12-4 0-15,-3 4-1 16,-10 0 1-16,-3 0-1 16,-13 0 1-16,1 0 0 15,-9 0 0-15,-4 4-6 16,-5 0 1-16,1-1-7 16,4 1 1-16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4:33.63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C2ECA1-D2F3-4CCE-B656-4249E40A7232}" emma:medium="tactile" emma:mode="ink">
          <msink:context xmlns:msink="http://schemas.microsoft.com/ink/2010/main" type="writingRegion" rotatedBoundingBox="7987,14825 21487,13926 21671,16690 8172,17589"/>
        </emma:interpretation>
      </emma:emma>
    </inkml:annotationXML>
    <inkml:traceGroup>
      <inkml:annotationXML>
        <emma:emma xmlns:emma="http://www.w3.org/2003/04/emma" version="1.0">
          <emma:interpretation id="{E430B4DE-BCC2-486B-8590-D791CC604D19}" emma:medium="tactile" emma:mode="ink">
            <msink:context xmlns:msink="http://schemas.microsoft.com/ink/2010/main" type="paragraph" rotatedBoundingBox="7987,14825 21487,13926 21671,16690 8172,17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66B051-D1FC-4786-B48B-0E8F785D2DB7}" emma:medium="tactile" emma:mode="ink">
              <msink:context xmlns:msink="http://schemas.microsoft.com/ink/2010/main" type="line" rotatedBoundingBox="7987,14825 21487,13926 21671,16690 8172,17589"/>
            </emma:interpretation>
          </emma:emma>
        </inkml:annotationXML>
        <inkml:traceGroup>
          <inkml:annotationXML>
            <emma:emma xmlns:emma="http://www.w3.org/2003/04/emma" version="1.0">
              <emma:interpretation id="{62CA10C4-4C7B-49D2-B97C-57BA67AC6E84}" emma:medium="tactile" emma:mode="ink">
                <msink:context xmlns:msink="http://schemas.microsoft.com/ink/2010/main" type="inkWord" rotatedBoundingBox="8061,15936 8540,15904 8580,16506 8102,165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939 1837 24 0,'-9'4'12'0,"9"7"-15"0,0-11 17 16,4 4-14-16,5 0 0 0,-1-1 3 15,4 1 1-15,5 3-3 16,4 1 0-16,4 3 2 16,-1 0 0-1,1 0 0-15,-4 4 0 0,0-1-2 16,-1 1 1-16,-3 7-1 15,4 0 0-15,-5-3 0 16,1 3 0-16,0 0-1 16,3-4 1-16,-3-3 0 15,-1 11 0-15,-3-11 0 16,-1-1 0-16,1-6-1 16,-1 6 1-16,-4-6-1 15,1-1 1-15,-5-3 0 16,-4 0 0-16,0 3 0 15,0-3 1-15,-4 3-1 16,0 0 1-16,-5 1-2 16,-3 3 1-16,-5-4 0 0,-3 4 1 15,-1 0-2-15,-12 0 1 16,4 0 1 0,-4 4 0-16,-1 0 0 15,1 7 0-15,0-7-1 0,4-4 1 16,0 4-1-16,4-4 0 15,4 0-1-15,5-4 1 16,-1 0-1-16,5 1 1 16,-1-5-1-16,1 5 1 15,8-5-1-15,0-3 1 0,4 0-4 16,0 0 0-16,8 0-8 16,4-3 0-16,-3-5-3 15,11-3 0-15</inkml:trace>
        </inkml:traceGroup>
        <inkml:traceGroup>
          <inkml:annotationXML>
            <emma:emma xmlns:emma="http://www.w3.org/2003/04/emma" version="1.0">
              <emma:interpretation id="{B65A35B7-7D0D-4812-8D1C-24D59B5614B7}" emma:medium="tactile" emma:mode="ink">
                <msink:context xmlns:msink="http://schemas.microsoft.com/ink/2010/main" type="inkWord" rotatedBoundingBox="9081,16151 14960,15760 15017,16618 9139,170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246.1189">2013 2656 47 0,'-33'-12'23'0,"17"35"-28"15,11-20 23-15,1 1-19 16,0-4 1-16,4-4-11 16,0 4 0-16,13-7 6 15,3 3 1-15</inkml:trace>
          <inkml:trace contextRef="#ctx0" brushRef="#br0" timeOffset="17161.7998">2465 2162 25 0,'-4'-8'12'0,"-13"12"-10"0,9-8 17 16,-1 4-16-16,-3 0 0 16,0-3 3-16,-1 3 0 15,-8 3-7-15,1 5 0 16,-1 6 5-16,0 1 0 0,1 4-2 16,3 3 1-16,1 4-2 15,3-1 1-15,5 5-2 16,4-4 0-16,4 3 1 15,4 1 0-15,4 3 0 16,5 0 0-16,7 0 1 16,1-3 0-16,8-5-1 15,4-6 1-15,4-1-1 16,1-7 1-16,-5-7-1 16,0-4 1-16,0-7-1 15,-4-8 0-15,-4-4 0 16,0-3 0-16,-9 0 0 15,-3 0 0-15,-5-7 0 16,-8-5 1-16,-4 9-2 16,-4-5 1-16,-5-3 0 15,-3 0 1-15,-5 7-1 16,-4 4 0-16,-4 0-1 16,0 11 1-16,0-4-1 0,0 4 1 15,0 7-5-15,8 4 1 16,13 4-7-16,8 0 0 15,12-1-6-15,17 5 1 16</inkml:trace>
          <inkml:trace contextRef="#ctx0" brushRef="#br0" timeOffset="17536.7228">2792 2320 12 0,'4'0'6'0,"8"-7"12"15,-12 7-2-15,5 4-11 16,-1 3 1-16,0 4 3 15,0 7 0-15,0-3-11 16,0 7 0-16,0 8 9 0,-4 7 0 16,5 7-3-1,-5-4 1-15,0 1-2 0,0 7 0 16,0-4-1-16,4 0 0 16,-4-7-2-16,0-4 1 15,0-7-4-15,0 0 0 16,0-15-5-16,4-7 0 15,-4-4-6-15,4-12 1 16</inkml:trace>
          <inkml:trace contextRef="#ctx0" brushRef="#br0" timeOffset="17925.1344">2825 2287 27 0,'-8'-4'13'0,"12"-10"-7"0,0 6 16 0,0 1-18 16,9-4 0-16,-1 0 1 15,5 0 1-15,3 0-7 16,1 0 0-16,4 7 5 16,0 4 1-16,0 4-2 15,4 7 0-15,-9 0-1 16,5 3 1-16,-4 5-2 15,-5-1 1-15,-3 4-1 16,-1 4 1-16,-12-4 0 16,0 0 0-16,-4-3-1 15,-4-1 1-15,-5 1 0 16,1-5 0-16,-5-3-1 16,-3-3 1-16,-1-1-1 0,-8-3 0 15,4 0-2-15,0-4 0 16,5 0-3-16,-1-4 0 15,8 4-6-15,9-4 0 16,4 4-6-16,17 0 1 16</inkml:trace>
          <inkml:trace contextRef="#ctx0" brushRef="#br0" timeOffset="18453.4684">3301 2390 36 0,'-8'-3'18'0,"16"-5"-22"16,-4 8 28-16,5-7-22 15,7 7 1-15,5-4 1 16,4 0 0-16,4-3-5 15,0 0 1-15,4-4 3 16,0 0 1-16,0 0-1 16,0-8 0-16,-8 8-1 15,4-7 0-15,-12-1-1 16,-5 1 1-16,-4-1-2 0,-8 1 1 16,-8 3-1-16,-4 4 0 15,-9 0 1-15,-8 7 0 16,0 8 0-16,0 0 1 15,0 7-1-15,0 4 1 16,4 3-1-16,0 4 1 16,1 8 0-16,3 3 0 15,8-4 0-15,5-7 1 16,8 4 0-16,8-4 1 16,9 0-1-16,4-3 0 15,4-5-1-15,3-2 0 16,6-5-1-16,-1-7 0 0,0 0-5 15,0-7 1-15,4 3-7 16,-4-7 0-16,1 0-8 16,3-8 0-16,0 5 0 15,0-1 0-15</inkml:trace>
          <inkml:trace contextRef="#ctx0" brushRef="#br0" timeOffset="18871.1968">3873 2221 31 0,'0'-8'15'0,"8"8"-12"16,-8 0 30-16,4 4-31 15,4 3 1-15,1 1 1 0,-1 6 0 16,0 5-4-16,-4 7 0 15,1 0 3-15,-1-1 1 16,0 5-1-16,0-1 1 16,4-3-2-16,1-8 1 15,-5 5-1-15,0-5 0 16,0-14-1-16,0-12 0 16,-4-6 0-16,0-9 0 15,0 1-1-15,0-11 1 16,0-4-1-16,0 1 0 0,4 2-1 15,5 1 1-15,3 4 0 16,5-1 0-16,7 8-1 16,5 0 0-16,0 11-2 15,5 4 0-15,7 7-10 16,9 3 1-16,-5 12-3 16,1 0 0-16</inkml:trace>
          <inkml:trace contextRef="#ctx0" brushRef="#br0" timeOffset="23300.288">4490 2217 4 0,'0'4'2'0,"0"-19"10"15,0 15 3-15,0 0-11 16,0 0 0-16,0 0 2 16,4-7 1-16,0-1-8 15,0 1 0-15,5-4 6 16,-1-4 0-16,4 0-2 16,5-3 0-16,-1-1-1 15,1 5 1-15,-1 10-1 16,1-3 1-16,0 10-2 15,-1 5 0-15,5-5 0 16,0 1 0-16,3-4-1 16,1 7 1-16,0 1-1 15,8 3 0-15,-4 4 1 16,-4 3 0-16,-4 4 0 16,-5 4 1-16,-3 3-1 0,-9 16 1 15,-4-12-1-15,0-4 1 16,0 1-2-16,0-4 1 15,0-4-1-15,0-8 1 16,0 5-1-16,4-4 0 16,0-1 0-16,-4-6 1 15,0-5-1-15,0 1 0 0,0-4 0 16,0 0 1-16,0-7-1 16,-4-4 1-16,0 0-1 15,0 3 1-15,-4-7-1 16,-1 4 1-16,1 0-1 15,-4 0 0-15,-1 0 0 16,-3 0 1-16,-1 4-1 16,-4-4 0-16,-8 3 0 15,4 5 1-15,1-1-1 16,-5 0 1-16,4 4-1 16,0 4 0-16,0 0 0 15,4-1 1-15,5-3 0 16,-1 4 0-16,5 0 0 15,-1 11 0-15,5-8 0 16,0 0 0-16,4 4 0 16,0 0 1-16,4 0-2 15,4 8 1-15,0-4 0 0,4 3 0 16,5-7 0-16,3-4 0 16,5-3 0-16,4-4 0 15,4 8-1-15,0-5 1 16,0 1-1-16,0 0 0 15,0-4-6-15,4-4 1 16,4 0-11-16,9-7 1 16</inkml:trace>
          <inkml:trace contextRef="#ctx0" brushRef="#br0" timeOffset="24023.4461">5086 2188 27 0,'-16'-19'13'0,"11"19"-6"16,5 0 22-16,0 0-25 16,13 0 0-16,-1-7 3 15,5 3 1-15,8-3-10 0,4 3 0 16,4 4 6-16,4-4 0 16,0 1-5-16,1 3 1 15,-1 0-9 1,4 3 0-16,1 5-4 0,-1-5 0 15</inkml:trace>
          <inkml:trace contextRef="#ctx0" brushRef="#br0" timeOffset="23853.7715">5219 1848 24 0,'-17'-7'12'0,"13"3"-7"0,4 4 6 16,0 4-7-1,0 0 1-15,0 7 2 0,0 4 1 16,4 7-10-16,-4 7 1 15,0 8 7-15,0 15 0 16,0-1-2-16,-4 12 1 16,0 0-2-16,0-8 1 15,0 0-2-15,-1-3 1 16,1-8-2-16,0-7 1 0,4-4-3 16,0-4 0-16,0-14-4 15,0 4 0-15,0-12-6 16,0-7 1-16,0 0-4 15,8-11 1-15</inkml:trace>
          <inkml:trace contextRef="#ctx0" brushRef="#br0" timeOffset="24516.9791">5699 2163 27 0,'-16'-4'13'0,"3"8"-15"0,9-8 19 0,0 0-14 16,-4 4 0-16,-1 0 2 16,-3 4 1-16,-1 0-7 15,-3 10 0-15,-1 5 6 16,-3 3 0-16,-1 4-2 15,4 7 1-15,1 0-2 16,7-7 1-16,5 3-1 16,4 1 0-16,9-4 0 15,7-4 0-15,9-4-1 16,4 1 1-16,4-8-1 16,0-4 1-16,-4-7-1 15,0-7 1-15,-4-1-2 0,0-6 1 16,0-1 0-16,-5-4 0 15,-3-6-1-15,-5-1 1 16,-7-4 0-16,-10 1 0 16,-3-1 0-16,0 1 0 15,-9-1-1-15,-12 5 1 16,0 6-1-16,0 1 0 16,0 3-5-16,0 4 1 0,9 4-6 15,7 7 0-15,9 7-5 16,12 4 0-16</inkml:trace>
          <inkml:trace contextRef="#ctx0" brushRef="#br0" timeOffset="24906.6312">6022 2189 27 0,'-4'29'13'0,"4"23"-8"16,0-38 19-16,4 1-21 15,4 15 0-15,1-12 2 16,-1 4 0-16,4 4-6 0,-3 0 0 16,3-1 4-1,-4-2 1-15,1-1-1 16,-1-8 1-16,0-10-2 15,0 4 1-15,-3-16-1 0,3-3 0 16,-4-4-1-16,4-10 1 16,5-9-2-16,-1 1 1 15,5-4-2-15,-1 4 1 16,1 0 0-16,-1 4 0 0,1 6 0 16,4 1 0-16,-1 8-3 15,5 6 1 1,0 5-5-16,0 6 1 15,8 5-8-15,9 6 1 0</inkml:trace>
          <inkml:trace contextRef="#ctx0" brushRef="#br0" timeOffset="25703.6653">7149 1864 25 0,'-9'4'12'0,"-16"0"-1"16,21-1 12-16,-4 1-21 15,0 3 1-15,-5 8 1 16,-3 3 0-16,-9 5-5 16,-4-1 0-16,0 7 4 15,-4 4 0-15,-5 1 0 16,5-1 1-16,4 4-1 16,0-8 0-16,5-3 0 15,3-4 0-15,4-4-1 16,5-7 1-16,-1 4-2 15,5-4 1-15,4-3 0 16,4-5 0-16,0 5-1 0,4-5 0 16,4 1 0-1,5 0 1-15,3-1-1 0,5 1 1 16,4 11-1-16,8-4 1 16,0 0-1-16,4 7 0 15,-3-3 0-15,-1-4 0 16,0 0 0-16,-4 0 1 0,0-3-2 15,-4-5 0 1,4 1-15 0,8 0 1-16,-4-8-3 15,-8-3 0-15</inkml:trace>
          <inkml:trace contextRef="#ctx0" brushRef="#br0" timeOffset="26254.4325">7703 1864 16 0,'0'-11'8'0,"0"7"6"0,0 4 2 16,0 0-12-16,0 0 0 16,0 4 2-16,0 0 1 15,0 0-9-15,-4 3 1 16,-8 0 5-16,-5 4 0 16,-8 8-1-16,-8 3 0 15,0-4-2-15,-4 8 1 16,0 7 0-16,-1-3 1 0,5-1 0 15,4-7 0 1,4 0-1-16,9-3 0 0,3-8 0 16,5 0 0-16,4-4-1 15,4 1 1-15,0-1-1 16,4 0 1-16,0 1 0 16,5-1 0-16,3 1-1 15,0 3 1-15,13-4-1 16,4 4 1-16,4 4-1 15,5 3 0-15,-5 1 0 16,0-1 0-16,0 4 0 16,-4-7 0-16,0-4-1 15,-4 4 1-15,-4-8-9 16,3-3 1-16,5-4-10 16,0 0 1-16</inkml:trace>
          <inkml:trace contextRef="#ctx0" brushRef="#br0" timeOffset="34563.6786">1918 2645 17 0,'-4'0'8'0,"0"-3"-1"0,4 3 9 15,0 0-14-15,0 0 0 16,0 0 1-16,0 0 0 15,0 0-3-15,0 0 0 16,0 0 3-16,0 0 1 16,0 0-1-16,0 0 0 0,0 3-1 15,0-3 1-15,-4 8-1 16,4-4 1-16,0-1-2 16,0 1 0-16,0-4 0 15,8-7 0-15,0-5 0 16,0 9 0-16,1-8 0 15,-5 3 0-15,0 1 0 16,-4 3 0-16,-4 4 0 16,0 0 0-16,0 4 0 15,-1 3 1-15,-3 1-1 16,4-1 1-16,-4 0-1 16,4 5 0-16,4-1-1 15,0-4 1-15,4 4-1 16,0-4 0-16,0 1 0 15,4-8 0-15,1 0 1 16,-1-4 0-16,0 0-1 16,-8 4 1-16,4-7-1 15,-4 0 1-15,0-1-1 0,-4 1 0 32,-4 0 1-32,4 3 0 15,0 4-1-15,-1 4 1 16,1-1 0-16,0 1 0 15,4 3 0-15,0 4 0 16,4-3-1-16,5-1 1 16,-1 0-1-16,0-3 1 0,0-4 0 15,1-4 0 1,-5-3-1-16,0 0 1 16,-4-1-1-16,0 1 1 15,0-4-1-15,-4 0 1 0,0 3-1 16,0 5 1-16,-1-1-3 15,5 4 0-15,0 4-9 16,5-1 0-16,11-3-4 16,5 15 1-16</inkml:trace>
        </inkml:traceGroup>
        <inkml:traceGroup>
          <inkml:annotationXML>
            <emma:emma xmlns:emma="http://www.w3.org/2003/04/emma" version="1.0">
              <emma:interpretation id="{9C3C4F26-CA76-4EEA-B78F-EA9CBC0B76F8}" emma:medium="tactile" emma:mode="ink">
                <msink:context xmlns:msink="http://schemas.microsoft.com/ink/2010/main" type="inkWord" rotatedBoundingBox="15526,15306 16038,15271 16146,16896 15634,169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053.2984">8817 1202 20 0,'5'-15'10'0,"-10"8"3"0,5 7 1 16,0 0-11-16,-4 0 1 15,-4 0 2-15,-4 3 0 16,-5 5-7-16,-4 7 0 0,-8 3 5 16,-4 11 1-16,-8 8-1 15,-5 15 1-15,1 11-2 16,3 14 1-16,1 0-1 16,4 12 1-16,8 3-1 15,4 11 1-15,12-3-2 16,9-5 1-16,4-6 0 15,8-4 0-15,9-4 0 16,8-4 1-16,12-11 0 16,9 4 0-16,3-14-1 15,-3-5 1-15,4-3-1 16,-1-7 1-16,-7-12-2 16,-5-3 1-16,-12-8-2 15,-9-3 1-15,-3-4-4 16,-5-3 0-16,-4-8-7 15,-4 0 0-15,0 0-11 16,4-15 0-16,1 15-1 0,-1-11 0 16</inkml:trace>
        </inkml:traceGroup>
        <inkml:traceGroup>
          <inkml:annotationXML>
            <emma:emma xmlns:emma="http://www.w3.org/2003/04/emma" version="1.0">
              <emma:interpretation id="{32B6FBA8-BD4E-443C-839B-0E22F2F869D3}" emma:medium="tactile" emma:mode="ink">
                <msink:context xmlns:msink="http://schemas.microsoft.com/ink/2010/main" type="inkWord" rotatedBoundingBox="16734,14243 21487,13926 21671,16690 16918,170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120.1029">10064 2038 21 0,'-12'4'10'0,"16"-15"1"16,-4 11 15-16,-4-4-23 15,-1-3 0-15,1 0 2 16,0-1 1-16,0-3-7 0,-4 0 0 16,-5 0 4-16,-3 0 1 15,-5 4-1-15,-4 3 0 16,-4 4-1-16,0 4 0 15,-4 3 0-15,0 4 0 16,4 0 0-16,0 4 0 16,4 11-1-16,4-1 1 0,1 9 0 15,3-1 0 1,5 4-1-16,3-4 1 16,5 4 0-16,0-4 0 0,8 0-1 15,5-7 1-15,7 0-1 16,9-4 1-16,4 0 0 15,8 0 0-15,5-4-1 16,-1-7 0-16,0 0 0 16,1 1 0-16,-5-5-2 15,-4-7 1-15,0 0-6 16,-4-4 0-16,-4 1-10 16,8-9 1-16,-8 9-3 15,-4-8 1-15</inkml:trace>
          <inkml:trace contextRef="#ctx0" brushRef="#br0" timeOffset="28816.0868">10350 1703 27 0,'-4'-4'13'0,"4"12"-7"0,0-1 21 0,0 8-25 16,0 0 1-16,0 10 1 15,0 12 1-15,0 7-6 16,4 8 0-16,4 7 5 15,0 4 1-15,1-4-2 16,-5 7 1-16,-4-7-1 16,0-7 1-16,0-1-1 15,0-7 0-15,4-7-2 16,0-7 1 0,13-27-2-1,-1-3 1-15,5-14-1 16,0-16 1-16,-5 1-1 15,5-8 1-15,-5 0-1 16,5-4 1-16,0 5-2 16,0-1 1-16,-1 11 0 15,1-4 0-15,0 12 0 0,3 3 0 16,-3 8-1-16,0 7 1 16,0 11 0-16,-1 4 0 15,1 3 0-15,-4 8 1 16,7 0 0-16,-3 3 0 15,-4 1 0-15,-1 7 1 16,1-1 0-16,-5-6 0 16,-3-1-1-16,-1-3 1 15,-8 0-1-15,0-4 0 0,0-4-4 16,0-3 1-16,0-7-7 16,0-8 1-16,8-4-9 15,0-3 1-15,5-5-1 16,3 1 0-16</inkml:trace>
          <inkml:trace contextRef="#ctx0" brushRef="#br0" timeOffset="29366.0309">11178 2027 30 0,'0'-18'15'0,"17"-4"-18"0,-9 18 30 16,0-3-25-16,9-4 0 15,-1 0 3-15,9 3 0 16,-4 5-6 0,4 6 0-16,0 5 5 0,-1 3 1 15,-3 7-2-15,0 8 1 16,-1 7-1-16,-3 0 0 15,0 4 0-15,-1 7 0 16,1-7-3-16,-1 4 1 16,-3-8 0-16,-1 0 0 15,-4-3-1-15,1-8 0 16,-1-4 0-16,-4-3 1 16,4-4-1-16,-3-4 1 0,-1-3-1 15,-4-4 1-15,4-11-1 16,-4-4 0-1,-4-3-1-15,-9-4 1 0,-3 0 0 16,-9-1 0-16,-12 1 0 16,-1 4 0-16,1 7 0 15,-4 0 1-15,-1 3-1 16,5 5 0-16,4 3-1 16,0 3 1-16,8 1 1 15,4 3 0-15,9 12 0 16,-1 3 0-16,9 0 0 15,8 4 1-15,5-8 0 16,3-3 0-16,5 0-1 16,7-4 0-16,1 0-2 15,4-4 1-15,4-3-5 0,-4-4 0 16,5-7-7-16,-1-4 1 16,4-4-5-16,0 7 1 15</inkml:trace>
          <inkml:trace contextRef="#ctx0" brushRef="#br0" timeOffset="29770.8775">11692 2046 27 0,'0'7'13'0,"12"26"-12"0,-8-25 18 15,13 25-16 1,-5 0 1-16,1 4 2 16,-1 3 0-16,-4 1-7 15,1-8 0-15,-5-7 6 16,0-4 0-16,0-7-1 16,-4 3 0-16,0-10-2 15,0-5 1-15,0-3-2 16,8-11 1-16,1-11-2 15,-1-7 1-15,4-12-1 16,5 8 0-16,-1-4 0 16,1 0 1-16,-1 4 0 15,5 4 0-15,0-1 0 0,4 15 0 16,4 4 0-16,0 4 0 16,4 3-2-1,4 4 1-15,-4 4-8 0,5 3 1 16,7 4-7-16,5 4 0 15</inkml:trace>
          <inkml:trace contextRef="#ctx0" brushRef="#br0" timeOffset="44664.8774">11448 1524 21 0,'-12'-4'10'0,"4"-7"-8"0,12 4 10 0,0-4-10 16,8-11 0-16,5-11 4 16,12-8 1-16,0-10-7 15,8-8 0-15,13 0 5 16,12-4 0-16,8 1-1 15,13-1 1-15,8 0-3 16,-12 5 0-16,0 2-1 16,4 1 1-16,4 4-1 15,-5 3 0-15,-7 7-1 16,-9 4 1-16,-8 8-1 16,-4 7 1-16,-13 3 0 15,-3 8 0-15,-5 0-2 16,-8 0 0-16,-5 4-5 15,-7 0 0-15,-5 3-6 16,-8 8 1-16</inkml:trace>
          <inkml:trace contextRef="#ctx0" brushRef="#br0" timeOffset="45296.2642">11345 1163 26 0,'-4'15'13'0,"0"-4"-12"15,4-4 17-15,0 4-15 16,0 8 1-16,0 3 1 15,0 4 0-15,0 10-7 0,-5 1 1 16,1 4 5 0,0 3 0-16,0-4-2 15,0 1 1-15,4-8-1 16,0-7 0-16,4-4 1 16,4-7 1-16,1-4-1 0,11-4 0 15,5-3-1-15,4-4 1 16,4-8 0-16,5-6 0 15,-5 3-1-15,0-1 0 16,4 1-1-16,-8 0 0 16,17-7-4-16,3-4 0 15,5 3-11-15,0-10 1 16,12 11-2-16,-8 7 0 0</inkml:trace>
          <inkml:trace contextRef="#ctx0" brushRef="#br0" timeOffset="30913.804">13311 1659 28 0,'-4'0'14'0,"8"-4"-7"16,-4 4 26-16,8 4-29 16,9 7 0-16,3 0 2 15,9 11 1-15,0-4-8 16,0 5 0-16,4 2 5 16,9 5 0-16,3-1-2 15,5 1 1-15,-4-8-4 0,-1 0 1 16,-8-4-9-1,-3-6 0-15,-5-1-5 16,4 7 0-16</inkml:trace>
          <inkml:trace contextRef="#ctx0" brushRef="#br0" timeOffset="30670.1784">13920 1633 31 0,'-21'-7'15'0,"-4"21"-8"0,17-10 27 16,-9 3-29-1,-4 5 0-15,-8 2 2 0,0 8 0 16,-4-3-9-16,-4-1 1 16,4 4 6-16,4 4 1 15,-12 0-4-15,3-4 1 16,1 0-2-16,0-3 1 16,4-1-2-16,4 0 1 0,4-3-5 15,4-4 1 1,4-3-5-16,9-1 0 0,4-3-7 15,4-4 1-15,8 0-2 16,5-4 1-16</inkml:trace>
          <inkml:trace contextRef="#ctx0" brushRef="#br0" timeOffset="30387.0847">13563 1541 30 0,'5'0'15'0,"3"18"-8"0,-4-10 19 0,0 6-22 15,0 16 0-15,0 7 3 16,-4 3 0-16,0 8-8 15,0 11 0 1,0-7 6-16,0-1 0 0,0-3-2 16,0-7 0-16,0-1-1 15,0-6 0-15,0-9-3 16,-4-10 1-16,4 0-6 16,0-11 0-16,0-4-6 15,4-19 0-15,5 8-4 16,7-7 1-16</inkml:trace>
          <inkml:trace contextRef="#ctx0" brushRef="#br0" timeOffset="41465.3686">14085 1091 21 0,'0'-29'10'16,"-8"25"-3"-16,4 4 11 0,0 0-13 15,0 0 0-15,4 0 3 16,0 11 1-16,4 0-12 15,4-7 1-15,4 0 7 16,1-1 1-16,3 5-2 16,-3-1 1-16,3 4-2 15,1 11 0-15,-1 8 0 16,5 10 1-16,0 4-2 0,-5-10 1 16,9 21-2-16,0 8 1 15,4 3-1 1,-4-7 1-16,-4 0-1 15,-5 0 1-15,-3 3 0 16,-5 8 1-16,-4-3 0 0,-8 3 0 16,-4 0-1-16,-5-4 1 15,1-3-1-15,-5 7 1 16,-3-19-2-16,-1 5 1 16,4-8-1-16,-3 0 0 0,3-4 0 15,0-7 0-15,5-1 0 16,0-6 1-16,-1-8-2 15,1-7 1-15,3 3-2 16,5-7 0-16,0-3-4 16,0-1 0-16,0-7-7 15,4 0 0-15,16-11-8 16,9 4 1-16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8:56:19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973BC89-E1C0-4F7A-84F3-EBD6B011FEA3}" emma:medium="tactile" emma:mode="ink">
          <msink:context xmlns:msink="http://schemas.microsoft.com/ink/2010/main" type="inkDrawing" rotatedBoundingBox="16841,7542 20205,7180 20208,7213 16845,7575" shapeName="Other"/>
        </emma:interpretation>
      </emma:emma>
    </inkml:annotationXML>
    <inkml:trace contextRef="#ctx0" brushRef="#br0">16851 7575 7 0,'-8'-19'3'0,"50"8"0"15,-12 7 3-15,30-4-6 16,29 1 0-16,35-5 1 0,37 1 1 16,31-8-1-16,21 0 0 15,13-7 2-15,4 3 0 16,8 0 0-16,1-3 0 0,-9-1 1 15,0-3 0-15,-13 0-2 16,-13-1 1-16,-21 16-1 31,-29 4 1-31,-31 3-2 16,-34 1 0-16,-29-1-8 16,-30 4 0-16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6:04.9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EF9287-DA87-43BB-96C9-C8441DD37116}" emma:medium="tactile" emma:mode="ink">
          <msink:context xmlns:msink="http://schemas.microsoft.com/ink/2010/main" type="inkDrawing" rotatedBoundingBox="8154,2834 8169,2834 8169,2849 8154,2849" shapeName="Other"/>
        </emma:interpretation>
      </emma:emma>
    </inkml:annotationXML>
    <inkml:trace contextRef="#ctx0" brushRef="#br0">0 0 54 0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6:11.86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1A3918-3D85-4048-96E6-1F2E3880F26D}" emma:medium="tactile" emma:mode="ink">
          <msink:context xmlns:msink="http://schemas.microsoft.com/ink/2010/main" type="writingRegion" rotatedBoundingBox="14072,7378 19316,7945 19191,9101 13947,8534"/>
        </emma:interpretation>
      </emma:emma>
    </inkml:annotationXML>
    <inkml:traceGroup>
      <inkml:annotationXML>
        <emma:emma xmlns:emma="http://www.w3.org/2003/04/emma" version="1.0">
          <emma:interpretation id="{96F97825-7CE3-464A-A145-065CB58386AD}" emma:medium="tactile" emma:mode="ink">
            <msink:context xmlns:msink="http://schemas.microsoft.com/ink/2010/main" type="paragraph" rotatedBoundingBox="14072,7378 19316,7945 19191,9101 13947,8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E77AE2-1CAD-4967-869D-D8A7B37D0C77}" emma:medium="tactile" emma:mode="ink">
              <msink:context xmlns:msink="http://schemas.microsoft.com/ink/2010/main" type="line" rotatedBoundingBox="14072,7378 19316,7945 19191,9101 13947,8534"/>
            </emma:interpretation>
          </emma:emma>
        </inkml:annotationXML>
        <inkml:traceGroup>
          <inkml:annotationXML>
            <emma:emma xmlns:emma="http://www.w3.org/2003/04/emma" version="1.0">
              <emma:interpretation id="{C293DEE4-A1D8-49F5-98F7-3D5449168E76}" emma:medium="tactile" emma:mode="ink">
                <msink:context xmlns:msink="http://schemas.microsoft.com/ink/2010/main" type="inkWord" rotatedBoundingBox="14072,7378 15495,7532 15370,8688 13947,8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15 27 0,'5'7'13'0,"-1"-14"-4"0,-4 0 13 16,0 7-20-16,4-8 1 0,-4 8 2 15,0 0 0-15,0 0-6 16,4 0 1-16,0 4 5 16,0 0 0-16,0 3-1 15,-4 4 1-15,5 0-2 16,-1 4 0-16,0-1 0 16,4 9 0-16,0-5-2 15,1 0 0-15,-1 1-1 16,0-4 1-16,1 3 0 15,3 0 0-15,0 1-1 16,1-8 1-16,3 3-1 16,-3 12 1-16,-1 0-1 15,1 7 0-15,-1 0 0 16,1 0 0-16,3 4 0 16,1 7 1-16,-1-7-1 0,9-15 1 15,-4 0-1-15,4 4 0 16,4 0 0-16,4 0 1 15,0 3-1-15,0 4 0 16,13-3 0-16,-1 3 1 16,1-4 0-16,3 1 0 15,-3-8-1-15,-13 0 1 16,0-15 0-16,-4-3 0 16,4 3 0-16,0 1 0 0,5-1-1 15,-9-3 1-15,0-1 0 16,0-3 0-1,0 4 0-15,-4 0 1 16,-5-1-1-16,-3-3 1 0,-1 8 0 16,-3-12 0-16,-5 8-5 15,0 0 1-15,1-4-10 16,-9 0 1-16,8 0-8 16,0-8 1-16</inkml:trace>
          <inkml:trace contextRef="#ctx0" brushRef="#br0" timeOffset="560.1295">999 652 42 0,'-9'7'21'0,"18"-3"-19"0,-5 0 32 15,4 3-32-15,4 0 1 16,1 1 0-16,3 3 1 0,5 3-6 15,0 5 1-15,0 3 2 16,3 0 1-16,-3 7-2 16,4-3 1-16,0-11-1 15,-5 7 0-15,1-15 0 16,0 1 1-16,0-1-1 16,-5 8 0-16,-3 0 1 15,-5-1 0-15,-4 5 1 16,-4-1 0-16,0-3 0 15,-8 3 0-15,-9 4 2 16,-4-3 0-16,-3 3-1 16,-1 4 1-16,-4-4-1 15,0 7 1-15,-4 1-2 16,4-5 1-16,0-6-3 16,4 3 1-16,8-4-8 15,9-7 1-15,4-11-12 16,16 11 0-16,1-33-1 15,-1-4 1-15</inkml:trace>
        </inkml:traceGroup>
        <inkml:traceGroup>
          <inkml:annotationXML>
            <emma:emma xmlns:emma="http://www.w3.org/2003/04/emma" version="1.0">
              <emma:interpretation id="{4C275423-25D7-4CB9-A8D7-055D98994B35}" emma:medium="tactile" emma:mode="ink">
                <msink:context xmlns:msink="http://schemas.microsoft.com/ink/2010/main" type="inkWord" rotatedBoundingBox="15865,7931 18400,8205 18334,8808 15800,85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66.6884">2572 744 30 0,'-8'-15'15'0,"-17"-3"-5"16,21 14 19-16,-4 0-27 0,-5 1 1 15,-3 3 3-15,-9 0 1 16,0 3-8-16,0 8 1 16,0 4 4-16,0 7 0 15,5-3-2-15,3 6 1 16,5-3-3-16,3 1 1 15,9-5-1-15,9-11 0 16,3 1-1-16,5-5 1 16,8 12 0-16,-1-4 0 15,5 4 0-15,0 3 1 0,0 4-1 16,0 4 0-16,-4-4 0 16,-8 4 1-16,-5 0-1 15,-12-1 1-15,-12-2-1 16,-5 2 1-16,1 5-1 15,-9-8 1-15,0-11-1 16,-4 0 1-16,4-7-5 16,4-4 1-16,5-8-7 15,3-6 1-15,9-1-6 16,8-4 0-16</inkml:trace>
          <inkml:trace contextRef="#ctx0" brushRef="#br0" timeOffset="8000.6602">1947 803 28 0,'0'-19'14'0,"8"1"-4"16,-8 14 14-16,-4 1-21 15,-4-1 0-15,-5 4 2 16,1 4 0-16,-5 3-6 16,1 8 0-16,-1 7 4 15,-3 0 0-15,-1-11-2 16,0 7 1-16,0 8-2 16,5 7 1-16,3 0-1 15,5 4 1-15,4-4-1 16,4 4 0-16,4-4-1 15,9 0 1 1,36 0-1-16,5-18 1 16,0-7-1-16,-9-12 0 15,-3-4 1-15,-1-6 0 16,-12-8 1-16,-4-4 0 16,-8-7 0-16,-5-4 1 15,-4 7-1-15,-8-6 0 16,5-5 1-16,-5 4 0 15,-9 4-1-15,-7 7 1 16,-5 4-1-16,0 0 1 0,-4 8-1 16,1-1 1-16,3 7-4 15,4 1 1-15,9 7-7 16,4 4 0-16,12 3-6 16,13 4 0-1</inkml:trace>
          <inkml:trace contextRef="#ctx0" brushRef="#br0" timeOffset="8962.9561">2676 935 46 0,'4'0'23'0,"12"-18"-23"15,-3 14 36-15,3 0-36 16,1 4 1-16,0 0 0 15,-1 0 1-15,5 0-6 16,0 0 0-16,3-3-8 0,1 3 1 16,4 0-2-1,0-8 0-15</inkml:trace>
          <inkml:trace contextRef="#ctx0" brushRef="#br0" timeOffset="8752.3978">2788 659 40 0,'-5'22'20'0,"5"-25"-22"0,0 14 34 16,0 11-31-16,0 7 1 15,5 1 1-15,-1 6 1 16,0 12-5-16,0 4 1 16,0 3 2-16,-4 4 1 0,0-4-2 15,0-11 1-15,4-7-6 16,-4-11 0-16,4-15-9 16,1-7 0-16</inkml:trace>
          <inkml:trace contextRef="#ctx0" brushRef="#br0" timeOffset="9383.266">3015 858 35 0,'-4'-4'17'0,"8"12"-19"0,-4-5 32 0,5 5-30 16,-1 3 1-16,4-4 0 15,0 8 0-15,0 18-1 16,1 4 0-16,-1-4 0 16,-4 7 1-16,0-7-1 15,-4-7 1-15,4 0-1 16,-4-8 1-16,0-18-1 16,0 0 1-16,0-18-1 15,0-4 0-15,0-11 1 16,0-11 0-16,5 14 0 15,3-3 0-15,0 0 0 16,5 0 1-16,-1 3 0 0,9 8 0 16,4 8 0-1,-1 2 0-15,10 9-3 0,-5 3 1 16,-5 3-6 0,5 1 1-16,-4 0-8 0,4 3 0 15</inkml:trace>
          <inkml:trace contextRef="#ctx0" brushRef="#br0" timeOffset="9878.7411">3442 990 28 0,'-4'4'14'0,"16"3"-10"16,-4-7 18-16,5 0-20 15,3 0 0-15,1 0 0 16,8-3 0-16,4-5-3 16,0 1 0-16,0-4 3 15,-4-4 0-15,0 1-1 16,-5 6 1-16,-3-3-1 15,-1-4 1-15,-3-3-1 16,-9 0 1-16,-4-1-1 16,-4 1 0-16,-9-1 0 0,-3 8 1 15,-5 8 0-15,-4 10 1 16,0 8-1-16,1 11 0 16,3-8 1-1,4 15 1-15,5 4-1 16,4 11 1-16,-1-4-2 0,5 4 1 15,8-8 0-15,5 8 0 16,3-22-1-16,9 3 0 16,-1-10-1-16,5-16 1 15,0-6-7-15,0-8 1 16,0-8-9-16,12-3 0 0,0-4-4 16,1 4 1-16</inkml:trace>
          <inkml:trace contextRef="#ctx0" brushRef="#br0" timeOffset="10456.985">4005 843 37 0,'13'-11'18'0,"7"0"-19"0,-11 7 31 16,-1 1-29-16,0 3 1 16,0 0 0-1,1 3 0-15,3 1-3 16,5 3 1-16,3 5 1 0,1 2 0 16,0-3 0-16,0 8 0 15,-5 10-1-15,1 1 0 16,-1 6 0-16,-3 1 0 15,-1 4-1-15,-4-4 1 16,-4-4-2-16,1 0 0 16,-1-22 0-16,0-4 0 15,-4-7 0-15,-4-7 1 16,0-8 0-16,-5 0 0 0,-3-10 1 16,-5-1 0-16,1 0 1 15,-5-3 0 1,0 10 1-16,1 1 0 15,3-1 1-15,-4 12 0 0,1 7 0 16,-1 11 0-16,-4 4 0 16,4 7 1-16,1 4-1 15,3 3 0-15,5 4 0 16,3 8 0-16,5-4-1 16,13-23 0-16,3 8-1 15,5-3 0-15,-1-1 0 16,1-7 1-16,8-14-4 15,4-9 1-15,4-2-6 16,0-12 0-16,0 4-9 16,4 4 1-16</inkml:trace>
        </inkml:traceGroup>
        <inkml:traceGroup>
          <inkml:annotationXML>
            <emma:emma xmlns:emma="http://www.w3.org/2003/04/emma" version="1.0">
              <emma:interpretation id="{446F57C2-05C7-4D2C-AB72-86D030D4C8EE}" emma:medium="tactile" emma:mode="ink">
                <msink:context xmlns:msink="http://schemas.microsoft.com/ink/2010/main" type="inkWord" rotatedBoundingBox="18569,8215 19278,8291 19236,8679 18527,8603"/>
              </emma:interpretation>
              <emma:one-of disjunction-type="recognition" id="oneOf2">
                <emma:interpretation id="interp2" emma:lang="" emma:confidence="1">
                  <emma:literal>m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in</emma:literal>
                </emma:interpretation>
                <emma:interpretation id="interp6" emma:lang="" emma:confidence="0">
                  <emma:literal>nr</emma:literal>
                </emma:interpretation>
              </emma:one-of>
            </emma:emma>
          </inkml:annotationXML>
          <inkml:trace contextRef="#ctx0" brushRef="#br0" timeOffset="11121.9007">4498 843 38 0,'8'-7'19'0,"1"18"-17"0,-9-4 25 0,4 4-26 16,4 4 0-1,0-8 1-15,1 15 1 16,-1 12-4-16,0 6 1 15,0 8 2-15,-4 7 0 0,-4-7 0 16,0-11 0-16,0-11-1 16,5-8 0-16,-1-7 0 15,0 0 0-15,0-18-1 16,0-8 0-16,4-11 0 16,1-11 0-16,-1-14 0 15,0 14 0-15,1-3 0 16,3-1 0-16,0 4 0 15,1 8 0-15,-1 3 0 16,-3 11 0-16,-1 8-1 16,4 7 1-16,1 11 0 15,-1-4 0 1,1 45 0-16,-5-4 1 16,0 7-1-1,-4-3 1-15,5-16-1 16,-5-3 1-16,4-21 0 0,0-9 0 15,1-14-1-15,-1-11 1 16,0-11-1-16,5-4 0 16,-1 0 0-16,5 8 1 15,-1-1-2-15,1 8 1 16,3 0 0-16,1 8 0 16,0 2 0-16,4 9 1 0,-1 3-1 15,-3 0 0-15,0 7 0 16,4 8 0-16,0 11 1 15,-5 10 0 1,-3 1 0-16,-5-7 1 0,-8 14-1 16,-4 0 1-16,5-11-1 15,-5-14 0-15,0 3-7 16,-5 0 1-16,10-4-10 16,3-7 1-16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6:38.704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CBDBF2-2EA7-4945-9712-29AE323EE491}" emma:medium="tactile" emma:mode="ink">
          <msink:context xmlns:msink="http://schemas.microsoft.com/ink/2010/main" type="inkDrawing" rotatedBoundingBox="13470,13952 18187,13927 18188,13998 13471,14023" shapeName="Other"/>
        </emma:interpretation>
      </emma:emma>
    </inkml:annotationXML>
    <inkml:trace contextRef="#ctx0" brushRef="#br0">0 76 13 0,'12'-4'6'0,"9"-10"4"15,-13 10 6-15,5 0-14 16,-5 1 1-16,0-1 1 15,1 4 1-15,-1 0-6 16,0 4 1-16,1-1 4 16,-1 1 0-16,0 0-1 0,0 3 0 15,1-3-1-15,-1-1 1 32,13-3-1-32,-1-3 1 15,5-1-1-15,0 0 0 16,4 1-1-16,4-1 0 15,0 0 0-15,0 1 0 16,5-1-1-16,-1 4 1 16,0 0-1-16,5 0 0 15,-1 0 0-15,5 0 0 0,-1 0 0 16,-3-4 0-16,3-3 0 16,5-1 1-16,0 1-1 15,12 3 0-15,-4 1 0 16,4-1 1-16,8 4 0 15,5 0 0-15,-9 0 0 16,0-4 1-16,9 4-1 16,3 0 1-16,5-3-1 15,-4 3 0-15,0 3 0 16,8 1 0-16,-9-4-1 16,1-4 1-16,4 1-2 15,8 3 1-15,-4 0 0 16,0 3 0-16,0 1 0 15,-8-4 1-15,-5 0-1 16,5 0 0-16,4 0 0 16,-1 0 1-16,-3 0 0 15,0 0 0-15,-1 4-1 16,5-4 0-16,-8 0 0 16,-1-4 1-16,1 0-1 15,4 4 0-15,-1 0 0 0,-3 0 1 16,-5 4-1-16,5 3 1 15,-1-3-1-15,-7 0 1 16,-5-1-1-16,4-3 1 16,0 4-1-16,5 0 1 15,-5-4-1-15,-4 0 0 16,-4 4 0-16,0-1 1 16,0-3-1-16,4 0 1 0,-12 0-1 15,-9-3 1-15,-4 3 0 16,-3-4 0-16,-5 0-1 15,-5 4 1-15,-3 0-1 16,-4 0 0-16,-9 0-6 16,-8 4 0-16,-4 3-9 15,-13 8 1-15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6:41.25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BFD83B-B932-42D6-A787-324D57E3F0AB}" emma:medium="tactile" emma:mode="ink">
          <msink:context xmlns:msink="http://schemas.microsoft.com/ink/2010/main" type="inkDrawing" rotatedBoundingBox="10485,14779 19567,14801 19566,14921 10484,14899" shapeName="Other"/>
        </emma:interpretation>
      </emma:emma>
    </inkml:annotationXML>
    <inkml:trace contextRef="#ctx0" brushRef="#br0">0 63 18 0,'8'-11'9'0,"9"-11"-2"0,-9 18 9 0,1 4-14 16,3-8 0-16,0 5 2 15,1-1 0-15,3 0-4 16,-3 4 0-16,8 0 3 16,-1-3 1-16,5 3-1 15,0 0 0-15,0 0-1 16,-5 0 0-16,5 0 0 15,8 3 0-15,5 1-1 16,-1 0 1-16,0-1-1 16,-4-3 0-16,1 8 0 15,-1-8 0-15,4 0-1 16,4 4 1-16,5-4-1 16,4 0 0-16,3 0 0 15,-3 0 1-15,4 7-1 0,4-3 1 16,4-1-1-1,-8-3 0-15,-4 4 0 0,-1-8 1 16,5 4-1-16,4-3 0 16,0 3 0-16,0-8 0 15,0 8 0-15,0 0 0 16,12 4 0-16,-7-4 0 16,-10 0 0-16,1-4 0 15,0 8 0-15,4-4 0 0,-4-4 0 16,4 4 0-16,0 0 0 15,-4 4 0-15,-1 0 0 16,10-1 0-16,-5 1 0 16,4 0 1-16,-8-4-1 15,-5-4 0-15,5 4 0 16,0 0 1-16,4 4-1 16,0-4 0-16,0 3 0 15,4 5 1-15,-4-1-1 16,4 4 0-16,4-4 0 15,-12 1 1-15,4-5-1 16,0 1 0-16,8-4 0 16,1 0 0-16,3 0 0 15,-8 4 1-15,9 0 0 16,3-1 0-16,-3-3 0 16,-5 0 0-16,8-3 0 15,5-1 0-15,0 4-1 0,4 0 1 16,-1 0-1-16,5 0 0 15,-12 0 0-15,-5-4 0 16,5 0 0-16,3 1 0 16,5-1 0-1,-4 4 0-15,-9 0 0 0,5 4 1 16,4-4-1-16,-13 0 0 16,4 0 0-16,5-8 0 15,8 8 0-15,-5 0 1 16,-3 0-1-16,4 4 0 15,-1 0 0-15,-7-4 1 0,-5 0-1 16,4-4 1 0,9 0-1-16,-9 1 0 0,5 6 0 15,-5 1 1-15,5-4-1 16,8-4 1-16,-9-3-1 16,5 0 0-16,8-1 0 15,0 1 0-15,0 0 0 16,-4 10 1-16,4-3-1 15,-9 4 0-15,1-4 0 16,8-7 1-16,0 7-1 16,8-4 1-16,-8 4-1 15,8 0 0-15,-3 0 0 16,3-4 0-16,0 1 0 16,4-5 1-16,1 5-1 15,-5 6 0-15,4-3 0 16,-3 4 1-16,-1-8-1 15,4 1 1-15,5-1-1 0,-9 4 1 32,34-8-1-32,-14 5 1 15,-15-1 0-15,-13 0 0 16,-13 4-4-16,-16 0 0 16,-12 4-8-16,-13 3 1 15,-12 12-5-15,-13-8 0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6:46.004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E83753-BB7C-41AF-A975-BAA935E35784}" emma:medium="tactile" emma:mode="ink">
          <msink:context xmlns:msink="http://schemas.microsoft.com/ink/2010/main" type="writingRegion" rotatedBoundingBox="20283,15088 17487,13217 18045,12383 20841,14254"/>
        </emma:interpretation>
      </emma:emma>
    </inkml:annotationXML>
    <inkml:traceGroup>
      <inkml:annotationXML>
        <emma:emma xmlns:emma="http://www.w3.org/2003/04/emma" version="1.0">
          <emma:interpretation id="{0049B007-18A0-4A6C-BBCC-1F3B526F4C0A}" emma:medium="tactile" emma:mode="ink">
            <msink:context xmlns:msink="http://schemas.microsoft.com/ink/2010/main" type="paragraph" rotatedBoundingBox="20283,15088 17487,13217 18045,12383 20841,14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BFAF3-3DF8-4EDC-9F42-E4CCAC4C8738}" emma:medium="tactile" emma:mode="ink">
              <msink:context xmlns:msink="http://schemas.microsoft.com/ink/2010/main" type="line" rotatedBoundingBox="20283,15088 17487,13217 18045,12383 20841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36A14AC2-6DAA-41F8-8AA8-B7C550ADEE27}" emma:medium="tactile" emma:mode="ink">
                <msink:context xmlns:msink="http://schemas.microsoft.com/ink/2010/main" type="inkWord" rotatedBoundingBox="20283,15088 19458,14536 20016,13702 20841,14254"/>
              </emma:interpretation>
              <emma:one-of disjunction-type="recognition" id="oneOf0">
                <emma:interpretation id="interp0" emma:lang="" emma:confidence="1">
                  <emma:literal>a</emma:literal>
                </emma:interpretation>
                <emma:interpretation id="interp1" emma:lang="" emma:confidence="0">
                  <emma:literal>☺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2538 1331 34 0,'-13'-15'17'0,"-7"0"-9"0,16 8 18 15,-5 3-23-15,1 1 1 16,-4 3 3-16,3 0 0 16,-3 3-8-16,-5-3 0 15,-8 4 6-15,-4 3 0 0,0 4-2 16,-4 0 1-16,0 4-2 15,0 7 0-15,1 4 0 16,-6 0 0-16,1-4-1 16,0 8 1-16,0 10-1 15,7-3 1-15,6 0-1 16,3 4 0-16,-4 3-1 16,8 4 0-16,9-7 0 15,4 3 0-15,8 8 0 16,4-1 0-16,9 1-1 15,12-8 1-15,4-7 0 16,13 7 0-16,8-7-1 16,4-7 1-16,-9-4 0 15,-4-4 0-15,5-4 0 16,4-7 0-16,0-7 0 16,-1-8 0-16,1-3 0 15,4 0 0-15,-8-1 0 0,0-7 0 16,0-14 0-16,-5-4 1 15,-3-4 0-15,-5 4 0 16,-4-1 0-16,-8-6 1 16,0-5-1-16,-4 5 0 15,-9-1 0-15,-8-7 0 16,-4-3-1-16,-8 3 1 16,0 3-1-16,-9-3 0 15,-4 0 0-15,1 0 1 0,-1 0-1 16,-4 8 1-16,-4 7-1 15,-4 7 1-15,0 4 0 16,-5 7 0-16,-3 4-1 16,4 0 1-16,-1 0-3 15,5-4 0-15,4 4-6 16,8-4 1-16,9 8-11 16,12-8 0-16,8 7-1 15,0 5 0-15</inkml:trace>
        </inkml:traceGroup>
        <inkml:traceGroup>
          <inkml:annotationXML>
            <emma:emma xmlns:emma="http://www.w3.org/2003/04/emma" version="1.0">
              <emma:interpretation id="{1CFAC26A-83E6-476A-B183-017AABBEAB15}" emma:medium="tactile" emma:mode="ink">
                <msink:context xmlns:msink="http://schemas.microsoft.com/ink/2010/main" type="inkWord" rotatedBoundingBox="20252,14748 19800,14446 20014,14126 20466,1442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96.8184">2264 1659 35 0,'-4'-11'17'0,"0"3"-17"15,8 1 29-15,4-4-27 16,9 0 0-16,3-4 1 16,1-3 1-16,0 7-5 15,-5 3 0-15,-3-3 4 16,-1 4 0-16,5 3-1 16,-1 4 1-16,1 4-1 15,-5 0 0-15,5 7-1 16,-5 0 1-16,1 3-1 15,-5 5 0-15,0 3-1 16,-4-4 1-16,-4 4-1 0,0 0 1 16,-4 0-1-1,0 4 1-15,-4 0-1 16,0 3 1-16,-1-3-1 16,1 0 1-16,0-8-1 0,0 0 0 15,3 1 0-15,-3-4 1 16,4-4-1-1,-4 0 1-15,4 0 0 0,-5-4 0 16,5 0 0-16,4 1 0 16,0-1-1-16,0 0 1 15,4-3 0-15,-4 0 0 16,9-1-1-16,-1-3 1 16,8 0-1-16,1-3 1 15,4-5-1-15,3 1 1 0,5 0-1 16,0-1 0-16,5 5 0 15,-10-1 1 1,-3 4-2-16,-4-4 1 0,-1 1-6 16,-3-5 0-16,-1 5-10 15,1-5 0-15</inkml:trace>
        </inkml:traceGroup>
        <inkml:traceGroup>
          <inkml:annotationXML>
            <emma:emma xmlns:emma="http://www.w3.org/2003/04/emma" version="1.0">
              <emma:interpretation id="{20B0096B-0BED-4A18-B507-EDA9EECF0471}" emma:medium="tactile" emma:mode="ink">
                <msink:context xmlns:msink="http://schemas.microsoft.com/ink/2010/main" type="inkWord" rotatedBoundingBox="18138,13537 17540,13137 17960,12510 18558,129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01.5266">489 63 29 0,'-4'-4'14'0,"4"-21"-2"16,-4 21 12-16,-4-3-21 15,0-1 1-15,-1 5 3 16,-7-1 0-16,-5 4-8 16,-4 0 0-16,-4 4 6 15,0 3 1-15,0 4-2 16,0 4 0-16,-4 7-1 15,-4 3 0-15,4 1-1 16,4-7 1-16,0 6-2 0,4 5 1 16,0 10-1-16,4-3 1 15,5 3-2-15,3 5 1 16,1 2-1-16,8 5 1 16,4-19-1-1,8 0 0-15,9 0 0 0,3 0 0 16,9-3 0-16,4-1 0 15,9-3-1-15,3-4 1 16,5-4 0-16,0-3 1 16,-9-8-2-16,-4-3 1 15,1-4 0-15,-1-4 1 16,0-3-1-16,1-4 1 0,-5-4-1 16,0-3 1-16,-4 3 0 15,0-7 0-15,-4-4 0 16,-5-11 0-1,1-3-1-15,-9 0 0 0,-3 3 0 16,-9-11 1-16,0 4-1 16,-9 11 0-16,-3 0 0 15,-9-4 0-15,1 0 1 16,-5 0 0-16,0 1-1 16,0 3 1-16,4 3-1 15,5-3 1-15,3 11-3 16,1 4 0-16,-5 7-5 15,1 3 0-15,-1 5-9 16,9 3 0-16,0 11-2 0,-1 0 0 16</inkml:trace>
          <inkml:trace contextRef="#ctx0" brushRef="#br0" timeOffset="-2641.1312">394 313 18 0,'-4'4'9'0,"4"-15"-1"0,0 3 9 0,4 5-12 15,0-5 0-15,0 5 3 16,-4 3 0-16,5-8-9 16,3 16 0-16,-4 3 8 15,0 11 1-15,0 0-3 16,-4 7 1-16,0 1-1 15,0 17 0-15,-4-10-2 16,0-7 1-16,4-5-3 16,0 1 0-16,0-8-1 15,0-3 1-15,0-8-7 16,0-3 1-16,4 0-10 16,4-8 0-16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7:14.4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1E1788-86B7-4B73-ADDD-2A8FA302A8DD}" emma:medium="tactile" emma:mode="ink">
          <msink:context xmlns:msink="http://schemas.microsoft.com/ink/2010/main" type="writingRegion" rotatedBoundingBox="9135,7196 10166,7196 10166,7237 9135,7237"/>
        </emma:interpretation>
      </emma:emma>
    </inkml:annotationXML>
    <inkml:traceGroup>
      <inkml:annotationXML>
        <emma:emma xmlns:emma="http://www.w3.org/2003/04/emma" version="1.0">
          <emma:interpretation id="{D18C13E7-6128-446B-B382-450F682571F1}" emma:medium="tactile" emma:mode="ink">
            <msink:context xmlns:msink="http://schemas.microsoft.com/ink/2010/main" type="paragraph" rotatedBoundingBox="9135,7196 10166,7196 10166,7237 9135,7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12630-4DC9-4B8E-B2AF-C3B899FB14F7}" emma:medium="tactile" emma:mode="ink">
              <msink:context xmlns:msink="http://schemas.microsoft.com/ink/2010/main" type="line" rotatedBoundingBox="9135,7196 10166,7196 10166,7237 9135,7237"/>
            </emma:interpretation>
          </emma:emma>
        </inkml:annotationXML>
        <inkml:traceGroup>
          <inkml:annotationXML>
            <emma:emma xmlns:emma="http://www.w3.org/2003/04/emma" version="1.0">
              <emma:interpretation id="{B06FDDA9-44C7-4F29-AF16-E509982241B7}" emma:medium="tactile" emma:mode="ink">
                <msink:context xmlns:msink="http://schemas.microsoft.com/ink/2010/main" type="inkWord" rotatedBoundingBox="9135,7196 10166,7196 10166,7237 9135,7237"/>
              </emma:interpretation>
              <emma:one-of disjunction-type="recognition" id="oneOf0">
                <emma:interpretation id="interp0" emma:lang="" emma:confidence="1">
                  <emma:literal>on</emma:literal>
                </emma:interpretation>
                <emma:interpretation id="interp1" emma:lang="" emma:confidence="0">
                  <emma:literal>inn</emma:literal>
                </emma:interpretation>
                <emma:interpretation id="interp2" emma:lang="" emma:confidence="0">
                  <emma:literal>an</emma:literal>
                </emma:interpretation>
                <emma:interpretation id="interp3" emma:lang="" emma:confidence="0">
                  <emma:literal>'nr</emma:literal>
                </emma:interpretation>
                <emma:interpretation id="interp4" emma:lang="" emma:confidence="0">
                  <emma:literal>cm</emma:literal>
                </emma:interpretation>
              </emma:one-of>
            </emma:emma>
          </inkml:annotationXML>
          <inkml:trace contextRef="#ctx0" brushRef="#br0">6 30 20 0,'-8'0'10'0,"8"4"-1"0,0-4 10 15,0 0-15-15,0 0 1 16,0 4 3-16,4-4 0 16,4-4-9-16,5 0 1 15,3-3 7-15,9 0 0 16,8-1-1-16,5 1 0 16,3 3-1-16,5 4 0 15,8 0-1-15,8 0 0 0,0 4-1 16,-4 0 1-16,4-1-1 15,-4-3 0-15,-4 0 0 16,0 0 0-16,-5-3 0 16,-3 3 1-16,-5 0-2 15,-4-4 1-15,-3 8-2 16,-5-1 1-16,-9-3-1 16,1 0 0-16,-4 0-2 15,-5 0 1-15,-4 0-6 16,1-3 1-16,-9 3-12 15,8 3 0-15,0 1-4 16,-4 0 1-16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7:15.4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518335-1807-4D93-A02E-B226EBE01ABC}" emma:medium="tactile" emma:mode="ink">
          <msink:context xmlns:msink="http://schemas.microsoft.com/ink/2010/main" type="inkDrawing" rotatedBoundingBox="15313,7264 16539,7225 16540,7253 15314,7293" shapeName="Other"/>
        </emma:interpretation>
      </emma:emma>
    </inkml:annotationXML>
    <inkml:trace contextRef="#ctx0" brushRef="#br0">0 50 23 0,'-12'0'11'0,"8"4"-3"15,4-4 11-15,0 0-16 16,8 3 1-16,9-3 3 15,8 0 1-15,8-3-9 0,4-1 0 16,4 0 7-16,17-3 1 16,9-1-2-16,7 5 0 15,1-5-1-15,12 5 0 16,0 3-1-16,0 0 0 16,-5 0-1-16,1 0 0 15,-8 0 0-15,-13 3 0 16,-8-3-1-16,-9 4 0 0,-7-4 0 15,-9 0 0 1,-5 0 0-16,-7-4 1 16,-5 1-4-16,-3-5 1 15,-9 1-8-15,-4 3 1 0,-1 8-9 16,-11 0 1-16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7:40.7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ED0F04-EAF0-4175-BAE3-CFCDC9A57A96}" emma:medium="tactile" emma:mode="ink">
          <msink:context xmlns:msink="http://schemas.microsoft.com/ink/2010/main" type="writingRegion" rotatedBoundingBox="12411,11941 14776,11941 14776,13108 12411,13108"/>
        </emma:interpretation>
      </emma:emma>
    </inkml:annotationXML>
    <inkml:traceGroup>
      <inkml:annotationXML>
        <emma:emma xmlns:emma="http://www.w3.org/2003/04/emma" version="1.0">
          <emma:interpretation id="{642C670A-E012-4627-8D43-C0FFFA85000D}" emma:medium="tactile" emma:mode="ink">
            <msink:context xmlns:msink="http://schemas.microsoft.com/ink/2010/main" type="paragraph" rotatedBoundingBox="12411,11941 14776,11941 14776,13108 12411,13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F27DA1-29C9-4930-9BCC-1747C65ED58A}" emma:medium="tactile" emma:mode="ink">
              <msink:context xmlns:msink="http://schemas.microsoft.com/ink/2010/main" type="line" rotatedBoundingBox="12411,11941 14776,11941 14776,13108 12411,13108"/>
            </emma:interpretation>
          </emma:emma>
        </inkml:annotationXML>
        <inkml:traceGroup>
          <inkml:annotationXML>
            <emma:emma xmlns:emma="http://www.w3.org/2003/04/emma" version="1.0">
              <emma:interpretation id="{AD726452-0389-48EC-819D-3FAC2FD7BC4F}" emma:medium="tactile" emma:mode="ink">
                <msink:context xmlns:msink="http://schemas.microsoft.com/ink/2010/main" type="inkWord" rotatedBoundingBox="12411,11941 14776,11941 14776,13108 12411,13108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2257 232 12 0,'4'0'6'0,"13"-11"2"0,-17 11 4 0,4-7-11 16,-4 0 1-16,0-4 0 16,0 0 1-16,-9 0-4 15,-3-4 1-15,-5-4 2 16,-3 1 1-16,-9 0-1 16,-4 3 0-16,-5 0 1 15,-3 4 0-15,0 0-1 16,-5 0 1-16,-8 4-1 15,-8-1 0-15,0 1 0 16,0 3 0-16,-9 1-2 16,-3-1 1-16,-1 0-1 15,9 4 1-15,-9 0-1 16,-3 8 1-16,3-5-1 0,1 1 0 16,-5 0-1-16,-8-1 1 15,4 8 0-15,5 8 0 16,-1 3 0-16,-8 7 0 15,8 1 0-15,1-1 0 16,-1 8 0-16,4 0 0 16,5 3 0-16,8 1 0 15,8-4 0-15,4-1 0 16,13 5 0-16,8-8 0 0,4 7 0 16,4-3 0-16,9-7 0 15,8 3 0-15,12 4 0 16,13 3 0-16,8 4 0 15,12 1 0-15,9 6 0 16,12 1 0-16,0-1 0 16,9-3 0-16,-1-4 0 15,9-7 1-15,8 0-1 16,4-11 0-16,16-4 1 16,-3-8 0-16,-1-3-1 15,5-7 1-15,0-4 0 16,-1-7 0-16,9-4 0 15,-8-4 0-15,-4-11-1 16,-1 4 1-16,-3-7-1 16,-9-4 1-16,-4-4 0 0,-13 0 0 15,-8-4 0-15,-8-3 0 16,-8 7 0 0,-8-10 1-16,-13-9-1 0,-9 5 1 15,-11-4-1-15,-9-4 0 16,-17-4 0-16,-4 4 1 15,-8-3-1-15,-12 6 0 16,-9 5-1-16,-8 3 1 16,0 8-2-16,0 6 1 15,-4 9-4-15,-8 3 1 16,12 3-6-16,4 4 1 0,8 8-5 16,5 7 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1:51.9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7D1429-F8BA-4DE1-BABE-D282DFD4B5F2}" emma:medium="tactile" emma:mode="ink">
          <msink:context xmlns:msink="http://schemas.microsoft.com/ink/2010/main" type="writingRegion" rotatedBoundingBox="12133,12122 12918,12087 12923,12203 12138,12239"/>
        </emma:interpretation>
      </emma:emma>
    </inkml:annotationXML>
    <inkml:traceGroup>
      <inkml:annotationXML>
        <emma:emma xmlns:emma="http://www.w3.org/2003/04/emma" version="1.0">
          <emma:interpretation id="{D6341D0B-A742-4EFD-B5FF-B90D368DE6D4}" emma:medium="tactile" emma:mode="ink">
            <msink:context xmlns:msink="http://schemas.microsoft.com/ink/2010/main" type="paragraph" rotatedBoundingBox="12133,12122 12918,12087 12923,12203 12138,12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069628-D9C9-4D9E-BD8B-E8A84126F5EC}" emma:medium="tactile" emma:mode="ink">
              <msink:context xmlns:msink="http://schemas.microsoft.com/ink/2010/main" type="line" rotatedBoundingBox="12133,12122 12918,12087 12923,12203 12138,12239"/>
            </emma:interpretation>
          </emma:emma>
        </inkml:annotationXML>
        <inkml:traceGroup>
          <inkml:annotationXML>
            <emma:emma xmlns:emma="http://www.w3.org/2003/04/emma" version="1.0">
              <emma:interpretation id="{FE34D20C-63D2-461B-ACAA-04EE2189743D}" emma:medium="tactile" emma:mode="ink">
                <msink:context xmlns:msink="http://schemas.microsoft.com/ink/2010/main" type="inkWord" rotatedBoundingBox="12133,12122 12918,12087 12923,12203 12138,12239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0 132 18 0,'-4'-14'9'0,"12"-12"-3"0,0 22 7 0,5 0-13 15,11 4 1-15,9-3 0 16,1-1 1-16,7 0-2 16,13 1 0-16,8-1 2 15,4 4 0-15,-8 0-1 16,4 0 0-16,-4 0-1 15,-4 4 1-15,-8-1-1 16,-13 1 1-16,-12 3-1 16,-13-7 0-16,-21-3 0 15,-3-1 1-15,-17 0 0 16,-17 1 0-16,-12-1 1 16,0 0 0-16,-9 1 0 15,1-1 0-15,8-3 0 16,4 3 0-16,12 0-1 15,13 1 0-15,17-1-1 16,11 4 1-16,22-4-1 16,4 1 0-16,12-5 1 15,17 1 0-15,16 0-1 16,8 3 1-16,1 4-1 0,4 0 1 16,-5 0 0-16,-16 0 0 15,-12 0-1-15,-9 0 0 16,-16 0 0-16,-13 4 0 15,-25-4 0-15,-7 0 1 16,-14 0-1-16,-16 0 0 16,-12 0 0-16,0 3 0 15,0 1 0-15,4 0 0 0,-1-1 0 16,18 1 0-16,8-4 0 16,12 0 0-16,16 0 0 15,18 0 0-15,3-4 0 16,17 1 0-16,21-1 0 15,16 0 0-15,0 4 0 16,17 0 1-16,-4 0-1 16,-17 0 1-16,-8 0-1 15,-13 0 0-15,-8 0 0 16,-16 4 1-16,-9 0-1 16,-20-1 1-16,-17 1-1 15,-13 0 0-15,-16-4 0 0,-16 3 0 16,-1 1 0-1,-3 0 1-15,-1-4-2 16,4 0 1-16,17 0-1 16,13 0 1-16,16 3 0 0,12-3 1 15,17 0-1-15,21 0 0 16,0 0 0 0,4-3 1-16,12-1-1 0,4 4 1 15,5 0-2-15,-1 4 1 16,-3 3-10-16,-9 4 0 15,-8 4-2-15,-5-1 1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8:56.48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63A7EA-55A4-45C2-8463-502A59FFFF4F}" emma:medium="tactile" emma:mode="ink">
          <msink:context xmlns:msink="http://schemas.microsoft.com/ink/2010/main" type="writingRegion" rotatedBoundingBox="3990,16540 23870,16065 23929,18506 4048,18981"/>
        </emma:interpretation>
      </emma:emma>
    </inkml:annotationXML>
    <inkml:traceGroup>
      <inkml:annotationXML>
        <emma:emma xmlns:emma="http://www.w3.org/2003/04/emma" version="1.0">
          <emma:interpretation id="{0E25B5CD-AC0E-4E55-891D-4636A652504E}" emma:medium="tactile" emma:mode="ink">
            <msink:context xmlns:msink="http://schemas.microsoft.com/ink/2010/main" type="paragraph" rotatedBoundingBox="13918,16303 15629,16303 15629,16344 13918,16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E12976-8983-4F8B-A527-74E6C93F52C8}" emma:medium="tactile" emma:mode="ink">
              <msink:context xmlns:msink="http://schemas.microsoft.com/ink/2010/main" type="inkBullet" rotatedBoundingBox="13917,16303 15628,16297 15629,16338 13918,1634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9925-1068 17 0,'-12'-15'8'0,"3"11"1"0,9 4 9 0,0-3-14 16,0-5 1-16,0 8 3 16,4-7 0-16,5 3-10 15,7 4 1-15,9 4 6 16,17-4 1-16,16 4-2 16,8-4 1-16,21 0-2 15,16-4 1-15,21 8-1 16,-3-8 0-16,7 4-1 15,0 0 1-15,1 4-2 16,-5-4 1-16,-12 0-1 16,-17 0 0-16,-12 0-1 15,-9 0 1-15,-11 0-7 16,-10-4 0-16,-11 8-9 16,-17-1 0-16</inkml:trace>
      </inkml:traceGroup>
    </inkml:traceGroup>
    <inkml:traceGroup>
      <inkml:annotationXML>
        <emma:emma xmlns:emma="http://www.w3.org/2003/04/emma" version="1.0">
          <emma:interpretation id="{FED01A28-AF37-41CD-987F-8F50AA1DFB27}" emma:medium="tactile" emma:mode="ink">
            <msink:context xmlns:msink="http://schemas.microsoft.com/ink/2010/main" type="paragraph" rotatedBoundingBox="4005,17155 23885,16679 23929,18506 4048,18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7BC568-C8A1-4F12-8F5C-CB9DC9D6E66A}" emma:medium="tactile" emma:mode="ink">
              <msink:context xmlns:msink="http://schemas.microsoft.com/ink/2010/main" type="inkBullet" rotatedBoundingBox="4011,17411 5438,17377 5463,18441 4036,18475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1293.4306">-2 25 12 0,'0'-18'6'0,"9"14"8"0,-9 4-7 15,0 0-5-15,0 0 1 16,4-4 2-16,-4 4 1 0,8 0-6 15,-4 0 1-15,0 0 4 16,0 8 1-16,-4 3-1 16,0 4 0-1,0 7-1-15,0 3 0 16,0 5-2-16,4 3 1 0,-4 4-1 16,0 7 0-16,5-4 0 15,-1-3 0-15,4 15-1 16,0-4 1-16,5-1 0 15,7-6 0-15,5 7 0 16,8 3 0-16,8-6 0 16,9-1 0-16,8-4 0 15,8-7 0-15,-8-11 0 16,3 8 0-16,6-15-1 16,3-8 1-16,-4 4-1 15,4 0 1-15,0-11-1 16,-4 7 0-16,-4-7 0 15,-4-7 0-15,-13-4 0 16,-7 7 0-16,-5-3 0 16,-9-4 0-16,-3 4 0 0,-4-1 1 15,-1 1-1-15,-4-1 1 16,-3 5-4-16,-9 3 1 16,0 0-5-16,0 0 0 15,0 11-6-15,4 0 1 16,-4-4-7-16,4 1 0 15</inkml:trace>
        <inkml:trace contextRef="#ctx0" brushRef="#br0" timeOffset="1927.0068">1125 570 25 0,'-20'-7'12'0,"7"7"-7"16,9 0 14-16,4-4-15 15,-4-3 0-15,0 7 2 16,4 7 1-16,4-3-9 15,4 3 0-15,5-3 6 0,7 10 0 16,1-3-2 0,-4 0 1-16,3-7-1 0,1 7 1 15,4-3-1-15,4-5 1 16,-1 8-1-16,1-3 0 16,0 3-1-1,-4-4 1-15,0 8-1 0,-5-4 0 16,-3 0 0-16,-9 4 1 15,-4-1-1-15,-8 5 1 16,-4-5 0-16,-4 12 0 16,-5-4 0-16,-4 0 0 15,1 4-1-15,-1-7 1 16,1 3-1-16,-1 3 1 0,8-6-2 16,1-4 1-16,4-4-1 15,0 0 1-15,-1 0-1 16,5 0 0-16,0-4-5 15,0-3 1-15,4 3-7 16,0-3 1-16,8-4-6 16,5 0 0-16</inkml:trace>
      </inkml:traceGroup>
      <inkml:traceGroup>
        <inkml:annotationXML>
          <emma:emma xmlns:emma="http://www.w3.org/2003/04/emma" version="1.0">
            <emma:interpretation id="{5A6F38E4-2206-4841-A459-35F4178477C9}" emma:medium="tactile" emma:mode="ink">
              <msink:context xmlns:msink="http://schemas.microsoft.com/ink/2010/main" type="line" rotatedBoundingBox="5778,17112 23885,16679 23929,18506 5821,18939"/>
            </emma:interpretation>
          </emma:emma>
        </inkml:annotationXML>
        <inkml:traceGroup>
          <inkml:annotationXML>
            <emma:emma xmlns:emma="http://www.w3.org/2003/04/emma" version="1.0">
              <emma:interpretation id="{14B1671E-6C3E-4CD4-B5B5-D39A100468FA}" emma:medium="tactile" emma:mode="ink">
                <msink:context xmlns:msink="http://schemas.microsoft.com/ink/2010/main" type="inkWord" rotatedBoundingBox="5800,18059 7554,18017 7565,18465 5811,185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64.7227">1791 666 12 0,'-4'-8'6'0,"13"5"0"16,-9 3 6-16,8-8-9 15,0 8 0-15,-4 0 2 16,0 8 1-16,1-5-7 15,3 5 0-15,-4 6 5 0,4 5 1 16,-8 7-2-16,4-1 1 16,1 8-2-1,-1-3 1-15,-4-1-1 0,0 1 0 16,0-4-1-16,0 3 1 16,0-7-1-16,0-3 0 15,-4 3-1-15,4-11 1 16,-5-8-1-16,1 1 1 15,4-8-1-15,0-7 0 16,0 0 0-16,0-11 1 16,4 7-2-16,5-10 1 15,-1-1 0-15,-4 0 0 0,4-7 0 16,1 4 0-16,3-5 0 16,5 9 0-16,3-1 0 15,1 4 0-15,-4 3-1 16,3 5 1-16,1 3 1 15,0 3 0-15,-1 5 0 16,1 6 0-16,0 5 1 16,-5 3 0-16,1 7 0 15,-5 4 1-15,1 8-1 16,-5-5 1-16,0 12-2 16,1-4 1-16,-5 4 0 15,-4 4 0-15,0-8-2 16,-4-7 1-16,0-1-1 15,4-3 1-15,0-3-4 16,0-8 1-16,0 0-6 16,4-4 0-16,4-3-6 15,9 0 1-15</inkml:trace>
          <inkml:trace contextRef="#ctx0" brushRef="#br0" timeOffset="7462.1121">2471 783 25 0,'-5'-3'12'0,"-3"-16"-11"0,8 19 15 0,-4 0-15 15,0-3 1-15,-4 3 2 16,-1 3 0-16,1 8-5 15,0-3 1-15,0 7 3 16,-5 3 0-16,1 4-1 16,-1 0 1-16,1 4-2 15,8 7 1-15,4 0-1 16,0-11 0-16,4 0-1 16,8 4 1-16,5-11 0 15,4 3 0-15,3-3 0 16,-3-8 1-16,4-3-1 15,0-4 1-15,0 0-1 16,4-4 1-16,0-7-1 16,-5-7 0-16,1 3 0 15,-8-7 0-15,-5-4 0 0,-12 4 1 16,-4-7-1-16,-8-4 1 16,-5 3-1-16,-4-3 1 15,1 11-1-15,-1 0 1 16,-4 3-2-16,4-3 1 15,5 11-4-15,3-3 0 16,5 6-6-16,8 1 1 16,8-4-6-16,13 11 1 15</inkml:trace>
          <inkml:trace contextRef="#ctx0" brushRef="#br0" timeOffset="8050.3033">2843 706 25 0,'-4'-7'12'0,"8"18"-8"15,0-11 15-15,-4 11-16 16,5 0 0-16,-1 7 1 0,0 4 1 15,4 12-6 1,0-5 1-16,5 8 4 0,3 7 0 16,1-11-1-16,0-3 1 15,-1-8-1 1,1-4 1-16,-1-3-1 0,1-8 0 16,-1-3 0-16,1 3 0 15,0-14-1-15,3-4 1 16,-3-11-2-16,-1-8 0 15,-3 1-1-15,-1-4 1 16,-3 0-1-16,-1 3 0 16,0 15 0-16,-4-3 0 0,0 18 0 15,1 0 0 1,-1 11-1-16,0 0 1 16,0 15-1-16,0 0 1 0,4 14 0 15,1-18 1-15,-1 8 0 16,4-8 1-16,1-4 0 15,3-3 0-15,5-8 0 16,0-3 1-16,4-8-1 16,-1-14 1-16,5-15-2 15,0-8 1-15,-4 1-2 16,0-5 0-16,-8 5-4 16,-1 7 1-16,-3 0-12 15,-1 7 1-15,5 8-3 16,-1 10 0-16</inkml:trace>
        </inkml:traceGroup>
        <inkml:traceGroup>
          <inkml:annotationXML>
            <emma:emma xmlns:emma="http://www.w3.org/2003/04/emma" version="1.0">
              <emma:interpretation id="{6443F602-19AB-4392-8555-795FBC746D45}" emma:medium="tactile" emma:mode="ink">
                <msink:context xmlns:msink="http://schemas.microsoft.com/ink/2010/main" type="inkWord" rotatedBoundingBox="9012,17774 10804,17731 10822,18459 9029,18502">
                  <msink:destinationLink direction="with" ref="{56183F9F-41DD-461B-A214-A35B22F2D18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865.9975">5324 636 19 0,'12'8'9'0,"5"-16"2"0,-13 5 6 0,4-5-14 16,-3-3 0-16,-1 4 2 15,0-4 1-15,-4 0-7 16,0-4 0-16,-4-3 4 16,-5 3 1-16,-3 0-1 15,-5 4 0-15,-3 0-1 16,-1 0 0-16,-4 11-1 16,0 0 0-16,0 0-1 15,1 11 1-15,3 0-1 16,-4 11 1-16,0 4-1 15,0-4 1-15,1 11-1 16,3 0 1-16,4 8 0 16,1-1 0-16,7-7 0 15,5 8 1-15,8-1-1 0,1-7 1 16,7 1 0-16,9-5 0 16,-5-7 0-16,1-11 1 15,3 0-1-15,5 0 0 16,4-11-1-16,0 8 1 15,0-16-1-15,0 5 1 16,-4-8-1-16,0 3 0 16,-4-3-4-16,-5 4 0 15,-3-1-8-15,-1 1 1 0,1 3-5 16,-5 1 0-16</inkml:trace>
          <inkml:trace contextRef="#ctx0" brushRef="#br0" timeOffset="41345.592">5713 563 28 0,'-16'0'14'0,"16"-11"-14"15,0 11 19-15,0 0-16 16,-4 7 0-16,4-3 1 16,0 3 0-16,-9 4-5 0,1 4 0 15,0 3 4-15,-1 4 0 16,-3 15-1-16,0 0 0 16,3 3 0-16,-3 1 0 15,8 3 0-15,8-7 1 16,0 0-1-16,17-12 0 15,4-6 0-15,-5-1 0 16,5-10-1-16,4-5 1 16,0-14-1-16,0 0 0 0,0 0 0 15,-4-4 0-15,-9-3 0 16,-3-11 1-16,-9-1-1 16,-8-7 0-16,-4 0 0 15,-5 4 0-15,-3 4 0 16,-1-4 0-16,5 0-1 15,-1 3 0-15,1 4-3 16,4 1 0-16,-1 10-6 16,5 0 1-16,4 8-6 15,8 11 0-15</inkml:trace>
          <inkml:trace contextRef="#ctx0" brushRef="#br0" timeOffset="41690.3523">6011 548 34 0,'-12'15'17'0,"12"18"-19"0,0-26 26 15,0 4-22-15,0 8 0 16,4 3 1-16,4 11 1 15,1 4-5-15,3-1 1 0,5-2 3 16,-1-5 1-16,9 0-1 16,4-7 0-1,4-10 0-15,0-5 0 16,5-14 0-16,-5-1 0 0,-4-14-1 16,-9-11 0-16,1 0-1 15,-4-8 0-15,-5 1-4 16,-4 3 1-16,1 0-5 15,-5 15 0-15,0 0-7 16,-4 11 0-16</inkml:trace>
          <inkml:trace contextRef="#ctx0" brushRef="#br0" timeOffset="42170.5552">6430 647 40 0,'0'0'20'0,"20"0"-16"15,-7 0 36-15,3 0-39 16,9 0 0-16,8 0 0 16,1 0 0-16,3 8-5 15,0-8 0-15,0 0-6 16,1-8 0-16,3 5-3 15,-4-16 0-15</inkml:trace>
          <inkml:trace contextRef="#ctx0" brushRef="#br0" timeOffset="70489.4255">6442 412 4 0,'0'-22'2'0,"13"7"13"16,-9 4-13-16,0 7 3 16,0-3 1-16,4-4 2 0,1 3 1 15,-5 5-10-15,0 3 0 16,0-4 8-16,-4 4 1 15,8 4-2-15,-4 3 0 16,5-3-1-16,-1 14 0 16,0-7-1-16,-4 8 0 15,5 6-1-15,-5 16 1 0,4-1-1 16,-4 1 1-16,0 10-1 16,1-3 1-16,-1 4-2 15,-4 3 0 1,4-3 0-16,0-1 0 0,0-3-1 15,0-8 0-15,5-6-2 16,-5-9 1-16,4 1-5 16,-4-11 0-16,4-4-10 15,5-4 1-15,-13-14-2 16,-4-4 1-16</inkml:trace>
        </inkml:traceGroup>
        <inkml:traceGroup>
          <inkml:annotationXML>
            <emma:emma xmlns:emma="http://www.w3.org/2003/04/emma" version="1.0">
              <emma:interpretation id="{BF090559-30CC-42ED-A53A-1C3EE999DFB0}" emma:medium="tactile" emma:mode="ink">
                <msink:context xmlns:msink="http://schemas.microsoft.com/ink/2010/main" type="inkWord" rotatedBoundingBox="14269,17097 16352,17047 16389,18619 14306,186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973.4182">11200 489 34 0,'17'-52'17'0,"-58"52"-26"15,28 0 22-15,-3 0-12 0,-9 0 1 16,-4 0 3-16,0 0 0 16,0 0-5-1,4 11 0-15,4-3 3 0,5 3 1 16,-5 0-1-16,9 0 0 15,-1 0-2-15,5 7 1 16,8-7-1-16,0 4 0 16,12 4-1-16,1-8 1 0,7 7-1 15,5-3 1 1,4 3-1-16,4 4 1 16,1 4 0-16,-5 0 0 0,-5 3 0 15,-7-7 0-15,-5 8 1 16,-3-8 1-16,-9 0-1 15,-9 0 0-15,-3-11 0 16,-9 7 1-16,-8-6-2 16,0-5 0-16,0-7-5 15,4 0 1-15,5-7-6 16,3-8 0-16,5 0-5 16,8 4 1-16</inkml:trace>
          <inkml:trace contextRef="#ctx0" brushRef="#br0" timeOffset="48371.1219">11354 574 36 0,'4'-4'18'0,"8"4"-21"15,-8 0 33-15,9 4-30 16,3 3 1-16,5 0-1 16,0 1 0-16,4-1-3 15,-9 0 0-15,5-3-4 0,4-4 0 16,0 7-3-16,4-14 0 16</inkml:trace>
          <inkml:trace contextRef="#ctx0" brushRef="#br0" timeOffset="48177.7189">11457 242 30 0,'-12'15'15'0,"-1"29"-13"0,13-29 23 15,0 3-22-15,5 1 0 16,-1 14 3-16,0 4 0 16,4 3-7-16,-4 8 1 15,0 4 4-15,1-1 1 0,3 1-3 16,-4-8 1-16,0-4-3 16,0-7 0-16,0 1-5 15,-4-9 1-15,0-10-6 16,-4 3 1-16,-4-10-4 15,0-4 0-15</inkml:trace>
          <inkml:trace contextRef="#ctx0" brushRef="#br0" timeOffset="48733.0608">11793 309 37 0,'-13'-34'18'0,"-3"16"-40"16,12 18 32-16,-1 0-11 0,1 0 1 15,4 7-10 1,0 4 0-16</inkml:trace>
          <inkml:trace contextRef="#ctx0" brushRef="#br0" timeOffset="48605.6896">11784 559 22 0,'-12'4'11'0,"4"21"-5"0,8-14 17 15,0 4-20-15,0-4 1 0,0 19 1 16,0-5 0-16,0 1-7 15,0-4 0-15,0 0 3 16,4-3 1-16,-4-5-6 16,0 1 0-16,0-11-6 15,4 0 0-15</inkml:trace>
          <inkml:trace contextRef="#ctx0" brushRef="#br0" timeOffset="48986.7679">12087 213 25 0,'-25'15'12'0,"17"3"-3"0,3-14 21 16,5 10-27-16,0 9 0 0,5 6 1 15,-1-3 0-15,4 14-6 16,0 1 1-16,1 3 3 15,-1-4 1-15,-4 12-2 16,4-8 1-16,-4-3-3 16,1-8 0-16,-5 0-4 15,0-11 0-15,-5-4-7 16,1-7 1-16</inkml:trace>
          <inkml:trace contextRef="#ctx0" brushRef="#br0" timeOffset="49230.0508">12310 128 36 0,'-8'44'18'0,"4"41"-15"0,4-55 28 15,0 6-27 1,0 16 1-16,4 10 1 0,4 1 0 15,1 11-8 1,-1-12 0-16,0 1 4 0,1-4 1 16,-1-15-9-16,-4-11 0 15,4 0-8-15,-4-14 1 16</inkml:trace>
          <inkml:trace contextRef="#ctx0" brushRef="#br0" timeOffset="61524.0385">10554-299 28 0,'-4'-11'14'0,"0"7"-14"15,4 1 14-15,-4-1-11 16,0 4 1-16,0 4 3 15,-5 3 0-15,1 4-8 16,-8 4 0-16,-5 11 7 16,-8 11 0-16,-4 10-1 15,0 27 0-15,4 0-1 16,-4 7 0-16,8 7 0 16,4-14 0-16,17 36-2 15,4 0 0-15,8 1 0 16,13 7 0-16,12-23-1 15,8 1 1-15,9-8 0 0,12-14 0 16,4-15 1-16,5-8 0 16,-13-14 0-16,-13-11 0 15,-7 0 0-15,-9-11 1 16,-9-8-5-16,-3-3 1 16,-1-8-9-16,-3-3 0 0,3-8-10 15,1 0 1 1</inkml:trace>
        </inkml:traceGroup>
        <inkml:traceGroup>
          <inkml:annotationXML>
            <emma:emma xmlns:emma="http://www.w3.org/2003/04/emma" version="1.0">
              <emma:interpretation id="{97903A02-0ADD-431A-9923-D2EF7EE75626}" emma:medium="tactile" emma:mode="ink">
                <msink:context xmlns:msink="http://schemas.microsoft.com/ink/2010/main" type="inkWord" rotatedBoundingBox="17891,17323 22278,17218 22299,18070 17912,18175">
                  <msink:destinationLink direction="with" ref="{70EA545C-D30D-43C0-AF28-26CBBD934F9F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0551.4216">14228 279 28 0,'-13'-18'14'0,"-11"3"-15"0,15 11 18 15,-3 4-14 1,-9 0 1-16,-4 0 2 0,0 0 0 15,-4 8-8-15,0-1 1 16,0 4 5-16,5 8 0 16,3-5-2-16,4 12 1 15,5-11-2-15,8 3 1 16,8 1-2-16,4-1 1 16,9 0 0-16,8 1 0 15,-1-1-1-15,1 1 1 0,0-1 0 16,0 0 0-1,0 1-1-15,-4 3 1 0,-5 4 0 16,-3-8 1-16,-5 4-1 16,-8 0 1-1,0 0-1-15,-4 0 1 0,-5-7 0 16,-3 0 0-16,-9-4-2 16,-8-4 0-16,-12-7-4 15,4-3 1-15,-1-5-8 16,5-3 1-16,4-7-4 15,8-1 0-15</inkml:trace>
          <inkml:trace contextRef="#ctx0" brushRef="#br0" timeOffset="51047.2709">14393 434 42 0,'-8'-8'21'0,"16"-3"-18"15,-3 11 39-15,3 0-41 16,4 0 0-16,5 0 0 0,12 0 0 16,0 8-4-16,4-8 1 31,25 3-12-16,-8 5 1-15</inkml:trace>
          <inkml:trace contextRef="#ctx0" brushRef="#br0" timeOffset="50851.9765">14468 69 37 0,'0'-3'18'0,"-8"39"-28"0,8-21 33 15,0 4-20-15,4 6 1 16,4 12 2-16,0 7 0 16,1-7-6-16,-1 18 0 15,0 1 4-15,1-1 1 16,-1-11-2-16,-4 8 0 15,0-5-3-15,0-10 0 16,-4-7-4-16,-4-8 0 16,0-11-5-16,0 0 1 0,-4 0-5 15,-1-11 0-15</inkml:trace>
          <inkml:trace contextRef="#ctx0" brushRef="#br0" timeOffset="51405.0271">15122 408 29 0,'-8'0'14'0,"0"0"-4"0,4 0 10 0,-1 0-18 15,-3 0 0-15,-4 0 1 16,-5 0 0-16,-8 0-4 16,-4 0 1-16,0 4 4 15,0-1 0-15,0 8-1 16,5 15 1-16,3 0 0 15,4 3 0-15,5 1-1 16,4-4 0-16,8 3-2 16,8-7 1-16,8 0-1 15,5 8 0-15,8-8-2 16,4 0 1-16,0-7-5 0,-4-8 1 16,0-3-6-1,0-8 1-15,-8-7-5 16,-4-11 0-16</inkml:trace>
          <inkml:trace contextRef="#ctx0" brushRef="#br0" timeOffset="51674.6931">15164-37 35 0,'0'-11'17'0,"0"14"-15"0,0-3 29 0,0 15-26 16,0 7 0-16,0 11 1 15,0 8 1 1,0 10-9-16,4 4 1 16,0 1 5-16,0 3 1 0,0-4-3 15,0 7 1-15,-4-6-2 16,0-16 1-16,0 4-2 16,0-7 0-16,5-4-4 15,-5-11 0-15,0-3-8 16,0-8 1-16,8-4-4 15,-8-7 0-15</inkml:trace>
          <inkml:trace contextRef="#ctx0" brushRef="#br0" timeOffset="51993.691">15574 371 53 0,'-25'0'26'0,"8"0"-37"0,17 0 51 0,0 0-44 16,0 0 1-1,9 11-23 1,3 0 0-16</inkml:trace>
          <inkml:trace contextRef="#ctx0" brushRef="#br0" timeOffset="52229.8344">15578 673 42 0,'-17'-7'21'0,"9"7"-22"0,8 0 27 15,-4-4-26-15,4 4 0 16,0 0-2 0,0 0 1-16,0 0-7 15,4-7 0-15,4-1-3 0,5-3 1 16</inkml:trace>
          <inkml:trace contextRef="#ctx0" brushRef="#br0" timeOffset="52832.7902">15851 603 48 0,'-25'0'24'0,"21"4"-28"15,4-4 47-15,-4 0-44 16,4 0 1-16,0 0-5 15,0 0 1-15,8-4-5 16,5 0 0-16,3-3-5 16,1 0 1-16</inkml:trace>
          <inkml:trace contextRef="#ctx0" brushRef="#br0" timeOffset="52579.1489">15930 275 47 0,'-21'-18'23'0,"13"29"-26"16,4-7 46-16,0 3-42 15,-5 1 0-15,9-5-2 16,0 8 1-16,4-11-4 15,1 8 0-15,3-5-7 16,0 1 1-16,0 7-4 16,1 0 0-16</inkml:trace>
          <inkml:trace contextRef="#ctx0" brushRef="#br0" timeOffset="54604.2068">16158 533 24 0,'-9'0'12'0,"9"0"-1"0,0 0 17 15,0 0-25-15,9-4 0 16,3 4 2-16,5-3 0 0,7 3-6 16,10 0 1-16,3 0 4 15,0-4 1 1,0-7-2-16,5 7 0 0,-1-3-1 15,1-4 1-15,-5 0-2 16,-4 0 1-16,-4-4-2 16,-4 0 1-16,-4-7 0 15,-9 4 0-15,-4-4-1 16,-8 0 1-16,-4 11-1 16,-12-4 0-16,-5 4 0 15,-8 4 1-15,-4-1-1 16,-4 5 1-16,-1 6-1 15,-3-3 1-15,-1 15 0 16,5 7 0-16,4-7-1 16,4 11 1-16,4 3 0 15,4 0 0-15,9 8 1 16,8-4 0-16,12 1 0 16,9-5 1-16,8-3-1 0,4-1 1 15,4-2-1-15,4-1 1 16,4-8-2-1,-3-6 0-15,-1 3-5 0,-4-11 0 16,-4-4-6-16,0-3 1 16,-4-4-9-16,0-8 1 15,0 5-1-15,-5-5 0 16</inkml:trace>
          <inkml:trace contextRef="#ctx0" brushRef="#br0" timeOffset="55052.8356">16829 331 34 0,'-9'-8'17'0,"1"27"-25"0,8-8 33 0,0 0-22 16,0 7 0-16,4 4 3 15,0 8 0-15,5 3-8 16,-1-4 1-16,0-3 4 15,0-4 0-15,1-3-2 16,-1-1 1-16,0-7-1 16,1-7 0-16,-9-4-2 15,4-8 1-15,0-6 0 16,4-12 0-16,-4 0-1 0,9 0 0 16,3-7-1-1,5-4 1-15,0 4 0 0,3 0 1 16,1 4-1-16,-4 7 0 15,8 3 1-15,-4 8 0 16,0 11 1-16,-5 8 1 16,1 6 0-16,-4 8 1 15,-5-3 0-15,1 10 0 16,-5 1 0-16,-8 3 0 16,0 0-1-16,-4 0 1 0,0-4-4 15,-1 1 0-15,5-1-6 16,0-10 1-1,5-1-8-15,3 4 0 0</inkml:trace>
          <inkml:trace contextRef="#ctx0" brushRef="#br0" timeOffset="55467.9722">17673 301 37 0,'-24'-3'18'0,"-14"-8"-17"16,26 3 27-16,-1 16-26 0,-7-5 1 16,-1 5 1-16,0 10 0 15,5 4-6 1,-1 0 1-16,5 8 4 0,3 3 0 15,5 4-2 1,4 3 1-16,9-7-1 0,3 4 0 16,9-11 0-16,4-8 1 15,-1 4-3-15,5-11 1 16,0 0-2-16,-4-11 1 16,0-3-3-16,0-8 0 15,-4-8-3-15,-1-3 1 16,1-7-4-16,0-8 0 15,-5 0-2-15,1 0 1 16</inkml:trace>
          <inkml:trace contextRef="#ctx0" brushRef="#br0" timeOffset="55685.9582">17773-82 30 0,'-9'-14'15'0,"14"3"-14"15,-5 11 27-15,0 0-25 16,4 7 1-16,-4 8 3 15,0 3 1-15,4 23-9 16,4 3 0-16,0 4 7 16,1 7 1-16,-1 4-2 15,0 0 0-15,1 0-2 16,-5-4 1-16,0 4-2 16,0-8 0-16,-4-14-2 15,0 0 1-15,0-11-5 16,0-4 0-16,-4-4-6 15,0-7 0-15,0-11-6 16,4 0 0-16</inkml:trace>
          <inkml:trace contextRef="#ctx0" brushRef="#br0" timeOffset="56209.6096">18216-166 39 0,'-8'-26'19'0,"8"26"-19"16,4 7 30-16,-4-3-26 15,4 18 1-15,0 8 3 16,0 14 0-16,4 11-10 15,1 15 1-15,-1 0 6 0,0-8 0 16,1 5-2 0,-1-5 1-16,-4-3-2 0,-4-4 1 15,0-7-4-15,0-11 1 16,-4 0-6-16,0-11 1 16,0-15-11-16,4 3 0 15,-5-10-1-15,1-8 0 0</inkml:trace>
        </inkml:traceGroup>
        <inkml:traceGroup>
          <inkml:annotationXML>
            <emma:emma xmlns:emma="http://www.w3.org/2003/04/emma" version="1.0">
              <emma:interpretation id="{CB7FE305-7E50-4CFF-A194-E9074C4F1BB6}" emma:medium="tactile" emma:mode="ink">
                <msink:context xmlns:msink="http://schemas.microsoft.com/ink/2010/main" type="inkWord" rotatedBoundingBox="23329,16692 23885,16679 23929,18506 23373,1851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2379.5785">19727-729 43 0,'-8'14'21'0,"25"49"-21"15,-9-37 22-15,9 14-20 16,-5 19 0-16,0 22 3 0,9 4 1 16,0 10-7-1,0 12 0-15,-1 7 5 0,-3-7 0 16,-9-4 0-16,-8 7 0 16,-8-10-1-16,-13-4 1 15,-4-4 0-15,-8-11 1 16,-8-4-2-16,-13-7 1 0,-4-15-2 15,4-3 1 1,0-5-2-16,9-10 1 0,3-7-3 16,9-8 1-16,8 0-5 15,5-4 0-15,3-7-10 16,13-3 1-16,12-5-4 16,9 8 0-16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48:17.42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B4389B-75D0-41B4-BB0B-D4F17BAFCAC9}" emma:medium="tactile" emma:mode="ink">
          <msink:context xmlns:msink="http://schemas.microsoft.com/ink/2010/main" type="writingRegion" rotatedBoundingBox="1540,14275 3152,14307 3116,16120 1504,16088"/>
        </emma:interpretation>
      </emma:emma>
    </inkml:annotationXML>
    <inkml:traceGroup>
      <inkml:annotationXML>
        <emma:emma xmlns:emma="http://www.w3.org/2003/04/emma" version="1.0">
          <emma:interpretation id="{384FDACD-4179-4EBE-B636-1AB3BDB0F2EB}" emma:medium="tactile" emma:mode="ink">
            <msink:context xmlns:msink="http://schemas.microsoft.com/ink/2010/main" type="paragraph" rotatedBoundingBox="1614,14301 3064,14301 3064,14875 1614,14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D43C7E-4A6C-4A57-9CCA-3AD0355DDD9F}" emma:medium="tactile" emma:mode="ink">
              <msink:context xmlns:msink="http://schemas.microsoft.com/ink/2010/main" type="inkBullet" rotatedBoundingBox="1604,14344 3053,14292 3074,14866 1625,14918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1320-1418 22 0,'-4'-15'11'0,"-4"7"-5"0,8 5 15 15,0 3-17 1,0 0 0-16,0 0 1 16,0 3 1-16,8 1-7 0,0 4 0 15,5 3 5-15,-1 3 1 16,0 1-1-16,5 0 0 16,0-1 0-16,-1 5 0 15,1 3-1-15,-1 0 1 16,1 0-1-16,-1-3 0 0,-3-5-1 15,-1 1 0-15,1 0-1 16,-5-1 1-16,4-3-2 16,-8 1 1-16,5-5 0 15,-5 0 0-15,-4 1-1 16,0-5 1-16,0 1-1 16,0 0 1-16,-4-1 0 15,0 1 0-15,-1 0 0 16,1-1 0-16,-4 1 0 15,0 3 0-15,-5 4 0 16,-3 1 0-16,-1 2 0 16,-3 1 1-16,-1 3 0 15,0 1 0-15,-4-1 0 16,5-3 0-16,3 0-1 16,0-4 1-16,5 0-1 15,0-4 1-15,3 4-8 16,5-4 1-16,4 12-12 15,8-4 1-15,5-1-3 16,-1 1 0-16</inkml:trace>
        <inkml:trace contextRef="#ctx0" brushRef="#br0" timeOffset="-689.7874">107-1135 21 0,'-5'0'10'0,"5"0"-5"16,0 0 11-16,0 0-15 16,0 0 0-16,9 0 5 0,-1 0 0 15,0 0-6-15,5 0 1 31,7 0 3-15,1 0 1-16,-4 0-1 0,-1 0 1 16,5 0-3-16,0 0 0 15,-1 0-1-15,1 0 1 16,4 0 0-16,4 0 1 16,-4 0-1-16,4 0 1 15,-4 0-1-15,-1 0 1 16,10 0 0-16,-1 0 0 0,4 0-2 15,0 0 1-15,1 0-1 16,-1 0 1-16,-4-4-1 16,0 4 0-16,0-3 0 15,-4 3 0-15,0 0-1 16,4 0 1-16,0 0-1 16,5-4 1-16,-1 0-1 15,0 1 1-15,-4-1 0 16,5-3 1-16,-9 3-1 15,0 0 0-15,4 1 0 16,-4-1 0-16,4 4-1 16,-4 0 1-16,0-4-1 15,-4 4 1-15,0 0-1 16,-5 0 0-16,1 0 0 16,-4 0 0-16,-1 0 0 15,-3 0 0-15,-1 4 0 16,0-4 1-16,1-4 0 15,-1 4 1-15,1 4-1 16,-5-4 0-16,-4 0-2 0,4 0 1 16,-8 0-6-16,0 0 0 15,-4 0-11-15,0 7 1 16,-12 4-2-16,3-3 1 16</inkml:trace>
      </inkml:traceGroup>
    </inkml:traceGroup>
    <inkml:traceGroup>
      <inkml:annotationXML>
        <emma:emma xmlns:emma="http://www.w3.org/2003/04/emma" version="1.0">
          <emma:interpretation id="{CDB12911-A996-4B7F-AF7E-5AD2FF6D55A9}" emma:medium="tactile" emma:mode="ink">
            <msink:context xmlns:msink="http://schemas.microsoft.com/ink/2010/main" type="paragraph" rotatedBoundingBox="1511,15438 3122,15438 3122,16116 1511,16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485FAD-8234-4A67-8DAF-5F680325713F}" emma:medium="tactile" emma:mode="ink">
              <msink:context xmlns:msink="http://schemas.microsoft.com/ink/2010/main" type="inkBullet" rotatedBoundingBox="1517,15411 3130,15443 3116,16120 1504,16088"/>
            </emma:interpretation>
            <emma:one-of disjunction-type="recognition" id="oneOf1">
              <emma:interpretation id="interp1" emma:lang="" emma:confidence="0">
                <emma:literal>→</emma:literal>
              </emma:interpretation>
            </emma:one-of>
          </emma:emma>
        </inkml:annotationXML>
        <inkml:trace contextRef="#ctx0" brushRef="#br0" timeOffset="1259.8509">-1-1 17 0,'4'0'8'0,"0"0"0"15,-4 0 6-15,0 0-12 16,0 0 0-16,4 0 3 15,0 0 1-15,5 0-6 16,-1 0 0-16,4 3 5 0,1-3 0 16,3 0-1-16,1 0 1 15,4 0-2-15,-1 4 1 16,1-4-2-16,4 4 1 16,4 0-2-16,4-4 1 15,-4 3-1-15,0 1 1 16,4 0 0-16,0-1 0 15,0-3 0-15,-4 0 0 16,0 0 0-16,9 0 1 16,-5 0-1-16,4 4 0 15,0 0 0-15,5-1 0 0,-1-3-1 16,-3 4 1-16,-5-4 0 16,-4 0 0-16,4 0 0 15,0 0 0-15,-4 0-1 16,4 4 0-16,-4-1 0 15,4-3 0-15,-4 0-1 16,0 0 1-16,0 0-1 16,0 0 0-16,-8 0 0 15,0 0 1-15,-1-3-1 16,-3 3 0-16,-1-4 1 16,1 8 0-16,-1-4-1 15,1 0 1-15,4-4-1 16,-5 4 1-16,1 0 0 0,4 0 0 15,-1-4-1 1,1 1 0-16,0 3 1 16,-1-4 0-16,-3 0-1 15,0 1 0-15,-1-1 0 0,-3 0 0 16,-5 1 0-16,0-1 1 16,0 4-1-16,-3 0 0 15,-1-4-3-15,0 4 1 16,4-4-5-16,-8 4 0 15,4 0-9-15,0 4 0 16,-8 0-2-16,4 3 0 0</inkml:trace>
        <inkml:trace contextRef="#ctx0" brushRef="#br0" timeOffset="1966.8513">1337-303 19 0,'-5'-4'9'0,"5"4"-4"0,0 0 11 16,5 0-12-16,-1 4 1 16,4 0 3-16,0-1 0 15,1 8-9-15,-1 0 0 16,4 4 7-16,1 4 0 15,-1 3-2-15,1 3 0 16,3 1-1-16,-3 0 0 16,-1 0-1-16,5-4 1 0,-5 0-1 15,0 0 1 1,5 0 0-16,-1 0 0 16,1-3-1-16,-5-1 0 0,1-3 0 15,-5 3 0-15,0-11-1 16,-3 4 0-16,-1-7 0 15,0 0 0-15,-4 0-1 16,0-1 1-16,0 1-1 16,-4 0 1-16,0-1-1 15,-5 1 1-15,1 0-1 16,0-4 1-16,-5 7 0 16,1-3 0-16,-5-1-1 15,-3 5 1-15,-5 3 0 16,0 0 0-16,0 7 0 15,0 1 1-15,0-1 0 16,5 0 0-16,-1 1-1 16,4-1 1-1,5 1 0 1,4-5 0-16,4-3-2 0,4 0 0 16,4-3-8-16,4-1 1 15,9 8-12-15,-1 0 1 16</inkml:trace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0:07.78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183F9F-41DD-461B-A214-A35B22F2D183}" emma:medium="tactile" emma:mode="ink">
          <msink:context xmlns:msink="http://schemas.microsoft.com/ink/2010/main" type="inkDrawing" rotatedBoundingBox="8845,18762 11218,18793 11217,18829 8845,18799" semanticType="underline" shapeName="Other">
            <msink:sourceLink direction="with" ref="{6443F602-19AB-4392-8555-795FBC746D45}"/>
          </msink:context>
        </emma:interpretation>
      </emma:emma>
    </inkml:annotationXML>
    <inkml:trace contextRef="#ctx0" brushRef="#br0">23 3 28 0,'-13'18'14'0,"9"-18"-16"0,8-7 24 16,9 7-18-16,12 0 0 15,12 0 4-15,8 0 0 0,18 0-9 16,28-11 1-16,20 11 6 15,10-4 1-15,7 0-3 16,21 4 1-16,13 4-2 16,-9 0 0-16,12-4-2 15,9 7 1-15,-8-3-1 16,-17 7 1 0,29-4-3-1,-37-3 0-15,-29 3-9 16,-25-3 1-16,-21-4-6 15,-33 4 0-15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0:09.161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EA545C-D30D-43C0-AF28-26CBBD934F9F}" emma:medium="tactile" emma:mode="ink">
          <msink:context xmlns:msink="http://schemas.microsoft.com/ink/2010/main" type="inkDrawing" rotatedBoundingBox="17595,18494 22125,18485 22126,18518 17596,18526" semanticType="underline" shapeName="Other">
            <msink:sourceLink direction="with" ref="{97903A02-0ADD-431A-9923-D2EF7EE75626}"/>
          </msink:context>
        </emma:interpretation>
      </emma:emma>
    </inkml:annotationXML>
    <inkml:trace contextRef="#ctx0" brushRef="#br0">24 26 20 0,'-38'-8'10'0,"22"8"-6"15,16 0 10-15,0 0-12 16,0 0 1-16,12 0 4 16,13 0 0-16,16 8-7 15,17-5 0-15,29-3 6 16,25 0 0-16,29 0-1 16,29 0 0-16,33 0-2 15,37 0 1-15,13 0-2 0,28 0 1 16,-3 0-2-1,7 0 1-15,-15 0-1 16,3 0 1-16,-16 0-1 16,-13-3 0-16,-20 3 0 0,-21 3 0 15,-17-3 0-15,-37 0 0 16,-21 0 0-16,-20 0 1 16,-21 0-2-16,-21-3 1 0,-12-5-4 15,-17 5 1-15,-12-5-4 16,-8 1 1-1,-9 3-10-15,0 8 1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0:52.73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437051-722A-4143-9708-D4AABE1FDD40}" emma:medium="tactile" emma:mode="ink">
          <msink:context xmlns:msink="http://schemas.microsoft.com/ink/2010/main" type="inkDrawing" rotatedBoundingBox="15026,13571 16695,3916 21717,4784 20049,14439" semanticType="verticalRange" shapeName="Other">
            <msink:sourceLink direction="with" ref="{D95E7810-B401-41CC-8CBC-ED771D616399}"/>
            <msink:sourceLink direction="with" ref="{13099341-1BDC-486C-9F57-ED7770144716}"/>
            <msink:sourceLink direction="with" ref="{06FDD87B-8883-4F70-993B-D05A9E9B5B67}"/>
            <msink:destinationLink direction="to" ref="{93EE1FD0-E119-412D-A57C-1C8921DAE24B}"/>
          </msink:context>
        </emma:interpretation>
      </emma:emma>
    </inkml:annotationXML>
    <inkml:trace contextRef="#ctx0" brushRef="#br0">21 4 21 0,'-4'4'10'0,"-4"-8"-5"0,8 4 10 0,-5-4-9 16,5 1 0-16,-4 3 2 15,0 0 1-15,0 3-12 16,0 1 1-16,4 0 10 16,0 0 1-16,0-4-4 15,0 0 1-15,8 3-1 16,-4 1 0-16,5-4 0 16,-1 0 0-16,4 4-1 15,-3 0 1-15,7 0-1 16,-4-1 0-16,13 5 0 0,-8-4 0 15,4-1-1-15,-1 1 0 16,5 0-3 0,-4 0 1-16,12-4-1 15,-8 0 1-15,8 0-1 16,-4 0 0-16,8 3 0 0,-8 1 1 16,12-4-1-16,-8 0 1 15,5 4-1-15,-9 0 1 16,4 3-1-16,-9-3 1 15,14-4-1-15,-9 0 1 16,12 4-1-16,-8 0 1 16,17-1-1-16,-17 1 1 0,4-4-1 15,-8 0 0-15,4 0 0 16,-8 0 1 0,8-4-1-16,-8 4 0 15,33-3 1 1,-13-1 0-16,5 8 0 15,-9-1 0-15,5-6-1 16,-9-1 1-16,8 8 0 16,-7-1 0-16,7 1-1 15,-8 0 1-15,1-4-1 16,-9 0 0-16,8-4 0 16,-8 0 1-16,16 1-1 15,-7-1 1-15,7 0-1 16,-8 4 1-16,5 0-1 15,-9 0 0-15,8 4 0 16,-8 0 0-16,17-4 0 16,-17 0 1-16,12 3-1 15,-7-3 0-15,7-3 0 16,-8 3 1-16,9-4-1 0,-13 0 1 16,8 4-1-16,-8 0 0 15,9 4 0-15,-9 0 1 16,4-1-1-16,-4 1 1 15,4-4-1-15,-8 0 1 16,13 0-1-16,-13 0 1 16,16 4-1-16,-7 0 1 15,11 3-1-15,-12-3 0 16,1-4 1-16,-9 0 0 0,4 4 0 16,-9 0 0-16,10-1-1 15,-10 1 0-15,14-4 1 16,-9 0 0-16,12 0-1 15,-8 0 1-15,13 0-1 16,-13 0 0-16,0 8 0 16,-8-5 0-16,3 1 0 15,-7 0 0-15,8 0 0 16,-4 0 1-16,12-1-1 16,-8 1 0-16,4 4 0 15,-4 3 1-15,-4-7-2 16,-4 0 1-16,4-1 0 15,-5 1 0-15,5-4 0 16,-4 0 1-16,-5 4-1 16,-3-4 0-16,-5-4-6 15,-8 4 1-15,0-4-13 0,0 1 1 16,4 3-7-16,-4 0 0 16</inkml:trace>
    <inkml:trace contextRef="#ctx0" brushRef="#br0" timeOffset="-8495.566">3694-1358 40 0,'-4'0'20'0,"8"7"-11"0,0-3 14 0,-4 0-20 16,5 3 1-16,-5 4 1 16,0-4 1-16,0 8-7 15,0 0 0-15,0 7 6 16,0 7 0-16,0 1-2 15,0-15 0-15,0 3-1 16,0 4 0-16,0 0 1 16,0 4 0-16,0 3-1 15,0 5 1-15,0-1 0 16,0-8 0-16,0 1-1 0,0 4 1 16,4 3-2-1,0 11 1-15,0-7-1 16,-4 3 0-16,0-3 0 15,0 0 0-15,0 7 0 0,0-11 0 16,-4 0 0-16,0 0 0 16,0 12 0-16,-1-5 0 15,1 4 0-15,0 1 0 16,4-12-1-16,0 11 1 16,0 0 0-16,0 4 0 15,0 3 0-15,0-6 0 0,0 2-1 16,0 5 0-16,0-8 0 15,-4-11 1 1,0 4-1-16,-4 4 1 16,8 6-1-16,-5 1 1 0,5-7-1 15,0-1 1-15,0 1-1 16,0 7 0-16,0-8 0 16,0 12 0-16,0-5 0 15,0-2 1-15,-4-1-1 16,4-4 0-16,-4-10 0 15,0 3 0-15,4 4 0 16,0 3 0-16,0 4 0 16,0 1 0-16,0-5 0 15,0 1 1-15,0 3-1 16,4 0 0-16,0 0 0 16,0-3 0-16,-4-1 0 15,0 8 0-15,0 0 0 16,0-8 0-16,0-7 0 0,0 4 0 15,0 4 0-15,0 3 0 16,0 0 0-16,0-3 0 16,5-1 0-16,3 4 0 15,-4-3 0-15,0 3 1 16,0 4-1-16,-4-4 0 16,0 0 0-16,0 4 0 15,0 0 0-15,-4-15 0 16,4 4 0-16,0 3 0 15,0 1 0-15,0-1 1 16,0 1-1-16,0-1 0 0,4-7 0 16,0 8 0-16,1-1 0 15,-1 1 0-15,0-1 0 16,-4-3 0-16,0 4 0 16,0 3 0-16,-4-4 0 15,4 8 1-15,0-11-1 16,0-8 0-16,0 8 0 15,0 4 0-15,0-1 0 16,0 4 0-16,0-7 0 16,0 0 0-16,4 11 0 15,0-4 0-15,0-4-1 16,-4 5 1-16,0-1 0 16,0 0 1-16,0 4-1 15,0-8 0-15,0 1 0 0,0-1 0 16,-4 1 0-16,4 3 1 15,0 4-1 1,0-15 0-16,0 4 0 0,4 3 0 16,-4 4 0-16,4-3 0 15,-4-8 0-15,0 4 0 16,0-4 0-16,-4 4 0 16,0 0 0-16,0-1 0 15,0 1 0-15,0-7 0 16,4-1 0-16,0 4 0 15,0 0 0-15,-5 1 0 0,5-1 0 16,0 0 0-16,0 0 0 16,0-7 0-16,0 7 0 15,0-4 0 1,5 1 0-16,-5 3 0 0,0 4 0 16,0-4 0-16,0 0 0 15,0 0 0-15,0 0 0 16,0 0 0-16,0-3 0 15,0 3 0-15,0-4 0 16,0-7 0-16,0-3 0 16,0-4 0-16,0-1-7 15,-5-6 1-15,1-12-13 16,8-18 1-16,1-4-4 16,-18 4 0-16</inkml:trace>
    <inkml:trace contextRef="#ctx0" brushRef="#br0" timeOffset="-10627.9452">33-1284 17 0,'-12'-4'8'0,"29"-7"-2"0,-13 4 9 0,8-1-10 15,-4-3 1-15,1 7 4 16,-5-3 0-16,-4 7-10 16,8 0 0-16,-12 0 8 15,0 0 1-15,0 4-3 16,0 3 1-16,4 0-3 16,0 8 1-16,0 0-3 15,0-4 0-15,0 0-1 16,0 4 0-16,0-1 0 15,0 9 0-15,0-1 0 16,-5-4 1-16,1-7-1 16,4 4 0-16,-4 7 1 15,4 0 0-15,-4 4 0 0,4 3 0 16,-4 1-1-16,4-1 1 16,-4-3-1-16,4-11 1 15,0-4-1-15,0 0 0 16,0 7-1-16,0 1 1 15,0 6-1-15,0-3 1 16,0 0-1-16,-4 4 1 16,-1 0-1-16,5 3 1 15,0 1 0-15,0 3 0 16,0 0-1-16,0 4 1 0,0-8-1 16,0-7 0-16,0-3 0 15,0 7 0-15,0-4 0 16,0 0 0-16,0 7 0 15,5 1 0-15,-5 3 0 16,0 0 1-16,0-11-1 16,4 8 1-16,0-1-1 15,4 4 1-15,0 4-1 16,1-4 1-16,-5-3-1 16,0-1 0-16,0 0 0 15,-4 1 0-15,-4 3 0 16,0 4 0-16,4-11 0 15,-4 3 1-15,0 4-1 16,4 4 1-16,0 3-1 0,0-3 1 16,4 0-1-16,-4 0 0 15,0-19 0 1,4 8 0-16,4 0 0 16,-4 7 0-16,0 0 0 0,1 4 0 15,-1 0 0-15,0 3 1 16,-4 1-2-16,0 3 1 15,-4-7 0-15,4-12 1 16,0 1-1-16,0 0 0 16,0 3 0-16,-4 1 1 0,4-1-1 15,0 8 0 1,0-4 0-16,0 4 0 16,4-11-1-16,0 3 1 15,0 12 0-15,0-8 0 0,0 0 0 16,0 4 0-16,1 0 0 15,-1-1 0-15,0 1 0 16,-4-4 0-16,0 12 0 16,0-12 1-16,0-11-1 15,0 0 0-15,-4 7 0 16,4 1 0-16,0 3 0 16,-4 0 0-16,8 8 0 15,-4-12 0-15,4 4 0 16,-4-3 0-16,4 3 0 15,-4 4 0-15,12-1 0 16,-7 1 0-16,-1-4 0 16,0 0 0-16,-4 8 0 15,-4 10 0-15,0-14 0 16,4-11 0-16,0 3 0 0,-5 5 0 16,5-1 0-16,-8 4 0 15,8-1 0 1,8 1 0-16,-8-7 0 0,0-1 0 15,0 1 0-15,0 3 0 16,5 3 0-16,-5-2 1 16,0 6-1-16,0-3 0 15,-5 3 0-15,-3 8 0 16,8-7-1-16,0-12 1 0,-4 4 0 16,0 0 0-16,0 8 0 15,4-1 0-15,0 5 0 16,0-5 1-1,0-14-1-15,4 7 0 0,-4 7 0 16,0-3 0-16,0 4 0 16,0-4 1-16,-4 3-1 15,4-7 0-15,-4 15 0 16,-1-11 0-16,1-4 0 16,0 4 0-16,0 0-1 15,4-1 1-15,-4 5 0 16,4-1 1-16,0 1-1 15,-4-12 0-15,4 1 0 16,0 7 0-16,4-1 1 16,-4 9 0-16,0-9-1 15,0 1 1-15,0 4-1 16,-4 7 1-16,0-8-1 16,-1 1 1-16,1-8 0 15,0 0 0-15,0 7-1 0,0-3 1 16,0 0-1-16,0 0 1 15,4-4-1-15,-5 0 0 16,5-15 0-16,0 8 1 16,0 0-3-16,-4 3 1 15,4-6-7-15,-4 2 0 0,0-17-11 16,-8-16 0 0</inkml:trace>
    <inkml:trace contextRef="#ctx0" brushRef="#br0" timeOffset="292806.759">-1180 7716 22 0,'-8'11'11'0,"-13"0"-6"16,21-11 16-16,0 0-18 0,0 0 0 16,4 0 2-16,4 0 1 15,1 0-7-15,-1 4 1 16,0-8 4-16,1 4 1 15,-1-7-2-15,4 3 1 16,-3-3-1-16,3-4 0 0,0 3 0 16,1-3 0-16,-1 4-1 15,5-8 1-15,-1 4 0 16,-3 0 0-16,-1 0-1 16,-3 0 0-16,-1-4 0 15,4 4 0-15,1-3-1 16,3-5 0-16,5 1 0 15,0-4 0-15,3 3-1 16,1 1 1-16,0-1-1 16,0 1 1-16,0 3-1 15,0 4 1-15,4-7-1 16,0 3 1-16,0-11-1 16,4 4 1-16,4-4-1 15,0 4 1-15,5-3-1 16,-1-1 0-16,-8 4 0 15,5-8 0-15,-5 1 0 16,0 3 0-16,0-7 1 16,4 0 0-16,5 3-1 15,-1 5 1-15,5-5-1 16,-1 1 1-16,1-1-1 0,3-3 1 16,5 4 0-16,4-1 0 15,-12 4 0-15,3 1 0 16,1-8-1-16,4 7 1 15,0-4 0-15,0 5 0 16,0-1-1-16,-5 0 1 0,5 0-1 16,0 4 1-16,0 4-1 15,4-4 1 1,-4-8-1-16,-9-3 1 16,30-7-1-1,-5 3 1-15,0 0-1 16,-3 4 0-16,-5 3 0 15,0 1 0-15,8 0 0 16,-3-1 0-16,-9 1 0 16,0 10 1-16,4-10-1 15,4 3 0-15,0-3 0 16,0 3 0-16,5 0 0 16,3 0 0-16,5 4 0 15,-13 0 0-15,-3-4 0 16,3 1 0-16,0 2-1 15,4-6 1-15,1 7 0 16,-1-8 0-16,13 1 0 0,0 0 0 16,-13 7 0-16,-3-1 0 15,3 1 0-15,4 0 0 16,1 0 0-16,0 4 0 16,3-1 0-16,-3 1 1 15,-1 0-1-15,-12-5 0 16,-4 5 0-16,0 0 0 15,0 3 0-15,0 4 0 16,-4 4 0-16,-4-5 0 16,4 1 0-16,-9-3 1 0,-7 3-1 15,-5 3 1-15,0-3-1 16,0 11 0-16,-4-11-2 16,0 4 0-1,-4-1-4-15,0-3 0 0,-5 4-6 16,-7 7 0-16,-5 0-7 15,0 4 0-15</inkml:trace>
    <inkml:trace contextRef="#ctx0" brushRef="#br0" timeOffset="2146.6145">58 902 21 0,'-4'4'10'0,"4"-4"4"15,0 0 1-15,4 4-11 16,-4-4 1-16,9 0 4 16,-5 0 0-16,8 0-10 0,-4 0 1 15,5 0 8-15,-5 0 0 16,5 0-2-16,3 0 0 15,5 0-2-15,4 3 1 16,-1-3-3-16,-3 0 1 16,0-3-1-16,4-1 1 15,8 0-1-15,4 1 0 16,0 3 0-16,9 0 1 16,0 0-1-16,-1 0 0 15,1 0-1-15,-1 3 1 0,9 1-1 16,-4 0 1-16,-1-1-1 15,-11 1 1-15,-1-4-1 16,0 0 0 0,1 0 0-16,-1 0 1 0,0 0-1 15,0 0 1-15,1 0-1 16,-1 0 1-16,0 0 0 16,0 0 0-16,1 0-1 15,-5 0 1-15,-4 0-1 16,4 0 1-16,4 0-1 15,0 4 0-15,-3-4-1 16,-1 0 0-16,-4 3 0 16,-4-3 1-16,-5 0-1 15,1 0 0-15,-4 0 1 16,-1-3 0-16,1-1 0 16,-1 0 1-16,5 4-1 0,4-3 0 15,0-1 0 1,8 0 0-16,0 1-1 15,4-1 0-15,0 4 0 0,-3-4 1 16,-5 4-1-16,0 0 0 16,-9 0 0-16,1 0 0 15,4 0 0-15,4 0 0 16,4 4-1-16,0-4 1 16,0 0 0-16,-8-4 1 15,0 1-1-15,0-1 0 0,0 4-1 16,-5 0 1-16,5 0 0 15,-4 0 1-15,4 0-1 16,0 0 0 0,-1 0 0-16,5-4 0 0,0-3 0 15,5 3 0-15,-6 0 0 16,10 1 0-16,-9 3 0 16,0-4 0-16,-4 4-1 15,-1 0 1-15,5 0 0 16,-4 0 0-16,4 4 0 15,4-4 1-15,-8 3-1 16,0-3 0-16,-4 0 0 16,0-3 0-16,-1 3 0 15,1-4 0-15,0 4 0 16,3 0 0-16,1 0 0 16,0 0 0-16,0 4 0 0,0-4 0 15,4 3-1-15,0-3 1 16,4 0 0-1,-4 0 0-15,0 0 0 16,0 0 1-16,-4 0-1 0,0 0 0 16,4 4 0-16,-5 0 0 15,1 3 0-15,4-3 0 16,-4 0 0-16,0-1 0 16,-4 1 0-16,-1 0 0 15,1-4 0-15,-4 0 0 16,-1 3 0-16,1 1 0 15,-1 0 0-15,-3-4 1 16,3 0-1-16,-3 0 0 0,3 3 0 16,-3 1 0-16,-1-4-2 15,-3 0 0-15,-5-4-7 16,-4 4 1-16,8-3-11 16,0 6 1-16,5 5-6 15,-1-1 1-15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1:08.48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43A30E-BAB1-44EF-B1B4-4D2B036CE778}" emma:medium="tactile" emma:mode="ink">
          <msink:context xmlns:msink="http://schemas.microsoft.com/ink/2010/main" type="writingRegion" rotatedBoundingBox="12605,5326 16253,5339 16249,6453 12601,6440"/>
        </emma:interpretation>
      </emma:emma>
    </inkml:annotationXML>
    <inkml:traceGroup>
      <inkml:annotationXML>
        <emma:emma xmlns:emma="http://www.w3.org/2003/04/emma" version="1.0">
          <emma:interpretation id="{28BE35BD-8979-45F8-8110-D52EAFA81459}" emma:medium="tactile" emma:mode="ink">
            <msink:context xmlns:msink="http://schemas.microsoft.com/ink/2010/main" type="paragraph" rotatedBoundingBox="12605,5326 14921,5334 14918,6007 12602,5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D16F9-9A9C-44AF-A427-FF8BF690A45D}" emma:medium="tactile" emma:mode="ink">
              <msink:context xmlns:msink="http://schemas.microsoft.com/ink/2010/main" type="line" rotatedBoundingBox="12605,5326 14921,5334 14918,6007 12602,5998"/>
            </emma:interpretation>
          </emma:emma>
        </inkml:annotationXML>
        <inkml:traceGroup>
          <inkml:annotationXML>
            <emma:emma xmlns:emma="http://www.w3.org/2003/04/emma" version="1.0">
              <emma:interpretation id="{A7637E27-FD5E-472A-85A9-538A87671387}" emma:medium="tactile" emma:mode="ink">
                <msink:context xmlns:msink="http://schemas.microsoft.com/ink/2010/main" type="inkWord" rotatedBoundingBox="12605,5326 13745,5330 13742,6002 12602,59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275 234 34 0,'-8'22'17'0,"24"8"-15"0,-7-45 25 16,-5 19-27-16,4 7 1 16,0 14 1-16,1 5 0 15,-5 7-3-15,-4 10 1 0,0 9 1 16,4-23 1-16,-4-15-1 16,4-3 1-16,-4 11-2 15,4-15 0-15,0-19 0 16,5-17 1-16,-5-8-2 15,0-15 1-15,0 3-1 16,0 16 1-16,0-4 0 16,5 0 0-16,3-4 0 15,0 4 0-15,5 3-1 16,4 8 1-16,-1 4 0 16,1 7 1-16,0 11-1 15,-5 7 1-15,1 8 1 16,-5 7 0-16,5-22 0 15,-5 22 1-15,1 11-1 16,-5 11 1-16,-4 4-1 16,-4 11 1-16,0-7-3 0,0-15 0 15,0-12-7 1,0 1 0-16,4-15-7 0,5-29 1 16</inkml:trace>
          <inkml:trace contextRef="#ctx0" brushRef="#br0" timeOffset="448.3291">813 256 63 0,'-16'22'31'0,"28"-44"-41"0,1 22 59 16,3 4-49-16,9-12 0 15,4 12 1-15,-4-4 1 16,4 0-9-16,0 0 1 15,4 4-10-15,13 0 0 16,-5-12-1-16,-4-3 1 16</inkml:trace>
          <inkml:trace contextRef="#ctx0" brushRef="#br0" timeOffset="254.0967">942-86 36 0,'-21'29'18'0,"25"4"-11"0,-4-25 26 0,0-8-30 15,4 11 1-15,5 11 2 16,-1 15 0-16,-4 11-7 15,4-15 0-15,1 22 4 16,-1 4 1-16,-8 7-2 16,0 4 1-16,4-11-5 15,-4-15 1-15,4-18-9 16,0-8 1-16,5 8-6 16,-9-19 0-16</inkml:trace>
          <inkml:trace contextRef="#ctx0" brushRef="#br0" timeOffset="-498.4209">60-2 42 0,'-33'-3'21'0,"4"3"-22"16,24 0 35-16,5 0-35 15,0 0 1-15,5 3-11 16,3 1 0-16,4 0 5 16,1 3 0-16</inkml:trace>
          <inkml:trace contextRef="#ctx0" brushRef="#br0" timeOffset="-662.586">35 289 34 0,'-4'-18'17'0,"4"-4"-4"0,0 29 18 16,0-3-27-16,4 11 0 16,-4 7 2-16,4 14 0 15,0 1-8-15,0 15 0 16,-4-1 5-16,0-14 1 31,0-15-15-31,4 4 0 16,-4-11-4-16,-4-15 1 15</inkml:trace>
        </inkml:traceGroup>
        <inkml:traceGroup>
          <inkml:annotationXML>
            <emma:emma xmlns:emma="http://www.w3.org/2003/04/emma" version="1.0">
              <emma:interpretation id="{50E253B6-3A1A-4B1E-B4E7-C2FBFD08BBB6}" emma:medium="tactile" emma:mode="ink">
                <msink:context xmlns:msink="http://schemas.microsoft.com/ink/2010/main" type="inkWord" rotatedBoundingBox="14287,5556 14920,5559 14918,6005 14285,6002"/>
              </emma:interpretation>
              <emma:one-of disjunction-type="recognition" id="oneOf1">
                <emma:interpretation id="interp1" emma:lang="" emma:confidence="1">
                  <emma:literal>)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1111.6303">1679 201 53 0,'-4'7'26'0,"8"4"-26"15,4-3 42-15,1-1-39 16,3 4 0-16,5-7 2 16,7 3 1-16,-3 12-7 15,4 10 0-15,0 0 4 16,0 8 1-16,-5 4-2 15,1-4 0-15,-4 7-3 16,-1-7 0-16,1-12-8 16,-5-6 1-16,5-12-11 15,-9-14 1-15</inkml:trace>
          <inkml:trace contextRef="#ctx0" brushRef="#br0" timeOffset="855.1907">1977 142 43 0,'0'4'21'0,"-8"14"-22"0,8-11 42 16,-4 5-39-16,-5 6 1 16,1 4 2-16,-4-11 0 15,-5 11-6-15,-4 15 1 16,-3 7 4-16,-5 4 0 15,4 0-2-15,0 3 1 16,4-25-4-16,5-7 1 16,-1-5-8-16,1 12 0 15,7-8-9-15,9-18 1 16</inkml:trace>
          <inkml:trace contextRef="#ctx0" brushRef="#br0" timeOffset="1396.9374">2296 219 60 0,'-4'0'30'0,"4"8"-35"15,0-5 49-15,4 1-45 16,-4 0 1-16,0-4-10 16,0 3 0-16,0-3-1 15,12-7 0-15</inkml:trace>
        </inkml:traceGroup>
      </inkml:traceGroup>
    </inkml:traceGroup>
    <inkml:traceGroup>
      <inkml:annotationXML>
        <emma:emma xmlns:emma="http://www.w3.org/2003/04/emma" version="1.0">
          <emma:interpretation id="{0BF1FE37-4C2F-4CCE-9094-D1C5C925928D}" emma:medium="tactile" emma:mode="ink">
            <msink:context xmlns:msink="http://schemas.microsoft.com/ink/2010/main" type="paragraph" rotatedBoundingBox="14913,5825 16293,6050 16223,6483 14843,62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EB47E9-AD49-45A4-A2E6-FA3129140FD5}" emma:medium="tactile" emma:mode="ink">
              <msink:context xmlns:msink="http://schemas.microsoft.com/ink/2010/main" type="line" rotatedBoundingBox="14913,5825 16293,6050 16223,6483 14843,6258"/>
            </emma:interpretation>
          </emma:emma>
        </inkml:annotationXML>
        <inkml:traceGroup>
          <inkml:annotationXML>
            <emma:emma xmlns:emma="http://www.w3.org/2003/04/emma" version="1.0">
              <emma:interpretation id="{75222571-DDFF-4AF1-A6DE-5666D0B8736F}" emma:medium="tactile" emma:mode="ink">
                <msink:context xmlns:msink="http://schemas.microsoft.com/ink/2010/main" type="inkWord" rotatedBoundingBox="14913,5825 16293,6050 16223,6483 14843,6258"/>
              </emma:interpretation>
            </emma:emma>
          </inkml:annotationXML>
          <inkml:trace contextRef="#ctx0" brushRef="#br0" timeOffset="1860.4433">2317 518 26 0,'0'-4'13'0,"0"0"0"0,0 8 7 0,0-4-18 16,0 0 1-16,4 15 3 16,-4 3 0-16,0-3-6 15,0 3 1-15,0-7 5 16,0 4 1-16,0 3-1 16,-4 4 0-16,0 8-2 15,-1-4 1-15,5-1-1 16,-4-3 0-16,-4-3-2 15,0-4 1-15,-5-4-1 16,5-4 0-16,0-3-3 16,-1-4 0-16,1 0-10 15,4-4 0-15,12 0-7 16,-8-10 0-16</inkml:trace>
          <inkml:trace contextRef="#ctx0" brushRef="#br0" timeOffset="10853.1232">2648 562 21 0,'-8'11'10'0,"-1"-19"-4"0,9 8 11 16,0 4-13-1,5 0 0-15,-1-1 2 16,4 5 0-16,4-1-8 0,5 4 1 16,0-3 4-16,12 3 1 15,16 3-3-15,5 5 1 16,16-1-1-16,17 8 0 16,0-4-1-16,-9 4 1 15,-7 0-1-15,-1-8 1 16,-4 4-1-16,-8-4 0 15,-9-3 0-15,-7-4 0 16,-9 0-2-16,0-7 0 16,-9 3-4-16,-3-7 0 15,-5 0-4-15,1 0 0 0</inkml:trace>
          <inkml:trace contextRef="#ctx0" brushRef="#br0" timeOffset="11404.5613">3381 591 20 0,'-4'0'10'0,"0"-7"-4"0,4 7 12 16,0 0-15-16,-4 3 0 16,4 5 2-16,4-1 1 15,-4 8-7-15,4 0 1 16,8-4 3-16,5 7 1 15,-1-3-2-15,5 3 1 16,0 1-2-16,8 3 0 0,0 0-1 16,-8 0 1-16,-5-4-1 15,1 1 0-15,-1-1 0 16,1-3 1-16,-5 3-1 16,-3-7 0-16,-5-3 0 15,0-1 1 1,-4 4 0-16,-4 0 0 0,0 0 0 15,-9 0 0-15,-3 0 0 16,-5 0 0-16,-4 4 0 16,-4-4 0-16,0 7-2 15,8-7 1-15,5-3-5 16,-1-4 1-16,5-1-8 16,3 5 1-16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1:24.1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F7EA2C-DA11-416C-BE88-39E6F450057B}" emma:medium="tactile" emma:mode="ink">
          <msink:context xmlns:msink="http://schemas.microsoft.com/ink/2010/main" type="writingRegion" rotatedBoundingBox="4389,9066 4404,9066 4404,9081 4389,9081"/>
        </emma:interpretation>
      </emma:emma>
    </inkml:annotationXML>
    <inkml:traceGroup>
      <inkml:annotationXML>
        <emma:emma xmlns:emma="http://www.w3.org/2003/04/emma" version="1.0">
          <emma:interpretation id="{D1FCCC5A-F865-4D3A-8992-46BDE90F9973}" emma:medium="tactile" emma:mode="ink">
            <msink:context xmlns:msink="http://schemas.microsoft.com/ink/2010/main" type="paragraph" rotatedBoundingBox="4389,9066 4404,9066 4404,9081 4389,9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A1F30C-AB2F-404C-9CDA-3EB1380999ED}" emma:medium="tactile" emma:mode="ink">
              <msink:context xmlns:msink="http://schemas.microsoft.com/ink/2010/main" type="line" rotatedBoundingBox="4389,9066 4404,9066 4404,9081 4389,9081"/>
            </emma:interpretation>
          </emma:emma>
        </inkml:annotationXML>
        <inkml:traceGroup>
          <inkml:annotationXML>
            <emma:emma xmlns:emma="http://www.w3.org/2003/04/emma" version="1.0">
              <emma:interpretation id="{AEFB4AFA-34B5-4F2F-B135-0D054902D83A}" emma:medium="tactile" emma:mode="ink">
                <msink:context xmlns:msink="http://schemas.microsoft.com/ink/2010/main" type="inkWord" rotatedBoundingBox="4389,9066 4404,9066 4404,9081 4389,908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0 0 66 0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1:48.20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B6E9C5-A57B-4C01-ADF5-F044076D64F0}" emma:medium="tactile" emma:mode="ink">
          <msink:context xmlns:msink="http://schemas.microsoft.com/ink/2010/main" type="inkDrawing" rotatedBoundingBox="17544,7904 20169,8251 20055,9121 17429,8775" semanticType="callout" shapeName="Other">
            <msink:sourceLink direction="with" ref="{0B095231-AFF2-42DD-B87C-4755B7283D82}"/>
            <msink:sourceLink direction="with" ref="{4F9E2C3E-CD7F-4ACE-81D4-5338DD57C182}"/>
          </msink:context>
        </emma:interpretation>
      </emma:emma>
    </inkml:annotationXML>
    <inkml:trace contextRef="#ctx0" brushRef="#br0">-1 7 11 0,'-4'-4'5'0,"8"1"5"0,0 3 4 16,5 0-11-16,7 0 0 16,9 3 2-16,12 1 0 15,13 3-6-15,8 1 0 16,17 3 5-16,8 0 1 15,8-4-3-15,20 1 1 16,5-1-1-16,17 0 1 16,-13 1-2-16,8-5 0 15,1 8-1-15,-13-3 1 16,4-1-1-16,-8-3 1 16,-13-1-1-16,-8 1 1 0,-8-4-1 15,-4 0 1-15,-9 0-1 16,-12 0 1-16,-8 0-1 15,-5 0 0-15,-3 0 0 16,-17 0 0-16,-5-4-3 16,-7 1 1-16,-9 3-8 15,-4 0 0-15</inkml:trace>
    <inkml:trace contextRef="#ctx0" brushRef="#br0" timeOffset="1184.6341">74 699 4 0,'-13'0'2'0,"5"7"11"15,8-7-15-15,0 0 6 16,0 0 1-16,0 4 2 16,4 0 1-16,9-1-9 15,3-3 0-15,5 0 6 16,12 4 0-16,4 0-2 16,9 3 0-16,4 1-2 0,8 3 1 15,12-4-2-15,5 4 1 16,16 0-1-16,12 4 1 15,9-4 0-15,4 0 0 16,8-4 0-16,5 4 0 16,-1-3 0-16,5-1 1 15,-5 4-1-15,-8-7 0 16,-4-1-1-16,-12 5 1 16,-9-1-1-16,-17 0 1 0,1-3-1 15,-13 0 0-15,-4-4 1 16,-4-4 0-16,-8 4-1 15,-8-7 1-15,-9-1 0 16,-4 8 1-16,-4-3-1 16,-9 3 0-16,-3 3-4 15,-5-3 1-15,0 0-8 16,0 4 1-16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2:48.4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AE51B2-AE88-4EF0-8E60-514EFD00AAF5}" emma:medium="tactile" emma:mode="ink">
          <msink:context xmlns:msink="http://schemas.microsoft.com/ink/2010/main" type="inkDrawing" rotatedBoundingBox="21296,3739 24603,3662 24604,3735 21298,3813" semanticType="underline" shapeName="Other">
            <msink:sourceLink direction="with" ref="{F6A6B91D-431A-4091-A5D0-9A50DC6290E4}"/>
          </msink:context>
        </emma:interpretation>
      </emma:emma>
    </inkml:annotationXML>
    <inkml:trace contextRef="#ctx0" brushRef="#br0">5 151 13 0,'-4'-11'6'0,"0"15"3"16,4-4 2-16,8-8-7 15,-3-3 1-15,3 4 4 16,-4 7 0-16,4-7-11 0,0 3 1 16,5-3 7-16,3 7 1 15,13-8-3-15,17 5 1 16,12 3-1-16,21 0 0 16,16 3-1-16,0 1 1 15,25-8-2-15,21 8 1 16,4 0-1-16,4-8 1 0,17 0-2 15,20 1 0-15,-24 6 0 16,3-6 0-16,1 3 0 16,8-4 0-1,-21 8 0-15,-12-15 0 16,0 3-1-16,-13 1 1 0,-12-1 0 16,-12 5 0-16,-13 3 0 15,-13-4 1-15,-11 4-4 16,-22-4 1-16,1-3-8 15,3 0 0-15,-3-4-7 16,8-8 1-16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1:48.56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5E7810-B401-41CC-8CBC-ED771D616399}" emma:medium="tactile" emma:mode="ink">
          <msink:context xmlns:msink="http://schemas.microsoft.com/ink/2010/main" type="writingRegion" rotatedBoundingBox="19774,8162 19824,8871 18565,8958 18516,8250">
            <msink:destinationLink direction="with" ref="{AA437051-722A-4143-9708-D4AABE1FDD40}"/>
          </msink:context>
        </emma:interpretation>
      </emma:emma>
    </inkml:annotationXML>
    <inkml:traceGroup>
      <inkml:annotationXML>
        <emma:emma xmlns:emma="http://www.w3.org/2003/04/emma" version="1.0">
          <emma:interpretation id="{1C9E3806-73A3-449A-83F8-F74DF1E3CD1A}" emma:medium="tactile" emma:mode="ink">
            <msink:context xmlns:msink="http://schemas.microsoft.com/ink/2010/main" type="paragraph" rotatedBoundingBox="19774,8162 19824,8871 18565,8958 18516,8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B94D60-A6AD-440D-A9C1-60A4B7AB361F}" emma:medium="tactile" emma:mode="ink">
              <msink:context xmlns:msink="http://schemas.microsoft.com/ink/2010/main" type="line" rotatedBoundingBox="19774,8162 19824,8871 19787,8873 19738,8165"/>
            </emma:interpretation>
          </emma:emma>
        </inkml:annotationXML>
        <inkml:traceGroup>
          <inkml:annotationXML>
            <emma:emma xmlns:emma="http://www.w3.org/2003/04/emma" version="1.0">
              <emma:interpretation id="{0B095231-AFF2-42DD-B87C-4755B7283D82}" emma:medium="tactile" emma:mode="ink">
                <msink:context xmlns:msink="http://schemas.microsoft.com/ink/2010/main" type="inkWord" rotatedBoundingBox="19774,8162 19824,8871 19787,8873 19738,8165">
                  <msink:destinationLink direction="with" ref="{DAB6E9C5-A57B-4C01-ADF5-F044076D64F0}"/>
                </msink:context>
              </emma:interpretation>
            </emma:emma>
          </inkml:annotationXML>
          <inkml:trace contextRef="#ctx0" brushRef="#br0">1234-224 17 0,'-8'-19'8'0,"4"19"-4"0,4 8 4 0,0-5-4 16,0 12 0-1,4 3 2-15,-4 16 1 16,0 10-8-16,0 7 1 16,0 5 5-16,0 6 1 15,0-10-3-15,4 7 1 0,0-4-1 16,4-4 1-16,0-3-2 15,1-11 0-15,-1 3-3 16,0-10 1-16,-4-12-11 16,5 8 1-16</inkml:trace>
        </inkml:traceGroup>
      </inkml:traceGroup>
      <inkml:traceGroup>
        <inkml:annotationXML>
          <emma:emma xmlns:emma="http://www.w3.org/2003/04/emma" version="1.0">
            <emma:interpretation id="{AF737F43-BF6E-43AC-8A09-98140A256FEA}" emma:medium="tactile" emma:mode="ink">
              <msink:context xmlns:msink="http://schemas.microsoft.com/ink/2010/main" type="line" rotatedBoundingBox="18568,8383 18807,8455 18745,8663 18505,8591">
                <msink:destinationLink direction="with" ref="{5A024DFB-6EF8-477D-AD1C-6BD084986F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6F3E0E-85C1-4985-8B8C-A582B2BED294}" emma:medium="tactile" emma:mode="ink">
                <msink:context xmlns:msink="http://schemas.microsoft.com/ink/2010/main" type="inkWord" rotatedBoundingBox="18568,8383 18807,8455 18745,8663 18505,8591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6</emma:literal>
                </emma:interpretation>
              </emma:one-of>
            </emma:emma>
          </inkml:annotationXML>
          <inkml:trace contextRef="#ctx0" brushRef="#br0" timeOffset="127178.3582">103 44 17 0,'0'0'8'0,"9"-14"1"0,-9 17 8 16,0-3-13-16,0 0 0 16,0 0 2-16,0 0 0 15,0-7-7-15,-4 3 0 16,-1 1 5-16,-3 3 1 0,0 0-2 15,0 3 0 1,-9 1-1-16,0 3 1 16,5 1-2-16,0 3 1 0,3 4-1 15,1 3 0-15,4 0-1 16,4 8 1-16,4-7-1 16,4-5 0-16,5 5-1 15,3-8 1-15,5 3 0 16,0-14 0-16,-1 0 0 15,1-7 0-15,0-4 0 16,-5-4 1-16,-3 1-1 16,-1-5 0-16,-4 1 0 15,-8-4 1-15,-4 3 0 16,-4 1 1-16,-4-1 0 16,-5 5 0-16,5-1 0 15,-5 4 0-15,-4 7 0 16,-3 4 0-16,3 8-1 15,4 3 0-15,1 3-1 0,3 1 0 16,5 7 0-16,4 0 0 16,4 4-1-16,4 4 1 15,8-8 0-15,9-4 0 16,4 0 0-16,4-3 0 16,0-11-1-16,0-4 1 0,-4-8 0 15,-5-3 0 1,-3 0 0-16,-5-3 1 15,1-5-1-15,-5-3 1 16,-8 0 0-16,-4-4 0 0,-4 12-1 16,-5-1 1-16,-3 4-1 15,-1 3 0-15,-4 8 0 16,1 0 1-16,3 8-1 16,-3-1 0-16,3 8 0 15,5 3 0-15,7 4 0 16,5-3 0-16,9-4 0 15,-1 3 0-15,4-7 0 16,5-4 0-16,4-10 0 16,-1-1 0-16,-3-7 0 15,-1-4 1-15,-3-3-1 16,-5-1 1-16,-4-3-1 16,-4 8 0-16,-8-1 0 0,-4 11 0 15,-1 4 0-15,-3 0 1 16,-1 4-1-1,5 0 1-15,3 3-1 16,1 0 1-16,4 4-1 16,4 0 1-16,8 0-1 0,0-7 0 15,5 3-2-15,-1-7 0 16,-3-3-9-16,3-1 0 16,-4 0-4-16,-4-7 0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32:09.6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17E25B-AB1A-47E9-B20C-2AA31A1D5923}" emma:medium="tactile" emma:mode="ink">
          <msink:context xmlns:msink="http://schemas.microsoft.com/ink/2010/main" type="inkDrawing" rotatedBoundingBox="12741,7291 18879,7248 18880,7333 12742,7377" shapeName="Other"/>
        </emma:interpretation>
      </emma:emma>
    </inkml:annotationXML>
    <inkml:trace contextRef="#ctx0" brushRef="#br0">0 99 16 0,'-4'-15'8'0,"12"15"-2"0,-8 3 9 0,0-3-14 15,0 0 1-15,5 4 0 16,3-4 1-16,4 0-4 16,5-4 1-16,-1 1 1 15,9-5 1-15,4 5 0 16,-4-1 0-16,0 0 0 15,0 1 1-15,0-1-1 16,-1-3 1-16,1 7-1 16,4 0 1-16,4 0-2 15,5 0 0-15,3 0 0 16,9 0 0-16,-5-4-1 16,5 4 1-16,0 4 0 15,8-4 0-15,-9 0 0 16,-3 3 0-16,0-3-1 15,3-3 1-15,5 3-1 16,4 0 0-16,4-4 0 16,-4 4 1-16,0-4-1 0,8 4 0 15,1-3 0-15,-5-1 0 16,0 0 0 0,0 1 0-16,4-5 0 15,1 5 0-15,3-1 0 0,0 0 1 16,1 1-1-16,7 3 0 15,-7 0 0-15,-1-4 1 16,5 0-1-16,-1 4 1 16,5 0-1-16,-9 0 1 0,1 4-1 15,3 0 0-15,5-4 0 16,-9 0 1-16,1 3-1 16,-1 1 1-16,9-4-1 15,-9 0 0-15,-3 0 0 16,-1 0 0-16,4 4 0 15,-3-4 1-15,-1 3-1 16,-4-3 0-16,8 0 0 16,-3 4 1-16,-1-4-1 15,0 4 1-15,-4-1-1 16,0 1 1-16,-4 0-1 16,0-1 1-16,0-3-1 15,-4 0 1-15,4 0-1 16,0 0 0-16,0-3 0 15,4-1 0-15,4 0 0 16,-3 4 0-16,-1 0 0 16,0 0 0-16,4 0-1 15,-4-3 1-15,0-1 0 0,-4 4 0 16,4-4 0-16,5 4 0 16,-1 0 0-1,0 4 0-15,0-4 0 0,9 0 1 16,4-4-2-16,-9 4 1 15,0-3 0-15,5 3 0 16,-5-4 1-16,-3 8 0 16,-5-4 0-16,-4 3 0 0,-4 1 0 15,8 0 0-15,-4-1 0 16,0-3 1 0,-4-3-1-16,-1-1 0 15,1 0-3-15,-4 1 0 0,-5 3-11 16,-11 3 0-16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4:43.0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D15A8B-7B84-4952-9B65-1D5C139085D4}" emma:medium="tactile" emma:mode="ink">
          <msink:context xmlns:msink="http://schemas.microsoft.com/ink/2010/main" type="inkDrawing" rotatedBoundingBox="21148,2833 24565,2784 24566,2821 21149,2871" shapeName="Other"/>
        </emma:interpretation>
      </emma:emma>
    </inkml:annotationXML>
    <inkml:trace contextRef="#ctx0" brushRef="#br0">-6 54 19 0,'-8'0'9'0,"12"0"-1"15,-4 0 10-15,0 0-15 16,0 0 1-16,0 0 1 16,0 0 1-16,8 0-7 15,5 0 0-15,-1 0 6 16,5 0 0-16,4 0-2 16,3 0 1-16,1 0-1 15,-4-4 1-15,4 4-1 16,0 0 1-16,4 0-2 15,4 0 1-15,8 0-1 16,-4 0 0-16,5 0-2 16,-1 0 1-16,1 0 0 0,-5-4 0 15,-4 4 0-15,4 0 0 16,5 0 0-16,3-3 0 16,1 3 0-16,-9 0 1 15,0 0-1-15,1 0 0 16,3 0-1-16,1 0 1 15,3 0 0-15,1-4 0 16,3 4-1-16,1 0 0 16,-4-4 0-16,-5 1 1 15,9-5-1-15,-1 1 0 0,1 3 0 16,-9 4 1-16,-3 0-1 16,-5 4 1-16,4 0-1 15,-8-1 1-15,4-3-1 16,5 4 0-16,-1 0 0 15,0-4 1-15,5 0-1 16,-1 0 0-16,0-8 0 16,-3 8 0-16,-1-7 0 15,0 3 0-15,-4-7 0 16,5 11 0-16,-1-3 0 16,-4 6 1-16,4-3-1 15,-12 0 1-15,4 4-1 16,4-4 1-16,0 0-1 15,5 7 1-15,3-10-1 16,5 3 0-16,-1 0 0 16,-3 0 0-16,-5-4 0 0,-4 4 1 15,-4 0-1 1,-4 0 0-16,8-7 0 16,0 7 0-16,8 0 0 0,-3 3 1 15,-5 1-1-15,-4 0 0 16,8-4 0-16,-4 3 0 15,0-3 0-15,0 0 0 16,5 4 0-16,-5 0 0 16,4-4-1-16,-4 0 1 15,0 0 0-15,-4 0 1 0,9-4-1 16,-5 4 0-16,-8 0 0 16,8-4 0-16,8 1 0 15,-4 3 1-15,-3 0-1 16,-5 0 0-16,0 0 0 15,-13-4 0-15,5 4 0 16,-5 4 0-16,-11-8-4 16,-10 4 1-16,-7-4-8 15,-5 4 0-15,1 0-6 16,-21-3 0-16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4:45.79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C80AFE-0A98-4516-A1CF-19EC7B0A0604}" emma:medium="tactile" emma:mode="ink">
          <msink:context xmlns:msink="http://schemas.microsoft.com/ink/2010/main" type="inkDrawing" rotatedBoundingBox="23110,2382 24520,4136 24458,4186 23047,2433" semanticType="strikethrough" shapeName="Other">
            <msink:sourceLink direction="with" ref="{F6A6B91D-431A-4091-A5D0-9A50DC6290E4}"/>
          </msink:context>
        </emma:interpretation>
      </emma:emma>
    </inkml:annotationXML>
    <inkml:trace contextRef="#ctx0" brushRef="#br0">1304 1668 11 0,'8'11'5'0,"5"-15"-4"0,-1 4 6 15,-4 0-4-15,5 8 0 16,-1-5 2-16,1 5 1 16,-1-5-6-16,9 5 0 15,-9-1 7-15,1 0 0 16,-5-3-1-16,-8-4 1 16,-4-7-1-16,-13-12 0 0,-8-14 0 15,-16-11 0 1,-13-15-1-16,-29-14 0 0,5-16-1 15,-18-25 0-15,1-11-1 16,-4 0 1-16,4 14-2 16,-9-6 0-16,13-1-2 15,12 4 1-15,5 11 0 16,3 14 0-16,9 12-1 16,8 11 1-16,9 10-1 15,7 5 0-15,10 14-5 16,-1 8 0-16,8 7-7 15,0 3 1-15,0 4-5 16,-3 4 1-16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4:46.438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B7968D-F17F-4B58-92F4-AFE3B1CDB238}" emma:medium="tactile" emma:mode="ink">
          <msink:context xmlns:msink="http://schemas.microsoft.com/ink/2010/main" type="inkDrawing" rotatedBoundingBox="22680,4283 24764,2086 24843,2162 22759,4359" semanticType="underline" shapeName="Other">
            <msink:sourceLink direction="with" ref="{F6A6B91D-431A-4091-A5D0-9A50DC6290E4}"/>
          </msink:context>
        </emma:interpretation>
      </emma:emma>
    </inkml:annotationXML>
    <inkml:trace contextRef="#ctx0" brushRef="#br0">16 2194 27 0,'-17'44'13'0,"17"-37"-12"16,0-7 19-16,8-11-17 15,9-11 1-15,8-4 4 16,12-10 0-16,13-27-8 15,24-14 0-15,9-15 7 16,16-4 0-16,34-18-1 16,8-19 1-16,-5-7-2 15,9 0 0-15,13-18-1 16,-13 0 0-16,-5 3-1 16,-19 26 1-16,-5 4-2 15,-21 15 1-15,0 10-1 16,-20 16 1-16,-13 10-3 15,-17 12 0-15,-16 14-7 0,-16 11 0 16,-13 7-12-16,-9 5 1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1:02.05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BDC95D-F0B3-4934-99AB-FBAFA04F391D}" emma:medium="tactile" emma:mode="ink">
          <msink:context xmlns:msink="http://schemas.microsoft.com/ink/2010/main" type="writingRegion" rotatedBoundingBox="16975,6180 17339,6180 17339,6519 16975,6519">
            <msink:destinationLink direction="with" ref="{5A024DFB-6EF8-477D-AD1C-6BD084986FF6}"/>
          </msink:context>
        </emma:interpretation>
      </emma:emma>
    </inkml:annotationXML>
    <inkml:traceGroup>
      <inkml:annotationXML>
        <emma:emma xmlns:emma="http://www.w3.org/2003/04/emma" version="1.0">
          <emma:interpretation id="{5487124B-F322-47F5-98CD-2E60C7017FD7}" emma:medium="tactile" emma:mode="ink">
            <msink:context xmlns:msink="http://schemas.microsoft.com/ink/2010/main" type="paragraph" rotatedBoundingBox="16975,6180 17339,6180 17339,6519 16975,6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01BF9C-AECF-4AFA-82EC-527FF192CA6D}" emma:medium="tactile" emma:mode="ink">
              <msink:context xmlns:msink="http://schemas.microsoft.com/ink/2010/main" type="line" rotatedBoundingBox="16975,6180 17339,6180 17339,6519 16975,6519"/>
            </emma:interpretation>
          </emma:emma>
        </inkml:annotationXML>
        <inkml:traceGroup>
          <inkml:annotationXML>
            <emma:emma xmlns:emma="http://www.w3.org/2003/04/emma" version="1.0">
              <emma:interpretation id="{00FCC349-4D59-494C-9B4E-67C0824EE8D7}" emma:medium="tactile" emma:mode="ink">
                <msink:context xmlns:msink="http://schemas.microsoft.com/ink/2010/main" type="inkWord" rotatedBoundingBox="16975,6180 17339,6180 17339,6519 16975,65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2 39 0,'-8'4'19'0,"8"0"-14"15,0-4 36-15,4 0-38 16,4 3 1-16,1 1 2 0,3 7 1 15,0 4-8-15,5 7 0 16,4 4 7-16,-1-12 0 16,1 1-2-1,0 14 0-15,-1-3-1 0,9 7 0 16,5 0-1-16,-5-7 0 16,-5 0-1-16,-3 0 0 15,4-15-3-15,-13 0 0 16,-3-11-6-16,-5 0 0 15,-4-11-11-15,4 0 0 16,-8-11-1-16,0-11 1 16</inkml:trace>
          <inkml:trace contextRef="#ctx0" brushRef="#br0" timeOffset="-463.7399">-8 326 47 0,'-4'0'23'0,"8"-4"-12"16,-4 4 23-16,8-3-32 15,0-12 0-15,5 4 0 16,3-7 0-16,5-12-3 16,4 19 1-16,0 0 1 15,4-4 1-15,-5 1-2 16,1-5 1-16,0 1-1 0,0 3 1 15,-4 0-1-15,-5 4 1 16,1 4-6-16,-1-4 0 16,-7 4-10-16,3-1 0 15,1-14-1-15,-1 4 1 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6:19.962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15E144-68DD-4A8F-AB7B-4506FECABAB8}" emma:medium="tactile" emma:mode="ink">
          <msink:context xmlns:msink="http://schemas.microsoft.com/ink/2010/main" type="inkDrawing" rotatedBoundingBox="6224,16348 10117,16384 10116,16462 6223,16426" semanticType="underline" shapeName="Other"/>
        </emma:interpretation>
      </emma:emma>
    </inkml:annotationXML>
    <inkml:trace contextRef="#ctx0" brushRef="#br0">-1 36 25 0,'-8'7'12'0,"8"4"-1"16,4-11 13-16,8 0-22 16,17 0 1-16,21 0 2 15,20-7 1-15,30-4-6 16,32 0 0-16,30 3 4 15,24 1 1-15,21 0-1 16,25 3 1-16,8 4-2 16,5 0 1-16,-9 0-2 15,0 7 1-15,-13-3-1 0,-11 3 0 16,-5 1-1 0,-17-1 1-16,-16-3-1 15,-12-1 0-15,-22 5-1 0,-19-1 1 16,-22 1-1-16,-20 3 0 15,-17-4 1-15,-17-3 0 16,-20-4-2-16,-12 3 0 16,-13-3-7-16,-9 0 1 0,-7 8-9 15,-5-16 1 1</inkml:trace>
  </inkml:traceGroup>
</inkml:ink>
</file>

<file path=ppt/ink/ink9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2F02492-6711-4741-ACE8-75E8E54AA6AC}" emma:medium="tactile" emma:mode="ink">
          <msink:context xmlns:msink="http://schemas.microsoft.com/ink/2010/main" type="inkDrawing" rotatedBoundingBox="1035,17401 1098,17407 1094,17448 1031,17442" shapeName="Other"/>
        </emma:interpretation>
      </emma:emma>
    </inkml:annotationXML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6:49.643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A4B877-0BCE-4C64-9544-E4946A8954AF}" emma:medium="tactile" emma:mode="ink">
          <msink:context xmlns:msink="http://schemas.microsoft.com/ink/2010/main" type="writingRegion" rotatedBoundingBox="583,17209 6516,17191 6520,18281 587,18299"/>
        </emma:interpretation>
      </emma:emma>
    </inkml:annotationXML>
    <inkml:traceGroup>
      <inkml:annotationXML>
        <emma:emma xmlns:emma="http://www.w3.org/2003/04/emma" version="1.0">
          <emma:interpretation id="{314648D4-5387-4FF0-8053-94DAD454B613}" emma:medium="tactile" emma:mode="ink">
            <msink:context xmlns:msink="http://schemas.microsoft.com/ink/2010/main" type="paragraph" rotatedBoundingBox="583,17209 6516,17191 6520,18281 587,18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88E294-0B5C-4E78-B001-16E0E046E08A}" emma:medium="tactile" emma:mode="ink">
              <msink:context xmlns:msink="http://schemas.microsoft.com/ink/2010/main" type="line" rotatedBoundingBox="583,17209 6516,17191 6520,18281 587,18299"/>
            </emma:interpretation>
          </emma:emma>
        </inkml:annotationXML>
        <inkml:traceGroup>
          <inkml:annotationXML>
            <emma:emma xmlns:emma="http://www.w3.org/2003/04/emma" version="1.0">
              <emma:interpretation id="{7F17B88A-1750-440B-8909-9F21A248E2AD}" emma:medium="tactile" emma:mode="ink">
                <msink:context xmlns:msink="http://schemas.microsoft.com/ink/2010/main" type="inkWord" rotatedBoundingBox="583,17209 2027,17205 2030,18295 587,182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271 11 26 0,'-4'-8'13'0,"-1"4"-8"16,5 8 13-16,-4 0-16 0,0 3 1 16,4 4 2-16,0 4 0 15,0-4-5 1,0 7 0-16,0-3 4 15,0 4 1-15,0-1-2 0,0 8 1 16,0 3-2-16,-4 4 1 16,4-3-1-16,0 10 0 15,0 1-1-15,0 3 1 16,0-4 0-16,0 1 0 0,0 3 0 16,0 0 0-1,0-7-1-15,-4 0 1 16,0-8-1-16,-5 4 1 0,1-7-1 15,-4-4 1-15,-1 0-1 16,5-11 0-16,-4 0 0 16,-5-3 0-16,-4-4-1 15,1-8 1-15,-5 4-1 16,-4-4 1-16,4-3-2 16,4-8 0-16,5 11-6 15,7-3 1-15,9-4-10 16,9-7 0-16</inkml:trace>
          <inkml:trace contextRef="#ctx0" brushRef="#br0" timeOffset="-763.026">320 187 73 0</inkml:trace>
          <inkml:trace contextRef="#ctx0" brushRef="#br0" timeOffset="361.8584">180-288 40 0,'-17'-11'20'0,"9"4"-20"0,8 3 27 0,0 4-28 15,0-7 1-15,0 7-1 16,4 0 1-16,4 0-5 16,5 0 0-16,3 11-6 15,5 0 1-15</inkml:trace>
          <inkml:trace contextRef="#ctx0" brushRef="#br0" timeOffset="1083.3763">403-34 27 0,'-4'0'13'0,"0"19"-11"16,4-19 17-16,0 7-16 15,0 0 1-15,0 8 2 16,0 0 0-16,0 7-8 15,0 7 1-15,0 5 5 16,0 6 1-16,0-10-3 16,8-1 1-16,1-3-1 15,3 0 0-15,5-1-1 16,-1-6 1-16,9-5-1 16,0-6 0-16,4-5 0 15,0-6 1-15,-4-5-1 16,-1-3 1-16,1-3-2 0,-4-12 1 15,-4-7 0-15,-1 0 0 16,-3-8 0-16,-5 15 0 31,-8-10-4-31,0 10 0 16,0 11-6-16,0 4 1 16,0 11-6-16,8 0 1 15</inkml:trace>
          <inkml:trace contextRef="#ctx0" brushRef="#br0" timeOffset="1395.2964">1004-8 35 0,'-13'-29'17'0,"-7"29"-21"15,11-8 28-15,1 16-22 16,-4-16 0-16,-1 8 1 16,1 8 0-16,-1-5-4 15,1 5 1-15,0-5 2 16,-1 12 0-16,5 4-1 16,0-1 0-16,3-7 0 15,5 7 1-15,5 1-2 0,3-4 1 16,4 7-1-16,5 0 1 15,-1 0-1 1,5-4 1-16,4 8-1 16,-4-8 0-16,-1 1 1 0,-3-8 1 15,-5 4 0-15,-3-4 0 16,-9 0 1-16,-9 0 0 16,-3 0-1-16,-5-8 0 15,-8 5-2-15,1-5 1 16,3-3-6-16,0 0 0 0,5 0-9 15,3-3 0-15</inkml:trace>
          <inkml:trace contextRef="#ctx0" brushRef="#br0" timeOffset="1829.1475">1099 176 41 0,'4'-11'20'0,"21"11"-22"0,-4-4 35 0,8 1-33 16,12-1 1-16,5 4-8 15,-1 0 0-15,13 0-1 16,13 4 0-16</inkml:trace>
          <inkml:trace contextRef="#ctx0" brushRef="#br0" timeOffset="1681.1864">1194-162 37 0,'-12'29'18'0,"20"-3"-16"15,0-15 24-15,5 18-24 16,-1 1 1-16,1 3 2 16,-5 7 0-16,4 8-6 0,-3 0 1 15,-5-4 3 1,0 8 1-16,0-8-2 15,0-4 0-15,-4-6-4 16,0-9 0-16,0-3-6 0,0-7 1 16,0-8-7-16,0-3 1 15</inkml:trace>
        </inkml:traceGroup>
        <inkml:traceGroup>
          <inkml:annotationXML>
            <emma:emma xmlns:emma="http://www.w3.org/2003/04/emma" version="1.0">
              <emma:interpretation id="{D6620119-8E9B-4E0A-A078-AED68BE05E50}" emma:medium="tactile" emma:mode="ink">
                <msink:context xmlns:msink="http://schemas.microsoft.com/ink/2010/main" type="inkWord" rotatedBoundingBox="2425,17294 3894,17289 3896,17932 2427,179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90.7264">2333-137 30 0,'-12'-11'15'0,"3"22"-15"0,9-7 30 16,0 3-29-16,5 1 1 15,3 3 2-15,0 18 0 16,5 1-4-16,-1 6 0 15,-4 5 4-15,5 3 0 16,-5 4-1-16,0-8 1 0,-4-3-2 16,1 0 1-16,-5-4-1 15,4-3 1 1,-4-8-7-16,0-8 1 0,4-6-10 16,0-4 1-16,0-1-2 15,8-6 0-15</inkml:trace>
          <inkml:trace contextRef="#ctx0" brushRef="#br0" timeOffset="3375.8951">2768 3 29 0,'-4'-4'14'0,"-9"19"-12"15,9-7 26-15,0-1-25 0,0 11 0 16,-4-7 1-1,-5 8 1-15,-3-4-6 16,-1 7 0-16,-4-8 5 16,-3 5 1-16,-1-1-2 15,0 4 0-15,-4-7-1 0,8 0 1 16,5 3-1-16,-1-3 0 16,5-4-1-16,3 0 1 15,5-7-1-15,4 3 0 16,8 0 0-16,5 1 0 31,16 6 1-31,4-3 0 0,0 8 0 16,-8-4 0-1,-4-8-1-15,-5 4 1 0,1 0 0 16,-5 0 0-16,1-4-5 16,-5-3 0-16,0-4-8 15,1-4 1-15,3-3-7 16,5 3 1-16</inkml:trace>
          <inkml:trace contextRef="#ctx0" brushRef="#br0" timeOffset="3859.2071">2946 272 37 0,'-8'4'18'0,"20"-12"-17"15,-4 8 28-15,5-3-28 16,-1-1 1-16,5 0 0 15,4-3 1-15,3-8-4 16,1 0 1-16,0 1 2 16,-4-5 1-16,-9-3-2 0,1 4 1 15,-9-4 0 1,-8 0 0-16,-5-1-1 0,-3 5 1 16,-5 7-1-16,-3 7 0 15,-5 8 0 1,-4-4 1-16,0 18-1 0,0 1 1 15,4 7-1-15,0 10 1 16,4-2 1-16,9-5 0 16,8 4-1-16,8 0 1 15,8 0-1-15,9-7 1 16,8-4-1-16,8-7 1 0,9-4-2 16,4-11 1-16,-5 0-1 15,1 0 0-15,-9-11-5 16,-4 0 0-16,-8 4-9 15,-4-1 0-15,-5 1-5 16,-16-4 0-16</inkml:trace>
          <inkml:trace contextRef="#ctx0" brushRef="#br0" timeOffset="2340.2837">1836-225 31 0,'0'-7'15'0,"0"7"-8"0,0 7 20 0,4 0-25 16,0 8 1-16,5 7 2 15,-1 15 0-15,4 7-6 16,-3 4 1-16,-1 7 4 15,-4 4 0-15,4-7-2 16,-3-1 1-16,-5-3-1 16,4-4 0-1,0 0-10 1,0-11 1-16,4-7-7 16,5-11 1-16</inkml:trace>
          <inkml:trace contextRef="#ctx0" brushRef="#br0" timeOffset="2711.0263">2122-34 16 0,'-13'-3'8'0,"5"6"-21"15,8-3 4-15</inkml:trace>
          <inkml:trace contextRef="#ctx0" brushRef="#br0" timeOffset="2581.8647">2114 202 34 0,'-5'26'17'0,"5"25"-14"0,0-43 23 15,5-1-25-15,-1 0 1 0,0 12 0 16,-4-5 0-16,0 1-4 16,0 0 0-1,0-4-2-15,0 0 1 0,0-11-8 16,0 7 1-16</inkml:trace>
          <inkml:trace contextRef="#ctx0" brushRef="#br0" timeOffset="4250.6821">2163-74 25 0,'-12'-26'12'0,"8"26"0"0,4 0 13 0,-4 0-21 15,-1 0 0-15,5 0 4 16,0 0 1-16,0 0-10 16,0 0 0-16,0 0 7 15,0 0 0-15,0 4-3 16,0-4 1-16,0 0-6 16,0 0 1-16,9 0-12 15,3-4 1-15,1 8-3 16,-1 11 0-16</inkml:trace>
        </inkml:traceGroup>
        <inkml:traceGroup>
          <inkml:annotationXML>
            <emma:emma xmlns:emma="http://www.w3.org/2003/04/emma" version="1.0">
              <emma:interpretation id="{5A1E7371-EC6E-4E48-9180-E8F79A5932EF}" emma:medium="tactile" emma:mode="ink">
                <msink:context xmlns:msink="http://schemas.microsoft.com/ink/2010/main" type="inkWord" rotatedBoundingBox="4392,17319 5448,17280 5470,17877 4414,179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14.799">4093 66 27 0,'4'33'13'0,"-4"18"-10"16,0-40 25-16,-4 4-27 15,0 15 1-15,0-12 2 16,0-3 1-16,0 7-5 16,-1-7 0-16,1-4 3 15,0-4 0-15,4-3-1 16,0-4 0-16,0 0-1 15,4-15 0-15,0-3-1 16,1-8 0 0,15-26-1-1,1 4 1-15,4 8-1 16,0-8 1-16,0 22-1 16,-1 4 1-16,1 7-1 15,-4 12 0-15,0 10 1 16,-1 8 0-16,1 3 1 0,4 4 0 15,-9 4 1-15,1 11 0 16,-9 3 1-16,1-14 1 16,-9 7-1-16,0-3 1 31,-5 3-6-31,1-7 1 16,4-12-10-16,0-6 1 15,9-5-5-15,-1-6 1 0</inkml:trace>
          <inkml:trace contextRef="#ctx0" brushRef="#br0" timeOffset="6019.9345">4574 161 43 0,'0'-22'21'0,"29"-3"-14"0,-21 25 35 0,0-11-42 16,0 11 0 0,5 0 0-16,3 0 0 15,5 0-3-15,4 7 0 16,8-3-8-16,8-4 0 0,1 7-3 15,12 0 0-15</inkml:trace>
          <inkml:trace contextRef="#ctx0" brushRef="#br0" timeOffset="5838.4965">4623-199 41 0,'-4'-8'20'0,"4"27"-23"16,0-12 37-16,0 15-31 15,0 4 0-15,4 11 3 16,5 3 0-16,-5 4-7 15,0-3 0-15,0 10 4 16,0 1 1-16,0-11-2 16,0-5 0-16,-4-6-4 15,0 3 0-15,0-7-6 16,-4-1 0-16,0-6-7 16,0-1 1-16</inkml:trace>
          <inkml:trace contextRef="#ctx0" brushRef="#br0" timeOffset="5194.1622">3849-170 36 0,'-25'-18'18'0,"8"3"-22"0,13 11 26 16,4 4-25-16,0 0 0 16,0 4-13-16,4 3 0 15,9 8 17-15,-1 4 0 16</inkml:trace>
          <inkml:trace contextRef="#ctx0" brushRef="#br0" timeOffset="5074.1632">3894 103 28 0,'9'-11'14'0,"-9"22"-3"0,0-11 15 0,4 7-23 16,0 4 0-16,-4 4 2 15,0 3 0-15,0 4-5 16,0 8 0-16,-4-8 4 16,0 7 0-16,0-3-1 15,-5-8 1-15,1 4-4 16,-4 1 1-16,3-9-8 15,1-3 0-15,4-7-7 16,4 7 0-16</inkml:trace>
        </inkml:traceGroup>
        <inkml:traceGroup>
          <inkml:annotationXML>
            <emma:emma xmlns:emma="http://www.w3.org/2003/04/emma" version="1.0">
              <emma:interpretation id="{726EE83E-AA97-4B9A-95CF-6D4C03BF809E}" emma:medium="tactile" emma:mode="ink">
                <msink:context xmlns:msink="http://schemas.microsoft.com/ink/2010/main" type="inkWord" rotatedBoundingBox="5919,17445 6517,17444 6519,18069 5921,18071"/>
              </emma:interpretation>
            </emma:emma>
          </inkml:annotationXML>
          <inkml:trace contextRef="#ctx0" brushRef="#br0" timeOffset="6334.7109">5630-56 44 0,'4'-25'22'0,"-4"28"-30"15,0 1 42-15,0 7-30 16,-4 0 0-16,-1 4 2 16,-3 7 1-16,-4 0-8 0,-1 0 0 15,-7 15 6-15,-5 0 0 16,0 3-2-16,-8-7 0 15,4 4-1-15,4 0 0 16,0 0-4-16,4-12 1 16,5 5-5-16,3-8 0 15,5-11-5-15,0 0 0 16,0-11-6-16,3-11 1 16</inkml:trace>
          <inkml:trace contextRef="#ctx0" brushRef="#br0" timeOffset="6560.462">5356 29 38 0,'-4'-4'19'0,"4"8"-17"0,4-4 32 0,0 11-30 16,5 0 1-16,3 4 2 16,5-1 0-16,3 9-9 15,1 2 0-15,4-6 5 16,4 7 1-16,0-4-2 15,-4 3 0 1,0-6-10 0,-5 3 1-16,-3-7-9 15,-1 3 1-15</inkml:trace>
          <inkml:trace contextRef="#ctx0" brushRef="#br0" timeOffset="7280.8234">5895 298 27 0,'-5'-4'13'0,"10"-14"-6"0,-5 18 14 16,0 0-17-16,0 0 0 31,8 3 5-31,0 1 1 15,-4 3-12-15,0 4 1 16,-4 0 7-16,0 8 1 0,-4-1-2 16,0 4 0-16,-4 0-2 15,0 0 1-15,-9 1 0 16,1-1 1-16,-1-4-2 16,-4-3 1-16,1-8-3 15,-1 4 0-15,0-3-5 16,5-5 1-16,3 5-13 15,1-8 1-15,-1 3-3 16,13 8 0-16</inkml:trace>
          <inkml:trace contextRef="#ctx0" brushRef="#br0" timeOffset="6861.7484">5928 3 39 0,'-17'0'19'0,"9"8"-15"16,8-8 25 0,0 0-28-16,0 0 0 0,0 3 0 15,0-3 0-15,0 0-2 16,4-3 1-16,0-5-5 16,-4 8 1-16,0-4-8 15,4 12 1-15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0:57.0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5B6249-75DD-4530-ABDC-553DAAF5C3D9}" emma:medium="tactile" emma:mode="ink">
          <msink:context xmlns:msink="http://schemas.microsoft.com/ink/2010/main" type="inkDrawing" rotatedBoundingBox="16606,9142 20466,9339 20464,9379 16603,9182" shapeName="Other"/>
        </emma:interpretation>
      </emma:emma>
    </inkml:annotationXML>
    <inkml:trace contextRef="#ctx0" brushRef="#br0">67 3262 11 0,'-17'-8'5'0,"25"12"13"16,-8-4-7-16,0 4-7 15,0 0 0-15,9-1 5 0,-1 1 0 16,0-4-10-16,-4 4 1 15,5-4 8-15,-1 3 1 16,4-3-2-16,-3 4 0 16,3 0-2-16,9-1 1 15,-1-6-2-15,1 3 1 16,4 3-2-16,-4-3 0 16,3 0 1-16,5 4 0 15,5-4-1-15,-1 0 0 16,4 4 0-16,0-4 0 15,1 3-1-15,3-3 0 16,9 0-1-16,-1 4 0 16,5 0-1-16,0-1 1 0,0 1-1 15,-9 0 1-15,-3-4-1 16,-5 0 1-16,0 0 0 16,1 0 1-16,-5 3-1 15,4-3 0-15,-4 0 0 16,0 0 1-16,0-3-1 15,1 6 0-15,3-6-1 16,-4 6 1-16,4-3-1 16,9 8 1-16,-9-8-1 15,0 3 0-15,1 1 1 16,-5 0 0-16,-4-4-1 16,0 4 1-16,0-4-1 15,4 0 1-15,4 0-1 16,5 0 1-16,-1 0-1 0,0 0 1 15,-3 3-1-15,-1 1 1 16,-4 0-1-16,0 3 0 16,9-3 0-1,-1 3 1-15,0-3-1 16,1-1 0-16,-5-3 0 0,0 0 1 16,5 0-1-16,-1 4 1 15,5-4-1-15,-1 4 1 16,1-1-1-16,4 1 1 15,-5-4 0-15,1 4 0 0,-5-4-1 16,5 3 0 0,3-3 0-16,1 4 1 15,-4-4-1-15,-5 4 0 16,0-4-1-16,1 3 1 0,-1-3 0 16,5 8 0-16,-1-4 1 15,1 3 0-15,-5-3 0 16,5-1 0-16,-5 1 0 15,-3 0 0-15,7-1-1 16,-4 1 1-16,5 0-1 16,-5-8 1-16,-7 4-1 15,-1 4 0-15,0-8 0 16,0 4 0-16,0-4 0 16,4 4 1-16,-3 0-1 15,-1 0 1-15,-4 0-1 16,4 4 0-16,-4-4 0 15,-4 0 0-15,-1 0 0 16,1 0 1-16,0 4-2 16,-4-4 1-16,0 3 0 0,-5-3 1 15,-3 0-1-15,-9 0 0 16,-8-3-6-16,-9 3 0 16,-3 3-14-16,-13-3 1 15,0-7-5-15,4 0 0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1:03.947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C4A0C5-C7F8-40E3-8474-89C71FDA3518}" emma:medium="tactile" emma:mode="ink">
          <msink:context xmlns:msink="http://schemas.microsoft.com/ink/2010/main" type="writingRegion" rotatedBoundingBox="15583,7001 18747,7001 18747,8757 15583,8757">
            <msink:destinationLink direction="with" ref="{5A024DFB-6EF8-477D-AD1C-6BD084986FF6}"/>
          </msink:context>
        </emma:interpretation>
      </emma:emma>
    </inkml:annotationXML>
    <inkml:traceGroup>
      <inkml:annotationXML>
        <emma:emma xmlns:emma="http://www.w3.org/2003/04/emma" version="1.0">
          <emma:interpretation id="{7D25C303-E972-44EC-B460-46EE16236C45}" emma:medium="tactile" emma:mode="ink">
            <msink:context xmlns:msink="http://schemas.microsoft.com/ink/2010/main" type="paragraph" rotatedBoundingBox="16937,7000 18750,7017 18745,7599 16931,7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E8E602-4C67-4D13-9CD8-194A2AD61F42}" emma:medium="tactile" emma:mode="ink">
              <msink:context xmlns:msink="http://schemas.microsoft.com/ink/2010/main" type="line" rotatedBoundingBox="16937,7000 18750,7017 18745,7599 16931,7582"/>
            </emma:interpretation>
          </emma:emma>
        </inkml:annotationXML>
        <inkml:traceGroup>
          <inkml:annotationXML>
            <emma:emma xmlns:emma="http://www.w3.org/2003/04/emma" version="1.0">
              <emma:interpretation id="{35774920-05DD-4C2F-9788-4C8BB7830BC7}" emma:medium="tactile" emma:mode="ink">
                <msink:context xmlns:msink="http://schemas.microsoft.com/ink/2010/main" type="inkWord" rotatedBoundingBox="16937,7000 18750,7017 18745,7599 16931,7582"/>
              </emma:interpretation>
            </emma:emma>
          </inkml:annotationXML>
          <inkml:trace contextRef="#ctx0" brushRef="#br0">1002 853 45 0,'-8'7'22'0,"16"0"-21"16,-8-18 42-16,4 0-41 16,0 4 1-16,5 22 2 0,-1 7 0 15,0 11-6-15,-4 22 0 16,1-22 4-16,-5 0 1 16,-5 8-2-16,5 3 0 15,0 0 0-15,0-3 0 16,0-8-5-16,0-8 1 15,0-10-5-15,0-7 0 16,0-8-10-16,9-12 1 16,3-10-2-16,1 11 1 15</inkml:trace>
          <inkml:trace contextRef="#ctx0" brushRef="#br0" timeOffset="255.4178">1172 849 58 0,'0'15'29'0,"8"-45"-40"0,-4 45 61 0,5 14-49 16,-1 12 1-16,-4 14 3 16,-4-22 0-16,0 8-5 15,0 3 0-15,0 4 4 16,-4-1 0-16,4-2-1 15,0-5 1-15,0-3-7 16,0-15 0-16,4-11-9 16,0-7 0-16,5-4-8 0,7-15 1 15</inkml:trace>
          <inkml:trace contextRef="#ctx0" brushRef="#br0" timeOffset="779.5015">1528 1044 47 0,'-4'0'23'0,"0"-7"-19"0,4 3 36 0,0 4-38 15,-4 0 1-15,0 7 1 16,-5 4 0-16,1 8-5 16,0 3 0-16,-9-15 4 15,5 4 0-15,3 8-2 16,-3 3 1-16,4 7-2 16,4 1 1-16,4 3-2 15,4-4 1-15,8 4 0 16,1-7 0-16,3 0-1 15,5-8 1-15,0 1-1 16,3-5 1-16,5-6 0 16,0-8 1-16,-4-4-1 0,4-7 0 15,-4-7 0-15,-4-4 0 16,-1-8 0 0,-3-3 1-16,-5-4-1 15,1 8 1-15,-9 21 0 0,-4-10 0 16,-4-8 0-16,0 4 0 15,-5-7 0-15,-3-1 0 16,-5 8 0-16,1 0 0 16,-1 0-5-16,-3 7 0 31,-5 4-14-31,17-7 1 0</inkml:trace>
          <inkml:trace contextRef="#ctx0" brushRef="#br0" timeOffset="-840.2418">-50 860 27 0,'0'-19'13'0,"0"8"-4"0,0 11 23 16,0 0-29-16,0-7 1 16,4 11 3-16,1-1 1 15,3 16-9-15,0 3 0 16,-4 4 6-16,5 10 1 15,-5 20-2-15,0-27 0 16,0 4-2-16,0 11 0 16,0 4-1-16,0 4 0 15,1-4 0-15,-1-8 0 16,-4-3-1-16,0-11 1 0,0-11-1 16,0-8 1-16,0-7-1 15,0-11 0-15,0-11 0 16,4-8 0-16,4-7 0 15,0 8 0-15,5 18-1 16,-1-4 1-16,5-7-1 16,-1 0 0-16,1 0 0 15,-1 4 1-15,1 10-1 16,0 8 1-16,-5 4-1 16,0 11 1-16,1-8 1 15,-1-7 0-15,1 7 1 16,-1 8 0-16,1 7 0 15,-5 8 1-15,0 6 0 16,0 5 0-16,-3-8-2 0,-1-3 1 16,-4-8-5-16,4-4 0 15,0-11-10-15,-4-7 1 16,12-3-6 0,-3-19 0-16</inkml:trace>
          <inkml:trace contextRef="#ctx0" brushRef="#br0" timeOffset="-375.349">497 1232 43 0,'8'7'21'0,"1"-18"-23"0,-5 7 34 0,4 1-32 15,4-5 1-15,5 1 0 16,-1-4 0-16,1-4-1 16,0 15 1-16,-1 4 1 15,-3-12 1-15,-1-3-1 16,-4 0 0-16,1-7 0 16,-5 3 1-16,-4-3-2 15,-4 3 0-15,-1 0 0 16,-3 4 0-16,-4 8 0 15,-5 6 0-15,1 12 0 16,-1 7 1-16,5-7 0 16,-1-8 1-16,5 4-1 15,0 4 0-15,3 7 0 0,-3 8 0 16,4 3-1-16,4 3 0 16,8 1-1-16,5-4 1 15,3-7 0-15,5-4 1 16,0-11-3-16,4-7 0 15,-5-8-4-15,5-7 0 16,0-7-10-16,0-4 0 16,0-8-3-16,-5 5 0 15</inkml:trace>
        </inkml:traceGroup>
      </inkml:traceGroup>
    </inkml:traceGroup>
    <inkml:traceGroup>
      <inkml:annotationXML>
        <emma:emma xmlns:emma="http://www.w3.org/2003/04/emma" version="1.0">
          <emma:interpretation id="{9D182BBB-1C21-4DB0-9D8F-658899982509}" emma:medium="tactile" emma:mode="ink">
            <msink:context xmlns:msink="http://schemas.microsoft.com/ink/2010/main" type="paragraph" rotatedBoundingBox="15583,7752 17612,7752 17612,8757 15583,8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0C94C-0C34-446D-A867-8D7BB6CD3DF2}" emma:medium="tactile" emma:mode="ink">
              <msink:context xmlns:msink="http://schemas.microsoft.com/ink/2010/main" type="inkBullet" rotatedBoundingBox="15583,7752 16478,7752 16478,8326 15583,8326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 timeOffset="23691.343">-1404 2141 11 0,'0'7'5'0,"0"-10"4"0,0 3 5 0,0 0-12 15,0 0 1-15,0 0 0 16,0 0 1-16,0 0-5 15,0 0 1-15,0 0 4 16,0 0 0-16,0 0-1 16,4-8 0-16,4 1 0 15,1-4 0-15,7 0 0 16,9-4 0-16,8-3-1 16,9-8 1-16,3-4-1 15,5-6 0-15,8 14 0 16,4-1 0-16,-8-2-1 15,-4 3 0-15,-5-4 0 16,-3 4 0-16,-9 0-1 16,0 3 1-16,-4 5-1 15,-4-1 1-15,0 0-3 0,-5 0 1 16,1 4-4 0,-4 0 1-16,3 0-6 15,-3 0 1-15,3 4-3 16,-3-4 1-16</inkml:trace>
        <inkml:trace contextRef="#ctx0" brushRef="#br0" timeOffset="24333.8262">-766 1574 18 0,'-8'4'9'0,"3"-1"-8"16,5 1 13-16,0 0-12 16,0-1 1-16,0-3 1 15,0 4 1-15,5-4-5 16,3 4 0-16,4-4 4 15,1 3 0-15,3 5-2 0,5-4 1 16,4-1-1-16,0 1 0 16,-1-4-2-16,1 4 1 15,-4-4-1-15,0 3 0 16,-5 1 0-16,-3 0 0 16,-1 3 0-16,-4-3 0 0,-3-1 1 15,-5 1 0-15,0 3 0 16,0 1 0-16,0-1 1 15,-5 4 0 1,1 4-1-16,-4 3 1 16,-4 8-1-16,-1 0 1 0,1-8-1 15,-5 4 1-15,1 0-1 16,3 0 0-16,1 1-1 16,3-5 0-16,5-3-2 15,0-1 1-15,4-3-7 16,4-3 1-16,9-1-5 15,3-3 1-15</inkml:trace>
      </inkml:traceGroup>
      <inkml:traceGroup>
        <inkml:annotationXML>
          <emma:emma xmlns:emma="http://www.w3.org/2003/04/emma" version="1.0">
            <emma:interpretation id="{E3F41EC7-7988-4563-A3B7-7113C80935E0}" emma:medium="tactile" emma:mode="ink">
              <msink:context xmlns:msink="http://schemas.microsoft.com/ink/2010/main" type="line" rotatedBoundingBox="17505,8131 17612,8131 17612,8757 17505,8757"/>
            </emma:interpretation>
          </emma:emma>
        </inkml:annotationXML>
        <inkml:traceGroup>
          <inkml:annotationXML>
            <emma:emma xmlns:emma="http://www.w3.org/2003/04/emma" version="1.0">
              <emma:interpretation id="{4F9E2C3E-CD7F-4ACE-81D4-5338DD57C182}" emma:medium="tactile" emma:mode="ink">
                <msink:context xmlns:msink="http://schemas.microsoft.com/ink/2010/main" type="inkWord" rotatedBoundingBox="17505,8131 17612,8131 17612,8757 17505,8757">
                  <msink:destinationLink direction="with" ref="{DAB6E9C5-A57B-4C01-ADF5-F044076D64F0}"/>
                </msink:context>
              </emma:interpretation>
            </emma:emma>
          </inkml:annotationXML>
          <inkml:trace contextRef="#ctx0" brushRef="#br0" timeOffset="43705.0045">522 2016 12 0,'-4'-22'6'0,"8"0"2"16,0 14-8-16,0 1 4 16,-4 7 1-16,4-4 2 15,0 4 0-15,0 4-9 16,1 11 1-16,-1 7 6 15,0 7 1-15,0 12-2 0,0 10 0 16,0 4-1 0,-4 4 1-16,0 0-1 15,0-4 0-15,0-7-2 0,4-4 1 16,1-3-1-16,-1-8 1 16,0-4-4-16,0-10 1 15,0-4-9-15,4-8 1 16,5-7-1-16,-1-7 0 15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0T00:55:46.1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EE1FD0-E119-412D-A57C-1C8921DAE24B}" emma:medium="tactile" emma:mode="ink">
          <msink:context xmlns:msink="http://schemas.microsoft.com/ink/2010/main" type="inkDrawing" rotatedBoundingBox="20136,11034 20574,11264 20440,11518 20002,11288" semanticType="callout" shapeName="Other">
            <msink:sourceLink direction="to" ref="{AA437051-722A-4143-9708-D4AABE1FDD40}"/>
          </msink:context>
        </emma:interpretation>
      </emma:emma>
    </inkml:annotationXML>
    <inkml:trace contextRef="#ctx0" brushRef="#br0">3520 5290 25 0,'-4'-7'12'0,"8"-4"-1"0,-4 11 11 16,0 0-20-16,-4-4 1 15,8 8 2-15,-4-4 0 16,5 0-5-16,-5 0 1 0,8 3 3 16,0-6 1-1,5 3-2-15,3 3 1 16,5 1-1-16,4-4 0 16,4 4-2-16,0-1 0 0,8 1 0 15,-4 0 1-15,0 0-2 16,-4-1 1-16,0 5-1 15,0 3 1-15,-4-8-1 16,0 5 1-16,-4-5-1 16,-1 8 0-16,-3-3 0 15,-1-1 1-15,-7 0 0 16,-1 5 1-16,-4-5-1 16,-4 0 1-16,-4 1 0 15,-4-1 1-15,-1 4 0 16,1 7 0-16,-4-3-1 15,-1 4 0-15,-3 3 0 16,-1 0 0-16,1-4-1 16,3 1 0-16,1-5 0 15,3-3 0-15,1 0-4 16,4 0 0-16,0-3-7 16,4-5 1-16,8 5-9 0,-4-5 0 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4/13/2018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760FD-43FD-4D6F-84B1-8E330FAF6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13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372192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663893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87114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3576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760796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85108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190132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414403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13367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324489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157098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3588593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4089406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58328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32076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87258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74138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13387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13807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14690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760FD-43FD-4D6F-84B1-8E330FAF69C1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4/13/2018</a:t>
            </a:r>
          </a:p>
        </p:txBody>
      </p:sp>
    </p:spTree>
    <p:extLst>
      <p:ext uri="{BB962C8B-B14F-4D97-AF65-F5344CB8AC3E}">
        <p14:creationId xmlns:p14="http://schemas.microsoft.com/office/powerpoint/2010/main" val="248072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7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9F9A8FE-552D-4421-AC26-C255E50C96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2898" y="27429"/>
            <a:ext cx="101822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L09:  C++ Intro</a:t>
            </a:r>
          </a:p>
        </p:txBody>
      </p:sp>
    </p:spTree>
    <p:extLst>
      <p:ext uri="{BB962C8B-B14F-4D97-AF65-F5344CB8AC3E}">
        <p14:creationId xmlns:p14="http://schemas.microsoft.com/office/powerpoint/2010/main" val="50518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9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21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emf"/><Relationship Id="rId20" Type="http://schemas.openxmlformats.org/officeDocument/2006/relationships/image" Target="../media/image23.emf"/><Relationship Id="rId29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18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" Type="http://schemas.openxmlformats.org/officeDocument/2006/relationships/image" Target="../media/image15.emf"/><Relationship Id="rId9" Type="http://schemas.openxmlformats.org/officeDocument/2006/relationships/customXml" Target="../ink/ink17.xml"/><Relationship Id="rId14" Type="http://schemas.openxmlformats.org/officeDocument/2006/relationships/image" Target="../media/image19.emf"/><Relationship Id="rId22" Type="http://schemas.openxmlformats.org/officeDocument/2006/relationships/image" Target="../media/image24.emf"/><Relationship Id="rId27" Type="http://schemas.openxmlformats.org/officeDocument/2006/relationships/customXml" Target="../ink/ink26.xml"/><Relationship Id="rId30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customXml" Target="../ink/ink35.xml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customXml" Target="../ink/ink3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30.emf"/><Relationship Id="rId21" Type="http://schemas.openxmlformats.org/officeDocument/2006/relationships/image" Target="../media/image49.emf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53.emf"/><Relationship Id="rId41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44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7.emf"/><Relationship Id="rId40" Type="http://schemas.openxmlformats.org/officeDocument/2006/relationships/customXml" Target="../ink/ink57.xml"/><Relationship Id="rId5" Type="http://schemas.openxmlformats.org/officeDocument/2006/relationships/customXml" Target="../ink/ink39.xml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10" Type="http://schemas.openxmlformats.org/officeDocument/2006/relationships/customXml" Target="../ink/ink42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image" Target="../media/image41.emf"/><Relationship Id="rId9" Type="http://schemas.openxmlformats.org/officeDocument/2006/relationships/image" Target="../media/image43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2.emf"/><Relationship Id="rId30" Type="http://schemas.openxmlformats.org/officeDocument/2006/relationships/customXml" Target="../ink/ink52.xml"/><Relationship Id="rId35" Type="http://schemas.openxmlformats.org/officeDocument/2006/relationships/image" Target="../media/image56.emf"/><Relationship Id="rId43" Type="http://schemas.openxmlformats.org/officeDocument/2006/relationships/image" Target="../media/image31.emf"/><Relationship Id="rId8" Type="http://schemas.openxmlformats.org/officeDocument/2006/relationships/customXml" Target="../ink/ink41.xml"/><Relationship Id="rId3" Type="http://schemas.openxmlformats.org/officeDocument/2006/relationships/customXml" Target="../ink/ink38.xml"/><Relationship Id="rId12" Type="http://schemas.openxmlformats.org/officeDocument/2006/relationships/customXml" Target="../ink/ink43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38" Type="http://schemas.openxmlformats.org/officeDocument/2006/relationships/customXml" Target="../ink/ink5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3" Type="http://schemas.openxmlformats.org/officeDocument/2006/relationships/hyperlink" Target="http://www.cplusplus.com/reference/ostream/ostream/" TargetMode="External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customXml" Target="../ink/ink69.xml"/><Relationship Id="rId3" Type="http://schemas.openxmlformats.org/officeDocument/2006/relationships/customXml" Target="../ink/ink63.xml"/><Relationship Id="rId7" Type="http://schemas.openxmlformats.org/officeDocument/2006/relationships/image" Target="../media/image62.emf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customXml" Target="../ink/ink68.xml"/><Relationship Id="rId5" Type="http://schemas.openxmlformats.org/officeDocument/2006/relationships/customXml" Target="../ink/ink64.xml"/><Relationship Id="rId15" Type="http://schemas.openxmlformats.org/officeDocument/2006/relationships/customXml" Target="../ink/ink70.xml"/><Relationship Id="rId10" Type="http://schemas.openxmlformats.org/officeDocument/2006/relationships/image" Target="../media/image63.emf"/><Relationship Id="rId4" Type="http://schemas.openxmlformats.org/officeDocument/2006/relationships/image" Target="../media/image65.emf"/><Relationship Id="rId9" Type="http://schemas.openxmlformats.org/officeDocument/2006/relationships/customXml" Target="../ink/ink67.xml"/><Relationship Id="rId1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customXml" Target="../ink/ink72.xml"/><Relationship Id="rId4" Type="http://schemas.openxmlformats.org/officeDocument/2006/relationships/image" Target="../media/image131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customXml" Target="../ink/ink74.xml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customXml" Target="../ink/ink75.xml"/><Relationship Id="rId4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5" Type="http://schemas.openxmlformats.org/officeDocument/2006/relationships/image" Target="../media/image76.emf"/><Relationship Id="rId4" Type="http://schemas.openxmlformats.org/officeDocument/2006/relationships/customXml" Target="../ink/ink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str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customXml" Target="../ink/ink7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80.xml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81.xml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customXml" Target="../ink/ink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9.xml"/><Relationship Id="rId18" Type="http://schemas.openxmlformats.org/officeDocument/2006/relationships/image" Target="../media/image86.emf"/><Relationship Id="rId26" Type="http://schemas.openxmlformats.org/officeDocument/2006/relationships/customXml" Target="../ink/ink96.xml"/><Relationship Id="rId39" Type="http://schemas.openxmlformats.org/officeDocument/2006/relationships/image" Target="../media/image98.emf"/><Relationship Id="rId21" Type="http://schemas.openxmlformats.org/officeDocument/2006/relationships/customXml" Target="../ink/ink93.xml"/><Relationship Id="rId34" Type="http://schemas.openxmlformats.org/officeDocument/2006/relationships/customXml" Target="../ink/ink100.xml"/><Relationship Id="rId42" Type="http://schemas.openxmlformats.org/officeDocument/2006/relationships/customXml" Target="../ink/ink104.xml"/><Relationship Id="rId47" Type="http://schemas.openxmlformats.org/officeDocument/2006/relationships/image" Target="../media/image102.emf"/><Relationship Id="rId50" Type="http://schemas.openxmlformats.org/officeDocument/2006/relationships/customXml" Target="../ink/ink108.xml"/><Relationship Id="rId7" Type="http://schemas.openxmlformats.org/officeDocument/2006/relationships/customXml" Target="../ink/ink8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9.emf"/><Relationship Id="rId29" Type="http://schemas.openxmlformats.org/officeDocument/2006/relationships/image" Target="../media/image95.emf"/><Relationship Id="rId11" Type="http://schemas.openxmlformats.org/officeDocument/2006/relationships/customXml" Target="../ink/ink88.xml"/><Relationship Id="rId24" Type="http://schemas.openxmlformats.org/officeDocument/2006/relationships/image" Target="../media/image91.emf"/><Relationship Id="rId32" Type="http://schemas.openxmlformats.org/officeDocument/2006/relationships/customXml" Target="../ink/ink99.xml"/><Relationship Id="rId37" Type="http://schemas.openxmlformats.org/officeDocument/2006/relationships/image" Target="../media/image96.emf"/><Relationship Id="rId40" Type="http://schemas.openxmlformats.org/officeDocument/2006/relationships/customXml" Target="../ink/ink103.xml"/><Relationship Id="rId45" Type="http://schemas.openxmlformats.org/officeDocument/2006/relationships/image" Target="../media/image101.emf"/><Relationship Id="rId53" Type="http://schemas.openxmlformats.org/officeDocument/2006/relationships/image" Target="../media/image105.emf"/><Relationship Id="rId5" Type="http://schemas.openxmlformats.org/officeDocument/2006/relationships/customXml" Target="../ink/ink85.xml"/><Relationship Id="rId10" Type="http://schemas.openxmlformats.org/officeDocument/2006/relationships/image" Target="../media/image83.emf"/><Relationship Id="rId19" Type="http://schemas.openxmlformats.org/officeDocument/2006/relationships/customXml" Target="../ink/ink92.xml"/><Relationship Id="rId31" Type="http://schemas.openxmlformats.org/officeDocument/2006/relationships/image" Target="../media/image93.emf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4" Type="http://schemas.openxmlformats.org/officeDocument/2006/relationships/image" Target="../media/image81.emf"/><Relationship Id="rId9" Type="http://schemas.openxmlformats.org/officeDocument/2006/relationships/customXml" Target="../ink/ink87.xml"/><Relationship Id="rId14" Type="http://schemas.openxmlformats.org/officeDocument/2006/relationships/image" Target="../media/image84.emf"/><Relationship Id="rId22" Type="http://schemas.openxmlformats.org/officeDocument/2006/relationships/image" Target="../media/image90.emf"/><Relationship Id="rId27" Type="http://schemas.openxmlformats.org/officeDocument/2006/relationships/image" Target="../media/image92.emf"/><Relationship Id="rId30" Type="http://schemas.openxmlformats.org/officeDocument/2006/relationships/customXml" Target="../ink/ink98.xml"/><Relationship Id="rId35" Type="http://schemas.openxmlformats.org/officeDocument/2006/relationships/image" Target="../media/image94.emf"/><Relationship Id="rId43" Type="http://schemas.openxmlformats.org/officeDocument/2006/relationships/image" Target="../media/image100.emf"/><Relationship Id="rId48" Type="http://schemas.openxmlformats.org/officeDocument/2006/relationships/customXml" Target="../ink/ink107.xml"/><Relationship Id="rId8" Type="http://schemas.openxmlformats.org/officeDocument/2006/relationships/image" Target="../media/image85.emf"/><Relationship Id="rId51" Type="http://schemas.openxmlformats.org/officeDocument/2006/relationships/image" Target="../media/image104.emf"/><Relationship Id="rId3" Type="http://schemas.openxmlformats.org/officeDocument/2006/relationships/customXml" Target="../ink/ink84.xml"/><Relationship Id="rId12" Type="http://schemas.openxmlformats.org/officeDocument/2006/relationships/image" Target="../media/image87.emf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33" Type="http://schemas.openxmlformats.org/officeDocument/2006/relationships/image" Target="../media/image97.emf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20" Type="http://schemas.openxmlformats.org/officeDocument/2006/relationships/image" Target="../media/image88.emf"/><Relationship Id="rId41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10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string/string/operator%3c%3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customXml" Target="../ink/ink110.xml"/><Relationship Id="rId7" Type="http://schemas.openxmlformats.org/officeDocument/2006/relationships/customXml" Target="../ink/ink112.xml"/><Relationship Id="rId12" Type="http://schemas.openxmlformats.org/officeDocument/2006/relationships/image" Target="../media/image1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11" Type="http://schemas.openxmlformats.org/officeDocument/2006/relationships/customXml" Target="../ink/ink114.xml"/><Relationship Id="rId5" Type="http://schemas.openxmlformats.org/officeDocument/2006/relationships/customXml" Target="../ink/ink111.xml"/><Relationship Id="rId10" Type="http://schemas.openxmlformats.org/officeDocument/2006/relationships/image" Target="../media/image111.emf"/><Relationship Id="rId4" Type="http://schemas.openxmlformats.org/officeDocument/2006/relationships/image" Target="../media/image106.emf"/><Relationship Id="rId9" Type="http://schemas.openxmlformats.org/officeDocument/2006/relationships/customXml" Target="../ink/ink1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119.xml"/><Relationship Id="rId18" Type="http://schemas.openxmlformats.org/officeDocument/2006/relationships/image" Target="../media/image117.emf"/><Relationship Id="rId26" Type="http://schemas.openxmlformats.org/officeDocument/2006/relationships/image" Target="../media/image123.emf"/><Relationship Id="rId3" Type="http://schemas.openxmlformats.org/officeDocument/2006/relationships/hyperlink" Target="http://www.cplusplus.com/reference/iomanip/" TargetMode="External"/><Relationship Id="rId21" Type="http://schemas.openxmlformats.org/officeDocument/2006/relationships/customXml" Target="../ink/ink123.xml"/><Relationship Id="rId7" Type="http://schemas.openxmlformats.org/officeDocument/2006/relationships/customXml" Target="../ink/ink116.xml"/><Relationship Id="rId12" Type="http://schemas.openxmlformats.org/officeDocument/2006/relationships/image" Target="../media/image114.emf"/><Relationship Id="rId17" Type="http://schemas.openxmlformats.org/officeDocument/2006/relationships/customXml" Target="../ink/ink121.xml"/><Relationship Id="rId25" Type="http://schemas.openxmlformats.org/officeDocument/2006/relationships/customXml" Target="../ink/ink125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6.emf"/><Relationship Id="rId20" Type="http://schemas.openxmlformats.org/officeDocument/2006/relationships/image" Target="../media/image1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11" Type="http://schemas.openxmlformats.org/officeDocument/2006/relationships/customXml" Target="../ink/ink118.xml"/><Relationship Id="rId24" Type="http://schemas.openxmlformats.org/officeDocument/2006/relationships/image" Target="../media/image120.emf"/><Relationship Id="rId5" Type="http://schemas.openxmlformats.org/officeDocument/2006/relationships/customXml" Target="../ink/ink115.xml"/><Relationship Id="rId15" Type="http://schemas.openxmlformats.org/officeDocument/2006/relationships/customXml" Target="../ink/ink120.xml"/><Relationship Id="rId23" Type="http://schemas.openxmlformats.org/officeDocument/2006/relationships/customXml" Target="../ink/ink124.xml"/><Relationship Id="rId10" Type="http://schemas.openxmlformats.org/officeDocument/2006/relationships/image" Target="../media/image113.emf"/><Relationship Id="rId19" Type="http://schemas.openxmlformats.org/officeDocument/2006/relationships/customXml" Target="../ink/ink122.xml"/><Relationship Id="rId4" Type="http://schemas.openxmlformats.org/officeDocument/2006/relationships/hyperlink" Target="http://www.cplusplus.com/reference/ios/" TargetMode="External"/><Relationship Id="rId9" Type="http://schemas.openxmlformats.org/officeDocument/2006/relationships/customXml" Target="../ink/ink117.xml"/><Relationship Id="rId14" Type="http://schemas.openxmlformats.org/officeDocument/2006/relationships/image" Target="../media/image115.emf"/><Relationship Id="rId22" Type="http://schemas.openxmlformats.org/officeDocument/2006/relationships/image" Target="../media/image11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customXml" Target="../ink/ink131.xml"/><Relationship Id="rId18" Type="http://schemas.openxmlformats.org/officeDocument/2006/relationships/image" Target="../media/image128.emf"/><Relationship Id="rId26" Type="http://schemas.openxmlformats.org/officeDocument/2006/relationships/image" Target="../media/image133.emf"/><Relationship Id="rId3" Type="http://schemas.openxmlformats.org/officeDocument/2006/relationships/customXml" Target="../ink/ink126.xml"/><Relationship Id="rId21" Type="http://schemas.openxmlformats.org/officeDocument/2006/relationships/customXml" Target="../ink/ink135.xml"/><Relationship Id="rId7" Type="http://schemas.openxmlformats.org/officeDocument/2006/relationships/customXml" Target="../ink/ink128.xml"/><Relationship Id="rId12" Type="http://schemas.openxmlformats.org/officeDocument/2006/relationships/image" Target="../media/image126.emf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0.emf"/><Relationship Id="rId20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emf"/><Relationship Id="rId11" Type="http://schemas.openxmlformats.org/officeDocument/2006/relationships/customXml" Target="../ink/ink130.xml"/><Relationship Id="rId24" Type="http://schemas.openxmlformats.org/officeDocument/2006/relationships/image" Target="../media/image132.emf"/><Relationship Id="rId5" Type="http://schemas.openxmlformats.org/officeDocument/2006/relationships/customXml" Target="../ink/ink127.xml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34.emf"/><Relationship Id="rId10" Type="http://schemas.openxmlformats.org/officeDocument/2006/relationships/image" Target="../media/image125.emf"/><Relationship Id="rId19" Type="http://schemas.openxmlformats.org/officeDocument/2006/relationships/customXml" Target="../ink/ink134.xml"/><Relationship Id="rId4" Type="http://schemas.openxmlformats.org/officeDocument/2006/relationships/image" Target="../media/image121.emf"/><Relationship Id="rId9" Type="http://schemas.openxmlformats.org/officeDocument/2006/relationships/customXml" Target="../ink/ink129.xml"/><Relationship Id="rId14" Type="http://schemas.openxmlformats.org/officeDocument/2006/relationships/image" Target="../media/image127.emf"/><Relationship Id="rId22" Type="http://schemas.openxmlformats.org/officeDocument/2006/relationships/image" Target="../media/image131.emf"/><Relationship Id="rId27" Type="http://schemas.openxmlformats.org/officeDocument/2006/relationships/customXml" Target="../ink/ink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customXml" Target="../ink/ink144.xml"/><Relationship Id="rId18" Type="http://schemas.openxmlformats.org/officeDocument/2006/relationships/image" Target="../media/image142.emf"/><Relationship Id="rId3" Type="http://schemas.openxmlformats.org/officeDocument/2006/relationships/customXml" Target="../ink/ink139.xml"/><Relationship Id="rId21" Type="http://schemas.openxmlformats.org/officeDocument/2006/relationships/customXml" Target="../ink/ink148.xml"/><Relationship Id="rId7" Type="http://schemas.openxmlformats.org/officeDocument/2006/relationships/customXml" Target="../ink/ink141.xml"/><Relationship Id="rId12" Type="http://schemas.openxmlformats.org/officeDocument/2006/relationships/image" Target="../media/image139.emf"/><Relationship Id="rId17" Type="http://schemas.openxmlformats.org/officeDocument/2006/relationships/customXml" Target="../ink/ink146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1.emf"/><Relationship Id="rId20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11" Type="http://schemas.openxmlformats.org/officeDocument/2006/relationships/customXml" Target="../ink/ink143.xml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10" Type="http://schemas.openxmlformats.org/officeDocument/2006/relationships/image" Target="../media/image138.emf"/><Relationship Id="rId19" Type="http://schemas.openxmlformats.org/officeDocument/2006/relationships/customXml" Target="../ink/ink147.xml"/><Relationship Id="rId4" Type="http://schemas.openxmlformats.org/officeDocument/2006/relationships/image" Target="../media/image135.emf"/><Relationship Id="rId9" Type="http://schemas.openxmlformats.org/officeDocument/2006/relationships/customXml" Target="../ink/ink142.xml"/><Relationship Id="rId14" Type="http://schemas.openxmlformats.org/officeDocument/2006/relationships/image" Target="../media/image140.emf"/><Relationship Id="rId22" Type="http://schemas.openxmlformats.org/officeDocument/2006/relationships/image" Target="../media/image14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13" Type="http://schemas.openxmlformats.org/officeDocument/2006/relationships/customXml" Target="../ink/ink155.xml"/><Relationship Id="rId18" Type="http://schemas.openxmlformats.org/officeDocument/2006/relationships/image" Target="../media/image153.emf"/><Relationship Id="rId26" Type="http://schemas.openxmlformats.org/officeDocument/2006/relationships/image" Target="../media/image156.emf"/><Relationship Id="rId3" Type="http://schemas.openxmlformats.org/officeDocument/2006/relationships/customXml" Target="../ink/ink150.xml"/><Relationship Id="rId21" Type="http://schemas.openxmlformats.org/officeDocument/2006/relationships/customXml" Target="../ink/ink159.xml"/><Relationship Id="rId7" Type="http://schemas.openxmlformats.org/officeDocument/2006/relationships/customXml" Target="../ink/ink152.xml"/><Relationship Id="rId12" Type="http://schemas.openxmlformats.org/officeDocument/2006/relationships/image" Target="../media/image150.emf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2" Type="http://schemas.openxmlformats.org/officeDocument/2006/relationships/hyperlink" Target="http://pollev.com/justinh" TargetMode="External"/><Relationship Id="rId16" Type="http://schemas.openxmlformats.org/officeDocument/2006/relationships/image" Target="../media/image152.emf"/><Relationship Id="rId20" Type="http://schemas.openxmlformats.org/officeDocument/2006/relationships/image" Target="../media/image1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emf"/><Relationship Id="rId11" Type="http://schemas.openxmlformats.org/officeDocument/2006/relationships/customXml" Target="../ink/ink154.xml"/><Relationship Id="rId24" Type="http://schemas.openxmlformats.org/officeDocument/2006/relationships/image" Target="../media/image158.emf"/><Relationship Id="rId5" Type="http://schemas.openxmlformats.org/officeDocument/2006/relationships/customXml" Target="../ink/ink151.xml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10" Type="http://schemas.openxmlformats.org/officeDocument/2006/relationships/image" Target="../media/image149.emf"/><Relationship Id="rId19" Type="http://schemas.openxmlformats.org/officeDocument/2006/relationships/customXml" Target="../ink/ink158.xml"/><Relationship Id="rId4" Type="http://schemas.openxmlformats.org/officeDocument/2006/relationships/image" Target="../media/image145.emf"/><Relationship Id="rId9" Type="http://schemas.openxmlformats.org/officeDocument/2006/relationships/customXml" Target="../ink/ink153.xml"/><Relationship Id="rId14" Type="http://schemas.openxmlformats.org/officeDocument/2006/relationships/image" Target="../media/image151.emf"/><Relationship Id="rId22" Type="http://schemas.openxmlformats.org/officeDocument/2006/relationships/image" Target="../media/image15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customXml" Target="../ink/ink16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Intro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Guest Instructor:</a:t>
            </a:r>
            <a:r>
              <a:rPr lang="en-US" sz="2800" dirty="0"/>
              <a:t>	Aaron Johnston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7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does not provide any standard data structures</a:t>
            </a:r>
          </a:p>
          <a:p>
            <a:pPr lvl="1"/>
            <a:r>
              <a:rPr lang="en-US" dirty="0"/>
              <a:t>We had to implement our own linked list and hash table</a:t>
            </a:r>
          </a:p>
          <a:p>
            <a:pPr lvl="1"/>
            <a:r>
              <a:rPr lang="en-US" dirty="0"/>
              <a:t>As a C programmer, you often reinvent the wheel… poorly</a:t>
            </a:r>
          </a:p>
          <a:p>
            <a:pPr lvl="2"/>
            <a:r>
              <a:rPr lang="en-US" dirty="0"/>
              <a:t>Maybe if you’re clever you’ll use somebody else’s libraries</a:t>
            </a:r>
          </a:p>
          <a:p>
            <a:pPr lvl="2"/>
            <a:r>
              <a:rPr lang="en-US" dirty="0"/>
              <a:t>But C’s lack of abstraction, encapsulation, and generics means you’ll probably end up tweak them or tweak your code to use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88795" y="2620263"/>
              <a:ext cx="2208600" cy="3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1595" y="2606223"/>
                <a:ext cx="222840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3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C++ standard library is huge!</a:t>
            </a:r>
          </a:p>
          <a:p>
            <a:pPr lvl="1"/>
            <a:r>
              <a:rPr lang="en-US" b="1" dirty="0"/>
              <a:t>Generic containers:</a:t>
            </a:r>
            <a:r>
              <a:rPr lang="en-US" dirty="0"/>
              <a:t>  </a:t>
            </a:r>
            <a:r>
              <a:rPr lang="en-US" dirty="0" err="1"/>
              <a:t>bitset</a:t>
            </a:r>
            <a:r>
              <a:rPr lang="en-US" dirty="0"/>
              <a:t>, queue, list, associative array (including hash table), </a:t>
            </a:r>
            <a:r>
              <a:rPr lang="en-US" dirty="0" err="1"/>
              <a:t>deque</a:t>
            </a:r>
            <a:r>
              <a:rPr lang="en-US" dirty="0"/>
              <a:t>, set, stack, and vector</a:t>
            </a:r>
          </a:p>
          <a:p>
            <a:pPr lvl="2"/>
            <a:r>
              <a:rPr lang="en-US" dirty="0"/>
              <a:t>And iterators for most of these</a:t>
            </a:r>
          </a:p>
          <a:p>
            <a:pPr lvl="1"/>
            <a:r>
              <a:rPr lang="en-US" b="1" dirty="0"/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b="1" dirty="0"/>
              <a:t> class:  </a:t>
            </a:r>
            <a:r>
              <a:rPr lang="en-US" dirty="0"/>
              <a:t>hides the implementation of strings</a:t>
            </a:r>
          </a:p>
          <a:p>
            <a:pPr lvl="1"/>
            <a:r>
              <a:rPr lang="en-US" b="1" dirty="0"/>
              <a:t>Streams:</a:t>
            </a:r>
            <a:r>
              <a:rPr lang="en-US" dirty="0"/>
              <a:t>  allows you to stream data to and from objects, consoles, files, strings, and so on</a:t>
            </a:r>
          </a:p>
          <a:p>
            <a:pPr lvl="1"/>
            <a:r>
              <a:rPr lang="en-US" dirty="0"/>
              <a:t>And more…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44475" y="2917263"/>
              <a:ext cx="1056240" cy="451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8995" y="2903223"/>
                <a:ext cx="108900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7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handling is a pain</a:t>
            </a:r>
          </a:p>
          <a:p>
            <a:pPr lvl="1"/>
            <a:r>
              <a:rPr lang="en-US" dirty="0"/>
              <a:t>Have to define error codes and return them</a:t>
            </a:r>
          </a:p>
          <a:p>
            <a:pPr lvl="1"/>
            <a:r>
              <a:rPr lang="en-US" dirty="0"/>
              <a:t>Customers have to understand error code conventions and need to constantly test return values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a()</a:t>
            </a:r>
            <a:r>
              <a:rPr lang="en-US" dirty="0"/>
              <a:t>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/>
              <a:t>, which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depends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to propagate an error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back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63995" y="2943903"/>
              <a:ext cx="3286440" cy="35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1755" y="2930583"/>
                <a:ext cx="331164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6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exceptions!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 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dirty="0"/>
              <a:t> 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</a:p>
          <a:p>
            <a:pPr lvl="1"/>
            <a:r>
              <a:rPr lang="en-US" dirty="0"/>
              <a:t>If used with discipline, can simplify error processing</a:t>
            </a:r>
          </a:p>
          <a:p>
            <a:pPr lvl="1"/>
            <a:r>
              <a:rPr lang="en-US" dirty="0"/>
              <a:t>But, if used carelessly, can complicate memory management</a:t>
            </a:r>
          </a:p>
          <a:p>
            <a:pPr lvl="2"/>
            <a:r>
              <a:rPr lang="en-US" dirty="0"/>
              <a:t>Consider: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a()</a:t>
            </a:r>
            <a:r>
              <a:rPr lang="en-US" dirty="0"/>
              <a:t>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/>
              <a:t>, which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c() </a:t>
            </a:r>
          </a:p>
          <a:p>
            <a:pPr lvl="3"/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  <a:r>
              <a:rPr lang="en-US" dirty="0"/>
              <a:t> throws an exception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/>
              <a:t> doesn’t catch, you might not get a chance to clean up resources allocated inside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b()</a:t>
            </a:r>
          </a:p>
          <a:p>
            <a:endParaRPr lang="en-US" dirty="0"/>
          </a:p>
          <a:p>
            <a:r>
              <a:rPr lang="en-US" dirty="0"/>
              <a:t>We will largely avoid in 333</a:t>
            </a:r>
          </a:p>
          <a:p>
            <a:pPr lvl="1"/>
            <a:r>
              <a:rPr lang="en-US" dirty="0"/>
              <a:t>You still benefit from having more interpretable errors!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82360" y="4918680"/>
              <a:ext cx="5596200" cy="44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120" y="4914000"/>
                <a:ext cx="560844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Tasks Still Hurt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C++ has no garbage collector</a:t>
            </a:r>
          </a:p>
          <a:p>
            <a:pPr lvl="2"/>
            <a:r>
              <a:rPr lang="en-US" dirty="0"/>
              <a:t>You have to manage memory allocation and deallocation and track ownership of memory</a:t>
            </a:r>
          </a:p>
          <a:p>
            <a:pPr lvl="2"/>
            <a:r>
              <a:rPr lang="en-US" dirty="0"/>
              <a:t>It’s still possible to have leaks, double frees, and so on</a:t>
            </a:r>
          </a:p>
          <a:p>
            <a:pPr lvl="1"/>
            <a:r>
              <a:rPr lang="en-US" dirty="0"/>
              <a:t>But there are some things that help</a:t>
            </a:r>
          </a:p>
          <a:p>
            <a:pPr lvl="2"/>
            <a:r>
              <a:rPr lang="en-US" dirty="0"/>
              <a:t>“Smart pointers”</a:t>
            </a:r>
          </a:p>
          <a:p>
            <a:pPr lvl="3"/>
            <a:r>
              <a:rPr lang="en-US" dirty="0"/>
              <a:t>Classes that encapsulate pointers and track reference counts</a:t>
            </a:r>
          </a:p>
          <a:p>
            <a:pPr lvl="3"/>
            <a:r>
              <a:rPr lang="en-US" dirty="0"/>
              <a:t>Deallocate memory when the reference count goes to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Tasks Still Hurt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doesn’t guarantee type or memory safety</a:t>
            </a:r>
          </a:p>
          <a:p>
            <a:pPr lvl="1"/>
            <a:r>
              <a:rPr lang="en-US" dirty="0"/>
              <a:t>You can still:</a:t>
            </a:r>
          </a:p>
          <a:p>
            <a:pPr lvl="2"/>
            <a:r>
              <a:rPr lang="en-US" dirty="0"/>
              <a:t>Forcibly cast pointers between incompatible types</a:t>
            </a:r>
          </a:p>
          <a:p>
            <a:pPr lvl="2"/>
            <a:r>
              <a:rPr lang="en-US" dirty="0"/>
              <a:t>Walk off the end of an array and smash memory</a:t>
            </a:r>
          </a:p>
          <a:p>
            <a:pPr lvl="2"/>
            <a:r>
              <a:rPr lang="en-US" dirty="0"/>
              <a:t>Have dangling pointers</a:t>
            </a:r>
          </a:p>
          <a:p>
            <a:pPr lvl="2"/>
            <a:r>
              <a:rPr lang="en-US" dirty="0"/>
              <a:t>Conjure up a pointer to an arbitrary address of your choosing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Has Many, Many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overloading</a:t>
            </a:r>
          </a:p>
          <a:p>
            <a:pPr lvl="1"/>
            <a:r>
              <a:rPr lang="en-US" dirty="0"/>
              <a:t>Your class can define methods for handling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”,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”, etc.</a:t>
            </a:r>
          </a:p>
          <a:p>
            <a:r>
              <a:rPr lang="en-US" dirty="0"/>
              <a:t>Object constructors, destructors</a:t>
            </a:r>
          </a:p>
          <a:p>
            <a:pPr lvl="1"/>
            <a:r>
              <a:rPr lang="en-US" dirty="0"/>
              <a:t>Particularly handy for stack-allocated objects</a:t>
            </a:r>
          </a:p>
          <a:p>
            <a:r>
              <a:rPr lang="en-US" dirty="0"/>
              <a:t>Reference types</a:t>
            </a:r>
          </a:p>
          <a:p>
            <a:pPr lvl="1"/>
            <a:r>
              <a:rPr lang="en-US" dirty="0"/>
              <a:t>Truly pass-by-reference instead of always pass-by-value</a:t>
            </a:r>
          </a:p>
          <a:p>
            <a:r>
              <a:rPr lang="en-US" dirty="0"/>
              <a:t>Advanced Object </a:t>
            </a:r>
            <a:r>
              <a:rPr lang="en-US" dirty="0" err="1"/>
              <a:t>Orientedness</a:t>
            </a:r>
            <a:endParaRPr lang="en-US" dirty="0"/>
          </a:p>
          <a:p>
            <a:pPr lvl="1"/>
            <a:r>
              <a:rPr lang="en-US" dirty="0"/>
              <a:t>Multiple inheritance, virtual base classes, dynamic dispatch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C++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48785" y="1645920"/>
            <a:ext cx="6592095" cy="4751514"/>
            <a:chOff x="448785" y="1645920"/>
            <a:chExt cx="6592095" cy="475151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286000" y="1645920"/>
              <a:ext cx="4754880" cy="475151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785" y="1645920"/>
              <a:ext cx="1666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Set of styles and ways to use C++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991485" y="2288805"/>
              <a:ext cx="634470" cy="432334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4663440" y="4343026"/>
            <a:ext cx="3970067" cy="2176845"/>
            <a:chOff x="4663440" y="4343026"/>
            <a:chExt cx="3970067" cy="2176845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663440" y="4343026"/>
              <a:ext cx="1098058" cy="1097280"/>
            </a:xfrm>
            <a:prstGeom prst="ellipse">
              <a:avLst/>
            </a:prstGeom>
            <a:solidFill>
              <a:srgbClr val="0066FF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7391" y="5504208"/>
              <a:ext cx="1666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Set of styles and ways to use 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781183" y="5044160"/>
              <a:ext cx="1186208" cy="582485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530373" y="3385898"/>
            <a:ext cx="4754880" cy="2580038"/>
            <a:chOff x="530373" y="3385898"/>
            <a:chExt cx="4754880" cy="2580038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3089137" y="3385898"/>
              <a:ext cx="2196116" cy="2194560"/>
            </a:xfrm>
            <a:prstGeom prst="ellipse">
              <a:avLst/>
            </a:prstGeom>
            <a:solidFill>
              <a:srgbClr val="00B050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0373" y="4642497"/>
              <a:ext cx="16661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Good styles and robust engineering practices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1991485" y="4743495"/>
              <a:ext cx="1079329" cy="25485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717855" y="1918557"/>
            <a:ext cx="1390957" cy="1537090"/>
            <a:chOff x="4717855" y="1918557"/>
            <a:chExt cx="1390957" cy="1537090"/>
          </a:xfrm>
        </p:grpSpPr>
        <p:sp>
          <p:nvSpPr>
            <p:cNvPr id="11" name="TextBox 10"/>
            <p:cNvSpPr txBox="1"/>
            <p:nvPr/>
          </p:nvSpPr>
          <p:spPr>
            <a:xfrm>
              <a:off x="5212469" y="2498519"/>
              <a:ext cx="896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Style </a:t>
              </a:r>
              <a:b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guides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4717855" y="1918557"/>
              <a:ext cx="998547" cy="1537090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160240" y="2467800"/>
              <a:ext cx="1080360" cy="86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0160" y="2459520"/>
                <a:ext cx="1102680" cy="8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" y="475488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 the hands of a disciplined programmer, C++ is a powerful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20" y="475488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But if you’re not so disciplined about how you use C++…</a:t>
            </a:r>
          </a:p>
        </p:txBody>
      </p:sp>
      <p:pic>
        <p:nvPicPr>
          <p:cNvPr id="1026" name="Picture 2" descr="Image result for dynamite blast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6" y="1920240"/>
            <a:ext cx="20604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le e coyote dynamite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9968"/>
            <a:ext cx="4206240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never had a chance to write this!</a:t>
            </a:r>
          </a:p>
          <a:p>
            <a:pPr lvl="1"/>
            <a:r>
              <a:rPr lang="en-US" dirty="0"/>
              <a:t>Compile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:  </a:t>
            </a:r>
          </a:p>
          <a:p>
            <a:endParaRPr lang="en-US" dirty="0"/>
          </a:p>
          <a:p>
            <a:pPr lvl="1"/>
            <a:r>
              <a:rPr lang="en-US" dirty="0"/>
              <a:t>Based on what you know now, describe to your neighbor everything that goes on in the execution of this “simple” program</a:t>
            </a:r>
          </a:p>
          <a:p>
            <a:pPr lvl="2"/>
            <a:r>
              <a:rPr lang="en-US" dirty="0"/>
              <a:t>Be detailed!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88720" y="4114800"/>
            <a:ext cx="694944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-Wall -g -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=c11 -o hello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helloworld.c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4037635" y="527223"/>
              <a:ext cx="2989080" cy="1378732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6835" y="519665"/>
                <a:ext cx="3008880" cy="1402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453115" y="1078383"/>
              <a:ext cx="2187720" cy="146628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755" y="1067226"/>
                <a:ext cx="2206440" cy="1487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3" name="Ink 82"/>
              <p14:cNvContentPartPr/>
              <p14:nvPr/>
            </p14:nvContentPartPr>
            <p14:xfrm>
              <a:off x="1802395" y="1325343"/>
              <a:ext cx="1061640" cy="34740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8355" y="1311677"/>
                <a:ext cx="1090080" cy="375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8" name="Ink 87"/>
              <p14:cNvContentPartPr/>
              <p14:nvPr/>
            </p14:nvContentPartPr>
            <p14:xfrm>
              <a:off x="1206235" y="1326783"/>
              <a:ext cx="614520" cy="21168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3995" y="1317798"/>
                <a:ext cx="635760" cy="23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7" name="Ink 126"/>
              <p14:cNvContentPartPr/>
              <p14:nvPr/>
            </p14:nvContentPartPr>
            <p14:xfrm>
              <a:off x="8210395" y="6862143"/>
              <a:ext cx="1800" cy="306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92395" y="6844143"/>
                <a:ext cx="37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2" name="Ink 131"/>
              <p14:cNvContentPartPr/>
              <p14:nvPr/>
            </p14:nvContentPartPr>
            <p14:xfrm>
              <a:off x="4128355" y="2107555"/>
              <a:ext cx="788760" cy="29016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4681" y="2094611"/>
                <a:ext cx="816827" cy="317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0" name="Ink 149"/>
              <p14:cNvContentPartPr/>
              <p14:nvPr/>
            </p14:nvContentPartPr>
            <p14:xfrm>
              <a:off x="4835755" y="2022595"/>
              <a:ext cx="1212120" cy="10080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3515" y="2007782"/>
                <a:ext cx="1240560" cy="122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0" name="Ink 169"/>
              <p14:cNvContentPartPr/>
              <p14:nvPr/>
            </p14:nvContentPartPr>
            <p14:xfrm>
              <a:off x="6123240" y="3234715"/>
              <a:ext cx="2695555" cy="1082045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08841" y="3227156"/>
                <a:ext cx="2717874" cy="1104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0" name="Ink 209"/>
              <p14:cNvContentPartPr/>
              <p14:nvPr/>
            </p14:nvContentPartPr>
            <p14:xfrm>
              <a:off x="8158680" y="3909715"/>
              <a:ext cx="767395" cy="279605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48602" y="3899279"/>
                <a:ext cx="790071" cy="302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4" name="Ink 213"/>
              <p14:cNvContentPartPr/>
              <p14:nvPr/>
            </p14:nvContentPartPr>
            <p14:xfrm>
              <a:off x="4311595" y="892263"/>
              <a:ext cx="191160" cy="768892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01893" y="880013"/>
                <a:ext cx="216672" cy="794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5" name="Ink 214"/>
              <p14:cNvContentPartPr/>
              <p14:nvPr/>
            </p14:nvContentPartPr>
            <p14:xfrm>
              <a:off x="6190075" y="1966863"/>
              <a:ext cx="1166400" cy="278212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78912" y="1959674"/>
                <a:ext cx="1191968" cy="296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0" name="Ink 219"/>
              <p14:cNvContentPartPr/>
              <p14:nvPr/>
            </p14:nvContentPartPr>
            <p14:xfrm>
              <a:off x="3416275" y="2339755"/>
              <a:ext cx="535320" cy="1800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02235" y="2323915"/>
                <a:ext cx="565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1" name="Ink 220"/>
              <p14:cNvContentPartPr/>
              <p14:nvPr/>
            </p14:nvContentPartPr>
            <p14:xfrm>
              <a:off x="3739915" y="2333995"/>
              <a:ext cx="2759040" cy="98784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34515" y="2327877"/>
                <a:ext cx="2774520" cy="1007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8" name="Ink 227"/>
              <p14:cNvContentPartPr/>
              <p14:nvPr/>
            </p14:nvContentPartPr>
            <p14:xfrm>
              <a:off x="2532115" y="2885515"/>
              <a:ext cx="1323360" cy="24552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24911" y="2876489"/>
                <a:ext cx="1341730" cy="26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1" name="Ink 230"/>
              <p14:cNvContentPartPr/>
              <p14:nvPr/>
            </p14:nvContentPartPr>
            <p14:xfrm>
              <a:off x="2951875" y="2845195"/>
              <a:ext cx="1527480" cy="5220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44673" y="2837635"/>
                <a:ext cx="1544764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7 posted yesterday, due Monday</a:t>
            </a:r>
          </a:p>
          <a:p>
            <a:pPr lvl="1"/>
            <a:r>
              <a:rPr lang="en-US" dirty="0"/>
              <a:t>Read a directory and open/copy text files found there</a:t>
            </a:r>
          </a:p>
          <a:p>
            <a:pPr lvl="2"/>
            <a:r>
              <a:rPr lang="en-US" dirty="0"/>
              <a:t>Copy </a:t>
            </a:r>
            <a:r>
              <a:rPr lang="en-US" i="1" dirty="0"/>
              <a:t>exactly</a:t>
            </a:r>
            <a:r>
              <a:rPr lang="en-US" dirty="0"/>
              <a:t> and </a:t>
            </a:r>
            <a:r>
              <a:rPr lang="en-US" i="1" dirty="0"/>
              <a:t>only</a:t>
            </a:r>
            <a:r>
              <a:rPr lang="en-US" dirty="0"/>
              <a:t> the bytes in the file(s).  No extra output.</a:t>
            </a:r>
          </a:p>
          <a:p>
            <a:pPr lvl="1"/>
            <a:r>
              <a:rPr lang="en-US" dirty="0"/>
              <a:t>Good warm-up for…</a:t>
            </a:r>
          </a:p>
          <a:p>
            <a:pPr lvl="3"/>
            <a:endParaRPr lang="en-US" dirty="0"/>
          </a:p>
          <a:p>
            <a:r>
              <a:rPr lang="en-US" dirty="0"/>
              <a:t>Homework 2 due in two weeks (5/2)</a:t>
            </a:r>
          </a:p>
          <a:p>
            <a:pPr lvl="1"/>
            <a:r>
              <a:rPr lang="en-US" dirty="0"/>
              <a:t>File system crawler, indexer, and search engine</a:t>
            </a:r>
          </a:p>
          <a:p>
            <a:pPr lvl="1"/>
            <a:r>
              <a:rPr lang="en-US" dirty="0"/>
              <a:t>Spec posted now</a:t>
            </a:r>
          </a:p>
          <a:p>
            <a:pPr lvl="1"/>
            <a:r>
              <a:rPr lang="en-US" dirty="0"/>
              <a:t>Starter files will be pushed out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Looks simple enough…</a:t>
            </a:r>
          </a:p>
          <a:p>
            <a:pPr lvl="1"/>
            <a:r>
              <a:rPr lang="en-US" dirty="0"/>
              <a:t>Compile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g++</a:t>
            </a:r>
            <a:r>
              <a:rPr lang="en-US" dirty="0"/>
              <a:t> instead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:  </a:t>
            </a:r>
          </a:p>
          <a:p>
            <a:endParaRPr lang="en-US" dirty="0"/>
          </a:p>
          <a:p>
            <a:pPr lvl="1"/>
            <a:r>
              <a:rPr lang="en-US" dirty="0"/>
              <a:t>Let’s walk through the program step-by-step to highlight some differences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88720" y="4114800"/>
            <a:ext cx="722376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-Wall -g -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11 -o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helloworld.cc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C44F4B-7EDA-9A4D-B022-DA388F0C8AE0}"/>
              </a:ext>
            </a:extLst>
          </p:cNvPr>
          <p:cNvSpPr/>
          <p:nvPr/>
        </p:nvSpPr>
        <p:spPr bwMode="auto">
          <a:xfrm>
            <a:off x="1424452" y="4177716"/>
            <a:ext cx="336350" cy="3317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F178-634F-7E40-ACB3-DE5F96637873}"/>
              </a:ext>
            </a:extLst>
          </p:cNvPr>
          <p:cNvSpPr/>
          <p:nvPr/>
        </p:nvSpPr>
        <p:spPr bwMode="auto">
          <a:xfrm>
            <a:off x="3850268" y="4177716"/>
            <a:ext cx="336350" cy="3317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B636F7-2713-0948-BBFC-E4BB357957D5}"/>
              </a:ext>
            </a:extLst>
          </p:cNvPr>
          <p:cNvSpPr/>
          <p:nvPr/>
        </p:nvSpPr>
        <p:spPr bwMode="auto">
          <a:xfrm>
            <a:off x="7955280" y="4177507"/>
            <a:ext cx="336350" cy="3317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/>
              <a:t> is part of the </a:t>
            </a:r>
            <a:r>
              <a:rPr lang="en-US" b="1" i="1" dirty="0"/>
              <a:t>C++ </a:t>
            </a:r>
            <a:r>
              <a:rPr lang="en-US" dirty="0">
                <a:solidFill>
                  <a:srgbClr val="0066FF"/>
                </a:solidFill>
              </a:rPr>
              <a:t>standard library</a:t>
            </a:r>
          </a:p>
          <a:p>
            <a:pPr lvl="1"/>
            <a:r>
              <a:rPr lang="en-US" u="sng" dirty="0"/>
              <a:t>Note</a:t>
            </a:r>
            <a:r>
              <a:rPr lang="en-US" dirty="0"/>
              <a:t>: you don’t write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” when you include C++ standard library headers</a:t>
            </a:r>
          </a:p>
          <a:p>
            <a:pPr lvl="2"/>
            <a:r>
              <a:rPr lang="en-US" dirty="0"/>
              <a:t>But you </a:t>
            </a:r>
            <a:r>
              <a:rPr lang="en-US" i="1" dirty="0"/>
              <a:t>do</a:t>
            </a:r>
            <a:r>
              <a:rPr lang="en-US" dirty="0"/>
              <a:t> for local headers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/>
              <a:t> declares stream </a:t>
            </a:r>
            <a:r>
              <a:rPr lang="en-US" i="1" dirty="0"/>
              <a:t>object</a:t>
            </a:r>
            <a:r>
              <a:rPr lang="en-US" dirty="0"/>
              <a:t> instances in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/>
              <a:t>” namespace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37360" y="1325880"/>
            <a:ext cx="25603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385155" y="6053223"/>
              <a:ext cx="4930560" cy="577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8235" y="6045303"/>
                <a:ext cx="49593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1855315" y="6061143"/>
              <a:ext cx="1238760" cy="36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9195" y="6049263"/>
                <a:ext cx="1257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3247435" y="6051423"/>
              <a:ext cx="1247760" cy="583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9155" y="6032343"/>
                <a:ext cx="1267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/>
              <p14:cNvContentPartPr/>
              <p14:nvPr/>
            </p14:nvContentPartPr>
            <p14:xfrm>
              <a:off x="4699675" y="6066903"/>
              <a:ext cx="1346040" cy="64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1395" y="6052503"/>
                <a:ext cx="1368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6940315" y="5025063"/>
              <a:ext cx="877680" cy="5173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6995" y="5011743"/>
                <a:ext cx="90720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1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</a:t>
            </a:r>
            <a:r>
              <a:rPr lang="en-US" b="1" i="1" dirty="0"/>
              <a:t>C</a:t>
            </a:r>
            <a:r>
              <a:rPr lang="en-US" dirty="0"/>
              <a:t> standard library’s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Nearly all C standard library functions are available to you</a:t>
            </a:r>
          </a:p>
          <a:p>
            <a:pPr lvl="2"/>
            <a:r>
              <a:rPr lang="en-US" dirty="0"/>
              <a:t>For C header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dirty="0"/>
              <a:t>, you should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cfoo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We include it here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dirty="0"/>
              <a:t>, as usual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37360" y="1572768"/>
            <a:ext cx="25603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2987155" y="2893503"/>
              <a:ext cx="1424160" cy="28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2475" y="2883063"/>
                <a:ext cx="14396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1464715" y="1880103"/>
              <a:ext cx="1836360" cy="1584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2475" y="1872183"/>
                <a:ext cx="186012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3089035" y="3111663"/>
              <a:ext cx="3240" cy="1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4355" y="3106983"/>
                <a:ext cx="1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3083275" y="3063783"/>
              <a:ext cx="272880" cy="143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5355" y="3049023"/>
                <a:ext cx="2966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4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C++ distinguishes between objects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primitive types</a:t>
            </a:r>
          </a:p>
          <a:p>
            <a:pPr lvl="1"/>
            <a:r>
              <a:rPr lang="en-US" dirty="0"/>
              <a:t>These include the familiar ones from C: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, etc.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C++ also defines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/>
              <a:t> as a primitive type (woo-</a:t>
            </a:r>
            <a:r>
              <a:rPr lang="en-US" dirty="0" err="1"/>
              <a:t>hoo</a:t>
            </a:r>
            <a:r>
              <a:rPr lang="en-US" dirty="0"/>
              <a:t>!)</a:t>
            </a:r>
          </a:p>
          <a:p>
            <a:pPr lvl="2"/>
            <a:r>
              <a:rPr lang="en-US" dirty="0"/>
              <a:t>Use it!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11680" y="2313432"/>
            <a:ext cx="128016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370515" y="3962703"/>
              <a:ext cx="202320" cy="150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2235" y="3952263"/>
                <a:ext cx="227160" cy="15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6352435" y="5717703"/>
              <a:ext cx="15480" cy="777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2355" y="5710143"/>
                <a:ext cx="36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7351435" y="5660823"/>
              <a:ext cx="155520" cy="1393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35955" y="5648583"/>
                <a:ext cx="1850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7568155" y="5686023"/>
              <a:ext cx="168480" cy="1209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58795" y="5677383"/>
                <a:ext cx="188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7771915" y="5655783"/>
              <a:ext cx="159840" cy="1587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7875" y="5645703"/>
                <a:ext cx="184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5892355" y="6078783"/>
              <a:ext cx="178200" cy="146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79395" y="6067263"/>
                <a:ext cx="2019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/>
              <p14:cNvContentPartPr/>
              <p14:nvPr/>
            </p14:nvContentPartPr>
            <p14:xfrm>
              <a:off x="6134635" y="6102183"/>
              <a:ext cx="143640" cy="1292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21315" y="6088503"/>
                <a:ext cx="1663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/>
              <p14:cNvContentPartPr/>
              <p14:nvPr/>
            </p14:nvContentPartPr>
            <p14:xfrm>
              <a:off x="6327235" y="6012543"/>
              <a:ext cx="27000" cy="2307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18595" y="6004983"/>
                <a:ext cx="522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Ink 59"/>
              <p14:cNvContentPartPr/>
              <p14:nvPr/>
            </p14:nvContentPartPr>
            <p14:xfrm>
              <a:off x="6400675" y="6164823"/>
              <a:ext cx="9000" cy="673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7355" y="6156903"/>
                <a:ext cx="32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/>
              <p14:cNvContentPartPr/>
              <p14:nvPr/>
            </p14:nvContentPartPr>
            <p14:xfrm>
              <a:off x="6411115" y="6070863"/>
              <a:ext cx="6120" cy="7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04275" y="6064023"/>
                <a:ext cx="198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1"/>
              <p14:cNvContentPartPr/>
              <p14:nvPr/>
            </p14:nvContentPartPr>
            <p14:xfrm>
              <a:off x="6491035" y="6025863"/>
              <a:ext cx="34920" cy="2070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79515" y="6018663"/>
                <a:ext cx="568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" name="Ink 62"/>
              <p14:cNvContentPartPr/>
              <p14:nvPr/>
            </p14:nvContentPartPr>
            <p14:xfrm>
              <a:off x="6537475" y="6102903"/>
              <a:ext cx="100080" cy="1357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22355" y="6094263"/>
                <a:ext cx="125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/>
              <p14:cNvContentPartPr/>
              <p14:nvPr/>
            </p14:nvContentPartPr>
            <p14:xfrm>
              <a:off x="6686155" y="6110463"/>
              <a:ext cx="137880" cy="1238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68515" y="6095343"/>
                <a:ext cx="168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Ink 64"/>
              <p14:cNvContentPartPr/>
              <p14:nvPr/>
            </p14:nvContentPartPr>
            <p14:xfrm>
              <a:off x="7136875" y="6033423"/>
              <a:ext cx="294480" cy="206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8515" y="6016143"/>
                <a:ext cx="327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Ink 65"/>
              <p14:cNvContentPartPr/>
              <p14:nvPr/>
            </p14:nvContentPartPr>
            <p14:xfrm>
              <a:off x="6403195" y="6085263"/>
              <a:ext cx="360" cy="1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98515" y="6080583"/>
                <a:ext cx="97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" name="Ink 67"/>
              <p14:cNvContentPartPr/>
              <p14:nvPr/>
            </p14:nvContentPartPr>
            <p14:xfrm>
              <a:off x="6404635" y="6069783"/>
              <a:ext cx="10800" cy="129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95275" y="6061863"/>
                <a:ext cx="27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/>
              <p14:cNvContentPartPr/>
              <p14:nvPr/>
            </p14:nvContentPartPr>
            <p14:xfrm>
              <a:off x="3791395" y="1484103"/>
              <a:ext cx="360" cy="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73395" y="1466103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2" name="Ink 71"/>
              <p14:cNvContentPartPr/>
              <p14:nvPr/>
            </p14:nvContentPartPr>
            <p14:xfrm>
              <a:off x="4473955" y="3872343"/>
              <a:ext cx="1068840" cy="3816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61004" y="3856143"/>
                <a:ext cx="10983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/>
              <p14:cNvContentPartPr/>
              <p14:nvPr/>
            </p14:nvContentPartPr>
            <p14:xfrm>
              <a:off x="6282595" y="5564343"/>
              <a:ext cx="1079640" cy="275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74675" y="5551383"/>
                <a:ext cx="1098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4" name="Ink 73"/>
              <p14:cNvContentPartPr/>
              <p14:nvPr/>
            </p14:nvContentPartPr>
            <p14:xfrm>
              <a:off x="5481955" y="3872703"/>
              <a:ext cx="2585880" cy="3708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74037" y="3855399"/>
                <a:ext cx="2609273" cy="734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8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is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” object instance declared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/>
              <a:t>, living within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/>
              <a:t>” </a:t>
            </a:r>
            <a:r>
              <a:rPr lang="en-US" dirty="0">
                <a:solidFill>
                  <a:srgbClr val="0066FF"/>
                </a:solidFill>
              </a:rPr>
              <a:t>namespace</a:t>
            </a:r>
          </a:p>
          <a:p>
            <a:pPr lvl="1"/>
            <a:r>
              <a:rPr lang="en-US" dirty="0"/>
              <a:t>C++’s name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is an object of class </a:t>
            </a:r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endParaRPr lang="en-US" dirty="0">
              <a:solidFill>
                <a:srgbClr val="669900"/>
              </a:solidFill>
            </a:endParaRPr>
          </a:p>
          <a:p>
            <a:pPr lvl="2"/>
            <a:r>
              <a:rPr lang="en-US" dirty="0">
                <a:hlinkClick r:id="rId3"/>
              </a:rPr>
              <a:t>http://www.cplusplus.com/reference/ostream/ostream/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Used to format and write output to the console</a:t>
            </a:r>
          </a:p>
          <a:p>
            <a:pPr lvl="1"/>
            <a:r>
              <a:rPr lang="en-US" dirty="0"/>
              <a:t>The entire standard library is in the namespace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11680" y="2313432"/>
            <a:ext cx="128016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205075" y="2788023"/>
              <a:ext cx="1433880" cy="2368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513" y="2776161"/>
                <a:ext cx="1451885" cy="259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789715" y="3295983"/>
              <a:ext cx="670320" cy="3682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315" y="3282316"/>
                <a:ext cx="694800" cy="397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1010035" y="3044343"/>
              <a:ext cx="45360" cy="2462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9320" y="3035343"/>
                <a:ext cx="67504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4918915" y="4706103"/>
              <a:ext cx="1381320" cy="4734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1995" y="4691703"/>
                <a:ext cx="1407960" cy="5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8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” is an </a:t>
            </a:r>
            <a:r>
              <a:rPr lang="en-US" dirty="0">
                <a:solidFill>
                  <a:srgbClr val="0066FF"/>
                </a:solidFill>
              </a:rPr>
              <a:t>operator</a:t>
            </a:r>
            <a:r>
              <a:rPr lang="en-US" dirty="0"/>
              <a:t> defined by the C++ language</a:t>
            </a:r>
          </a:p>
          <a:p>
            <a:pPr lvl="1"/>
            <a:r>
              <a:rPr lang="en-US" dirty="0"/>
              <a:t>Defined in C as well: usually it bit-shifts integers (in C/C++)</a:t>
            </a:r>
          </a:p>
          <a:p>
            <a:pPr lvl="1"/>
            <a:r>
              <a:rPr lang="en-US" dirty="0"/>
              <a:t>C++ allows classes and functions to overload operators!</a:t>
            </a:r>
          </a:p>
          <a:p>
            <a:pPr lvl="2"/>
            <a:r>
              <a:rPr lang="en-US" dirty="0"/>
              <a:t>Here,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class overloads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”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it defines different </a:t>
            </a:r>
            <a:r>
              <a:rPr lang="en-US" dirty="0">
                <a:solidFill>
                  <a:srgbClr val="0066FF"/>
                </a:solidFill>
              </a:rPr>
              <a:t>member functions </a:t>
            </a:r>
            <a:r>
              <a:rPr lang="en-US" dirty="0"/>
              <a:t>(methods) that are invoked when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is the left-hand side of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18688" y="2313432"/>
            <a:ext cx="4572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has many different methods to handle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</a:p>
          <a:p>
            <a:pPr lvl="1"/>
            <a:r>
              <a:rPr lang="en-US" dirty="0"/>
              <a:t>The functions differ in the type of the right-hand side (RHS)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if you do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"foo"; </a:t>
            </a:r>
            <a:r>
              <a:rPr lang="en-US" dirty="0"/>
              <a:t> , then C++ invokes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 err="1"/>
              <a:t>’s</a:t>
            </a:r>
            <a:r>
              <a:rPr lang="en-US" dirty="0"/>
              <a:t> function to handle &lt;&lt; with RHS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670048" y="4334256"/>
            <a:ext cx="338328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"foo"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18688" y="2313432"/>
            <a:ext cx="4572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6931080" y="174348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1720" y="17341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148000" y="2502000"/>
              <a:ext cx="3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640" y="24926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4828555" y="3874503"/>
              <a:ext cx="1256400" cy="162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0635" y="3860144"/>
                <a:ext cx="1277280" cy="41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8511840" y="4016880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2480" y="40075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2070955" y="5026863"/>
              <a:ext cx="4396680" cy="428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6275" y="5021823"/>
                <a:ext cx="4412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/>
              <p14:cNvContentPartPr/>
              <p14:nvPr/>
            </p14:nvContentPartPr>
            <p14:xfrm>
              <a:off x="6803235" y="4798402"/>
              <a:ext cx="1868400" cy="3772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93875" y="4791555"/>
                <a:ext cx="1887480" cy="393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3" name="Ink 72"/>
              <p14:cNvContentPartPr/>
              <p14:nvPr/>
            </p14:nvContentPartPr>
            <p14:xfrm>
              <a:off x="2600875" y="5074383"/>
              <a:ext cx="402480" cy="77184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88984" y="5068623"/>
                <a:ext cx="42518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0" name="Ink 79"/>
              <p14:cNvContentPartPr/>
              <p14:nvPr/>
            </p14:nvContentPartPr>
            <p14:xfrm>
              <a:off x="2917315" y="5258343"/>
              <a:ext cx="4866120" cy="84348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4356" y="5248979"/>
                <a:ext cx="4893838" cy="8640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7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class’ member functions that handle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return </a:t>
            </a:r>
            <a:r>
              <a:rPr lang="en-US" dirty="0">
                <a:solidFill>
                  <a:srgbClr val="0066FF"/>
                </a:solidFill>
              </a:rPr>
              <a:t>a reference to themselves</a:t>
            </a:r>
          </a:p>
          <a:p>
            <a:pPr lvl="1"/>
            <a:r>
              <a:rPr lang="en-US" dirty="0"/>
              <a:t>When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is evaluated: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A member function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object is invoked</a:t>
            </a:r>
          </a:p>
          <a:p>
            <a:pPr lvl="2"/>
            <a:r>
              <a:rPr lang="en-US" dirty="0"/>
              <a:t>It buffers the string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dirty="0"/>
              <a:t> for the console</a:t>
            </a:r>
          </a:p>
          <a:p>
            <a:pPr lvl="2"/>
            <a:r>
              <a:rPr lang="en-US" dirty="0"/>
              <a:t>And it returns a reference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899458" y="4325112"/>
            <a:ext cx="50292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11680" y="2313432"/>
            <a:ext cx="36576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063480" y="2590560"/>
              <a:ext cx="1211400" cy="136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400" y="927360"/>
                <a:ext cx="6824160" cy="18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935675" y="1020423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5595" y="1010343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5065795" y="2656983"/>
              <a:ext cx="1860840" cy="4604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9316" y="2646158"/>
                <a:ext cx="1878117" cy="4835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2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Next, another member function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is invoked to handle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with RHS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/>
              <a:t> is a pointer to a “manipulator” function</a:t>
            </a:r>
          </a:p>
          <a:p>
            <a:pPr lvl="2"/>
            <a:r>
              <a:rPr lang="en-US" dirty="0"/>
              <a:t>This manipulator function writes newline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  <a:r>
              <a:rPr lang="en-US" dirty="0"/>
              <a:t>) to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it is invoked on and then flushes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 err="1"/>
              <a:t>’s</a:t>
            </a:r>
            <a:r>
              <a:rPr lang="en-US" dirty="0"/>
              <a:t> buffer</a:t>
            </a:r>
          </a:p>
          <a:p>
            <a:pPr lvl="2"/>
            <a:r>
              <a:rPr lang="en-US" dirty="0"/>
              <a:t>This </a:t>
            </a:r>
            <a:r>
              <a:rPr lang="en-US" i="1" dirty="0"/>
              <a:t>enforces</a:t>
            </a:r>
            <a:r>
              <a:rPr lang="en-US" dirty="0"/>
              <a:t> that something is printed to the console at this point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32120" y="2313432"/>
            <a:ext cx="18288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849795" y="5020383"/>
              <a:ext cx="1696680" cy="25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115" y="5008478"/>
                <a:ext cx="1714680" cy="45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774835" y="5326023"/>
              <a:ext cx="3269880" cy="41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9795" y="5313640"/>
                <a:ext cx="3283920" cy="6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6355315" y="4550583"/>
              <a:ext cx="1081800" cy="8002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0190" y="4537269"/>
                <a:ext cx="1112770" cy="8283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6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 should be surprised and scared at this point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C++ makes it easy to hide a significant amount of complexity</a:t>
            </a:r>
          </a:p>
          <a:p>
            <a:pPr lvl="2"/>
            <a:r>
              <a:rPr lang="en-US" dirty="0"/>
              <a:t>It’s powerful, but really dangerous</a:t>
            </a:r>
          </a:p>
          <a:p>
            <a:pPr lvl="2"/>
            <a:r>
              <a:rPr lang="en-US" dirty="0"/>
              <a:t>Once you mix everything together (templates, operator overloading, method overloading, generics, multiple inheritance), it can get </a:t>
            </a:r>
            <a:r>
              <a:rPr lang="en-US" i="1" dirty="0"/>
              <a:t>really</a:t>
            </a:r>
            <a:r>
              <a:rPr lang="en-US" dirty="0"/>
              <a:t> hard to know what’s actually happening!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4" descr="Image result for wile e coyote dynamite animated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4263320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&lt;iostream&gt;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32120" y="2313432"/>
            <a:ext cx="18288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289555" y="2591823"/>
              <a:ext cx="370800" cy="13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7315" y="2572383"/>
                <a:ext cx="39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5519035" y="2603343"/>
              <a:ext cx="435600" cy="208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7875" y="2586783"/>
                <a:ext cx="46512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introduction to C++</a:t>
            </a:r>
          </a:p>
          <a:p>
            <a:pPr lvl="1"/>
            <a:r>
              <a:rPr lang="en-US" dirty="0"/>
              <a:t>Give you a perspective on how to learn C++</a:t>
            </a:r>
          </a:p>
          <a:p>
            <a:pPr lvl="1"/>
            <a:r>
              <a:rPr lang="en-US" dirty="0"/>
              <a:t>Kick the tires and look at some code</a:t>
            </a:r>
          </a:p>
          <a:p>
            <a:pPr lvl="3"/>
            <a:endParaRPr lang="en-US" dirty="0"/>
          </a:p>
          <a:p>
            <a:r>
              <a:rPr lang="en-US" b="1" dirty="0"/>
              <a:t>Advice:</a:t>
            </a:r>
            <a:r>
              <a:rPr lang="en-US" dirty="0"/>
              <a:t> Read related sections in the </a:t>
            </a:r>
            <a:r>
              <a:rPr lang="en-US" i="1" dirty="0"/>
              <a:t>C++ Primer</a:t>
            </a:r>
            <a:endParaRPr lang="en-US" dirty="0"/>
          </a:p>
          <a:p>
            <a:pPr lvl="1"/>
            <a:r>
              <a:rPr lang="en-US" dirty="0"/>
              <a:t>It’s hard to learn the “why is it done this way” from reference docs, and even harder to learn from random stuff on the web</a:t>
            </a:r>
          </a:p>
          <a:p>
            <a:pPr lvl="1"/>
            <a:r>
              <a:rPr lang="en-US" dirty="0"/>
              <a:t>Lectures and examples will introduce the main ideas, but aren’t everything you’ll </a:t>
            </a:r>
            <a:r>
              <a:rPr lang="en-US" strike="sngStrike" dirty="0"/>
              <a:t>want</a:t>
            </a:r>
            <a:r>
              <a:rPr lang="en-US" dirty="0"/>
              <a:t> need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C++’s standard library has a </a:t>
            </a:r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dirty="0">
                <a:solidFill>
                  <a:srgbClr val="669900"/>
                </a:solidFill>
              </a:rPr>
              <a:t> </a:t>
            </a:r>
            <a:r>
              <a:rPr lang="en-US" dirty="0"/>
              <a:t>class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Include the </a:t>
            </a:r>
            <a:r>
              <a:rPr lang="en-US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header to use it</a:t>
            </a:r>
          </a:p>
          <a:p>
            <a:pPr lvl="2"/>
            <a:r>
              <a:rPr lang="en-US" dirty="0"/>
              <a:t>Seems to be automatically included in </a:t>
            </a:r>
            <a:r>
              <a:rPr lang="en-US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dirty="0">
                <a:solidFill>
                  <a:srgbClr val="D94B7B"/>
                </a:solidFill>
              </a:rPr>
              <a:t> </a:t>
            </a:r>
            <a:r>
              <a:rPr lang="en-US" dirty="0"/>
              <a:t>on CSE Linux environment (C++11) – but include it explicitly anyway if you use it</a:t>
            </a:r>
          </a:p>
          <a:p>
            <a:pPr lvl="1"/>
            <a:r>
              <a:rPr lang="en-US" dirty="0">
                <a:hlinkClick r:id="rId3"/>
              </a:rPr>
              <a:t>http://www.cplusplus.com/reference/string/</a:t>
            </a:r>
            <a:r>
              <a:rPr lang="en-US" dirty="0"/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37360" y="1828800"/>
            <a:ext cx="25603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4468195" y="4297503"/>
              <a:ext cx="851760" cy="423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5955" y="4285263"/>
                <a:ext cx="87876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2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dirty="0"/>
              <a:t> keyword introduces a namespace (or part of) into the current region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dirty="0"/>
              <a:t>imports all names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/>
              <a:t> imports </a:t>
            </a:r>
            <a:r>
              <a:rPr lang="en-US" i="1" dirty="0"/>
              <a:t>only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(used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152144" y="5120640"/>
            <a:ext cx="3566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52144" y="5532120"/>
            <a:ext cx="283464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37360" y="2258568"/>
            <a:ext cx="27432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1" name="Ink 150"/>
              <p14:cNvContentPartPr/>
              <p14:nvPr/>
            </p14:nvContentPartPr>
            <p14:xfrm>
              <a:off x="1445275" y="5868183"/>
              <a:ext cx="7161840" cy="84780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0235" y="5856658"/>
                <a:ext cx="7180199" cy="875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4" name="Ink 153"/>
              <p14:cNvContentPartPr/>
              <p14:nvPr/>
            </p14:nvContentPartPr>
            <p14:xfrm>
              <a:off x="544555" y="5149263"/>
              <a:ext cx="579960" cy="65304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521" y="5139543"/>
                <a:ext cx="599016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7" name="Ink 156"/>
              <p14:cNvContentPartPr/>
              <p14:nvPr/>
            </p14:nvContentPartPr>
            <p14:xfrm>
              <a:off x="3182275" y="6760263"/>
              <a:ext cx="856800" cy="1872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5078" y="6747416"/>
                <a:ext cx="873353" cy="4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9" name="Ink 158"/>
              <p14:cNvContentPartPr/>
              <p14:nvPr/>
            </p14:nvContentPartPr>
            <p14:xfrm>
              <a:off x="6345595" y="6656583"/>
              <a:ext cx="1620360" cy="3636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7675" y="6645889"/>
                <a:ext cx="1638000" cy="602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4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Benefits of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We can now refer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dirty="0"/>
              <a:t>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,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/>
              <a:t>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32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2392121" y="4297680"/>
            <a:ext cx="3566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93392" y="3145536"/>
            <a:ext cx="7315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93392" y="2907792"/>
            <a:ext cx="10058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78224" y="3145536"/>
            <a:ext cx="7315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55593"/>
            <a:ext cx="8366125" cy="513016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Here we are instantiating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dirty="0"/>
              <a:t> object </a:t>
            </a:r>
            <a:r>
              <a:rPr lang="en-US" i="1" dirty="0"/>
              <a:t>on the stack</a:t>
            </a:r>
            <a:r>
              <a:rPr lang="en-US" dirty="0"/>
              <a:t> (an ordinary local variable)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Passing the C string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dirty="0"/>
              <a:t> to its constructor method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en-US" dirty="0"/>
              <a:t> is deallocated (and its destructor invoked) when </a:t>
            </a:r>
            <a:r>
              <a:rPr lang="en-US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returns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33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2907792"/>
            <a:ext cx="173736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5526235" y="1633143"/>
              <a:ext cx="1891080" cy="32727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7235" y="1624503"/>
                <a:ext cx="1909800" cy="32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5" name="Ink 64"/>
              <p14:cNvContentPartPr/>
              <p14:nvPr/>
            </p14:nvContentPartPr>
            <p14:xfrm>
              <a:off x="4540555" y="1918983"/>
              <a:ext cx="1310040" cy="4046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9041" y="1912503"/>
                <a:ext cx="1332348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" name="Ink 72"/>
              <p14:cNvContentPartPr/>
              <p14:nvPr/>
            </p14:nvContentPartPr>
            <p14:xfrm>
              <a:off x="1580275" y="3263943"/>
              <a:ext cx="360" cy="3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8755" y="3252423"/>
                <a:ext cx="23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9" name="Ink 88"/>
              <p14:cNvContentPartPr/>
              <p14:nvPr/>
            </p14:nvContentPartPr>
            <p14:xfrm>
              <a:off x="6309595" y="2908983"/>
              <a:ext cx="918360" cy="32364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4553" y="2901423"/>
                <a:ext cx="93168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Ink 117"/>
              <p14:cNvContentPartPr/>
              <p14:nvPr/>
            </p14:nvContentPartPr>
            <p14:xfrm>
              <a:off x="7668595" y="1318503"/>
              <a:ext cx="1189080" cy="543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59955" y="1306263"/>
                <a:ext cx="1209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8" name="Ink 177"/>
              <p14:cNvContentPartPr/>
              <p14:nvPr/>
            </p14:nvContentPartPr>
            <p14:xfrm>
              <a:off x="6673195" y="2939583"/>
              <a:ext cx="464040" cy="25452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0235" y="2933463"/>
                <a:ext cx="4860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8" name="Ink 197"/>
              <p14:cNvContentPartPr/>
              <p14:nvPr/>
            </p14:nvContentPartPr>
            <p14:xfrm>
              <a:off x="7618915" y="1010343"/>
              <a:ext cx="1225800" cy="198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08115" y="991263"/>
                <a:ext cx="1254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3" name="Ink 202"/>
              <p14:cNvContentPartPr/>
              <p14:nvPr/>
            </p14:nvContentPartPr>
            <p14:xfrm>
              <a:off x="8305795" y="869223"/>
              <a:ext cx="522000" cy="62064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7149" y="860578"/>
                <a:ext cx="540012" cy="638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5" name="Ink 204"/>
              <p14:cNvContentPartPr/>
              <p14:nvPr/>
            </p14:nvContentPartPr>
            <p14:xfrm>
              <a:off x="8183755" y="751503"/>
              <a:ext cx="734760" cy="80820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75115" y="739983"/>
                <a:ext cx="75816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9" name="Ink 268"/>
              <p14:cNvContentPartPr/>
              <p14:nvPr/>
            </p14:nvContentPartPr>
            <p14:xfrm>
              <a:off x="6113755" y="2224263"/>
              <a:ext cx="128520" cy="12240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01842" y="2214543"/>
                <a:ext cx="153791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8" name="Ink 277"/>
              <p14:cNvContentPartPr/>
              <p14:nvPr/>
            </p14:nvContentPartPr>
            <p14:xfrm>
              <a:off x="2244115" y="5892303"/>
              <a:ext cx="1393920" cy="3384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35835" y="5879260"/>
                <a:ext cx="1416600" cy="58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6" name="Ink 305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5" name="Ink 324"/>
              <p14:cNvContentPartPr/>
              <p14:nvPr/>
            </p14:nvContentPartPr>
            <p14:xfrm>
              <a:off x="212635" y="6195423"/>
              <a:ext cx="2134440" cy="39312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677" y="6184613"/>
                <a:ext cx="2156396" cy="417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4" name="Ink 363"/>
              <p14:cNvContentPartPr/>
              <p14:nvPr/>
            </p14:nvContentPartPr>
            <p14:xfrm>
              <a:off x="5978755" y="3292023"/>
              <a:ext cx="1388160" cy="7560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71555" y="3284103"/>
                <a:ext cx="1420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5" name="Ink 364"/>
              <p14:cNvContentPartPr/>
              <p14:nvPr/>
            </p14:nvContentPartPr>
            <p14:xfrm>
              <a:off x="5612275" y="2520183"/>
              <a:ext cx="1137240" cy="632520"/>
            </p14:xfrm>
          </p:contentPart>
        </mc:Choice>
        <mc:Fallback>
          <p:pic>
            <p:nvPicPr>
              <p:cNvPr id="365" name="Ink 36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03635" y="2509383"/>
                <a:ext cx="116100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3" name="Ink 392"/>
              <p14:cNvContentPartPr/>
              <p14:nvPr/>
            </p14:nvContentPartPr>
            <p14:xfrm>
              <a:off x="7225795" y="4017063"/>
              <a:ext cx="177840" cy="12672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13555" y="4003743"/>
                <a:ext cx="2077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0" name="Ink 409"/>
              <p14:cNvContentPartPr/>
              <p14:nvPr/>
            </p14:nvContentPartPr>
            <p14:xfrm>
              <a:off x="7495075" y="4081503"/>
              <a:ext cx="1212120" cy="62640"/>
            </p14:xfrm>
          </p:contentPart>
        </mc:Choice>
        <mc:Fallback>
          <p:pic>
            <p:nvPicPr>
              <p:cNvPr id="410" name="Ink 40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87155" y="4077183"/>
                <a:ext cx="1229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4" name="Ink 423"/>
              <p14:cNvContentPartPr/>
              <p14:nvPr/>
            </p14:nvContentPartPr>
            <p14:xfrm>
              <a:off x="3884995" y="4856943"/>
              <a:ext cx="4952880" cy="1542600"/>
            </p14:xfrm>
          </p:contentPart>
        </mc:Choice>
        <mc:Fallback>
          <p:pic>
            <p:nvPicPr>
              <p:cNvPr id="424" name="Ink 4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71315" y="4850465"/>
                <a:ext cx="4981320" cy="1562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34" name="Ink 433"/>
              <p14:cNvContentPartPr/>
              <p14:nvPr/>
            </p14:nvContentPartPr>
            <p14:xfrm>
              <a:off x="2122075" y="5891943"/>
              <a:ext cx="497880" cy="289800"/>
            </p14:xfrm>
          </p:contentPart>
        </mc:Choice>
        <mc:Fallback>
          <p:pic>
            <p:nvPicPr>
              <p:cNvPr id="434" name="Ink 43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13075" y="5883663"/>
                <a:ext cx="5151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8" name="Ink 437"/>
              <p14:cNvContentPartPr/>
              <p14:nvPr/>
            </p14:nvContentPartPr>
            <p14:xfrm>
              <a:off x="7585795" y="555663"/>
              <a:ext cx="1246680" cy="827640"/>
            </p14:xfrm>
          </p:contentPart>
        </mc:Choice>
        <mc:Fallback>
          <p:pic>
            <p:nvPicPr>
              <p:cNvPr id="438" name="Ink 43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80754" y="544868"/>
                <a:ext cx="1259644" cy="847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8" name="Ink 447"/>
              <p14:cNvContentPartPr/>
              <p14:nvPr/>
            </p14:nvContentPartPr>
            <p14:xfrm>
              <a:off x="7519915" y="3357543"/>
              <a:ext cx="1242720" cy="799920"/>
            </p14:xfrm>
          </p:contentPart>
        </mc:Choice>
        <mc:Fallback>
          <p:pic>
            <p:nvPicPr>
              <p:cNvPr id="448" name="Ink 44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06595" y="3350349"/>
                <a:ext cx="1267920" cy="81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53" name="Ink 452"/>
              <p14:cNvContentPartPr/>
              <p14:nvPr/>
            </p14:nvContentPartPr>
            <p14:xfrm>
              <a:off x="8102395" y="1713423"/>
              <a:ext cx="460080" cy="1488600"/>
            </p14:xfrm>
          </p:contentPart>
        </mc:Choice>
        <mc:Fallback>
          <p:pic>
            <p:nvPicPr>
              <p:cNvPr id="453" name="Ink 45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94475" y="1699386"/>
                <a:ext cx="484920" cy="1509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57" name="Ink 456"/>
              <p14:cNvContentPartPr/>
              <p14:nvPr/>
            </p14:nvContentPartPr>
            <p14:xfrm>
              <a:off x="7543315" y="3770823"/>
              <a:ext cx="1208880" cy="70560"/>
            </p14:xfrm>
          </p:contentPart>
        </mc:Choice>
        <mc:Fallback>
          <p:pic>
            <p:nvPicPr>
              <p:cNvPr id="457" name="Ink 45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36117" y="3763263"/>
                <a:ext cx="1226155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63" name="Ink 462"/>
              <p14:cNvContentPartPr/>
              <p14:nvPr/>
            </p14:nvContentPartPr>
            <p14:xfrm>
              <a:off x="6187195" y="1490943"/>
              <a:ext cx="1680120" cy="251640"/>
            </p14:xfrm>
          </p:contentPart>
        </mc:Choice>
        <mc:Fallback>
          <p:pic>
            <p:nvPicPr>
              <p:cNvPr id="463" name="Ink 46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73518" y="1477623"/>
                <a:ext cx="170243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64" name="Ink 463"/>
              <p14:cNvContentPartPr/>
              <p14:nvPr/>
            </p14:nvContentPartPr>
            <p14:xfrm>
              <a:off x="8578315" y="1007103"/>
              <a:ext cx="366840" cy="878760"/>
            </p14:xfrm>
          </p:contentPart>
        </mc:Choice>
        <mc:Fallback>
          <p:pic>
            <p:nvPicPr>
              <p:cNvPr id="464" name="Ink 46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65368" y="997023"/>
                <a:ext cx="386261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66" name="Ink 465"/>
              <p14:cNvContentPartPr/>
              <p14:nvPr/>
            </p14:nvContentPartPr>
            <p14:xfrm>
              <a:off x="6719995" y="1562943"/>
              <a:ext cx="1032840" cy="1516320"/>
            </p14:xfrm>
          </p:contentPart>
        </mc:Choice>
        <mc:Fallback>
          <p:pic>
            <p:nvPicPr>
              <p:cNvPr id="466" name="Ink 46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13150" y="1546023"/>
                <a:ext cx="1057697" cy="15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2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Refine It a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C++ string library also overloads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operator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Defines a function (</a:t>
            </a:r>
            <a:r>
              <a:rPr lang="en-US" i="1" dirty="0"/>
              <a:t>not</a:t>
            </a:r>
            <a:r>
              <a:rPr lang="en-US" dirty="0"/>
              <a:t> an object method) that is invoked when the LHS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dirty="0"/>
              <a:t> and the RHS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</a:p>
          <a:p>
            <a:pPr lvl="2"/>
            <a:r>
              <a:rPr lang="en-US" dirty="0">
                <a:hlinkClick r:id="rId3"/>
              </a:rPr>
              <a:t>http://www.cplusplus.com/reference/string/string/operator&lt;&lt;/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37360" y="1371600"/>
            <a:ext cx="5669280" cy="265176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3145536"/>
            <a:ext cx="182880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string class overloads the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” operator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Creates and returns a new string that is the concatenation of the LHS and RHS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hello = hello +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concat.cc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62656" y="3145536"/>
            <a:ext cx="109728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string class overloads the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” operator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Copies the RHS and replaces the string’s contents with 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hello = hello +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concat.cc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3145536"/>
            <a:ext cx="109728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4" y="1362075"/>
            <a:ext cx="8595360" cy="4972050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statement is complex!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First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” creates a string that is the concatenation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en-US" dirty="0"/>
              <a:t>’s current contents and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endParaRPr lang="en-US" dirty="0"/>
          </a:p>
          <a:p>
            <a:pPr lvl="1"/>
            <a:r>
              <a:rPr lang="en-US" dirty="0"/>
              <a:t>Then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” creates a copy of the concatenation to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lvl="1"/>
            <a:r>
              <a:rPr lang="en-US" dirty="0"/>
              <a:t>Without the syntactic sugar: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+(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hello(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hello = hello +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hello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concat.cc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11680" y="3145536"/>
            <a:ext cx="347472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71600" y="6263640"/>
            <a:ext cx="704088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hello.operator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+(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World!"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3881755" y="6182103"/>
              <a:ext cx="4114440" cy="2296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5636" y="6165903"/>
                <a:ext cx="4136758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4805515" y="5813823"/>
              <a:ext cx="1900800" cy="345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7235" y="5807697"/>
                <a:ext cx="1915920" cy="362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3227995" y="5724183"/>
              <a:ext cx="1509480" cy="5572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1071" y="5707263"/>
                <a:ext cx="1540087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3164635" y="6219543"/>
              <a:ext cx="243720" cy="1177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2035" y="6206223"/>
                <a:ext cx="267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2183995" y="5070063"/>
              <a:ext cx="1798920" cy="57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74995" y="5059623"/>
                <a:ext cx="1824840" cy="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0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dirty="0"/>
              <a:t> defines a set of stream manipulator functions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Pass them to a stream to affect formatting</a:t>
            </a:r>
          </a:p>
          <a:p>
            <a:pPr lvl="2"/>
            <a:r>
              <a:rPr lang="en-US" dirty="0">
                <a:hlinkClick r:id="rId3"/>
              </a:rPr>
              <a:t>http://www.cplusplus.com/reference/iomanip/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4"/>
              </a:rPr>
              <a:t>http://www.cplusplus.com/reference/ios/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"Hi!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hex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manip.cc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80160" y="1828800"/>
            <a:ext cx="23774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742555" y="1991343"/>
              <a:ext cx="450000" cy="23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629" y="1977663"/>
                <a:ext cx="468735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1029115" y="1918263"/>
              <a:ext cx="167760" cy="1933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1195" y="1909623"/>
                <a:ext cx="1893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2422675" y="3182943"/>
              <a:ext cx="592200" cy="5248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1882" y="3173230"/>
                <a:ext cx="608030" cy="546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6337675" y="1560423"/>
              <a:ext cx="2082960" cy="8265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27235" y="1553583"/>
                <a:ext cx="210276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" name="Ink 38"/>
              <p14:cNvContentPartPr/>
              <p14:nvPr/>
            </p14:nvContentPartPr>
            <p14:xfrm>
              <a:off x="2879875" y="2192943"/>
              <a:ext cx="124200" cy="9907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69465" y="2187181"/>
                <a:ext cx="143225" cy="1005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/>
              <p14:cNvContentPartPr/>
              <p14:nvPr/>
            </p14:nvContentPartPr>
            <p14:xfrm>
              <a:off x="3299275" y="2176023"/>
              <a:ext cx="637920" cy="7462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90280" y="2167023"/>
                <a:ext cx="65519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" name="Ink 40"/>
              <p14:cNvContentPartPr/>
              <p14:nvPr/>
            </p14:nvContentPartPr>
            <p14:xfrm>
              <a:off x="3687355" y="2898903"/>
              <a:ext cx="945000" cy="4172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75831" y="2887743"/>
                <a:ext cx="969849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4" name="Ink 83"/>
              <p14:cNvContentPartPr/>
              <p14:nvPr/>
            </p14:nvContentPartPr>
            <p14:xfrm>
              <a:off x="7432435" y="2259543"/>
              <a:ext cx="289080" cy="68652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24155" y="2249833"/>
                <a:ext cx="306720" cy="70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5" name="Ink 84"/>
              <p14:cNvContentPartPr/>
              <p14:nvPr/>
            </p14:nvContentPartPr>
            <p14:xfrm>
              <a:off x="7128595" y="3258903"/>
              <a:ext cx="613800" cy="212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21031" y="3248637"/>
                <a:ext cx="630730" cy="39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7" name="Ink 86"/>
              <p14:cNvContentPartPr/>
              <p14:nvPr/>
            </p14:nvContentPartPr>
            <p14:xfrm>
              <a:off x="3829915" y="1605063"/>
              <a:ext cx="3271320" cy="135180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21995" y="1597147"/>
                <a:ext cx="3283560" cy="1364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9" name="Ink 88"/>
              <p14:cNvContentPartPr/>
              <p14:nvPr/>
            </p14:nvContentPartPr>
            <p14:xfrm>
              <a:off x="3656035" y="1582383"/>
              <a:ext cx="247320" cy="21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47035" y="1576983"/>
                <a:ext cx="26568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7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dirty="0"/>
              <a:t> sets the width of the </a:t>
            </a:r>
            <a:r>
              <a:rPr lang="en-US" i="1" dirty="0"/>
              <a:t>next</a:t>
            </a:r>
            <a:r>
              <a:rPr lang="en-US" dirty="0"/>
              <a:t> field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Only affects the next thing sent to the output stream (</a:t>
            </a:r>
            <a:r>
              <a:rPr lang="en-US" i="1" dirty="0"/>
              <a:t>i.e.</a:t>
            </a:r>
            <a:r>
              <a:rPr lang="en-US" dirty="0"/>
              <a:t> it is not persistent)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"Hi!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hex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manip.cc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657600" y="2898648"/>
            <a:ext cx="10058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1" name="Ink 40"/>
              <p14:cNvContentPartPr/>
              <p14:nvPr/>
            </p14:nvContentPartPr>
            <p14:xfrm>
              <a:off x="3981115" y="1715943"/>
              <a:ext cx="3949560" cy="36252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1035" y="1705154"/>
                <a:ext cx="3971880" cy="38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3" name="Ink 52"/>
              <p14:cNvContentPartPr/>
              <p14:nvPr/>
            </p14:nvContentPartPr>
            <p14:xfrm>
              <a:off x="5678155" y="3017343"/>
              <a:ext cx="2841480" cy="21780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1676" y="3009410"/>
                <a:ext cx="2857678" cy="234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2" name="Ink 61"/>
              <p14:cNvContentPartPr/>
              <p14:nvPr/>
            </p14:nvContentPartPr>
            <p14:xfrm>
              <a:off x="3021715" y="2377623"/>
              <a:ext cx="1504440" cy="60588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5956" y="2362863"/>
                <a:ext cx="1523515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4" name="Ink 63"/>
              <p14:cNvContentPartPr/>
              <p14:nvPr/>
            </p14:nvContentPartPr>
            <p14:xfrm>
              <a:off x="5233555" y="2368263"/>
              <a:ext cx="858960" cy="62604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5995" y="2357829"/>
                <a:ext cx="875520" cy="642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4" name="Ink 73"/>
              <p14:cNvContentPartPr/>
              <p14:nvPr/>
            </p14:nvContentPartPr>
            <p14:xfrm>
              <a:off x="6085315" y="2265663"/>
              <a:ext cx="1303560" cy="68364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73072" y="2259903"/>
                <a:ext cx="1326966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6" name="Ink 75"/>
              <p14:cNvContentPartPr/>
              <p14:nvPr/>
            </p14:nvContentPartPr>
            <p14:xfrm>
              <a:off x="6619915" y="2281863"/>
              <a:ext cx="1243080" cy="68688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3079" y="2273939"/>
                <a:ext cx="1260350" cy="701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" name="Ink 78"/>
              <p14:cNvContentPartPr/>
              <p14:nvPr/>
            </p14:nvContentPartPr>
            <p14:xfrm>
              <a:off x="4305475" y="5147103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87475" y="5129103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1" name="Ink 80"/>
              <p14:cNvContentPartPr/>
              <p14:nvPr/>
            </p14:nvContentPartPr>
            <p14:xfrm>
              <a:off x="3847915" y="2162343"/>
              <a:ext cx="1407960" cy="1944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7835" y="2151285"/>
                <a:ext cx="1431720" cy="219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" name="Ink 81"/>
              <p14:cNvContentPartPr/>
              <p14:nvPr/>
            </p14:nvContentPartPr>
            <p14:xfrm>
              <a:off x="5488075" y="2191143"/>
              <a:ext cx="1333080" cy="17568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718" y="2174583"/>
                <a:ext cx="1350715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3" name="Ink 82"/>
              <p14:cNvContentPartPr/>
              <p14:nvPr/>
            </p14:nvContentPartPr>
            <p14:xfrm>
              <a:off x="7094035" y="2194383"/>
              <a:ext cx="442440" cy="11700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82875" y="2181783"/>
                <a:ext cx="469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4" name="Ink 83"/>
              <p14:cNvContentPartPr/>
              <p14:nvPr/>
            </p14:nvContentPartPr>
            <p14:xfrm>
              <a:off x="2525635" y="3160623"/>
              <a:ext cx="659160" cy="3996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19515" y="3155943"/>
                <a:ext cx="6735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6" name="Ink 85"/>
              <p14:cNvContentPartPr/>
              <p14:nvPr/>
            </p14:nvContentPartPr>
            <p14:xfrm>
              <a:off x="7677955" y="2026983"/>
              <a:ext cx="396000" cy="25416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67155" y="2011525"/>
                <a:ext cx="421560" cy="28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7" name="Ink 86"/>
              <p14:cNvContentPartPr/>
              <p14:nvPr/>
            </p14:nvContentPartPr>
            <p14:xfrm>
              <a:off x="5042035" y="3186543"/>
              <a:ext cx="241920" cy="1152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36635" y="3176823"/>
                <a:ext cx="25524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3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to work hard to mimic encapsulation, abstraction</a:t>
            </a:r>
          </a:p>
          <a:p>
            <a:pPr lvl="1"/>
            <a:r>
              <a:rPr lang="en-US" b="1" dirty="0"/>
              <a:t>Encapsulation:</a:t>
            </a:r>
            <a:r>
              <a:rPr lang="en-US" dirty="0"/>
              <a:t>  hiding implementation details</a:t>
            </a:r>
          </a:p>
          <a:p>
            <a:pPr lvl="2"/>
            <a:r>
              <a:rPr lang="en-US" dirty="0"/>
              <a:t>Used header file conventions and the “static” specifier to separate private functions from public functions</a:t>
            </a:r>
          </a:p>
          <a:p>
            <a:pPr lvl="2"/>
            <a:r>
              <a:rPr lang="en-US" dirty="0"/>
              <a:t>Cast structures to void* to hide implementation-specific details (generalize)</a:t>
            </a:r>
          </a:p>
          <a:p>
            <a:pPr lvl="1"/>
            <a:r>
              <a:rPr lang="en-US" b="1" dirty="0"/>
              <a:t>Abstraction:</a:t>
            </a:r>
            <a:r>
              <a:rPr lang="en-US" dirty="0"/>
              <a:t>  associating behavior with encapsulated state</a:t>
            </a:r>
          </a:p>
          <a:p>
            <a:pPr lvl="2"/>
            <a:r>
              <a:rPr lang="en-US" dirty="0"/>
              <a:t>Function that operate on a </a:t>
            </a:r>
            <a:r>
              <a:rPr lang="en-US" dirty="0" err="1"/>
              <a:t>LinkedList</a:t>
            </a:r>
            <a:r>
              <a:rPr lang="en-US" dirty="0"/>
              <a:t> were not really tied to the linked list structure</a:t>
            </a:r>
          </a:p>
          <a:p>
            <a:pPr lvl="2"/>
            <a:r>
              <a:rPr lang="en-US" dirty="0"/>
              <a:t>We passed a linked list to a function, rather than invoking a method on a linked list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145035" y="4584783"/>
              <a:ext cx="7608960" cy="852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3155" y="4568943"/>
                <a:ext cx="763704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187955" y="5656143"/>
              <a:ext cx="4921200" cy="355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9315" y="5645703"/>
                <a:ext cx="4945320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8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Manipulators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</a:t>
            </a:r>
            <a:r>
              <a:rPr lang="en-US" dirty="0"/>
              <a:t> set the numerical base for </a:t>
            </a:r>
            <a:r>
              <a:rPr lang="en-US" i="1" dirty="0"/>
              <a:t>integers</a:t>
            </a:r>
            <a:r>
              <a:rPr lang="en-US" dirty="0"/>
              <a:t> output to the stream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Stays in effect until you set the stream to another base (</a:t>
            </a:r>
            <a:r>
              <a:rPr lang="en-US" i="1" dirty="0"/>
              <a:t>i.e.</a:t>
            </a:r>
            <a:r>
              <a:rPr lang="en-US" dirty="0"/>
              <a:t> it is persistent)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40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"Hi!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hex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manip.cc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50592" y="3136392"/>
            <a:ext cx="5486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50592" y="3383280"/>
            <a:ext cx="548640" cy="3657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3574675" y="2531343"/>
              <a:ext cx="579240" cy="7117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7835" y="2521983"/>
                <a:ext cx="59544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Ink 31"/>
              <p14:cNvContentPartPr/>
              <p14:nvPr/>
            </p14:nvContentPartPr>
            <p14:xfrm>
              <a:off x="5156155" y="2642583"/>
              <a:ext cx="587160" cy="6001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9311" y="2634668"/>
                <a:ext cx="601929" cy="616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3558475" y="3672183"/>
              <a:ext cx="705600" cy="3585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8750" y="3664255"/>
                <a:ext cx="724690" cy="375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5139595" y="3707823"/>
              <a:ext cx="564840" cy="32904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0589" y="3697023"/>
                <a:ext cx="584653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Ink 35"/>
              <p14:cNvContentPartPr/>
              <p14:nvPr/>
            </p14:nvContentPartPr>
            <p14:xfrm>
              <a:off x="6423355" y="3385983"/>
              <a:ext cx="494640" cy="2484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15435" y="3377703"/>
                <a:ext cx="5108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6364675" y="3313263"/>
              <a:ext cx="189720" cy="1771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3155" y="3305703"/>
                <a:ext cx="209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/>
              <p14:cNvContentPartPr/>
              <p14:nvPr/>
            </p14:nvContentPartPr>
            <p14:xfrm>
              <a:off x="6382675" y="3623943"/>
              <a:ext cx="568800" cy="208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76187" y="3612221"/>
                <a:ext cx="586462" cy="4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2" name="Ink 61"/>
              <p14:cNvContentPartPr/>
              <p14:nvPr/>
            </p14:nvContentPartPr>
            <p14:xfrm>
              <a:off x="4260835" y="2284743"/>
              <a:ext cx="1742760" cy="25704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55075" y="2276091"/>
                <a:ext cx="1758960" cy="277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5" name="Ink 64"/>
              <p14:cNvContentPartPr/>
              <p14:nvPr/>
            </p14:nvContentPartPr>
            <p14:xfrm>
              <a:off x="4377115" y="3872703"/>
              <a:ext cx="239040" cy="25812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62737" y="3861183"/>
                <a:ext cx="267437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9" name="Ink 68"/>
              <p14:cNvContentPartPr/>
              <p14:nvPr/>
            </p14:nvContentPartPr>
            <p14:xfrm>
              <a:off x="5921515" y="3579663"/>
              <a:ext cx="660960" cy="49824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10721" y="3570663"/>
                <a:ext cx="682908" cy="5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8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and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 is (roughly) a subset of C++</a:t>
            </a:r>
          </a:p>
          <a:p>
            <a:pPr lvl="1"/>
            <a:r>
              <a:rPr lang="en-US" dirty="0"/>
              <a:t>You can still use </a:t>
            </a:r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/>
              <a:t> – but bad style in ordinary C++ code</a:t>
            </a:r>
          </a:p>
          <a:p>
            <a:pPr lvl="1"/>
            <a:r>
              <a:rPr lang="en-US" dirty="0"/>
              <a:t>Can mix C and C++ idioms if needed to work with existing code, but avoid mixing if you can</a:t>
            </a:r>
          </a:p>
          <a:p>
            <a:pPr lvl="2"/>
            <a:r>
              <a:rPr lang="en-US" dirty="0"/>
              <a:t>Use C++(11)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41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1371600"/>
            <a:ext cx="5669280" cy="182880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cstdio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from C!\n"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784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helloworld3.cc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>
                <a:solidFill>
                  <a:srgbClr val="669900"/>
                </a:solidFill>
              </a:rPr>
              <a:t> </a:t>
            </a:r>
            <a:r>
              <a:rPr lang="en-US" dirty="0"/>
              <a:t>is an object instance of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Supports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operator for “extraction”</a:t>
            </a:r>
          </a:p>
          <a:p>
            <a:pPr lvl="2"/>
            <a:r>
              <a:rPr lang="en-US" dirty="0"/>
              <a:t>Can be used in conditionals –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successful</a:t>
            </a:r>
          </a:p>
          <a:p>
            <a:pPr lvl="1"/>
            <a:r>
              <a:rPr lang="en-US" dirty="0"/>
              <a:t>Has a </a:t>
            </a:r>
            <a:r>
              <a:rPr lang="en-US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and methods to detect and clear errors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42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188720" y="1371600"/>
            <a:ext cx="6766560" cy="283464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"Type a number: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typed: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0" y="96196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echonum.cc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975915" y="3168183"/>
              <a:ext cx="339840" cy="34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915" y="3151263"/>
                <a:ext cx="376560" cy="3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5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</a:t>
            </a:r>
            <a:r>
              <a:rPr lang="en-US" i="1" dirty="0"/>
              <a:t>different</a:t>
            </a:r>
            <a:r>
              <a:rPr lang="en-US" dirty="0"/>
              <a:t> versions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/>
              <a:t> are called?</a:t>
            </a:r>
          </a:p>
          <a:p>
            <a:pPr lvl="1"/>
            <a:r>
              <a:rPr lang="en-US" dirty="0"/>
              <a:t>For now, ignore manipulator functions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Also, what is output?</a:t>
            </a:r>
          </a:p>
          <a:p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1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3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4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43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023360" y="2926080"/>
            <a:ext cx="4572000" cy="3566160"/>
          </a:xfrm>
          <a:prstGeom prst="roundRect">
            <a:avLst>
              <a:gd name="adj" fmla="val 285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&lt;string&gt;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string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hex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&lt;&lt;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n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"e!"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0" y="252475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msg.cc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2" name="Ink 41"/>
              <p14:cNvContentPartPr/>
              <p14:nvPr/>
            </p14:nvContentPartPr>
            <p14:xfrm>
              <a:off x="4598515" y="5312343"/>
              <a:ext cx="367560" cy="70308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4835" y="5300829"/>
                <a:ext cx="395640" cy="728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" name="Ink 50"/>
              <p14:cNvContentPartPr/>
              <p14:nvPr/>
            </p14:nvContentPartPr>
            <p14:xfrm>
              <a:off x="6238315" y="5475783"/>
              <a:ext cx="357480" cy="24732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0395" y="5465718"/>
                <a:ext cx="374040" cy="26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5866075" y="5995623"/>
              <a:ext cx="1582200" cy="37764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2758" y="5983743"/>
                <a:ext cx="1610634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4" name="Ink 93"/>
              <p14:cNvContentPartPr/>
              <p14:nvPr/>
            </p14:nvContentPartPr>
            <p14:xfrm>
              <a:off x="7205995" y="5483343"/>
              <a:ext cx="426240" cy="25128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96995" y="5474343"/>
                <a:ext cx="4464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5" name="Ink 94"/>
              <p14:cNvContentPartPr/>
              <p14:nvPr/>
            </p14:nvContentPartPr>
            <p14:xfrm>
              <a:off x="7239115" y="5485143"/>
              <a:ext cx="329040" cy="2307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1195" y="5475063"/>
                <a:ext cx="3470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7" name="Ink 96"/>
              <p14:cNvContentPartPr/>
              <p14:nvPr/>
            </p14:nvContentPartPr>
            <p14:xfrm>
              <a:off x="5836915" y="5687103"/>
              <a:ext cx="1521360" cy="33984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25758" y="5675943"/>
                <a:ext cx="1540076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8" name="Ink 97"/>
              <p14:cNvContentPartPr/>
              <p14:nvPr/>
            </p14:nvContentPartPr>
            <p14:xfrm>
              <a:off x="7858315" y="5722383"/>
              <a:ext cx="402840" cy="29448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1475" y="5711943"/>
                <a:ext cx="4201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9" name="Ink 98"/>
              <p14:cNvContentPartPr/>
              <p14:nvPr/>
            </p14:nvContentPartPr>
            <p14:xfrm>
              <a:off x="7898995" y="5705463"/>
              <a:ext cx="392040" cy="30456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0355" y="5696823"/>
                <a:ext cx="4096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8" name="Ink 107"/>
              <p14:cNvContentPartPr/>
              <p14:nvPr/>
            </p14:nvContentPartPr>
            <p14:xfrm>
              <a:off x="1493875" y="3023103"/>
              <a:ext cx="2330640" cy="232668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79479" y="3009783"/>
                <a:ext cx="2356912" cy="23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4" name="Ink 123"/>
              <p14:cNvContentPartPr/>
              <p14:nvPr/>
            </p14:nvContentPartPr>
            <p14:xfrm>
              <a:off x="4932595" y="5450583"/>
              <a:ext cx="817200" cy="55152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21080" y="5440510"/>
                <a:ext cx="836631" cy="573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8" name="Ink 187"/>
              <p14:cNvContentPartPr/>
              <p14:nvPr/>
            </p14:nvContentPartPr>
            <p14:xfrm>
              <a:off x="281035" y="4953783"/>
              <a:ext cx="1046160" cy="5630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5560" y="4939743"/>
                <a:ext cx="1080348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6" name="Ink 195"/>
              <p14:cNvContentPartPr/>
              <p14:nvPr/>
            </p14:nvContentPartPr>
            <p14:xfrm>
              <a:off x="5803795" y="579063"/>
              <a:ext cx="2620080" cy="57276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90835" y="565735"/>
                <a:ext cx="2643480" cy="6004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program that uses stream to:</a:t>
            </a:r>
          </a:p>
          <a:p>
            <a:pPr lvl="1"/>
            <a:r>
              <a:rPr lang="en-US" dirty="0"/>
              <a:t>Prompt the user to type 5 floats</a:t>
            </a:r>
          </a:p>
          <a:p>
            <a:pPr lvl="1"/>
            <a:r>
              <a:rPr lang="en-US" dirty="0"/>
              <a:t>Prints them out in opposite order with 4 digits of precision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47040" y="371844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7680" y="3709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2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major addition is support for classes and objects!</a:t>
            </a:r>
          </a:p>
          <a:p>
            <a:pPr lvl="1"/>
            <a:r>
              <a:rPr lang="en-US" dirty="0"/>
              <a:t>Classes</a:t>
            </a:r>
          </a:p>
          <a:p>
            <a:pPr lvl="2"/>
            <a:r>
              <a:rPr lang="en-US" dirty="0"/>
              <a:t>Public, private, and protected </a:t>
            </a:r>
            <a:r>
              <a:rPr lang="en-US" b="1" dirty="0"/>
              <a:t>methods</a:t>
            </a:r>
            <a:r>
              <a:rPr lang="en-US" dirty="0"/>
              <a:t> and </a:t>
            </a:r>
            <a:r>
              <a:rPr lang="en-US" b="1" dirty="0"/>
              <a:t>instance variables</a:t>
            </a:r>
          </a:p>
          <a:p>
            <a:pPr lvl="2"/>
            <a:r>
              <a:rPr lang="en-US" dirty="0"/>
              <a:t>(multiple!) inheritance</a:t>
            </a:r>
          </a:p>
          <a:p>
            <a:pPr lvl="1"/>
            <a:r>
              <a:rPr lang="en-US" dirty="0"/>
              <a:t>Polymorphism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Static polymorphism</a:t>
            </a:r>
            <a:r>
              <a:rPr lang="en-US" dirty="0"/>
              <a:t>:  multiple functions or methods with the same name, but different argument types (overloading)</a:t>
            </a:r>
          </a:p>
          <a:p>
            <a:pPr lvl="3"/>
            <a:r>
              <a:rPr lang="en-US" dirty="0"/>
              <a:t>Works for all functions, not just class members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Dynamic (subtype) polymorphism</a:t>
            </a:r>
            <a:r>
              <a:rPr lang="en-US" dirty="0"/>
              <a:t>:  derived classes can override methods of parents, and methods will be dispatched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to emulate generic data structures</a:t>
            </a:r>
          </a:p>
          <a:p>
            <a:pPr lvl="1"/>
            <a:r>
              <a:rPr lang="en-US" dirty="0"/>
              <a:t>Generic linked list using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payload</a:t>
            </a:r>
          </a:p>
          <a:p>
            <a:pPr lvl="1"/>
            <a:r>
              <a:rPr lang="en-US" dirty="0"/>
              <a:t>Pass function pointers to generalize different “methods” for data structures</a:t>
            </a:r>
          </a:p>
          <a:p>
            <a:pPr lvl="2"/>
            <a:r>
              <a:rPr lang="en-US" dirty="0"/>
              <a:t>Comparisons, deallocation, pickling up state,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864835" y="2222463"/>
              <a:ext cx="770400" cy="1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8355" y="2210583"/>
                <a:ext cx="789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3638035" y="3612783"/>
              <a:ext cx="3147480" cy="430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0475" y="3597663"/>
                <a:ext cx="317196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</a:t>
            </a:r>
            <a:r>
              <a:rPr lang="en-US" dirty="0">
                <a:solidFill>
                  <a:srgbClr val="FF0000"/>
                </a:solidFill>
              </a:rPr>
              <a:t>templates</a:t>
            </a:r>
            <a:r>
              <a:rPr lang="en-US" dirty="0"/>
              <a:t> to facilitate generic data types</a:t>
            </a:r>
          </a:p>
          <a:p>
            <a:pPr lvl="1"/>
            <a:r>
              <a:rPr lang="en-US" dirty="0"/>
              <a:t>Parametric polymorphism – same idea as Java generics, but different in details, particularly implementation</a:t>
            </a:r>
          </a:p>
          <a:p>
            <a:pPr lvl="1"/>
            <a:r>
              <a:rPr lang="en-US" dirty="0"/>
              <a:t>To declare that x is a vector of </a:t>
            </a:r>
            <a:r>
              <a:rPr lang="en-US" dirty="0" err="1"/>
              <a:t>ints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x;</a:t>
            </a:r>
          </a:p>
          <a:p>
            <a:pPr lvl="1"/>
            <a:r>
              <a:rPr lang="en-US" dirty="0"/>
              <a:t>To declare that x is a vector of floats: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x;</a:t>
            </a:r>
          </a:p>
          <a:p>
            <a:pPr lvl="1"/>
            <a:r>
              <a:rPr lang="en-US" dirty="0"/>
              <a:t>To declare that x is a vector of (vectors of floats):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vector&lt;vector&lt;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x;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193315" y="2479503"/>
              <a:ext cx="945360" cy="617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915" y="2466183"/>
                <a:ext cx="9763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4351915" y="2194383"/>
              <a:ext cx="3160800" cy="98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6155" y="2182863"/>
                <a:ext cx="317952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0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to be careful about namespace collisions</a:t>
            </a:r>
          </a:p>
          <a:p>
            <a:pPr lvl="1"/>
            <a:r>
              <a:rPr lang="en-US" dirty="0"/>
              <a:t>C distinguishes between external and internal linkage</a:t>
            </a:r>
          </a:p>
          <a:p>
            <a:pPr lvl="2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 to prevent a name from being visible outside a source file (as close as C gets to “private”)</a:t>
            </a:r>
          </a:p>
          <a:p>
            <a:pPr lvl="2"/>
            <a:r>
              <a:rPr lang="en-US" dirty="0"/>
              <a:t>Otherwise, name is global and visible everywhere</a:t>
            </a:r>
          </a:p>
          <a:p>
            <a:pPr lvl="1"/>
            <a:r>
              <a:rPr lang="en-US" dirty="0"/>
              <a:t>We used naming conventions to help avoid collisions in the global namespace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IteratorNext</a:t>
            </a:r>
            <a:r>
              <a:rPr lang="en-US" dirty="0"/>
              <a:t> vs.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IteratorNext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18955" y="4346823"/>
              <a:ext cx="365400" cy="2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3195" y="4336023"/>
                <a:ext cx="381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371355" y="4358703"/>
              <a:ext cx="280440" cy="4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3795" y="4345383"/>
                <a:ext cx="301680" cy="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2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Permits a module to define its own namespace!</a:t>
            </a:r>
          </a:p>
          <a:p>
            <a:pPr lvl="1"/>
            <a:r>
              <a:rPr lang="en-US" dirty="0"/>
              <a:t>The linked list module could define an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dirty="0"/>
              <a:t>” namespace while the hash table module could define an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dirty="0"/>
              <a:t>” namespace</a:t>
            </a:r>
          </a:p>
          <a:p>
            <a:pPr lvl="1"/>
            <a:r>
              <a:rPr lang="en-US" dirty="0"/>
              <a:t>Both modules could define an Iterator class</a:t>
            </a:r>
          </a:p>
          <a:p>
            <a:pPr lvl="2"/>
            <a:r>
              <a:rPr lang="en-US" dirty="0"/>
              <a:t>One would be globally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LL::Iterator</a:t>
            </a:r>
            <a:r>
              <a:rPr lang="en-US" dirty="0"/>
              <a:t> and the other would be globally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HT::Iterator</a:t>
            </a:r>
          </a:p>
          <a:p>
            <a:r>
              <a:rPr lang="en-US" dirty="0"/>
              <a:t>Classes also allow duplicate names without collisions</a:t>
            </a:r>
          </a:p>
          <a:p>
            <a:pPr lvl="1"/>
            <a:r>
              <a:rPr lang="en-US" dirty="0"/>
              <a:t>Namespaces group and isolate names in collections of classes and other “global” things (somewhat like Java packages)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2865</TotalTime>
  <Words>3705</Words>
  <Application>Microsoft Office PowerPoint</Application>
  <PresentationFormat>On-screen Show (4:3)</PresentationFormat>
  <Paragraphs>757</Paragraphs>
  <Slides>44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Intro CSE 333 Spring 2019</vt:lpstr>
      <vt:lpstr>Administrivia</vt:lpstr>
      <vt:lpstr>Today’s Goals</vt:lpstr>
      <vt:lpstr>C</vt:lpstr>
      <vt:lpstr>C++</vt:lpstr>
      <vt:lpstr>C</vt:lpstr>
      <vt:lpstr>C++</vt:lpstr>
      <vt:lpstr>C</vt:lpstr>
      <vt:lpstr>C++</vt:lpstr>
      <vt:lpstr>C</vt:lpstr>
      <vt:lpstr>C++</vt:lpstr>
      <vt:lpstr>C</vt:lpstr>
      <vt:lpstr>C++</vt:lpstr>
      <vt:lpstr>Some Tasks Still Hurt in C++</vt:lpstr>
      <vt:lpstr>Some Tasks Still Hurt in C++</vt:lpstr>
      <vt:lpstr>C++ Has Many, Many Features</vt:lpstr>
      <vt:lpstr>How to Think About C++</vt:lpstr>
      <vt:lpstr>Or…</vt:lpstr>
      <vt:lpstr>Hello World in C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Hello World in C++</vt:lpstr>
      <vt:lpstr>Wow…</vt:lpstr>
      <vt:lpstr>Let’s Refine It a Bit</vt:lpstr>
      <vt:lpstr>Let’s Refine It a Bit</vt:lpstr>
      <vt:lpstr>Let’s Refine It a Bit</vt:lpstr>
      <vt:lpstr>Let’s Refine It a Bit</vt:lpstr>
      <vt:lpstr>Let’s Refine It a Bit</vt:lpstr>
      <vt:lpstr>String Concatenation</vt:lpstr>
      <vt:lpstr>String Assignment</vt:lpstr>
      <vt:lpstr>String Manipulation</vt:lpstr>
      <vt:lpstr>Stream Manipulators</vt:lpstr>
      <vt:lpstr>Stream Manipulators</vt:lpstr>
      <vt:lpstr>Stream Manipulators</vt:lpstr>
      <vt:lpstr>C and C++</vt:lpstr>
      <vt:lpstr>Reading</vt:lpstr>
      <vt:lpstr>Peer Instruction Question</vt:lpstr>
      <vt:lpstr>Extra Exercise #1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Intro CSE 333 Spring 2018</dc:title>
  <dc:creator>Justin Hsia;Aaron Johnston</dc:creator>
  <cp:lastModifiedBy>cse-loaner</cp:lastModifiedBy>
  <cp:revision>100</cp:revision>
  <cp:lastPrinted>2019-01-28T18:48:16Z</cp:lastPrinted>
  <dcterms:created xsi:type="dcterms:W3CDTF">2018-04-11T23:02:06Z</dcterms:created>
  <dcterms:modified xsi:type="dcterms:W3CDTF">2019-04-20T01:42:24Z</dcterms:modified>
</cp:coreProperties>
</file>