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2.xml" ContentType="application/vnd.openxmlformats-officedocument.presentationml.tags+xml"/>
  <Override PartName="/ppt/ink/ink5.xml" ContentType="application/inkml+xml"/>
  <Override PartName="/ppt/tags/tag3.xml" ContentType="application/vnd.openxmlformats-officedocument.presentationml.tags+xml"/>
  <Override PartName="/ppt/ink/ink6.xml" ContentType="application/inkml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ink/ink7.xml" ContentType="application/inkml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ink/ink8.xml" ContentType="application/inkml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ink/ink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0.xml" ContentType="application/inkml+xml"/>
  <Override PartName="/ppt/tags/tag10.xml" ContentType="application/vnd.openxmlformats-officedocument.presentationml.tags+xml"/>
  <Override PartName="/ppt/ink/ink11.xml" ContentType="application/inkml+xml"/>
  <Override PartName="/ppt/tags/tag11.xml" ContentType="application/vnd.openxmlformats-officedocument.presentationml.tags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4" r:id="rId2"/>
  </p:sldMasterIdLst>
  <p:notesMasterIdLst>
    <p:notesMasterId r:id="rId44"/>
  </p:notesMasterIdLst>
  <p:handoutMasterIdLst>
    <p:handoutMasterId r:id="rId45"/>
  </p:handoutMasterIdLst>
  <p:sldIdLst>
    <p:sldId id="257" r:id="rId3"/>
    <p:sldId id="340" r:id="rId4"/>
    <p:sldId id="338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39" r:id="rId36"/>
    <p:sldId id="263" r:id="rId37"/>
    <p:sldId id="264" r:id="rId38"/>
    <p:sldId id="265" r:id="rId39"/>
    <p:sldId id="266" r:id="rId40"/>
    <p:sldId id="268" r:id="rId41"/>
    <p:sldId id="341" r:id="rId42"/>
    <p:sldId id="269" r:id="rId4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6FF"/>
    <a:srgbClr val="4B2A85"/>
    <a:srgbClr val="E2661A"/>
    <a:srgbClr val="669900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85769" autoAdjust="0"/>
  </p:normalViewPr>
  <p:slideViewPr>
    <p:cSldViewPr snapToGrid="0">
      <p:cViewPr varScale="1">
        <p:scale>
          <a:sx n="80" d="100"/>
          <a:sy n="80" d="100"/>
        </p:scale>
        <p:origin x="948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/>
              <a:t>09-</a:t>
            </a:r>
            <a:fld id="{05C8B643-16FD-412D-A9D2-AA4562B448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12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1:21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3330 14049 140 0,'-18'0'55'0,"12"3"-30"0,0 0-32 16,6-3 10-16</inkml:trace>
  <inkml:trace contextRef="#ctx0" brushRef="#br0" timeOffset="1">3294 14055 249 0,'-6'0'28'0,"9"-3"-13"15,-3 3-9-15,6 3-2 0,3-1-1 16,0 1 1-16,6 0-5 16,5 5 1-16,7-1 2 15,6 4 1-15,6 0 1 16,5-1 0-16,13-2-2 0,2-3-2 16,1 1 3-1,14-4 0-15,7-2-1 0,14-5-2 16,-3-8 1-16,7 2-1 15,-1-5 2-15,3 6 1 16,-6-1 1-16,-8 1 2 16,2 2-1-16,-3 0 2 15,-6 3 2-15,4-1 5 16,-7 1-6-16,-5 2 0 16,5-2-2-16,-6 2-1 15,1 1-6-15,-1-1-1 0,1 0 5 16,-4 1 3-16,-2 2 3 15,2-3 2-15,-2 0-8 16,2 1-3-16,1 2-1 16,2 0 2-16,-5 0 6 15,-7 0 4-15,4 0 0 16,-10 0 1-16,-5 0 0 16,-7 0 2-16,-5 0-5 15,0 0-3-15,-9 2-1 16,-4 1-1-16,-5 0 0 15,-3-1 0-15,0 1-5 16,-6 0-1-16,-3-1-15 16,0 1-4-16,-6-3-29 0,0 0-10 15,3-3-62 1</inkml:trace>
  <inkml:trace contextRef="#ctx0" brushRef="#br0" timeOffset="2">7299 14992 84 0,'-6'-19'33'0,"6"38"-18"0,0-8-9 0,0-11 11 15,0 0 2-15,0 2 1 16,0-2 0-16,0 3 0 15</inkml:trace>
  <inkml:trace contextRef="#ctx0" brushRef="#br0" timeOffset="3">7282 15013 251 0,'-9'0'8'0,"3"0"-4"0,0 0-1 16,3 0 0-16,0 0 7 15,9 8 13 1,0-3-4-16,3 1 2 16,3-1-1-16,2-2-3 15,7 2 2-15,12-2-8 16,15 2-4-16,5-3-2 15,22 1 1-15,14 0-3 16,9-1 0-16,18 1-1 16,21-3-2-16,3 0 1 15,12 0 1-15,12 3 1 0,-1-1 3 16,-5 1 8 0,0 2 3-16,-24 1-2 15,-3-1 1-15,-12 0 0 16,-12 3-1-16,-12 0-7 0,-11-3-5 15,-16 1-2-15,-11-1-1 16,-10 0-16-16,-11 1-6 16,-9-1-38-16,-7-3-14 15</inkml:trace>
  <inkml:trace contextRef="#ctx0" brushRef="#br0" timeOffset="4">6805 16166 48 0,'0'0'19'0,"-3"0"-10"0,3 0 0 0,0 0 9 16,0 0 12-16,0 0 6 15,0 0 3-15,0 0 3 16,0 0-10-16,0 0-4 16,0 0-5-16,0 0-3 15,0 0-10-15,0 0-2 0,0 0 2 0,3-3-2 16,3-2 1-16,0 0-5 16,6 0-3-16,2-3 2 15,4 2 2-15,3 6-2 16,0-2 0-16,3-1-1 15,3 0 1-15,-1-2-2 16,1 5-1-16,9 0 1 16,0 0-1-16,-1-3 2 15,1 3 1-15,3 0-1 16,2-2 1-16,1 2-2 16,0 0-1-16,-1 0 3 15,1 0 2-15,0 0-2 16,2 0-2-16,-2 0 0 15,0-3-1-15,-4 3 2 16,13-5 1-16,-3 5 3 0,2-3 3 16,-2 1 0-16,-3-1 0 15,-1 3-5-15,4 0-1 16,-1 0-1 0,-2 0-2-16,12-5 1 0,-4 5-1 15,1-3-3-15,-4 0 2 16,4 3 1-16,-3 0 2 15,-4 0-1-15,1 0-1 16,-4 0 1-16,13 0-1 16,-6 0 2-16,-1 0 1 15,1-2-1-15,-4 2-2 16,1 0-2-16,3 0 1 0,-4 0 1 16,-5 0 2-1,-3 0-1-15,2 0-1 0,7 0 5 16,-3 0 1-16,2 0-2 15,-2 0-3-15,2-6 0 16,1 6 1-16,3 0-3 16,-7-2 0-16,7-1 1 15,0 0 2-15,-1-2-3 16,4 5 0-16,-4-2 1 16,1 2 2-16,0 2 3 15,-4-2 2-15,-2 5 3 16,-4-2 1-16,7 0-1 15,-3-3 1-15,-4 0-4 16,1 0-2-16,3 0-2 16,-10 0-3-16,-2 0 1 15,-6-3 1-15,0 0-12 16,-6-2-3-16,-4 5-43 0,1-5-17 16,0-16-69-1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6:32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3865 11565 40 0,'-8'0'16'0,"8"-3"-8"0,-3 9-7 0,3-6 3 15,0 2 4-15,0 1 3 16,0-3 16-16,0 5 9 0,0-5-7 15,0 0-5-15,0 3 4 16,-3-3 2-16,0 2-14 16,3-2-7-16,0 3-5 15,0-3-4-15,0 0 3 0,0 0-2 16,3 3 2-16,3-1-4 16,5 1 0-16,1 2 3 15,0-2 3-15,3 0-2 16,0-3-2-16,3 0 0 15,3 0 1-15,2 0-1 16,4 2-1-16,0 1 1 16,0 0 1-16,-3-3-1 15,2 0 2-15,1 0-4 16,3 0 0-16,0 0 1 16,3 0 2-16,-1 2-1 0,-2-2-1 15,0 0 1-15,0 0-1 16,-1 0 0-16,4 0 0 15,0 0 0-15,0 0 0 16,-1 0 0-16,-2 0 0 16,0 0 0-16,0 0 0 15,2 0 0-15,4-2 2 16,-3 2-3-16,0 0 0 16,-1-3 1-16,4 3 2 15,6-3-1-15,-1 1-1 16,1 2 1-16,-6 0-1 15,2 0-3-15,1 0 2 16,3 0 1-16,-1 0 2 16,1 0-1-16,0 0 2 15,5 0-4-15,1-3 0 0,0 3 1 16,-7 0 2-16,7 0-3 16,0 0 0-16,-4 0-1 15,4-3 0-15,0 1 2 16,-1-1 2-16,4-2-1 15,-1 2 2-15,-5 0 0 16,-9 1 1-16,-4-1-2 16,-2-2 1-16,-3 2-4 15,-3 1-2-15,0-1-71 16,-1 3-46-16,1-5 48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6:40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 3950 56 0,'0'-8'22'0,"3"8"-12"0,2-5 1 16,-2 2 10-16,3 1 2 15,-6-1 3-15,0 3-5 16,0-3-1-16,0 3-5 15,0 6-1-15,0 7-8 16,0 8-4-16,-9 14-1 16,1 23 1-16,-4 18 3 0,3 4-4 15,3-1-1-15,3 6 2 0,3 2 3 16,3-7-2-16,3-9-2 16,3-10-11-16,-9-8-6 15,3-6-19 1,0-7-42-16,3-8 5 15</inkml:trace>
  <inkml:trace contextRef="#ctx0" brushRef="#br0" timeOffset="1">686 3895 128 0,'6'-8'49'0,"6"8"-26"0,9 0-29 16,-12 2 8-16,12-2-7 15,3 0 1-15,14 3 4 16,10-3 2-16,15 0-3 16,5 0 1-16,15 0 0 15,1 0 2-15,8 3-1 16,3-1 2-16,9 1 2 0,7 0 2 16,-1-1 3-16,3 4 1 15,3-6-1-15,6-3-1 16,0 0-5-16,0-7-3 0,3-1 0 15,-3 3 3-15,-3-5 2 16,-9 5-2-16,-6 3-3 16,-8 5 2-16,-10 5 2 15,-6 0 0-15,-8 1 2 16,-10 4-4-16,-5-2 0 16,-7-3 1-16,-2 1 2 15,-3-4-3-15,-4 1 0 0,-2-3 1 16,-6 0 0-16,-3 0 4 15,-7 0 3-15,-2 0-6 16,-3 0-3-16,-9 0 3 16,3-3 1-16,-3 1 2 15,0-1 0-15,0 0-2 16,9 1-4 0,2-9-3-16,4 11 0 15,0-8 1-15,0 8-3 16,-3-5 2-16,0 2 1 15,-1 1 2-15,-5 2-1 16,-3 0 2-16,-3 0-2 16,0 0 2-16,-3 0-4 15,-6 0 0-15,3 10-1 16,-3 6 0-16,0 3 2 16,-3 4-3-16,0 9 2 15,0 5-1-15,-6 11 0 16,0 10 2-16,3 3 0 15,0 5-3-15,3-5 2 16,0-8 1-16,0-6 2 16,3-2-1-16,-3-2-1 15,0-4 3-15,3-4 0 16,-3-6-1-16,0-5-2 16,0-3 1-16,-2-5-1 15,2-3 2-15,0-2 1 0,0-1-1 16,0-5 1-1,0 1 0-15,0-1 1 0,-3-2-2 16,-6-3-2-16,-3 0 5 16,-6 0 1-16,-6 0-5 15,-2 2-2-15,-7 1-3 16,-6 0 3-16,0 5 2 16,-8-3 4-16,-7 0-2 15,-5-2 0-15,-4 2-1 16,-8-2-2-16,-4-3 1 15,-2 0-1-15,-9 0 0 16,-3-8 0-16,-7 0 0 16,-5 3 2-16,-6-1-3 15,-3 4 0-15,-6-1 5 16,-3 0 2-16,-9 1-2 0,-3 2-3 16,0 2 4-16,-3-2 1 15,-3 0 0-15,6 3-1 16,12-3-1-16,0 0 0 15,3-3 0-15,18 1 0 16,12-4-2-16,8 1-2 16,16 0-39-16,-4 2-19 15,16 14-61 1</inkml:trace>
  <inkml:trace contextRef="#ctx0" brushRef="#br0" timeOffset="2">1527 8127 140 0,'-3'-5'52'0,"3"5"-28"0,6-3-28 0,0 3 8 15,3-3 0-15,5 1 2 16,13-4 0-16,3 1-1 16,3 0-3-16,5-1 3 0,4 4 4 15,0-1-3-15,-4 6-1 0,-2-1-2 16,0 4-3-1,3-1 1-15,-10 0 1 0,4 1 1 16,-3-1 1-16,-6-5-29 16,-4 0-12-16,-2 0-33 15</inkml:trace>
  <inkml:trace contextRef="#ctx0" brushRef="#br0" timeOffset="3">2533 8114 180 0,'-6'-6'68'0,"9"6"-36"0,15 0-40 16,-9 0 12-16,5 3-9 15,13 0 1-15,6-1 2 16,6 1 1-16,11 0 1 15,1-1-5-15,-1-2 1 0,7 0 2 16,3 0 1-16,-7-2 5 16,-2-1 2-16,-1 0-38 15,7-2-55 1,-1 0 8-16</inkml:trace>
  <inkml:trace contextRef="#ctx0" brushRef="#br0" timeOffset="4">17495 16772 148 0,'-9'-27'57'0,"-3"25"-30"0,-3-17-23 16,9 14 13-16,-14-3-13 15,-7 0-1-15,-9 3-5 16,-9 0 0-16,-11 5 2 15,-10 5-5-15,-8 0-1 0,-12 16 0 16,-10 0 4-16,-8 11 1 16,-12 0 1-16,-9 8 2 15,0-1 3-15,-6 14 4 16,3 11 2-16,0 10-3 16,12 3-3-16,12 2-5 0,15 6 0 15,11 10 0-15,16-8 2 16,20-2-6-16,21-6-1 15,21-2-3-15,21-6 0 16,27-4 9-16,29-9 6 16,24-8 3-16,27-16 4 15,24-7-3-15,24-22-1 16,17-10 0-16,10-14 1 16,5-7-3-16,-6-6-3 15,1-8 4-15,-19-7 4 16,-11-17-3-16,-18-2 0 15,-15-5-4-15,-12 5-1 0,-21-11-1 16,-18-10 0-16,-20-3 2 16,-22 5 3-16,-17 6 5 15,-30 2 3-15,-15 5-5 16,-18-2-2-16,-20 6-5 16,-22 1-2-16,-17 14-1 15,-24 6-2-15,-21 10-4 16,-15 8 0-16,-17 13 0 15,-4 13 2-15,-12 6 1 16,1 13 1-16,-7 13-3 16,7 10 0-16,8 6 4 15,1 8 1-15,14 16-3 16,21 11-1-16,21 4-2 16,15 4 0-16,20 20 3 15,22 8 0-15,35-4-8 16,24-1-4-16,30 0 2 0,38-5 4 15,28-22 4-15,26-10 2 16,29-18 3-16,22-22 1 16,21-20 3-16,17-28 1 15,9-17 1-15,-2-14 2 16,-1-22-1-16,-15-17 0 16,-11-14-3-16,-18 0 1 15,-28 5-4-15,-17-10 0 16,-32 5 5-16,-34 0 3 0,-26 14 0 15,-30 2 1-15,-27-3-4 16,-35 11 0-16,-28 5-3 16,-32 14 0-16,-15 12-8 15,-21 14 0-15,-8 16-1 16,11 5 2-16,6 19-32 16,15 12-12-16,18 12-92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7:00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4312 6683 136 0,'-6'-2'52'0,"3"4"-28"0,3-4-24 0,0 2 10 0,0 0-6 15,-3 0-1-15,0 0 1 16,0 0 0 0,-6-3 6-16,0 0 4 0,-3 1-1 15,0-1 0-15,-2 1-1 16,-7-4 2-16,0 1-3 15,0 2-1-15,-3-2-2 16,-3 0 0-16,-2-1-2 16,-1 1-1-16,0-3 3 15,-6 0 3-15,1 0 0 16,-1 0 3-16,0 0-1 16,-2 3 2-16,2 2-10 15,0 1-3-15,0-1-2 0,1 1 2 16,-1-1-1-16,0 0-1 15,0 1 1-15,-2-4-1 16,-1 1 0-16,0 2 0 16,1-5 0-16,-7 3 0 15,3 3 0-15,-2 4 2 16,2 3-3-16,0 1 0 16,4-1-1-16,-1 0-2 15,-3 3 3-15,4 0 0 16,-4 0 1-16,6 0 0 15,-2 3 0-15,-1-1 2 0,3 3-3 16,3 6-2-16,1 0 2 16,-7-1 0-16,6 1-2 15,3 2 2-15,1 3-1 16,2-1-2-16,-3 6-4 16,6-5-2-16,1 0 11 15,5 5 6-15,3 0-5 16,0 3 0-16,6-3-2 15,3 3 2-15,0 0-6 16,6-1-1-16,0-2 2 16,0-2 3-16,9 2-1 15,3 0 0-15,0-2-1 16,6-1 0-16,-3 3 2 16,5-5 2-16,4 2 1 15,3 4 1-15,0-4-5 16,6-2-1-16,2-3 1 0,1-2 0 15,3-1-2-15,2 1 2 16,1-4 3-16,0 1 1 16,2-2-1-16,4-4 1 15,3 1-7-15,2-1 1 16,1-2 1-16,5 3 3 16,-2-3 0-16,2-3-1 15,1-8 1-15,-1 3 1 16,4 0-1-16,-4 0 2 15,1-2-4-15,2-1-2 16,-2 0-1-16,0 1 3 16,11-1 2-16,-6 1 4 15,-2-4-2-15,-4 6-2 0,-2-2 0 16,0 2-1-16,-4-3 0 16,1 0 0-16,-1 1 0 15,1-1 0-15,-1 0 0 16,1-2 2-16,-3 2-1 15,-1-2-1-15,-2 2-2 16,2 1 1-16,-2-3 1 16,0-1 2-16,-4 1-1 15,-2-3-1-15,6 0 3 16,-4-3 0-16,-5 1-4 16,0-9 1-16,-4 4 2 15,-2-4 1-15,3-2-1 16,-3 2 1-16,-7 1-2 0,1-1-1 15,-3 1 1-15,0-3 1 16,-3-1-1 0,0-1-1-16,-1-1 5 15,-2-3 1-15,-3 1-2 0,-3 2-3 16,-6 0 0-16,-3 0 1 16,-6 1 5-16,-3-14 4 15,-3 5-4-15,-9 0 1 16,0 3-5-16,-2 0-2 15,-10 0 2-15,0 0 0 16,-3 2-1-16,-2 3-2 0,-7-2 1 16,-6-3-1-16,-5 5 2 15,-7 3 1-15,1 2 1 16,-10 3 0-16,-2 3-2 16,-7 3-2-16,-5 4 1 15,-3 4-1-15,2-1-3 16,4 0 2-16,0 1-1 15,5 2 0-15,1 0-20 16,8 5-10-16,-5 0-57 16,2 14-22-16,7-14 11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7:05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 6932 96 0,'9'-13'38'0,"-9"13"-20"0,0 3-12 0,3 2 11 15</inkml:trace>
  <inkml:trace contextRef="#ctx0" brushRef="#br0" timeOffset="1">2404 6956 214 0,'3'29'26'15,"0"11"-6"-15,-3 2-5 16,0 6-9-16,-3-1 5 0,3-2 2 0,0 3-4 16,0-6-1-16,0-10-2 15,0-3 1-15,-3-8-2 16,3-2 2 0,0-6-4-16,0-2 0 15,0-9 3-15,0-2 1 0,0-13-1 16,3-8-6-1,0-3-2-15,3-5 1 16,3 0 2-16,0-3-2 16,3-5 0-16,0 8-1 15,-1 2 0-15,1 6 0 16,3 3 0-16,-3 2 0 16,0 5-2-16,3 3 3 15,0 6 2-15,-3 7-5 16,0 11 1-16,-3 2 3 0,-4 4 2 15,4 1 2-15,-9 1 0 16,3-3-2-16,-3-2 1 16,0-1-2-16,3-4 2 15,-3-4 0-15,3-4 3 16,-3-6-5-16,6-6-1 16,0-4 0-16,3-6 2 15,0-11-3-15,3-2 0 16,3 0-1-16,0 3 0 15,0 2 2-15,0 5 0 16,5 6-3-16,7 2 2 0,-3 9-1 16,0 4-2-1,-3 6 5-15,-4 11 1 0,-2 2 0 16,0 3 1-16,-3 2-2 16,-3 3 2-16,0-2-2 15,-3-1-1-15,0-2-6 16,3-5-4-16,-6-3-21 15,6-11-51 1,0-8-25 0,6-5 26-16</inkml:trace>
  <inkml:trace contextRef="#ctx0" brushRef="#br0" timeOffset="2">3350 7051 124 0,'0'-8'49'0,"0"6"-26"0,0-6-20 0,0 5 12 16,-2-2 6-16,-4-1 5 15,-3 1-1-15,-6 2 0 16,-9 6-14-16,0 2 2 0,0 6 3 16,-2 2-10-16,-1 11-4 15,3 8-3-15,3 2-1 16,6 1 0-16,6-4-2 15,0-2 0-15,9-2 3 16,9-3 0-16,3-8 1 16,3-6 0-16,9-7 0 15,6-8 0-15,-4-6 0 16,1-5-3-16,-3-8 0 0,-3-2 2 16,-3-3 2-1,-6 0 0-15,-3 5-1 0,-3 3 1 16,-1 5-1-16,-2 5 4 15,-3 6 2-15,0 5-5 16,0 13 0-16,0 8-3 16,0 6-2-16,3-1 3 15,3 3 2-15,0-2-2 16,3-1 0-16,0-5-8 16,0-5-4-16,6-5-29 15,0-3-12-15,3-8-23 16</inkml:trace>
  <inkml:trace contextRef="#ctx0" brushRef="#br0" timeOffset="3">3601 7075 132 0,'0'16'52'0,"0"0"-28"0,2 13-26 0,1-13 9 16,-3 2 6-16,0 1 3 15,0-1 1-15,0 1 0 16,0-3-9-16,0-3-3 0,0-3 1 16,0-2-5-16,0-2-1 0,0-6 0 15,3-6 0-15,0-4-5 16,3-14-1-16,0-5-6 16,3 0-3-16,9-3 6 15,0-2 3 1,3-3 4-16,3 2 1 0,-1 6 5 15,1 5 2-15,0 6 13 16,-3 7 7-16,3 11-7 16,0 13-1-16,-1 6-6 15,-5 5-2-15,-3 15-4 16,-3 4 1-16,-6-1-4 16,0 0-2-16,-6-2 0 15,6 10 1-15,-3-13-28 16,3-5-11-16,0-8-48 15</inkml:trace>
  <inkml:trace contextRef="#ctx0" brushRef="#br0" timeOffset="4">4217 7255 164 0,'0'16'63'0,"3"-3"-34"0,-3 6-30 0,0-9 12 15,-3 3-5-15,-9 3 1 16,-6 8-17-16,0 0-8 16,-3-3-55-16,-3 0-25 15</inkml:trace>
  <inkml:trace contextRef="#ctx0" brushRef="#br0" timeOffset="5">4788 6982 88 0,'0'-2'33'0,"0"-14"-18"0,0 8 2 16,0 5 16-16,0 3 5 0,-6-2 2 16,0 2-3-16,-3 0 2 15,-3 0-21-15,-2 8-2 0,-4-1 1 16,-3 4-11-16,0 0-4 16,3-1 1-1,3 1 0-15,0-1-6 0,12 1 0 16,9 2-4-16,6 0 2 15,0 3 1-15,6 3-1 16,3 2 1-16,0 0 3 16,-3-2 0-16,-1-1 1 15,-2-2 4-15,-9-3 5 16,-3 1 6-16,-3-4 5 16,-6 1-4-16,-3-3-1 15,-3-3-7-15,-5-5-3 0,-7 0-2 16,0 0-3-16,0-3-10 15,0 1-4-15,9-1-17 16,4 0-8-16,2-2-26 16,12 0-11-16,9-6-8 15</inkml:trace>
  <inkml:trace contextRef="#ctx0" brushRef="#br0" timeOffset="6">4973 7041 168 0,'0'0'66'0,"0"0"-36"0,3 0-33 0,-3 0 11 16,3 2-6-16,3 1 1 15,0 0 2-15,3-3 4 16,-1 2-4-16,7 1 1 0,6-3 1 16,0 0-1-16,-3-3-1 15,3 1-3-15,-3-4 1 16,-1 1-2-16,-2-3 2 15,-3 0-2-15,-3 0 2 16,-6-5 4 0,-3-3-3-16,-6 5-2 15,-3 1 1-15,-9 7 0 16,-5 1-1-16,-1 4 1 16,0 9 2-16,0 2 4 15,0 3-4-15,3 2-3 16,4 1 1-16,2 7 0 0,3 1 1 15,6-3 2-15,6-3-5 16,6 0-3-16,6-2 1 16,6-4 0-16,11-4-13 15,4-3-3-15,3-3-35 16,0-5-14-16,8 0-17 16</inkml:trace>
  <inkml:trace contextRef="#ctx0" brushRef="#br0" timeOffset="7">5577 7006 132 0,'-9'-16'52'0,"-9"19"-28"0,9-22-26 0,6 14 9 16,-6 2 6-16,0 1 6 16,-3-6 3-16,-2 8 2 15,-7 8-13-15,0 2 0 0,-3 4 0 16,3 2-9-16,6 2 0 15,4 3-4-15,2 11-2 16,3-3 0-16,9-2 0 16,6-4 0-16,5-1 0 15,7-4-2-15,18-7-1 16,0-3-16-16,-1-6-8 16,-2-4-36-1,3-14-22-15,-1-5 41 16</inkml:trace>
  <inkml:trace contextRef="#ctx0" brushRef="#br0" timeOffset="8">5788 6657 156 0,'-6'0'57'0,"6"8"-30"0,0 18-25 15,0-7 14-15,0 5 3 16,0 7 5-16,0 22-8 15,0-2-2-15,0-1-8 16,-3 3-4-16,3 0-1 0,0-6 1 16,0-4 1-16,3-9-23 0,0-5-9 15,0-5-61 1</inkml:trace>
  <inkml:trace contextRef="#ctx0" brushRef="#br0" timeOffset="9">5648 6898 152 0,'-12'-6'57'0,"15"6"-30"0,3 0-32 0,-6 0 10 15,9 0 12-15,3-2 9 0,3-1-9 16,6 0-4-16,3 3-8 15,6-2-4-15,2-1 0 16,4 3-4-16,9 0 0 0,-7 0-38 16,-2 0-17-16,-3 0-15 15</inkml:trace>
  <inkml:trace contextRef="#ctx0" brushRef="#br0" timeOffset="10">6095 6985 152 0,'-6'34'57'0,"3"-15"-30"0,0 7-32 15,3-12 12-15,0 4-8 16,0 3 0-16,0-2-17 16,0-1-8-16,3 1-33 15,-3-3-14-15</inkml:trace>
  <inkml:trace contextRef="#ctx0" brushRef="#br0" timeOffset="11">6044 6884 272 0,'-24'-5'101'0,"27"3"-54"0,0-1-61 0,0 0 14 16,3 1-6-16,0-1 3 15,3 0-16-15,3 1-4 16,3-1-29-16,0 3-11 15,6-3-20-15,6 3-6 0</inkml:trace>
  <inkml:trace contextRef="#ctx0" brushRef="#br0" timeOffset="12">6244 7030 116 0,'-12'34'44'0,"9"-15"-24"0,-12 21-21 16,12-22 7-16,6 1-2 15,6-1 0-15,-3 1 4 16,3-3 5-16,3-6 2 15,3-2 0-15,2-3 4 16,4-5 0-16,0-5-10 16,6-3 3-16,3-5 2 0,-7-6-5 15,-5-2-3-15,-12 0 1 0,-9-3 0 16,-3 0-1 0,-3 3 1-16,-5-5-11 0,-4 5-4 15,0 5-38-15,3 5-15 16,3 11-22-1</inkml:trace>
  <inkml:trace contextRef="#ctx0" brushRef="#br0" timeOffset="13">6550 7033 104 0,'9'23'41'0,"-6"-4"-22"0,3 7-16 0,-3-7 10 16,0-1-8-16,-3 1-3 0,3-3 7 15,-3-3 6-15,0-2 6 16,0-3 4-16,0-3-9 16,0-5-4-16,3-8-7 15,0-8-4-15,3-5 0 0,3-8-4 16,12 0 2-16,0-11-1 16,2 6-2-16,1 10 3 15,3 8 0 1,0 19 3-16,-3 7 1 0,2 11 7 15,-5 8 4-15,0 3-5 16,0-3-1-16,0 0-6 16,0-2-2-16,-1-3-42 15,4-6-19-15,0-10-18 16</inkml:trace>
  <inkml:trace contextRef="#ctx0" brushRef="#br0" timeOffset="14">7842 6797 140 0,'-6'0'52'0,"-6"5"-28"0,21-12-19 0,-6 7 11 15,0-3 4-15,0-2 2 16,0-3 2-16,0 0 0 16,3-8-13-16,-3 0-4 0,0-3-3 15,3-2-2-15,0-3 1 16,-3 3-2-16,3 0 2 15,0-3-4-15,-3 3 0 16,0 5 1-16,-3 6 0 0,0 2-3 16,3 18-2-1,0 9 2-15,0 10 2 16,0 8 3-16,0 8-1 16,0 0 2-16,0 8-2 15,0 0-1-15,2-6 3 16,1-7 0-16,0-3-4 15,-3-8-1-15,3-5-28 16,-3-5-12-16,0-6-48 16</inkml:trace>
  <inkml:trace contextRef="#ctx0" brushRef="#br0" timeOffset="15">7783 7072 220 0,'-21'0'82'0,"24"0"-44"0,12 0-49 0,-1 0 11 16,-2 0-1-16,6 0 5 16,0-2 4-16,6-1 3 15,3 0-5-15,2 1-2 0,-2-1 0 16,0 3-2-16,0 0-2 16,0 0 1-16,-4 0 1 15,1-3-36-15,-3 3-15 16,0-2-43-1</inkml:trace>
  <inkml:trace contextRef="#ctx0" brushRef="#br0" timeOffset="16">8217 6861 236 0,'-9'-6'90'0,"12"6"-48"0,3-2-69 15,3 2 5-15,0 0-36 16,-3 0-49 0,6 5 20-16</inkml:trace>
  <inkml:trace contextRef="#ctx0" brushRef="#br0" timeOffset="17">8309 7067 216 0,'-6'5'82'0,"6"-2"-44"0,3 0-62 0,-3-3 4 15,6 0-67-15,3-3-26 16</inkml:trace>
  <inkml:trace contextRef="#ctx0" brushRef="#br0" timeOffset="18">9060 6818 152 0,'-12'-10'57'0,"12"10"-30"0,0 0-27 0,0 0 13 15,0 5-7-15,-3 3 2 16,0 5-5-16,0 6 0 16,3 15-1-16,0 3-4 0,0 0 1 15,6-2 1-15,3 4 0 16,2-4 0-16,1-6 0 15,6-8 0-15,6-8 0 16,0-5 2-16,0-11 3 16,-3-4 2-16,2-7 3 15,-2-4-3-15,-3-3-2 0,-3-6-2 16,-3-5 0-16,-3 3-2 16,0 3 2-1,-3 2 0-15,-3 6 3 0,0 4 1 16,0 4 1-16,-3 7-4 15,0 3-3-15,3 13 0 16,0 6-1-16,2 5 0 16,1-1 0-16,6 1-3 15,3-3 2-15,3-2-4 16,-3-3 1-16,0-3-22 16,0-5-11-16,3-3-20 15,-1-5-36 1,4-5 26-16</inkml:trace>
  <inkml:trace contextRef="#ctx0" brushRef="#br0" timeOffset="19">9622 6898 148 0,'-3'-8'55'0,"0"2"-30"0,-15-1-10 0,15 7 20 16,0-3 1-16,-3 3 0 16,-3 0-15-16,1 3-5 15,-1 2-10-15,0 0-6 0,0 3-3 16,3 5-1-16,3 6 0 15,6-1-2-15,3 1-1 16,3 2 4-16,6 0 3 16,5 0 1-16,-2 1 2 15,-6-4-2-15,-3 1-1 16,-6-4 3-16,-3-1 2 16,-12 2 4-16,0-9-20 15,-3-1-9-15,0-9-19 16,1-2-6-16,2 0-14 15,3-3-33 1,3-3 23-16</inkml:trace>
  <inkml:trace contextRef="#ctx0" brushRef="#br0" timeOffset="20">9747 6948 104 0,'24'-3'41'0,"-15"6"-22"0,6-3-9 16,-3 0 14-16,0 0-4 15,2-5 0-15,-2-1-5 0,0 1-1 16,-3 0-8-16,0 0 9 0,0-1 7 16,-3 1-5-16,-3-3-2 15,-3 0-8-15,0 0-3 16,-3 0 0-16,-6 3 0 16,-6 2-2-16,0 3 1 15,-3 3-2-15,1 5 2 16,2 5-4-16,0 6 0 15,3 2-4-15,3 3 1 16,6-3 2-16,3 3 1 16,6-1-4-16,3-1 1 15,6-4 2-15,3-5 1 16,-1-2-4-16,4-3-1 16,3-6-24-16,0-2-10 15,0-2-15-15,0-6-34 16,-7-3 22-16</inkml:trace>
  <inkml:trace contextRef="#ctx0" brushRef="#br0" timeOffset="21">10030 6977 112 0,'-3'-21'44'0,"6"21"-24"0,-3 3-24 15,0 10 32 1,0 5-11-16,0 1-3 16,0 2-1-16,0 0-8 15,0 0 6-15,3-2 2 0,0-3-4 16,-3-3-1-1,0 0-2-15,0-8-4 0,3-2 2 16,0-8-1-16,6-3 3 16,6-5-5-16,-1-9-1 15,1-7 0-15,0-2 0 16,0 2 0 0,0-1 0-16,6 4-3 0,-6 5 2 15,0 5-1-15,5 3-2 16,4 5-4-16,0 5 0 15,0 3-64 1,0 3-36-16,3-3 46 16</inkml:trace>
  <inkml:trace contextRef="#ctx0" brushRef="#br0" timeOffset="22">10979 6842 156 0,'-20'-10'60'0,"14"4"-32"0,-6 1-13 16,3 5 18-16,-3 0-10 15,-3 3-3-15,-6 2-11 16,0 5-6-16,-2 6-2 0,-4 6-4 0,3 7 2 16,3 2-1-16,6 1 0 15,6-3 0-15,9-2 0 16,9-6 0-16,3 3 0 16,6-6-25-16,3-2-9 15,3-5-42 1,-1-11-21-16,7-6 45 15</inkml:trace>
  <inkml:trace contextRef="#ctx0" brushRef="#br0" timeOffset="23">11021 6932 172 0,'-27'13'66'0,"24"-10"-36"0,-12 23-40 0,12-12 11 0,-2-1 6 16,-1 3 4-16,3 2-2 15,3 1-3-15,3 2-3 16,11-3-3-16,1-2 3 0,3-2 7 16,3-6 5-16,0-3 4 15,0-8 3-15,0-2-8 16,-1-6-1-16,-2 1-1 16,-3-4 2-16,-3-1-3 15,-9-4 1-15,-6-7-7 16,-3-1-1-16,-3 6-9 15,-3 2-4-15,-3 6-20 0,0 3-8 16,-5 4-39 0,5 9-51-16</inkml:trace>
  <inkml:trace contextRef="#ctx0" brushRef="#br0" timeOffset="24">11250 6924 108 0,'0'19'44'0,"3"-17"-24"0,0 6-15 0,0 5 13 16,0 1 5-16,0-1 6 0,-3 3-10 16,0 0-1-16,0-3-10 15,0-2-5-15,0-1 0 16,0-2-2-16,0-3-1 15,0 1 5-15,0-6 1 0,0 0 0 16,0 0 1-16,0-6-6 16,0 1-1-16,3-8-16 15,0-6-2 1,0-5-2-16,3 3 8 16,0 3 5-16,3 2 9 15,0 5 6-15,0 3-13 16,3 3-3-16,0 10 3 15,0 1 2-15,-4 7 9 16,1 3 6-16,-3-3 3 0,0 3 0 16,-3-3 4-1,0-2 0-15,0-1-10 0,-3-2-5 16,0-2-6-16,0-6 1 16,0 0 3-16,3-3 1 15,3-2-6-15,3-6 0 16,9-10-8-16,-3 0-3 15,3 2 5-15,0 1 5 16,-1 2 1-16,-2 5-1 16,3 6 5-16,-3 2 1 15,0 9 4-15,-3 7 1 16,-3 3 3-16,0 2 1 16,-6-2-3-16,0 0-3 15,0 2-5-15,-3-4 0 16,0-1-33-16,0-3-15 0,0-2-36 15</inkml:trace>
  <inkml:trace contextRef="#ctx0" brushRef="#br0" timeOffset="25">11738 6874 176 0,'-3'0'66'0,"9"5"-36"0,-3 6-33 16,0-3 11-16,-3 5 9 16,0 11 8-16,0 0 3 0,-3-1 1 15,3 1-16-15,0 0-8 0,0-5-3 16,0-4 4 0,0-1-5-16,0-4-2 15,0-2 2-15,0-3 3 16,0-5-10-16,3-2-5 15,-3-4-6-15,3-4-3 16,0-3 1-16,0-8-1 16,3-6 8-16,0 3 7 15,0 6 2-15,3 4-1 16,0 4 5-16,0 2 1 16,0 3 2-16,0 10 0 15,0 8 6-15,0 0 4 16,-3 3-1-16,-3 0 2 0,-3-3-2 15,0 1 0 1,0-4-1-16,0-2 0 0,0-3-9 16,0 1-3-16,0-6 1 15,0 0 1-15,6-6-7 16,0-1-4-16,11-7-9 16,1-4-3-16,3-3 8 15,0 2 8-15,0 6 1 16,-3 5 2-16,-1 8 2 15,1 8 2-15,-3 2 1 16,3 6 3-16,-3 0-1 16,-3 0 0-16,-3 0-1 15,0-3 2-15,3-2-3 0,-3-3-2 16,-1 0-27 0,4-3-12-16,0-2-36 15,3-6-34-15,3-5 38 16</inkml:trace>
  <inkml:trace contextRef="#ctx0" brushRef="#br0" timeOffset="26">12337 6887 168 0,'-15'-10'66'0,"15"7"-36"0,-3-2-15 0,0 5 18 16,-3 0-5-16,-3 2-2 16,-3 1-14-16,-3 5-5 15,-3 8-5-15,1 5-2 0,2 0 3 16,3 3-4-16,3 0 0 15,3-3-1-15,3 0 0 0,6-2 2 16,3-4 0-16,6-1 0 16,3-4 0-16,2-5 2 15,1-5 3-15,3-2-7 16,3-9 0-16,0-2 0 16,-6-3 1-16,-4-10 1 15,-2 2 0-15,-3 0 0 16,-3 6 2-16,-3 4-3 15,0 4 0-15,0 4-1 16,-3 6 0-16,0 8 0 16,3 8 0-16,0 3 4 15,0-1 1-15,3 3-4 16,3 1-1-16,0-4-2 16,0-2 0-16,0-3-28 0,0-2-14 15,0-3-47 1</inkml:trace>
  <inkml:trace contextRef="#ctx0" brushRef="#br0" timeOffset="27">12524 6911 124 0,'0'0'49'0,"3"13"-26"0,12 0-16 0,-9 1 15 15,0-1 13-15,3 3 10 16,-6 0-10-16,0-1-6 0,-3-1-16 15,0-4-4-15,0 1 1 16,0-6-2-16,6 0 1 0,0-2 3 16,-3-3 3-16,0-3-4 15,0-2-1-15,0-5-13 16,0-9-5-16,0-5-5 16,3 0 0-16,0 3 2 15,3 5 5-15,-1 3 1 16,4 5 0-16,0 3 4 15,0 5 2-15,0 3 2 16,0 7 1-16,-3 11 2 16,-3-2 1-16,0-1-6 15,-3 1 0-15,0-1-12 16,3-4-3-16,0-4-20 0,3 1-5 16,2-3-20-1,13-6-49-15,0-4 18 16</inkml:trace>
  <inkml:trace contextRef="#ctx0" brushRef="#br0" timeOffset="28">13021 6892 184 0,'0'-10'68'0,"0"5"-36"0,-3-3-15 0,-3 8 22 16,-3-3-11-16,-2 3-4 16,-1 0-13-16,-3 5-5 15,-3 3-4-15,0 8-4 0,-3 8-1 16,3-3-1-16,3 3 0 15,13 0-2-15,2-1 1 16,2-1 3-16,4-4 1 0,6-5-2 16,0-2 2-16,3-6 1 15,6-7 2-15,-3-6-1 16,3-3 2-16,-3-10-2 16,-4-8 2-16,-2-6 0 15,-3-2 1-15,-3 0-5 16,-6-8 1-16,-3 3 2 15,-9 2 1-15,3 9-4 16,0 4 1-16,4 6-2 16,-1 5 0-16,3 6 0 15,0 4-2-15,3 9 3 16,6 13 0-16,0 2 5 0,2 6 2 16,1 5 2-16,0 3 0 15,3 8-7 1,0-3 0-16,0-3 1 0,3-5 3 15,0-2-13-15,3-4-7 16,-1-4-43-16,1-8-20 16,15-11-14-1</inkml:trace>
  <inkml:trace contextRef="#ctx0" brushRef="#br0" timeOffset="29">13382 6784 236 0,'-12'-13'90'0,"3"10"-48"0,-3 0-38 0,3 3 21 0,-6 3-12 16,-9 0 0-16,-3 2-5 16,4 0-3-16,2 3-2 15,6 5-7-15,3 1 0 0,6 2-9 16,6-1-2-16,3 9 6 16,3 5 2-16,3-2 2 15,3-3 4-15,-3-3 0 16,-3-3 3-16,-6 1 8 15,-6-3 3-15,-3-3-2 16,-6 0-1-16,-6-2-33 16,-3-1-11-16,-15-4-77 15</inkml:trace>
  <inkml:trace contextRef="#ctx0" brushRef="#br0" timeOffset="30">10687 8655 100 0,'-9'-11'38'0,"12"11"-20"0,3 0-19 0,0 0 7 16,6 0-7-16,14-3 1 15,13 1-2-15,27-6 0 16,26 5 6-16,27-5 5 16,42 3-5-16,35-3 0 15,36 0 0-15,27 3 2 16,15-1 8-16,15 4 3 16,3-1 5-16,-10-2 3 15,-11 0 4-15,-18-3 2 16,-18 2-16-16,-14-2-7 0,-28 3-3 15,-20 0-3-15,-27 2 1 16,-21 0 2-16,-24 3 2 16,-21 0-25-16,-20 0-13 0,-19 3-66 15</inkml:trace>
  <inkml:trace contextRef="#ctx0" brushRef="#br0" timeOffset="31">9101 7316 48 0,'0'0'19'0,"3"0"-10"0,3 2-13 16,0 1 2-16,3 0 1 15,12-1 2-15,6 4 0 16,8-1 2-16,22 0 2 16,14-2 4-16,31 7 2 15,17-7 3-15,26-3 4 16,22 0 1-16,24 0-10 16,20 0-5-16,9 0 1 15,6 0 4-15,1 0 10 16,-7 0 6-16,-12-3-2 15,-14 3 0-15,-7-2-8 16,-20 2-4-16,-9 0-6 0,-21 0-2 16,-12-3 1-16,-15 3 0 0,-15 0 0 15,-18 3-5-15,-14 5 1 16,-12-3-46 0,-10 8-61-16,-5 0 18 15</inkml:trace>
  <inkml:trace contextRef="#ctx0" brushRef="#br0" timeOffset="32">14286 13017 108 0,'15'-19'44'0,"9"8"-24"0,24 6-26 0,-16 8 8 16,25-1 0-16,32-4 3 16,30 2 2-16,42 2 1 15,39-4-2-15,32 2-1 16,33-3 1-16,29 3 1 16,16 5 5-16,8 1 3 15,4-1-8-15,-10-5 16 0,4 3 8 16,-7-1 5-16,-20 1 0 15,-6-6-11-15,-24 6-5 16,-15 0-11-16,-27-3-4 16,-26 2-3-16,-19 1 1 15,-32 0-4-15,-18 2 0 16,-23 0-1-16,-16 0-2 16,-15 1-26-16,-17-4-12 0,-18 4-138 31,-12-9 80-31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7:34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8336 7390 96 0,'-9'-3'38'0,"6"6"-20"0,3 13 3 0,0-19 17 0,0 3-1 16,0 0 3-16</inkml:trace>
  <inkml:trace contextRef="#ctx0" brushRef="#br0" timeOffset="1">8324 7403 334 0,'3'0'23'0,"3"-3"-10"0,6 1 0 15,6-6 3-15,15 0-2 16,14 0 0-16,22 0-2 16,17-3 2-16,12 1-3 15,24-1-1-15,15 1-2 16,9 2 2-16,9 2-3 16,3 1 1-16,-6 3 1 15,2-1 5-15,-11 0-4 16,-12 3 0-16,-12 0 0 15,-3 0 4-15,-17 0-2 16,-19 0 1-16,-15-2 1 16,-5 2 2-16,-15-3-5 0,-10 3 1 15,-8-3-3 1,-3 3 2-16,-9 0-4 0,0 0-2 16,-3 0-5-16,-3 0 0 15,-4 0 2 1,1 0-1-16,0 0-1 15,-3 0 1-15,0 0-1 16,0 0-5 0,0 0-14-16,-3-2-6 15,0-1-20-15,0 3-7 16,-6 0-60-16,-3 3-25 16</inkml:trace>
  <inkml:trace contextRef="#ctx0" brushRef="#br0" timeOffset="2">12375 10875 100 0,'-9'3'38'0,"9"0"-20"0,0-3-12 0,0 0 9 16,0 0 3-16,6 2 3 15,6-2 11-15,8 0 7 16,13-2-10-16,18-4-5 15,26-9-13-15,24-9 4 0,30-5 2 16,33-3-5-16,24-2-2 16,17-1 3-16,24 3 2 15,3 9 0-15,3 1 1 16,-11 7-4-16,-4 1-2 16,-18 6 0-16,-26 3 1 15,-15 0-1-15,-21 2 1 16,-27 3-2-16,-24-3 2 15,-23 3-6-15,-19 0-1 0,-11 0 2 16,-9-2 1-16,-6-1-23 16,-10 3-9-16,-2 0-30 15,-9 0-12-15</inkml:trace>
  <inkml:trace contextRef="#ctx0" brushRef="#br0" timeOffset="3">6363 12035 60 0,'0'-3'24'0,"0"6"-12"0,0-1-14 0,0-2 6 16,0 0 6-16,0 0 5 16,0 0 10-16,6 3 7 15,3 0 3-15,6-3 0 16,12-3-3-16,11-5-2 15,25-5-17-15,20-6-3 0,24-2 0 16,36-3 0-16,30-5 2 16,29 3-2-16,10 2-1 15,2 5-1-15,-6 1 0 16,-5 5 4-16,-13 5 3 16,-14 0-6-16,-12 3-1 15,-22 2-2-15,-23 0-1 16,-20 1-3-16,-28-1 1 15,-14 0 4-15,-16 3 4 16,-14 0-20-16,-9 3-21 16,-9 0-11-16,-9 5-81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7:53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9169 10943 104 0,'0'0'38'0,"0"3"-20"0,0-1-15 0,0-2 12 16,0 0-9-16,0 0-1 15,0 0 3-15,6 3 3 16,0-1 2-16,0 1 5 15,0-3-4-15,0 0 2 16,3 0-9-16,2 0 2 0,7-3 2 16,12 1 0-16,9-1 1 15,2 1 5-15,19-4 1 16,11-2-1-16,28 3 0 16,14 0-1-16,12-3 0 0,18-3-6 15,8 3-2-15,19 0 2 16,0 0 1-1,-1 0 1-15,-5 3 2 0,-9 0-5 16,-18 2-1-16,-3 1 0 16,-12 2 0-16,-24-3 0 15,-15 0 0-15,-14 3-4 16,-10 0-3-16,-11 0 2 16,-9 0 0-16,-9 0 1 15,-7 0 0-15,-5 0-2 16,-3 0 1-16,-3 0-2 15,-3 0-1-15,0 0 3 16,-3 0 0-16,0 0-4 16,0 0 1-16,-3 0 2 0,0-2 1 15,0 2-12-15,-3 0-4 16,3 0 1-16,-3 0 3 16,0 0 2-16,0 0 5 15,0 0-4-15,0 0 2 16,0 0-5-16,0 0-1 15,0 0-2-15,0 0 2 16,0 0-10-16,3 0-4 16,-3 0-20-16,0-6-10 15,3 1-48 1</inkml:trace>
  <inkml:trace contextRef="#ctx0" brushRef="#br0" timeOffset="1">5476 11938 56 0,'0'0'22'0,"3"3"-12"0,0-1-3 0,-3-2 9 16,3 3 14-16,3 2 6 0,0 1-2 15,3-1 0 1,-1 0-2-16,10-2 0 0,9-1-17 15,9 1 2-15,8-3 3 0,22-3 0 16,2 1 0-16,16-1-13 16,5 0-4-16,21-2 0 15,3 3 0-15,6-1 3 16,12-2 1-16,-3 2-1 16,6 0 1-16,12-2 0 15,-9 2 3-15,6 1-5 16,3-1-3-16,-6 3-4 15,0 0 1-15,-4 0 3 16,7 0 3-16,-15 0 2 16,-3 0 1-16,6 0-2 15,-6 3-1-15,-3-1-6 0,-9 1 1 16,4 0 2-16,-7-3 1 16,-18 0-1-16,-9 0-2 15,-5 0 5-15,-10-3 1 16,-8 3 2-16,-7-3 0 15,-5 1-7-15,-6-1 0 16,-4 0-1-16,1 1 2 16,-6-1-3-16,-1 3 0 15,4 0 3-15,-6 0 1 16,-6-3-4-16,-3 1 1 16,-7-1 0-16,1 3 0 15,-3 0 0-15,-3 0 0 16,0 0 0-16,0-2 2 0,-3 2-8 15,0-3-1-15,0 3-3 16,0-3-1-16,-3 1-3 16,6 2-1-16,0 0 1 15,-3 0 1-15,0 0-1 16,3 0 1-16,-1 0-9 16,-2 0-3-16,3 0-11 15,-3 0-2-15</inkml:trace>
  <inkml:trace contextRef="#ctx0" brushRef="#br0" timeOffset="2">2481 13047 72 0,'-3'-3'30'0,"6"3"-16"0,-3 0 5 0,0 0 18 16,0 0 8-16,0 0 6 15,0 0-9-15,3-3-2 16,0 1-8-16,0-4 0 16,3 1-18-16,-6-3-1 0,0-2-2 15,3-4-2-15,0 1 2 16,3-5-4-16,3-12 1 16,-6-14-3-16,3-9 0 15,0-8-1-15,0 0 0 0,3 0-5 16,-6-2 1-16,3-9-2 15,-3 6-2-15,0 0 3 16,3 5 0-16,-6 8 1 16,3 11 2-16,0 7-3 15,0 9 0-15,-3 5-4 16,3 5-1-16,3 5-2 16,5 9 0-16,-2 10 2 15,12 13 4-15,3 13-1 16,3 14 1-16,0 10 0 15,2 0 0-15,1 14 0 16,0 4-2-16,0 1 3 16,-1-6 2-16,-2-7-2 0,-6-14 0 15,0-5 3-15,-6-10 3 16,-3-9-2-16,-6-7 0 16,-3-4 3-16,-6-4 3 15,-3-6-2-15,-6-5-2 16,-12-8-2-16,0-5-3 15,-6-5-4-15,-8-9-2 16,-7-2-6-16,-3 3 0 16,-5 2-1-16,-4-3 1 15,-2 4 4-15,2 1 5 16,1 4 2-16,-4 2 1 16,9 3 2-16,10 2 1 0,-1 3-4 15,12 3 1-15,10 0-7 16,5-1 0-16,9 1 3 15,18-3 4-15,11-2 1 16,16-4-1-16,15 1 1 16,5 0-1-16,13-8 2 15,8-3 3-15,3 0-7 16,1-2 0-16,-7 2-2 16,-5 0 2-16,-1 0-1 15,-6 3 1-15,-11 5 0 16,-6 3 0-16,-16 8 0 15,-8 2 0-15,-12 8 4 16,-18 8 1-16,-15 11-1 0,-8 8 1 16,-16 10-2-16,-9 14-1 15,-8 10 1-15,-10 6-1 16,4-1 4-16,8-8 2 16,4-2-5-16,-1-2 0 15,13-7-1-15,-1-7 0 16,9-8 0-16,7-10 0 15,8-3-31-15,3-3-12 16,15-5-62 0</inkml:trace>
  <inkml:trace contextRef="#ctx0" brushRef="#br0" timeOffset="3">3164 13208 88 0,'-6'-42'33'0,"3"37"-18"0,3-1 0 16,0 6 15-16,0 0-7 15,0 0-1-15,0 0-18 16,0 0-6-16,3 11 0 16,3 13 0-16,0 7 2 0,0 9 2 15,0 5 3-15,-3 13-2 0,0 8 0 16,0 6 1-16,-3-3 0 15,0-3-2-15,0-5 1 16,0-11 2-16,0-8 2 16,0-5-3-16,0-8-1 15,0-5 1-15,0-5 0 16,0-6-31-16,0-5-14 16,0-8-28-1</inkml:trace>
  <inkml:trace contextRef="#ctx0" brushRef="#br0" timeOffset="4">3107 13089 60 0,'-3'-3'24'0,"6"3"-12"0,0 0-14 15,-3 0 6-15,0 0-1 0,6 0 1 16,0 0 9-16,3 0 3 15,0 0 4-15,3 0 0 16,3 0-7-16,3 0-3 16,6 0-3-16,-1 0 0 15,7 0 2-15,3 0 2 16,6 0-5-16,-1-2-2 0,10-1 2 16,6 1-1-16,2-1 2 15,4 3 0-15,-1-3 1 16,4 1-4-16,5-1-1 15,4 0 1-15,-1-2 0 0,0 2-7 16,4 1 0 0,-4-1 1-16,4 0 3 0,2 1 2 15,-5-1 3-15,2 1-3 16,-3-1 0-16,1 0-1 16,-4 1 1-16,4-1 0 15,-1 0 3-15,1 1-1 16,-4-1 0-16,-2 0-3 15,-1 3-2-15,1-2 1 16,2 2 1-16,0 0-1 16,-5 0-1-16,-1 0 3 15,1 0 0-15,-1 0-1 16,4 0-2-16,5-3 1 16,-2 3 1-16,-1 0-1 15,1 0-1-15,-1 0 1 16,-2 0-1-16,-1-3 0 0,4 3 0 15,-4 0 0-15,1 0 0 16,-4 0 0-16,-2 0 0 16,2 0 2-16,-5 0 1 15,2 0-1-15,1 0-2 16,-4 0 1-16,1 0-1 16,-3 3 0-16,-4 0 2 15,-5-1-1-15,-1-2-1 16,-2 3 1-16,-3-3 1 15,-1 0-1-15,-2 0-1 0,0 0 1 16,-3 3-1-16,-1-1 0 16,1-2 2-16,-6 3-3 15,-3 0-2-15,0-3 8 16,-4 0 4-16,-2 0 0 16,-3 0 2-16,0 0 0 15,0 0-8 1,-3 0-1-16,0 0-2 15,0 0 0-15,-3 0 0 16,-1 2 0-16,-2 1 0 16,0 0 0-16,0 2-3 15,0 0 2-15,-3 6 1 16,-3 2 2-16,0 5-3 16,-3 6-2-16,0 11-1 15,0 4 0-15,3 9 0 16,0-3 3-16,3 0 0 0,0 3 1 15,3-1 0-15,0 1 0 16,3 2 2-16,-3-5 1 16,3-3-4-16,-3-2 1 15,0-3 0-15,-3-3 0 16,0 6 0-16,0-8 0 16,0-3 2-16,-3-3 1 15,0-2-1-15,3-3-2 16,-3-2 1-16,3-3 1 15,0-3-1-15,0-2 2 16,0-1 0-16,0-2 1 0,-3-3-2 16,0 1-2-1,0-6 3-15,0 0 0 0,0 0-1 16,0 0 1 0,-3 0-2-16,0 0-1 0,0 0 1 15,-3 0 1-15,-3 0-1 16,-3 0-1-16,-3 0 1 15,-3 0-1-15,-15-3 4 16,-5-2 2-16,-16 0-5 16,-8-1-2-16,-7 1 0 15,-5 0 2-15,-1-1 0 16,-5-2-1-16,-3 3 1 16,-10 0 1-16,-8 0-1 15,-12-1-1-15,-12 4 1 16,-15-1 1-16,-3-2-1 15,0 2-1-15,9-2 5 0,4-1 1 16,-4 6-2-16,-6-2-3 16,3-1 0-16,-6 3-1 15,-9 0 0-15,3 3 0 16,-11 2 0-16,8-2 0 16,6-1 0-16,9 1 0 15,6 0 0-15,12-1 0 16,-3 1 2-16,0 0 1 15,0 2-1-15,3 0 1 16,9-2-4-16,8 0-2 0,16-1 2 16,18 1 2-1,17-3-11-15,6 0-3 0,13 2-71 16,11 6-73 0,-6-2 39-16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8:16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17630 8566 60 0,'-3'-14'24'0,"3"12"-12"0,3-3 1 16,-3 2 14-16,3 0 0 15,-3 3 2-15,3-2-8 16,-3 2-2-16,6 5-3 15,0 11 3-15,-3 15-11 16,0 14 4-16,-3 22 4 0,-3 4-4 16,0 11-2-16,-3-8 1 15,0-2 3-15,3-9-8 16,0 1-1-16,0-6-3 16,0-8 1-16,3-5-2 15,0-13 2-15,0-8-26 0,0-6-10 16,0-7-102-1,3-27 35 1</inkml:trace>
  <inkml:trace contextRef="#ctx0" brushRef="#br0" timeOffset="1">17612 8518 212 0,'-9'-8'79'15,"-6"5"-42"-15,24 1-50 0,-3-1 12 0,3-5-3 16,6-5 2-16,9 0 6 16,11 0 5-16,13-3-5 15,9 0 2-15,14-3 4 0,18 1-6 16,13 2 0-16,8 0-2 15,3 0 1-15,3 3-4 16,-12 8 0-16,-6 2 1 16,-5 3 2-16,-16 0-1 15,-12 3 2-15,-5-1-2 16,-9 1 2-16,-10 0-2 16,-5-3 2-16,-6 0-2 15,-6 0 2-15,-7 2 4 16,-5 1 6-16,-3 2-3 0,0 3 2 15,-3 8-7-15,-3 10-3 16,-3 9-1-16,-3 15-1 16,0 11 2-16,0 13 1 15,0 16-1-15,-3 0 1 16,0 0 0-16,3-8 1 16,0-8 2-16,3-5 1 15,0-6-1-15,0-10-1 16,0-10 1-16,0-9 1 15,-3-10-14-15,0-6-6 16,-3-7-31-16,-3-11-11 16,-2-11-58-16</inkml:trace>
  <inkml:trace contextRef="#ctx0" brushRef="#br0" timeOffset="2">17508 9415 112 0,'-12'-5'44'0,"12"7"-24"0,3-2-13 0,-3 0 15 15,0 0-2-15,6 0 3 16,0 0 0-16,6 6 3 16,9-4-14-16,5-2 4 0,10 0 4 15,18-5-2-15,8-3 1 16,13-3-1-16,14 1-2 16,12-1-6-16,3 1-2 15,9-4 2-15,0 4 1 16,1 10-3-16,-10 0 0 15,-3-5-1-15,-6 7 1 16,-8-4 4-16,-13 4 3 16,0-2-2-16,-8 0 0 0,-13-5-7 15,-8 5-2-15,-9-3 0 16,-6 1 2 0,-10-1 3-16,-2 0-9 15,-6 6-37 1,-6-3-16-16,-6 0-33 15,0 0-11-15,-3 11-10 16</inkml:trace>
  <inkml:trace contextRef="#ctx0" brushRef="#br0" timeOffset="3">12292 13197 88 0,'3'-21'33'0,"0"19"-18"0,-3-14 2 0,0 10 14 15,0 1 1-15,-3 0 1 16,0 0-7-16,-3 2-4 15,0 0-12-15,-3 1-2 0,-3 2-1 16,-3 2-3-16,-2 9-3 16,-1 10 0-16,0 0 1 15,3 0-3-15,0 8-2 16,6 1 2-16,0 4 0 16,3-2 1-16,3-1 0 15,3 1 2-15,3-3 1 16,0-2-4-16,0-3 1 0,0-3 0 15,-3-5 0-15,0-3 0 16,0-3 2-16,0-2-23 16,0-2-11-16,-6-1-23 15,0-5-39 1,0-5 21-16</inkml:trace>
  <inkml:trace contextRef="#ctx0" brushRef="#br0" timeOffset="4">11994 13420 140 0,'-3'-6'52'0,"6"1"-28"0,0 0-22 0,-3 5 25 15,9 0-3 1,3 0-8-16,6 0-2 16,6 0-8-16,-3-3-4 0,0 6 1 15,-1-1-4-15,1 1 0 16,0 0-1-16,0-1-2 15,-3 1-37 1,0-6-59-16,-3 1 10 16</inkml:trace>
  <inkml:trace contextRef="#ctx0" brushRef="#br0" timeOffset="5">12358 13354 128 0,'0'2'49'0,"3"11"-26"0,11 1-16 0,-14-4 13 16,6 1-4-16,-3 2 1 0,0 3-5 16,0 2-2-16,-3 4-6 15,3-4-5-15,-3 1 0 0,0-3 1 16,0-3 2-16,0-3-127 31,-6-7 38-31</inkml:trace>
  <inkml:trace contextRef="#ctx0" brushRef="#br0" timeOffset="6">12331 13277 144 0,'-15'-8'55'0,"15"8"-30"0,3-3-54 0,-3 3-39 15,9-2-2 1</inkml:trace>
  <inkml:trace contextRef="#ctx0" brushRef="#br0" timeOffset="7">12509 13115 104 0,'-6'0'38'0,"6"6"-20"0,6 2-17 0,-6 2 8 16,0 9 10-16,0 5 5 15,0 2 1-15,0 8 0 0,0 3-10 16,-6-2-4-16,6-1-6 16,0-2-4-16,0 0 0 0,0-3 1 15,0-5 1-15,0-6-8 16,0-2-2-16</inkml:trace>
  <inkml:trace contextRef="#ctx0" brushRef="#br0" timeOffset="8">12605 13391 124 0,'3'-3'46'0,"3"16"-24"0,2-15-26 0,-2 7 8 15,0-3 2-15,3 1 4 16,3 0 6-16,0-3 4 15,0 0-12-15,3-3-7 16,-3-2-1-16,0-3 1 0,-3-3 4 16,0 3-2-16,-3-2 0 15,-3 2 1-15,-3-3 0 16,-3 1-2-16,-3 2-2 16,-3 0-2-16,-3 2 1 15,-3 4-1-15,0 2-2 16,0 5 0-16,-6 3 0 15,3 8 0-15,-2 0 3 16,2 2 4-16,3 1 3 0,3 2 2 16,9 0 2-16,3 0-3 15,9-2-2-15,0-3-5 16,6 0 0-16,3-6 2 16,2-2 1-16,1-5-17 15,3-6-5-15,-3-2-42 16,3-3-33-1,2-3 32-15</inkml:trace>
  <inkml:trace contextRef="#ctx0" brushRef="#br0" timeOffset="9">12810 13351 96 0,'0'8'35'0,"3"8"-18"0,0 5-7 0,-3-13 12 15,0 2 3-15,0 4 2 16,0-1-6-16,0 0-2 16,0 0-9-16,0 1-2 15,0-4-4-15,0-2-5 0,0 0 0 16,0-3 5-16,0-2 2 16,0-3-7-16,0-3-4 15,0-5-8-15,0-2-5 16,3-1 5-16,6-2 5 15,-3 2 3-15,3-2 3 0,0 3 1 16,3-4 3-16,-1 6 3 16,1 0 4-16,0 6-4 15,0 2-3 1,0 2 5-16,0 4 3 0,-3 2 1 16,0 2 3-16,3 3-1 15,-6 3 0-15,3 0-7 16,0-3-2-16,-3 1-4 15,0-4-1-15,-1 1-10 16,1-3-5-16,6-8-65 16,0-3 0-1</inkml:trace>
  <inkml:trace contextRef="#ctx0" brushRef="#br0" timeOffset="10">13182 13404 140 0,'-3'-19'52'0,"3"6"-28"0,-3 0-13 0,0 10 18 16,0 1-11-16,-3 2 0 16,-3 0-10-16,-3 7-5 15,0 1-2-15,1 6-4 0,-1 2 2 16,0-1 1-16,-3 4 0 16,3-1-3-16,9 1 0 15,3-3 2-15,0 0 0 16,3-3 1-16,3-2 2 15,3-6-1-15,3-3 2 16,3-4 2-16,0-6 2 0,-1-3-6 16,-2-2-2-16,0 0 0 15,-3 0 2-15,-3-3 0 16,-3-3 2-16,0 3-2 16,-3 3 2-16,0 3 0 15,0 7 3-15,0 3-8 16,0 5 0-16,0 3-2 15,3 0 2-15,0 3 3 16,3 2 4-16,0 0-4 16,3 3-1-16,3 0 0 15,3-3 2-15,0 0-1 16,-4-2-1-16,1-3-35 16,0-3-14-16,3-5-30 15</inkml:trace>
  <inkml:trace contextRef="#ctx0" brushRef="#br0" timeOffset="11">13379 13369 132 0,'-3'0'52'0,"0"8"-28"0,3 0-30 0,0-2 6 16,0 2 5-16,0 2 6 15,3 1 12-15,-3 2 6 16,3 0-9-16,-3 0-4 15,0 1-9-15,0-1-3 0,0-3 0 16,0-2-2-16,0 0-2 0,0-2 1 16,0-1 1-16,0-5 1 15,0 0 1-15,3-5-13 16,-1-3-4 0,4-3-3-16,0-2 2 15,0 0 3-15,0 2 5 0,9-2 1 16,-3 2 0-16,3 3 4 15,0 6 2-15,-3 2 2 16,0 2 1-16,-3 4 6 16,0 1 6-16,-4 4 3 15,1 0 1-15,-3-1-7 16,-3 1-3-16,0-3-3 16,0-3 0-16,0 0-4 15,0-5 0-15,0 0-1 0,3 0 1 16,3-5-4-1,3-3 0-15,0-2-10 0,3-1-3 16,3-5 2-16,3 3 5 16,0 2 2-16,0 3 0 15,-4 8 4-15,4 0 0 16,-3 3 7-16,0 5 6 16,-3 0 0-16,0 2 3 15,-6 1-6-15,-3 0-1 16,0-1-4-16,0 1-1 15,0-1-17-15,3-2-5 16,0 0-42 0,0-2-59-16,3-6 23 0</inkml:trace>
  <inkml:trace contextRef="#ctx0" brushRef="#br0" timeOffset="12">13890 13430 180 0,'0'-2'68'0,"3"4"-36"0,12 4-40 16,-9-4 10-16,0 1-6 16,3-1 3-16,0 1 11 15,0 0 8-15,0-3-9 16,3 0 2-16,0-3 2 0,0 0-7 16,-3 1-3-16,0-1 0 15,-3 1 2-15,-4-14-2 16,-2 2-13-1,-5 4-3-15,-4-1-1 0,-6 6 1 16,-6 2 3-16,0 9 4 16,0 2 5-16,3 0 3 15,0 2 6-15,4 3 5 16,2 3 6-16,3 0 3 16,3 3-7-16,6-1-4 15,6 1-6-15,9-3-2 16,5-3-1-16,7-3 1 15,6-4-24-15,6-4-8 16,11-2-72 0</inkml:trace>
  <inkml:trace contextRef="#ctx0" brushRef="#br0" timeOffset="13">15599 13258 104 0,'-15'-5'41'0,"12"8"-22"0,-21 2-14 0,12 0 11 15,-2 3-3-15,-4 3 0 16,-3 2-7-16,0 0-4 16,0 14-1-16,3-4-1 15,3 1 0-15,4 0 0 0,5-3 2 0,3 0-1 16,6-2 2-16,3-3-2 16,5-6-1-16,4-2 5 15,0-5 4-15,6-6-12 16,3-5-2-16,-3 0-3 15,-3-2 2 1,-1-3 2-16,-5-1-1 0,-3-4 4 16,-3 2 2-16,-3 0 2 15,-3 3 3-15,0 2 6 16,-3 3 2-16,-3 0-1 16,3 3 0-16,0 5-10 15,0 3-1-15,0 2 0 16,3 6 3-16,3-1 0 15,3 1 0-15,3 2-3 16,3 0-2-16,0 3 1 0,0 0-1 16,3-3 0-16,0 1 2 15,3-4-23-15,-7-2-11 16</inkml:trace>
  <inkml:trace contextRef="#ctx0" brushRef="#br0" timeOffset="14">15873 13301 156 0,'-15'-8'57'0,"9"5"-30"0,-6 3-27 0,6 3 10 15,0-3 9-15,-3 2 5 0,-12 6-1 16,4 3-2-16,2-1-11 15,0 6-11-15,6 0-2 0,0 3 1 16,6-1 1-16,9 1 1 16,6-1 0-16,3-2-3 15,0-3 0-15,2-2-18 16,7-3-7-16,0-3-12 16,-3-5-2-16,0-2-24 15</inkml:trace>
  <inkml:trace contextRef="#ctx0" brushRef="#br0" timeOffset="15">15977 13319 140 0,'-21'-8'55'0,"15"6"-30"0,-3 4-23 0,3-2 14 16,0 5-1-16,-2 3 0 16,-1 6 1-16,-3 2 0 15,3-3-8-15,0 0-3 0,3 3 1 16,6 0-3-16,3 0 0 15,6-1-1-15,3 1 1 16,0-2-4-16,5-1 0 16,7-5-19-16,0-3-9 15,0-2-23 1,0-3-40-16,0-6 16 16</inkml:trace>
  <inkml:trace contextRef="#ctx0" brushRef="#br0" timeOffset="16">16099 13361 140 0,'-3'-5'52'0,"6"5"-28"16,0 0-22-16,-3 0 12 0,6 0-5 15,0 3 0-15,0-1 3 16,3 1 3-16,0 2-8 16,6-5 0-16,3 3 0 0,-4 0-1 15,1-6 1-15,-3 0-4 16,-3 1 0-16,0-4 3 15,0 4 1-15,-3-3-1 0,0-1 1 16,-3 1-2-16,-3 0 0 16,-3-3-3-16,-3 2-2 15,-9 1-2-15,0 2-1 16,-3 1-1-16,0 4 0 16,1 4 0-16,-1 2 3 15,3 5-2-15,0 0-1 16,3 0 0-16,3 3 3 15,6 0 0-15,3 3 3 16,3-1-1-16,6 1-1 16,3-3-4-16,3-1 0 15,9-4-27-15,-1-3-9 16,1-5-40 0</inkml:trace>
  <inkml:trace contextRef="#ctx0" brushRef="#br0" timeOffset="17">16397 13309 92 0,'0'-3'35'0,"0"0"-18"0,0 1 0 0,0 2 16 15,0 0 5-15,0 0 2 16,-3 0-7-16,0 0-3 15,-3 0-16-15,0 0-4 0,-3 2 0 16,0 4-8-16,0-1-1 16,0 0-3-16,3 3 0 15,3 5 0-15,3-2-2 16,3 2 0-16,3 0 0 16,0 1 0-16,3-1 3 15,0 0 0-15,-3 0 3 16,0 0-1-16,-3-2 2 15,-3 0 2-15,-3-1 2 0,0-2 1 16,-3 0 0-16,-3-3-2 16,-3 1-1-16,0-4-10 15,0-2-2-15,3 0-18 16,0 0-7-16,4-2-29 16,2-1-49-1,6-2 23-15</inkml:trace>
  <inkml:trace contextRef="#ctx0" brushRef="#br0" timeOffset="18">16525 13316 104 0,'3'-7'38'0,"0"7"-20"0,-3 0 3 0,0 0 19 15,0 0 1-15,-3 0 2 16,0 0-19-16,0 2-7 16,0 1-10-16,0 2-7 0,0-2-1 15,0-1-1-15,0 4-2 16,3-1 3-16,3 3 0 16,0 3-2-16,3-1 0 15,3 3 2-15,-3-2 0 16,0 2 1-16,0 0 2 0,0-2 5 15,-3 0 6-15,-3-1 6 16,-3 1 5-16,-3-3-1 16,0 0 0-16,-3-3-12 15,-3 0-7-15,3-2 0 16,0-1-1-16,0-2-17 16,0 0-7-16,3 0-43 15,3-2-19-15</inkml:trace>
  <inkml:trace contextRef="#ctx0" brushRef="#br0" timeOffset="19">16837 13319 112 0,'3'-3'44'0,"0"3"-24"0,3 3-13 16,-6-3 15-16,3 5 9 16,0 1 5-16,3 7-5 0,-3 3-2 15,0 0-16-15,0 0-3 16,0-1 0-16,-3 1-4 0,0 0 2 16,0-3-3-16,0-2 0 15,0 0-3-15,0-3-2 16,0-3 3-16,0 0 2 15,0-5-2-15,0 0-2 16,0-5 2-16,3 0 0 16,3-6-4-16,0 0-1 15,0-2-2-15,3-3 0 16,0 3 0-16,0 2 3 16,0 1-2-16,-1 2 1 15,1 3-3-15,0 2 1 16,0 3 2-16,0 3 1 15,-3 5 1-15,0 0 0 0,0-1 2 16,-3-1 1-16,0-1 3 16,-3 0 1-16,0 1-1 15,0-1-1-15,0-5-3 16,0 3-2-16,0-3 1 16,0 0 1-16,0 0-1 15,6-3-1-15,0 0 1 16,0-2-1-16,3 0-3 15,0-1 2-15,0-2-1 16,6 1 0-16,-4-1 0 16,4 2-2-16,0 1 0 15,0 8 0-15,-3 5 5 0,0 0 1 16,-3-1 4-16,0 1 3 16,-3 0-2-16,0 3 1 15,-3-1-5-15,0 1 0 16,-3-3-1-16,0 0 1 15,0 0-4-15,0-3-2 16,3 0-9-16,0 1-5 16,-3-6-16-16,0 0-4 15,3 2-15-15,3-2-8 16,2-2-16 0</inkml:trace>
  <inkml:trace contextRef="#ctx0" brushRef="#br0" timeOffset="20">17415 13393 116 0,'-3'-2'46'0,"6"-1"-24"0,-3 3-6 16,0 0 16-16,-6 0-6 15,0 0-1-15,-9 8-10 16,0 0-8-16,3 0-3 0,0 2 0 16,3 4 0-16,0 1 0 15,6 1-5-15,3 0-1 16,3 0 3-16,6-3 1 15,9-2 6-15,3-6 3 16,0-5-2-16,0-2 0 16,0-6-3-16,-4-3-1 15,-2 0-1-15,-3-2 2 16,-6 0-1-16,-3 0 2 16,-3-3-2-16,-6 0 2 15,-3 0-2-15,-3 3 2 16,0 2-15-16,-2 3-5 15,-1 3-20-15,3 2-8 16,3 3-23 0</inkml:trace>
  <inkml:trace contextRef="#ctx0" brushRef="#br0" timeOffset="21">17665 13417 172 0,'-9'-3'66'0,"9"-7"-36"0,-9 5-35 16,6 5 12-16,-9 5 3 15,0 0 3-15,-6 0-4 0,-3 1-3 16,4 2-3-16,2 0-7 16,0 2-2-16,3 3 3 15,6 1 1-15,3-1 2 16,3-3 0-16,6 1 2 0,6-6 1 15,0-2 3-15,3-3 1 16,0-3-1-16,-1-5-1 16,1-2 1-16,0-1 1 15,-3-2-3-15,0-6-3 16,-3-4 2-16,-3-6 0 16,-6-3-1-16,0-5-2 15,-3-6-2-15,-3 6 1 16,0 0 3-16,0 8 3 15,3 8 4-15,0 3 2 16,0 4-10-16,0 6-3 0,0 8-1 16,3 11-2-16,0 13 1 15,3 2 3-15,3 3 0 16,0 11 3-16,0-3-1 16,0-3 2-16,0-2-2 15,0-3-1-15,3-2-8 16,0-3-3-16,0-3-40 15,3-5-19-15,-1-6-11 16</inkml:trace>
  <inkml:trace contextRef="#ctx0" brushRef="#br0" timeOffset="22">17831 13412 192 0,'-17'0'71'0,"20"0"-38"0,0 2-39 15,3-2 14-15,2 0 2 16,1 3 5-16,0 0 4 16,3-1-10-16,0 1-3 0,0 0 0 15,0-3-1-15,0 0 0 16,0-3 3-16,-3 0 3 16,0-2-2-16,0-3 0 15,-4 0-3-15,-2-2-1 16,-3-1-3-16,-3 0 1 0,-5 1-7 15,-4 2-1 1,-3 3-1-16,-9 2 2 0,-3 3-3 16,0 8 2-16,1 5 1 15,-1 0-1-15,3 3 4 16,6 0 2-16,3 3 2 16,6 2 3-16,6 0-3 15,9 0 0-15,6 0 1 16,15-2 0-16,6-1 2 15,5-10 1-15,10-5-8 16,-3-6-1-16,-1-5-40 16,4-5-16-16,-6-3-46 15</inkml:trace>
  <inkml:trace contextRef="#ctx0" brushRef="#br0" timeOffset="23">9015 17142 112 0,'-3'-5'44'0,"0"2"-24"0,-3 3-6 0,3 0 15 0,0 0-5 15,-3 3 0-15,-6 2-9 16,-3 3-4-16,0 11-6 16,-2-1-4-16,2 4 0 0,0 4-1 15,3 6 0-15,3 5-3 16,3-3 2-16,3 11-1 15,3-3 0-15,3-4 2 16,0 1 2-16,0 1-3 16,3-8 0-16,-3-1 1 15,0-9 2-15,-3-4-23 16,0-5-8-16,0-7-46 16</inkml:trace>
  <inkml:trace contextRef="#ctx0" brushRef="#br0" timeOffset="24">8762 17455 160 0,'3'-6'60'0,"0"6"-32"0,3 0-28 0,0 0 10 15,3 0 2-15,3 0 3 16,2 0-8-16,4 0-2 15,3 0-3-15,3 6-2 0,0-6 1 16,0 0-17-16,-4 0-6 16,1 0-33-1,0 0-37-15,-3 0 27 16</inkml:trace>
  <inkml:trace contextRef="#ctx0" brushRef="#br0" timeOffset="25">9083 17436 148 0,'-3'0'55'0,"6"5"-30"0,-3 3-29 16,3-2 8-16,0 2 0 16,0 5 2-16,0 5 2 15,-3 1 2-15,0-3-5 16,0 2-7-16,0-5-2 0,0 1-16 16,0-4-4-16,0-7-41 15</inkml:trace>
  <inkml:trace contextRef="#ctx0" brushRef="#br0" timeOffset="26">9063 17328 124 0,'0'-8'49'0,"0"8"-26"0,2 0-47 0,-2 0-1 16,6 0-18-16,0 0-4 15,0-3 19-15,3-2 11 16</inkml:trace>
  <inkml:trace contextRef="#ctx0" brushRef="#br0" timeOffset="27">9208 17246 128 0,'0'13'49'0,"3"3"-26"16,0 10-23-16,0-13 13 0,0 11 0 15,-3 3 4-15,0-1-5 16,0 6 1-16,0 0-8 16,0-3-3-16,0-3 1 0,0-2-13 15,0 2-3-15,0-4-27 16,0-4-45 0,0-7 13-16</inkml:trace>
  <inkml:trace contextRef="#ctx0" brushRef="#br0" timeOffset="28">9321 17468 60 0,'-3'0'24'0,"3"2"-12"15,0-2-5-15,0 0 7 0,0 0-3 16,0 0-1-16,6 6-2 16,-6-6 7-1,12 0-4 1,3 5-4-16,0-2-4 16,-3-3 1-16,0 0-3 15,0 0-1-15,-3 0 7 16,0-3 3-16,0-2-3 15,0-1-2-15,-1-1-5 16,-2 1 0-16,-3-2 0 16,0 3 0-16,-3 2 2 0,0-7 1 0,-3 4 3 15,0-1-5-15,0 4-3 16,-2-2 1-16,-1-1 2 16,0 6 0-16,-9 6-1 15,0-1-2 1,0 3 4-16,0 0 0 15,0 5-5-15,3 0 0 16,3 0 1-16,0 6 1 16,3-1 3-16,3 1 3 15,3-3 0-15,3 2 0 16,6-4 1-16,3-1 1 16,3 0-1-16,3-8 1 0,0 1 0 15,0-4 3-15,3-2-14 16,-1 0-7-1,1-5-65 1</inkml:trace>
  <inkml:trace contextRef="#ctx0" brushRef="#br0" timeOffset="29">9976 17431 56 0,'-3'0'24'0,"0"0"-12"0,0-3 3 0,3 3 15 15,-3 0-3-15,-3 0-1 16,1-5-6-16,-1 5-2 16,-3 0-8-16,0 2-4 15,0 4-3-15,0-1-3 0,-6 3 1 16,3 5-6-16,-3 0 1 15,3 6 2-15,9 2 1 16,0-5-2-16,9 0 2 16,0-3-1-16,3-2-2 15,0-3 0-15,3-3 3 16,3-2 4-16,-3-3 3 0,0-3 0 16,0-2 1-1,-1-9-2-15,-2 1 0 0,-3 0-3 16,0-6-2-16,-3 1-2 15,-3-11 1-15,-3 2 1 16,0 1 2-16,-3 2-3 16,0-2 0-16,0 4 3 15,1 7 1-15,2 1 1 16,0 4 0-16,0-1-2 16,0 9-2-16,3-1-2 15,0 3 1-15,3 5 3 16,3 8 3-16,0 11-2 15,2 3-2-15,1-1 2 16,0 3 0-16,0 3-4 16,0-6-1-16,0 4-2 0,0-9 3 15,-3-3-5-15,0-2 0 16,0 3-30 0,6-6-49-16,-3-13 7 15</inkml:trace>
  <inkml:trace contextRef="#ctx0" brushRef="#br0" timeOffset="30">10155 17457 80 0,'-9'0'33'0,"9"0"-18"0,0 6-18 0,0-6 8 0,6 5 5 16,-3-3 3-16,3 4 5 15,0 2 3-15,0-6-5 16,3 1-1-16,0-3-9 16,0 0-2-16,-1-3-2 15,-2 1-2-15,0-1 3 0,0-2 0 16,-3-1 3-16,-3-1-3 16,0 1-2-16,0 4 0 15,-3-4 1-15,-3-2-1 16,0-2-1-16,0 7 3 15,-2-2 0-15,-1 0 1 16,0 10 0-16,0-3-5 16,0 4 1-16,-9-1 0 15,6 3 0-15,3 5 0 16,3 0 0-16,0 6 2 0,3-6 3 16,6 6-2-16,3-6 0 15,3-5-1-15,3 5-2 16,3-8-2-16,0 3 1 15,0-2-21-15,0-1-8 16,-1-2-29 0,4-3-24-16,-3 0 34 15</inkml:trace>
  <inkml:trace contextRef="#ctx0" brushRef="#br0" timeOffset="31">10393 17391 108 0,'-3'-3'44'0,"3"6"-24"0,-6-3-10 16,6 0 12-16,-3 8-1 16,-3-3 2-16,0 1-9 0,0 2-3 15,0-1-6 1,0-1-6-16,0-1 0 0,3 0-1 0,3-2 0 16,0 8 0-16,3-3-2 15,3-1 0-15,3-1 0 16,0 7 5-16,0-2 3 15,0-1-1-15,-3 1-2 16,-3-3 6-16,-3 2 5 16,-6-2-2-16,0-3 2 15,-3-2-7-15,0-3-1 16,-3 0-13-16,0 0-4 16,4-3-25-16,2-2-10 15,0 5-22-15</inkml:trace>
  <inkml:trace contextRef="#ctx0" brushRef="#br0" timeOffset="32">10497 17396 80 0,'-6'0'33'0,"3"0"-18"0,-3 0-5 15,3 8 12-15,0-2-1 16,-3 2-1-16,-3-1-6 16,1-1-1-16,-1 7-6 15,0 0-2-15,3 0-2 16,3 1 2-16,3-1 4 0,3 0-10 0,3 0-1 16,3-2 1-16,3-3 0 15,-1-3 3-15,4 0 1 16,3-2-15-16,0 2-6 15,-3-5-35 1,-3-5-29-16,0 5 29 16</inkml:trace>
  <inkml:trace contextRef="#ctx0" brushRef="#br0" timeOffset="33">10587 17455 92 0,'-3'0'35'16,"6"2"-18"-16,-3 4-13 0,2-1 8 0,-2-3 8 16,0 9 5-16,3-3-5 15,0 5-1-15,0 0-9 16,0 1-4-16,0-4-3 16,0-2 0-16,0 0 0 0,-3 3 1 15,0-9 0-15,0-2-7 16,0 0 0-16,0 0-4 15,0-2 2-15,0-9 3 16,0 3 1-16,0-5 1 16,3 5 0-16,3-3 2 15,0-2 3-15,0 5-4 16,0 0-3-16,0 3-2 0,0 0 3 16,0-1-5-1,0 6 0-15,0 0-19 16,0 0-53-16,0 0 0 15</inkml:trace>
  <inkml:trace contextRef="#ctx0" brushRef="#br0" timeOffset="34">10741 17476 112 0,'0'5'44'0,"0"0"-24"0,3 6-19 0,6-6 11 0,-3 3-4 16,-6 3 3-1,6-3-4-15,0 5 1 0,-3-3-12 16,0-2-4-16</inkml:trace>
  <inkml:trace contextRef="#ctx0" brushRef="#br0" timeOffset="35">10694 17402 160 0,'-6'-3'63'0,"9"-10"-34"0,-3 5-36 16,0 8 8-16,3 0-7 16,0 0 1-16,0-5-13 0,6 5-5 15</inkml:trace>
  <inkml:trace contextRef="#ctx0" brushRef="#br0" timeOffset="36">10825 17566 52 0,'3'29'22'0,"-3"13"-12"0,3-7 6 0,0-22 11 15,0 0-6-15,0 6-1 0,-1-6-6 16,1 0-1-1,-3 0-3-15,0-5 1 0,3-8 0 16,-3 0 1 0,3-3-6-16,-3-7-4 0,0 2-1 0,0-13-1 15,0-6 0-15,0-2 0 16,0 3 0-16,0-1 0 16,3 6 0-16,3-3-3 15,0 3 0-15,3 3 2 16,0 2 0-16,3 5 1 15,0 3 0-15,0 3 2 16,0 5 1-16,0 8 5 16,0 2 5-16,-3-2 2 15,-6 6 3-15,-3-4 1 16,0-2 1-16,-3 5-11 16,0-5-3-16,-3-2-9 0,-3 2-2 15,0-6-25-15,-3-2-8 16,0-2-29-1,0-1-30-15,3-8 32 16</inkml:trace>
  <inkml:trace contextRef="#ctx0" brushRef="#br0" timeOffset="37">11000 17275 116 0,'0'-3'46'0,"12"8"-24"0,-6-2-17 16,-3 5 13-1,0-3 3-15,0 8 2 0,0 9-10 16,0 1-3-16,0 4-6 16,0 5-1-16,-3-6 1 0,0 1-5 15,0-1-1-15,0-2-17 16,0-8-5-16,0-3-48 15</inkml:trace>
  <inkml:trace contextRef="#ctx0" brushRef="#br0" timeOffset="38">10896 17470 192 0,'-3'-2'74'0,"6"2"-40"0,0-5-38 0,3 5 13 16,0 0-3-16,3-6 1 15,0 6-6-15,9 0-2 16,3 0 0-16,-1 0-16 0,1 0-5 16,-3 0-49-1,0 0-32-15,0 6 43 16</inkml:trace>
  <inkml:trace contextRef="#ctx0" brushRef="#br0" timeOffset="39">11125 17486 104 0,'-9'8'41'16,"6"-2"-22"-16,-3 4-9 0,6-5 12 0,-3 6-6 16,0-3 1-16,3 5-1 15,0 8-1-15,0-2-7 16,3 2-3-16,3-2-1 0,0-6-2 15,3 0 1-15,0-8 2 16,6 3 2-16,3-16 1 16,0 0 0-16,-3-5-2 15,0-3-1-15,-4-5-1 16,-2 3 2-16,-3-4-3 16,-3 4 0-16,-3 2-1 15,-9 0 1-15,-3 3-2 16,1 2 2-16,-4 1-13 0,3 4-3 15,0 6-16-15,3-2-4 16,0 2-16 0,3 0-37-16,0 2 15 15</inkml:trace>
  <inkml:trace contextRef="#ctx0" brushRef="#br0" timeOffset="40">11274 17470 96 0,'9'14'35'0,"-3"-4"-18"0,3 6-5 0,-3-11 13 0,0 9 0 15,0-4 2-15,0-2-4 16,-3 0-2-16,0 3-11 16,0-9-2-16,0 4-1 0,-3-6 1 15,0 0 0-15,0 0 0 16,0-6 2-16,0-7-5 15,0 0-1-15,3-3-2 16,3-3 1-16,0 1-4 16,2 5 0-16,1 0-1 15,0-1-2-15,6 1 0 16,6 8 0-16,0 5-24 16,-3 0-11-16,0 5-46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8:37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 14038 108 0,'0'3'41'0,"3"5"-22"0,0 5-16 0,3-3 12 16,-6 12 4-16,9 7 5 16,-6 8 1-16,3 5 0 15,0-5-10-15,3 5-2 16,0 1-7-16,0-1-4 0,-1-2-1 16,-5-3 1-16,3-5 3 15,-6-3-4-15,3-6-3 16,-3-1-37-16,0-7-14 15,-3-4-24 1</inkml:trace>
  <inkml:trace contextRef="#ctx0" brushRef="#br0" timeOffset="1">149 14361 184 0,'-15'-6'71'0,"15"6"-38"0,21-7-41 15,-13 4 12-15,-2-2 5 16,9-1 5-16,-3-2-4 16,6 0-1-16,3 0-5 15,-6 3-3-15,6 0 0 0,2-3-34 16,-2 3-13-16,0-1-37 16</inkml:trace>
  <inkml:trace contextRef="#ctx0" brushRef="#br0" timeOffset="2">399 13993 92 0,'-3'3'35'0,"6"7"-18"0,6 11-11 0,-9-5 11 15,8 16 6-15,-5 8 6 16,0 7-3-16,3-2-1 16,-6-2-9-16,3-1-5 15,3 0-6-15,-6-5-2 0,3-5 1 16,-3-8-2-16,0-6 1 16,0-4 2-16,0-6 4 15,-3-3-4-15,3-8-1 16,-6-7-15-16,6-4-6 0,0-1 4 15,6-4 5-15,-3-5 3 16,6 3 3-16,0 3 5 16,3 2 3-16,6 5 4 15,-6 6 1-15,6 7-3 16,-3 4-3-16,2 2 4 16,1 2 2-16,-6 6-6 15,0 3-1-15,0-1-2 16,-3 1 1-16,0-3-9 0,0-1-1 15,-6-4-38 1,3-3-15-16,-3-3-23 16</inkml:trace>
  <inkml:trace contextRef="#ctx0" brushRef="#br0" timeOffset="3">705 14287 180 0,'-3'2'68'0,"6"4"-36"0,3-1-40 0,-3 0 12 16,3-2 9-16,0 2 8 16,3 0-1-16,3-2-2 15,3 0-10-15,-6-6-1 0,3 0 3 16,-1-2-4-16,1 0-1 0,3 0-2 16,-9-3 0-16,0 0 2 15,-3 0 4-15,3-3-17 16,-6 1-7-16,-6-1-4 15,-3 3 1-15,-6 3 3 16,0 2 2-16,1 6 8 16,-7 5 2-16,3 5 0 15,6 3 0-15,0 0 2 16,3 0 2-16,0-1 9 16,6 4 3-16,3-1-2 15,6 1 1-15,3-3-7 16,3-3-1-16,6-2-9 15,0-3-4-15,3-6-39 16,2-2-17-16,4-2-15 16</inkml:trace>
  <inkml:trace contextRef="#ctx0" brushRef="#br0" timeOffset="4">979 14170 168 0,'-9'-2'63'0,"6"2"-34"0,0 2-30 0,-3 4 12 16,3-1 4-16,-3 5 2 15,0 4-6-15,6-1-2 0,0 0-5 16,0 3-5-16,3 0 0 0,6 2 3 16,0-2 3-16,0 0 0 15,3-3 2-15,-9 1 0 16,3-1 3-16,-6 0 1 15,-6 0 3-15,-3 0-7 16,-3-2-2-16,-3-3-3 16,-3-3-2-16,1 1-15 15,2-4-7-15,6-2-22 16,0 0-10-16,0-2-33 16</inkml:trace>
  <inkml:trace contextRef="#ctx0" brushRef="#br0" timeOffset="5">1095 14228 184 0,'0'3'71'0,"0"5"-38"0,3-5-39 0,6-1 14 16,-9 1 2-16,9 2 3 16,-6-2 2-16,3 0 4 15,0-3-11-15,3 0-2 0,0-3-2 16,0-2 0-16,0-1 0 15,-1-2-2-15,4-2-2 16,-9-1 1-16,3 1 1 16,-6-9-8-16,0 3-1 15,0 0-5-15,-9 3-3 16,0 3 6-16,-2 2 5 0,-7 2 3 16,6 9 1-1,-3 5-5-15,0 5 1 0,-3 3 2 16,3 3 1-1,6-1 3-15,3 6 1 0,3-3 3 16,6 0 3-16,3-2-2 16,3-1-2-16,3-2-5 15,-3-3-2-15,12 1-28 16,-6-6-10-16,3-3-46 16</inkml:trace>
  <inkml:trace contextRef="#ctx0" brushRef="#br0" timeOffset="6">1583 14067 172 0,'-3'-3'66'0,"3"3"-36"0,-6 0-20 0,3 0 17 16,-3 6-11-16,-5-1-2 16,-1 0-8-16,-6 14-4 15,6 2-1-15,-6 0-4 0,6 3 0 16,3 0 2-16,6 2 2 16,-3-5-2-16,6 1-2 0,6-4 2 15,-3-5 2-15,6-2-2 16,3-6 0-16,0-2-4 15,3-6 1-15,-9-5 2 16,3-2 1-16,-3-4 1 16,0-1 0-16,0-1 0 15,-6-8 2-15,-3 0 3 16,3 6 2-16,0 4-1 16,0 4 1-16,0 4-4 15,0 6-2-15,0 8 0 16,5 6-1-16,1 1 0 15,3 7 2-15,0-4 1 16,3 1 1-16,0-3-5 16,0-3 1-16,-3-3-24 0,0-2-10 15,0-2-33 1,6-6-39-16,0-6 32 16</inkml:trace>
  <inkml:trace contextRef="#ctx0" brushRef="#br0" timeOffset="7">1681 14075 100 0,'12'3'38'0,"-12"15"-20"0,3-2-8 0,3-3 12 16,0 0 12-16,0 3 6 16,3 0-10-16,-6 0-6 0,0 0-13 15,0-8-5-15,-3 3 0 16,3-6 6-16,-3 0 2 15,0-5 4-15,0-5 3 16,0-3-7-16,0-8-3 16,0-8-2-16,0 3-5 15,0 0-1-15,3 0-3 16,3 0-1-16,3 2-4 16,3 3 1-16,-3 3-20 15,0 2-9-15,3 1-5 16,2 2-2-16,1 2 11 15,-3 1 5-15,0 3 11 16,0 2 6-16,-3 0 7 16,0 2 2-16,3 3 11 15,-3 3 3-15,0 0-1 0,0-2 1 16,-3-1 2 0,3 0 3-16,5 1-5 0,-5-4 1 15,3-4-8-15,0-1-3 16,-3-2-1-16,0-3 1 15,-3 0-3-15,0-3 0 16,-6 1-3-16,0-1-1 16,-9 3-10-16,0 0-5 15,-6 3 3-15,0 5 3 16,-6 5 1-16,1 6 1 16,-1 7 2-16,0 3 4 15,9 3 12-15,3 5 8 0,9 0 4 16,9-2 4-1,0-1-8-15,12-5-3 16,0 1-6-16,2-12-1 0,7-2-14 16,3-8-3-16,3-2-51 15,2-4-21-15,-2-2-20 16</inkml:trace>
  <inkml:trace contextRef="#ctx0" brushRef="#br0" timeOffset="8">256 15131 80 0,'0'-11'33'0,"3"6"-18"0,-3 0 6 0,0 5 17 0,0-3 4 16,0 3 4-16,-3-3-14 15,-3 3-7-15,0-2-14 16,-3 4-7-16,-6 4-3 0,3 4-4 16,-3 1 0-16,0 5-3 15,6 2 1-15,3 3 3 16,6-2 1-16,3-1-2 15,6-2 2-15,0-3 1 16,6-2 2-16,0-6-3 16,0-5-2-16,0-5 2 15,0-6 2-15,-3-2 0 16,-3-5-1-16,5-4 3 16,-11-12 2-16,0-3-2 15,-3-5-2-15,-3 2-3 0,0 3-1 16,-6 3 2-1,4 7 0-15,2 6 5 0,-6 2 2 16,6 6-2-16,3 5-1 16,0 8-3-16,0 11-3 15,3 5 2-15,6 10 2 16,-1 9 0-16,4 2 2 16,6-3-2-16,-6-2-1 15,0 0 1-15,6 2-1 16,-9-8-16-16,6-4-4 15,0-7-61-15,-3-1-37 16,2-9 52 0</inkml:trace>
  <inkml:trace contextRef="#ctx0" brushRef="#br0" timeOffset="9">488 15088 176 0,'0'3'66'0,"3"-3"-36"0,3 0-37 15,0 0 10-15,0 0 8 16,3 0 5-16,3 0 5 16,-4 0 2-16,4-3-12 15,6 1-4-15,-6-9-1 0,0 3-3 16,-3 0 0-16,0 0-1 0,0-2 1 16,-6-1 0-16,-3 1 1 15,-3-1-5-15,-12 0-1 16,3 3-6-16,0 6 0 15,0 2 2-15,-9 8 1 16,4 10 0-16,5 1 4 16,-3-1-2-16,6 1 1 15,3-1 2-15,6 1 2 16,0-1 1-16,9-4 1 16,3-1-2-16,3-3 1 15,5-2-4-15,4 0 0 16,3-5-17-16,0-6-8 15,-3-2-26 1,-1-3-49-16,4-3 14 16</inkml:trace>
  <inkml:trace contextRef="#ctx0" brushRef="#br0" timeOffset="10">884 14797 132 0,'-9'-21'52'0,"6"3"-28"0,3 4-17 15,-6 12 15-15,3-1 11 16,-3 0 7-16,-3 1-13 16,-3 2-3-16,-3 5-14 15,0 3-6-15,3 5-3 0,1 3-6 16,2 5-1-16,6 6 3 0,-3 5 1 16,12-1 2-16,-3 9 2 15,6-3-1-15,0-3 2 16,2-5-7-16,1-5 1 15,-3-5-26-15,0-3-8 16,0-6-54 0</inkml:trace>
  <inkml:trace contextRef="#ctx0" brushRef="#br0" timeOffset="11">672 14961 204 0,'-3'-2'77'0,"6"-1"-42"0,6 0-41 0,-6 1 12 16,6-1-6-16,3-2 2 0,6 0-1 15,3-3 2-15,6 0-2 16,-6 0-31-16,2 0-15 0,4 0-35 16</inkml:trace>
  <inkml:trace contextRef="#ctx0" brushRef="#br0" timeOffset="12">976 14887 160 0,'3'11'60'0,"3"-6"-32"0,-6 8-24 16,3-5 13-16,3 3-8 15,-6-1-1-15,3 1-6 16,0 5-2-16,0 5 0 16,0-2-25-16,0-4-8 0,3-1-38 15</inkml:trace>
  <inkml:trace contextRef="#ctx0" brushRef="#br0" timeOffset="13">979 14845 152 0,'-3'-5'57'0,"3"5"-30"0,3-3-76 0,-3 3-8 15,6 0 4-15,3 0 8 16</inkml:trace>
  <inkml:trace contextRef="#ctx0" brushRef="#br0" timeOffset="14">1119 14980 160 0,'-3'13'60'0,"3"-13"-32"0,0 13-20 0,0-15 16 0,0-1-10 16,0 0-3-16,0-2-6 15,0-3-2-15,3-2-1 16,0-4-2-16,3-2 3 0,3-2-7 15,-6 2-1-15,6 3-1 16,3 0 4-16,-3 5-1 16,8 5-1-16,-2 6 7 15,0 2 5-15,0 6 0 16,0-1 3-16,-3 1-4 16,-3 2 1-16,0-2-5 15,3-4 0-15,-9-1-23 16,3-4-9-16,-1-2-41 15</inkml:trace>
  <inkml:trace contextRef="#ctx0" brushRef="#br0" timeOffset="15">1393 14829 200 0,'0'0'77'0,"3"0"-42"0,3 3-43 0,3-1 12 16,-6 4-2-16,3-4 1 15,2 1 10-15,4 0 6 16,-6-3-10-16,9 0 0 0,-6-3-2 16,-3 0-6-16,9-2 0 15,-12 2-1-15,0-2 0 0,0 0-3 16,-9-11-9 0,-3 3 0-16,-3 5-1 15,0 0 3 1,-6 8 4-16,3 8 1 0,1 0 0 15,2 0 4-15,3 2 0 16,6 6 3-16,-3 0 3 16,6 2 2-16,6 1-3 15,3-3-1-15,3-3-10 16,5 0-3-16,7-5-24 16,3-2-10-16,6-9-30 15</inkml:trace>
  <inkml:trace contextRef="#ctx0" brushRef="#br0" timeOffset="15.5446">1699 14742 172 0,'-32'5'66'0,"23"-2"-36"0,-3 13-42 0,9-6 10 16,-9 3 2-16,3 3 5 15,3 3 4-15,3 2 5 16,-3 3-8-16,6-3-1 0,6-3-1 15,3-2-2-15,-3-5-2 16,3-3 3-16,9-8 2 16,0-5 0-16,-4-6 0 15,1-8-3-15,-3 1 1 16,-3-6-2-16,-3-5 2 16,-3 0-2-16,-6-3 2 0,-3-8-4 15,-3 1-2-15,-6 4 2 16,3 4 0-16,1 7 3 15,2 8 1-15,6 5-4 16,-6 6 1-16,9 10-2 16,0 9 0-16,9 9 11 15,0 1 5-15,-1 0 3 16,7 5-1-16,3-2-8 16,0-4-3-16,3 1-3 15,3-3-2-15,0-2-15 0,-1-1-5 16,-2-4-61-1,9-1-48 1,3-5 42-16</inkml:trace>
  <inkml:trace contextRef="#ctx0" brushRef="#br0" timeOffset="16.5446">2170 14654 100 0,'0'3'38'0,"0"5"-20"0,6 3 3 0,-3-6 19 15,0 3 3-15,0 2 2 0,0 6-19 16,-1-2-7-16,1 4-12 16,3-2-5-16,-6-3-1 0,3-2-8 15,0-1 0-15,-3-2-41 16,3-2-18-16,0-1-15 15</inkml:trace>
  <inkml:trace contextRef="#ctx0" brushRef="#br0" timeOffset="17.5446">2301 14583 120 0,'0'3'46'0,"9"18"-24"0,2-3-19 0,-8-10 12 15,3 3 13-15,-3-1 7 16,0 4-7-16,0-4-2 16,0-2-15-16,-3-3-2 0,0 1 1 15,0-6-4-15,0 0 2 16,0 0-3-16,3-3 2 16,3-2-2-1,0-3-7-15,9 0-3 16,-3 0-3-16,3-3 2 15,0 6 2-15,0 5 2 16,-1 5 1-16,1 6 1 16,0 2 2-16,-6 0 1 15,3 1 3-15,-3 2 3 16,-3-3-4-16,0 3-3 0,-3-6-6 16,-3-2 0-16,0-3-40 15,0 1-16-15</inkml:trace>
  <inkml:trace contextRef="#ctx0" brushRef="#br0" timeOffset="18.5446">2104 14453 140 0,'6'-2'55'0,"3"-1"-30"0</inkml:trace>
  <inkml:trace contextRef="#ctx0" brushRef="#br0" timeOffset="19.5446">277 15946 92 0,'-6'0'35'0,"6"0"-18"0,0 5-2 16,0-5 13-16,0 0-2 0,6 3-1 15,-6-3-2-15,0 5 0 16,0-5-13-16,3 5 1 0,2-2 0 16,-5-1-2-16,9 6 2 15,-6-5-4-15,6 0 1 16,3-3-1-16,0 5 3 15,3-5 1-15,-3 0 1 16,-3 0-6-16,3 0-4 16,-3-5 1-16,0 5 2 15,3-6 2-15,-4 4 3 16,-2-17-3 0,3 3 1-16,-3 3-1 15,-3-3-3-15,-3 8-3 16,0-2 2-16,-3 2 0 15,-3 0 1-15,3 0 2 16,-6 3-3-16,1-1-2 0,-4 4 0 16,0 2-1-16,-3 0-3 15,0 2 0-15,3 4 4 16,-6-1 1-16,6 5-3 16,-3-4-1-16,3 12 1 15,4-2 2-15,-1 0 0 16,3 0-1-16,-3 2-2 15,9 1 1-15,0-1 1 16,0 1 0-16,9 5 2 16,-3-6 1-16,0 1-1 15,11-3-2-15,-2-3 3 16,6-5 0-16,-3-3-1 16,0-5-2-16,3 0-2 15,-6-2 1-15,2-1-10 0,1-5-5 16,-6 0-21-16,0 0-6 15,0 3-31 1,-3-1-52-16,0 4 30 16</inkml:trace>
  <inkml:trace contextRef="#ctx0" brushRef="#br0" timeOffset="20.5446">518 15866 140 0,'0'0'55'0,"0"0"-30"0,0 3-16 15,0-3 16-15</inkml:trace>
  <inkml:trace contextRef="#ctx0" brushRef="#br0" timeOffset="21.5446">524 15890 302 0,'6'19'29'0,"-6"2"-14"16,3 0-3-16,2-3 0 0,-5 4 0 16,3-4 1-16,0 3-5 15,-3 0 0-15,0-5-3 16,0-2-3-16,0-7 2 16,0-1-1-16,0 2 3 15,0-8 1-15,0-8 3 16,0 5-5-16,0-7-1 15,0-4-2-15,0 4-2 16,0-4-2-16,3-1 1 16,9-4 1-16,-3 3 2 15,3 0-1-15,0-2-1 16,6-1 1-16,-6 6 1 16,6 2-1-16,-6 1-1 15,5 2-2-15,-5 3 1 16,-3 2 1-16,3-2 0 15,-3 13-20-15,0-11-9 16,-3-2-38-16,0 13-15 0,3 2-12 16</inkml:trace>
  <inkml:trace contextRef="#ctx0" brushRef="#br0" timeOffset="22.5446">794 15885 148 0,'0'13'57'0,"0"-8"-30"0,0-2-32 16,0 10 47-16,0 3-7 15,0 3-6-15,0-4-5 16,6 7-14-16,-6-4-2 0,6 3-1 15,0 0-1-15,-6 3-1 16,3-5-3-16,3-6 1 16,-6 0 2-16,0-5 2 15,0 0 1-15,0-11 4 16,-6-4-2 0,3-4 0-16,3-2-2 15,-6-1-7-15,6 1-2 16,0 0-3-16,6 0 3 15,3-3 0-15,-6 3 3 16,6 2-6-16,0-5 1 0,0 3 1 16,6 2 1-16,3 3-2 15,-6 1 0-15,6 1 2 16,-7 1 2-16,7 8 0 16,-9-1-1-16,6-2-24 15,-3 3-9-15,3 0-43 16,-9-1-56-1,9 3 33-15</inkml:trace>
  <inkml:trace contextRef="#ctx0" brushRef="#br0" timeOffset="23.5446">1110 15956 144 0,'-3'0'55'0,"6"3"-30"0,-3 7-12 0,0-4 19 16,0 2-1-16,0 5 2 16,6 0-14-16,-6 6-4 15,0 2-9-15,0-5-4 0,3 0 1 16,-3 2 0-16,0-5 3 0,0 1-3 15,0-7-2 1,0 1 2-16,0-2 0 0,0-4 1 16,0-12 0-1,0-1 0-15,0-2-5 16,0-3-1-16,3-2-2 16,0 4 3-16,3-2-2 15,3-2 1-15,0 2 2 16,3 3 0-16,5-3-3 15,1 3 0-15,3 2 4 16,0 11 3-16,0 3 3 16,-6-1 1-16,3 9 0 15,-1-3 2-15,-8 5 1 16,0 0 1-16,-3 1-4 0,0 7 0 16,-3-3-5-16,-3 3 0 15,0-5-1-15,0-2 1 16,0-4-20-16,0-2-6 15,0 0-19-15,0-3-6 16,0 1-37 0,0-4-39-16,6 1 43 15</inkml:trace>
  <inkml:trace contextRef="#ctx0" brushRef="#br0" timeOffset="24.5446">1521 16006 152 0,'0'-2'57'0,"-15"-1"-30"0,6 3-12 0,9 3 36 15,-6 2-13-15,-6 0-17 16,3 3-8-16,3 3-9 16,3 7-3-16,-3 4 2 0,6-4 0 15,6-2 1-15,3 0-2 16,6-3 1-16,0-2 2 15,6-3 2-15,-6-3-8 16,3-2-1-16,-1-9 4 16,4-4 6-16,-9-4 2 15,0 1 4-15,-3-3-5 16,-3 0-1-16,-6-5-4 16,-3 3-1-16,-3-3 3 0,-3 2 1 15,-9 6 3-15,-3 8 1 16,-5-3-5-16,2 8-4 15,3 0-10-15,3 0-3 16,3 0-10-16,6 5-4 16,3 0-24-16,6-2-11 15,18 2-45 1</inkml:trace>
  <inkml:trace contextRef="#ctx0" brushRef="#br0" timeOffset="25.5446">1750 16126 104 0,'-3'0'41'0,"3"0"-22"0,0 0-22 16,3 7 21 0,0-1 4-16,0-1 12 15,6 0 3-15,-6-2-6 16,3 0-4-16,-6-1-15 16,0 1 10-16,0 0 5 0,0-1-3 15,-6-2 0-15,3 5-7 0,-6-2 0 16,0-3-10-1,0 0-4-15,3-3-5 0,9-2-3 16,0 0-2 0,3-3-1-16,0 3 2 15,3-1 4-15,0 9 1 16,-3 0 1-16,0-1 2 16,0 1-1-16,-6-3-1 15,0 3 5-15,-3-1 1 16,0 1-5-16,0-3 0 15,0 0-36-15,3-16-78 32,0 3-36-32,3 0 48 0</inkml:trace>
  <inkml:trace contextRef="#ctx0" brushRef="#br0" timeOffset="26.5446">1923 15623 140 0,'12'5'52'0,"-10"14"-28"0,-2 7-13 0,3-15 15 15,3 5 5-15,-6 7 4 16,0 6-8-16,0 6-4 16,0 10-13-16,0-5 0 0,0-3 3 15,0-3-7-15,0 3-3 16,3-3 0-16,-3-2 0 16,0-11 1-16,0-2 2 15,0-11-1 1,0-3 2-16,9-10 2 15,0 2-2 1,-6-7-13-16,3-4-3 16,0 4-1-16,0-4 1 15,3-1 1-15,-6 1 0 16,3 1 7-16,6-5 2 0,-6 4-2 16,3-4 1-16,0 2-2 15,3 3-2-15,2 2 3 16,-2 3 2-16,6 3 2 15,3 2 3-15,-6 6 1 16,3 10 1-16,0 6 7 16,-6-3 2-16,-1 2-2 15,-2 1-1-15,0-1-6 16,0 14 0-16,-9-3-3 16,3-5 2-16,0-6-4 15,0-2 0-15,0-3-8 16,0-2-4-16,0-3-39 0,0-3-17 15,0-10-59 1</inkml:trace>
  <inkml:trace contextRef="#ctx0" brushRef="#br0" timeOffset="27.5446">277 16335 72 0,'-6'-14'27'0,"6"28"-14"0,0-20 4 0,0 12 14 0,0-6 3 15,0 5 5-15,0-5-16 16,0 0-3-16,6 5-6 15,-6-2 1 1,8 7-2-16,4-2 0 0,0 0-3 16,6-2 1-16,0-1-2 15,-3-3 0-15,3 4-1 16,3-4 2-16,2 1-1 16,1 0 2-16,9-3-2 15,0 0 2-15,2 0-8 16,7 0-2-16,-9 0 1 15,9 0 3-15,-4 0-2 16,1 0-2-16,3 0 0 16,-4 0-1-16,4 0 0 15,3 0 0-15,-4 0-3 0,4 5 2 16,-3-5 1-16,-1 5 0 16,7-2 0-16,-6-3 2 15,-1 5-1-15,1-2-1 16,0-1 1-16,5-2 1 15,-2 0-1-15,-3 0-1 16,2 3-2-16,-2 0 1 16,-3-3 10-16,2 2 5 15,1-2-6-15,0 3-4 16,-1-3-6-16,-2 0 1 16,3-3 1-16,-1 3 2 0,1-2-1 15,3 2 2 1,-4 0-4-16,-2 0 0 0,3 0 3 15,-4 0 1-15,-2-3-4 16,0 0 1-16,-6 1 0 16,2-1 0-16,-11 3 0 15,0 0 2-15,-6 0-25 16,-3 0-10-16,0 0-34 16,-6 5-12-16,-6 3-19 15</inkml:trace>
  <inkml:trace contextRef="#ctx0" brushRef="#br0" timeOffset="28.5446">3762 13755 100 0,'0'-3'38'0,"0"3"-20"0,0 0-6 0,0 0 20 15,-3 0-9-15,0 0-5 16,0 0-2-16,0 0-9 16,0 0 7-16,-3 0 3 0,0 0-3 15,-3 0 0-15,0 3-2 16,-2-1 0-16,-1 1-6 16,-3 0-2-16,0 2 2 15,-3 0 1-15,0 1-3 16,0-1-1-16,0 3-1 15,-2 2 1-15,-4 1-4 16,0 0 0-16,0 2 1 16,0 3 0-16,-2-3 0 15,-1 3 2-15,0 0-1 16,0 0-1-16,0 2 1 0,1 6-1 16,-1 2-3-16,0 1 2 15,0-1 1-15,3 3 2 16,4 1-3-16,2-1 0 15,3-3-1-15,3 1 0 16,3 2 2-16,3-3 2 16,3 1-3-16,3-4 0 15,3 1-1-15,3 0 0 16,0 2 0-16,3 4 0 16,3 1 2-16,0 1 0 0,0 5 0 15,3-3 0 1,-10 1 0-16,4-1 2 0,-3-2-1 15,-3 0 2-15,0 2-2 16,-3-7 2-16,-3-4 4 16,-3 1 4-16,0-3-2 15,-3 1 0-15,-2-1 1 16,-4 0 1-16,0-3 1 16,3-2 0-16,-6 0-2 15,3 0 1-15,0-3-6 16,-3 1-1-16,1-1-2 15,-4 0-2-15,3 0 1 16,-3 0-1-16,0 1 0 16,-3 2 0-16,1-3 0 15,2 0 0-15,0 0 0 16,3-2 2-16,0-1-1 0,3-2-1 16,0 0 1-16,1-2-1 15,2 2-3-15,0-6 2 16,3 6 1-16,3-8 0 15,3 0-3-15,-3 0 0 16,6 0-3-16,0 0 1 16,0 0 1-16,6 0-1 15,3 0 1-15,0 0 3 16,3 0-2-16,3 0-1 16,2 3 0-16,4 2 3 15,0 3 0-15,3 0 3 16,0 0-3-16,-1 5 0 15,1-2 1-15,0 5 2 0,-3-1-3 16,0 4-2-16,-3-1 2 16,0 4 2-16,-4-1-2 15,1 0-2-15,0 0 2 16,-3 0 2-16,0 0 0 16,0 9-1-16,-3-4 1 15,0 0-1-15,-3 4-3 16,0-1 2-16,-3 5 1 15,0 0 2-15,0-4-1 16,3-1-1-16,-6 2 1 16,0 1 1-16,0 3-3 0,0-4-2 15,-6 1 4-15,3 5 1 16,0-2 0-16,0-1-2 16,-3 0 1-16,0 3-1 15,0-5-3-15,0 8 2 16,-3-3 1-16,0 0 2 15,0 3-1-15,0 2-1 16,0 6 1-16,3-4 1 16,0-1-3-16,-3-1 0 15,0 3-1-15,0-3 0 16,1 1 2-16,-1 2 2 16,0-6-1-16,3 4 2 15,0-1-4-15,-3 3 0 0,0-5 1 16,0-1 0-16,0 6 0 15,3-5 0 1,0 0 0-16,0 2 2 0,0 1-3 16,0-1-2-16,3 0-1 15,3 3 0-15,3 0 0 16,3-5 3-16,3 0 2 16,3-1 2-16,6 4-4 15,0-4-1-15,0 1-2 16,0-6 3-16,2-2-7 15,7 0-2-15,3-11 3 16,6-3 4-16,2-4-5 16,4-6-2-16,3-3-12 15,-1-5-4-15,1 0-17 16,-6-5-8-16,2 2-27 16</inkml:trace>
  <inkml:trace contextRef="#ctx0" brushRef="#br0" timeOffset="29.5446">11042 3897 64 0,'9'-10'24'0,"-6"2"-12"0,0 3-14 15,-3-11 59-15,0 2-21 16,-3-1-10-16,-6-1-6 16,-9 0-9-16,-3 0 1 15,-6 3-7-15,-5-1 1 0,-13 4 1 16,-3 2 1-16,-5 3 2 16,-10 2-5-16,1 6-3 15,-4 5-1-15,4 5 1 16,-1 13-1-16,1 6-1 15,-1 2-2-15,4 11-1 16,-1 8 2-16,7 8 2 16,-1 24-5-16,12 5-1 15,13 2 4-15,14 4 5 16,15 9-4-16,27 4-2 16,14-9-4-16,19-4 1 0,11-17 1 15,21-15 2-15,16-11 1 16,5-19 1-16,12-16 2 15,3-18 1-15,0-21 5 16,0-21 3-16,-15-14 2 16,-18-15 5-16,-18-14-1 15,-17-5 1-15,-18-10 2 16,-19-3 0-16,-20-3 2 16,-23 8 1-16,-16-5-8 15,-6 15-2-15,-14 12-3 16,-1 12-1-16,-2 14-14 15,2 8-6-15,6 10-48 0,10 8-21 16,8 11-36 0</inkml:trace>
  <inkml:trace contextRef="#ctx0" brushRef="#br0" timeOffset="30.5446">11334 3979 64 0,'0'-2'24'0,"0"4"-12"0,0-4-5 0,0 2 7 16,0 0 1-16,0 0 1 15,0 0-6-15,0 0-2 16,0 0 0-16,0 0 2 15,3 0-3-15,0-6-2 16,3 1 0-16,-1 0 1 16,4-3-1-16,0 0 0 15,6-5-3-15,6-6 1 0,0-2 2 16,3 0 0-16,0-3 0 16,-1 0-1-16,1 0 2 15,6-2 3-15,3 2 2 16,-1 0-8-16,4-2-3 15,0-3-1-15,6 0 2 0,5 2-5 16,1-2 1-16,-4 3 3 16,1 2 2-16,3 5-3 15,-4-12 1-15,1 4 0 16,3 3 2-16,-4 3-1 16,4 3-1-16,5-1 1 15,-2 3-1-15,-3 3-3 16,5 0 2-16,-5 0-1 15,0-1 0-15,5 4 4 16,-2-1 1-16,8 1-6 0,-2 2-2 16,-4 2-1-16,4 1 4 15,2 0 5-15,1-1 3 16,0 4-2-16,-1-1-3 16,1 1 0-16,-4 2-1 15,-2 0-3-15,5 2 2 16,-5 1 1-16,-4-1 0 15,4 4 0-15,0-1 0 16,5 3 0-16,-2 0 0 16,-4 0 0-16,-2 0 0 15,2 2 0-15,-5 1 0 16,-3 0-5-16,-1 4 1 16,-2 9 6-16,-3-3 4 15,2-2-3-15,-2-1-2 16,0-2 4-16,-6 0 1 0,-4 3-5 15,1-1 0-15,-3-2-1 16,0 3 0-16,2 2 0 16,1 0 2-16,0-3-1 15,0 4-1-15,-1-4 1 16,1 1 1-16,0-1-1 16,-3 1-1-16,0 2-2 15,5 0 1-15,-2 3 1 16,-3 5 2-16,0-3-1 15,-1 1-1-15,1-3 1 16,-3-3-1-16,-3-3 0 0,3 1 2 16,-1-3-1-16,-2-3 2 15,-3 0-2-15,-3-2 2 16,-3-3 0-16,0-3 1 16,0 0-16-16,-6 1-6 15,0-1-40 1,-6-5-39-16,0 0 29 15</inkml:trace>
  <inkml:trace contextRef="#ctx0" brushRef="#br0" timeOffset="31.5446">14861 3815 132 0,'-18'-26'49'0,"18"23"-26"16,12 1-29-16,-6 2 6 15,-3 0-1-15,3 0 0 16,-3 0 1-16,-3 0 0 0,0 0 0 16,0 0 0-16,0 0 0 15,3 0 0-15,0 0 0 16,-3 0 0-16,0 0-3 16,0 0 2-16,0 0 5 15,0 0 2-15,0 0-5 16,0 0-2-1,-6-3 0-15,-3 3 0 16,6-3 3-16,0 3 3 16,0 0 4-16,0 0-2 15,0 0 1-15,0 0-5 16,3 0-2-16,0 3 2 0,0 10-7 16,0 6-1-16,6 4 2 0,0 1 3 15,0 0-1-15,6 0 0 16,-3 2 1-16,0-2 2 15,0 3-1-15,-4-6-1 16,1-3 3-16,0-2 0 16,-3 0-1-16,0-5-2 15,-3-1 16-15,-3-2 9 16,-3 0-4-16,0-3-2 16,-5-2 2-16,-10 0 1 15,-3-3-7-15,3 0-2 16,0 0-7-16,0-3-2 15,1 0-4-15,2 1-1 0,3-1-32 16,3 3-13-16,0 0-54 16</inkml:trace>
  <inkml:trace contextRef="#ctx0" brushRef="#br0" timeOffset="32.5446">10762 2736 64 0,'-12'-16'27'0,"24"11"-14"0,-6 5-2 16,-9 5 10-16,6 0 4 15,-3 3 2-15,0-3-8 16,-3 6-1-16,3 5-9 16,0 10-3-16,-3 3-3 15,3 11 0-15,-3-3 2 0,3 0-2 16,3-5 0-16,-3-3-3 15,0-2-1-15,0-1 3 0,3-2 3 16,-6-3-11-16,0-2-5 16,3-6-108-1,0-13 50 1</inkml:trace>
  <inkml:trace contextRef="#ctx0" brushRef="#br0" timeOffset="33.5446">10676 2881 116 0,'-15'-5'44'0,"12"2"-24"0,0 3-8 0,3 0 16 0,0 0 1 16,0 0 5-16,0 0-14 16,6 0-6-16,3 0-9 15,6-2-2-15,3-1 1 0,-4 0-5 16,7-2 1-16,3 3-18 15,3-6-5-15,-3 2-44 16,0 1-37 0,-4 2 37-16</inkml:trace>
  <inkml:trace contextRef="#ctx0" brushRef="#br0" timeOffset="34.5446">10887 2932 80 0,'0'26'33'0,"3"1"-18"0,0-4-13 0,0-12 9 15,0-1 4-15,0 1 5 16,0-3-6-16,0 0-3 16,-3-3 0-16,0 1 0 15,0-6 3-15,0 2 2 16,-3 1-9-16,0-3 0 0,0-3 0 15,0-2 1-15,0 0 2 16,0-3-5-16,3 0-3 16,6-8 3-1,3-11-5-15,0 6 0 16,3 5-2-16,6 3-2 16,-3 5-2-16,-1-5 1 15,4 5-19-15,-3 3-7 0,0-1-19 16,-3 4-31-1,-3-1 24-15</inkml:trace>
  <inkml:trace contextRef="#ctx0" brushRef="#br0" timeOffset="35.5446">11090 2889 124 0,'-3'6'49'0,"6"15"-26"0,-3-13-31 0,3-3 7 16,0 8 1-1,2 0 2-15,-2 1 4 0,0-1 1 16,3 0-3-16,-3-2-3 16,3-1 0-16,0 1 1 15,0-6-19-15,-3 3-6 16,0-3-30-16,0-2-11 16</inkml:trace>
  <inkml:trace contextRef="#ctx0" brushRef="#br0" timeOffset="36.5446">11229 2937 52 0,'-3'0'22'0,"3"5"-12"0,-8 19 3 0,5-13 14 0,0 4 5 16,-6 7 3-1,-3-1-8-15,0 11-4 16,-3-1-11-16,3-4-3 0,0 2-5 15,3-5-3-15,3-3 0 0,0-3-4 16,3-4 2-16,3-4-41 16,0-5-48-1,9-5 16-15</inkml:trace>
  <inkml:trace contextRef="#ctx0" brushRef="#br0" timeOffset="37.5446">11506 2749 68 0,'-3'3'27'0,"6"5"-14"0,-6 0-7 0,6-1 9 16,-3 9 5-16,0-2 2 15,0 17-9-15,0 6-5 16,-3 0-5-16,0 0-3 16,3-5 3-16,0-3 0 15</inkml:trace>
  <inkml:trace contextRef="#ctx0" brushRef="#br0" timeOffset="38.5446">11503 3059 117 0,'3'21'-63'0</inkml:trace>
  <inkml:trace contextRef="#ctx0" brushRef="#br0" timeOffset="39.5446">11396 2977 160 0,'-9'-22'63'0,"12"22"-34"15,0-2-41-15,0 2 10 0,3 0-4 0,6-8 3 16,3 0 2-16,3 8 1 15,0-8-25-15,-1 3-10 16,4-1-20 0,-3 4-8-16</inkml:trace>
  <inkml:trace contextRef="#ctx0" brushRef="#br0" timeOffset="40.5446">11613 3003 76 0,'-6'16'30'0,"6"-3"-16"0,0 6-6 0,0-11 11 16,0 2-7-16,3 1-2 15,0-3 1-15,6 2 0 16,3-7 8-16,0 0 2 16,0-6 1-16,0 0 1 15,0-5-13-15,-3-2-3 16,0-1-5-16,-3-2-2 0,-6 2 3 16,-3-18 4-1,-6 8-3-15,0 3 0 0,-6 4-2 16,3 4-2-16,-3 18-57 15,6 0-26 1</inkml:trace>
  <inkml:trace contextRef="#ctx0" brushRef="#br0" timeOffset="41.5446">11905 2977 56 0,'0'26'22'0,"0"-15"-12"0,3 2-1 0,3-8 9 15,0 3 5-15,0 3 3 16,-3-3-9-16,0 0-3 16,0-3-8-16,0 0-2 15,0 0 4-15,-3-5 5 0,0 0-7 16,0 0 1-16,-6-2 3 0,0-4-4 16,3-1-1-1,-6-4-2-15,6-2 0 0,3-3-4 16,0-8-2-16,6 6 4 15,3 2 1-15,0 2-3 16,0 4-1-16,3 2-2 16,0 3 0-16,0 2 3 15,-1 3 2-15,1 3-7 16,0 7-1-16,0-7-9 16,-3 5-3-16,6 0 1 15,-3 0 3-15,-3-3 7 16,0 0 2-1,0 1 1-15,0-1 4 16,-3 0 2-16,-1 0 0 0,1-5-1 16,0 3 3-1,0-3 2-15,0 0 7 0,-3 0 2 16</inkml:trace>
  <inkml:trace contextRef="#ctx0" brushRef="#br0" timeOffset="42.5446">12152 2992 202 0,'6'-15'6'15,"0"1"-3"-15,0 1 0 16,-3 0-2-16,-3 5-1 0,0-5 3 15,0 2-2-15,-3 3 2 16,0 0-4-16,-3 3-2 16,-3 2 2-16,0 3 2 15,3 3-2-15,0 2 0 16,-3 16 7-16,0 1-1 16,4-1 3-1,5 0-3-15,0-3 2 0,0-2-6 16,5 3-1-16,4-6 2 15,0-5 1-15,3 0-34 16,3-5-54 0,3-3 9-16</inkml:trace>
  <inkml:trace contextRef="#ctx0" brushRef="#br0" timeOffset="43.5446">12375 2884 120 0,'-14'-5'46'0,"11"5"-24"0,-12 0-21 0,9 2 8 15,-3 6 1-15,0-5 4 16,-3 10-8-16,0 11-3 16,3-6-2-16,0 4-4 0,3-4 0 15,3 1 2 1,3-6 2-16,3 0 4 0,3-5 2 15,3 0-6-15,0-5-2 16,3-6-5-16,0 0-1 16,-3-2 1-16,0-3 4 15,-3 3 1-15,0-14 1 16,-3-2 0-16,0 3 2 16,-3 4-3-16,-3 4 0 15,0 2 3-15,0 3 3 0,3 20-4 16,3 1-3-1,0 0 1-15,0 0-5 16,6-3 0-16,-1 1-35 16,4-4-32-1,3-2 19-15</inkml:trace>
  <inkml:trace contextRef="#ctx0" brushRef="#br0" timeOffset="44.5446">12602 2865 104 0,'-15'-2'38'0,"0"2"-20"0,-6 2-23 0,15 1 4 16,-3 2 8-16,-3 1 8 15,-3 7-4-15,-2 11-1 16,2-6-8-16,3 1-3 15,0 2 2-15,6 0 1 16,3-2 2-16,3-4 2 16,3-1-3-16,3-4-2 15,3-4 0-15,3-6-1 0,0-3 0 16,2-5 0-16,4 0 2 16,-3-24-3-16,-3 3 0 15,0 0-1-15,-9-3-2 16,3 3 0-16,-6-2 0 15,-6-4 3-15,0 3 2 0,0 6 9 16,0 2 5-16,0 6-1 16,0 7 2-16,3 11-11 15,3 8-6-15,0 8-2 16,12 13 2-16,0 11 2 16,3 7 4-16,3-2 2 15,3 0 3-15,2-2-29 16,4-6-14-16,3-19-39 15</inkml:trace>
  <inkml:trace contextRef="#ctx0" brushRef="#br0" timeOffset="45.5446">13102 2860 96 0,'0'-2'38'0,"3"-4"-20"0,0 1-6 0,0 2 16 15,-3 3-7-15,0-8 0 16,0 3-3-16,-3 0 0 16,0-1-9-16,-3 4 3 0,0 2 2 15,-6 0-1-15,0 5 2 16,-6 3-8-16,0 5-4 16,3 6-2-16,3-1-1 15,4 3-3-15,2 1 2 16,3-4-4-16,9-2 1 15,5 0 2-15,1-3 3 16,3 0-7-16,3-7-1 0,0 2-25 16,3-8-11-16,0 0-36 15</inkml:trace>
  <inkml:trace contextRef="#ctx0" brushRef="#br0" timeOffset="46.5446">13194 2847 164 0,'-15'3'63'0,"12"5"-34"0,-3-1-32 16,3 1 13-16,0 0 6 15,0 8 5-15,3 5-9 16,3-2-2-16,3-1-6 0,3-2-3 0,3 0 0 16,3-3 1-1,6-7 3-15,0-4-2 0,-1-2 0 16,-2-2 1-16,3-4 0 15,-6 1-2-15,-6-19 3 16,-3 3-1 0,-6 0 1-16,-3 0-1 15,-3 2-5-15,-3 6-1 16,-6 2-13-16,0 4-2 16,6-1-23-16,0 2-9 15,3 6-87 1,6-5 74-1</inkml:trace>
  <inkml:trace contextRef="#ctx0" brushRef="#br0" timeOffset="47.5446">13367 2865 112 0,'0'14'44'0,"0"-4"-24"0,6 17-15 15,-3-14 11-15,3 3-1 16,-1-3 1-16,4 0-2 15,0 1-1-15,-3-4 1 16,9-2-7-16,3-3-2 16,-3-5 1-16,0-8-3 15,-3-2-2-15,-3-11 2 16,0-1-2 0,-4 4-1-16,1-3-2 15,-3 8-1-15,0 2 4 16,-3 3 1-16,0 5-3 15,0 3 1-15,0 6-2 0,0 4 0 16,3 3 2-16,0 6 2 16,3 2-3-16,0-8-2 15,3 3-1-15,0-2 0 16,0-4-35 0,0 1-53-16,0-3 10 15</inkml:trace>
  <inkml:trace contextRef="#ctx0" brushRef="#br0" timeOffset="48.5446">13661 2879 112 0,'-6'10'44'0,"6"-2"-24"0,-3 19-24 16,3-19 21-1,0 10 2-15,0-2 6 16,0-3 4-16,0-2-15 15,0-1-6-15,0-4-5 16,0 2-3-16,0-8 1 0,3 0-6 16,0-14-1-16,3-4-6 15,0-1 0-15,3-2 1 16,3 3 5-16,-3 4 1 16,6 6 0-16,-3 1 6 15,0 7 1-15,-3 10 4 0,3 6 1 16,-4 5-1-1,1-5-1-15,-3 3-1 0,0-4 2 16,0-1-8-16,0-1 0 16,0-3-18-16,0 1-4 15,0-8-41 1,0-1-18-16,3-2 44 16</inkml:trace>
  <inkml:trace contextRef="#ctx0" brushRef="#br0" timeOffset="49.5446">13888 2662 176 0,'-3'-6'66'0,"6"12"-36"0,-1-6-37 0,1 5 10 0,0 6 1 16,-3 4 5-16,6 4-3 16,0 7-1-16,0 4-2 15,-3-1 0-15,0 5 2 0,0 3 0 16,0-3 0-16,0-4-14 15,0-7-7-15,-3-1-49 16</inkml:trace>
  <inkml:trace contextRef="#ctx0" brushRef="#br0" timeOffset="50.5446">13783 2831 228 0,'0'-8'85'0,"6"5"-46"0,3 1-46 0,-3 2 16 15,3 0-6-15,6-5 3 16,6 2-14-16,6 0-7 16,2 1-74-16,1 2-33 15,0 0 53-15,-3 0 29 16</inkml:trace>
  <inkml:trace contextRef="#ctx0" brushRef="#br0" timeOffset="51.5446">14248 2667 44 0,'-3'-5'16'0,"3"5"-8"0,3 0 6 16,-3 0 12-16,6 5 3 15,0 3 10 1,0 13-13-16,-1 3 2 15,1 5 1-15,-3 0-3 0,0-2 2 16,-6 7-16-16,3 3-2 16,-3-11 0-16,0-4-4 0,0-4 2 15,1-5-5-15,-1-2 0 16,3 0 3-16,0-9 1 16,0 1-6-16,0-19-11 15,3-3-4 1,-1 1-4-16,4-6 1 15,0 8 2-15,3-2 4 16,0 5 7-16,9 5 2 16,-3 5-1-16,3 6 2 15,0 5 5-15,-3 2 2 16,-3 1 9-16,-4 12 2 0,-2-1 0 16,-3-4 2-16,-6-2-1 15,-6 0 0-15,-2 0-7 16,-4-3-4-16,0-2-18 15,0-3-7-15,0-3-20 16,0-3-6-16,0-2-26 16,0 0-34-1</inkml:trace>
  <inkml:trace contextRef="#ctx0" brushRef="#br0" timeOffset="52.5446">14462 2850 168 0,'6'8'66'0,"3"-3"-36"0,3 8-31 0,-6-5 12 15,0 0-1-15,0 5 1 16,0-2-3-16,0 2-3 16,0 0-2-16,-1-5-14 0,1 3-2 15,0-3-36 1,0-3-48-16,0 0 18 15</inkml:trace>
  <inkml:trace contextRef="#ctx0" brushRef="#br0" timeOffset="53.5446">14596 2858 128 0,'-9'15'49'0,"6"1"-26"0,-6 40-23 0,3-35 13 0,-6 0 13 15,0 6 10-15,0-9-12 16,1 6-3-16,2 2-13 16,0-4-10-16,0-1-3 0,3-8-31 15,3-2-14-15,0-4-27 16</inkml:trace>
  <inkml:trace contextRef="#ctx0" brushRef="#br0" timeOffset="54.5446">14733 2638 184 0,'-3'-3'68'0,"6"3"-36"0,0 0-42 0,0 6 11 15,0 7 10-15,-3 5 9 16,3 3 4-16,-3 6 3 15,0 5-15-15,0 7-5 0,0 4-2 16,0-6-3-16,0-3 1 16,0-5-9-16,0-2-1 15,-3-6-36-15,0-3-16 16,3-4-32 0</inkml:trace>
  <inkml:trace contextRef="#ctx0" brushRef="#br0" timeOffset="55.5446">14605 2805 220 0,'-3'-8'82'0,"6"8"-44"0,12-6-47 16,-3 6 12-16,0-5 2 15,2 2 4-15,4 1-4 16,0-1-1-16,3 0-2 0,0 1-21 15,9 2-8-15,-4 0-65 16</inkml:trace>
  <inkml:trace contextRef="#ctx0" brushRef="#br0" timeOffset="56.5446">14891 2873 180 0,'3'6'68'0,"0"-4"-36"0,6 6-33 0,-4-8 12 15,1 0-3-15,0 0 2 16,3 0-3-16,0-5 1 16,0 0-5-16,0-1-4 0,0-2 0 15,-3 1-1-15,0-1-2 16,-6 2 0-16,-3-4 3 0,-3 2-9 16,-3 0-3-16,-3 3 4 15,0 2 3-15,-6 6 4 16,-5 2 3-16,2 3 0 15,0 2-1-15,6 4 9 16,3 4 4-16,3 3 5 16,3 0 3-16,3-2-7 15,3-1-1-15,6 1-7 16,6-3-4-16,3-3-4 16,3-2 1-16,6-3-28 15,-1-3-10-15,1-2-49 16,-3 2-26-1,0-5 56-15</inkml:trace>
  <inkml:trace contextRef="#ctx0" brushRef="#br0" timeOffset="57.5446">15159 2831 148 0,'0'-5'55'0,"0"2"-30"0,2 3 4 0,-2 0 23 15,0 0-9-15,-2 0 0 0,-4 0-18 16,0 0-5-16,-3 3-12 15,-3 2-7-15,3-2-2 0,0 2-1 16,3 3-2-16,0 3 0 16,6-6 0-16,0 3-6 15,9 10-2-15,0-2 5 16,0 3 1-16,0-1 1 16,-3-2 4-16,0 0 2 15,0-3 2-15,-6 0 7 16,0 1 6-16,-6-6-2 15,-3-1 0-15,-3 4-11 0,0-8-1 16,-3 2-40-16,0-5-14 16,0 5-62-1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8:37.1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20713 5641 108 0,'-3'-3'44'0,"6"3"-24"0,0 0-24 15</inkml:trace>
  <inkml:trace contextRef="#ctx0" brushRef="#br0" timeOffset="1">20734 5659 216 0,'9'19'31'16,"-1"2"-8"-16,1 3-4 15,-3 0-12-15,0-6 5 0,0 1 3 16,-3-6-3-16,0 0 1 15,-3-5-6-15,0 0-2 16,0-3 6-16,0-2 3 16,0-14-3-1,0 1-4-15,0-6-1 16,0 0-4-16,0-5 1 0,3-5-2 16,3-4 2-16,3 4-2 15,3 2-1-15,0 3 1 16,3 2-1-16,3 6-3 15,-1 5 2-15,-2 3-6 16,0 5 0-16,-3 8-21 16,0-3-7-16,-3 11-110 31,3-3 37-31</inkml:trace>
  <inkml:trace contextRef="#ctx0" brushRef="#br0" timeOffset="2">21061 5683 148 0,'-6'3'55'0,"6"-6"-30"0,3 6-27 15,-3-3 9-15,6 5 8 0,0 0 7 16,3 1 0-16,0-1 1 16,3 0-12-16,0-2-2 0,0 0-2 15,2-1-1-15,1-2 1 16,3 0-2-16,-3-2 2 15,-3-1-2-15,-3-2 0 16,0-1-8-16,-3 1 0 16,-3-3-4-16,-12-2 0 15,0-4-3-15,-3 4-1 16,0 2 3-16,-6 8 5 16,0 0 0-16,0 3-1 15,1 4 3-15,-4 4 0 16,3 5 7-16,6 0 6 0,0 2 0 15,6 6 1-15,3-3-5 16,3-2-3-16,6-1-2 16,6 1 0-16,6-3-7 15,3-6 1-15,6-2-23 16,8-2-11-16,-2-6-55 16,3-6-26-1,-4-10 59-15</inkml:trace>
  <inkml:trace contextRef="#ctx0" brushRef="#br0" timeOffset="3">21371 5665 168 0,'-24'0'66'0,"12"8"-36"0,-6 0-24 0,9 0 15 16,0 2-9-16,-3 6-2 15,3 5-3-15,-3 3-2 16,6 0-3-16,3-3 3 0,1-3 1 15,4 1-5-15,4-3 0 16,3-6-3-16,6-4 0 16,3-4 0-16,0-4-2 15,0-4-2-15,0-4 1 16,-3-9-2-16,-4 1 2 16,-2-1 3-16,-3 1 1 15,0 2 3-15,-3 3 3 16,-3-1 4-16,0 7 2 0,0 1-5 15,0 14-6 1,3 3-1-16,3 5-1 16,0 2-2-16,3-2-6 15,6-3-4-15,3-2-28 16,3-1-10-16,0-4-19 16</inkml:trace>
  <inkml:trace contextRef="#ctx0" brushRef="#br0" timeOffset="4">21746 5704 124 0,'-3'-13'49'0,"0"5"-26"0,-6 3-3 0,6 5 19 15,-3-3-10-15,-3 1-2 16,-6 2-14-16,-3 0-3 16,0 8-6-16,0 5-5 0,1 3 0 15,-1 2-1 1,6 6 0-16,3 0 0 0,6-3-2 15,3 0 0-15,3-2 3 16,3-3-2-16,3-6-1 16,9-2-2-16,-3-5 1 15,-1-3-2-15,1-6 2 16,0-12 3-16,0-3 3 16,-3-3 0-16,-3-2 2 0,-3-14-2 15,-6 0 2-15,0-2-4 16,-3-1 0-16,0 6 1 15,-6 6 0-15,6 7 4 16,-3 3 2-16,3 7 2 16,-3 4 0-16,6 10-7 15,0 13-2-15,3 11 2 16,3 18 1-16,3 3-3 16,0 3 1-16,3-6 2 15,0-2 1-15,3-6-6 16,-1-2 0-16,1-8-54 15,-3-3-55-15,3-8 25 16</inkml:trace>
  <inkml:trace contextRef="#ctx0" brushRef="#br0" timeOffset="5">21472 5284 132 0,'9'2'49'0,"-21"-2"-26"0,6 0-27 16,0 3 54-16,0-3-14 16,0 0-7-16,0 3-8 15,-3-3-13-15,0 0 1 0,-3 0 4 16,0 0-3-16,-2 0 2 15,-1 0-5-15,0 0-2 16,0 0 0-16,0 0 1 16,0 0-1-16,-6 2 0 15,0-2-1-15,1 0 2 16,-1 0-1-16,0 0 0 16,0 0-3-16,0 0 1 15,-3 0 0-15,4 0 1 16,-1 0-2-16,3 0-2 0,-3 0-2 15,3 0 1-15,3 0 3 16,0 0 1-16,1-2-4 16,-4-1 1-16,0 3 2 15,3 0 1-15,-3 0-4 16,0 0 1-16,0 0 0 16,1 0 0-16,-1 0 0 15,3 3 0-15,-3-3 0 16,3 0 0-16,-6 0 0 15,0 0 0-15,3 0 0 16,1 2 0-16,-4 1-3 16,3 0 2-16,0-1 1 15,3 1 0-15,-3 0 0 0,3-1 2 16,1 3-6 0,-1-2 1-16,3 2 1 0,0 1 1 15,3 2-2-15,0 2 0 16,3 1 2-16,0-1 0 15,0 1-2-15,3 2 2 16,0 3 1-16,0 5 0 16,0 3-3-16,0 0 0 15,3 2 4-15,0 9 3 16,0 2-6-16,0 0 0 16,0 0 2-16,0 0 2 15,0-5-3-15,0-1 1 16,0-1 2-16,0 1 3 0,3 4 2 15,-3-1 1-15,0 0-2 16,0-4 1-16,3-1-6 16,-3 2-1-16,0 1 2 15,3-3 3-15,0-2-4 16,-3-3-1-16,3-1 0 16,-3-4 0-16,3-3 2 15,0 0 1 1,0-6 1-16,0 1 0 15,0-1 0-15,3-2-5 16,0-2 1-16,3-1 0 16,3 0 0-16,3 0 0 15,0 1 2-15,2-1-3 0,7 0 0 16,0 3 1-16,0-2 2 16,3-1-3-16,2 0-2 15,4 0-1-15,3 1 0 16,-3-1 0-16,2-2 3 15,1-1-2-15,0 1 1 16,-1 0 0-16,1-3 0 16,0 2-3-16,0 1 1 15,-1-3 0-15,1 0-1 16,-3 0 1-16,0 0 3 16,-1 0 0-16,-2 0 1 15,0-3 0-15,-3 1 0 16,2-1 0-16,1 0 0 15,0 1 0-15,-3-4 0 0,-1 4-3 16,1-1 2 0,0 0 1-16,0 3 2 0,0 0-3 15,-1 0-2 1,-2 0-1-16,0 0 3 0,0 0 0 16,0 0 1-16,0 0 2 15,-1 0 1-15,1 0-4 16,0-2 1-16,0-1 0 15,0 1 0-15,-4-1 0 16,1 0 2-16,6 1-3 16,-9-1 0-16,0 3 1 15,-3-3 0-15,2 1 0 16,-2-1 0-16,-3 3 0 0,0-3 0 16,3 3 0-16,-3-2 0 15,3 2 0-15,-3 0 2 16,0 0-1-16,-3 0 2 15,0-8-2 1,-4 2 2-16,1-1 2 16,-3-1-2-16,0-3 0 15,0 0-3-15,0-2-1 16,0 0 1-16,-3-3 2 16,0 0-1-16,0-18-1 15,-3 2-2-15,0 0 1 16,0-2 1-16,-6-3 2 0,4 2-1 15,-1-7-1-15,-6-3 1 16,0 0-1-16,3 0-5 16,0-8 1-16,3 6 0 15,0 4-1-15,-3 6 4 16,3 3 2-16,0 5 0 16,3 5-1-16,0 3 1 15,0 2-1-15,0 6-3 16,0 0 2-16,0 2-1 15,0-2 0-15,3 8 2 16,-3-1 0-16,0 4-3 16,0-1 2-16,0 1 1 15,0-1 2-15,0 3-1 0,0 0-1 16,0-3 3 0,-2 1 2-16,-1-1-4 0,0 0-1 15,-3 1 4-15,0-1 2 16,-6 0 2-16,-3-7 0 15,-3 2-2-15,0 0 1 16,-5 3 0-16,-10-1 1 16,3 1 0-16,-6 2 0 15,-2 3 2-15,-1 3 4 16,0 0-8-16,4-3-1 16,2 0-5-16,3 0-1 15,9-3-30-15,4 0-14 16,8 3-94-1,15-2-44-15,3-6 92 0</inkml:trace>
  <inkml:trace contextRef="#ctx0" brushRef="#br1" timeOffset="6">20409 6488 48 0,'0'15'19'0,"0"-12"-10"0,3 0-11 0,-3 7 52 16,3 1-13-1,0 2-8-15,-3 0-16 16,3-2-9-16,-3 0 1 15,0-4 1-15,0 1-2 16,0-2-5-16,0-1 0 0,0 0 1 16,0-5 2-16,0 3-1 15,0 0 2-15,0-3 0 16,0 0 3-16,0 0-3 16,0 0 0-16,0 0 1 15,0 0 2-15,0 0-3 16,0-3 0-16,0 0-3 0,0 1-1 15,0-1 3 1,0-2 1-16,0-1-4 0,3 1 1 16,0 0 0-16,0-8 2 15,0 2-3-15,3-5 0 16,0 3-1-16,3 2 0 16,0 1 0-16,0 2 0 15,0 3-3-15,0-1-1 16,-1 4-13-16,1 7-3 15,0 8-32 1,3-2-20-16,-3 2 33 16</inkml:trace>
  <inkml:trace contextRef="#ctx0" brushRef="#br1" timeOffset="7">20603 6570 28 0,'-3'0'11'0,"0"2"-6"0,6 4 9 15,0-4 9-15,3 1-3 16,0-1 1-16,0 1-10 16,2 0-2-16,1-1-3 15,0-2 1-15,3 0-4 16,-3 0 0-16,0-2-1 15,0-4-2-15,-3 1 1 16,0 0-1-16,-3 2 0 0,-3 1 0 16,-3-1-3-16,0 0 0 15,-6 3-1-15,0-2 0 16,-3 2 3-16,0 2 2 16,0 1 0-16,0 0-1 15,1 2 1-15,-1 0-1 16,6 3 2-16,0 0 1 15,3 0-1-15,0 0-2 16,6 0 3-16,3 0 2 16,3 2-2-16,3-2-2 15,2-2 0-15,4-1-1 0,6-2-27 16,3-3-11 0,-3 0-1-16,-3-3 0 0</inkml:trace>
  <inkml:trace contextRef="#ctx0" brushRef="#br1" timeOffset="8">20847 6411 52 0,'3'10'22'0,"0"4"-12"0,0 4 1 15,0 6 10-15,0 2-9 16,0 1-2-16,0-1-6 16,-3-2-1-16,3 3-10 0,0-4-5 15,-1 1-25-15,1-10-11 16</inkml:trace>
  <inkml:trace contextRef="#ctx0" brushRef="#br1" timeOffset="9">20802 6554 108 0,'-3'0'44'0,"3"0"-24"0,3-3-19 0,-3 3 17 15,9 0-4-15,3-5-9 16,3 0-3-16,3 7-11 15,0 1-4-15,-1-8-40 16,-2 7-15-16,3-7 30 16,-3 8 18-16</inkml:trace>
  <inkml:trace contextRef="#ctx0" brushRef="#br1" timeOffset="10">20966 6570 76 0,'-3'8'30'0,"3"-3"-16"0,3 11-6 0,3-8 13 16,0 2-6 0,0 1 0-16,0-1-5 0,3-2-1 15,2 0-5-15,-2 0-1 16,3-5-1-16,0-3 1 16,-3-3-2-16,0-2-3 15,0 0-1-15,0-3-3 0,-3-3-1 16,0 1 4-16,-3-1 1 15,0 3 4-15,0 0 1 16,-3 0 1-16,0 3 0 16,0 0 0-16,0 2 2 15,0 3-5-15,3 5-3 16,0 0 3-16,0 6 1 0,0 0-5 16,3-1 0-1,0 1-17-15,-3-3-44 16,2 0-3-16</inkml:trace>
  <inkml:trace contextRef="#ctx0" brushRef="#br1" timeOffset="11">21171 6612 76 0,'3'13'30'0,"-3"-2"-16"0,3-1-6 16,0-4 11-16,-3-1-7 0,9-2-2 16,-9-1-5-16,6 1-2 15</inkml:trace>
  <inkml:trace contextRef="#ctx0" brushRef="#br1" timeOffset="12">21195 6665 179 0,'-3'0'-6'0,"0"-5"-1"15,3-3 3-15,0 0 2 16,6-3 2-16,0 1 2 15</inkml:trace>
  <inkml:trace contextRef="#ctx0" brushRef="#br1" timeOffset="13">21219 6609 150 0,'9'-5'-6'16,"0"2"-13"-16,0 3-4 15,0 3-10-15,-1 0-5 16</inkml:trace>
  <inkml:trace contextRef="#ctx0" brushRef="#br1" timeOffset="14">21332 6583 32 0,'-3'2'13'0,"3"-2"-6"0,3 6 11 16,-3-1 14-16,0 3-3 15,0 0 0-15,0 3-10 16,3-1-4-16,-3 1-6 0,0-3-1 16,3-3-3-16,-3 0 2 15,0-2-4-15,0-3 0 16,0 0 1-16,0 0-2 0,0 0 1 16,0-3-4-16,0-2 0 15,3-3-4-15,0 0 1 16,3-3 0-16,0 4-1 15,3-1 1-15,0 2 0 16,0 1 3-16,-1 5 0 16,1 5-2-16,3 1 2 15,-3 2 3-15,0-1 1 16,0 1-1-16,-3 3 1 16,3-3-4-16,0 3 0 0,0-1-1 15,-3-2 0-15,3 0-55 16</inkml:trace>
  <inkml:trace contextRef="#ctx0" brushRef="#br1" timeOffset="15">21728 6580 36 0,'0'-2'16'0,"0"2"-8"0,3 2 1 0,-3-2 9 16,3 3 1-16,0 2 1 16,0 3-5-16,0 0 1 15,3 0-9-15,0 0-2 16,0 0-3-16,-1 2 1 16,1-2-2-16,0 0 2 15,0 6-2-15,0-4-1 16,0-2 1-16,-6-3-1 0,9 1 4 15,-6-4 2 1,0-7-2-16,0 0-3 16,0-1 2-16,0-4-2 15,0-1-1-15,3-2-2 16,0-3 1-16,-3 3 3 16,3-8 1-16,-3 5-6 15,-3 3 0-15,6 2-26 16,-3 3-8-16,0 0-8 15</inkml:trace>
  <inkml:trace contextRef="#ctx0" brushRef="#br1" timeOffset="16">21996 6554 60 0,'-6'-3'24'0,"3"3"-12"0,-3 3 6 0,3-3 12 16,-3 2-9-16,-3 6-4 16,0 0-15-16,0 3-4 15,-6 2 1-15,3 0 0 16,3 1 3-16,0-1 3 16,3 3-7-16,3 2-3 15,1-7 3-15,2-3 4 16,5-3 4-16,1-8-5 15,6 1 0-15,-3-4-1 16,0 1 0-16,0-3 0 16,0-2 2-16,-3 2-3 15,0 0-2-15,0 0-1 16,-3 2 3-16,0 4-2 16,0-1 1-1,3 8 2-15,0 1 0 16,0 2 0-16,0 0 0 15,-3 5 2-15,3-3-1 16,0 1 2-16,-1 0-18 16,1-6-4-16,0 0-26 0,0-2-12 15</inkml:trace>
  <inkml:trace contextRef="#ctx0" brushRef="#br1" timeOffset="17">22055 6395 12 0,'-3'-5'5'0,"6"5"-2"0,0 0 1 0,-3 0 2 16,3 2 20-16,0 4 7 15,0 4-1-15,3 3-2 16,0 14-8-16,-3 2-3 15,0 3-7-15,0-3 0 0,6 0-7 16,-3-3-3-16,0 1-1 16,0-6-4-16,0 3 0 0,3-11-42 15,0-2-33 1,-1-3 24-16</inkml:trace>
  <inkml:trace contextRef="#ctx0" brushRef="#br1" timeOffset="18">22228 6564 72 0,'-3'0'27'0,"3"6"-14"0,3 4-15 0,-3-5 4 16,0 3 15-16,3 3 9 16,0 0-7-16,0-3-1 15,0-1-8-15,3 1-2 16,0-2-2-16,0-1-1 15,0-2-3-15,2-3-4 0,-2-3 1 16,0-2-1-16,0-1 0 16,0-2-5-16,-3-2 0 15,0-1 1-15,0 1 3 16,0 2 2-16,-3 2 3 16,0 4-3-16,0-1 0 15,0 8 3 1,0 3 1-16,0 3 3 15,3 0-5-15,0-1-1 0,0 1-2 16,0-1-2-16,0-2-30 16,9 0-35-1,0-2 16-15</inkml:trace>
  <inkml:trace contextRef="#ctx0" brushRef="#br1" timeOffset="19">22454 6551 104 0,'3'-3'41'0,"-6"3"-22"0,6 3-20 15,0 0 9-15,-3-3 4 0,6 2 2 16,0-2-5-16,3 0-3 16,0 0-1-16,0 0-1 15,0-2-2-15,0-1-2 0,0-5 3 16,2 0 0-1,-11-5-6 1,0 0 2-16,-3 2 0 16,0 1-8-16,-2 2-4 15,-4 2-7 1,-3 4-6-16,0 7 9 16,0 8 9-16,-3 3 5 15,3 3 9-15,3-1 4 16,0 1 12-16,3 2 6 15,0-3-10-15,6-2-3 16,9-3-5-16,3 3-1 0,3-8-21 16,0 0-9-16,21-8-42 15,-4-2-20-15</inkml:trace>
  <inkml:trace contextRef="#ctx0" brushRef="#br0" timeOffset="20">20463 5755 88 0,'0'-3'35'16,"0"3"-18"-16,0 3-2 0,0-3 15 0,0 0-10 15,0 0-1-15,-3 2-7 16,0-2 0-16,0 0-7 15,0 0 8-15,-3 0 6 0,0 0-12 16,-3-2-4-16,0 2-2 16,-3-3 1-16,0 3 3 15,-3 0 2-15,-11-3-3 16,5 3-1-16,-3-2 1 16,0 2 0-16,0 0 0 15,-5 0 0-15,-10 0-2 16,3 0-2-16,0 0-2 15,1 0-1-15,-1 2 6 0,3-2 3 16,-2 0-6-16,-1 3-1 16,3 0 0-1,0-3 0-15,4 0 1 0,-1 2 0 16,3-2 0-16,0 3 0 16,-3-3-3-16,1 3 0 15,2-3 2-15,3 0 0 16,0 0 1-16,0 2 2 15,4 1-6-15,-4 0-1 16,6-1 2-16,0 1 1 16,3 0 2-16,0-1 0 0,3 1 0 15,1-3 0-15,-4 8-3 16,0 0 2-16,3-3 1 16,-6 6 0-1,6-1-3-15,0 3 2 16,0 3 1-16,3 0-3 15,0 8 0-15,0-3 2 16,1 8 2-16,2 3-2 16,0 2 0-16,0 3-4 15,0 0-1-15,3 6 5 16,0 4 2-16,-3 4 1 16,0-1-2-16,0 8 1 15,0 6-1-15,0-6 2 16,0 5 1-16,0-4-4 0,0-1-1 15,0-3 1-15,3 1 2 16,0 2-2-16,0-5 0 16,3-3 3-16,0-2 1 15,0 2-1-15,0-5-2 16,0-5 3-16,0-3 0 16,0-5 1-16,0-3 0 15,0-3-2-15,-3-5-2 16,3-2 1-16,-3-1 1 15,0-4-1-15,0-1-1 16,0-3-6-16,0-4-4 16,0-1-14-16,3 0-7 0,0-2-17 15,-3-3-34 1,3-3 16-16</inkml:trace>
  <inkml:trace contextRef="#ctx0" brushRef="#br0" timeOffset="21">19123 7210 80 0,'6'3'30'0,"-3"4"-16"0,18 7-8 0,-9-4 9 16,0 9-2-16,3-1 0 15,0 6-5-15,0 3 0 16,-1-4 1-16,-2-1 5 15,0-4-6-15,0-2-2 16,0-5 1-16,0-1 2 16,0-7-4-16,3-1 4 0,0-9 1 15,2-9-3-15,-2-3 1 16,0 1-5-16,-3 2-2 0,0 0-3 16,0 3 1-1,-3-1-8-15,0 4-2 0,-3-1-14 16,0 3-6-16,0 0-33 15</inkml:trace>
  <inkml:trace contextRef="#ctx0" brushRef="#br0" timeOffset="22">18808 7557 28 0,'-3'0'11'0,"6"0"-6"0,-3 5 3 0,0 11 5 0,3 2 9 16,-3 11 4-16,3 16-8 15,0 16-3-15,0 13-8 16,-3 3-3-16,0-3-2 15,0-8 1-15,3 0 0 16,-3-7 1-16,3-9-2 16,-3-11 1-16,0-7-51 15,0-8-19-15</inkml:trace>
  <inkml:trace contextRef="#ctx0" brushRef="#br0" timeOffset="23">18826 7533 88 0,'0'-11'33'0,"3"8"-18"0,3-4-13 0,0 4 6 16,2 0-4-16,4 1-1 15,9-1 1-15,6 0 2 16,9 1-5-16,11-1-1 16,13 0 0-16,5-2 2 15,10 2-1-15,-1-2 2 16,7 0-2-16,-1 2 2 16,-6 1-4-16,-5-1 0 15,-4 3-1-15,-11 5 0 16,-12 0 4-16,-10 1 1 0,-5-1 3 15,-6 3 3-15,-6 0 2 16,-9 3 3-16,0 2-3 16,-3 11-1-16,-3 2-6 15,0 6-3-15,0 7 0 16,0 17-4-16,3 10 2 0,0 6 1 16,-3-6 2-16,6-5-1 15,0-6-1-15,2-7 3 16,-2 10 2-16,0-5-20 15,0-11-7-15,-3-7-42 16</inkml:trace>
  <inkml:trace contextRef="#ctx0" brushRef="#br0" timeOffset="24">18841 8435 96 0,'-15'0'35'0,"12"0"-18"0,3 0-22 0,0 0 6 0,0 0-3 15,6 0 0-15,3 0 2 16,5 0 2-16,16-3 3 16,3 3 2-16,9 0 5 15,17-2 5-15,10-1-3 16,8 0 0-16,3-2-8 16,7 2-2-16,2-2-2 15,-6 5-2-15,4 0 1 16,-16 0 1-16,-11 0 1 0,-7 3 1 15,-8-3 0-15,-9 0-27 16</inkml:trace>
  <inkml:trace contextRef="#ctx0" brushRef="#br0" timeOffset="25">19064 7924 100 0,'-3'-2'38'0,"6"4"-20"0,0-2-19 16,3 0 9-16,0 0 1 16,3 0 2-16,8 0-3 0,4-2-3 15,3 2-2 1,0 2-3-16,0-2-2 0,0 0 1 16,-4 0-52-16,-2 0-24 15</inkml:trace>
  <inkml:trace contextRef="#ctx0" brushRef="#br0" timeOffset="26">19466 7726 24 0,'-3'0'11'0,"3"5"-6"0,0 8 11 16,0-5 11-16,0 11-1 15,0 13 2-15,0 5-3 16,0 0 0-16,0 2-12 16,0 4-3-16,0-6-6 15,3-6-1-15,0-1-1 16,0-4-4-16,0-2 1 0,2-6-59 15</inkml:trace>
  <inkml:trace contextRef="#ctx0" brushRef="#br0" timeOffset="27">21555 7721 116 0,'-6'-11'44'0,"3"8"-24"0,-3-2-8 0,0 2 13 15</inkml:trace>
  <inkml:trace contextRef="#ctx0" brushRef="#br0" timeOffset="28">21508 7697 251 0,'-21'2'24'16,"0"6"-13"-16,-3 6-8 0,0 1-6 0,0 9 4 15,1 13 1-15,2 3-3 16,6 5-1-16,3 3-2 16,6-1 3-16,9 1 2 15,9-6 4-15,9-5-4 16,11-5-3-16,7-11 3 15,3-8 3-15,8-10 1 16,-5-11 0-16,3-10-3 16,-1-14-2-16,-2-5 5 15,-6 0 1-15,-13-3 4 16,-8 0 4-16,-9 3 9 16,-12 3 6-16,-6 2-13 0,-6 3-4 15,-5 3-10 1,-4 2-2-16,0 5-22 0,3 3-8 15,3 3-67 1,3 3-39-16</inkml:trace>
  <inkml:trace contextRef="#ctx0" brushRef="#br0" timeOffset="29">21049 7554 56 0,'0'71'24'0,"0"-26"-12"0,0 40-12 0,0-40 7 16,0 16-4-16,0 2 0 15,-3 1-1-15,3-6 1 16,0-5-2-16,0-5-1 16,3-6-24-16,0-16-9 15</inkml:trace>
  <inkml:trace contextRef="#ctx0" brushRef="#br0" timeOffset="30">21082 7538 72 0,'18'-11'27'0,"-3"1"-14"0,14-3-7 16,-2 10 9-16,0-2-8 16,12-3-4-16,17-6 0 15,10-1 2-15,8-7-4 16,1 4-1-16,-1 2-7 16,6 3 0-16,-5 2-10 15,-10 3-4-15,-8 6 8 16,-13-1 5-16,-8 8 21 15,-3 1 11-15,-9 4 3 0,-3 6 2 16,-7 3-12-16,-5 4-5 16,0 12-5-16,-3 10-2 15,-3 10-1-15,0 19 2 16,-3 6-3-16,0-3-4 16,0-6 0-16,3-2 3 15,0-6 1-15,0-5-1 0,0-2 1 16,0-6-11-16,-3-7-2 15,0-9-35 1,-3-8-30-16,-3-4 21 16</inkml:trace>
  <inkml:trace contextRef="#ctx0" brushRef="#br0" timeOffset="31">20972 8493 52 0,'-18'0'22'0,"18"13"-12"0,0-18-1 0,0 5 9 16,0 0 3-16,0 5 2 16,0-5-15-16,3-2-4 15,9-1 1-15,3-5 4 16,5 3 1-16,4-6 4 15,6 1-7-15,12-1-2 16,5 3-1-16,16 0 2 16,8 0-3-16,7 6-4 15,2-1-2-15,3 0 2 0,-2 3 2 16,-1 3 2-16,-5 0 3 16,-13-1-5-16,-8 4-1 0,-10-1 2 15,1-2 1 1,-12-1-21-16,-4-4-56 15</inkml:trace>
  <inkml:trace contextRef="#ctx0" brushRef="#br0" timeOffset="32">21549 6294 88 0,'3'-2'33'0,"-3"2"-18"0,0 0-13 0,0 0 9 0,0 0-5 15,0 0-1-15,0 0-2 16,0 8-3-16,0 5 3 16,0 11 2-16,-3 15 0 15,0 14 0-15,0 14-1 16,0 9 2-16,3 9 1 16,0 5 1-16,0 2-4 15,0-12-1-15,0-3 1 16,0-9 0-16,0-7-2 15,0-10-4-15,0-4 1 0,0-2 3 16,0-8 1-16,0-8-1 16,0-5 1-16,0-5-4 15,0-4 0-15,0-1-1 0,0-4 0 16,0-2-20 0,0-2-48-16,-3-4-2 15</inkml:trace>
  <inkml:trace contextRef="#ctx0" brushRef="#br0" timeOffset="33">21380 7213 56 0,'-3'0'24'0,"6"2"-12"15,-3 6-10-15,3 0 6 0,-1 3 7 16,4 7 2-16,3 1 0 16,6 2 0-16,3 3-5 15,0-1-2-15,3-1 0 16,0-4 4-16,-4-5 1 16,1-2 0-16,3-6-1 15,-3-7-1-15,3-6-7 16,-3-3-2-16,0-2 0 0,-4 0 0 15,-2-3 0-15,-3-3-18 16,0-2-7-16,0 0-56 16</inkml:trace>
  <inkml:trace contextRef="#ctx0" brushRef="#br0" timeOffset="34">23585 7646 104 0,'-9'-5'41'0,"6"5"-22"0,0 0-5 0,3 0 17 16,0 0-8-16,0 0-4 16,0 0-10-16,0 0-6 15,3 3-2-15,3 2-6 0,3 3 1 16,3 3 4-16,6 2 4 15,3 3-1-15,6 2 0 16,2 1-1-16,1-3-2 16,-3 2 1-16,-3-5-1 15,-1-2 0-15,-2 0 0 16,-3-3 2-16,-6-1 1 16,-3 4 1-1,-6 0 0-15,3-3 0 0,-12-1 0 16,3 1 0-16,-9 3-5 15,-9 5 1 1,-3 2 4-16,-5 1 2 0,-4 5-5 16,3 0-2-16,0-3 2 15,7-3 1-15,2-2 0 16,6-3-2-16,3-2-4 16,3-3 0-16,3-3-33 15,6 0-13-15,6-5-21 16</inkml:trace>
  <inkml:trace contextRef="#ctx0" brushRef="#br0" timeOffset="35">24070 7684 64 0,'-9'2'27'0,"0"6"-14"0,-2 5-7 0,5 1 9 16,-3-1 3-16,-3 11 1 15,3 7-4-15,6 4-1 16,-3-1-8-16,3 6-4 15,3 0 3-15,6-9 1 0,9-2 4 16,6-7 1-16,5-7 3 16,7-7 4-16,6-8-10 15,0-10 4-15,-4-6 4 16,4-8-4-16,-9-8 1 0,-6-5 3 16,-10 3 4-16,-11-1 3 15,-12 1 1-15,-5 0 0 16,-13 5 0-16,-6 5-13 15,-3 0-4-15,1 8-23 16,2 3-9-16,3 5-40 16,9 3-18-16</inkml:trace>
  <inkml:trace contextRef="#ctx0" brushRef="#br0" timeOffset="36">23276 7347 48 0,'0'8'19'0,"0"29"-10"0,6 3 5 0,-3-19 9 16,2 11-3-16,-2 16-1 16,-6 13-11-16,3 13-5 15,-5 2 4-15,5-2 5 16,8-10-4-16,-2-8-2 16,0-6-3-16,0-8-3 0,-3-5-15 15,0-8-7 1,0-5-29-16,-3-5-10 15</inkml:trace>
  <inkml:trace contextRef="#ctx0" brushRef="#br0" timeOffset="37">23386 7226 76 0,'-3'-3'30'0,"3"3"-16"0,3 3-21 0,6-3 5 16,0 0 2-16,0 0 2 16,11 0 2-16,4 0 2 15,6-3-1-15,12 0 2 16,8-2-4-16,10 0 0 16,2 0-3-16,10-6-1 15,2 3-10-15,1-2-5 16,-1-1-10-16,-6 3-1 15,-8 3 12-15,-12 2 8 16,-13 6 40-16,1-1 18 0,-12 6-10 16,-3 0-6-16,5 3-18 15,-11 5-8-15,-6 5-6 16,3 5 0-16,-3 17-2 16,0 4 2-16,-3 6 0 0,6 8-1 15,0 5 1-15,0 16-2 16,-3-2-1-16,8 4 3 15,-2-7 0-15,0-8-4 16,0-3-1-16,-6-8-8 16,3 0-2-16,-6-2 5 15,-3-6 3-15,-3-13 1 16,0-5 1-16,0-6-7 16,-3-2-2-16,-6-3 4 0,0-2 1 15,-12-3 4-15,0-3 3 16,-2-2 4-16,-4-1 4 15,-6 1 7-15,-3-3 2 16,-8-3-1 0,-4 0 0-16,-3 1-5 0,-5-1 0 15,-4-2-7-15,-5-1-1 16,-13-4 0-16,-2-1 0 16,3 0 4-16,2-2 5 15,10 2-9-15,8 1-5 16,7-1-28-16,5 3-11 15,12-3-40 1</inkml:trace>
  <inkml:trace contextRef="#ctx0" brushRef="#br0" timeOffset="38">22082 5757 68 0,'-6'0'27'0,"6"-2"-14"0,0-1 7 0,0 3 14 16,0 0-3-16,0 0 2 15,0 0-15-15,0 3-3 16,0-3-5-16,0 0 1 15,0 0-6-15,0 0-1 0,12 0 4 16,6 2 7 0,3-2-1-1,-1 0-6-15,4-2 1 16,3 2-4-16,0 0 0 16,9-3-3-16,2 0 1 0,1 1-2 15,-3 2-1-15,2-3 1 16,7 0-1-16,-3 3 0 15,-1 0 0-15,1 0 0 16,-3 3 0-16,2-3 0 16,1 3 0-16,3-1 0 15,-7 1 2-15,1-3-3 16,3 3 0-16,-1-3 3 16,-5 0 1-16,0-3-4 15,0 3-1-15,-1 0 3 16,-5 0 1-16,6 0-3 15,-3 0-1-15,-1 0 3 16,4 0 1-16,-3 0-3 16,-3 0-1-16,-7 0 3 15,7 0 1-15,-9 3 0 0,9-1-2 16,-9-2-2-16,5 3 1 16,-5 0 1-16,-3-1 2 15,-3 4-1-15,-3-4 2 16,-3 4-2-16,3 9-1 15,-3-1 1 1,0-1 1-16,-1 0 1 16,1 0-1-16,-6 3 1 15,6 0-2-15,-3 8 2 16,0 0-2-16,0 7 2 16,-3 6-2-16,-3 1 2 0,6 1-2 15,-6 4-1-15,0 2-2 16,0-3 1-16,0 3 1 15,0 0 2-15,3 5-1 16,0 3-1-16,0-5 1 16,0-6 1-16,0-5-1 15,-3-3 2-15,0 6 0 16,0-6 1-16,0-2-5 16,0-3 1-16,0-2-2 15,0-1 0-15,0-2 2 16,0 0 2-16,0 0-1 15,6-6 2-15,-3 1-2 16,-3 5-1-16,0 2 1 0,0-2-1 16,0-6 0-16,3 1 0 15,-3-3 2-15,3 0 1 16,-3-3-1-16,0 0-2 16,0-2-2-16,0 2 1 15,0-3 1-15,0 1 0 16,0 0 0-16,0-3 0 15,0-1 0-15,0 7 2 16,0-4-1-16,0-2 2 16,0 0-2-16,0-3-1 15,0 1 3-15,0-1 0 16,0-5-1-16,0 0-2 16,0 0 3-16,-3-5 0 15,0 2-1-15,-6-2-2 0,6 0 1 16,-6-3-1-16,0-3-3 15,0 0 0-15,0 1-1 16,-3-3 3-16,3-1 0 16,-2-1 1-16,-7-7 0 15,0 1 2-15,3 3-3 16,6 2 0-16,3 3 1 16,0 2 0-16,-3 3 0 15,9 3 0-15,-3-1-3 16,0 4 0-16,3 7-1 15,6 8 3-15,3 1-5 16,3 4 2-16,-3 1 6 0,6-1 4 16,0 1-6-1,-3-3 1-15,5-3-1 0,-5 0 2 16,6-5 1-16,-6 0 3 16,6-6 3-16,-3 1 2 15,0-6-3-15,-3-2-3 16,6-3 2-16,-4 0 0 15,-5-2-1-15,3-1-1 16,6 1-3-16,-6-1 1 16,-3-5-2-16,-3 0 2 15,0 0-4-15,0 0 0 16,-12 1 1-16,6-1 2 16,-3 3-8-16,0-1-1 15,-3 4-14-15,6 2-6 0,-3 0-37 16,-9 0-78-1</inkml:trace>
  <inkml:trace contextRef="#ctx0" brushRef="#br0" timeOffset="39">21540 6361 44 0,'0'-6'19'0,"0"6"-10"0,3-2 7 0,-3 2 11 15,0 0-3-15,0 0-2 0,0 0-6 16,0 0-2-16,0 0 0 15,0 0 2-15,0 0-1 16,0 0 1 0,0 0-6-16,0 0-2 0,0 2-4 15,0 4 2-15,0-1 3 0,0 0-3 16,0 3-1-16,0 0 0 16,0 3-1-16,0 2 0 15,0 0 0-15,0 6-2 16,0 7-2-16,0-2 3 15,0 2 2-15,0 1-2 16,0-1 0-16,0-2 1 16,0 3 0-16,0-1 0 15,0-2 0-15,0-3-2 0,0 0 1 16,0-2-2-16,0-1-1 16,0 1 1-16,0-3 1 15,0 2-3-15,3-2 0 16,-3 0 3-16,0 0 1 15,3 0-4 1,-3 2 1-16,0 3 4 0,0-2 2 16,0-3 0-16,0 0-1 15,0-3-3-15,0 0 1 16,0-2-2-16,0-1-1 16,0 1 1-16,0-1-1 15,0 1 0-15,0 0 2 16,0-1 1-16,0 1 1 0,0-1-7 15,0 1 0-15,0 2 1 16,0 0 1-16,0-2 1 16,0 2 0-16,0-2 0 15,0-1 2-15,-3 1-3 16,3-1 0-16,-3 1 1 16,3 0 0-16,0-1 2 15,0 1 1-15,0-1-1 16,0 1-2-16,0 2 1 15,0-2-1-15,0-1-3 16,-3 1 2-16,3 0 1 16,-3-1 2-16,0 1-1 15,3-1-1-15,-3-2 1 16,3 3-1-16,0-1-3 16,0-2 0-16,0 0 2 15,0 3 2 1,0-1 4-16,0-2-7 0,0-2 0 15,0-1 0-15,0 0 3 16,0-2 0-16,0-3 2 16,0 0-2-16,0 3-1 15,0-3 3-15,0 0 0 16,0 2-1-16,0-2 1 16,-3 0-2-16,0 0 2 15,0-5 0-15,0 0 1 16,-8-9-5-1,-4 4 1-15,0-1 0 0,0-2 0 16,0 0 2 0,3-1-1-16,0 1-1 0,0 0 1 15,3 0-1-15,0 0-7 16,0 2-3-16,4 0 10 16,-1 3 6-16,3-2-2 15,0 5 0-15,0-1-9 16,0 4-2-16,3-1 4 15,0 3 1-15,0 0 2 16,6 8 0-16,0 5 0 16,3-2 0-16,-1 2-3 15,7 0 2-15,3 0 1 0,0 1 0 16,0-1 0 0,-3 0 2-16,0-2-1 0,0-9-1 15,-1 4 1-15,-2-6-1 16,0-3 2-16,0-2 3 15,0-1-2-15,-3-2-2 16,0 3 0-16,-3 0-1 16,0-3 0-16,-3 0 2 15,0 0-1-15,0 0-1 16,3-2 1-16,-3-1-1 16,9 0 0-16,-3-2 2 15,-1-3-3-15,4 0-2 16,-3-5-3-16,0 5 1 0,-3 3 1 15,0 3-1-15,-3 2-21 16</inkml:trace>
  <inkml:trace contextRef="#ctx0" brushRef="#br0" timeOffset="40">24005 9284 140 0,'-3'0'55'0,"3"-5"-30"0,0 8-14 16,0-3 15-16,0 0-1 16,0 0 2-16,0 0-9 15,3 0-3-15,6 0-8 16,3-3 4-16,-3 3 4 0,6-3-5 15,-4 1-1-15,1 2-5 16,0-3-1-16,0 3-3 16,-3 0-1-16,6 0 1 0,-6-3 0 15,-3 1 0-15,3 2 2 16,-3-3-8-16,0 3-1 16,0 0-14-16,-3 0-6 15,-3-3-11-15,6 1-3 16,-6 2-16-1,0 0-30-15,3 0 20 16</inkml:trace>
  <inkml:trace contextRef="#ctx0" brushRef="#br0" timeOffset="41">24014 9411 104 0,'-9'0'38'0,"9"3"-20"0,0 0-6 16,0-3 16-16,0 0-3 16,0 0 0-16,6 0-2 15,-3 0 0-15,9-3-13 16,-3 3-3-16,8-3-1 0,1 1 1 15,-3-1 1-15,6-2-4 16,-3 5-3-16,-6-3 0 0,6 3 1 16,-6 0 1-16,-1 0 1 15,-2-3-5 1,0 3-1-16,-3-2 1 0,0 2 0 16,-6 0-4-16,0 0 1 15,6 0-11-15,-6 0-6 16,0 0-17-16,3 0-6 15,-3 0-28 1</inkml:trace>
  <inkml:trace contextRef="#ctx0" brushRef="#br0" timeOffset="42">24305 9292 132 0,'-8'0'49'0,"11"-2"-26"0,-3 4-3 15,0-2 19-15,0 0-6 16,0 0-2-16,8 3-11 15,-2-3-2-15,-3 0-11 16,9-3 2-16,-3 3 2 0,6-2-4 16,0-1 1-16,-3 0-5 15,-3 1 0-15,3-1-6 0,-3 0 0 16,0 1-1 0,0-1-1-16,-6 0-18 0,5 3-10 15,-2-2-21-15,0 2-6 16,-3 0-19-1</inkml:trace>
  <inkml:trace contextRef="#ctx0" brushRef="#br0" timeOffset="43">24297 9414 120 0,'-3'0'46'0,"3"0"-24"0,0 0-6 15,0 0 18-15,0 0-9 16,0 0-5-16,6 0-7 16,2 0-1-16,1-3-7 15,9-2 4-15,0 5 1 0,-3 0-5 16,6 0-1-16,-3 0 0 15,0 0 0-15,-4-5-7 16,4 5 0-16,-6-3-21 16,0 0-7-16,-3 1-33 15,0-1-38-15,0 0 32 16</inkml:trace>
  <inkml:trace contextRef="#ctx0" brushRef="#br0" timeOffset="44">23942 9753 60 0,'0'0'24'0,"0"-6"-12"0,3 4-1 0,-3 2 10 16,0 0 2-16,6-3 3 15,-6 0-1-15,0-2 0 16,0 0-3-16,0 2-2 15,-3 0-4-15,-3 1-2 0,-3-1-8 16,0 3 0-16,-2 3 1 0,2 2-6 16,-3 3 0-16,0 5-3 15,0 0-2-15,3 3 0 16,0 0 3-16,6-3 0 16,-3 1 1-16,6-1 0 15,6-2 0-15,0-4-7 16,3 1 0-16,6-2-32 15,0-4-58 1,6 1 9-16</inkml:trace>
  <inkml:trace contextRef="#ctx0" brushRef="#br0" timeOffset="45">24029 9755 144 0,'-9'8'55'0,"3"-3"-30"0,6 6-16 0,0 0 16 16</inkml:trace>
  <inkml:trace contextRef="#ctx0" brushRef="#br0" timeOffset="46">24020 9811 280 0,'6'10'17'16,"3"1"-10"-16,3-3-2 0,2-3-1 16,1-2 0-16,0-3 2 15,-3-3 1-15,0-2 1 16,-3 0 0-16,-3-6 4 15,-6-2-2-15,-3 0-5 16,0-1-3-16,-6 1-1 16,0 2-1-1,3 1-18-15,-3 2-5 0,0 3-33 16,3-1-56 0,0 4 18-16</inkml:trace>
  <inkml:trace contextRef="#ctx0" brushRef="#br0" timeOffset="47">24124 9771 124 0,'0'8'49'0,"0"11"-26"0,3-9-18 0,0-2 13 15,3 0-4-15,0 0 2 16,0-3-3-16,3 1 0 15,0-6-7-15,2 0-2 0,4-3 2 16,-3-5-3-16,0 0 0 16,0 0 1-16,-3-3 2 15,-3 1-1-15,0-1 0 16,-3 1-1-16,0 4 0 16,-3-2 2-16,0 3 3 15,-3 3-4-15,0 2-1 16,0 2-2-16,3 3-2 15,0 1 1-15,0 2 1 0,3 2-3 16,3 1 0-16,-3-1 1 16,6 1 0-16,3 0-5 15,-3-3 1-15,0 0-29 16,-1-3-11-16,1-3-39 16</inkml:trace>
  <inkml:trace contextRef="#ctx0" brushRef="#br0" timeOffset="48">24350 9745 112 0,'0'0'44'0,"3"5"-24"0,-3 3-4 0,3-3 16 16,-3 0-9-16,3 3 0 15,-3 3-8-15,6-3 1 16,-6 0-9-16,0 0-4 0,0 0 0 15,3 0 0-15,3-6 1 16,-12 1-2-16,12-3 1 16,-3 0-2-16,0-5-1 15,-3-1-2-15,9-7-3 16,0 0 2 0,3 0 0-16,-3-1 1 15,3 1 0-15,5 0 0 16,-5 5 2-16,9 3 0 15,-6 2 2-15,0 3 1 16,0 3-4-16,-3 2-1 0,0 6 3 16,-4-3 3-16,1-1-3 15,-6 7-1-15,6-4 2 16,-6 4 1 0,-3-1-15-16,6-3-6 0,-6-2-99 31,0-2 21-31</inkml:trace>
  <inkml:trace contextRef="#ctx0" brushRef="#br0" timeOffset="49">24731 9499 156 0,'-3'-6'57'0,"6"6"-30"0,-3 3-16 0,0-3 18 16,0 5-13-16,0 6-3 16,0 2-2-16,3 16 0 15,-3 0-5-15,6 6-2 0,-3-4 0 16,-3 1-2-16,6 0 1 16,-3-6-2-16,0 1-1 15,-3-6-17-15,0-3-9 16,0-2-24-1,0-2-52-15,0-4 14 16</inkml:trace>
  <inkml:trace contextRef="#ctx0" brushRef="#br0" timeOffset="50">24606 9705 152 0,'0'0'57'0,"3"-3"-30"0,9-2-7 15,-6 5 19-15,6-3-8 16,3 1-3-16,9-1-14 16,-1-2-4-16,-2-1-6 15,9 4-9-15,-3 2-5 0,0-3-58 16,-1 3-60 0,-2-10 30-16</inkml:trace>
  <inkml:trace contextRef="#ctx0" brushRef="#br0" timeOffset="51">24398 8964 120 0,'-3'-3'46'0,"3"6"-24"0,-6-3-13 0,6 0 29 15,-9 0-6 1,3 0-7-16,-3 0-3 16,0 0-13-16,-3 0 6 0,-3 0 2 15,3-3-7-15,3 3-1 16,-11 0 1-16,8-2 1 15,-6 2-1-15,-3 0-1 16,6 0-3-16,-6 0 1 16,-3 0-4-16,4 0-2 15,-1 0 0-15,-3 0 1 16,-3 2-3-16,6 1 0 16,4 0 1-16,-4-1 2 15,-3-2-3-15,0 3 0 0,0 0 1 16,0-1 2-16,-2 1-1 15,5 0-1-15,-3-1-2 16,-3 1 1-16,6 2 1 16,1 0 0-16,-1 1 0 15,0-1 0-15,3 3 0 16,-3 0 0-16,6 3 0 16,0-1 0-16,1 3-3 15,2 1 2-15,-3 1-1 16,6 9-2-16,3 0 3 15,0 3 2-15,3 2-9 16,-3 2-2-16,6 6 5 0,0-2 2 16,0-1 7-16,0 3 2 15,0 3 0-15,0 0-1 16,0-1-3-16,0 6 1 16,0 3 0-16,6-8 1 15,-3 2-5-15,0-2-1 16,0-6 3-16,0 0 3 15,0 1-3-15,-3 2-3 16,6 0 1-16,-3-5 2 16,-3-3 2-16,6 5 1 15,-6-7 0-15,3 2 0 16,0-8 0-16,-3-3 0 16,3-2-2-16,0-2-2 15,0-4 1-15,-3 1-1 16,6-3 0-16,-3 0 0 0,2-1-3 15,1 1 2-15,0-2-1 16,6 2 0-16,0-6-3 16,9 4 1-16,0-4 2 15,0 1 1-15,5 2 1 16,-2-2 0-16,6-3 2 16,6 0 3-16,-3 0-4 15,-1 0-3-15,10 0 3 16,-6 0 1-16,2-3-3 15,-2 1 1-15,6-1 0 0,-4 0 2 16,4 1-1 0,-3-1-1-16,8 0 1 15,-2 1-1-15,3-1 0 0,-7 3 0 16,-2-3 0-16,-6 3 0 16,8-2 0-16,-5-1 2 15,-3 0-3-15,0 3 0 16,-4-2 1-16,1 2 2 15,-9-3-1-15,9 3 2 16,-3 0-4-16,-4-3 0 16,-5 1 1-16,-3-1 2 15,3 3-1-15,-6 0-1 16,3-5 1-16,-3 5 1 16,0-3-1-16,0 1-1 0,-4-1 1 15,4 0 1-15,-3 1-3 16,0-1-2-16,3 0 2 15,-6 3 0-15,-3-2 1 16,6-1 2-16,-6 0-3 16,-3 1 0-16,6-6 3 15,-3 0-1 1,-3-5-1-16,6-1 1 16,-3 4 1-16,-3-1-1 15,0-2-1-15,6-3 1 16,-6 0-1-16,0-2 0 15,-6-1 2-15,6-2 1 16,-3 0 1-16,-3-11 0 0,-3-2 2 16,3-1-5-16,-3-10-1 15,0-2 0-15,0-3 2 16,0-1-1-16,0 4 2 16,6 2-2-16,-6-3-1 15,6 0-2-15,-2 6 1 16,-1 2 1-16,0-2 0 15,-3 0-3-15,0 2 2 16,6 6-1-16,-6 2-2 16,6 3-2-16,-6 2-1 15,0 4-3-15,6 4-1 16,3 3 1-16,0 3 4 0,0 2 1 16,-6 3-2-1,6 0 4-15,-3 3 0 16,-3 2-1-16,6 1 3 15,-3-1 0-15,3 1 1 16,-3 2 2-16,-3 0-1 16,-3-3 2-1,-3 0-2-15,1 1 2 16,-7-1 2-16,3 0 0 16,-9 1 0-16,-9 2 3 15,3 0 3-15,-11 2-2 16,-4 1 0-16,0 2-5 15,13 1-1-15,-7-4-3 16,15 1-3-16,-3-1-27 0,7-2-12 16,5 0-45-1</inkml:trace>
  <inkml:trace contextRef="#ctx0" brushRef="#br0" timeOffset="52">24386 7684 140 0,'-6'0'52'0,"6"2"-28"0,0-2-8 0,0 0 16 16,0 0-2-16,0 0 2 16,0 0-7-1,0 0-3-15,9 3-12 16,-9-1-2-16,9 1-1 0,-3-3-1 0,0 0 1 15,9-3-4-15,-1 1 0 16,7-1-1-16,0 1 1 16,0-1-4-16,-3 0 0 15,3 1 1-15,-1-1 0 16,-5 0 0-16,0 1 0 16,-3-1 0-16,-3 0 0 15,0 1-3-15,3-1 0 16,-3 0 2-16,0 1 0 15,-6 2 1-15,6 0 0 16,-9 0 0 0,0 0 0-16,0 2 2 0,6 4-3 15,-3 2 0-15,-3 2 1 16,0 6 0-16,0 5 0 16,0 6 0-16,0 4-3 15,0 7 0-15,0 4 2 16,6 0 0-16,-6 6 1 15,3 10 0-15,-3 6 2 16,0 2 3-16,0 2 7 16,0-4 2-16,0-8-1 15,0-1 2-15,3 3-6 16,-3-2-1-16,0-6 2 16,0-2 4-16,0-6-4 0,0 0 0 15,0-5-2-15,0-5 0 16,0-5-4-16,5-4-1 15,-5-4 1-15,0-3 0 16,0-3 0-16,0-2 2 16,3-3-3-16,-3 0 0 15,0-8-1-15,0 5-2 16,0-5 1-16,0 2-1 16,0-2 0-16,0 0 2 15,0 3-1-15,0-3 2 16,-3 0-2-16,-2-3 2 15,2 1-4-15,-6-3-2 0,0-3-5 16,0-3-2-16,-3-2 0 16,3-6 4-16,-6-2 1 15,0 0 3-15,0 0-1 16,3 0 1-16,-3 2 2 16,7 3 0-16,-4 3-3 15,9 0 0-15,-3 2 2 16,3 3 0-16,0 6-4 15,3 2 1-15,6 8 0 16,3 5 2-16,3 11-1 16,2-1-1-16,1 1 3 15,0 0 0-15,-3-3 3 16,0 0 3-16,0-2 0 0,6-6 2 16,-6-5-2-16,6-3 2 15,-7-5 0-15,10-5 1 16,-3-6-4-16,-6-2-3 15,6-8 4-15,-6-3 1 16,0-2-7-16,3-3-1 16,-9 0-7-16,2-1 1 15,1 7-12-15,-9-4-4 16,0 9-16-16,-3 4-5 16,-3 4-31-16,6 2-12 15,0 5-4 1</inkml:trace>
  <inkml:trace contextRef="#ctx0" brushRef="#br0" timeOffset="53">22889 9115 84 0,'0'-3'33'0,"0"6"-18"0,0 0 4 0,0-3 18 16,-3 5-9-16,-3 5-4 15,3 1-2-15,-9 5 0 16,-6 2-12-16,0-2-1 0,0 0-2 16,0 3-1-16,1-6 1 15,-1 0-4-15,3-2-2 16,-3-1 0-16,6-2 1 15,3 0-3-15,0-3 0 16,3 1-1-16,0-1-2 16,0 0 3-16,6 1 2 15,0-1-2-15,9 0 0 16,-3 6-1-16,3-1 0 16,3 4 2-16,12-1 2 15,0 0-1-15,-1 0-1 0,1 3 1 16,-3 0-1-16,0-3 2 15,0 1 1-15,-6-4-17 16,-3 1-5-16,-3-3-66 16</inkml:trace>
  <inkml:trace contextRef="#ctx0" brushRef="#br0" timeOffset="54">22466 9800 80 0,'0'-5'30'0,"0"5"-16"0,0-5-8 0,0 5 9 16,0-3-2-16,-3 3 0 15,0-3-3-15,-3 3 1 16,0 3-4-16,-3 5-2 0,-6 0-2 16,-6 8-3-1,4 0 3-15,2-1 2 16,3 1-2-16,3 0-2 0,3-3 2 0,9 1-2 15,9-1-1-15,3 0-2 16,0-5 1-16,2-3-15 16,1-2-6-16,0-3-33 15</inkml:trace>
  <inkml:trace contextRef="#ctx0" brushRef="#br0" timeOffset="55">22552 9840 80 0,'-18'0'33'0,"15"18"-18"0,3-4-13 0,0-9 9 15,0 3-5 1,0 0 2-16,3 0-1 0,6 0 3 16,0 0-1-16,3 0 0 15,0-3-1-15,0-3 0 16,0-2 0-16,-3-2 0 15,0-3-2-15,0-1 1 16,-3 1-4-16,-3 0 0 0,0-1 3 16,-3 1-1-16,-3 2 2 15,0 1-9-15,-6-6 0 16,0 5-24-16,0 3-8 16</inkml:trace>
  <inkml:trace contextRef="#ctx0" brushRef="#br0" timeOffset="56">22668 9845 84 0,'-3'21'33'0,"6"-15"-18"0,0 2-9 15,0-3 9-15,0 0-2 16,3 0 2-16,0 1-4 15,3-1-1-15,0-2-4 16,0-1-1-16,0-2-1 16,3-2 2-16,-3-1-3 15,0-2 0-15,-3-1 1 0,-3 1 0 0,0-5 0 16,-3-1-2-16,0 3-2 16,0 3-2-16,0-1 1 15,0 4 1-15,0 7-3 16,0 3 0-1,0 0 4-15,3 3 1 16,0-1-3-16,3-2-1 16,2 0 1-16,-2 0 0 15,6-3-21 1,-3 1-50-16,0-6-4 16</inkml:trace>
  <inkml:trace contextRef="#ctx0" brushRef="#br0" timeOffset="57">22880 9848 76 0,'0'18'30'0,"6"-10"-16"0,-6 0 1 16,0-3 15-16,0 1-12 16,3 2-2-16,0-3-10 15,-3 0-4-15,0-5-1 16,0 0-1-16,0 0 0 15,0 0 0-15,6-2 0 0,-3-4-5 16,5-2 1-16,-2-2 0 16,3-1-1-16,-3 3 1 15,3-5 0-15,-3 10 0 0,0 3 3 16,3 6 2-16,-3 2 2 16,-3 2-4-16,0 3 1 15,0 1 2-15,0-4 1 16,-3 1-1-16,3-3 1 15,-3-3-26 1,0-2-38-16,0-3 3 16</inkml:trace>
  <inkml:trace contextRef="#ctx0" brushRef="#br0" timeOffset="58">23082 9694 108 0,'-6'3'41'0,"6"0"-22"0,0 10-18 0,0-3 8 0,0 4 1 16,0 15 1-1,0 0 3-15,0-3 2 0,0 1-7 16,0-1-3-16,0-2-3 16,0-5-5-16,3-4-1 0,0-1-42 15,-3-6-40 1,0-6 22-16</inkml:trace>
  <inkml:trace contextRef="#ctx0" brushRef="#br0" timeOffset="59">22975 9798 124 0,'0'0'46'0,"3"13"-24"0,18-24-26 0,-12 9 10 16,6-4-3-16,-6 1 1 15,8 2-11-15,-2 1-5 16,0-1-41-16,0-2-17 16</inkml:trace>
  <inkml:trace contextRef="#ctx0" brushRef="#br0" timeOffset="60">22951 8943 88 0,'-3'-3'35'0,"3"6"-18"0,-3-3-7 0,3 0 12 16,0 0-6 0,-3-5 1-16,0 7-1 15,0-2-1-15,-3 0-1 16,6 3-1-16,-6-3-7 0,0-5-2 15,0 7 2-15,-5-2 3 0,5 3 5 16,-9-3-8-16,-6 0-3 16,0 5-2-16,0 1 1 15,0-1-1-15,1-3 2 16,-1-4-2-16,-6 7-1 16,6-2 1-16,-3-6-1 15,-6 0 0-15,4 1 2 16,2 2-1-16,-3-3-1 15,3 1 1-15,-2 2 1 16,5-3-1-16,-9 0 2 16,9 3 2-16,-9 0 4 0,9 0-4 15,-2 0-1-15,2 0 0 16,3 0 2 0,0 6-8-16,6-1 0 0,0 0 0 15,0 0 3-15,-3 3-2 16,10 3 0-16,-4 2 1 15,0 0 0-15,0 3-3 16,0 0 2-16,3 3 1 16,0 4 0-16,0 12-3 15,0-3 2-15,3-3 1 16,0 2 0-16,0 6-3 16,0 3 2-16,0 0 3 15,0 0 1-15,0-3-4 16,3 0 1-16,0 16 2 15,0-8 1-15,0 0-1 0,0-6-2 16,0 6-2-16,0-2 1 16,0-1 1-16,0-2 2 15,0-3 3-15,0 0 2 16,3-6-1-16,0 4 1 16,0-1-4-16,0-5 0 15,0-2-1-15,0-6-2 16,0-3 3-16,0-2 0 15,0-2-4-15,0-4 1 16,0 1 0-16,0-1 2 16,0 1-1-16,0-3-1 0,0 0-2 15,0-3-1-15,0 0 2 16,0 1 2-16,0-1 6 16,0 0 4-16,3-2-13 15,0 2-3-15,0-2 2 16,0-1 3-16,2 1-4 15,1 0-1-15,6-3 2 16,6 0 1-16,6 0 2 16,-3 0 0-16,2 0-3 15,-2 0 0-15,12-3 4 16,0 3 1-16,-1 0-3 16,1 3 1-16,0-3 0 15,0 2 0-15,2 4 0 16,1-4 2-16,0 4-3 15,-4-4-2-15,1 1 2 0,-3 2 0 16,-6-5 3-16,5 3 1 16,1-3-1-16,-3 0-2 15,-3 0 3-15,-3 0 0 16,5 0-4-16,-2 0 1 16,-3 0 0-16,-3 0 0 15,0 0 2-15,5 2 1 16,-5-2-4-16,3 3 1 15,-6-3 0-15,0 0 2 16,-3-3-3-16,-1 1-2 16,-2-1 4-16,-3 3 1 15,-3-2 0-15,0-1 1 0,-3-2-2 16,6-1-1-16,-3 1-4 16,-3 0 0-16,0-3 4 15,0-3 2-15,0 1-5 16,0-4 0-16,-3 1-1 15,6-8 2-15,-3 0 1 16,0 0 3-16,-3-1-1 16,0 1-1-16,0-3 1 15,0-2-1-15,-3 0 0 16,3-9 2-16,0 1-1 16,-3-6-1-16,3-2-2 15,-6-6 1-15,6 1-1 16,-3-1-2-16,0 3 3 15,3 3 0-15,-3-1-2 0,0 1 0 16,0 2 2-16,-3 3 0 16,6 3 1-16,-3-3 0 15,-3-3 0-15,6 0 0 16,-3 3-3-16,3 3 0 16,-3 2 2-16,3 3 0 15,-3 5 1-15,3 0 0 16,-6 6-3-1,0 5 0-15,0-1 2 16,-8 4 0-16,5-1 1 16,3 3 0-16,-3-5 0 15,3 3 0-15,0-1 2 0,0 3-1 16,-3 0-1-16,6 3 1 16,-3 0 1-16,0-3-1 15,-3 5 2-15,-3 3 2 16,-3 0 4-16,-6 0 5 15,1 0 1-15,-13 3-4 16,3-3-1-16,3 0-9 16,4 0-2-16,2 0-47 15,3-6-20-15,3-2-36 16</inkml:trace>
  <inkml:trace contextRef="#ctx0" brushRef="#br0" timeOffset="61">23320 7773 36 0,'6'0'16'0,"-9"0"-8"0,6 0 6 0,-3 0 9 16,0 0 4-16,0 0 1 0,0 0 4 16,0 0 3-16,0 0-4 15,0 0 1-15</inkml:trace>
  <inkml:trace contextRef="#ctx0" brushRef="#br0" timeOffset="62">23305 7773 320 0,'-12'0'26'0,"-5"-2"-3"0,-4 2-9 16,0-3-4-16,0 3 1 16,-3 0 0-16,-3 3-5 15,-2-1-4-15,-4 4-4 16,0-1 1-16,-2 6 1 16,5-3 0-16,6 0-3 15,-3-1 2-15,6 1 1 16,3 3 2-16,1 0-8 0,2-1-1 15,3 1 6 1,3 2 2-16,0 0-4 0,6 6 0 16,0 2 1-1,3 8 3-15,-3 8-2 0,0 8 0 16,6 8-1-16,0 13 0 16,-3 11 0-16,0-6 0 15,0 1 4-15,3-4 3 16,-3 4 2-16,3-9 3 15,-3-2-3-15,0-10 1 16,0-7-5-16,6-1-2 16,-3-6 0-16,0-8 1 15,-3-5 1-15,3-6 3 16,-3-2-1-16,0-3 0 0,0-2-3 16,0-3-2-16,0-3 1 15,0 1 1-15,0-4-1 16,0-2 2-16,-3 3 0 15,3-3 1-15,-12-5-5 16,3-6-3 0,-3 0-1-16,0 1 3 15,-6-3 1-15,9-3-2 16,-2 0 0-16,-1 3 2 16,3-1 2-16,0 1-2 15,3 3 0-15,0 2 1 16,3 0 0-16,-3 2-5 15,6 4-1-15,0-1 0 16,6 8 2-16,0 6 2 16,3 5 1-16,3 8-2 15,3 2 2-15,2-2 1 0,1 0 0 16,0 0 2-16,-3-6 1 16,0-2-1-16,0-3 1 15,0-5-2-15,-3-5 2 16,8-6 0-16,-5-5 1 15,6-10 0-15,-3-4 0 16,3-1-7-16,-6-1 0 16,-3 0-21-16,-3 3-9 15,2-6-32-15,-2 4-11 16,3 15-11 0</inkml:trace>
  <inkml:trace contextRef="#ctx0" brushRef="#br0" timeOffset="63">24395 10184 124 0,'0'-5'46'0,"0"2"-24"0,9 0-8 0,-9 3 15 0,0 0-3 16,0 0 2-16,0 0-7 16,0 0-3-16,0 0-10 15,0 0-3-15,0 6 1 0,0 1 1 16,0 4 3-16,3 5 1 15,0 0 3-15,-3 0-3 16,6 5-1-16,-3 5-2 16,-3 3 0-1,0 3 2-15,6-3 4 0,-6 3-6 32,0 0-2-32,0 0-3 15,0-6 0-15,0-2-2 0,3-6 2 0,-3-2-2 16,3-3 2-16,-3-2-2 15,0 0-1-15,0-3 1 16,0-1-1-16,0 1 0 0,0 0 0 16,0 0 0-16,0 0 2 15,0 0-3-15,0 0-2 16,0 0 2-16,0-3 0 16,0 1 1-16,0-6-5 15,0 0-1 1,0 0-15-16,0-3-4 15,0 0-18-15,0 1-5 16,0-1-24 0,0-2-39-16,0 2 28 15</inkml:trace>
  <inkml:trace contextRef="#ctx0" brushRef="#br0" timeOffset="64">24279 10554 72 0,'0'0'30'0,"6"-2"-16"0,-3 2-1 15,-3 0 11-15,0 0-4 16,6 2 1-16,0 4 3 15,2 1 5-15,1 7-5 0,0 2-2 16,3-1-12 0,0 4 2-16,-3-1 2 0,0-2 1 0,3-2 1 15,-3-4-4-15,0-2 0 16,0 0-1-16,3-3 1 16,0-2-6-16,2-3-2 15,1-8 0-15,0 0 0 16,0-5 0-16,0 0 0 15,0-6-2-15,-3 1 1 16,3-4-2-16,-4 4-1 16,-2 5 1-16,-6-1-1 15,6 4-3-15,-6 2 2 0,-3 3-8 16,0-1-4 0,-3 1-33-16,0 2-13 0,-3 1-42 15</inkml:trace>
  <inkml:trace contextRef="#ctx0" brushRef="#br0" timeOffset="65">23791 10996 140 0,'8'3'55'0,"-8"2"-30"0,3 8-14 0,6-5 18 16,-3 0-6-16,3 3 1 15,3 2-11-15,-3 3-3 16,-3-3-6-16,3-2-5 0,3 5 0 15,-3-3 1-15,-3-3 2 16,-3-2-8-16,9 0-36 16,-3-3-10-1,-3 1-28 1</inkml:trace>
  <inkml:trace contextRef="#ctx0" brushRef="#br0" timeOffset="66">23984 11036 116 0,'0'0'46'0,"0"2"-24"0,0-2-8 0,0 0 17 0</inkml:trace>
  <inkml:trace contextRef="#ctx0" brushRef="#br0" timeOffset="67">23984 11046 265 0,'0'14'21'0,"-3"1"-11"16,-3 9-2-16,0 3-2 0,-9-1-2 15,6 1-1-15,-3-1 1 16,3-2 2-16,4-3-5 16,-1-5-3-16,3-3-24 15,-3-5-7-15,3-3-35 16,3-2-29 0,0-3 38-16</inkml:trace>
  <inkml:trace contextRef="#ctx0" brushRef="#br0" timeOffset="68">24029 11038 116 0,'-3'0'46'0,"6"3"-24"0,-3-3-10 0,0 0 16 15,0 5-7-15,3 3 0 16,-3 0-10-16,3 3-2 15,-3-1-5-15,9 1-3 0,-3 2 0 16,-1-2 3-16,4-1 2 0,0-10 0 16,0 0 1-16,3 6-2 15,-3-12 0-15,0-4-1 16,0 2 0-16,-3-3-2 16,0 1-2-16,-3-1 1 15,-3 1-1-15,-3-1 2 16,0 3 1-16,-3 3-8 15,-3-1-2-15,6 4-18 16,-6 2-9-16,3 0-15 16,0 2-40-1,0 1 15-15</inkml:trace>
  <inkml:trace contextRef="#ctx0" brushRef="#br0" timeOffset="69">24142 11025 104 0,'0'3'41'0,"3"2"-22"0,0 6-7 0,0-6 13 15,3 3-5-15,0 5 1 16,-3-2-6-16,8-1 1 16,-2 1-9-16,3-3 0 0,-3-3 0 15,0 0-3-15,3-2-1 16,3-3-1-16,-3-3 1 15,0-2-7-15,-3-3 1 16,0-2-1-16,-6-1-1 16,6-2 4-16,-6 2 2 0,2 1 2 15,-5 4 1-15,0 1 2 16,0 2 1-16,0 3-1 16,0 3 1-1,0 2 0-15,3 6 1 0,-3 0-2 16,9 2-1-16,-3-3-3 15,0 1-2-15,0 2 1 16,-3-2-1-16,12-1-47 16,-3-2-114 15,3-2 80-31</inkml:trace>
  <inkml:trace contextRef="#ctx0" brushRef="#br0" timeOffset="70">24439 11046 36 0,'0'0'16'0,"0"0"-8"0,0 3 1 0,0-3 11 16,0 0-13-16,0 0-4 16,0 0-20-16,0 0-9 15,0 0 5-15,0 0 2 16</inkml:trace>
  <inkml:trace contextRef="#ctx0" brushRef="#br0" timeOffset="71">24457 11038 200 0,'-3'-2'77'0,"3"2"-42"0,3-3-19 16,-3 3 22-16,0-3-16 15,0 1-4-15,3-3-11 16,-3-6-3-16,0 0-2 16,0 1-2-16,0-6-17 15,0 3-9-15,0 2-28 16,0 3-13-16</inkml:trace>
  <inkml:trace contextRef="#ctx0" brushRef="#br0" timeOffset="72">24496 11046 96 0,'3'11'38'0,"3"-3"-20"0,0 0-1 0,-6-3 16 16,9 3-2-16,-3 0 2 15,0 5-6-15,0 0-2 16,-3-2-2 0,-3-3-14-16,6-3-2 0,-3 1-1 0,-3-6 1 15,0-6 5 1,0 1-2 0,0 0-5-16,0-3-1 15,0-3 0-15,3 1 0 0,2-1-7 16,-2 0-2-16,6 1-1 15,0 2 2-15,3 3-20 16,-3-1-9-16,0 4-8 16,3-1-2-16,0 3-5 15,-3 0-27 1,3-3 15-16,-3 3 29 16,0 3 16-16,3 2 39 15,-7 1 17-15,-2-1 4 16,6 0 0-16,-6 3-16 15,6 0-7-15,-3-3 0 0,-3 1 0 16,6-1-11-16,-6-2-2 0,6-1 1 16,-3-2-4-16,0-2 2 15,3-4-5 1,-3-4-4 0,-3-1-4-1,-3 1-4-15,0 2-2 16,-3 0 3-16,-3 0 3 15,-3 5 0-15,3 3 1 16,-3 3 0-16,0 5 0 16,0 5 3-16,0 0 0 15,0 6 5-15,3-1 2 0,0 1 4 16,6-1 1-16,6-2 1 16,0-3 0-16,3 1-9 15,0-4-1-15,3-5-33 16,3-2-14-16,-3 0-35 15</inkml:trace>
  <inkml:trace contextRef="#ctx0" brushRef="#br0" timeOffset="73">24035 11544 84 0,'0'-6'33'0,"0"6"-18"0,-3 0 6 0,3 0 19 15,-3 0-8 1,0-2-1-16,0 2-14 0,-6 0-5 16,0 2-7-16,0 4 1 15,-9 2 3-15,3 5-10 0,0 5-1 16,0 1 1-16,9 0 0 16,1 2-2-16,2-3 2 15,-3 1-1-15,15-6 0 16,-4-2 0-16,7-4-2 15,0-4 3-15,0-3 0 16,0-5 1-16,-3-3 0 16,6-3 0-16,-9-5 2 15,3-5 5-15,0-3 4 16,-6 1-6-16,-3-1-1 16,0 0-4-16,-3-8-1 15,0-2 1-15,-3 7 0 16,6 4 0-16,-3 4 2 15,-3 6-6-15,6 2-1 0,0 3-1 16,-3 0 2-16,3 16 2 16,0 6 1-16,0 4 3 15,3 1 1-15,3 2-1 16,-3 3 1-16,6 7-2 16,-3-2-1-16,0-2 1 15,6-3 1-15,-4-3-10 16,1-3-2-16,0-4-46 15,0-4-44 1,0-2 25-16</inkml:trace>
  <inkml:trace contextRef="#ctx0" brushRef="#br0" timeOffset="74">24142 11586 148 0,'-6'21'57'0,"6"-2"-30"0,0-3-23 0,6-8 15 0,-3 0-7 15,6-1 1 1,3-1-6-16,-1-1-2 0,4-2-2 16,-3-3 4-16,0-3 5 15,0-2-2-15,3-6 0 0,-6 1-4 16,-3-4 1-16,3 1 0 15,-9 0 3-15,0 0-3 16,-3 2 1-16,-6 3-5 16,0 3-2-16,-3 0-20 15,0 2-10-15,3 0-113 32</inkml:trace>
  <inkml:trace contextRef="#ctx0" brushRef="#br0" timeOffset="75">24308 11562 140 0,'9'16'52'0,"-9"0"-28"0,0 8-13 0,0-16 18 16,0 0-8-16,0-3-2 15,0 0-9-15,0-2-4 16,0 0-3-16,0-3 2 0,0 0 4 15,6-6-5-15,-3-2 0 16,0-2-2-16,3-3-2 16,-3-3 1-16,6 2-1 15,9 1 0 1,-3 5-3-16,0 3 2 16,0 5 1-16,-6 3 2 0,3 7 5 15,-4 6 6-15,4-3-7 16,-3 1-3-16,-3-1-11 15,-3-3-5-15,3-2-33 16,-3 0-15-16,0-2-21 16</inkml:trace>
  <inkml:trace contextRef="#ctx0" brushRef="#br0" timeOffset="76">24541 11605 144 0,'9'0'55'0,"-6"16"-30"0,2-9-14 0,-5-7 15 16,3 3-8-16,6-8-3 15,-3 2-4-15,0-7-2 16,0-1-5-16,-3 3-5 0,3-3 0 16,-3 4 1-16,0-1 0 15,-3 0-3-15,-3 0 2 16,0 2 1-16,-3 1 0 15,-3 2-3-15,-3 3 0 16,3 0-1-16,-2 3 3 16,2 2-2-16,0 9 1 15,-3 2 8-15,9-1 6 16,-3 1 3-16,6 0 0 16,6-3-3-16,-3 1-2 0,9-1-6 15,-3-3-3-15,3-2-16 16,-4-2-7-16,10-1-53 15,-6-2-46 1,6-1 42-16</inkml:trace>
  <inkml:trace contextRef="#ctx0" brushRef="#br0" timeOffset="77">24755 11687 136 0,'6'2'52'0,"-6"1"-28"0,0 5-2 15,0-3 23-15,0-5-19 0,0 5-6 16,0-5-12-16,0 0-4 16,0 0-2-16,0 0-19 0,0 0-9 15,0-2-30 1,0-1-46-16,-6-2 24 16</inkml:trace>
  <inkml:trace contextRef="#ctx0" brushRef="#br0" timeOffset="78">24740 11277 164 0,'0'-6'63'0,"3"6"-34"0,-3 6-12 0,0-1 20 15,0 5-13-15,6 12-1 16,-6 9-11-16,0-2-5 0,0 6-4 15,0-6-5-15,-6-5-1 0,6-3-27 16,0-5-12-16</inkml:trace>
  <inkml:trace contextRef="#ctx0" brushRef="#br0" timeOffset="79">17659 9271 88 0,'0'-5'33'0,"0"10"-18"0,0-2 4 0,0-3 16 16,0 0-4-16,0 0-1 15,0 2-5-15,0 4-4 16,0-1-11-16,0 8-2 0,0 3-1 16,0 5 5-16,0 3 3 15,0 2-4-15,0 6-1 16,0 0-6-16,3-3-1 16,0 3-1-16,0-6 1 15,0 3-4-15,0-7 0 16,0-12-1-16,0-2-24 15,-3-16-65 1,0-2-31 0,3-4 41-16</inkml:trace>
  <inkml:trace contextRef="#ctx0" brushRef="#br0" timeOffset="80">17680 9292 112 0,'-12'-2'44'0,"9"2"-24"0,3-3-10 0,0 3 14 16,0 0 2-16,0 0 4 16,3 0-5-16,3 0-3 15,0-3-12-15,3 1-4 0,2-1 0 16,1 0-3-16,3 1-2 15,0-1 0-15,3 0 1 16,0 1-1-16,0-1-1 16,-3 3 3-16,0 0 0 15,-4 0-10-15,-2 0-3 16,0 0-17-16,-3 3-8 16,-6-3-12-1,0 5-41-15,0 0 12 0</inkml:trace>
  <inkml:trace contextRef="#ctx0" brushRef="#br0" timeOffset="81">17698 9424 112 0,'-3'0'44'0,"6"-2"-24"0,-1 2-13 16,-2 0 15-16,3 0-4 15,3 0-1-15,0 0-5 16,3 0-2-16,0 0-6 16,3 2-3-16,3-2 2 0,-3 0-9 15,6 0-25 1,-3 0-5-16,-3 3-29 16</inkml:trace>
  <inkml:trace contextRef="#ctx0" brushRef="#br0" timeOffset="82">17668 9626 84 0,'-3'2'33'0,"6"-2"-18"0,0 0-2 0,0 0 11 0,3 8-4 15,3-8 1-15,0-5-10 16,2 5-4-16,4 0-4 15,6 0-3-15,3 0 1 16,-3 0-1-16,0 0 0 0,-4 0-16 16,1-3-6-16,-3 1-22 15</inkml:trace>
  <inkml:trace contextRef="#ctx0" brushRef="#br0" timeOffset="83">18025 9316 108 0,'0'3'44'0,"0"2"-24"0,0 0-10 0,3 1 23 15,-3 12-7 1,0 3-7-16,0 3-4 16,0 2-9-16,0 1-2 0,0-3 0 15,0-3-5-15,0-3 1 16,0-4-20-16,0-4-7 16</inkml:trace>
  <inkml:trace contextRef="#ctx0" brushRef="#br0" timeOffset="84">17942 9332 148 0,'0'-8'57'0,"6"3"-30"0,0-1-16 16,-1 6 18-16,1-2 0 15,6-1 3-15,3 0-17 16,0 1-7-16,3-1-5 16,-3-2-5-16,0 5 1 0,0 0-19 15,-1 2-9-15,-2 1-27 16,-3 2-47-16,-6 3 19 16</inkml:trace>
  <inkml:trace contextRef="#ctx0" brushRef="#br0" timeOffset="85">17924 9575 108 0,'-3'6'41'0,"6"-6"-22"0,0 2-9 0,0 1 14 16,3-3-4-16,3 0 0 16,5 0-9-16,4-3-2 15,0 3-5-15,3 0-1 0,-3 0 1 0,0 0-9 16,0 0-2-1,-4 0-23-15,1 0-54 16,-3 0 3-16</inkml:trace>
  <inkml:trace contextRef="#ctx0" brushRef="#br0" timeOffset="86">18195 9329 132 0,'0'3'49'0,"0"15"-26"0,0 9-7 16,0-14 18-16,-3 6-7 0,0 4-3 16,0 4-12-1,0-1-5-15,3 3-4 0,0-2-3 16,0 5 1-16,0-9-12 15,0-4-3-15,3-6-50 32</inkml:trace>
  <inkml:trace contextRef="#ctx0" brushRef="#br0" timeOffset="87">18183 9311 124 0,'-3'0'49'0,"6"-3"-26"0,3 6-23 0,-3-1 13 0,3 4 11 16,0 10 7-1,2 2-5-15,7 3-1 0,3 6-14 16,-3 2-2-16,0 0-2 0,-3-3-3 16,0-5-1-16,3-2 1 15,-3-6 0-15,-1-2-2 16,-2-3-2-16,3-8 5 15,-3-8 1-15,0-5 2 16,0-3 0-16,-6-5-2 16,3-3-1-16,-3-3-3 15,-3 1 1-15,0 2-7 16,0 3 1-16,0 5-19 16,0 0-8-16,-3 6-26 15,3 2-12-15,0 5-11 16</inkml:trace>
  <inkml:trace contextRef="#ctx0" brushRef="#br0" timeOffset="88">18471 9337 136 0,'0'8'52'0,"0"11"-28"0,3 7-15 0,-3-13 14 16,0 3-5-16,0 3 2 15,0 2-9-15,-6 3-2 16,6-6-5-16,-6 6-3 0,9-5 0 0,0-1-26 16,0-5-8-1,-3-2-45-15</inkml:trace>
  <inkml:trace contextRef="#ctx0" brushRef="#br0" timeOffset="89">18388 9287 164 0,'-6'-8'63'0,"6"8"-34"0,6-3-16 0,-6 3 17 16,6 0-4-1,0 0-1-15,3 0-11 0,0-2-4 16,9 2-6-16,0 0-3 0,-4 0 0 15,4 0-17-15,-3 0-6 16,0 0-40 0,0 0-55-16,0 2 25 15</inkml:trace>
  <inkml:trace contextRef="#ctx0" brushRef="#br0" timeOffset="90">18590 9342 100 0,'-2'27'38'0,"2"-9"-20"0,0 6-4 0,0-8 15 0,0 5-3 16,0 3-1-16,-3 0-11 15,0-3-4 1,3 16-6-16,0-10-3 0,0-9-27 15,-3-2-12-15</inkml:trace>
  <inkml:trace contextRef="#ctx0" brushRef="#br0" timeOffset="91">18567 9372 116 0,'3'-40'46'0,"3"35"-24"0,3-6-15 0,-4 6 15 15,4-1-2-15,3 1 3 16,3 0-9-16,0 2-3 16,-3 6-6-16,3 2-4 0,0 3 2 15,-6 8 2-15,-9 2 4 16,-6 1-9-16,-3-1-4 16,-3 1-1-16,-3 0 3 15,0-4 1-15,0-1 1 16,3-1 0-16,3-3 2 15,3-2-3-15,3 0-2 16,6 3 8-16,6-1 6 16,6 4 1-16,3-1 3 15,3 8-2-15,6-5 0 0,-3 5-10 16,-1-2-3-16,-2-6 1 16,-6 0 1-16,-3-2-42 15,-3-3-18-15,3 0-31 16</inkml:trace>
  <inkml:trace contextRef="#ctx0" brushRef="#br0" timeOffset="92">18317 8983 84 0,'0'0'33'0,"3"0"-18"0,-6 0 9 0,3 0 16 16,0 0-7-16,0 0-4 15</inkml:trace>
  <inkml:trace contextRef="#ctx0" brushRef="#br0" timeOffset="93">18308 8983 307 0,'-15'2'22'0,"0"-2"-4"0,0 0-3 15,0 0-5-15,-3 0 0 16,-3 0-4-16,1 0 1 15,-4 0-2-15,3 0 2 16,-3 0-4-16,-3 0 0 16,1 0-3-16,2 0-1 15,-3-2 1-15,0-1 2 16,0 0-1-16,-2 1-1 0,-4 2-6 16,3 0-1-16,0 0 3 15,1 0 2-15,2 0 6 16,0 0 2-16,0 0-2 15,3 2-3-15,4 1 0 16,-1 0 1-16,3-1-3 16,-3 1 0-16,3 0-1 15,0-1 0-15,3 1 2 16,4 2 0-16,-1 0-3 16,3 1 0-16,0 2 2 15,0 2 0-15,3 1-2 16,0 2 2-16,0 3 1 15,3 0 0-15,0 13 0 0,3 0 0 16,0 5-3-16,0 9 0 16,0-1 2-1,0 0 0-15,3 3-2 0,-3 0 2 16,3-2 5-16,0 4 2 16,0-2-2-16,-3 0-1 15,0-5-1-15,0-6-2 16,3-2 1-16,0-3-1 15,0-2 0-15,0-6 0 16,-3-3 2-16,0 1 1 16,3-3-4-16,-3-3 1 0,3 0 0 15,0-2 0 1,0-1 0-16,0-2 2 0,6 0-3 16,0-2 2-1,3-4 4-15,-1 1-2 16,4-3-2-16,3 0 0 15,6 0 1-15,6 0-1 16,2-3 2-16,10 1-4 16,0 2-2-16,0 0 4 15,2 2 1-15,-2 1 0 16,2-3 1-16,7 2-4 16,3 1 0-16,-4 0 1 15,1-1 0-15,-4 4 0 16,-5-1 2-16,-3-2-1 0,3-1-1 15,-4 1 3-15,-2-3 2 16,0 0-2-16,-1 0 0 16,1 0 1-16,0-3 2 15,-3 1-5-15,-1-1-1 16,4 0 0-16,-3 1 0 16,0-1 0-16,-4 0 2 15,-2 1-1-15,3-1 2 16,-3 0-2-16,-1 1 2 15,-2-1-4-15,-3 1 0 16,0-4 3-16,-3 4 1 16,-3-4-4-16,0 4-1 15,-1-1 3-15,-2 0 1 16,0 1 0-16,0-4-2 0,-3 1 1 16,0 0-1-16,-3 0-3 15,0-3 0 1,0-3 2-16,-3 3 0 15,0 0 3-15,0-2-3 16,0-1 0-16,0 0 1 16,0-2 2-16,0 0-3 15,0-19-2 1,-3 3 2-16,0-3 0 16,0-2 3-16,0 0-3 15,-3-3 0-15,-3 2 1 16,0-5 2-16,-3 3-3 15,0 0-2-15,0 3-1 0,0-6 0 16,0 1 3-16,3 2 0 16,0 5-2-16,0 3 2 15,0 5-1-15,3 3-2 16,0 5 0-16,-3-3 3 16,3 1-2-16,0 5 1 15,0 2 2-15,0 0 2 16,1 3-1-16,2 1-1 15,-3 1-2-15,3 1 1 16,-6-3 1-16,3 3 0 16,0-1 0-16,0 1 2 15,0 0-1-15,-9 0-1 0,0-1 1 16,-3 4 1-16,-3-4-1 16,-6 1-1-1,-8 2 5-15,-13 1 1 0,-3-1 0 16,-5 3-1-16,-4 0 1 15,1 0 1-15,2 0-1 16,3 0 1-16,1 0-4 16,5 3-2-16,9-1-7 15,7-2-1-15,8 0-30 16,6 3-11-16</inkml:trace>
  <inkml:trace contextRef="#ctx0" brushRef="#br0" timeOffset="94">19686 9411 100 0,'0'0'38'0,"0"3"-20"0,3-3-17 0,0 3 11 0,3-1-2 16,0 1 2-16,3-1-2 15,0 1-1-15,2 0-5 16,1-1-3-16,0-2 0 16,6 0 1-16,-3 0-1 15,3 0 2-15,-3-2 2 0,-3-6-2 16,-3 5-2-16,-6-5 0 15,-3 3 1-15,-9-3 1 16,-3 3-4 0,0 2-1-16,0-2 1 0,-3 5 0 15,-3-3-6-15,3 8-3 16,0 1 3-16,1 2 4 16,-1 2 2-1,3 3 1-15,6 1 4 0,3 2 2 16,6-1 2-16,0 4 2 15,6-3-3-15,6-3 1 16,2-2-3-16,7-3 2 16,0-3-9-16,0-5 0 15,0-3-27 1,-3-2-52-16,-4-3 1 16</inkml:trace>
  <inkml:trace contextRef="#ctx0" brushRef="#br0" timeOffset="95">19924 9221 72 0,'-3'-6'30'0,"6"12"-16"0,0 4-10 15,0-2 8-15,0 5 6 16,3 3 3-16,0 13-8 15,0 1-3-15,0 1-6 16,-3 1-1-16,0 0-1 16,0-3 1-16,0-5-40 15,0-6-16-15,0-5 6 0,3 1 7 16</inkml:trace>
  <inkml:trace contextRef="#ctx0" brushRef="#br0" timeOffset="96">20147 9345 124 0,'-12'-5'46'0,"9"0"-24"0,0 7-19 0,-3-2 10 16,-3 0 3-16,-2 3 2 0,2 5-5 15,0 0 0-15,3-3-10 16,3 6-2-16,9-1-3 15,6 1-2-15,3-1 5 16,-4 4 1-16,1 1 6 16,-3 1 5-16,-3 0-1 15,-6 0 1-15,0 0-3 16,-3-3 1-16,-6-2-6 16,-3-6-3-16,1-2-15 15,-1-3-6-15,0-3-19 16,3-2-6-16,3-3-23 15,0 0-17 1,6 0 38-16</inkml:trace>
  <inkml:trace contextRef="#ctx0" brushRef="#br0" timeOffset="97">20231 9411 104 0,'6'3'41'0,"-1"0"-22"0,4-1-11 0,0 3 11 15,0-2-3-15,3 0 3 16,0-1-1-16,0-2-2 16,0 0-8-16,0-2-3 0,0-1-1 15,-3 0-2-15,0 1-2 16,-3-6 3-16,2 0 0 16,-5 3-8-16,-3-6-4 15,-3 0-4-15,-5 4 0 0,-4 1 0 16,-6 4 3-16,3 4 8 15,0 6 3 1,0 3 3-16,3-1 2 16,3 4 1-16,3-1 1 15,3 3 9-15,3 0 6 0,9-1-6 16,3 1 1-16,3-2-9 16,3-4-3-16,6-5-6 15,0-2 0-15,2-6-33 16,-2-5-13-16,-3 1-37 15</inkml:trace>
  <inkml:trace contextRef="#ctx0" brushRef="#br0" timeOffset="98">20046 8938 100 0,'0'0'38'0,"0"0"-20"0,0 0-12 0,0 0 11 16,0 0 0-16,-3 0-1 16,-3 0 0-16,0 0 3 15,-3 0-5-15,-3 0 2 16,-3 5-9-16,-2 0-4 0,-1 1-2 0,-6-4-6 15,-3 1 1 1,0-1 2-16,1 1 3 0,-1 0-2 16,0-1-2-16,0 1 2 15,-6 2 2-15,1 1-2 16,2-1-2-16,0 0 2 16,0 0 2-16,7 1-2 15,-4-1 0-15,6 0 1 16,6 1 0-16,3-1-3 15,0-2 2-15,3-1-1 16,3 1-2-16,3 2 0 16,0 0 3-16,3 1 0 15,0 2 1-15,0 2 0 16,3 6 0-16,0 16-3 16,0 0 2-16,3 7 1 0,0 9 0 15,0 5 0-15,-3 5 0 16,0 3 0-16,-3 5 0 15,0-8 8-15,0-2 5 16,3-11-4-16,-3-3-3 16,3-5-3-16,0-8-3 15,0-5 1-15,3-5 1 16,0-3-1-16,0-6 2 16,0 1-2-16,0-3-1 15,3-8-2-15,0 0-1 16,6 0-1-16,-1 0 0 15,4 0 3-15,3 0 2 0,3 0 0 16,0 2-1-16,6-2-2 16,5 6 1-16,4-1 1 15,9-2 0-15,5-3 0 16,7-3 2-16,-1-8-1 16,10 1 2-16,-7-4-4 15,1 1-2-15,-4 0 2 16,-5 2 2-16,-4 3-2 15,-2 3-2-15,-6 0 2 16,-7 2 2-16,-5 3 0 16,-3-2-1-16,-6 2 1 15,-3-3 1-15,-3 3-1 16,-4 0-1-16,-2 0 1 16,-3 0 1-16,0 0 1 15,0 0 3-15,-6 0-1 0,3-3 2 16,0 1-2-16,0-4 0 15,0-2-1-15,3-2 2 16,-3-9-5-16,0-7-1 16,3-3 0-16,0-6 2 15,-3-2-3-15,0-5 0 16,0-3 3-16,-3 3 3 16,0-3-4-16,-3 0-1 15,-3 0-2-15,0 2-2 16,0 4 3-16,0 2 0 15,3 2 1-15,0 6 2 0,-3 5-3 16,3 3 0 0,0 5-4-16,0 3 1 15,-3 3 2-15,3 2 1 16,0 0 3-16,-3 2 1 0,3 1 1 16,-3 0 2-16,1-1 1 15,-7 1 1-15,-3 3-4 16,-3-4-1-16,-6 1 1 15,-6-3 2-15,-5 3 3 16,-13-1 2-16,0 4-8 16,-5 2-1-16,-4 2 2 15,4 1 2-15,5 0-7 16,6-1-4-16,10 1-26 16,5-3-12-16,9 0-55 15</inkml:trace>
  <inkml:trace contextRef="#ctx0" brushRef="#br0" timeOffset="99">19885 7924 64 0,'-6'0'27'0,"6"-5"-14"0,0 5 0 16,0 0 11-16,0 0 1 16,0 0 2-16,3 0-9 15,0 0-3-15,3-3-8 16,3 1-3-16,6-1-2 15,3 0-4-15,6 1 1 0,0 2 1 16,2-3 2-16,4 0 1 16,0 3 1-16,0 0-5 0,-4 0-1 15,-2 3-2-15,-3 2 3 16,-3 1 0 0,-3 2 1-16,-3 2-3 0,-3 6 2 15,0 3 3-15,-3-1 3 16,-3 6 7-16,-3 5 4 15,0 11 1-15,0 7 1 16,0 9 2-16,0 2 0 16,0-2-5-16,0-1-1 15,0 3 3-15,0-2 1 0,2-3 2 16,1-8 0-16,0-5-7 16,0-6 0-16,3-5-2 15,0-5-5 1,-3-8-4-16,3 0-1 15,-6-6-1-15,0-2 0 16,-3-8-18 0,-3-8-41-1,0 0 1-15,0 0-40 16,0 0-32 0,1 1 55-16</inkml:trace>
  <inkml:trace contextRef="#ctx0" brushRef="#br0" timeOffset="100">20159 8599 132 0,'-6'3'52'0,"9"2"-28"0,3 8-24 0,-3-5 13 16,0 8 13-16,0 2 8 15,3 1-2-15,3 0-2 16,0 2-16-16,0-5-2 0,3-1-1 15,0-1 0-15,2-4 3 16,-2-2-9-16,0-3-3 16,0 1 0-16,-3-6 1 15,0-3 3-15,0-7 1 16,0-6-3-16,-3 0-3 0,0 0-3 16,0-3 1-16,0 1-12 15,-3-1-7 1,0 3-33-16,0 1-16 0,3-4-26 15</inkml:trace>
  <inkml:trace contextRef="#ctx0" brushRef="#br0" timeOffset="101">18748 7972 100 0,'12'-3'38'0,"-12"6"-20"0,0 0-8 0,0-3 12 0,0 0 1 15,0 0 1-15,0 0 0 16,0 2 0-16,-3-2-13 16,-3 0-2-16,-3 0 1 0,-3 0-6 15,-2 0 0-15,-7 0-2 16,-6 3 1-16,-3-1-2 16,-3 4-1-16,-2 4 3 15,-1 1 0-15,-3 0-4 16,1-1-1-16,-4 3 1 15,3 3 0-15,6 0 1 16,4 0 0-16,2 2 0 16,6 1 0-16,6 2-3 15,6 3 0-15,3 2-1 0,6 11 3 16,3 6 0-16,3 4 1 16,3 6 4-16,0 6 5 15,3 1-5-15,-3-4 0 16,0 0 4-16,-6-6 5 15,0-8-5-15,0-7-2 16,0-4-1-16,-6-7 1 16,0-5-1-16,0-3 0 15,0-3-3-15,0-5 1 16,-3-3-20-16,0-5-6 0,0-3-23 16,0 1-9-16,-3-6-31 15</inkml:trace>
  <inkml:trace contextRef="#ctx0" brushRef="#br0" timeOffset="102">18117 8580 124 0,'-9'-5'49'0,"9"5"-26"0,3 0-25 16,-3 0 11-16,6 5-8 15,0 3-1-15,6 8 17 16,3 8 9-16,6 16-13 15,0-1 2-15,-1-2 1 0,1-2-2 16,0-6 2-16,-3-8-7 16,3-2-1-16,-3-6 5 15,0-5 1-15,-1-6-1 0,1-7 0 16,-3-5-3-16,0-6-1 16,0-5-10-16,0-9-1 15,3-1-31 1,-3-1-11-16,-1 0-59 15</inkml:trace>
  <inkml:trace contextRef="#ctx0" brushRef="#br0" timeOffset="103">18168 9893 76 0,'3'-8'30'15,"-3"10"-16"-15,0-2 3 0,0 0 16 0,0 0-6 16,3 6-1-16,0 4-4 15,0 9 1-15,-3 2-7 16,0 13 1-16,0 9-10 16,-3-6-2-16,0 8 1 0,0-3-1 15,0-5 0-15,3-5-3 16,-3-3 1-16,3-5-2 16,0-3-1-16,-3-5-2 15,3-3 1-15,0-2-15 16,0-1-4-16,0-2-12 15,-3 0-5-15,3-3-16 16,0-2-26 0,-3 0 25-16</inkml:trace>
  <inkml:trace contextRef="#ctx0" brushRef="#br0" timeOffset="104">18055 10184 64 0,'-18'0'27'0,"18"5"-14"0,0-2-11 0,0 2 6 15,6 0 11-15,0 11 5 16,-3 8 5-16,3 2 2 0,0 1-10 16,0-1-3-16,3-2-4 15,-1-3 1-15,4-5-8 16,0-3 2-16,3-2 4 0,0-6-1 15,0-5 3-15,0-5-6 16,6-6-1-16,-4-2-6 16,4-8-2-16,-3-5-18 15,-3 2-5-15,-3 0-38 16,-3 3-48 0,-3 2 25-16</inkml:trace>
  <inkml:trace contextRef="#ctx0" brushRef="#br0" timeOffset="105">17888 10655 124 0,'0'2'46'0,"0"-7"-24"0,3 8-13 0,-3-3 16 0,3 8 1 16,0 5 2-16,0 5-7 16,3 6 0-1,-3 5-12-15,-3 6 1 0,0 2 3 0,0 0-5 16,0-3-2-16,0 1-3 15,0-6 0-15,-3-5-4 16,3-6-2-16,-3-5-40 16,0-2-19-16</inkml:trace>
  <inkml:trace contextRef="#ctx0" brushRef="#br0" timeOffset="106">17802 10827 176 0,'-12'-6'66'0,"15"6"-36"0,9-2-26 0,-6 2 13 15,3 0 5-15,2 0 4 16,4-3-12-16,3 3-5 16,0 0-6-16,0 0-9 0,0 0-4 15,6 0-36-15,-4 0-17 16,4 3-21-1</inkml:trace>
  <inkml:trace contextRef="#ctx0" brushRef="#br0" timeOffset="107">18025 10843 104 0,'-3'5'38'0,"15"3"-20"0,-12 10-12 0,0-10 9 0,0 8 7 15,6 3 4-15,-3 2-3 16,0-5 0-16,0-3-12 16,0-2-7-16,0-3-2 15,-3-1 0-15,0-1 1 0,0-6 1 16,0 0 2-16,-3 0-5 16,0-11-1-16,6-5 0 15,0 0 2-15,0 1 1 16,0-4 1-16,3 6-5 15,0 0 1-15,2 2 0 16,4 3 0-16,0 3-5 16,0 2-1-16,3 3-24 0,0 0-10 15,-3 3-34 1</inkml:trace>
  <inkml:trace contextRef="#ctx0" brushRef="#br0" timeOffset="108">18218 10874 152 0,'0'3'57'0,"3"0"-30"0,3 2-27 0,-3 0 13 0,0 3-3 15,3 5 4-15,3-2-5 16,-3 8-1-16,6-6-4 16,-3-3-3-16,0-2 0 0,0 0-23 15,0-2-10-15,-3-4-31 16,3-2-25-1</inkml:trace>
  <inkml:trace contextRef="#ctx0" brushRef="#br0" timeOffset="109">18370 10882 132 0,'0'-2'52'0,"0"4"-28"0,-3 6-13 16,3-2 18-16,-3 7-4 15,-3 13 0-15,-3-2-5 16,0 5-2-16,-2 0-10 15,-4-5-3-15,3 8 1 0,0-6-21 16,3-5-7-16</inkml:trace>
  <inkml:trace contextRef="#ctx0" brushRef="#br0" timeOffset="110">17745 11343 32 0,'-12'-8'13'0,"6"8"-6"0,0 2 11 0,3 1 12 15,-3 2-11-15,0 9-3 16,-2 7-6-16,2 0-1 16,0 0-1-16,3 0 0 15,0-2-4-15,3-3-3 16,3-3 4-16,3-3 1 16,3-2-2-16,-1-2-1 15,1-6-1-15,0-3-2 0,0-2-2 16,0-3 1-16,0 0-1 15,-3-8 0-15,0 0 2 16,0-5 2-16,-3 5-1 16,0 0 2-1,0 3 0-15,-3 0 3 0,0 5-5 16,0 3-1-16,3 2 6 16,-3 3 6-16,9 10-6 15,-3 9-1-15,0-3 1 0,3 0-3 16,0 0 0-16,-3-1-3 15,-1-1-3-15,1-4-31 16,0-2-48-16,0 0 12 16</inkml:trace>
  <inkml:trace contextRef="#ctx0" brushRef="#br0" timeOffset="111">17951 11367 84 0,'-3'-22'33'0,"3"20"-18"0,-3-1-2 0,3 0 14 16,-3 3-4-16,0 0-1 15,-3 3-10-15,-3 2-3 16,0 6-5-16,0 5-1 16,0 5-1-16,3-3-2 0,0 1 1 15,3 0-1-15,6-4 2 16,3-1-1-16,0-4-1 0,3-2 3 15,3-5 2 1,0-6 2-16,0-2 1 0,-3 0-7 16,-1-3 0-16,-2-6 1 15,0 1 3-15,-6-3-2 16,0 0 0-16,0 3 1 16,0 3 2-16,-3-1-8 15,0 3 0-15,3 3 0 16,0 2 3-16,0 8-5 15,3 11 1-15,0 3-1 16,3-1 2-16,0 4-1 0,3-1-1 16,0 0 9-16,-3 8 6 15,-9-5 6-15,0 0 4 16,-3-3-2-16,-6-3 0 16,0-2-8-1,-5-3-4-15,-1-2-7 0,-6-6 0 16,0-2-24-16,3-3-10 15,3-3-24 1</inkml:trace>
  <inkml:trace contextRef="#ctx0" brushRef="#br0" timeOffset="112">18156 11356 112 0,'-3'-3'44'0,"3"1"-24"0,-6 2-8 15,3 2 13-15,0 1-5 16,-3 8 1-16,-3-4-12 16,0 12-5-16,0-3-3 15,0-3 3-15,3 3 2 0,0 0 2 16,3 0 0-16,3 0-4 15,0-3-3-15,6-3 2 16,0-2 0-16,3-5 3 16,3-3 3-16,0-3-2 0,0-2-2 15,-3-3-5-15,0 0 0 16,0 0-2-16,-3-8 0 16,-3 3 2-1,0-5 0-15,-3 2 2 0,0 2 3 16,0 4 0-1,0 5 2-15,-3 2-4 0,3 16 0 16,0 0 1 0,0 1 2-16,3-1 1 15,0 0-3-15,0-2-3 16,3-1 0-16,0-2-1 16,0 0-14-16,-3-3-3 15,-3-5-33-15,5 3-15 16,-2-3-15-1</inkml:trace>
  <inkml:trace contextRef="#ctx0" brushRef="#br0" timeOffset="113">18308 11382 184 0,'-3'16'71'0,"3"-13"-38"0,0 13-28 15,0-8 17-15,0 2-8 16,3 1 0-16,-3 2-8 15,0-2-4-15,3 2-1 16,0-2-15-16,-3-4-3 0,0 1-40 16,0-2-52-1,3-4 21-15</inkml:trace>
  <inkml:trace contextRef="#ctx0" brushRef="#br0" timeOffset="114">18275 11279 172 0,'0'-8'66'0,"3"8"-36"0,-3 0-37 0,0 0-1 15,12 0-6 1,-3 3-39-16,3 0-18 16,-3-1 21-16,0 1 11 15</inkml:trace>
  <inkml:trace contextRef="#ctx0" brushRef="#br0" timeOffset="115">18385 11390 124 0,'0'43'46'0,"0"-33"-24"0,-3-2-4 16,3-3 18-16,0 1-12 16,0-4-3-16,0 1-8 15,0-3-1-15,0 0-7 16,3-5-3-16,3-8-4 16,0-3-1-16,0 0-3 15,3-3 1-15,6 1-2 16,6 2 2-16,-4 5 3 15,-2 6 1-15,0 8 5 16,0 10 5-16,0 13-1 16,-3-2 3-16,-3 0-2 15,0-3 0-15,-3-2-5 16,0-3-1-16,-3-3-168 16,3-8 65-1</inkml:trace>
  <inkml:trace contextRef="#ctx0" brushRef="#br0" timeOffset="116">18195 11570 36 0,'-6'0'13'0,"6"19"-6"0,-3 5-2 15,3-16 8-15,0 2-3 16,0 3 2-16,3 6-5 16,0 2 1-16,0 3-5 0,0 5-2 15,0 3 0-15,0-3 1 16,-3-5 5-16,0-3 4 16,-3 0 0-16,0-5 3 15,-3-3-9-15,-3-2-3 16,0-3 2-16,-3-1 5 15,0-1-3-15,0-1-1 16,-3 0 0-16,-3-2-1 16,-8-3-2-16,-1 0 1 15,-3 0-2-15,-6 0-1 16,-2 0 1-16,-4-3 1 0,0 1 1 16,1 2-1-16,-1-3-2 15,0 0 3-15,1 1 0 16,-1-1-1-16,3 0-2 15,0 1 1-15,4-1-1 0,-10 1 2 16,3-1 1-16,7-8-1 16,2 3-2-16,3 0 1 15,3-5 1-15,4 0 1 16,2 0 1-16,3 2-2 16,3 3-2-16,0 0-2 15,-3 0-1-15,6 0 4 16,0 0 1-16,-2 1-3 15,2-1-1-15,-6 0 3 16,3-3 3-16,0 1 1 16,3-1 0-16,3-2 1 0,0-1 3 15,0-4-2-15,3-3-2 16,-3-3 4-16,4 0 2 16,-1 0-9-16,3 1 0 15,-3-1 0-15,3-8 3 16,-3-2-2-16,3-1 0 15,0 3-1-15,0-2 1 16,0 0-2-16,0 2 2 16,3 0 0-16,-3-5 1 15,0 3-2-15,0-3 1 16,3 2-2-16,0-4 2 16,0-4 0-16,0 1 3 0,3-3-3 15,-3 3-2-15,3-14-3 16,-3 11 1-16,3 3 1 15,-3-1 0-15,0 4 0 16,0-4 2-16,0-2-3 16,3-2 0-16,0-1 1 15,-3 3 0-15,0-8 2 16,3 3 1-16,0 0-4 16,0-1 1-16,0-4-2 15,3-9 0-15,0 6 0 16,-3 3 0-16,3-1 4 15,-1-2 1-15,7 5-1 16,-3 3-2-16,0-14-2 16,3 9 1-16,0-1 1 0,-3 3 2 15,0-16-1 1,0 11-1-16,0 8-2 16,0-3 1-16,-3-11 1 0,3 9 0 15,0-1 0-15,-1 3 2 16,1-10-3-16,0 7 0 15,3 1 1-15,0-3 0 16,0-3 0-16,0 2 0 16,0 4 0-16,0 2 2 15,9-11-3-15,-7 9 0 16,7 5 1-16,-6-1 0 16,3-4 0-16,-6 2 0 15,0 0 0-15,-3 0 2 16,0-5-1-16,0 5-1 15,0 3 1-15,-3-1-1 0,2 1-3 16,1 0 2-16,-3 2 1 16,0 1 0-16,3 2 0 15,-3-3 2-15,3-2-3 16,-3 2 0-16,0 6-1 16,0-1 0-16,0-4 2 15,-3-1 2-15,3 3-1 16,-6 0 2-16,6 3-4 15,-3 0 0-15,6-6 1 16,-6 0 0-16,6 3 0 16,-3 3 2-16,0-8-1 15,-1 2-1-15,4 0-2 0,-3 6 1 16,0 2 1-16,0-2 2 16,0-8-3-16,-3 8 0 15,0 2 1-15,0 0 0 16,3-13 0-1,-3 6 0-15,3-1 0 0,-3 3 2 16,0 3-1-16,0-1-1 16,0-2-2-16,0 0 1 15,-3 6 1-15,0-1 2 16,0-13-1-16,0 5 2 16,0 1-4-16,-3 2 0 15,3 3 1-15,0-1 0 0,0-2 0 16,-3 3 0-16,3 7 0 15,-3 9 0 1,3 5 0-16,0 2 0 0,0 3 0 16,0 3 2-16,6-3-3 15,0 3 0-15,6-19-4 16,3 9 3 0,3 1 1-16,11 7 1 15,7 1 2-15,0 1-1 16,2 2-1-16,-2 4-2 15,12 1 1-15,-1 4 1 16,7-1 2-16,0 3-3 16,11 0 0-16,1 0-1 15,-4 0 0-15,9 0 2 16,-5-3 2-16,-1 3-1 0,4-2-1 16,2-1 1-1,-2 0 1-15,-1 1-3 0,1-4 0 16,-7 1 1-16,-2 3 0 15,2-1-3-15,4-2 2 16,-7-1 1-16,-2 1 2 16,-1-3-1-16,1 3-1 15,-3-1 1-15,-7-1 1 16,1-1-3-16,-1 0 0 16,4 0-1-16,0 2 0 15,-10 4 4-15,-2-4 1 16,-3 4-4-16,8-1-1 15,-5 1 3-15,-3-1 1 16,-4 0 0-16,1 1 1 0,0-1-4 16,-3-2 0-16,5-3 1 15,4 0 0-15,-3 3 0 16,-6-6 0-16,-1 3 0 16,-2 0 0-16,0 3 0 15,6-1 2-15,-6 4-3 16,-1-3 0-16,-2 2-1 15,-3 0 0-15,0 3 2 16,-3 0 2-16,-1-2-1 16,4-1-1-16,-6 3 1 15,-3-3 1-15,0 3-1 16,-3-2-1-16,0 2 5 0,-3-6 1 16,-3 4-5-16,-3-4 0 15,-3 1-6-15,-3-3-1 16,-3 0-2-16,-3 3 2 15,0-3 2-15,0 0 2 16,0 3-1-16,-9-3 1 16,4 0 2-16,-7 0 2 15,3 0-1-15,3 0 2 16,3 0-2-16,6 3-1 16,0-6-2-16,6 11-1 15,3 0-1-15,0 0 3 0,6 3-5 16,9 2 2-16,6 3 2 15,-3 0 1-15,0 0 1 16,-3 3 2-16,0-1-1 16,-1 3 2-16,-8 3 2 15,-6-2 2-15,-3 7 5 16,-6 5 3-16,-5-2-6 16,-7-3-1-16,0-2-6 15,3-1-2-15,3-2-2 16,3-3-2-16,0-5-17 15,3 0-9-15,4-3-64 16,2-5-30 0</inkml:trace>
  <inkml:trace contextRef="#ctx0" brushRef="#br0" timeOffset="117">22659 10245 72 0,'0'16'27'0,"0"-11"-14"0,-3 13-2 15,3-7 10-15,0 2 0 16,0 8 2-16,-3 6-4 16,1 7 0-16,2 6-4 15,0-3 1-15,-3 0-9 16,3-8-2-16,0-2 1 0,0-4-1 16,-3 4 2-16,3-6-4 15,-3 3-2 1,3-6 0-16,0-2-1 15,0-3 0-15,0-2 2 16,0-3 1-16,0-3-1 16,0 1 1-16,0-1-22 15,0-5-9-15,0-5-88 32,3-6 39-32</inkml:trace>
  <inkml:trace contextRef="#ctx0" brushRef="#br0" timeOffset="118">22496 10647 64 0,'-3'-3'24'0,"6"6"-12"0,0-3-5 16,-3 0 7-16,3 2 1 15,3 4 1-15,0 2 0 16,6 2 0-16,-4 6-2 16,4 3 1-16,0-1-4 0,0 1-1 15,-6-3-2-15,6-1 2 16,-3-1-5 0,3-4 1-16,0-2 4 0,0-5 3 0,3-6 4 15,-1-5 0-15,1-2-1 16,6-6-8-16,-3-8-3 15,0 0-3 1,-6-2 1-16,-3 2-33 0,0 3-12 16,-3 5-47-1</inkml:trace>
  <inkml:trace contextRef="#ctx0" brushRef="#br0" timeOffset="119">22213 10962 104 0,'0'0'41'0,"0"21"-22"0,3-3-7 15,-3-7 16-15,0 7-1 16,0 4 4-16,0 7-8 15,0-3-4-15,0 1-11 16,0-1-1-16,3-2 0 0,0 0-3 16,0-6-3-16,0-2 0 15,0-3 1-15,0-5-30 16,0-2-13-16,3-6-43 16</inkml:trace>
  <inkml:trace contextRef="#ctx0" brushRef="#br0" timeOffset="120">22347 11126 28 0,'-9'-6'13'0,"21"12"-6"0,-6-12-6 0,-3 12 3 16,-3-6 20-16,-3 0 11 15,0 0-7-15,-3 0-4 16,-3 8-11-16,0-3-4 0,-3 0-1 15,0 3 2-15,0 0 4 16,3 0 1-16,-3-3-11 16,10 1-4-16,-1-1 0 15,3 0 1-15,3 3 2 0,-1 0 5 16,13 0 3-16,-3 0-6 16,3 0-3-16,0 0-1 15,3 0 1-15,-3-3-17 16,-3-2-4-16,3-1-29 15,-4-2-33 1,1 0 21-16</inkml:trace>
  <inkml:trace contextRef="#ctx0" brushRef="#br0" timeOffset="121">22445 11181 96 0,'0'0'35'0,"3"0"-18"0,3 0-13 0,-3 3 10 15,3-3 5-15,0 3 3 16,0-3-5-16,0 0 0 16,0 0-6-16,0 0-1 15,0-3-6-15,0 0-3 0,0-2 0 16,-3 2 1-16,0-5 1 16,-3 0-1-16,0 1-2 15,-3 1-2-15,-3 1-1 16,-3 0-3-16,0 5-1 0,0 2 6 15,-3 4 5-15,0 2-4 16,3-1-2-16,0 1 7 16,3 0 4-16,3 3 2 15,3 0 3-15,3-1-5 16,3 1-3-16,3-1-1 16,0 1-1-16,3-3-13 15,0-3-4-15,0-2-21 16,6-3-7-16</inkml:trace>
  <inkml:trace contextRef="#ctx0" brushRef="#br0" timeOffset="122">22573 11147 112 0,'0'13'44'0,"3"-10"-24"0,9 7-13 0,-9-4 15 16,3-4-4-16,0 1-1 15,0 0-3-15,0-3-1 16,3 0-7-16,0 0-2 0,0 0 0 16,0 0 0-16,-4-6 2 15,1 1-5-15,-3 2-3 16,-3-5 3 0,-3 0-8-16,-3 3-2 15,-2 0-6-15,-4 8-2 16,-6 2 8-16,0 3 2 0,3 0 2 15,3 0 1 1,3 2 7-16,3 1 3 0,3-1 3 16,6 1 2-16,6 0-3 15,0-3 0-15,3-1-5 16,0-1-2-16,3-6-16 16,-3 0-7-16,3 0-33 15,-1-6-28 1,1 1 30-16</inkml:trace>
  <inkml:trace contextRef="#ctx0" brushRef="#br0" timeOffset="123">22719 11171 92 0,'-3'16'35'0,"6"-6"-18"0,0 14-5 0,0-8 16 15,0 5-5-15,3 0 1 16,-3 0-4-16,0 3-3 15,0 0-9-15,0-5-3 0,0-9-1 16,-3-2 2-16,0 0 1 16,0-19-6-1,0-2-2-15,-3-5-3 16,0-4 3-16,0-1 2 16,-3-1 0-16,0 0-1 15,3-2 1-15,3 2-1 16,9 0-5-16,0 3-1 15,3 2 3-15,3 6 3 16,2 5 1-16,1 8-1 16,-3 3 3-16,-6 5 2 0,3 2 18 15,-9 3 9-15,-9 3-7 16,-3 0-5-16,-3 0-11 16,0 0-4-16,-3-3-21 15,1-2-9-15,-1-3-40 16,3-3-58-1,0 0 23-15</inkml:trace>
  <inkml:trace contextRef="#ctx0" brushRef="#br0" timeOffset="124">22222 11533 76 0,'-6'-8'30'0,"3"8"-16"0,-3-2-3 16,3 2 12-16,-3 2-1 0,-3 4-1 15,-3 1-11-15,0 9-4 16,-3 3 0-16,4 2 1 16,2 3-3-16,6 0 2 0,3-3 0 15,6-3 4-15,0-2 1 16,2-5-1-16,1-6 1 16,0-5-4-16,0-3-2 15,3-4-7-15,-3-1-1 16,0-3 1-16,-3 0 1 15,0 3-4-15,-3-5 1 16,-3-3 2-16,0 3 3 16,0 3-2-16,0-1 0 15,0 6-6-15,0 5-3 0,3 8 3 16,3 2 2-16,0 3 0 16,3 3 4-16,0 3 11 15,-3-1 8-15,-3 4 4 16,-3-1 4-16,-3-3-10 15,-3-2-2-15,-6 5-8 16,0-5-2-16,-3-3-2 16,-3-5 1-16,-3-2-18 15,0-9-6-15,4-2-21 16,5-3-6-16,3-6-30 16</inkml:trace>
  <inkml:trace contextRef="#ctx0" brushRef="#br0" timeOffset="125">22311 11554 112 0,'-6'6'44'0,"3"-4"-24"0,0 17-19 0,3-9 8 16,0 1 12-16,3 0 6 15,0-1 2-15,3 1 2 16,3-1-11-16,0 1-4 15,6-6-9-15,0-2-3 0,0-3 2 16,-3-3-3-16,0 1 0 16,-4-4 1-16,1 1 0 0,-6-3-2 15,-3-3 1-15,-6 1-2 16,-6-3 2-16,1 2-4 16,-4 3 0-16,6 0-17 15,-3 3-5-15,0 0-24 16,3 2-10-16,0 0-19 15</inkml:trace>
  <inkml:trace contextRef="#ctx0" brushRef="#br0" timeOffset="126">22481 11581 148 0,'-6'16'55'0,"12"-11"-30"0,-3 8-23 0,0-7 12 16,0 1 6-16,0 1 7 16,-3 0-12-16,3 0-3 15,0 3-8-15,0-3-7 16,0 0-3-16,-3-3-35 0,3 0-13 16,-3-5-21-1</inkml:trace>
  <inkml:trace contextRef="#ctx0" brushRef="#br0" timeOffset="127">22576 11578 96 0,'0'19'35'0,"0"-6"-18"15,0-2 4-15,9-6 17 0,-6 0-5 16,0 0-2-16,-6 1-15 15,3-4-7-15,-3 1-6 16,3-3 0-16,0 0 2 0,0-3 0 16,6-2 2-16,0-3-9 15,0-5 0-15,3 2-2 16,-3 1 2-16,0 2-1 16,-3 2-1-16,9 9 3 15,-6 5 0-15,0 0 1 16,-1 3 2-16,1-1-1 0,0 1 2 15,0-3-2-15,-3 0 2 16,6 0-33-16,-3-3-12 16,3-3-34-1</inkml:trace>
  <inkml:trace contextRef="#ctx0" brushRef="#br0" timeOffset="128">22793 11597 160 0,'-3'-3'60'0,"3"-10"-32"0,-3 21-20 0,3-6 18 16,-3 6-6-16,-2 0-2 15,2 0-6-15,-3 0-2 0,3 0-6 16,0-3-1-16,3 1 1 0,0-1-5 16,0 0 1-16,0-5 0 15,3 3 2 1,3-3-3-16,0 0-2 0,2-3-3 15,-2-2 1-15,0 2-4 16,0 1-1-16,0-1 5 16,-3 0 2-16,0 3 0 15,3 0 0-15,0 6 4 16,0 2 1-16,0 5 6 16,-3 3 3-16,-3 2 11 15,-3 1 6-15,-3-3-3 16,-3 0-1-16,-3-3-11 0,-3 0-3 15,-5-2-13-15,-4 2-5 16,-6-3-23-16,0-2-7 16,-3-8-16-16,-2-5-4 15,5-3-29 1</inkml:trace>
  <inkml:trace contextRef="#ctx0" brushRef="#br0" timeOffset="129">22421 11382 196 0,'3'-13'74'0,"-3"11"-40"0,12-1-38 0,-6 3 15 0,3 0-8 15,0 0-2-15,0 0-55 16,3 5-26-16,0 0 9 16,-3 11 6-16</inkml:trace>
  <inkml:trace contextRef="#ctx0" brushRef="#br0" timeOffset="130">22505 11822 36 0,'3'21'16'0,"0"5"-8"0,0 1 1 0,0-14 11 16,3 5-7-16,-3 4-2 15,2 9-2-15,4-2 1 16,0 1-3-16,-3-1-2 16,0-3-2-16,0-2 0 15,-3-6-2-15,0-2 2 16,6-2 0-16,-9-4 3 16,6-2 1-16,0-3 5 15,0 1-4 1,-9-1-4-16,6-2 0 15,0-3-3-15,3 0-1 0,0 0 1 16,0 0-1-16,0 0 0 16,6-3 2-16,0 0-1 15,2 1-1-15,4-1 1 16,9 0 1-16,9 1-1 16,-3-1 2-16,8 0 0 0,4 1-1 15,5-1-2-15,1 3 1 16,3 0 1-16,8 0-3 15,4 0 0-15,-4 0 3 16,1 0 3-16,-1 0-4 16,-2-3-1-16,-1-2 2 15,13 0 3-15,-10 0-2 16,1-3-2-16,-4 2 2 16,4 1 2-16,-10 0-2 15,-2 0 0-15,-4-1 3 0,-2 4 1 16,0-1-1-16,2 0 1 15,-5 1-4-15,0-1 0 16,-4 0-1-16,-5 1 1 16,15-6-2-16,-7 8-1 15,-8-6-2-15,3 6 1 16,-3 0 1-16,-1 0 2 16,-2 0-3-16,-3 0-2 15,3 0 4-15,2 0 1 16,-2 0 0-16,-6 0-2 0,6 0 1 15,-9 0-1 1,5 0 0-16,-5 0 0 16,0 0 0-16,-3 0 0 0,6 3 0 15,3-3 2 1,-4 3 1-16,-2-3-4 16,0 0-1-16,0 0 1 15,0 0 0-15,-3 0 1 16,2-3 2-16,1-2-1 15,0 5 2-15,0-5-4 16,-3 2-2-16,0 0 2 16,5 1 2-1,-5-1 0-15,0 0 2 16,-3 3 0-16,-6-2-4 16,3 2-1-16,3-3 1 0,-9 0 0 15,3 1 1-15,0-6 2 16,3 2-1-1,-7 1 2-15,-2-3-4 0,6 0 0 16,-6 3 1-16,3-3 2 16,-3 3-1-16,-3-6-1 15,9 1 3-15,-6-1 2 16,3 0-4-16,-3-2-1 16,-3-3 2-16,6 0 1 15,-3-2-4-15,-3-6 1 16,0 3 0-16,0-3 0 0,0 3 0 15,0 0 0-15,6 0 0 16,-6 0 2-16,0-1-3 16,0 4-2-16,0-6 2 15,0-5 2-15,0 5 0 16,0 0-1-16,-6 3-2 16,6 0 1-16,-3-3 1 15,-3 3 0-15,6-8 0 16,-3-3 2-16,-3 3-3 15,3 3 0-15,3-4 1 16,-3 7 0-16,3-1 0 16,0 0 2-16,0 0-1 15,-6 0-1-15,6 3-2 16,-3-3 1-16,3 1 3 16,0-1 1-16,0 0-4 0,0-2-1 15,3 2 1-15,3 0 2 16,-3-5-2-16,6-3 0 15,-6 3 1-15,6 2 0 16,-3-2 0-16,0 3 0 16,-6 2 0-16,6 0 0 15,-3 3 0-15,-3-5 0 16,0-6 0-16,0 3 0 16,0 5 0-16,0 3 0 15,0-3 0-15,0 3 2 16,0 0-3-16,0 0 0 0,-3-11 1 15,-3 3 0 1,6 2 2-16,0 1 1 0,0-3-1 16,-3 5 1-16,-6 0-4 15,9 0-2-15,-9 6 6 16,9-6 5-16,0-5-4 16,0 0 0-16,-3 0-7 15,-3 2 0-15,3 1 3 16,3 2 4-16,-3 0-1 15,-3-5-2-15,3 0 0 16,-3 2-1-16,3 4 2 16,0-1 1-16,-3 0-4 15,6 3 1-15,-3 2 2 0,-2 1 1 16,5-1-4 0,-3-2-1-16,-3 2 1 0,3-4 0 15,3 2 1-15,-9-1 2 16,6 4-1-1,-3-1-1-15,6-2 1 0,-3 0 1 16,0 2-3-16,-3-4 0 16,6 1 1-16,-3-1 0 15,3-1 0-15,-6 3 2 16,6 0-3-16,0-1 0 16,0-1 1-16,0 1 0 15,0 4 0-15,0-1 2 16,0 3-1-16,0 1-1 15,0-9-2-15,0 3 1 16,0-1 1-16,0 1 2 0,0 0-3 16,-9 3 0-16,15-4 1 15,-6 4 0-15,-9-9 0 16,6 14 0-16,6-8 0 16,-6-3 0-16,-3 3 0 15,15 3 2-15,-6-1-1 16,3 0-1-16,-3 1 1 15,-3-6-1-15,6 6 0 16,-3-4 0-16,3 4 0 16,-6-3 0-16,0-8-3 15,3 5 0-15,-3-5 4 16,0 2 1-16,0 1 0 16,0-9 1-16,0 1-4 15,-3 2-2-15,3 1 2 0,0-4 0 16,0 1 1-16,0-3 2 15,3 2-1-15,0-4 2 16,6-1-7-16,-3-2 1 16,-3 2 3-16,-3-8 2 15,3 6-3-15,3 0 1 16,-3 2 2-16,-3 0 1 16,0 6-1-16,0-3-2 15,5-3 1-15,-2 6-1 16,-3 2-3-16,0 0 0 15,6 0 4-15,0-2 1 16,-6-3 0-16,9 5-2 16,-3 3 1-16,-6 3-1 0,0 2 0 15,0 0 0-15,0 3 0 16,0 0 0-16,0 0-3 16,0 5 2-16,0-5 1 15,0-6 0-15,0 1 0 16,3-1 2-16,-3-2-1 15,3 0 2-15,3-8-9 16,-3-3-1-16,-3 3 2 16,0 5 0-16,0 1 5 15,0-1 2-15,0 0-3 16,0-2-1-16,0-6 3 16,6 6 1-16,-12-1-3 15,12 1-1-15,-12-3 3 16,6-11 1-16,0 6 0 0,-3 2-2 15,-3 1-4-15,3 2 0 16,0 2 4 0,-3-5 4-16,-3 1-1 0,6 4-2 15,-6-2 0-15,1 3-1 16,5-3 0-16,-3-3 0 16,3 3 0-16,0 0 0 15,-3 0 0-15,6 3 2 16,-3 2-1-16,-3-2 2 15,6-6-4-15,0 5 0 16,0 1 1-16,-3 2 2 0,0-2-3 16,-3-8 0-16,-3 5 3 15,9 5 3-15,-9 0-2 16,6 3 0-16,-6 0-1 16,9 2-2-16,-3 4 3 15,-6 1 0-15,6-4-1 16,-6-6-2-16,-3 6-2 15,6 2 1-15,-3 0 1 16,7 3 0-16,-4 0 2 16,0 0 3-16,0-6-2 15,-3-5 0-15,-3 6 1 16,3 5 0-16,0 2-2 16,3 1-2-16,-3 2 1 15,0 0 1-15,0 0-1 0,0 3 2 16,-3 0 0-1,0 2 1-15,1 0-2 0,-4 1-2 16,0-1 1-16,-6 3 1 16,-3 0-3-16,0 0-2 15,-2 1 2-15,-1-4 2 16,-9 3-5-16,-3 0-1 16,4 0 2-16,-13-5 1 15,6 2 2-15,-5 3 2 16,-4 6-3-16,1-4 0 15,-4 4 1-15,-6-1 0 16,1 1-3-16,8 7 0 0,-2-8-1 16,5 1 3-16,-6 2-5 15,4 0 0-15,2 0-2 16,-2 0 2-16,-4 5 2 16,0-8 2-16,4 8-1 15,-1-7-1-15,1 7-2 16,-1 0-1-16,3 1-1 15,1-4 0-15,5 1 5 16,3-3 3-16,-5 0-1 16,5 0 0-16,3 0 1 15,1 0 2-15,2 0-1 16,0 0-1-16,3 0 1 16,4-8-1-16,-13 13-3 15,3-5 2-15,1 3 1 16,5-3 0-16,-3 0 0 0,3 0 2 15,-8 0-3 1,8 0-2-16,-3 0 2 0,3 0 2 16,-2 3 0-1,2-1-1-15,-3 1 1 0,-3 0-1 16,1 5 0-16,-1-1 0 16,6-1 0-16,0-4 2 15,4 1-1-15,2 0-1 16,3-3 1-16,3 0-1 15,-3 0 0-15,9 0 0 16,3 0 0-16,-3 0 0 16,7 0-3-16,-1 0 2 0,3 0 1 15,0 0 2-15,0 0-3 16,3 0 0-16,6-3 1 16,0-5 0-16,2 0-5 15,4 3 1-15,-3-8-3 16,9 2 2-16,0 0 1 15,3-2 2-15,3 3-4 16,2-1 2-16,-2 3 4 16,-3 0 2-16,-3 3-3 15,-3 0 1-15,-3 2 0 16,-6-2 0-16,3 2 0 16,-3 3 2-16,-6 0-1 15,3-3 2-15,-3 1 0 16,-3 2 3-16,-3 0-3 15,-3 2-2-15,-9 4 0 0,-3 2-1 16,-3 0-3-16,0 2 2 16,-2 1 1-16,-4 2 0 15,-9 8 0-15,6-5 0 16,7-3 0-16,2 0 2 16,3-2-3-16,3 2-2 15,9-2 2-15,0-3 0 16,3 0-4-16,3 0 1 15,6 2 4-15,6-2 2 16,6 0-3-16,12 3 1 16,3-1 0-16,2 1 0 0,-2-3-5 15,15 0 1 1,-9 0-27-16,-1-3-51 16,-2 8 1-16</inkml:trace>
  <inkml:trace contextRef="#ctx0" brushRef="#br0" timeOffset="131">19900 9872 96 0,'-3'-6'35'0,"3"6"-18"0,0 0-5 0,0 0 13 16,0 0 0-16,0 0 2 16,0 0-11-16,0 3-2 15,0 2-8-15,0 6 0 0,-3 7 4 16,0 6 5-16,0 5 3 0,0 6-3 16,0 2 1-16,3-6-9 15,-6-4-2-15,6-3-1 16,-6 0 0-16,3-3-2 15,0-5-2-15,0-3 3 16,1-3 2-16,2-2-9 16,-3 0-13-1,3 6-29 1,-3-4 3-16,3-10-74 31</inkml:trace>
  <inkml:trace contextRef="#ctx0" brushRef="#br0" timeOffset="132">19713 10128 92 0,'-9'-2'35'0,"12"4"-18"0,0 4-16 0,-3-1 8 15,6 5 10-15,-3 4 5 16,3-1-4-16,0 5-1 16,2 1-7-16,1-1 0 0,0-2-7 15,0-2 1-15,0-1 4 0,6-3 0 16,-3-2 2 0,6-2-4-16,-3-4-3 15,-3-7 0-15,0-8-3 16,-4 2 1-16,1 3 0 15,-3-2 1-15,0-1-5 16,0 0 1-16,0-2 0 16,0 0 2-16,0 0-28 15,0-3-11-15,0 0-48 16</inkml:trace>
  <inkml:trace contextRef="#ctx0" brushRef="#br0" timeOffset="133">19254 10610 72 0,'0'0'27'0,"0"5"-14"0,3-2-7 0,-3-3 9 15,3 5 5-15,0 0 4 16,3 1-1-16,3-1 0 16,0 0-6-16,3 0-2 15,0 1-7-15,3-4 0 16,-3-2-5-16,0 0 3 0,2-2 0 16,-2-4-2-16,-3 1-1 15,0 0-1-15,-3 0 1 16,-6-3-2-16,-3 2-1 0,-6 1 1 15,-3 0 1-15,0 0-3 16,0 2 0-16,-2 0-1 16,-4 3-2-16,3 3 0 15,-3 2 3-15,3 3 0 16,-3 0 1-16,3 3 2 16,3-1 1-16,4 3 1 15,2 3 2-15,9-2 1 16,5-1 1-16,1 0-2 15,3-2 1-15,0-1-4 16,6-2 0-16,-3-3-10 16,6-2-5-16,3 0-19 15,-7-3-7-15,1-6-40 16</inkml:trace>
  <inkml:trace contextRef="#ctx0" brushRef="#br0" timeOffset="134">19430 10605 64 0,'0'0'27'0,"3"5"-14"0,-3 3 4 0,0 0 14 16,0 2 1-16,0-2 1 15,0 5-7-15,3 3-4 16,-3-2-8-16,3-1-4 0,-3-3-5 15,0-2-4-15,0-2 0 0,0-1 3 16,0-2 2-16,0-3 0 16,0-6 3-1,0-4-1 1,0-1-1-16,0 0-5 16,3-2-1-16,0 3 0 15,3-1-1-15,0 0-3 16,3 4 0-16,0-1-18 15,-1 5-7-15,4 0-18 16,0 1-48 0,0 2 13-16</inkml:trace>
  <inkml:trace contextRef="#ctx0" brushRef="#br0" timeOffset="135">19561 10634 68 0,'-3'2'27'0,"6"4"-14"0,-3 4-2 0,3-5 10 16,0 6 4-16,0 0 2 16,0 2-3-16,0-3-1 15,0-2-3-15,0 0-3 16,-3-2-9-16,0-1-1 0,0-5 3 16,0 0 3-16,0-5 4 15,0-1-5 1,0-4-2-16,0-1-5 15,6 1-4-15,-3-1 0 16,0 3-1-16,0 0-7 16,5 3-3-16,1 2-23 15,3 0-11-15,0 1-28 16,-3-1-23 0,3 1 37-16</inkml:trace>
  <inkml:trace contextRef="#ctx0" brushRef="#br0" timeOffset="136">19710 10636 96 0,'-6'6'38'0,"0"1"-20"0,3 4-10 0,3-6 13 16,0 6-3-16,0 2-1 16,3 0-3-16,3-2-1 15,0 0 1-15,3-3 2 16,0-3-9-16,-1-5 2 0,4-3 4 15,0-7-7-15,-3-1-1 16,0-2-1-16,-3 0 2 16,0-1-1-16,-6 1 0 15,-3 0-1-15,0 0 0 16,-3 2-5-16,0 3 1 16,-3 0-18-16,0 6-5 15,0-1-22-15,0 6-7 16,4-1-16-16</inkml:trace>
  <inkml:trace contextRef="#ctx0" brushRef="#br0" timeOffset="137">19808 10631 100 0,'3'13'38'0,"-6"-5"-20"0,21 0-15 15,-12-5 12-15,0 2-3 16,-3 3 1-16,0 0 4 15,0-3 1-15</inkml:trace>
  <inkml:trace contextRef="#ctx0" brushRef="#br0" timeOffset="138">19850 10694 262 0,'0'0'18'0,"0"-5"-3"15,-6-5-3-15,6-1-2 16,0 0-3-16,3 1-2 16,-3-1-3-16,9 3-2 15,-1 3-2-15,1 0-1 16,3 2-3-16,3 3 1 15,0 0-28-15,0 0-11 16,0 0-32 0</inkml:trace>
  <inkml:trace contextRef="#ctx0" brushRef="#br0" timeOffset="139">20094 10599 64 0,'-3'3'24'0,"6"5"-12"0,0 0 12 0,0-3 19 16,-3 3-3-16,0 0-1 16,3 5-9-16,3 0-2 15</inkml:trace>
  <inkml:trace contextRef="#ctx0" brushRef="#br0" timeOffset="140">20114 10689 321 0,'0'11'10'0,"3"-3"-4"16,-6-6-2-1,1-2-2-15,2 0-2 16,0-5-2-16,-3 0-1 15,0-1-3-15,3 1 1 16,-3 0-2-16,3-3 2 16,0-3-2-16,6 1 0 0,-1-1 4 15,1 3 1-15,3 0 2 16,-3 0-3 0,3 3 2-16,0 5 3 15,-3 3 3-15,0 2 7 16,0 3 4-16,0 0-6 15,-3 2-3-15,0-2 2 16,-3 3 4 0,0 0-5-16,0-3-2 15,0-3-1-15,0 0-3 16,0-2-2-16,0-6 1 16,3-2-6-1,3-3-1-15,0 0 0 16,0-3 4-16,0 3-4 15,0 0 2-15,3 3 2 0,0 3 1 16,-1 2 3-16,4 2 3 16,0 3 2-16,0 1 3 15,0 4-1-15,-3 1 0 16,-3 2-3-16,0-2 1 16,0-1-4-16,-3 1-22 15,-6-3-9 1,0-3-28-16,3 0-10 15</inkml:trace>
  <inkml:trace contextRef="#ctx0" brushRef="#br0" timeOffset="141">20445 10605 120 0,'3'-8'46'0,"-3"8"-24"0,0 0-4 15,0 0 18-15,-3 0-3 16,0 0 3-16,-3 0-11 16,-3 2-6-16,0 4-10 15,-3-1-6-15,3 0 0 0,0 3-2 16,3-3-1-16,3 3 1 16,3 0 1-16,6 5-3 15,6 3 0-15,3-2-1 16,0-4-2-16,0 1 7 0,0-1 5 15,-3-2 2-15,-3 0 4 16,-3 0 8-16,-6-3 4 16,-6 1-12-16,-3-4-5 15,-3-2-15-15,-3 0-4 16,0 0-19-16,0 0-9 16,3 0-16-16,3 0-6 15</inkml:trace>
  <inkml:trace contextRef="#ctx0" brushRef="#br0" timeOffset="142">20573 10628 124 0,'3'-8'49'0,"-6"8"-26"0,3-5-12 15,0 5 15-15,0-3 3 16,-3 3 2-16,-3 0-10 15,0 0-3-15,-3 3-10 16,0 2-7-16,-3 6-2 0,3 0 1 16,0 4 2-16,0 4-3 15,3-3 0-15,6-3 1 16,0 0 0-16,3-2 2 16,3-3 3-16,3-3-4 0,0-5-3 15,3-3-2-15,0-2 0 16,0-5 3-16,-3-1 2 15,-3 0 0-15,0 1 2 16,-3-1-2-16,-3 1-1 16,0 2 1-16,0 2-1 15,0 1-9-15,0 5-2 16,3 5 4-16,0 6 1 16,3 5 1-16,0 2 4 15,3 4 6-15,-3 1 7 16,-3 1 14-16,-3 0 8 15,-3 0-5-15,-3-6 0 16,-3-2-10-16,-3-3-4 16,-3-2-11-16,-3-3-2 15,0-3-22-15,0-2-7 0,0-3-21 16,4 0-8-16,-1-3-43 16,6 1-23-1,3-4 58-15</inkml:trace>
  <inkml:trace contextRef="#ctx0" brushRef="#br0" timeOffset="143">20751 10729 168 0,'-3'18'66'0,"3"-12"-36"0,-14 2-26 0,8 0 15 16,0-1-27-16,-3 1-10 16,0 0-58-16,0 0-26 15</inkml:trace>
  <inkml:trace contextRef="#ctx0" brushRef="#br0" timeOffset="144">19528 11054 140 0,'-6'3'52'0,"6"0"-28"0,0 2-13 0,0-2 15 15,0-3-3-15,3 5-2 16,3 0-5-16,3-2 0 0,0-1-9 16,3 1 0-16,0-3 3 0,6 0-2 15,-4 0 1-15,1-3-3 16,-3 1 1-16,0-4-2 15,-3-1 2-15,-3-4-6 16,-3 3-1-16,-6 0-5 16,-3 0-1-16,-3-5-2 15,-3 2 2-15,-3 11 2 16,-2 0-1-16,-7 3 4 16,6 5 2-16,0 2 2 15,3 4 3-15,3-1 1 16,3 3 3-16,3 5 1 15,6-2 1-15,3-4-2 16,6-1-1-16,6-1-3 0,0-3 1 16,6-2-11-16,6-2-4 15,-7-4-27-15,4-2-12 16,-3-2-36 0,0-4-39-16,0-2 39 15</inkml:trace>
  <inkml:trace contextRef="#ctx0" brushRef="#br0" timeOffset="145">19811 11041 204 0,'-3'3'77'0,"3"-1"-42"0,0 6-39 0,-3-2 15 0,0 4 1 16,-3 3 2-16,0 3-7 16,-3 0-4-16,-3 0-2 15,0 0-6-15,0-3-1 0,0 0-30 16,1-2-14-16,2-6-36 15</inkml:trace>
  <inkml:trace contextRef="#ctx0" brushRef="#br0" timeOffset="146">19665 11060 168 0,'3'-3'66'0,"3"-2"-36"0,-3 5-15 16,3 2 20-16,3 1-6 15,3 2-2-15,0 3-9 0,3 3-3 16,-1 2-9 0,7 0-4-16,3 3 1 0,-3-3 0 0,-3 1 1 15,0-4-20-15,-4-2-7 16,-2-3-37-16,0 1-16 16,0-1-11-1</inkml:trace>
  <inkml:trace contextRef="#ctx0" brushRef="#br0" timeOffset="147">19969 11041 220 0,'0'5'82'0,"0"1"-44"0,3 4-49 0,0-4 13 0,0 1-4 16,-3 1 1-16,3 3 3 15,-3 2 1-15,3 3-1 16,-3-8-17-16,0 0-7 0</inkml:trace>
  <inkml:trace contextRef="#ctx0" brushRef="#br0" timeOffset="148">19906 10866 212 0,'-12'-2'79'0,"15"2"-42"0,-3-3-52 15,3 3 8-15,3-2-13 16,0-4 0-16,6 1-9 0,0-3-2 16,3 0-27-16,3-3-11 15,-1 1 30-15,-2 2 14 16,6 0 127 15,-3 11-33-31,-3 7-7 16,-3 9-28-16,0 10-13 15,0 5-10-15,-3 6-5 16,-3-6-3-16,0 1-3 0,-1-1 3 16,-2-5-15-16,0-5-5 15,0-3-68 1</inkml:trace>
  <inkml:trace contextRef="#ctx0" brushRef="#br0" timeOffset="149">19986 10933 184 0,'3'15'71'0,"9"-28"-38"0,15 3-41 16,-9 10 10-16,6 0 5 15,6 8 8-15,-4-11-6 16,1 3-2-16,3-5-40 15,-3 2-17-15,3-2-28 16,-13-6-12-16</inkml:trace>
  <inkml:trace contextRef="#ctx0" brushRef="#br0" timeOffset="150">20653 12023 112 0,'6'-8'44'0,"-6"8"-24"0,0-3-4 0,0 3 16 0,0-3-4 16,-3 3 0-16,-3-2-9 15,-3 2-4-15,0 0-8 16,-2 5-5-16,-4 6-1 0,-3 5-4 16,0 2 2-16,3 3-1 15,3 3 0-15,6 0 0 16,6-3-2-16,9-2-2 15,3-4-1-15,3-4-1 16,3-6 2-16,0-5 2 16,-1-5-1-16,-2-3-1 15,0-5-1-15,-3 0 1 16,-3-6 4-16,-3-5 1 16,0 0 3-16,-6-2 3 0,-3 0 2 15,-3-4-1-15,3-1-1 16,-3 2-1-16,0-1 0 15,0 9 4-15,3 11 5 16,0 4-3 0,3 12-9-16,3 7-6 15,3 8 5-15,0 8 4 16,0 3-4-16,3 0-2 16,-3-1 1-16,9-1 0 15,-3-4 1-15,3-2 0 16,0-6-33-16,-4-4-15 15,1-4-29 1</inkml:trace>
  <inkml:trace contextRef="#ctx0" brushRef="#br0" timeOffset="151">20802 12107 140 0,'0'0'52'0,"3"0"-28"0,3 0-30 16,-3 0 6-16,3 0 5 15,3 0 6-15,0 0-3 16,3 0 0-16,0-2-4 16,0-1-3-16,-4-8 0 0,1 4-1 15,-3-9 2 1,-3 0 3-16,-6 3 0 16,-3 2 0-16,-3 3-1 15,1 3 0-15,-4 2 0 16,0 3 0-16,0 8-5 0,3 8 1 15,-3 0 0-15,6 2 2 16,3-2-1-16,3 0-1 16,6 0 3-16,3 0 0 15,3-3-1-15,3-2 1 16,0-3-7-16,-1-3-1 16,1-5-25-16,0-3-10 15,3-2-30 1</inkml:trace>
  <inkml:trace contextRef="#ctx0" brushRef="#br0" timeOffset="152">20996 12060 64 0,'-3'2'27'0,"3"17"-14"0,0 7-2 16,0-12 12-16,3 4 1 16,-3 3 1-16,0-2-1 15,0 5 0-15,0-1-9 16,0-1-4-16,0-7-6 15,0-1-2-15,0-6 1 0,0 0 0 16,0-11 0 0,-6-10-2-1,0-3-2-15,0-5 1 16,0-1 1-16,0-1-1 16,3-4-1-16,0-2 1 15,9 3-1-15,0 2 0 0,0 5 0 16,6 3 0-16,0 6 2 15,2 5 1-15,-2 5 1 16,3 5 0-16,-3 5 2 16,-3 1 1-16,-3 0 3 15,-3 2-3-15,-6 0 1 16,0 0-10-16,-3-2 0 16,0-1-29-16,-6-2-9 15,-3-2-31 1,3-6-23-16,6-3 36 15</inkml:trace>
  <inkml:trace contextRef="#ctx0" brushRef="#br0" timeOffset="153">21106 12023 104 0,'12'2'38'0,"-6"12"-20"0,2-7-8 16,-2-1 12-16,0-4-4 15,0 1 0-15,3-3-2 16,-6 0 0-1,0-5-8-15,0-3-5 0,-3 3 0 16,0-3 2-16,-3 0-4 16,0 2-3-16,0-2-10 15,-6 3-5-15,0 3 0 16,0-1 2-16,1 6 9 16,-1 2 3-16,3 5 3 15,0 1 0-15,3 5 4 16,3 0 2-16,0 2-2 15,6 1-3-15,0-3 2 16,0 0 0-16,3-6-12 0,-4 1-7 16,4-6-33-1,-3-5-25-15,12-3 28 16</inkml:trace>
  <inkml:trace contextRef="#ctx0" brushRef="#br0" timeOffset="154">21237 12073 104 0,'-15'18'38'0,"15"-12"-20"0,-3 2-12 15,3-6 11-15,0 4-7 16,0-4-1-16,0-2-1 16,0 0 0-16,0 0 2 15,0 0 1-15,0-2-5 16,9-9-4-16,-3-5-1 0,3 0-4 15,0 0 0-15,-1 3 4 16,4 3 3-16,3 2 1 16,0 2 0-16,0 6-6 15,0 8 1-15,0 6 0 16,-3-1 0-16,0 0 0 16,-3-2 0-16,-1-1-29 15</inkml:trace>
  <inkml:trace contextRef="#ctx0" brushRef="#br0" timeOffset="155">21475 11978 56 0,'-21'0'24'0,"18"2"-12"0,-15 4-5 0,12-1 7 15,0 8 6-15,0 6 2 16,0-1-5-16,3-2-2 15,3 0-7-15,0 0 0 16,3-3-1-16,6-2 1 16,6-6 2-16,0-2 1 0,0-6-5 15,0-2-2-15,-3-6 0 0,-3-5-5 16,0-2-1-16,-4-1 3 16,-2-2 1-16,-3 0 0 15,-3-3-2 1,0-2 5-16,1-4 1 0,-7 7 2 15,0 4 0-15,3 3-2 16,0 6-1-16,9 15-3 16,3 6-2-1,0 4 1-15,0 7-1 16,3 1 0-16,-1 4 0 16,1-1 2-16,3-2-10 15,-3-3-4-15,3-2-27 16,-3-6-52-1,3-2 8-15</inkml:trace>
  <inkml:trace contextRef="#ctx0" brushRef="#br0" timeOffset="156">21707 11959 132 0,'-3'-2'49'0,"3"4"-26"0,-15 1-1 0,15-3 23 15,-6 5-5-15,-3 0 1 0,0 1-12 16,0-1-5-16,0 3-14 16,3 0-6-16,1 0-3 0,2 0-6 15,3 2 1-15,5 6 2 16,4-3 1-16,3 3-2 15,0-2 2-15,-3-1 1 16,0 0 0-16,-3 0 2 16,-3 0 3-16,-3 1 4 15,-6-4 5-15,-6 1-6 16,-3-3 0-16,0 0-6 16,1-3-4-16,-1 0-24 15,3-2-7-15,3 0-26 16,3-3-8-16,3 0-24 15</inkml:trace>
  <inkml:trace contextRef="#ctx0" brushRef="#br0" timeOffset="157">21775 12237 132 0,'-3'0'52'0,"3"0"-28"16,0 0-30-16,0 0 8 0,0 0-7 16,0 0 1-16,6 3-51 15</inkml:trace>
  <inkml:trace contextRef="#ctx0" brushRef="#br0" timeOffset="158">21856 12240 80 0,'-3'0'33'0,"3"2"-18"0,0-2-53 0</inkml:trace>
  <inkml:trace contextRef="#ctx0" brushRef="#br0" timeOffset="159">22011 12279 124 0,'-3'0'49'0,"3"3"-26"0,0 10-36 0,0-8 4 0,0 3-41 16,0-5-18-1</inkml:trace>
  <inkml:trace contextRef="#ctx0" brushRef="#br0" timeOffset="160">21430 8612 36 0,'-15'27'16'0,"15"-9"-8"0,15 22-12 0,-12-19 4 16,0 13 0-16,-6 14 0 15,0 2 0-15,0 6 0 16,0 10 0-16,0-5 0 16,0 2 0-16,0 9 2 15,-3-3-1-15,0-1 2 16,0 12-4-16,-3-3 0 16,1-6 1-16,-1 8 0 15,0-7 2-15,3-3 3 16,3-1 0-16,0 1 2 15,0-5-4-15,0-1 0 0,0 3-1 16,0-2 1-16,0-3-2 16,0-6 2-16,0 11-2 15,0-5 2-15,0-5-4 16,-3 5 0-16,0-3 3 16,0-5 1-16,0-3 5 15,0-2 5-15,0 2-7 16,3 5-3-16,-3-7-2 15,3 0 1-15,-6-1-1 16,0-2-1-16,-5 0 1 16,-1-2 1-16,3-4-1 15,0-2 2-15,3-2-4 16,0-1-2-16,3 8-1 16,0-4 3-16,0-4 0 0,0 3 1 15,-3-5 0-15,3-6 2 16,3 1 3-16,0-1 2 15,0-2-1-15,0 2-1 16,0-4-1-16,0-1 0 16,1-3-2-16,-4 1 1 15,3-1-4-15,0-2 0 16,0 0 3-16,0-3 1 16,0-2-1-16,3-3 1 15,0-3-2-15,0 0-1 16,-3-2 1-16,0 0-1 15,0-1-3-15,0 1 0 0,0-3 2 16,-3 0 0-16,3-3-6 16,-3-2-3-16,0-6 3 15,0-4 4-15,0-12 0 16,3-2-1-16,-3-5-2 16,-3 2-1-16,0-5 1 15,3 0 4-15,0 5 1 16,0 6 1-16,3 4 0 15,0 6 2-15,0 3 1 16,3 5 3-16,0 3 1 16,0 21 1-16,6 2-2 15,0 9 1-15,0 7 0 16,0 3 1-16,0 0-2 16,0-2 1-16,0-6-4 0,-3-5 0 15,3-6 1 1,0-5 0-16,3-5 0 0,3-5 0 15,0-6-2-15,0-5-2 16,0-5-4-16,8-8-2 16,1 0-30-16,0 0-12 15,-3 2 5-15,0 1 3 16</inkml:trace>
  <inkml:trace contextRef="#ctx0" brushRef="#br1" timeOffset="161">18686 8554 96 0,'0'0'35'0,"3"3"-18"0,0 2-16 16,-3-5 15-1,9 5-5-15,6-2-4 16,-4 0 1-16,4-1-3 16,-3 1 0-16,0-3-1 15,0 0 2-15,0 0-1 16,0-3 0-16,0 1-3 15,-3-1 1-15,0-2 0 0,-3-1-1 0,-1 1-2 16,-2 0 1-16,-3-1 1 16,0-2-1-16,-3 1-1 15,-2-1 1-15,-4 2-1 16,0 1 0-16,-9 2 0 16,-6 1 0-16,6 7 0 15,0 0-3-15,3 1 2 16,1 2 1-16,2-1 2 15,3 4-3-15,0 2 0 16,6 3 3-16,3 0 1 16,3 0 1-16,3 0 0 15,9 2-2-15,5-7 1 16,1-3-2-16,3-3-1 16,-3-2-10-16,3-3-4 15,-6-3-42 1,5-2-26-16,4-3 31 0</inkml:trace>
  <inkml:trace contextRef="#ctx0" brushRef="#br1" timeOffset="162">18918 8546 76 0,'12'8'30'0,"-12"3"-16"0,3 2-1 0,0-5 14 16,3 2-6-16,0 1 0 16,-3-1-8-16,0 1-3 15,0 0-5-15,0-3-4 16,0-3 0-16,-3 0 1 0,0-5 3 15,0 0-2-15,-3 0-2 16,0-2 0-16,0-4 1 16,0 1 5-16,0-3 4 15,3-5-9-15,6 2 0 16,0-2-4-16,0 2 0 16,-1 1 2-16,4-1 0 0,0 3-5 15,0 3 1-15,3 0-29 16,0 2-50-1,0 3 6-15</inkml:trace>
  <inkml:trace contextRef="#ctx0" brushRef="#br1" timeOffset="163">19085 8559 60 0,'-3'3'24'0,"6"5"-12"0,0 2-12 16,0-2 5-16,0 0 21 0,0 3 10 16,-1-1-10-16,1-2-4 15,0 3-11 1,0-6-3-16,-3 1 7 0,0-4 2 16,0-2-8-16,-3 0 1 0,0-2 1 15,0-4-2-15,3-4 0 16,0 2-3-16,0-3 1 15,3 1-2-15,3-1 0 16,3 3-6-16,0 0 1 16,9 0-2-16,0 0-2 15,0 3 3-15,0 2 0 16,0 3-8-16,-1 0-2 16,-2 0-32-16,0 3-58 15,-3 0 12-15</inkml:trace>
  <inkml:trace contextRef="#ctx0" brushRef="#br1" timeOffset="164">19329 8551 64 0,'0'6'27'0,"3"-1"-14"0,0 6 0 15,-3-4 11-15,3 1 5 16,-3 0 2-16,0 0-14 16,0-2-5-16,0-1-6 15,0-5-1-15,0 0-3 0,0 0-2 16,0 0 3-16,0-3 2 16,0-2 4-16,0 0-6 0,3-3-2 15,0-3-3-15,5 3-2 16,4 0 0-16,0 0 0 15,0 3 3-15,0 0 0 16,3 2-2-16,0 3 0 16,-3 3 6-16,0 2 5 15,0 3 0-15,-3 0 1 16,-4 0-5-16,1 0-1 16,-3 0-1-16,0 0-2 15,0-3-41-15,0 0-55 16,3-2 16-16</inkml:trace>
  <inkml:trace contextRef="#ctx0" brushRef="#br1" timeOffset="165">19677 8501 84 0,'-9'5'33'0,"9"1"-18"0,-12 7-11 15,9-5 8-15,0 2 10 16,0 4 6-16,3 2-6 0,0-1-2 16,9 1-6-1,0-3-1-15,3-2-7 0,3-3 3 16,0-8 1-16,0-8 1 0,2-3 1 16,4-2-6-16,-3-3-2 15,-6 3 7-15,-6-5 4 16,-6-1 8-16,-3 3 3 15,-6 0-9-15,-3 3-5 16,-3 3-12-16,0 2-5 16,-5 2-30-16,2 6-13 15,6 8-59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9:06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 15782 28 0,'0'0'11'0,"0"3"-6"0,0-3-4 0,0 0 3 15,0 0-2-15,0 0-2 16,0 0 5-16,0 0 1 16,0 0-2-16,0 0-1 15,-3-3 1-15,0 1 2 16,0-1-3-16,-3 0 0 16,0-2 8-16,3 0 4 15,-6 0-7-15,3-1-2 16,0-2-2-16,-9 0 2 0,0-2-1 15,0-1 0-15,0 1-1 16,4-1 0-16,-7-5-2 16,0-5 1-16,3 0 0 15,-6 0 3-15,6 2-3 16,-6-2-2-16,1 0 0 16,-1 2 1-16,3-2 1 15,3 0 3-15,-6-3-1 16,3 0 0-16,0 6-6 15,4-1 1-15,-7-2 2 16,3 0 1-16,0 0-1 16,3 0 1-16,0 2-2 15,0 1 2-15,-3-4 0 16,1 1 3-16,2-3-3 16,0 1-2-16,0-1 2 0,0 3-4 0,0 0 0 15,3-1 1-15,3 4 0 16,0 2 0-16,1-8 2 15,-1 6-3-15,-3-1 0 16,3 3 3-16,-6-2 3 16,6 2-4-16,-12-5-1 15,12 2 0-15,-9-2 0 16,6 2-3-16,1-2 2 16,-4 3 1-16,0-14 0 15,3 6 0-15,3-1 0 16,-12-10 0-16,12 11 0 0,-3 2 0 15,3-5 0 1,0 5 0-16,0-5 2 16,1 5-3-16,-1-2 0 0,0 4 1 15,3-7 0-15,-3 5 0 16,0-15 0-16,6 7 0 16,-6-8 0-16,3 6 0 15,-3-8 0-15,3 7 0 16,-9-2 0-16,9 5 0 15,-3-7 2-15,-3 7-3 16,4-8 0-16,-1 9 1 16,0-12 2-16,0 6-1 15,0-5-1-15,0 7 3 16,3-7 0-16,-9-21-1 0,9 23 1 16,0 5 0-16,-3-7 3 15,-3-16 1-15,3 18 1 16,6 9-2-1,-6-12-1-15,6 6-1 0,-5-5 0 16,-7-22-2-16,9 22 1 16,-3 8-4-16,0-14 0 15,-3-34 3-15,0 42 3 16,6 6-4-16,-3-14-1 16,-6-34 0-16,6 13 2 15,-3 9-1-15,9 30-1 16,0 1-2-16,0-8 1 15,-5-39 1-15,-1 7 0 16,6 8 0-16,-6 3 0 0,9 10 0 16,0 24 0-16,0 6 0 15,-6-11 2-15,3-27-1 16,0 8 2-16,0-7-4 16,3 5-2-16,0 2 2 15,0 3 2-15,0-5 0 16,0 7-1-16,0 1 1 15,0-3 1-15,0 3-3 16,0 2 0-16,3-10 1 16,0 5 2-16,-3 3-1 15,3 2-1-15,3-5-2 16,-6 3-1-16,0 4 2 0,3 4 0 16,3-3 1-16,-3 3 0 15,0-1 0 1,3 3 2-16,5-7-3 0,-2-1 0 15,9 3 1-15,-6 0 2 16,3 5-3-16,0-2-2 16,-6-1 4-16,3 4 1 15,0 2-3-15,0 0-1 16,2-3 3-16,-2 3 1 16,-3 0 0-16,6-6-2 15,0 1-4-15,6-3 0 16,0 2 4-16,-6 4 4 15,0-1-3-15,-1-3-3 16,1 1 1-16,-3 5 2 16,-3 2 0-16,0 6-1 0,3 3 1 15,-3-3-1-15,-3 5 0 16,0 0 2-16,3 0-3 16,0 0 0-16,3 0 1 15,-7 3 2-15,4 0-6 16,0 0 1-16,0-6 1 15,0 3 3-15,0 6 0 16,-6-9 2 0,3 6 0-16,0 0-1 15,0 5 1-15,-6 0-4 16,0 2 0-16,0 4 1 16,0-1 0-16,0 1 2 15,0-1 1-15,0-2-1 0,0 2-2 16,0 0 1-16,-6 1 1 15,0-1-6-15,-3 0 1 16,0 3-4-16,0 0 0 16,-3 0 1-16,0 0 2 15,4 0 2-15,-1 3 1 16,0-3 1-16,0 3 0 16,0-3-3-16,3 0 2 15,6 2 1-15,-6-2 0 16,3 0-5-16,3-2-1 15,0 2 3-15,3-3 1 16,3-2 2-16,6-1 0 16,-3 1-5-16,6 0 1 15,-1-3 0-15,7 0 2 0,0 0 1 16,9-3 1-16,-6 3 0 16,3 6 2-16,-13-3-1 15,4 5 2-15,-6 2 2 16,-3 6 4-16,0 8 5 15,-9 3 1-15,0 10-4 16,-12 0 1-16,3 0-7 16,-3-3-3-16,3-2-1 15,-9-3-1-15,16-5-3 16,-7-5 0-16,9-3-34 16,0-8-15-16,9-6-22 15</inkml:trace>
  <inkml:trace contextRef="#ctx0" brushRef="#br0" timeOffset="1">895 17841 60 0,'-3'5'24'0,"3"-2"-12"0,-3 10-3 0,3-13 13 16,-3 0-8 0,3-3-4-16,-6-2-2 15,3-8-5-15,-6 5-2 16,6-3 0-16,-6-2-1 16,0 0 0-16,0-6 2 15,0 6-3-15,0-13 0 16,3-1 1-16,-2 6 0 15,-4-3 0-15,3-2 0 16,-9 5 0-16,6-3 0 16,0-3 0-16,3 6 2 15,-6-11-1-15,0 6 2 16,3-6-2-16,3 6 2 16,-5-6-2-16,2-2-1 0,-3-1 1 15,6-2-1 1,-9 11 2-16,0-6 3 15,3 3-2-15,-3 0-2 0,1 2 2 16,2 1 0-16,6-1-4 16,-3 1 1-16,3-6-2 15,0 0 0-15,0 3 2 16,0 0 2-16,6 0-1 16,-9-3 2-16,3-2-2 15,3 2-1-15,0 0-2 16,0 6 1-16,3 2 1 15,-5 0 0-15,2 1 0 16,0-1 2-16,6 3-1 0,-6-1-1 16,3-1 1-16,3-6-1 15,-9-3 0-15,6 0 0 16,-3 13 0-16,3 1 2 16,3-11 1-16,-9-16 1 15,3 10 0-15,0-2 0 16,0 8-2-16,3-2-2 15,-3 1 1-15,3 1-1 0,0-2 0 16,3-6-3-16,-6 2 0 16,3 1 2-16,3 2 2 15,-6-10 0-15,3 2 2 16,0 6-2-16,-6-1 2 16,3-2-2-16,4 5 2 15,-10-2-2-15,3 2-1 0,0 1 3 16,6-4 0-16,-6-2-1 15,3 0-2-15,3-3 1 16,3 3-1-16,-6 3-3 16,3 2 2-16,0 3 1 15,3-3 0-15,-6 1 0 16,3-1 2-16,3 3-1 16,-6 0-1-16,3 0 1 15,3-3-1-15,-3-3 0 16,-3-2 2-16,3-10-1 15,3 4-1-15,-6 4 1 16,3 4-1-16,3 1 2 16,-6 0 3-16,3-4-7 15,0 4-3-15,3 0 7 0,-6-6 3 16,6 0-7-16,-3-2 0 16,3-3 0-16,-5 5 3 15,2 1-2-15,3 2 0 16,-3-3 1-16,-3-2 2 15,6 2 1-15,0 0 1 16,0-2 0-16,0-6 0 16,0-2-2-16,0 8-2 15,0 2 3-15,0-2 2 16,0-1-4-16,6 1-1 0,-6 2 0 16,0 1 0-16,0-6 0 15,3 2 2 1,-3-4 1-16,0 2 1 15,0 5 0-15,0 3 0 16,0 0-5-16,0-3-1 0,3 0 1 16,2 3 2-16,-5 0 0 15,0-2 2-15,3-4-4 16,-3 4 0-16,0-1 3 16,6 0 1-16,-6 6 1 15,0 2 0-15,3-2-7 16,0-1 0-16,3 1 1 15,-6 0 1-15,3-3 1 16,3-6 2-16,-6 1 1 0,3 2 1 16,3 1-2-16,-3-6-2 15,-3 5-2-15,0 0-1 16,3-2 4-16,3 5 1 16,-6 2 0-16,3-4-2 15,3-4 1-15,-6 4 1 16,0-1-3-16,3 0 0 15,-3-2 1-15,9 0 2 16,0-1-3-16,-6 1 0 16,3 2 1-16,-3 3 0 15,-3-8 0-15,3 6 0 16,3-1 0-16,-6 5 0 16,3 4-3-16,3 2 2 0,0-16 1 15,0 8 2-15,-6 2 1 16,2 1 1-16,4-1-5 15,3 4 1-15,-6-1-2 16,6-2 0-16,-6-4 2 16,3 4 2-16,-3 2-1 15,6 3-1-15,-6 5 1 16,3 1-1-16,0-6 0 16,0-3 0-16,3 3-3 15,-6 0 0-15,6-3 2 16,0 5 2-16,0-2 0 15,-3 3-1-15,0 2 3 16,2-10 0-16,1 2-1 16,-3 0 1-16,3 0-4 15,-3 3-2-15,6 3 2 0,0-6 2 16,9-2-2-16,-3 2 0 16,0 3 1-16,-6-6 0 15,2 4 0-15,1 2 2 16,-6-1-3-16,6 1 0 15,3-5 1-15,-9 2 2 16,3 0-3-16,6 1 0 16,-6 2 1-16,5 5 0 15,-5-11 0-15,3 4 2 16,0 1-3-16,-3 4 0 16,0 2 1-16,-3 0 0 15,0 3 0-15,3 3 2 16,0-1-3-16,-3 1-2 0,-1 2 2 15,4-5 2-15,-3 2 0 16,3-2 2-16,-3 2-4 16,3 1 0-16,-3 2 1 15,0 3 2-15,3-3-1 16,-3 0-1-16,0 0-2 16,8 3 1-16,-8 0 1 15,6-1 2-15,-9 1-3 16,6 3 0-16,0-4 1 15,-6 9 2-15,0-3 1 16,0 3 1-16,-6 0-2 16,0 2-2-16,0 0 1 15,-9-2 3-15,-3 5 2 16,-6 8 0-16,6-3-1 16,-3 3-3-16,1-2-2 15,2-1 1-15,-9 0 1 16,3 0-1-16,0 1-1 15,3 2 1-15,0-3-1 16,3 0-3-16,1-2 2 16,2 2 1-16,6-5 2 15,-6 3-1-15,9-3-1 16,-6-3-4-16,6 3-2 16,0-3 3-16,0 3 1 15,6-2-1-15,-3-1 2 16,6-2-1-16,0-3 0 0,2-5 0 15,7-3 0-15,-3 0 0 16,3 3 0-16,0 2 2 16,-6 1 0-16,9 2-3 15,-4 2 2-15,4 1 3 16,-9 2 1 0,0 3 1-16,-3 0 0 15,-3 3 2-15,0 5-1 16,-12 0 2-16,0 5-2 15,-3 6 2-15,0-3-6 16,3-1-1-16,-3 4 0 16,3-3 0-16,3-3 0 15,0-2 2-15,0-1-1 16,3 1-1-16,0-6-8 16,0 0-5-16,6 1-59 15,3-6-17 1</inkml:trace>
  <inkml:trace contextRef="#ctx0" brushRef="#br0" timeOffset="2">15516 5408 152 0,'-12'19'57'0,"15"-14"-30"0,0 5-14 16,-3-2 17-16,6 3-2 15,0 2 1-15,0 3-14 16,-3 0-4-16,0 0-7 16,0 2-3-16,0-2 2 0,-3-3-4 15,0 3-28 1</inkml:trace>
  <inkml:trace contextRef="#ctx0" brushRef="#br0" timeOffset="3">15438 5249 192 0,'-3'-2'74'0,"6"2"-40"0,-3-3-44 0,0 3 9 16,6 3-31-16,3-1-9 16,0 1-30-16,6 0-10 15</inkml:trace>
  <inkml:trace contextRef="#ctx0" brushRef="#br0" timeOffset="4">15807 5257 124 0,'-6'-10'49'0,"6"4"-26"0,-6-2-14 0,4-2 14 0,-7-1 11 15,-6 3 8-15,3 0-13 16,0 3-5-16,0 8-14 16,0 5-9-16,0 5-3 0,0 11-2 15,3 8 0-15,3 7 3 16,3 4 0-16,0-1-2 15,3 3 2-15,0 0-8 16,3-5-4-16,0-9-22 16,0-2-10-16,0-7-34 15,-3-7-16-15,0-7 49 16</inkml:trace>
  <inkml:trace contextRef="#ctx0" brushRef="#br0" timeOffset="5">15572 5472 212 0,'0'0'79'0,"6"2"-42"0,6 1-43 0,0 0 14 15,3-3-5-15,3 0 1 16,17 0-40-16,-2-3-15 16,3 0-32-16,0 1-11 0</inkml:trace>
  <inkml:trace contextRef="#ctx0" brushRef="#br0" timeOffset="6">16379 5239 116 0,'-9'-13'44'0,"3"-11"-24"0,-3 10-6 0,6 4 17 15,-3 2 9-15,-3 3 8 16,0 7-24-16,-3 12-11 16,0 1-8-16,1 4-5 0,2 2 3 15,0 3 0-15,3 13 3 16,0 0-1-16,3 0 0 16,3-3-6-16,0 1 1 15,3-9 2-15,0 6 1 16,0-5-10-16,0-6-5 15,-3-5-98 1</inkml:trace>
  <inkml:trace contextRef="#ctx0" brushRef="#br0" timeOffset="7">16111 5435 200 0,'-3'-3'74'0,"6"6"-40"0,6-6-33 16,-3 3 16-16,3 0 2 16,6 0 3-16,6 0-16 15,-1-3-7-15,1 3-1 16,3-2-15-16,0 2-6 0,0-11-68 16,-4 8-34-16</inkml:trace>
  <inkml:trace contextRef="#ctx0" brushRef="#br0" timeOffset="8">16403 5424 156 0,'0'0'57'0,"3"3"-30"0,0 2-29 0,-3 0 9 15,3 3 3-15,3 3 4 16,-6 2-5-16,0 0-1 0,0 0-4 15,6 1-3-15,-9-1 2 0,0-3-24 16,0-2-8-16,0-2-46 31</inkml:trace>
  <inkml:trace contextRef="#ctx0" brushRef="#br0" timeOffset="9">16397 5308 192 0,'-6'-6'71'0,"9"9"-38"0,0 0-50 15,-3-3 9-15,0 0-15 0,0 0 0 16,9 2-45-16,0 3-18 16</inkml:trace>
  <inkml:trace contextRef="#ctx0" brushRef="#br0" timeOffset="10">16519 5456 140 0,'3'18'52'0,"-3"-7"-28"0,3 5-15 0,0-8 14 15,-3 0-2-15,3 0-1 16,-3-3-8-16,3 0-3 16,-3-5-5-16,0 0 4 0,0 0 4 15,0-3-4-15,0-2-2 16,0-3-3-16,0-2 0 0,3-1 0 15,3-2 1-15,0 2-7 16,2 1 0-16,1 2 1 16,0-3 1-16,0 6-2 15,0 2 0-15,6 3-9 16,-3 3-3-16,0-1-32 16,3 4-14-16,0-1-12 15</inkml:trace>
  <inkml:trace contextRef="#ctx0" brushRef="#br0" timeOffset="11">16754 5400 192 0,'-9'-13'74'0,"6"13"-40"0,-3 16-24 0,3-11 17 16,0 0-11-16,0 1-4 15,0 2-10-15,0 0-3 16,3-1 0-16,0 1-2 0,3 3 1 15,6 2 0-15,0 0 0 16,3 3 2-16,-3-2 2 16,0-1 8-16,-3 0 5 15,-6 3 10 1,-3-3-8-16,-3-2-3 16,-3-3-13-16,0-14-3 15,-3 1-32-15,-3-3-13 16,-3-2-25-1,3-4-47-15,4-2 25 0</inkml:trace>
  <inkml:trace contextRef="#ctx0" brushRef="#br0" timeOffset="12">16953 5167 208 0,'0'37'77'0,"6"-21"-42"0,-3 11-23 16,-3-9 19-16,3 6-12 15,-3 8-1-15,0 0-10 16,0-1-3-16,0 1-3 0,0 2-2 0,0-7 3 16,-3 2-37-1,3-5-15-15,0 0-57 16</inkml:trace>
  <inkml:trace contextRef="#ctx0" brushRef="#br0" timeOffset="13">16813 5358 264 0,'15'-19'99'0,"3"19"-54"0,27-2-46 0,-27 2 18 0,9-3-10 16,-1 0 1-16,7-2-45 16,3 0-19-16,-1-3-54 15,-2-3-23-15</inkml:trace>
  <inkml:trace contextRef="#ctx0" brushRef="#br0" timeOffset="14">17343 5427 72 0,'-18'5'27'0,"36"-5"-14"0,-6 8 0 15,-9-3 11-15,0 3 10 16,0 3 5-16,6 2-5 0,0 0-1 15,-3 0-16-15,0 3-5 16,-3-3-8-16,0-2-1 0,0-3 1 16,-3 0 2-1,3-3 1-15,-3 0 1 0,0-5 0 16,0 0 4-16,0 0 5 16,0-2-9-16,0-3-4 15,-6-6-3-15,9-2 1 16,0-3-3-16,-3 0 0 15,3 0-1-15,0-2 0 16,3 2 0-16,0-3-2 16,0 1 0-16,0 4 3 15,0 9-16-15,2-5-3 0,1 2-1 16,0 2 0-16,0 4-6 16,0 10-5-1,0 2 15-15,0 1 9 16,0-1 6-16,0 4 2 15,-3-4 2-15,6 1 1 16,-3-1 3-16,0-2-1 16,3 0 2-16,-1-2-2 15,-2-1 2-15,0-3 2 16,0-2 2-16,-3-2-3 16,0-3-3-16,0-1 0 15,-3-2-1-15,0 0 0 16,-3 0 0-16,-6-5-2 0,0 3-2 15,0-1 3-15,0 6 0 16,-9 7-1-16,0 4-2 16,4 7 1-16,2-3 1 15,0 4 5-15,3 2 4 16,3-1-6-16,3 1-1 16,9-2-4-16,0-1-1 15,6-5-8-15,2 0-4 16,4-6-26-16,3-2-10 15,0-2-28 1</inkml:trace>
  <inkml:trace contextRef="#ctx0" brushRef="#br0" timeOffset="15">17828 5384 140 0,'-23'-5'55'0,"8"5"-30"0,0 3-12 15,9 5 17-15,-3 0-9 16,0 2 1-16,-3 6-4 15,3 0-2-15,0 2-8 16,3 1-1-16,3-3 3 0,3 0-6 16,3-3 0-16,3-3 2 15,3-2 1-15,0-5-6 16,6-3 0-16,6-5-3 16,-3-3-2-16,0-3 0 15,-6-2 3-15,-1 0 0 16,-2-3 1-16,-3 0 0 15,-3 3 2-15,0 2 3 0,-9 11 7 16,0 3-3 0,9 2-6-16,0 6-4 15,0 2-5-15,0 0-1 16,3 0 1-16,3-2 4 16,3-3-17-16,0 0-4 15,3-5-18-15,0-3-4 16,0-3-5-1,5-2-17-15,-5-1 24 16,6-2 27-16,-3 0 15 16,-12-2 31-16,3-1 16 15,-15-5-2-15,0 3-1 16,-6 3-9-16,3 7-4 16,0 3-14-16,0 5-5 0,0 3-7 15,0 3-3-15,4 2 0 0,2 3-1 16,3-3 2-16,0 0-1 15,3-2-1-15,2-3 3 16,4-3 2-16,3-2 0 16,6-6 0-16,0-5-6 15,-3-2 1-15,-3-6 0 16,0-8 0-16,-3-8-3 16,-3-5 0-16,-6 3-5 15,0-9-2-15,-6-2 5 16,0 6 2-16,-6 7 5 15,0 8 3-15,3 6 2 0,0 7 3 16,0 6-5-16,6 18-1 16,0 13-4-16,9 4-1 15,3 4 1-15,3 6 0 16,0-1 0-16,0-2 0 16,3-5-5-16,2 0 1 15,4-8-58 1,0-6-60-16,6-7 27 15</inkml:trace>
  <inkml:trace contextRef="#ctx0" brushRef="#br0" timeOffset="16">18486 5342 156 0,'-6'3'57'0,"-12"2"-30"0,10 13-18 15,5-4 16-15,0-1 3 16,0 3 3-16,0 5-14 16,3-3-5-16,0 1-8 15,9-1-1-15,5-2 3 0,1-2-1 16,0-4 0-16,3-2-1 15,0-5 0-15,0-3-2 16,-3-3 1-16,0-5-2 0,-4-2 2 16,-2-4 0-1,-6 1 1-15,-3-8-2 16,-6-3-2-16,-2 3 1 0,-1 0 1 16,-3 8-14-16,-6 2-5 15,-6 3-26-15,6 3-11 16,3-1-39-1</inkml:trace>
  <inkml:trace contextRef="#ctx0" brushRef="#br0" timeOffset="17">18614 5360 132 0,'3'22'49'0,"0"-4"-26"0,0 1-16 15,0-9 13-15,0-2 10 16,-3 3 6-16,0-3-4 15,0 0 1-15,0 0-19 16,0-3-6-16,0 0-3 0,0-2-1 16,0-3 2-16,0-3-5 15,0 1-3-15,3-6 5 16,0 0 3-16,3-8-12 16,0-5-3-16,3 2-1 15,6 6 1-15,0 5 1 16,3 8 2-16,-1 5 4 15,-2 3 3-15,0 3 0 16,-3 5-1-16,-3-3 1 16,0 3 1-16,-3 0 1 0,0-3 3 15,0-3-3-15,-3-2-2 16,0 0-22-16,0-2-11 16,-3-6-42-1,0 0-39-15,3-3 35 16</inkml:trace>
  <inkml:trace contextRef="#ctx0" brushRef="#br0" timeOffset="18">18876 5112 208 0,'0'5'79'16,"0"-2"-42"-16,6 23-43 0,-3-7 12 0,0 7 11 15,0 3 11-15,0 8-3 16,6 0 0-16,0 0-14 16,-9-2-9-16,6-3-2 0,0-1 0 15,0-7 0-15,6-5-29 16,-3-4-13-16,0-4-69 16</inkml:trace>
  <inkml:trace contextRef="#ctx0" brushRef="#br0" timeOffset="19">19055 5419 228 0,'-9'5'88'0,"12"0"-48"0,3 3-49 0,-3-3 14 16,0 1-5-16,0-1 2 15,3 0 1-15,0 1 1 16,0-1-2-16,0 0-10 0,3-2-5 15,-1-3-15-15,7-3-5 16,0-2-23 0,3-3-37-16,0 0 18 15</inkml:trace>
  <inkml:trace contextRef="#ctx0" brushRef="#br0" timeOffset="20">19236 5416 216 0,'-14'32'82'0,"-7"-16"-44"0,-12 13-22 0,24-16 22 0,-3 3-18 15,-3 5-6-15,0 5-8 16,0 1-5-16,4-3 0 16,-1-6-48-16,3-2-18 0,0 0-40 15</inkml:trace>
  <inkml:trace contextRef="#ctx0" brushRef="#br0" timeOffset="21">19778 5263 104 0,'-9'-6'41'0,"3"6"-22"0,0-2-3 0,3 4 18 15,-3 1-7-15,-3 2-3 16,1 6-14-16,-1 2-6 16,0 8-3-16,0 3-1 0,3 0 0 15,3-3 0-15,3-2 0 16,3-4 0-16,3 1 0 15,0-8 4-15,3-3 5 16,-3-2-5-16,2-6 0 16,-2-2-4-16,0-3-1 15,-3-8 1-15,0 3 2 16,-3 0-1-16,0 0 2 16,0 2-2-16,0 3-1 15,0 0-4-15,3 6-2 16,3 4 0-16,0 14 4 15,0 3-1-15,9 4 1 0,-9 4 11 16,3-3 3-16,-6 0 10 16,-3 2 6-16,-3-2-2 15,-3 2 2 1,-3-5-16-16,-6-5-5 0,-3-2-9 16,-5-4-1-16,-7-10-21 15,0-8-9-15,3-2-27 16,3-1-12-16,4-2-11 15</inkml:trace>
  <inkml:trace contextRef="#ctx0" brushRef="#br0" timeOffset="22">19847 5323 144 0,'-6'14'55'0,"6"9"-30"0,0 9-23 0,0-21 12 16,3-1 8-16,0 4 6 16,6-4-3-16,-1 1-3 15,4-6-12-15,3-2-4 0,0-3-2 16,3-3 2-16,-3-2 1 16,0-1 1-16,-3-4 0 15,-3-11 0-15,-3 5 0 16,-6 0-4-16,-3 3-3 0,-6 0 0 15,0-1-1 1,-3 4-9-16,3 2-4 0,0 0-22 16,0 3-8-1,3-3-32-15,3 0-35 16,3-3 39 0</inkml:trace>
  <inkml:trace contextRef="#ctx0" brushRef="#br0" timeOffset="23">20064 5035 144 0,'15'-5'55'0,"-15"7"-30"0,3 1-14 0,0 2 18 16,0 6-8-1,9 5 0-15,-3 16-3 16,-4 5-2-16,1 2-8 0,0 1-1 0,0 2 0 16,0-2-6-16,0-3 0 15,0-5-3-15,-3-8 0 16,0-6-38-16,0 1-18 15,-3-11-30 1</inkml:trace>
  <inkml:trace contextRef="#ctx0" brushRef="#br0" timeOffset="24">19936 5244 200 0,'-6'-8'74'0,"9"11"-40"0,9-6-35 0,-3 0 12 0,6 1 4 16,2-9 4 0,16 3-11-16,3 0-7 0,0 3-1 15,-4 0-21-15,-2-1-6 0,6 1-65 16</inkml:trace>
  <inkml:trace contextRef="#ctx0" brushRef="#br0" timeOffset="25">20650 5271 120 0,'-3'-3'46'0,"3"6"-24"0,0-1-13 0,0-2 16 16,0 0-12-16,3 0-2 0,0-2-5 15,3-1 1-15,0-2-4 16,0-1-4-16,0 4-2 0,0-1 2 16,0 0 0-16,0 1 1 15,0 4 0-15,-3 4-3 16,0 4 2-16,-3 3 3 15,0 1 3-15,-3 4 11 16,0 1 5-16,0-1-5 16,0 1-1-16,0-3-7 15,-3-3 0-15,3-3-3 16,0-2 2-16,0-2-4 16,3 2-2-16,0-6 4 15,0 1 1-15,0-11-5 16,6-11-7-16,-3 6-1 15,3-3-4-15,6 0 0 16,0 1 3-16,0 1 5 16,3 4 0-1,-4-1 1-15,1 3 0 0,-3 3 0 16,0 5 4-16,-3 3 1 16,0 2 1-16,-3 5 2 15,0 6 1-15,-3 6 1 16,0-4-2-16,0 1-1 15,3-1-1-15,0 1 0 16,3-4-2-16,0-1-2 16,3-4 1-16,3-2-1 0,0-2-11 15,3-4-3-15,-1-2-39 16,1-2-18-16,-3-4-7 16</inkml:trace>
  <inkml:trace contextRef="#ctx0" brushRef="#br0" timeOffset="26">21141 4990 112 0,'0'0'44'0,"0"5"-24"0,-3 11-4 0,0-3 16 0,-3 9 0 16,-2 17 1-16,-4 6 4 15,-3 6 3 1,-6-1-21-16,-3-3 3 0,6-2 1 0,3-8-10 16,3-2-2-16,1-3-7 15,2-9-1-15,3-4-1 16,0-3-2-16,0-6-15 16,3-2-7-16,0-2-27 15,0-4-11-15,0-2-41 16,3-5-18-1,6-3 60-15</inkml:trace>
  <inkml:trace contextRef="#ctx0" brushRef="#br0" timeOffset="27">21153 5188 64 0,'-3'-18'24'0,"3"18"-12"0,3 0 6 0,-3 0 12 16,0 0-2-16,0 0 0 15,0 0 0-15,0 0 0 16,6-3-4-16,-6-5-3 16,0 3-11-16,0 0-2 0,0 0 2 15,3-3-6-15,9 0 0 16,-3 0-2-16,6 0-2 15,0 0 1-15,0 0 1 16,0 3-3-16,-1 2 0 16,1 3 1-16,0 3 0 15,-3 2 4-15,-3 3 2 16,-3 8 4-16,-6 8 1 16,-6-3-3-16,0-3 0 15,0-2-5-15,-3-3 0 0,3 1-1 16,-3-4-2-16,6-2-8 15,0 0-5-15,3 0-2 16,3 0-1-16,6 0 6 16,3 0 4-16,0 2 4 15,0 1 1-15,-3 5 1 16,-3-3 2-16,-6 6 34 16,-3-4-6-1,-3-1 1-15,-3-1-15 16,-3-3-5-16,-6-2-7 15,-6-2-3-15,4-1-14 0,-1-5-4 16,3-8-26 0,3 3-13-16</inkml:trace>
  <inkml:trace contextRef="#ctx0" brushRef="#br0" timeOffset="28">21621 5059 112 0,'0'0'44'0,"6"2"-24"0,11 6-24 16,-11 0 8-16,0 3 22 15,-3 7 12-15,0 9-5 16,3 2-4-16,-3-3-9 0,-3 1 0 16,0-3-11-16,0-3-1 0,0-3-1 15,0-2-3 1,0-2-1-16,0-4-1 0,0 3-2 16,0-7 1-1,0-4-12-15,0-2-5 16,0 0-3-16,0-5-1 15,0-3 6-15,3 0 4 16,3-2 1-16,3 2 1 16,0 0 0-16,0 2 2 15,0 4 4-15,0-1 3 16,3 3 6-16,0 3 4 16,-3 2 5-16,-1 3 2 15,-2 0 2-15,-3 0 0 16,-3 0 4-16,-6 5 2 0,-2-2-18 15,-1-1-9-15,0-2-9 16,-6-3-2-16,-6 1-18 16,6-9-8-16,0 0-33 15,0-2-39 1,3-3 34-16</inkml:trace>
  <inkml:trace contextRef="#ctx0" brushRef="#br0" timeOffset="29">21769 5278 172 0,'3'11'66'0,"6"0"-36"0,0 2-26 0,-3-5 15 15,0-3-5-15,0 0 2 16,3 9-9 0,0 1-4-16,-3-4-2 0,3-6-1 15,3-2-25-15,0-3-8 16,0-8-12-1,2 0-38-15,-2 0 15 16,0-2 34-16,-3 2 20 16,-3 0 31-16,0 2 14 15,3 1 0-15,-6 2 2 16,-12 9-10-16,3 7-2 16,-9 8 3-16,0 0 2 15,1 3 2-15,-1 3 2 0,0-6-16 16,3 0-8-1,3-5-4-15,0-3-5 0,3-2 2 0,3-3-28 16,0-3-10-16,3-5-34 16,6-5-18-1,0-6 44-15</inkml:trace>
  <inkml:trace contextRef="#ctx0" brushRef="#br0" timeOffset="30">22055 5067 160 0,'0'5'63'0,"0"6"-34"0,3 7-30 0,-3-2 12 15,0 13 10-15,0 3 9 16,-3 0-7-16,0-1-4 16,0 1-10-16,0 0-4 0,3-6-1 15,0-2-5-15,0-5 1 16,0-3-51-16,-3-3-20 15</inkml:trace>
  <inkml:trace contextRef="#ctx0" brushRef="#br0" timeOffset="31">21900 5247 208 0,'0'0'79'0,"6"0"-42"0,12-3-43 16,-9 6 12-16,3-3-6 16,0-3 2-16,6 3-3 15,0 0-2-15,0-3-34 16,-1 1-12-16,7 2-3 16,0 2 4-16,-3 1 25 15,-3 0 10-15,-3 2 23 16,-3 0 10-16,-4 1 11 15,1-1 5-15,0 3-4 16,0-3-2-16,0 0-8 16,0-2-3-16,0 0-11 15,0-3 4-15,0-3 1 0,0 0-6 16,-3-2-4-16,0 0 0 16,-3 0 0-16,-3-1-4 0,-3 1-1 15,-6 0-6-15,0 2-2 16,-3 3 2-16,-6 3 3 15,-3 2 0-15,3 3 4 16,4 0 2-16,2 2 4 16,3 4 2-16,3-1 1 15,9 3-2-15,0 2 1 16,9-2-2-16,0-3 0 16,2-2-10-16,7-3-2 15,3-8-38-15,0-3-18 16,15-7-18-1</inkml:trace>
  <inkml:trace contextRef="#ctx0" brushRef="#br0" timeOffset="32">22415 5255 212 0,'-17'-3'79'0,"-7"6"-42"0,3 2-41 16,15-2 15-16,0-1 1 15,0 1 2-15,3 2-7 16,0 0-4-16,3 3-2 15,0 0-4-15,6 3 2 0,3 5 3 16,3 2 3-16,-3-2 4 16,0 0 5-16,-9-3 1 0,0 1 3 15,-6-1 3-15,-3 0 2 16,-3-2-8-16,-3-4-4 16,-3-1-6-1,0-4-4-15,0-2 0 0,4-2 1 16,-1-1-21-16,3 0-7 15,3 1-31-15,3-9-14 16,9-10-39 0</inkml:trace>
  <inkml:trace contextRef="#ctx0" brushRef="#br0" timeOffset="33">22615 5236 308 0,'-6'0'115'0,"6"3"-62"0,0-1-66 16,0-2 17 0,-3 3-4-16,0 0 0 15,0-1 3-15,0 4-2 16,0 2-49-16,0 2-20 0,0-2-48 16</inkml:trace>
  <inkml:trace contextRef="#ctx0" brushRef="#br0" timeOffset="34">22621 5419 228 0,'-3'5'85'0,"3"-2"-46"0,0-3-32 16,0 0 18-16,0 0-18 0,0 0-69 15,6-19-31 1,3 3 2-16,0-2 6 16</inkml:trace>
  <inkml:trace contextRef="#ctx0" brushRef="#br0" timeOffset="35">16456 6376 116 0,'-3'-5'44'0,"21"5"-24"0,-24 0-4 16,6 0 16-16,0 0-11 15,0 5-4-15,6 6 3 16,3 8 4-16,-3 10-13 15,0 5 1-15,0 6-1 0,0-3 2 16,0 2 5-16,0-4-6 0,-3-3 1 16,3-6-10-16,-3-2-2 15,0-6-1-15,-3-2 0 16,0-5 4-16,0-3 2 16,0-3 4-16,0-5 4 15,0-5-8-15,0-3-3 16,3-5-7-16,3-3 0 15,3-3 0-15,-1 1 2 16,4 2-1-16,0 3 1 16,6 2 2-16,0 6 0 15,0 5-9-15,0 5-2 16,0 3 10-16,-1 8 5 16,-2 0 5-16,-3 2 5 0,-6 1 3 15,-6 2 2 1,-3 0-4-16,-3 0-1 0,-6 0-6 15,-5-7 0-15,-4-4-5 16,0-2 0-16,0-3-14 16,0-5-6-16,0-2-9 15,6-3-4-15,4-3-8 16,5-3-3-16,6-5-7 16,6 0 0-16,5 3-3 15,4-5-31 1,6-1 12-16,3 3 34 15,-3 0 20-15,-3 3 127 32,3 5-37-17,-4 3-9-15,-2 5-24 0,0 8-13 16,0 5-10-16,0 3-3 16,0 0-9-16,0 0-4 15,0-1 1-15,-1-1-2 0,1-4 2 16,6-2-2-16,0-5 2 15,0-6-9-15,-3-2-1 16,0-3-12-16,-4-5-3 16,-2-6 10-16,0 1 6 15,-3-1 4-15,-3 1 2 16,-3 2 0-16,0 3 2 16,-3 5 3-16,3 5 2 15,-3 3-3-15,3 11-3 16,0 4 2-16,3 1 2 0,3 3-4 15,0-1-1-15,0 1-2 16,3-3-2-16,3-3-33 16,5-5-12-16,4-5-31 15</inkml:trace>
  <inkml:trace contextRef="#ctx0" brushRef="#br0" timeOffset="36">17403 6395 140 0,'-30'-26'55'0,"12"15"-30"0,3-2-12 0,9 10 19 15,-6-2 2-15,-2 5 1 16,-4 5-16-16,0 6-9 16,0 7-6-16,3 3-6 0,3 19-1 15,0 2-1-15,6 1 3 16,3 4 0-16,3-4 1 15,0-6 0-15,3-6 0 16,0-1-16-16,0-7-4 16,-3-4-28-16,0-6-11 15,0-5-16 1</inkml:trace>
  <inkml:trace contextRef="#ctx0" brushRef="#br0" timeOffset="37">17055 6593 192 0,'9'0'71'0,"11"0"-38"0,19 0-39 16,-18-2 12-16,12-1-4 15,8 0 1-15,10 1-85 16,-1-3-37-16</inkml:trace>
  <inkml:trace contextRef="#ctx0" brushRef="#br0" timeOffset="38">17644 6302 108 0,'0'0'44'0,"3"8"-24"0,3 13-15 0,-3 1 11 16,3 4-5-16,0 19 1 15,-3 5-5-15,-3 3-2 16,0-2-2-16,-3-6-3 0,0-6 1 0,0-2-1 15,3-8 2 1,0-5-12-16,0-5-3 0,3-6-49 16</inkml:trace>
  <inkml:trace contextRef="#ctx0" brushRef="#br0" timeOffset="39">17763 6279 64 0,'6'-19'27'0,"3"22"-14"0,12-3-9 0,-6 0 10 15,2 0-4-15,7-6 2 16,3 4 2-16,6-1 3 16,3 0 0-16,2 1 1 15,13-1-3-15,-4 1-1 16,7 2-6-16,0 0-3 16,5-3-2-16,1 0 0 0,-1 1 2 15,1-1 4-15,-1 0 2 16,1 1-3-16,2-1-3 0,4 0 9 15,2 1 2-15,7-4-7 16,-1 1-3-16,6 2-4 16,-2 1-2-16,2-1 1 15,-2 1-1-15,2-4 0 16,3 4 0-16,1-1-3 16,2 0 2-16,3 1 3 15,1-1 1-15,5-2-1 16,-3 2 1-16,-3 0-4 15,-2 1 0-15,-1 2 1 16,-3-3 2-16,1 3-3 16,-1 0 0-16,0 0 1 0,4 0 0 15,-1 0 2 1,0 0 1-16,-2 0-1 0,5 0-2 16,12-2-2-16,-3 2-1 15,4-3 2-15,-13 3 2 16,-9 0-2-16,4 3 0 15,2-1 1-15,-3 1 0 16,4-1-3-16,-7-2 2 16,0 0 3-16,4 0 3 15,-1 0-2-15,-3 0 0 16,1 0 3-16,-4 0 1 16,-5 0-3-16,-1 0-3 15,3 0 0-15,-2 0-1 16,-7-2 0-16,4 2 0 15,-7 0 0-15,1 0 0 16,-7 0 2-16,-5 0 3 0,-3 0 0 16,-4 0 2-16,-5 0 0 15,-6 0 1-15,-4-3-4 16,-8 3-1-16,0-2 1 16,-3 2 2-16,-6 2-3 15,0-2 0-15,-3 5-3 16,3 1-1-16,-3 7 1 15,0 11 0-15,-9 8 0 16,0 10 2-16,0 19-3 16,0 10 0-16,0 1 3 15,0-4 1-15,0-9-4 0,8-6 1 16,-2-6 0-16,0-5 0 16,6-10-3-1,-6-5 0-15,-3-9-14 0,3-5-4 16,-3-5-16-16,-3-8-6 15,0-2-54 1</inkml:trace>
  <inkml:trace contextRef="#ctx0" brushRef="#br0" timeOffset="40">17769 6810 104 0,'3'-2'38'0,"0"2"-20"0,3 0-21 0,3 0 6 16,6 0-6-16,0 0 2 0,-1 0 7 15,1 0 4-15,0 2 3 16,3 1 5-16,0 0-4 16,6-1 0-16,3 1-2 15,2 0 2-15,7-1-7 16,6 1 5-16,5 0 1 0,10-1-6 15,-1 1-4-15,10-1 2 16,5 1 4-16,7-3-3 16,5 0-1-16,3 3 2 15,4-3 0-15,5-3 3 16,6 0 1-16,-3 1-5 16,4-1-2-16,-1 1 0 15,3-1 2-15,3 0-8 0,3 1 0 16,3-1 0-1,-3 0 3-15,1 1 2 0,-1 2 1 16,-9 0-2-16,0 0 1 16,-6-3 0-16,1 3 3 15,2 0 1-15,-6 0 3 16,3 0-3-16,1 0 1 16,-4 0-10-16,3 0 0 15,-3-3 0-15,4 1 3 16,20-1-2-16,-12 0 0 0,-6 3 3 15,-9-5 3-15,1 3-4 16,-7 2-1-16,0 0 0 16,-2 0 2-16,2 2-1 15,1-2 2-15,-1 5-4 16,0-2-2-16,-5 0 2 16,-7-1 2-16,0 1 4 15,-5 0 2-15,-1-3-1 16,-2 0 1-16,-6 2-4 15,-4-2 0-15,-2 0-3 16,-7 0-3-16,1 0-3 16,0 0 1-16,-4-2-13 15,1-4-3-15,-6 1-7 16,-4-3-2-16,-2 3-13 16,-6 0-5-16</inkml:trace>
  <inkml:trace contextRef="#ctx0" brushRef="#br0" timeOffset="41">19924 6183 116 0,'0'-5'44'0,"0"8"-24"0,3-1-13 0,0 4 13 15,0 4 7-15,-3 9 8 16,0 5-3-16,0 13-2 16,0 8-16-16,0 13 0 0,0-3 0 15,0-2-5-15,3-2-3 16,0-9-1-16,3-5-1 15,-3-3 0-15,0-5 2 16,0-5-21-16,-3-5-7 16,0-6-86-1</inkml:trace>
  <inkml:trace contextRef="#ctx0" brushRef="#br0" timeOffset="42">17930 6284 124 0,'-3'0'46'0,"3"3"-24"0,-6 2-19 0,0 0 12 16,-3 8-3-16,-9 6 3 15,-3 7-4-15,-3-2-1 16,-2 5-6-16,2 3-7 0,0-3-3 16,6-5 7-16,3-6 6 15,3-4-3-15,3-4-2 16,6-2-26-16,3-5-11 15,6-8-11-15,3-9-24 16,3-2 18-16</inkml:trace>
  <inkml:trace contextRef="#ctx0" brushRef="#br0" timeOffset="43">18037 6308 96 0,'-12'0'35'0,"9"5"-18"0,-15 6-13 16,12-1 8-16,-3 9 4 16,-6 2 4-16,-5 5 1 0,-7 6-1 15,0 0-10 1,-3 0-6-16,3-3-3 16,4-3 1-16,2-5 3 0,3-5-9 15,6-3-2-15,9-7-101 16,3-6 28-1</inkml:trace>
  <inkml:trace contextRef="#ctx0" brushRef="#br0" timeOffset="44">18218 6289 92 0,'0'0'35'0,"-3"3"-18"0,-3 2-13 0,4 3 10 0,-7 5-2 16,-9 6 1-16,-3 10-1 16,-3 13 0-16,-6 1-2 15,-2 2 1-15,-1-3-6 16,-3-2-3-16,6-6-1 16,4-5 1-16,2-2 1 0,3-6-6 15,6-5 0-15,12-9-65 31,6-1 15-31,6-9 5 16,6-7 7-16</inkml:trace>
  <inkml:trace contextRef="#ctx0" brushRef="#br0" timeOffset="45">18501 6263 100 0,'-3'0'38'0,"-6"8"-20"0,0 2-23 0,0-4 4 16,-2 7 4-16,-7 8 5 16,-9 8 5-16,-9 8 2 15,0 8 0-15,-2 0 1 16,-4-3-8-16,3 1-3 16,4-4-3-16,5-4-2 15,6-6-13-15,6-5-4 16,6-6-42-16,3-5-16 15,6-5 36-15,6-5 18 16</inkml:trace>
  <inkml:trace contextRef="#ctx0" brushRef="#br0" timeOffset="46">18704 6265 56 0,'0'-2'22'0,"0"12"-12"0,-6 1-5 16,0-3 8-16,-9 5 2 16,-9 8 3-16,-6 11 3 15,-8 13 4-15,-4 3-11 16,-6 2-3-16,-5 3-7 16,5-6-3-16,6-4 0 15,4-6-1-15,5-6 0 0,6-4-3 0,9-9 0 16,9-4-34-1,9-9-37-15,9-8 19 16</inkml:trace>
  <inkml:trace contextRef="#ctx0" brushRef="#br0" timeOffset="47">19025 6218 88 0,'-15'2'33'0,"9"17"-18"0,-6 7-20 0,3-15 6 0,-8 5 1 16,-10 8 3-16,-6 10 15 15,-12 11 7-15,-2 3-11 16,-7-1-7-16,4 1-5 16,5-1-4-16,3-7 1 15,4-5-1-15,5-6 2 0,6-6-39 16,6-4-38-1,6-6 16-15</inkml:trace>
  <inkml:trace contextRef="#ctx0" brushRef="#br0" timeOffset="48">19245 6228 104 0,'-3'3'41'0,"6"0"-22"0,-6 10-20 0,0-5 7 16,-14 5 7-16,-10 8 3 15,-9 8 1-15,-3 16 2 16,-8 6-10-16,-7 4-3 16,1 1-4-16,-7-3-2 0,6-8 3 15,7-3-4-15,2-5 0 16,9-5-10-16,7-6-3 15,8-7-42 1,9-6-26-16,9-8 31 0</inkml:trace>
  <inkml:trace contextRef="#ctx0" brushRef="#br0" timeOffset="49">19424 6279 128 0,'0'10'49'0,"0"-10"-26"0,-3 3-29 16,-3 2 8-16,-9 6 7 15,-9 7 3-15,-5 11 1 16,-13 14 0-16,-9 4 1 16,-2 4 2-16,-4 1-9 0,-2-1-6 0,2-6-2 15,9-6 3-15,7-4 1 16,8-6-17-1,9-8-5-15,9-5-33 16,9-8-36-16,9-8 25 16</inkml:trace>
  <inkml:trace contextRef="#ctx0" brushRef="#br0" timeOffset="50">19665 6231 120 0,'0'0'46'0,"-9"13"-24"0,0-8-26 0,-3 9 16 16,-9 2-5-16,-14 10 14 15,-1 6 6-15,-9 18-8 16,-2 0-1-16,-4 1-10 16,-2-1-5-16,5-5-2 15,3-5 1-15,7-6 3 0,2-5-22 16,9-5-10-16,9-6-51 15,9-4-22 1,9-6 49-16</inkml:trace>
  <inkml:trace contextRef="#ctx0" brushRef="#br0" timeOffset="51">19799 6281 156 0,'0'-2'57'0,"3"2"-30"0,-3 5-34 0,-3 0 8 16,-6 6 2-16,-9 5 5 15,-9 13 9-15,-5 0 4 16,-10 16-10-16,-6 0-4 0,1 0-1 16,-4 0-3-16,4-3-2 15,5-5-7-15,3-5-1 16,6-3-24-16,10-5-7 15,5-6-35-15</inkml:trace>
  <inkml:trace contextRef="#ctx0" brushRef="#br0" timeOffset="52">19870 6390 160 0,'-9'5'60'0,"-2"8"-32"0,-16 8-33 16,18-5 10-16,-9 13-5 15,-9 3 2-15,-6 0 12 16,-5 5 6-16,-1-3-10 16,0-2-8-16,1-3-2 0,5 0-11 15,6-5-3-15,6-3-42 16</inkml:trace>
  <inkml:trace contextRef="#ctx0" brushRef="#br0" timeOffset="53">19882 6585 164 0,'-6'3'63'0,"6"2"-34"0,-3 9-34 0,-3-6 10 16,-8 5-5-16,-4 5 0 16,-3 1 2-16,-3-1 3 0,3-2-31 15,-6 0-12-15,7 0-27 16,2 0-10 0</inkml:trace>
  <inkml:trace contextRef="#ctx0" brushRef="#br0" timeOffset="54">16519 5673 100 0,'0'-6'38'0,"3"9"-20"0,0-3-8 0,-3 0 14 0,0 0-11 15,3 5-2-15,0 6-1 16,0 5 1-16,0 8-5 16,0-1 0-16,0 1 4 0,-3 3 3 15,0-1 2-15,0 3-4 16,0 0 1-16,0-5-5 15,0-3-2-15,0-5-2 16,0-3-3-16,0-2 3 16,0-3 2-16,0-3-2 15,0-5 0-15,0-2-1 16,0-4 1-16,0-2-4 16,0-2 0-16,3-1 1 15,0-2 0-15,0 0 0 16,2 2 0-16,4 1-5 15,0-1 1-15,0 0 2 0,6 6 3 16,3 0-5-16,-3 2 1 16,0 1 1-1,3 2 1-15,-3 0 1 0,-1 5 0 16,1 0 4-16,-6 3 2 16,-3 5 9-16,-3-2 2 15,-6 2 0-15,-3 0 0 16,0 1-9-16,-3-4-3 15,-6-2-3-15,1 0 1 16,-1-3-13-16,0-2-6 16,3-3-13-16,3 0-5 15,3-3-17-15,0 1-8 16,3-4-15 0</inkml:trace>
  <inkml:trace contextRef="#ctx0" brushRef="#br0" timeOffset="55">16790 5826 104 0,'3'11'38'0,"0"-9"-20"0,3 1-1 16,-3 0 16-16,3 2-8 15,-1 3-5-15,1 0-9 0,3 2-5 16,0 4-3-16,-3-4-3 0,0-2 1 16,0 0-1-16,0-3 2 15,0 1-23-15,-3-4-8 16,-3-2-28 0,0 0-24-16,6-2 29 15</inkml:trace>
  <inkml:trace contextRef="#ctx0" brushRef="#br0" timeOffset="56">16977 5829 108 0,'-3'5'41'0,"3"-2"-22"0,3-1-16 0,-3 4 12 0,-3 2 6 16,0 5 5-1,-3 5 1-15,-3 4 3 0,0 1-12 16,0 1-5-16,1 3-8 15,-1 2-2-15,0-5 1 0,0-1-5 16,3-7-1-16,0-3-26 16,3-2-9-16,0-3-34 15,0-5-26 1,9-3 41-16</inkml:trace>
  <inkml:trace contextRef="#ctx0" brushRef="#br0" timeOffset="57">17078 5686 112 0,'0'-3'44'0,"15"6"-24"0,-9 0-15 0,-6-3 31 15,3 15-3 1,0 7-3-16,-3 1-1 15,-3 1-17-15,3 5-2 0,-3 3-3 16,0 0-1-16,0 0-1 16,0-9-3-16,3-1-2 15,-3-7-19-15,0-1-8 16,0-6-32-16,3-3-46 16,0-5 25-1</inkml:trace>
  <inkml:trace contextRef="#ctx0" brushRef="#br0" timeOffset="58">16995 5826 160 0,'-6'-10'60'0,"9"10"-32"0,0 2-24 16,-3-2 15-16,6 0 4 15,3-2 3-15,0-1-7 16,3-2-1-16,6 2-11 15,-1-2-4-15,4 2-2 0,0 0-6 0,0 1 1 16,0 2-31 0,-3 0-12-16,0 0-42 15</inkml:trace>
  <inkml:trace contextRef="#ctx0" brushRef="#br0" timeOffset="59">17203 5871 132 0,'-14'5'49'0,"14"3"-26"0,0-2-23 0,3-1 10 16,2 0 5-16,1 3 4 15,3 0 6-15,0 0 2 16,6-3-14-16,0 1-3 0,0-4-3 16,0-2-1-16,-3 0-1 15,0-2-3-15,-3-4-2 0,2-2-2 16,1 0-1-16,-3 1-1 15,-9-1 0-15,-3 0-4 16,0-3-2-16,-3 6-2 16,0-1 2-16,-5 4-1 15,-1 2 0-15,-3 2 6 16,-3 4 4-16,0 7-3 16,3 0 1-16,-3 0 1 15,6 3 3-15,3 0 4 16,3 0 4-16,6-3-4 15,3 1-1-15,3 1 0 16,6-7 2-16,6-2-8 16,0-1 0-16,0-5-24 0,6 0-11 15,2-3-33 1</inkml:trace>
  <inkml:trace contextRef="#ctx0" brushRef="#br0" timeOffset="60">17516 5855 168 0,'-6'-5'66'0,"3"5"-36"0,0 0-22 0,0 0 16 15</inkml:trace>
  <inkml:trace contextRef="#ctx0" brushRef="#br0" timeOffset="61">17489 5855 323 0,'-9'6'15'16,"3"-1"-8"-16,0 3-7 0,3 2-1 15,3 1-1-15,3 2 0 0,3 3 0 16,3 0 0-16,0 0 2 15,0 0 2-15,0 0 3 16,0-3 4-16,-3 0 2 16,-3-2 1-16,-3-3 5 15,-6-1 3-15,-3-1-12 16,-3-4-7-16,-3-2-10 16,-6-5-3-16,3 0-17 15,-2 0-7-15,8-1-23 16</inkml:trace>
  <inkml:trace contextRef="#ctx0" brushRef="#br0" timeOffset="62">17623 6014 140 0,'-3'0'52'0,"3"3"-28"0,3-3-11 0,-3 0 17 16,0 0-13-16,6 2-4 15,6-2-2-15,3 0 0 16,3 0-5-16,3 0-4 0,-4 0-1 0,1 0-1 15,3 0 0 1,0 3-18-16,-3-3-8 0,-3 0-46 16,-3 0-29-1,-1-3 41-15</inkml:trace>
  <inkml:trace contextRef="#ctx0" brushRef="#br0" timeOffset="63">17888 5736 124 0,'0'3'49'0,"3"2"-26"0,0 6-7 0,0-3 16 16,0 5-2-16,0 3 2 15,0 2-12-15,-3 6-4 16,0 0-9-16,0 5-1 0,0-5 1 16,3-3-3-16,0-3-3 15,0-2-18-15,0-5-6 16,-3-3-49 0,3-3-44-16,3-5 36 15</inkml:trace>
  <inkml:trace contextRef="#ctx0" brushRef="#br0" timeOffset="64">18055 5935 88 0,'0'2'33'0,"3"1"-18"0,3 0 4 16,-3-1 16-16,3 1-6 15,2-3 0-15,1 0-10 16,3-3-1-16,3 1-11 16,0-4-4-16,-3 1 0 0,0-3 0 15,0 0 1-15,-3 0-2 16,-3 0 1-16,-3 0 0 0,-3 3 1 16,-3-3-7-16,-3 5 0 15,-6 1-8-15,-3 2-3 16,0 2 5-16,0 9 3 15,-3 0 1-15,3-1 1 16,4 3 3-16,5 1 0 16,3-1 3-16,0 0 3 15,3 0 0-15,6-2 2 16,3-1-6-16,5-2-1 16,4-2-20-16,3-6-7 15,0-3-43 1,6-2-20-16,5-3 47 0</inkml:trace>
  <inkml:trace contextRef="#ctx0" brushRef="#br0" timeOffset="65">18424 5728 180 0,'-12'-10'68'0,"3"7"-36"0,-3-2-29 15,6 5 17-15,0 2-8 16,-3 4-2-16,-3 2-5 15,3 5-4-15,3 3 0 16,0 2-6-16,4 1 1 0,2 2 2 16,0 3 3-16,2 2 0 0,4 3 2 15,0-5 0 1,-3-3 1-16,0-2-7 16,0-3 0-16,-3 0-63 15</inkml:trace>
  <inkml:trace contextRef="#ctx0" brushRef="#br0" timeOffset="66">18218 5884 148 0,'9'-5'57'0,"3"2"-30"0,9-2-32 0,-6 2 12 0,3 1-4 16,3-1 3-1,2 1-14-15,1-1-7 0,3 3-50 16,3 0-20-16</inkml:trace>
  <inkml:trace contextRef="#ctx0" brushRef="#br0" timeOffset="67">18534 5718 152 0,'-9'2'57'0,"12"1"-30"0,0 5-34 16,0-3 8-16,-3 6 6 16,3 5 8-16,-3 2 3 15,3 1 4-15,0 2-12 0,0 3-3 16,0-1-3-16,-3 7-5 16,0-7 1-16,0-1-27 15,0 1-11-15,3-4-41 16</inkml:trace>
  <inkml:trace contextRef="#ctx0" brushRef="#br0" timeOffset="68">18406 5855 204 0,'-6'0'77'0,"6"0"-42"0,9 0-34 0,-6 0 16 0,3 0-2 16,3 0 3-16,6 0-4 16,3 0 0-16,5 0-8 15,7-2-6-15,3 2-3 0,-3 0-49 16,2-6-20-16,4 4-24 16</inkml:trace>
  <inkml:trace contextRef="#ctx0" brushRef="#br0" timeOffset="69">18843 5847 148 0,'-5'0'57'0,"8"0"-30"0,-3 0-10 0,0 0 20 15,0 0-4-15,0 0 3 16,2 0-11-16,4 0-6 16,0-2-10-16,3-1-2 0,0 0 0 15,6 3-6-15,0 0-2 16,3 0 0-16,0 0 0 15,0 0-8-15,-1-2-4 16,1-1-35-16,0 0-14 16</inkml:trace>
  <inkml:trace contextRef="#ctx0" brushRef="#br0" timeOffset="70">18897 5911 160 0,'0'2'60'0,"0"-2"-32"0,0 3-17 16,0-3 18-16,0 0 0 16,9 3 3-16,0-3-13 15,3 0-4-15,0 0-9 16,0-3-2-16,3 0 0 0,2 1-2 15,1-1-2-15,0 1-2 0,0-1 1 16,-3 3-15-16,-3 0-6 16,-3 0-69-1,3 3-43-15,-6-1 56 16</inkml:trace>
  <inkml:trace contextRef="#ctx0" brushRef="#br0" timeOffset="71">19460 5771 68 0,'0'0'27'0,"0"-3"-14"0,0 3-13 16,0 0 5-16,0 0-1 15,0 0 2-15,0 0 10 16,0 0 7-16,3 0 1 0,0-3 3 15,0 1-4-15,3-1 0 16,-1-2-12-16,4 2-7 16,0 0-2-16,3 1-2 0,0-1 2 15,3 6-3-15,-3-1 0 16,0 6 1-16,3 6 2 16,0-1-1-16,-12 5-1 15,-3 1 3-15,-3-1 2 16,-9 4-2-16,0-4 0 15,-3 6 1-15,-3-6 2 16,3-2-3-16,0-3-2 16,0-2 0-16,4-3 1 15,2 0 1-15,0-3 3 16,3 1-1-16,3-4 2 0,0-2-4 16,3 0-2-16,9 0 2 15,6-2 0 1,2 2 1-16,7 0 0 0,3 0 0 15,3 2 0-15,3 1-2 16,-7 2-2-16,-2 0 1 16,-3 1-1-16,-3-1 0 15,-3 3 0-15,-6-3 0 16,0-5-20 0,-3-2-9-16,-1-1-36 15,-2-2-44 1,0-3 31-16</inkml:trace>
  <inkml:trace contextRef="#ctx0" brushRef="#br0" timeOffset="72">19781 5874 72 0,'0'-3'27'0,"0"3"-14"0,3 0-2 0,-3 0 10 15</inkml:trace>
  <inkml:trace contextRef="#ctx0" brushRef="#br0" timeOffset="73">19790 5868 162 0,'6'-2'7'16,"6"-6"-7"-1,0 3 0-15,3 2 1 16,-3 6 0-16,-3 2-1 16,-1 0 5-16,-2 3 1 15,-3 5 9-15,0-2 4 0,-9 2 2 16,3 0-1-16,0-2-4 15,0 0-2-15,1-4-8 16,-1 1-2-16,0-2 2 0,3-4-1 16,-3-2-5-1,3-2 0-15,0-4-5 16,9 1 1-16,-1-3-9 16,1-2-4-16,0-1 2 15,0 0 1-15,0 1 6 16,0 2 3-16,0 0 3 15,0 0 3-15,-3-3 0 16,0 9-1-16,0 2 3 0,0 0 2 16,0 2 2-1,-3 4 1-15,0 4 2 0,0 1 4 16,0 0-6-16,3 2 0 16,0-3-4-16,2 1-1 15,1-3 1-15,3 0 0 16,0-3-2-16,9-5-2 15,0-3-21-15,-3-2-11 16,0 0-46 0</inkml:trace>
  <inkml:trace contextRef="#ctx0" brushRef="#br0" timeOffset="74">20266 5659 76 0,'3'-2'30'0,"12"7"-16"0,-6-2-1 15,-6-1 11-15,0 4 3 16,-6 2 1-16,-3 7-9 15,0 12-1-15,-3 5 0 16,0-1 1-16,0 1-10 16,0 0-1-16,3-3-1 0,-2-2-3 0,2-6-3 15,0-5-3 1,3-3 1-16,0-3-41 16,0-2-63-16,3-2 13 15</inkml:trace>
  <inkml:trace contextRef="#ctx0" brushRef="#br0" timeOffset="75">20356 5749 88 0,'-3'0'33'0,"3"0"-18"0,0 3 2 16,0-3 14-16,0 0-3 15,0 0 0-15,0-3-9 16,3 3-4-16,0-2-8 16,3-1-1-16,5-2 1 0,1 2-6 15,0 1 0-15,0-1-1 16,3 0 0-16,-3 3 0 15,0 3 0-15,-3 2 0 16,-3-2 2-16,-3 5 3 16,-6 0 2-16,-3 5 1 15,-3-2 2-15,0-1-5 16,0-2-3-16,0 5-6 0,3-2 0 16,3-3-9-1,3 0-4-15,3 0 4 0,6-3 3 16,3 3 6-16,0 0 2 15,0 2 4-15,0 4 1 16,-3-4 12-16,0 1 5 16,-4-3 5-16,-5 2 4 15,-3-2-11-15,-2 0-3 16,-4 0-11-16,-3-3-3 16,-3 1-6-16,0-1 1 15,0-2-27-15,0-3-9 16,6 0-31-16,0 0-41 15,3 0 34 1</inkml:trace>
  <inkml:trace contextRef="#ctx0" brushRef="#br0" timeOffset="76">19975 6879 68 0,'0'-2'27'16,"0"4"-14"-16,0 3 0 0,0 1 22 16,-3 20-10-16,0 3-10 15,-3 3-7-15,-3 0-1 16,0 8 0-16,0-9-1 15,3-4 1-15,0-6-4 16,0-5-2-16,3-6 2 0,0-2 0 16,6-18 3-1,0-6-1-15,3-3-5 16,3 1 0-16,0-3-2 16,0-3 0-16,0-3 0 15,0 6-2-15,-3 3 0 0,0 4 3 16,-1 4 0-1,4 7 1-15,0 11 0 0,0 3 2 16,0 2 1-16,6 3 3 16,-3 2-3-16,6 1 0 15,0-1 1-15,0 1 0 16,-4-3-2-16,1-3-2 16,0-2-48-1,-3-1-44-15,-3-10 22 16</inkml:trace>
  <inkml:trace contextRef="#ctx0" brushRef="#br0" timeOffset="77">20016 7144 92 0,'-9'42'35'0,"3"-29"-18"0,-3 19-5 0,6-13 16 15,-2 7-12-15,2 16-3 16,0 1-4-16,0-4-1 16,6-4-4-16,3 2 4 0,5-3 4 15,10-7-8-15,9-6-5 16,6-5 3-16,-1-8 2 15,7-11-10-15,0 0-5 16,-1-2-59 0</inkml:trace>
  <inkml:trace contextRef="#ctx0" brushRef="#br0" timeOffset="78">20391 7469 100 0,'-3'3'38'0,"3"-1"-20"0,-3 6-17 16,3 0 8-16,0 3 1 16,0 2 4-16,0 14-4 15,0-4 0-15,0 1-4 16,3 0-1-16,0-5 3 16,0-1 3-16,3-5-6 15,0-2-3-15,0-3 1 0,3-5-2 16,0-6-1-16,0-2-4 15,3-1 0-15,-3-2-3 16,0-2 0-16,0 2 1 0,-3 5 2 16,0-5 2-16,-1 8 3 15,1 3-2-15,0 2-2 16,3 0 2-16,3-2 2 16,0 2 0-1,3-2 2-15,-3-3 4 0,3 0 6 16,0-3 4-16,0-2 2 15,-4-5-8-15,-2-4-2 16,-3 1-5-16,0-3-3 16,-3 3 2-16,-3 0 0 15,-3-3-4-15,-3 3-1 16,0 2-21-16,0 3-8 16,3 3-24-1,3 0-32-15,3-1 27 16</inkml:trace>
  <inkml:trace contextRef="#ctx0" brushRef="#br0" timeOffset="79">20823 7461 104 0,'0'-2'41'0,"-3"-1"-22"0,0 6-9 15,0-1 12-15,0 1-8 16,-3 0-1-16,-3 4-5 15,0 4-3-15,0 2-2 16,3 1-3-16,-3 7 1 0,6 0-1 16,0-3 0-16,9 1 0 15,0-3 0-15,0-6 0 0,0-2 0 16,3-2 2-16,0-4 1 16,3-7 1-16,0-6 2 15,-3-2-3-15,0 0 0 16,-3 0-1-16,-3-1 1 15,-3 1 2-15,0 3 2 16,0 2-1-16,0 2 1 16,0 1-6-16,0 5-3 15,0 5 1-15,0 3 0 16,0 6-2-16,3 1 0 16,3 1 2-16,0-2 2 15,0-4-11-15,2 1-3 0,1-3-16 16,-3-3-7-16</inkml:trace>
  <inkml:trace contextRef="#ctx0" brushRef="#br0" timeOffset="80">20963 7480 80 0,'0'18'30'0,"0"-10"-16"0,0 5-3 15,0-5 10-15,0 0-3 0,0 6 0 16,0-4-6-16,-3 1-2 16,0-6-4-16,3 0-1 15,0 1-3-15,-3-4 7 0,3-2 6 16,0-10-7 0,0-4-4-16,3 1-1 15,6-3-2-15,6-2 2 16,0 2-7-16,-1 5-1 15,1 3-1-15,-3 6 4 16,3 2 1-16,-3 5 3 16,0 6 3-16,-3 2 2 15,0 0-3-15,-3 3-3 16,0 0 2-16,0 0 2 16,-3-3-7-16,0-2 0 15,0-4-31 1,-3-7-57-16,3-5 6 0</inkml:trace>
  <inkml:trace contextRef="#ctx0" brushRef="#br0" timeOffset="81">21210 7244 124 0,'-3'-2'46'0,"6"4"-24"0,-3 1-30 16,3 2 7-16,-3 8 8 0,0 3 4 15,0 11 0 1,6 10 1-16,-6 3-7 16,6-3-1-16,0 2-2 15,0-2-2-15,0-5 1 0,0-5-8 0,0-6-3 16,-4-3-52 0</inkml:trace>
  <inkml:trace contextRef="#ctx0" brushRef="#br0" timeOffset="82">21112 7430 188 0,'-6'-6'71'0,"12"9"-38"0,0-16-30 0,0 10 17 0,2 0-8 15,7-5-2-15,6 0-8 16,-3 3-1-16,0 0-1 15,3 0-27-15,3-1-9 0,-1 1-50 16</inkml:trace>
  <inkml:trace contextRef="#ctx0" brushRef="#br0" timeOffset="83">21615 7448 52 0,'-3'0'22'0,"3"0"-12"0,3 3-10 0,-3-3 7 15,0 0-2-15,3 2 2 16,0 6 9-16,0 0 7 15,-3 5-1-15,0 3 1 16,0 0-3-16,0 3-3 16,0-1-3-16,0-2 1 15,0-3-8-15,0-2 2 0,0-3 2 16,0 0-4-16,0-3 1 16,0-2 6-16,0-6 3 15,0-5-8-15,3-2-3 16,0-4-9-16,3-2 0 15,2-2-1-15,-2-1 2 0,3 6-4 16,0 0 2-16,0 2 0 16,0 3 2-1,0 3 1-15,0 5 3 0,0 5-1 16,0 3-1-16,0 3 5 16,0 0 1-16,-3-1 0 15,3 6-1-15,-3-3-3 16,-1 3 1-16,1-8-7 15,0 3-1-15,-3-6-25 16,3 3-10-16,-3-8-32 16,3-5-23-1,0-3 39-15</inkml:trace>
  <inkml:trace contextRef="#ctx0" brushRef="#br0" timeOffset="84">21853 7490 120 0,'3'3'46'0,"3"0"-24"0,0 2-15 0,0-2 15 16,3-1-9-16,2 1-2 16,1-3-2-16,0 0-1 15,0 0-4-15,3-3-3 0,-6 3 2 16,0 0-2-16,-3-2-1 16,0-4 1-16,-3 1 1 15,-3-3-12-15,-3 0-3 16,-3 3-7-16,-6 0-1 15,-9 2 5-15,3 3 5 16,3 3 8-16,1 2 7 16,2 0 2-16,0 3 2 0,3 3 4 15,0-1 3-15,9 9 0 16,0-3 4-16,9 2-7 16,-3-2-2-16,12-3-5 15,-1-2-4-15,4-1-14 16,6-2-4-16,-3-2-46 15,0-9-30 1,5-10 37-16</inkml:trace>
  <inkml:trace contextRef="#ctx0" brushRef="#br0" timeOffset="85">22174 7456 140 0,'-9'3'52'0,"9"5"-28"0,-6 2-24 0,0 1 10 15,0 2 2-15,-5 3 5 16,-4 8-9-16,0-3-4 16,3-3-3-16,3-2-10 0,0-3-2 15,0-2-47 1,3-3-32-16,0-3 32 16</inkml:trace>
  <inkml:trace contextRef="#ctx0" brushRef="#br0" timeOffset="86">22031 7464 128 0,'3'0'49'0,"6"0"-26"0,0 5-16 0,-3 3 13 0,3 3-8 16,3 2-2-16,3 0-5 16,0 6-4-16,-3 2 0 15,0-3 1-15,-3-2 1 0,-1-3-12 16,1-5-7-16</inkml:trace>
  <inkml:trace contextRef="#ctx0" brushRef="#br0" timeOffset="87">22308 7191 116 0,'-3'-8'46'0,"3"8"-24"0,0 3-21 0,0 0 11 16,0 5 3-16,0 8 5 16,0 7-6-16,0 9-3 15,0 10-6-15,0 1-8 0,0-1-3 16,3-5 9-16,0 0 5 16,-3-2-12-16,3-6-7 15,-3-5-60 1</inkml:trace>
  <inkml:trace contextRef="#ctx0" brushRef="#br0" timeOffset="88">22171 7398 184 0,'0'0'68'0,"9"-16"-36"0,6 5-40 16,-6 9 10-16,9-1-3 16,3 0 2-16,8 1-46 15,10-4-20-15,0 1 2 16,-6-3 2-16</inkml:trace>
  <inkml:trace contextRef="#ctx0" brushRef="#br0" timeOffset="89">22612 7490 72 0,'0'19'30'0,"3"-9"-16"0,0 6-3 0,0-2 10 0,-3-1 4 15,0 3 2-15,0-3-10 16,0-3-3-16,0-2-8 16,0 0-4-16,3-2-1 15,-3-4 10-15,0-12 13 16,0-1-5-16,0 1-7 15,0-4-3-15,0 1-4 16,0-3 0-16,0 0-3 16,3 0 1-16,-3 3-4 15,9 0-2-15,-3-3-1 16,3 0 3-16,-1 3-2 16,4 5-1-16,0 0-17 15,0 11-7-15,0 2 2 0,0 0 2 16,-3 1 14-16,3 2 6 15,-3 0 0-15,0-1 1 16,-3 1 4-16,0 0 1 16,3 0 0-16,-1-2 1 15,1-1 0-15,3 0 1 16,0-5-2-16,-3 0 1 16,0 0-2-16,0-2-1 15,-6-4-6-15,6 1-1 16,-6-6-2-16,0 3 1 15,-6 0-2-15,-9 1-8 16,3 4 6-16,-3 0 3 16,-3 3 6-16,0 3 4 15,0 2 2-15,4 3 7 16,-1 3 6-16,0-1 5 16,9 4 2-16,0-4-8 15,3 6-2-15,3-3-7 16,0 3-4-16,9-3-1 15,6-7-12-15,-1-4-5 0,4-4-47 16</inkml:trace>
  <inkml:trace contextRef="#ctx0" brushRef="#br0" timeOffset="90">22978 7445 116 0,'-9'-5'46'0,"9"5"-24"0,-9 3-24 0,6 2 11 15,-3 3-4-15,0 3 0 16,0 2 1-16,-3 3 3 16,3 5 7-16,0-3 2 15,3 1-9-15,3-3-3 0,3-3-2 16,0 0 0-16,3-2 2 16,3-6-3-16,3-2 0 15,6-11-12-15,-3-3-4 16,3 1-7-16,-3-4-3 15,-3 1 8-15,-6-3 6 16,-6 0 6-16,0 3 4 0,0 3 0 16,-6 2 6-1,0 2 3-15,0 6-8 16,3 6 0-16,6 2 0 16,0 2 1-16,0 1-4 15,6 5 1-15,-1-3 0 16,4-3 2-16,0-2-28 15,3 0-44 1,3-10 0-16</inkml:trace>
  <inkml:trace contextRef="#ctx0" brushRef="#br0" timeOffset="91">23216 7459 96 0,'-12'-11'35'0,"3"11"-18"0,-9 0-5 0,12 5 13 16,-3 1-11-16,-2 4-5 15,-1 1-6-15,0 2 0 16,3 8-2-16,0 0 2 0,3 3 2 16,6-5 2-16,0-3 3 15,12-3-1-15,0-3 2 16,3-4-2-16,-3-4 2 16,8-7-4-16,1-6-2 15,-3-4-5-15,-6-1 0 16,3-5 0-16,-9-1 0 15,-6-4 0-15,-3-9 0 16,-6 4 0-16,0-1 2 16,0 3-1-16,-3 2-1 0,0 4 1 15,3 4-1-15,0 6 2 16,3 2 3-16,0 3-2 16,4 6 0-16,-4 4-1 15,6 9 1-15,0 2 0 16,6 8 1-16,-1 8 2 15,4 1 1-15,0-1-3 16,6-3-3-16,0-2 0 16,6 0-1-16,0 0-29 15,0-6-13-15,-1-10-42 16</inkml:trace>
  <inkml:trace contextRef="#ctx0" brushRef="#br0" timeOffset="92">23645 7194 104 0,'-6'3'41'0,"12"7"-22"0,-6 11-7 0,0-5 13 0,-6 11-7 15,6 12 0-15,-9 1-7 16,9-3-1-16,-3-2-6 16,0-6-3-16,3 2 0 0,0 1-17 15,0-5-6-15,0-6-47 16</inkml:trace>
  <inkml:trace contextRef="#ctx0" brushRef="#br0" timeOffset="93">23520 7395 168 0,'-3'-3'66'0,"6"3"-36"0,3-18-29 0,-3 15 16 16,6 1-9-16,2-1-2 16,4 0-8-16,0 1-3 15,9-1 2-15,-3 0-21 16,3 3-8-16,5 3-11 16,-5 5-19-16,-6 5 19 15,-6 0 31-15,3 3 19 16,-9 3 19-16,3-1 8 15,3 4-11-15,-6-4-5 16,3-2 2-16,2 0 1 16,1-3 3-16,9-5 2 15,0-3-8-15,0-7-3 16,-3-4-8-16,3-2 2 0,-7-2 1 0,-8-1 1 16,0-2 1-1,-12 0-2-15,-5-6-1 0,-7-2-8 16,-3 5 0-16,0 3-41 15,-9 0-18-15,9 10-32 16</inkml:trace>
  <inkml:trace contextRef="#ctx0" brushRef="#br0" timeOffset="94">20665 7948 100 0,'0'-3'38'0,"-3"6"-20"0,0-6-4 0,3 3 17 15,-3 0-4-15,0 3 1 16,-3 0-9-16,-3 2-1 16,0 0-11-16,1-2-2 0,2 2 1 15,0 1-8-15,6-1 0 0,0 3-5 16,6 0 0-16,5 2 1 15,4-2 4-15,3 3 1 16,0-1 1-16,0 1 0 16,-6 0 0-16,0-3 4 15,-6 2 5-15,-6-2 4 16,-3 0 4-16,-6 0-5 16,0 0-2-16,-3-3-8 15,-3-2-1-15,3-3-6 16,-3 0 1-16,3-3-22 15,3 0-8-15,1-2-27 16,2 0-36 0,6 0 26-16</inkml:trace>
  <inkml:trace contextRef="#ctx0" brushRef="#br0" timeOffset="95">20856 7789 116 0,'-6'3'44'0,"6"2"-24"0,0 19-13 0,0-8 13 16,3 5 1-16,0 6 2 16,0 4-6-16,0 1 0 0,0 0-10 15,0 0-4-15,0-3-2 0,2 0-4 16,-2-3 2-16,0-5-28 15,0-2-10-15,0-6-34 16</inkml:trace>
  <inkml:trace contextRef="#ctx0" brushRef="#br0" timeOffset="96">20790 8001 160 0,'-9'-3'60'0,"9"3"-32"0,0 3-35 16,0-3 8-16,3 0 9 0,3 0 5 15,6-3-3-15,3 1-2 16,6-1-5-16,3 0-15 16,-1 1-5-16,10-1-37 15,-3 0-41 1,-3 1 23-16</inkml:trace>
  <inkml:trace contextRef="#ctx0" brushRef="#br0" timeOffset="97">21076 7975 84 0,'-9'2'33'0,"9"-2"-18"0,-9 0-2 0,6 3 11 16,0 2-8-16,-6 0-4 15,0 6-7-15,-3 5-4 0,0 0 2 16,4 0 2-16,2 0-2 15,0-1 5-15,3 1 2 0,6-3-3 16,6-2 1 0,2-3-1-16,1-5 1 0,0-3-4 15,0-3-1-15,0-2-3 16,-3-3-1-16,0 0-1 16,-3-3 0-16,0 1 2 15,-3-4 2-15,0 1-1 16,-3 5 2-16,0 0-2 15,0 3-1-15,0 0-2 16,3 10 1-16,0 3-4 16,0 0 1-16,3 3 4 15,0-1 4-15,0 3-8 16,0-2-2-16,-1-1-21 16,1-2-54-1,0 0 1-15</inkml:trace>
  <inkml:trace contextRef="#ctx0" brushRef="#br0" timeOffset="98">21207 8054 76 0,'0'13'30'0,"3"-8"-16"0,0 3 12 0,-3-2 18 0,0 2-6 16,3 0-2-16,3-1-18 15,0 1-9-15,-3-2-5 16,0-1-4-16,0-2 3 0,-6-3 11 16,0-6-5-1,6 1-2-15,-6-3-7 16,6-2-2-16,0-1-2 16,0-5 3-16,3 3 0 15,0 0 1-15,-1 2-3 16,4 3 0-16,0 3-1 15,0 2 0-15,3 8-15 16,0 1-7-16,0-4-9 16,-3 1-48-1,0 0 4-15</inkml:trace>
  <inkml:trace contextRef="#ctx0" brushRef="#br0" timeOffset="99">21418 7861 120 0,'0'-16'46'0,"3"34"-24"0,0-10-26 15,0 3 32-15,0 5 5 16,3 2-10-16,-3 4-5 16,3 4-9-16,-3 0-1 15,0 1-5-15,3-1-2 0,-3 1 2 16,0-3-15-16,-3-6-7 15,0-5-111 1,6-2 48-16</inkml:trace>
  <inkml:trace contextRef="#ctx0" brushRef="#br0" timeOffset="100">21341 7975 204 0,'-12'5'77'0,"12"-3"-42"0,3 1-41 16,-3-3 14-16,6 0-3 16,3 0 4-16,3 0 2 15,3-3 1-15,8 1-6 0,4-3-15 0,0 5-4 16,0-3-67 0,0 0-44-1,-4 3 46-15</inkml:trace>
  <inkml:trace contextRef="#ctx0" brushRef="#br0" timeOffset="101">21740 7980 72 0,'0'-3'27'0,"0"6"-14"0,0 2 9 15,0 0 17-15,3 6-3 16,-3 2-1-16,0 0-11 15,3 3-2-15,0 0-13 16,0 0-3-16,0 0-2 0,0-3-2 16,3 0 1-16,-1-2-2 15,1-3 2-15,0-3-4 16,3-2 0-16,-3-6-12 0,6-2-7 16,-6 0-7-16,0-1-3 15,0-2 2 1,0 3 1-16,-3 0 12 15,0 2 4-15,0 1 3 16,0 2 7-16,0 0 5 16,3 5 9-16,0 0 4 15,0 3 0-15,3 0 0 16,0 0-1-16,2-3 0 16,4 1 5-16,-3-6 3 15,0-3-12-15,3-2 4 0,-3-3 2 16,-3 0-6-16,0-3 1 15,-3 1-4-15,-3-4 0 0,-3 1-3 16,-3 0 1 0,-3 0-6-16,0-1-3 0,-3 4-19 15,0 2-9-15,-6 3-22 16,3 2-7-16,0 3-18 16</inkml:trace>
  <inkml:trace contextRef="#ctx0" brushRef="#br0" timeOffset="102">22064 8033 88 0,'6'13'35'0,"-3"0"-18"0,3 0 0 0,-3-7 16 15,-3 2 3-15,3 0 0 16,-3 0-13-16,0-3-4 16,0 0-9-16,0-5-2 15,0 3-2-15,0-3 1 16,0 0-6-16,-3-3-1 16,0-2-2-16,3 0-2 15,0-1 0-15,0-4 0 16,3 2 0-16,6-3 0 15,-3 1-2-15,3 2 1 16,3 0 3-16,-3 0 1 16,0 2-15-16,0 4-4 0,-1-1-39 31,1 1-36-31,0 7 32 0</inkml:trace>
  <inkml:trace contextRef="#ctx0" brushRef="#br0" timeOffset="103">22243 8070 144 0,'3'2'55'0,"0"1"-30"0,3 5-25 15,-3-3 10-15,0 1-4 16,0 2 1-16,0-1-13 0,0 1-3 16,-1-2-58-16,-2-1-23 15</inkml:trace>
  <inkml:trace contextRef="#ctx0" brushRef="#br0" timeOffset="104">22222 7922 204 0,'-6'-6'77'0,"9"9"-42"0,-3 0-39 0,0-3 15 16,0 0-13-16,3 0-3 15,0 0-30-15,3 0-13 16,0 0-28-16,3-3-12 0</inkml:trace>
  <inkml:trace contextRef="#ctx0" brushRef="#br0" timeOffset="105">22368 7834 120 0,'0'6'46'0,"0"9"-24"0,3 4-21 15,-3-8 11-15,3 4 14 16,-3 4 8-16,0 2-6 16,9 6-4-16,-6-4-14 15,-3 1-9-15,3 0-1 0,-6-3-7 16,0 0-3-16,0-5-41 16</inkml:trace>
  <inkml:trace contextRef="#ctx0" brushRef="#br0" timeOffset="106">22272 8041 200 0,'-2'-3'77'0,"4"3"-42"0,7-3-39 0,-3 3 13 15,3-5 1-15,0 0 6 16,6 2-8-16,3 1-2 15,0-1-4-15,-3 0-28 0,0 1-12 16,-1-4-54-16</inkml:trace>
  <inkml:trace contextRef="#ctx0" brushRef="#br0" timeOffset="107">22496 8022 144 0,'0'21'55'0,"0"-7"-30"0,3-1-25 0,0-5 13 0,-3 0-7 15,0 0-1-15,0 0-11 16,3-1-4-16,-3 1-57 16,0-2-23-16</inkml:trace>
  <inkml:trace contextRef="#ctx0" brushRef="#br0" timeOffset="108">22475 7948 152 0,'0'-5'57'0,"6"7"-30"0,-3-2-43 0,-3 0 5 15,6 0-17-15,-6 0-3 16,6 0-18-16,3 0-7 16</inkml:trace>
  <inkml:trace contextRef="#ctx0" brushRef="#br0" timeOffset="109">22612 8065 152 0,'-3'23'57'0,"3"-12"-30"0,0-1-18 0,0-4 14 0,0-1-11 15,0-5-2-15</inkml:trace>
  <inkml:trace contextRef="#ctx0" brushRef="#br0" timeOffset="110">22609 8120 298 0,'0'0'-1'0,"3"-3"-4"0,0-2 0 15,0 0 3-15,-3-6-1 16,3-5 1-16,3 1-3 15,0-4 1-15,3 3 0 16,2 3 2-16,1 2 1 16,0 3 1-16,3 3 8 15,-3 5 5-15,0 3-2 16,-3 5-1-16,3 0-4 16,-6 5 1-16,-3 0-2 15,0-2 0-15,-3-1-8 16,0-2 0-16,0 0-34 0,0 0-16 15</inkml:trace>
  <inkml:trace contextRef="#ctx0" brushRef="#br0" timeOffset="111">22912 7972 156 0,'-11'-3'57'0,"8"6"-30"0,-3 2-21 0,3-2 15 16,-6 2-2-16,3 3 3 16,-3 3-3-16,0-1 0 0,3 3-10 15,0-2-3-15,3 0-2 16,3-1 0-16,3-2 0 16,0-3-2-16,0 1-2 0,6-4-2 15,-3-2 1-15,0 0-4 16,0-5-1-16,-3 0-2 15,6 0 0-15,-3-3-4 16,-3 0 0-16,0 0-1 16,3 0 3-16,-4 2-3 15,4 4 1-15,0 2 4 16,3 8 4-16,0 2 7 16,0 4 6-16,6 4 15 15,-3 6 7-15,-6 2 3 16,0 1 2-16,-12-1-11 15,3-2-2-15,-12 3-14 0,-6-6-3 16,-3-3-17-16,-5-2-6 16,-4-3-55-16,-3-5-23 15,3-13-4 1</inkml:trace>
  <inkml:trace contextRef="#ctx0" brushRef="#br0" timeOffset="112">23353 7752 124 0,'3'21'46'0,"-3"9"-24"0,9 12-13 0,-6-24 14 16,-3 6 9-16,0 0 4 0,0 0 1 15,0-3 2-15,0-2-21 16,0-4-8-16,0-1-5 0,0-6-1 16,0 0 2-16,0-3-3 15,0-5 0-15,0-3-10 16,0 1-3-16,0-4-4 16,0-2-1-16,0-2 3 15,3-4 3-15,3 1 5 16,0 0 2-16,-3 2 2 15,9 1 2-15,-3 2-6 16,-1 3 1-16,1 2 5 0,3 6 6 16,3 5 2-16,0 2 4 15,-3 3-1 1,-3 9 2-16,3-1-8 0,-3-3-2 16,0 1-3-16,-3-3 1 15,-3 0-9-15,0-3-3 16,3-3-39-16,-3-4-17 15,5-1-32 1</inkml:trace>
  <inkml:trace contextRef="#ctx0" brushRef="#br0" timeOffset="113">23669 7951 200 0,'2'5'77'0,"4"0"-42"15,3 3-39-15,-6-2 13 0,3-1 8 16,0 0 6-16,3 0-9 16,0-2-5-16,3 0-6 15,-3-3-3-15,3 0 3 0,-3-3-7 16,0-2-1-16,-3-1-14 16,-3-1-5-16,-3-1-7 15,-6 0-1-15,-6 0 8 16,-3 2 7-16,-3 1 8 15,-3 3 5-15,0 4 14 16,4 3 6-16,-1 6 7 16,3 5 3-16,3 5 0 0,3-2 1 15,3-4-6-15,12 1-3 16,0-2-10-16,3-4-3 16,9-2-10-16,3-3-4 15,5-5-28-15,-2 0-14 16,-3-5-44-1</inkml:trace>
  <inkml:trace contextRef="#ctx0" brushRef="#br0" timeOffset="114">23838 7948 144 0,'-6'3'55'0,"12"-1"-30"0,-3 6-21 0,3 0 13 0,-3 3 14 15,0 2 7-15,3 3-6 16,-3 0-2-16,6 0-17 15,-3-3-3-15,-3-2 0 0,0-4-6 16,-3-1 0-16,0-1 0 16,0-5 0-16,0 0 0 15,0-3 0-15,-3-2-2 16,0-3-2-16,0-2-2 16,3-4 1-16,0 1-1 15,0 0-2-15,3 0-8 16,3-1-3-16,0 1-12 15,6 3-3-15,0 2-30 16,2 0-56-16,1 8 22 16</inkml:trace>
  <inkml:trace contextRef="#ctx0" brushRef="#br0" timeOffset="115">24064 7988 184 0,'9'8'71'0,"0"-3"-38"0,0-2-28 0,-3-3 17 15,3 0-6-15,0 0 3 16,0 0-8-16,3-3-4 16,0-2-4-16,-3-1-5 0,6-2 1 15,-10-2-8-15,4-1-4 16,-9 1-11-16,-3-1-5 0,-3 3-4 16,-5 0 0-16,-1 3 7 15,-6 2 5 1,-3 6 15-16,3 2 8 0,0 6 11 15,0 2 6-15,4 8 13 16,2 3 7-16,0-3-1 16,3 0 1-16,9-2-10 15,9-1-3-15,3-2-13 16,14-5-5-16,-2-3-12 16,15-8-3-16,0-3-67 15,2-5-74 1,4-13 35-16</inkml:trace>
  <inkml:trace contextRef="#ctx0" brushRef="#br0" timeOffset="116">15254 13668 148 0,'0'-5'57'0,"0"13"-30"0,3-3-29 0,0 6 9 16,3 5 14-16,0 10 11 15,3 11 6-15,-1 27 2 16,1 26-22-16,0 10 1 0,-3 27-1 15,0-2 3-15,-3-12 4 16,0 4-9-16,0-11-2 16,0-8-6-16,0-14-3 0,0-12-2 15,3-17 0 1,0-15-20-16,0-8-6 0,0-11-41 16,0-11-19-16,3-7-29 15</inkml:trace>
  <inkml:trace contextRef="#ctx0" brushRef="#br0" timeOffset="117">15185 13703 136 0,'-3'-8'52'0,"6"10"-28"0,3-2-28 16,0 0 8-16,6 3 2 15,6 0 4-15,6-1 3 16,6 1 3-16,8-3-9 16,7 3 9-16,-3-3 4 0,2 2-6 15,4 1-1-15,5 0-7 16,-2-1-2-16,9-2 0 16,-1 3 0-16,1 0-2 15,-4-1 1-15,1-2 0 0,-1 3 3 16,1 0-1-1,-1-1 2-15,4 1-2 16,2-3 2-16,-2 2 0 0,-1 1 3 16,4 2-3-16,0-2-2 15,2 0 0-15,3-1-1 16,4-2 0-16,-7 0 0 16,1 0-2-16,2 0-2 15,4-2 3-15,5-4 2 16,4 4-2-16,-7-1 0 15,-3 0 1-15,4 1 0 16,-7-1 0-16,1 1 0 16,5 2-2-16,-2 0-2 15,-7 0-2-15,1-3 1 0,2 0 3 16,-3 1 1-16,4-1-4 16,2-2 1-16,-2 2 2 15,-7 0 3-15,1-2-2 16,5 2 0-16,-2 1-1 15,5-1-2-15,4 0 1 16,8 1 1-16,0-3-1 16,-8 2 2-16,-1 0-2 15,4-2 2-15,-1-3-2 16,-6 0-1-16,-5 8 1 16,-1-5-1-16,4 5 0 15,-7-5 2-15,7 2-3 0,2 0 0 16,-2 3 1-1,-7 6 0-15,7-9 0 16,-4 0 0-16,1 1 0 0,2-6 2 16,4 2-1-16,-7 1-1 15,-3 5 3-15,1 3 0 16,2-6-4-16,-2-2 1 16,5 2-2-16,4 0 0 15,-4 6 2-15,-2-6 0 16,-1 3 0-16,7-2 0 15,2-1 0-15,4 1 0 16,-7-1 2-16,-3 3 1 16,7 3-4-16,-1-3 1 15,4 0 0-15,8 0 2 0,-9 0-3 16,1 0-2-16,-1 2 2 16,1-2 0-16,5 0 3 15,0 0 1-15,-5 5-4 16,-1 1 1-16,3-1-2 15,4-2 0-15,-1-1 2 16,-3-2 0-16,-5 3 2 16,-1 0 1-16,1-9-1 15,5 9-2-15,3-3-2 16,-5 0 1-16,-7 3 1 16,4 2 0-16,-7 3 0 15,4-11 0-15,5 1 0 16,-3-1 2-16,-11 3-1 15,-1 0-1-15,-5 5 1 0,8-7-1 16,-2 2-3 0,-1-3 2-16,7 3 1 0,-4 0 2 15,1 5-3-15,-10 1 0 16,4-4 1-16,-4 1 2 16,1-6-1-16,0 8-1 15,2 1 1-15,-2-1-1 16,-10-2-3-16,-5-1 2 15,9 6 1-15,-4-8 2 16,4 3-1-16,-1-3-1 16,1 0 1-16,0 0 1 15,-7 0-1-15,-2 0-1 0,-6 0 1 16,-7 0 1 0,-5 0-1-16,-6 0 2 0,0-3 0 15,3-2 1-15,0 2-2 16,-1 1 1-16,1-1 0 15,-3-2 1-15,-3 2-2 16,3-2 1-16,-6 5 0 16,-3 0 3-16,0 0-5 15,-6 5-1 1,9 0 0-16,-4 1-3 16,1 4 0-16,0 3 2 15,0 3 0-15,0 6-2 16,-3 4 2-16,0 6-1 0,-3 15-2 15,-3 12 3 1,0 12 0-16,0 0 1 0,9-2 2 16,-3 5-1-16,0 3 2 15,3-6-4-15,3-4 0 16,-6-9 1-16,-3-5 0 16,-3-14 0-16,-3-4 0 15,-3-1 2-15,6-10 1 16,0 0-4-16,0-6-1 15,6 1-10-15,-3-6-3 16,6-2-27-16,3-1-13 16,-4-2-73-16</inkml:trace>
  <inkml:trace contextRef="#ctx0" brushRef="#br0" timeOffset="118">15328 14920 124 0,'0'-5'46'0,"6"5"-24"0,3-3-19 0,-3 3 12 15,6 0 4-15,3-3 3 16,6 3 2-16,2-2 0 15,4 2-13-15,3 2-2 0,3 1 1 16,5 0-4-16,10-3 2 16,0 2-1-16,8 1 3 15,1 0-5-15,-1-1-1 16,4 3 2-16,2 1 1 16,4 2 1-16,5-8 0 0,4 0-4 15,2 0-1 1,-2 0 5-16,5-3 3 0,0 0-9 15,1 1 0-15,-1-1 0 16,-6 3 1-16,-2 0 1 16,2 0 0-16,1-3 0 15,5 3 2-15,0-2-3 16,1 2 0-16,-1 0 1 16,1-3 0-16,-1 1-2 15,6-1 1-15,-2 0-2 16,-1 3-1-16,3-2 1 15,1-1 1-15,2 0 1 0,0 3 1 16,6 0 0-16,1-2 0 16,2-4-2-16,0 1 1 15,24 2-2-15,0-2 2 16,-6 0 0-16,3 0 1 16,-9 2-5-16,1-2 1 15,-1-1 2-15,3 1 3 16,-9 0-4-16,-6 2-1 15,6-2 2-15,1-1 1 16,-7 1-1-16,0 3 1 16,-6-4-2-16,4 1-1 15,2 0 1-15,-9 2-1 16,-3-2 0-16,-2 2 0 0,2 0 0 16,-3-2 2-16,1 3-1 15,-7-1 2-15,-2 3-4 16,-4-3 0-16,0 1 1 15,4 2 2 1,2 0-1-16,-2 0-1 0,-4 0 1 16,-2 0-1-16,-4 0-3 15,3 0 2-15,4 0-1 16,-1 0 0-16,-2 2 2 16,-1 1 0-16,1 0 0 15,8-3 0-15,1 0 0 16,2 0 2-16,-6 2-1 15,1 1-1-15,-1-3 1 16,4 0 1-16,2 0-1 16,3 0-1-16,-8 2 1 15,2 1-1-15,9-3-3 0,-2-3 2 16,5 1 1-16,-6 2 0 16,-2 0 2-16,5-3 1 15,6 3-4-15,4 0 1 16,-1 0-2-16,0 0 0 15,3 0 2-15,-2 0 2 16,5 0-1-16,-3 0-1 16,-3-2 1-16,6-1 1 15,1 0-1-15,-1 1-1 16,-15-1 1-16,-3 0-1 0,-8 1-3 16,5 2 2-16,-8-3-41 15,-7 3-17 1,-11 3-76-1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1:44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8825 14150 88 0,'-9'-3'35'0,"6"3"-18"0,-3-5-18 0,6 5 9 16,-3-8-1-16,0 10 3 15,0-7-1-15,0 8 0 16,3-9 6-16,0 1 4 16</inkml:trace>
  <inkml:trace contextRef="#ctx0" brushRef="#br0" timeOffset="1">8795 14118 241 0,'3'-3'18'16,"6"0"-9"-16,3 1-6 0,3-1 0 15,3 3 0-15,2 0 3 16,10 5-1-16,3 1 0 16,3-1-3-16,2-2 1 15,10 2 0-15,8-10 3 16,4-1-1-16,8-4 0 16,4-1-1-16,8-2 0 15,7 2 0-15,5 1 0 0,0 2 0 16,6-3 2-16,1 1-1 15,5-1 2-15,0 3-2 16,-3 0 2-16,6-2-6 16,0 2-1-16,4 0 0 15,-4 3 2-15,6-1 3 16,-3 4 2-16,3 2-3 16,-6 0-1-16,3 0 1 15,1 0 0-15,-1 2-2 16,0 1-2-16,-6-3 9 15,-9 0 4-15,18-3 2 16,-14 3 1-16,-7 0-4 16,-12 0-2-16,-11 0-6 15,-1-2-3-15,-8 2 0 16,-16 0-1-16,-5 0-16 0,-6 0-6 16,-9 0-31-16,-4 0-14 15,-2 2-39 1</inkml:trace>
  <inkml:trace contextRef="#ctx0" brushRef="#br0" timeOffset="2">7227 15011 132 0,'-3'-5'52'0,"3"5"-28"0,3-3-19 0,-3 3 11 16,6 0-7-16,0-3-3 15,6 1 1-15,6-6 0 16,6 0-3-16,12-3 2 0,8 1 3 16,16-3-1-16,11-1 1 15,22 6-3-15,8 3 1 16,24-3 0-16,12 8 3 15,11 3-1-15,10 7 2 0,9 6-2 16,9 0 0-16,-7 3 1 16,-14-1 1-16,-6-5 1 15,-12 1 2-15,-3-9-3 16,-18-5-1-16,0-8-39 16,-12-16-18-16,0-5-62 15</inkml:trace>
  <inkml:trace contextRef="#ctx0" brushRef="#br0" timeOffset="3">6732 10186 208 0,'-3'0'79'0,"3"0"-42"0,0 3-41 0,0-3 9 16,3 27-8-16,0 10 2 16,-3 29 2-16,-3 10 0 15,-3 20-3-15,0 10 1 0,-6 5 1 16,9-16 2-16,0-2-32 15,3-14-14-15,3-16-36 16</inkml:trace>
  <inkml:trace contextRef="#ctx0" brushRef="#br0" timeOffset="4">6660 10290 184 0,'0'-19'68'0,"15"-2"-36"0,0 5-35 0,-6 11 13 16,9 0-12-16,6-3-3 15,9 0 3-15,11-3 2 0,10 0 1 16,14 1-5-16,16 2 0 0,17-3 2 16,15 3 1-1,27-2-2-15,12-1 2 0,11 6 3 16,16-3 3-16,5-3-4 16,4 9-1-16,-1 2 9 15,4 2 3-15,-1 4 6 16,-5-1 3-16,-4-2-11 15,1-1-3-15,-7-2-5 16,-11 3 1-16,-6 0 0 16,-9-1 1-16,-9 1-5 15,-15 0-1-15,-6-1 3 16,-15 3 1-16,-15 1 0 16,-6-1-2-16,-17-2 3 0,-16 2 0 15,-11 0 3 1,-9 1 1-16,-3-1 1 0,-10-2 2 15,-5 2-5-15,-3 0-1 16,-3 3-7-16,-3 5 0 16,-6 8-1-16,-3 6 2 15,-6 10 1-15,0 19 1 16,-6 18-3-16,-3 5 2 16,1 0-1-16,-4-5-2 15,6-7-2-15,0 7 1 16,0-13 5-16,0-11 2 0,0-5 0 15,0-11 1 1,1-2 0-16,-16-6 3 0,-3-7 6 16,-3-3 2-16,-5-6 4 15,-13-7 3-15,-14-8-5 16,-19-1 1-16,-17-12-6 16,-21-1 1-16,-27-7-7 15,-23-8-1-15,-28 7-2 16,-17 6 1-16,-21 5-4 15,-6 8-2-15,-3 5-3 16,-6 14-1-16,3 2-12 16,0 8-3-16,3 1-23 15,9 1-12-15,9 1-60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9:16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12967 104 0,'-3'-2'41'0,"6"4"-22"0,0-4-18 0,3-1 8 15,3-2-5-15,2 2-3 16,10 0 2-16,6 1 0 15,3 2-4-15,0 5-1 16,2 0 1-16,7 3 0 16,-3 0 1-16,-3 3 0 15,-1 2 0-15,-5 3 0 16,0 2 0-16,-6 1 2 16,-6 2-1-16,-4 11 2 15,-5 0-2-15,-6-1-1 16,-3 1 3-16,-5 5 0 0,-7 5 1 15,-6 3 0-15,0 3-5 16,3 0 1 0,0 7 0-16,6-2 0 0,3 0 0 15,6-5 0-15,3-1-3 16,15 1 2-16,3-8-6 16,3-6-3-16,3-5-3 15,0-2-2-15,-1-6 3 16,1-3 3-16,-3-2 2 15,6-3 5-15,-9-2-1 16,-3-3 6 0,-12 0 3-16,-3 0-3 15,-3 2-2-15,-3 4 0 0,-3 7-1 16,-3 8 0 0,-3 8 0-16,-3 16 0 0,3 5 2 15,3 8-1-15,3 14-1 16,6-4 3-16,0 6 0 15,3-10 3-15,0-6 3 16,0-11 11-16,0-7 5 16,-3-8 6-16,-5-6 4 15,-10 3-15-15,-12 3-6 16,-3-6-9-16,-3-5-2 0,-8-5 1 16,-1-8-22-16,3-3-8 15,4-7-55 1</inkml:trace>
  <inkml:trace contextRef="#ctx0" brushRef="#br0" timeOffset="1">14456 13875 104 0,'-3'-3'38'0,"3"6"-20"0,0-1-19 15,0-2 9-15,0 8-1 16,0 6 1-16,3 7 0 16,0 10 0-16,0 14 0 15,0 0 2-15,3-5-3 16,0 2 1-16,0-2-5 16,0-8 5-16,0-8 4 0,0-6-11 0,-3-2-2 15,0-5 6-15,-3-17 11 31,-3-2-2-31,0-7-7 0,-3-7-4 16,0-7-5-16,0-8-1 16,0-2 2-16,3 2 0 15,0 2 1-15,6 3 0 16,3 3-3-16,3 5 2 16,3 6-1-16,3 5-2 15,2 2-2-15,1 6 1 16,0 5-2-16,3 5 0 15,-3 6 12-15,-6 2 7 16,-6 3-4-16,-3 0-2 16,-9-3-1-16,0 0 1 15,-3 3-1-15,-3-3 2 16,-3-2-9-16,0-11 0 0,0 0-29 16,0-5-9-16,4-1-26 15,2-2-20 1,6-2 37-16</inkml:trace>
  <inkml:trace contextRef="#ctx0" brushRef="#br0" timeOffset="2">14694 13907 92 0,'6'7'35'0,"-3"1"-18"0,0 6-11 0,0-6 11 16,0 2 2-16,-3 3 3 15,0 1-3-15,0-1-2 16,0-3-7-16,-3-2-2 16,3 3-2-1,0-3-1-15,-3 0 1 0,0-8 3 16,0-3-2-16,0-2 1 16,3-3-5-16,0-5 0 15,0-3-3-15,3 0-1 16,3 3-1-16,0-1-2 15,0 4 3-15,3 2 2 16,0 3-11-16,0-1-6 16,0 4-18-16,3 2-6 0,2 0-12 15,1 0-18 1,3 0 24-16</inkml:trace>
  <inkml:trace contextRef="#ctx0" brushRef="#br0" timeOffset="3">14897 13944 72 0,'0'7'27'0,"3"-1"-14"0,0 2-7 16,0-3 9-16,2 0 0 16,1-2 4-16,3-3-5 15,0 0 2-15,3-3-9 16,0-2-4-16,0 0 0 16,-3-3 0-16,0 0-1 15,-3 0 1-15,-3 0 0 0,-3 0-4 0,-3 0 1 16,-6 3 0-16,-3 2 0 15,-3 3-3-15,0 5 2 16,0 3-1-16,-3 6-2 16,4 1 5-16,-4 4 1 15,12 2 0-15,-3 6 1 16,15-4-2-16,0-1 2 16,3-4 0-16,3-2 1 15,2-3-2-15,4-5-2 16,0-3-10-16,0-5-4 15,0-2-46 1</inkml:trace>
  <inkml:trace contextRef="#ctx0" brushRef="#br0" timeOffset="4">15048 13920 72 0,'0'2'27'0,"3"4"-14"15,0 7 0-15,0-5 11 0,6 2-1 16,3 6 0-16,0-2-6 16,-3 1-2-16,0 1-9 15,3 0-2-15,-3-3-2 16,0 1 1-16,0-6 0 0,0-8 5 16,-4-3 5-16,1-5-3 15,0-3 2-15,-3-2-7 0,0-3-3 16,-3 0-1-1,0-2 1-15,0 2-17 0,0 3-4 16,0 2-7-16,0 3 1 16,0 3-24-1,3 2-25-15,0 3 23 16</inkml:trace>
  <inkml:trace contextRef="#ctx0" brushRef="#br0" timeOffset="5">15352 13965 28 0,'15'-8'11'0,"-9"2"-6"0,3-1-2 0,-3 4 4 16,0-2-1-16,-3-1 1 0,0-2-2 15,-3 0 2-15,-3 3 5 16,-3 0 2-16,-3 0-5 16,0 2-3-16,-6 3-1 15,-6 3 1-15,3 2-1 16,3 5 2-1,3 1 2-15,1 5 5 0,2 0-4 16,3 0 0-16,3 5-9 16,9 3 0-16,3-3-1 15,2-5 0-15,1-3-11 16,0-3-3-16,3-10-35 16,0-2-13-16</inkml:trace>
  <inkml:trace contextRef="#ctx0" brushRef="#br0" timeOffset="6">15429 13941 52 0,'0'18'22'0,"-3"-4"-12"0,0 2-8 0,3-9 9 16,0-1 6-16,-3 7 4 15,0-8-4-15,3 3 0 16,-3-8-8-16,3 0-3 15,0-2-3-15,0-1 0 16,0-5-7-16,3-3 1 16,0-2-1-16,6-3-1 15,0 3 4-15,3 0 2 16,0 2 2-16,6 6 1 0,3 5 4 16,-3 5 3-16,0 8-2 15,-4 1 2-15,1 4-6 16,-3 1-3-16,-3-1-1 15,0 1 1-15,0-6 3 0,-3-2-9 16,0-9-4-16,3-4-27 16,0-12-41-1,3-4 14-15</inkml:trace>
  <inkml:trace contextRef="#ctx0" brushRef="#br0" timeOffset="7">15715 13570 148 0,'-3'0'55'0,"3"6"-30"0,3 36-32 0,3-23 10 16,-6 10-1-16,0 8 1 15,6 5-1-15,0 0 1 16,-3 1-2-16,3-4-1 0,-3 4 1 16,0 2-6-16,0-11 1 15,0-5-60 1</inkml:trace>
  <inkml:trace contextRef="#ctx0" brushRef="#br0" timeOffset="8">15540 13885 212 0,'0'-8'82'0,"17"6"-44"0,19-1-47 0,-18 3 14 0,12-5-7 15,8-3 0-15,-2-5-7 16,0-1-2-16,0 4-76 16,-1-3-31-16</inkml:trace>
  <inkml:trace contextRef="#ctx0" brushRef="#br0" timeOffset="9">16254 13848 60 0,'-3'14'24'0,"3"-7"-12"0,-3 7 1 16,3-4 11-16,0 4 1 0,-3 4 0 16,3 1-12-1,0-1-5-15,0-2-5 0,0 2 0 16,0-2-2-16,0-2 2 15,0-4-31-15,0-5-44 16,0-10 9 0</inkml:trace>
  <inkml:trace contextRef="#ctx0" brushRef="#br0" timeOffset="10">16236 13785 96 0,'-3'0'35'0,"-6"2"-18"0,15-2-33 0,-6 0 1 0,3 3-22 16,0 5-6-16</inkml:trace>
  <inkml:trace contextRef="#ctx0" brushRef="#br0" timeOffset="11">16293 13999 96 0,'-6'21'35'0,"6"-13"-18"0,-3 11-11 16,3-14 9-16,0 0 5 15,0-2 2-15,0-3-5 0,0 0 0 32,0-11-8-32,0 1-5 0,0-3-5 0,3-3 0 15,3-3-1-15,0 1-2 16,2-1 0-16,4 6 0 15,3 0 0-15,0 5 0 16,3 5 3-16,-3 8 0 16,3 6 1-16,3 7 2 15,-1 1 1-15,-5 2 3 16,0 6-1-16,-6-4 0 16,0-1-1-16,0-4 0 15,-3-2-7-15,0-3-2 16,0-5-34-1,0-5-46-15,3-1 13 16</inkml:trace>
  <inkml:trace contextRef="#ctx0" brushRef="#br0" timeOffset="12">16706 13692 104 0,'-15'-18'38'0,"4"15"-20"0,-1-2-12 16,3-1 9-16,0 6 0 16,-3 6 4-16,0 2-7 15,0 8-2-15,0 5-3 0,3 5-2 16,0 6-3 0,6 5-4-16,0 5 1 0,3-2 1 15,3 0 2-15,3-3 1 0,-3-3 3 16,0-5-30-16,0-5-13 15,0-8-28 1</inkml:trace>
  <inkml:trace contextRef="#ctx0" brushRef="#br0" timeOffset="13">16480 13901 156 0,'-15'-5'57'0,"30"5"-30"0,-3-3-32 0,-6 3 10 16,3 0-3-16,6-2 1 0,0-1-1 16,3 0 1-16,2 3-33 15,4 0-12-15,0 0-19 16,-3 0-5-16</inkml:trace>
  <inkml:trace contextRef="#ctx0" brushRef="#br0" timeOffset="14">16742 13957 100 0,'-3'29'38'0,"0"-13"-20"0,0 16-17 0,3-14 8 0,0 1-5 16,0-4-1-16,0 1-41 15,0-5-17-15,0-3 19 16,3-3 9-16</inkml:trace>
  <inkml:trace contextRef="#ctx0" brushRef="#br0" timeOffset="15">16721 13859 172 0,'-9'-3'66'0,"12"3"-36"0,0-10-48 0,-3 10 5 16,3 2-6-16,3 1 1 16,0 0-25-16,0-1-12 15,3 1 13-15,3 2 7 16</inkml:trace>
  <inkml:trace contextRef="#ctx0" brushRef="#br0" timeOffset="16">16843 14002 140 0,'-6'18'55'0,"6"-10"-30"0,0 13-29 0,0-15 10 15,0 4-1-15,0 1 9 16,0-3 3-16,0-8-8 15,0 0 1-15,0-3 1 0,3-7-9 16,0-4-7 0,3 1-2-16,0-3-4 15,0 3 2-15,3 0 5 16,3 2 2-16,0 3-1 0,3 6 2 16,0 4-1-16,-1 4 0 15,-2 1 2-15,0 4 2 16,0 2 3-16,-3 1 4 15,-3 1-4-15,0-1-1 16,-3-4-11-16,0-2-5 16,0-3-43-1,-3 1-36-15,3-4 32 16</inkml:trace>
  <inkml:trace contextRef="#ctx0" brushRef="#br0" timeOffset="17">17078 13970 128 0,'-3'16'49'0,"18"-3"-26"15,-9 16-27-15,-9-18 8 0,0 2-2 16,3 0 1-16,-3 0-4 16,0 1-1-16,0-4-54 15,0-2-23-15</inkml:trace>
  <inkml:trace contextRef="#ctx0" brushRef="#br0" timeOffset="18">17013 13817 92 0,'-9'-16'35'0,"15"8"-18"0,0 0-60 16,0 5-9-16</inkml:trace>
  <inkml:trace contextRef="#ctx0" brushRef="#br0" timeOffset="19">17192 13705 120 0,'2'24'46'0,"-2"0"-24"0,0 26-19 0,0-31 12 15,0 7-9-15,-2 6-1 16,-1 0-3-16,0 2-2 15,0 6-15-15,3-3-7 16,0-8-33-16,0-3-15 16</inkml:trace>
  <inkml:trace contextRef="#ctx0" brushRef="#br0" timeOffset="20">17090 13907 132 0,'15'-6'49'0,"3"4"-26"0,0-1-36 15,-9 3 4-15,3 0-6 16,0 0 1-16,3 0 3 16,2 0 2-16,4 3 1 15,0 2 2-15,-3 0 6 0,6 3 4 16,-6 0 14-16,5 0 6 15,-5 0-4 1,-3-3 1-16,0 0-6 0,-3-2 1 16,-3-3-5-16,0-3 1 15,-3-2-7-15,0-3-3 16,-3 0-1-16,-6 0-10 0,-6 0-4 16,-3 3 0-16,-3 0 2 15,0 5 2-15,-3 3 3 16,0 7 6-16,1 3 4 15,5 3 8-15,3 3 4 16,6 5 1-16,6 2 1 16,6-2-7-16,5-3-4 15,10-5-26-15,6-6-10 0,6-4-46 16</inkml:trace>
  <inkml:trace contextRef="#ctx0" brushRef="#br0" timeOffset="21">17834 13660 88 0,'-14'43'35'0,"14"-14"-18"0,3 19-16 0,-3-25 11 16,0 4 12-16,0 5 7 16,0-3-5-16,0 0-3 0,0-3-11 15,0 1-5-15,0-6-4 16,-3 3-20-16,3-6-9 0,0-5-46 15</inkml:trace>
  <inkml:trace contextRef="#ctx0" brushRef="#br0" timeOffset="22">17936 13917 124 0,'-15'11'46'0,"12"-1"-24"0,3 11-26 0,3-10 8 16,0 2 2-16,3 3 6 16,3 5 9-16,0-5 5 15,5-8-1-15,4 0 0 16,0-11-14-16,6-2-2 0,-6-3-2 16,0-2 1-16,-3-1 0 15,-4-2-4-15,-2 0-1 16,-6-3 1-16,-3 2 0 15,-3 1-2-15,-3 0-2 16,-5 2-13-16,-7 3-4 16,3 1-9-16,0 4-1 15,3 0-32-15,-3 3-41 16,9 0 29 0</inkml:trace>
  <inkml:trace contextRef="#ctx0" brushRef="#br0" timeOffset="23">18084 14004 104 0,'6'24'41'0,"3"-3"-22"15,6-7-7-15,-6-4 13 0,3-10 6 16,3 0 4-16,3-8-6 16,-3-2-3-16,0-1-14 15,-4-2-1-15,4-3 2 0,-3-3-3 16,-9 1 0-16,-3-1-2 0,-3 4 0 15,-6-1-4-15,-3-3-1 16,-5 3-8-16,-4 6-4 16,3 7-17-16,0 3-9 15,3 3-23 1,3 2-51-16,3 0 19 16</inkml:trace>
  <inkml:trace contextRef="#ctx0" brushRef="#br0" timeOffset="24">18254 14102 72 0,'12'69'30'0,"-12"-48"-16"0,0 6-3 0,3-14 10 16,0 0 4-16,-3-2 2 16</inkml:trace>
  <inkml:trace contextRef="#ctx0" brushRef="#br0" timeOffset="25">18269 14274 259 0,'-6'3'37'0,"3"-8"-18"16,-3-3-9-16,0-3-4 0,0-5-3 15,0-5 0-15,0-8-6 16,0-11 0-16,3-2-15 16,3 0-5-16,6 5 5 15,6 5 3-15,6 5 4 16,0 9 5-16,0 10 3 16,0 5 4-16,0 9 11 15,-1 4 7-15,-2 3 7 16,-6 3 5-16,-3 0-4 0,-6 0-2 15,-6 3-9-15,0-6-5 16,-6-3-9 0,-3 1-3-16,-2-11-20 0,-1 0-7 15,0 0-31 1,3-8-15-16,6 8-8 16</inkml:trace>
  <inkml:trace contextRef="#ctx0" brushRef="#br0" timeOffset="26">18727 13938 152 0,'0'19'57'0,"0"-3"-30"0,0 2-32 16,0-7 10-16,0 2-5 16,0 0 2-16</inkml:trace>
  <inkml:trace contextRef="#ctx0" brushRef="#br0" timeOffset="27">18680 13785 128 0,'0'-5'49'0,"3"5"-26"0,3 0-62 0,3 2-9 15,6-2 3-15,2 0 5 16</inkml:trace>
  <inkml:trace contextRef="#ctx0" brushRef="#br0" timeOffset="28">18918 13602 124 0,'-33'-16'49'0,"24"32"-26"0,-3-5-27 0,6 2 10 0,0 6 6 16,-3 2 4-16,4 10 4 16,-1 4 0-16,3 2-7 15,3 3-3-15,0-1-5 16,3-2-4-16,0 0 2 0,0 0-18 16,0-5-6-16,-3-5-34 15,-3-6-37 1,0-3 27-16</inkml:trace>
  <inkml:trace contextRef="#ctx0" brushRef="#br0" timeOffset="29">18608 13909 228 0,'3'-8'88'0,"15"3"-48"0,12 0-53 0,-6 2 9 15,6 0-11-15,2 1-2 16,1-1-52-16,12 0-22 15,-1-5 27-15,-2-7 13 16</inkml:trace>
  <inkml:trace contextRef="#ctx0" brushRef="#br0" timeOffset="30">20549 13880 124 0,'0'3'46'0,"0"-1"-24"0,3 6-13 15,0 0 14-15,3 8 2 0,-3 3 4 16,0 2-11-16,0 0-5 16,0-3-8-16,0-2 1 0,0-2 3 15,0-6-3-15,-3-1-1 16,0-1 0-16,0-1 1 16,0-8 3-1,-6-2-4-15,0 0-3 16,3-6 1-16,0-2 0 15,0-3-4-15,3 0 1 16,3 0-2-16,3 0 0 16,0 3 0-16,3 0-2 15,0 2 3-15,0 4 0 16,0 1-2-16,0 1 0 0,-1 2-12 16,1 3-2-16,3 0-25 15,0 0-8-15,0 0-27 16</inkml:trace>
  <inkml:trace contextRef="#ctx0" brushRef="#br0" timeOffset="31">20775 13925 140 0,'-3'8'52'0,"6"-3"-28"0,0 1-19 0,0-4 11 16,3 1-3-1,0-1 0-15,0-2-1 16,0 0 0-16,0-2-6 0,-3-1 0 0,3 1 1 15,-3-4-8-15,0 1-4 16,-3 0-4-16,-3-1-2 16,-3 1-8-16,0 2 0 15,-6-2 3-15,-6 3 2 16,3 2 11-16,0 2 6 16,1 6-1-16,-1 3-1 15,3 2 4-15,3 3 4 16,3 2 8-16,6 6 4 15,3 0-6-15,3-3-4 16,9 0-9-16,3-5-3 16,2-5-29-16,7-6-12 15,6-2-30 1</inkml:trace>
  <inkml:trace contextRef="#ctx0" brushRef="#br0" timeOffset="32">20987 13907 176 0,'-48'0'66'0,"36"5"-36"0,-3 3-37 15,9 0 8-15,-3 5-5 16,-3 3 3-16,3 0 6 16,4 2 5-16,5 1-5 15,3 5 4-15,5-6 3 0,4-2-15 0,3-6-5 16,3-4-9-16,6-9-5 15,0-5-2-15,-6-2 3 16,-1-4 9-16,-5 1 6 16,-3 0 5-16,-3 0 3 15,0 2 12-15,-3 1 8 16,-3 2 0-16,0 2-1 16,0 4-14-16,0 2-4 15,0 8-4-15,0 0-1 16,3 2 0-16,0 3 0 15,3 6-5-15,3-6 0 16,0 0-30 0,0-2-48-16,3-3 9 15</inkml:trace>
  <inkml:trace contextRef="#ctx0" brushRef="#br0" timeOffset="33">21210 13899 140 0,'-39'-6'52'0,"36"9"-28"0,-12 5-28 16,9 0 8-16,-3 2-7 15,3 4 2-15,1 1 7 16,2 1 6-16,3 0-6 16,3 3 3-16,5 2 4 0,16 0-14 15,-3-8-3-15,3-10-8 16,3-8-3-16,-1-3-11 15,-2-5-46-15,0-3 2 16</inkml:trace>
  <inkml:trace contextRef="#ctx0" brushRef="#br0" timeOffset="34">21293 13695 64 0,'0'16'27'16,"3"0"-14"-16,3 15-2 0,-3-7 10 0,3 8 6 0,0 2 6 0,-3 3-5 16,0 0-2-1,0-5-12-15,0 3-4 0,0-9-6 16,-3-5-1-16,0-8 1 16,0-7-2-16,0-12-2 15,3-4-10-15,0-6-6 0,3-5-8 16,0 0-2-16,3-1 5 15,0 4 2 1,0 2 14-16,2 5 14 16,1 4 6-16,0 4 9 15,0 6 5-15,-3 7-16 16,0 6-5-16,-3 0-5 16,0 0 0-16,-3 0 2 0,0 2-15 15,0-2-6-15,-3-5-100 31,9-3 43-31</inkml:trace>
  <inkml:trace contextRef="#ctx0" brushRef="#br0" timeOffset="35">21618 13975 140 0,'12'3'52'0,"2"-3"-28"0,7 0-28 0,-15 0 10 15,3 0-1-15,-3 0 4 16,0-3 5-16,0 1 1 15,-3-4-8-15,0 1 0 0,-3 0 0 16,0-3-3-16,-6 0-3 16,-6 0-5-16,0 3-2 0,-3 2 5 15,0 0 2 1,4 6-2-16,-1 2 1 0,3 3-2 16,0 3 0-16,3 2 4 15,3 3 3-15,3 2 0 16,6 6 0-1,6-3-10-15,6-2-2 0,-1-6-16 16,7-5-8-16,3-3-36 16,3-10-17-1,0-8 41-15</inkml:trace>
  <inkml:trace contextRef="#ctx0" brushRef="#br0" timeOffset="36">21897 13914 124 0,'-20'-10'46'0,"11"10"-24"0,-12 0-13 0,15 3 14 15,-9 4-13-15,-3 7-6 16,0 4 0-16,0 1-1 16,4 12-1-16,5-4 3 0,6-1 4 15,6-2-1-15,6-5 3 16,2-6-8-16,7-8-2 16,0-5 1-16,6-16 1 15,3-2-4-15,-6-6-1 16,-4-2 1-16,-2-4 0 15,-3-1 1-15,-6-4 2 16,-9-2-3-16,-6-2 0 16,-3 2 1-16,0-3 2 15,1 11 3-15,-1 5 2 16,3 8-6-16,-3 21-2 16,9 9-3-1,0 15 0-15,9 2 0 0,3 6 3 16,6 3 2-16,3 3 4 15,2-1 2-15,-2-5-47 16,3-5-60 0,-6-11 12-16</inkml:trace>
  <inkml:trace contextRef="#ctx0" brushRef="#br0" timeOffset="37">20653 13959 76 0,'0'0'30'0,"3"0"-16"0,-3 3-8 0,0-3 11 16,0 0-3-16,0 0 2 16,3 3 0-16,0-1-1 15,0 4-5-15,3-1-2 16,0-2 0-16,0-1 2 16,0 1 1-1,6 0-5-15,0-3-2 0,-3 0 0 16,3 0-2-16,0 0 1 15,-4-3 0-15,1 0 1 0,-3 1-2 16,0-1-2-16,0 0 1 16,0 1-1-16,-3-1 0 15,0 0 2-15,0 1 1 16,0-4 3-16,-3 1-3 16,0 2 0-16,0-2-1 15,0 0 1-15,0 0-2 16,0-1-1-16,-3 4 1 15,0-1-1-15,0 0-3 16,0 1 0-16,-3-1 2 16,0 0 0-16,0 3-2 15,3 0 0-15,0 0 2 16,-6 0 0-16,3 0 3 0,1 0 1 16,-1 0-4-16,0 0 1 15,3 3-2-15,0 0 0 16,-3-1 0-16,0 4 0 15,0-1 2-15,0 3 2 16,3 0-1-16,0 2-1 16,0 4 1-16,3-1-1 15,3 3 0-15,3 0 2 16,3 2 1-16,3-2 1 16,3 0 0-16,2-6 0 15,1-2-11-15,0-2-3 16,0-9-39-1,0 0-49-15,0-2 19 0</inkml:trace>
  <inkml:trace contextRef="#ctx0" brushRef="#br0" timeOffset="38">19650 13756 116 0,'-21'-8'44'0,"21"5"-24"0,-18 6-10 0,12-1 12 0,1 1-10 16,-4 0-2-16,-3 5-4 15,3 8-1-15,0 7-3 16,0 1-4-16,3 5-1 0,6 3 4 15,3 0 1-15,6 10 0 16,6-8 1-16,12-7 4 16,-1-6 6-16,1-5-3 15,3-16 2-15,-3-8-3 16,8-8 0-16,-5-5-1 16,-6-3 2-16,-6-5 1 15,-9-5 3-15,-12 2-5 0,-3 0-3 16,-3 3-3-16,-6 3 0 15,-3 7-11-15,0 3-4 16,3 8-27-16,1 6-13 16,-4 4-34-1</inkml:trace>
  <inkml:trace contextRef="#ctx0" brushRef="#br0" timeOffset="39">19915 13764 104 0,'-3'5'38'16,"3"6"-20"-16,0 36-17 0,0-31 11 15,0 5 1-15,0 6 4 0,0-1-5 16,0 6 1-16,0 2-6 15,3-5-2-15,0-5-2 16,0-3-9-16,0-5-4 0,0-5-45 16,3-6-30-1,-3-10 35-15</inkml:trace>
  <inkml:trace contextRef="#ctx0" brushRef="#br0" timeOffset="40">19894 13705 236 0,'-3'-8'90'0,"6"6"-48"0,6-3-40 0,-3 5 17 16,3-3-8-16,3 0 1 16,3 3-9-16,0-5-2 15,3 5-1-15,5 0-3 0,4 0 2 16,-3 0-32-16,-3 5-15 15,-3-2-56 1</inkml:trace>
  <inkml:trace contextRef="#ctx0" brushRef="#br0" timeOffset="41">19900 13922 160 0,'0'6'63'0,"6"-4"-34"15,3 1-25-15,0 0 13 0,3-3 1 16,6 0 1-16,3 0-8 16,5 0-4-16,4 0-4 15,0 2-25-15,-6 1-7 0,-3-3-57 16</inkml:trace>
  <inkml:trace contextRef="#ctx0" brushRef="#br0" timeOffset="42">19281 13716 112 0,'3'-8'44'0,"3"8"-24"0,-9 0-15 0,3 0 13 15,3 5-1-15,0 3-1 16,0 3 3-16,0 2 0 16,-3 14-10-16,0 2-3 0,-3 5 0 0,0 3 1 15,0-2 1-15,0 4-4 16,0-2-3-1,3-2 2-15,0-9 0 16,3-2-4-16,-3-6 1 0,0-4-22 16,0-4-10-16,0-4-48 15</inkml:trace>
  <inkml:trace contextRef="#ctx0" brushRef="#br0" timeOffset="43">19236 13750 128 0,'0'-5'49'0,"6"2"-26"0,0 1-14 0,3 2 14 16,0-3-5-16,3 1 2 15,3-1-11-15,6 0-5 16,3 1-3-16,-4-1-1 0,1 0 0 16,-3 1 0-16,0-1 0 15,-3 0-40 1,-3 1-55-16,-3 2 12 16</inkml:trace>
  <inkml:trace contextRef="#ctx0" brushRef="#br0" timeOffset="44">19287 13893 136 0,'-3'0'52'0,"6"0"-28"0,3 3-28 16,-3 0 10-16,3-3 1 16,0 0 6-16,3 0-5 15,6 0-2-15,3 0-3 16,-1 0 0-16,1 0 2 0,-3 0-15 15,0 2-8-15,-3 4-40 16,-6-1-28 0,-3 5 36-16</inkml:trace>
  <inkml:trace contextRef="#ctx0" brushRef="#br0" timeOffset="45">19251 14161 140 0,'-3'5'52'0,"6"-5"-28"0,3 2-19 0,-3 1 11 15,6-3 4-15,3 3 4 16,3-3-10-16,12 0-3 16,0-3-7-16,-1 0-1 0,1 1 1 15,0 2-9-15,-3 0-2 16,-6 0-78 0</inkml:trace>
  <inkml:trace contextRef="#ctx0" brushRef="#br0" timeOffset="46">3062 12171 36 0,'-3'2'16'0,"3"1"-8"0,0-3 1 0,0 0 9 16,0 0-10-16,0 0-4 16,0 0-3-16,0 0 1 15,0 0 14-15,0 0 7 16,0 0-5-16,-3 3-3 15,0-1-4-15,-3 4-2 16,-3-1 1-16,-3 0 4 16,0 1-2-16,0-4 1 15,0 1-7-15,0 0-2 16,1-3-2-16,-1 0 1 0,0 0 2 16,-3-3 0-16,0 0 0 15,0-2-6-15,-6 0 1 0,-3-3 0 16,4 0 2-16,-1-3-1 15,0-2-1-15,0-6 1 16,-3-4 1-16,0-1 1 16,4-3 1-16,-1 4-5 15,-3-4 1-15,-3 1-2 16,3-3 0-16,-2-3 2 16,2 3 0-16,0 0 0 15,0-3 0-15,0 0-3 16,6 0 2-16,-11-10 1 15,-1 2 2-15,3 1-3 16,0-1 0-16,1-2 3 16,2-3 1-16,-3 2-1 0,3-2-2 15,3 0-2 1,3-5 1-16,-8-3-1 0,11 3 0 16,-12 0 2-16,6-9 0 15,0 4 0-15,3-1 2 16,4 1-1-16,-4-11-1 15,6 5-2-15,-6-3 1 16,9-2 3-16,0 0 1 16,0-3-4-16,3-8 1 15,0 1 0-15,0 4 2 16,0 1-1-16,3 2-1 16,-6 0-2-16,3-2 1 0,1-1 1 15,2 6 0-15,0 8 0 16,0-3 0-16,3 3 2 15,0-3 1-15,0 3-4 16,0-6 1-16,0-4 0 16,3 4 0-16,3-5 0 15,-1-2 0-15,4-3 0 16,0-6 0-16,0-2 0 16,3 0 0-16,0 8 2 15,3 5 1-15,-6 6-1 16,6-6 1-16,3 8-2 15,-3 3-1-15,2-3 1 16,1 0 1-16,0 3-3 16,0 0 0-16,6 5 1 0,-9 0 0 15,3 0 0-15,-1 8 2 16,-2 8 1-16,-3 8 1 16,-3 5-5-16,0 6-1 15,-3 2 3-15,0 5 1 16,-6 6 0-16,-3 2 1 15,0 6-2-15,-3 2 2 16,3 6-2-16,-9-3-1 16,3 5 1-16,-3 0-1 15,3-2-3-15,-6-3 2 16,7-3 1-16,2 0 2 16,-6-2-1-16,3 0-1 15,3-3-2-15,3 0 1 0,3-11-4 16,3-7 1-1,3 2 0-15,6-3 2 16,0 1 1-16,5 2-4 16,1 0 1-16,0 0 0 15,6 0 2-15,6 8 1 16,-3 0 3-16,-7 6-1 16,1 4-1-16,-6 4 3 15,-3 4 0-15,-3 6 1 16,0 8 0-16,-6 5-7 15,0 3-2-15,-3 5-75 16</inkml:trace>
  <inkml:trace contextRef="#ctx0" brushRef="#br0" timeOffset="47">1573 16142 72 0,'3'16'27'0,"0"-11"-14"0,3 3-15 0,-3-5 4 16,3 0-2-16,-6-1 0 15,3-2-3-15,-3 0 0 16,3 0 2-16,-3 0 2 15,0 0 9-15,0 0 5 16,0 0 2-16,0 0-1 16,0 0-4-16,0 0-2 15,0 0 0-15,0 3 1 16,0-3-5-16,-3 0-4 16,0-3-4-16,3 1-1 15,-9-4 2-15,3-2-2 0,-2-2 1 16,2-14 2-16,-9 0 0 15,3-2 0-15,0-6 2 16,-6 6-3-16,-6-17-2 0,3 1 2 16,-5 5 2-16,2-6-2 15,3-1 0-15,-9-15-1 16,9 4 0-16,-5-1 4 16,5-5 1-16,-3 6-1 15,-3-3-2-15,3 2 1 16,0-5-1-16,4 0 0 15,-4 0 0-15,3-5 0 16,-6 3 0-16,3-6-3 16,-8-8 0-16,2 3 4 15,3-3 1-15,3 3-3 16,-6 3 1-16,4-3 2 16,5-3 1-16,0 6 1 15,3 5 0-15,3-9-2 0,0 7 1 16,4-1-4-16,-4-11 0 15,6 4 3-15,-9-6 1 16,6 0-1-16,0-3-2 16,-3-5 3-16,6 3 2 15,-3-1-2-15,3 6-2 16,3 3 0-16,0 5-1 16,3-11 0-16,-2 6 0 15,2-6 0-15,3 6 0 16,0 0 0-16,0-14 2 0,0 3 1 15,0-3 1-15,3 6-2 16,2 2-2 0,-2-5 1-16,3 0-1 0,-3 1 0 15,6 4 0-15,3-18 4 16,-3-8 2-16,0 10-7 16,0-5-1-16,3 11 0 15,-3 8 1-15,3-9 1 16,-3 9 2-16,0-6-1 15,3 9-1-15,-1-1 5 16,7-10 1-16,-6 5-5 16,6-8 0-16,-3 0-1 15,3-10 2-15,3 2-3 16,8 5 0-16,-5 9-1 0,0 2 0 16,0 2 6-16,0 1 2 15,-1 2-5-15,-2 1-2 16,0 4-3-16,3-2 3 15,3 0 0 1,-3 3 1-16,2-11 0 0,-5 5 0 16,9 3 0-16,-6-13 0 15,3-6 0-15,14 9 2 16,-2-1-3-16,-3 9 0 16,-1 2 1-16,-5 5 2 15,0 3-1-15,3 2-1 16,5 9 1-16,-8 2 1 0,6 5-1 15,2-7-1-15,1 5 1 16,12 2 1-16,-1 6-3 16,-8 2 0-16,-3 3 1 15,-12 8 2-15,-4 5-3 16,-2 9 0-16,-12 4 1 16,-6 3 0-16,-3 3-9 15,-6 2-2-15,-6 4-5 16,-12 1-1-16,-5 4 8 15,-1 2 2-15,0 5 7 16,3 0 4-16,4 0 1 16,2 1 2-16,3-1-4 15,6-2-2-15,9-1-7 16,3-2-1-16,6 0 3 16,12-2 2-16,9-4 2 15,14-2 0-15,-8 1-3 0,0 1 2 16,-4 4 1-16,-5-1 0 15,-3 6 2-15,-6 2 3 16,-3 3 2-16,-3 2 3 16,-3 14-3-16,-6 0 1 15,-6 2-10-15,0 1-3 16,0 2-44 0,-3-2-35-16,-3 4 26 15</inkml:trace>
  <inkml:trace contextRef="#ctx0" brushRef="#br0" timeOffset="48">5044 14145 56 0,'0'0'22'0,"0"2"-12"0,3-2-10 16,-3 0 5-16,0 0 5 15,3 3 6-15,0 2-4 16,3 3-2-16,0 3-3 16,0 2-2-16,6 5-3 15,0 1 1-15,3 2-2 16,0 3-1-16,2 5 1 16,1 5 1-16,0 6 3 15,0 3 2-15,-3 1-6 16,0-1 0-16,0 2 3 15,-6 0 5-15,2 0-5 16,-2-3-2-16,0 3-1 16,-3-3 1-16,-3 11 1 0,0-2 3 15,-3-4-1-15,0 1 0 16,-6-3-1-16,-3-3 0 16,0 6-2-16,-3-3-4 0,-2 2 1 15,-4 1 10-15,-3 0 3 16,0-1-5-16,-3-2-4 15,-3 0 2-15,1-2 1 16,-4-6 2-16,-3 2 0 16,-3 1-2-16,4 0-1 15,-1 2-3-15,-3 0 1 16,1 3-2-16,-1 3-1 0,0-6-2 16,-3-5 1-16,1 6 3 15,-1-6 1-15,-6 0-4 16,4-3-1-16,-1 1 1 15,3-1 2-15,-2-2 2 16,-1 7 1-16,0-7 0 16,1 2 2-16,-1 1-3 15,0-6 0-15,1 5-1 16,-4-5 1-16,0 6 0 16,4-9 1-16,-1 6-5 15,0-5-1-15,-2 4 3 16,2-2 1-16,-3-2-3 15,-2-3 1-15,2 2 0 16,0-5 2-16,1 3 3 16,-1 3 2-16,3-1-6 0,1 0-2 15,-1 4 2-15,-3-4 1 16,1-5 0-16,2-2-2 16,3 2 1-16,1-8 1 15,5 0 1-15,3 1 1 16,3-4-5-16,4-7 1 15,5 5 0-15,6-8-14 16,6-3-3 0,6-2-11-16,6-3-3 15,3-3-7-15,3-5-2 16,9-2-22 0</inkml:trace>
  <inkml:trace contextRef="#ctx0" brushRef="#br0" timeOffset="49">3431 16616 104 0,'-6'0'38'0,"3"0"-20"0,-3 2-6 15,3 1 13-15,-3 2-2 16,-3 3-2-16,-6 3-5 16,-3 5 0-16,-5 0-9 15,-4 8 0-15,0-1 0 0,0-2-1 16,0 6 1-16,1-9-4 15,5 6 0-15,3-8-1 16,3-3 1-16,6 1 0 16,6-1 1-16,9-3-2 15,6-2-2-15,9 6-2 0,6-1-1 16,5-3 2-16,4 1 2 16,3 0 0-16,-6-3-1 15,-4 2-4-15,-2-2-2 16,0-3-44-1,0 1-56-15,-4 2 18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9:41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10798 160 0,'-6'2'60'0,"12"-2"-32"0,-6 0-24 16,0 0 13-16,3-2 9 16,0-4 6-16,0-2-1 0,0-2 1 15,0-11-18-15,-3-6-4 0,0-7 1 16,0-11-7-16,0-5-2 15,6-11-4-15,-6-16 1 16,3 0 1-16,3 1 2 16,0 1-1-16,9 7-1 15,-9 7-2-15,9 8 1 16,-9 11 1-16,3 10 0 16,5 8 2-16,-5 11 1 15,6 13 1-15,3 13 0 16,3 11-2-16,6 15-2 15,-1 9 1-15,1 13-1 0,3 16 0 16,3 5 2 0,0-8-1-16,2-5-1 0,-5-6 1 15,0-7-1-15,-6-11 0 16,-1-11 2-16,-5-5 1 16,-3-8 3-16,-9-5 1 15,-6-5 1 1,-9-9 0-16,-6-10-7 15,-6-2-2-15,-8-3-5 16,-10-3 1-16,-6-3-4 16,-8-5 1-16,-10 1 2 15,-2 1 1-15,5 7 7 16,4 1 4-16,-1 4 1 0,12 2 3 16,10 3-5-16,5-1-1 15,9 1-4-15,3 0-1 16,12-3-6-16,9-3 0 15,9-10 1-15,18-5 1 16,21-4-2-16,5 1 2 16,13-2 3-16,-4-1 3 15,4 0 0-15,2 3-1 16,3 0 1-16,-11 2-1 16,-4 6 0-16,-8 5 2 15,-12 3 1-15,-9 5 1 16,-10 0 2-16,-14 19 10 15,-15 7-2 1,-14 17-3-16,-16 15 1 0,-6 11-1 16,-2 10 3-16,-4 6 2 15,0 0-1-15,1-3-7 16,2-5-5-16,6-8-2 16,7-9 1-16,5-4-14 15,3-11-5-15,6-8-40 16,9-8-17-16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2:56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8717 3088 352 0,'-15'0'0'0,"-20"2"2"16,11 6 3-16,-9 0-2 15,-9 3 0-15,-5 5-1 16,-4 5 1-16,4 8-2 0,-4 11-3 16,3-6 1-16,4 11 1 0,8-3 2 15,6 1-3-15,12-1-2 16,9-5-1-16,9 3 3 15,9 5 0-15,6 10 3 16,6 3-3-16,9 3 0 16,3 0 1-16,-1-5 2 15,-5-1-3-15,-9 4 0 16,-6 1 1-16,-12 1 2 16,-12-3 1-16,-12 1 3 15,-6-6 19-15,-11-6 8 16,-7-4-14-16,3-9-6 15,1-8-6-15,2-4-2 16,9-7-3-16,7-4-2 0,5-3 1 16,6-3-1-16,15 1-11 15,6-1 3 1,9-3 2-16,9 4 1 16,8-1 1-16,1 3 3 15,0 5 0-15,-6 14 1 16,-7 10 2-16,-8 18-3 15,-12 9 0-15,-15 2-1 16,-8 13 0-16,-4 3 2 16,3 8 2-16,6-8-1 15,3-10 2-15,9-6 0 16,9 0 1-16,15-2-2 16,15-9 1-16,9 3-4 15,5-7-2-15,7-6-18 0,5-8-9 16,10-8 0-16,8-5 3 15,6-11-69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3:57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22389 1447 296 0,'-3'-8'110'0,"3"8"-86"0,3 3 9 16,-3-3-3-16,6 5-14 16,-3-5-2-16,5 3-6 15,1 0 0-15,0-1-5 16,12 4 3-16,0-6 0 15,-3 2 2-15,0 1 2 16,-3-3-5-16,2 0-1 16,-2 0-2-16,-3 0 1 0,-3 0 0 0,-3-3 3 15,3 1 1-15,0-4 3 16,-3 1-5-16,-6-3-3 16,9 3 1-16,-6-3 0 31,-6 0-1-31,3 3 1 0,-3-3-2 15,3 2 2-15,0 1-2 0,-9 2-1 16,0-2 1-16,-6 0-1 16,0 2-3-16,-3 3 2 15,-5 8-1 1,5-8 0-16,3 5 0 16,-3-2 0-16,3 2 0 0,0 9-2 0,3-9 3 15,0 8 0-15,3 0-2 31,4 3 2-31,-1 0 1 0,6-3 2 16,0 0-1-16,6 1 2 16,-1-1-2-16,13 0-1 15,-3-5 3-15,6 0 0 16,-3 3-6-16,0-11-2 16,-3 0-62-16,3-6-28 15,-1 4 46-15,4-4 25 0</inkml:trace>
  <inkml:trace contextRef="#ctx0" brushRef="#br0" timeOffset="1097.4309">22707 1344 296 0,'-12'-3'110'0,"9"6"-86"0,21-6 9 0,-12 6 19 15,-6 18-8-15,0-2-36 0,0 5-16 16,3-3 2-16,-3 3-1 0,3-3 3 15,0-3 18 1,0 3 10-16,-3-2-10 16,0-6-5-16,6-8-3 15,-6 3-2-15,0-8 2 16,0 0 1-16,0-8-3 16,0 3-3-16,-6-3-3 15,12-5 1-15,-6 13-1 31,9-24 0-15,6 3 2-16,-3-3-3 16,2 11 0-16,-5 0 2 0,6 5 2 15,-6 3 0-15,3-1-3 0,3 6 1 16,-9 0-37-16,9 6-16 0,-6-1 27 16,6-5 15-1</inkml:trace>
  <inkml:trace contextRef="#ctx0" brushRef="#br0" timeOffset="6771.6753">22189 1193 212 0,'-6'0'82'0,"6"-13"-64"0,3 26 22 31,-3-13 7-31</inkml:trace>
  <inkml:trace contextRef="#ctx0" brushRef="#br0" timeOffset="6930.9354">22186 1207 458 0,'3'18'37'15,"-3"11"-19"-15,0 3-6 0,0 8 1 16,3-1 2-16,-3 4 0 16,3-4-3-16,0 1-2 0,0-8-6 0,0-1-1 15,0-4-1 1,-3-11 1-1,0-6-2-15,0 6 2 0,0-16-9 16,0 0-1-16,0 0-67 0</inkml:trace>
  <inkml:trace contextRef="#ctx0" brushRef="#br0" timeOffset="7403.0713">22296 1397 280 0,'-6'-3'107'0,"6"3"-83"0,-6 8 17 16,6-2 4-16,-3-4-11 16,0 4 0-16,-3 1-19 15,-2-1-9-15,-1-1-4 16,3 3 0-16,0 0 1 0,0 3 1 15,3-6 0-15,0 3-5 16,3-3-1-16,3 3-13 16,3 5-5-16,3 0 11 15,3 6 4-15,-1-3 15 16,4 0 6-16,0 10-19 16,-3-10-9-16,-3-5 7 15,6-9-216 16</inkml:trace>
  <inkml:trace contextRef="#ctx0" brushRef="#br0" timeOffset="16079.3004">23076 1331 104 0,'-3'0'41'0,"-3"5"-32"0,9-5 15 16,-6 0 5-16,3 0-1 15,-3 0 3-15,3 0-4 16,0-5-2-16,0 5-13 15,6 5 6-15,-6-5 4 0,0 0 6 16,0 5 6-16,-3-7-8 0,3 7-3 0,0 0-7 16,0 1-2-16,-3 2-4 31,0 5-1-31,0-8-1 0,3 8 0 16,3 3-4-1,0 3 4-15,0-6 2 16,0 6-10-16,0-6-4 15,0 0 8-15,-3 0 4 16,0 0-12-16,0-7-7 16,0-6 19-16,0 5 8 15,0-5-1-15,0 0 2 16</inkml:trace>
  <inkml:trace contextRef="#ctx0" brushRef="#br0" timeOffset="16264.952">23067 1453 420 0,'-3'-11'156'0,"9"16"-121"0,0-18-10 0,-3 8-13 16,0-3-15-16,3-5 2 16,0-1 1-16,3 1 0 15,-3 0 0-15,0 8-3 0,0-1 2 16,0 6 1-16,-3 0 2 0,0 8-1 16,6-2 2-16,-3 4 4 15,0 3-5 16</inkml:trace>
  <inkml:trace contextRef="#ctx0" brushRef="#br0" timeOffset="16389.8393">23174 1513 428 0,'0'14'159'0,"0"-1"-124"0,0-8-9 16,0-5-12-16,0 3-13 16,0-3-1-16,0-3-15 0,0 3-5 15,0-5 10 1,0-3-48-16,0 0-18 0,0-3 30 0,3-2 15 15</inkml:trace>
  <inkml:trace contextRef="#ctx0" brushRef="#br0" timeOffset="17432.2807">23296 1394 296 0,'-11'3'112'0,"19"-6"-87"0,-2 3 18 0,0 3 0 16,3 2-17-16,-3-5-4 15,6 6-13 1,12-6-6-16,6 8 0 0,-9-8 0 15,-4 5 3-15,1-5 1 16,-3 0 1-16,0-5 0 16,-3 5-2-16,0-8-1 15,0-3 1-15,0 3 1 16,-6 0-3-16,-3-5-1 16,-3 2 1-16,0 3 0 15,-6 3 0-15,-9-3 0 16,12-2-7-16,-24 7 0 15,-3 3 1-15,3 3 1 16,-2 2 1 0,2 8 0-16,3-2 0 15,3-1-3-15,6 6 2 0,15-16-4 32,-3 35 3-32,6-14 1 15,12 5 1-15,0-2 0 16,12-6-3-16,-6-4 2 15,3-6 1-15,2-3-25 0,-2-5-8 16,-6-8-56-16,-6-3-22 0,3 3 57 16,3-5 30-16</inkml:trace>
  <inkml:trace contextRef="#ctx0" brushRef="#br0" timeOffset="17939.5959">23671 1140 220 0,'0'-10'82'0,"0"15"-64"0,0-13 26 16,0 8 9-16,0 0-9 15,0 3-4-15,0 7-7 0,0-2-1 16,0 16-18-16,0 11-10 0,0 4-6 16,-2 11-8-16,2-2-4 15,0 2 25-15,0-2 12 16,0-3-7-16,0-13-1 15,0 7-16-15,0-20-4 16,2-6-69-16,-2-13-28 16,0 0 52-16,0-10 25 15</inkml:trace>
  <inkml:trace contextRef="#ctx0" brushRef="#br0" timeOffset="18977.9848">22621 1844 108 0,'3'-5'41'0,"-6"5"-32"0,-3 0 20 0,3-5 6 15,3 2 0-15,-3 0 2 16,3 1-3-16,0-4 1 16,-3 1-19-16,-6-3 13 0,6 0 7 15,0-2 1-15,-3 7 0 0,-3-2-3 16,-3-3-1-16,0 2-5 16,-9 9-3-16,7-6-9 15,-7 9-3-15,9 2-7 16,-9 5-4-1,9 5-6-15,3 1 0 0,9-19-9 32,24 34-11-32,0-7-5 15,0-6-46-15,-1-5-21 16,1-3 50-16,-3-5 23 16</inkml:trace>
  <inkml:trace contextRef="#ctx0" brushRef="#br0" timeOffset="19423.3679">22749 1855 228 0,'-3'2'88'0,"6"-4"-69"0,-9 4 15 0,6 1 1 0,-3 2-14 15,0 3-4 1,0 3-10-16,-3 5-3 0,6 2-2 16,0 1-2-16,9-6 1 0,-3 0-1 15,6 0 0-15,3 1 2 16,2-9 1-16,1-2 1 16,3-6 2-16,-3-2 12 15,0-9 6-15,-12-4 1 0,-6-1 0 16,0 4-6-16,-6 1-1 15,0 1 1-15,-9 0 2 16,-3-6-7-16,3 11-3 16</inkml:trace>
  <inkml:trace contextRef="#ctx0" brushRef="#br0" timeOffset="20050.3138">23118 1839 228 0,'-6'-5'88'0,"-3"-1"-69"0,6 6 15 16,-3 0 3-16,0 0-8 16,-6 0-2-16,6 6-18 0,-3-1-5 15,-3 8-8 16,3 19 0-15,6-6 2-16,3-5-4 16,6-2 0-16,3-6 0 15,0-5 4-15,3-3 1 16,-3-5 5-16,0-5 2 0,-9 5 17 16,9-32-10-1,0-2-2 1,-6 2 0-1,0-2 0-15,-3-3 8 0,0 2 5 0,-3-2-13 16,3 8-1-16,0 11-3 0,-3-1 3 16,3 11 4-16,-6 3-6 15,6 2 0-15,0 11-6 16,6 0-2-16,0 11 2 16,-3 7 1-16,0 6-1 15,3 2-2-15,0-7 1 16,0 5-1-16,-3-6-11 15,3-2-5-15,0-8-41 16,0-3-17-16,-1-8 35 16,1 1 21-16</inkml:trace>
  <inkml:trace contextRef="#ctx0" brushRef="#br0" timeOffset="20566.5173">23285 1852 236 0,'5'8'90'0,"-10"-16"-70"0,5 11 15 0,8-3 0 16,-5 5-7-16,-3 0 0 15,9 1-6-15,6 2-4 16,0-3-10-16,6-3-3 0,-9 4 1 16,15-1 25-1,-1-5-21-15,-5-5-6 16,-6-1-10-16,3-1-2 16,-6-1 13-16,3-3 6 0,-9-2-1 15,6 0 0-15,-9-3-2 16,-3 10 0-16,-3-12-7 15,-9 13 0-15,0-3 1 16,0 8 1-16,-9 5-4 16,-6-2-1-16,4 7-2 15,-4 3 0-15,9 1-2 16,0 4 1-16,3 6-13 16,6 0-3-16,6-3 11 15,12 3 5-15,15-6 15 16,-3 3 8-16,9-7-7 15,-1-1-3-15,4-5-19 16,-3-8-7-16,0-3-75 0,-7-10-31 16,-2-6 67-16,-6 6 36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4:42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17590 16738 176 0,'3'-6'68'0,"12"6"-36"0,-3-18-29 16,-9 10 17-16,3 5-10 16,-3-2-1-16,0 0-3 0,-3-1 1 15,0-2-2 1,-21 3-3-16,-3-3 2 0,-5 0-1 16,-10 3 5-16,-12 0 3 15,-5 5 5-15,-7 0 4 16,-5 0-8-16,-7 8-4 15,-5-3-3-15,-3 8-1 16,-1 3-2-16,-5 8-2 16,-6 2 1-16,-6-2-1 15,-7 10-5-15,1 11-1 16,-12 11-4-16,3-3 1 16,-3 13 3-16,9 0 3 15,6 6 2-15,5 4 3 0,13-4 3 16,12-3 2-16,14 7-3 15,13-2-3-15,11 8-9 16,12-2-3-16,15-4-5 16,12 9-1-16,15-11 5 15,18-5 3-15,8-8 0 16,22 2 3-16,20-10 2 16,9-13 2-16,16-6 1 15,14-15 3-15,14-19-1 16,22-5 2-16,15-9 2 15,8-1 2-15,13-12-1 16,-7-15 1-16,7-1-2 0,-16-7 0 16,-8-21 1-16,-9 5 1 15,-18-14-6-15,-1-10 0 16,-20-8 1-16,-17 8 1 16,-13-8 3-16,-15 6 1 15,-17-1 5-15,-16 1 3 16,-20 4-2-16,-15-4 2 15,-12 12-6-15,-15 1-3 16,-18 10-3-16,-14 0 0 16,-10 11-2-16,-20 5 2 15,-18 8-7-15,-10 8 1 16,-20 8-4-16,-18 11 0 0,-14 7-10 16,-19 11-3-16,3 19 1 15,-2 7 3-15,-7 11 8 16,4 11 4-16,-1 18 3 15,15 0 1-15,-8 11 0 16,5 7 2-16,18 14 1 16,6 0 1-16,15 0-2 15,18 0-2-15,3 5-2 16,21-10-1-16,17-1-3 16,22-7-1-16,11-16-1 15,33 10 0-15,18 1 0 16,24-14 2-16,32 5 2 15,27-21-1-15,33-10 6 16,3-13 3-16,18-14 3 16,18-8 1-16,5-23 0 15,16-14 0-15,2-8 2 16,13-8 4-16,-13-20-6 0,1 2 0 16,-7-19-2-16,-11 6 1 15,-19 2-4-15,-5-8-2 16,-24 6 0-16,-6-11-1 15,-24 8 2-15,-17 5 3 16,-19-8 2-16,-20 9 3 16,-15 9-5-16,-18-4-3 15,-12 0-1-15,-27 10-1 16,-6 3-3-16,-11 7 2 16,-22 4 1-16,-11-1 0 15,-18 14-3-15,-21 10 2 16,-6 5-4-16,-15 22-1 0,-24 10-8 15,-12 6-2-15,-2 12-2 16,8 4 1-16,3 23 4 16,1 0 6-16,5 19 4 15,15 0 2-15,6 10-2 16,9 6 0-16,18 15 2 16,3-2 2-16,24 13-2 15,11-8 0-15,22 11-4 16,17 2 1-16,18 1-5 15,18-9-1-15,30-10 2 16,17-8 3-16,28-14 0 16,17-17 1-16,18-4 7 15,21-29 3-15,15-23 3 16,24-8 5-16,-1-25 1 0,7-9 3 16,12-30-6-1,5-16 1-15,1-15-6 0,-7-20 1 16,-17 1 1-16,-10-10 2 15,-23-17 1-15,-9 14 0 16,-26-6-2-16,-28 14-1 16,-23-3-3-16,-25 18 1 15,-23 16-13-15,-21 9-5 16,-14 4-24-16,-28 14-10 16,-14 16-67-16</inkml:trace>
  <inkml:trace contextRef="#ctx0" brushRef="#br0" timeOffset="1">9235 7265 64 0,'-6'-10'27'0,"3"7"-14"0,-6-2 2 0,0 5 15 16,-6 0 4-16,1 0 4 15,-1 5-12-15,-3 6-6 16,-3-1-11-16,-3 6-4 16,0 16-3-16,4 2-4 0,2 3 1 0,3 1-4 15,6 6 1-15,6-1 0 16,3-6 2-16,9-3-1 15,6-2 1-15,3-6-5 16,8-4-3-16,7-6-23 16,0-9-46-1,-3-1 6-15</inkml:trace>
  <inkml:trace contextRef="#ctx0" brushRef="#br0" timeOffset="2">9280 7551 24 0,'-3'11'11'0,"6"-6"-6"0,0 32 5 0,0-21 9 15,0 3 1-15,-3 2 0 16,3 3-6-16,0-3-1 16,-3 2-6-16,0 1 1 0,0-5-1 15,0-3 1-15</inkml:trace>
  <inkml:trace contextRef="#ctx0" brushRef="#br0" timeOffset="3">9295 7808 189 0,'0'5'18'0,"0"-7"-7"16,-3-4-5-16,0-4-6 16,0-6 0-16,0-5 0 15,0-1 0-15,0-7 0 0,3 0-3 16,3 3 0-16,0-1 2 16,0 3 2-16,3 1-2 15,3 4-2-15,0 6-1 16,5 5 0-16,4 5 3 15,-3 3 0-15,3 6 1 16,-6 7 0-16,-3 5 4 16,0 1 5-16,-3-3 1 0,-3 0 2 15,-9 0-2-15,0-3-1 16,0 0-5-16,-3-2-1 16,0-3-19-16,0-3-7 15,-3-5-23 1,3-3-33-16,3-2 22 15</inkml:trace>
  <inkml:trace contextRef="#ctx0" brushRef="#br0" timeOffset="4">9491 7631 104 0,'0'21'41'0,"0"-19"-22"0,0 1-14 0,0-3 11 0,0 0-7 16,0 0-3-16,0 0 5 15,0 0 3-15,0 0-3 16,0 0-1-16,0-3-6 16,0-15-3-16,3-1 0 15,0 3-1-15,3 1-3 16,0 1 0-16,3 1-1 15,0 3 0-15,0 2-13 16,0 0-4-16,6 2-24 16,-1 1-27-16,7 0 25 15</inkml:trace>
  <inkml:trace contextRef="#ctx0" brushRef="#br0" timeOffset="5">9685 7546 64 0,'-6'13'27'0,"9"6"-14"0,-3 7-9 0,0-18 8 15,0 3-3-15,3-1 0 16,3 1-3-16,0-3 1 16,-1 0-4-16,4-3 0 15,3-2 5-15,0-6 3 16,0-2-4-16,0-3-2 15,6-8-5-15,-3 3 0 0,-3-3 4 16,-9 0 2-16,0 3 2 16,-6-1 0-16,-3 4-4 15,0-1-3-15,0 3-16 16,-3 3-7-16,0 2-33 16,0 3-15-16</inkml:trace>
  <inkml:trace contextRef="#ctx0" brushRef="#br0" timeOffset="6">9929 7467 72 0,'-9'2'30'0,"3"3"-16"0,-3 3-8 0,6-2 11 16,-3 2-7-16,0 2-3 16,-3 3-4-16,0 14-3 15,3-3 1-15,3 0 1 16,6-3-3-16,3-3 0 16,0 1-1-16,6-3-2 15,3-6-13-15,0-2-6 16,3-3-15-16,-3-2-4 15</inkml:trace>
  <inkml:trace contextRef="#ctx0" brushRef="#br0" timeOffset="7">10021 7538 28 0,'3'5'11'0,"3"-5"-6"0,-3 6 14 16,3-4 12-16,3 1-9 16,9 2-4-16,-1-2-11 15,1-3-3-15,0 0 0 16,0-3 2-16,0-2-3 0,-3-3-2 16,-3 0 2-16,0-3 2 15,-3 3-2-15,-6 1-2 16,-3-1 2-16,-3 0 0 15,-6 2-4-15,-3 4-1 16,-6 2 3-16,-9 0 1 16,3 5 2-16,3 3 2 15,1 3-3-15,2-1-2 16,3 6 2-16,3 3 2 16,3-4-2-16,3 1 0 15,6-3-6-15,6 1 0 16,6-4 1-16,12-2 1 0,0 0-24 15,2-3-8-15,1-2-14 16,0-3-4-16</inkml:trace>
  <inkml:trace contextRef="#ctx0" brushRef="#br0" timeOffset="8">10384 7461 108 0,'0'-2'41'0,"-3"2"-22"0,0 0-7 0,3 0 16 16,-3 2-5-16,0 1 1 15,-3 0-11-15,0 2-3 16,0 0-6-16,0 0-3 0,3 3 0 15,0 0-1-15,3 0 0 16,0 0-5-16,0 0 1 16,3 0 0-16,3 0 2 0,0 5 1 15,0-2 1-15,-3 5 0 16,0-3 2-16,-3-3-1 16,0 1 2-16,-3 0 2 15,0-3 4-15,-3 0-2 16,0-1 1-16,0-1-5 15,-3-1-2-15,1-2-9 16,2-1-5-16,3-2-31 16,0 0-51-1,0 0 13-15</inkml:trace>
  <inkml:trace contextRef="#ctx0" brushRef="#br0" timeOffset="9">10506 7453 116 0,'-18'8'44'0,"12"-5"-24"0,-3 2-15 0,6 0 13 16,0 1-10-16,-3-1-4 15,4 0-3-15,-1 1 1 0,3-1-1 16,0 3-5-16,3 0-2 0,2 0 3 16,10 0 1-16,-3 5-1 15,6 0 2-15,-3-2 3 16,-3 2 1-16,-3-2 18 15,-3-1 11-15,-9 3-1 16,-9 1 2-16,0-4-17 16,-3 1-4-16,0-3-8 15,-3 0-1-15,3-3-17 16,1-2-5-16,2-3-42 16,3 0-50-16,6-3 25 15</inkml:trace>
  <inkml:trace contextRef="#ctx0" brushRef="#br0" timeOffset="10">10658 7231 72 0,'12'11'27'0,"0"2"-14"0,15 11 0 15,-19-11 14-15,7 11 2 16,-3 10 5-16,0 3-1 16,-3 0 0-16,-3 11-3 15,-3-6 1-15,-3-5-17 16,-6 0-8-16,-9 0-2 0,0-2-14 16,-3-1-6-16,-2-2-38 0,-4 2-15 15,-6-5-8 1</inkml:trace>
  <inkml:trace contextRef="#ctx0" brushRef="#br0" timeOffset="11">4830 16473 36 0,'0'3'13'0,"0"10"-6"0,0 8 11 16,0-10 12-16,0 2-2 16,3 8-2-16,-3 5-10 15,6 9-5-15,-6 5-6 16,6-3-2-16,0 2 3 15,-3-7 3-15,0-6 0 0,0 1 0 16,0-6-5-16,0-5-3 16,-3-3 4-16,0-5 1 15,0-3 4-15,0 1 4 16,0-9-6-16,-3 0-2 16,0-5-1-16,0-7-1 15,0-4-5-15,0-5-1 16,0-2 1-16,0-3 2 15,6 2 0-15,3-2-1 16,0 0-2-16,3 3-1 16,2-4-1-16,1 7 3 15,3-4-2-15,0 9 1 16,3 4-3-16,0 12 1 0,0 4 2 16,6 4 1-1,-7 2-2-15,4 2 2 0,-3 4 3 16,-3-1 3-16,-9 3 4 15,-6-1 5-15,-6-1-4 16,0-1 2-16,-3-2-5 16,-3-1 1-16,-3-2-3 15,-3-3 0-15,1-5-12 16,-1 0-5-16,0 0-16 16,3-5-8-16,3 0-29 15,3-3-24 1,3 3 33-16</inkml:trace>
  <inkml:trace contextRef="#ctx0" brushRef="#br0" timeOffset="12">5160 16502 72 0,'3'16'30'0,"0"0"-16"0,0 5-14 0,0-13 7 16,0 8 5-16,0-3 2 16,0 0 4-16,0 0 3 15,-3 1-7-15,0-4-3 16,0-4-6-16,0 4-2 0,0-7-1 16,0 5-2-16,0-8 1 0,0 0 3 15,0-3 2-15,-3-2-2 16,3-3-3-16,0-3 0 15,0 1-1-15,0-4 0 16,0 1 0-16,3 3 0 16,3-4 0-16,0 7-3 15,0-4 2-15,0-2 1 16,3 7 0-16,0-2-9 16,6 6-4-16,2-1-37 15,1 6-29 1,0-1 31-16</inkml:trace>
  <inkml:trace contextRef="#ctx0" brushRef="#br0" timeOffset="13">5389 16544 132 0,'-14'0'49'0,"11"3"-26"0,-3 0-31 0,3 5 7 16,0-3-3-16,0 8-1 15,0-2 4-15,3 2 2 16,3 0 2-16,3 0 1 16,3-5 0-16,2 6 0 15,4-6 0-15,0-6 2 0,0-4-3 16,3-6 0-16,0 2-1 16,-3-4 1-16,-3-4 0 0,-3 1 5 15,-9 3 3-15,-3-6 0 16,0 0 3-16,-6-3-3 15,0 4-1-15,0 1-11 16,-3 4-1-16,3 2-16 16,0 2-5-16,-3 9-24 15,6 8-36 1,3-1 18-16</inkml:trace>
  <inkml:trace contextRef="#ctx0" brushRef="#br0" timeOffset="14">5648 16515 132 0,'-6'-5'49'0,"3"5"-26"0,0 0-23 0,1 0 13 16,-1 0-7-16,-3 8 2 15,-3-3-1-15,0 1 1 16,-6 1-4-16,3 4 2 0,-3 2 0 15,3 3-5-15,3 0 0 16,9 0-3-16,0-3-2 16,9 0 3-16,3 1 0 15,0-9 1-15,0-5 2 16,0-5-6-16,3 2 1 0,-3-8-4 16,-1 3 2-16,-2-2 3 15,-3-1 1-15,0 1 1 16,-3-4 2-16,-3 9-3 15,0-8 0-15,0 10 1 16,0 1 0-16,0 2 0 16,0 2 0-16,3 6-3 15,0 5 2-15,3 9-1 16,3-4 0-16,3 9 2 16,3 4 2-16,-3 1 5 15,-3-5 4-15,-3-6 5 16,-6 3 2-16,-6-3 2 15,-3-8 2-15,-3 5-8 16,-3-10-3-16,-3 6-6 0,0-9-2 16,0-5-14-16,-5-5-8 15,-4-1-15 1,3-2-3-16,6-5-23 16,3-3-29-16,3-8 28 15</inkml:trace>
  <inkml:trace contextRef="#ctx0" brushRef="#br0" timeOffset="15">5782 16505 108 0,'3'31'41'0,"0"-23"-22"0,0 6-22 0,0-9 8 0,-3 6 2 16,0-4 4-16,0 1 5 15,0-2 2-15,0 4-1 16,0-7 2-16,0 2-10 16,0-2-5-16,-3-3-3 15,3-3 1-15,-3-2 1 0,3 0-6 16,0-6 0-16,0-5 1 16,0 3 1-16,0-6 1 15,3 4 0-15,3 1 0 16,0 4 0-16,3 2 0 15,0 2 0-15,3 4-3 16,0-3 2-16,0 12-8 16,3-4-4-16,0 0-22 15,-1-3-45-15,4 5 9 16</inkml:trace>
  <inkml:trace contextRef="#ctx0" brushRef="#br0" timeOffset="16">5982 16507 116 0,'-9'0'44'0,"-3"0"-24"0,-3 0-17 0,9 8 10 16,0 0-8-16,-3 0-1 15,0 3 0-15,0-3 0 16,0 10-2-16,3-5-2 0,3 6 3 16,3-3 0-16,6-3 3 0,3-2-1 15,0-3 2-15,6-3-4 16,0-5 0-16,3-5 1 15,-3-3 0-15,0-3-5 16,-3 0 1-16,-3 1 0 16,-4-3 0-16,-2-1 0 15,-3 4 2-15,0-1-1 16,-5 1 2-16,-1 2 2 16,-3 10 2-1,6 4-3-15,0 2-5 16,3 2 0-16,6 3 3 15,0 1 3-15,3 4-2 16,-1-2-2-16,1-3 0 16,3-2-1-16,0-3-18 0,0 0-8 15,0-6-22 1,0 1-33-16,0-6 18 16</inkml:trace>
  <inkml:trace contextRef="#ctx0" brushRef="#br0" timeOffset="17">6116 16555 80 0,'-6'0'30'0,"9"0"-16"0,-3 3-17 0,3-1 8 16,0 1 7-16,0 8 7 16,0-4-4-16,0 7 0 0,0-1-3 15,0 0 0-15,-3 0-6 16,3-2-4-16,0-3-1 15,0 0 1-15,-3-3-1 16,0-5 2-16,0 0 0 0,2 0-4 16,-2-5-1-16,3-3-8 15,0-3-2-15,0-2-4 16,0 0-3 0,6 0 8-16,-3 2 11 15,0 0 7-15</inkml:trace>
  <inkml:trace contextRef="#ctx0" brushRef="#br0" timeOffset="18">6193 16579 193 0,'9'2'20'0,"0"6"-1"16,0-2-2-16,-6 4-10 16,0-2 2-16,0-3 2 0,0-2-6 15,-3-3-3-15,0 0 1 16,0 0 0-16,3 0-1 0,3 0-2 16,0-5-10-16,3-3-4 15,0-5 0-15,2 5 3 16,1 0 5-16,3 3 3 15,0 2 2-15,0 3 3 16,0 3 5-16,-3 2 4 16,0 3 2-16,0 0 5 15,0 5-10-15,-1-3-2 16,-2 1-4-16,0 0 1 16,-3-3-130-1,9-3 32-15</inkml:trace>
  <inkml:trace contextRef="#ctx0" brushRef="#br0" timeOffset="19">7015 16452 104 0,'-9'0'41'0,"0"5"-22"0,0-2-11 16,3 2 11-16,-3 0-7 15,-6 6 1-15,-3 5-4 16,3-3 2-16,0 6-6 15,4-1-1-15,2-2 2 0,3 2-3 16,9 4 0-16,3-7-3 16,6 1-1-16,2-2-8 15,7-4-4-15,-3-7-11 16,3 2-33 0,0-5 4-16,6-5 11 0,-4 2 8 15</inkml:trace>
  <inkml:trace contextRef="#ctx0" brushRef="#br0" timeOffset="20">7086 16563 48 0,'-21'5'19'0,"21"1"-10"0,0 1 5 0,0 4 12 16,0-3-3-16,0 0-1 15,3 5-6-15,6 0-2 16,0-2-6-16,6-3-3 15,0-3 0-15,3-2 1 16,0-3-1-16,-1 0 2 16,1-8-4-16,-3-3-2 0,-3 1 0 0,-3-1 3 15,-3-2 2-15,-6 0 11 16,-6 5 4-16,-3-5-3 16,-3-1 2-16,-6 4-7 15,-3 2 0-15,1 2-13 16,2 1-2-16,3 3-23 15,6-4-9-15,0 12-36 16,6-1-33 0,12-3 40-16</inkml:trace>
  <inkml:trace contextRef="#ctx0" brushRef="#br0" timeOffset="21">7506 16491 104 0,'-3'-13'38'0,"0"13"-20"0,-6 0-28 0,3 3 6 16,-3 5 17-16,-3 0 11 16,-3 5-3-16,-3-2 1 15,-2 2-15-15,-1 3-5 16,6 2-1-16,3 3-4 0,9-2 2 0,9 2 1 15,3-2 0 1,3-6-3-16,3-3 0 0,2-7 4 16,4-6 1-1,-3-7 0-15,6-3 1 0,0-6-4 16,-3-5-2-16,-4-7 4 16,-5-1 1-16,-9 0 0 15,-3 3 1-15,-6-8-2 16,-3-8 2-16,-2 10 0 15,-1 4 1-15,0 4 6 16,0 6 6-16,3 3-6 16,3 4-1-16,0 4-7 15,3 10-2-15,3 5-5 16,0 8 1-16,6 11 4 16,0 3 2-16,0 2 0 15,3 5 1-15,3 3 0 0,0 0 1 16,3-5-2-16,-1-3 1 15,1-5-13 1,-3-3-3-16,3-5-45 16,0-6-43-16,0-2 30 15</inkml:trace>
  <inkml:trace contextRef="#ctx0" brushRef="#br0" timeOffset="22">7696 16536 164 0,'-3'-2'63'0,"9"4"-34"0,0-2-36 0,0 6 10 0,3-4-1 16,0 1 3-16,6-3 4 15,6 0 2-15,-3 0-5 16,5-5 3-16,-5-1 1 0,0-7-5 16,-3 5-3-16,0-2-1 15,-6-1 1-15,-3-2 1 16,-3 0 3-16,-6 2-5 15,-6 1-1-15,-6-1-5 16,-9 0-1-16,0 9 0 16,-5 4 4-16,2 9-1 15,0 5 1-15,3 5 0 16,3-3-2-16,6 1 7 16,7 5 5-16,5-3 0 15,9 3 1-15,8-3-1 16,13 0 2-16,12-8-5 15,6 1-3-15,-4-9-15 0,13-5-4 16,-1-5-75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4:47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10845 104 0,'0'-5'38'0,"0"5"-20"0,3 0 3 16,-3 0 19-16,0 0-8 15,0 5-1-15,0 6-12 16,0 2-4-16,0 14-8 16,0-1 2-16,0 6 1 0,0-3-1 15,0 0 2-15,3 0-4 16,0-2 1-16,0-6-7 16,0-3-1-16,0-2 2 15,0-3 1-15,0 1-1 16,0-4 1-16,0-2-2 15,-3 0 2-15,3-3-7 0,-3 1 1 16,0-1-17-16,0-5-6 16,0 0-16-16,0 0-4 15,3 3-15 1,3-3-26-16,3 0 27 16</inkml:trace>
  <inkml:trace contextRef="#ctx0" brushRef="#br0" timeOffset="1">5991 11028 112 0,'0'0'44'0,"0"5"-24"0,0-2-10 16,0-3 12-16,0 0-12 15,0 5-3-15,0 0-7 16,0 1-1-16,0-1 1 0,0-5 0 15,0 5 0-15,3 3 0 0,-3 0 2 16,0 0-3-16,0 0 0 16,0 0 1-16,0 0 0 15,0-3 0-15,0 3 0 16,0-3-3-16,0 1 2 16,0-1-28-1,0-5-43-15</inkml:trace>
  <inkml:trace contextRef="#ctx0" brushRef="#br0" timeOffset="2">6032 10787 128 0,'-3'0'49'0,"3"3"-26"0,0-3-29 15,0 0 6-15,0 0-6 16,0 0-1-16,3 5-45 16,0 0-18-16</inkml:trace>
  <inkml:trace contextRef="#ctx0" brushRef="#br0" timeOffset="3">6104 10824 56 0,'-6'3'22'0,"9"-1"-12"0,0 6-8 0,-3 0 6 16,0 3 7-16,3 5 2 15,-3 10 0-15,0 6 2 16,0-3-4-16,3-2-1 0,-3-1-6 16,3-5 0-16,-3 0-3 15,0-5 0 1,0-3-3-16,0-2-2 0,0 0 1 15,0-3 1-15,0-6 8 16,0-2 5-16,0-2-5 16,0-4-3-16,3 1-7 15,0-6-2-15,3-2-4 16,0 0 1-16,3-3 1 16,2 5 2-16,4-2-1 15,-3 8-1-15,0 2 0 16,3 3 3-16,3 6 0 15,-3 1 1-15,0 7 8 0,-3-1 5 16,-4 3 5-16,-2 2 3 16,-3-2 4-16,-6 0 2 15,-3 0-8-15,-2-3-1 16,-1 0-9-16,-6-2-1 16,-3-3-4-16,-3 0-3 15,3-3-16-15,3-2-5 16,0-1-19-16,1-2-7 15,2 0-27 1,6 0-29-16,6-5 37 16</inkml:trace>
  <inkml:trace contextRef="#ctx0" brushRef="#br0" timeOffset="4">6336 11028 76 0,'-3'2'30'0,"6"4"-16"0,3 10-17 16,-3-8 6-16,0 2 14 15,0 3 9-15,0 3-2 16,3 3-2-16,-3-3-12 16,0-3-4-16,0 0-2 15,0-2 0-15,0-3-2 16,-3-3-2-16,0 0 3 0,0-5 9 15,0 0 4-15,0 0 4 16,0 0 0-16,0-5-9 0,0-6-4 16,3 1-7-16,0-6 0 15,3 0-2-15,0 3-2 16,-1 2 3-16,7-2 0 16,-3 2-2-16,6 3 2 15,-3 3-17-15,0 3-8 16,3-1-30-1,0 3-39-15,3 0 28 16</inkml:trace>
  <inkml:trace contextRef="#ctx0" brushRef="#br0" timeOffset="5">6622 11070 136 0,'-3'0'52'0,"0"-2"-28"16,-6-1-15-16,6 3 16 0,0 3-8 15,-3-1-2-15,0 3-13 16,-3 6-4-16,0 2 1 16,0 3-2-16,3 0-1 0,0 3 3 15,3-1 0-15,0 1-2 16,6-4 2-16,3-1 1 16,3-4 0-16,0-2 4 15,3-5 2-15,3-3 0 16,-3-5-1-16,0-3-3 15,-3-3 1-15,0-2 0 16,0-3 1-16,-7 0 2 0,1 3 3 16,3 2 0-16,-6 1 2 15,0 2 0-15,0 2 3 16,0 4-9-16,0 2-3 16,0 8-4-1,0 2 0-15,3 1 2 0,0-1 2 16,0 1-3-16,0 0-2 15,3-1 2-15,0-2 2 16,3 0-20-16,0-3-7 16,0-2-38-1,3-3-45-15,3 0 29 16</inkml:trace>
  <inkml:trace contextRef="#ctx0" brushRef="#br0" timeOffset="6">6777 11097 100 0,'-6'0'38'0,"9"8"-20"0,-3 2-23 16,3 1 6-16,-1-1 10 15,1 1 7-15,0 2-3 16,0-2 2-16,-3-1-4 16,3 1 2-16,-3-3-4 15,0 0 1-15,0-3-7 16,0 0 4-16,0-5 1 0,0 0 8 15,0 0 3-15,-3-2-4 16,0-4-2-16,0-2-7 16,0 1-3-16,3-1-2 0,0-6-3 15,0 1-2-15,3 3 1 16,3-1-1-16,0 3-2 16,3 0 0-16,0 3 3 15,0 0-7-15,0 2 1 16,0 0-24-16,3 1-9 15,3 2-30 1,0-3-29-16,-3 3 38 16</inkml:trace>
  <inkml:trace contextRef="#ctx0" brushRef="#br0" timeOffset="7">6970 11073 160 0,'0'5'63'0,"3"-2"-34"0,0 5-30 0,0 0 15 0,3-3-4 15,-3 8 4 1,3-2-5-16,0-1-1 0,3 1-4 16,0-1-1-16,-3 1 1 0,0 0-5 15,-1-3-1-15,1 0-26 16,-3-3-11-16,0 0-40 16</inkml:trace>
  <inkml:trace contextRef="#ctx0" brushRef="#br0" timeOffset="8">7149 11078 152 0,'-9'11'57'0,"6"-9"-30"0,0 12-25 0,0-1 14 16,-3 5 14-16,-3 3 8 15,0 3-11-15,-3 5-5 16,0 1-13-16,3-4-6 0,0 3-2 15,0 0-1-15,3-5 0 16,3-3-29-16,0 0-10 16,3-7-58-1</inkml:trace>
  <inkml:trace contextRef="#ctx0" brushRef="#br0" timeOffset="9">7604 11062 104 0,'-6'-8'41'0,"6"6"-22"0,-3-1-9 0,-3 3 14 15,0 0-2-15,-6 0-1 16,0 0-9-16,-3 5-3 15,1 6-5-15,-4 2-5 0,0 6-2 16,3 2 2-16,3 0 2 0,0 0 0 16,6 3-1-16,3 0-2 15,3 0 1-15,6-3 1 16,3-3 0-16,3-5-7 16,6-5-3-16,6-5-23 15,0-3-46 1,-1-5 6-16</inkml:trace>
  <inkml:trace contextRef="#ctx0" brushRef="#br0" timeOffset="10">7664 11115 96 0,'-15'-5'35'0,"9"2"-18"0,-3 3-16 0,6 6 8 16,0-4-1-16,-3 9 2 15,0 2-1-15,0 0 0 16,0 0-3-16,3 3-1 15,0 0 1-15,3 0 1 16,3 0 3-16,3-3 1 16,3-2-5-16,6-3 7 0,3-6 4 15,0-4-5-15,-1-6 1 16,1 0-2-16,-3-3 3 16,-3 1-1-16,-6-4 2 15,-3 4 1-15,-3-6-1 0,-6 0-7 16,-3 0-3-1,-3 3-8-15,0 2 0 16,0 3-26-16,0 3-8 0,4 3-43 16,2 2-38-1,6 0 44-15</inkml:trace>
  <inkml:trace contextRef="#ctx0" brushRef="#br0" timeOffset="11">7890 11083 116 0,'-9'3'46'0,"6"2"-24"0,-3-5-28 16,3 3 8-16,-3 2-2 15,-6 3 2-15,-3 5-3 16,-3 6-2-16,3-1 2 0,4 1 0 16,-4 2-2-16,9 0 2 15,3 1 1-15,3-4 0 16,3-5 8-16,3-2 5 15,3-6 7-15,8-5 2 16,-5-5 4-16,0-6 1 16,-3-2-14-16,0-3-6 0,-3-2 0 15,0-6 0-15,-3-5 1 16,-3-6-4-16,-3-7-1 16,0 2-8-16,-3 1-2 15,0 2-3-15,0 5-1 16,0 3 6-16,0 10 7 15,3 9 1-15,3 4-3 16,0 9 0-16,6 8 2 16,0 7 1-16,0 9-1 15,0-1 1-15,3 3 0 16,0-2 3-16,0-1-3 16,0-2 0-16,0-3-3 15,0 0-1-15,3-5-37 16,-1-3-14-16</inkml:trace>
  <inkml:trace contextRef="#ctx0" brushRef="#br0" timeOffset="12">8018 11123 160 0,'0'3'63'0,"3"-3"-34"0,3-3-25 0,-6 3 15 15,3 0-2 1,3 0 1-16,0 3-3 0,0-3 1 15,2 0-9-15,1 0 0 0,0-3 3 16,0-2-4-16,0 0 2 16,0-1 4-16,0-2 2 15,-3 0-12-15,-3 0-5 16,-3 0 3-16,-3 1 4 16,-3 1-7-16,-3 1-2 15,0 2-11-15,-3 3-2 16,-6 6 2-16,1 7 5 15,-4 0 4-15,3 3 2 16,6 2 0-16,3-2 1 0,3 3 5 16,3-1 1-16,9 4 6 15,6-4 5-15,3-2 2 16,9-3 0-16,8-2-3 16,7-6-2-16,6-2-13 15,2-3-5-15,-2-3-49 16,6-2-20-16,-10-8-12 15</inkml:trace>
  <inkml:trace contextRef="#ctx0" brushRef="#br0" timeOffset="15.6057">8604 16230 52 0,'-12'7'22'0,"9"-4"-12"0,0 0-5 0,3-3 6 16,0 0-2-16,0 0 0 15,0 0 1-15,0 0 1 16,0 0 3-16,0 0 2 15,0 0 2-15,0 0 1 0,0 0-6 16,0 0 0-16,0 0 1 16,0 0 3-16,0 0-9 15,0 0-2-15,0 0-2 0,0 0-2 16,0 0 1-16,0 0-2 16,0 0 2-16,0 0 2 15,0 0 2-15,3 0 3 16,0-3 1-16,-3 0-3 15,0 1 0-15,0-3-3 16,0 5 0-16,-3-6 1 16,0-2 1-16,0 6-1 15,-3-9-1-15,-3 3 1 16,3-2 1-16,-2-4-3 16,-1 1-1-16,0 0-1 15,0-6 1-15,-9-4 0 16,0-4 3-16,0-2-8 0,-3-3-3 15,0-5 7-15,-2 0 5 16,-4 3-3-16,-3-3-2 16,0 0-1-16,1 0 1 15,-1 2-1-15,0-4-1 16,0-1-6-16,3 0-4 16,1 3 12-16,2-10 5 15,0 2-2-15,0 0-1 16,3-3-4-16,-2 0-1 15,2 1 1-15,0-4 0 16,0-2 0-16,0-2 0 0,0-3-3 16,-2-8 2-16,2-1 1 15,0-1 2-15,0-1-3 16,0-8 0-16,0 3 1 16,-2 0 0-16,5 5-7 15,0 6-3-15,3-1 12 16,0 1 5-16,0-3-2 15,0-1-1-15,6-1-2 16,1 1-2-16,2-4-2 16,0 2 1-16,3-5 1 15,0 5 0-15,0-2 0 16,3 2 0-16,3 8 0 16,0 0 2-16,3 1-10 15,0-7-2-15,2 1 11 16,4-5 9-16,0-1-5 15,6 1-2-15,0 2-2 0,3-5-1 16,3 0 0-16,5-3 2 16,1 3-1-16,0 3-1 15,3-1 1-15,-4-7-1 16,1 2 0-16,3-2 0 16,6 7 0-16,5-4 2 15,1 2-6-15,3-1 1 16,-1 1 3-16,4-2 4 15,-4 7-1-15,1-3-2 16,3 9 0-16,2 2 1 16,4-2-1-16,2 4-1 0,-2-1 1 15,2-1 1-15,-2 5-3 16,-3 8 0-16,-1 3 3 16,10-10 1-16,-7 10-4 15,-8 8 1-15,-12 5 0 16,-7 8 2-16,-5 6-3 15,-6-1 0-15,-3 9 1 16,-6-1 2-16,-3 3-3 16,0 3 0-16,-3 2-1 15,-3-2-2-15,-3 0-2 16,0-6-1-16,-3 3-5 16,-3-5-3-16,-3 0 6 15,-3 2 3-15,-3 3-1 0,0 0 2 16,0-2 5-16,1 4 4 15,2 1-3-15,3 2-1 16,3 1-2-16,6-1-2 16,6 0 0-16,9-2 0 15,6-3 3-15,5 0 0 16,7 0 1-16,3 0 0 16,0 1-3-16,-1 4 0 15,-2 3 2-15,-3 5 0 16,-3 3-2-16,-6 5 0 15,-6 3 6-15,-1 8 3 16,-8 5 3-16,-3 3 2 16,-5 0-3-16,-1-1-3 15,-3-4-2-15,-3-1 0 16,0-2-2-16,0-3-1 0,0-5-13 16,3 0-6-16,0-3-32 15,6-2-13-15,9-6-19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4:53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8089 16563 76 0,'3'0'30'0,"0"0"-16"0,0 0-10 16,-3 0 8-16,3 0-7 0,3 0-1 15,-3 0 4 1,3 0 5-16,-3 0-5 0,3 0 0 16,0 0-2-16,0 0-1 15,0 0-3-15,0 0-2 16,0 0 1-16,3 0 1 16,0 5-1-16,-1-2 2 15,4 0-2-15,3-3 2 16,6 0-4-16,-3 0 0 15,0 0 1-15,0 0 2 0,0-3 3 16,-1 0-2-16,-2-2-2 16,0 5 2-16,-3-3 2 15,0 1 0-15,0-1 2 16,-3-2-2-16,0-1 0 0,6-2-1 16,-3 3 0-16,-4-5-5 15,4-1 1-15,0-2 0 16,-3 5 2-16,0-3-3 15,0 1 0-15,-3 2 5 16,0-5 9 0,0 2 0-16,0-2-7 15,-3 2-1-15,0-2-3 16,0 0 1-16,0-11 0 16,0 0-4-1,-3 0 1-15,3 6 2 16,-3-1 1-16,0-2-1 15,0 5 1-15,3 0-2 0,-3 0 2 16,0 1-2-16,0-1-1 16,0 2 3-1,0 1 0-15,0 0-4 0,0-6 1 16,0 1 2-16,0 2 1 16,0 0-4-16,-3-5-1 15,3 5 3-15,-3-2 1 16,0-1 0-16,0-2-2 15,0-11 1-15,0 6 1 16,0-1 1-16,0 1 1 16,-6-1-2-16,3 4 1 15,0-4-2-15,-6 1 2 16,3 2-2-16,0 0 2 0,3-2-2 16,0 2 2-1,0 0-2-15,0 0 2 0,1 0-2 16,2 3-1-16,0-3-2 15,0 3 1-15,0-8 1 16,0 3 0-16,0 2 0 16,0 0 0-16,0 0 0 15,0 0 2-15,3-2 1 16,-3 2 1-16,3 0-5 16,0 3 1-16,0 0 0 15,0-3 2-15,0 0-1 16,0-2 2-16,0-1-4 15,0-2 0-15,0-5-1 16,-3-6 0-16,0 6 4 0,-3-1 1 16,0 1-1-16,0 0-2 15,0 2 3 1,0-3 0-16,0 1-4 0,0 0-1 16,0 2 1-16,0 3 0 15,0 0 1-15,3-6 0 16,0 1-3-16,0-3 2 15,3-3 1-15,0 0 2 16,0 1-1-16,0 4-1 16,0 1-2-16,0-8 1 15,0-1 1-15,0 4 2 16,0-1-1-16,0-5-1 0,0 5 1 16,-3-2-1-16,0 2 0 15,0 1 2-15,0 2 1 16,3-1 3-16,-3-1-1 15,3-1 0-15,-3 0-3 16,0 1 1-16,-5-4-2 16,2-2-1-16,0 0 1 15,3 0 1-15,0 0 1 16,0 3 1-16,0-5-5 16,3-1 1-16,0-2-2 15,0-3-2-15,0-3 3 16,6-2 2-16,0 0-2 15,0 2-2-15,0 1 2 0,-3-4 2 16,0 6 0-16,-3-7-1 16,0 1 3-16,0-1 0 15,0 1-1-15,0 6-2 16,0-2-2-16,0-1 1 16,0 3 1-16,-6-5 0 15,0 3 0-15,0-4 2 16,0 1-3-16,0 5 0 15,-3-2 1-15,0 2 0 16,0 3 2-16,0-11 3 16,0 2-2-16,0 4-2 15,0-1 2-15,0 3 0 16,-3-2 1-16,0 5 0 0,1 2-2 16,-1-13-2-16,-3 6 1 15,0-1 1-15,3 3-1 16,0 5 2-16,0-4 0 15,-3 4 1-15,3 0-2 16,-5-2-2-16,2-8 3 16,-3 5 0-16,0 3-1 15,-3-3-2-15,3 2 1 16,-3 1 1-16,1 3-3 16,-7 2 0-16,0 0 1 15,0-8 2-15,3 5-1 16,-2 0 2-16,2 1-2 15,0-1 2-15,0 6 0 16,0-3 3-16,1 5-3 16,-1 0 0-16,-6 3-3 0,0 0-1 15,0-5 1-15,1 5 0 16,-1 0 2-16,-6 0 1 16,-3 0-1-16,4 3-2 15,-1 4 1-15,0-1-1 16,4-4 0-16,-1 6 2 15,0 3-1-15,-3-3-1 16,1 2 1-16,2-7-1 16,0-1 0-16,0 4 0 15,-5-1 0-15,-1 0 0 16,3-2 0-16,1-1 2 16,-1 4-3-16,3 1 0 0,0-7 1 15,1 6 2-15,-1-1-3 16,3 0-2-16,0 3 2 15,1-5 0-15,-1-3 3 16,0 0 1-16,-3 0-4 16,-5-1-1-16,2 1 1 15,0 6 2-15,3-9 0 16,1 3-1-16,2 3 1 16,3 2-1-16,0 0-3 15,4-8 2-15,-4 1 1 16,-3-1 2-16,6 0-1 15,3 1-1-15,-2-1-4 16,5-2 0-16,3 2 2 16,3 3 3-16,0-3-2 0,3 1 0 15,0-6 1 1,3 2 0-16,0 1-3 16,3 0 2-16,3-1 1 0,0 6 0 15,3 0-3-15,0 3 2 16,0-1 1-16,3 4 0 15,-3-4 0-15,3 3 0 16,3 3-3-16,0-8 0 16,3 3 2-16,0-1 0 15,0-2 1-15,6 0 0 16,2 3-3-16,1-6 2 16,-3 1 1-16,6 2 2 0,-3 2-3 15,3 1-2-15,-1-6-1 16,1-2 3-16,0 2 2 15,6-2 4-15,2-3-4 16,-2 5-1-16,0 0-2 16,0-2 0-16,-3 5 2 15,-1 0 0-15,-2 3 0 16,6-1 2-16,-6-10-1 16,-3 6-1-16,-1-1 1 15,1 0-1-15,0 3 0 16,0 0 0-16,0 0 0 15,-3-3 2-15,-1 6-1 16,1 0-1-16,-3-1 1 16,0-5-1-16,6-2 0 15,0 2 0-15,0 1 0 0,-4-4 0 16,1 4 0-16,0 4 0 16,-3-4 0-16,0-1 2 15,0 6-3-15,0-6 0 16,-3 3 3-16,0-8 1 15,-1 3-1-15,-2-1-2 16,6 4-2-16,-3-1-1 16,3 5 2-16,0-7 0 15,-3 0 3-15,0 5 1 16,0-3-4-16,0 6 1 16,-1-14-2-16,1 6 0 0,3-1 2 15,0 4 0-15,0-1 0 16,0 6 2-16,0-3-1 15,0-1-1-15,5 1-2 16,-2 3 1-16,9 0-1 16,-6-6 0-16,3-2 2 15,-6 2 0-15,5 0 0 16,-2 1 2-16,0 2-1 16,6 2-1-16,0 1 1 15,-3-3 1-15,-4 0-3 16,-2 5 0-16,3-2-1 15,0-6 0-15,0-3 2 16,0 4 0-16,2 2 0 16,-2 0 0-16,6-3-3 15,3 3 2-15,2 3 3 16,-5-3 1-16,6 5-1 0,-6-3-2 16,9 9-2-16,-7-1 1 15,1 4 1-15,0-6 2 16,3-6-6-16,2 6 1 15,4 3 3-15,3 2 2 16,2 3-3-16,-5-1 1 16,-3 4 0-16,-4 2 0 15,-8 3 0-15,-3 2 2 16,-6 1-3-16,0 2 0 16,-3 2 1-16,-3 1 0 0,-3 3 0 15,0-1 0 1,-3 0-3-16,-3 3 2 0,0 0-1 15,0 0-2-15,-3 0 3 16,0 0 0-16,-3-2-2 16,3-1 0-1,-6 0 2-15,0 1 0 0,-3-1-2 16,-3-2 2-16,3-1-1 16,-9 4 0-16,3-1 2 15,-2 3 2-15,2 0-1 16,3-3-1-16,3 3 1 15,3-2-1-15,0 2-5 16,6 0 1-16,0-3 2 16,3 3 1-16,3-2-4 15,3 2-1-15,15-6 3 0,0 4 3 16,3-1 1 0,-1 3 2-16,1 0-7 0,0 0 1 15,3 0-1-15,0 3 2 16,-4-1 1-16,-5 1 3 15,-6 0-6-15,-3-1 1 16,-3 3 5-16,-6 3 6 16,-12 0-2-16,0 3 2 15,-3 5-5-15,0 2-2 16,1 1 0-16,-1-1-1 16,0 6 2-16,0-5 1 15,3 5-4-15,3-6 1 16,0-2-2-16,0-6 0 0,6 1-16 15,0-6-8-15,6 3-24 16,3-2-8-16,3-1-32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5:00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11863 3712 60 0,'3'-18'24'0,"12"10"-12"0,-3 0-5 0,-9 5 9 15,0 0 12-15,0 1 22 16,-12-4-9 0,-3 4-15-16,-3-1-8 15,-5 1-11-15,-4-1-1 0,0 0 1 16,-15 1-3-16,4-1-1 16,-7 0 3-16,3-5 3 15,-8 3 5-15,-1 0 3 16,0-6-3-16,1-2 0 15,-4 2-2-15,-2 1 0 16,2 2-6-16,0 0-2 16,-2 0 0-16,-10 3 2 0,-2-1-3 15,-4 4-2-15,-11-1 2 16,5 0 0-16,-8 3-4 16,0 0 1-16,-1 6-2 15,1-1 0-15,3 8 2 16,-7 6 0-16,4 2 0 15,6 3 0-15,-1 2-3 16,10 1 2-16,5 7-1 16,10 6-2-16,5-1-2 15,6 1-1-15,10-3 4 16,8 3 1-16,6 0-3 16,9-3 1-16,9 0-3 15,9 2 0-15,9-2 1 16,15 6 2-16,11 2-1 0,16-6 4 15,8-2-2-15,13 0-1 16,11-5 0-16,9 3 3 16,3-6 2-16,15 0 2 15,18-5-4-15,9-3 1 16,6-8-2-16,15-2 0 16,8-3 2-16,10-11 0 15,-1 3 0-15,16-3 0 16,-7-7-3-16,-5-1 0 15,2 1 4-15,1-4 1 16,-10 1 0-16,-5 0-2 16,-6-3 1-16,-7-3 1 15,-11-7-1-15,-3-3-1 16,-15 0-2-16,-6 0 1 16,-18 0 1-16,-18-6 0 0,-2-2 0 15,-19-5 2-15,-14-1 3 16,-19 1 2-16,-17-19 3 15,-24 3 4-15,-18 0-8 16,-23 0-1-16,-22 2 6 16,-17 3 4-16,-21 3 2 15,-18 5-1-15,-21 8-11 16,-12 5-5-16,-18 8 0 16,-20 6-1-16,-4 7-2 15,-2 3 0-15,3 3-7 0,5 5-4 16,4 8-21-1,8 8-10-15,3 18-64 16</inkml:trace>
  <inkml:trace contextRef="#ctx0" brushRef="#br0" timeOffset="1">1828 15597 88 0,'5'-21'33'0,"-5"21"-18"0,0-3 6 16,0 3 17-16,-2 0-5 16,-4 3 0-16,0 5-7 15,-9 3-4-15,-6 7-12 16,-3 3 0-16,-3 6 1 0,0 10-9 16,1-3 0-16,2 3-4 15,6 5 0-15,0 3 0 16,15 0 0-16,3 3-3 15,12-8 1-15,9-6-25 16,9-5-10-16,2-8-42 16</inkml:trace>
  <inkml:trace contextRef="#ctx0" brushRef="#br0" timeOffset="2">2167 15899 60 0,'-15'-3'24'0,"6"6"-12"0,0-3 1 15,3 0 14-15,-6 2-6 16,-3-2-2-16,-2 8-5 15,-4-2-1-15,-6 7-10 16,6 0-1-16,3 0-4 16,3 1 0-16,3-1 0 15,6 5-2-15,12 6 3 16,3-8 0-16,6 5 1 16,6-5 0-16,0-8 0 0,0 3 2 15,-3-9-1 1,-1-2 2-16,1-5-2 0,-3-11 2 15,-3-2-2-15,0-6 2 16,-9-3-7-16,-3-2-1 16,-3-3-1-16,0-2 2 15,0-3 2-15,-3 3 1 16,0 4 1-16,0 7 2 16,3 4 3-16,-3 1 2 15</inkml:trace>
  <inkml:trace contextRef="#ctx0" brushRef="#br0" timeOffset="3">2113 15740 208 0,'3'5'7'0,"3"17"-4"15,0-4 3-15,9 6 0 16,-9 5-7-16,6 0-1 0,0 0 2 16,0-2 2-16,0 2-3 15,0-5 1-15,2-3-24 16,-5-5-49 0,3-6 1-16</inkml:trace>
  <inkml:trace contextRef="#ctx0" brushRef="#br0" timeOffset="4">2340 15915 112 0,'-3'0'44'0,"6"0"-24"0,5 8-24 0,-5-6 10 15,3 1-7-15,0-3 0 16,6 0 12-16,0-3 5 15,6 1-6-15,-3-6-3 16,0 5-2-16,-3-8-1 16,-6 6-2-16,0-3-2 0,-3 0 1 15,-9 3 1-15,-3-3 1 16,-9-3-4-16,3 9 1 16,-3 2 0-16,0 2 0 15,-3 4 0-15,4 2 0 16,2 2 2-16,-3 4 3 15,6 1-2-15,3 1-2 0,6 0-3 16,3 3 1-16,6-3-1 16,6-3 0-16,3-3 2 15,3-2 2-15,11-2-6 16,4-1 1-16,-9-5-26 16,3-5-47-1,-1 2 4-15</inkml:trace>
  <inkml:trace contextRef="#ctx0" brushRef="#br0" timeOffset="5">2634 15682 108 0,'-3'-8'44'0,"-9"8"-24"0,18 5-19 16,-3 0 8-16,-3 3 3 0,3 3 3 15,-3 5-4-15,0 8 1 16,3 5-7-16,-3 3-1 16,6 5-2-16,3-3 1 0,-6-2 0 15,3-1-6-15,0-4 0 16,0-3-96 0,0-8 21-1</inkml:trace>
  <inkml:trace contextRef="#ctx0" brushRef="#br0" timeOffset="6">2557 15841 128 0,'0'2'49'0,"3"-7"-26"0,3 8-18 16,-6-3 11-16,6-3-5 15,3 3 1-15,8-3-7 16,1 3-3-16,3-5-23 16,3 5-11-16,3 0-31 15,3 0-12-15</inkml:trace>
  <inkml:trace contextRef="#ctx0" brushRef="#br0" timeOffset="7">2899 15849 144 0,'-27'-6'55'0,"12"1"-30"0,6 10-32 0,7 1 10 15,-4-4-3-15,-3 3 0 16,-3 1 2-16,0 2 1 16,0 5-1-16,0 3-2 0,3 0 3 15,0 7-4-15,3-7-2 16,6 3 2-16,3-6 0 15,3-2 1-15,0-3 0 16,3-3-3-16,0-5 2 0,3-3-4 16,-3-5-1-16,6-2-2 15,-9-3 2-15,0-1 4 16,-3 1 3-16,-3 0 6 16,0 0 4-16,0 2 2 15,-3 0 3-15,0 6-3 16,3 0 2-16,0 2-6 15,0 3-3-15,0 6 1 16,3 1 0-16,3 7-3 16,2-1-3-16,7 5 0 15,-3-2-1-15,0-2 0 16,3-1 0-16,-3-3-14 16,0-2-5-16,0-2-45 15,0-6-34-15,3-3 35 16</inkml:trace>
  <inkml:trace contextRef="#ctx0" brushRef="#br0" timeOffset="8">3018 15899 160 0,'-9'0'63'0,"9"2"-34"0,3 6-38 0,0-2 9 15,-3 2-2-15,0 2 1 16,0 3-2-16,3 1 2 15,0-6-10-15,0 5-5 16,0-3-45-16,0-4-20 0</inkml:trace>
  <inkml:trace contextRef="#ctx0" brushRef="#br0" timeOffset="9">2997 15790 176 0,'-9'-5'68'0,"9"2"-36"0,0-2-51 16,0 5 5-16,3-5-11 15,0 2 0-15,3-2-32 16,0-3-13-16,3-5 34 16,3-1 16-16</inkml:trace>
  <inkml:trace contextRef="#ctx0" brushRef="#br0" timeOffset="10">3122 15647 120 0,'-3'27'46'0,"6"-17"-24"0,-3 4-21 0,3-6 8 15,-3 5 3-15,3 11 5 16,0 5-7-16,-3-3-3 16,3 3-4-16,0 0-3 0,0-2 3 15,0 2-2-15,0-5 2 16,0 2-4-16,0-7 0 15,0-1-41 1,0-4-45-16,3-1 18 0</inkml:trace>
  <inkml:trace contextRef="#ctx0" brushRef="#br0" timeOffset="11">3322 15822 116 0,'-18'-5'44'0,"15"10"-24"0,-3 8-24 16,3-7 10-16,-3-4 8 16,-3 9 6-16,-3-3-2 15,3 0 2-15,0 0-13 16,6-3-7-16,3 6 0 15,6-4-3-15,3 4 1 0,3 0 0 0,3 2 0 16,3 0 4-16,-3 0 3 16,-9 1 9-16,-3-1 3 15,-9-3-2-15,-6 4-1 16,-6-1-8-16,-3 0-2 16,0-5-40-16,3-5-15 15,4-14-30 1</inkml:trace>
  <inkml:trace contextRef="#ctx0" brushRef="#br0" timeOffset="12">3727 15856 84 0,'-3'0'33'0,"6"0"-18"0,-3 0-13 0,0 0 9 16,3 0 6-16,0 8 7 0,2-2-2 15,1 7 1-15,-3 0-3 16,0 3-3-16,0 0-9 16,0-3-3-16,0 0 1 0,-3-2-1 15,0-3 0-15,0-3 1 16,0-5 1-16,0 0 3 15,0-2 4-15,0-6-8 16,0-6-3-16,0 1-11 16,0 0-3-16,0 0 1 15,9-3 1-15,0 0 1 16,3 0 2-16,3 3 4 16,0 2 1-16,0 11-2 15,0 0 2-15,2 8 3 16,-2 3 3-16,0 2 2 15,-3 3 3-15,0 0-3 0,-3 0-2 16,3-3-5 0,-6 0 0-16,0-2 2 0,-3-3 1 15,-3 2-23-15,3-7-12 16,-3 5-25 0</inkml:trace>
  <inkml:trace contextRef="#ctx0" brushRef="#br0" timeOffset="13">4078 15888 116 0,'-12'8'46'0,"9"-3"-24"0,0 9-28 0,3-6 6 0,0 2 1 15,3 3 3-15,0-5 5 16,3 6 5-16,3-4 7 15,3-2 7-15,3-5-11 16,-1-3-2-16,1-8-9 16,0 3 0-16,-3-6 1 0,-3-2-1 15,-3-1-1-15,-6 1-1 16,-6 3 2-16,-3-4-1 16,-3 7 0-16,-3-4-8 15,0 8 0-15,1-7-17 16,2 10-6-16,0-8-29 15,3 2-41-15,3 1 20 16</inkml:trace>
  <inkml:trace contextRef="#ctx0" brushRef="#br0" timeOffset="14">4212 15568 144 0,'-3'3'55'0,"3"2"-30"0,3 19-27 0,0-8 11 16,3 8 3-16,0 2 2 16,0 11-3-16,0-3-1 15,2 1-6-15,1 4-3 0,3-1 0 0,0-4 1 16,-3-5 1-16,0-5-32 16,0-6-13-16,-3-4-30 15</inkml:trace>
  <inkml:trace contextRef="#ctx0" brushRef="#br0" timeOffset="15">4048 15854 220 0,'-9'-3'85'0,"12"3"-46"0,6-2-50 15,0-4 13-15,6 1-9 16,9-6 0-16,2 1-5 15,10 4 0-15,3-1-51 16,3-1-23-16,14-6 22 0,-2 1 13 16</inkml:trace>
  <inkml:trace contextRef="#ctx0" brushRef="#br0" timeOffset="16">4816 15827 112 0,'0'0'44'0,"3"3"-24"0,-3-3-10 0,0 11 12 15,3-3-8-15,-3-1-1 16,0 7-3-16,0 4-1 15,0-5-5-15,0 6-3 0,3-6 2 16,-3 0-2-16,0-5-1 16,0 3-21-16,0-8-9 15,0-3-36 1</inkml:trace>
  <inkml:trace contextRef="#ctx0" brushRef="#br0" timeOffset="17">4792 15751 168 0,'-6'-6'66'0,"6"6"-36"0,0 0-44 16,0 0 8-16,0 0-8 16,0 0-1-16,0 0-3 15,3 6 1-15,3-1-37 16,0-2-15-16</inkml:trace>
  <inkml:trace contextRef="#ctx0" brushRef="#br0" timeOffset="18">4911 15851 88 0,'0'19'35'0,"3"-9"-18"0,-3 9-20 0,6-9 6 15,-3 1 10-15,0-3 8 16,0 5 3-16,-3-5 5 15,-3-3-12 1,6 3 2-16,-3-8 2 16,0 0-11-16,3-2-3 0,0-4-3 15,0-7-5-15,0 0-1 16,0 0-4-16,0-3-1 16,0-5 1-16,3-1 2 15,0 9 2-15,0 5 1 16,0 3-2-16,0 5 0 15,0 8 4-15,0-3 1 16,0 6 2-16,-3-1 2 0,0 1-1 16,-3-3 0-16,0 3-1 15,0-4 0-15,0-1 0 16,3-1 2-16,-3-5-5 16,2-3-1-16,4-5-5 15,3 3 1-15,0-3-5 16,3-5-1-16,3 2 2 15,-3-2 3-15,0 5 3 16,0 6 1-16,12 4 9 16,-4 6 3-1,-2-3 1-15,-3 9-2 0,0-4 1 16,-3 1-6-16,-3-1-3 16,0-2-8-16,-3-2-4 15,0-1-142 1,6-10 65-1</inkml:trace>
  <inkml:trace contextRef="#ctx0" brushRef="#br0" timeOffset="19">5337 15796 44 0,'0'2'19'0,"-3"17"-10"0,3 2-2 0,3-8 7 16,3 6-1-16,0 5 2 16,-3 2 3-16,3 6 3 15,-3 5-7-15,0-3-1 16,0-5-7-16,0-5-2 16,-3-3-2-16,6-8 1 15,-6 1 4-15,0-1 6 16,0-8 2-16,0-2 0 0,0-3-7 15,0-8-10-15,-6-5-1 0,0-3-6 16,0-8 1-16,0 3 4 16,0-6 2-16,3-2-1 15,0 3 0-15,3-1 2 16,0 1 0-16,6-3-2 16,6 0 2-16,0 8 1 15,0 2 2-15,-1 6-1 16,1 5 2-16,3 3 4 15,0 12 6-15,0 4-5 16,0-3 0-16,-3 5 5 16,-3-2 1-16,-6-1-3 15,-3 1-1-15,-6-3-4 16,-3 5 1-16,0-8-13 0,0 6-3 16,-3-8-20-16,-3-3-7 15,-3 0-30 1,3 0-21-16,4-6 35 15</inkml:trace>
  <inkml:trace contextRef="#ctx0" brushRef="#br0" timeOffset="20">5554 15759 104 0,'-6'0'41'0,"6"8"-22"0,-6-3-25 0,6 8 8 0,-3 0 0 16,0 0 1 0,0 3 5-16,3 0 3 0,0-3 2 15,3 6 3-15,3 0-9 16,3-4-2-16,3-1 3 16,3-9 3-16,3 3-6 15,0-8 8-15,0-8 4 0,-1 0-5 16,-2-3 1-16,-3-2-6 15,-3 0 1-15,-6-6-1 16,-3 4 3-16,-6-4-7 16,0 6-2-16,-6 0-1 15,-3 5 0-15,1 0-14 16,-1 2-3-16,0 4-20 16,3 4-6-16,3 1-31 15</inkml:trace>
  <inkml:trace contextRef="#ctx0" brushRef="#br0" timeOffset="21">5757 15856 124 0,'0'11'46'0,"6"-3"-24"0,-3 8-26 0,0-8 10 16,-3 2-5-16,0 1-1 15,0-3 12-15,2 2 4 0,-2-7 0 16,0 5 1-16,0-5-12 16,0-3-2-16,0 0-3 15,-2-3-5-15,2-5-1 0,-3 3-2 16,3-6 2-16,0-2-1 16,0-3 2-16,3-2 1 15,-1-4 2-15,7 7-4 16,0-1 2-16,6 2 4 15,-3 4 2-15,3 5-3 16,3 2-1-16,-3 3 1 16,0 5 2-16,0 1-2 15,-1 4-2-15,-2-2-18 16,0 0-44-16,-3-3-1 16</inkml:trace>
  <inkml:trace contextRef="#ctx0" brushRef="#br0" timeOffset="22">6039 15557 144 0,'-3'3'55'0,"6"0"-30"0,9 26-29 0,-12-13 8 15,6 10-7-15,0 1 2 16,-3-1 3-16,0 3 3 15,0 0-2-15,0 3-2 0,0-8 0 0,3-3-6 16,-6-2-1-16</inkml:trace>
  <inkml:trace contextRef="#ctx0" brushRef="#br0" timeOffset="23">5899 15690 196 0,'-3'0'74'0,"12"0"-40"0,6-3-42 16,-3 3 12-16,3 0 2 16,6-3 4-16,12 1-5 0,-1-1-1 15,1-2-2 1,0 0-4-16,6-3-1 0,-1 0-56 15,1 0-55-15,-3-3 29 16</inkml:trace>
  <inkml:trace contextRef="#ctx0" brushRef="#br0" timeOffset="24">6343 15729 132 0,'-9'-5'52'0,"3"0"-28"0,0 2-24 16,0 6 10-16,0-3-2 15,-6 5 0-15,0 3-2 16,-2 3-1-16,-1 5-3 16,0 5-6-16,3 0 0 0,3 0 2 15,3 0 1-15,3-2 1 16,3-1 2-16,3-2-1 16,3-5-1-16,6-3 7 15,3-8 5-15,0 0-6 0,-1-3-3 16,-2-8 0-16,0 6 2 15,-3-8-2-15,-3-8-2 16,0 2 6-16,-3 3 3 16,-3 3-3-16,0 3 1 15,0 2-5-15,0 2 0 16,0 4-3-16,0 15-1 16,0 0 1-1,0 3-5-15,0 3 1 16,3-1 0-16,3-2 2 15,0 2-4-15,3-4 0 16,0-1-26-16,0-3-11 0,0-7-27 16</inkml:trace>
  <inkml:trace contextRef="#ctx0" brushRef="#br0" timeOffset="25">6414 15782 132 0,'-3'-2'49'0,"6"2"-26"0,0 5-31 16,0 3 7-16,0 3 8 16,0-1 4-16,0 1 11 15,0-1 4-15,0-2-10 16,0 5-2-16,0-5-8 16,0-2-2-16,-3 2 2 0,0-3-3 15,0-5-2-15,0 0 4 0,0 0 1 16,3-3-2-16,3-2-1 15,0-6-14-15,0-10-8 16,0 5 3-16,6 0 4 16,0 3 2-16,3 5 4 15,0 3 6-15,-4 2 4 16,4 6 3-16,0 5 3 16,-3 3-3-16,0 2-2 15,-3 0 2-15,0 6 0 16,-3-4-3-16,0-1-1 15,0-4-10-15,0 1-5 16,0-9-25-16,-3 6-11 16,-3-8-22-16</inkml:trace>
  <inkml:trace contextRef="#ctx0" brushRef="#br0" timeOffset="26">6748 15520 156 0,'6'0'60'0,"-3"3"-32"0,3 10-35 16,-3-5 8-16,0 19 0 15,3 2 1-15,0 3 8 16,-1-3 6-16,1 13-8 16,0-8-4-16,0 1-1 0,0-6 0 15,-3-3 3-15,0-2-41 16,0-5-15-16,0-6-20 15</inkml:trace>
  <inkml:trace contextRef="#ctx0" brushRef="#br0" timeOffset="27">6614 15716 208 0,'-6'-2'77'0,"12"2"-42"0,6-3-45 0,0 6 11 16,3-1-3-16,8-2 3 16,4 0 2-16,6 0 3 15,3 3-3-15,2-3 0 0,7 5 1 0,0-5-29 16,-4 0-10-16,-2-5-49 16</inkml:trace>
  <inkml:trace contextRef="#ctx0" brushRef="#br0" timeOffset="28">6980 15433 184 0,'0'-3'68'0,"3"3"-36"0,15 0-40 0,-12 3 10 16,0 2 3-16,3 3 4 15,3 8 15-15,2 11 8 16,4 15-17-16,0 8 1 0,-3 3 0 15,-6-3 1-15,-6-2-1 16,-6 8-4-16,-6-9-2 16,-15-2-9-16,-12 3-2 15,-5 2-49-15,-1-7-19 0,-2-6-40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7T23:55:14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 5654 64 0,'0'0'24'0,"6"6"-12"0,-6 9-1 0,3-1 10 16,3 15-3-16,-6 13 0 16,3 8-13-16,0 9-2 15,-1 1-3-15,-2 4 2 16,3 10 1-16,0-3 3 15,3-12-3-15,-6-6-2 16,3-6-7-16,0-15-1 16,-3 0-30-16,0-14-13 15,3-5 12-15,9-7 7 16</inkml:trace>
  <inkml:trace contextRef="#ctx0" brushRef="#br0" timeOffset="1">1904 5660 112 0,'15'-19'44'0,"6"14"-24"0,29 2-26 0,-20 0 6 0,15 1-1 16,26-6 0-16,22 0 1 15,17-5 0-15,18 5-3 16,9 5 2-16,20 3 3 15,7 5 3-15,6-2-4 16,8 2-1-16,1-2 0 16,5 0 2-16,4 2-1 15,-3-2-1-15,-10-1 1 16,-5 1 1-16,-9-3-3 0,-13 0 0 16,-14 3 1-16,-18-3 2 15,-14 0-1-15,-16 0 2 16,-12 0 2-16,-8-3 2 15,-16 3 10-15,-8 0 4 16,-9 0-3-16,-9 0 2 16,-7 0-11-16,-2 3-3 15,-6-1-4-15,0 1-4 0,-3 2 1 16,-6 3-1-16,0 5 0 16,-3 3 2-16,-3 5 0 15,0 22-3-15,0-1 2 16,0 3 1-16,0 8 0 15,0 2-3-15,-2 4 0 0,2 15 6 16,0-5 5-16,-3 7-4 16,3-7-2-16,-3-16-1 15,0-8 1-15,0-11 1 16,0-10 1-16,-6-5 4 16,0-6 5-16,-3-3-5 15,-5-7-2-15,-13 2-3 16,-9-5 0-16,-17-2 0 15,-19-1 3-15,-23-5-1 16,-27 0 2-16,-30 3-4 16,-26 0 0-16,-21-1-1 15,-19 1 1-15,-5 0 9 16,-9 0 7-16,0-1-6 16,6 1-2-16,-3 2-9 15,9 6-1-15,11 2-3 0,7 1-2 16,14 7-15-16,34 3-5 15,11-1-48 1</inkml:trace>
  <inkml:trace contextRef="#ctx0" brushRef="#br0" timeOffset="2">2481 12595 108 0,'-3'0'41'0,"3"5"-22"0,0-7 8 0,0 2 23 0,0 0-11 15,0 0-5-15,0 0-17 16,0 2-6-16,6 1-7 15,6 0 6-15,9-1 5 0,6 1 2 16,9-1 1-16,5 1-5 16,19-3 0-16,-7 0 1 15,1 0 1-15,-3 0-6 16,-4 0-3-16,-8-3 1 16,-6 1 2-16,-7-1-2 15,-5 1-2-15,-6-1 0 16,0 3 1-16,-9-3-5 15,0 3-1-15,-6 0-29 16,0 0-10-16,-3 3-43 0,0 2-15 16</inkml:trace>
  <inkml:trace contextRef="#ctx0" brushRef="#br0" timeOffset="3">3220 12619 136 0,'-6'0'52'0,"6"3"-28"0,0-6-11 0,0 3 19 15,0 0 2-15,6 0 1 16,6 3-5-16,9-1-4 16,3-2-14-16,9 0-1 0,5 0 0 15,13-2 0-15,-1-1 3 16,1 3-5-16,-3-3-1 15,-4 3 0-15,-2 0 2 16,-9-8-3-16,-4 11 1 16,-8-8-5-16,-3 7 0 15,-6-7-1-15,0 8-2 0,-3-1-48 16,-3 1-22-16</inkml:trace>
  <inkml:trace contextRef="#ctx0" brushRef="#br0" timeOffset="4">17769 16677 144 0,'6'-8'55'0,"-9"0"-30"0,-3 3-10 0,0 2 20 16,-9-2-15-16,-12 5-6 16,-11 0-8-16,-10 0-3 15,-14 8-1-15,-10-3-2 0,-5 8 3 16,-10 11 0-16,-8-3 3 15,-12 5-3-15,0 6 0 16,-9 8-1-16,0 0-2 16,-9 5 1-16,3 8 1 15,0 15-3-15,8 1-2 16,7 3 2-16,12-1 0 16,15 14-2-16,14 10 0 15,22 0-1-15,14-8 3 0,18 1 0 16,24 4 3-16,18 4-6 15,20-17 1-15,22-8-1 16,20-10-1-16,27-18 8 16,21-17 5-16,18-13 2 15,11-18 2-15,13-3-2 16,-4-24-1-16,10-13-3 16,-12-8-1-16,-7-5-1 15,-8-3 2-15,-15-15-1 16,-12-4 0-16,-21 4-1 15,-21-4 0-15,-20 3 0 16,-22-7 2-16,-20-1 3 16,-30 14 2-16,-21 5 3 15,-21 2 2-15,-23 8-9 0,-24 6-2 16,-27 10-5 0,-21 9-1-16,-12 4 1 0,-24 14 0 15,-2 5 0-15,-10 8 0 16,-6 8 0-16,1 3 2 15,5 10-3-15,10 5 0 16,-7 19-1-16,24 16-2 16,16 11 0-16,23-1 3 15,14 24-2-15,25 11 1 16,23-3 2-16,25 3 0 0,23-3-3 16,27-2 0-16,29-17 4 15,31-7 1 1,23-24 0-16,33-8 1 0,15-18 0 15,17-22 3-15,13-18 1 16,5-19 1-16,7-18-4 16,-9-3-1-16,5-13 1 15,-14-6 2-15,-19-13-1 16,-8 6 0-16,-18 2-3 16,-23 6 1-16,-19-1-2 15,-24 1 2-15,-20-3 2 16,-24 2 2-16,-21 14-6 15,-21-3 0-15,-21 9 1 16,-17 1 1-16,-27 4-4 16,-10 4-1-16,-14 9-2 15,-18-3 3-15,-9 10-2 0,-5 9 1 16,-13 10 2-16,0 13 0 16,-9 8-5-16,1 14-1 15,2 7-2-15,-9 9 2 16,16 15 2-16,11 16 2 15,21 11-1-15,9 12 1 16,17 20 0-16,7 23-2 16,39 3 0-16,41 0 0 15,24-8-2-15,32-29 1 16,40-16 1-16,38-16 2 16,29-29 1-16,40-19 3 15,32-26 1-15,15-26 3 0,15-33-1 16,-18-28 0-16,-8-3 1 15,-31-18 1-15,-29-17-1 16,-24 14-1-16,-27-8 1 16,-27-10 1-16,-32 9-21 15,-28 9-10-15,-29 16-28 16,-29 13-12-16,-22 11-52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F0E4A8-7666-40FD-99A9-BA0AEDC6D9C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26C0A8-8D4D-4F96-AB6F-14BB0738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14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https://en.wikipedia.org/wiki/Zero-copy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really want to talk to the OS directly, you can write it in assembly!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over time, but more important to have a mental model -- OS course for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5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linux-gate.so</a:t>
            </a:r>
            <a:r>
              <a:rPr lang="en-US" baseline="0" dirty="0"/>
              <a:t> is a magic function to bridge C and ASM calling conventions (details not important).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linux-gate.so</a:t>
            </a:r>
            <a:r>
              <a:rPr lang="en-US" baseline="0" dirty="0"/>
              <a:t> is a magic function to bridge C and ASM calling conventions (details not important).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that SP moved, too!</a:t>
            </a:r>
          </a:p>
          <a:p>
            <a:r>
              <a:rPr lang="en-US" dirty="0"/>
              <a:t>SYSENTER is an interrupt</a:t>
            </a:r>
            <a:r>
              <a:rPr lang="en-US" baseline="0" dirty="0"/>
              <a:t> and </a:t>
            </a:r>
            <a:r>
              <a:rPr lang="en-US" dirty="0"/>
              <a:t>SYSEXIT is a return from an interrupt.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79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1 – user commands</a:t>
            </a:r>
          </a:p>
          <a:p>
            <a:r>
              <a:rPr lang="en-US" dirty="0"/>
              <a:t>man</a:t>
            </a:r>
            <a:r>
              <a:rPr lang="en-US" baseline="0" dirty="0"/>
              <a:t> 2 – Linux system calls</a:t>
            </a:r>
          </a:p>
          <a:p>
            <a:r>
              <a:rPr lang="en-US" dirty="0"/>
              <a:t>man 3 –</a:t>
            </a:r>
            <a:r>
              <a:rPr lang="en-US" baseline="0" dirty="0"/>
              <a:t> library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POSIX – Portable Operating System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fopen</a:t>
            </a:r>
            <a:r>
              <a:rPr lang="en-US" dirty="0"/>
              <a:t>() returns a pointer in user </a:t>
            </a:r>
            <a:r>
              <a:rPr lang="en-US" dirty="0" err="1"/>
              <a:t>addr</a:t>
            </a:r>
            <a:r>
              <a:rPr lang="en-US" dirty="0"/>
              <a:t> space, which can then be passed around.</a:t>
            </a:r>
          </a:p>
          <a:p>
            <a:r>
              <a:rPr lang="en-US" dirty="0"/>
              <a:t>open() just returns </a:t>
            </a:r>
            <a:r>
              <a:rPr lang="en-US" dirty="0" err="1"/>
              <a:t>int</a:t>
            </a:r>
            <a:r>
              <a:rPr lang="en-US" dirty="0"/>
              <a:t> because it </a:t>
            </a:r>
            <a:r>
              <a:rPr lang="en-US" i="1" dirty="0"/>
              <a:t>can't</a:t>
            </a:r>
            <a:r>
              <a:rPr lang="en-US" dirty="0"/>
              <a:t> return pointer in OS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– Applicatio</a:t>
            </a:r>
            <a:r>
              <a:rPr lang="en-US" baseline="0" dirty="0"/>
              <a:t>n Programming Interface</a:t>
            </a:r>
          </a:p>
          <a:p>
            <a:r>
              <a:rPr lang="en-US" baseline="0" dirty="0"/>
              <a:t>nice() – a UNIX kernel call that sets the priority of a process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 = File System</a:t>
            </a:r>
          </a:p>
          <a:p>
            <a:r>
              <a:rPr lang="en-US" dirty="0"/>
              <a:t>Trusted mode</a:t>
            </a:r>
            <a:r>
              <a:rPr lang="en-US" baseline="0" dirty="0"/>
              <a:t> is enforced in </a:t>
            </a:r>
            <a:r>
              <a:rPr lang="en-US" i="1" baseline="0" dirty="0"/>
              <a:t>hardware</a:t>
            </a:r>
            <a:r>
              <a:rPr lang="en-US" i="0" baseline="0" dirty="0"/>
              <a:t> by hardware bit (part of status bits – only accessible by things with privilege).</a:t>
            </a:r>
          </a:p>
          <a:p>
            <a:r>
              <a:rPr lang="en-US" i="0" baseline="0" dirty="0"/>
              <a:t>The OS is very paranoid!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trace what happens on a system call…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POSIX is directly talking to OS, not doing any real work for you (unlike</a:t>
            </a:r>
            <a:r>
              <a:rPr lang="en-US" baseline="0" dirty="0"/>
              <a:t> the C </a:t>
            </a:r>
            <a:r>
              <a:rPr lang="en-US" baseline="0" dirty="0" err="1"/>
              <a:t>std</a:t>
            </a:r>
            <a:r>
              <a:rPr lang="en-US" baseline="0" dirty="0"/>
              <a:t> lib wrapper functions).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8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4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2412" y="27429"/>
            <a:ext cx="153920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L08:  </a:t>
            </a:r>
            <a:r>
              <a:rPr lang="en-US" sz="1100" b="0" i="0" dirty="0" err="1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Syscalls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POSIX I/O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2C17-798D-4A0C-8B93-945839B39C1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0AC8-00DD-4B43-BCBD-CCA74A0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8.x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hyperlink" Target="http://www.cs.cmu.edu/~guna/15-123S11/Lectures/Lecture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ea typeface="CMU Bright" panose="02000603000000000000" pitchFamily="2" charset="0"/>
              </a:rPr>
              <a:t>System Calls, </a:t>
            </a:r>
            <a:r>
              <a:rPr lang="en-US" sz="4000" dirty="0" smtClean="0"/>
              <a:t>POSIX I/O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OS: Protection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760720" cy="4972050"/>
          </a:xfrm>
        </p:spPr>
        <p:txBody>
          <a:bodyPr/>
          <a:lstStyle/>
          <a:p>
            <a:r>
              <a:rPr lang="en-US" sz="2400" dirty="0"/>
              <a:t>OS isolates process from each other</a:t>
            </a:r>
          </a:p>
          <a:p>
            <a:pPr lvl="1"/>
            <a:r>
              <a:rPr lang="en-US" sz="2000" dirty="0"/>
              <a:t>But permits controlled sharing between them</a:t>
            </a:r>
          </a:p>
          <a:p>
            <a:pPr lvl="2"/>
            <a:r>
              <a:rPr lang="en-US" sz="1800" dirty="0"/>
              <a:t>Through shared name spaces (</a:t>
            </a:r>
            <a:r>
              <a:rPr lang="en-US" sz="1800" i="1" dirty="0"/>
              <a:t>e.g.</a:t>
            </a:r>
            <a:r>
              <a:rPr lang="en-US" sz="1800" dirty="0"/>
              <a:t> file names)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OS isolates itself from processes</a:t>
            </a:r>
          </a:p>
          <a:p>
            <a:pPr lvl="1"/>
            <a:r>
              <a:rPr lang="en-US" sz="2000" dirty="0"/>
              <a:t>Must prevent processes from accessing the hardware directly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OS is allowed to access the hardware</a:t>
            </a:r>
          </a:p>
          <a:p>
            <a:pPr lvl="1"/>
            <a:r>
              <a:rPr lang="en-US" sz="2000" dirty="0"/>
              <a:t>User-level processes run with the CPU (processor) in </a:t>
            </a:r>
            <a:r>
              <a:rPr lang="en-US" sz="2000" dirty="0">
                <a:solidFill>
                  <a:srgbClr val="0066FF"/>
                </a:solidFill>
              </a:rPr>
              <a:t>unprivileged mode</a:t>
            </a:r>
          </a:p>
          <a:p>
            <a:pPr lvl="1"/>
            <a:r>
              <a:rPr lang="en-US" sz="2000" dirty="0"/>
              <a:t>The OS runs with the CPU in </a:t>
            </a:r>
            <a:r>
              <a:rPr lang="en-US" sz="2000" dirty="0">
                <a:solidFill>
                  <a:srgbClr val="0066FF"/>
                </a:solidFill>
              </a:rPr>
              <a:t>privileged mode</a:t>
            </a:r>
          </a:p>
          <a:p>
            <a:pPr lvl="1"/>
            <a:r>
              <a:rPr lang="en-US" sz="2000" dirty="0"/>
              <a:t>User-level processes invoke system calls to safely enter the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126480" y="4023360"/>
            <a:ext cx="2743200" cy="1097280"/>
          </a:xfrm>
          <a:prstGeom prst="rect">
            <a:avLst/>
          </a:prstGeom>
          <a:solidFill>
            <a:srgbClr val="4B2A85">
              <a:alpha val="80000"/>
            </a:srgbClr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(trusted)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26480" y="5303520"/>
            <a:ext cx="2743200" cy="548640"/>
          </a:xfrm>
          <a:prstGeom prst="rect">
            <a:avLst/>
          </a:prstGeom>
          <a:solidFill>
            <a:srgbClr val="4B2A85">
              <a:alpha val="80000"/>
            </a:srgbClr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 (trusted)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0" y="2468880"/>
            <a:ext cx="594360" cy="137160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vert270"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Process A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(untrusted)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712" y="2468880"/>
            <a:ext cx="594360" cy="137160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vert270"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Process B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(untrusted)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2944" y="2468880"/>
            <a:ext cx="594360" cy="137160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vert270"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Process C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(untrusted)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320" y="2468880"/>
            <a:ext cx="594360" cy="1371600"/>
          </a:xfrm>
          <a:prstGeom prst="rect">
            <a:avLst/>
          </a:prstGeom>
          <a:solidFill>
            <a:srgbClr val="00B05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vert270"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Process D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(trusted)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743539" y="4840617"/>
              <a:ext cx="2523240" cy="782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7419" y="4830897"/>
                <a:ext cx="2535840" cy="7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7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029200" y="1828800"/>
            <a:ext cx="3840480" cy="4206240"/>
            <a:chOff x="5029200" y="1828800"/>
            <a:chExt cx="3840480" cy="420624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29200" y="3749040"/>
              <a:ext cx="3840480" cy="137160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029200" y="5394960"/>
              <a:ext cx="3840480" cy="64008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HW (trusted)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A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3504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B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088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C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6720" y="1828800"/>
              <a:ext cx="822960" cy="16459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D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</p:grpSp>
      <p:sp>
        <p:nvSpPr>
          <p:cNvPr id="11" name="Freeform 6"/>
          <p:cNvSpPr>
            <a:spLocks/>
          </p:cNvSpPr>
          <p:nvPr/>
        </p:nvSpPr>
        <p:spPr bwMode="auto">
          <a:xfrm>
            <a:off x="5070879" y="3046615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548640" y="2831869"/>
            <a:ext cx="347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 CPU (thread of execution) is running user-level code in Process A; the CPU is set to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unprivileged mode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3461657" y="3046615"/>
            <a:ext cx="1580212" cy="167641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5755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29200" y="1828800"/>
            <a:ext cx="3840480" cy="4206240"/>
            <a:chOff x="5029200" y="1828800"/>
            <a:chExt cx="3840480" cy="420624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029200" y="3749040"/>
              <a:ext cx="3840480" cy="137160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29200" y="5394960"/>
              <a:ext cx="3840480" cy="64008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HW (trusted)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2920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A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504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B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88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C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46720" y="1828800"/>
              <a:ext cx="822960" cy="16459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D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12</a:t>
            </a:fld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109672" y="3823305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548640" y="2468880"/>
            <a:ext cx="3474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Code in Process A invokes a system call; the hardware then sets the CPU to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privileged mode 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and traps into the OS, which invokes the appropriate system call handler.</a:t>
            </a:r>
            <a:endParaRPr lang="en-US" sz="2400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Arc 2"/>
          <p:cNvSpPr/>
          <p:nvPr/>
        </p:nvSpPr>
        <p:spPr bwMode="auto">
          <a:xfrm flipH="1">
            <a:off x="4572000" y="3200400"/>
            <a:ext cx="731520" cy="731520"/>
          </a:xfrm>
          <a:prstGeom prst="arc">
            <a:avLst>
              <a:gd name="adj1" fmla="val 16240414"/>
              <a:gd name="adj2" fmla="val 5493520"/>
            </a:avLst>
          </a:prstGeom>
          <a:noFill/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stealth" w="lg" len="lg"/>
          </a:ln>
          <a:effectLst>
            <a:glow rad="381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49040" y="3383280"/>
            <a:ext cx="1280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system call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1620180" y="3662948"/>
              <a:ext cx="2082600" cy="17733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420" y="3656468"/>
                <a:ext cx="209376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29200" y="1828800"/>
            <a:ext cx="3840480" cy="4206240"/>
            <a:chOff x="5029200" y="1828800"/>
            <a:chExt cx="3840480" cy="420624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029200" y="3749040"/>
              <a:ext cx="3840480" cy="137160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029200" y="5394960"/>
              <a:ext cx="3840480" cy="64008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HW (trusted)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920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A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3504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B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88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C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46720" y="1828800"/>
              <a:ext cx="822960" cy="16459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D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13</a:t>
            </a:fld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109672" y="3823305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548640" y="2468880"/>
            <a:ext cx="3474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Because the CPU executing the thread that’s in the OS is in privileged mode, it is able to use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privileged instructions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that interact directly with hardware devices like disks.</a:t>
            </a:r>
            <a:endParaRPr lang="en-US" sz="2400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69280" y="5120640"/>
            <a:ext cx="182880" cy="274320"/>
            <a:chOff x="5486400" y="5120640"/>
            <a:chExt cx="182880" cy="274320"/>
          </a:xfrm>
          <a:effectLst>
            <a:glow rad="38100">
              <a:schemeClr val="tx1"/>
            </a:glow>
          </a:effectLst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48640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66928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6400800" y="5120640"/>
            <a:ext cx="182880" cy="274320"/>
            <a:chOff x="5486400" y="5120640"/>
            <a:chExt cx="182880" cy="274320"/>
          </a:xfrm>
          <a:effectLst>
            <a:glow rad="38100">
              <a:schemeClr val="tx1"/>
            </a:glow>
          </a:effectLst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548640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566928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315200" y="5120640"/>
            <a:ext cx="182880" cy="274320"/>
            <a:chOff x="5486400" y="5120640"/>
            <a:chExt cx="182880" cy="274320"/>
          </a:xfrm>
          <a:effectLst>
            <a:glow rad="38100">
              <a:schemeClr val="tx1"/>
            </a:glow>
          </a:effectLst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548640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566928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8046720" y="5120640"/>
            <a:ext cx="182880" cy="274320"/>
            <a:chOff x="5486400" y="5120640"/>
            <a:chExt cx="182880" cy="274320"/>
          </a:xfrm>
          <a:effectLst>
            <a:glow rad="38100">
              <a:schemeClr val="tx1"/>
            </a:glow>
          </a:effectLst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48640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669280" y="5120640"/>
              <a:ext cx="0" cy="27432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6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29200" y="1828800"/>
            <a:ext cx="3840480" cy="4206240"/>
            <a:chOff x="5029200" y="1828800"/>
            <a:chExt cx="3840480" cy="42062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029200" y="3749040"/>
              <a:ext cx="3840480" cy="137160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29200" y="5394960"/>
              <a:ext cx="3840480" cy="64008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HW (trusted)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A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504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B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088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C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6720" y="1828800"/>
              <a:ext cx="822960" cy="16459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D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14</a:t>
            </a:fld>
            <a:endParaRPr lang="en-US"/>
          </a:p>
        </p:txBody>
      </p:sp>
      <p:sp>
        <p:nvSpPr>
          <p:cNvPr id="12" name="Arc 11"/>
          <p:cNvSpPr/>
          <p:nvPr/>
        </p:nvSpPr>
        <p:spPr bwMode="auto">
          <a:xfrm flipH="1" flipV="1">
            <a:off x="4572000" y="3200400"/>
            <a:ext cx="731520" cy="731520"/>
          </a:xfrm>
          <a:prstGeom prst="arc">
            <a:avLst>
              <a:gd name="adj1" fmla="val 16240414"/>
              <a:gd name="adj2" fmla="val 5493520"/>
            </a:avLst>
          </a:prstGeom>
          <a:noFill/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stealth" w="lg" len="lg"/>
          </a:ln>
          <a:effectLst>
            <a:glow rad="381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83280" y="338328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system call return</a:t>
            </a: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5109672" y="3823305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274320" y="2011680"/>
            <a:ext cx="40233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Once the OS has finished servicing the system call, which might involve long waits as it interacts with HW, it: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(1) Sets the CPU back to unprivileged mode and 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(2) Returns out of the system call back to the user-level code in Process A.</a:t>
            </a:r>
          </a:p>
        </p:txBody>
      </p:sp>
    </p:spTree>
    <p:extLst>
      <p:ext uri="{BB962C8B-B14F-4D97-AF65-F5344CB8AC3E}">
        <p14:creationId xmlns:p14="http://schemas.microsoft.com/office/powerpoint/2010/main" val="1008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29200" y="1828800"/>
            <a:ext cx="3840480" cy="4206240"/>
            <a:chOff x="5029200" y="1828800"/>
            <a:chExt cx="3840480" cy="42062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029200" y="3749040"/>
              <a:ext cx="3840480" cy="137160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29200" y="5394960"/>
              <a:ext cx="3840480" cy="64008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HW (trusted)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A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3504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B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0880" y="1828800"/>
              <a:ext cx="822960" cy="164592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C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(untrusted)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46720" y="1828800"/>
              <a:ext cx="822960" cy="16459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vert270"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D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(trusted)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15</a:t>
            </a:fld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070879" y="3046615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548640" y="2831869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The process continues executing whatever </a:t>
            </a:r>
            <a:b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code is next after the system call invocation.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757353" y="3214255"/>
            <a:ext cx="1219200" cy="260465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57200" y="5577840"/>
            <a:ext cx="1828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cap="flat" cmpd="dbl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Useful reference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CSPP § 8.1–8.3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(the 351 book)</a:t>
            </a:r>
          </a:p>
        </p:txBody>
      </p:sp>
    </p:spTree>
    <p:extLst>
      <p:ext uri="{BB962C8B-B14F-4D97-AF65-F5344CB8AC3E}">
        <p14:creationId xmlns:p14="http://schemas.microsoft.com/office/powerpoint/2010/main" val="3245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A more accurate picture:</a:t>
            </a:r>
          </a:p>
          <a:p>
            <a:pPr lvl="1"/>
            <a:r>
              <a:rPr lang="en-US" dirty="0"/>
              <a:t>Consider a typical Linux process</a:t>
            </a:r>
          </a:p>
          <a:p>
            <a:pPr lvl="1"/>
            <a:r>
              <a:rPr lang="en-US" dirty="0"/>
              <a:t>Its thread of execution can be in one of several places:</a:t>
            </a:r>
          </a:p>
          <a:p>
            <a:pPr lvl="2"/>
            <a:r>
              <a:rPr lang="en-US" dirty="0"/>
              <a:t>In your program’s code</a:t>
            </a:r>
          </a:p>
          <a:p>
            <a:pPr lvl="2"/>
            <a:r>
              <a:rPr lang="en-US" dirty="0"/>
              <a:t>In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, a shared library containing the C standard library, POSIX, support, and more</a:t>
            </a:r>
          </a:p>
          <a:p>
            <a:pPr lvl="2"/>
            <a:r>
              <a:rPr lang="en-US" dirty="0"/>
              <a:t>In the Linux architecture-independent code</a:t>
            </a:r>
          </a:p>
          <a:p>
            <a:pPr lvl="2"/>
            <a:r>
              <a:rPr lang="en-US" dirty="0"/>
              <a:t>In Linux x86-64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23760" y="3337560"/>
            <a:ext cx="182880" cy="365760"/>
            <a:chOff x="5486400" y="5074920"/>
            <a:chExt cx="182880" cy="365760"/>
          </a:xfrm>
          <a:effectLst>
            <a:glow rad="38100">
              <a:schemeClr val="tx1"/>
            </a:glow>
          </a:effectLst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48640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7452360" y="3291840"/>
            <a:ext cx="1280160" cy="45720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</a:t>
            </a:r>
            <a:b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system calls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20057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Some routines your program invokes may be entirely handled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 without involving the kernel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/>
              <a:t>There is some initial overhead when invoking functions in dynamically linked libraries (during loading)</a:t>
            </a:r>
          </a:p>
          <a:p>
            <a:pPr lvl="2"/>
            <a:r>
              <a:rPr lang="en-US" dirty="0"/>
              <a:t>But after symbols are resolved, invoking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 routines is basically as fast as a function call within your program itself!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904672" y="1554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14" name="Group 13"/>
          <p:cNvGrpSpPr/>
          <p:nvPr/>
        </p:nvGrpSpPr>
        <p:grpSpPr>
          <a:xfrm>
            <a:off x="6949440" y="1920240"/>
            <a:ext cx="91440" cy="45720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538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Some routines may be handled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, but they in turn invoke Linux system calls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POSIX wrappers around Linux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 err="1"/>
              <a:t>s</a:t>
            </a:r>
            <a:endParaRPr lang="en-US" dirty="0"/>
          </a:p>
          <a:p>
            <a:pPr lvl="2"/>
            <a:r>
              <a:rPr lang="en-US" dirty="0"/>
              <a:t>POSIX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invokes the underlying Linux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/>
              <a:t> functions that read and write from files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invoke underlying Linux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8366760" y="1554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>
            <a:off x="8412480" y="1920240"/>
            <a:ext cx="91440" cy="45720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841248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868680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813816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47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Your program can choose to directly invoke Linux system calls as well</a:t>
            </a:r>
          </a:p>
          <a:p>
            <a:pPr lvl="1"/>
            <a:r>
              <a:rPr lang="en-US" dirty="0"/>
              <a:t>Nothing is forcing you to link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 and use 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But relying on directly-invoked Linux system calls may make your program less portable across UNIX varieties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5943600" y="27432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5989320" y="3108960"/>
            <a:ext cx="91440" cy="59436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13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7 </a:t>
            </a:r>
            <a:r>
              <a:rPr lang="en-US" dirty="0"/>
              <a:t>posted </a:t>
            </a:r>
            <a:r>
              <a:rPr lang="en-US" i="1" dirty="0" smtClean="0"/>
              <a:t>tomorrow</a:t>
            </a:r>
            <a:r>
              <a:rPr lang="en-US" dirty="0" smtClean="0"/>
              <a:t>, </a:t>
            </a:r>
            <a:r>
              <a:rPr lang="en-US" dirty="0"/>
              <a:t>due </a:t>
            </a:r>
            <a:r>
              <a:rPr lang="en-US" dirty="0" smtClean="0"/>
              <a:t>Monday (4/22)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1 due </a:t>
            </a:r>
            <a:r>
              <a:rPr lang="en-US" dirty="0" smtClean="0"/>
              <a:t>tomorrow night </a:t>
            </a:r>
            <a:r>
              <a:rPr lang="en-US" dirty="0"/>
              <a:t>(</a:t>
            </a:r>
            <a:r>
              <a:rPr lang="en-US" dirty="0" smtClean="0"/>
              <a:t>4/18)</a:t>
            </a:r>
            <a:endParaRPr lang="en-US" dirty="0"/>
          </a:p>
          <a:p>
            <a:pPr lvl="1"/>
            <a:r>
              <a:rPr lang="en-US" dirty="0"/>
              <a:t>Watch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hashtable.c</a:t>
            </a:r>
            <a:r>
              <a:rPr lang="en-US" dirty="0"/>
              <a:t> doesn’t violate the modularity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Watch for pointer to local (stack) variables</a:t>
            </a:r>
          </a:p>
          <a:p>
            <a:pPr lvl="1"/>
            <a:r>
              <a:rPr lang="en-US" dirty="0"/>
              <a:t>Use a debugger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) if you’re getting </a:t>
            </a:r>
            <a:r>
              <a:rPr lang="en-US" dirty="0" err="1"/>
              <a:t>segfaults</a:t>
            </a:r>
            <a:endParaRPr lang="en-US" dirty="0"/>
          </a:p>
          <a:p>
            <a:pPr lvl="1"/>
            <a:r>
              <a:rPr lang="en-US" dirty="0"/>
              <a:t>Advice: clean up “to do” comments, but leave “step #” markers for graders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Late days:  don’t tag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hw1-final</a:t>
            </a:r>
            <a:r>
              <a:rPr lang="en-US" dirty="0"/>
              <a:t> until you are really ready</a:t>
            </a:r>
          </a:p>
          <a:p>
            <a:pPr lvl="1"/>
            <a:r>
              <a:rPr lang="en-US" dirty="0" smtClean="0"/>
              <a:t>Bonus:  </a:t>
            </a:r>
            <a:r>
              <a:rPr lang="en-US" dirty="0"/>
              <a:t>if you add unit tests, put them in a new file and adjust the </a:t>
            </a:r>
            <a:r>
              <a:rPr lang="en-US" dirty="0" err="1" smtClean="0"/>
              <a:t>Makefile</a:t>
            </a:r>
            <a:endParaRPr lang="en-US" dirty="0" smtClean="0"/>
          </a:p>
          <a:p>
            <a:r>
              <a:rPr lang="en-US" dirty="0" smtClean="0"/>
              <a:t>Homework 2 will be released on Friday (4/19)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Let’s walk through how a Linux system call actually works</a:t>
            </a:r>
          </a:p>
          <a:p>
            <a:pPr lvl="1"/>
            <a:r>
              <a:rPr lang="en-US" dirty="0"/>
              <a:t>We’ll assume </a:t>
            </a:r>
            <a:r>
              <a:rPr lang="en-US" i="1" dirty="0"/>
              <a:t>32-bit x86</a:t>
            </a:r>
            <a:r>
              <a:rPr lang="en-US" dirty="0"/>
              <a:t> using the modern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dirty="0"/>
              <a:t> x86 instructions</a:t>
            </a:r>
          </a:p>
          <a:p>
            <a:pPr lvl="2"/>
            <a:r>
              <a:rPr lang="en-US" dirty="0"/>
              <a:t>x86-64 code is similar, though details always change over time, so take this as an example – not a debugging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5943600" y="27432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5989320" y="3108960"/>
            <a:ext cx="91440" cy="59436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5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our process address space picture?</a:t>
            </a:r>
          </a:p>
          <a:p>
            <a:pPr marL="342900" lvl="1"/>
            <a:r>
              <a:rPr lang="en-US" dirty="0"/>
              <a:t>Let’s add some details: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2191646" y="1250941"/>
            <a:ext cx="871594" cy="928080"/>
            <a:chOff x="2191646" y="1250941"/>
            <a:chExt cx="871594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2" name="Ink 31"/>
                <p14:cNvContentPartPr/>
                <p14:nvPr/>
              </p14:nvContentPartPr>
              <p14:xfrm>
                <a:off x="2805840" y="1250941"/>
                <a:ext cx="257400" cy="928080"/>
              </p14:xfrm>
            </p:contentPart>
          </mc:Choice>
          <mc:Fallback>
            <p:pic>
              <p:nvPicPr>
                <p:cNvPr id="32" name="Ink 3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6840" y="1243741"/>
                  <a:ext cx="273600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2191646" y="1673979"/>
                <a:ext cx="536040" cy="3186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4086" y="1665339"/>
                  <a:ext cx="554400" cy="3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1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Process is executing your program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5577840"/>
            <a:ext cx="822960" cy="365760"/>
            <a:chOff x="2286000" y="5577840"/>
            <a:chExt cx="822960" cy="36576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7680960" y="164592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" name="Ink 39"/>
              <p14:cNvContentPartPr/>
              <p14:nvPr/>
            </p14:nvContentPartPr>
            <p14:xfrm>
              <a:off x="1738800" y="2603160"/>
              <a:ext cx="4976640" cy="40438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2599920"/>
                <a:ext cx="498960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1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Process calls into a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/>
              <a:t> function</a:t>
            </a:r>
          </a:p>
          <a:p>
            <a:pPr marL="342900" lvl="1"/>
            <a:r>
              <a:rPr lang="en-US" sz="1800" i="1" dirty="0"/>
              <a:t>e.g.</a:t>
            </a:r>
            <a:r>
              <a:rPr lang="en-US" sz="1800" dirty="0"/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lvl="1"/>
            <a:r>
              <a:rPr lang="en-US" sz="1800" dirty="0"/>
              <a:t>We’ll ignore the </a:t>
            </a:r>
            <a:br>
              <a:rPr lang="en-US" sz="1800" dirty="0"/>
            </a:br>
            <a:r>
              <a:rPr lang="en-US" sz="1800" dirty="0"/>
              <a:t>messy details of</a:t>
            </a:r>
            <a:br>
              <a:rPr lang="en-US" sz="1800" dirty="0"/>
            </a:br>
            <a:r>
              <a:rPr lang="en-US" sz="1800" dirty="0"/>
              <a:t>loading/linking</a:t>
            </a:r>
            <a:br>
              <a:rPr lang="en-US" sz="1800" dirty="0"/>
            </a:br>
            <a:r>
              <a:rPr lang="en-US" sz="1800" dirty="0"/>
              <a:t>shared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36576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2078280" y="3883320"/>
              <a:ext cx="1277640" cy="1964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1800" y="3878640"/>
                <a:ext cx="1291680" cy="19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4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/>
              <a:t> begins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process </a:t>
            </a:r>
            <a:r>
              <a:rPr lang="en-US" sz="2000" dirty="0"/>
              <a:t>of invoking a Linux system call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1800" dirty="0" err="1"/>
              <a:t>’s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likely</a:t>
            </a:r>
            <a:br>
              <a:rPr lang="en-US" sz="1800" dirty="0"/>
            </a:br>
            <a:r>
              <a:rPr lang="en-US" sz="1800" dirty="0"/>
              <a:t>invokes Linux’s</a:t>
            </a:r>
            <a:br>
              <a:rPr lang="en-US" sz="18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sz="1800" dirty="0"/>
              <a:t> system </a:t>
            </a:r>
            <a:br>
              <a:rPr lang="en-US" sz="1800" dirty="0"/>
            </a:br>
            <a:r>
              <a:rPr lang="en-US" sz="1800" dirty="0"/>
              <a:t>call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/>
              <a:t>Puts the system call # and arguments into registers</a:t>
            </a:r>
          </a:p>
          <a:p>
            <a:pPr marL="342900" lvl="1"/>
            <a:r>
              <a:rPr lang="en-US" sz="1800" dirty="0"/>
              <a:t>Uses 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dirty="0"/>
              <a:t> x86 instruction to call into the routine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kernel_vsyscall</a:t>
            </a:r>
            <a:r>
              <a:rPr lang="en-US" sz="1800" dirty="0"/>
              <a:t> located in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18872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175840" y="1465920"/>
              <a:ext cx="896400" cy="45010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840" y="1457640"/>
                <a:ext cx="9122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  <a:r>
              <a:rPr lang="en-US" sz="2000" dirty="0"/>
              <a:t> is a </a:t>
            </a:r>
            <a:r>
              <a:rPr lang="en-US" sz="2000" b="1" dirty="0" err="1"/>
              <a:t>vdso</a:t>
            </a:r>
            <a:endParaRPr lang="en-US" sz="2000" b="1" dirty="0"/>
          </a:p>
          <a:p>
            <a:pPr marL="342900" lvl="1"/>
            <a:r>
              <a:rPr lang="en-US" sz="1800" dirty="0"/>
              <a:t>A </a:t>
            </a:r>
            <a:r>
              <a:rPr lang="en-US" sz="1800" u="sng" dirty="0"/>
              <a:t>v</a:t>
            </a:r>
            <a:r>
              <a:rPr lang="en-US" sz="1800" dirty="0"/>
              <a:t>irtual </a:t>
            </a:r>
            <a:br>
              <a:rPr lang="en-US" sz="1800" dirty="0"/>
            </a:br>
            <a:r>
              <a:rPr lang="en-US" sz="1800" u="sng" dirty="0"/>
              <a:t>d</a:t>
            </a:r>
            <a:r>
              <a:rPr lang="en-US" sz="1800" dirty="0"/>
              <a:t>ynamically-linked </a:t>
            </a:r>
            <a:r>
              <a:rPr lang="en-US" sz="1800" u="sng" dirty="0"/>
              <a:t>s</a:t>
            </a:r>
            <a:r>
              <a:rPr lang="en-US" sz="1800" dirty="0"/>
              <a:t>hared </a:t>
            </a:r>
            <a:br>
              <a:rPr lang="en-US" sz="1800" dirty="0"/>
            </a:br>
            <a:r>
              <a:rPr lang="en-US" sz="1800" u="sng" dirty="0"/>
              <a:t>o</a:t>
            </a:r>
            <a:r>
              <a:rPr lang="en-US" sz="1800" dirty="0"/>
              <a:t>bject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/>
              <a:t>Is a kernel-provided shared library that is plunked into a process’ address space</a:t>
            </a:r>
          </a:p>
          <a:p>
            <a:pPr marL="342900" lvl="1"/>
            <a:r>
              <a:rPr lang="en-US" sz="1800" dirty="0"/>
              <a:t>Provides the intricate machine code needed to trigger a system call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18872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581760" y="1250640"/>
              <a:ext cx="4572360" cy="45619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560" y="1242000"/>
                <a:ext cx="4587120" cy="45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3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  <a:r>
              <a:rPr lang="en-US" sz="2000" dirty="0"/>
              <a:t> eventually invokes </a:t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2000" dirty="0"/>
              <a:t> x86 instruction</a:t>
            </a:r>
            <a:endParaRPr lang="en-US" sz="2000" b="1" dirty="0"/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1800" dirty="0"/>
              <a:t> is x86’s “fast system call” instruction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8076" lvl="2"/>
            <a:r>
              <a:rPr lang="en-US" sz="1600" dirty="0"/>
              <a:t>Causes the CPU to raise its privilege level</a:t>
            </a:r>
          </a:p>
          <a:p>
            <a:pPr marL="608076" lvl="2"/>
            <a:r>
              <a:rPr lang="en-US" sz="1600" dirty="0"/>
              <a:t>Traps into the Linux kernel by changing the SP, IP to a previously-determined location</a:t>
            </a:r>
          </a:p>
          <a:p>
            <a:pPr marL="608076" lvl="2"/>
            <a:r>
              <a:rPr lang="en-US" sz="1600" dirty="0"/>
              <a:t>Changes some segmentation-related registers (see CSE451)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52120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599760" y="2011680"/>
              <a:ext cx="6027840" cy="45666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920" y="2007000"/>
                <a:ext cx="6042960" cy="45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5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kernel begins executing code at</a:t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entry point</a:t>
            </a:r>
            <a:endParaRPr lang="en-US" sz="2000" b="1" dirty="0"/>
          </a:p>
          <a:p>
            <a:pPr marL="342900" lvl="1"/>
            <a:r>
              <a:rPr lang="en-US" sz="1800" dirty="0"/>
              <a:t>Is in the architecture-dependent part of Linux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/>
              <a:t>It’s job is to:</a:t>
            </a:r>
          </a:p>
          <a:p>
            <a:pPr marL="608076" lvl="2"/>
            <a:r>
              <a:rPr lang="en-US" sz="1600" dirty="0"/>
              <a:t>Look up the system call number in a system call dispatch table</a:t>
            </a:r>
          </a:p>
          <a:p>
            <a:pPr marL="608076" lvl="2"/>
            <a:r>
              <a:rPr lang="en-US" sz="1600" dirty="0"/>
              <a:t>Call into the address stored in that table entry; this is Linux’s system call handler</a:t>
            </a:r>
          </a:p>
          <a:p>
            <a:pPr marL="864108" lvl="3"/>
            <a:r>
              <a:rPr lang="en-US" sz="1600" dirty="0"/>
              <a:t>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sz="1600" dirty="0"/>
              <a:t>, the handler is named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sys_open</a:t>
            </a:r>
            <a:r>
              <a:rPr lang="en-US" sz="1600" dirty="0"/>
              <a:t>, and is system call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3840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4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system call </a:t>
            </a:r>
            <a:br>
              <a:rPr lang="en-US" sz="2000" dirty="0"/>
            </a:br>
            <a:r>
              <a:rPr lang="en-US" sz="2000" dirty="0"/>
              <a:t>handler executes</a:t>
            </a:r>
            <a:endParaRPr lang="en-US" sz="2000" b="1" dirty="0"/>
          </a:p>
          <a:p>
            <a:pPr marL="342900" lvl="1"/>
            <a:r>
              <a:rPr lang="en-US" sz="1800" dirty="0"/>
              <a:t>What it does is</a:t>
            </a:r>
            <a:br>
              <a:rPr lang="en-US" sz="1800" dirty="0"/>
            </a:br>
            <a:r>
              <a:rPr lang="en-US" sz="1800" dirty="0"/>
              <a:t>system-call specific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/>
              <a:t>It may take a long time to execute, especially if it has to interact with hardware</a:t>
            </a:r>
          </a:p>
          <a:p>
            <a:pPr marL="608076" lvl="2"/>
            <a:r>
              <a:rPr lang="en-US" sz="1600" dirty="0"/>
              <a:t>Linux may choose to context switch the CPU to a different runnable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3840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Eventually, the </a:t>
            </a:r>
            <a:br>
              <a:rPr lang="en-US" sz="2000" dirty="0"/>
            </a:br>
            <a:r>
              <a:rPr lang="en-US" sz="2000" dirty="0"/>
              <a:t>system call handler</a:t>
            </a:r>
            <a:br>
              <a:rPr lang="en-US" sz="2000" dirty="0"/>
            </a:br>
            <a:r>
              <a:rPr lang="en-US" sz="2000" dirty="0"/>
              <a:t>finishes</a:t>
            </a:r>
          </a:p>
          <a:p>
            <a:pPr marL="342900" lvl="1"/>
            <a:r>
              <a:rPr lang="en-US" sz="1800" dirty="0"/>
              <a:t>Returns back to the system call entry point</a:t>
            </a:r>
          </a:p>
          <a:p>
            <a:pPr marL="608076" lvl="2"/>
            <a:r>
              <a:rPr lang="en-US" sz="1600" dirty="0"/>
              <a:t>Places the system call’s return value in the appropriate register</a:t>
            </a:r>
          </a:p>
          <a:p>
            <a:pPr marL="608076" lvl="2"/>
            <a:r>
              <a:rPr lang="en-US" sz="1600" dirty="0"/>
              <a:t>Calls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sz="1600" dirty="0"/>
              <a:t> to return to the user-level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52120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1311120" y="4003200"/>
              <a:ext cx="792000" cy="201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4640" y="3998880"/>
                <a:ext cx="80172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 Stream Buffering</a:t>
            </a:r>
            <a:endParaRPr lang="en-US" b="1" dirty="0">
              <a:solidFill>
                <a:srgbClr val="4B2A85"/>
              </a:solidFill>
            </a:endParaRPr>
          </a:p>
          <a:p>
            <a:r>
              <a:rPr lang="en-US" dirty="0"/>
              <a:t>System Calls</a:t>
            </a:r>
          </a:p>
          <a:p>
            <a:r>
              <a:rPr lang="en-US" dirty="0"/>
              <a:t>POSIX Lower-Level </a:t>
            </a:r>
            <a:r>
              <a:rPr lang="en-US" dirty="0" smtClean="0"/>
              <a:t>I/O</a:t>
            </a:r>
          </a:p>
          <a:p>
            <a:r>
              <a:rPr lang="en-US" dirty="0"/>
              <a:t>C++ Preview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sz="2000" dirty="0"/>
              <a:t> transitions the processor back to user-mode code</a:t>
            </a:r>
            <a:endParaRPr lang="en-US" sz="2000" b="1" dirty="0"/>
          </a:p>
          <a:p>
            <a:pPr marL="342900" lvl="1"/>
            <a:r>
              <a:rPr lang="en-US" sz="1800" dirty="0"/>
              <a:t>Restores the</a:t>
            </a:r>
            <a:br>
              <a:rPr lang="en-US" sz="1800" dirty="0"/>
            </a:br>
            <a:r>
              <a:rPr lang="en-US" sz="1800" dirty="0"/>
              <a:t>IP, SP to </a:t>
            </a:r>
            <a:br>
              <a:rPr lang="en-US" sz="1800" dirty="0"/>
            </a:br>
            <a:r>
              <a:rPr lang="en-US" sz="1800" dirty="0"/>
              <a:t>user-land values</a:t>
            </a:r>
          </a:p>
          <a:p>
            <a:pPr marL="342900" lvl="1"/>
            <a:r>
              <a:rPr lang="en-US" sz="1800" dirty="0"/>
              <a:t>Sets the CPU </a:t>
            </a:r>
            <a:br>
              <a:rPr lang="en-US" sz="1800" dirty="0"/>
            </a:br>
            <a:r>
              <a:rPr lang="en-US" sz="1800" dirty="0"/>
              <a:t>back to </a:t>
            </a:r>
            <a:br>
              <a:rPr lang="en-US" sz="1800" dirty="0"/>
            </a:br>
            <a:r>
              <a:rPr lang="en-US" sz="1800" dirty="0"/>
              <a:t>unprivileged mode</a:t>
            </a:r>
          </a:p>
          <a:p>
            <a:pPr marL="342900" lvl="1"/>
            <a:r>
              <a:rPr lang="en-US" sz="1800" dirty="0"/>
              <a:t>Changes some segmentation-related registers (see CSE451)</a:t>
            </a:r>
          </a:p>
          <a:p>
            <a:pPr marL="342900" lvl="1"/>
            <a:r>
              <a:rPr lang="en-US" sz="1800" dirty="0"/>
              <a:t>Returns the processor back 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36576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232200" y="1386000"/>
              <a:ext cx="6396480" cy="51267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80" y="1379880"/>
                <a:ext cx="6411240" cy="51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3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x86/Linux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/>
              <a:t> continues to execute</a:t>
            </a:r>
            <a:endParaRPr lang="en-US" sz="2000" b="1" dirty="0"/>
          </a:p>
          <a:p>
            <a:pPr marL="342900" lvl="1"/>
            <a:r>
              <a:rPr lang="en-US" sz="1800" dirty="0"/>
              <a:t>Might execute more system calls</a:t>
            </a:r>
          </a:p>
          <a:p>
            <a:pPr marL="342900" lvl="1"/>
            <a:r>
              <a:rPr lang="en-US" sz="1800" dirty="0"/>
              <a:t>Eventually </a:t>
            </a:r>
            <a:br>
              <a:rPr lang="en-US" sz="1800" dirty="0"/>
            </a:br>
            <a:r>
              <a:rPr lang="en-US" sz="1800" dirty="0"/>
              <a:t>returns back to </a:t>
            </a:r>
            <a:br>
              <a:rPr lang="en-US" sz="1800" dirty="0"/>
            </a:br>
            <a:r>
              <a:rPr lang="en-US" sz="1800" dirty="0"/>
              <a:t>your program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architecture-independent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architecture-dependent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7A57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5577840"/>
            <a:ext cx="822960" cy="365760"/>
            <a:chOff x="2286000" y="5577840"/>
            <a:chExt cx="822960" cy="36576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unpriv</a:t>
            </a:r>
            <a:endParaRPr lang="en-US" sz="2000" b="1" dirty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7680960" y="164592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54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Linux utility that shows the sequence of system calls that a process makes: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2377440"/>
            <a:ext cx="8686800" cy="438912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7013" indent="-227013"/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ls 2&gt;&amp;1 | less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 ["ls"], [/* 41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*/])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                               = 0x15aa000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4096, PROT_READ|PROT_WRITE, MAP_PRIVATE|MAP_ANONYMOUS, -1, 0) = 0x7f03bb741000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ld.so.preload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R_OK)      = -1 ENOENT (No such file or directory)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ld.so.cache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O_RDONLY|O_CLOEXEC) = 3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=S_IFREG|0644,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=126570,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126570, PROT_READ, MAP_PRIVATE, 3, 0) = 0x7f03bb722000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close(3)                                = 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open("/lib64/libselinux.so.1", O_RDONLY|O_CLOEXEC) = 3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 "\177ELF\2\1\1\0\0\0\0\0\0\0\0\0\3\0&gt;\0\1\0\0\0\300j\0\0\0\0\0\0"..., 832) = 832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=S_IFREG|0755,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=155744,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2255216, PROT_READ|PROT_EXEC, MAP_PRIVATE|MAP_DENYWRITE, 3, 0) = 0x7f03bb2fa000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(0x7f03bb31e000, 2093056, PROT_NONE)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(0x7f03bb51d000, 8192, PROT_READ|PROT_WRITE, MAP_PRIVATE|MAP_FIXED|MAP_DENYWRITE, 3, 0x23000) = 0x7f03bb51d000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62218" y="2337931"/>
              <a:ext cx="1058040" cy="372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938" y="2329291"/>
                <a:ext cx="1074960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5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Curious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Linux kernel source code</a:t>
            </a:r>
          </a:p>
          <a:p>
            <a:pPr lvl="1"/>
            <a:r>
              <a:rPr lang="en-US" dirty="0"/>
              <a:t>Available from </a:t>
            </a:r>
            <a:r>
              <a:rPr lang="en-US" dirty="0">
                <a:hlinkClick r:id="rId3"/>
              </a:rPr>
              <a:t>http://www.kernel.org/</a:t>
            </a:r>
            <a:r>
              <a:rPr lang="en-US" dirty="0"/>
              <a:t> 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section 2:  Linux system calls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2 intro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section 3: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 library functions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3 intro</a:t>
            </a:r>
          </a:p>
          <a:p>
            <a:pPr lvl="3"/>
            <a:endParaRPr lang="en-US" i="1" dirty="0"/>
          </a:p>
          <a:p>
            <a:r>
              <a:rPr lang="en-US" i="1" dirty="0"/>
              <a:t>The</a:t>
            </a:r>
            <a:r>
              <a:rPr lang="en-US" dirty="0"/>
              <a:t> book:  </a:t>
            </a:r>
            <a:r>
              <a:rPr lang="en-US" i="1" dirty="0"/>
              <a:t>The Linux Programming Interface</a:t>
            </a:r>
            <a:r>
              <a:rPr lang="en-US" dirty="0"/>
              <a:t> by Michael </a:t>
            </a:r>
            <a:r>
              <a:rPr lang="en-US" dirty="0" err="1"/>
              <a:t>Kerrisk</a:t>
            </a:r>
            <a:r>
              <a:rPr lang="en-US" dirty="0"/>
              <a:t> (keeper of the Linux man pages)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29078" y="2251863"/>
              <a:ext cx="6334560" cy="2337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478" y="2244663"/>
                <a:ext cx="6341760" cy="23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Stream Buffering</a:t>
            </a:r>
            <a:endParaRPr lang="en-US" dirty="0"/>
          </a:p>
          <a:p>
            <a:r>
              <a:rPr lang="en-US" dirty="0"/>
              <a:t>System Calls</a:t>
            </a:r>
          </a:p>
          <a:p>
            <a:r>
              <a:rPr lang="en-US" b="1" dirty="0">
                <a:solidFill>
                  <a:srgbClr val="4B2A85"/>
                </a:solidFill>
              </a:rPr>
              <a:t>POSIX Lower-Level </a:t>
            </a:r>
            <a:r>
              <a:rPr lang="en-US" b="1" dirty="0" smtClean="0">
                <a:solidFill>
                  <a:srgbClr val="4B2A85"/>
                </a:solidFill>
              </a:rPr>
              <a:t>I/O</a:t>
            </a:r>
          </a:p>
          <a:p>
            <a:r>
              <a:rPr lang="en-US" dirty="0"/>
              <a:t>C++ Preview</a:t>
            </a:r>
          </a:p>
          <a:p>
            <a:endParaRPr lang="en-US" b="1" dirty="0">
              <a:solidFill>
                <a:srgbClr val="4B2A8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Standard Library File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you’ve used the C standard library to access files</a:t>
            </a:r>
          </a:p>
          <a:p>
            <a:pPr lvl="1"/>
            <a:r>
              <a:rPr lang="en-US" dirty="0"/>
              <a:t>Use a provided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pPr lvl="1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fseek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endParaRPr lang="en-US" dirty="0"/>
          </a:p>
          <a:p>
            <a:r>
              <a:rPr lang="en-US" dirty="0"/>
              <a:t>These are convenient and portable</a:t>
            </a:r>
          </a:p>
          <a:p>
            <a:pPr lvl="1"/>
            <a:r>
              <a:rPr lang="en-US" dirty="0"/>
              <a:t>They are buffered</a:t>
            </a:r>
          </a:p>
          <a:p>
            <a:pPr lvl="1"/>
            <a:r>
              <a:rPr lang="en-US" dirty="0"/>
              <a:t>They are implemented using lower-level OS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77127" y="2179981"/>
              <a:ext cx="3322800" cy="1713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2807" y="2169181"/>
                <a:ext cx="3336120" cy="17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0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Lower-Level 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UNIX-</a:t>
            </a:r>
            <a:r>
              <a:rPr lang="en-US" dirty="0" err="1"/>
              <a:t>en</a:t>
            </a:r>
            <a:r>
              <a:rPr lang="en-US" dirty="0"/>
              <a:t> support a common set of lower-level file access APIs: </a:t>
            </a:r>
            <a:r>
              <a:rPr lang="en-US" dirty="0">
                <a:solidFill>
                  <a:srgbClr val="FF0000"/>
                </a:solidFill>
              </a:rPr>
              <a:t>POSIX</a:t>
            </a:r>
            <a:r>
              <a:rPr lang="en-US" dirty="0"/>
              <a:t> – Portable Operating System Interface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lseek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Similar in spirit to their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f*()</a:t>
            </a:r>
            <a:r>
              <a:rPr lang="en-US" dirty="0"/>
              <a:t> counterparts from C </a:t>
            </a:r>
            <a:r>
              <a:rPr lang="en-US" dirty="0" err="1"/>
              <a:t>std</a:t>
            </a:r>
            <a:r>
              <a:rPr lang="en-US" dirty="0"/>
              <a:t> lib</a:t>
            </a:r>
          </a:p>
          <a:p>
            <a:pPr lvl="2"/>
            <a:r>
              <a:rPr lang="en-US" dirty="0"/>
              <a:t>Lower-level and unbuffered compared to their counterparts</a:t>
            </a:r>
          </a:p>
          <a:p>
            <a:pPr lvl="2"/>
            <a:r>
              <a:rPr lang="en-US" dirty="0"/>
              <a:t>Also less convenient</a:t>
            </a:r>
          </a:p>
          <a:p>
            <a:pPr lvl="1"/>
            <a:r>
              <a:rPr lang="en-US" dirty="0"/>
              <a:t>You will have to use these to read file system directories and for network I/O, so we might as well learn them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3442" y="3321603"/>
              <a:ext cx="3491280" cy="1132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522" y="3315123"/>
                <a:ext cx="3506760" cy="11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9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To open a file:</a:t>
            </a:r>
          </a:p>
          <a:p>
            <a:pPr lvl="1"/>
            <a:r>
              <a:rPr lang="en-US" dirty="0"/>
              <a:t>Pass in the filename and access mode</a:t>
            </a:r>
          </a:p>
          <a:p>
            <a:pPr lvl="2"/>
            <a:r>
              <a:rPr lang="en-US" dirty="0"/>
              <a:t>Similar to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Get back a “file descriptor”</a:t>
            </a:r>
          </a:p>
          <a:p>
            <a:pPr lvl="2"/>
            <a:r>
              <a:rPr lang="en-US" dirty="0"/>
              <a:t>Similar to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</a:t>
            </a:r>
            <a:r>
              <a:rPr lang="en-US" dirty="0"/>
              <a:t> from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but is just an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Defaults: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2103120" y="4114800"/>
            <a:ext cx="4937760" cy="256032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fcntl.h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open()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close()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"foo.txt"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O_RDONLY);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"open failed"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(EXIT_FAILURE);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154320" y="2994120"/>
              <a:ext cx="3776760" cy="3401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9640" y="2986920"/>
                <a:ext cx="3790440" cy="34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9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count);</a:t>
            </a:r>
          </a:p>
          <a:p>
            <a:pPr lvl="3"/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/>
              <a:t>Returns the number of bytes read</a:t>
            </a:r>
          </a:p>
          <a:p>
            <a:pPr lvl="2"/>
            <a:r>
              <a:rPr lang="en-US" dirty="0"/>
              <a:t>Might be fewer bytes than you requested (</a:t>
            </a:r>
            <a:r>
              <a:rPr lang="en-US" b="1" dirty="0">
                <a:solidFill>
                  <a:srgbClr val="FF0000"/>
                </a:solidFill>
              </a:rPr>
              <a:t>!!!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if you’re already at the end-of-file</a:t>
            </a:r>
          </a:p>
          <a:p>
            <a:pPr lvl="2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on </a:t>
            </a:r>
            <a:r>
              <a:rPr lang="en-US" dirty="0" smtClean="0"/>
              <a:t>error (and sets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 smtClean="0"/>
              <a:t>There are some surprising error modes (check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EBADF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dirty="0"/>
              <a:t>bad file descriptor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EFAULT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/>
              <a:t>output buffer is not a valid address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dirty="0"/>
              <a:t>read was interrupted, please try again  (ARGH!!!! 😤😠)</a:t>
            </a:r>
          </a:p>
          <a:p>
            <a:pPr lvl="2"/>
            <a:r>
              <a:rPr lang="en-US" dirty="0"/>
              <a:t>And many others…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756459" y="1362075"/>
            <a:ext cx="79552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count);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8240" y="948600"/>
              <a:ext cx="5410080" cy="5385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" y="942120"/>
                <a:ext cx="5423760" cy="53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065995" y="1894249"/>
              <a:ext cx="2971800" cy="255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8795" y="1887049"/>
                <a:ext cx="2985840" cy="25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1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One way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read()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bytes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12" t="-655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Which is the correct completion of the blank below?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82880" y="2377440"/>
            <a:ext cx="5212080" cy="4297680"/>
          </a:xfrm>
          <a:prstGeom prst="roundRect">
            <a:avLst>
              <a:gd name="adj" fmla="val 2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...;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buffer of size n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result of read()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______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(result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real error happened,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// so return an error result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EINTR happened,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so do nothing and try again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-= result;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399" y="3108960"/>
            <a:ext cx="356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A.</a:t>
            </a:r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	</a:t>
            </a:r>
            <a:r>
              <a:rPr lang="en-US" sz="2400" b="1" dirty="0" err="1">
                <a:solidFill>
                  <a:srgbClr val="FF99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buf</a:t>
            </a:r>
            <a:endParaRPr lang="en-US" sz="2400" b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B.</a:t>
            </a:r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	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buf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+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bytes_left</a:t>
            </a:r>
            <a:endParaRPr lang="en-US" sz="2400" b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C.</a:t>
            </a:r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	</a:t>
            </a:r>
            <a:r>
              <a:rPr lang="en-US" sz="2400" b="1" dirty="0" err="1">
                <a:solidFill>
                  <a:srgbClr val="FF3399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buf</a:t>
            </a:r>
            <a:r>
              <a:rPr lang="en-US" sz="2400" b="1" dirty="0">
                <a:solidFill>
                  <a:srgbClr val="FF3399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+ </a:t>
            </a:r>
            <a:r>
              <a:rPr lang="en-US" sz="2400" b="1" dirty="0" err="1">
                <a:solidFill>
                  <a:srgbClr val="FF3399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bytes_left</a:t>
            </a:r>
            <a:r>
              <a:rPr lang="en-US" sz="2400" b="1" dirty="0">
                <a:solidFill>
                  <a:srgbClr val="FF3399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- n</a:t>
            </a:r>
            <a:endParaRPr lang="en-US" sz="2400" b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D.</a:t>
            </a:r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buf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+ n - </a:t>
            </a:r>
            <a:r>
              <a:rPr lang="en-US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bytes_left</a:t>
            </a:r>
            <a:endParaRPr lang="en-US" sz="2400" b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E.</a:t>
            </a:r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solidFill>
                  <a:srgbClr val="996633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We’re lost…</a:t>
            </a:r>
            <a:endParaRPr lang="en-US" sz="2400" b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7600" y="1796400"/>
              <a:ext cx="8922960" cy="4634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80" y="1791720"/>
                <a:ext cx="8935560" cy="46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2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/>
              <a:t> uses </a:t>
            </a:r>
            <a:r>
              <a:rPr lang="en-US" dirty="0">
                <a:solidFill>
                  <a:srgbClr val="FF0000"/>
                </a:solidFill>
              </a:rPr>
              <a:t>buffering</a:t>
            </a:r>
            <a:r>
              <a:rPr lang="en-US" dirty="0"/>
              <a:t> for streams: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Data written by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copied into a buffer allocated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/>
              <a:t> inside your process’ address space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As some point, the buffer will be “drained” into the destination:</a:t>
            </a:r>
          </a:p>
          <a:p>
            <a:pPr lvl="2"/>
            <a:r>
              <a:rPr lang="en-US" dirty="0"/>
              <a:t>When you explicitly call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fflush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stream</a:t>
            </a:r>
          </a:p>
          <a:p>
            <a:pPr lvl="2"/>
            <a:r>
              <a:rPr lang="en-US" dirty="0"/>
              <a:t>When the buffer size is exceeded (often 1024 or 4096 bytes)</a:t>
            </a:r>
          </a:p>
          <a:p>
            <a:pPr lvl="2"/>
            <a:r>
              <a:rPr lang="en-US" dirty="0"/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 to console, when a newline is written (</a:t>
            </a:r>
            <a:r>
              <a:rPr lang="en-US" i="1" dirty="0"/>
              <a:t>“line buffered”</a:t>
            </a:r>
            <a:r>
              <a:rPr lang="en-US" dirty="0"/>
              <a:t>) or when some other function tries to read from the console</a:t>
            </a:r>
          </a:p>
          <a:p>
            <a:pPr lvl="2"/>
            <a:r>
              <a:rPr lang="en-US" dirty="0"/>
              <a:t>When you call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on the stream</a:t>
            </a:r>
          </a:p>
          <a:p>
            <a:pPr lvl="2"/>
            <a:r>
              <a:rPr lang="en-US" dirty="0"/>
              <a:t>When your process exits gracefully (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or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from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method to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read()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bytes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3200" b="-2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600"/>
            <a:ext cx="8229600" cy="5029200"/>
          </a:xfrm>
          <a:prstGeom prst="roundRect">
            <a:avLst>
              <a:gd name="adj" fmla="val 2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(filename,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O_RDONLY);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...;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buffer of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appropriate size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n;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(n -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(result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EINTR)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real error happened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return an error result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EINTR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happened,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nothing and try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EOF reached, so stop reading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-= result;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400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readN.c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43000" y="2791800"/>
              <a:ext cx="7664040" cy="3325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2786400"/>
                <a:ext cx="7673040" cy="33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6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Low-Level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man pages to learn about: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– write </a:t>
            </a:r>
            <a:r>
              <a:rPr lang="en-US" dirty="0" smtClean="0"/>
              <a:t>data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– flush data to the underlying </a:t>
            </a:r>
            <a:r>
              <a:rPr lang="en-US" dirty="0" smtClean="0"/>
              <a:t>device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– deal with directory listings</a:t>
            </a:r>
          </a:p>
          <a:p>
            <a:pPr lvl="2"/>
            <a:r>
              <a:rPr lang="en-US" dirty="0"/>
              <a:t>Make sure you read the section 3 version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/>
            <a:endParaRPr lang="en-US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useful shortcut sheet (from CMU):</a:t>
            </a:r>
            <a:br>
              <a:rPr lang="en-US" dirty="0"/>
            </a:br>
            <a:r>
              <a:rPr lang="en-US" sz="2000" dirty="0">
                <a:hlinkClick r:id="rId2"/>
              </a:rPr>
              <a:t>http://www.cs.cmu.edu/~guna/15-123S11/Lectures/Lecture24.pdf</a:t>
            </a:r>
            <a:r>
              <a:rPr lang="en-US" sz="2000" dirty="0"/>
              <a:t> 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54920" y="3398386"/>
              <a:ext cx="276840" cy="353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20" y="3389746"/>
                <a:ext cx="29484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if…</a:t>
            </a:r>
          </a:p>
          <a:p>
            <a:pPr lvl="1"/>
            <a:r>
              <a:rPr lang="en-US" dirty="0"/>
              <a:t>Your computer loses power before the buffer is flushed?</a:t>
            </a:r>
          </a:p>
          <a:p>
            <a:pPr lvl="1"/>
            <a:r>
              <a:rPr lang="en-US" dirty="0"/>
              <a:t>Your program assumes data is written to a file and signals another program to read it?</a:t>
            </a:r>
          </a:p>
          <a:p>
            <a:pPr lvl="3"/>
            <a:endParaRPr lang="en-US" dirty="0"/>
          </a:p>
          <a:p>
            <a:r>
              <a:rPr lang="en-US" dirty="0"/>
              <a:t>Performance implications:</a:t>
            </a:r>
          </a:p>
          <a:p>
            <a:pPr lvl="1"/>
            <a:r>
              <a:rPr lang="en-US" dirty="0"/>
              <a:t>Data is </a:t>
            </a:r>
            <a:r>
              <a:rPr lang="en-US" i="1" dirty="0"/>
              <a:t>copied</a:t>
            </a:r>
            <a:r>
              <a:rPr lang="en-US" dirty="0"/>
              <a:t> into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/>
              <a:t> buffer</a:t>
            </a:r>
          </a:p>
          <a:p>
            <a:pPr lvl="2"/>
            <a:r>
              <a:rPr lang="en-US" dirty="0"/>
              <a:t>Consumes CPU cycles and memory bandwidth</a:t>
            </a:r>
          </a:p>
          <a:p>
            <a:pPr lvl="2"/>
            <a:r>
              <a:rPr lang="en-US" dirty="0"/>
              <a:t>Can potentially slow down high-performance applications, like a web server or database (</a:t>
            </a:r>
            <a:r>
              <a:rPr lang="en-US" i="1" dirty="0"/>
              <a:t>“zero-copy”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Issue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off buffering with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(stream, NULL)</a:t>
            </a:r>
          </a:p>
          <a:p>
            <a:pPr lvl="1"/>
            <a:r>
              <a:rPr lang="en-US" dirty="0"/>
              <a:t>Unfortunately, this may also cause performance problems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if your program does many small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s, each one will now trigger a system call into the Linux kernel</a:t>
            </a:r>
          </a:p>
          <a:p>
            <a:pPr>
              <a:spcBef>
                <a:spcPts val="1800"/>
              </a:spcBef>
            </a:pPr>
            <a:r>
              <a:rPr lang="en-US" dirty="0"/>
              <a:t>Use a different set of system calls</a:t>
            </a:r>
          </a:p>
          <a:p>
            <a:pPr lvl="1"/>
            <a:r>
              <a:rPr lang="en-US" dirty="0"/>
              <a:t>POSIX (OS layer) provides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</a:t>
            </a:r>
          </a:p>
          <a:p>
            <a:pPr lvl="2"/>
            <a:r>
              <a:rPr lang="en-US" dirty="0"/>
              <a:t>No buffering is done at the user level</a:t>
            </a:r>
          </a:p>
          <a:p>
            <a:pPr>
              <a:spcBef>
                <a:spcPts val="1800"/>
              </a:spcBef>
            </a:pPr>
            <a:r>
              <a:rPr lang="en-US" dirty="0"/>
              <a:t>But… what about the layers below?</a:t>
            </a:r>
          </a:p>
          <a:p>
            <a:pPr lvl="1"/>
            <a:r>
              <a:rPr lang="en-US" dirty="0"/>
              <a:t>The OS caches disk reads and writes in the FS </a:t>
            </a:r>
            <a:r>
              <a:rPr lang="en-US" i="1" dirty="0"/>
              <a:t>buffer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Disk controllers have caches too!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Stream Buffering</a:t>
            </a:r>
            <a:endParaRPr lang="en-US" dirty="0"/>
          </a:p>
          <a:p>
            <a:r>
              <a:rPr lang="en-US" b="1" dirty="0">
                <a:solidFill>
                  <a:srgbClr val="4B2A85"/>
                </a:solidFill>
              </a:rPr>
              <a:t>System </a:t>
            </a:r>
            <a:r>
              <a:rPr lang="en-US" b="1" dirty="0" smtClean="0">
                <a:solidFill>
                  <a:srgbClr val="4B2A85"/>
                </a:solidFill>
              </a:rPr>
              <a:t>Calls</a:t>
            </a:r>
          </a:p>
          <a:p>
            <a:r>
              <a:rPr lang="en-US" dirty="0"/>
              <a:t>POSIX Lower-Level </a:t>
            </a:r>
            <a:r>
              <a:rPr lang="en-US" dirty="0" smtClean="0"/>
              <a:t>I/O</a:t>
            </a:r>
          </a:p>
          <a:p>
            <a:r>
              <a:rPr lang="en-US" dirty="0"/>
              <a:t>C++ Preview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that:</a:t>
            </a:r>
          </a:p>
          <a:p>
            <a:pPr lvl="1"/>
            <a:r>
              <a:rPr lang="en-US" dirty="0"/>
              <a:t>Directly interacts with the hardware</a:t>
            </a:r>
          </a:p>
          <a:p>
            <a:pPr lvl="2"/>
            <a:r>
              <a:rPr lang="en-US" dirty="0"/>
              <a:t>OS is trusted to do so; user-level programs are not</a:t>
            </a:r>
          </a:p>
          <a:p>
            <a:pPr lvl="2"/>
            <a:r>
              <a:rPr lang="en-US" dirty="0"/>
              <a:t>OS must be ported to new hardware; user-level programs are portable</a:t>
            </a:r>
          </a:p>
          <a:p>
            <a:pPr lvl="1"/>
            <a:r>
              <a:rPr lang="en-US" dirty="0"/>
              <a:t>Manages (allocates, schedules, protects) hardware resources</a:t>
            </a:r>
          </a:p>
          <a:p>
            <a:pPr lvl="2"/>
            <a:r>
              <a:rPr lang="en-US" dirty="0"/>
              <a:t>Decides which programs can access which files, memory locations, pixels on the screen, etc. and when</a:t>
            </a:r>
          </a:p>
          <a:p>
            <a:pPr lvl="1"/>
            <a:r>
              <a:rPr lang="en-US" dirty="0"/>
              <a:t>Abstracts away messy hardware devices</a:t>
            </a:r>
          </a:p>
          <a:p>
            <a:pPr lvl="2"/>
            <a:r>
              <a:rPr lang="en-US" dirty="0"/>
              <a:t>Provides high-level, convenient, portable abstractions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files, disk blocks)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OS: Abstraction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The OS is the “layer below”</a:t>
            </a:r>
          </a:p>
          <a:p>
            <a:pPr lvl="1"/>
            <a:r>
              <a:rPr lang="en-US" dirty="0"/>
              <a:t>A module that your program can call (with </a:t>
            </a:r>
            <a:r>
              <a:rPr lang="en-US" dirty="0">
                <a:solidFill>
                  <a:srgbClr val="0066FF"/>
                </a:solidFill>
              </a:rPr>
              <a:t>system calls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Provides a powerful OS API – POSIX, Windows,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40" y="3200400"/>
            <a:ext cx="2560320" cy="91440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 process running your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5349240"/>
            <a:ext cx="731520" cy="457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" y="3910446"/>
            <a:ext cx="731520" cy="8229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</a:t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API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822960" y="4297680"/>
            <a:ext cx="292608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14400" y="4480560"/>
          <a:ext cx="27432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 system</a:t>
                      </a:r>
                    </a:p>
                  </a:txBody>
                  <a:tcPr vert="vert270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network stack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virtual memory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process mgmt.</a:t>
                      </a: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…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…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vert="vert270">
                    <a:lnL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4800" y="3200400"/>
            <a:ext cx="4754880" cy="334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File System</a:t>
            </a:r>
          </a:p>
          <a:p>
            <a:pPr marL="460375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open(), read(), write(), close(), …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 Stack</a:t>
            </a:r>
          </a:p>
          <a:p>
            <a:pPr marL="398463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connect(), listen(), read(), write(), ...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Virtual Memory</a:t>
            </a:r>
          </a:p>
          <a:p>
            <a:pPr marL="460375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brk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(), </a:t>
            </a:r>
            <a:r>
              <a:rPr lang="en-US" sz="20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shm_open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(), …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Process Management</a:t>
            </a:r>
          </a:p>
          <a:p>
            <a:pPr marL="460375" indent="-288925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fork(), wait(), nice(), …</a:t>
            </a:r>
          </a:p>
        </p:txBody>
      </p:sp>
    </p:spTree>
    <p:extLst>
      <p:ext uri="{BB962C8B-B14F-4D97-AF65-F5344CB8AC3E}">
        <p14:creationId xmlns:p14="http://schemas.microsoft.com/office/powerpoint/2010/main" val="428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5563</TotalTime>
  <Words>2932</Words>
  <Application>Microsoft Office PowerPoint</Application>
  <PresentationFormat>On-screen Show (4:3)</PresentationFormat>
  <Paragraphs>739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Custom Design</vt:lpstr>
      <vt:lpstr>System Calls, POSIX I/O CSE 333 Spring 2019</vt:lpstr>
      <vt:lpstr>Administrivia</vt:lpstr>
      <vt:lpstr>Lecture Outline</vt:lpstr>
      <vt:lpstr>Buffering</vt:lpstr>
      <vt:lpstr>Buffering Issues</vt:lpstr>
      <vt:lpstr>Buffering Issue Solutions</vt:lpstr>
      <vt:lpstr>Lecture Outline</vt:lpstr>
      <vt:lpstr>What’s an OS?</vt:lpstr>
      <vt:lpstr>OS: Abstraction Provider</vt:lpstr>
      <vt:lpstr>OS: Protection System</vt:lpstr>
      <vt:lpstr>System Call Trace</vt:lpstr>
      <vt:lpstr>System Call Trace</vt:lpstr>
      <vt:lpstr>System Call Trace</vt:lpstr>
      <vt:lpstr>System Call Trace</vt:lpstr>
      <vt:lpstr>System Call Trace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strace</vt:lpstr>
      <vt:lpstr>If You’re Curious</vt:lpstr>
      <vt:lpstr>Lecture Outline</vt:lpstr>
      <vt:lpstr>C Standard Library File I/O</vt:lpstr>
      <vt:lpstr>Lower-Level File Access</vt:lpstr>
      <vt:lpstr>open()/close()</vt:lpstr>
      <vt:lpstr>Reading from a File</vt:lpstr>
      <vt:lpstr>One way to read() n bytes</vt:lpstr>
      <vt:lpstr>One method to read() n bytes</vt:lpstr>
      <vt:lpstr>Other Low-Level Functions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Low-Level I/O, C++ Intro CSE 333 Spring 2018</dc:title>
  <dc:creator>Justin Hsia</dc:creator>
  <cp:lastModifiedBy>Justin Hsia</cp:lastModifiedBy>
  <cp:revision>82</cp:revision>
  <cp:lastPrinted>2019-04-17T02:23:54Z</cp:lastPrinted>
  <dcterms:created xsi:type="dcterms:W3CDTF">2018-04-05T06:16:50Z</dcterms:created>
  <dcterms:modified xsi:type="dcterms:W3CDTF">2019-04-18T00:00:43Z</dcterms:modified>
</cp:coreProperties>
</file>