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26.xml" ContentType="application/inkml+xml"/>
  <Override PartName="/ppt/notesSlides/notesSlide5.xml" ContentType="application/vnd.openxmlformats-officedocument.presentationml.notesSlide+xml"/>
  <Override PartName="/ppt/ink/ink27.xml" ContentType="application/inkml+xml"/>
  <Override PartName="/ppt/notesSlides/notesSlide6.xml" ContentType="application/vnd.openxmlformats-officedocument.presentationml.notesSlide+xml"/>
  <Override PartName="/ppt/ink/ink28.xml" ContentType="application/inkml+xml"/>
  <Override PartName="/ppt/notesSlides/notesSlide7.xml" ContentType="application/vnd.openxmlformats-officedocument.presentationml.notesSlide+xml"/>
  <Override PartName="/ppt/ink/ink29.xml" ContentType="application/inkml+xml"/>
  <Override PartName="/ppt/notesSlides/notesSlide8.xml" ContentType="application/vnd.openxmlformats-officedocument.presentationml.notesSlide+xml"/>
  <Override PartName="/ppt/ink/ink30.xml" ContentType="application/inkml+xml"/>
  <Override PartName="/ppt/notesSlides/notesSlide9.xml" ContentType="application/vnd.openxmlformats-officedocument.presentationml.notesSlide+xml"/>
  <Override PartName="/ppt/ink/ink31.xml" ContentType="application/inkml+xml"/>
  <Override PartName="/ppt/notesSlides/notesSlide10.xml" ContentType="application/vnd.openxmlformats-officedocument.presentationml.notesSlide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260" r:id="rId13"/>
    <p:sldId id="262" r:id="rId14"/>
    <p:sldId id="261" r:id="rId15"/>
    <p:sldId id="272" r:id="rId16"/>
    <p:sldId id="304" r:id="rId17"/>
    <p:sldId id="275" r:id="rId18"/>
    <p:sldId id="263" r:id="rId19"/>
    <p:sldId id="273" r:id="rId20"/>
    <p:sldId id="274" r:id="rId21"/>
    <p:sldId id="300" r:id="rId22"/>
    <p:sldId id="30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CE9D"/>
    <a:srgbClr val="4B2A85"/>
    <a:srgbClr val="0066FF"/>
    <a:srgbClr val="E2661A"/>
    <a:srgbClr val="B7A57A"/>
    <a:srgbClr val="008080"/>
    <a:srgbClr val="990033"/>
    <a:srgbClr val="5A5A5A"/>
    <a:srgbClr val="996633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35" autoAdjust="0"/>
    <p:restoredTop sz="86538" autoAdjust="0"/>
  </p:normalViewPr>
  <p:slideViewPr>
    <p:cSldViewPr snapToGrid="0">
      <p:cViewPr varScale="1">
        <p:scale>
          <a:sx n="81" d="100"/>
          <a:sy n="81" d="100"/>
        </p:scale>
        <p:origin x="65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3" d="100"/>
          <a:sy n="103" d="100"/>
        </p:scale>
        <p:origin x="23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CB5707C-5826-E54D-B2C8-AF7C3B1CB9B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1382BF1-C3E9-E441-91E5-0B04F13E817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08-</a:t>
            </a:r>
            <a:fld id="{9B021ED6-ACDF-AE42-8614-578871CB96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877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3:49.4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17430 4855 56 0,'-3'0'22'0,"3"3"-12"0,3-6 3 0,-3 3 14 15,0 0 2-15,0 0 5 16,0 0-5-16,0 0-1 15,0 0-2-15,0 0-1 16,6 3-14-16,-3-3 0 0,-3 0 2 16,3 2-7-16,2-2-1 15,1 0-5-15,-3 3-1 16,3 0 3-16,3-1 1 16,0 4-4-16,3-1 1 15,6 0 2-15,3-2 1 16,0 0 1-16,2-3 0 15,1 2-5-15,3-2 1 16,3 0 0-16,3 3 0 16,5-1 0-16,1 1 0 0,0-3 0 15,-1 0 0-15,4 0 0 16,0 0 0-16,-4 0 0 16,1 0 0-16,3 0 2 15,-7 0 3-15,7 5-2 16,0-5-2-16,-3 0 0 15,-1 0-1-15,1 6-3 16,3-6 2-16,2 5 1 16,1-2 0-16,0-6 0 15,2 0 2-15,13 3-3 16,-1-2 0-16,-2-1 5 0,5 0 2 16,1 1-2-16,-4-1-1 15,-2 0-1-15,5 1-2 16,1 2 1-16,-4-3-1 15,4 1 2-15,-4-1 1 16,1 0-1-16,3 1 1 16,8 2 0-16,-3 0 3 15,1 2 1-15,5-2 1 16,-8 0 0-16,-4 0 2 16,-2 0 1-16,-7 0 1 15,4 0-6-15,-6-2-2 16,-10-1-2-16,-5-2 1 15,-6-1-24-15,-4 1-8 0,-5-3-61 16,0-2-61 0,-3-1 43-16</inkml:trace>
  <inkml:trace contextRef="#ctx0" brushRef="#br0" timeOffset="1">8381 4874 104 0,'-3'0'38'0,"3"2"-20"0,0-2-12 15,0 0 11-15,0 0 0 16,0 0 1-16,0 0-3 16,6 3 1-16,0 0-3 15,0-1 2-15,0 1-8 16,0 0 0-16,3-1 3 0,3-2-6 15,2 0-2-15,1 0-1 0,0 0-1 16,0 0 2-16,0 3 3 16,3-1 0-16,3 4 0 15,2-1-3-15,4 0 1 16,0-2 0-16,6 2 1 16,-1-2-2-16,4 0 1 15,-3-1-2-15,6 1 2 16,-1-1-2-16,-2 4-1 15,3-1-2-15,-1 0 1 16,1 1 3-16,3-6 1 16,-1 0-1-16,1 2-2 15,0 1 3-15,-3 2 0 16,2-2-1-16,1 0-2 16,0-3 3-16,2 0 0 0,4 0-1 15,2 0-2-15,4 0 1 16,0 0-1-16,-4 0 0 15,7 0 0-15,-7 0 0 16,-2 0 0-16,0 0 0 16,-1 0 0-16,1 0 0 15,2-3 0-15,-2 3 0 16,-3 0 0-16,-1 0 0 16,4 3 0-16,0-1 0 15,-4-2 0-15,1 0 0 16,0 0 2-16,2 0-1 15,4 0-1-15,-1 0 1 16,-2 0-1-16,3 0 0 0,-1 0 0 16,1 0-3-16,-1 0 2 15,1 0 1-15,6-2 0 16,-1 2 0-16,1 0 0 16,-1 0 0-16,1 0 0 15,-4 0 0-15,1-3 2 16,-3 3-3-16,8-3 0 15,-5 3 3-15,-4-5 1 16,-2 5-4-16,8 5 1 16,-5-5 0-16,-3 0 2 15,2 0-1-15,1 0-1 16,11-5 1-16,-5 5-1 16,-1 0-3-16,7 5 2 0,-6-5 1 15,-1 0 2-15,1 0-1 16,-1 0-1-16,4-5 1 15,-1 2 1-15,-2 1-3 16,5-1 0-16,1 0 1 16,2 1 2-16,1-4-1 15,2-2-1-15,13 1 1 16,-10-1-1-16,3 0 2 16,-5 2 1-16,-7 1-1 15,-2-3-2-15,5 3 1 16,-2 0-1-16,-6 2 0 0,14-2 2 15,-14-1-1-15,-1 1-1 16,1 0-2-16,-4 2 1 16,10-2 1-16,-4 2 2 15,-2 1-1-15,-1-1-1 16,4 0 1-16,-1 1 1 16,1 2-3-16,2-3 0 15,7 0 3-15,-7 1 1 16,4-1-1-16,-4 3 1 15,1 0 0-15,-1-3 3 16,1 3-1-16,-1-2 0 16,-5-1-1-16,0 0 2 15,2 3-3-15,-5 0-2 16,2-2 0-16,4-1 1 0,-4 0-1 16,1 1 2-16,-1-1-4 15,-2 1 0-15,0 2 1 16,-4 0 2-16,1-3-1 15,-1 3-1-15,1 0 1 16,6-3-1-16,-1 3 2 16,1-2 1-16,2 2-4 15,1 2 1-15,2 1 2 16,1-3 3-16,-1 0-2 16,4 0-2-16,-1 3 4 15,1-1 1-15,-4 1-2 16,-2-1-1-16,5-2-3 0,1 6-1 15,5-6 1-15,1 5 2 16,2 0-1 0,-9-5-1-16,-5 3-2 0,-3-3 1 15,-7-5-72-15,13-6-30 16,-13-2-9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4:30.66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4062 4620 72 0,'0'0'27'0,"0"0"-14"0,0 0 0 0,0 0 14 16,0 0-9-16,-3 2-2 0,0 1-3 16,-3 2 1-16,0 1-3 15,-3-1-1-15,0 3-2 16,-3 0 2-16,0 0-5 16,0 0 4-16,-2 5 1 0,-4 3-1 15,0 0 0-15,-3 2-3 16,0-2 1-16,-3 2 0 15,-2 1 1-15,-1-3 2 16,0 2 1-16,0 4-5 16,-3-1-2-16,-5-3-2 15,-1 1-2-15,0 2 1 16,1 3 1-16,-1 2-1 16,-3 1 2-16,3-1 0 15,1 1 3-15,-1-4-3 0,0 9-2 16,1-3 2-1,-1 0 0-15,-3 0-4 0,0-2-1 16,1-3 1-16,2 2 2 16,0-2 0-16,4 0 2 15,-7 0-2-15,3 2-1 16,3 1 1-16,-2 4-1 16,2-2 2-16,0-2 1 15,-3 5-6-15,1-1 0 16,-1 1 1-16,0 0 3 15,4-3 0-15,-7 8-1 16,0-3-2-16,6-2 1 16,1-5 1-16,-1-4 2 15,3 1-3-15,3 0 0 0,-2 0 1 16,5 5 2-16,-3-3-1 16,3 1-1-16,-3-1 1 15,-2 1-1-15,-4 7 0 16,6-5 0-16,0 0 0 15,4-2 0-15,-1-1-3 16,3-2 0-16,3 3 2 16,-3-6 2-16,3 3 0 15,0 2 2-15,1 3-2 16,-4 3-1-16,3 5 3 16,0-3 2-16,3 3-2 0,0 0 0 15,3-2 1-15,1-1 2 16,5 1-1-16,0-4 0 15,6-4-1-15,0-3 0 16,0-3 0-16,0-3 0 16,3-2-2-16,0-3 1 15,0 1 0-15,0-6 1 16,-3-1-5-16,2-1-1 16,4-1-13-16,-6-5-2 15,0 0-27-15,3 3-10 16,3 2-46-1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4:30.66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9676 7255 64 0,'3'0'24'0,"-6"0"-12"0,3 0 12 15,6 0 16-15,3 0 2 16,8-3 1-16,13 1-1 15,21-6-2-15,17 2-15 16,16-2-5-16,26 0-12 16,18 1-3-16,12 1 1 0,20 4-1 15,-64-1 2-15,-13 0-2 0,36 1 2 16,57-4-2-16,-69 6 2 16,-15 0-2-16,12-2 2 15,-14-1-6-15,2-2-1 16,-15 2-2-16,-5 1-2 15,-10-1-39-15,-14 0-19 16,-7 1-45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4:30.6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6958 7236 124 0,'-6'0'46'0,"6"0"-24"0,0 3-13 16,0-3 16-16,0 0-1 15,3 3 1-15,3 2-1 16,6 0 2-16,9-2-14 16,12-3 6-16,20-3 5 0,13 1 3 15,14-6 4-15,18 0-10 16,15 2-2-16,6-2-4 15,3 1-1-15,15 4-1 16,-15 0 0-16,0 1-2 0,-6-1-1 16,1 0-5-1,-16 3-3-15,-18-2 4 0,-8 2 4 16,-10-3-3 0,-11 0-1-16,-13 1-2 0,-5 2-3 15,-9 0-10-15,-3 0-6 16,-10 0-30-16,-2 2-12 15,-3 4-80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4:30.6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4592 7236 96 0,'-3'0'35'0,"3"0"-18"0,12-2-11 16,-12 2 11-16,6 2 2 15,0 1 1-15,5 0 11 16,7 2 7-16,9-2-7 16,12-1-1-16,5-2-17 15,16 0 1-15,20 0 2 0,13 0-6 16,11-2-1-16,18-1-3 16,6 3 1-16,0-3 0 15,0 1 1-15,-9 4 7 16,-3-2 2-16,-9 0-8 15,-9 0-3-15,-11 0 2 16,-13 0 5-16,-8 0-3 0,-16 0 0 16,-11 0-6-16,-9 0-3 15,-7 0 0-15,-5 0-1 16,-12 3-18 0,0 0-30-16,-3-1-12 15,-3-2-64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4:30.6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892 8356 112 0,'-3'-3'44'0,"0"8"-24"0,-6 3-15 0,9 0 11 15,-12 0-3-15,3 5 2 16,-6 8 1-16,0 3-1 15,3 0-7-15,-5 0-3 0,5 2-1 16,-3 3 0-16,9-2 0 16,6-3-5-16,0-3 1 15,6 0 2-15,3-8 1 16,0-2 1-16,9-6 2 0,-7-2-1 16,7-6 2-16,-6-2 0 15,6-3 1-15,-6-3 4 16,-3-2 3-16,-9 2-2 15,0 1 0-15,0-1-3 16,-9 3-1-16,-3 0-5 16,-3 3-1-16,0 3-1 15,0-1-2-15,1 3-2 16,2 0 1-16,3 3-4 16,0-1 1-16,0-2-16 15,6 3-6-15,3-3-16 16,6 2-6-16,3-2-34 15</inkml:trace>
  <inkml:trace contextRef="#ctx0" brushRef="#br0" timeOffset="1">910 8271 60 0,'-9'-21'24'16,"3"18"-12"-16,-3-2 1 0,9 2 14 0,-9 0-2 16,-3 1 0-16,3 2-7 15,-9 0-3-15,0 2-9 16,-2 9-4-16,-4 5-1 15,-3 2 1-15,-3 6 3 0,3 5-4 0,-2 6-3 16,2 4 3-16,6 6 1 16,3 8 6-16,12 14 5 15,9-1-7-15,6-8-3 16,12-5 0-16,3-11 2 16,11-13 18-16,7-16 7 15,3-13-4-15,11-18-1 16,4-14-10-16,-10-8-4 15,-8-2 2-15,-9 2 4 16,-6-5 6-16,-15 1 6 16,-12 1-7-16,-12 3-3 15,-6 1 0-15,-3-1 2 16,-6 8-13-16,0 6-5 0,1 5-9 16,2 5-1-1,6 3-26-15,-3 2-10 0,9 8-126 31,9 1 41-31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4:30.6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4437 7213 100 0,'0'0'38'0,"0"0"-20"0,0 0-10 15,0 0 13-15,0 0-3 16,0 0 1-16,0 0 1 16,0 0 0-16,0 0 0 15,0 0 2-15,0 2-12 16,0-2 1-16,0 3 2 0,0-1-5 15,-3 1 0-15,0 0-2 16,0-1 1-16,0 1 0 0,0 0 1 16,0 2-2-16,-3 0 1 15,0 1-2-15,-3 4 0 16,-3-2 1-16,0 3 1 16,1-1-3-16,-4 1-1 15,0-1-1-15,-3 4 1 16,-3 2-2-16,0-3 2 15,0 8-2-15,1-3 2 16,-1 1 0-16,-3 0 1 16,-3-1 0-16,-3 1 0 15,1-1-2-15,-1 1-2 16,3-1 1-16,0 3 1 16,-3-5-1-16,1 3-1 0,-4-1 1 15,0 1 1-15,-2-1-1 16,2 3-1-16,0 1 1 15,0 1-1-15,-2 1 0 16,-1-3 2-16,0 3-1 16,3 0 2-16,1 0-2 15,-1-3-1-15,3-3 1 16,0 4-1-16,1-1 0 16,-1 0 0-16,-3-2 0 15,3 2 2-15,1 0-1 16,-1-3-1-16,-3-2 1 15,0 3-1-15,1-1 0 0,-1 1 0 16,3 2-3-16,3 0 2 16,-5 3 1-16,2 0 2 15,3 0-3-15,0-3 0 16,3 3 1-16,-2-1 0 16,2-1 0-16,-6 1 2 15,3 1-1-15,0 0-1 16,1 0-2-16,-4 0 1 15,0-1 1-15,0-1 0 16,1-1 0-16,2 0 2 16,0 0-1-16,0 3-1 15,3 0-2-15,1 0 1 16,-4-3 1-16,3 0 2 16,0 3-1-16,0-3 2 15,1 3-4-15,-1-1-2 0,3-1 2 16,0-1 2-16,0 0 0 15,-3-3-1-15,1 1 1 16,2 0-1-16,-3-4-3 16,3 4 2-16,0-1 1 15,0-2 0-15,4 0 0 16,2 0 0-16,-3-3 2 16,3 3 1-16,0 0-4 15,3 0 1-15,-12 5 0 16,4 0 0-16,5 0-3 15,-6 1 2-15,3 1 1 16,0 1 0-16,3-3 0 0,-6 3 0 16,-2 3 0-16,5-6 2 15,0-3-1-15,0 1-1 16,3 2 1-16,-3-5-1 16,3 2-3-16,-3-2 2 15,1 3 1-15,-1-1 0 16,0 1 0-16,3-1 2 15,-6 4-1-15,3 1 2 16,6 4-4-16,1-3 0 16,-7-1-1-16,6 1 0 15,-6 3 2-15,6-1 0 16,-6-2 2-16,6 0 1 16,0 0-4-16,3-1 1 15,-3 1 0-15,4-5 0 0,-1 2 0 16,-3 0 2-16,-3-2-1 15,6-4-1-15,3 1 1 16,-12 3-1-16,6 2 2 16,0 0 1-16,3 0-1 15,0 3 1-15,0 0-2 16,1-3-1-16,-1 3 1 16,0-6-1-16,3 9-3 15,-6 2 2 1,3-5 3-16,0 0-3 15,0-3 0-15,0 0 1 16,0 3 2-16,3 0-3 0,0-3 0 16,3 0 1-16,-6-3 2 15,3 1-3-15,0 2 0 16,1 3 3-16,2 0 1 16,-6 0-4-16,0 2 1 15,0-2 0-15,6 8 2 16,-9 2-3-16,6-5 0 15,3 0-1-15,-6-2 0 16,3-3 2-16,0 2 2 16,6 3-1-16,-6-5-1 15,3 2-2-15,3 1 1 16,-6-1 1-16,3 3 2 16,0-2-1-16,3-1-1 15,-6 3 1-15,6 3-1 16,0 0 0-16,-3-3 0 0,3 0 0 15,0-2 0-15,0 2 0 16,0 5 0-16,-9-5 0 16,6 0 0-16,0 3 0 15,0 0 0-15,1 2 0 16,2-2 2-16,-9 2-3 16,9 3 0-16,0-5 1 15,0 2 0-15,0-4-3 16,0-1 2-16,0 2 1 15,0 4 0-15,0-3 0 16,0-1 0-16,0 1 0 16,0 2 2-16,3 1-1 0,-3-3-1 15,6-1 1-15,-6 4-1 16,0-3 0 0,2-1 0-16,4-4 0 0,-3-1 0 15,0-2 0-15,3 5 0 16,-6-2 0-16,3 2 0 15,3 0 0-15,-6 0 0 16,0-3 0-16,3 1 0 16,0 2 0-16,3-3 0 15,-6-2 0-15,3 5 0 16,3-5 0-16,-6 0 2 16,3 2-3-16,0 3-2 15,3-2 2-15,3 13 2 0,-9-14 0 16,9 19-1-1,-9-21 3-15,3-3-4 16,6 5 0-16,-6 22 3 16,3 0 1-16,0-11-4 15,0-5 1-15,3-9-2 16,-6 4 0-16,2-3 2 16,-2-11 0-16,0 0 2 15,3 6 1-15,-6-4-1 16,9 7 1-16,-9-6-4 15,6 5-2-15,-3-3 2 16,3 6 0-16,0-3-2 0,-3 3 2 16,0-3 1-16,3 0 2 15,-3-2 1-15,3-1 1 16,-3-2-5-16,3 0-1 16,0-3 3-16,0 3 1 15,3-3-3-15,-3 3-1 16,0 0 1-16,3 3 2 15,-6-3 0-15,3 13 2 16,-1-8-2-16,1-3 2 16,3-2-7-16,-6 3 1 15,3-3 1-15,0 2 3 16,0-2 0-16,3 5 2 16,-6-5-2-16,6 5-1 15,-6-2-2-15,3 2 1 16,0-3-1-16,0 4 0 15,3-6 4-15,-6 2 1 0,3-2-1 16,0 0 1-16,0-3-4 16,3 6 0-16,-3-4 1 15,-1 7 2-15,4-7-1 16,0 9-1-16,-3-5-2 16,9 5 1-16,-6-3 1 15,3 0 2-15,0-3-1 16,0 4-1-16,0-7 3 15,3 7 0-15,-4-6-1 16,7 5-2-16,-9-5 1 0,6 5-1 16,-3-5 0-1,3 5 2-15,-3-3-3 0,3 3-2 16,0-2 4-16,-3 2 1 16,-1-5 0-16,4 0-2 15,-3 0 1-15,0 0-1 16,-3-3 2-16,3 0 1 15,-3-2-1-15,0 5 1 16,0-3-4-16,-3-3-2 16,0-2 2-16,3 0 2 15,-9-2 0-15,3-1 2 16,0 0 0-16,0-8 1 16,0 1 0-16,-3-1 0 15,0 1-2-15,0-1-2 0,0 3 1 16,0 8 1-1,0-3 1-15,-9-2 3 0,6-1-5 16,-12-2-3-16,9 0 1 16,-9 0 0-16,6 0-2 15,-3-5 2-15,0 2 1 16,0-2 2-16,-3 3-3 16,0-4-2-16,4 4 2 15,-4-14 2-15,3 3 0 16,0-1-1-16,0 1 1 15,3 13-1-15,-3 0 0 16,3 0 0-16,0 0 0 16,3-3 0-16,0 1-3 15,0 2 2-15,3 0-1 0,-3 0-2 16,3 0 3 0,1-8 2-16,2 0-2 0,-6 8-2 15,6 0 2-15,0 0 0 16,0 0 1-16,0 0 0 15,0 0-3-15,6 3 2 16,-6-3-1-16,11 0 0 16,-8 0 2-16,12 5 0 15,-3 0-3-15,3 0 2 16,0 1 1-16,6-1 0 16,-6-2 0-16,6-3 2 15,-4 0-1-15,1 0-1 16,-3 0 3-16,0-3 0 15,-3-2-4-15,-3-1 1 0,0 1 0 16,0-5 0-16,-3 2 0 16,0-3 0-16,0 3 0 15,-3-3 0-15,0 1 0 16,-1-1 0-16,4 1 0 16,-6-1 2-16,0 1-3 15,0-4 0-15,0 4 1 16,0-3 2-16,0 2-1 15,0 0 2-15,0 3-4 16,0 0 0-16,0 3 1 16,0 0 2-16,0 0-1 15,0 5 2-15,0 0-9 16,0-3-3-16,0 0-6 0,0 1-4 16,0-1-5-16,0 0 0 15,0 1-16 1,0-1-4-16,0 0-30 15,0 1-48-15,3-1 28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4:30.6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13751 4231 188 0,'9'0'1'0,"2"-3"-2"16,4 0 3-16,3 1-1 15,3-4-1-15,9-1 1 16,-3-1-1-16,2 0 0 15,4 0 2-15,0-3 1 16,0 3 3-16,5-2 1 16,10 2 3-16,-3 0-3 15,-1 0-2-15,7 3-2 16,-1-1-3-16,1-2 1 0,3 3-1 16,2 0 0-16,4-1 0 15,-4 1 2-15,4 2-1 0,-1 1-1 16,1-1 3-1,-1 1 2-15,4-1 0 16,2 0 2-16,-2 3-9 0,-4 0 0 16,4 0 0-16,-4 0 1 15,1 0 3-15,-1 3 1 16,1-3 1-16,0 3 0 16,-4 2-2-16,4 0-2 15,-4 0 1-15,-2 1-1 16,2-1 0-16,-2 3 0 15,2 0 0-15,1 0 0 16,-3 2 2-16,-1 1 1 16,7 0 1-16,-7-1 0 15,1 1-2-15,2-1 1 0,1 1-4 16,-1 5 0-16,1 5 3 16,-6-3 1-16,5 1-4 15,-5-1-1-15,-7-2 3 16,1 0 3-16,-3 0-1 15,-1 0-2-15,-2 0-3 16,6 0 1-16,-1 2 3 16,-2 6 1-16,-3-3 1 15,-1 0 0-15,1 3-2 16,3 3-2-16,-3-4 1 16,-1 1 1-16,1-3-3 15,-3 1 0-15,-1 4 1 16,4 3 2-16,0-2-1 0,-4-4 2 15,-2 4-2-15,0-3 2 16,-3 0-4-16,-3-1 0 16,-4 1 1-16,1 3 2 15,3-1-3-15,-3-2 0 16,-3 0 5-16,-4 5 2 16,1-3 0-16,0 1 1 15,0-1-2-15,0 11 2 16,0-2-4-16,0-4 0 15,-1 1-3-15,-2-3-1 16,0 3 1-16,6 10 2 0,-3-5-1 16,3-2 2-16,-3-1-2 15,-3 6-1-15,-1-6 3 16,-2 3 0-16,-3 3-4 16,0-3 1-16,0-3 0 15,0 1 0-15,-3-3 0 16,0 2 2-16,-3 0 1 15,0 1 1-15,0-1-2 16,0 3 1-16,0 0-4 16,0-2 0-16,0 7 1 15,0-5 2-15,0 3-1 16,0-3-1-16,-3 0-2 16,3 0 1-16,-3 2 1 15,0 1 2-15,-3 0-1 16,0 2 2-16,0 1 0 0,0 7 1 15,-3 0-2-15,0 0 1 16,0 1-2-16,-3-4 2 16,0 1 0-16,-6-1 1 15,3 1-2-15,-6 0 1 16,1 10-2-16,2-5 2 16,0-3-2-16,-3 6-1 15,0-6 3-15,0 0 0 16,0 3-4-16,0-3-1 15,4 11 1-15,-1-5 2 16,0-3 0-16,0-8-1 16,-3 10 1-16,-3-4 1 15,3-1-1-15,1 0-1 16,-1 0 1-16,-3 6-1 0,0-6 0 16,-3-2 2-16,-6 2-1 15,-2 0-1-15,2-2 1 16,0 2 1-16,-3-2-3 15,1-3 0-15,-1 13 1 16,3-8 2-16,-12 1-1 16,7-1-1-16,-1-2 1 15,-3-3 1-15,7-3-1 16,-10 0-1-16,3-2 5 16,1 2 1-16,-4 8-5 15,0-5-2-15,4-2 0 16,-7-1 2-16,0 0 0 15,-2 1 2-15,2-4-2 0,-12 1-1 16,1 0 1 0,-1-3 1-16,-2 13-1 15,-1-8 2-15,1-2-4 0,-4 0 0 16,-8-6 1-16,-1 3 2 16,1 3-1-16,2-6-1 15,-5 1 1-15,0-3 1 16,-4 2-3-16,-2-2 0 15,2 5-1-15,-2 2 0 16,3-2 2-16,-7-5 2 16,4 0 1-16,-3-3 1 15,2 0-5-15,1 3-1 0,2-3 1 16,-8-3 0 0,6 1 1-16,2-1 2 15,-5 1-1-15,6-3 2 0,2-1-4 16,-8-1 0-16,0-1 1 15,2 3 2-15,-5 5-3 16,0-5 0-16,-4 2 1 16,1 0 2-16,6-2-1 15,-7 0-1-15,7-3 1 16,0 6 1-16,-1-1-1 16,4-2 2-16,6 0-4 15,-7 0 0-15,7-6 1 16,-4 3 0-16,-2 3 0 15,3 0 0-15,-4-3-3 16,4 0 2-16,2 3 1 16,-5 5 2-16,0-5-1 0,5-6 2 15,7 4-4-15,-7-6 0 16,4-1 1-16,-9 1 0 16,2 0 0-16,1-3 0 15,-1 1 0-15,-2 7 2 16,3-3-1-16,-13 3-1 15,1 1 1-15,3-1-1 16,-1-5 2-16,7 0 1 16,-6-1-4-16,2-1-1 15,4-1 1-15,3 0 0 16,-7 0 3-16,7 1 1 16,-6-4-4-16,2 1-1 15,4-1 1-15,-1 1 2 0,4-3-2 16,-6 0 0-16,-1 5 1 15,4 3 0-15,-1 2 2 16,1-4 1-16,3-4-1 16,-7-2-2-16,-2 0 1 15,0 0-1-15,2 3-3 16,1-6 0-16,0 3 4 16,-7 0 1-16,7 0-3 15,2 0-1-15,-5 0 1 16,9 0 2-16,-1-3 0 15,-2 0 2-15,-1-2 0 16,4-1 3-16,-3 4-5 0,5-1-1 16,1 0 2-1,-7-2 1-15,4 2-1 0,0-2 1 16,2 2-4-16,-2 0 0 16,-1 1 1-16,-8 2 2 15,3 0 1-15,2-3 3 16,4 0-3-16,-1 3-2 15,7 0 0-15,-6 0 1 16,5 0-6-16,1 0 1 16,5 2 3-16,4 1 2 15,-1 0 0-15,6-1-2 16,1-2 1-16,-1 3 1 16,1-1-1-16,-1 1-1 15,4-1 3-15,2 1 0 0,3 0-4 16,4-1-1-16,-4 1 3 15,3-3 1-15,1 0-3 16,5 2 1-16,-12-2 2 16,7 0 1-16,2 3-1 15,0 7 1-15,3-5-2 16,1-2 2-16,2 0-2 16,0 2 2-16,-2-3-2 15,2 1-1-15,-3 0 1 16,3-1-1-16,1 1 0 15,-4-1 0-15,3 1 0 16,3 0 2-16,1-1-1 16,2 3 2-16,3 1-4 15,0-4 0-15,3 3 1 0,1-2 0 16,5 0 0 0,3-3 2-16,3-3-1 0,0-3-1 15,3 1-2-15,3 0-1 16,0-3-1-16,3 0 0 15,3-6-2-15,3-1 1 16,0-1 1-16,3-6 2 16,0 1-1-16,0 0 1 15,3-3 2-15,-4 3 0 16,1 0 0-16,0 2 2 16,-3 0-3-16,0 1 0 0,0 2 1 15,0-3 2-15,-3 6-1 16,0-3 2-16,0-5-4 15,0 2 0-15,0 3 1 16,0 0 0 0,0-5 0-16,-3 10-3 15,0-7 2-15,0 10 1 16,0-5 0-16,0-1 0 16,0 1 2-16,0 13-3 15,0-11 0-15,-3 9-1 16,0-1 0-16,-3 11 2 15,-3-3 0-15,-3 6-3 16,-3-4 0-16,-3 4 2 16,-2 2 2-16,-1 6 0 15,3 2 2-15,-3-6-2 16,3-1-1-16,3-4 1 16,-2-2 1-16,2 0-6 0,6-6 1 15,3 1 3-15,0-3 2 16,0-3-7-16,6 1-2 15,6-4 2-15,6 4 2 16,-3-1 0-16,3-3 1 16,2 1 2-16,7 2 0 15,6 1 0-15,0-1 0 16,3 3-3-16,-1 0 2 16,4 0 1-16,0-3 2 15,-6-2-3-15,-1-1-2 16,-2-2-20-16,-3-2-8 0,0-6-35 15,-3-5-15-15,9-3-17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4:30.6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5955 11097 76 0,'0'2'30'0,"3"-2"-16"0,-3 0 3 0,0 0 16 16,0 0-8-16,3 3-3 15,3 0-8-15,0-1-1 16,0-2 3-16,0 3 4 16,3 0-10-16,3-1-1 0,2-2-2 15,4 0-1-15,0-2-1 16,3 2-3-16,0-3-2 16,-3 0 1-16,0 1-1 15,-4-1 2-15,1 0 1 16,-3 1-4-16,-3-1 1 15,0 0 0-15,-3 1 0 16,-3-1 0-16,-3 3 2 16,0 0-3-16,0 0 0 0,0 8-1 15,0 0-2-15,-3 3 7 16,0-1 3 0,0 1-1-16,-3 2 0 0,0 0 3 15,0 3 3-15,3 3-9 16,0-1 0-16,0 1 0 15,0-4 1-15,0-1-1 16,0-4 1-16,3-2-2 16,0-3-1-16,0-2-10 15,-3 0-4-15,3-3-37 16,-3-3-14-16,0-2-16 16</inkml:trace>
  <inkml:trace contextRef="#ctx0" brushRef="#br0" timeOffset="1">6089 11181 112 0,'-6'-5'44'0,"9"5"-24"0,-6-3-6 0,3 3 15 16,0 0-1-16,0 0 3 16,3 0-13-16,3 0-5 15,3 0-8-15,3 0 7 0,3 0 7 16,0 0-10-16,-1 0-2 15,1 0-3-15,0 0 0 16,0 0-5-16,3 0 1 0,-3 3-31 16,-3 0-12-16</inkml:trace>
  <inkml:trace contextRef="#ctx0" brushRef="#br0" timeOffset="2">6273 10975 64 0,'-8'-21'24'0,"5"5"-12"0,-3 8 3 0,3 3 13 16,-3 2-4-16,0 0 0 15,-3 1-9-15,-3 2-4 0,-6 0-4 16,0 0 0-16,-3 2-4 16,1 4 0-16,-4 4 1 0,0-2-5 15,3 8 1-15,0 3 0 16,-3 4 0-16,1 4-3 15,-1 2 2-15,0 0 5 16,3 3 2-16,6 10 2 16,9 3 0-16,9 0 0 15,6 3 2-15,6-9 1 16,3-2 1-16,9-5 2 16,8-13 4-16,4-11-1 15,6-16 1-15,5-6-5 0,1-7-3 16,0-10 1-16,-13 1 0 15,-5 1 3-15,-6 3 4 16,-9-1-1-16,-3 1 1 16,-9 0-3-16,-6-1-1 15,-9 1-6-15,-6 2 0 16,-6 5-5-16,0 3 0 16,0 6-17-16,0 2-7 15,6 3-30-15,4 2-10 16,-1 6-58-1,9-1-29-15,6-2 76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4:30.6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9140 12372 64 0,'-3'-5'24'0,"3"5"-12"15,0 2-14-15,0-2 6 0,0 0 12 16,9 3 7-16,6 0 15 16,9-1 6-16,14-2-10 15,16 0-5-15,20-2-15 16,27-4-6-16,16 1-5 16,19 0-3-16,10 2 1 0,6 0-4 15,3 1 2-15,-6 2 1 16,-6-3 2-16,-6 0 3 15,-15 3 2-15,-12 0 3 16,-12 0 1-16,-15 0-5 16,-17 0-4-16,-16 0 3 0,-14-2 1 15,-12 2-46 1,-12 0-23-16,-18 0-23 16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4:30.6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6631 12388 258 0,'18'0'18'0,"11"-3"-2"0,13 1 0 0,15-1 3 15,14 0-7-15,15-2-2 16,15 0-5-16,10-1-4 16,2 4 0-16,9-1 1 15,0 0-1-15,-3 3-1 16,-6 0 7-16,0-2 5 16,-9-1 0-16,-6 3 1 15,-11 0-5-15,-10 0-3 16,-8 0-2-16,-13-3-3 15,-8 1 5-15,-9 2 1 16,-10-3-9-16,-8 1-3 16,-6 2-54-16,-6 2-23 15,-12 1-15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3:56.3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5914 17723 164 0,'0'-2'63'0,"0"-4"-34"0,0 6-10 16,0 0 21-16,3 0-5 15,-3 0 2-15,0 0-12 16,6 0-6-16,0 0-10 16,6-5-2-16,0 5 0 0,3-8 1 15,3 3 0-15,2 2-2 0,4-2-1 16,0-3-1-16,0-3 2 16,0 9-1-16,-1-4 2 15,1 6-4-15,3-5 0 16,0 2 1-16,3-2 0 15,2 5-2-15,1-5 1 16,3 0-2-16,2 2-1 16,4-2 1-16,-3 5 1 15,-3 0-1-15,-4 5 2 16,-2-2-2-16,0 2-1 16,-3-5 1-16,2 0 1 15,1 0-3-15,0 0 0 0,3 0 1 16,-4 0 0-16,4 0-3 15,3 0 2-15,3 0 1 16,-1 0 2-16,1 0-1 16,-6 0 2-16,2 0 0 15,-2 5 1-15,0-5 0 16,3 0 0-16,-1-5-2 16,1 5-2-16,3 0 1 15,5 0-1-15,4 0 0 16,-3 0 0-16,-4 0 0 15,-2 0 0-15,3 5 0 16,2-5 0-16,1 0-3 0,-3 5 0 16,-1-10 2-16,4 5 2 15,6 0 0 1,-1 5-1-16,-5-2 1 0,-3-3-1 16,2 5 0-1,1-5 2-15,0 6-1 0,-1-4-1 16,1-2 1-16,5 0-1 15,1 6 0-15,-3-6 0 16,-4 5-3-16,-2-3 2 16,3 4 1-16,2-6 0 15,-2 5 0-15,0-2 2 16,2-3-3-16,4 0 0 16,2 5 1-16,-2-5 0 15,-6 5 0-15,2-2 0 0,1 2 0 16,-1-5 0-16,1 0 0 15,3 0 0-15,5 0 0 16,4 0 2-16,-7 6-3 16,1-4 0-16,2-2 1 15,1 5 0-15,0-5 0 16,5 0 0-16,7 6 0 16,-7-6 0-16,-2 8 0 15,-7-3 2-15,-2-5-3 16,8 5 0-16,-2-5 1 15,-10 0 0-15,1-5 2 16,3 5 1-16,-1-5 1 0,-5 5 0 16,-6-3 0-1,-7-2 0-15,-2 5-5 0,-6-6 1 16,-6 1-9-16,-3 3-2 16,-6-4-62-16,-6 6-29 15,-18-5-28 1</inkml:trace>
  <inkml:trace contextRef="#ctx0" brushRef="#br0" timeOffset="1">4988 8001 96 0,'9'3'38'0,"-6"-3"-20"0,-3 2-1 0,0-2 16 16,0 0-2-16,0 0-1 15,-3 0-5-15,-6 0-4 16,-3 3-11-16,-3-3-2 0,-3 0 2 16,-6 0-2-16,-6-3 1 15,1 1 1-15,-7-1 4 16,0-2-6-16,-3-3-2 16,-2-3-3-16,-4 3 0 15,-5-2 4-15,2 2 4 16,0-3-6-16,-2 1-1 15,-1-4 0-15,0-2 0 0,1-2 2 16,2 2 1-16,-2 3-3 16,-1 0-1-1,3-1 3-15,4 4 1 0,-1-1-6 16,0 1-2-16,-2 2 0 16,-1 0 0-16,-5 0 1 15,-1 3 0-15,-2 2 0 16,2 3 0-16,3 3 0 15,1-1 0-15,-1 3-3 16,1 1 2-16,-4-1-1 16,-3 3 0-16,-2 0 2 15,2 10 2-15,1-2-1 0,2-2-1 16,1 1 1 0,-1 1-1-16,3-2-3 0,4-1 2 15,2 0-1-15,1 3 0 16,-1-3 2-16,0 6 2 15,4-1-3-15,2-2-2 16,0 3 2-16,0-1 0 16,4 3 1-16,2 0 0 15,-3 3-3-15,4 3 2 16,2-1-1-16,3 9 0 16,0 2 2-16,0-3 0 15,4 0 0-15,-1-2 2 16,0-3-3-16,6 3 0 15,6-6 1-15,-3-2 0 0,9-3 0 16,-3 1 0-16,9-1-3 16,0 0 2-16,3 3 1 15,6 0 0-15,3-1-3 16,3 1 2-16,3 11-1 16,12-6 0-16,0 0 4 15,5-3 1-15,1-2-4 16,3 0-1-16,-1-3 1 15,10-5 2-15,3 0 0 16,2-3-1-16,7 0 1 16,-1-2 1-16,4-3-1 15,2 2 2-15,7-2-4 16,5-2 0-16,0-1 1 16,-2 0 0-16,-4-2 0 0,1-1 2 15,17-2-3-15,-6 3-2 16,-5 0 2-1,-7-1 2-15,1-2 0 0,-10 0-1 16,1 0 3-16,2 0 0 16,-2 0-4-16,-7 0 1 15,1 0-2-15,-4 3 0 16,-2-3 4-16,-3 0 1 16,-1 0-1-16,4 0-2 15,2 0 1-15,1 0-1 0,-3 0-3 16,-1-5 0-1,1 2 4-15,-4 0 1 0,4-2 0 16,0-3-2-16,-1 0 1 16,1-2-1-16,2-1 0 15,-2-2 2-15,0-3-1 16,-4 0 2-16,-2-2-2 16,-4-6-1-16,1-5 3 15,-3 0 0-15,-3-1-4 16,-1 1 1-16,-2 0 0 15,-3 0 2-15,0 5-1 16,-7 6 2-16,-2-1-2 16,0 1-1-16,-9-6 1 15,-3 3-1-15,-3 0 0 0,-6 2 2 16,0 1-3 0,-6-4 0-16,0 4 1 15,-6-6 0-15,-6-5-3 0,0 5 2 16,-5 0 1-16,-1 1 0 15,-6-1 2-15,-6 0 1 16,-14-3-4-16,-10-2-1 16,-11 6-2-16,-4 1 3 15,1 4-2-15,-1 5 1 16,1-1-18-16,-9 14-7 16,-27 14-92-1</inkml:trace>
  <inkml:trace contextRef="#ctx0" brushRef="#br0" timeOffset="2">18477 17627 128 0,'-18'-3'49'0,"18"3"-26"0,0 3-3 16,0-3 21-16,0 0-5 16,6 0-1-16,3-3-11 0,3-2-4 15,3 5-12-15,6-6 4 0,8 6 1 16,4-5-2-16,6 5-1 15,11-8-6 1,4 3-3-16,12 5 0 0,5-3 1 16,0-2-3-16,4 5 0 15,-1 0 1-15,-5-5 0 16,-1 5-3-16,-2 0 2 16,-4 0 1-16,-5 5 0 15,-7-5 2-15,-5 0 1 16,-6 0 3-16,-10 0 1 15,-5 0 5-15,-6 0 5 16,-3 0 6-16,-6 0 6 0,-9 0-12 16,-6 0-4-1,-9-5-8-15,-9 5-2 0,-6-3-3 16,-11-2-3-16,-7 5 6 16,-8 0 5-16,-10 0-4 15,-11 0-2-15,-13 0-1 16,-11 0-1-16,-3 0 0 15,6 0 2-15,0 0-1 16,8 0 2-16,10 5-2 16,14-2 2-16,19-3-4 15,14 0 0-15,18 0-10 16,15 0-3-16,24 0 7 16,24 5 3-16,20-5-10 15,24 0-5-15,21 0-39 0,18 0-15 16,-6 0-55-1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4:30.6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6643 12398 72 0,'-18'-8'27'0,"12"8"-14"0,3-2-11 15,3 2 6-15,0 0 15 16,0 0 10-16,0 0-4 16,0 0 0-16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4:30.6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1746 13555 72 0,'-6'0'30'0,"6"0"-16"0,0 0-8 0,0 0 11 0,0 0 0 16,-3 0 1-16,3 0 4 15,-6 0 1-15,3 0-4 16,0 0 1-16,3-3-9 16,0 0-2-16,3 1-5 15,6-4-3-15,0 1 2 0,3-3 0 16,0 0 1-16,6 3-5 15,-6 2 1-15,9 3 0 16,2 3 0-16,1 2 0 16,-12 3 0-16,0 0 0 15,-12 3 2-15,-3-1 1 16,-6 6 1-16,0-3-2 16,0 6 1-16,0-3-4 0,0-3 0 15,3 0 1-15,0-5 2 16,3 0-6-1,6-3 1-15,3 1 1 0,6-1 1 16,6 3 1-16,3-5 0 16,-9 2 0-16,0 0 0 15,0 0 0-15,-6 1 2 16,-6-1 10-16,-6 0 4 16,-9 1-5-16,0-1-2 15,-3 0-5-15,0 0-3 16,-3 1-5-16,4-4 0 15,5-2-25-15,-3 0-8 16,9-2-49 0</inkml:trace>
  <inkml:trace contextRef="#ctx0" brushRef="#br0" timeOffset="1">1943 13436 48 0,'-3'-8'19'0,"-6"5"-10"0,-9 0 2 0,15 3 10 16,-12 0-3-16,3 0 0 0,-3 0-6 16,-3 0 0-16,0 0-3 15,-2 0 0-15,-1 3-5 16,0 2-1-16,3 1 3 16,-3-1 1-16,6 3-3 15,-5 2-1-15,-1 9-1 16,3 2 1-16,6 16-2 15,3 3 2-15,3-1 2 0,12 1 0 16,3 8 0-16,12-11-3 16,0-5-2-16,8-9 5 15,13-4 4-15,3-6-5 16,-1-5 0-16,-2-8 2 16,3-11 3-16,-7-4 2 15,1-7 3-15,-15-1 2 16,-3-17-1-16,-6 0 4 0,-15-2 0 15,-6 5 1-15,-6 2 2 16,-6 4-8-16,-3 4-3 16,-3 6-9-16,-6 5-3 15,10 6-5-15,-1 2-1 16,6 0-47-16,6 2-19 16</inkml:trace>
  <inkml:trace contextRef="#ctx0" brushRef="#br0" timeOffset="2">3148 13414 108 0,'-3'-2'44'0,"0"-9"-24"0,0 6-10 15,3 5 14-15,-3 0-7 16,-3-3-2-16,0 3 0 15,-3 0 1-15,-3 0-9 0,1 0 0 0,-7 6 0 16,-9-1-3-16,6 0-1 16,3 0-1-16,3 3 1 15,3-2-4-15,6-1-2 16,3 0-1-16,3 3 0 16,12 0 0-16,3 0 0 15,3 3 3-15,3 2 0 16,3 3 1-16,0 0 0 15,-7-1 6-15,-5 1 6 16,-3 3 0-16,-9 5 1 16,-9-6-3-16,0-2 1 15,-2-3-6-15,-4-7-3 16,-3-9-1-16,0-5-1 16,3-3-3-16,0 1 0 15,6-3-7-15,3-1-2 0,0 1 7 16,12-3 2-16,6 0 0 15,3-2 0-15,3 2 2 16,3 0 2-16,0 3 0 16,-7 2 2-16,1 3-2 15,-6 0 2-15,0 3-2 16,-3 0 2-16,-6 0-20 16,0 2-6-16,-3 0-43 15,-3-2-35 1</inkml:trace>
  <inkml:trace contextRef="#ctx0" brushRef="#br0" timeOffset="3">3089 13261 112 0,'-24'-5'44'0,"15"7"-24"0,-12-4-8 0,15 2 16 15,-6 0-7-15,0 5-2 16,-3 3-11-16,-3 2-3 0,-2 6-3 16,-1 5 3-16,3 6 1 0,-3 7-2 15,6 9-3-15,9 10 6 16,6 2 3-1,6-2-3-15,9-8-2 0,6-8 0 16,9-8-1-16,8-10 0 16,7-14 2-1,3-10 1-15,2-19 1 0,-5-10 7 16,-6-4 4-16,-10 1 8 16,-11 0 6-16,-6 0-9 15,-15-2-2-15,-3 2-11 16,-9 2-2-16,-6 3-7 15,-2 6-2-15,-1 5-5 16,3 5 1-16,0 8-29 16,6 3-13-16,3 2-29 0,6 3-13 15,6 0-6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4:30.6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6446 12218 44 0,'0'0'16'0,"0"0"-8"0,0 0 4 16,0 0 8-16,0 0 5 15,0 0 2-15,0 0-6 16,0 0 0-16,-3 0-1 15,3 0 0-15,-3 0-9 16,0 0-4-16,0 0-4 16,0 0 4-16,0 0 3 0,-3 0-1 15,0 3 0-15,-3-3-3 16,0 3-1-16,-5-1-1 16,-1 1 0-16,-3 0-2 0,-3-1 1 15,0 1 0 1,0 2 1-16,-5 1-2 15,2-4 1-15,-3 1 0 0,0 0 1 16,0-3-2-16,-5 0 1 16,-1 0 0-16,0 0 3 15,-3 2-1-15,-2 6 0 16,-4-3-1-16,0 1 0 16,-2 4-2-16,2-2 1 15,0 0-2-15,-2 0-1 16,-1 0 3-16,0 0 0 15,1-3-1-15,-4 1 1 16,1 1-2-16,2 1-1 0,-6 0 1 16,7 0 1-16,-4 0-1 15,0 0 2-15,4 0-4 16,-1 0 0-16,-3 0 3 16,1 0 1-16,-1 0-4 15,-2 2 1-15,2-2-2 16,3 3 0-16,1-3 4 15,-1 2 1-15,0 1-1 16,1 0-2-16,-4-1 1 16,-2 3-1-16,2 3-3 15,0 0 2-15,4 3 1 16,2-1 0-16,3 1 0 16,1 2 2-16,-1 3-3 15,0 5 0-15,1 0-1 16,-1 0 0-16,-3 5 0 15,0 1 0-15,4 2 4 0,-4-5 1 16,3-1-1-16,4 1-2 16,2 3-2-16,3-1 1 15,-6-2 3-15,4 7 1 16,-1 4-1-16,0 4 1 16,-2 1-4-16,-4 2 0 15,3-5 3-15,3 3 1 16,4-3 1-16,-4 2 0 15,-3 14-2-15,3-8-2 16,4-3 1-16,2-2-1 0,0 0 0 16,0-6 2-16,-5-2-1 15,2-1 2 1,3 1-2-16,3-3-1 0,3-2-6 16,3-1-1-16,4 0 7 15,-1-5 5-15,3-5 0 16,3-5 2-16,6-3-4 15,-6-6-2-15,6-2-3 16,0-3 1-16,0-2 3 16,0 0 3-16,0-3-2 15,0 0-2-15,0-3 2 16,0-2 0-16,-3-6-6 0,0-5 0 16,3 0-8-16,0-2-1 15,3-6 2-15,0-5 1 16,0 0-1-16,0 0 1 15,0-3 5-15,0 0 2 16,0 3 2-16,0 5 0 16,0 6 0-16,0 5 0 15,0 5-3-15,0 2 0 16,0 6-3-16,-6 19-1 16,3 5 4-16,0 13 1 15,0 8 2-15,0 13 0 16,0-2 0-16,0-6 2 15,6-5 1-15,3-3 3 16,0-13-3-16,3-2 0 16,0-9 1-16,3-5 0 0,3-7 2 15,0-12 1-15,9-7-1 16,5-13-1-16,7-9-1 16,0-7 2-16,-3 5-5 15,-1 0-1-15,1 5-2 16,-6 6 0-16,-3 7-36 15,-3 3-14-15,-1 8-47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4:30.6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8015 6641 8 0,'-3'5'5'0,"6"-2"-2"0,0 2 14 0,3 1 11 0</inkml:trace>
  <inkml:trace contextRef="#ctx0" brushRef="#br0" timeOffset="1">8033 6668 158 0,'3'7'70'0,"0"1"-13"16,0-2-11-16,-3-1-10 16,0-5 0-16,0 0-20 15,0-3 2-15,0 1 2 0,0-1-5 16,-3-5 4 0,0-5-4-16,0-3-4 15,-3-3-2-15,3-4-1 16,-3-6 0-16,3-3-2 15,0-3-1-15,6-2-6 16,0 0 1-16,3 0-2 16,6 0 0-16,8-2 4 0,10-1 1 15,6 5-4-15,6-2 1 16,2 3 0-16,4 5 2 16,-1 5-3-16,-5 8 0 15,0 6 1-15,-3 2 0 16,-4 2 0-16,-2 6 0 15,-3 0 0-15,-3 0 2 16,-7 0-3-16,1 0 0 16,-9 0-6-16,-3-2 0 15,-3-1-17-15,-3 0-7 16,-3 1-21-16,0-6-9 16,0 0-21-16,-3 0-44 15,3-3 33-15</inkml:trace>
  <inkml:trace contextRef="#ctx0" brushRef="#br0" timeOffset="2">8565 5903 192 0,'-17'-5'74'0,"14"5"-40"0,-3 0-27 15,6 0 20-15,0 0-10 16,0 0-2-16,3 2-8 15,6 4-5-15,5-1-1 16,10 3-4-16,0 2 2 0,3 1-1 16,0 2 0-16,-1 0 2 15,-2 1 2-15,-6-1-1 0,-3 3 2 16,-6 5 4-16,-9-3 4 16,-6 4 5-16,-6-1 2 15,-6-3-12-15,-3 1-3 16,1-1 0-1,-1-4 0-15,3-4-34 0,6 1-14 16,6-3-68 0</inkml:trace>
  <inkml:trace contextRef="#ctx0" brushRef="#br0" timeOffset="3">10631 6660 72 0,'0'0'30'0,"6"5"-16"0,-3-2-1 15,-3-3 11-15,0 0 18 16,0 0 9-16,3 2 1 16,-3-2 1-16,0 0-10 15,0 0-1 1,-3-5-11-16,0-3-2 0,0-5-7 15,-3-3-2-15,3-8-9 16,0-5-2-16,0-5-3 16,3-4 1-16,3-1-9 15,3 2 0-15,3 0-2 16,0 2 2-16,6 1-1 0,3 5 1 16,3 5 0-1,5 3 0-15,7 5 0 0,9 3-2 16,2 5 3-16,1 5 0 15,3 3-2-15,-4 0 2 16,-5 3 1-16,-3-1 0 16,-6 1 2-16,-7 0 1 15,-5-1-4-15,-6-2 1 16,-6 0-7-16,0 0-3 16,-3-2-21-16,0 2-10 15,-3-3-18-15,0-2-8 16,0-1-26-1,-3 1-24-15,3 0 47 16</inkml:trace>
  <inkml:trace contextRef="#ctx0" brushRef="#br0" timeOffset="4">11075 6070 196 0,'-12'-19'74'0,"9"19"-40"0,0 0-27 16,3 0 20-16,0 0-10 15,0 0 1-15,6 3-11 16,3 5-2-16,6 0-3 16,2 2-2-16,7 3 3 0,3 1 0 15,0-1 1-15,0 0-2 16,-4 3-2-16,-2 0 5 16,-6-3 1-16,-6 3 11 0,-6-3 4 15,-6 3 0-15,-3-3-1 16,-3 0-10-16,-6-2-6 15,-3-3-1-15,1 0 2 16,-1 0-11-16,0 0-5 16,3 0-39-16,3 0-15 15,6 2-57 1</inkml:trace>
  <inkml:trace contextRef="#ctx0" brushRef="#br0" timeOffset="5">7649 6062 124 0,'0'-3'46'0,"0"6"-24"0,0-3-8 16,0 0 17-16</inkml:trace>
  <inkml:trace contextRef="#ctx0" brushRef="#br0" timeOffset="6">7646 6075 282 0,'-3'16'25'0,"0"-3"-13"16,0 3-6-16,0-3-2 0,0 0-2 0,0 1 1 15,0-4-2-15,0-2-1 16,3-3 1-16,0 1-1 16,0-1 0-16,0-5 0 15,0 0 0-15,6 3 0 16,0-3 0-16,0-3 2 16,3 0-1-16,0 3-1 15,0 0-8-15,-1 0-3 16,1 0-16-16,0 0-6 15,0 0-20 1,0-2-35-16,-3 2 21 16</inkml:trace>
  <inkml:trace contextRef="#ctx0" brushRef="#br0" timeOffset="7">7723 6112 92 0,'-6'0'35'0,"9"0"-18"0,-3 3-20 16,0-3 6-16,3 5 16 15,0 3 12-15,0 5-9 16,0 0-2-16,-3 3-10 16,3 5-4-16,-3 0-3 15,0-2-5-15,0-3 1 0,0-3 3 0,0 0 3 16,0-2-18-1,0-3-5-15,0-3-43 16</inkml:trace>
  <inkml:trace contextRef="#ctx0" brushRef="#br0" timeOffset="8">7735 5948 64 0,'-15'-11'24'0,"9"6"-12"0,-9 2-1 0,9 3 10 0,-3 3-3 15,-3 2 0-15,-2 3-6 16,-4 5-2 0,-6 9 0-16,3 12 4 0,3 3-6 15,3 0-2-15,3 3-1 16,6 2-1-16,9-2-2 15,9-6-2-15,3-7 3 0,9-9 11 16,6-7 8-16,9-11-5 16,8-13-2-16,4-9-6 15,-4-4-1-15,-2-3 1 16,-9-16 5-16,-15 2 3 16,-13 1 2-16,-5 2-8 15,-8 6-4-15,-7 5-4 16,-9 5 0-16,-6 8-13 15,0 6-3-15,0 4-36 0,1 6-13 16,8 8-30 0</inkml:trace>
  <inkml:trace contextRef="#ctx0" brushRef="#br0" timeOffset="9">10316 5995 100 0,'-12'6'38'0,"21"-1"-20"0,-12 16-10 16,6-13 11-16,0 8 0 16,-3-3 1-16,-3-2-7 15,3-1-3-15,-3-2-5 16,3 0-2-16,-3 0-1 15,0-2-2-15,3-1 3 0,0-3-4 16,0 1 0-16,0 0 1 16,0-3 0-16,0 0 0 15,0 0 2-15,6 0-3 16,0 0-2-16,3 0 2 16,0 0 2-16,2 0 4 15,1 2-2-15,3 1 0 16,0 0 3-16,0 2 1 15,-3 0 1-15,-3 1 0 16,-3 2-2-16,0-1 1 16,-6 1 2-16,-6 0 2 15,-3 0-10-15,-3-2-5 16,0-1-27-16,0-3-10 16,-3-2-39-1</inkml:trace>
  <inkml:trace contextRef="#ctx0" brushRef="#br0" timeOffset="10">10310 6006 164 0,'9'-3'63'0,"-6"1"-34"0,0 2-25 15,3 0 13-15,-1 0-6 16,4 0-1-16,3 0-6 15,3 0-1-15,0 0-1 16,0 0-4-16,0 0 1 0,0 0-30 16,-3-3-12-16,-3 0-31 15</inkml:trace>
  <inkml:trace contextRef="#ctx0" brushRef="#br0" timeOffset="11">10423 5863 44 0,'-9'-2'19'0,"3"2"-10"0,-6 0 5 0,6 0 12 0,0 2-5 16,-3 1 0-16,-6-1-6 15,-6 4-1-15,1 4-6 16,-1 4-3-16,0 4 0 16,-3 6 1-16,0 16-1 15,6 5 0-15,7-3-3 16,5 6 1-16,9-6-2 15,8-2 6-15,13-6 3 0,3-8 8 16,9-7 3-16,5-11 1 16,13-8 1-16,-3-11-4 15,-1-7-2-15,-8-9 13 0,-9-2 7 16,-10-10 1 0,-8-4-1-16,-12-2-5 0,-6 3-2 15,-17 5-15-15,-1 2-6 16,-3 6-13-16,0 0-5 15,0 13-35-15,0 3-14 16,1 13-76 0</inkml:trace>
  <inkml:trace contextRef="#ctx0" brushRef="#br0" timeOffset="12">10956 11745 96 0,'3'3'38'0,"0"-1"-20"0,0 1-1 16,-3-3 16-16,0 0 9 15,0 0 4-15,0 0-11 16,0 0-6-16,0-3-17 16,0 1 3-16,-3-4 3 0,0-2-4 15,-3 0 2-15,0-5-5 16,3 0-1-16,0 0-4 16,0-3 1-16,3-5-4 0,3-3 0 15,3-3-3-15,6-2-1 16,2-8 1-1,7 3 2-15,9-1-3 0,6 1-2 16,8 0 2-16,16-3 2 16,5 10-2-16,4 9-2 15,2 7 2-15,-2 8 0 16,5 11 1-16,4 8 0 16,-7 11 6-16,-5-4 6 15,-13 7-6-15,-5-4-1 16,-10-2-1-16,-5-3 0 0,-9-2-2 15,-3-6 1-15,-6 0-2 16,-3-2 2-16,-3-4-22 16,-4-1-9-16,-2-4-22 15,-3-2-6-15,0 0-43 16,0-2-30 0,0-1 55-16</inkml:trace>
  <inkml:trace contextRef="#ctx0" brushRef="#br0" timeOffset="13">12054 11398 108 0,'-6'-2'44'0,"9"4"-24"0,-3-2-24 15,3 8 27-15,0 0-5 16,0 3-4-16,0 5-1 16,0 2-6-16,3 3 1 15,0 3-5-15,3-3-4 0,0 3 0 16,0-5 1-16,-3-1 2 15,-1-2 1-15,-2-3 3 16,0-2-1-16,-3-3 0 16,-6 0 12-16,-5-3 6 0,-7 0-5 15,-3-2 0-15,0-3-5 16,0 0 0-16,0 0-7 16,3 0-4-16,7 3-32 15,5 2-13-15,6 0-53 16</inkml:trace>
  <inkml:trace contextRef="#ctx0" brushRef="#br0" timeOffset="14">11849 11015 104 0,'0'-6'38'0,"0"6"-20"0,-3-2-8 0,0 2 12 16,0 0-8-16,-6 0-3 0,-3 2-6 15,-3 1-4-15,0 2 0 16,0 3-4-16,0 3 2 0,3-1-1 16,3-2 0-16,3 3 2 15,4-3 2-15,2 0-1 16,2 0-1-16,4-3-4 15,3-2 0-15,3-3-7 16,0 0-1-16,0-3 5 16,0 0 3-16,-3-2 3 15,0 0 1-15,-3-1 4 16,0 1 5-16,-3 3 1 16,0-1 2-16,-3 3-9 15,3 5-3-15,-3 3 1 16,0 5 3-16,0 3 3 0,0 0 1 15,0 0-2-15,0 0-1 16,0 0-3-16,0-3 1 16,0 0-2-1,0 0 2-15,0-2-4 0,0-3-2 16,0 0-56 0,0-3-36-16,3 0 40 15</inkml:trace>
  <inkml:trace contextRef="#ctx0" brushRef="#br0" timeOffset="15">11896 10935 96 0,'-12'-26'35'0,"9"20"-18"0,-3-1-9 16,3 4 11-16,-3-2 0 16,0-1 1-16,-2 1-9 15,-1 0-2-15,-3 2-7 16,-3 0-2-16,-3 6 0 0,0 2-3 0,-3 3 2 15,3 16-1-15,1 5 0 16,-7 3-3-16,3 8 1 16,3-3 2-16,6 2 1 15,6 1 1-15,6 0 0 16,6-3 0-16,3-5 2 16,6-3 1-16,9-8 3 15,14-8 3-15,1-8 5 16,3-10 1-16,0-8 3 15,-4-3 3-15,-5-3 4 16,-6-7 9-16,-9-3 5 16,-9-6-11-16,-9-7-7 15,-6 2-6-15,-6 6-2 16,0 2-7-16,-3 6-4 0,3 5-17 16,0 5-5-16,0 5-30 15,3 9-10-15,3 7-51 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5:06.79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18617 1863 148 0,'-3'-5'57'0,"6"5"-30"0,-3-3-5 0,0 3 20 16,0 0-7-16,0 0-3 15,3 5-12-15,0 3-2 16,0 3-11-16,6 15 5 0,-3-5 3 15,-6 14 4-15,6-1 1 16,-3 1-3-16,0 2 2 16,-6 5-10-16,6-8-3 15,0-2-4-15,0-5 1 0,0-4-4 16,-3-1 0 0,3-7-10-16,-3-1-5 0,0-6-30 15,0-3-10-15,0 0-127 31,-12-7 61-31</inkml:trace>
  <inkml:trace contextRef="#ctx0" brushRef="#br0" timeOffset="1.0002">18501 2085 192 0,'-15'-2'74'0,"9"2"-40"0,3 0-20 0,3 0 20 15,0 0 7-15,0 0 5 16,0 0-19-16,9-3-5 16,3 0-14-16,6 1 1 0,6-4 2 15,6 1-6-15,5 0-3 16,-2-1-1-16,0 1 1 16,0 0-10-16,-7 5-4 15,4-5-38-15,-6 2-15 16,-3 3-60-1</inkml:trace>
  <inkml:trace contextRef="#ctx0" brushRef="#br0" timeOffset="2.0002">19001 2130 140 0,'-6'0'52'0,"6"-2"-28"0,0 2-17 16,0 0 15-16,-3 0 11 16,-3 0 9-16,1-6-18 15,-4 6-8-15,0 0-10 16,0 6-7-16,-6-6 0 0,-6 5 1 16,0 8 2-16,3 8-1 15,0 3 2-15,4 0-2 16,2-3 2-16,0 0-2 15,6 0-1-15,6-2 1 0,3-3-1 16,9 2 2-16,6-2 3 16,-1-11-2-16,1-5-2 15,0-2 6-15,0-4 3 16,0-1-10-16,-3-4-2 16,0-2 1-16,-3-8 0 15,-4-6 3-15,-2 3 1 16,-3 3-4-16,-3 3-1 15,0 2 7-15,0 3 6 16,0 5 4-16,0 2 3 0,0 6-12 16,0 0-4-16,0 19-1 15,3-1 1-15,0-2-3 16,3 0-2-16,0 0-1 16,3-3 0-16,0 0-28 15,0-2-12-15,6-3-19 16,-3-3-8-16,0-2-13 15</inkml:trace>
  <inkml:trace contextRef="#ctx0" brushRef="#br0" timeOffset="3.0002">19156 2135 156 0,'-6'6'60'0,"9"2"-32"0,0 16-15 0,0-11 17 15,0 3 0-15,0-1 2 16,0 4-11-16,3-3-5 16,-3 0-9-16,3-3-1 0,-3-2 4 15,-3-3-4-15,0 2 2 16,0-7-3-16,0-1 0 16,0-2-1-16,0-5 0 15,-3-3-2 1,0-2-2-16,3-4 3 15,0-2-2-15,0-5-1 16,0 5 3-16,3-2 0 16,6 2 1-16,0 3 0 15,0 2-2-15,0 1 1 0,0 2-4 16,2 2-2-16,1 4-12 16,0 2-2-16,3 0-43 15,0 0-15 1,3 0-26-16</inkml:trace>
  <inkml:trace contextRef="#ctx0" brushRef="#br0" timeOffset="4.0002">19466 2117 200 0,'-6'-3'74'0,"3"3"-40"0,-3 0-22 16,3 0 19-16,-3 3-10 0,-3 2-1 15,0 1-10 1,0 9-4-16,-6 7-3 0,3-1-5 0,-6-3 1 16,7 3 1-16,5-2 0 15,3-1 0-15,9-2 2 16,0-2-3-16,2-4-2 16,4-2 2-16,3-5 0 15,0-3-2-15,0-3 0 16,0-7 2-16,-3-1 0 15,-3-5 1-15,0-5 2 16,-3 2-1-16,0 1 2 16,-3 2 2-16,-3 0 2 15,0 3-1-15,0 2 1 0,3 3-4 16,-3 3-2-16,0 5 0 16,5 13 1-16,1 11-1 15,3 5-1-15,0-2 9 16,-3 7 6-16,3 3 4 15,-9-8 3-15,0 3-3 16,-6 0 0-16,-3-6-1 16,-3-2-2-16,-5-3-6 15,-4-5-2-15,0-5-6 16,-3-3-4-16,-6-6-19 16,3-4-9-16,4-4-31 15,2-4-11-15,6-6-37 16,3-8-38-1,6 0 59-15</inkml:trace>
  <inkml:trace contextRef="#ctx0" brushRef="#br0" timeOffset="5.0002">19591 2141 192 0,'15'0'74'0,"-6"8"-40"0,-4-3-9 0,1-2 25 16,3 5-16-16,3 5-5 16,0-8-15-16,3 0-6 15,0-2-5-15,6-3 0 0,-6 0 2 16,5-8 7-16,-5 0-7 16,0 0 0-1,-3 0-1-15,-3-2 0 16,-3 2 0-16,-9-5 2 0,-9-1-10 15,0 4-2-15,-3 2 1 16,-2 2 0-16,-1 4-2 16,-3 4 0-16,-6 9 4 15,-3-6 1-15,6 6 2 16,4 7 0-16,2 6 4 16,6 0 2-16,3 0 4 15,9-3 4-15,9 3-8 16,6-3-1-16,3-2-1 15,2-1 2-15,4-5-5 16,9-7-1-16,0-1-20 0,-4-5-9 16,1-3-32-16,-3-2-11 15,-3-3-41 1</inkml:trace>
  <inkml:trace contextRef="#ctx0" brushRef="#br0" timeOffset="6.0002">19912 1821 224 0,'-6'-8'85'0,"9"8"-46"0,0 0-30 0,-3 0 19 0,3 8-1 15,0-3 3-15,0 11-10 16,0 8-2-16,0 10-10 16,0 11 4-16,0-5 1 0,0 7-2 15,-3 4 1-15,3-6-9 16,0-6-2-16,0-7-8 16,-3-3 0-16,0-8-41 15,0-5-18-15,-3-3-63 16,-3-5-30-1,0-5 83-15</inkml:trace>
  <inkml:trace contextRef="#ctx0" brushRef="#br0" timeOffset="7.0002">19722 2011 280 0,'9'-3'104'0,"14"6"-56"0,10-3-30 0,-18 0 31 16,3 0-20-16,6 0-4 16,3 0-17-16,5-3-8 15,4 1 0-15,-3 2-41 0,-4-3-17 16,-5 3-85-16</inkml:trace>
  <inkml:trace contextRef="#ctx0" brushRef="#br1" timeOffset="8.0002">20103 2120 108 0,'-3'-3'44'0,"3"3"-24"0,3 0-10 0,-3 0 12 15,0 0-4 1,3 3 0-16,0-1-4 0,0 4 1 16,0-6-8-16,-3 0 0 0,0 0 3 15,3 2 0-15,-3 1 4 16,-3-1-3-16,0 4 1 16,-3-6-7-16,3 0-1 15,0-6-2-15,0 4-2 16,0-1 1-16,3 1-1 15,0 2 0-15,3-6 0 16,0 4-3-16,0-1 0 16,3 3 6-16,-6 0 3 15,0 0 5-15,0 0 6 0,0 0 2 16,0 0 1 0,0 3-3-16,-3-1 2 15,0-2-10-15,0 0-3 0,0 0-4 16,3-2-2-16,-3-1 1 15,3 0-1-15,0 3-5 16,3 0-1-16,-3 0 3 16,0 0 1-16,0 0 2 15,0 0 2-15,0 0 5 16,0 0 4-16,0 3 0 16,-3 0 3-16,0-1-7 15,0-2-4-15,0 0-11 16,0 0-5-16,3-2-42 15,3-1-16-15,3 0-50 16</inkml:trace>
  <inkml:trace contextRef="#ctx0" brushRef="#br1" timeOffset="9.0002">20076 2310 112 0,'-3'0'44'0,"9"0"-24"0,-3 0-6 0,-3 0 17 0,0 0-2 16,3 5 3-16,-3-5-7 16,0 0-3-16,3 8-12 15,-3-8 5-15,0 3 2 0,0 0-1 16,0-1 3-16,-3 1-10 16,0-3-5-16,0 3-3 15,3-3-1-15,0 0-3 16,0-3 2-16,0 3-1 15,0 0-2-15,0 0-2 0,0 0 1 16,3 0 3 0,0 0 1-16,0 3 1 0,-3-3 2 15,0 0 3 1,0 0 2-16,0 5 5 0,0-5 5 16,0 0-7-16,-3 0-1 15,3 2-7-15,-3-2-2 16,3 0-2-16,0-2 0 15,0 2 0-15,0-3-2 16,0 3-2-16,3 0-1 16,-3 0 4-16,0 0 1 15,0 0 2-15,0 3 0 16,-3-3-16-16,0 0-4 16,0 0-43-16,3-3-19 15,0-2-8-15</inkml:trace>
  <inkml:trace contextRef="#ctx0" brushRef="#br1" timeOffset="10.0002">20097 2323 104 0,'3'0'38'0,"-3"3"-20"0,0-3-8 0,0 0 12 16,0 0-1-16,3 3-1 16,0-1 3-16,-3-2 2 15,3 6-13-15,-3-6-2 0,0 0 0 16,0 0 0-16,0 0 4 16,0 0-3-16,0 0 1 15,0 0-7-15,0 0-3 16,0 0-1-16,0 0 1 15,0 0-1-15,0 0 2 16,0-3-4-16,0 3 0 0,3-3-1 16,-3 3 0-16,6 0 2 15,0 0 0-15,-1 0 0 16,-5 0 0-16,3 3 0 16,-3-3 0-16,0 0 4 15,0 0 2-15,0 0 0 16,-3 3 1-16,0-1-2 15,1 1 0-15,-1-3-3 16,-3-3-2-16,3 1 1 16,0-1-1-16,3 0-3 15,0 1 0-15,0-1-1 16,6 3-2 0,0 0 1-16,-1 0 3 0,1 0 3 15,0 3 2-15,-6-3 1 16,0 0 11-16,0 0 5 15,0 0-4-15,-3 0-1 16,0 2-7-16,-3-2 0 16,4 0-5-16,-1 0-2 15,0 0-5-15,0-2 0 16,0 2-31-16,3 0-14 16,0-3-61-1,6 0-34-15,0-2 67 16</inkml:trace>
  <inkml:trace contextRef="#ctx0" brushRef="#br1" timeOffset="11.0002">20100 2329 24 0,'0'0'11'0,"3"2"-6"0,0-4 9 0,0-1 9 16,0 3 2-16,-3 0 2 15,3 0-6-15,3 0-3 16,-6 0 3-16,3 3 3 16,-3-3 3-16,0 5 1 15,0 0-7-15,-3 0-2 16,0 1-11-16,0-4 4 0,-3 1 1 15,0-3-2-15,3 0-1 16,0 3-4-16,-3-3-1 16,3 0-1-16,0-3 0 0,0 0-2 15,3-2-2-15,0 0-2 16,0 0 1-16,3-1-1 16,0 4 0-16,0-1 0 15,0 0-2-15,3 3 3 16,-6 0 0-16,0 0 3 15,3 3 1-15,0-3 1 16,-3 0 2-16,0 0 1 16,0 0 1-16,0 0 2 15,0 0 1-15,0 0-5 16,0 0-2-16,0 0-2 0,-3 0 1 16,3 0-7-1,0 0-1-15,-3 0-20 16,3 0-9-16,0 0-51 15,6 0-46-15,0-3 44 16</inkml:trace>
  <inkml:trace contextRef="#ctx0" brushRef="#br1" timeOffset="12.0002">20106 2096 92 0,'3'0'35'0,"-3"0"-18"0,0 0-7 16,0 0 14-16,0 0-2 15,0 0-1-15,0 0 0 16,0 0-1-16,0 0-5 16,0 5-1-16,0-5-8 15,0 3-2-15,0-3 0 0,0 0 0 16,-3 0 0-16,0 0 0 15,3 0 0-15,0 0-2 16,0-3-2-16,0 3-2 0,0 0-1 16,0 0 2-16,0 0 2 15,0 0-2-15,0 0-2 16,3 3 2-16,-3-3 2 16,3 2 4-16,-3-2 2 15,0 0-1-15,0 0 1 16,-3 3-2-16,0 2 2 15,0-5 0-15,0 0 3 16,0 0-5-16,3 0-3 16,0 0-1-16,0-5-1 15,0 2-3-15,3 1 0 16,0-1-1-16,0 3 0 16,3 0 3-16,0 0 0 0,0 0 1 15,-3 0 0-15,-3 0 0 16,0 0 0-16,2 3 8 15,-2-3 5-15,0 5-2 16,-2 0 1-16,-1-5-7 16,0 3-1-16,0-3-2 15,0 0 1-15,0 0-2 16,0 0-1-16,0 0 1 16,3-3-1-16,0 3-3 15,3 0 0-15,0 0-1 16,-3 0 0-16,3 0 5 0,-3 0 1 15,0 0-5 1,0 0 0-16,0 0 1 0,3 0 3 16,-3 3 2-16,0 0 1 15,0-1-2-15,0 4 1 16,0-6-4-16,0 0 0 16,0 0-6-16,0 0-3 15,0 0-41-15,3-6-18 16,3 1-25-1</inkml:trace>
  <inkml:trace contextRef="#ctx0" brushRef="#br1" timeOffset="13.0002">20930 2093 124 0,'0'-5'49'0,"3"2"-26"0,-3 3 4 16,0 0 39-1,-6 3-18-15,0-1-13 16,-3 1-10-16,0 5-15 15,-3-5-2-15,1 7 2 0,-1-4-6 16,3 2-2-16,3-6-4 16,3 3 1-16,3 3-4 15,6-2 1-15,3 7 2 0,6 3 1 16,2-3-2-16,4 3 2 16,-3 2 1-16,0-7 2 15,-6 2 5 1,-3-2 4-16,-3-1 9 0,-6 1 7 15,-9-3-10-15,-3 0-2 16,-3 0-9-16,-3-3-2 16,0-2-7-16,0-1-2 15,1-2-14-15,2 0-3 16,0-2-21-16,3 2-10 16,3 0-38-1,6-3-42-15,3-2 45 16</inkml:trace>
  <inkml:trace contextRef="#ctx0" brushRef="#br1" timeOffset="14.0002">21064 2122 144 0,'-9'0'55'0,"9"6"-30"0,-3-4-10 15,0 3 20-15,0 6-10 16,0 8-3-16,0-1-10 0,0 1-3 16,3 4-5-1,3-4-3-15,3-1 0 0,3 1 1 16,0-3 1-16,9-3 3 0,3 0 1 16,-3-10 10-16,0 0 4 15,-1-6-5-15,1-5 1 16,-3 0-4-16,-3-5 0 15,-6-6-1-15,-3-4 0 16,-6-1-4-16,-3 5-3 16,-6-2 2-16,-6 5 0 15,0 0-10-15,4 6-5 16,2 2-21-16,0 0-8 16,3 3-28-16,3-1-11 15,0 4-25-15</inkml:trace>
  <inkml:trace contextRef="#ctx0" brushRef="#br1" timeOffset="15.0002">21225 2114 156 0,'0'6'60'15,"3"4"-32"-15,0 6-13 0,-3 5 18 0,3 3-10 16,3 0-3-16,0 0-9 15,3-3-5-15,3 0-3 16,-1-5 2-16,4-3 1 0,-3-5 4 16,6 0 1-16,-3-5 1 15,6-6 0-15,-3-5-6 0,-3 0-2 16,-1-8-2-16,-2-5 1 16,-3-3-2-16,0 0 2 15,-3 3-2-15,-3 3-1 16,0 2-2-16,0 3 1 15,-3 5 7-15,0 5 4 16,0 3-3-16,3 5-2 16,0 11 0-16,3 3 1 15,0-1-3-15,0 3-2 16,3-7 0-16,0 2-1 16,0-3-11-16,0-3-5 15,0-2-32-15,-1-2-14 16,1-4-40-16,12-4-25 15,0-1 64 1</inkml:trace>
  <inkml:trace contextRef="#ctx0" brushRef="#br1" timeOffset="16.0002">21650 2120 148 0,'-5'0'57'0,"5"2"-30"0,0 4-27 15,0-4 13-15,0 3 11 16,3 11 9-16,-1 6-4 15,1-4-2-15,0 3-15 16,0-5-1-16,0-3 2 0,-3-2-9 16,3-1-2-16,-3-2 2 15,0-2 5-15,0-4-3 16,0 1 2-16,0-3-5 16,0 0 0-16,0 0 3 0,-3-13 3 15,0 0-2 1,0-6-4-1,3 0-2-15,0 4 2 0,0-1 2 16,0 3-4-16,3-1-1 16,3 4-2-16,3 2 0 15,3-3 0-15,0 9-2 16,0-4 0-16,0 4 0 16,0-1-22-16,0 3-10 15,3 0-32-15,2 0-12 0,4 0-7 16</inkml:trace>
  <inkml:trace contextRef="#ctx0" brushRef="#br1" timeOffset="17.0002">21966 2088 184 0,'-6'-3'68'0,"6"3"-36"0,-3-2-15 16,3 2 22-16,-3 0-7 15,-3 2 1-15,-3 1-14 16,0 2-4-16,-9 3-9 16,-2 5-2-16,-1-5 0 0,3 11 2 15,6 5 1-15,3-1-1 16,3 1-1-16,6-3-6 0,6-2-1 16,9-1 1-16,3-4 0 15,3-4-10-15,2-2-3 16,-2-5-20-16,0-3-5 15,3-3-22-15,3 1-9 16,-3-4-15 0</inkml:trace>
  <inkml:trace contextRef="#ctx0" brushRef="#br1" timeOffset="18.0002">22061 2135 140 0,'-6'0'55'0,"6"6"-30"0,0-6-14 0,0 0 18 0</inkml:trace>
  <inkml:trace contextRef="#ctx0" brushRef="#br1" timeOffset="19.0002">22067 2157 320 0,'9'10'37'0,"0"-2"-18"16,3 0-6-16,3-3 0 0,0 1-3 15,0-9 0-15,0-2-4 16,-1-1 1-16,-2 1 0 16,0 0 1-16,-3 0-4 15,-3-3-3-15,-3 0 2 16,-3 0 0-16,-3-5-1 15,-6 2-2-15,-3 3-4 16,-3 0-2-16,0 3-2 16,-5 2 0-16,-4 3 0 15,0 8 2-15,6-5 6 0,0 7 2 16,3-2 0-16,4 11-2 16,5 2 12-16,0 0 4 15,3 3-4-15,6 0 1 16,6-3-8-16,5 0-3 15,4-5-1-15,3-3 1 16,6-2-14-16,0-1-5 16,2-10-33-16,10 0-13 15,-3-8-49 1</inkml:trace>
  <inkml:trace contextRef="#ctx0" brushRef="#br1" timeOffset="20.0002">22546 2056 252 0,'0'-3'93'0,"-11"3"-50"0,2 0-11 16,6 0 64-1,-15 3-21-15,-3 0-32 16,0 2-22-16,0 0-14 16,3 3-8-16,4 0 0 0,2 0-6 15,6 3 0-15,6-1-13 16,6 4-4-16,6 4 2 16,11 3 2-16,4-2 10 0,0 2 3 15,-3-3 5-15,-3-2 1 16,-7-2 12-1,-2-1 5-15,-6-5 14 0,-6 2 8 16,-12-2-11-16,-8 0-4 16,-7 0-18-16,-3-5-5 15,3 2-36-15,-3 0-14 16,7-2-41-16,2-3-15 16</inkml:trace>
  <inkml:trace contextRef="#ctx0" brushRef="#br1" timeOffset="21.0002">19826 2776 176 0,'-3'-3'68'0,"0"3"-36"0,0-3-20 0,-3 3 21 16,-6 0-4-16,0 0 1 16,-3 0-2-16,0 3 0 15,1 2-15-15,-1 1-6 0,-3 7 0 16,3 0-4-16,3 3-2 15,3 0-3-15,3 5 1 16,3-2-1-16,9 2 0 16,3-3 2-16,3-2 0 0,6-3-5 15,6-2 1-15,-1-6-18 16,-2-2-8 0,3-6-24-16,0-2-9 0,-3-3-30 15</inkml:trace>
  <inkml:trace contextRef="#ctx0" brushRef="#br1" timeOffset="22.0002">19939 2794 164 0,'-12'8'63'0,"9"-2"-34"0,-3 9-16 16,3-4 19-16,0 0-1 15,0 2 2-15,0-3-10 0,3 4-1 16,6 1-13-1,3 1-3-15,3 0-2 0,3-3 2 16,9-2 1-16,2-3 3 0,-2-3 1 16,-3-5-1-16,0-2-1 15,-3-6-3-15,-3 0-1 16,-3-3 3-16,-6 1 5 16,-6-4-5-16,0-2 0 15,-6 1-4-15,-3-1-1 16,-6 0-12-16,-3 5-4 15,3 3-16-15,0 3-7 16,0 2-16-16,3 1-5 16,3-4-22-1,4 1-39-15,2 0 35 0</inkml:trace>
  <inkml:trace contextRef="#ctx0" brushRef="#br1" timeOffset="23.0002">20147 2776 168 0,'0'8'63'0,"6"0"-34"0,-3 2-16 15,0-2 19-15,0 3 2 16,0 2 1-16,0 0-10 16,0 3-2-16,0-3-14 15,-3 1-3-15,0-4-2 0,0-2-2 16,0 0-2-16,0-3 3 0,0-2 0 15,0-3-1 1,0 0 1-16,0-3-9 0,0-2-3 16,3 0-2-16,0-6 1 15,3-2-1-15,0 0 2 16,6-1 3-16,3-1 3 16,-3 4 2-16,0 3 1 15,-3 3 4-15,-1 2 2 16,1 8 6-16,0 1 3 15,-3 4 0-15,0 1 4 16,0 5-2-16,0-3-1 16,-3 0-4-16,0-2-2 15,-3-1-4-15,3-2-1 16,-3-2-3-16,0-1-2 0,0-5-2 16,0 0-1-16,3-3-5 15,0-2-2-15,3-3-4 16,0 0 1-16,0-5 0 15,3-6 1-15,0 3 0 16,3 1 2-16,0 4 8 16,-1 3 3-16,1 0 9 15,0 5 4-15,0 3 6 16,3 6 4-16,-3 4-3 16,3 1-3-16,-3 2-4 15,-3-2 1-15,0 2-8 0,-3 0-2 16,-1 0-3-16,-2-2 1 15,3-3-31-15,-6 0-13 16,3-3-17-16,0 0-7 16,-3-5-26-1,6-2-45-15,3-1 42 16</inkml:trace>
  <inkml:trace contextRef="#ctx0" brushRef="#br1" timeOffset="24.0002">20606 2818 176 0,'0'0'68'0,"3"0"-36"0,0 0-31 0,-3 0 36 15,3 13 0 1,0-2-1-16,0 5 0 0,-3 0-20 16,3 0 2-16,-3-3 0 0,0 3-8 15,0-3-1-15,0-3-3 16,0-2-1-16,0-2-3 15,0-4-2-15,0-2-8 16,0 0-3-16,3-2-1 16,0-4 0-16,0-2-2 15,-1-2 1-15,1-3 0 16,3-1 3-16,6-4 4 16,-3 5 1-16,0 2 3 15,3-2 1-15,0 5 3 16,0 16 8-16,-3 2 3 15,0-2 7-15,0 0 2 16,-3 0-3-16,-3 3-1 16,0-3-4-1,0 0-1-15,-3 0-7 0,3-3-4 16,0-2-1-16,-3-3 1 16,0 0-10-16,8-3-2 15,-2-2-4-15,3-3 1 16,3-6-2-16,3-1 0 15,0 1 3-15,0 1 5 16,0 0 4-16,3 5 2 16,-3 3 16-16,2 5 10 15,-2 2 0-15,0 6 3 16,-3 0-7-16,-3 3-1 16,-3-3-7-16,0 0 0 0,-3 2-8 15,0-2-3-15,-3 0-15 16,0-3-6-16,0 1-17 15,3-1-7-15,0 0-4 16,0 1-1-16,3-1-15 16,0 0-5-16,0-2-26 15</inkml:trace>
  <inkml:trace contextRef="#ctx0" brushRef="#br1" timeOffset="25.0002">21234 2781 200 0,'-6'-5'77'0,"3"5"-42"0,-3 0-23 0,3 0 19 16,-3 0-3-16,-6 2 3 16,-3 1-15-16,-3 2-4 15,0 3-8-15,1 8-3 0,2 0 2 16,0 0 4-16,3 5 4 15,3-2-2-15,6-1 0 16,0 3-10-16,6-2-1 16,3-3 0-16,6-3 1 15,6-5 1-15,0-6 2 16,-4-4-3-16,4-3 0 0,-3-3 3 16,0-3 1-1,-3-2 1-15,0-3 0 0,-3 0-2 16,-3-5 1-16,-3 2-2 15,0 1 2-15,-3 7-2 16,0 3-1-16,0 3 1 16,0 2-1-16,0 9 0 15,0 4 2-15,0 1 5 16,3 2 4-16,0 0-2 16,3 1 0-16,0-1-8 15,3 0-2-15,-1 0-3 16,1-2 3-16,0-3-20 15,0 0-8-15,0-6-23 0,0-2-9 16,6-2-37 0,6-6-36-16,-3 0 51 15</inkml:trace>
  <inkml:trace contextRef="#ctx0" brushRef="#br1" timeOffset="26.0002">21421 2784 176 0,'0'0'66'0,"0"0"-36"0,0 8-22 0,3 0 18 16,-3 2 13-16,3 3 11 16,0 1-12-16,-3 4-4 15,3-2-20-15,-3 0-4 0,3-3-3 0,-3-2 1 16,0-1 2 0,0-2-5-16,3-2-3 15,-3-1-4-15,0-5-1 0,0 0-3 16,3-5 1-1,0-1-2-15,0-4 2 0,0-4-2 16,0-1 2-16,3-1 1 16,3 0-1-16,0 0 1 15,3 5 0-15,0 1 0 16,0 4 3-16,-1 4 9 16,4 2 6-16,3 8 9 15,-3 5 3-15,0 0-2 16,-3 3-1-16,-3 0-8 15,0-3-4-15,-3 3-6 0,0-3-2 16,-3-2-12 0,0-1-4-16,0-2-25 0,3-2-8 15,-1-1-22-15,4-5-8 16,3-3-43 0</inkml:trace>
  <inkml:trace contextRef="#ctx0" brushRef="#br1" timeOffset="27.0002">21927 2813 232 0,'-3'-5'88'0,"3"-3"-48"0,-6 0-29 0,3 8 21 16,-3 0-4-16,-5 0 1 15,-7 0-14-15,0 0-4 0,-3 0-7 16,0 2-1-16,0 4 3 0,0 4-5 15,4 6-3 1,2 0 1-16,3 2 0 0,3-2 3 16,3 3 1-16,6-1 1 15,3-2 0-15,6-3 4 16,3-2 3-16,3-3 2 16,0-5 3-16,2-6-7 15,4-2-1-15,-3-6-2 16,0-2 1-16,-3 0-4 15,-3-9 0-15,0-1-1 0,-3-9 1 16,-3 0-11 0,-4-10-4-16,1-1-3 15,-3 4-1-15,-3 2 6 0,3 5 6 16,-2 8 9-16,-1 3 7 16,0 5-4-16,0 6 0 15,-3 7-6-15,0 8-2 16,3 8 9-16,6 14 3 15,3 2 8-15,0 8 2 16,3 0-7-16,2 0-4 16,1 0-4-16,0-2-2 15,0-4-19-15,0-2-7 16,0-7-41-16,-3-7-15 16</inkml:trace>
  <inkml:trace contextRef="#ctx0" brushRef="#br1" timeOffset="28.0002">5461 8154 72 0,'0'0'30'0,"0"0"-16"0,3 0-3 0,-3 0 12 15,0 0-6-15,3 6 1 16,0-1 2-16,0 3 4 0,0 5-1 16,0-2-2-16,0 2-5 15,0 6-2-15,0 4-8 16,0 1 5-16,-3 0 4 0,0 0-3 16,0-6 1-16,0-2-6 15,3-3-2-15,-3 1-2 16,0-4-3-16,3-2 3 15,-3 0 0-15,0-3-1 16,0-5 1-16,0 0 7 16,0 0 3-16,3-2-4 15,-3-4-1-15,3 1-4 16,0-3-3-16,2-2 0 16,1-6-1-16,0-5 0 15,0 2 2-15,3 1-1 16,0-1-1-16,0 3-2 0,0 0 1 15,0 3-1-15,0 2 0 16,0 1 0 0,0 2-2-16,0 3 0 0,0 5 0 15,-3 2-2-15,3 4 1 16,-4 7 5-16,1 0 2 16,0 8 0-16,0-2-2 15,-3-1 3-15,0 1 0 16,0-3-1-16,0-3-2 15,-3-3 1-15,0-2-1 16,0-2 4-16,0-1 2 16,0-5 0-16,0-3-1 15,0-2-1-15,0-3 0 0,3-8-5 16,0-2 1-16,3-1 0 16,0 3 0-1,0 0-5-15,6 1 1 0,3 1 2 16,-3 1 3-16,0 3-2 15,3 4 0-15,-1 4-1 16,1 4 0-16,0 4 0 16,0 1-2-16,0 7 3 15,-3 7 0-15,0 0 3 16,-3 0 1-16,0-2 1 16,-3-3 0-16,0-3-5 15,-4 0-1-15,1-2-4 16,0-3-1-16,0-3-27 15,0 0-13-15,3-2-24 16,0-3-43-16,3 0 28 16</inkml:trace>
  <inkml:trace contextRef="#ctx0" brushRef="#br1" timeOffset="29.0002">6125 8221 144 0,'-3'-6'55'0,"3"4"-30"0,-6-1-12 0,3 3 19 16,-3 0-12-16,-3 0-3 16,-3 3-13-16,0 2-2 0,-6 3-2 15,-3 0 0-15,3 13 0 0,1 0 0 16,2 3 0 0,3 0-5-16,3 0 1 0,6-6 4 15,3 1 2-15,6-3-3 16,0-3 1-16,6-3 2 15,0-2 3-15,0-5 2 16,2-6 3-16,1-2-5 16,-3-3-3-16,0-5-1 15,-3 0 1-15,-3-1 1 16,0-4 3-16,-3-3-5 16,0 2-3-16,0 3 1 0,-3 6 0 15,0 7-2 1,0 0 2-16,3 11-1 15,0 3 0-15,0 2 4 16,3 3-1-16,0 0 2 16,0-3-2-16,0 0-1 15,0-2 3-15,0-3 0 16,5 0-23-16,-2-3-9 16,0-5-30-1,6-3-43-15,-3 1 23 16</inkml:trace>
  <inkml:trace contextRef="#ctx0" brushRef="#br1" timeOffset="30.0002">6250 8223 168 0,'0'-5'66'0,"0"5"-36"16,0 3-24-16,0-3 17 0,0 5-5 16,0 0 1-16,0 8 3 15,3 6 3-15,0 2-13 16,0 3 2-16,0 0 0 0,0-3-5 15,0-3-3-15,-1-2-3 16,1 0-3-16,0-3 1 16,0-2 1-16,0-6-12 15,0 1-6-15,-3-6-33 16,3-3-16-16,0-2-35 16</inkml:trace>
  <inkml:trace contextRef="#ctx0" brushRef="#br1" timeOffset="31.0002">6238 8154 172 0,'-9'-10'66'0,"9"7"-36"0,0-2-35 0,0 5 12 16,0 0-4-16,0 0 3 16,0 0-8-16,0 0-3 15,0 0-26-15,6 3-10 16,0-1-25-16,0 4-9 15</inkml:trace>
  <inkml:trace contextRef="#ctx0" brushRef="#br1" timeOffset="32.0002">6378 8255 124 0,'6'34'49'0,"-3"-4"-26"0,-3-4-18 0,3-13 13 0,-3 0 7 15,0 1 5-15,3-4-12 16,-3 1-3-16,3-3-9 16,-3 0 0-16,0-8 4 15,0 0-2-15,0 0-1 16,2-6-2-16,-2-2-3 16,0-2-2-16,3-3 1 15,0-14-1-15,3 3 0 16,3 3 2-16,6 3-3 15,-3-1 0-15,3 3 1 16,0 3 2-16,0 5-1 0,0 3 2 16,0 5-2-16,-1 5-1 15,-2 11 5-15,0 3 1 16,0 2 2-16,-6 0 2 16,0 0-5-16,-3-2-1 15,0-1 0-15,0-2 2 16,-3-3-3-16,0-2 0 15,3-1-21-15,-3-4-10 16,3-4-52 0,0 1-50-16,3-3 40 15</inkml:trace>
  <inkml:trace contextRef="#ctx0" brushRef="#br1" timeOffset="33.0002">6756 8440 168 0,'0'3'63'0,"0"-3"-34"0,0 0-25 16,0 0 13-16,0 3 3 16,-3-1 2-16,0-2-5 15,-3 0 0-15,0 3-10 16,0-3-4-16,3 0-2 0,0 0-1 16,0 0 2-16,3 0-1 15,0 0 2-15,3-3-2 16,0 3-1-16,0 0 1 15,0 3-1-15,-3-3 2 0,0 0 3 16,0 8 2 0,-3-8-1-1,0 0-1-15,0 0-1 0,0 0 0 16,0 0-20-16,0-3-7 16,3 0-30-16,0 1-14 15,6-1-19 1</inkml:trace>
  <inkml:trace contextRef="#ctx0" brushRef="#br1" timeOffset="34.0002">7041 8229 140 0,'-6'-6'52'0,"6"6"-28"0,-5-2-6 15,2 2 18-15,-3 0-5 16,0 2-1-16,-3 1-12 16,-6 2-4-16,3 3-8 15,-3 3-2-15,-3 10 0 0,3 0 0 16,3 3 0-16,0 0 2 15,7-1 3-15,5 4-6 16,5-1-2-16,7-2 1 0,3-5 1 16,3-6 3-16,0-8 3 15,6-2 2 1,3-8 1-16,-4-6 0 16,-2-2 0-16,-6-3 7 0,-3-3 2 15,-6-4-2-15,-9-4 1 16,-3 3-2-16,-6 3-2 15,-3 3-13-15,-3 2-4 16,-2 5-5-16,-7 3-1 16,3 3-34-16,3 0-15 15,0 10-90 1</inkml:trace>
  <inkml:trace contextRef="#ctx0" brushRef="#br1" timeOffset="35.0002">10253 8281 100 0,'-3'-2'38'0,"6"2"-20"0,-6 0-1 0,3 2 14 16,-3 1 1-16,-3 5 1 16,-3 0-7-16,-3 0-4 15,-2 3-12-15,-10 2-2 0,0 0-1 16,-3 0-1-16,6-2-1 16,6-1-3-16,3-2-2 15,7 0-2-15,7 0 1 16,7 0 1-16,9 3 2 15,3-3-3-15,6 5 0 0,-6 0 1 16,0-2 0 0,-7 2 0-16,-2-3 2 0,-3-2 10 15,-6 0 7-15,-6 0 1 16,-6 0 0-16,-6-2-10 16,-8-1-4-16,-7 0-4 15,0-2 1-15,3-1-11 16,4-2-4-16,2 0-30 15,6 0-10-15,6 0-44 16,6 0-27 0,6-8 56-16</inkml:trace>
  <inkml:trace contextRef="#ctx0" brushRef="#br1" timeOffset="36.0002">10375 8366 132 0,'-3'3'52'0,"3"5"-28"0,0 0-28 0,0-3 8 15,0 6 9-15,3 10 8 16,0 3-4-16,0 5-2 16,0 5-8-16,0 0 2 0,3 6 1 15,0 2-3-15,0-2-2 16,0-11 0-16,0-2 1 15,0-6-1-15,-3-8 2 16,0-2 0-16,0-3 3 0,-3-8-5 16,0-8-1-16,0-8-2 15,0-3-2-15,-3-2 1 16,0-3 1-16,0-2-3 16,0-3-2-16,3 0 2 15,0-6 0-15,3 3 3 16,6 1 1-16,3 2-1 15,3 2 1-15,5 1 2 16,4-1 2-16,0 11-3 16,0 8-3-16,-3 8 0 15,-1 6-1-15,-5 4 6 16,-3 4 4-16,-6 4 1 16,-6 3 1-16,-6-2-4 0,-9-3-3 15,-5-1-2-15,-1-1 0 16,-3-4-4-16,-3-2 0 15,0-2-17-15,3-4-5 16,4 1-27-16,2-3-10 16</inkml:trace>
  <inkml:trace contextRef="#ctx0" brushRef="#br1" timeOffset="37.0002">10640 8398 132 0,'-3'5'52'0,"12"0"-28"0,0 3-13 0,-3-5 18 0,0 2 3 15,0 1 5-15,3-4-7 16,3-2-1-16,0-2-16 16,5-1-8-16,-2-2-3 0,0-3-2 15,-3 0 0-15,0-3 2 16,-3 1 1-16,-3-1 1 15,-6 3 0-15,-6 0-7 16,-3 3 0-16,-6 2-1 16,-3 6-1-16,0 2 1 15,1 3 3-15,-1 3 0 16,3 5 3-16,3-1-3 16,3 4 0-16,6 2 3 15,3-2 3-15,3-3-2 0,6-3 0 16,9-3-1-16,6-2-2 15,2-2-32-15,4-4-14 16,0-15-48 0,3 0-28-16,-4 2 57 15</inkml:trace>
  <inkml:trace contextRef="#ctx0" brushRef="#br1" timeOffset="38.0002">11060 8348 196 0,'-6'-16'74'0,"-3"16"-40"0,3-3-20 0,0 3 22 15,-6 3-11-15,-3 2-3 16,-3 0-17-16,-2 6-5 0,-1-1-1 16,-3 4 0-16,6 2 1 15,3 5-3-15,3 0 2 16,6 0 1-16,3-2 2 0,6-6 1 16,6 0 1-16,3-2 0 15,3-6 0-15,0 0-2 16,6-10-2-16,-3-3 1 15,-1-3 1-15,-2-2 1 16,-3 0 1-16,-3-3-2 16,-3 0-2-16,0 3 1 15,0 0 1-15,-3 2-1 16,0 9-5 0,0 7-2-16,0 3 3 15,0 2 3-15,3 6 1 0,0-3-1 16,0 3 1-16,3 0-1 15,0-3 0-15,0-2 2 16,-1-3-30-16,4-3-13 16,0-7-63-1,6-9-32-15,0-2 66 16</inkml:trace>
  <inkml:trace contextRef="#ctx0" brushRef="#br1" timeOffset="39.0002">11587 8501 156 0,'-3'0'57'0,"6"11"-30"0,0-3-29 16,-3-8 9-16,0 5 19 0,0 0 10 15,0-2-3-15,-3-1 0 16,0 1-18-16,-3 0-9 16,0-3-4-16,0 0 0 0,-3 0 3 15,3-3 2-15,3 0 1 16,0 1-4-16,0 2-3 16,3 0 0-16,6 0-1 15,0 0-3-15,3 0 0 16,0 0 4-16,0 0 1 15,-3 0 2-15,0 2 0 16,-6-2 0-16,0 0 0 16,0 0-2-16,-3 0 1 15,0 0-22-15,0 0-9 0,0 0-77 16,-3 3-44 0,3-8 66-16</inkml:trace>
  <inkml:trace contextRef="#ctx0" brushRef="#br1" timeOffset="40.0002">11959 8374 108 0,'3'-8'41'0,"0"3"-22"0,-6 0 6 0,3 5 22 16,-3 0-1-16,0-3 2 15,-6 0-9-15,-6 3-1 16,0 0-22-16,-3 3-9 0,-3 2-3 16,1 0-3-16,-1 6-1 15,3 0 3-15,3 5 0 16,3 7-1-16,3 1-2 15,6-3 1-15,6 0 1 16,9-2 1-16,3-3 1 16,9-6 2-16,5-7 1 15,4-6-1-15,0-4-1 16,-6-9-1-16,0-3 0 16,-7-2 4-16,-5-3 5 0,-9 0 10 15,-9 3 8-15,-6 3-14 16,-3-1-5-16,-5 6-12 15,-7 2-5-15,3 11-63 16,0 0-30-16,0 3-45 16</inkml:trace>
  <inkml:trace contextRef="#ctx0" brushRef="#br1" timeOffset="41.0002">11218 8147 104 0,'-15'-3'38'0,"18"3"-20"0,-3 0-21 16,0 0 36-16,0 0-5 15,0 5-7-15,0 0-3 16,0 6 0-16,0 5 1 16,0-3-10-16,0 8 1 0,0 8 3 15,0 3 2-15,0 0 3 16,6-3-4-16,0-3 0 15,-3 9-4-15,-1-6-1 0,1-3-8 16,0-2-2 0,0-5 0-16,0-3 0 0,0-3 3 15,0-5 1-15,0 0-10 16,0-6-3-16,-3-2-37 16,3-2-16-16,0-6-32 15</inkml:trace>
  <inkml:trace contextRef="#ctx0" brushRef="#br1" timeOffset="42.0002">11357 8334 124 0,'3'0'46'0,"-3"6"-24"0,0-6 1 0,0 0 21 16,0 2-13-16,-3-2-5 16,-5 3-13-16,-4 2-6 15,-3 1-4-15,0 1 0 0,-6-1 0 16,3-1-1-16,-3 0 1 16,6 3-2-16,4 0 2 15,2 3-2-15,9-3 2 16,6 0 0-16,2 0 1 15,4 5 0-15,6 3 0 0,6-3 0 16,0 0 0 0,0 0-2-16,-3-2-2 0,2 0 1 15,1-3-1-15,-6-3-42 16,0 0-19-16</inkml:trace>
  <inkml:trace contextRef="#ctx0" brushRef="#br1" timeOffset="43.0002">15793 8432 84 0,'2'-2'33'0,"-2"2"-18"0,0-3 6 0,0 3 17 15,0 0-3-15,0 0 2 16,-5 3-6-16,-1-1-1 16,-9-2-17-16,0 0-3 0,0 3-3 15,0 0 1-15,0-1 0 16,0 1-4-16,3 0-3 15,0 2 0-15,4-3-1 0,8 6-3 16,6 0 0 0,5 3-1-16,10 2 0 15,3-2 3-15,0 2-2 16,0 0-1-16,-3 0 5 16,-4 1 1-16,-5-1 8 15,-3 0 6-15,-6 0 3 16,-6-2 3-16,-3-1-10 15,-3-4-4-15,-12-1-3 16,1-2-1-16,2 2-2 16,0-5-2-16,3-5-15 15,3 2-5-15,0-2-21 16,6-1-7-16,0 1-25 16,6-3-40-1,6 0 30-15</inkml:trace>
  <inkml:trace contextRef="#ctx0" brushRef="#br1" timeOffset="44.0002">15897 8281 108 0,'0'0'44'0,"0"0"-24"16,0 3-17-16,0-3 30 15,3 19-2-15,0 2-2 16,0 3-3-16,3 5-8 16,-3 2-1-16,0-1-10 15,0-1-4-15,-1-3 0 0,1-2 0 16,0-3 1-16,-3-2 0 15,0-3 2-15,0-3-1 16,0-5 0-16,0 0-3 16,0-3 1-16,0-5 0 15,0 0 1-15,3-5 6 16,0-1 4-16,0-2-16 16,0-2-6-16,3-1 4 15,6-2 1-15,-3 2 0 16,6 1 0-16,0-3 6 0,0 2 5 15,0 8-6-15,0 1-1 16,-1 7-3-16,-2 0-2 16,3 3 5-16,-3 3 1 15,0-1 4-15,-3 4 3 16,-3-1-4-16,0 0-1 16,0 0 0-16,-3-2 0 15,0-3-18-15,0-3-7 16,3-2-37-16,0-3-12 0,6-3-21 15</inkml:trace>
  <inkml:trace contextRef="#ctx0" brushRef="#br1" timeOffset="45.0002">16296 8509 164 0,'-6'-13'63'0,"3"10"-34"0,0 3-25 15,3 3 13-15,-3 5 3 16,-3 0 2-16,0 0-7 15,0 0-4-15,3 2-6 16,0 3-4-16,0 1 2 0,3-1 0 16,3 3 3-16,3-3 1 15,6 0 3-15,3-5-3 0,2 0 1 16,1-5 8 0,0-6 5-16,0-5-7 15,-3 0-3-15,0-2-4 0,-9-1 0 16,-3-2-2-16,-3 0 0 15,-3-1-3-15,-3 1 1 16,-3-5-15-16,0 4-7 16,0 4-19-16,-3 7-8 15,3 0-29 1,3 1-50-16,3 2 28 16</inkml:trace>
  <inkml:trace contextRef="#ctx0" brushRef="#br1" timeOffset="46.0002">16447 8467 124 0,'0'16'46'16,"-12"-14"-24"-16,18 14-13 0,-12-8 16 0,12 0-1 15,0 3 3-15,-3 2-11 16,6 0-2-16,3 3-8 16,0-3-2-16,-3 0 2 0,3-2-1 15,0-6 2-15,0-2-2 16,0-3 2-16,0-5-4 15,-1-3 0-15,-2-3-1 16,0 0-2-16,0-4 1 16,0 1 1-16,-3-2-1 15,-3 3-1-15,0 3-2 16,0 2-1-16,-3 5 2 16,0 3 0-16,0 5 5 15,3 3 2-15,0 3 0 0,0-1 1 16,6 4-2-16,3-1 0 15,0 0-3-15,-3 0-2 16,0-2 3-16,2-3 2 16,1-3-15-16,0-5-8 15,0-2-35-15,3-6-16 16</inkml:trace>
  <inkml:trace contextRef="#ctx0" brushRef="#br1" timeOffset="47.0002">16772 8255 200 0,'-9'-24'77'0,"9"22"-42"0,-3 2-34 16,3 0 14-16,0 0-13 15,0 5 9 1,-3 19 6-16,3 2-9 16,0 1 5-16,0 2 1 0,0 2-1 15,3 1 0-15,0-3-5 16,0-2 0-16,0-3-5 15,0-3 0-15,3-5-3 16,-3-1-1-16,0-4-39 16,0 0-15-16,0-3-37 15,-3-3-32 1,0 0 48-16</inkml:trace>
  <inkml:trace contextRef="#ctx0" brushRef="#br1" timeOffset="48.0002">16620 8416 184 0,'-6'-5'68'0,"9"5"-36"0,-3 0-13 0,0 0 21 16,3 0-9-16,6 0-1 15,0-3-8-15,6 1-2 16,3-1-11-16,2-2-5 0,4 0-1 15,0-3-2-15,0 2-1 16,0 4-19-16,0-1-10 0,-4 0-43 16,4 1-18-16,-6 4-4 31</inkml:trace>
  <inkml:trace contextRef="#ctx0" brushRef="#br1" timeOffset="49.0002">16968 8565 132 0,'0'0'49'0,"0"2"-26"0,3-2-3 0,-3 0 19 16,-3 0-2-16,3 0 3 15,-3 0-16-15,0 0-4 16,0-2-12-16,0 2-5 0,0 0 0 16,3 0 0-16,0-3 3 15,0 3-8-15,0 0 0 16,0 0 0-16,0 0 3 16,0 0 2-16,0 0 1 15,0 0-2-15,0 0 1 16,0 0-2-16,-9 0-1 15,1-3 1 1,2 1-21-16,0-1-46 16,3 0-5-16,9 1-20 15</inkml:trace>
  <inkml:trace contextRef="#ctx0" brushRef="#br1" timeOffset="50.0002">17239 8427 68 0,'3'-5'27'0,"0"2"-14"0,-3 0 20 0,0 3 20 15,0 0-3-15,-3 0-2 16,-3 3-23-16,-3 2-10 15,-3 1-9-15,0 7-3 0,-2 0 3 16,-1 3 6-16,3 2 4 16,3 1-6-16,9 0-1 15,3 2-5-15,3-3-1 16,3-2-3-16,6-3-1 16,5-5 10-16,7-5 3 15,3-6-3-15,3-5-3 16,-4-2-1-16,-5-3-1 15,-6-3 11-15,-9-3 7 16,-9-2 6-16,-9 2 6 16,-3 1-15-16,-3 2-3 0,0 3-12 15,-2 5-5-15,-1 0-38 16,0 5-16-16</inkml:trace>
  <inkml:trace contextRef="#ctx0" brushRef="#br0" timeOffset="51.0002">5913 7861 68 0,'3'-16'27'0,"-3"34"-14"0,3-26 4 0,-3 8 14 16,0 0-5-16,0 0-1 15,0 0-8-15,0 0 4 16,-3 0-7 0,-3 0-8-16,0 0-2 0,-3 0 2 15,1 6-3-15,-4-1 0 16,0 0 1-16,-3-2 2 16,0 0-3-16,-3-1-2 15,-3 1 0-15,0 0-1 16,4-3 4-16,-4 0 5 15,3 0-5-15,0 0-2 16,0 0-1-16,0 0-1 16,0 0 0-16,-2 2 0 0,2-2 0 15,-3 0 2-15,3 3-3 16,0-3 0-16,0 0 3 16,0 0 1-16,4 0-4 15,-4 0 1-15,3 3-2 16,0-1 0-16,0-2 2 15,-3 3 0-15,3 2 0 16,0 0 2-16,1 1-3 16,2-1 0-16,-3 0 1 15,-3 3 2-15,3-2-3 16,0 1-2-16,3 1 2 16,0 3 0-16,0-3 1 15,1 2 0-15,2-2 0 16,0 6 0-16,3-1 0 15,0 3 0-15,3 0-3 16,0 2 0-16,0 3-1 0,3 3 3 16,0 0 0-16,3 0 3 15,0 5 1-15,0 3 1 16,3-1-5-16,-3 1-1 16,0-3 3-16,3 0 1 15,0-2 0-15,-3-1 1 16,2 1-2-16,-5-6-1 15,3-3 1-15,-3-2 1 16,0 0-1-16,0-3 2 16,6 1-2-16,-6-4-1 15,3-2 1-15,0 0-1 16,0 0 0-16,0 0 0 0,0-3 0 16,-3 1 0-16,3-1 2 15,3-3 3-15,0 1-2 16,0 0-2-16,3-3 0 15,0 2 1-15,3-2-1 16,3 0 2-16,3 3-4 16,2 0 0-16,4-1 1 15,3 1 2-15,-3 0-1 16,3 2-1-16,-4 0-2 16,4 0 1-16,0 1 1 15,-3-1 2-15,0-2-1 16,2 2-1-16,4-2-2 15,-3-1 1-15,0-2 1 16,0 3 0-16,2-3 0 0,1 0 2 16,0 0-1-16,-3 0-1 15,2 0 1-15,1 0 1 16,-3 0-1-16,0 0 2 16,0 3-2-16,-1-3-1 15,1 0 1-15,0 0-1 16,3 0 0-16,-3 0 0 15,-1 0 0-15,4-3 2 16,3 3-1-16,-3 0 2 16,-1 0-2-16,1 0-1 15,0 0 3-15,0 3 0 16,-1-1-1-16,1 1-2 0,0 0-2 16,0-1 1-1,2 1-1-15,1-3 0 0,-3 0 4 16,0 0 1-16,2 0-1 15,-2 0-2-15,0 2-2 16,-3-2-1-16,0 0 4 16,-4 0 1-16,1 3 0 15,0 0-2-15,0-3 1 16,0 0-1-16,-4 2 0 16,1-2 2-16,3 0-3 15,-3 0 0-15,0 0 7 16,6 0 4-16,-4 0-5 15,1 0-1-15,-3-2-4 16,0 2-1-16,0 0-1 16,0 0 0-16,-1 0 8 0,1 0 4 15,0 0-10-15,-3-3-2 16,0 3 5-16,-3 0 3 16,0-3-3-16,-4 3 0 15,-2-2 3-15,0-1 3 16,-3 1-2-16,0-1 1 15,-3 0-3-15,3-2 2 16,-3 0-2-16,3-6 0 16,0 0-3-16,-3 1-2 15,0-3 1-15,0-1 1 16,0 1-1-16,0-3 2 0,-3-5-2 16,0 0-1-1,-3-3 5-15,0-2 1 16,0-1 0-16,-3-10-1 0,3 0-1 15,-3 3 2-15,0-1-1 16,0 1 0-16,0 2-3 16,0 3 1-16,0 3-2 15,-3-1 2-15,0 1 0 16,1 7 1-16,-1-2-5 16,0 3-1-16,0 2-2 15,3 5 3-15,-3 1-2 16,0 2-1-16,0 0-2 15,-3 2-1-15,0 1 1 0,-3 0 4 16,-3 2-1-16,-5 0-1 16,-4 1 3-16,0-1 0 15,-6 1 1-15,-5-4 0 16,-7 1-5-16,-6 0 1 16,-8-1 0-16,-10 1 2 15,-2 0-4-15,-3 0 2 16,-4-1 0-16,-5 4 2 15,2-1 1-15,1 0 1 16,9 3-3-16,-1 3 2 16,10 0-1-16,-1 2 0 15,1 0 0-15,5 3-2 0,12-3-13 16,4 1-6-16,5-4-17 16,9 1-7-16,6-3-52 15</inkml:trace>
  <inkml:trace contextRef="#ctx0" brushRef="#br0" timeOffset="52.0002">9789 8054 64 0,'0'-3'24'0,"-3"14"-12"0,3-3-16 0,3-3 4 16,-3 3 2-16,0 5 1 16,3 6 7-16,0 10 6 15,3 21 3-15,3 6 1 16,-9 5-9-16,6-1-2 15,-6-1-5-15,6-6-1 16,-1-8-1-16,1-3 1 16,-3-8-2-16,6-7 2 15,-3-3-31-15,0-9-39 16,-6-15 8 0</inkml:trace>
  <inkml:trace contextRef="#ctx0" brushRef="#br0" timeOffset="53.0002">9795 8086 96 0,'6'-6'38'0,"-3"4"-20"0,15-1-17 16,-7-2 8-16,4 0 1 0,6-1 4 16,6-4-2-1,6 2 1-15,17 0-7 0,7-3-2 16,8 1-2 0,16 2 1-16,11 0-2 15,6 0-3-15,15 2 1 0,15 1 1 16,0 0 2-16,9 0 1 0,12-1 1 15,-12 1-2-15,0 2-2 16,-6-2 3-16,-3 0 2 16,-15 0 7-16,-3-1 2 15,-18 1-1-15,-14 2 0 16,-13 1-1-16,-11-1 0 16,-10 3 0-16,-8-3 0 15,-9 3-2-15,-6 0-1 16,-3 0-3-16,-6 0-1 0,-1 3-8 15,-2 0-2-15,0-1 2 16,0 4 1-16,0-1 2 16,0 3 0-16,0 2-3 15,0 9 2-15,-3 5 1 16,0 2 0-16,-3 11-3 16,-3 13 2-16,0 11 1 15,0 5 0-15,0 3 0 16,3-3 0-16,0-2-3 15,0 2 2-15,3-2 3 16,0-9 1-16,-6-5-1 16,0-7-2-16,-3-9 3 0,0-7 2 15,0-4 0-15,0-4 0 16,-3-3-3-16,0-3-2 16,-3-2 1-16,-3-1-1 15,-6-2-3-15,-3-3 0 16,-5 1-1-16,-10-1 0 15,-6 0-2-15,-8 1-1 16,-13-4 1-16,-5-2 4 16,-19 3 1-16,-8-6 1 15,-18 1 0-15,-15 2 2 16,-9-3-3-16,-6 0 0 16,-6 3 1-16,-2-2 0 15,-1 2 2-15,12 2 1 0,3 1-4 16,15-3 1-1,15 3 2-15,14-1 3 0,16-2-4 16,17 0-1-16,16 0-16 16,5 0-6-16,15 0-42 15,9 0-47 1,10-2 32-16</inkml:trace>
  <inkml:trace contextRef="#ctx0" brushRef="#br0" timeOffset="54.0002">15441 8115 112 0,'0'-3'44'0,"0"6"-24"0,3 7-24 0,0 1 8 15,0 7-2-15,0 27 1 0,0 3 7 16,0 13 6-16,0-3-6 16,0 6-1-16,-3 2-1 15,0 3 0-15,3-6-4 16,0-7-5-16,0-14 0 0,0-8-19 16,0-7-7-16,0-9-35 15</inkml:trace>
  <inkml:trace contextRef="#ctx0" brushRef="#br0" timeOffset="55.0002">15480 8022 88 0,'9'-21'35'0,"12"18"-18"0,20-2-22 0,-17 2 6 16,15 1 3-16,15-4 5 15,8 1 1-15,21 0 4 16,16 0-5-16,8-1-3 16,18 1-3-16,12 2-3 15,9 3 1-15,5 0-1 16,7 3 0-16,6 0 2 15,-18 2-1-15,-9 0-1 16,-18-2 1-16,-18 0 1 0,-18-1 19 16,-11 1 8-16,-13-1-8 15,-8 1-2-15,-13 0-7 16,-8-1-2-16,-12 1-6 16,-6 2 4-16,-9 14 2 15,-3-1-8-15,-3 9 0 16,-6 10-2-16,-3 26 0 15,0 14 0-15,0 5 0 16,0 21 2-16,6-2-3 16,1-9 0-16,2-4 1 15,3-17 0-15,-3-10 2 16,0-8 1-16,0-11 1 16,-3-7 2-16,0-9-8 0,0-5 0 15,0-5-38-15,-3-8-13 16,-12-3-30-1</inkml:trace>
  <inkml:trace contextRef="#ctx0" brushRef="#br0" timeOffset="56.0002">15403 8882 108 0,'-18'0'44'0,"18"0"-24"0,0 0-28 0,0 0 7 0,0 0 1 16,6 0 4-16,3 0 14 15,5 0 8-15,7-3-7 16,12 1-1-16,12-1-1 16,17-2 1-16,19-3-10 15,23 3 2-15,12 2 3 0,18 0-3 16,15 3 2-16,11 0-5 16,10 3-2-16,-3 2 4 0,-10-2 2 15,-2 2 5 1,-21 3 2-16,-9-5 2 0,-24-1 0 15,-17 4-11-15,-19-6-5 16,-11 0-3-16,-12 0 1 16,-13 0-30-16,-8 0-11 15,-6 0-79 1</inkml:trace>
  <inkml:trace contextRef="#ctx0" brushRef="#br1" timeOffset="57.0002">5038 6757 76 0,'0'-5'30'0,"0"5"-16"0,3 0-1 0,-3 0 11 16,3 3-8-16,0-1-4 15,3 6-1-15,0-2 0 16,9 12-1-16,-3 1 1 0,6 15-2 15,-3-5 0-15,5 24-5 16,-2-8 6-16,6 16 3 0,-3-8 0 16,3 8 0-16,-6-8-3 15,2 10 1-15,-2-13-6 16,0 1-3-16,-3-9 1 16,0-2 0-16,-3-6-1 15,0-2 1-15,-3-6-7 16,0-4 1-16,0-4-17 15,-4-2-6-15,1-3-7 16,0-5-2-16,-3 0-34 16</inkml:trace>
  <inkml:trace contextRef="#ctx0" brushRef="#br1" timeOffset="58.0002">5238 7554 36 0,'0'5'13'0,"0"-5"-6"15,20 27 14-15,-17-22 14 16,9 5-1-16,6 6 1 0,-3 0-7 16,-3-3 0-16,6 6-10 15,0-3-3-15,3-3-8 16,-4 0 2-16,1-5 1 0,-3 3 1 16,3-11 1-16,-3 0-2 15,-3-13-1-15,-3 2-3 16,-3-10-1-16,3-16-3 15,-6-3-2-15,0 0-15 16,-3 1-5-16,0 7-21 16,6 6-7-16,-1 2-27 15</inkml:trace>
  <inkml:trace contextRef="#ctx0" brushRef="#br1" timeOffset="59.0002">6598 6808 116 0,'0'2'46'0,"3"1"-24"0,-3 2-17 15,0 1 13-15,0 4-6 16,-3 6-2-16,0 11-3 15,-6 7 0-15,-3 8-4 16,0 9 3-16,-9 7 3 0,-5 5 4 16,-1 11 2-16,0-2-2 15,3-9 0-15,0 3-7 16,4-10-2-16,2-6-4 16,0-7-1-16,3-6 1 15,3-8 2-15,3-5-6 16,3-3 1-16,0-5-17 0,3-3-6 15,0-5-9-15,0 0-4 16,0-3-25 0</inkml:trace>
  <inkml:trace contextRef="#ctx0" brushRef="#br1" timeOffset="60.0002">6235 7480 104 0,'-3'2'38'0,"3"1"-20"0,0 8-21 0,0-3 8 0,0 5 9 16,0 16 6-16,0 0 1 15,-6 3 2-15,0 0-4 16,0-6-2-16,3-2-9 15,3-6-3-15,3 1-1 0,3-6-2 16,0-2-2-16,0-6 1 16,3-5 1-16,3-5-1 15,5-6-1-15,4-5 1 16,3-2 1-16,3-3-6 16,6-6-1-16,-1 3-47 15,-2 0-51-15,-3 1 25 16</inkml:trace>
  <inkml:trace contextRef="#ctx0" brushRef="#br1" timeOffset="61.0002">9423 6890 100 0,'-9'-6'38'0,"9"6"-20"0,-3 0-4 0,3 0 15 15,0 0-1-15,0 0 1 16,0 0-5-16,0 0-3 16,-3 0-11-16,3 0-4 0,0 3 0 15,0-3-3-15,0 3-2 0,0-1 2 16,0 1 0-16,0 0-4 16,0-1-1-16,0 1 3 15,0-3 3-15,0 0-3 16,0 0-1-16,0 0 0 15,0 0 2-15,0 0-1 16,-3-3 2-16,0 1-4 16,-3-4-2-16,3 1 2 15,0 2 2-15,0 1 0 16,0-1-1-16,0 1 3 16,0 2 2-16,3 0-2 0,0 0-2 15,3 5 0-15,0 3-1 16,3 8 4-1,0 0 2-15,3 7 0 0,3 6 1 16,6 3-2 0,5 3 0-16,4-1 1 0,3 11 1 15,0 8 1-15,2 2 2 16,4 4 1-16,3-4 1 16,0 1-2-16,-4-6-1 15,-2-2-3-15,0-3-1 16,0 0-1-16,-1-3 2 15,-2-5-1-15,-3-5 2 16,-3-3-2-16,-4-8 0 16,-5-2-3-16,-3-6 1 0,-3-3 0 15,-3-2 1-15,0-2-2 16,-3-1-2-16,0-2-4 16,-3-3-2-16,0 0-6 15,0 0 0-15,0 0-16 16,-3 0-5-16,0-3-22 15,3 0-10-15,0 1-34 16</inkml:trace>
  <inkml:trace contextRef="#ctx0" brushRef="#br1" timeOffset="62.0002">10042 7646 156 0,'-6'-2'57'0,"6"2"-30"0,3 2-23 0,-3-2 15 15,0 0 2-15,6 6 4 16,0 4-2-16,0 6-2 16,3 3-11-16,-3 7-2 0,0-2-1 15,2 2-1-15,1 1 1 16,-3-3 2-16,0-3 5 15,0-3-6-15,0-4 0 16,-3-4-2-16,-3 1-1 16,0-3 3-16,-9-3 5 0,-3-2-3 15,-3-3 0 1,-2-3-2-16,-4-2 0 0,-3-6-2 16,0-5-1-16,3 3-3 15,0 2 1-15,7 4-4 16,2 1-2-16,3 1-29 15,6 8-86 1,9 7-46 0,3 1 49-16</inkml:trace>
  <inkml:trace contextRef="#ctx0" brushRef="#br1" timeOffset="63.0002">10119 6712 52 0,'-3'0'22'0,"-6"11"-12"16,12-16-10-16,0 7 7 0,0 1 0 16,-6 2 3-16,0 1 1 15,3-6 1-15,3 5 0 16,3 0 2-16,0 3-3 15,3 3 1-15,3-1-5 16,6 4-2-16,0 1 2 16,6 1 2-16,2 3-6 15,1-1-4-15,6-2 4 16,6 11 3-16,2-1-3 16,1 1 5-16,5-4 4 0,7 1-11 0,6-3-2 15,5-2 2-15,4-1 1 16,-4-2 0-16,3 3 1 15,4-3-2-15,8 0-1 16,4-3 5-16,-4 0 1 16,-3-2 2-16,1-1 0 15,2 1-2-15,-2-3 1 16,2 0-4-16,-3 2 0 16,-2 1-1-16,5-1 1 15,0-2 0-15,-2 0 1 16,5 0-2-16,-5 3-2 15,-1-3 3-15,6-3 0 0,4 0 1 16,5 1 2 0,0 2-3-16,-3 0-2 0,7-1 0 15,-1 1-1-15,3 0 0 16,-3 3 2-16,1 2-1 16,8-5-1-16,30 5 1 15,-18 3-1-15,0 0-3 16,0-3 2-16,6 1 3 15,-15-1 1-15,6-3-1 16,-2 4-2-16,-4-1-2 16,-6 0 1-16,-12 6 3 15,-2 2 1-15,-4 3 1 0,-3-3 2 16,1 2-5-16,-4 4-1 16,-9 2 0-16,-5 3 2 15,-4 2 1-15,-2-2 1 16,0 5 2-16,-7-3 3 15,-2-5 2-15,-7-2 1 16,-5-6-2-16,-6-2-1 16,-9-6-5-16,-6-3-1 15,-3-4-12-15,-1-1-7 16,-2-5-22-16,3 0-11 16,0-3-25-1,3 3-35-15,0 0 34 16</inkml:trace>
  <inkml:trace contextRef="#ctx0" brushRef="#br1" timeOffset="64.0002">15364 7787 120 0,'-3'-6'46'0,"3"6"-24"0,3 0-24 0,-3 0 11 15,0 3-6-15,0-3-2 16,0 3 6-16,0-1 5 16,3 1 0-16,0 0 1 15,0-1-3-15,0 1-1 16,3 5-5-16,0 0-3 0,3 5 2 16,-3-2-2-16,3 4 2 15,-4-1-2-15,4 2 2 16,-3-3 0-16,0 3 3 15,0 0-5-15,0-1-1 16,-3-1 2-16,-3-1 1 16,0-3 3-16,-3-2 1 0,0 0 1 15,-6-2 2-15,0-1-1 16,-11-2 0-16,2-3-1 16,-6 0 2-16,3 0-7 15,-3 0-4-15,3 0 2 16,1 0 1-16,2 0-14 15,3 2-4-15,3 1-38 16,3 2-60 0,0-2 19-16</inkml:trace>
  <inkml:trace contextRef="#ctx0" brushRef="#br1" timeOffset="65.0002">16578 6837 80 0,'0'-3'33'0,"3"3"-18"0,-3 0-7 0,0 0 13 16,0 8-8-16,0 5-2 16,-3 6 5-16,-3 13 3 15,-3 10 0-15,-5 8-2 16,-10 11-1-16,-3 8 0 15,-3 10-8-15,-3 1 4 0,4-4 3 16,2-7-5-16,3-5-1 16,3-9-3-16,3-7-1 15,4-8-3-15,2-9 1 16,3-4-2-16,3-3-1 16,0-9-6-16,0-1-1 15,3-6-13-15,0 0-4 0,0-3-9 16,3-3-3-16,0-2-11 15,0 0-29 1,0 0 16-16</inkml:trace>
  <inkml:trace contextRef="#ctx0" brushRef="#br1" timeOffset="66.0002">16269 7527 80 0,'-9'6'30'0,"6"-1"-16"0,0 6-8 0,3 7 11 15,-3 1 4 1,0 4 2-16,0 7 1 0,-3 4 0 16,0 3-9-16,0 8-2 15,3-5-7-15,0-9-2 0,0 1 0 16,3-8 0-16,0-3 0 15,0-5 2-15,3-5 3 16,0-6 2-16,3-5 3 16,3-5-5-16,6-3-3 15,3-11-6-15,6-2 0 16,2 0-2-16,4 0-2 16,3-1-19-16,0 1-10 0,2 0-36 15,-2 0-31 1,-6 5 35-16</inkml:trace>
  <inkml:trace contextRef="#ctx0" brushRef="#br1" timeOffset="67.0002">19412 6795 84 0,'-24'13'33'0,"18"-5"-18"0,-21 2 0 0,22-2 13 15,-4 0-9-15,-3 0-1 16,-3 3-1-16,0-1 1 0,-6 1-4 15,-3 5 2-15,-3 5-9 16,-2-3 0-16,-4 1 0 0,-3-1-1 16,4 1 1-16,-7-3 0 15,0 0 3-15,-3-3-5 16,4 0-1-16,-4-2-2 16,-3-1 1-16,1 1-2 15,-7-3-1-15,4 5 1 16,-1-2-1-16,-3-1 0 15,4 1 0-15,-1-3 2 16,0 2 1-16,1-2-1 16,-1 0-2-16,1 0 1 15,-1 0 1-15,0 3-3 16,4-1 0-16,-1 3 1 16,0 1 0-16,4 2 0 0,-1 5 0 15,-3 0-3-15,4 5 0 16,-1 9 6-16,-3-1 5 15,4 3 0-15,-1 6 3 16,3-6 0-16,4 0 1 16,2 2-2-16,3 1-1 15,3-6-3-15,4-2 1 16,2-3-4-16,0-2-2 16,6-6 2-16,0-3 0 15,3-4-6-15,0-4 0 16,3-2-21-16,0-3-9 15,3-5-25-15,1-2-9 0,-1-1-19 16</inkml:trace>
  <inkml:trace contextRef="#ctx0" brushRef="#br1" timeOffset="68.0002">17427 7631 140 0,'-9'-6'55'0,"12"6"-30"0,-3 3-32 16,0-3 10-16,0 3 14 15,0 2 9-15,0 8 2 16,0 8 3-16,0 6-17 0,-3 7 3 16,3 1 1-16,0-1-6 0,0-2-2 15,3-3-1-15,0-5-1 16,3-3 2-16,0-5 1 15,0-3-1-15,-1-5 1 16,7-6-4-16,3-4-2 16,6-6-5-16,3-11 0 15,3-4-18-15,5-4-5 16,4 1-38-16,-3-1-15 16,3 6-22-1</inkml:trace>
  <inkml:trace contextRef="#ctx0" brushRef="#br1" timeOffset="69.0002">19329 6818 76 0,'0'0'30'0,"3"0"-16"0,-3 0-1 16,0 0 11-16,0 0-1 16,0 0-2-16,0 0-5 15,6 0-2-15,3-2-4 16,-4-1-1-16,7 0-5 16,-3-2 2-16,0-3 0 0,3 3 4 15,0-3 1-15,0 0-3 16,3 0-3-16,0 0 0 15,0 3-1-15,0-3-5 0,-1 0-1 16,-2 0-2-16,0-3 0 16,0 1-26-16,-3 2-12 15,3 0-32 1</inkml:trace>
  <inkml:trace contextRef="#ctx0" brushRef="#br1" timeOffset="70.0002">15361 6742 116 0,'0'-3'46'0,"0"3"-24"0,-3 0-17 0,3 0 13 16,0 3-6-16,0-3-2 15,0 2 6-15,0-2 1 16,0 3-8-16,0 0 1 0,-3-1 1 15,0 1 0-15,0 2 3 16,0 0-3-16,-3 3-1 0,0 0 0 16,-6 3 1-1,3-1-3-15,-3 4-3 16,0-4-2-16,1 6 0 0,-1-3 2 16,-6 1 4-16,3-1-2 15,-6 5 1 1,3-2-3-16,-3 0 0 0,4-3-3 15,-7 3-2-15,3-3 1 16,-6 1 1-16,3-1-1 16,-3 0-1-16,4 0 1 15,-7 1 1-15,6-4-1 16,-6 3 2-16,4-2-4 16,-10 0 0-16,-12 4 1 15,4-1 2-15,-1-1-1 0,-6-3-1 16,-2-2 1-16,-1 0-1 15,1-2 0-15,-1-1 0 16,0 0 2-16,7 1 3 16,-4-1-4-16,-2-3-3 15,-4 1 1-15,1 0 0 16,-4-1 3-16,0 4 3 16,1-1-4-16,8-2-1 15,4-1-2-15,-4-2 0 16,-2 0 4-16,-1 3 1 15,3 0-6-15,-2-1 0 16,2 1 1-16,1 2 3 16,2 0 0-16,3-2-1 15,1 0 1-15,-4-1 1 0,-6 1-1 16,7 2 2-16,-4-2-2 16,1 0-1-16,2-1 1 15,0 1-1-15,4 2-3 16,-1-2 2-16,-3-1-1 15,1 1 0-15,-1 0 2 16,1 2 0-16,-7 0 2 16,6 1 1-16,4-1-4 15,-1 0-1-15,3 1 1 16,-2-4 2-16,-1 1-2 16,0-1 0-16,1 1 1 15,-1 0 2-15,-5-1-1 0,2 1 2 16,3 0-4-16,-2-1-2 15,2 1 2-15,0 0 2 16,-2-1-2-16,-4 1 0 16,3 0 1-16,-5-1 2 15,2 1-3-15,-2-1 0 16,2-2 3-16,-8 0 3 16,2 0-4-16,-2-2-1 15,2-1 0-15,3 1 2 16,-2 2-1-16,5 0 2 15,1 0-2-15,-1 0 2 16,6-3-2-16,4 0 2 16,-7 1-4-16,-3 2 0 0,-2-3 1 15,5 3 0 1,-2 0 0-16,2-3 2 0,0 3-1 16,4 0-1-16,2-2 3 15,0-1 0-15,-2 0-4 16,-1 1 1-16,-3 2 0 15,4 0 0-15,2 0-3 16,1 0 2-16,-1 0 1 16,-3 0 0-16,4-3 0 15,-1 0 0-15,-3 1 0 16,-2-1 2-16,-1 3-3 16,3-2 0-16,1 2 1 15,-4-3 0-15,0 0 0 16,4 1 2-16,-1 2-1 0,0-3-1 15,-2 0-2-15,-1 1 1 16,-2 2 1-16,2 0 0 16,0 0 2-16,4-3 1 15,-4 3-1-15,0 0-2 16,10 0-2-16,-1-3 1 16,-3 3-1-16,-5 0 0 15,-1 0 2-15,3 3 0 16,1 0 0-16,-1-1 2 15,1 1-1-15,-1 0-1 16,3-1 1-16,4 1-1 16,-4 2 0-16,-3 0 0 0,1 1-3 15,-1-1 2-15,3 0 1 16,-2 1 2 0,2-1-3-16,0 0 0 0,4 3 1 15,2-3 0-15,3 1 0 16,0-1 2-1,-2 0-1-15,-4-2 2 0,0 0-2 16,1-1-1-16,2 1-2 16,3 5 1-16,0-3 1 15,1 6 2-15,-1-3-3 16,0 0 0-16,0 2 1 16,4 1 0-16,-1-1 0 15,-3 1 0-15,-3-1-3 16,-5 1 2-16,2 0 1 0,3-1 2 15,1 3-3-15,-1 1 0 16,0 2 1-16,0-3 0 16,1 0 0-16,-1 0 0 15,6 3 2-15,3 0 1 16,-2 3-1-16,-1 4-2 16,-3 1 1-16,0 3 1 15,1 2 1-15,2-8 3 16,3-3-3-16,6 4-2 15,3-1 0-15,4-3 1 16,-1-2-1-16,6-3 2 16,0-2 0-16,3-3 1 15,0-3-7-15,3-2 0 0,3-3-10 16,-6 0-2-16,3-3-12 16,0-2-3-16,6 0-4 15,-9-9-1-15,3-2-1 16,0-2 2-16,0-3 12 15,3 0 8-15,0-3 9 16,6 3 5-16,-3-1 3 16,0-1 3-16,0 4 6 15,0 3 2-15,0 3-1 16,3 5 2-16,0 0-2 16,-3 3 0-16,0 0-3 15,0 2-1-15,-3 0-5 16,0 3-3-16,0 0 0 15,0 0-1-15,0 8 2 16,-3 5 1-16,0 9 7 0,-3 4 4 16,0 3-5-16,0 0-3 15,0-5-1-15,0 3-1 16,3-6 0-16,0-3 0 16,3-5 0-16,0-2 2 15,6 0-1-15,3-3 0 16,3-6-1-16,6-2 0 15,9-8 2-15,11-2 1 16,1-1-1-16,-3 1-1 16,-1-1-3-16,-2 0 1 15,-3 3-13-15,-6 1-3 16,-3-1-36-16,-4 2-13 0,-2 4-45 31</inkml:trace>
  <inkml:trace contextRef="#ctx0" brushRef="#br1" timeOffset="71.0002">10804 10345 96 0,'-6'-8'38'0,"6"6"-20"0,0-1-8 15,0 3 12-15,0-3 7 16,0 3 7-16,0-2-2 16,0 2 0-16,0 0-13 15,3 5-3-15,-3 14-10 16,0 10 8-16,0 18 4 0,0 9 1 15,-3 2 2-15,0 0-9 16,0 0-1-16,0-2-5 16,3-8 0-16,0-3-5 15,0-11 0-15,0-2-8 16,3-14-2-16,-3-5-20 0,0-15-57 16,0-6-1-1,-3-5-17 1</inkml:trace>
  <inkml:trace contextRef="#ctx0" brushRef="#br1" timeOffset="72.0002">10649 10610 208 0,'-15'-8'77'0,"15"8"-42"0,0-3-23 0,0 3 21 16,6 0-10-16,3 0-1 15,0 0-2-15,9 0 2 16,3-2-12-16,2-1-8 0,4 0-2 15,6 1 2-15,3-4 1 16,2 1-28-16,4 2-12 0,0 3-33 16,-7 0-13-16,-2 0-9 15</inkml:trace>
  <inkml:trace contextRef="#ctx0" brushRef="#br1" timeOffset="73.0002">11194 10605 180 0,'-3'-3'68'0,"-9"0"-36"0,6 1-26 15,3-1 15-15,0 3 2 16,-3 0 6-16,-3 0-10 16,-3 5-3-16,-3 1-9 15,-3 4-3-15,-2 3 0 0,-4 8-7 16,3 1 0-16,6 1 1 0,3 1 1 16,3 0 1-16,3 0 0 15,6-3 2-15,9-5 1 16,0-3-1-1,6-8 1-15,0-5 0 0,3-5 1 16,0-5-2-16,-4-1 1 16,1-5-4-16,3 3 0 15,-3-8 1-15,-3 0 2 16,-3 2-3-16,-3 3 0 16,-6 6 3-16,6 2 1 15,-6 2 1-15,0 6 0 16,3 8-5-16,-6 6 1 0,6 1 0 15,0 4 0-15,3 2-3 16,3 0 0-16,0 0 2 16,0-2 2-16,2-3-9 15,1-3-2-15,0-5-26 16,3-5-9-16,0-6-26 16,0-5-40-1,3-3 28-15</inkml:trace>
  <inkml:trace contextRef="#ctx0" brushRef="#br1" timeOffset="74.0002">11390 10369 168 0,'0'3'66'0,"0"2"-36"0,3 11-22 0,0-3 18 15,0 11 0-15,0 10 4 16,3 6-1-16,-3 2 0 15,0 3-16-15,0-2-6 0,0-4-2 16,0-2-6-16,0-2 1 16,6-9-2-16,-3-5 0 15,6-7-51 1,0-6-15-16,-3-8-11 16,2-6-6-1</inkml:trace>
  <inkml:trace contextRef="#ctx0" brushRef="#br1" timeOffset="75.0002">11604 10364 200 0,'3'-8'74'0,"-3"10"-40"0,3 4-29 16,-3-1 19-16,3 11 5 15,-3 5 6-15,0 13-5 16,0 9-3-16,0-1-15 15,-3 0-3-15,3-2-2 0,0-3-3 16,0 0-3-16,0-5 0 16,0-3 1-16,0-5-19 15,-3-3-6-15,3-5-19 16,-3-3-6-16,1-2-21 16,2-3-7-16,0-3-3 15</inkml:trace>
  <inkml:trace contextRef="#ctx0" brushRef="#br1" timeOffset="76.0002">11735 10639 108 0,'0'-5'44'0,"3"2"-24"0,-3 3-15 0,0 0 11 0,0 0 13 16,0 0 6-16,-3 0-12 15,0 3-3 1,-2-3-12-16,-10 2-5 0,-6 1-2 0,0 2-1 16,0 0 2-16,3 1-1 15,3-1 2-15,1-2 2 16,5 2 2-16,3 0 1 16,6 3 2-16,6 3 4 15,5-1 1-15,7 1-2 16,3 0 2-16,3-1-4 15,3 1-1-15,3 2-6 16,-4 0-1-16,-2-2-1 16,-6-1 1-16,-3 1-31 15,-3-3-13-15,-3-3-72 16</inkml:trace>
  <inkml:trace contextRef="#ctx0" brushRef="#br0" timeOffset="77.0002">11340 10136 124 0,'0'-2'46'0,"0"4"-24"0,0-4-13 15,0 2 14-15,0 0-2 16,-3 0-1-16,0 0 1 16,0-3-1-16,-3 3-11 0,0 0-1 15,-3-3 2-15,0 3-2 0,-3 0 3 16,0 0-2-16,0 0 0 16,-3 0-1-16,0-2 0 15,1-1 0-15,-1 0 2 16,0 1-3-16,0-1-2 15,0 0 0-15,0 1-1 16,0-1-2-16,0 0 1 16,0 1-2-16,-2 2-1 15,2 0 1-15,0 0-1 16,0 0 2-16,-3-5 1 16,0 5-1-16,-3-3-2 15,1 0 1-15,-1 1 1 16,-6-1-6-16,3 0 1 0,3 1 3 15,0 2 2-15,1 0 0 16,-1 0 1-16,0 0-2 16,0 0-1-16,0 0 1 15,3 2-1-15,-2 1-3 16,-1-3 2-16,3 3 1 16,0-1 2-16,0 1-1 15,0 2-1-15,3 3-2 16,1-3 1-16,-4 1-1 15,-3-1 0-15,0 3 4 16,0 0 1-16,-3 0-4 16,1 0-1-16,-1 0 1 15,3 0 0-15,0 0-2 0,3-1 2 16,3 1 1-16,0 0 2 16,4-2-1-16,-4 4-1 15,3-2-2-15,-3 0 1 16,3 0 1-16,0 3 2 15,0-1-1-15,3 1-1 16,0 2 1-16,0 6-1 16,3 2-3-16,3 5 2 15,0 1 1-15,0 2 2 16,3 2-1-16,0 7 2 16,0-1-2-16,0 0 2 15,3-3-2-15,-3-2-1 16,3-1 3-16,-3 4 0 15,0-1 1-15,0 1 0 0,0-1-2 16,0-2 1 0,3-3-2-16,-3 0-1 0,0-3 3 15,0 1 2-15,0-3 0 16,0-6 2-16,0-2-4 16,3 0-2-16,-3-3 0 15,0 0 1-15,3-2-1 16,-3-3 2-16,0-3-2 15,0 1-1-15,3-1 3 16,-3 0 0-16,0-5-4 16,0 5 1-16,0-5-2 15,0 0 0-15,3 6 2 16,-3-6 2-16,0 0-3 0,0 0 0 16,3 0 1-16,-3 0 2 15,3 0-1-15,0 2 2 16,-3-2-4-16,0 0 0 15,0 0 1-15,3 3 0 16,0-3-3-16,3 3 2 16,0-1 1-16,-3 1 0 15,3-3 0-15,0 3 0 16,-3-6 0-16,0 3 0 16,0 0 0-16,0 0 0 15,0-3 2-15,0 3 1 16,0-2-1-16,0-1 1 15,-3 0-4-15,0 3 0 0,0-2 1 16,0-1 2 0,0 3-3-16,0-3 0 0,0 1 1 15,0 2 0-15,0-3 0 16,0 3 0-16,0 0-3 16,0 0 2-16,3 0 1 15,-3 0 2-15,3 0-3 16,3 0 0-16,0 0-1 15,6 3 0-15,2-1 2 16,4 4 0-16,6-1 0 16,3 0 0-16,0 3 0 15,-1 0 0-15,4 0 2 0,0 0 3 16,0-3 0-16,5 1 2 16,4-6 0-16,0-3 1 15,6 0-4-15,2 3-1 16,1-2-3-16,-4-1-1 15,1 3 1-15,3 3 0 16,-4-3 0-16,4 0 2 16,-3 0-1-16,2 0-1 15,4 0 3-15,-1 0 0 16,-2 0-1-16,-3 2-2 16,-4-2 1-16,1 0-1 15,0 0 0-15,-1 3 0 16,1-3 2-16,0 0 1 15,-1 0-4-15,4 0 1 0,0 3 0 16,-1-3 0-16,-5 2 2 16,0 1 1-16,-1-3-1 15,-2 0-2-15,0 3-2 16,0-3 1-16,-4-3 1 16,1 6 2-16,-3-6 1 15,0 3 1-15,-4-3-5 16,-2 3 1-16,-3 0 0 15,-3-2 2-15,-3 2 1 16,0 0 1-16,-3-3-2 16,0 0 1-16,-1-2-2 15,1 2-1-15,-3-2 3 16,0-3 0-16,-3 0 1 16,0-2 0-16,-3-6-2 0,-3-5 1 15,0-6-2-15,0-2-1 16,0-5-2-16,-3-9-1 15,0 6 2-15,0 0 2 16,3-2 0-16,-3-1-1 16,0-2-2-16,0-6 1 15,0 3 1-15,-3 0 2 16,0 0-3-16,0 3-2 16,-3-1 2-16,3 9 0 15,-2 5-2-15,2 5 2 16,0 3 1-16,0 2 0 15,0-2-3-15,0 3 2 0,0 2-1 16,0 0 0 0,0 0 2-16,0 3 0 0,-3 2-3 15,0-2 2-15,0 2-1 16,-3-2-2-16,0 3 3 16,-5-1 2-16,-4 3-5 15,-9 0-1-15,-3 3-1 16,-9 2 4-16,-20 3 1 15,-6 3 3-15,-10-1-1 16,1 4-1-16,-4-4 3 16,1 4 0-16,3-1-4 15,5 0 1-15,7 1 0 16,5-1 2-16,10-2-3 0,8-1 0 16,9-2-30-1,6 3-14-15,4-1-63 16,5 4-63-16,15-9 54 15</inkml:trace>
  <inkml:trace contextRef="#ctx0" brushRef="#br1" timeOffset="78.0002">11143 8948 40 0,'0'-2'16'0,"0"-1"-8"0,0 3-10 15</inkml:trace>
  <inkml:trace contextRef="#ctx0" brushRef="#br1" timeOffset="79.0002">11149 8935 125 0,'0'0'39'0,"0"-3"-8"0,0 3-10 16</inkml:trace>
  <inkml:trace contextRef="#ctx0" brushRef="#br1" timeOffset="80.0002">11149 8943 237 0,'0'16'13'15,"0"5"-6"-15,0 8 2 0,0 19 3 16,3 7-4-16,-3 6 0 16,0 3 0-16,0-1 0 15,0-2 0-15,0 2 0 16,0-2-4-16,0-10-1 15,3-4 1-15,-3-7 2 16,0-8-5-16,0-6-1 16,0-5 0-16,0-2 0 15,0-3 0-15,0-3 2 16,0-3-3-16,0 1 0 0,0 2-17 16,0-7-5-16,0 2-18 15,0-1-6-15,0-1-55 31,-3-6 38-31</inkml:trace>
  <inkml:trace contextRef="#ctx0" brushRef="#br1" timeOffset="81.0002">11042 9636 88 0,'3'16'33'0,"0"0"-18"0,6 2-2 0,-3-4 14 16,3 4-2-16,0 11 3 16,0 0-10-16,-1 0-3 15,1 1-6-15,0-4-4 16,0-2-2-16,0-3 0 0,6-5 4 15,3-6-1 1,-3-7 4-16,0-6 3 16,0-4-5-16,-4-7 0 15,1-10-4-15,3-2-3 16,-3 0-7-16,0-1-4 16,0 1-30-16,-3 4-11 0,0 4-27 15</inkml:trace>
  <inkml:trace contextRef="#ctx0" brushRef="#br1" timeOffset="82.0002">15263 8832 72 0,'0'0'27'0,"12"0"-14"0,-18 0 0 0,6 0 14 0,0 2-9 15,-3 1-2-15,0 0-5 16,-3-1-2-16,-3 4-1 16,-3-4 0-16,-3 4-2 15,-6 2-1-15,-6-1-3 16,1 1-2-16,-4 6 3 0,-6 2 2 16,0-1 2-16,1-1 3 15,-10-1 1-15,3 0 1 16,-2 0 0-16,-7 1-4 15,1 1-3-15,-1 1-5 16,-3 3 0-16,4-1 4 16,-1 1 2-16,-2 10-7 15,-4-3-1-15,0 1 2 16,1-1 2-16,-4 1 0 16,1-3-2-16,2 5 3 15,-2-3 0-15,-7 1 1 0,7-4 0 16,-4 1-2-16,1 0-2 15,2 3 3 1,4-1 2-16,2 0-2 0,-3 1-2 16,4 2-3-16,5 5 1 15,1-4 3-15,-4-1 3 16,0-3-2-16,1 1 0 16,-4-4-1-16,7-1-2 15,-7 1 1-15,6 1-1 16,4-3 0-16,-1-2 2 15,-2-1-1-15,-1 1 2 0,3-1-4 16,4 1 0-16,-1 2 1 16,3-2 0-16,3-1 0 15,7-2 0-15,-4 0 0 16,3-3 2-16,0 0-3 16,7 1 0-16,-1 1 1 15,3-1 2-15,0 2-6 16,3-6-1-16,0-2-14 15,4 0-5-15,-1-3-20 16,0 1-8-16,6-6-21 16</inkml:trace>
  <inkml:trace contextRef="#ctx0" brushRef="#br1" timeOffset="83.0002">12605 9880 88 0,'-6'0'35'0,"6"5"-18"0,-15 0-18 0,9 3 7 16,-6 3 11-16,-3 5 8 16,-3 2 3-16,0 1 1 15,-5 2-12-15,2 3-5 16,-3 2-7-16,0-5-4 0,6 0 2 0,3-5-2 15,3-3-1 1,3-2 1-16,6-3-1 16,9-3 2-16,3 1 3 0,3-4 2 15,3-2 3 1,6-5-5-16,6 2-1 0,3-7-2 16,-1 7-2-16,1-5-19 15,-3 0-8-15,0 8-46 16,-1 3-28-1,-5-3 43-15</inkml:trace>
  <inkml:trace contextRef="#ctx0" brushRef="#br1" timeOffset="84.0002">7536 8763 52 0,'5'3'22'0,"-5"-3"-12"0,-5 2 1 0,5-2 10 16,3 3-5-16,-1 2 1 16,4 1-6-16,0 1-1 15,3 1-2-15,3 0 0 16,6 3-2-16,9 0 1 16,6 2-2-16,-1 0 0 15,1 3-1-15,6 0 2 16,5-3-3-16,1 3 0 0,-3 0 1 15,2 0 4-15,10 2 3 16,3 3-6-16,-4 6-1 16,4 2 0-16,2 3 2 15,1 7-3-15,2-2 0 16,7 0-3-16,-1 3-1 0,-5-6 1 16,-1 1 0-16,-2-1 0 15,-1 1 2 1,1 2-1-16,2 2 2 0,4-2 9 15,-4 6 7 1,-2-1-8-16,-1-2-3 0,1-1-8 16,-4-4 0-16,1-1 2 15,-3-7 1-15,2-4-1 16,-5-1-2-16,-7-1 1 16,-5 0-1-16,0 0-3 15,-4 0 2-15,1 0 5 16,-3-2 2-16,-3 0-2 15,-1-4-1-15,-2-1-1 0,-3-1 1 16,0-3-4-16,-3 1 0 16,0 0 1-16,-1-1 0 15,1 6 2-15,3-5 1 16,-3 2-4-16,0 0 1 16,-3-2 0-16,-4-3 0 15,-2 0-5-15,-3-3 1 16,-3 0-40-16,-3-2-18 15,-3 2-21 1</inkml:trace>
  <inkml:trace contextRef="#ctx0" brushRef="#br1" timeOffset="85.0002">9872 9898 120 0,'-3'-11'46'0,"6"14"-24"0,3 5-26 16,0-3 8-16,6 3-4 15,3 6 0-15,9 4 4 16,2 3 2-16,1 8 0 16,-3 3-1-16,0-3-3 15,0 0 1-15,-4-2-2 16,-5-6 2-16,-6-3 2 0,-3-2 4 15,-9-5 5-15,-6-3-2 16,-9-3 1-16,-11 0-7 0,-7-2-2 16,-6 2-31-1,-2 1-12-15,2-4-31 16</inkml:trace>
  <inkml:trace contextRef="#ctx0" brushRef="#br1" timeOffset="86.0002">4291 9472 84 0,'0'0'33'0,"0"-3"-18"0,-3 1-2 0,3 2 11 15,0 0-4-15,-3 0-1 16,-3-3 2-16,-3 1 1 0,-3-1-5 16,-8 0 0-16,-4 1-10 15,-6 2 0-15,-3 0 3 0,-3 0-4 16,-5 0 2-16,-7 0-5 16,-2-3-2-16,-7 0 0 15,-5 1-1-15,-4 2 0 16,4 0 2-16,-1 0 1 15,0 0 1-15,10 0-2 16,-10 2-2-16,7 1 1 16,2 2-1-16,4 1 0 15,5-1 0-15,3 3 0 16,7 0 2-16,5 0-1 16,6 0-1-16,3-1-4 15,6 1 0-15,3 0 0 16,1 0 2-16,2 3 1 0,3 10 3 15,-3 6-3-15,6 4 0 16,3 6-1-16,0 11-2 16,0 5 3-1,3 13 0-15,3 8-2 0,0-2 2 16,3 4 7-16,-1-10 6 16,4-5-2-16,-3-5 0 15,0-9-4-15,-3-4-1 16,0-9 1-16,0-5 3 15,-3-5-6-15,0 0-2 16,0-6-1-16,0-4 4 16,0-1 0-16,3-5-2 15,3-8-1-15,-3 0-3 16,6-3 1-16,6 1-1 16,8-1-2-16,7-5 3 15,9 3 0-15,5-3-2 16,13-3 0-16,20 3 2 15,7 3 0-15,8 0 1 16,6 2 0-16,9 3-3 16,-6 5 2-16,-2 1 1 15,-1 1 0-15,-9-1-3 16,-3 2 2-16,-8-3 1 16,-13 0 2-16,-5-5-1 15,-4 0-1-15,-14-2 5 16,-9 2 1-16,-10-3 0 15,-5 0 1-15,-6 1 2 0,-3-1 2 16,-3 0-5-16,-3 1-4 16,0-4-1-16,-3-4 1 15,-3-3-6-15,0-9-1 16,0-4-1-16,3-16 2 16,3-14-3-16,0-10 2 15,0-3 1-15,0-8-1 16,0 1 1-16,0-1 3 15,-3 0 0-15,-1 8 3 16,-2 6 3-16,-2 10 2 16,-4 8 3-16,-3 8 4 0,-6 3-4 15,-3 7 2-15,-3 6-7 16,-6 3-3-16,-11 4 1 16,-7 4 0-16,-12 2-1 15,1 0 1-15,-4 3-2 16,4-3 2-16,2 2-11 15,4 1-4-15,5 2-45 16,6 1-18-16,3 4-29 16</inkml:trace>
  <inkml:trace contextRef="#ctx0" brushRef="#br1" timeOffset="87.0002">5119 9975 56 0,'3'0'22'0,"0"0"-12"0,-3 2-10 0,0-2 7 0,5 3-4 16,7 0 0-16,3 2 3 15,6 0 1-15,9-2 3 16,9 2 1-16,11 1-1 16,10 7-1-16,5 5-3 15,16 1 1-15,5-1-4 16,6-2 0-16,6 0 3 16,10 0 1-16,11 0-3 15,6 0-1-15,9 2-1 16,2 3-2-16,4-2 3 15,6 2 0-15,0-2-1 16,0-1-2-16,6 1-2 16,0-1 1-16,-1 3 3 0,-5-2 3 15,-6 2 0-15,0 0 2 16,-12-2-2 0,-3-3 2-16,-3 5-4 15,-3 5 0-15,-6-5 3 0,-3 1-3 0,-5-4-2 16,-7 1 0-16,-6-4-1 15,-3 1 0-15,-8-5 2 16,-4 0-1-16,-3-4-1 16,-5 1 1-16,-7 0-1 15,-2-2 0-15,-12-4 2 16,-7 4 3-16,10-1 2 16,-9 0-3-16,-7-2-1 15,-2-1-3-15,-6 1-1 0,0 0 1 16,-7-3 0-16,-5 0 2 15,-3 0 1-15,-6-3-12 16,0 0-7-16,0 3-44 16,-6-5-32-1,0 2 34-15</inkml:trace>
  <inkml:trace contextRef="#ctx0" brushRef="#br1" timeOffset="88.0002">9646 10435 104 0,'12'3'38'0,"0"2"-20"0,3 3-23 0,-6-3 6 16,5 6 5-16,7 7 4 16,9 1 1-16,0-3 1 15,0 0-2-15,-1 0 1 16,-2-1-2-16,-3-1 0 16,-6-4-5-16,-9 1 8 0,-9-1 5 15,-9 1-1-15,-6-3 3 16,-6 3-12-16,-3 4-5 15,-3-1-1-15,1 2 1 0,2-3-23 16,0 0-11-16,6 0-47 16</inkml:trace>
  <inkml:trace contextRef="#ctx0" brushRef="#br1" timeOffset="89.0002">3404 9615 104 0,'0'-3'38'0,"-3"-10"-20"0,3 18 3 16,0-5 19-16,0 0-4 15,-3-2-1-15,-3 4-8 16,-3 1-3-16,0 2-13 16,-3 6-7-16,0-1-2 0,4 1-2 15,2-3 0-15,3 0-3 0,3 0 2 16,6 0-1-16,5 0-2 16,4 0 3-16,0 0 0 15,3 0 1-15,0 0 2 16,0-1 3-16,-3 1 2 15,-6 0 5-15,-6-2 5 16,-6-1-3-16,-6 0 2 16,-3 3-9-16,-3-3-2 15,-3 1-19-15,0-4-7 16,0 1-17-16,3-3-6 16,4 3-27-16,2-3-39 15,0 0 33 1</inkml:trace>
  <inkml:trace contextRef="#ctx0" brushRef="#br1" timeOffset="90.0002">3553 9509 132 0,'0'3'49'0,"3"-1"-26"0,-3 9-14 0,0-3 14 15,3 3 9-15,-3 18 4 16,0-6-12-16,0 4-4 16,0-1-12-16,0 1-3 0,3-3 1 15,0 2-3-15,0-5-2 16,3-2-14-16,0-3-4 15,-3 0-46 1,0-9-54-16,0-1 25 16</inkml:trace>
  <inkml:trace contextRef="#ctx0" brushRef="#br1" timeOffset="91.0002">3523 9668 192 0,'-9'-5'74'0,"9"-14"-40"0,3 8-38 15,0 9 13-15,3-1-1 16,0-5 3-16,6 0-6 16,3 0-3-16,3 3-1 15,0 0-21-15,5 2-7 0,10 3-59 16</inkml:trace>
  <inkml:trace contextRef="#ctx0" brushRef="#br1" timeOffset="92.0002">3809 9612 136 0,'-9'0'52'0,"6"0"-28"0,-6 0-17 0,6 3 13 16,-3 0-4-16,-6 7 3 15,-6 1-8-15,0 2-2 16,1 3-5-16,2 0-7 16,0 0-1-16,6 2 2 0,3-2 1 15,3 3 1-15,3-4 0 16,9-1 0-16,6-9 0 15,0-2 2-15,0-3 3 16,-1-6-2-16,1-2 0 16,0-5 1-16,0-3 2 15,-3-2-3-15,-3-6 0 16,-3-3-1-16,-3-2-2 16,0 3-2-16,-3-1 1 0,-3 1 3 15,0 0 3 1,0 4 0-16,-3 6 0 0,3 6-1 15,0 2 0-15,0 5-5 16,0 6-1-16,3 5 3 16,3 5 1-16,0 8 13 15,3 11 7-15,3-3-5 16,0 0 1-16,0-2-9 16,0-1-1-16,3-2-6 15,5-5-2-15,-2-1-2 16,0-5 0-16,0-5-38 15,0-3-18-15,0-5-47 16</inkml:trace>
  <inkml:trace contextRef="#ctx0" brushRef="#br1" timeOffset="93.0002">4047 9652 212 0,'-3'19'79'0,"6"-9"-42"0,-3-5-43 15,0 6 31-15,0 0-5 16,0-1-9-16,3 1-4 16,-3-1-5-16,3 1-15 0,-3-3-6 15,3-3-72 1,-3-5-43-16,0 0 58 16</inkml:trace>
  <inkml:trace contextRef="#ctx0" brushRef="#br1" timeOffset="94.0002">4008 9570 208 0,'-12'-3'77'0,"12"3"-42"0,3-2-45 0,0 2 11 0,3 0-5 16,0 0-1-16,3 2-18 16,3 1-8-16,0 0-46 15,3-1-18-15</inkml:trace>
  <inkml:trace contextRef="#ctx0" brushRef="#br1" timeOffset="95.0002">4181 9700 140 0,'-18'16'52'0,"21"-1"-28"0,-3-1-19 0,6-9 11 16,3 3 4-16,0 0 2 15,3-3 0 1,3 0-2-16,3-5-10 0,2-2 9 0,-2-4 7 15,-3-2-3-15,-3-5-1 16,3 0-1-16,-9 0 1 16,-6-8-1-16,-3 5 2 15,-6 3-15-15,-3-6-5 16,-3 6-26-16,0 2-11 16,-6 9-79-1,4 9-58-15,2 1 67 16</inkml:trace>
  <inkml:trace contextRef="#ctx0" brushRef="#br1" timeOffset="96.0002">3353 9914 104 0,'-3'-5'38'0,"1"5"-20"0,2 2-8 0,0 4 12 16,0 2 7-16,2 2 5 0,-2 6-3 15,3 5 1 1,0 6-18-16,0 4 5 0,0-2 4 16,0-2-3-16,0-1 0 0,0-2-11 15,0 3-3-15,0-6-6 16,-3-3-1-16,3-2-15 16,0-3-4-16,-3-2-34 15,0-3-13-15</inkml:trace>
  <inkml:trace contextRef="#ctx0" brushRef="#br1" timeOffset="97.0002">3487 10118 156 0,'9'8'57'0,"-9"-6"-30"0,3 4-25 0,-3-6 12 16,0 5-5-16,0 3 2 15,3 0-4-15,0 2-2 16,-3-2-2-16,3-2-5 0,-3-1-1 16,3 0-71-1,0 0-37-15,-3-5 52 16</inkml:trace>
  <inkml:trace contextRef="#ctx0" brushRef="#br1" timeOffset="98.0002">3470 9983 220 0,'-6'-6'85'0,"6"6"-46"0,3 0-48 0,-3 0 12 0,0 0-7 16,0 0 0-16,0 0-33 16,0 0-70-1,9-2 4-15</inkml:trace>
  <inkml:trace contextRef="#ctx0" brushRef="#br1" timeOffset="99.0002">3571 9917 124 0,'-3'2'49'0,"3"4"-26"0,3 1-18 16,0 1 13-16,0 6 7 16,3 2 5-16,0 10-5 0,0 3-1 15,0-2-13 1,-1-4 0-16,1 1 2 0,-3-3-5 15,0-2-2-15,0-3-1 0,0-3-1 16,-3-2 0-16,0-4 0 16,0-1 0-16,0-6 0 15,0 0-9-15,0-3-4 16,3-2-4-16,0-3 0 16,3-3-9-16,0 1 0 15,3-1 9-15,0-5 7 16,12 6 2-16,-3 7 2 15,0 0 2-15,-4 6 0 16,1 2 8-16,-3 3 5 16,-3 3 7-16,-3-1 4 0,-3 1 3 15,-6 0 1-15,0 2-9 16,-9-3-4-16,-6 6-8 16,1-2-3-16,-4-4-15 15,3-2-6-15,0-3-18 16,3 1-5-16,-3-12-32 15,6 1-47 1,6-3 28-16</inkml:trace>
  <inkml:trace contextRef="#ctx0" brushRef="#br1" timeOffset="100.0002">3797 10120 140 0,'6'11'52'0,"0"-3"-28"0,0 5-19 0,-3-5 13 16,0 0 10-16,0 0 6 16,0 0-15-1,-3 0-10-15,0 0-4 0,0-3-2 16,0 0 1-16,0-2 0 16,0-3 2-16,0 0 1 15,0-5 10 1,0-3-10-16,3-3 0 15,3 1-5-15,0-4 1 16,0 4-2-16,0-1-1 16,11 1-4-16,4-4-13 15,-3 9-5-15,0-6-30 16,0 4-14-16,0-1-16 16</inkml:trace>
  <inkml:trace contextRef="#ctx0" brushRef="#br1" timeOffset="101.0002">4050 10081 140 0,'-9'-16'52'0,"6"32"-28"0,-6-6-15 15,6-4 16-15,-3 1-8 16,0 1-2-16,-3 0-6 0,3 3-4 16,0 2-2-1,3-2-5-15,0 2 1 0,3-2 1 0,3-1 2 16,3-2 5-1,3-3 6-15,3 1-5 16,0-9 0-16,3 0-2 0,-3-2-1 16,0-3-3-16,-3 0 1 15,0-2-2-15,-3-1 2 16,-3 0-2-16,-3 1 2 16,0-3-2-16,0 2-1 15,0 3 1-15,0 8-4 16,0 3 2-1,0 2-1-15,0 3 0 16,3 3 2-16,0-1 0 16,3 1 0-16,-1-1 2 15,1 1-19-15,3-1-6 16,0-4-45 0,3 2-46-16,0-6 38 0</inkml:trace>
  <inkml:trace contextRef="#ctx0" brushRef="#br1" timeOffset="102.0002">4238 10118 96 0,'2'8'38'0,"1"2"-20"0,3 1 7 16,-3-6 20-16,0 3-5 15,0 0 0-15,0 3-23 0,-3-1-8 16,0-2-6-1,0-3 4-15,0-5 3 0,0 0-1 16,0 0 0-16,0 0 1 0,0 0 1 16,0-2 1-16,0-1 0 15,0-5-2-15,3 0-1 16,0-2-3-16,0-1 1 16,3 0-9-16,0 1 0 15,3-6-2-15,0 5-1 16,0 1 6-16,3 2 1 15,0 11-22-15,0-3-9 16,3 2-24-16,-4 3-6 16,-2-2-31-1</inkml:trace>
  <inkml:trace contextRef="#ctx0" brushRef="#br1" timeOffset="103.0002">4428 10126 140 0,'-3'0'55'0,"3"2"-30"0,3 1-7 15,0 2 20-15,0 3-8 16,3 0-2-16,3 3-12 16,0-1-3-16,0 1-7 15,0-3-4-15,0 8 1 0,-1-3-2 16,1-3 2-16,0-2-40 16,0-8-16-16,0-5-40 15</inkml:trace>
  <inkml:trace contextRef="#ctx0" brushRef="#br1" timeOffset="104.0002">4630 10097 184 0,'-17'13'71'0,"2"0"-38"0,0 11-17 0,6-8 24 16,-3 7-1-16,-6 9 1 15,-3 0-19-15,0 0-8 16,4-1-8-16,-4-1-4 0,3-4 2 15,-3 3-26-15,3 0-12 16,3-5-81 0,3 0-42-16,0-8 78 15</inkml:trace>
  <inkml:trace contextRef="#ctx0" brushRef="#br2" timeOffset="105.0002">85 11292 84 0,'-15'-2'33'0,"30"4"-18"0,-3-2-18 0,-12 0 6 15,3 3-6-15,3-3 2 16,3 3 1-16,-3-1 2 16,3-2 3-16,0 0 2 15,3 0-1-15,3 0 1 0,-4 0-4 16,10 0 0-16,3 0 1 15,-3 0 2-15,6-2-3 16,-6-1 0-16,8 3-1 16,-5-3 1-16,6 3 4 15,6-2 4-15,-1-1-6 16,10 3-3-16,-9-3-4 16,2 1 1-16,4-1 1 15,-3 1 0-15,-1-1 0 0,4-2 2 16,-3 2 3-16,-3 0-2 15,2 1-2-15,4-1 0 16,-3 3 1-16,-1 0-3 16,-2 0 0-16,0 0 1 15,2 0 0-15,-2 0 0 16,0 0 2-16,0-3-1 0,2 1-1 16,1 2 1-16,0 0 1 15,2 0-1-15,1 0-1 16,-3 2 1-16,2 1-1 15,10-3 0-15,0 0 2 16,-7 0 1-16,7 0 1 16,-4 0-5-16,13 0-1 15,-9 0-2-15,2 0 3 16,7 0 2-16,-7 0 2 16,4 0 1-16,2 0 0 0,-5 0-5 15,8 0 1 1,-2 3 0-16,6-1 0 0,-4-2 0 15,3 0 0-15,1 0 6 16,5 0 4-16,1 0-8 16,2 0 0-16,-2 0-4 15,-1-2 0-15,4-1 6 16,2 0 2-16,3 3-5 16,-2 0 0-16,-4 0-6 15,1-2 1-15,-1-1 6 16,3 0 4-16,-2 3-1 15,5 0 2-15,-5 0-4 16,2-2 0-16,3-1-3 16,1 1-1-16,2 2 1 15,0-3 2-15,1 0-1 0,-1 1-1 16,0-1 1 0,1 3 1-16,-1-3 1 15,0 1 1-15,4-1-2 0,-4 3 1 16,3 0-2-16,-5-3-1 15,5 3 1-15,0-2 1 16,16-1-3-16,-1 3-2 16,-3 0 2-16,-6 0 2 15,-5 0-2-15,-4 0-2 16,0-3 4-16,-2 3 1 16,-4 0 0-16,6 3-2 15,-2 0 1-15,-1-1-1 0,3 1 0 16,-2 0 0-16,-1 2 0 15,-2-2 0-15,-1-1 0 16,-3 1 0-16,4 0 0 16,-4 2 2-16,4 0-3 15,-4-2-2-15,3-1 2 16,-2 1 2-16,2 0 0 16,-5 2-1-16,-4 0 1 15,7 1-1-15,-4-4 0 16,0 1 0-16,-5-1 0 15,2 4 0-15,-2-1 0 16,-1 0 2-16,1-2-3 16,-4 0 0-16,1-1 1 15,-4 1 0-15,4 2 2 16,-7 1 3-16,1-4-2 16,-3 3-2-16,2-5 2 0,-2 3 0 15,2 0-1-15,-2-3-2 16,-1 2 3-16,4 1 2 15,-3 2-2-15,-1-2 0 16,7-3-1-16,-7 0-2 16,1 3 1-16,-1-3 1 15,1 0-1-15,0 2 2 16,-1-2 0-16,1 8 1 16,2 0-2-16,-2-10-2 15,-1-1 1-15,7 3 1 0,-4 0-1 16,7 0 2-16,-3 8-4 15,-1 0 0-15,4-3 1 16,-4-10 2-16,4 10-1 16,-4 0-1-16,1-2 1 15,2 0-1-15,-2-1 4 16,2 1 2-16,1 0-2 16,-4-3-1-16,1 0-3 15,-1 0-1-15,4 10 1 16,-1-2 0-16,-2-3 0 15,2 1 0-15,1-4 0 16,-1 4 2-16,-2-4-3 16,2-2 0-16,1 0 1 15,-1 3 0-15,-2 0 0 0,2 2 0 16,1-5 0-16,-1 2 0 16,-2-2 2-16,0 3 1 15,-1 2-1-15,-2-2-2 16,5 0-2-16,-2-1 1 15,2-2 1-15,-2 0 2 16,5 0-1-16,-5 6-1 16,-1-4 1-16,1 1-1 15,-1-3-3-15,1 0 2 16,-1 0 3-16,-2 3 1 16,5-1-4-16,-2-2 1 15,-3 0 0-15,5 3 2 16,-2-3-3-16,5 0-2 0,-5 0 2 15,2 0 2 1,1 0 0-16,-4 0-1 0,4 0 1 16,-4 0 1-16,4 0 1 15,2 0 1-15,1 0 0 16,-1 0 0-16,1 0-5 16,8 0 1-16,-3-3 0 15,1 1 2-15,2-1-1 16,1 3-1-16,-4 0 1 15,7 0-1-15,-1 0-3 16,0 0 2-16,1 0 1 16,-1 0 2-16,4 3-1 15,-1-1 2-15,0-2-2 16,-2 3 2-16,-1 0 0 16,0-1 3-16,-5-2-1 15,5 0 0-15,1 0-3 0,-1 3-2 16,3-3 1-16,-2 2 1 15,2-2-1-15,1 0 2 16,2 0-2-16,-3 3 2 16,1 0-4-16,-1-3-2 15,3 2 2-15,1-2 0 16,2 0 3-16,-3 0 1 16,-2 3-1-16,2-3-2 15,-3 0 3-15,1-3 0 16,2 3-4-16,-6 0 1 15,1 0 0-15,5-2 0 16,-5 2 2-16,5-3 3 0,0 0-4 16,1 1-3-16,-7-1 1 15,3 1 2 1,-2 2-2-16,2-3-2 0,4 3 4 16,-1-3 1-16,-3 1 0 15,-5-1-2-15,-4 0 1 16,1 1 1-16,-4-1-1 15,0 0-1-15,4 1 1 16,2-1 1-16,1 3 1 16,8-3 1-16,-6-2-2 15,1 5 1-15,-4-3-4 16,4 3 0-16,-1 0 1 16,0 0 0-16,4-2 0 0,-4 2 0 15,4 0 0-15,5 0 2 16,0 0-3-16,-2 0 0 15,-7 2 1-15,-3-2 2 16,4 3-1-16,-4-3-1 16,4 0-2-16,-1 0 1 15,3 3 1-15,13-1 0 16,-4 1 0-16,0-3 2 16,-3 0-1-16,1 0-1 15,-4 0 1-15,0 0-1 16,1 0 0-16,2 0 0 15,0 0 0-15,1 0 0 0,5 0 0 16,-3 0 2 0,-2 0-3-16,-7 0-2 0,-3 0 2 15,-2 3 2-15,5-1 0 16,4-2-1-16,5 0-2 16,0 3 1-16,9 2 1 15,-2-2 0-15,-1 2 0 16,-6 1 0-16,-3-1 0 15,1 0 0-15,5-2 0 16,0-1 2-16,7 1-3 16,-1 2 0-16,6-2 1 15,0 2 2-15,-6-2-1 16,-11 2-1-16,2-2 1 16,6-1-1-16,-8-2-3 15,2 3 2-15,0 2 1 0,0 1 2 16,13-4-1-16,2 1-1 15,-3 0 1-15,0-1-1 16,-8-2 0-16,-7-2 0 16,3 2 0-16,-3-3 0 15,-2 0 2-15,5 1 1 16,12-4-6-16,12 6 0 16,-2 0 1-16,-4 3 3 15,3-3 0-15,-9 0-1 16,-9 0 1-16,-2 0-1 15,-13 0 0-15,-3-3 2 16,-2-2-8-16,-1 0-3 0,-2-3-44 16,-7-3-20-16</inkml:trace>
  <inkml:trace contextRef="#ctx0" brushRef="#br1" timeOffset="106.0002">490 11515 96 0,'-6'-3'35'0,"6"3"-18"16,6 3 4-16,-6 2 19 0,0 0-4 16,0 11 2-16,0 3-7 15,0 2 1-15,0 5-18 16,-6 6-1-16,3 2 0 0,3-2-3 15,-6 0 0-15,3-6-6 16,3 1-3-16,-6-3 0 16,6-6 1-16,-3 1-1 15,3-9 2-15,0-2-2 16,0-16-1 0,0-2 1-16,0-6-1 15,0 0 0-15,0-5-7 16,0-6 0-16,3 1 1 0,3 2 3 15,-6-8 2 1,3 1 1-16,3 4-3 0,-6 1 0 16,3 2 4-16,3 3 3 15,0 5 3-15,0 3 1 16,3 5-2 0,3 5-1-16,-3 11 1 15,3 5-1-15,-1 3 2 16,1 0-4-16,-3 2 0 15,6 4-1-15,-3-4-2 16,-3-2 1-16,3-3 1 16,-3-2-1-16,0-3 2 15,-3-6-2-15,3-4 2 16,0-6-2-16,0-3-1 16,-1-2-2-16,-5-6-1 15,3 1-1-15,6-1 3 0,-9 6-2 16,6 3 1-16,-6-1 2 15,3 6 0-15,-6 2-3 16,9 6 0-16,-9 10 4 16,3 3 1-16,3 8 4 15,-3 5 1-15,0 2-1 16,3 1 1-16,3-3-4 16,-6 0-2-16,6 1 0 15,0-4-1-15,0-5-22 16,3 0-10-16,-4-7-13 15,4-4-5-15,3-5-38 16,0-2-30-16,9-11 49 16</inkml:trace>
  <inkml:trace contextRef="#ctx0" brushRef="#br1" timeOffset="107.0002">1082 11721 180 0,'-3'-11'68'0,"3"6"-36"0,-9-3-26 0,6 6 17 15,-2-1-1-15,-4 3 2 16,-6 3-9-16,-6 2-4 0,0 5-6 16,3 6-4-16,0 3 0 0,3 5-1 15,6 5 2-15,1-3-3 16,2 1 0-16,12-6 1 16,-3-3 2-16,5-4 1 15,4-4 1-15,3-5-2 16,0-2 1-16,3-6-2 15,0-7 2-15,-3-6-2 16,-3-2-1 0,-3-4 1-16,0-4-1 0,-4 2 0 15,-2 3 2-15,0 0-1 16,-3 5 2-16,0 5-2 16,0 3-1-16,0 3 1 15,6 8-1-15,-6 7-3 16,9 6 2-16,-6 5-4 15,3 6 1-15,6-1 4 0,-3 3 4 16,3-7-6-16,-3-1-3 16,3-5-22-16,6-6-7 15,-6-5-25-15,-1-2-8 16,7-8-8 0</inkml:trace>
  <inkml:trace contextRef="#ctx0" brushRef="#br1" timeOffset="108.0002">1255 11467 184 0,'-9'5'68'0,"9"1"-36"0,0 4-40 0,3 1 12 0,0 10 7 16,0 5 5-16,-3 6 5 15,0 5 4-15,6 6-13 16,-6 7 2-16,3-5 0 0,3-6-7 15,-3-1-4-15,6-4-9 16,-6-8-1-16,3-4-30 16,0-7-11-16,-3-4-43 15,3-3-24 1,3-8 56-16</inkml:trace>
  <inkml:trace contextRef="#ctx0" brushRef="#br1" timeOffset="109.0002">1487 11710 180 0,'-9'-2'68'0,"3"2"-36"0,-9 0-37 0,9 0 10 15,-2 2 3-15,-1 4 5 16,-12-1 5-16,0 3 3 16,0 0-11-16,0 3-6 0,3-4-2 15,3 4-2-15,4 0 2 16,2-3 1-16,6-1 1 15,3 7 0-15,6-4 2 16,6 6-1-16,-1 0 0 16,7-3-3-16,3-2 1 15,0-3-15-15,3-3-7 16,3 0-32-16,-7-5-15 0,4-2-18 16</inkml:trace>
  <inkml:trace contextRef="#ctx0" brushRef="#br1" timeOffset="110.0002">1565 11761 184 0,'-6'5'71'0,"12"-2"-38"0,-3 2-32 16,2 0 16-16,1 1 2 16,9-1 5-16,-3-3-3 15,3 1-3-15,0-3-10 16,0 0-5-16,3-3 0 0,0-2 2 15,-4-3 2-15,1-2-1 16,-3-1 1-16,-3-2-2 0,0 0 2 16,-9-1-6-16,-6 1-1 15,-3 3-2-15,-3 2-2 16,0 0 0-16,-8 2 3 16,-7 6-2-16,6 6-1 15,0 4-2-15,3 6 1 16,3 3 5-16,3 2 4 15,4 0-3-15,8 3-3 16,0 0 3-16,6-1 1 16,8 1-3-16,1-5 1 15,3-3-9-15,9-3-2 16,-3-5-21-16,5-6-6 16,1-2-36-16,9-5-42 15,3-11 38-15</inkml:trace>
  <inkml:trace contextRef="#ctx0" brushRef="#br1" timeOffset="111.0002">2097 11512 212 0,'-6'-21'82'0,"-6"13"-44"0,4-5-27 16,2 7 21-16,3 4-4 15,-9-1 3-15,3 3-15 16,-6 5-7-16,0 6-5 15,3 5-6-15,3 8-1 0,-6 2-1 16,9 6 3-16,-3 5 0 0,9 3 1 16,0-3 0-16,0 0 0 15,0-3-11-15,0-5-5 16,3-2-19-16,3-6-7 16,-6-3-33-1,0-7-46-15,0-3 34 16</inkml:trace>
  <inkml:trace contextRef="#ctx0" brushRef="#br1" timeOffset="112.0002">1794 11700 216 0,'-6'-5'82'0,"9"5"-44"16,3 0-40-16,0 0 14 0,3 0-2 15,0 0 1 1,2 0-3-16,10-3-3 0,0 0-2 15,0 3-18-15,3 0-7 0,-3 0-40 16,-1-2-55 0,1-1 23-16</inkml:trace>
  <inkml:trace contextRef="#ctx0" brushRef="#br1" timeOffset="113.0002">2130 11732 200 0,'0'21'77'0,"0"-8"-42"0,0 6-39 16,0-6 15-16,0 5-8 15,0-2-2-15,0 3-38 16,0-6-15-16,0-2-27 0,6-6-9 16</inkml:trace>
  <inkml:trace contextRef="#ctx0" brushRef="#br1" timeOffset="114.0002">2121 11562 188 0,'-18'0'71'0,"30"-2"-38"0,-6-4-52 0,0 4 5 16,0-1-9-16,3-2-1 15,-3-1-13-15,9-1-6 0,-6-1-4 16,3 0-1 0</inkml:trace>
  <inkml:trace contextRef="#ctx0" brushRef="#br1" timeOffset="115.0002">2267 11480 172 0,'3'11'66'0,"0"5"-36"0,0 8-15 0,0-6 18 0,-3 3-12 16,3 3-4-16,-3 3-10 16,0 2-5-16,6-3-1 15,-6-2 1-15,6-3 1 0,-6-2-28 16,0-6-10-16</inkml:trace>
  <inkml:trace contextRef="#ctx0" brushRef="#br1" timeOffset="116.0002">2401 11724 204 0,'0'5'77'0,"0"0"-42"0,15 1-41 0,-9-4 14 16,3 4 2-16,6-4 3 16,-6 1 0-16,2-3 0 15,1-3-7-15,0 1-2 0,3-4 0 16,-3-2-9-16,-3 0-2 15,0-2-3-15,-9-1-1 16,-3 1-8-16,-3-1 0 16,-3 3 1-16,-3 0 3 15,-3 3 11-15,-3 2 7 16,-5 6 1-16,2 5 3 16,0 5 2-16,9 3 2 15,-3 2 12-15,9 1 7 0,6-1-2 16,6 4-2-16,3 1-6 15,9-1-2-15,0-7-8 16,9 4-4-16,-4-8-14 16,4-6-5-16,0-8-45 15,0-2-17-15,3-8-32 16</inkml:trace>
  <inkml:trace contextRef="#ctx0" brushRef="#br1" timeOffset="117.0002">2907 11261 124 0,'0'-3'49'0,"0"3"-26"0,0 0-14 16,0 0 16-16,0 0-14 0,3 5-6 15,0 6-3-15,0 5 0 16,3 5-1 0,-6 11 4-16,3 5 1 0,0 8 2 15,0-6 0-15,3 1 2 0,-3 2 1 16,3 6 1-16,-3 0 2 15,0-1-5-15,0 1-1 16,0-3-2-16,0-5 1 16,0-1-2-16,-3-7 0 15,0-6-1-15,-3-2 0 16,-3-3-2-16,0-2-2 16,-3-3 3-16,0 0 2 15,0-3-4-15,-6 0-1 16,0-2 0-16,0-1 0 0,-3 1 2 15,0 0 3-15,-2-4 0 16,-4 1 0-16,-3 0-1 16,-9 0 2-16,4 3 1 15,2-3 1-15,0 0-4 16,0 0-3-16,1 0 0 16,-4 0-1-16,0-1 0 15,0 1 0-15,4 0 0 16,-4 0 0-16,-3-2 0 15,-6-1 2-15,1 0-1 16,-4 0-1-16,3 1 3 16,-2-4 0-16,-7 1-4 15,4-3 1-15,-1 0 0 0,-3 0 2 16,-5 0-1-16,-1 0 2 16,-2 3-2-16,2-3-1 15,-2 0 1-15,-1 0 1 16,1 0 1-16,-4 0 1 15,1-3-2-15,2 0-2 16,3 1 1-16,1-1-1 16,-1 0 0-16,4 1 0 15,-16 2 0-15,-2 2 0 16,-1 6 0-16,1 0 0 16,0 0 0-16,2-2 0 15,-2-1 0-15,-1 0 0 16,10-2 0-16,2 2 2 15,10 0-1-15,-1-2-1 16,0 0 1-16,13-3-1 0,5 0-7 16,3 0 0-16,9 0-24 15,0-3-9-15,10 0-48 16,2 1-47 0,3 2 45-16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5:06.91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4330 11695 124 0,'3'0'46'15,"-3"2"-24"-15,3 9-6 0,-3-3 16 0,0 5 0 16,3 6 3-16,0 10-4 16,-3 5-1-16,0 6-17 15,6-3 3-15,0 0 4 0,-3 0-9 16,0-5-1-16,0-3-4 15,-1-6 1-15,1-4-9 16,0-3-3-16,-3-3-28 16,3-5-11-16,-3-3-29 15,-6-5-51 1,1-2 27-16</inkml:trace>
  <inkml:trace contextRef="#ctx0" brushRef="#br0" timeOffset="1">4258 11922 184 0,'-6'-3'68'0,"3"-2"-36"0,6 5-29 0,-3 0 15 15,6 0 4-15,0 0 6 16,0-2-4-16,6-1 0 16,0 3-13-16,12 0-7 0,0-3-2 15,-1 1-16-15,1 2-5 16,3-3-39-16,-3 3-15 15,3 3-17 1</inkml:trace>
  <inkml:trace contextRef="#ctx0" brushRef="#br0" timeOffset="2">4639 11901 128 0,'-20'0'49'0,"20"0"-26"0,-3-3-18 16,-3 3 13-16,0 3 3 16,-3 2 4-16,-3 3-11 15,0 0-3-15,0 5-7 16,-3 1-3-16,3 1 0 0,3 4-1 16,3 2 2-16,3-2-1 15,3-3-1-15,3-3-2 16,3-3 1-16,3-2-4 0,0-2-1 15,0-4-6-15,3-7 0 16,0-6 1-16,0 1 2 16,3-3 8-16,-3-1 2 15,-9 1 5-15,5 0 3 16,-8 0 5-16,0 2 1 16,0 3 9-16,0 3 5 15,0 2-7-15,0 3-2 16,0 5-12-16,0 6-3 15,3 5-3-15,3 2-2 16,3-2 3-16,0 3 0 16,0-3-4-16,0 0 1 15,0-3-20-15,0-3-7 16,0-2-30-16,0-2-12 0,3-6-12 16</inkml:trace>
  <inkml:trace contextRef="#ctx0" brushRef="#br0" timeOffset="3">4773 11763 180 0,'-6'0'68'0,"9"3"-36"0,0 5-29 15,-3-3 17-15,3 3 10 0,0 11 6 16,0 2-6-16,0 8-3 15,6-3-15-15,0 1-3 0,-3 2-2 16,0 0-3 0,3-2-1-16,0-4-8 0,-3-1-4 15,0-4-22-15,0-2-10 16,0-3-29-16,0-2-11 16,-3-1-1-1</inkml:trace>
  <inkml:trace contextRef="#ctx0" brushRef="#br0" timeOffset="4">4928 11750 168 0,'-3'-5'63'0,"6"5"-34"0,-3 3-21 16,0-3 31-1,3 10-4-15,0 3-7 16,0 14-3-16,0 2-14 16,0 5 7-16,0-2 2 0,0 0-8 15,0 0-2-15,3-3-6 16,0-3-1-16,0-2-6 16,-3-3-2-16,0-2-27 15,0-4-11-15,0-4-36 16,-3-3-54-16,3-3 31 15</inkml:trace>
  <inkml:trace contextRef="#ctx0" brushRef="#br0" timeOffset="5">5071 11904 72 0,'0'0'30'0,"0"-6"-16"0,3 6 1 0,6 0 13 16,-9 0-11-16,9-2-4 16,0-1-8-16,-3 3-4 15,0-3 4-15,0-2 4 16</inkml:trace>
  <inkml:trace contextRef="#ctx0" brushRef="#br0" timeOffset="6">5122 11880 250 0,'3'-5'37'15,"-3"10"-18"-15,-9 0 0 0,-3 0-1 0,-3 1-6 16,0 2-2-1,-3 0-5-15,0-1-4 0,3 1 2 16,0 0 0-16,4-2-4 16,-1-1-1-16,3 0 1 15,3-2 0-15,0 0-2 16,3-1 2-16,0 1-1 16,3-1 0-16,0-2 4 15,0 0 3-15,3 6 0 16,3-1 0-16,3-2-3 15,0 2-2-15,3 0 1 16,2 3 1-16,1 3-3 16,3-1 0-16,0 1 1 15,0 0 2-15,-6-1-34 16,0 1-16-16,0-3-48 16</inkml:trace>
  <inkml:trace contextRef="#ctx0" brushRef="#br1" timeOffset="7">5247 11898 96 0,'3'-5'35'0,"0"5"-18"0,-1-3 4 0,4 6 19 16,-6-3-10-16,0 0-3 16,0 0 0-16,0 0 2 15,0 5-15-15,0 1-1 0,-3-1 0 16,-2 0-5-16,-1 0 0 16,3-2-4-16,-3-3-1 15,3 0-3-15,0-3-3 16,3-2-5-16,3 0-2 15,3 0 2-15,0 2 5 16,2 0-3-16,-2 6 2 16,0-3 8-16,0 3 7 15,-6-3 6-15,3 5 4 16,-3-5-2-16,-3 3 0 16,0-3-8-16,-3 0-6 15,3-3-1-15,3-2-8 16,0-3 1-16,6 0-4 15,0 2 0-15,0 1 1 16,0 0 2-16,0 2 2 16,-3 3 3-16,-3 6 13 15,-3-1-3 1,-3-5 1-16,0 2-11 16,0-2-3-16,0 0-30 15,3-5-108 1</inkml:trace>
  <inkml:trace contextRef="#ctx0" brushRef="#br1" timeOffset="8">5330 12062 132 0,'-3'14'49'0,"3"-9"-26"0,0 0-9 0,0-5 15 15,0 3 1-15,-3 2 4 16,0-2-9-16,-3-1-3 15,0 1-13-15,0-3-5 0,3 0-1 16,-6-3 9 0,0 1-4-16,3-1-2 15,3 0-6-15,0-2 0 16,3 0-2-16,6 2 0 16,-3 3 0-16,6 0-2 15,-3 0 3-15,0 3 2 16,-3-3 2-1,-3 0 5-15,0 0 5 0,0 0-1 16,-3 0 1-16,0 0-5 16,0 0 0-16,0 0-3 15,0 0 2-15,3 0-6 16,0-3-1-16,0-2-2 16,0 2-2-16,0 1 3 15,0 2 0-15,0 0-2 16,0 0 2-16,0 0 1 15,0 2 2-15,0 1-1 16,-6 0-3 0,0-3 1-16,0 0-23 15,3 0-12-15,0 0-47 16,9-3-55-16,3 0 37 16</inkml:trace>
  <inkml:trace contextRef="#ctx0" brushRef="#br1" timeOffset="9">6017 11935 108 0,'-2'-10'41'0,"2"12"-22"0,0-2-9 16,0 0 12-16,0 0 1 0,0 0 1 15,0 6 0-15,2 2 0 16,1 2-13 0,0 6 9-16,0 3 3 0,0-1 0 15,0 1 0-15,-3-1-3 0,0 1-3 16,0-3-5-16,0-3-2 15,0-3-6-15,3-2-3 16,-3-2 2-16,0-4 0 16,0-2 1-16,0-2 0 15,0-4-9-15,3-2-2 16,-3-5-3-16,0 0 1 16,3-3 0-16,0 0 3 15,3 0 2-15,0 0-1 16,3 3 4-16,-3 3 0 15,0 2-2-15,3 5 2 0,0 3 1 16,0 5 0-16,0 3 6 16,-3 6 4-16,0-4-1 15,-3 1 0-15,-3-1-1 16,0-2 0-16,0 0-2 16,3-3-1-16,-3 1-3 15,0-6 1-15,3-6 0 16,3-2-6-1,-3-2-2-15,2-3-5 16,4-1-1-16,3 1 6 16,0 0 4-16,0 2 2 15,0 3-1-15,3 6 3 16,0 2 0-16,0 5 3 0,0 3 1 16,-4 0-1-1,-2 5 1-15,0 3-2 16,-3-3 2-16,-3 1-6 0,0-4-1 15,-3 1-13-15,0-3-5 16,3 0-28-16,0 0-12 16,0-3-12-1,3 0-49-15,0-2 24 16</inkml:trace>
  <inkml:trace contextRef="#ctx0" brushRef="#br1" timeOffset="10">6500 11975 168 0,'0'-11'66'0,"0"6"-36"16,-3 0-22-16,0 2 18 0,-6 1 0 15,3 2 2-15,-6 0-9 16,0 2-4-16,-3 4-8 16,3 1-5-16,-3 4-1 0,3 5-4 15,1 2 2-15,2 1 3 16,3-3 1-16,6 0-4 15,3-3-1-15,3 0 1 16,3-2 2-16,2-6 2 16,7-2 3-16,0-6-3 15,-3 0-2-15,-3-5-5 16,0 1 0-16,-3-7 2 16,0 1 1-16,0 0 1 0,-3 0 0 15,-3 2 2-15,0 0 1 16,0 4 5-16,-3 1 5 15,0 4-5-15,0 2-2 16,3 5-3-16,2 3 0 16,-2 2 0-16,3 1 3 15,0 2-3-15,3 0-2 16,0-2 2-16,0 0 0 16,0-1-15-16,0-2-6 15,-3-3-24-15,3 1-9 16,3-6-33-1</inkml:trace>
  <inkml:trace contextRef="#ctx0" brushRef="#br1" timeOffset="11">6693 11954 208 0,'-6'0'77'0,"-6"3"-42"0,18 2-32 15,-6 0 17-15,0 3 3 16,0 3 3-16,0 7-5 15,0-2-2-15,0 0-11 16,0-3-5-16,0 0-2 0,-3-2-8 16,0-3-3-16,0 0-30 15,6 0-13-15,-6-3-53 16</inkml:trace>
  <inkml:trace contextRef="#ctx0" brushRef="#br1" timeOffset="12">6640 11808 204 0,'-15'-2'77'0,"30"-1"-42"0,-9 0-45 0,-6 3-11 16,11 0-9-1,-2 0-49-15,3 3-18 16</inkml:trace>
  <inkml:trace contextRef="#ctx0" brushRef="#br1" timeOffset="13">6771 11994 184 0,'3'21'71'0,"-3"-3"-38"0,0 3-28 0,0-15 17 0,0-1-10 16,0 0 1-16,0 1-6 15,0-6-2-15,0 0-2 16,0 0 0-16,0 0 0 0,3-6-4 15,-1-4-3 1,1-4-1-16,3-1-8 16,0-4-4-16,3 3 6 15,0 0 4-15,0 6 7 16,0 2 4-16,0 3 5 16,0 2 2-16,0 3 3 0,3 5 4 15,0 3-4-15,0 3 2 16,-3-1 0-1,-1 4-1-15,1-4-1 0,-3 3-1 16,0-2-10-16,-3-1-3 16,0-2-19-16,0 0-7 15,0-2-42-15,0-1-19 16,6 0-5 0</inkml:trace>
  <inkml:trace contextRef="#ctx0" brushRef="#br1" timeOffset="14">7143 12105 220 0,'-6'2'85'0,"6"-2"-46"0,0 0-46 15,-3 0 40 1,0 0-8-16,0 0-3 16,0 0-3-1,-6-2-16-15,3-1-6 0,6 3-15 16,0 0 7-1,0 0 4-15,0 0 4 16,0 0 2-16,0 0 1 16,0 3 0-16,0-3-18 15,0 0-5-15,0 0-143 32,15 2 61-32</inkml:trace>
  <inkml:trace contextRef="#ctx0" brushRef="#br1" timeOffset="15">7303 11980 104 0,'0'-5'41'0,"3"2"-22"0,-3-2 2 0,0 2 19 16,0 3 10-16,-3-2 4 15,0 2-21-15,-3 2-9 16,-2 4-14-16,-1 2-7 0,-3 2 0 15,3 6-2-15,3 3-1 0,3-1 1 16,3 1-1 0,6-1 2-16,3 1 1 0,6-3 1 15,8-3 0-15,4-3 4 16,0-7 3-16,3-6 0 16,-3-4 1-1,-4-7 0-15,-5 1 0 0,-3-5 9 16,-6-1 6-16,-6-2 10 15,-12 2 7-15,-6 1-9 16,-6 2-3-16,0 0-23 16,-2 3-7-16,2 2-25 15,0 3-10-15,3 3-52 16,6 5-22-16</inkml:trace>
  <inkml:trace contextRef="#ctx0" brushRef="#br1" timeOffset="16">8312 11943 132 0,'0'-8'52'0,"-3"6"-28"0,6-1-4 0,-3 0 21 16,0 3 0-16,-3 0 2 15,-5 0-12-15,-4 3-4 16,0 0-16-16,-3 2-2 0,0 0 1 15,3-2-6-15,3 2-2 16,3-2-6-16,3 2-2 16,3 0-2-16,6 3 2 15,6 3-1-15,6 2 0 16,0 0 4-16,0 3 1 16,-4-2 6-16,-2-1 5 15,-6 0 1-15,-6-2 4 16,-3-1-3-16,-6-2 1 0,-5 0-7 15,-1-3-1-15,-3-5-7 16,0 0-2-16,0-2-14 16,0-1-5-16,3 0-25 15,6-5-11-15,3-5-41 16</inkml:trace>
  <inkml:trace contextRef="#ctx0" brushRef="#br1" timeOffset="17">8393 11951 176 0,'-3'8'66'0,"3"-3"-36"0,6 6-33 0,-3-3 11 16,0 8 7-16,0 2 5 16,0 4 9-16,-3 4 7 15,3 3-19-15,0 0-3 0,0 0-2 16,0 0-7-16,0-5-1 15,0 0-2-15,-3-5 1 16,0-9-4 0,0-10-15-1,-3-5 2-15,3-6 2 16,-3-5 5-16,0-2 2 16,3-3 0-16,0-6 4 15,0-2 0-15,3 0 1 16,8 3 2-16,-2 2 1 0,6 3 5 15,0 2 3-15,0 3 2 16,0 6 3-16,0 4-3 16,0 6 0-16,0 6-1 15,-4 2 0-15,-2 7 2 16,-6-1 4-16,-6-1-4 16,-3 0 0-16,-2 0-8 15,-1-2-2-15,-6 0-11 16,-3-6-5-16,3 0-21 15,0-2-8-15,3-3-17 16,0 0-6-16,3-3-42 16</inkml:trace>
  <inkml:trace contextRef="#ctx0" brushRef="#br1" timeOffset="18">8613 11994 248 0,'0'5'93'0,"3"0"-50"0,3 0-46 0,0 3 16 16,0 0 4-16,0-2 4 16,3 2 6-16,0-1 4 15,0-1-17-15,3-6-1 0,2 0-2 16,1 0-9-16,0-6 0 16,0 1-4-16,-3 0 0 0,-3-3 0 15,0 0-2-15,-3 0-4 16,-6 0 0-16,-3-2-7 15,-6 2-1-15,0 2 7 16,-3 1 2-16,0 5 0 16,0 0 2-16,0 3 1 15,0 2-1-15,3 0 4 16,4 3 2-16,-1 3 2 16,3 2 1-16,3 0-2 15,3-2 1-15,3-1-9 16,5 1-3-16,7-3-24 15,0-3-11-15,3 1-32 16,3-4-48-16,3-4 34 16</inkml:trace>
  <inkml:trace contextRef="#ctx0" brushRef="#br1" timeOffset="19">8961 11946 192 0,'-21'-8'71'0,"16"11"-38"0,-13-1-19 0,12 4 22 15,-6-1-11-15,0 3-3 16,-3 5-8-16,3 0-1 16,0 3-8-16,3 0 1 0,3 0 1 15,3-3-1-15,3 0-1 16,3-2-3-16,3-3-2 16,3-3-4-16,0-2-2 15,0-3-4-15,6-3 1 16,3-5-2-16,-3-2 2 0,-3-4 3 15,-3 4 1-15,-1-1 9 16,-2 1 5-16,0 2 2 16,-3 2 1-16,0 4-4 15,-3 2-3-15,0 0-2 16,3 10 0-16,0 4 0 16,3-4 1-16,0 1-2 15,3-1 1-15,0 1-7 16,3 0 1-16,0-4-23 15,0-1-11-15,0-4-35 16,0-2-61 0,-1-5 29-16</inkml:trace>
  <inkml:trace contextRef="#ctx0" brushRef="#br1" timeOffset="20">9110 11753 212 0,'-6'2'82'0,"9"1"-44"0,0 5-47 0,0 0 14 16,0 8 10-16,0 10 10 15,0 6 2-15,0 0 2 16,0 5-16-16,-3 0-3 0,0-5 0 16,3-1-6-16,-3-2 0 0,0-2-13 15,0-6-7-15,0-2-40 16,0-6-18-16</inkml:trace>
  <inkml:trace contextRef="#ctx0" brushRef="#br1" timeOffset="21">9289 11970 156 0,'-9'-6'57'0,"6"4"-30"0,-3 2-25 15,3 0 14-15,-6 2 5 16,-3 1 7-16,-9 0 2 16,0 2 2-16,1 0-17 0,-1 1 0 0,3 2 1 15,3-3 3-15,3 0 1 16,6 6 4 0,6 2-4-16,6-2-2 15,3-1-8-15,3-2-2 16,6 0-9-16,3 0-1 15,-1 0-9-15,1 0-3 16,-3-3-19-16,0 0-8 16,-3-2-26-16,0 0-9 15</inkml:trace>
  <inkml:trace contextRef="#ctx0" brushRef="#br1" timeOffset="22">9420 12102 240 0,'0'3'90'16,"3"-1"-48"-16,-3 1-27 0,0-3 24 0,0 0-6 16,0 0 1-16,0 0-13 15,0 3-5-15,0-3-9 16,0 0-3-16,0 0 0 0,0 0-7 16,0 0 0-16,3-3-10 15,0 0-4-15,3 3 6 16,-3 0 4-16,0 0 2 15,-3 0 4-15,0 0 2 16,0 0 2-16,0 0-1 16,-3 0-2-16,0 3-15 15,3-3-7-15,0 0-27 0,0 0-9 16,0 0-42 0,0 0-27-16,9 0 56 15</inkml:trace>
  <inkml:trace contextRef="#ctx0" brushRef="#br1" timeOffset="23">9595 11967 228 0,'-3'-8'88'0,"3"11"-48"0,-3-1-29 0,0 1 23 0,0 2-11 15,-3 1-4-15,-2-1-10 16,-1 8-4-16,0 6-3 15,3-3 1-15,3 2 2 0,3 1 0 16,6-1 0-16,3-2-3 16,3-3-2-16,8-2 5 15,4-6 1-15,0-5 4 16,0-5 1-16,0-3-1 16,-4-3-1-16,-5-2 8 15,-6-3 4-15,-6 3 8 16,-6-6 7-16,-6 4-17 15,-6-1-6-15,1 3-24 16,-7-1-10-16,0 4-62 16,0 7-26-16,3 0-41 15</inkml:trace>
  <inkml:trace contextRef="#ctx0" brushRef="#br1" timeOffset="24">10450 11927 140 0,'0'-2'55'0,"-3"4"-30"0,-3 1-3 0,3 0 20 16,-3-1-7-16,-6 4-1 15,0-1-10-15,0 3-3 16,0-3-12-16,3 0-10 0,3 1-2 16,3-1 1-16,6 0 1 15,6 1 1-15,6 2 0 0,3 5-3 16,3 5 0-16,3-4 4 15,-7-1 1-15,-2 0 2 16,-3-2 2-16,-9-1 12 16,-3 1 8-16,-6-3-7 15,-6-3-3-15,-6 0-9 16,-2-2-3-16,-4 0-11 16,0-3-5-16,-3-3-14 15,3 0-6-15,4 1-23 16,5-1-8-16,3-5-37 15</inkml:trace>
  <inkml:trace contextRef="#ctx0" brushRef="#br1" timeOffset="25">10491 11740 140 0,'0'-6'55'0,"0"6"-30"0,3 3-27 0,0 0 9 16,0 5 17-16,0 5 8 15,0 16 0-15,3 3 1 16,0 10-19-16,0 0 1 0,-3-2-1 16,-3-3-1-16,3-5 0 15,0-3-7-15,0-3-2 0,0-5 0 16,-3-5 0-16,0-2-2 15,0-6 1-15,0-8-7 16,0 0 1-16,9-6-6 16,-3-4 1-16,0-6-1 15,3-3 1-15,0 3 5 16,2 0 1-16,1 3 4 16,3 5 1-16,0 3 3 15,0 5 3-15,0 8 2 16,3 0 1-16,-3 5-4 15,-3 0 0-15,-3 1-5 16,-9-1 0-16,0 0-1 16,5-2 1-16,-5-3-33 15,0 0-14-15,6-3-102 32</inkml:trace>
  <inkml:trace contextRef="#ctx0" brushRef="#br1" timeOffset="26">10845 11999 192 0,'-11'5'74'0,"8"0"-40"0,-6 14-29 0,6-6 17 16,0 0 1-16,3 1 3 16,0 2-5-16,3-1-2 0,3 1-11 15,6 0-1-15,2-3 0 16,1-2 1-16,3-6 2 15,0-5-3-15,0-2 1 0,3-4-3 16,-6-2 2-16,-6-2-2 16,-6-3 2-16,-3-1-6 15,-6-7-3-15,-3 5-17 16,-3 0-5-16,-3 3-17 16,3 0-4-16,0 2-42 15,3 3-43 1,3 3 44-16</inkml:trace>
  <inkml:trace contextRef="#ctx0" brushRef="#br1" timeOffset="27">10991 12054 152 0,'0'30'57'0,"3"-23"-30"0,0 9-27 0,6-8 10 16,-3 0 9-16,0 0 5 15,0 0-4-15,3 0 1 16,0-3-12-16,0-2-3 0,0-6 0 15,3-2-5-15,0-3-1 16,-3 0-7-16,-1-5-3 16,1-6 3-16,0 4 4 15,-3 1 4-15,-3 4 4 16,3 2 0-16,-3 5 0 16,0 6-1-16,0 5 2 15,3 0 1-15,6 2 1 16,0 1-4-16,3-1-1 0,0 1-1 15,0 0-2-15,-4-3-17 16,4-3-6 0,0-5-55-16,0-3-44 15,0 1 44-15</inkml:trace>
  <inkml:trace contextRef="#ctx0" brushRef="#br1" timeOffset="28">11328 11710 208 0,'-6'-13'79'0,"6"13"-42"0,0 0-41 16,0 0 13-16,3 6-1 0,0 1 3 15,3 7 7-15,0 4 3 16,0 17-10-16,-1 4 4 0,1 1 3 16,-3 2-10-16,0 1-2 15,0-6-4-15,0-3 1 16,-3-5-24-16,0-2-8 15,0-6-52 1,-3-3-60-16,0-4 39 16</inkml:trace>
  <inkml:trace contextRef="#ctx0" brushRef="#br1" timeOffset="29">11206 11954 280 0,'3'-5'107'0,"14"-1"-58"0,4-4-48 16,-9 7 19-16,6 0-11 15,3 1-1-15,3-1-9 16,3 0-4-16,2 3 3 16,1 0-57-16,-3 6-25 0,-6 2-28 15</inkml:trace>
  <inkml:trace contextRef="#ctx0" brushRef="#br1" timeOffset="30">11542 12126 200 0,'0'3'77'0,"0"-3"-42"0,-3 2-10 0,3-2 25 15,-3 0-12-15,0 0-2 16,-3-2-19-16,0-1-8 15,3 0-5-15,0 1-4 0,3-1 1 16,0 0-8-16,3 1-3 16,3 2 1-16,0 0 3 15,0 0 3-15,-6 0 2 16,6 2-2-16,-3 1 0 16,-3-3-3-16,0 0-1 15,0 0-29-15,0 0-12 16,0 0-61-16</inkml:trace>
  <inkml:trace contextRef="#ctx0" brushRef="#br1" timeOffset="31">11819 11978 168 0,'-3'-6'66'0,"6"4"-36"0,-6-1-13 15,3 3 20-15,-3 0 7 16,-3 0 6-16,-3 3-21 16,-3 2-7-16,0 3-13 15,0 0-4-15,0 5 1 0,3 6 1 16,3-1 1-16,3 1-2 16,6-1-1-16,6 1-3 15,6-3 1-15,6-6 2 0,6-4 2 16,6-6-3-16,-1-3-1 15,-2-8-1-15,-6 1 1 16,-6-6 7-16,-9-3 5 16,-9 1 15-16,-9-3 6 15,-6 2-15-15,0 3-7 16,-3 0-22-16,0 6-9 16,0 2-80-16,1 5-34 15,5 1-17 1</inkml:trace>
  <inkml:trace contextRef="#ctx0" brushRef="#br1" timeOffset="32">5586 12549 72 0,'0'-5'27'0,"0"2"-14"0,-3 1 15 16,0 2 19-16,-6 0-9 16,-6 0-2-16,0 0-12 15,0 2-3-15,-5 4-12 16,-1 4-5-16,0 3-3 0,0 3-1 15,3 0 0-15,6 0-3 0,6 0 2 16,3 5 1-16,6-5 0 16,6-3 0-16,3-2 2 15,3-11-1-15,3-3-1 16,6 0-2-16,-3-2-1 16,-4-3 2-16,-2 0 0 15,-6-2 3-15,0-1 3 16,0 1-4-16,-3-1-1 15,0 0 2-15,-6 1 1 16,-6 2 1-16,6 0 2 16,0 3-8-16,3 2-3 15,-3 3-4-15,3 5 0 0,3 8 3 16,3 6 1-16,0 13 5 16,0-1 2-1,0 4 2-15,-3-3 0 0,-3-1 9 16,-3-4 3-16,-3-1 6 15,-3-2 1-15,-9-5-8 16,-6-6-4-16,-3-3-9 16,-3-10-1-16,3 0-17 15,1-2-4-15,2-3-25 16,3-3-12-16,6 0-33 16</inkml:trace>
  <inkml:trace contextRef="#ctx0" brushRef="#br1" timeOffset="33">5875 12565 108 0,'-6'-8'44'0,"6"8"-24"0,-3-3-10 0,3 3 12 15,-3 0 3-15,-3-2 4 16,0-1-2-16,-3 3 1 16,0 3-16-16,0 2-9 0,0 3-3 15,-3 3 0-15,0-1 0 0,9 3-3 16,0 1 0 0,3 2 2-16,3-1 0 0,6 7 1 15,3-7 2 1,3 7-21-16,3-14-9 0,3-11-39 15,5-2-33 1,7-3 38 0</inkml:trace>
  <inkml:trace contextRef="#ctx0" brushRef="#br1" timeOffset="34">6107 12568 164 0,'-3'-14'63'0,"-3"9"-34"0,-3 0-8 0,3 5 25 15,-3-3-9-15,-3 3-1 16,-9 3-16-16,3 2-7 15,1 0-8-15,2 3-6 0,3 6 0 16,6 2-1-16,3-1-2 16,12 4 0-16,9 2 0 15,8-2-2-15,13-6 1 16,6-11-48-16,8-4-21 16,7-6-23-1</inkml:trace>
  <inkml:trace contextRef="#ctx0" brushRef="#br1" timeOffset="35">7035 12388 80 0,'0'0'33'0,"-5"0"-18"0,2 0 6 0,0 0 19 16,0 0-4-16,-3 0-1 0,-3 2-6 16,-6-2-1-16,-3 3-16 15,0 2 2-15,0 1 2 0,0-1-6 16,1 3-3-16,2 0-4 15,6 0-3-15,3-3-2 16,6 6-1-16,9-1 2 16,9-2 0-16,5 5-4 15,7-2 1-15,3 0 0 16,0 2-1-16,-7 0 4 16,-5 0 2-16,-6 0 11 15,-3 1 4-15,-9-1 10 16,-9 0 4-16,-9-2-8 15,-6-1 0-15,-8-2-11 16,-4-2-4-16,0-1-2 16,-3 0 1-16,1-2-10 15,2-1-2-15,6 1-13 0,6-3-5 16,3 0-16 0,7 0-5-16,2 0-27 15,6-3-53-15,9-2 25 16</inkml:trace>
  <inkml:trace contextRef="#ctx0" brushRef="#br1" timeOffset="36">6887 12285 132 0,'-9'-3'49'16,"18"3"-26"-16,-3 3-20 0,-6-3 27 15,3 15-1-15,0 7 0 16,3 4 2-16,-1 6-17 16,1 0 3-16,0 2 1 0,-3 3-8 15,3 0-1-15,0 0-3 16,0-5 1-16,0 0-4 15,0-1 0-15,3-4-6 16,-3-6-2-16,0-5-47 16,0-3-18-16,0-2-26 15</inkml:trace>
  <inkml:trace contextRef="#ctx0" brushRef="#br1" timeOffset="37">7384 12300 104 0,'-3'-15'41'0,"3"15"-22"0,-9 0 4 16,6 0 18-16,-6 2-8 16,-3 9-4-16,-9 5-9 15,-3 2 0-15,-2 3-11 16,-1 9-3-16,3 4 0 0,3 0-3 0,6 1 0 16,6 2-1-1,9 0 1-15,12 0-2 0,9 5-1 16,3-5-17-16,12-8-9 15,2-5-41 1,1-3-46-16,-3-5 33 16</inkml:trace>
  <inkml:trace contextRef="#ctx0" brushRef="#br1" timeOffset="38">7595 12425 88 0,'3'-8'35'0,"-3"3"-18"0,0 2 2 0,0 0 18 16,-6 1-9-16,0-1-1 0,-6 0-1 15,0 3 1-15,-3 3-14 16,-2 2-3-16,-4 6-3 16,0 5-3-16,-3 2-1 0,3 1 1 15,3-1 2-15,6 4 1 16,7 1 1-16,5 4-2 16,8-3-1-16,7-3-1 15,3-3 0-15,6-4-7 16,6-7 0-16,3-4-23 15,-1-6-8-15,1-2-62 16</inkml:trace>
  <inkml:trace contextRef="#ctx0" brushRef="#br1" timeOffset="39">7738 12422 168 0,'-3'0'63'0,"6"0"-34"0,0 5-27 0,0 1 12 16,0 7 8-16,0 3 8 15,0 0-9-15,-3 2-2 16,0 3-11-16,0 1-5 0,3-1 0 15,-3 0 0-15,3-3 3 16,-3-2-12-16,3-2-3 16,-3-6-42-16,0-3-17 0,9-5-20 15</inkml:trace>
  <inkml:trace contextRef="#ctx0" brushRef="#br1" timeOffset="40">7741 12417 256 0,'0'-5'96'0,"6"5"-52"0,0-3-40 15,0 3 19-15,0 0-7 16,3-3 3-16,3 1-12 16,5-1-5-16,-2 0-1 0,3 3-21 15,0 0-7-15,0 3-28 0,-6 0-10 16,3-1-34-1</inkml:trace>
  <inkml:trace contextRef="#ctx0" brushRef="#br1" timeOffset="41">7762 12533 196 0,'-6'0'74'0,"9"0"-40"0,0 0-40 0,0 3 14 15,3 0-3-15,3-3 4 16,8 0-2-16,1 0 1 15,0 0-5-15,3 0-26 0,0 0-12 0,0 0-51 16</inkml:trace>
  <inkml:trace contextRef="#ctx0" brushRef="#br1" timeOffset="42">8027 12417 168 0,'6'5'66'0,"-3"0"-36"0,-3 22-18 16,0-14 21-16,0 3-6 15,0 3-1-15,-3 2-8 16,0 3-3-16,0-1-9 16,0 1-4-16,0-3 1 0,3-2-2 0,0-3 2 15,3-6 0-15,0 6 1 16,3-11 0-16,0 1 2 15,3-4-8-15,2-2-3 16,4-2-26-16,0-1-12 16,3 0-62-1,3-2-27-15</inkml:trace>
  <inkml:trace contextRef="#ctx0" brushRef="#br1" timeOffset="43">8199 12753 204 0,'-9'21'77'0,"9"-39"-42"0,0 10-26 0,0 5 33 16,0-5-12-16,3-3-8 15,3 1-4-15,0-3-11 16,0-6-6-16,3-2-4 0,0 0-1 16,0-3 0-16,3-2 0 15,0-1 0-15,0 1 0 16,-3 4 3-16,0 4 0 15,-3 5 1-15,-1 2 2 16,1 6 1-16,0 2-1 16,0 8-2-16,3 3 3 15,0 3 2-15,0 5-2 16,3 2 0-16,0 4-1 16,0-1 1-16,-3 0-2 0,0 0-1 15,-3-5-19-15,0-3-8 16,0-2-39-16,-6-3-17 15,0-3-8 1</inkml:trace>
  <inkml:trace contextRef="#ctx0" brushRef="#br1" timeOffset="44">8232 12589 260 0,'-3'-5'96'0,"6"5"-52"0,6 0-49 0,0 0 17 15,3 0-5-15,3-3 1 16,3 0-9-16,2 1-4 0,4-1 3 16,3 0-29-16,3 1-8 0,-3-4-27 31,-1 1-51-31,1 0 26 0</inkml:trace>
  <inkml:trace contextRef="#ctx0" brushRef="#br1" timeOffset="45">8637 12409 192 0,'-9'0'74'0,"6"3"-40"0,-6-1-27 16,3 1 20-16,-3 5-5 15,-3 5 1-15,-6 6-3 16,3-1-1-16,1 3-10 16,-1 3-3-16,6 0 0 0,3 0-1 15,6 0 2-15,3-3-4 16,6-3 0-16,3-2-6 0,3-5 0 15,5-3-19-15,4-6-8 16,-3-4-33-16,0-4-12 16,6-2-16-1</inkml:trace>
  <inkml:trace contextRef="#ctx0" brushRef="#br1" timeOffset="46">8625 12560 200 0,'-12'-6'77'0,"12"6"-42"0,0 0-30 0,0 0 19 0,3 0-11 16,3 0 0 0,3 0-7-16,3 0-2 15,0 0-2-15,3 0-4 0,-1 3 1 16,1 0 1-16,-3 2 0 0,-6 6 0 16,-6 2 2-16,-3 3 8 15,-3 0 5-15,0 2-1 16,0 3 2-16,0-2-11 15,3 2-3-15,3-2-2 16,0-4 2-16,3-1-3 16,3-6-2-16,6-3-25 15,3 3-11-15,0-8-42 16,6-11-49 0,-3-7 38-16</inkml:trace>
  <inkml:trace contextRef="#ctx0" brushRef="#br1" timeOffset="47">8988 12438 172 0,'-6'-5'66'0,"3"5"-36"0,-3 0-4 0,3 0 25 0,-6 2-5 15,-6 1 0-15,1 0-17 16,-4 2-6-16,0 0-13 15,0 3-9-15,3 0-3 0,3 0-2 16,6 0 0-16,3 0-2 16,9 3-1-16,3-1-1 15,9 3 0-15,0 1 5 16,0-1 3-16,-3 0-1 16,-4 0 0-16,-5 1 7 15,-6-4 4-15,-6 1 6 16,-8-1 2-16,-4-2-9 15,-3-2-5-15,-3-4-3 16,-3-2-1-16,4 0-9 0,2-2-4 16,6-1-26-16,6 0-10 15,3 1-156 1,18-1 90 0</inkml:trace>
  <inkml:trace contextRef="#ctx0" brushRef="#br1" timeOffset="48">9036 12343 228 0,'6'-3'88'0,"3"6"-48"0,5 2-40 16,-5 3 18-16,6 5 1 15,0 6 5-15,3 7-1 16,-3 3 0-16,-3 6-12 16,-3 2-2-16,-6 0-2 0,-6-3 3 15,-9 9 1-15,-6-4-23 0,-6-4-9 16,-3-1-50-1,-8 0-19-15,-1-10-21 16</inkml:trace>
  <inkml:trace contextRef="#ctx0" brushRef="#br1" timeOffset="49">9694 12560 204 0,'-3'-3'77'0,"6"3"-42"15,-9 0-10-15,6 0 27 0</inkml:trace>
  <inkml:trace contextRef="#ctx0" brushRef="#br1" timeOffset="50">9697 12554 454 0,'11'-2'31'0,"4"-1"-17"15,3 1-12-15,6-1-5 0,0 0-25 16,0 1-11-16,-1 2-42 15,1 0-18-15,0-6 3 16</inkml:trace>
  <inkml:trace contextRef="#ctx0" brushRef="#br1" timeOffset="51">10027 12544 108 0,'-3'-3'44'0,"3"3"-24"0,0 0-8 0,0 0 16 16,-3 0 1-16,0 0 3 16,-3 3-11-16,0 2-5 15,-3 3-9-15,0 5-7 0,3 3-1 16,0 3 1-16,6-3 2 15,3 0-3-15,6-3 0 16,3-3 5-16,6-2 5 16,9-5-3-16,0-6 2 15,-4-2-3-15,-5-3 2 16,-3-3 2-16,-6 1 5 16,-9-3 3-16,-9 2 4 15,-6 0-2-15,-3 1-2 0,1 2-9 16,-1 0-5-16,0 3-11 15,3 2-3-15,3 0-40 16,6 3-19-16,6 0-37 16</inkml:trace>
  <inkml:trace contextRef="#ctx0" brushRef="#br1" timeOffset="52">10610 12335 156 0,'-3'0'57'0,"6"3"-30"0,-3-3-25 0,0 5 12 16,0 5 4-16,0 6 6 15,0 3-7-15,3 7-2 16,0 1-8-16,0-3-5 15,-3-1-1-15,3 1 1 0,-3 0 1 16,0-3-1-16,0 0-2 16,0-2-26-16,0-3-12 15,0-3-50 1</inkml:trace>
  <inkml:trace contextRef="#ctx0" brushRef="#br1" timeOffset="53">10491 12531 192 0,'-6'-6'71'0,"9"4"-38"0,3 2-28 16,-6 0 25-1,18-6-11-15,3 1-12 16,3-3-4-16,0 0-3 15,2 3-11-15,4 0-5 0,6-3-56 16,-3 2-49 0,-1 1 40-16</inkml:trace>
  <inkml:trace contextRef="#ctx0" brushRef="#br1" timeOffset="54">10863 12488 148 0,'-18'-2'55'0,"10"4"-30"0,-4 1-14 0,6 5 18 15,0 0 0-15,-6 0 3 16,-6 0-13-16,0 0-6 16,3 2-8-16,6 3-6 0,0 3-2 15,6 0 2-15,6-3 0 16,6-2 1-16,3 0 0 16,0-6-9-16,3-2-2 15,0-3-5-15,0-6-1 16,-3 1 5-16,-3-3 5 0,0 0 6 15,-4-2 5 1,-2-1 3-16,0 0 3 0,-3 3-3 16,0-5 1-16,0 8-3 15,0 0 2-15,0 2-2 16,3 3 2-16,-3 0-4 16,6 3-2-16,0 2-3 15,3 3-1-15,0 2 2 16,0 1 2-16,3 2 0 15,0-2 2-15,-3-1-24 16,9-2-11-16,-6-2-58 16</inkml:trace>
  <inkml:trace contextRef="#ctx0" brushRef="#br1" timeOffset="55">11039 12338 140 0,'-3'-6'52'0,"3"9"-28"0,3 0-26 0,-3 2 11 15,0 3 11-15,3 5 10 16,0 6-5-16,3 7-2 16,-3 0-13-16,3 4-6 0,-3 1-1 15,3 1 2-15,0-3 2 16,3-2-6-16,-3-4-2 15,0-4-38-15,-1-6-14 0,1-5-33 16</inkml:trace>
  <inkml:trace contextRef="#ctx0" brushRef="#br1" timeOffset="56">11155 12345 168 0,'0'3'63'0,"0"5"-34"0,3 8-16 0,0-5 19 15,0 4-3 1,0 7 1-16,3 1-13 16,0 1-5-16,0 0-7 0,-3 2-4 0,0-2 2 15,0 0-2-15,0-3-1 16,6-5-30-16,0-3-15 15,-3-2-57 1</inkml:trace>
  <inkml:trace contextRef="#ctx0" brushRef="#br1" timeOffset="57">11393 12488 148 0,'0'-2'57'0,"0"-14"-30"0,0 11-32 15,-6 10 73 1,-3 0-23-16,-6 0-21 16,-2 1-12-16,-1 4-9 15,0-2-3-15,-3 0 3 0,3-3-4 16,3 1 0-16,3-1-1 0,3 0 0 16,3 1-3-16,9 2 1 15,3-1 2 1,6 4 1-16,3 0 1 0,6-1 0 15,0 1 0-15,0-1 2 16,0 1-6-16,2 0-1 16,1-3-84-1,-3-3-46-15,-3-5 57 16</inkml:trace>
  <inkml:trace contextRef="#ctx0" brushRef="#br1" timeOffset="58">11869 12433 108 0,'3'-3'44'0,"0"6"-24"0,0-1-10 0,0 4 12 0,0 4-4 15,-3 6 0-15,6 0-2 16,-6 0 0-16,0 0-8 16,0 2 1-16,0-2 2 0,0 0-6 15,0 0-1-15,0-3 0 16,0-2 0-16,0-1-2 15,0-2 1-15,0-2-2 16,0-1 2-16,-3-5 0 16,3 0 3-16,0-3-1 15,-3-2 2-15,0-3-4 16,3-3-2-16,0 1 0 16,0-1-1-16,0 1 0 0,0-1 0 15,0-2-3 1,6 2 0-16,0-5-1 0,3 6 3 15,0-1-2 1,3 3-1-16,-3 8 3 0,3 0 2 16,0 0-2-16,0 3-2 15,0 5 2-15,-1 0 0 16,-2 0 1-16,0 2 0 16,-3 1 2-16,0-1 1 15,-3 1-1-15,0-3-2 16,-3 0 3-16,3-3 0 15,-3 1-1-15,0-6 1 16,0 0-2-16,3 0 2 16,0-3 0-16,0-2 1 15,3-6-5-15,0 0 1 0,0-2-2 16,6 3 0-16,3 2 0 16,-3 0-2-16,0 2 0 15,-4 4 3-15,1 4-2 16,0 4 1-16,0-1 2 15,-3 3 2-15,0 0-1 16,0 0-1-16,-3 0-57 16,3 0-61-1</inkml:trace>
  <inkml:trace contextRef="#ctx0" brushRef="#br1" timeOffset="59">12361 12520 88 0,'3'0'33'0,"-6"0"-18"0,3 0-2 15,-3 3 14-15,0-3-13 16,-3 0-2-16,-3 2-8 15,-3 1-3-15,-3 2 2 16,0 1 2-16,-3 2-2 16,0 2-4-16,3 1 0 0,1 2 1 15,2 0 0-15,6 0 2 0,3 1 1 16,9-1-4-16,3-3 1 16,3-4 2-16,2-4 3 15,1-2-9-15,0-2-4 16,3-6-1-16,3 0 3 15,-3-3 3-15,-3 1 4 16,-4-1 0-16,-2-2-1 16,-3 0 1-16,0 2-1 15,-6-2 0-15,0 2 2 16,-3 3 14 0,0 6 9-1,0 2-17-15,3 2-8 16,3 4-1-16,0-1 1 0,3 5 1 15,-3 1-1 1,3 0 1-16,0-1-1 0,0 1 0 16,0-1 0-16,0-2-14 15,0 0-5-15,3-2-45 16,-3-4-21 0,6-2 44-16</inkml:trace>
  <inkml:trace contextRef="#ctx0" brushRef="#br1" timeOffset="60">12494 12533 112 0,'-2'0'44'0,"2"6"-24"0,0-1-19 0,2 0 8 16,1 0 1-16,0 3 1 15,0 0-5-15,3 0-2 16,-3 0 0-16,0 0 0 15,0 0-42-15,0-3-17 16,-3 1 4-16,0-6 4 16</inkml:trace>
  <inkml:trace contextRef="#ctx0" brushRef="#br1" timeOffset="61">12486 12449 140 0,'-3'-3'55'0,"6"0"-30"0,0 1-40 0,0 2 5 0,2 0-13 15,1 0 0-15,9 0-19 16,-6 0-8-16,0 2 22 16,0 1 11-16</inkml:trace>
  <inkml:trace contextRef="#ctx0" brushRef="#br1" timeOffset="62">12590 12562 60 0,'-3'14'24'0,"-6"-9"-12"0,12 6-14 0,-6-9 6 16,0 3-3-16,9-2 2 15,-6-3 7-15,3 0 3 16,0 0 2-16,3-3 1 16,0-2-11-16,0 0-5 15,0-3 0-15,3 0 1 16,-1-3 0-16,1-2 2 15,0 3 0-15,0 2 3 16,0 0 1-16,0 2 3 16,0 6 4-16,0 0 3 15,0 3-5-15,0 2-2 16,0 1-5-16,0-1-4 16,-3 3 0-16,0 0-1 0,0 0 0 15,-4 0-7-15,1-3 0 16,0 0-59-16,3 1-27 15,6-1 46-15</inkml:trace>
  <inkml:trace contextRef="#ctx0" brushRef="#br1" timeOffset="63">12867 12599 160 0,'-3'0'63'0,"6"0"-34"0,-3 0-36 16,0 0 10-16,0 0-3 15,0 0 2-15,0 0-12 16,0 0-6-16,6 3-49 0,-1 0-22 16</inkml:trace>
  <inkml:trace contextRef="#ctx0" brushRef="#br1" timeOffset="64">13006 12510 124 0,'-17'-14'46'0,"14"14"-24"0,0 11-30 0,0-6 7 15,0 0 5-15,-3 3 7 16,0 3 1-16,3 2 1 16,0 0-7-16,3 3-2 15,3-2-2-15,3-1 1 0,6-3 0 0,3-2 10 16,2-5 3-16,1-6-3 15,3-2 0-15,0-3-6 16,-3-3-2-16,-6 1 2 16,-3-1 2-16,-6 1 2 15,-6-1 1-15,-6-2-4 16,0 2 0-16,-3-2-7 16,0 3-3-16,-3 2-24 15,0 5-10-15</inkml:trace>
  <inkml:trace contextRef="#ctx0" brushRef="#br1" timeOffset="65">13518 12496 112 0,'0'-2'44'0,"0"15"-24"0,-3-5-8 15,3-11 16-15,-3 6-10 16,-5-1-2-16</inkml:trace>
  <inkml:trace contextRef="#ctx0" brushRef="#br1" timeOffset="66">13483 12525 259 0,'-9'3'1'0,"9"2"-3"16,6 1-2-16,0-1 0 15,3 3 3-15,0 0-2 0,2 2 1 16,1 1 4 0,-3 0 3-16,-3 2 2 0,-6 0 3 15,-3-2 6-15,-3-1 2 16,-3 1-7-16,0-3-4 15,-8 0-7-15,5-3 0 16,-3-2-27-16,3-3-9 16,0-3-44-1</inkml:trace>
  <inkml:trace contextRef="#ctx0" brushRef="#br1" timeOffset="67">13611 12544 88 0,'-3'5'33'0,"3"3"-18"0,0 8-9 16,0-5 11-16,0 4 15 16,0 4 7-16,-3 7-18 15,0 4-9-15,0-1-8 16,0 0-4-16,3-3 1 15,0-2 1-15,0-5 1 0,0-4 1 16,0-1 0-16,0-4 0 16,-3-2 0-16,0-5 0 15,0-6 2-15,0-2-3 16,-3-6 0-16,3-7-6 16,-3-9 0-16,3-4 1 15,0 1 1-15,3 1 1 0,3 0 2 16,3 3 1-16,0 2 1 15,3 5-2-15,3 1 1 16,0-1 2-16,3 4 4 16,-1 1-2-16,1 6-2 15,3 3-5-15,-3 5 0 16,0 3 0-16,-6 2 2 16,-3 3 3-16,-6 3 4 15,-3-1 2-15,-3 3 1 16,-3 1-9-16,0-4-1 0,0-2-18 15,0 0-4-15,0-3-25 16,3-2-9-16,0-3-27 31</inkml:trace>
  <inkml:trace contextRef="#ctx0" brushRef="#br1" timeOffset="68">13760 12549 124 0,'3'3'46'0,"2"2"-24"0,4 3-17 16,-3-3 13-16,0 1 1 16,0-1 1-16,3 0-3 15,0 1 2-15,3-4-10 0,0-2-3 0,-3 0 0 16,0-2-1 0,0-4 0-16,0 1-3 0,-3-3-2 15,0 0 3-15,-3 0 0 16,-3 0-4-16,-3 0-1 15,0 0-10-15,-3 3-3 16,-3 5 1-16,0 0 3 16,-3 3 7-16,3-1 4 15,0 6-1-15,0 0 0 16,0 5 5-16,3 1 5 16,3 2-7-16,0-1-1 15,6 1-1-15,3-2 2 16,3-4-36-16,6-2-61 15,15-5 8 1</inkml:trace>
  <inkml:trace contextRef="#ctx0" brushRef="#br1" timeOffset="69">14069 12523 160 0,'-24'-3'60'0,"15"6"-32"0,-6-1-37 15,10 4 7-15,-4-1 3 16,-6 3 6-16,3 0-1 16,3 2 2-16,0 4-5 15,3-1-2-15,6 0 2 0,0 0-4 16,3-2 0-16,3-3-4 16,3-3-1-16,3-2 0 15,3-3 2-15,0-3-5 0,-4-2-1 16,1-3 2-16,0 0 3 15,-3 0 7-15,0 0 4 16,-3 3 3-16,3 0 5 16,-6 2-8-16,0 3-3 15,-3 0-2-15,6 5 1 16,0 3-3-16,0 3-2 16,0-1 6-16,0-2 3 15,0 0-6-15,0 0-1 16,0-3-27-16,5-2-9 15,4-3-25-15</inkml:trace>
  <inkml:trace contextRef="#ctx0" brushRef="#br1" timeOffset="70">14251 12345 116 0,'-3'-2'44'0,"6"2"-24"0,-3 8-28 16,0 0 5-16,3 2 13 16,-3 6 10-16,3 3 5 15,-3 4 5-15,0 4-12 16,0-1-5-16,0 4-8 16,0-1-2-16,0-3 3 0,0-2-3 15,3-3 0-15,-3-2-8 0,3-6-4 16,0-5-121-1,5-3 42 1</inkml:trace>
  <inkml:trace contextRef="#ctx0" brushRef="#br1" timeOffset="71">14426 12536 104 0,'0'-3'41'0,"0"6"-22"0,-3-3-22 0,-9 0 14 16,-2 0 7-16,-1 3 1 16,-3-1 4-16,0 1-13 15,0 2-6-15,3 0-2 16,3 1-2-16,3-1 0 0,3 0 0 16,3 1 2-16,3-1 8 15,6 3 5-15,6 0-3 16,6 0-2-16,3 0-8 15,0 0-1-15,0 0-1 16,-1-3 0-16,1-2-29 16,0-3-13-16,0 0-31 15</inkml:trace>
  <inkml:trace contextRef="#ctx0" brushRef="#br1" timeOffset="72">14557 12615 184 0,'-3'0'68'0,"6"3"-36"0,-3 0-35 0,0-3 11 16,0 0-6-16,0 0-2 15,3 2-2-15,-3-2 1 16,3 3-56-16,0 0-25 16,3-1 20-16,6-2 10 15</inkml:trace>
  <inkml:trace contextRef="#ctx0" brushRef="#br1" timeOffset="73">14760 12547 144 0,'-12'-6'55'0,"9"9"-30"0,-3 2-29 16,3-2 8-16,-3 2 2 15,0 3 4-15,0 3 6 16,3 2 4-16,3 0-10 15,3 0-3-15,3 1-1 0,3-1 3 16,3-3 5-16,6-4-2 16,2-6 3-16,-2-3-2 15,0-2 0-15,-3-3-3 16,-3-3-1-16,-6-2 3 16,-3 0 3-16,-12-3-11 15,-3 3-4-15,-3-3-27 0,-3-3-12 16,0 3-62-1,4 3-33-15,-1 0 60 16</inkml:trace>
  <inkml:trace contextRef="#ctx0" brushRef="#br1" timeOffset="74">15435 12449 124 0,'-18'0'49'0,"7"2"-26"0,-7 17-25 0,12-14 9 0,-3 6-1 16,0-1 1 0,3-2-3-16,0 0-1 0,3 0-1 15,6 0 3-15,6 0 1 0,3 3 0 16,3-1 1-16,0 1 2 15,-4-1 5-15,-2 1-2 16,-6-1 3-16,-3 1 1 16,-6-3 2-16,-2 0-6 15,-4 0-2-15,0-3-8 16,0-2-3-16,0-3-20 16,0-3-7-16,0 1-38 15,3-4-42 1,9-2 33-16</inkml:trace>
  <inkml:trace contextRef="#ctx0" brushRef="#br1" timeOffset="75">15480 12285 84 0,'0'0'33'0,"0"2"-18"0,3 22-5 0,0-16 12 16,0 5 1-16,0 3 3 16,0 5-5-16,0 6-1 0,-3-1-7 15,0-2 0-15,0 0-8 16,0-3-1-16,0-2 2 16,0-4-3-16,0-1 0 0,0-4-1 15,0-2 1-15,-3-3 0 16,3 1 1-16,0-4 0 15,0-2 2-15,0-2-8 16,0-4 0-16,3 1-5 16,3 0 2-16,0 0 1 15,3-1 2-15,0 1 5 16,3 0 6-16,-1 2-1 16,1 3 1-16,0 3-3 15,0 2-1-15,0 3 1 16,-3 0 1-16,0 0-3 15,-3 0-3-15,0 0 2 0,0 0 0 16,-3 0-10-16,0-3-5 16,3 0-30-16,-3-2-12 15,6-1-30 1</inkml:trace>
  <inkml:trace contextRef="#ctx0" brushRef="#br1" timeOffset="76">15730 12552 132 0,'-15'-3'52'0,"27"6"-28"0,-6-1-17 0,-6-2 15 0,0 0-9 16,-3 6-2-1,6-1-2-15,0 3-1 16,0 0-4-16,0 3-3 0,3-1 2 16,0 1 2-16,3-3 2 15,0 0 5-15,0-3 5 16,3-5 2-16,-1 0 1 0,-2-3-7 15,0-2-3-15,-3-3-3 16,-3 0 0-16,-3-3-2 16,-3 1 0-16,-3-1-3 15,-3 3 1-15,0 0-7 16,-2 0-1-16,-4 1-14 16,0 1-3-16,3 4-21 15,0-1-8-15,6 0-15 16</inkml:trace>
  <inkml:trace contextRef="#ctx0" brushRef="#br1" timeOffset="77">15855 12533 108 0,'0'3'41'0,"0"2"-22"0,3 6-16 0,0-3 12 16,0 0-3-16,3 2 3 15,0 1 1-15,0-1-1 16,0-2-1-16,0-2 1 16,3-1-8-16,0-5 2 0,0-3 4 15,-1-2-5-15,1-3 0 16,0 0-4-16,0-2-1 16,-3-1-1-16,3 0-2 15,0-2 1-15,-3 3-1 16,0 2-5-16,0 5 1 15,-3 3-3-15,0 3 0 16,6 2 4-16,-3 0 3 16,0 3-1-16,3 3 0 0,0-1 1 15,-1 4 2-15,1-4-1 16,0 1-1-16,0-3-8 16,3-6-5-16,0-2-35 15,0-5-47 1,3-3 17-16</inkml:trace>
  <inkml:trace contextRef="#ctx0" brushRef="#br1" timeOffset="78">16176 12277 180 0,'-2'-3'68'0,"4"6"-36"0,-4-1-40 0,2 9 12 15,0 2 2-15,0 8 4 16,0 3 3-16,0 5 5 15,2 3-10-15,4 0 0 0,0-1-1 16,-3 1-3-16,0-3-1 16,0-2-1-16,0-3 1 15,3-6-33-15,-3-2-12 16,3-5-47 0</inkml:trace>
  <inkml:trace contextRef="#ctx0" brushRef="#br1" timeOffset="79">16049 12491 212 0,'2'0'79'0,"4"0"-42"0,3-3-30 16,-3 3 18-16,6 0-7 15,3-2 0-15,6-4-10 16,3 1-5-16,0 0-2 15,2 0-21-15,1 2-7 0,0 3-61 16,3 8-45 0,-6 0 51-16</inkml:trace>
  <inkml:trace contextRef="#ctx0" brushRef="#br1" timeOffset="80">16355 12586 232 0,'-15'6'88'0,"12"-1"-48"0,-3 0-49 0,6-2 14 15,-3-1-3-15,0 1 1 16,3-3-8-16,0 0-4 16,0 0-42-16,6 0-16 15,6 0-15-15,3 0-2 16</inkml:trace>
  <inkml:trace contextRef="#ctx0" brushRef="#br1" timeOffset="81">16560 12523 172 0,'-11'-3'66'0,"8"6"-36"0,0-1-37 16,0 4 8-16,0-1 6 15,0 3 8-15,-3 0-2 16,3 5 3-16,3 0-9 16,3 3-2-16,6 0 1 0,0-3 1 15,5-2 3-15,1-6 4 16,9-5 1-16,-3-5-6 15,-3-3-1-15,-3 0 5 16,-6-3 1-16,-9-2 10 16,-6 0 7-16,-6-3-12 15,-3 3-3-15,-3-3-23 16,0 3-8-16,0 0-68 0,6 2-30 16</inkml:trace>
  <inkml:trace contextRef="#ctx0" brushRef="#br0" timeOffset="82">4285 13668 80 0,'-3'-5'33'0,"6"5"-18"0,0 0 6 15,-3 0 17-15</inkml:trace>
  <inkml:trace contextRef="#ctx0" brushRef="#br0" timeOffset="83">4291 13671 244 0,'3'16'40'0,"0"0"-21"15,-3 5-3-15,0 0-2 0,3 0-3 16,-3-2 1-16,0-1-5 15,3-2 1-15,0 0-1 16,0-3 3-16,0-2-5 16,0-3-3-16,-3-3 1 15,0-5 0-15,3 0 1 16,0-3 0-16,0-4-5 0,0-4-1 16,0-2-2-16,6-3 0 15,-3-3 0-15,0 1 3 16,3 2-2-16,-1 0 1 15,1 5 2-15,-3 4 2 16,0 1-8-16,0 6-1 16,0 8 4-16,0 3 1 15,-3 5 2-15,0 0 2 16,0-1 3-16,-3 1 2 16,0-3-3-16,0 1-1 15,0-4-1-15,0-2-2 16,3-2 3-16,-3-6 0 15,3 0-1-15,3-3-2 0,0-2 1 16,3-9-1-16,0-2 0 16,0 1 0-16,3-1-5 15,0 3 1-15,-1 2 2 16,4 3 3-16,0 3 0 16,0 5-1-16,0 2 1 15,-3 4-1-15,0 4 0 16,-3 1 2-16,-3 2-1 15,0 0 2-15,-3-2-7 16,0-1-1-16,-3-2-23 16,0 0-8-16,6-2-73 31</inkml:trace>
  <inkml:trace contextRef="#ctx0" brushRef="#br0" timeOffset="84">4827 13721 116 0,'0'-8'44'0,"0"3"-24"0,-12 2-6 0,6 3 17 15,-3 0-2-15,0 6 1 16,-3-1-15-16,0 6-4 16,-3 2-7-16,4 3-3 0,-1 2 2 15,3-2 0-15,3 0 1 16,6 0 0-16,3-3 2 15,3-2-3-15,6-3 0 0,-1-3 1 16,7-2 0 0,-3-3-5-16,3-6 1 0,-3-7-2 15,0 0 0-15,-3 0 2 16,-3-3 0 0,0 2 2-16,-3 1 1 0,-3 0-1 15,0 2 1-15,-3 3-2 16,0 3 2-16,0 5-4 15,0 0 0-15,0 5 1 16,3 6 0-16,-1 0 2 16,4 5 3-16,0-1-2 15,3-1-2-15,0-1-7 16,0-3-1-16,3-2-26 16,-3 0-8-16,0-2-45 15,0-1-20-15,3 0 53 16</inkml:trace>
  <inkml:trace contextRef="#ctx0" brushRef="#br0" timeOffset="85">5011 13729 164 0,'-6'0'63'0,"6"3"-34"0,0 2-30 0,0 0 12 15,0 3 8-15,0 6 5 16,0-1-6-16,0 3-3 15,0-3-8-15,0 0-7 0,0-2-1 16,0-1-26-16,3-2-9 16,0 0-44-16,0 0-25 15</inkml:trace>
  <inkml:trace contextRef="#ctx0" brushRef="#br0" timeOffset="86">4997 13690 156 0,'-6'-11'57'0,"6"11"-30"0,0-3-40 16,0 3 4-16,0 0-30 15,6 0-13-15,-1 0 3 16,1 3 4-16</inkml:trace>
  <inkml:trace contextRef="#ctx0" brushRef="#br0" timeOffset="87">5136 13766 152 0,'0'16'57'0,"-3"-5"-30"0,3 7-25 0,0-12 12 16,0 1 2-16,0 1 2 15,0 0 2-15,0-2 0 16,0-1-11-16,0-2-5 0,0-1-3 16,0-2 1-16,0-2 1 15,0-4-4-15,0-4-1 16,3-4-4-16,3 1 1 15,0 0 3-15,0 0 1 16,0 0-2-16,3 5 2 16,0 0 1-16,3 2 2 0,0 4 3 15,0 2 2-15,0 5 5 16,0 3 3-16,0 0-4 16,-4 5 1-16,1 0-7 15,-3 1-1-15,0-1-4 16,-3 0-1-16,3-2-17 15,-3-1-8-15,3 1-57 16</inkml:trace>
  <inkml:trace contextRef="#ctx0" brushRef="#br0" timeOffset="88">5476 13869 156 0,'0'3'57'0,"-3"-3"-30"0,-3 3-25 0,3-1 14 16,0 1 1-16,-3 0 4 15,0-3-9-15,3 0-2 16,0 0-6-16,0 0-7 0,3 0-1 16,0 0-3-16,0 0 0 15,0 0 1-15,0 0 2 16,0 0-3-16,3 2 0 15,0 1-27 1,0 0-57-16,3-1 7 16</inkml:trace>
  <inkml:trace contextRef="#ctx0" brushRef="#br0" timeOffset="89">5669 13721 132 0,'-12'-2'52'0,"9"2"-28"0,-3 2-17 16,3 1 13-16,-3 2 1 15,-2 6 4-15,-1 2 0 16,0 3 0-16,3 0-14 16,3 2-4-16,3 1-1 0,6-1-1 15,3 1 2-15,6-6 0 16,8-2 1-16,4-6 2 15,0-8 4-15,3-2-4 0,-1-6 2 16,-2-7-3-16,-9-1 2 16,-6 1 0-16,-9-1 1 15,-6 1 0-15,-6 2 2 16,-6 0-9-16,-3 0-3 16,0 6-22-16,4 2-7 15,-1 2-50-15,6 9-22 16,3-3-4-1</inkml:trace>
  <inkml:trace contextRef="#ctx0" brushRef="#br1" timeOffset="90">5895 13687 104 0,'-3'0'41'0,"6"3"-22"0,0-3-11 0,-3 0 13 15,0 0 8-15,3 0 6 16,-3 0-3-16,0 0 1 16,0 0-19-16,0 0-1 0,0 0-2 15,0 0-6-15,-3 0-3 16,3 0-1-16,-3 0-1 15,3 0 0-15,0 0 0 16,0 0-3-16,6 0 0 0,0 0-1 16,0 0 3-16,0 2 4 15,0-2 3-15,0 3 0 16,-6-3 1-16,0 0 5 16,0 0 2-16,-3 0-3 15,-3 0-1-15,-3 0-4 16,0 0-1-16,0 0-3 15,1-3-2-15,2 1 3 16,3-12 0-16,3 6-6 16,0 3 0-16,0 0 1 15,3 2 1-15,0 6 1 16,0-1 0-16,-1 1 0 16,-2-3 2-16,0 0-1 0,0 0-1 15,6 3-41-15,0-9-18 16,0 12-49-1</inkml:trace>
  <inkml:trace contextRef="#ctx0" brushRef="#br1" timeOffset="91">5901 13835 104 0,'0'0'41'0,"0"0"-22"16,3 0-22-16,-3 8 47 15,0 0-14-15,0-3-4 16,0 1-5-16,0-1-12 16,0-3-3-16,-3 1 0 0,0 0 1 15,0-3 3-15,0 0-3 16,0 0-2-16,3-3 2 16,0-5-4-1,3 3-2-15,0 0-3 0,0 2 1 16,3 0 1-16,0 1 2 15,-3 2 1-15,0 5 1 16,0 0-2-16,-3-2-2 16,0 0 7-16,-3-1 5 15,-3 3-2-15,0-2 0 16,0 0-2-16,0-3 0 16,1 0-9-16,-1 0-4 15,3 0 11-15,0 0 6 16,3 0-6-16,0 0-3 15,0 0-5-15,3 0-1 16,0 0 2-16,-3 0 2 16,6 0 2-16,-6 0 1 0,0 0 4 15,0 0 3-15,0 0 0 16,0 2 3-16,-3 1-5 16,0-3-1-16,0 0-2 15,0 0-1-15,0 0-3 16,3 0-2-16,0-3-2 15,0 3 1-15,0 0-1 16,0 0-2-16,3 0 3 16,0 0 0-16,-3 0-2 15,0 0 2-15,0 0 3 16,0 0 1-16,0 0-1 16,0 0-2-16,-3 0 1 15,0 0 1-15,3 0-1 16,0 0 2-16,0 0-2 0,0 0-1 15,0 0-8-15,0 0-5 16,0 0-24-16,0 0-11 16,0 0-70-1</inkml:trace>
  <inkml:trace contextRef="#ctx0" brushRef="#br1" timeOffset="92">6562 13687 92 0,'0'0'35'0,"3"3"-18"0,-3 2-2 0,3 0 15 15,-3 6-3-15,3 2 1 16,0 3-2-16,-3 5-1 15,0 3-14-15,3-3-4 0,0-3-3 16,0-2 0-16,0 0 0 16,0-3-5-16,0-2 1 15,0-3 2-15,-3 0 1 16,0-3 1-16,0-2 2 16,0-3 6-16,0 0 4 15,0-3-8-15,0-2-2 16,0-3-4-16,0-8-2 0,0 0 1 15,3 0 1-15,0 0-3 16,0 1 0-16,0 1-1 16,0 1 0-1,0 3 0-15,3 2 0 0,3 5 0 16,0 3-2-16,0 5 0 16,-1 1 3-16,1 7 0 15,-3 3 3-15,0 0-1 16,-3-3 2-16,0-3 0 15,0 1 1-15,0-3 0 16,-3-3 0-16,0 0-2 16,0-5-2-16,0 0 3 15,3-7 0-15,3-7-1 0,0-2 1 16,3 3-2-16,0 0-1 16,3 0 1-16,0 2-1 15,0 3-3-15,0 3 2 16,-1 5 1-16,1 0 2 15,0 3-1-15,-3 2-1 16,-3 5 1-16,0 1 1 16,-3 2-1-16,0 0 2 15,0-2 0-15,-3-3 1 16,0 0-20-16,3 0-7 16,0-3-26-16,0 0-9 15,0-2-18 1,6-3-20-16,9-5 40 15</inkml:trace>
  <inkml:trace contextRef="#ctx0" brushRef="#br1" timeOffset="93">7021 13750 124 0,'0'-10'49'0,"-3"7"-26"0,0 1-7 16,0 2 16-16,0 0-9 15,-6 0 0-15,0 2-12 16,0 3-2-16,0 3-5 15,-6 0-5-15,0 8 0 0,0-3 1 16,6 6 0-16,6-3 0 16,3 0 0-16,9-3-3 15,0 0 2-15,3-2 3 16,0-3 1-16,3-3-1 0,0-5-2 16,3-3 3-1,-6 1 0-15,0-6 1 0,-4 0 2 16,1-5-3-16,-3-3-2 15,-3 2 0-15,3-1 1 16,-6 1-1-16,3 1-1 16,0 5 3-16,-3 0 2 15,0 3-4-15,3 2-1 16,-3 3-5-16,9 6 1 16,-3-1 2-16,3 0 1 15,0 8-2-15,0 3 2 16,0-2 1-16,0-1 2 15,0-3-6-15,0-2 1 16,0-2-37-16,-1-1-13 16,1-8-26-1</inkml:trace>
  <inkml:trace contextRef="#ctx0" brushRef="#br1" timeOffset="94">7247 13711 156 0,'-3'0'57'0,"3"2"-30"0,0 4-25 16,0-1 14-16,0 3-1 16,0 0 3-16,3 2-8 15,-3 6-1-15,3 0-5 16,0 3-5-16,-3-3 0 0,3-3-8 0,-3-3-4 16,0-2-70-1,3 0-30-15,-3-10 57 16</inkml:trace>
  <inkml:trace contextRef="#ctx0" brushRef="#br1" timeOffset="95">7235 13676 140 0,'0'-2'52'0,"3"2"-28"0,0-3-44 0,-3 3 4 16,6 0-36-16,0 3-14 0,0-1 32 15,3 1 16 1</inkml:trace>
  <inkml:trace contextRef="#ctx0" brushRef="#br1" timeOffset="96">7351 13806 116 0,'0'24'44'0,"0"-11"-24"0,0-2-17 15,0-6 10-15,0 0 0 16,0-5 5-16</inkml:trace>
  <inkml:trace contextRef="#ctx0" brushRef="#br1" timeOffset="97">7360 13867 255 0,'6'0'19'0,"0"-5"-1"0,0-6-6 16,0 0-2-16,0 1-9 15,0-3 0-15,0-3 1 0,3 0 1 16,2 0-4-16,-2 3 1 16,0 2-2-16,3 3 0 15,0 3 2 1,0 2 2-16,0 3-1 15,3 6 2-15,-3 1 0 0,0 1 3 16,-3 0-3-16,2 0 0 16,-2-2-1-16,-6 7-6 15,0 0 0 1,6 6-77 0</inkml:trace>
  <inkml:trace contextRef="#ctx0" brushRef="#br1" timeOffset="98">7693 13877 140 0,'-3'0'55'0,"3"0"-30"0,0 3-16 16,0 0 14-16,-3-1 0 15,0-2 1-15,0 3-7 16,0-3-2-16,-3 0-9 15,3 0-4-15,1 0-1 0,-1 0-1 16,3 0 2-16,0 0-10 16,0 0-2-16,0 0 3 15,0 0 1-15,0 0 4 16,3 0 3-16,-1 3-7 0,-2-3-1 16,0 0-18-16,6 2-9 15</inkml:trace>
  <inkml:trace contextRef="#ctx0" brushRef="#br1" timeOffset="99">7937 13713 120 0,'-3'-10'46'0,"-3"10"-24"0,-2-6 1 0,5 6 18 0,-3 0-13 16,-3 6-3-16,-3-1-15 16,-3 6-4-16,-3-1-4 15,3 3 1-15,3 6 2 0,9 2-2 16,6-2-2-16,6-1 2 16,3-2 2-16,9 0 0 15,0-5 2-15,11-4-9 16,-2-1 0-16,0-4-40 15,-3-10-14-15,0-7-29 16</inkml:trace>
  <inkml:trace contextRef="#ctx0" brushRef="#br1" timeOffset="100">7345 13711 88 0,'0'5'33'0,"3"0"-18"0,-3 9 4 0,-3-9 16 15,6 5-4 1,0 1 2-16,-3 5-15 0,0 2-3 15,3-2-9-15,0-3-2 0,-3 1 0 16,6-4 0-16,-6-2 0 16,6-2-2-16,-9-1-2 15,9 0 1-15,-9 0 1 16,3-5-1-16,-3 3 2 16,0-3 4-16,3 0 6 15,-3-3-5-15,3-5 0 16,6 3-6-16,0-8-2 15,-3 0 0-15,6 2 0 16,0 1-3-16,3-4 2 16,-1 4 1-16,1-1 0 15,0 3 0-15,3 0 0 16,0 3 0-16,0 2 0 16,0 3 0-16,0 3 0 0,0 2 4 15,-1 9 5-15,-2-1-3 16,-3 3 2-16,-3-1-3 15,0 1 2-15,-3 0-2 16,0-3 2-16,0 1-6 16,0-4-3-16,0-2-41 15,3-2-19-15,3-4-37 16</inkml:trace>
  <inkml:trace contextRef="#ctx0" brushRef="#br1" timeOffset="101">7208 13626 80 0,'0'0'33'0,"3"0"-18"0,0 0 4 0,-3 0 18 15,3 3-14-15,0-1-2 16,0 6-2-16,0 0 2 16,0-2-11-16,-3-1 3 0,0-5 3 15,-3-3 14-15,0 6-14 16,0-1-4-16,0-7-9 16,-3 3-3-16,3-1 0 15,0 0 2-15,0 1-1 16,3-1-1-16,0 0-4 15,3 1-2-15,0 2 0 16,3 0 4-16,-3 0 1 16,-3 0 1-16,0 0 0 15,3 8 2-15,-3-3 10 16,-3 0 4-16,0 0-3 16,-3-2 0-16,3 0-6 15,-3-3 1-15,3-6-5 16,0 1 0-16,3-8-3 15,3 2-3-15,0 3 2 16,3 0-2-16,0 3-1 16,-3 0 3-16,0 2 0 15,0 1 1-15,-3-1 0 16,0 0-3-16,0 1 2 16,0-1-184-1,6 6 61 1</inkml:trace>
  <inkml:trace contextRef="#ctx0" brushRef="#br1" timeOffset="102">8854 13674 108 0,'-3'-3'44'0,"0"3"-24"0,-3 3-4 0,3-3 18 16,-3 0-1-16,-6 2 3 15,1 1-7-15,-7 2-3 16,0 1-14-16,3-1-8 0,0 0 0 16,3 0-3-16,3 1-1 15,3-1-4-15,6 0 0 16,9 3 2-16,3 0 1 15,3 3-2-15,3-1 2 0,-3 1 3 16,0 2 1-16,-6-2 3 16,-4-1 3-16,-5 1 9 15,-5-1 6-15,-4-2-11 16,-9 0-2 0,0-2-5-16,0-1-1 0,-3-2-6 15,3-1 1-15,0-2-9 16,4 0-2-16,5 0-29 15,3 0-12-15,6-5-28 16,3-6-37 0,9 3 37-16</inkml:trace>
  <inkml:trace contextRef="#ctx0" brushRef="#br1" timeOffset="103">8893 13716 140 0,'3'-3'52'0,"-3"9"-28"0,3-1-30 0,3 0 8 16,-3 1 9-16,0 1 7 16,0 7 4-16,0 7 4 15,3 0-14-15,0 3 0 0,-3 2 1 16,0 3-3-16,-1-2 2 16,4-1-7-16,0-2-1 15,-3-5 0-15,0-3 0 16,0-6 0-16,0-2 0 15,-3-3 0-15,0-5 0 0,0 0-2 16,-3-5 1 0,-3-3 0-16,0-5 1 0,-3-3-5 15,1-5-1-15,2 0-2 16,3-3 3-16,3-3-5 16,3 1 2-16,6 2 2 15,-1 0 1-15,4 6 3 16,0 2 3-16,3 5-4 15,0 3-1-15,0 8 2 16,0 3 1-16,-3 2 1 16,-6 3 2-16,-6 3 6 15,-3 2 2-15,-6 0-5 16,0 1-1-16,0-4-15 0,0 1-8 16,0-3-21-1,0-3-7-15,0-5-117 16,9-3 61-1</inkml:trace>
  <inkml:trace contextRef="#ctx0" brushRef="#br1" timeOffset="104">9119 13764 176 0,'3'0'66'0,"0"2"-36"0,3 4-29 0,-3-4 16 16,3 1 2-16,0 0 5 0,3-1-3 15,0-2-3 1,3 0-10-16,0-2-5 0,-1-1-2 0,1-2-1 16,-3-1 2-16,0 1 1 15,-3-3 1-15,-3 0-5 16,-3 0 1-16,-3 0-9 16,-3 0-2-16,-3 3 4 15,-3 2 3-15,-3 3 1 16,1 6 1-16,-1-1 2 15,0 3 2-15,0 2-3 16,3 1 0-16,3 2 3 16,3 1 1-16,6 1-1 0,3-1 1 15,3-1-2 1,3-3 2-16,9-2-13 0,0-2-3 16,6-1-32-16,-1-8-10 15,1-5-27 1</inkml:trace>
  <inkml:trace contextRef="#ctx0" brushRef="#br1" timeOffset="105">9417 13700 184 0,'-6'-8'68'0,"-6"6"-36"0,0-1-22 0,9 3 26 16,-9 8-14-1,-6 0-13-15,3 2-8 16,3 4-2-16,1-1 0 0,2 3 3 0,3 2-1 15,3-2 2-15,3-3-2 16,6-2-1-16,0-3 3 16,2-3 0-16,4-2 1 15,3-3 0-15,-3-8-2 16,3 3 1-16,-6-3-4 16,0-3 0-16,-3 0 1 15,0 1 2-15,-3-1-1 16,0 3-1-16,0 0-2 15,-3 3 1-15,0 2-1 16,0 3-2-16,0 0 3 16,3 6 0-16,3 2-2 15,0 5 2-15,0 0 1 16,3 3 2-16,-1-3-3 0,4-2-2 16,0-3-23-1,0 0-10-15,0-8-23 16,0-3-46-16,0-5 23 15</inkml:trace>
  <inkml:trace contextRef="#ctx0" brushRef="#br1" timeOffset="106">9569 13488 164 0,'-3'-7'63'0,"3"7"-34"0,3 2-32 0,-3-2 11 16,3 8 2-16,-1 5 6 0,1 3 1 15,0 11 1 1,3 7-9-16,-3 0-1 0,0 1-1 16,0-6-3-16,0 5-3 0,0-5 0 15,-3-5 1-15,0-3-21 16,6-5-7-16,0-2-55 16,-3-9-36-1,9 0 52-15</inkml:trace>
  <inkml:trace contextRef="#ctx0" brushRef="#br1" timeOffset="107">9789 13660 104 0,'-6'0'41'0,"0"3"-22"0,-3 2-7 0,3 1 13 15,-3-1 0-15,-3 3 0 16,-3-3-8-16,-3 3 0 15,-2 0-10-15,2 0 0 16,3-3 0-16,3 1 1 0,3-1 0 16,3 3 2-16,3-3 4 15,6 3-8-15,6-3-1 16,6 3-1-16,3-2 0 16,0-1-13-16,-1-2-7 15,1-3-29-15,0 0-11 16,9-3-24-1</inkml:trace>
  <inkml:trace contextRef="#ctx0" brushRef="#br1" timeOffset="108">9926 13780 172 0,'0'5'66'0,"0"-5"-36"0,-3 2-22 15,3-2 18-15,0 3-6 16,-3 0 0-16,0-3-9 15,0 0-2-15,0 0-5 16,0 0-5-16,3 0 0 0,0 0-8 16,0 0-4-16,0 0-2 15,0 0-1-15,0 0 0 16,0 0 0-16,0 0-13 16,0 0-4-16,0 0-36 15</inkml:trace>
  <inkml:trace contextRef="#ctx0" brushRef="#br1" timeOffset="109">9988 13425 144 0,'0'-3'55'0,"3"6"-30"0,0 2-23 0,0 1 12 15,3 7 8-15,0 8 8 16,0 8 5-16,-3 13 0 16,0 1-18-16,-3-4-1 0,0 1 0 0,0-3-6 15,0-5-3-15,0-8-2 16,0-3 1-16,0-5-1 16,0-3 0-16,3-8-1 15,0 1 0-15,0-14-2 16,3-3-10-1,0-2-5-15,0 0 0 16,3-3 0-16,3 2 5 16,2 1 3-16,1 5 0 15,3 3 4-15,0 5 2 16,3 5 2-16,-3 6 3 16,-3 2 1-16,0 3 3 0,-4 0 1 15,-2 0-3-15,-3 0 0 16,0-1-10-16,-3 1-3 15,0-2-48 1,0-4-22-16,3-2-31 16</inkml:trace>
  <inkml:trace contextRef="#ctx0" brushRef="#br1" timeOffset="110">10932 13724 152 0,'6'-5'57'0,"-6"5"-30"0,0-3-10 0,0 3 22 16,0 0-9-16,-6 0 0 16,0 0-13-16,-3 3-5 15,-3-1-7-15,0 4-4 0,0-1 0 16,3 0-4-16,3 3 2 16,3 0 1-16,3 0 2 15,6 0-6-15,6 5-1 16,3 3 2-16,0-3 3 15,0 0-1-15,0-2 0 16,-9 0 1-16,-3-1 2 16,-3 1 5-16,-6-3 6 15,-6 0-9-15,0-3-2 16,-3-2 2-16,0-3 5 0,0 0-18 16,0-3-8-1,3 0-19-15,4 1-7 16,-1-9-30-1,6-5-36-15,6 0 37 0</inkml:trace>
  <inkml:trace contextRef="#ctx0" brushRef="#br1" timeOffset="111">11045 13504 124 0,'0'3'46'0,"6"0"-24"0,-9 5-13 0,3 0 14 16,3 2 2-16,-3 9 4 15,3 10-4-15,0 2-1 16,0 7-13-16,0 4-4 0,0-5-1 16,0-5-1-16,-3-3 2 15,3-3-4-15,-3-5-2 16,0-2 2-16,0-6 0 15,0-2 1-15,0-3 2 16,0-3-1-16,0-5 0 16,0-5-6-16,0-3-1 15,3-6-6-15,3-1 0 0,3-1-3 16,2 0 2 0,1 3 5-16,0 2 2 0,3 6-1 15,0 2 2-15,0 3 5 16,-3 8 2-16,0 5 2 15,-3 0 2-15,-3 1-3 16,0-1 1-16,-3 0-5 16,0 0-2-16,-1-2-11 15,1-3-6-15,0 0-32 16,3-3-14-16,0-5-25 16</inkml:trace>
  <inkml:trace contextRef="#ctx0" brushRef="#br1" timeOffset="112">11351 13803 152 0,'-8'19'57'0,"2"-14"-30"0,0 11-27 0,6-8 13 16,0 0 8-16,0 2 9 16,3 1-4-16,3 0-1 15,3-1-14-15,2-2 2 0,4-3 3 16,3-2-2-16,0-3 2 15,0-5-5-15,-3 0 1 16,0-3-5-16,-6 0-2 16,0-3 0-16,-7 0 1 15,-7-2-5-15,-4 0-1 16,-6 0-2-16,-3 0-2 16,-3 2-6-16,0 3-2 0,0 0-22 15,3 5-10 1,7 1-19-16,2-1-6 0,3 1-12 15</inkml:trace>
  <inkml:trace contextRef="#ctx0" brushRef="#br1" timeOffset="113">11468 13801 140 0,'11'23'52'0,"-8"-17"-28"0,0 7-24 16,3-5 13-16,-3 0 4 15,3 2 4-15,3-2 1 16,0 0-2-16,0-2-10 16,0-4 0-16,0-2 3 0,3-2-7 0,-3-4-3 15,0-2-9-15,-3 0-1 16,0-2 1-16,0-3 3 16,0-1 2-16,-6 4 1 15,3-1-3-15,-3 6 2 16,0 0-1-16,0 5-2 15,2 5 5-15,1 6 1 16,6-1 2-16,3 3 2 16,-6-2-5-16,6 2-1 15,-3-2 2-15,0-3 1 16,0-3-28-16,3-2-10 0,0-3-40 31,0-3-26-31,6-8 42 0</inkml:trace>
  <inkml:trace contextRef="#ctx0" brushRef="#br1" timeOffset="114">11744 13486 192 0,'-9'0'71'0,"9"5"-38"0,-3 8-43 16,3-2 11-16,0 5 8 15,3 16 6-15,0 2 4 16,0 0 3-16,0 1-12 15,0 7-6-15,0-8-2 0,0-2 0 16,0-5 1-16,0-4-28 16,-3-4-12-16,3-3-59 15</inkml:trace>
  <inkml:trace contextRef="#ctx0" brushRef="#br1" timeOffset="115">11587 13737 232 0,'3'-2'88'0,"3"2"-48"0,2-3-45 0,4 3 15 16,3-3-4-16,3 1 3 15,6-1-4-15,3 0-3 0,5 1-1 16,-2 2-39-16,0 0-14 0,6 2-45 15</inkml:trace>
  <inkml:trace contextRef="#ctx0" brushRef="#br1" timeOffset="116">12006 13867 76 0,'-3'5'30'0,"0"-2"-16"0,-3-1 12 0,6-2 35 16,-6 0-12-1,1 0-16 1,2 0-11-16,0-2-13 0,0-1-2 0,0 0 3 16,3-2-11-16,3 5-3 15,0-5-3-15,0 2 1 16,2 6 6-16,-5-3 2 15,6 3-3-15,-6-3-1 16,0 0 1-16,0 0 0 16,0 2-10-16,-3 1-3 15,0-3-48 1,3 0-44-16,3-3 36 0</inkml:trace>
  <inkml:trace contextRef="#ctx0" brushRef="#br1" timeOffset="117">12134 13515 152 0,'-3'0'57'0,"3"5"-30"0,0 3-36 0,0 0 9 15,0 11 9 1,0 10 8-16,0 2 5 0,3 1 2 16,0 8-13-16,0-3-4 0,0-5-1 15,0-6-1-15,0-2 2 16,0-3-4-16,-3-5-2 15,0-3 2-15,0-2 0 16,0-3 1-16,0-3 0 16,0-5-2-16,0 0 1 15,0-3-4-15,0-5 0 16,3 1-1-16,0-7-2 16,3 1 3-16,0 0 2 15,3-3 0-15,3 3-1 16,3 0 1-16,0 2 1 15,3 3 5-15,-1 0 4 16,1 5-2-16,0 6 2 0,3 5 0 16,-3 5 1-16,0 3 0 15,-3 0 0-15,-4 0-6 16,-2 2-4-16,0 1-4 16,-3-3 1-16,0-3-59 15,6 0-24-15,-3-5-22 16</inkml:trace>
  <inkml:trace contextRef="#ctx0" brushRef="#br1" timeOffset="118">5395 14224 52 0,'-9'-5'22'0,"6"2"-12"0,-2 6 3 16,2-3 14-16,-3 2 0 15,-3 1 4-15,-3 5-13 16,-6 5-3-16,0 3-7 16,0 3 0-16,6-1-5 15,3 1-2-15,0-1 2 0,6-2 0 16,3-3 1-16,6-2 2 15,6-3 1-15,0-3 1 16,3-5 0-16,0-3-2 16,0-2-1-16,-3-3-1 15,0 0 0-15,-3 0-2 16,0-2-2-16,-4-4 1 16,1 4 1-16,-3 2 1 0,0 0-1 15,0 3-4 1,-3 2-1-16,3 6 2 15,0 2 0 1,3 6 1-16,0 2-3 0,3 5 2 16,3 1 1-16,-3 2 0 15,-3 0 8-15,0 3 7 16,-6 5-3-16,-3-2 1 16,-3-6-4-16,-3-3 2 15,-9-2-6-15,3-3-1 16,0-5-2-16,-5-2-2 15,-4-6-19-15,6-3-10 16,3-8-27 0,3-4-52-16,12-4 18 0</inkml:trace>
  <inkml:trace contextRef="#ctx0" brushRef="#br1" timeOffset="119">5729 14240 88 0,'-21'0'33'0,"18"3"-18"0,-3-6-5 0,3 6 14 16,-3-1 7 0,-3 6 5-16,-3 0-10 0,0 0-4 15,-3 3-12-15,4-1-6 16,2 1-3-16,3 2-4 0,3 0 2 15,6 3 1-15,6 0 0 16,2-3 0-16,4-2 2 16,12-3-19-16,0-6-8 15,0-2-47 1,0-2-25-16,-1-4 46 16</inkml:trace>
  <inkml:trace contextRef="#ctx0" brushRef="#br1" timeOffset="120">5910 14224 144 0,'-15'0'55'0,"7"5"-30"0,-10 16-14 15,9-13 15-15,0 6-1 16,-3-1 0-16,3 0-10 16,3 0-4-16,0 3-6 15,6 0-6-15,9-3 0 0,6 1 1 16,6-4 2-16,14-5-6 15,1-2 1-15,3-3-43 16,0-3-19-16,-7-2-14 16</inkml:trace>
  <inkml:trace contextRef="#ctx0" brushRef="#br1" timeOffset="121">6830 14118 80 0,'6'-10'33'0,"-3"-9"-18"0,0 8 11 0,-3 9 18 16,0-1 1-16,-3 1 0 16,0-4-16-16,-3 1-5 15,-6 16-14-15,-3-4-2 0,-3 4-1 16,1 0-3-16,2-1-3 16,3 1 0-16,3-1-1 15,3 1-5-15,6 0 1 16,9-1 0-16,6 1 2 15,3-1 1-15,2 1 1 16,4 5 2-16,3 0 1 16,-6 0 3-16,-6-3 1 0,-9 0 10 15,-9 0 6-15,-3 0-10 16,-6-2-2-16,-9 0-5 16,-3-3 1-16,0-1-4 15,-2-1 0-15,-4-4-14 16,3 1-8-16,3-3-23 15,3-3-11-15,7 1-25 16,5-6-37 0,6-8 35-16</inkml:trace>
  <inkml:trace contextRef="#ctx0" brushRef="#br1" timeOffset="122">6741 13965 124 0,'-3'-3'46'0,"3"6"-24"0,0-1-10 0,0-2 13 16,3 8 2-16,0 3 3 16,0 15-7-16,0 3-2 15,0 6-12-15,3-1-3 0,-3 9-2 16,0-6-2-16,0-6-2 15,0 1 1-15,3-5 1 16,-1-1-1-16,-2-5-1 16,3-2-21-16,-3-3-9 15,0-3-58-15,0-5-29 16,-3-3 58 0</inkml:trace>
  <inkml:trace contextRef="#ctx0" brushRef="#br1" timeOffset="123">7163 14002 112 0,'0'-11'44'0,"-3"9"-24"0,1-1-4 0,-1 3 18 15,-3 0-7-15,-3 3-1 16,-6 2-11-16,-3 8-4 16,-3 0-6-16,0 11-4 0,0 0 0 0,1 5-1 15,5 0 2 1,0 6-1-16,9-4-1 0,6-2 1 16,6 0-1-16,9-2-3 15,0-6 2-15,8-2-4 16,4-4-1-16,0-4-28 15,0-6-13-15,0-2-26 16</inkml:trace>
  <inkml:trace contextRef="#ctx0" brushRef="#br1" timeOffset="124">7348 14113 92 0,'0'-8'35'0,"0"5"-18"0,-3-13 2 0,-3 14 18 16,0-1-3-16,0 0 1 16,-3 1-16-16,-3 10-6 0,-3 0-8 15,1 2-6-15,-1 4 0 0,0 1 1 16,3 4 0-16,0-1 0 16,6 6 2-16,3-5-1 15,6 2-1-15,6-3 1 16,6-2 1-16,0-2-1 15,12-4-1-15,-1-2-21 16,4-3-11-16,-3-2-33 16,-3-3-26-1,-1-3 32-15</inkml:trace>
  <inkml:trace contextRef="#ctx0" brushRef="#br1" timeOffset="125">7461 14108 116 0,'0'2'44'0,"3"11"-24"0,-3 1-6 0,0-4 15 15,3 4-8-15,0 4-1 16,0 3-10-16,0 3-2 15,0-3-4-15,-3 0-1 0,0 1 1 16,3-4-7-16,0-2-2 16,0-3-38-16,-3-5-51 15,3-3 11-15</inkml:trace>
  <inkml:trace contextRef="#ctx0" brushRef="#br1" timeOffset="126">7449 14129 168 0,'-3'-6'66'0,"9"9"-36"0,-3-3-15 15,0 0 18-15,3-3 1 16,3 1 5-16,0-3-13 16,3 2-4-16,3 0-12 15,3-5-6-15,-1 3-3 0,1 0-4 16,0-1 2-16,0 4-26 0,0-1-11 15,-3 8-39 1,-3 1-53-16,-6 2 32 16</inkml:trace>
  <inkml:trace contextRef="#ctx0" brushRef="#br1" timeOffset="127">7500 14232 156 0,'3'-3'57'0,"3"3"-30"0,3 0-32 0,3-2 12 16,2-1-4-16,1 0 3 16,3 1-1-16,0-1 2 15,0 0-28-15,0 1-13 16,-3-1-32-16,0 0-13 16</inkml:trace>
  <inkml:trace contextRef="#ctx0" brushRef="#br1" timeOffset="128">7708 14086 72 0,'0'16'30'0,"3"-13"-16"0,0 8 10 16,-3-4 19-16,0 4-8 15,0 5 0-15,0 2-16 16,-3 6-4-16,0 0-9 15,0-3-4-15,0-2-1 0,3-1 1 0,-3-4 3 16,3-1-2-16,0-3-2 16,3-2 2-16,0-2 0 15,3-1 1-15,3-3 0 16,0 1-2-16,6-3-2 16,6-3-15-16,-3 3-5 15,2 0-36 1,-2 0-43-16,-3 3 24 15</inkml:trace>
  <inkml:trace contextRef="#ctx0" brushRef="#br1" timeOffset="129">7905 14356 168 0,'-6'-2'66'16,"12"2"-36"-16,-6 0-33 0,0 0 13 0,0-3 2 15,3 0 4-15,0-2-4 16,3 0-2-16,-3-6-5 15,2-5-6-15,1 0 0 0,3-2-4 16,-3-3-1-16,0-3-4 16,0 0-1-16,0 0 6 15,0 1 4-15,3 4 0 16,0 0 0-16,0 14-1 16,-3 3-2-16,0 4 3 15,3 6 2-15,0 8 4 16,0 0 4-16,0 0 0 0,-4 8 0 15,1 2-5-15,0-5-3 16,0 0 2 0,-3-2 0-16,0-3-10 0,0 0-3 15,0-3-35 1</inkml:trace>
  <inkml:trace contextRef="#ctx0" brushRef="#br1" timeOffset="130">7925 14250 152 0,'-14'-5'57'0,"14"3"-30"0,-3 4-32 0,3-2 12 0,6 0-2 16,0 0 4 0,2 0-4-16,4-2-1 0,6-1-2 15,6-2-10-15,0 2-5 0,3 0-55 16,-1-2-27-1,1 0 48-15</inkml:trace>
  <inkml:trace contextRef="#ctx0" brushRef="#br1" timeOffset="131">8277 14110 156 0,'-21'0'57'0,"6"3"-30"0,0 0-29 15,9 2 9-15,-3 3 3 16,-3 5 4-16,0 3-1 15,0 2 2-15,1 6-8 0,2 0-2 16,6 0-1-16,3-3-2 0,6-2-2 16,3-1 1-16,2-2 1 15,7-3-17-15,6-5-6 16,-3-3-52 0,0-2-31-16,-3-3 43 15</inkml:trace>
  <inkml:trace contextRef="#ctx0" brushRef="#br1" timeOffset="132">8259 14248 168 0,'-3'-3'66'0,"3"3"-36"16,3 3-33-16,6-3 11 0,0 0 0 16,3-3 3-16,0 3-4 15,2 0 1-15,1 0-5 16,-3 0-2-16,0 5 0 0,-3 3-4 15,-3 3 2 1,-3 0 7-16,0-1 4 0,-6 1-3 16,3-1 1-16,0 1-5 15,0-3 0-15,0 0-3 16,0 0-3-16,0-3-5 16,6 0 0-16,0-2-38 15,3-3-17-15,0-3-11 16</inkml:trace>
  <inkml:trace contextRef="#ctx0" brushRef="#br1" timeOffset="133">8631 14044 176 0,'-3'-18'66'0,"3"33"-36"0,-3-20-13 0,0 10 20 15,-3 1-4-15,-3 7 1 16,-3 0-22-16,0 0-6 16,0 1-5-16,3-1-8 0,3 0 0 0,4 6 1 15,2-3 3-15,5-1 0 16,4 7-1-16,3 1 5 15,-3-1 1-15,0-4-3 16,-3-2 1-16,-6-3 2 16,-3 0 1-16,-6-2 3 15,0 0 3-15,-6-4-6 16,3-1-4-16,-2-4-18 16,-1-2-5-16,-6 0-23 15,6-2-8-15,3-6-31 16</inkml:trace>
  <inkml:trace contextRef="#ctx0" brushRef="#br1" timeOffset="134">8741 13967 136 0,'24'-5'52'0,"-12"8"-28"0,9 5-17 0,-9-3 15 16,-1 6 11-16,4 12 9 16,6 12-2-16,3 2 0 15,-3 5-22-15,-6 3-4 0,-6-8-2 16,-15 0-1-16,-6 3 1 16,-9 0-22-16,-6-1-10 0,-15 6-70 15,1-8-66 1,2-8 48-16</inkml:trace>
  <inkml:trace contextRef="#ctx0" brushRef="#br1" timeOffset="135">9289 14266 108 0,'-6'8'41'0,"3"-5"-22"0,3-3 8 16,0 0 23-16,0 0-6 16,0 0-4-16,6 3-11 15,0-3-4-15,3 0-14 0,3 0 2 16,5 0 1-16,1 0-10 15,3-3-1-15,0 0-14 16,3-2-5-16,0-3-45 0,-1 5-20 16,1 1-11-1</inkml:trace>
  <inkml:trace contextRef="#ctx0" brushRef="#br1" timeOffset="136">9842 14235 132 0,'0'-8'52'0,"0"5"-28"0,-3 0-4 0,-3 3 19 0,-2 0-6 15,-4 0-2-15,-3 3-11 16,-3 2-2-16,-3 3-11 16,0 3-2-16,-6 2-1 0,4 0-2 15,5 1 1-15,6 1 0 16,6 4 1-16,12 2 0 16,6 0 2-16,9 0 1 15,2-2 1-15,4-8-18 16,6-6-5-16,3-5-72 15,2-3-57 1,7-2 48-16</inkml:trace>
  <inkml:trace contextRef="#ctx0" brushRef="#br1" timeOffset="137">10384 14243 100 0,'-6'-3'38'0,"6"3"-20"0,0 3-8 0,0-3 19 16,3 7-8-16,0 4 5 16,3 0 3-16,0 2-16 15,-3 3 6-15,0 2 2 0,0 3-3 16,0 1 0-16,-3-4-4 15,3-2 1-15,-3-3-8 16,0-2-4-16,0-3 9 16,0-3 4-16,0-5-4 15,0 0 1-15,-3-3-8 16,3-2-3-16,0-3-1 16,0-2 1-16,0-4-6 15,0 1-1-15,3 0-3 16,3 2 2-16,0 1 2 15,0 2 2-15,3 2-1 16,0 4 1-16,0-1 0 16,-1 3-2-16,-2 5 5 15,0 1 1-15,-3 2 0 16,0 0-2-16,-3 0 3 0,3 0 0 16,-3-3-1-16,0-5 1 15,0 0-2-15,6-3-1 16,0-2 1-1,3-3-4-15,0 0 2 16,6 0-1-16,0 0-2 16,0 3 3-16,0 2 2 15,-1 3-5-15,1 3 1 16,-3 2 3-16,0 3 2 16,-3 3 2-16,-3-1 0 15,-3 3-2-15,0-2 1 16,-3 0-7-16,0-3 1 15,0-3-30-15,0 0-13 0,0-5-29 16,0 0-46 0,6 3 32-16</inkml:trace>
  <inkml:trace contextRef="#ctx0" brushRef="#br1" timeOffset="138">10819 14317 168 0,'-15'-6'63'0,"12"6"-34"0,-3 0-23 0,-3 0 17 16</inkml:trace>
  <inkml:trace contextRef="#ctx0" brushRef="#br1" timeOffset="139">10759 14314 326 0,'-15'5'27'0,"0"3"-14"0,3 3-8 0,4 2-2 16,2 3-4-16,3 0 0 15,3 0 3-15,3-3 1 16,6-3-1-16,2-4 1 15,4-4-4-15,-3-4 0 16,0-4-1-16,0-1 0 16,0-1 2-16,-3-3 2 15,0-2-1-15,-3 2-1 16,-3 1-2-16,0-1 1 16,-3 3 5-16,0 3 2 15,0-1 0-15,0 4-1 16,0 2-6-16,3 2 1 0,0 6 0 15,3 3 2-15,0 2-3 16,0 0 0-16,2 1 1 16,1-1 2-16,0-2-17 15,0-4-6-15,0-1-37 16,0-4-12-16,3 1-13 16</inkml:trace>
  <inkml:trace contextRef="#ctx0" brushRef="#br1" timeOffset="140">10976 14335 208 0,'-3'-3'79'0,"3"6"-42"0,3 2-43 0,0 1 12 16,-3 2 2-16,0 0 5 16,0 2-4-16,0 1-1 15,0-1-4-15,0 1-5 0,0-3-2 16,0 0-40-16,3-3-76 31</inkml:trace>
  <inkml:trace contextRef="#ctx0" brushRef="#br1" timeOffset="141">10953 14290 176 0,'-3'-13'68'0,"6"13"-36"0,0 0-53 0,-3 0 6 0,3 0-17 16,6 0-5-16,-1 0-20 16,7 0-6-16</inkml:trace>
  <inkml:trace contextRef="#ctx0" brushRef="#br1" timeOffset="142">11078 14359 168 0,'-3'13'66'0,"6"-5"-36"0,-6 3-24 16,3-6 17-16,0-5-5 15,0 0-1-15,0 0-1 16,0 0 3-16,0 0-11 16,3-3-2-16,0-2 0 0,0 0-5 15,3-3-1-15,0-3 0 0,-1 1 2 16,4-1-3-16,0 3 0 16,0-2-1-16,6 4 0 15,-3 1 2-15,6 5 2 16,0 3 1-1,-3 2 5-15,0 0 3 16,-4 3-4-16,-2 3-2 16,-3-1-2-16,0 1-3 15,-3-1-6-15,0 1-1 16,-3-3-35-16,3 0-14 16</inkml:trace>
  <inkml:trace contextRef="#ctx0" brushRef="#br1" timeOffset="143">11423 14425 180 0,'0'3'68'0,"3"-1"-36"0,-3-2-40 16,0 0 10-16,0 0 14 15,0 0 9-15,-3 3-6 16,0-3-1-16,0 0-10 15,0 0-3-15,0 0-1 0,3 0-9 16,0 0-4-16,0 0 2 16,0 0 2-16,3 3 3 15,-3-3 1-15,3 2 1 16,-3-2 2-16,0 0-1 16,0 0-1-16,0 0-26 15,0 0-12-15</inkml:trace>
  <inkml:trace contextRef="#ctx0" brushRef="#br1" timeOffset="144">11694 14319 160 0,'0'-8'63'0,"3"6"-34"0,-3-4-19 0,0 1 20 0,0 0 13 15,-3 2 21 1,-12 1-21-16,0 2-22 16,-3 2-14-16,0 3-5 0,0 3-7 15,1 3 1-15,2 2 2 16,3 3 1-16,6 3 1 16,6-1 0-16,9 1 8 15,9-3 5-15,5-3-2 16,10-5-1-16,9-8-15 15,3-3-6-15,-1-5-57 16,1-2-25-16,-6-1-21 16</inkml:trace>
  <inkml:trace contextRef="#ctx0" brushRef="#br0" timeOffset="145">4371 15044 96 0,'0'-2'35'0,"-14"2"-18"0,5-3 4 0,6 3 19 15,-3 3-1-15,-3-1 1 16,0 1-16-16,-3 2-6 16,0 3-11-16,3 0-7 0,-3-3-1 15,3 3 1-15,3 0 2 0,3-3-3 16,3 1-2-1,6-1-1-15,3 3 3 0,3-3 0 16,6 1 1-16,-3-1-3 16,-3 5 2-16,-3 1 5 15,-9 2 2-15,-3-2 4 16,-3-1 1-16,-3 1-5 16,-3-3-4-16,-3-3 1 15,-3 1 0-15,3-4-4 16,-3 1 1-16,4-1-22 15,2-2-10-15,3 3-123 32,15-6 66-32</inkml:trace>
  <inkml:trace contextRef="#ctx0" brushRef="#br0" timeOffset="146">4437 15092 108 0,'-3'8'44'0,"3"0"-24"0,0 8-10 0,0 2 14 15,0 1 2-15,3-1 4 0,0 3-10 16,0 0-4-16,3 1-9 15,-3-4-5-15,3 1 1 0,-3-3-2 16,0-3 2-16,0-3-2 16,0-2-1-16,0-2 3 15,-3-4 2-15,0 4-4 16,-3-12-1-16,0 6 2 16,0-8 3-16,0-2-7 15,0-3 0-15,0-3 0 16,3 0 3-16,0-11 0 15,0 1-1-15,3 2 1 16,3 0 1-16,3 3 1 16,0 0 3-16,2 5-3 15,1 3-2-15,0 2 0 0,3 6-1 16,-3 2 0-16,3 6 0 16,-3 2 4-16,-6 3 2 15,-3 0 2-15,-3 5 2 16,-6 1-3-16,0 1-2 15,-3-1-2-15,0-1-3 16,-3-3-21-16,0-2-9 16,0 0-31-1,3-2-51-15</inkml:trace>
  <inkml:trace contextRef="#ctx0" brushRef="#br0" timeOffset="147">4663 15118 148 0,'-3'3'55'0,"6"2"-30"0,0 1-29 16,0-4 10-16,3 3 12 16,0-2 9-16,0 0-8 15,3-3-1-15,3 0-10 16,0-3-5-16,0 0 0 0,0-2-2 15,-1-3 2-15,-2 0-2 16,0 0-1-16,-6-2-6 16,0-1-4-1,-6 3-1-15,-3 3-3 0,-3 0 1 16,-3 2 5-16,1 3 4 16,-4 3 3-16,0 2 3 15,-3 3-3-15,6 0 0 16,0 2 5-16,3 1 2 15,9 2-2-15,6 3-1 16,0 0-1-16,3-3-2 16,6 0-15-16,3-5-5 15,0-5-47 1,11-3-28-16,1-11 45 16</inkml:trace>
  <inkml:trace contextRef="#ctx0" brushRef="#br0" timeOffset="148">4952 15039 156 0,'-21'-3'60'0,"12"6"-32"0,-6 5-33 15,9-3 10-15,0 8-1 16,-6 1 5-16,-5-1 6 16,8-3 3-16,3 9-9 15,3-3-5-15,9 2-3 16,3-4-1-16,2-4 0 15,1-2 0-15,0-8-7 16,0-3-3-16,0-4-10 16,0-1-5-16,-3 0 9 15,-3-3 4-15,0 0 10 0,-3 4 6 16,-3-1 11 0,0 2 6-16,0 4-7 0,0 2-3 15,3 5-6 1,3 0 1-16,0 6 3 15,3 5-7-15,0-3-3 16,0 0 0-16,-1-2 0 16,7-3-24-16,3-3-10 15,0-2-40 1</inkml:trace>
  <inkml:trace contextRef="#ctx0" brushRef="#br0" timeOffset="149">5157 14862 128 0,'-3'2'49'0,"0"6"-26"0,3 8-27 16,0 0 10-16,0 8-1 16,0 5 4-16,3 0 5 15,0 0 3-15,0 0-9 16,0 6-7-16,0-4-1 0,0 1 0 15,0-5 0-15,0-6-36 16,0-3-50 0,0-5 11-16</inkml:trace>
  <inkml:trace contextRef="#ctx0" brushRef="#br0" timeOffset="150">5354 15052 116 0,'-9'0'46'0,"3"0"-24"0,-15 11-24 0,12-6 11 15,-3 0 14-15,-3 1 9 16,0 2-14-16,1-3-5 16,2 3-10-16,3-3-3 15,3 0 0-15,0 1 4 0,9-1 11 16,3 0-1-1,9-2-5-15,2 0-3 0,1-1-6 16,0 6 0-16,0-8-29 16,0 0-10-16,0 0-43 31</inkml:trace>
  <inkml:trace contextRef="#ctx0" brushRef="#br0" timeOffset="151">5506 15129 228 0,'-15'0'88'0,"15"0"-48"0,0 3-47 16,0 4 9-1,0 1-4-15,0-2-17 16,0-9-4-16,0 3-68 16,9 0-28-16</inkml:trace>
  <inkml:trace contextRef="#ctx0" brushRef="#br0" timeOffset="152">5628 15079 168 0,'-15'10'63'0,"12"-2"-34"0,-3 8-32 0,6-11 13 15,3 3 6-15,0 3 7 0,3 2-3 16,3 0-2-1,5-2-10-15,1-3-1 0,12-8 0 0,-3-8 1 16,-3 0 0 0,-3-5-2-16,-3 2 1 0,-4-2-2 15,-5 0 2-15,-3-1-4 16,-9 1-2-16,-5-3 0 16,-1 3-1-16,0 0-9 15,-3 5-2-15,3 3-34 16,3 2-15-16,0 6-35 15</inkml:trace>
  <inkml:trace contextRef="#ctx0" brushRef="#br1" timeOffset="153">5943 14915 144 0,'0'2'55'0,"3"1"-30"0,-3-3-18 16,0 0 15-16,0 0 4 16,0 0 7-16,0 0-9 15,-3 0-2-15,0 0-13 16,0 0-8-16,0 0-1 0,0 0 0 15,3 0 2-15,0 0-8 16,0 0-1-16,0 0 2 16,6 0 0-16,0 0 3 15,-3 0 1-15,6 8 3 16,-3 0 1-16,0-3 1 16,-6 0 24-1,-3 1-9-15,0-12 1 16,3 4-10-1,0-1-8-15,0 0-2 16,6 1-7 0,0-1 4-16,3 3 1 15,0 5-1-15,-3-5 2 16,0 6 3-16,-9-1 1 16,0 0 5-16,0 1 3 15,-6-4 2 1,0-2-6-16,3-5-4 0,0 5-2 15,0-5-1 1,3-1-3-16,0 1 2 0,3 0-4 16,0 2 1-16,0 0 4 15,0 3 2-15,0 0-3 16,0 8-1 0,-3 8 3-1,0-3 3-15,0-2-1 16,0-3-2-16,0-3 0 15,0 1 1-15,0-9 1 16,3 0 1-16,0-2-7 16,3 2 0-16,0 1 1 15,0-1 3-15,-3-5-2 16,0 0 0-16,0 8-17 31,0 0-5-31,0 0-46 0,0 0-20 16</inkml:trace>
  <inkml:trace contextRef="#ctx0" brushRef="#br1" timeOffset="154">5937 15171 104 0,'0'0'41'0,"0"3"-22"0,0 0-22 15,3 2 87 1,-3 0-23-16,3 0-17 15,-3 1-14-15,0-6-19 16,0 0-3-16,0 2 2 0,0-2-2 16,0 0 3-16,-3 0-4 15,3 0 1-15,0-5-10 16,0-6 0 0,3 4-2-1,0-1-1-15,0 2 4 0,3 4 0 16,0-1-4-1,0 6 1-15,0-3 4 0,-3 2 2 16,-3-2 2-16,-3 3 0 16,0 0 0-16,0-1 0 15,-3-2-2-15,0 0 1 16,0-5-2-16,0 2-1 16,3-2 1-16,0 0 1 15,0-1-3-15,3 1 0 16,3 0-1-16,6 2 0 15,0 3 0-15,3 0 0 16,0 3 0-16,0-1 0 0,-3-2 8 16,-3 6 6-16,-3-1 0 15,-6-5 3-15,0 5-4 16,-6-2-1-16,0 0-6 16,0-6-1-16,0 0-6 15,0 1 0-15,3-1-32 16,0 0-12-16,0 1-80 15</inkml:trace>
  <inkml:trace contextRef="#ctx0" brushRef="#br1" timeOffset="155">6753 14965 132 0,'3'-3'49'0,"-3"3"-26"0,-3 0-3 0,0 0 19 0,0 0-4 15,-3 3 2-15,-3-3-15 16,-3 8-3-16,-6 0-11 15,0 0-3-15,3 0-1 0,3 0-5 16,4-3-1-16,13 3-4 16,7 0 1-1,3 0 3-15,3 5-1 16,0 0 1-16,0 0 2 16,-3-2 0-16,-6 2 6 15,-6 3 2 1,-6 3 0-16,-3-9 0 15,-3-2 0-15,-6 0-4 16,-6-3-1-16,3 1-21 0,0-6-8 16,3-3-25-16,1 0-10 15,5-5-27 1</inkml:trace>
  <inkml:trace contextRef="#ctx0" brushRef="#br1" timeOffset="156">6833 15044 184 0,'0'16'68'16,"6"-5"-36"-16,0 12-40 0,-3-7 12 0,0 6 2 16,6-1 6-16,0 3 7 15,-3-1 3-15,0 1-11 16,6 0-9-16,-3-6-4 0,-1-2 5 15,-2-2 3-15,0-6-1 16,-3-3 0-16,-3-5-1 16,-3-5 0-16,-3-3-5 15,-3-6-1-15,-2 1 1 16,-1-8 0-16,3-6-4 16,0 1 1-16,3 0 0 15,3-4 2-15,6 7 1 0,6-9 1 16,6-2 0-1,3 10 2-15,-1 5-1 0,1 11-1 16,0 11 3-16,0 2 2 16,-3 3 4-16,-3 0 2 15,-3 3 3-15,-6 2 2 16,-3 3-5-16,-6-3 1 16,-3-2-14-16,3-1-3 15,-3-2-31-15,0-3-14 16,-6-2-34-1,3-3-38-15,9-3 40 16</inkml:trace>
  <inkml:trace contextRef="#ctx0" brushRef="#br1" timeOffset="157">7113 15026 180 0,'3'0'68'0,"9"5"-36"0,0 0-40 16,-6-2 12-16,0 2-4 15,2-2 2-15,1 0 14 16,0-1 7-16,0-2-11 16,0-2-2-16,3-4 0 0,-3 1-6 15,0-8 0-15,-3-1-7 16,-6-7-2 0,-3 3-1-16,-3 2-1 15,-3 5 0-15,-3 3 4 16,-3 6 1-16,-6 10 2 0,4 8 2 15,2-1 1 1,3 1 1-16,3 0 2 16,3 0 1-16,6 0-3 0,9-3-1 15,0 3-1-15,3-5 1 16,3-3-11-16,2-3-4 16,4-3-34-16,3-2-13 15,3-2-20 1</inkml:trace>
  <inkml:trace contextRef="#ctx0" brushRef="#br1" timeOffset="158">7399 14923 164 0,'-21'0'63'0,"6"-3"-34"16,-12 3-23-16,18 10 17 0,0 9-12 16,-3-3-1-16,0 2-2 15,4 1 2-15,2-3-5 16,3 0-5-16,3 0-3 0,0 2 4 15,6-7 3-15,5-3-3 16,1-3-3-16,3-3-4 16,0-2 1-16,0-5-6 15,-3 0-1-15,0-3 5 16,-6-3 3-16,3-2 5 16,-3 5 4-16,-3 3 4 15,-3 0 5-15,3 2-4 16,-3 3 0-16,0 8-2 15,3 3 0-15,0 4-4 0,2-1-3 16,4 1 0-16,0-1 1 16,0 2-3-1,3-3 0-15,-3-8-19 0,0 0-7 16,0-2-43 0,0-8-42-16,0-6 39 15</inkml:trace>
  <inkml:trace contextRef="#ctx0" brushRef="#br1" timeOffset="159">7527 14766 180 0,'-3'0'68'0,"3"6"-36"0,3 4-40 0,-3-2 10 0,6 8 10 15,0 3 8-15,-1 10 4 16,1 8 3-16,3-3-15 15,-6 1-7-15,0-4-3 0,3-4-2 16,0-3 0-16,0-3-16 16,0-5-6-16,0-6-40 15</inkml:trace>
  <inkml:trace contextRef="#ctx0" brushRef="#br1" timeOffset="160">7735 14893 136 0,'-15'0'52'0,"3"3"-28"0,-9 2-24 0,12-2 10 16,-2 8 18-16,-10-1 9 16,-3 9-17-16,3-3-6 15,6-1-9-15,3-4-4 0,3 2 0 16,9 0 5-16,6-2 6 15,6-3 0-15,3 0 1 16,6 0-7-16,3 0-2 16,2 0-4-16,1-3-3 15,6 0-27-15,-6 1-10 0,-3-4-42 16,-1 1-30 0,-2-3 45-16</inkml:trace>
  <inkml:trace contextRef="#ctx0" brushRef="#br1" timeOffset="161">7890 15084 208 0,'0'3'79'0,"0"-1"-42"0,-3 3-43 15,3-5 14-15,0 3-5 16,0-3 3-16,0 0-3 16,0 0 0-16,0 0-1 15,0 0-8-15,3 0-1 0,3 0-4 16,-3 0 0-16,3 0-1 15,-6 0 2-15,3 0-12 16,0 0-5-16,3-3-46 16</inkml:trace>
  <inkml:trace contextRef="#ctx0" brushRef="#br1" timeOffset="162">8164 14864 144 0,'-18'-5'55'0,"9"8"-30"0,-9 2-18 0,9 0 15 0,-3 3 9 15,-3 8 5-15,-3 0-5 16,1 5-4-16,2 3-15 16,6 0-3-16,9 0 1 0,6-3-4 15,3-3-1-15,8 1-2 16,7-6-3-16,6-5-10 15,12 0-4-15,-1-6-64 16,4-4-63 0,-6-6 38-16</inkml:trace>
  <inkml:trace contextRef="#ctx0" brushRef="#br1" timeOffset="163">9083 14848 152 0,'-15'0'57'0,"7"3"-30"0,-10 2-18 15,9 1 16-15,-3-1 3 16,-6 3 3-16,-3 0-5 0,0 0-2 16,6 0-18-1,12 5-3-15,3-2-3 0,9-1 0 16,3 6 0-16,3 0 2 16,0 0-1-16,0 0 2 15,-3-1-2-15,-6 1 2 16,-6 0 0-16,-6 0 3 15,-3-5-1-15,-6-1 0 16,-9-2-6-16,0-3 1 16,1-2-24-16,2-3-10 15,3-3-28-15,3 1-12 16,3-3-6 0</inkml:trace>
  <inkml:trace contextRef="#ctx0" brushRef="#br1" timeOffset="164">9086 14896 124 0,'-3'3'49'0,"3"5"-26"0,3 18-25 16,-3-10 9-16,0 5 10 15,3 3 8-15,0 0 10 16,0 8 3-16,0-3-20 15,3 0-6-15,0-3-1 0,-3-2-7 16,0-3 0-16,0-2-2 0,0-3-2 16,-3-6 3-16,0-2 0 15,0-5-1 1,-3-6 1-16,0-2-9 0,-3-11-1 16,0-3 4-16,0-2 1 15,0-3-1-15,0-2 0 16,6-14-1-16,3-2 0 15,3 8 0-15,6 2 3 16,9 5 4-16,0 6 3 16,0 8 0-16,0 8 1 15,-4 5 0-15,1 5 3 16,-6 13 6-16,-6 4 4 0,-6-1-1 16,-6 0-2-16,-3-3-9 15,-9 1-5-15,0-3-5 16,1 0 1-1,-1-6-19-15,0-2-9 0,3-2-27 16,3-4-12-16,6-4-28 16</inkml:trace>
  <inkml:trace contextRef="#ctx0" brushRef="#br1" timeOffset="165">9321 14983 216 0,'3'16'82'0,"3"-10"-44"0,15-1-44 16,-12 0 12-16,6-2 0 0,-6-1 6 16,0-2 7-16,0 0 5 15,0-10-12 1,0 2-5-16,0-8 0 0,-3 3-9 0,-3 0-3 16,-3-1-4-16,-3 4-2 15,-6-1-5-15,-6 6-1 16,-3 2 8-16,0 3 4 15,-6 11 2-15,6 5 1 16,1 0 4-16,2-1 3 16,6 1 4-16,3 0 5 15,6 0-6-15,6 0 0 0,3-3-4 16,8 0-1 0,7-5-10-16,3-2-5 0,-3-6-36 15,3 0-14 1,-1-3-28-16</inkml:trace>
  <inkml:trace contextRef="#ctx0" brushRef="#br1" timeOffset="166">9566 14904 184 0,'-18'-3'71'0,"9"6"-38"0,-6 2-36 16,9 6 13-16,-3 7 2 15,-3 4 4-15,0-4 7 16,3 1 3-16,3-4-13 15,3 1-6-15,3 0 0 0,3 0-2 16,6-5 0-16,0-3-6 16,3-6-1-16,3-2-8 15,-3-2-2-15,0-1-2 16,0-5-1-16,3 0 5 0,-9-2 4 16,-1 2 4-1,4-6 7-15,-6 12 3 16,-3 2-2-16,6 2-1 15,-6 4 3-15,6 2 5 16,0 0-7-16,6 5-3 16,0 0-2-16,0-2 1 15,0-4-1-15,0 1-1 16,-3-5-30-16,0-3-15 16,0-3-37-1,-1-5-33-15,1-2 43 0</inkml:trace>
  <inkml:trace contextRef="#ctx0" brushRef="#br1" timeOffset="167">9705 14758 160 0,'-6'0'63'0,"6"3"-34"0,6 10-34 16,-6-5 12-16,3 8 7 15,0 8 6-15,0 8 7 16,0 5 6-16,0 0-18 15,0-3-8-15,0-2-5 0,3-6-5 16,-3-4 2-16,0-4-28 16,3-5-10-16,0-5-54 15</inkml:trace>
  <inkml:trace contextRef="#ctx0" brushRef="#br1" timeOffset="168">9884 14893 148 0,'-12'0'57'0,"-3"6"-30"0,-9-1-32 0,16-2 10 15,-4 2 10-15,-3-2 7 16,0 7 14-16,0-2 7 16,0 0-23-16,6-3-6 0,3 1-3 15,3 4-7-15,0 1 0 16,6-3 0-16,6 0 2 0,0 0-1 15,3 0 2 1,6-1-11-16,3 1-2 0,0-2-19 16,-1-1-7-16,1 0-38 15,-3-2-53 1,0 0 30-16</inkml:trace>
  <inkml:trace contextRef="#ctx0" brushRef="#br1" timeOffset="169">10021 15063 236 0,'0'2'88'0,"0"4"-48"0,0-4-45 16,0-2 17-16,0 6 0 15,0-1 4-15,0-5-2 16,0 0 2-16,0 0-9 0,0 0-6 0,0 0-2 16,0 0-23-16,0 0-10 15,0 0-13-15,0 0-6 16,0 0-24-1,3-3-22-15,0-2 39 16</inkml:trace>
  <inkml:trace contextRef="#ctx0" brushRef="#br1" timeOffset="170">10167 14661 152 0,'0'8'57'0,"6"2"-30"0,0 17-12 16,-3-12 20-16,0 7 7 15,-3 7 7-15,0 2-16 16,0 12-5-16,0-1-16 16,0-5-8-16,0-2 0 0,3-6-3 15,-3-3-1-15,0-7 3 16,0-3 2-16,3-3-4 15,0-8-3-15,0-5-6 16,3-5-2-16,-1-8-6 16,1-11-3-16,3 0 2 15,6 3 0-15,0 2 7 16,0 6 4-16,0 5 6 16,0 3 4-16,0 10 10 15,0 11 3-15,-1 0-2 16,-2 2 1-16,-3-2-9 0,0 0-2 15,-3 0-8-15,-3-3-2 16,0 3-56-16,0-5-21 16</inkml:trace>
  <inkml:trace contextRef="#ctx0" brushRef="#br1" timeOffset="171">5309 15558 144 0,'-21'-3'55'0,"6"0"-30"0,3 3-14 0,6 0 15 16,-2 3 1-16,-7 0 1 15,0 7-11-15,-3 1-3 16,-3 2-8-16,6 0-6 0,6 3-1 0,3 3 1 16,6-1 2-16,6-2-3 15,3-3 0-15,3-5-4 16,3-3 1 0,3-5 0-16,0-2-1 0,-3-4-3 15,-1-1 0-15,-2-1 4 16,0-6 2-16,-3 4 2 15,-3-6 8 1,-3 3 7 0,0 5-5-16,3 16-12 15,0 2 1 1,3 6-1-16,3 8 8 16,3 5 6-16,0 0 0 15,-3 0 3-15,-6 3-6 16,-4 0-3-16,-7-6 3 15,-4-2 4-15,-3-3-5 0,-3-8 0 16,-3 1-11-16,-3-6-5 16,0-6-25-16,3-4-11 15,4-6-32 1,2-6-46-16,9-4 35 16</inkml:trace>
  <inkml:trace contextRef="#ctx0" brushRef="#br1" timeOffset="172">5625 15579 168 0,'-9'0'66'0,"9"-3"-36"16,-9 3-26-16,3 3 15 0,-6 2 2 16,-3 0 2-16,-3 6-1 15,0-1-2-15,0 1-10 16,4 2-9-16,2 0-1 0,6 3 0 15,6 0 0-15,6 0-3 16,6 0 0-16,5-3-5 16,7-2 0-16,3-6-25 15,3-5-8-15,2 0-39 16,1-5-25 0,0-3 45-16</inkml:trace>
  <inkml:trace contextRef="#ctx0" brushRef="#br1" timeOffset="173">5812 15624 184 0,'-21'-14'68'0,"12"14"-36"0,-11 14-18 0,8-9 20 16,0 0-8-16,-3 3-1 15,3 0-10-15,3 3-4 16,3 2-6-16,6 3-4 0,9 0 0 16,6-3-1-16,6 0 2 15,11-5-14-15,7 0-5 16,9-5-66-1,2-6-56-15,-2-5 43 16</inkml:trace>
  <inkml:trace contextRef="#ctx0" brushRef="#br1" timeOffset="174">6818 15462 152 0,'3'-2'57'0,"-6"4"-30"0,-6-4-14 0,3 4 17 15,-6 4-2-15,-5-1 3 16,-4 3-4 0,-6 5-2-16,0-2-13 0,0 4-8 0,4-4 0 15,8 0-5-15,3-1 0 16,9 3-1-16,9 1-2 16,6-1 3-16,5 0 2 15,7 0-2-15,0 3 0 16,-3 0 5-16,-6 3 2 15,-6-1 4-15,-9 1 4 16,-3-3-6-16,-6-3-2 16,0-3-1-16,-6-2-1 15,-3-2-2-15,-3-4-2 0,3-2-17 16,1-2-9-16,-1-4-35 16,3-2-13-16,6 0-24 31</inkml:trace>
  <inkml:trace contextRef="#ctx0" brushRef="#br1" timeOffset="175">6705 15333 184 0,'-6'-3'68'0,"6"6"-36"0,-3-1-29 0,3 6 15 16,0 8 4-16,0 11 6 16,3 4-2-16,0 6-1 15,-3 3-13-15,3 5-8 16,0-3-2-16,0 1 0 0,0-4 1 16,3-4 1-16,0-1 0 15,0 1-13-15,0-9-4 16,0-2-36-16,-3-6-15 15,3-4-36 1</inkml:trace>
  <inkml:trace contextRef="#ctx0" brushRef="#br1" timeOffset="176">7196 15457 96 0,'-9'-5'35'0,"3"7"-18"0,-6 4 0 0,6-4 16 15,-5 6-2-15,-7 3 2 16,-3 2-13-16,0 6-2 16,0 10-10-16,0-3-5 0,3 3 0 15,7 3 0-15,8 5 1 16,6-5-2-16,6-3-2 16,8 3-10-16,4-11-6 15,3-3-14-15,3-4-6 0,0-14-36 31</inkml:trace>
  <inkml:trace contextRef="#ctx0" brushRef="#br1" timeOffset="177">7416 15563 124 0,'-3'-11'49'0,"-2"3"-26"0,-4 8-5 15,3 0 18-15,0 0 2 16,-6 0 2-16,0 0-18 0,-3 0-8 16,-3 8-8-1,-3 8-7-15,3 0 0 0,1 2-1 0,5 4 0 16,3-4 4-16,6 9 1 16,6-4-4-16,6-1 1 15,3-4-5-15,5-2-1 16,10-3-17-16,-3-5-5 15,0-5-30 1,0-3-46-16,-1-3 23 16</inkml:trace>
  <inkml:trace contextRef="#ctx0" brushRef="#br1" timeOffset="178">7509 15573 156 0,'-3'0'60'0,"0"0"-32"0,6 3-35 0,-3-3 24 16,0 13 1-16,3 0-2 16,-3 6 1-16,3 2-10 15,-3 3-4-15,3 0-2 0,-3-3 3 16,3-5 2-16,-3 2-24 16,0-4-11-16</inkml:trace>
  <inkml:trace contextRef="#ctx0" brushRef="#br1" timeOffset="179">7497 15571 212 0,'-3'-3'82'0,"6"0"-44"0,6-2-40 0,-3 3 14 16,6-1-6-16,3-2-1 15,-1-1-6-15,1 6 1 16,3-2 0-16,0 2-38 0,0 0-16 16,-3 0-33-1</inkml:trace>
  <inkml:trace contextRef="#ctx0" brushRef="#br1" timeOffset="180">7524 15671 168 0,'0'0'66'0,"12"6"-36"0,-4-6-37 16,-5 0 8-16,6 2-7 16,0-2 1-16,3 0-2 15,3-2 2-15,0-1-35 16,0 0-13-16,0 1 0 16,3 2 2-16</inkml:trace>
  <inkml:trace contextRef="#ctx0" brushRef="#br1" timeOffset="181">7759 15555 132 0,'0'0'49'0,"0"0"-26"0,0 5-29 0,0 6 8 15,0 2 9-15,0 0 5 16,-3 0 5-16,-3 3 2 15,0 0-8-15,0 3-4 16,3-1-6-16,-3-2-6 0,3 0 0 16,0-3 3-16,3-2 1 15,0-6-4-15,3 6 1 16,3-9 6-16,3 6 4 16,0-5-5-16,3 0-1 0,0-3-9 15,6 2-2-15,-4-2-20 16,1 0-10-1,0 0-43-15</inkml:trace>
  <inkml:trace contextRef="#ctx0" brushRef="#br1" timeOffset="182">7905 15774 208 0,'-6'0'77'0,"9"-2"-42"0,-6-1-43 15,6 3 10-15,-3-2 3 16,0-6 6-16,3-3-3 16,3 0-2-16,0-2-3 15,-1 0-9-15,1-6-4 0,3-2-10 16,-3 0-2-16,0 0 11 16,0 0 6-16,0 2-1 0,0 1 0 15,6 2 5 1,-3 5 5-16,3 3 4 15,-3 8 3-15,0 6 3 0,0 7 4 16,-3 5-1-16,3 4-1 16,-3 1-6-16,2 1-4 15,1 5-6-15,0-5-2 16,0 0 1-16,0-6 2 16,0-2-24-16,0-5-12 0,0-3-57 15</inkml:trace>
  <inkml:trace contextRef="#ctx0" brushRef="#br1" timeOffset="183">7928 15700 180 0,'-8'-2'68'0,"8"2"-36"0,8-3-44 15,-2 3 7-15,3 0-2 16,0-3 2-16,9 1 0 15,3-3 1-15,0-1-15 16,3 4-5-16,2-1-37 16,1 0-15-16</inkml:trace>
  <inkml:trace contextRef="#ctx0" brushRef="#br1" timeOffset="184">8315 15563 172 0,'-9'0'66'0,"6"0"-36"0,-14 2-40 0,8 1 9 16,0 10 6-16,-3 1 9 16,0-1 6-16,0 0 3 15,3 3-12-15,3 0 0 0,3 2 0 16,6 1-4-16,3-3-2 16,6 0-5-16,3-3-2 15,0-3-4-15,3-2-1 16,0-2-38-16,-1-4-15 15,-2-2-23-15</inkml:trace>
  <inkml:trace contextRef="#ctx0" brushRef="#br1" timeOffset="185">8301 15695 180 0,'-6'-5'68'0,"9"5"-36"0,2-3-44 16,1 3 10-16,0-2-2 15,3-1 4-15,3 0 7 0,0 3 4 16,0 0-6 0,0 0-3-16,-3 3-1 0,0 2-1 15,-3 3 0-15,-3 5 11 16,0 1 5-16,-3-1 5 16,0 0 2-16,-3 0-12 0,3-2-7 15,0-1 0-15,-3-2-1 16,0-2-17-16,3-1-7 15,0-5-32-15,6-3-11 16,0 1-16 0</inkml:trace>
  <inkml:trace contextRef="#ctx0" brushRef="#br1" timeOffset="186">8631 15531 176 0,'-6'-3'66'0,"6"3"-36"0,-3-2-24 0,0 2 17 0,-3 0 1 16,-3 5 3-16,-3 0-6 15,0 1-2-15,-3-4-11 16,4 12-5-16,2-4 0 0,6 6-7 16,3-3 1-16,3 0-1 15,6 1-1-15,5-1 1 16,4 0 3-16,-6 0 0 15,-3 1 1-15,-3-1 2 16,-9 0 3-16,-6 0 7 16,-3-2 4-16,-6 2-6 15,3-5-1-15,-8-3-10 16,2 3-1-16,0-5-20 16,6-3-8-16,3-3-33 15,3 1-14-15,12-4-11 16</inkml:trace>
  <inkml:trace contextRef="#ctx0" brushRef="#br1" timeOffset="187">8795 15468 192 0,'29'7'74'0,"-17"12"-40"0,6 7-33 0,-12-7 16 0,3 2 11 15,-6 6 9-15,-3 2-10 16,-6 5-6 0,-9 1-12-16,-12 7-13 0,-5 3-5 0,-7-8-59 15,0 0-25-15,4-5-6 16</inkml:trace>
  <inkml:trace contextRef="#ctx0" brushRef="#br1" timeOffset="188">9316 15698 236 0,'-3'-3'88'0,"8"3"-48"0,1-3-42 0,0 3 17 16,9 0-7-16,6-2 3 15,0-1-8-15,3 1-4 16,6-1 0-16,2-2 4 0,4-1 3 0,3 1-51 16,-4 2-21-1,1 1-34 1</inkml:trace>
  <inkml:trace contextRef="#ctx0" brushRef="#br1" timeOffset="189">9804 15579 108 0,'0'-6'41'0,"0"6"-22"0,3 0-25 15,-3 0 8-15,0 0 29 16,0 0 15-16,-3 0-2 16,-3 3-2-16,-3 5-8 15,-3 3-4-15,0 2-16 16,0 0-4-16,0 3 0 0,6 0 0 15,3 2 4-15,3 1-5 16,9-1-1-16,3-2-4 0,12-5-3 16,3-6-22-16,5-5-9 15,7-5-58 1,3-3-60-16,5 5 42 16</inkml:trace>
  <inkml:trace contextRef="#ctx0" brushRef="#br1" timeOffset="190">10503 15563 80 0,'3'-5'33'0,"9"10"-18"16,-15-5-13-16,9 0 9 0,-6 0-5 15,0 0-1-15,0 0 2 16,0 2 0-16,-3 1 14 16,3-3 6-16</inkml:trace>
  <inkml:trace contextRef="#ctx0" brushRef="#br1" timeOffset="191">10509 15576 278 0,'-6'5'47'0,"-3"1"-23"15,0 4-4-15,-3-2-2 0,0 0-13 16,4 0-2-16,2-3 4 0,0-2 3 16,6 5-12-16,3-3-3 15,6 0 4-15,2 1 5 16,4-1-7-16,0 3 1 16,3 0 2-16,-3 0 2 15,-3 0 0-15,-3-3 1 16,-3 0 2-16,-6 1 2 15,-3-1-1-15,-6-2 1 16,-3-1-4-16,0 1-2 16,-3-3-14-16,0 0-4 15,0 0-9-15,1 0-1 16,2 0-21-16,3 0-9 16</inkml:trace>
  <inkml:trace contextRef="#ctx0" brushRef="#br1" timeOffset="192">10587 15618 124 0,'-3'0'49'0,"0"0"-26"0,3 11-16 16,3-3 13-16,0 2 7 15,-1 4 8-15,-2 4-3 16,3 6-2-16,-3 0-16 0,3 13-2 0,-3-5-1 16,3-3-4-1,-3-5-2-15,0-3-2 0,0-5-3 16,0-3 1-16,0-3 1 16,0-4-1-16,0-4-1 15,-3-2-2-15,0-8-1 16,-5-2-3-16,2-11-1 15,0-6-5-15,3 1 0 16,6-1-3-16,3-2 2 16,0 0 5-16,2 5 4 15,1 3 5-15,3-3 2 16,0 3 7-16,0 8 4 16,0 2-7-16,6 9-2 0,-9 4 1 15,6 6 3-15,-9 0 0 16,-3 8 0-1,-3 0 1-15,-3 0 4 0,-3 0-8 16,-3-3-1-16,0-5-14 16,-3 5-7-16,0-5-22 15,3-3-11-15,0-5-32 16,0 0-31 0,6 0 40-16</inkml:trace>
  <inkml:trace contextRef="#ctx0" brushRef="#br1" timeOffset="193">10795 15669 204 0,'3'2'77'0,"0"4"-42"0,3 2-37 0,0-6 14 16,0 1 3-16,3-1 2 15,0-2-2-15,-1 0-1 16,4-2-8-16,0-1-4 0,0-2 1 15,-3 0-11-15,0-1-2 16,-3 1 0-16,-3 0 1 16,-6-1-1-16,-3 1 1 15,-3 2-2-15,-3 3 2 16,-3 0 5-16,0 3 2 16,-2 2 6-16,5 3 2 0,3 3 2 15,3 2 2-15,3 0-1 16,3 1 0-16,3-1-10 15,3 0-1-15,3-2-33 16,3-3-12 0,2-3-42-16</inkml:trace>
  <inkml:trace contextRef="#ctx0" brushRef="#br1" timeOffset="194">11051 15629 208 0,'-18'-13'77'0,"3"23"-42"0,-9 1-43 0,18-6 10 16,-3 0-1-1,0 3 3-15,1 6 12 0,-1-1 7 16,3 0-12-16,3 3-4 0,3-3 0 16,3-2-9-16,3-6-3 15,0 3-4-15,5-5 0 16,4-3-6-16,-3-3-1 15,0-5 2-15,-3 3 1 16,0-3 8-16,-3 0 2 16,0 3 9-16,0-1 4 15,0 4 1-15,-6 2 3 16,6 5-5-16,0 3-3 16,0 0-6-16,0 2-2 15,0 1 1-15,0-6 2 0,0 6-13 16,-1-6-5-1,1-2-40-15,3-3-52 16,0-5 23-16</inkml:trace>
  <inkml:trace contextRef="#ctx0" brushRef="#br1" timeOffset="195">11149 15446 136 0,'0'0'52'0,"0"8"-28"0,3 6-28 16,-3-7 10-16,3 7 10 16,0 4 7-16,-3 11 2 15,0 0 2-15,3 3-15 0,6-3-5 0,-3 0 0 16,0-2-13 0,0-3-3-16,0-6-45 15</inkml:trace>
  <inkml:trace contextRef="#ctx0" brushRef="#br1" timeOffset="196">11343 15621 152 0,'-15'-13'57'0,"9"26"-30"0,-9-5-29 0,9-8 9 16,-6 8 12-16,-12-5 10 0,3-1-4 15,0 6-2-15,4-3-13 16,2 3-6-16,6-2-1 0,3 2 2 16,6-3 4-16,6 0 0 15,9 0 2-15,3 1-8 16,5-1-2-16,1-2-12 16,0-1-5-16,0 1-47 15,-6 0-63 1,5-1 26-16</inkml:trace>
  <inkml:trace contextRef="#ctx0" brushRef="#br1" timeOffset="197">11456 15727 252 0,'-3'0'96'0,"6"5"-52"0,-3-2-51 15,0-3 14-15,0 0-3 16</inkml:trace>
  <inkml:trace contextRef="#ctx0" brushRef="#br1" timeOffset="198">11456 15735 405 0,'6'0'-3'0,"0"0"-4"16,0 0-41-16,-3 0-19 16,-1 0-27-1</inkml:trace>
  <inkml:trace contextRef="#ctx0" brushRef="#br1" timeOffset="199">11730 15536 208 0,'-6'-10'77'0,"0"10"-42"0,0 0-30 15,3 0 19-15,-6 5-2 16,-9 3 2-16,3-3-5 16,-3 14 1-16,3-3-11 15,0 0 6-15,6 2 2 0,3-2-9 16,4 5-2-16,7-2-4 15,13-6 1-15,6-3-7 16,6-7-1-16,6-3-45 16,5-5-18-16,4 0-52 15</inkml:trace>
  <inkml:trace contextRef="#ctx0" brushRef="#br0" timeOffset="200">4294 16536 136 0,'0'0'52'0,"-3"0"-28"0,-3 6-11 0,3-6 19 15,-3 2-1-15,-3 1 2 16,0 0-12-16,-3 2-5 16,4 0-9-16,2-2-7 0,0 5-1 15,3-3-1-15,6 0 0 16,6 3 0-16,5-2-2 16,4 4 3-16,6 1 2 15,0-1 0-15,-3-2 2 16,-6 6-4-16,-3-4 0 0,-4 1 5 15,-14-1 2-15,-2 4-2 16,-4-1-1-16,-3-3 1 16,-6-2 0-16,0-2-7 15,3-4 0-15,-3 4-6 16,4-12-1-16,2 4-35 16,3-4-13-16,12-2-27 15</inkml:trace>
  <inkml:trace contextRef="#ctx0" brushRef="#br0" timeOffset="201">4416 16383 132 0,'-3'-3'49'0,"3"6"-26"0,3 8-20 0,0-6 12 15,0 8 6-15,3 19 5 16,0-3-1-16,0 3 0 16,-3-1-14-16,3 7-2 0,-3-7-2 15,0 9-6-15,0-11 0 16,-3-2 1-16,0-9 1 16,0 1 1-16,0-19 2 15,0-8-16 1,6-6-6-1,0-1-3-15,3-7-1 16,3 4 8-16,-1 2 5 0,4 3 5 16,0 2 3-1,0 3 2-15,3 3 1 0,3 10 4 16,-6 0 3-16,0 3 2 16,-4 0 3-16,-2 6-9 15,-3-1-4-15,3 0 0 16,-6-2 0-16,-3 2-30 15,3-5-14-15,0 0-111 32,6-16 79-32</inkml:trace>
  <inkml:trace contextRef="#ctx0" brushRef="#br0" timeOffset="202">4752 16595 156 0,'-11'10'57'0,"8"-2"-30"0,-3 5-32 0,6-5 10 16,0 6 10-16,0-1 7 16,3 3 3-16,3 0 2 15,2 2-15-15,4-10-2 0,3 5-3 16,6-7 1-16,-3-12 2 16,0-2-3-16,-3 0 1 15,-3-2-7-15,-3-3-1 0,-4-1-2 16,-5 1-2-16,-5 0-6 15,-7 2-2 1,-3 1-11-16,0-1-3 0,0 3-10 16,0 0-5-16,3 3-36 15</inkml:trace>
  <inkml:trace contextRef="#ctx0" brushRef="#br0" timeOffset="203">4922 16605 152 0,'0'24'57'0,"3"-8"-30"0,3 0-29 15,0-6 9-15,0-4-1 0,3-4 1 16,0 4 3-16,0-4 1 16,0-2-5-16,0-8-13 0,0 6-5 15,-1-6-3-15,1-3-1 16,-3 1 4-16,0-4 5 15,-3 1 4-15,0 8 2 16,0-3 1-16,0 8 2 16,0 5 3-16,6 3 2 15,0 5 1-15,6 6 2 16,-3-1-5-16,0-2-3 16,0 3-1-16,0-9-1 15,2-7-22-15,-2 2-8 0</inkml:trace>
  <inkml:trace contextRef="#ctx0" brushRef="#br0" timeOffset="204">5217 16372 172 0,'-3'0'66'0,"0"8"-36"0,3 11-40 16,0-9 9-16,3 6 2 15,0 11 4-15,0 2 4 16,0 0 5-16,0 3-8 0,0-3-5 0,3-5-2 16,-3 2-15-1,0-2-4-15,0-8-56 16</inkml:trace>
  <inkml:trace contextRef="#ctx0" brushRef="#br0" timeOffset="205">5142 16547 220 0,'-6'-5'85'0,"15"5"-46"0,3-6-46 0,-6 1 16 15,6-3-6-15,3 3 1 16,6-3-5-16,3 5-1 0,-1 3-43 15,-2 0-20 1,3 0-18-16,-3 3-7 0</inkml:trace>
  <inkml:trace contextRef="#ctx0" brushRef="#br0" timeOffset="206">5443 16701 180 0,'-3'0'68'0,"0"0"-36"0,-6 0-33 16,9 0 15-16,-3 0 7 15,3-3 9-15,0-2-17 16,0 5-7-16,3-3-5 16,3 0-6-16,-3 1-1 0,-3 2 0 0,0 0 2 15,0 0-14-15,0 0-3 16,0 0-35-1,0 0-50-15,6-6 26 16</inkml:trace>
  <inkml:trace contextRef="#ctx0" brushRef="#br0" timeOffset="207">5636 16563 148 0,'-11'0'55'0,"2"8"-30"0,-3 2-18 0,6-4 15 0,0 2 7 16,0 5 4-16,3 5-11 15,3-2-5-15,3 0-10 16,3 3-5-16,6-3-1 0,3-3 1 16,2-5 3-16,4-8 2 15,0-3 1-15,0-5-2 16,-3-2-1-16,-3-6-1 15,-6 0 0-15,-3 0 2 16,-6 0 1-16,-12-5-3 16,-3 8-1-16,-3-3-3 15,-3 0-1-15,3 8-19 16,0 0-7-16,4 3-59 16,5-1-52-1,3-1 47-15</inkml:trace>
  <inkml:trace contextRef="#ctx0" brushRef="#br1" timeOffset="208">5928 16536 168 0,'3'0'66'0,"0"0"-36"0,-3 6-22 0,0-6 16 0,0 0 3 16,0 2 6-16,-3 1-9 15,-3 0-5-15,0-3-10 16,0 0-13-16,0 0-2 0,0-3 6 16,0 0 7-16,3 1-8 15,6-6-1-15,3-5 1 16,3 7 0-16,0 1-2 16,0 5 2-16,3 0 1 15,0 0 2-15,-3 0 1 16,-3 0 3-16,0 5 6 15,-12 1 8 1,0-4-1-16,-3-2-6 0,-3 0-2 16,0 0-5-16,3 0 1 15,0-2-6-15,3-1-1 16,3 0-2-16,3-2 0 16,3 0-3-16,0 5 1 15,3 0 2-15,0 5 1 16,0-5-2-16,0 5 2 15,-3 1-17-15,0-4-78 32,6-2-61-32,-3-13 39 15</inkml:trace>
  <inkml:trace contextRef="#ctx0" brushRef="#br1" timeOffset="209">5949 16687 140 0,'0'6'55'0,"0"-1"-30"0,0-2-12 0,0-1 17 15,0 6 2-15,-3 0 6 16,0-8-4-16,0 0 2 15,-3 0-20-15,3 0-5 0,-3-3-3 16,3 1-4-16,0-1-1 16,3-2-1-16,3 2-2 15,0 1-4-15,3-1-2 16,0-2 3-16,0 5 1 16,3 5 2-16,0-2 0 15,-3-1 2-15,-6 1 1 0,-3-3 5 16,0 5 3-16,-3-2-4 15,0-3 1-15,0 0-1 16,0 0 1-16,0-3-4 16,0-2-3-16,3 5 0 15,3-5-1-15,3-3-5 16,3 8 1-16,0-3 2 16,0 3 3-16,-3 0 0 15,-3 0 2-15,0 0 4 16,-3 3 6-16,0-3-1 15,-3 5 1-15,-3-2-7 16,0-3-2-16,0 0-13 16,3-3-4-16,3-2-49 15,3-1-22-15,3-2-40 16</inkml:trace>
  <inkml:trace contextRef="#ctx0" brushRef="#br1" timeOffset="210">6696 16536 96 0,'0'0'35'0,"0"0"-18"0,-3-2 0 0,3 2 16 16,-6 0 7-16,-6 0 5 15,0 0-9-15,0 0-4 16,1 2-18-16,-1-2-2 0,0 6-1 0,3-4-9 15,3 1 0-15,0 0-4 16,6-3-2-16,6 0 3 16,6 5 0-16,6 0-4 15,0-2 1-15,-1 8 2 16,1-4 1-16,-6 7 3 16,-6 4 3-16,-3-2 4 15,-6 0 2-15,-6 0 1 16,-6-3 0-16,0 3-4 15,-2-3-3-15,-1-5-5 16,0-3-2-16,3-5-21 16,3-2-8-16,3-6-35 15,3 3-15-15,9-9-4 16</inkml:trace>
  <inkml:trace contextRef="#ctx0" brushRef="#br1" timeOffset="211">6797 16280 124 0,'-3'13'49'0,"6"-8"-26"0,0 22-18 0,0-14 11 15,3 3 6-15,0 10 4 0,0 6-3 16,0 5 0-1,0-2-12-15,-3-1-4 0,0-2-3 16,0-3 0-16,0-5 0 0,-3-6-2 16,0-5 1-16,0 1 0 15,0-4 3-15,0-10-10 16,0 0-2-16,0-10-15 16,3 2-4-16,3-6 2 15,6-4 1-15,3 5 13 16,0-1 7-16,2 7 6 15,-2 1 5-15,0 6 5 16,0 6 3-16,0 1 0 16,-3 4-1-16,-3 2-4 15,-3 0-2-15,3 1-6 16,-6-4-1-16,0-4-17 16,0 4-7-16,0-7-30 15,3-3-54-15,-1 0 16 16</inkml:trace>
  <inkml:trace contextRef="#ctx0" brushRef="#br1" timeOffset="212">7137 16558 124 0,'-6'2'46'0,"-6"1"-24"0,6 8-21 0,6-4 8 16,0 4 12-16,0 2 6 15,6 3 0-15,0-3 1 16,3 1-16-16,3-1 2 0,2-3 0 0,4-4 4 15,0-4 1 1,0-4-8-16,0-4-4 0,-3-4-4 16,-3-3 0-16,-3 5 0 15,-6-6 3 1,-6 4-5-16,-6-1-1 0,-3 1-9 16,-3 2-2-16,0 0-14 15,0 3-4-15,-3 2-20 16,6 0-9-16</inkml:trace>
  <inkml:trace contextRef="#ctx0" brushRef="#br1" timeOffset="213">7297 16574 140 0,'3'18'52'0,"3"-5"-28"0,0 8-30 0,-3-13 8 16,6 3 9-16,0 0 5 15,3-6 5-15,0 5 2 16,-3-7-12-16,3-3-2 0,-3-5-2 16,0-3-12-16,0-5-4 15,-1-1-7-15,-2 6-1 16,0-2 10-16,0 2 6 16,0 0-1-16,0 3 1 15,0 5 5-15,0 8 2 16,3-3 2-16,0 5 2 15,0 1-5-15,0 0-3 16,0-3-1-16,-3 0 1 0,6-3-17 16,-3-5-4-16,0-3-46 15,5-2-31 1,1-3 41-16</inkml:trace>
  <inkml:trace contextRef="#ctx0" brushRef="#br1" timeOffset="214">7607 16256 192 0,'-6'0'74'0,"6"19"-40"0,-3 12-42 15,3-15 10-15,3 3-3 16,0 10 2-16,0 5 11 16,0 1 7-16,0 4-10 15,0-2-2-15,0-2-1 0,0-4-5 0,0-4-3 16,0-1-98-1,3-2 10 1</inkml:trace>
  <inkml:trace contextRef="#ctx0" brushRef="#br1" timeOffset="215">7479 16523 268 0,'-9'0'101'0,"9"0"-54"0,3 0-57 0,3 0 14 0,0 0 1 16,3-2 4-1,6-1-7-15,3 0 0 0,-1-2-2 16,4 5-22-16,3-3-10 16,3 3-79-16</inkml:trace>
  <inkml:trace contextRef="#ctx0" brushRef="#br1" timeOffset="216">7860 16648 240 0,'-15'5'90'0,"15"-5"-48"0,0 0-67 16,0 0 11-1,0 0 5-15,-6-5 12 0,6 5 6 16,3-6-4-1,0-2-25-15,0 6-9 0,3-4-59 16,3 1-25-16,0 2 59 16</inkml:trace>
  <inkml:trace contextRef="#ctx0" brushRef="#br1" timeOffset="217">8119 16452 220 0,'-18'0'82'0,"6"8"-44"0,-6 13-29 0,9-11 19 0,0 4 1 15,-2-1 2-15,2 3-8 16,9 0-3-16,0 2-12 16,6 1-5-16,8-3-2 0,10-3-19 15,9-8-5-15,9 3-31 16,-1-8-13-16,4-8-41 15</inkml:trace>
  <inkml:trace contextRef="#ctx0" brushRef="#br1" timeOffset="218">9063 16449 172 0,'-3'-5'66'0,"0"8"-36"0,-3-1-20 16,3 1 17-16,-3-3 0 0,-3 5 3 16,-3-2-12-16,0 5-5 15,3 0-8-15,0 0-4 0,6 2 0 16,3-2-4 0,6 0 2-16,3-3 3 15,3 1-1-15,0-4-1 16,0 6 1-16,-6-3 1 15,-6 6 5-15,-3-3 6 16,-6 0-5-16,-3 0 0 16,-6 0-2-16,0-6 1 15,-3 4-11-15,3-6-4 16,4 0-16-16,2-6-7 16,3 6-28-16,12-5-13 0,9 0-16 15</inkml:trace>
  <inkml:trace contextRef="#ctx0" brushRef="#br1" timeOffset="219">9208 16473 208 0,'-3'11'77'0,"9"2"-42"0,0 5-43 15,-6-4 12-15,3 4 5 16,0 9 5-16,-3 2 7 0,0 2 4 15,-3 1-13 1,3-5-5-16,0-1 0 0,0-2-2 0,0-8 2 16,0-3-6-16,0-2-3 15,0-4-2-15,-3-7 0 16,-3-7-6-16,0-7-2 16,0-4 0-16,-2-9 2 15,2-4-1-15,3-1 2 16,9-3 3-16,-1 1 1 15,4 2 3-15,3 3 3 16,3 5 2-16,3 6 1 16,0 7 2-16,0 6 3 15,0 5 7-15,-1 5 2 16,-5 6-1-16,-6-3 0 16,-9 5-5-16,0 0-2 0,-6-2-9 15,1-1-2-15,-4-4-11 16,0 4-3-16,0-7-19 15,0 2-5-15,3-5-24 16,3 0-54 0,6-5 21-16</inkml:trace>
  <inkml:trace contextRef="#ctx0" brushRef="#br1" timeOffset="220">9393 16518 200 0,'12'11'74'0,"-6"-9"-40"0,0-2-38 15,0 3 15-15,0-3-4 16,3 0 1-16,-1 0 2 0,1 0 4 16,3 0-8-16,-3-3-1 15,0-5 1-15,0 6-3 0,0-9-2 16,-3 3-3-16,-3-3-1 16,-3 4-3-16,-3-1 1 15,-6 2-2-15,0 1 2 16,-3 2 3-16,0 3 1 15,0 8 3-15,3 6 1 16,1-1 1-16,2-3 0 16,3 1 2-16,3 0 3 15,3-4-2-15,6 7-2 16,2-6-9-16,7-3-3 16,0 0-23-16,3-5-8 0,12-5-40 15,-1 5-32 1,4-5 42-16</inkml:trace>
  <inkml:trace contextRef="#ctx0" brushRef="#br1" timeOffset="221">9694 16444 188 0,'-21'5'71'0,"15"-2"-38"0,-15 7-39 16,12-2 12-16,0 6 7 15,3-1 8-15,0 0-1 16,3 0-2-16,6 0-10 15,3-2-3-15,6 0 1 0,0-6-10 0,3 3-2 16,0-8-4-16,0-3 1 16,-4-2-8-16,1 2-2 15,-3-7-1-15,0-4 2 16,-3 1 5-16,0 5 4 16,-3 0 16-16,0-2 7 15,-3 10-2-15,0 0 1 16,0 5-10-16,3 3-2 15,0 0 1-15,0 3 1 16,0 2-1-16,3 0-2 16,0 0-2-16,0 0 1 15,0-2-21-15,6-8-63 32,-3-3-19-32,9 0 44 0</inkml:trace>
  <inkml:trace contextRef="#ctx0" brushRef="#br1" timeOffset="222">9875 16240 196 0,'-6'-3'74'0,"9"6"-40"0,-3 0-40 16,3 21 7 0,0-3 4-16,-3 3 3 15,0 5 3-15,0 5-5 16,-3 3-4-16,3-2 1 0,0-6-9 15,0-8-1-15,0 3-29 16,0-9-12-16,3-1-30 16</inkml:trace>
  <inkml:trace contextRef="#ctx0" brushRef="#br1" timeOffset="223">10000 16439 156 0,'-21'0'57'0,"12"0"-30"0,-8 5-29 0,8-2 11 15,-3 2 18-15,0 0 10 16,0 6-8-16,0-3-5 16,3 0-13-16,0-3-5 0,9 3 5 15,3 5 0-15,6-5-10 16,3-3-5-16,3 3-9 15,3-3-5-15,0 1-30 16,-1-1-11-16,16-2-30 16</inkml:trace>
  <inkml:trace contextRef="#ctx0" brushRef="#br1" timeOffset="224">10170 16579 252 0,'-3'2'93'0,"3"-2"-50"0,-3 0-50 16,3 0 14-16,0 0-5 15,0 0 1-15,0 0-1 0,0 0 1 16,0 0-2-16,0 0-9 0,0 0-5 16,3 0-2-1,-3 0-1-15,3 6-7 0,-3-6 0 16,3 0-32-1</inkml:trace>
  <inkml:trace contextRef="#ctx0" brushRef="#br1" timeOffset="225">10244 16261 176 0,'0'3'66'0,"6"15"-36"0,3 14-24 16,-6-19 15-16,0 14-2 16,-3 2 3-16,0 0-3 15,0 8-2-15,0-8-9 16,0-2-3-16,0-1 1 0,0-7-1 16,0-6 2-1,6 0-4-15,0-8-6 16,0-5-3-16,3-5-8 15,0-3-4-15,0-5 1 16,3-6 0-16,2 6 7 16,1 0 6-16,0 0 5 15,3 10 2-15,0 6 7 16,0 7 6-16,-3 1 1 16,0 2-1-16,-4 0-8 0,-2 3-5 15,0 0-22-15,-3 0-10 16,6 0-73-1</inkml:trace>
  <inkml:trace contextRef="#ctx0" brushRef="#br1" timeOffset="226">11203 16409 176 0,'-6'0'68'0,"-9"8"-36"0,-3 0-18 16,12-2 22-16,-3 2-11 16,0 0-5-16,0-3-11 0,0 5-4 15,3-2-3-15,3 0-2 0,6-2 3 16,3 4-2-16,3-2 2 15,6 0-2-15,3 5 2 16,-3-2 0-16,-3-3 1 16,-9 0 0-16,-3 0 2 15,-6-3-3-15,-3 3-2 16,-3-3 0-16,-3-2-1 16,0-3-14-16,0-3-3 15,0 1-22-15,1-4-8 16,-4 1-37-1,9-8-27-15,6-1 48 0</inkml:trace>
  <inkml:trace contextRef="#ctx0" brushRef="#br1" timeOffset="227">11283 16155 220 0,'3'3'82'0,"0"8"-44"0,6 13-44 16,-3-9 12-16,-3 17-2 16,0 3 2-16,0 2 13 15,-3-3 5-15,0 3-12 16,0-8-9-16,0 3-3 0,0-8 0 16,-3-8 2-16,3-3-1 15,0 0 2-15,0-5-11 0,0-3-2 16,3-5-4-16,6-8-1 15,3-2-6-15,0-4 1 16,2 1 11-16,4 3 7 16,6 2 13-16,-6 0 5 15,0 8 1-15,-3 8 2 16,0 2-8-16,-4 4-4 16,1-1-2-16,-6 5 1 15,0-2-10-15,0-3-2 16,0-2-26-16,-3-3-9 15,0 3-39-15,3-6-36 16,0-3 42-16</inkml:trace>
  <inkml:trace contextRef="#ctx0" brushRef="#br1" timeOffset="228">11604 16484 180 0,'-5'13'68'0,"2"-8"-36"0,0 8-40 16,3-7 12-16,0 2 11 15,3-1 10-15,0 4 0 16,2-3 3-16,7-3-16 16,3-2 0-16,0-3 1 0,0 0-7 15,0 0-3-15,0-5-2 16,-3-3 1-16,-3 0-1 16,-6-5-1-16,-3-6-2 15,-3 6 1-15,0 0-12 16,-6 2-5-16,-6 0 1 15,0 1 0-15,0 5-15 0,3-3-6 16,3 5-29 0,3-2-32-16,3-1 33 15</inkml:trace>
  <inkml:trace contextRef="#ctx0" brushRef="#br1" timeOffset="229">11750 16473 164 0,'12'24'63'0,"-3"-6"-34"0,3-4-23 0,-6-7 17 15,3 1-10-15,0-2 0 16,0-1-3-16,0 0-1 0,0-2-5 16,0-3-3-16,0-3 2 0,2-2-7 15,-2-3-1-15,6-3-1 16,-3 4 2-16,0 1-3 16,-3 4 2-16,0-1 1 15,0 3 2-15,0 3 1 16,3-1 3-16,0 9-1 15,-3-3-1-15,2 0-2 16,-2-3-1-16,0 0-27 16,0-2-10-16,0-6-33 15</inkml:trace>
  <inkml:trace contextRef="#ctx0" brushRef="#br1" timeOffset="230">12051 16193 180 0,'0'2'68'0,"3"6"-36"0,0 5-40 0,0 1 12 15,3 9-2-15,3 9 3 0,-3 3 0 16,0 4 2 0,0 1-4-16,0 0 0 0,-3-6 1 15,0-2-53 1,0-6-57-16</inkml:trace>
  <inkml:trace contextRef="#ctx0" brushRef="#br1" timeOffset="231">11980 16423 312 0,'-15'0'118'0,"18"0"-64"0,3-3-74 15,0 3 15-15,2 0-4 16,4-3 4-16,3 3 2 16,0-5 1-16,9 5 2 15,0 0-29-15,0 0-13 0</inkml:trace>
  <inkml:trace contextRef="#ctx0" brushRef="#br1" timeOffset="232">12295 16563 308 0,'-6'0'115'0,"6"0"-62"0,3 5-73 0,-3-5 13 15,0 0-12-15,0 0-1 16,0 0-3-16,0 0 2 16,3 0-43-16,3-5-18 15,6 5 0-15</inkml:trace>
  <inkml:trace contextRef="#ctx0" brushRef="#br1" timeOffset="233">12447 16185 124 0,'3'2'49'0,"0"6"-26"0,0 11-12 0,0-9 18 16,0 17-4-16,3 4 3 15,-3 7-5-15,0-4 0 16,0 3-12-16,0-5-2 0,-3-3-2 0,0-3-3 16,0-7-1-16,0-1-1 15,0-4 1-15,0-7 0 16,0 4 1-16,0-11 0 15,0 0 0-15,3-3-7 16,0-5-2-16,3-5-3 16,-1-3 0-16,7-2 0 15,3-3 0-15,3 2 5 16,0 1 3-16,0 4 3 16,0 6 3-16,0 6 10 15,-1 4 7-15,1 6-6 16,-3 11-2-16,0-3-4 15,-3 5 0-15,-3-3-4 16,0 1-2-16,-3 0-5 0,0-4 0 16,0-1-53-16,0-4-22 15,8 1-37 1</inkml:trace>
  <inkml:trace contextRef="#ctx0" brushRef="#br1" timeOffset="234">5413 17129 72 0,'-6'-5'30'16,"3"5"-16"-16,-3-3 5 0,3 3 16 0,-3 0-4 15,0-2 2-15,-2 2-4 16,-4 0 2-16,-9 5-13 15,3 0-3-15,0 8-9 16,0 6-2-16,0 2 0 0,6 3-2 16,4-3-2-16,5 0-2 15,0-2 1-15,6-6 1 16,5 0 0-16,7-8-3 16,0-2 2-16,0-6 1 15,0-2 0-15,-3-3 0 16,0-10 2-16,-3-1-1 0,-3 1 2 15,0 2-2-15,-3-3-1 16,0 11 1-16,0-2-1 16,-3 2-3-16,3 8 0 15,0 5 4-15,3 11 1 16,2 3 2-16,4 2 0 16,-3 2 9-16,0 4 3 15,-3-1-5-15,-3 1-4 16,-6-1 7-16,-3-2 5 15,-3-5-8-15,-3-3-1 16,-3-3-6-16,-2 0-1 16,-1-2-17-16,-3-3-5 15,3-3-24-15,3-5-10 0,3 0-43 16</inkml:trace>
  <inkml:trace contextRef="#ctx0" brushRef="#br1" timeOffset="235">5634 17182 132 0,'-9'0'52'0,"3"-13"-28"0,-3 21-22 15,3-6 14-15,-6 1 5 0,-6 10 5 16,0 1 1-16,3-1 1 15,0 0-15-15,3 0-8 0,6 6-1 16,4-6-5-16,7 0-2 16,10 0-9-16,6-2-5 15,3-8-13-15,3 2-4 16,6-10-44 0</inkml:trace>
  <inkml:trace contextRef="#ctx0" brushRef="#br1" timeOffset="236">5797 17235 192 0,'-24'5'71'0,"7"3"-38"0,-10 5-32 0,21-7 16 0,0 7 0 16,0-2 2-16,3-1-6 16,3 3 0-16,9 3-8 15,9-3-3-15,6 9-1 0,8-14-41 16,10-11-18-16,9-2-36 15</inkml:trace>
  <inkml:trace contextRef="#ctx0" brushRef="#br1" timeOffset="237">6759 16992 156 0,'-6'-6'57'0,"0"6"-30"0,-6 0-10 16,6 6 20-16,-6-4-6 15,-9 3-1-15,0 3-3 16,0-2-2-16,4 4-14 16,-1-2-7-16,6 0 0 0,6 0-5 15,6-3-2-15,6 6 4 16,12-3 1-16,3 5-3 16,2 0 1-16,4 1 0 15,-3 4 2-15,0 3 3 16,-9-2 2-16,-3 5 3 15,-6-3 1-15,-9-3-1 0,-3-2 1 16,-6 3-4 0,-6-6-2-16,-3 0-2 0,-3-2 0 15,0-3-9 1,4-3-3-16,-1-5-31 0,3-3-11 16,6-5-38-1,3 0-49-15,6-2 43 16</inkml:trace>
  <inkml:trace contextRef="#ctx0" brushRef="#br1" timeOffset="238">6690 16888 224 0,'-6'-8'85'15,"6"8"-46"-15,-9 3-46 0,12 0 16 0,0-1-2 16,0 17 4-16,0-1 9 15,0 6 7-15,3 8-14 16,0 5-3-16,0 11 1 0,3-6-7 16,0 0 0-16,0-2-4 15,0-8-1-15,0-6-21 16,-3 6-8-16,3-8-34 16,-3-8-13-16,-1 2-15 15</inkml:trace>
  <inkml:trace contextRef="#ctx0" brushRef="#br1" timeOffset="239">7000 17023 192 0,'-15'0'71'0,"6"3"-38"0,-12 10-30 0,12 0 15 15,-6 1-3-15,0 4 4 16,4 17-9-16,2-4-1 0,9 1-5 16,9 2-5-16,5-2-2 15,10 0-18-15,3-6-9 0,15-15-66 16</inkml:trace>
  <inkml:trace contextRef="#ctx0" brushRef="#br1" timeOffset="240">7277 17066 108 0,'-9'-3'44'0,"3"-2"-24"0,-6 5-2 0,6 0 20 0,-3 5-1 16,-3-2 0-16,-3 7-12 15,-3 3-2-15,3 1-14 16,-2 12-3-16,2-5-2 0,3 8 0 16,9-5 2-16,6 0 1 15,6-3 1-15,6-2-11 16,5-1-3-16,4-5-19 16,6 1-9-16,6-6-62 15,-4 0-29 1,-2-6 62-16</inkml:trace>
  <inkml:trace contextRef="#ctx0" brushRef="#br1" timeOffset="241">7413 17097 112 0,'-2'8'44'0,"4"3"-24"0,1 10-24 16,-3-2 10-16,0 7-5 15,3-2 2-15,-3-3 0 0,0-2 3 16,3-4-10-16,0 1-2 16,0-2-46-16,0-7-18 15</inkml:trace>
  <inkml:trace contextRef="#ctx0" brushRef="#br1" timeOffset="242">7413 17082 216 0,'0'-11'82'0,"3"11"-44"0,9-8-44 0,-6 3 14 0,3 5-7 15,3-6-1-15,0 6 1 16,0-2-1-16,6-1-47 16,-3 3-18-16,-3 3-16 15,0-1-3-15</inkml:trace>
  <inkml:trace contextRef="#ctx0" brushRef="#br1" timeOffset="243">7425 17232 220 0,'-6'0'82'0,"6"0"-44"0,9-2-49 16,-3 2 13-16,3 0-6 15,3-8 2-15,3 5-8 0,-3-2-1 16,6 0-36 0,6-9-16-16,-7 6-8 15,1 8 0-15</inkml:trace>
  <inkml:trace contextRef="#ctx0" brushRef="#br1" timeOffset="244">7613 17066 156 0,'-3'0'57'0,"3"5"-30"0,0 3-25 0,0-3 12 15,0 8 4-15,0-2 3 16,0 5-2-16,0 10-1 0,0 1-10 15,0-3-3-15,0-3-1 0,0-3-2 16,0-5-2-16,0 1 1 16,3-4-1-16,0-2 0 15,3-2 2-15,3-4 1 16,3-2 3-16,0 0-14 16,0 0-7-16,2-2-32 15,-2 2-15-15,0 0-18 16</inkml:trace>
  <inkml:trace contextRef="#ctx0" brushRef="#br1" timeOffset="245">7783 17328 200 0,'-12'-8'74'0,"12"8"-40"0,0 0-35 0,6 0 12 16,-6-3-3-16,0-2 0 15,6-1-2-15,-6-2 1 16,9-5-4-16,-4-5 3 0,4-9 0 15,0 6-7-15,0-5-1 16,0-3-5-16,-3-1 2 16,0 4 3-16,0 2 1 15,0 6-2-15,0 2 2 16,-3 5-1-16,3 6 0 16,0 5 8-16,0 5 4 15,3 14-1-15,0 2 0 16,0 11-1-16,0-1 0 15,-1-4-7-15,1 5-2 16,0-6 0-16,-3-5 0 0,0-2-32 16,0-1-13-16,-3-5-50 15</inkml:trace>
  <inkml:trace contextRef="#ctx0" brushRef="#br1" timeOffset="246">7780 17190 212 0,'-15'-3'79'0,"30"-10"-42"0,-3 18-50 15,-1-7 9-15,1-6-3 16,6 3 4-16,3-3 0 0,3 2-1 16,0-2-33-16,8 0-15 15,-2-2-17-15,0-3-8 16</inkml:trace>
  <inkml:trace contextRef="#ctx0" brushRef="#br1" timeOffset="247">8187 17007 192 0,'-6'-2'74'0,"0"4"-40"0,-5 1-22 0,5 0 21 16,-3 2-10-16,0 3-1 16,-3 5-2-16,0 6 2 15,3 5-12-15,0 2 1 0,3 3 2 16,3-2-7-16,6 2-1 15,3-6-3-15,3-4-2 16,3-1-8-16,3-4-5 0,0-4-37 16,6-2-15-16,-4-5-46 15</inkml:trace>
  <inkml:trace contextRef="#ctx0" brushRef="#br1" timeOffset="248">8161 17164 200 0,'-15'-16'77'0,"12"16"-42"0,0 0-43 16,3 0 12-16,0 0-6 15,0 0 0-15,9 0 6 16,0 0 5-16,3-3-5 16,5 3-4-16,1 3-1 0,3 5-1 15,-3 0-2-15,-3-3 3 0,-3 13 2 16,-6-2 6-16,-3 0 4 15,-6 0 13-15,0 2 8 16,-6-4-22-16,3-1-7 16,0-2-1-16,9-1-13 15,9-7-62 17,0-3-60-32,3-3 27 15</inkml:trace>
  <inkml:trace contextRef="#ctx0" brushRef="#br1" timeOffset="249">8518 17031 228 0,'-9'-10'88'0,"6"10"-48"0,0-3-47 0,-3 6 47 15,-6-1-10-15,0 1-1 16,3 5-2-16,0-3-16 15,6 3-7-15,0 3-2 0,12-3-5 16,0 8 2-16,0-1-1 16,0 7-2-16,-3 1 3 15,0-1 0-15,-9 4 1 16,0-7 0-16,-9 4 2 0,0-7 3 16,0 3-4-1,-3-6-1-15,4-2-9 0,-1-9-4 16,3 3-18-16,0-5-7 15,3-5-38 1,6-3-60-16,3-5 31 16</inkml:trace>
  <inkml:trace contextRef="#ctx0" brushRef="#br1" timeOffset="250">8646 16949 220 0,'21'3'85'0,"-9"18"-46"0,11 3-41 0,-11-8 17 0,0 8 11 16,-3 5 10-16,-3 16-7 16,0-6-2-16,-9 6-16 15,-9 8 0-15,-9 0 0 0,-11-3-55 16,-10 3-22-16,-6-2-62 16</inkml:trace>
  <inkml:trace contextRef="#ctx0" brushRef="#br1" timeOffset="251">9173 17132 196 0,'-3'-3'74'0,"3"3"-40"0,0 3-40 15,9-1 58-15,3-2-16 16,5 0-7-16,1 0-8 15,6 0-13-15,3-2-3 0,6-1-1 16,-4-2-16-16,1 5-4 16,-3-3-58-16,-3 1-24 0,-6-1 1 31</inkml:trace>
  <inkml:trace contextRef="#ctx0" brushRef="#br1" timeOffset="252">9711 17095 140 0,'-3'-6'52'0,"3"1"-28"0,-6 5-4 0,1 0 19 15,-7 0-4-15,-9 5 2 16,-3 3-6-16,0 3 1 16,0 5-18-16,4 10-8 0,2-2-4 15,6-3-2-15,9 6 0 16,9-3 0-16,12-3 2 0,11 5-1 16,10-7-1-16,9-11-30 15,2-8-13-15,4-3-68 31</inkml:trace>
  <inkml:trace contextRef="#ctx0" brushRef="#br1" timeOffset="253">10366 17097 148 0,'3'-5'57'15,"-3"2"-30"-15,0-2-10 0,0 5 22 0,0 0-7 16,-3 0 1-16,-3 5-12 16,0-2-5-16,-6 2-9 15,-2 1-1-15,2-1 1 0,0-2-3 16,3 5-3-16,3-3-5 16,9 0 0-16,6-2 0 15,3 2 2-15,3 0 1 16,-1 3 1-16,-2 11 0 15,0-6 2-15,-3 6 1 16,-6-6 1-16,-3 0 0 16,-3 0 2-16,-3-5-3 15,-3 3 0-15,-3-3 1 0,-2-3 0 16,-1-5-16-16,0 0-4 16,3-5-27-16,3-1-13 15,3-7-36 1,3-8-22-16,3-3 55 15</inkml:trace>
  <inkml:trace contextRef="#ctx0" brushRef="#br1" timeOffset="254">10470 16875 200 0,'-3'-3'77'0,"6"6"-42"0,0 10-43 0,0 6 12 0,0 2 0 15,0 6 5-15,-3 4 10 16,0 4 8-16,0 2-14 16,0 2-7-16,0-4-2 0,3-3 1 15,-3-9 4-15,0-4-9 16,0-3-2-16,0-3 1 16,3-8 2-16,0 3-7 15,-3-8-1-15,9-13-5 16,-3 5 0-16,3-10 1 15,3 4 5-15,0 1 3 16,0 0 2-16,3 0 7 0,0 7 6 16,-1 4-4-1,-2 2 0-15,0 2 0 0,0 9 2 16,-3 5-3-16,-3 0-2 16,0-3-2-16,-3 0 0 15,0 0-26-15,0-5-12 16,-3 0-33-1,3-3-52-15,3-5 25 16</inkml:trace>
  <inkml:trace contextRef="#ctx0" brushRef="#br1" timeOffset="255">10762 17116 160 0,'-21'8'63'0,"6"2"-34"0,6 12-30 0,9-9 15 0,6 8 7 15,0-5 9-15,6 0-4 16,0-3-1-16,3-2-14 16,0-4-2-16,3-7-2 0,0 0-1 15,0 0-1-15,-4-5-1 16,1-11 0-16,-6 0-2 16,-3 3 1-16,-6 0-2 15,-6 0 2-15,-3 0-9 16,-3-1-3-16,-2 1-9 15,-13 8-1-15,3-3-19 16,3 5-8-16,6 1-17 16,3-1-35-1</inkml:trace>
  <inkml:trace contextRef="#ctx0" brushRef="#br1" timeOffset="256">10875 17129 176 0,'9'16'66'0,"-3"3"-36"0,0-1-33 0,-3-5 13 16,3-2-3-16,0-3 3 16,0-3-3-16,0-2-2 15,0-16-2-15,3 5-3 16,-3-3-4-16,0 0-2 0,3 1 0 16,-3 5 4-1,-1-3-1-15,1 8-1 0,6 0 5 16,0 8 1-16,0 7 0 15,0-1-2-15,0-1 1 16,0 0-1-16,0-2 0 16,0-1 2-16,0-4-23 15,0-4-8-15,-4-2-46 16</inkml:trace>
  <inkml:trace contextRef="#ctx0" brushRef="#br1" timeOffset="257">11164 16857 212 0,'-3'-6'79'0,"3"12"-42"0,0 9-41 0,3-4 13 16,-3 16-1-16,0 2 3 16,0 5-4-16,0 6-2 15,9 10-2-15,-3-2-3 0,0-3 3 16,0-6-11-16,3-7-4 15,-6-6-49 1,0-2-60-16</inkml:trace>
  <inkml:trace contextRef="#ctx0" brushRef="#br1" timeOffset="258">10982 17052 232 0,'21'-5'88'0,"6"2"-48"0,6-2-47 15,-18 5 16-15,11 0-8 16,7-2 2-16,3-1-53 16,3 0-21-16,-1 3-15 15,16 0-5-15</inkml:trace>
  <inkml:trace contextRef="#ctx0" brushRef="#br1" timeOffset="259">11346 17275 168 0,'-3'0'66'0,"3"2"-36"0,0 1-24 0,0-3 17 16,0 0-1-16,-3 0 4 15,0 0-12-15,0 0-3 16,0-3-7-16,0 1-5 0,0-1 0 15,0-2-1-15,3 5-2 16,0 0 0-16,3 0 3 16,3 0-2-16,0 0 1 15,-3 0 2-15,-3 0 0 16,0 0 2-16,0 0 3 16,0 0 0-16,0 0 0 15,-3 0-12-15,0 0-5 16,0 0-65-1</inkml:trace>
  <inkml:trace contextRef="#ctx0" brushRef="#br1" timeOffset="260">11655 17116 88 0,'0'-5'33'0,"0"2"-18"0,0 0-18 16,-9 3 72-16,0 0-15 15,0 0-10-15,-6 3-7 16,1 0-22-16,-1 7-5 0,-3 1-2 0,3 7-7 16,3 6 0-16,3-3 1 15,3 3 1-15,9-3 1 16,6 0 0-16,9-2 0 16,15-8 0-16,-1-9-7 15,4-2-2-15,0-2-64 16</inkml:trace>
  <inkml:trace contextRef="#ctx0" brushRef="#br0" timeOffset="261">4440 17814 132 0,'-3'-18'49'0,"0"23"-26"0,-3-10-7 0,3 15 18 0,0-10-3 16,-6 8 2-16,-6 0-13 15,0-2-4-15,0 7-9 16,1-5-9-16,5 5-2 0,0 6 0 16,3-6 2-16,9 5 1 15,6-4 3-15,6-1-1 16,5 0 2-16,7-5-2 15,6-3 2-15,0 1-13 16,-1-6-3-16,4-6-27 16,-6 1-9-16,-3-3-32 15</inkml:trace>
  <inkml:trace contextRef="#ctx0" brushRef="#br0" timeOffset="262">4624 17600 164 0,'-5'0'63'0,"5"5"-34"0,2 27-25 0,1-19 13 16,0 3 7-16,-3 13 5 15,3 6-9-15,3-4-4 16,0 4-9-16,3 2-3 0,-3-3 0 0,0-7-2 16,0-1-2-16,0-2-32 15,3-8-14-15,0-5-50 16</inkml:trace>
  <inkml:trace contextRef="#ctx0" brushRef="#br0" timeOffset="263">4845 17881 184 0,'-9'0'68'0,"24"5"-36"0,-6 3-35 16,-3-8 13-16,0 5 6 15,2-2 7-15,1-3-6 0,3 0 1 16,3-3-11-16,0-2-4 0,0 2 0 15,-3-2-11-15,-3-6-4 16,0 3-1-16,-6 0 2 16,-3-2 5-16,-6 2 3 15,-6 0 0-15,0 8-1 16,-3 3 7-16,-6 2 3 16,3 3-1-16,0 5 0 15,1 0-1-15,5 0 0 16,6 1 0-16,3-4 2 15,6 4-1-15,3-1 0 16,6 0-12-16,5-5-3 0,7-3-35 16,3 3-15-16,0-8-22 15</inkml:trace>
  <inkml:trace contextRef="#ctx0" brushRef="#br0" timeOffset="264">5136 17881 220 0,'-20'-6'82'0,"5"6"-44"0,-6 6-42 16,15-1 15-16,-3 0-6 15,0-2 0-15,0 7 5 16,3-2 4-16,3 6-7 16,3-1-2-16,3 0 1 0,3 0-8 15,6-5-3-15,3-3-8 16,0-5-5-16,0-5 1 0,0 3 2 15,-1-9 2-15,-5 3 3 16,0 0 4-16,-6-3 3 16,-3 4 13-16,0 1 6 15,0-2 9-15,-3 3 5 16,3 5-14-16,0 0-7 16,0 5-8-16,0 3-1 15,3 5 0-15,3 1 0 16,0-1-3-16,3 0 2 15,0-2-23-15,0-3-10 16,0 2-31 0,0-7-51-16,6 2 25 15</inkml:trace>
  <inkml:trace contextRef="#ctx0" brushRef="#br0" timeOffset="265">5270 17904 192 0,'-15'-5'74'0,"18"8"-40"0,6 2-44 16,-6 0 11-16,0 1-3 16,0 2 3-16,0-1 13 15,0 7 6-15,-3-4-10 16,0-2-3-16,3 0-1 0,0-3-1 16,-3 1 0-16,6-6-1 15,-3 0 0-15,0-6 0 16,3-1 0-16,0-4-2 0,0-2-2 15,3-1 1 1,0 1-1-16,3 0 2 0,0 5 3 16,0 0 4-16,2 3 2 15,1 0-5-15,0 10-2 16,3 0 7-16,-3 3 4 16,-3 0-9-16,-3 5-4 15,-3 0-10-15,0 1-3 16,-3-1-36-16,0 0-16 15,0-2-41 1</inkml:trace>
  <inkml:trace contextRef="#ctx0" brushRef="#br1" timeOffset="266">5711 17730 152 0,'0'0'57'0,"0"5"-30"16,0-2-32-16</inkml:trace>
  <inkml:trace contextRef="#ctx0" brushRef="#br1" timeOffset="267">5723 17743 315 0,'6'5'51'0,"-3"-2"-22"16,0 2-16-16,0 0-6 0,-3-2-2 16,0-3 2-16,-6 5-6 15,3-5-1-15,0 0 0 16,0 0 0-16,0-5-3 15,9 5 0-15,0-8-1 16,3 8 3-16,0-5-2 16,0 5 1-16,-4 0 2 15,1 0 2-15,-3 5 3 16,-3-5 2-16,0 0 3 16,-6 8 6-1,-5-3-2-15,-1 3-1 0,3-2-1 16,-3-6-2-16,3 0-1 15,3-6-5-15,3 6-1 16,3 0-1-16,3-2-2 16,6-4-2-16,-3 1-1 15,3 5-1-15,0 0 3 16,-3 0-2-16,0 0-1 16,0-3-17-16,-3-2-9 15,-1 5-42-15,-2 0-16 16,6 0-16-1</inkml:trace>
  <inkml:trace contextRef="#ctx0" brushRef="#br1" timeOffset="268">5744 17957 92 0,'0'3'35'0,"0"-3"-18"0,0 0 4 0,0 0 17 16</inkml:trace>
  <inkml:trace contextRef="#ctx0" brushRef="#br1" timeOffset="269">5744 17960 282 0,'0'0'55'16,"0"0"-28"-16,0 5-10 0,0-5-6 16,0 0-2-16,-6 6 0 15,6-6-3-15,0 0 1 0,-3 0-4 16,3 0 0-16,0 0-1 15,3-6-2-15,0 6 1 16,3 0 1-16,0 0-3 16,0 0 0-16,-1 0 1 15,1 0 2-15,0 6-1 16,0-4-1-16,-3-2 5 16,-3 5 4-16,-3 3-3 15,-3-2 2-15,0-1-3 16,0 0 2-16,-5-2 0 15,2 2 3-15,0-5-5 16,3 0-1-16,0-5-4 16,3 5-3-16,0-3 2 15,9-2 0 1,0 0 3-16,-3 5-1 0,-3 0-1 16,0 0 5-16,0 0 1 15,0 0-5-15,-3 0-53 16,18 0-111 15</inkml:trace>
  <inkml:trace contextRef="#ctx0" brushRef="#br1" timeOffset="270">5369 18325 140 0,'-6'0'52'0,"9"0"-28"0,-3 5-17 0,0 1 13 15,3 2 3-15,0 0 3 16,0 10-2-16,0 1-1 15,0-1-12-15,2-2 9 0,-2 2 3 16,0 1-11-16,0-3-5 16,0-6 0-16,0 4 2 0,-3-6 5 15,0-11 7 1,0-2-6-16,0-6-8 16,0-2-3-16,3 0-4 15,0-9-1-15,3 4-1 16,3 5-2-16,3-3 0 15,-3 5 3-15,3 3-5 16,3 3 2-16,0 0-16 16,3 5-6-16,-1 5-9 15,1 0-2-15,-3 3-45 16,-3 3-44 0,0-3 45-16</inkml:trace>
  <inkml:trace contextRef="#ctx0" brushRef="#br1" timeOffset="271">5634 18415 188 0,'-3'-8'71'0,"3"3"-38"0,0 5-36 0,0 0 13 16,0 0 8-16,0 8 8 15,0 2 0-15,3-2 2 16,-1 5-16-16,-2 1-2 0,0-6 0 15,3 5-4-15,-3-3-1 16,3-2-2-16,-3-8-3 16,0 0 3-16,0 0 2 15,3-5-4-15,0 2-3 0,0-7-4 16,3 2-1-16,0-5-1 16,0-1 2-16,0 1 4 15,0 8 1-15,0-3-2 16,6 8 2-16,-3 5 1 15,0-2 0-15,-3 8 2 16,0-4 1-16,-3 1 3 16,0-2 1-16,0-6-6 15,6 0 0-15,0 0 1 16,-1-6 1-16,4-7-4 16,3 0 1-16,0 5-2 15,0-5 0-15,3 7 0 16,0 4-2-16,0 4 5 0,-1 4 3 15,-2 7 3 1,0 0 1-16,0 0-4 16,-3 1-3-16,-3-6-16 0,6 5-91 31,-3-3-53-31,0-2 56 16</inkml:trace>
  <inkml:trace contextRef="#ctx0" brushRef="#br1" timeOffset="272">6681 18135 160 0,'-12'-14'63'0,"21"14"-34"0,-3 6-14 0,-9-4 20 16,6 4-10-16,0 1-5 16,0 12-5-16,0 7 0 15,-3 6-8-15,0 8-2 0,3-3 1 0,0-3-5 16,0-7-1-16,0-1-5 16,-3-2-1-16,3-8-37 15,0-3-16-15,0 6-34 16</inkml:trace>
  <inkml:trace contextRef="#ctx0" brushRef="#br1" timeOffset="273">6583 18357 236 0,'-6'-5'88'0,"9"2"-48"0,3-2-45 0,0 5 15 15,-3 0 3-15,3-6 6 16,12 6-10-16,0 0-2 16,5 0-5-16,4 0-4 0,3 0 1 15,3 0-32-15,5 0-15 16,-2 0-40 0,-3 6-32-16,-6-6 46 15</inkml:trace>
  <inkml:trace contextRef="#ctx0" brushRef="#br1" timeOffset="274">6988 18365 168 0,'-6'0'66'0,"0"0"-36"0,0 0-11 0,3 0 21 16,-3 0-11-16,-6 5-2 15,-3-5-14-15,0 8-5 16,3-3-5-16,1 8-5 0,2-2-1 0,3 2 2 16,0 1 0-16,6-7-2 15,6 7 0-15,0-6-1 16,6-3 3-16,-1 3-2 15,1-8 1-15,0-3 0 16,-3-2 0-16,0-3 0 16,-3-3 0-16,0-2 4 15,-3 0 1-15,0 0 1 16,0-1 2-16,0 1 1 16,-3 8 3-16,3-3-10 15,0 8-2-15,-3 0 1 16,6 5 2-16,0 3-2 15,6 5-2-15,-3 1 2 16,0-1 2-16,2 0-20 16,-2 0-9-16,9-7-63 15,0-1-2 1</inkml:trace>
  <inkml:trace contextRef="#ctx0" brushRef="#br1" timeOffset="275">7146 18227 172 0,'-6'-13'66'0,"-3"13"-36"0,3 0-35 0,9 0 10 0,-3 0-1 15,3 5 2 1,0 1 9-16,0 7 4 0,3 3-9 16,-3 10-1-16,3-2 1 0,0 2-6 15,-1 1 0-15,1-6-2 16,3 3-2-16,0-6-10 15,0-2-6-15,0-3-41 16,0-7-52 0,0 2 19-16</inkml:trace>
  <inkml:trace contextRef="#ctx0" brushRef="#br1" timeOffset="276">7277 18174 200 0,'-3'-5'77'0,"3"10"-42"0,0 1-41 16,0 7 12-16,0 13 2 15,0 1 16-15,0 4 10 16,0 1-18-16,3-3-8 0,0 3-4 16,3-6-8-16,-1 1 1 15,1-1-23-15,0-7-8 16,6-6-56-1,3-8 1 1</inkml:trace>
  <inkml:trace contextRef="#ctx0" brushRef="#br1" timeOffset="277">7464 18357 148 0,'-9'0'57'0,"6"0"-30"16,-3 0-29-16,3 0 11 0,-6 0 9 15,0 5 6-15,-5-2-1 16,-7 2 0-16,3 3-12 16,0-3-4-16,3 1-1 0,6 1 1 15,3-1 3-15,3 2-1 16,9 2 2-16,9-2-6 16,6-2-1-16,3 1-4 15,0-1-1-15,2-4-19 16,4 4-7-16,6-1-39 15,-3-2-55-15,-1-3 29 16</inkml:trace>
  <inkml:trace contextRef="#ctx0" brushRef="#br1" timeOffset="278">8140 18140 192 0,'-3'-5'71'0,"6"5"-38"0,-3 5-32 16,0-3 16-16,0 9-2 15,3 2 3-15,0 3-6 0,0 3 1 16,0 7-8-16,0-2-1 0,0-3 0 16,0-2-16-16,0-1-4 15,3-5-36-15,-1-5-14 16,1 0-17-1</inkml:trace>
  <inkml:trace contextRef="#ctx0" brushRef="#br1" timeOffset="279">8286 18193 236 0,'-21'-6'90'0,"18"1"-48"0,-15 5-53 0,12 5 11 0,-3-5-10 16,-3 6-1-16,-3 2 3 15,0 5 5-15,1-8 2 16,-1 8-13-16,0 1-5 0,0-1-28 16,3-5-49-1</inkml:trace>
  <inkml:trace contextRef="#ctx0" brushRef="#br1" timeOffset="280">8065 18227 200 0,'0'0'77'0,"3"5"-42"0,3-5-26 15,0 0 22-15,3 0 3 16,6 6 6-16,3 2-19 0,3 0-9 16,6-3-8-1,2 8-6-15,-2-5 1 0,-3 3-52 0,-3-3-24 16,-3 5-34 0</inkml:trace>
  <inkml:trace contextRef="#ctx0" brushRef="#br1" timeOffset="281">8387 18463 176 0,'-6'0'68'0,"3"0"-36"0,-3 0-44 16,3 0 10-16,0 5 0 15,0-5 6-15,0 0 11 16,0 0 6-16,3 0-11 16,0-5 1-16,0 5 0 0,3-3-6 15,0 3-3-15,3-5-1 16,-6 5-1-16,6 0 0 15,-3 0 2-15,-3 0 3 16,0 0 2-16,0 0 5 16,0 0 5-16,0 5-7 15,-3-5-3-15,0 0-4 0,0-5 0 16,0 5-4-16,3-6 0 16,0 6-6-16,0-2 0 15,3-4-30-15,3 6-13 16,0 0-47-1</inkml:trace>
  <inkml:trace contextRef="#ctx0" brushRef="#br1" timeOffset="282">8699 18336 148 0,'-17'-11'57'0,"14"-5"-30"0,-3 6-25 0,3-4 14 16,-3 14 14-16,-3-5 10 15,0 5-9-15,-3 0-4 16,0 5-15-16,-3 9-5 15,3-4-3-15,0 3 0 0,0 3 0 16,6 3 2-16,3-1 1 16,6 3 1-16,9-2 0 15,6 0 0-15,3-6 2 16,9-5 6-16,3-8 4 16,2-6-6-16,-2-7-1 15,-6 0 2-15,-3-8 0 0,-4 2-2 16,-8-7 0-1,-6-1-5-15,-6 6 0 16,-9-3-7-16,-3 6-1 0,-5 2-31 16,-1 5-14-16,-3 3-90 15,0 3-57 1,12 5 80-16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5:30.2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3233 14604 92 0,'-3'0'35'0,"3"0"-18"0,0 0-2 0,0 0 15 15,0 0-5-15,0 0 0 16,0 0-1-16,0 0 2 15,0 0-14-15,0 0 4 0,0 0 2 16,0 0 1-16,3 2 1 16,3 1-5-16,0 0-1 15,0-3-2-15,0 2 0 16,0-2 0-16,0 0 0 0,0 3-2 16,-1-3 1-16,4 0-2 15,0 0 2-15,0 0-2 16,0 3 2-16,3-1-4 15,3 1 1-15,0-3-3 16,3 0 2-16,0 0-2 16,2 0 0-16,4 0-1 15,0-3 2-15,0 3-3 16,0 0 0-16,2-2-1 16,1 2 1-16,3-3-7 15,3 3-1-15,-1-3 8 16,-2 3 5-16,-6 0-1 15,0 0-2-15,0 0-2 16,2 0 0-16,4 0-2 16,-3 0-1-16,3 0 1 0,-3-2-1 15,-1 2 0 1,1 0 0-16,0 0 0 0,3 0 2 16,2-3-1-16,1 3-1 15,-3 0 1-15,0 0-1 16,-3-3 0-16,-4 3 2 15,1 0-3-15,0 0 0 16,-3 0 1-16,3 0 2 16,-1 0-1-16,1 0-1 15,0 0 3-15,0 0 0 16,0 0-1-16,-1 0-2 16,4 0 1-16,3 0-1 15,3 0 0-15,0 0 2 0,-4 0-1 16,4 0-1-16,-6 0 1 15,0 0-1-15,-1 0 0 16,4 3 0-16,0-3 0 16,-3 3 0-16,2-3 2 15,-2 0 3-15,3 0-2 16,0 2 0-16,3-2-1 16,2 3 1-16,-2-3-4 15,0 0 0-15,-6 0 7 16,-1 0 4-16,1 3-8 15,0-3-2-15,0 0 1 16,-1 0 3-16,4 0-1 16,3 0 0-16,-3 0-3 15,0-3-1-15,2 3 1 0,4-3 0 16,3 1 2 0,-4 2 1-16,1-3 1 0,-3 0 0 15,-3 3 0-15,-1 0 2 16,-2 0-3-16,0 0 0 15,-3 0 1-15,0 0 2 16,-1-2-5-16,-2-1-1 16,-3 3-11-16,0-2-3 15,-3-4-26-15,-3 1-12 0,-9 0-67 16,-6 2-31 0,-3-2 26-1</inkml:trace>
  <inkml:trace contextRef="#ctx0" brushRef="#br0" timeOffset="1">15856 13403 72 0,'3'-3'30'0,"12"3"-16"0,-9 0 1 0,-6 0 13 0,3 0 7 16,0 0 3-16,0-3-5 16,-3 3-3-16,0 0-5 15,0 0-2-15,0 0-12 16,0 0-2-16,0 3-2 0,0 5-3 15,0 0-1-15,0 3 1 16,0 2 0-16,0 0 2 16,-6 8 3-16,6 3-2 15,-6-3 1-15,3 0-1 16,0 3 3-16,3 0-3 16,0 0-2-16,0-3 0 15,0 0-1-15,0 0-2 16,3 3-2-16,-3 5 1 15,3-5 1-15,-3-3-1 16,3-2-1-16,-3-3 3 16,0-6 0-16,0 1-1 0,0-3 1 15,0 2-2 1,0-4 2-16,0-4-9 16,0-2-1-16,0 0-18 0,0 0-9 15,-3 0-22-15,0-2-7 16,0-4-31-1</inkml:trace>
  <inkml:trace contextRef="#ctx0" brushRef="#br0" timeOffset="2">16046 13604 80 0,'3'-3'30'0,"0"3"-16"0,-3 0 1 16,0 0 15-16,0 0 4 15,0 0 4-15,0 0-8 16,0 3-3-16,-3-1-13 0,-3 4-4 15,-6-1-6-15,-2 0-3 16,-4 3 2-16,0 0-2 0,0 0-1 16,-3 0 1-16,-3 0-1 15,3-3 2-15,4 1 1 16,2-1 1-16,3-2 2 16,3-1 1-16,3 1 3 15,3 0-3-15,12 2 5 16,3 0-2-1,0 0-4-15,3 3 0 16,2 0-2-16,4 0 0 16,0 5-2-16,-3 1-2 0,0 4 1 15,0-5 1 1,-3 1-1-16,-4-4 2 0,4-2-20 16,-3 0-6-16,0-3-21 15,3-2-8-15,-3 0-91 31</inkml:trace>
  <inkml:trace contextRef="#ctx0" brushRef="#br0" timeOffset="3">16171 13675 136 0,'-3'-2'52'0,"6"4"-28"0,3-2-11 0,-3 0 17 16,3 3-2-16,0-3 3 16,3 0-13-1,0 3-3-15,0-3-9 0,0 0-4 0,0 0-1 16,6 0 1-16,-3-3 3 16,2 0-2-16,-2 1-2 15,0-4 0-15,-3 1 1 16,-3 0 1-16,0-1 1 15,-9 1-5-15,0 0 1 16,-9 0 0 0,-3-1-3-16,0 4 0 15,-2-1 2-15,-1 3 0 0,3 3-2 16,0 2 0-16,-6 0-1 16,3 3 3-16,3 3 2 15,4-1 4-15,2 4 2 16,9-1 3-16,6 0-1 15,0 3 0-15,2 0-1 16,4 2 0-16,3-4-2 16,0-4 1-16,0-2-6 15,3-8-1-15,0 0-18 16,-3 0-5-16,2-11-24 16,-2 4-8-16,-3-1-33 15,-3-3-18 1,-6 0 52-16</inkml:trace>
  <inkml:trace contextRef="#ctx0" brushRef="#br0" timeOffset="4">16305 13641 144 0,'0'-3'55'0,"0"3"-30"0,3 3-29 16,3 0 54-16,0 2-14 15,0 0-7-15,3 3-8 16,0 0-13-16,3 3-3 0,0-1-1 15,0 1-2-15,0-1-2 16,-1-2 1-16,-2 5 1 16,0-2-21-16,0 0-7 15,0-11-69 1,-3-3 8 0</inkml:trace>
  <inkml:trace contextRef="#ctx0" brushRef="#br0" timeOffset="5">16502 13630 120 0,'0'-2'46'0,"0"4"-24"0,0 1-19 16,0 2 12-16,0 3 8 16,0 3 8-16,-3 2-1 15,-3 6 0-15,-3 12-17 16,0-2-1-16,-3 3 1 0,3-5-7 15,0-4-3-15,0 4-2 16,0-6 1-16,3-5-8 0,0-3-1 16,3-2-20-16,0-3-8 15,3-3-9-15,0-5-2 16,3 0-22 0</inkml:trace>
  <inkml:trace contextRef="#ctx0" brushRef="#br0" timeOffset="6">16624 13440 120 0,'-3'2'46'0,"3"4"-24"0,3-1-13 0,0 3 16 0,-3 3-1 16,3 7 1-16,-3 3-8 16,0 0 0-16,0 3-10 15,-3 0 0-15,3-3 0 0,-3 0-3 16,3-2-1-16,0-3 3 16,0-3 3-16,0-2-2 15,0-3 1-15,-3-3-1 16,0 0 1-16,3-5-2 15,0-3 1-15,0-2-4 16,0-3-2-16,0-2-7 16,3-1-1-16,3 0-2 15,0 1 1-15,0-1 5 16,3 3 1-16,-1 3-1 16,7 2 0-16,0 3 2 15,3 3 2-15,0 2 2 16,0 3 5-1,-3 3 3-15,-3-1 2 0,-3 1 5 16,-3 0-1-16,-4-1 1 16,-4 1-3-16,-7-1-1 15,-3-2-8-15,-3 0-4 16,-3 3-6-16,0-6-2 16,0-2-6-16,0-3-3 15,3 0-5-15,-5-3-2 16,2-2-10-16,6 0-5 15,9-3-18-15,3 0-7 0,6 0-14 16</inkml:trace>
  <inkml:trace contextRef="#ctx0" brushRef="#br0" timeOffset="7">16889 13612 88 0,'-3'-3'35'0,"3"6"-18"0,-3-3-11 0,0 2 9 16,0 1 5-16,-3 2 4 15,0 1-1-15,-3 2 0 16,0 2-6-16,3 3-2 16,0 1-9-16,3-1 3 0,3 8 1 15,0-2 1-15,6-4 1 16,3-1-2-16,3-6 1 15,0-3-4-15,3-10-2 16,0-1-2-16,-1-2 0 16,-2-2 2-16,-3-3 2 15,-3-1 1-15,-3 1 0 16,-3-3-7-16,-6 3 0 16,0 0 1-16,-3 2 3 15,0 1-11-15,1 2-5 16,-1 2-17-16,3 1-8 0,0 2-35 31,3 1-44-31,3 2 35 0</inkml:trace>
  <inkml:trace contextRef="#ctx0" brushRef="#br0" timeOffset="8">17124 13577 132 0,'-3'6'52'0,"-3"-6"-28"0,3 2-28 16,-6 1 25 0,0 0-6-16,-3 2 1 15,-6 3 1-15,-3 2-10 0,4 4 2 0,2 2 2 16,3-1-4-16,3 1-2 16,6 0 2-1,6 3 2-15,3-3 0 0,6-3 2 16,3-5-4-16,-1-8-2 15,1-3 0-15,0-2-1 16,-3-3-2-16,-3-3 1 16,0-2-2-16,-3 0 2 15,-3-3 2-15,0 3 4 16,-3-1-4-16,0 4-1 16,0-1 0-16,0 3 0 15,0 3-2-15,0 2-2 16,0 3-4-16,0 0 0 15,3 8 2-15,3 3 3 0,0 0-2 16,0 2 0-16,3 0 1 16,0 0 0-1,3-2-14-15,-1-3-5 0,1 0-26 16,6-6-72 0</inkml:trace>
  <inkml:trace contextRef="#ctx0" brushRef="#br0" timeOffset="9">17285 13617 132 0,'-6'-3'49'0,"6"3"-26"0,0 6-29 16,0-1 6-16,0 0 21 16,0 3 12-16,3 3-1 0,0-1 1 15,0 1-18-15,-3 0-7 16,0-1-5-16,0-2 0 0,3 0 0 15,-3-3 7-15,0-2 6 16,0-3-2-16,0 0 2 16,0-3-7-16,0-2-1 15,0-3-4-15,2 0-1 16,1-2-1-16,0-1 1 16,3 0-2-16,0 1 2 15,0 2-2-15,6 0 2 16,-3 3-4-16,0-1-2 15,3 1 2-15,0 2 0 0,0 3-17 16,6 0-5 0,-3 0-27-16,8 3-10 0,1 2-34 15</inkml:trace>
  <inkml:trace contextRef="#ctx0" brushRef="#br0" timeOffset="10">17627 13665 160 0,'3'-3'63'0,"-3"0"-34"0,0 1-19 16,0 2 17-16,0-3-2 16,-3 0 2-16,0 1-11 15,-3-3-2-15,-3 2-8 16,0 0-4-16,-6 1-1 0,0 2-8 0,-6 2 0 16,-2 1 1-16,2 2 3 15,6 3-3-15,0 0 0 16,6 3-2-16,3-1 2 15,9 3-3-15,6 6 1 16,3-3-1-16,0-6 3 16,3 1 4-16,0-6 1 15,0-10 5-15,2 0 5 16,-2-3-3-16,0-5-1 16,-3-3 0-16,0-3-1 15,-3 1-2-15,-3-4 1 16,0-4 0-16,-3 0 1 15,-3-4 4-15,-3 4 3 16,3 2 0-16,-3 3 1 0,0 5-4 16,0 3-3-1,3 5-5-15,0 3-2 0,0 5-4 16,0 8 1 0,0 5 3-16,3 11 3 0,3 2 4 15,6 3 4-15,3 0 0 16,-1 0 0-16,1 8-5 15,3 3-3-15,0-5-14 16,3-6-4-16,0-6-51 16</inkml:trace>
  <inkml:trace contextRef="#ctx0" brushRef="#br0" timeOffset="11">20164 13626 88 0,'0'-16'33'0,"0"14"-18"0,0-4 2 0,0 4 14 0,-3-1 3 16,0 0 5-16,-6-2-9 16,-6 0-1-16,1 2-16 15,-4 3 3-15,-3 3 4 0,0 2-13 16,0 3-6-16,0 5-4 15,4 8 2-15,2 1 2 16,3 1 2-16,3 4 1 16,6-3 2-16,6 2-5 15,6-2-1-15,6-6-2 16,2-2-2-16,1-2-8 16,9-6-5-16,0-6-27 15,0-4-11-15,-3-1-29 16</inkml:trace>
  <inkml:trace contextRef="#ctx0" brushRef="#br0" timeOffset="12">20251 13637 124 0,'-9'-19'49'0,"9"19"-26"0,-9 0-9 0,3 3 17 16,0 2-4-16,0 3 1 15,0 3-13-15,0 5-4 16,0-3-7-16,0 3 4 0,3 5 4 15,3 3-2-15,0-3 0 16,6-3 0-16,3 1 1 16,3-3-3-16,3-6-3 15,3-4 2-15,2-6 0 16,-2-3-1-16,0-2 1 16,-3-3-2-16,-6-3 2 0,-3-2-2 15,-3 0 0-15,-6-3-3 16,-3-3 1-16,-3-5-15 15,-3 6-5-15,0 2-13 16,0 5-4-16,-3 1-31 16,6 2-10-16,1 5-5 15</inkml:trace>
  <inkml:trace contextRef="#ctx0" brushRef="#br0" timeOffset="13">20331 13655 124 0,'15'37'49'0,"-12"-29"-26"0,3 11-18 0,-3-11 11 16,3 5 6 0,-3 0 6-16,0-2-4 0,0-1 0 15,0 1-13 1,-3-6-2-16,0 3-2 0,0-3-1 0,0-5 1 16,3 0 2-1,0-5 2-15,-1-3-5 0,4-2-4 16,0-6-4-16,0-11-1 15,3 1-1-15,0 5 3 16,3 2 2-16,0 3 2 16,0 6 3-16,3 2 1 15,0 5-3-15,0 8-1 16,-4 9 5-16,1 1 3 0,0 4-9 16,0 0 0-1,-6-1 0-15,3 1 1 16,-3-4-6-16,0-1-2 0,0-4-27 15,0-2-9 1,0-3-43-16,3-2-38 16,3 0 42-16</inkml:trace>
  <inkml:trace contextRef="#ctx0" brushRef="#br0" timeOffset="14">20828 13555 216 0,'-12'-3'82'0,"6"3"-44"0,-3 3-36 16,0 2 19-16,-6 0 0 0,-2 3 4 15,2 0-9-15,0 3-4 16,6-3-7-16,0 5-6 0,6-2-2 16,3 4 2-16,6 1 0 15,-3 5 1-15,9 1 0 16,-3-1 2-16,0 0 1 15,-3-3-1-15,0-4 1 16,-6-1 2-16,-3 0 2 16,-3-2 1-16,-3-3 0 15,0 0-4-15,0-8-3 0,-3-3-18 16,3-2-6 0,0-1-18-16,3-2-6 15,3 0-24 1,6-5-47-16,3 0 28 0</inkml:trace>
  <inkml:trace contextRef="#ctx0" brushRef="#br0" timeOffset="15">20885 13592 172 0,'-6'0'66'0,"3"2"-36"0,-3 4-24 15,3-1 17-15,-3 6-5 16,0 4-1-16,0 4-1 15,0 2 0-15,3 0-8 16,0 0-1-16,3 3 3 0,6-5 0 16,3-3 2-16,3 2-4 0,3-7 0 15,2 2-3-15,1-10 2 16,0-3 0-16,0-3 1 16,-3-5 0-16,-3-3 0 15,-3-4-2 1,-6-1 1-16,-3-11-4 0,-3 1 0 15,-6 2-10-15,-3 0-5 16,-3 3-19-16,0 0-5 16,0 2-21-16,0 1-6 15,3 2-31 1</inkml:trace>
  <inkml:trace contextRef="#ctx0" brushRef="#br0" timeOffset="16">21051 13303 184 0,'3'6'71'0,"0"-4"-38"0,0 14-34 15,-3-5 12-15,0 5 8 16,0 5 7-16,-3 8 2 16,3 8 1-16,-6 3-16 15,3 7-6-15,0-4 0 0,3-1-4 16,3-5-2-16,0-5-20 15,3-8-10-15,0-6-38 16,3-2-17-16,6-8-3 16</inkml:trace>
  <inkml:trace contextRef="#ctx0" brushRef="#br0" timeOffset="17">21185 13560 228 0,'-3'0'85'0,"6"0"-46"0,3 5-48 0,-3-2 12 16,6 2 0-16,3 1 3 16,-3-1 10-16,3 0 7 15,0 0-12-15,3-2-1 0,-1-3-3 16,4 0-1-16,-3-3-1 16,0-2-3-16,0 0 1 15,-3-3-2-15,-3 0-1 16,-6 0-6-16,-3-3-1 15,-6 3-8-15,-3 1-3 0,-3 1 7 16,-3 4 6-16,-12 4 2 16,4 4-1-16,-1 4 3 15,3 3 0-15,3 1 9 16,6 4 7-16,3 6 2 16,6 2 1-16,3 1-5 15,9-3-3-15,9-1-5 16,6 1-4-16,6-8-20 15,5-3-10-15,10-2-89 16,3-8-42 0,-4-6 82-16</inkml:trace>
  <inkml:trace contextRef="#ctx0" brushRef="#br0" timeOffset="18">22454 14467 152 0,'-6'-5'57'0,"6"5"-30"0,-9-3-18 0,6 3 14 16,-3 0 4-16,-6 0 6 0,-3 3-5 16,1 2 0-16,-4 1-15 15,0 15-6-15,0-3-2 0,0 4-3 16,3-1-2-16,6 0 5 16,3 0 4-16,6 0-5 15,6 0 0-15,3-5-4 16,3 3-1-16,9-6-17 15,0-2-5-15,3-6-27 16,-1-5-10-16,-2-5-32 16</inkml:trace>
  <inkml:trace contextRef="#ctx0" brushRef="#br0" timeOffset="19">22597 14557 188 0,'-21'-8'71'0,"18"-7"-38"0,-15 20-28 0,15 0 17 15,-3-2-12-15,0 5-3 16,0 0 7-16,-2 2 2 16,5 1-7-16,0 2 3 0,3 6 2 15,0 2-3-15,6-3-1 16,5 1-4-16,4-1 1 16,0-4-4-16,3-4 0 0,0-2 5 15,3-5 3-15,0-6-2 16,-4-5 2-16,-2-2-2 15,-3-4 0-15,-6 1-3 16,-6-3 1-16,-3-2-4 16,-3-6-2-16,-3-5-9 15,0 8-5-15,0 2-18 16,1 6-7-16,-4 8-20 16,0 2-8-16,3 0-34 15</inkml:trace>
  <inkml:trace contextRef="#ctx0" brushRef="#br0" timeOffset="20">22755 14534 152 0,'6'21'57'0,"-3"-19"-30"0,3 14-27 0,-3-5 10 16,3 2 9-16,-6 3 5 15,5-3 1-15,-2 0 2 16,-3-2-15-16,0-3 4 0,0 0 2 15,0-3-10-15,0-5-2 16,0 0 2-16,0-2 3 16,3-4-4-16,0-4-2 15,0-1-5-15,0-5 0 16,6-5-2-16,0-5 0 16,3 7 2-16,0 3 2 15,-3 6-3-15,6 2 0 16,0 8 1-16,0 8 0 15,-1 5 4-15,1 3 2 0,-3 0 0 16,-3 2-1-16,-3 3-3 16,0-5 1-16,0-3-9 15,-3-2-3-15,0-3-28 16,3-3-12-16,-3-2-128 31,21-6 78-31</inkml:trace>
  <inkml:trace contextRef="#ctx0" brushRef="#br0" timeOffset="21">23195 14457 248 0,'-15'-3'93'0,"9"3"-50"0,-6 3-46 16,4-1 16-16,-1 1-9 0,-3 2-1 15,0 6 5-15,0 0 5 16,3 7-7-16,6 1-3 15,6-1-2-15,0 1-1 16,9-1-3-16,0-2 2 16,0 3 1-16,-3-6 2 15,-3-3-1-15,-6 1 2 16,-6-3 4-16,-3-3 4 16,-3-2-6-16,-3-3-1 15,-3 0-11-15,-3-3-3 16,0 1-24-16,9-4-8 15,-2 1-40-15,5 0-48 16,15-1 40-16</inkml:trace>
  <inkml:trace contextRef="#ctx0" brushRef="#br0" timeOffset="22">23326 14534 160 0,'-3'-14'60'0,"3"28"-32"0,-3-4-35 16,0-5 8-16,-3 6 13 16,0 0 10-16,-3-1 5 15,3 3 3-15,1 3-17 16,2-2-5-16,3 4 1 0,3-2-7 16,8 0 0-16,-2-3 0 0,6-2 2 15,0-11 1-15,3 5 3 16,0-8-3-16,-3-2-2 15,-3-6-2-15,-3 1 0 16,-3-3 0-16,-6-1 1 16,-6-4-2-16,-6-3 1 15,-6-6-4 1,-3 6 0-16,0 3-15 0,3 2-6 16,0 0-22-16,4 3-8 15,5 2-25 1,3-2-31-16,12 2 38 15</inkml:trace>
  <inkml:trace contextRef="#ctx0" brushRef="#br0" timeOffset="23">23520 14200 204 0,'3'-5'77'0,"0"10"-42"0,0 0-43 15,-3 3 12-15,6 6 7 16,-3 4 7-16,-3 3 11 15,0 6 4-15,0 7-17 16,0 1-5-16,0 7 0 0,5-2-7 16,-2-3-2-16,0-6-4 15,0-4 1-15,3-3-28 16,0-6-13-16,0-7-58 16,3 2-38-16,0-8 58 15</inkml:trace>
  <inkml:trace contextRef="#ctx0" brushRef="#br0" timeOffset="24">23674 14446 236 0,'0'3'90'0,"6"0"-48"0,0 2-53 0,-3-3 11 16,6 4-1-16,3 4 5 15,3 1 11-15,0-3 8 16,-3 0-12-16,9-3 1 0,-3-2 1 0,-1-6-5 15,-2 0 0 1,3-2-4-16,-6 0-1 16,-3-3-1-16,3-3-2 15,-6 1-4-15,-6-3 0 0,-3-1-9 16,-3 4-2-16,-3-1 3 16,-6 3 5-16,-6 3-1 15,-3 2 3-15,-2 6 1 16,-1 5 2-16,0 5 10 15,3 3 4-15,6 10 6 16,7 1 3-16,2 2-5 16,9 0 1-16,9-2-6 15,2 2-1-15,10-6-9 16,3-4-2-16,3-8-25 16,9-3-7-16,-1-8-81 15,10-3-50 1,-3-8 69-16</inkml:trace>
  <inkml:trace contextRef="#ctx0" brushRef="#br0" timeOffset="25">22192 14589 80 0,'3'-3'30'0,"0"3"-16"0,-3 0-3 16,0 0 10-16,0 0 0 15,0 0-1-15,0 0 1 16,0 0-1-16,0 0 4 16,0 0 2-16,0-2-13 15,0 2 5-15,0 0 5 0,0 0-1 16,-3 0 1-16,0 0-6 0,0 0 0 16,0 0-6-16,-3-3 1 15,-3 1-1-15,0-1 1 16,-6 0-2-16,1 1-1 15,-1 2-1-15,-3-3 0 16,-6-5-2-16,0 3-1 16,-3 5-3-16,1 0 1 15,-4 2-2-15,-3-7 2 16,0 8-4-16,1-1 0 16,-1 4 1-16,0 2 2 15,-3 2-1-15,7 6-1 16,-1 5 1-16,0 0-1 15,0 1-3-15,4 1 2 0,5 4 1 16,0 5 2-16,3 5-1 16,3-3-1-16,0 0 3 15,3-4 0-15,3 1-4 16,1-7 1-16,2 0 0 16,0-8 2-16,0 0-8 15,0-6-1-15,3-2-9 16,0-3-5-16,-3 1-11 15,0-6-5-15,0 0-24 16,0 0-9-16,0-11-25 16</inkml:trace>
  <inkml:trace contextRef="#ctx0" brushRef="#br0" timeOffset="26">21394 14814 152 0,'-3'-5'57'0,"6"5"-30"0,0 0-29 0,-3 0 11 15,3 5 11-15,0 3 7 16,3 5 4-16,0 3 1 16,0 3-17-16,0 10 6 0,0 0 3 15,3-3-10-15,-3 1-5 16,0-6-2-16,0-3 0 15,0-2 1-15,0-2 0 0,0-4-2 16,-3-2-1 0,-3 0 1-16,0-8 1 15,6 3-1-15,-3-3 1 0,3-3-2 16,3-2 0-16,-1-3-3 16,4-5-2-16,0 2 1 15,0-5-1-15,0-2-5 16,0 2-1-16,-3 2-15 15,0 4-6-15,0-1-26 16,0 3-11-16</inkml:trace>
  <inkml:trace contextRef="#ctx0" brushRef="#br0" timeOffset="27">19864 13765 104 0,'12'0'38'0,"-24"8"-20"0,18-11 1 16,-9 6 16-16,0-3-11 16,0 4-1-16,1 1-9 0,-10 2-1 15,0 1-8 1,0 4 1-16,0 4 4 0,-3-4-2 0,-3 3 1 15,-3 2-3-15,-3 0-1 16,1 2-1-16,-4 1 2 16,-3 4 3-16,-6 0 2 15,-2 3-3-15,-4 2-3 16,0 3 2-16,4-1 0 16,-4 5-1-16,3 4 1 15,1 0-2-15,-1-3 0 16,-3-1-1-16,1-2 0 15,-1 3 0-15,0 6 0 16,-2-2 2-16,-1-2 1 16,0 2 1-16,4 3 0 0,2 3 2 15,3 1 1-15,3-4-3 16,4-4-3-16,-1 4 0 16,6 0-1-16,0-5 0 15,3-6 0 1,4-6-2-16,2-3 1 0,3-7-15 15,0-5-5-15,3-1-18 16,0-2-5-16,3-6-25 16,0 1-12-16,0-4-18 15</inkml:trace>
  <inkml:trace contextRef="#ctx0" brushRef="#br0" timeOffset="28">18632 14730 180 0,'-3'-3'68'0,"3"3"-36"0,0 8-35 0,0-8 11 16,0 12 7-16,0 4 7 16,0-1 9-16,-3 5 3 15,0 1-18-15,0 3-3 0,0 8-1 16,0 0-5-16,0-5-2 15,-3-3-2-15,3-3-3 16,0-1 1-16,0-5 1 16,0-3 1-16,0-3 1 15,3-2-2-15,0 1-2 0,0-8-2 16,0 0-1 0,6 4 6-16,0-4 3 0,3-4-6 15,3 1 1-15,0-2 1 16,3 1 3-16,3-4-2 15,3 1-2-15,3-10-5 16,-4 13 0-16,1-11-7 16,0 3-3-16,-3 4-25 15,3-1-10-15,-3 13-59 16,-4 1-25 0,-2-2 67-16</inkml:trace>
  <inkml:trace contextRef="#ctx0" brushRef="#br0" timeOffset="29">15659 13693 76 0,'3'-1'30'0,"-3"2"-16"0,0-1 3 16,0 0 16-16,0 0-2 15,0 0-1-15,0 0 1 16,0 0 3-16,0 0-8 16,0 0-3-16,0 0-13 15,0 0 7-15,0 0 3 0,-3 0-6 16,0 0-3-16,-3 0-4 15,0 0 0-15,0-1 0 16,0-2 3-16,-3 1-5 16,0 0-1-16,-6 2 2 0,3-3 1 15,-3 1-3-15,0 0-1 16,0-1 1-16,-2 1 2 16,-4 0-1-16,0 2 0 15,0-2-1-15,0 2 0 16,0 0-2-16,1 0 1 15,-1 0 2-15,-3-3 2 16,0 3-1-16,3 0-1 16,0 0-3-16,-2 0 1 15,2 3-2-15,-3-1 2 16,0 0-2-16,3 3-1 16,1-1 1-16,2 1-1 15,-3 0-3-15,0 2 2 16,0-1 1-16,0 3 0 0,0 0 0 15,1 0 0-15,-1 2 0 16,0 1 0-16,0-1-3 16,3 5 2-16,-3 3 1 15,4-1 2-15,-4 0-3 16,0 2 0-16,3 2 1 16,0-1 0-16,3 0-3 15,0-3 0-15,1 0 2 16,-1 0 2-16,3 2 0 15,-3 3 2-15,3 2-2 16,0 0-1-16,3 0 1 16,0 2-1-16,0 0 0 0,3 3 0 15,0-1 0-15,0-2 2 16,0 5-1-16,1-4-1 16,2-2 1-16,0 1-1 15,0 1-3-15,0 1 2 16,0 1 1-16,0-3 0 15,0 3 0-15,0 1 0 16,0-2 0-16,-3-1 0 16,3-1 0-16,0-2 2 15,0 4-1-15,0-1 2 16,0-3-2-16,0-1 2 16,0 1-2-16,0 3-1 0,0-3 1 15,3-2 1-15,0-3-1 16,0-2-1-1,-3-2 1-15,3 2 1 0,-3-2 1 16,3 2 1-16,-3-2-2 16,0-5 1-16,0 1-11 15,3-6-2-15,0-6-13 16,-3 5-3-16,0-7-8 16,0-1-4-16,0 1-17 15,-3-7-7-15</inkml:trace>
  <inkml:trace contextRef="#ctx0" brushRef="#br0" timeOffset="30">14432 14807 160 0,'-6'-2'60'0,"9"4"-32"0,-3 0-31 0,0-2 13 15,3 5 10-15,0 1 10 16,3 6-3-16,0 1-1 16,3 4-14-16,3-2-3 0,3-1 1 15,0-3-4-15,0 5 2 16,-1-5-3-16,1-1 0 16,-3-2-1-16,0-1 2 15,-3-2-3-15,0 0 0 0,-3-1-1 16,0 0 1-1,0 6-4 1,0-4 2-16,-3-1 2 16,0 0-4-16,3-3 1 0,-3-2 2 15,0 2 1-15,0-6-1 16,6-6 7 0,0 1-2-1,2-2-2-15,1-5-2 16,0-2-3-16,3-2 1 15,0 2 1-15,-3-1-1 16,-3 4-1-16,0 1-15 16,0 3-5-16,-3 1-54 15,0 6-24-15,-6-3 0 16</inkml:trace>
  <inkml:trace contextRef="#ctx0" brushRef="#br0" timeOffset="31">13280 16768 96 0,'-3'0'35'0,"3"0"-18"0,0 3-5 0,0-3 13 16,0 0-9-16,0 8-4 15</inkml:trace>
  <inkml:trace contextRef="#ctx0" brushRef="#br0" timeOffset="32">13280 16805 235 0,'0'13'14'0,"0"1"0"0,0 4-4 16,0-5 1-16,0 8-2 15,0-2 0-15,0 5-5 16,0 2-1-16,3 3-1 16,-3-2 1-16,3-1 0 15,0 3 3-15,0 0-1 16,0 1 2-16,0 4-2 15,0 6 2-15,0-6-4 16,0-2 0-16,0 0 1 16,-3 5 0-16,0-3 4 15,0-2 5-15,0-3-5 16,-3 0 0-16,0-3-6 16,0-4-2-16,3 1 4 0,0-7 2 15,0 3 0 1,0-6-1-16,0-5-6 0,0 3 1 15,0-9-18-15,0 3-5 16,0-5-40-16,0 0-16 16,0-5-8-1</inkml:trace>
  <inkml:trace contextRef="#ctx0" brushRef="#br0" timeOffset="33">13263 16760 88 0,'-3'-3'33'0,"3"3"-18"0,0 0 0 0,0 0 13 15,0 0-4-15,0 0-2 0,0 0-15 16,0 0-4-16,0 0 4 16,0 0 3-16,0 0-5 15,6 3-1-15,-1-3 0 0,1 0 6 16,3 0 6-16,0 5-6 16,0-5-1-16,0 3-5 15,0-3-1-15,0 3 1 16,3-1 0-16,0-2 0 15,6 6 0-15,3 2 0 16,-4-3 0-16,1 3 0 16,3-3 2-16,0-5-5 15,-3 5-1-15,0-5 4 16,-1 0 2-16,4 3 2 16,3-3 2-16,-3 0-5 15,0 0-3-15,-3-8 1 16,0 5 0-16,2 1-1 0,1-1 1 15,0-2-2-15,0 5-1 16,0 0 1-16,0-5 1 16,2 5-3-16,4 5 0 15,-3 0 1-15,0-10 2 16,0 5 1-16,-1 0 1 16,-2-5-2-16,0 5 1 15,-3 0-4-15,6 0 0 16,0-3 1-16,-4-2 2 15,1 5-6-15,0 0-1 16,0 0-1-16,0 0 4 16,3 0 5-16,-4 0 6 15,1 0-5-15,0 0-2 0,3 0-1 16,3 5-1-16,-1-5-3 16,-2 0 2-16,3 0 1 15,-3 0 2-15,0 0-1 16,-1 0 2-16,4-5-4 15,0 5 0-15,-3-6 1 16,0 6 0-16,-1-2 0 16,1-1 0-16,3 0-7 15,0-2 0-15,-3 5 7 16,0 0 7-16,8 0-3 16,-2 0 0-16,-3 0-4 15,0 0-1-15,-4 0 1 16,1 0 2-16,-3 0-3 15,0 0-2-15,-3 0 2 0,12-3 2 32,-1 3 2-32,-5 0-1 0,0 0-2 15,0 0 3-15,0 0 2 16,-1 0-2-16,-2 0-2 16,0 0 0-16,0 0-1 15,3 0 0-15,2 0 2 16,-2 0-3-16,-3 0 0 15,0 0-1-15,-3 0 0 16,0 0 4-16,0 0 1 16,-4 0-1-16,1 0-2 15,3 0 1-15,-3 0-1 0,6 0 0 16,-6-2 0-16,6-1 0 16,-4 3 0-1,-2 0 0-15,0 0 0 16,0 0 0-16,-3 0-3 15,0 0 2-15,0 0 1 16,0 0 2-16,0 0 1 16,-3 0 1-16,-1-5-2 15,-2 5-2-15,0 0 1 16,0 0-1-16,0 0 0 16,-3 0 0-16,0-3 2 15,-3 3 3-15,0 0-4 16,3 0-3-16,-3 0-2 0,0 0 3 15,0 0-2-15,0 0 1 16,0 0 2 0,0 0 2-16,3 3-3 0,0 5 0 15,-3-3-1-15,0 0 0 16,0 9 4-16,0 7 1 16,0-3-1-16,0 1-2 15,0-1 1-15,-3-2-1 16,0 8-3-16,0-5 0 15,0 4 2-15,-3 1 2 16,3 3-2-16,-3-4 0 16,3-1-1-16,0-4 0 15,0 3 4-15,0 0 1 16,0-2-4-16,1 5 1 0,-1-3 0 16,0 5 2-16,3-4-1 15,0 7 2-15,0-8-4 16,0 5-2-16,0 1 2 15,0-3 0-15,0-3 1 16,0 5 0-16,3 1 0 16,-3-4 0-16,3-1 0 15,-3-4 0-15,0-2 0 16,2 3 0-16,-2-1 0 16,3 1 2-16,0-4-1 15,0 4 2-15,-3 2-2 16,0-2-1-16,0-1 3 15,0 3 2-15,0 3-2 16,0-3-2-16,0-7 0 16,0-1-1-1,0-3 2-15,0-2-14 0,3-2-7 16,0-4-92 0,0 9-52-16</inkml:trace>
  <inkml:trace contextRef="#ctx0" brushRef="#br0" timeOffset="34">13331 17607 104 0,'0'-6'38'0,"0"6"-20"0,0 0-4 0,0 0 15 0,0 0-3 15,0 0 2-15,0 0-7 16,0 0-3-16,0 0-10 15,0 0-1-15,0 0 0 0,3 0-3 16,0 0-3-16,3-5 4 16,0 5 1-16,0 0-2 15,6 0-1-15,0 0 1 16,3 0 0-16,-1 0 2 16,1 0 1-16,0 5-3 15,0-5-3-15,0 6 2 16,3-4 2-16,0 1 0 15,0 0 0-15,2-3-3 16,4 5 1-16,0-5-2 16,-3 0 2-16,3 3 2 15,-1-3 2-15,1 0-1 0,3 2 1 16,0-2-2-16,3 3 2 16,2-3-2-16,-2 5 0 15,-3-5-1-15,0 5 0 16,-4-5-5-16,1 3 1 15,-3-3 0-15,6 0 0 16,0 0 2-16,-3 0 1 16,-1 0-1-16,-2 0 1 15,3 5 0-15,0-5 3 16,0 0-1-16,2 0 0 0,-2 0-3 16,0 6-2-16,3-4 3 15,3-2 0-15,-4 6-4 16,1-6 1-16,0 0 0 15,0 0 2 1,-3 0-1-16,2 0-1 0,4 0 1 16,-3 0 1-16,0 0-1 15,-4 0-1-15,4 0 1 16,0 0-1-16,0 0 0 16,-3 0 0-16,-1 0 2 15,4 0 1-15,6 5-1 16,-3-5 1-16,-3 0-2 15,-1 0-1-15,4 3-2 16,-6-3-1-16,3 0 4 16,2 0 1-16,1 0-3 15,-3 0-1-15,0 0 1 0,0 0 2 16,2 0-2-16,1 0 0 16,3 5 1-16,3 0 2 15,-4 3-1-15,1-3-1 16,-3-2 1-16,0 2 1 15,-4-10-1-15,4 5-1 16,0-3 1-16,-3-2-1 16,0 0 0-16,-4-3 0 15,1 3-77-15,-3-9-35 16,-6 1-6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7:50.2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4925 6141 124 0,'0'-3'46'0,"0"9"-24"0,0-4-26 0,0-4 10 16,0 2 6-16,-3-3 7 15,0 0 7-15,-3 1 7 16,-3-1-5-16,-6-10 0 16,-5 8-15-16,-4-6 1 0,-3 0 2 15,0-5-6-15,-9 3-1 16,-2 0-1-16,-1 2 2 15,-6 1-5-15,7-1-1 16,-1 1 4-16,-6 2 3 16,4 0-2-16,-4 0 0 15,0 0-5-15,-8 0-3 0,-1 3 0 16,-2 2-1 0,2 3 0-16,-5 3 0 0,2-1 0 15,3 4 0-15,1-1 0 16,-4 0 2-16,1 1-3 15,5-1 0-15,4 0 1 16,2 0 2-16,3 19-1 16,1-8-1-16,-10 3-2 15,3-1 1-15,-2 1 1 16,-1 2 0-16,3 0-3 16,4 5 0-16,2 4-1 15,3-1 3-15,4 0 0 16,5 3 1-16,6 2-5 15,0 8-1-15,4 3 3 0,5-2 1 16,0-1-1-16,9-2 2 16,3 7-1-16,3-4 0 15,6-4 0-15,6 1 0 16,6-3 0-16,5 0 0 16,16 8 0-16,6-5-2 15,-1-1 3-15,13-2 0 16,-1-5-2-16,10-3 2 15,14 0 1-15,4-5 0 16,5 0 0-16,3 0 2 16,9-8-1-16,-5 0-1 15,5-1 1-15,-3-4-1 0,0-3 0 16,6-5 0-16,4-3 2 16,-7-3 1-16,6-10 1 15,0-1 2-15,-6-1-3 16,-2-7-2-16,-10 1 2 15,-3-13 2-15,-5 2 2 16,-4-2 3-16,-9-3-1 16,-2 0 0-16,-10 2-3 15,-5 1-1-15,-3-8-1 16,-7 4 2-16,-8 1-1 16,-3-5 2-16,-6-6 2 15,-6 6 5-15,-7 0-4 16,-5 2 0-16,-6 3-2 0,-11 0 2 15,-13-13 1 1,-15-1 3-16,-24 7-5 16,-11 4-1-16,-15 3-6 0,-18-3-2 15,-4 3-2-15,4 8-2 16,0 8 3-16,6 5 0 16,0 5-6-16,14 3-3 15,10 3-16-15,12 0-9 16,14 0-19-16,6 10-8 15,10 0-168 1,-4 8 124 0</inkml:trace>
  <inkml:trace contextRef="#ctx0" brushRef="#br0" timeOffset="1">4988 5871 148 0,'-9'-8'57'0,"6"8"-30"0,3 0-23 0,0 0 15 0,0 0-13 16,3 3-6-16,3 2 17 15,0 8 10-15,3 3-13 16,-1 3 4-16,1 2 2 0,0 0-9 15,0 3-1-15,-3-6-6 16,3-2-3-16,0-2 2 16,-3-7 2-16,0 1 2 15,3-2 1-15,0-6 2 16,3-3 4-16,0-2-8 16,2-3-1-16,1-3-5 15,3 1-1-15,0-1 1 16,-3 0 0-16,3 4-3 15,-3 1 2-15,0 1-28 0,-1 2-10 16,1 1-43 0,-3-1-48-16,3 0 40 15</inkml:trace>
  <inkml:trace contextRef="#ctx0" brushRef="#br0" timeOffset="2">5116 5980 184 0,'-30'5'71'0,"27"-2"-38"0,0-3-21 0,0 0 21 16,0 0-2-16,0-3 4 0,3-5-15 15,6-5-4 1,6-11-10-16,6-3 3 0,5-10 1 0,7-5-5 15,3-8-1-15,3-3-2 16,14-8 1-16,10 0-2 16,5 8 2-16,7 8-2 15,-7 6-1-15,4 7 1 16,2 5-1-16,-5 9-3 16,-7 5 2-16,-8 5 1 15,-7 2 0-15,-8 1-9 16,-6 2-4-16,-6 1-26 15,-6-1-13-15,-7-2-56 16,1 0-30 0,-3-1 68-16</inkml:trace>
  <inkml:trace contextRef="#ctx0" brushRef="#br0" timeOffset="3">6131 5231 76 0,'-3'-16'30'0,"3"11"-16"0,3-14 8 0,-3 11 17 16,0 6 4-16,0 2 4 0,0 0-15 15,0 0-7 1,3 18-6-16,-3 9 0 0,-3 4-1 16,-3 4 0-16,0 2-9 15,0 0-3-15,0 0-2 16,0 0 0-16,0-8-2 16,3-5 1-16,0-3-11 15,0-5-4-15,0-6-23 16,3-2-10-16,0-2-20 15,0-9-47 1,3-8 25-16</inkml:trace>
  <inkml:trace contextRef="#ctx0" brushRef="#br0" timeOffset="4">6128 5215 156 0,'3'-13'57'0,"-3"15"-30"0,3-15-18 0,0 10 16 16</inkml:trace>
  <inkml:trace contextRef="#ctx0" brushRef="#br0" timeOffset="5">6145 5199 307 0,'9'19'28'16,"0"4"-14"-16,0 9 2 0,0 0 4 16,-3 0-7-16,0-3-2 15,0 0-6-15,3 0-2 16,3-5-3-16,-3-3-1 16,0-5 3-16,0-3 1 0,-3-2-1 15,0-6 1-15,0-2 4 16,-1-6 6-1,1-5-5-15,3-3 0 16,0-4-2-16,0-1 1 0,0-8-4 16,0-3-2-16,-3 1 0 15,0-1 1-15,0 4-1 16,0-1-1-16,-3-3-6 16,-3 6-4-16,0 5-19 15,-3 3-8-15,0 3-34 16,0 12-63-1</inkml:trace>
  <inkml:trace contextRef="#ctx0" brushRef="#br0" timeOffset="6">6401 5178 148 0,'-3'0'57'0,"3"5"-30"0,3 16-29 0,-3-10 9 15,0 2 8-15,0 8 5 16,0 6 1-16,0 5-1 16,0-3-10-16,0 2 0 0,3-1 1 15,0-1-9-15,3-8 0 16,3-3 0-16,0-2 1 16,3-5-4-16,0-6 1 15,0-5 4-15,0-8 2 16,0-2-5-16,0-4-2 15,0-7-3-15,-1-5 3 0,-2-1-2 16,0 1 1 0,-3-1 0-16,-3 3 0 0,0 6 4 15,-3-1 3-15,3 6 4 16,-3 3 5-16,0 4-6 16,0 6 0-16,3 6 0 15,0 7 0-15,0 3-2 16,0 5 1-16,0 3-4 15,0 0 0-15,0 2-1 16,0 0 1-16,0 1-2 16,3-6-1-16,0-2-26 15,-3-4-10-15,0-4-35 16,3-3-54-16,6-8 24 16</inkml:trace>
  <inkml:trace contextRef="#ctx0" brushRef="#br0" timeOffset="7">6735 5226 212 0,'-12'-3'79'0,"12"3"-42"0,0 8-45 0,0-3 12 16,0 6 9-16,0 5 8 15,-3 2 1-15,0 9 1 0,0-1-12 16,0 0-2-16,0 4-2 15,0-4-3-15,0 3-3 16,0-8 2-16,3-2 0 0,0-3-1 16,3-3-2-16,3-5 1 15,3-3 1-15,6-2 1 16,3-3 1-16,3-3-2 16,-1 1 1-16,1-1-11 15,0-2-2-15,3-1-22 16,-6 1-6-16,-3 0-43 15,0-1-48 1,-4 1 37-16</inkml:trace>
  <inkml:trace contextRef="#ctx0" brushRef="#br0" timeOffset="8">6902 5178 188 0,'-3'0'71'0,"6"16"-38"0,-3 2-28 0,3-4 19 15,-3 1 0-15,0 7 5 16,0 1-9-16,-3 4-2 16,0-1-10-16,0 3-7 0,0 1-2 15,0-1 1-15,0-6 0 0,3-1 0 16,0-7 2-16,6-1 1 15,3-1 3-15,2-5 1 16,1 0 3-16,3-3-5 16,3-2-3-16,0-1-4 15,0 1-1-15,0-3-25 16,2 0-9-16,-2 0-153 31,9-5 81-31</inkml:trace>
  <inkml:trace contextRef="#ctx0" brushRef="#br0" timeOffset="9">7393 5424 176 0,'-6'13'68'0,"-6"3"-36"0,15 5-26 0,0-10 15 16,-3 2-11-16,3 0-3 15,-3 1-4-15,3-4 0 16,-3 1-2-16,0-3-27 0,0-3-12 16,0-5-45-1</inkml:trace>
  <inkml:trace contextRef="#ctx0" brushRef="#br0" timeOffset="10">7330 5260 192 0,'-18'0'74'0,"18"0"-40"0,3 0-42 16,-3 0 12-16,9 0-6 15,3 0 0-15,3 0-9 16,3 0-3-16,3 3-28 15,0-3-11-15,2-3-7 16,4 0-4-16</inkml:trace>
  <inkml:trace contextRef="#ctx0" brushRef="#br0" timeOffset="11">7652 5125 176 0,'-6'-8'68'0,"0"5"-36"0,-3 1-15 0,3 2 20 15,0 0-6-15,-6 2 2 16,3 4-19-16,-3 7-6 15,0 11-5-15,3 5-3 0,3 8 1 16,3 3 1-16,3 2 1 16,0 0-1-16,6 1-2 15,0-4-2-15,-3-7-1 16,-3 0-23-16,0-6-7 16,0-5-63-1,0-5-39-15,0-16 57 16</inkml:trace>
  <inkml:trace contextRef="#ctx0" brushRef="#br0" timeOffset="12">7422 5384 228 0,'-11'-5'85'0,"16"2"-46"0,7 3-41 16,-3 0 14-16,6-2-2 16,6-4 4-16,3 1-6 15,6 0-2-15,2 0-3 16,4-3-22-16,0 2-10 0,8-4-76 15</inkml:trace>
  <inkml:trace contextRef="#ctx0" brushRef="#br0" timeOffset="13">8125 5363 168 0,'-12'16'63'0,"9"-16"-34"0,3 11-30 16,3-6 15-16,0 0 3 15,3 0 4-15,0 1 1 16,3-4 1-16,3 1-13 15,0 0 3-15,2-3 3 0,-2 0-6 16,0-3-1-16,3-5-3 16,-3-2 1-16,-3-1-4 15,-3 0 0-15,-6-2-3 16,0 0-1-16,-3 0 1 16,-6 2 0-16,-3 0-5 15,-3 4 1-15,-6 4-3 0,1 3 2 16,-1 5 1-16,0 3 2 15,3 11-1-15,0-1 1 16,3 1 8-16,3 2 4 16,6 3-1-16,4 5 2 15,4-5-8-15,7-3-2 16,6-3 1-16,9-4 1 16,3-4-8-16,0-5-2 15,5-7-31-15,1-4-15 16,-3-4-28-1,-3-3-39-15,0-1 39 16</inkml:trace>
  <inkml:trace contextRef="#ctx0" brushRef="#br0" timeOffset="14">8366 5337 152 0,'-9'0'57'0,"6"2"-30"0,3 1-32 16,3 10 32-1,0 0 2-15,3 1 2 16,0 2-1-16,0 2-17 15,-3 3 1-15,3-5 2 0,-3 0-6 16,0-3-3-16,0-2 4 16,0-3 3-16,-3-3-1 15,0-5 2-15,0 0 3 16,3-3 3-16,0-5-9 16,0-2-4-16,0-3-3 0,3-1-1 15,0-2-5-15,2-2 1 16,1-1-13-16,3 4-7 15,0 1-20-15,-3 1-8 16,3 5-20-16,0 3-10 16,0 0-5-1,-3 2-9-15,0 3 43 16,0 8 60-16,0 5 30 16,0 0 9-16,-4 1 0 15,1-1-5-15,0 0-4 16,3 3-11-16,-6-6-4 15,-3 1-15-15,0-3 11 0,0-3 5 16,0 1-8-16,0-6-1 16,0 0-4-16,0-3-1 0,0-2-1 15,0-1 0-15,0-2-9 16,0 0-3-16,3-2-21 16,3-3-7-16,6-3-9 15,0 3-5-15,3 2-13 16,0 3-2-16,0 3-8 15,3 2-8 1,-1 3 31-16,-2 3 51 16,-3 2 27-16,-3 3 19 15,-3 0 6-15,-3 3-17 16,-3 2-9-16,0 5-12 16,3-2-4-16,0 0-11 15,3 0-1-15,0-3 3 0,3-2 7 0,3-6 4 16,3-2-2-1,0-6 1-15,-4-2-7 16,1-3 0-16,-3-3-6 0,0 1 1 16,-3-4-3-16,-6 1 2 15,-3-5-4-15,-6-1 0 16,-3 3-3-16,-3 6-3 16,-2-1-18-16,-4 3-7 15,0 3-23-15,6 2-10 16,3 1-31-1</inkml:trace>
  <inkml:trace contextRef="#ctx0" brushRef="#br0" timeOffset="15">8932 5456 168 0,'11'21'63'15,"-8"-5"-34"-15,3 2-23 0,-3-10 17 0,0 3-10 16,0-3 0-16,0 0 10 15,-3-3 5-15,0-5-14 16,0 0 3-16,0 0 1 0,0-3-6 16,0-5 1-16,0-2-4 15,0-3 0-15,3-3-5 16,0-3-1-16,3-2-3 16,3-3-1-16,6 0-1 15,3 6 0-15,3 2-3 16,0 5 1-16,-1 3 2 0,1 3 1 15,0 5-19-15,-3 5-9 16,0 1-27-16,0 4-12 16,-1 1-26-1</inkml:trace>
  <inkml:trace contextRef="#ctx0" brushRef="#br0" timeOffset="16">9333 5532 132 0,'0'3'49'0,"3"0"-26"0,-6 2-12 0,3-2 18 0,0 2-2 16,0 0 4-16,-3 1-17 15,0 1-8-15,0-4-4 16,0-3-16-16,0 0-3 0,1-3-48 15,-1 1-40 1,3-6 34-16</inkml:trace>
  <inkml:trace contextRef="#ctx0" brushRef="#br0" timeOffset="17">9390 4956 228 0,'-12'-8'88'0,"21"13"-48"0,-6 8-40 0,-6-2 18 16,-6 13 1-1,-3 13 5-15,-3 10-10 0,3-2-5 16,3 0-6-16,3-5-3 0,3-6 1 16,3-7-63-16,6-14-28 15,0-10-14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7:57.8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16358 10221 120 0,'-3'-5'46'0,"3"5"-24"0,0-3-13 0,0 3 16 16</inkml:trace>
  <inkml:trace contextRef="#ctx0" brushRef="#br0" timeOffset="1">16355 10231 281 0,'0'19'45'16,"0"5"-22"-16,0 2-3 0,0 6 0 0,0 0-5 15,0 7 2-15,0-2-8 16,0 1-1-16,0-7-6 16,0-2-2-16,0-2 0 15,0-6 0-15,0-2-11 16,3-4-5-16,-3-1-41 16,0 1-6-1,0-9-4-15,0-4-12 16</inkml:trace>
  <inkml:trace contextRef="#ctx0" brushRef="#br0" timeOffset="2">16227 10533 168 0,'-15'-18'66'0,"15"18"-36"0,0 0-18 0,0 0 32 16,9 0-14 0,0-6-15-16,3 1-7 15,6 0-6-15,0-1-2 0,6 1 1 16,-1 0-8-16,-2 0-3 16,9-1-32-16,0-2-12 15,-4 6-33 1</inkml:trace>
  <inkml:trace contextRef="#ctx0" brushRef="#br0" timeOffset="3">16516 10507 124 0,'-3'5'49'0,"-3"11"-26"0,9-3-9 0,0-5 15 16,0 0-3-16,0 2 2 15,-3 4-10-15,0-1-3 16,3-2-8-16,-3-1-5 0,3 1 1 15,-3-3 0-15,0 0 1 16,0-3-2-16,0-5 1 16,0 0 0-16,0 0 1 15,0 0-2-15,0 0 1 16,0-3-4-16,0-2 0 16,0 0 1-16,0-3 0 15,3-3-3-15,0 1 0 16,3-4 2-16,0 4 2 15,3-6-2-15,-1 3 0 0,1-3-1 16,0 2-2-16,0 4 0 16,0 2 0-16,0 3 3 15,3 7 0-15,0 1-21 16,-3 0-10-16,0 7-22 16,3-2-41-1,0 0 20-15</inkml:trace>
  <inkml:trace contextRef="#ctx0" brushRef="#br0" timeOffset="4">16730 10565 168 0,'-3'2'63'0,"3"4"-34"0,3 2-27 0,-3-3 12 16,0 3 2-1,0 0 4-15,0 0-10 0,0 2-6 16,0-2-2-16,0-2-11 0,3 2-4 15,0-3-42 1,-3 0-51-16,0-2 24 16</inkml:trace>
  <inkml:trace contextRef="#ctx0" brushRef="#br0" timeOffset="5">16736 10435 156 0,'-3'-10'57'0,"6"10"-30"0,3-6-32 0,-6 6 10 0,3 0-25 15,3 0-9-15</inkml:trace>
  <inkml:trace contextRef="#ctx0" brushRef="#br0" timeOffset="6">16808 10581 124 0,'0'8'49'0,"3"0"-26"0,2-6-18 15,1 1 13-15,0 0-1 0,0-1 1 16,3-2-9-16,0 0-3 16,3-2-4-16,-3-1-2 0,0-2 3 15,3-1-4-15,-3-2 0 16,0 0-1-16,-3-5-2 15,-9 3-4-15,0-4-2 16,-3 1 2-16,-3 10 5 16,0-4 2-16,0 7 3 15,-3 7-1-15,0 4-1 16,-3 0 3-16,3 2 2 16,0 0 4-16,1 0 2 15,2 1 1-15,3-1 0 16,3 0 0-16,3-2 0 15,3 4-9-15,3-1-3 16,6-4-10-16,2-2-2 0,4-8-17 16,6 0-9-16,0-2-35 15</inkml:trace>
  <inkml:trace contextRef="#ctx0" brushRef="#br0" timeOffset="7">17049 10528 192 0,'-9'-16'71'0,"0"29"-38"0,6-21-19 16,0 8 22-16,0 5-11 15,0 1-3-15,-3-1-8 16,0 3-1-16,3 0-8 0,0 0-3 16,0 2-1-16,6 1-4 0,0 2 2 15,3 1-1 1,3-1 0-16,0 0 2 0,-3 5 0 15,0 1 4-15,-3-3 2 16,0 0 0-16,-3-3 1 16,-6-2-2-16,0-3 2 15,-6-1-6-15,3-1-1 16,-6-4-11-16,-3-2-5 16,3-5-23-16,3 0-8 15,3-6-21 1,3 1-48-16,9 2 26 15</inkml:trace>
  <inkml:trace contextRef="#ctx0" brushRef="#br0" timeOffset="8">17349 10340 152 0,'-12'3'57'0,"27"-1"-30"0,-9 6-14 16,-3 0 17-16,-6 5-2 16,0 6 3-16,0 15-6 0,0 1-3 15,0-1-12-15,0-2-6 16,0-3-1-16,0 3-4 0,0-1 0 15,0-4-26-15,0-3-11 16,0-6-54 0,0-2-34-16</inkml:trace>
  <inkml:trace contextRef="#ctx0" brushRef="#br0" timeOffset="9">17218 10557 208 0,'3'-5'77'0,"9"-11"-42"0,3 5-39 16,-6 8 13-16,3 1-7 16,9-6-2-16,-3 0-30 15,8 3-13-15,-2-1-38 16,0 6-16-16</inkml:trace>
  <inkml:trace contextRef="#ctx0" brushRef="#br0" timeOffset="10">17459 10597 148 0,'-9'26'57'0,"9"-13"-30"0,0 6-23 16,3-11 15-16,0 2-5 0,3 1 2 16,0-1-3-1,6-4 0-15,0-9-7 0,3-2 0 0,3-3 4 16,0-3-4-1,-3-2-1-15,-3-3 0 0,-7 0 1 16,-2-5 1-16,-8 0 1 16,-4 5 2-16,-3-2 4 15,0 2-6-15,-3 5-2 16,-3 8-21-16,3 1-8 16,0 7-32-16,3 0-15 15,3 6-16 1</inkml:trace>
  <inkml:trace contextRef="#ctx0" brushRef="#br0" timeOffset="11">17858 10530 140 0,'-3'22'52'0,"6"-14"-28"0,0 7-2 0,-3-4 23 15,0 0-10-15,0 2 0 16,0 0-14-16,0 0-3 16,0-2-10-16,0-3-7 0,0 2-2 15,0-7 5-15,0 0 2 16,0-3-5-16,0-3-2 16,3-5-11-16,0-3-3 15,3-2-10-15,-3-3-4 16,3-5 0-16,0 0 0 15,0 0 14-15,3 2 9 16,0 3 4-16,0 6 4 16,-3 2 3-16,0 11 2 15,3 5 8-15,-3 2 4 16,0 3 2-16,-1 1-1 16,-2-1-2-16,-3 0 1 15,0-2-6-15,0-3-3 0,0 0-5 16,0-3-2-16,0 0-1 15,0-5-2-15,3-3-6 16,3-2-1-16,6-3-10 16,0 0-4-16,9 0 4 15,-3-5 3-15,0 3 8 16,0 2 3-16,-1 8 11 16,1 0 7-16,-3 5 6 15,-3 3 2-15,-3 0-6 16,0 0 0-16,-3 0-8 15,0 0-3-15,-3-3-10 0,0 0-5 16,0-2-31-16,-3-3-13 16,0 0-46-1,6 0-24-15,0-3 61 16</inkml:trace>
  <inkml:trace contextRef="#ctx0" brushRef="#br0" timeOffset="12">18317 10483 160 0,'-9'16'63'0,"6"2"-34"0,0-5-34 0,-3-2 49 15,0 2-6-15,3 3-7 16,0 0-6-16,3-3-15 16,6 3 0-16,0-3 1 0,3-5-2 15,3 0 0-15,0-5-3 16,-1-3 1-16,4-3-2 15,-3-2 2-15,0-3-4 16,-3-3 0-16,-3-2-1 16,-3-8 1-16,-6 0-2 15,0 0 2-15,-3 2-7 16,-6 3 1-16,0 6-12 16,-6 2-6-16,-2 0-19 15,-1 5-10-15,3 3-50 16,3 8-28-1,3 8 61-15</inkml:trace>
  <inkml:trace contextRef="#ctx0" brushRef="#br0" timeOffset="13">18397 10464 104 0,'-3'0'38'0,"3"16"-20"0,6-8-4 0,-3-3 43 16,3 9-2 0,0 4-8-16,0 1-4 15,6-1-25-15,0 1 3 0,3-3 0 0,-4-3-9 16,1 0-2 0,0-2-2-16,-3-3 0 0,0-3-2 15,0-3 1-15,0-4-2 16,-3-1 0-16,3-5-3 15,-3-2 1-15,0-4-7 16,0-7 1-16,-3-5-8 16,0 2-1-16,-3 3-2 15,0 2-1-15,0 3-12 16,0 3-3-16,0 0-28 16,0 5-11-16,3 3-20 15</inkml:trace>
  <inkml:trace contextRef="#ctx0" brushRef="#br0" timeOffset="14">18626 10509 140 0,'3'37'52'0,"3"-29"-28"0,3-2-11 0,-3-1 19 15,0 0-7-15,6-2 0 16,0-1-8-16,6-2 0 16,-3-2-10-16,-1-1-2 0,1 0 1 15,0-2-3-15,-3-5 0 16,-3-6-1-16,-3 0-2 15,-3 0-8-15,-3 3-5 16,-3 0-4-16,-3-1 0 16,-9 6 4-16,-3 3 4 15,-3 5 2-15,1 5 5 16,-1 11 10-16,3 5 6 16,0 1 14-16,6-1 6 0,3 0 5 15,3 3 3-15,6 2-14 16,6 1-5-1,3-4-11-15,9-4-5 0,6-3-4 16,3-3 0-16,2-8-24 16,1-10-8-16,0-3-54 15,6-2-24-15,-7-6 1 16</inkml:trace>
  <inkml:trace contextRef="#ctx0" brushRef="#br0" timeOffset="15">16519 11081 80 0,'0'-3'30'0,"-3"0"-16"0,6 3 10 16,-3 0 19-16,0 0-3 15,0 0 1-15,-3-2-8 16,-3 2-3-16,-6 0-16 16,-6 0 0-16,0 2 2 0,0 6-2 15,-5-2 2-15,2-1-7 16,0 3-1-16,3-3-4 15,3 8-3-15,3 1-3 16,3-6 1-16,6 2-4 16,3 1 1-16,6-3-3 15,6 0 2-15,3 0 1 16,6 0-1-16,6 2 4 0,-6 1 0 16,-1-1 5-1,-5 1 5-15,-3-1 6 0,-3 1 5 16,-6 0 1-16,-9-3 2 15,-6-1-11-15,-3-1-4 16,-5-4-5-16,-1-2 0 16,0 0-13-16,0 0-6 15,3-2-11-15,3-1-6 16,3 0-20-16,3 1-6 16,3-1-44-1</inkml:trace>
  <inkml:trace contextRef="#ctx0" brushRef="#br0" timeOffset="16">16611 11120 176 0,'-9'8'68'0,"12"-5"-36"0,-3 2-37 15,0 14 54 1,0-1-5-16,0 1-10 16,0 2-5-16,0 0-18 15,0-2-4-15,0-1-1 0,0-2-14 16,0-3-7-16,0-2-28 0,0-6-10 16,0-5-36-1,0 0-31-15,0-5 48 16</inkml:trace>
  <inkml:trace contextRef="#ctx0" brushRef="#br0" timeOffset="17">16578 11057 276 0,'-6'-3'104'0,"9"3"-56"0,-3 0-52 0,0 0 18 0,0 0-10 15,3 0-3-15,3 3-27 16,0-3-10-16,3 0-33 16,0-3-11-16,6 3-4 15,0-2-1-15</inkml:trace>
  <inkml:trace contextRef="#ctx0" brushRef="#br0" timeOffset="18">16727 11091 176 0,'-6'6'68'0,"3"-6"-36"0,0 2-15 0,3-2 22 16,0 0-9-16,0 0 0 15,0 0-15-15,6 3-4 16,0-3-7-16,3 0-3 0,3 0 2 15,0 0-4-15,3-3-2 16,0 1-3-16,0-1 1 16,-4 3-2-16,1-3 2 15,-3 3-10 1,3 3 5-16,-9 0 3 16,0-1 7-16,-3 4 2 15,-3 4 0-15,0 1-2 16,-3-1 1-16,-3 6-1 15,-3-3 0-15,1 1 2 16,-1-1-3-16,-3 0-2 16,3 0 2-16,0-2 0 0,3 0 1 15,3-1 2-15,0-2-1 16,3 0-1-16,0-3 1 16,3 1 1-16,3-1-1 15,3-3 2-15,3 1-2 16,0 0 2-16,3-3-2 15,0 0-1-15,0 0-2 16,0 2 1-16,-4-2-10 16,1 0-3-16,-3 0-13 15,0 0-5-15,0 0-10 16,-6 0-3-16,0-2-25 16</inkml:trace>
  <inkml:trace contextRef="#ctx0" brushRef="#br0" timeOffset="19">16712 11165 192 0,'-6'0'71'0,"6"0"-38"0,3 3-25 0,-3-3 16 0,3 5-1 16,3-5 1 0,0 6-13-16,3-1-4 0,3 0-5 15,3-2-8-15,0 0-4 0,0-1-30 16,0-2-11-16,5-2-42 16</inkml:trace>
  <inkml:trace contextRef="#ctx0" brushRef="#br0" timeOffset="20">16950 11197 164 0,'-3'3'63'0,"6"-1"-34"0,6 4-21 0,-6-4 18 16,6 1-11-16,3 0-1 15,0-1-6-15,0-2 0 16,3 0-5-16,6-2-2 0,-3-6 0 16,-1 5 1-16,1-5 1 15,-6 0-4-15,-6-5-5 16,-3 0 0 0,-9 2-1-1,-3 3-3-15,-3 0 1 16,-3 3 3-16,1 2 1 15,-4 1 0-15,3 2 4 16,0 2-2-16,0 6 1 0,-6 0 4 16,6 5 1-16,3-2 12 15,-2 2 5-15,2 1 1 16,9 1 2-16,0 1-7 16,12 0 1-16,2-3-8 15,4 1-3-15,3-4-6 16,3-2-2-16,6-5-19 15,3-3-7-15,-4-3-25 16,-2-2-9-16,0 0-22 16</inkml:trace>
  <inkml:trace contextRef="#ctx0" brushRef="#br0" timeOffset="21">17418 11015 84 0,'-3'-6'33'0,"6"9"-18"0,0-3-2 0,-3 0 11 16,6 0 1-16,0 3 0 16,0 2-1-16,0 0 0 15,-1 3-11-15,-2 8-3 16,0 0-6-16,0 8 2 0,0 0 0 16,0-3-2-16,-3 0-1 15,0-3-1-15,0-2-2 16,0 0 1-16,0-5-1 15,3-3-33-15,-3 0-13 0,0-8-32 16</inkml:trace>
  <inkml:trace contextRef="#ctx0" brushRef="#br0" timeOffset="22">17561 11052 132 0,'-18'2'49'0,"18"1"-26"0,-6 8-18 15,3-4 13-15,-3 4 1 0,-3 2 3 16,-3 6-3-16,0-1-2 16,0-2-9-16,0-3-7 0,0 1-2 15,-2-4-19-15,-1-2-9 16,3-3-45-1</inkml:trace>
  <inkml:trace contextRef="#ctx0" brushRef="#br0" timeOffset="23">17299 11081 152 0,'0'-6'57'0,"6"4"-30"0,3-1-23 0,2 3 13 0,7 3 5 16,0-1 4-16,3 4-10 15,3-1-4-15,-3 3-7 16,-1 0-4-16,1 5 0 0,3 0-19 16,3-2-5-16,-3 2-35 15,-3-8-44 1,-1-10 23-16</inkml:trace>
  <inkml:trace contextRef="#ctx0" brushRef="#br0" timeOffset="24">17912 11181 108 0,'0'-13'41'0,"3"10"-22"0,-6-7-3 15,3 7 18-15,-3 1-3 16,0 2-1-16,-3-3-5 0,-3 3-2 16,-6 3-12-16,0 2 0 0,-6 5 0 15,4 1-9-15,2 2-2 16,0 3 1-16,3 0 1 15,3 0-3-15,3 0-1 16,6 0 1-16,3-1 2 16,6-1-9-16,9-4-2 15,0-2-26-15,-4-2-9 16,4-6-17 0,0-3-28-16,-3 0 27 15</inkml:trace>
  <inkml:trace contextRef="#ctx0" brushRef="#br0" timeOffset="25">17939 11232 112 0,'-6'0'44'0,"3"0"-24"0,0 5-19 15,3-2 11-15,0 2-2 16,0 3 2-16,0 2 5 16,0 1 1-16,3 2-3 15,3-2-1-15,0 2-8 16,3-2 3-16,5-4 3 0,4-1 0 15,0-4 3-15,3-2-4 16,-6-2 1-16,0-4-3 16,-3-1 0-16,-3-4-1 15,-3 0 2-15,-4-2-5 16,-2 0-1-16,-2 2 2 16,-7 1 1-16,0 2-12 15,3 0-6-15,-6-3-42 16,3 9-6-1,0-1-6-15</inkml:trace>
  <inkml:trace contextRef="#ctx0" brushRef="#br0" timeOffset="26">18111 11202 108 0,'-3'6'44'0,"3"-1"-24"0,0 6-8 0,0-3 16 0,0 2-3 16,3 3 3-16,3 1-5 15,0-1-2-15,3 0-11 16,0-2-4-16,3-3 0 0,0 0 3 16,0-6 2-16,0-4-3 15,6-4-3-15,-4-2-5 16,4-2 0-16,-3-4-5 15,-3-1 1-15,0-4 0 16,-6 3-1-16,0 3 4 16,-9-3 0-1,0 8 3-15,0 3-3 16,-6 10-4-16,9 3 2 16,0 3 2-16,3 2 3 15,6 0-3-15,0 3 0 16,0-3-10-16,0 0-5 15,0-2-25-15,0-3-9 16,-1-3-23 0</inkml:trace>
  <inkml:trace contextRef="#ctx0" brushRef="#br0" timeOffset="27">18397 11232 104 0,'-3'0'41'0,"6"2"-22"0,-3 6-14 0,0-3 13 0,0 3 7 16,0 3 7-16,0 2-6 15,-3-2-1-15,3-1-14 16,0-2-4-16,0 0-5 16,0-2-4-16,0-6 1 0,0 0-1 15,0 0-2-15,0-3-2 16,3-2-1-16,0-3-3 15,0-6-1-15,3 1-1 16,0 0 2-16,6 0 6 16,0-3 2-16,0 8 10 15,2 3 7-15,1 2 10 16,0 3 5-16,-3 3-5 16,0 5-3-16,0 2-8 0,-3 1-4 15,0 2-5-15,-3 0-2 16,0 0-3-16,0-2-1 15,0-3-26-15,0 0-9 16,-3-3-39 0,0-2-44-16,2-3 37 15</inkml:trace>
  <inkml:trace contextRef="#ctx0" brushRef="#br0" timeOffset="28">18721 10933 192 0,'-3'-14'71'0,"3"36"-38"0,0 12-30 0,0-21 15 0,-5 8 2 16,2 11 2-16,0 5-5 15,0 0-2-15,3 3-9 16,6 0-4-16,0-3-1 0,-4 0-1 15,7 0 0-15,-3-8-22 16,0-5-8-16,0-9-51 16</inkml:trace>
  <inkml:trace contextRef="#ctx0" brushRef="#br0" timeOffset="29">18549 11165 244 0,'0'-2'90'0,"6"-1"-48"0,9 3-34 0,-3-5 24 15,5 5-5-15,10-5 2 16,6 5-16-16,0-3-6 16,-1 3-4-16,1 3-20 0,-3-6-6 15,0-2-93 1,-9-3-55-16,-7-3 72 15</inkml:trace>
  <inkml:trace contextRef="#ctx0" brushRef="#br0" timeOffset="30">13974 12552 88 0,'-6'0'35'15,"6"0"-18"-15,0-3-11 0,0 3 11 0,0 0-3 16,3-2 2-16,0-1 0 15,3 0-1-15,0-5-1 16,0 0 1-16,3-5-8 16,0 0 0-16,2 0 0 0,4-3-1 15,6 0 1-15,0-3 2 16,6-4 2-16,6-6-3 16,-1-1 0-16,4 1-1 15,6-5 1-15,-4 2-2 16,1 0 1-16,3 3-6 15,2 3-1-15,1-1 0 16,6 4 2-16,2-4-1 16,4-2-1-16,2 0 1 15,7-3 1-15,5-8-3 16,10 6 0-16,-4 0-1 0,0-1 0 16,4 1 2-16,2 2 2 15,0 3-1-15,-2 5 2 16,-4 3 0-16,-5 3 1 15,-4-1 2-15,1 3 1 16,-7 0 1-16,-2-2 0 16,-4 5 0-16,-5-3 0 15,-7 2 0-15,-2 1 0 16,-6 0-4-16,-3 2-3 0,-7 1 0 16,-2-1-1-16,-6 3 4 15,0 0 5-15,-3 0-3 16,-3 3 2-16,0-3-5 15,-4 3 0-15,-2 0-1 16,0 2 1-16,0-2-4 16,-3 2-2-16,0 0-9 15,-3 1-5-15,0-1-22 16,-3 0-56 0,-3 1-35-1,3-1 29-15</inkml:trace>
  <inkml:trace contextRef="#ctx0" brushRef="#br0" timeOffset="31">16129 11390 172 0,'-12'0'66'0,"9"3"-36"0,3-3-26 0,0 0 15 16,0 0-2-16,0 0 1 15,6 3-5-15,3-1-3 16,0-4-5-16,6 2-2 0,0-6 3 15,-1 1-3-15,4 2-2 16,-3 11 0-16,0-2-1 16,-3-1 2-16,0 5 1 15,-6-2-4-15,-3 3 1 16,-3 0 6-16,-3-1 6 16,-3 1 0-16,-3 2 3 15,-3-2-10-15,-3 2-3 0,3-3-2 16,0-2 0-1,6-2-29-15,0-1-10 0,3-2-69 16</inkml:trace>
  <inkml:trace contextRef="#ctx0" brushRef="#br0" timeOffset="32">16513 12520 124 0,'-6'-3'49'0,"3"1"-26"0,6-9-23 0,-3 3 13 16,6-2-9-16,0-4 0 15,3-1 4-15,6-7 5 16,2-1-7-16,7-12 1 0,3-2 0 16,3-3-3-16,6 3-1 15,2 3-1-15,4 2-2 16,6 3 3-16,-4 0 2 15,1 3 2-15,2-1 1 0,1 1-7 16,-3 5 0-16,2-1 3 16,1 4 2-16,6-1-2 15,2 3-3-15,-5 1 2 16,-4 1 2-16,4 4 2 16,-6-11 1-16,-4-1 4 15,-2 1 5-15,-3-3-3 16,-1 1 2-16,-2-4 2 15,-3 1 1-15,-3 2-8 16,-3 0-4-16,-1-8-2 16,-2 6-1-16,3-1-2 15,-6 6-2-15,-3 3 1 0,-3-1 1 16,-3 3-3-16,-6 6 0 16,-3-1-1-16,0 1-2 15,5 2-13 1,-5 0-24-1,0 2-11-15,0 4-4 16,0-1-25 0,-2 1-22-16,7 2 45 15</inkml:trace>
  <inkml:trace contextRef="#ctx0" brushRef="#br0" timeOffset="33">17793 11462 152 0,'-12'-3'57'0,"12"3"-30"0,-3 0-25 16,3 5 12-16,-6 1-1 15,-3-1 5-15,-6 3 1 16,-3 3 3-16,0-1-12 16,1-2-1-16,2 0-2 0,3 0-3 15,3-3-1-15,3 0-3 16,3-2-1-16,3-6-4 15,6 1 1-15,6-3 4 16,3-1 2-16,2-2-3 16,1 0-1-16,3 3 1 15,-3 2 2-15,3 3 6 16,-3 3 4-16,-3 2 0 0,0 3 1 16,-1 6-4-16,1-4 0 15,-3 3-7-15,0-2-1 16,0 0 2-16,-3-1 3 15,0 1-20-15,0-1-9 16,-3-2-39-16,3 0-15 16,3 0-5-1</inkml:trace>
  <inkml:trace contextRef="#ctx0" brushRef="#br0" timeOffset="34">19293 11001 64 0,'6'-10'24'0,"-3"7"-12"0,0 3 8 16,-3 0 16-16,3-5-4 0,-3 5-1 15,3 3-2-15,0 4-1 16,0 4-7-16,0 8-2 15,-3 2-11-15,0 5 10 16,0 3 5-16,0-2-3 0,-3-1 1 16,3-2-8-16,0-3 0 15,0-5-8-15,0-3-1 16,0-5-4-16,0-2-3 16,0-6-3-16,0-3 1 15,3-2-8-15,0-3-2 16,0-3-3-16,3-2 1 15,6-3 0-15,5 0 1 16,-2 3 4-16,0 2 5 16,0 6 4-16,0 2 2 15,0 9 3-15,-3 4 3 0,0 1 9 16,-3-1 3-16,-6 1 3 16,-3 2 2-16,-3 0-6 15,-3 1 1-15,-3-1-10 16,-3 0-2-16,0-2-5 15,-6-3-21 1,3-3-3-16,3-2-11 16,3-3-3-16,3-3-34 15,3-2-41 1,9-3 38-16</inkml:trace>
  <inkml:trace contextRef="#ctx0" brushRef="#br0" timeOffset="35">19531 11139 196 0,'3'16'74'0,"0"0"-40"0,3-3-29 0,-3-8 17 15,0 3-6-15,3 0 3 16,0 3-8-16,0-1-4 16,0-2-4-16,0 0-5 0,-3-3-1 15,6-2-29-15,-3-3-14 16,2-3-25-1,4-2-35-15,0 0 33 16</inkml:trace>
  <inkml:trace contextRef="#ctx0" brushRef="#br0" timeOffset="36">19695 11139 128 0,'-6'5'49'0,"3"3"-26"0,-3 0-16 16,3 0 15-16,-6 5 4 15,-3 3 7-15,0 5-3 16,-3 3 0-16,0 0-17 15,1 0-3-15,2 2-3 0,-3 1-8 16,6-3-1-16,3-9-22 16,3 1-9-16,0-5-115 31,9-22 53-31</inkml:trace>
  <inkml:trace contextRef="#ctx0" brushRef="#br0" timeOffset="37">19808 10901 172 0,'0'-8'66'0,"15"5"-36"0,-27 9-29 0,12-1 14 16,0 3 1-16,0 8 2 15,0 7 10-15,-3 4 5 16,0 5-17-16,0-1 0 0,0 1 0 15,0-3-8-15,0-2-2 16,0-1-6-16,0-2-1 16,0-5-15-16,0-4-4 15,3-1-36-15,0-6-17 0,0-3-21 16</inkml:trace>
  <inkml:trace contextRef="#ctx0" brushRef="#br0" timeOffset="38">19710 11075 172 0,'-3'-7'66'0,"6"9"-36"0,-3-2-13 0,0 0 22 15,3 0-9 1,3 0-2-16,3 0-12 0,-1-2-3 15,7-1-7 1,3 0-8-16,6 1-4 0,0-1-28 16,-3 0-10-16,0 1-33 15,-4-1-38-15,-2 3 35 16</inkml:trace>
  <inkml:trace contextRef="#ctx0" brushRef="#br0" timeOffset="39">19897 11094 160 0,'-6'8'60'0,"6"-3"-32"0,3 3-28 0,0-5 13 0,0-1 4 16,3 6 4-16,0 0-4 15,3-2 0-15,0-4-10 16,3-4-2-16,0-1 1 0,0-2-5 16,0-1-1-16,-1 4-5 15,-2-6 1-15,-3 3-3 16,-3-3 2-16,-3 0-2 15,-3 0 0-15,-3 5-1 16,0-2 2-16,-2 2 2 16,-4 3 2-16,0 5 1 15,0 1 3-15,0 2-1 16,-3 5-1-16,6-3 9 16,-3 6 6-16,6-2-1 15,3-1 0-15,3 0-4 0,6 0-1 16,0-2-3-16,6-1-1 15,0-2-10-15,3-2-4 16,3-4-26-16,0-2-12 16,-4 0-42-1,7-2-19-15,6-1 55 16</inkml:trace>
  <inkml:trace contextRef="#ctx0" brushRef="#br0" timeOffset="40">20174 11102 148 0,'-6'-3'57'0,"6"6"-30"0,-3-3-10 0,3 0 22 0,0 3-9 16,-3-1-2-16,0 4-14 15,0-4-6-15,0 3-5 16,3 3-3-16,0 0 1 0,0 3-4 15,3-3 2-15,3 2 1 16,0 1 0-16,0 0 0 16,-3-1 0-16,0 1 8 15,-3-3 5-15,-3 0 2 16,0 0 1-16,-3-3-4 16,-3-2-2-16,-3-3-15 15,0 0-4-15,-3 0-27 0,4-3-9 16,-1 0-23-1</inkml:trace>
  <inkml:trace contextRef="#ctx0" brushRef="#br0" timeOffset="41">20475 10954 200 0,'-3'0'74'0,"3"5"-40"0,0-5-40 16,0 13 29 0,0 8 1-16,0 3 5 15,0 5 2-15,-3 0-16 16,0 1-7-16,3-4-3 0,0 0-3 16,0 1-2-16,0-3-15 15,0-6-7-15,0-2-27 16,0-5-9-16,0-3-37 15</inkml:trace>
  <inkml:trace contextRef="#ctx0" brushRef="#br0" timeOffset="42">20359 11086 244 0,'-6'-3'90'0,"6"6"-48"0,3-3-40 0,-3 0 19 16,9 0-11-16,5 0-1 15,1 0-10-15,3-3-4 16,3 3 3-16,3 0-35 0,0 3-13 0,-4 0-14 16,1-1-43-1,-6 4 21-15</inkml:trace>
  <inkml:trace contextRef="#ctx0" brushRef="#br0" timeOffset="43">20588 11173 156 0,'-9'16'57'0,"9"-8"-30"0,3 3-21 0,-3-6 17 0,3 3-8 15,3 0 0-15,3 0-1 16,0 0 4-16,3-3-10 16,-1-5 2-16,4-3 3 0,0-2-5 15,-3-3 0-15,-3 0-2 16,0-2 1-16,-6-4 0 15,-3 1 1-15,-3 0-4 16,-3 0-3-16,-6 0-3 16,0 5-1-16,-3-3-16 15,0 8-5-15,-2-2-28 0,2 2-11 16</inkml:trace>
  <inkml:trace contextRef="#ctx0" brushRef="#br0" timeOffset="44">20805 10896 220 0,'-3'-3'85'0,"3"6"-46"0,0 2-39 16,0 0 27-1,0 24-6-15,0-2 2 16,-3 4 3-16,3 4-14 15,0 2-2-15,0-5-3 0,0-3-6 16,0-3 0-16,0-2-17 16,3-3-6-16,0-5-38 15,0-3-16-15,0-5-26 16</inkml:trace>
  <inkml:trace contextRef="#ctx0" brushRef="#br0" timeOffset="45">20653 11102 248 0,'-3'-3'93'0,"6"3"-50"0,3-2-39 0,0-1 21 16,3 0-10-16,9 1 2 15,6-1-15-15,0 0-5 16,2 1 1-16,1-1-44 0,0 3-16 15,0-3-46 1</inkml:trace>
  <inkml:trace contextRef="#ctx0" brushRef="#br0" timeOffset="46">21019 11075 184 0,'-23'6'71'0,"8"-6"-38"0,0 5-25 0,9 0 16 0,-3 3-3 16,0 8-1-16,-3 0 3 15,0 0 2-15,3 0-13 16,0 0-2-16,6 0 0 0,3-1-6 16,6-1 0-16,0-4-7 15,3-4 0-15,0-4-6 16,3-4 1-16,3-4-7 16,-3 1-3-16,-3-3 10 15,0-3 4-15,-3-4 0 16,0 1 3-16,-3 4 3 15,0-1 1-15,2 6 1 16,-5 0 2-16,6 7-1 16,0 3 0-16,0 3 1 15,0 3 1-15,0 2-6 16,0 0 0-16,0 1-1 0,3-1 2 16,0 0-14-16,-3-2-7 15,3-3-32-15,-3-3-15 16,0-5-25-1</inkml:trace>
  <inkml:trace contextRef="#ctx0" brushRef="#br0" timeOffset="47">21213 10903 220 0,'-3'16'85'0,"3"27"-46"0,0 10-35 15,0-30 19-15,-6 9-11 16,0 5 1-16,3 3-10 16,0 0-4-16,0-6-71 15,9-5-29-15,0 0 11 16,-9-10 10-16</inkml:trace>
  <inkml:trace contextRef="#ctx0" brushRef="#br0" timeOffset="48">10911 12390 140 0,'0'-2'55'0,"0"2"-30"0,0 0-12 15,0 0 17-15,0 0 0 16,0 0 4-16,0-3-7 16,0 1-2-16,-3-1-14 15,0-2 2-15,-3 2 1 0,0-2-5 16,-3 2-1-16,0 0 0 0,-3 1 0 16,0-1-4-16,1 0-1 15,-4 1-1-15,-3-1 1 16,-6-2 0-16,0 0 1 15,0-1-2-15,4 4 1 16,-4-4-2-16,3 1-1 16,-3 0 1-16,-3-1 1 15,3 1-1-15,1 2 2 16,-1-2-2-16,0 5 2 16,0 0-2-16,0 0 2 15,1 0-2-15,-1 0 2 16,3 8-2-16,0 0 2 15,3-3 0-15,-3 1 1 16,1-1-5-16,-1 0 1 16,3 1 0-16,0-1 2 15,0 0-3-15,3 0 0 0,0 3 1 16,0 0 2-16,1 0-1 16,-4 0-1-16,3 0-2 15,-6 0 1-15,6 0 1 16,0 0 0-16,0 0 0 15,0 5 2-15,-2 3-3 16,2-3-2-16,-3 0 2 16,3 1 2-16,0-1-2 15,0 0-2-15,0 3 4 16,0 0 1-16,4 0-3 16,-1 0-1-16,0 2 1 15,3 1 0-15,0-3-2 16,3 5 2-16,-3 5 3 15,3 1 1-15,3-1-1 0,0-2-2 16,-3 5-2-16,6-5-1 16,0 2 2-16,0 3 0 15,3-2 1-15,0-3 0 16,3-1-3-16,0 1 2 16,3 0 1-16,0-3 0 15,3 0 0-15,3 1 0 16,0-1 0-16,2 0 2 15,4-3-1-15,3 6-1 16,3-3-2-16,0 1-1 16,2-4-1-16,1 1 3 0,3 2 2 15,0-8 2-15,-1-2-1 16,1-1-2-16,0-2-2 16,6 0-1-16,-1 0 2 15,7 0 0-15,0-3 1 16,-1-5 0-16,1 0 0 15,8-2 2-15,10-4-3 16,-4-2 0-16,1 0-1 16,-3-2 0-16,-1-1 2 15,-2-2 2-15,-10-6-1 16,-2-4 2-16,0-1 0 16,-1-3 1-16,-5-4-2 15,-3-4 1-15,-3-7 0 16,-4-6 1-16,-2-5 0 0,-9-10 0 15,-6 2-2-15,-9 5 1 16,-9 4-2-16,-9 7-1 16,-12 0 5-16,-5 0 1 15,-7 10 2-15,-12 6 0 16,-2 3-4-16,-1 4-3 16,4 7 0-16,5 4-1 15,12 0-27-15,1 6-9 16,8 2-59-16,9 9-24 15,6-9 13 1</inkml:trace>
  <inkml:trace contextRef="#ctx0" brushRef="#br0" timeOffset="49">11146 13107 120 0,'0'0'46'0,"3"0"-24"0,-3 3-15 15,0-3 15-15,0 0-9 16,3 3 0-16,0 2-1 15,6 0 2-15,0 1-7 16,6 4-2-16,0 1 1 0,3 5 1 16,2-3 1-16,4 3-2 15,3 0-1-15,0 2 1 16,3-2 3-16,2 3 0 0,4-1 0 16,3 1-3-1,2-4-1-15,7 1-1 0,0-2 0 16,2 1 0-16,1-1 0 15,5-1 2-15,1 0 1 16,-1-2 3-16,4-1 4 16,0-2-6-16,5 0 0 15,3-3-4-15,1 3-1 16,-1 0 1-16,7-2 2 16,-1-1-1-16,4 0 0 15,2 1 1-15,-6 1 1 0,-2 1 1 16,5 0 0-16,-2-2-4 15,2-1-1-15,0 0-1 16,1 1-2-16,-4-1 3 16,7 0 2-16,-1 0-4 15,0 1-3-15,-2-1 3 16,-4 0 1-16,1 1 0 16,2-1 1-16,3 0 0 15,1-2 1-15,2 2 0 16,-3 0 0-16,7-2-2 15,-4-3 1-15,3 0-2 16,-5 3 2-16,20 5-2 16,-3-8-1-16,-6-3-2 15,-2 0-1-15,-7 1 4 16,0 2 3-16,-2-3-1 16,-1 0-2-16,1 1 2 15,2-4 0-15,-6 1-1 16,1 0 1-16,-1 0-2 0,3-1-1 15,-5 1 1-15,5-3 1 16,-8 0-1-16,2 0-1 16,-6 0 1-16,-2 0-1 15,2-2 0-15,-2-1 0 16,2 1 0-16,-2-1 2 16,2 0 1-16,-2 1 3 15,-1 2-3-15,1 0-2 16,-7-3 2-16,4 1 2 15,-4-3-7-15,-2 2-3 0,-1 3 7 16,-2-3 3-16,-3 1-7 16,8-1 0-16,-2 1 0 15,-1-1 3-15,1 0-2 16,2 4 0-16,4-1 5 16,-7 0 2-16,-5 0-5 15,3 0 0-15,-4-3-1 16,-2 1 2-16,-1-1-1 15,1-5-1-15,-3-5 7 16,2 8 3-16,-2 0-3 16,-3-1-2-16,-4 1-2 15,-2 0 0-15,3 0-2 0,-3-3 2 16,-4 0-2 0,4 0-1-16,-6 3 1 0,-1 0-1 15,-5-1 2-15,-3 4 1 16,-6 2 1-16,-3 0 0 15,-3 3-2-15,-3 2-2 16,-3 0 1-16,-6 3-1 16,-6 0-5-16,-3 0-1 15,-6 3-2-15,0 0 2 16,-6 2 4-16,1-2 1 16,-1-1 1-16,6 1 0 15,0-3-5-15,9 0 1 16,3 0 0-16,0 0-1 15,6-3-1-15,3 1 1 16,12-4-2-16,6 1 0 0,3-3 1 16,3 0 2-16,-1 3 6 15,1-1 4-15,-6 4-8 16,-3-1-3-16,-6 3 3 16,-3 0 0-16,-3 3 2 15,-6 5 2-15,-6 2 3 16,-3 4 2-16,-3-1 1 15,-3 0 2-15,0 0-7 16,3 0-4-16,3-2-11 16,3 0-5-16,3-3-33 15,3 0-13-15,6-3-24 16,3 3-9-16,6-8-1 16</inkml:trace>
  <inkml:trace contextRef="#ctx0" brushRef="#br0" timeOffset="50">19308 15004 140 0,'9'-5'55'0,"-9"3"-30"0,0-4-10 15,0 4 20-15,-3-1-10 16,0-2-3-16,-3-1-8 15,-3 1-1-15,0-3-8 16,-6-2 1-16,-6 2 1 0,-3-8-1 16,-2 3-1-16,-4-1 1 15,-3 1 1-15,0 0 1 16,-8 5 2-16,-1-3-10 16,-3 1-4-16,-5 2 4 15,-1 0 1-15,-2 0 1 16,-7 3-2-16,7 2 1 0,-7 3-1 15,3 0-3-15,1 3 2 16,-1-1 1-16,1 4 2 16,-1 1-1-16,1 1 2 15,-1 3-2-15,1 5-1 16,-1 0-2-16,3 0 1 16,-2 0 1-16,-1 2 0 15,7 3-3-15,-1 6 2 16,4 2-1-16,2 10 0 15,6 1 2-15,6 0 0 16,7-3-3-16,2 8 2 16,6-8-1-16,6 3 0 0,6-6 2 15,6 3 2-15,6-3-1 16,12 1 2-16,9 2 0 16,5 0 1-16,13-3 0 15,9 1 0-15,2-6 0 16,4-3 0-16,8-5-5 15,7 6-1-15,-1-6 1 16,6 3 0-16,1-8 5 16,8-6 2-16,3 4-2 15,-2-1-3-15,2 0 0 16,3 0-1-16,6-5-3 16,-5 0 0-16,-1 3 4 15,-6-3 1-15,6 0 0 0,-2-6 1 16,-1 9-2-16,0-9-1 15,1 4 1-15,2-6-1 16,-3-6 0-16,0 6 2 16,-5-5 3-16,-1-3 2 15,-3 3-6-15,-2-6 0 16,-7-2 1-16,-2-3 1 16,2 0-1-16,-6 0 1 15,-5 1-2-15,-4-4-1 16,-2-2 1-16,-3-8-1 15,-7 0 0-15,-8-3 2 16,-9-2 3-16,-7-3 2 16,-8 5 1-16,-9-8 0 15,-12 0 0-15,-9-2 2 0,-8 0-1 16,-22-22 0-16,-12 6-1 16,-8 5 0-16,-15 5-4 15,-7 6-1-15,-8 5-1 16,-9 5-2-16,-3 6 1 15,5 2-1-15,4 3 0 16,3 2 0-16,12 1-5 16,5 2-1-16,10 3-24 15,8 5-8-15,10 3-57 16,20 5-26-16,15 0 19 16</inkml:trace>
  <inkml:trace contextRef="#ctx0" brushRef="#br0" timeOffset="51">17575 14946 44 0,'0'-2'16'0,"3"4"-8"0,0 1-10 15</inkml:trace>
  <inkml:trace contextRef="#ctx0" brushRef="#br0" timeOffset="52">17593 14952 149 0,'6'2'59'16,"0"-2"-11"-16,-6 0-10 15,0 0-22-15,3 0-4 16,-3 0-8-16,0 0 2 0,0 0 3 15,0 0 6-15,0-2 3 16,0-1-1-16,-6 0 0 16,-3-2-7-16,-3 0-2 15,-2-6-2-15,-7 1-1 0,-6-4-1 16,-9-2 2 0,-2-2-1-16,-10-1 2 15,-6 1-4-15,-11-6-2 0,-10-8 2 16,1 3 0-16,-9 0-1 15,-4 0-2-15,-5 3 1 16,-3-1-1-16,-6 1 0 16,-4 4 0-16,-5 1-3 15,-3 3 2-15,-3 2 1 16,-3 0 0-16,0-3 0 16,3 1 2-16,-3 2-1 15,-6 3-1-15,3 0 1 16,6-1 1-16,-6 4-1 15,0 2-1-15,3 0 1 16,-3 0-1-16,-4 0 0 0,4 3 0 16,6-1 0-16,-3 4 0 15,0 2-3-15,6 0 2 16,-21-3-1-16,6 3 0 16,9 3 4-16,0 2 1 15,6 0-4-15,6 1 1 16,-3-4 0-16,3 9 0 15,8-3 0-15,4 5 0 16,3-5 0-16,-3 5 0 16,-1-5 0-16,7 3 0 15,0-1 0-15,2-2 0 16,-5 0 0-16,6 3 0 0,-1 2 0 16,4 0 0-1,6 1 2-15,-4 1 1 16,1 4-4-16,6 2-1 0,-1 3 1 15,1 2 0-15,5 3 1 16,1 1 0-16,-7-1 0 16,4 0 0-16,0 0 2 15,5 5 1-15,6-10 1 16,4 0 0-16,8-3 0 16,1 0 0-16,2 3 0 15,3 0 0-15,4-3-2 16,2-2-2-16,9-4 1 15,6-1 1-15,6-4-1 0,7-4-1 16,2-4-10 0,3-2-6-16,3-2-12 15,3-6-5-15,5-3 4 0,4-2 5 16,6-3-2-16,0 0 0 16,3-10-2-16,6 2 2 15,0-3 10-15,-1 3 5 16,-2-2 7-16,-6 5 4 15,-3 0 14-15,-3 2 6 16,-3 9 5-16,-6-1 18 16,-3 6-6-1,-6 2-15-15,-3 8-8 0,-3 6-3 16,-6 10 0 0,-3-2 1-16,-9 4 0 0,1 1-6 15,-4 0-2-15,6 0-4 16,9-3-1-16,6 0 1 15,6-2 2-15,9-3 1 16,9-3 3-16,9-3-1 16,6-2 2-16,3-2-4 15,2-1 0-15,7-5-3 16,0 0-1-16,0-3-8 16,-1 1-2-16,-2-4-29 15,3 1-12-15,-4 2-66 16</inkml:trace>
  <inkml:trace contextRef="#ctx0" brushRef="#br0" timeOffset="53">627 13740 96 0,'0'0'38'0,"0"-3"-20"0,6 1-8 0,-6 2 12 15,0 0-4-15,0 0 0 16,0 5-8-16,3 3-4 16,3 0 3-16,-3 2 2 15,0 11-6-15,3 1 1 0,-6-1 4 16,3 0-4-16,3 0-1 16,-6 0 0-16,3-2-1 15,0-3-2-15,3-3 1 16,-3-3-18-16,2 1-6 15,-5-3-37 1,0-8-34-16,0 0 26 16</inkml:trace>
  <inkml:trace contextRef="#ctx0" brushRef="#br0" timeOffset="54">746 13695 96 0,'-3'-3'35'0,"3"6"-18"0,12 7-13 15,-12-4 10-15,3 2 7 16,3 5 5-16,-6 0-8 16,3 6 0-16,0 4-9 15,3 1-3-15,-6 0-3 16,3-3-5-16,3 0 1 0,3-2 3 0,-6-3 3 15,0 0-9 1,3-3-4-16,-3-3-47 16,2-2-39-16,-5-2 31 15</inkml:trace>
  <inkml:trace contextRef="#ctx0" brushRef="#br0" timeOffset="55">555 13859 172 0,'-23'0'66'0,"35"-3"-36"0,-3 1-22 0,-7 2 18 0,4 0-4 16,0-3-1-16,3-2-9 15,6-3-3-15,6 0-5 16,0 0-3-16,3-3 0 0,2 1-1 16,4 2 0-16,-6 0-18 15,3 0-5-15,-6 3-31 16</inkml:trace>
  <inkml:trace contextRef="#ctx0" brushRef="#br0" timeOffset="56">603 13920 144 0,'-12'-3'55'0,"12"6"-30"0,3-3-18 0,-3 0 24 15,9 0-5 1,3-3-13-16,6 0-5 15,3 1-6-15,0-1-2 0,2-2 1 16,4 0-1-16,-3-1 0 16,3 4-16-16,-6-1-4 15,2 0-61 1</inkml:trace>
  <inkml:trace contextRef="#ctx0" brushRef="#br0" timeOffset="57">1094 13875 72 0,'-6'0'27'0,"6"2"-14"0,-6-2 7 0,3 0 14 16,3 3-7-16,-9 0-1 15,6 2-13-15,-5 3-3 16,-4 3-4-16,3 2-1 16,0 3-3-16,3 2-2 15,12-2 1-15,-3 0-1 0,3 0 2 16,3-3 1-16,3-2 1 15,-1-6 2-15,7-8 1 16,-6-2-3-16,0-3-3 16,0-3 2-16,-3-2 2 15,-3 0-2-15,-3 0 0 16,-3-1-1-16,-3 1 1 16,-3 0-7-16,-3 2 1 0,3 4-17 15,-3 1-6 1,-3 4-42-16,6-1-25 15,3 3 41-15</inkml:trace>
  <inkml:trace contextRef="#ctx0" brushRef="#br0" timeOffset="58">1323 13581 132 0,'-17'-5'52'0,"8"5"-28"0,-6-3-13 0,9 6 18 16,0-1-15 0,-3 9-2-16,-3 8-8 0,3-1-3 15,3 6 0-15,3 0-6 0,3 10 1 16,0 3 6-16,3-2 4 16,3-4-6-16,0-2 1 15,0-2-1-15,3-1 2 16,-6-5-21-16,3-2-7 15,-3-6-44 1,-3-2-22-16,0-3 47 16</inkml:trace>
  <inkml:trace contextRef="#ctx0" brushRef="#br0" timeOffset="59">1109 13893 152 0,'-9'-10'57'0,"9"10"-30"0,3-3-34 0,3 3 10 0,-3-3-1 15,9-5 1-15,9 1-1 16,3-7 1-16,-3 4-2 16,8-1 2-16,-5 3 0 0,-3 3-56 15,12 0-40 1,2-1 34-16</inkml:trace>
  <inkml:trace contextRef="#ctx0" brushRef="#br0" timeOffset="60">1547 13578 144 0,'-3'0'55'0,"3"3"-30"0,3 18-29 0,0-8 10 16,3 3 10-16,-6 3 7 0,3 2-5 16,3 3-3-16,-6-3-8 15,3 3-5-15,0-3 1 16,-1-2-2-16,1 2 2 0,0-5-2 15,-3-3-1-15,0-3 1 16,0-2-1-16,0-8-5 16,0 0 1-16,0-8-9 15,0 0-2-15,0-5 3 16,6 3 5-16,-6-4 2 16,9 1 3-16,3 3 1 15,-3-1 1-15,3 6-3 16,6 2 2-16,-6 3 1 15,3 3 2-15,0 2 5 16,-6 0 6-16,2 1-3 16,-11 12 4-16,0 1-1 15,0-4-5-15,-11 1 0 16,2 0-14-16,-9-3-3 16,0-2-25-16,3-3-10 15,-3 0-24 1,6-3-16-16,0-5 38 15</inkml:trace>
  <inkml:trace contextRef="#ctx0" brushRef="#br0" timeOffset="61">1758 13737 124 0,'3'0'49'0,"3"5"-26"0,-3 1-16 0,0-1 13 15,3 0-6-15,3 3 2 0,-6 0-7 16,3 3-3-16,0-1-3 16,0-2-3-16,3 0 1 0,-1 0-8 15,-2-3 0-15,6-2-59 16,6 0-32 0,-3-9 43-16</inkml:trace>
  <inkml:trace contextRef="#ctx0" brushRef="#br0" timeOffset="62">1952 13727 100 0,'-9'0'38'0,"9"5"-20"0,-3 8-21 0,3-5 8 16,0 8 13-16,-12 5 9 16,3 0-1-16,0 3 2 15,-6 3-14-15,3-1-5 16,0 0-6-16,3 1-3 0,0-1 3 15,0-2-4-15,3-5-57 32,0-6-45-32,3-5 32 15</inkml:trace>
  <inkml:trace contextRef="#ctx0" brushRef="#br0" timeOffset="63">1999 13494 132 0,'0'-19'49'0,"3"19"-26"0,-3 0-27 15,0 0 8-15,3 6 4 16,3 1 5-16,-6 7 9 16,3 4 6-16,3 14-15 15,-3 2-3-15,3 3-2 0,0 0-4 16,0 3-3-16,0-3 0 15,9-2 1-15,-6-6 1 16,-3-6 3-16,-1-4-58 16,4 0-62-16,-18-6 25 15</inkml:trace>
  <inkml:trace contextRef="#ctx0" brushRef="#br0" timeOffset="64">1931 13671 196 0,'0'-8'74'0,"9"11"-40"0,0-6-31 0,-4-2 15 16,10 0-11-16,-3-1-4 15,6-4-5-15,6-1 1 0,3 0-54 16,-3 4-23-1,-1-1 1-15,1 2 6 0</inkml:trace>
  <inkml:trace contextRef="#ctx0" brushRef="#br0" timeOffset="65">2178 13668 144 0,'0'6'55'0,"6"-1"-30"0,3-5-16 15,-6 5 14-15,3-2-2 16,5-3-1-16,-2 0-6 15,0-3-1-15,3-7-8 16,0 2-1-16,0 0 0 0,3-5-2 16,-3-1 1-16,-9 1 0 15,0 3 1-15,0-1-2 16,-3 0-2-16,-3 3-2 0,-3 3-1 16,-9 2-1-1,0 6 3-15,0 8-2 0,-3 7 1 16,3 1 0-16,4-1 0 15,-1 1 2 1,3-1 2-16,3 1-1 0,6-3 2 16,3 0 0-16,9-6 3 15,-3 1-3-15,5-3 0 16,4-3-8-16,6-2-4 16,6-3-39-16,-3-3-17 15,2-5-15 1</inkml:trace>
  <inkml:trace contextRef="#ctx0" brushRef="#br0" timeOffset="66">2502 13541 120 0,'-3'-2'46'0,"6"2"-24"0,-6 0 3 16,0 0 22-16,3 2-5 16,-6 1-3-16,0 0-13 15,-3-1-6-15,3 4-11 16,3-1-11-16,-3 0-1 0,6 0-1 16,6 6-1-16,3 5 4 0,3 0 0 15,3 0 1-15,3 0 0 16,-3-3 6-16,-3 0 4 15,-6 3 6-15,-3-3 2 16,-9 0-3-16,-3 1 1 16,-6-4-9-16,0 3-4 15,0-2-42-15,-9 5-19 16,-2 5-61 0</inkml:trace>
  <inkml:trace contextRef="#ctx0" brushRef="#br0" timeOffset="67">648 14483 92 0,'-3'-18'35'0,"3"15"-18"0,-3 3 4 0,3 0 17 16,-9 0-1-16,3 0 1 15,-3 3-17-15,-3 2-5 16,-3 6-10-16,-12 10-6 0,4 0-3 15,5 0 2-15,-3 3 0 16,9-3 1-16,3 0 0 0,3-5-3 16,6-3 2-16,6-2 1 15,3-3 0-15,12-3 0 16,-9-5 2-16,6-5-3 16,-4-3 0-16,-2 0 3 15,3-3 1 1,-6-2-4-16,-6 3 1 0,6-4 0 15,-9 1 0-15,3 8 4 16,3 0 5-16,-6 2-7 16,3 0-1-16,6 3-3 15,-9 6 0-15,9-1 0 16,0 3 0-16,-3 2 2 16,3 4 0-16,0-6-7 15,3 2-3-15,2-2-38 16,7-5-56-16,0-3 17 15</inkml:trace>
  <inkml:trace contextRef="#ctx0" brushRef="#br0" timeOffset="68">850 14415 108 0,'-15'-6'41'0,"9"9"-22"0,-9 0-7 0,10-1 13 15,-4 3 0-15,-3 3 0 0,0 3-12 16,0 5-3 0,3 5-6-16,0 0-3 0,6-2 0 0,3-3 1 15,6-1 1-15,3-1-1 16,3-4-2-16,6-2 3 16,3-8 0-1,5-2-17-15,-5-1-7 0,3-13-34 16,6 0-37-1,-4-2 27-15</inkml:trace>
  <inkml:trace contextRef="#ctx0" brushRef="#br0" timeOffset="69">916 14235 124 0,'-9'-3'49'0,"9"3"-26"0,0 3-27 0,0-3 10 16,0 10-3-1,3 6 7-15,3 3 6 16,0 2-6-16,0 5-3 16,5 3-4-16,-2 0 0 0,9 8 0 15,-6-5-1-15,0 0-2 16,0-6-10-16,3-2-4 16,-9-5-53-1</inkml:trace>
  <inkml:trace contextRef="#ctx0" brushRef="#br0" timeOffset="70">850 14393 152 0,'-3'-2'57'0,"6"-1"-30"0,6 0-25 15,-3 1 12-15,6-1-9 16,3-2-1-16,9 0-2 16,-1-1 1-16,4 4-40 15,0-1-16-15,-3 0-10 16,-3 1-1-16</inkml:trace>
  <inkml:trace contextRef="#ctx0" brushRef="#br0" timeOffset="71">1109 14383 116 0,'-9'13'46'0,"12"0"-24"0,3 6-15 0,-6-11 13 16,9 2 1-16,-6 3 2 15,6 1-6-15,-6-4-2 16,12-2-9-16,0-10-2 16,-3-1 0-16,3-2 0 15,-10-1-2-15,4-2-2 16,-3-2-2-16,3-3-1 15,-9-1-1-15,3 1 3 16,-3 3 0-16,0-1 1 0,0 3-3 16,0 3 2-16,0 2-4 15,0 3 1-15,0 5 0 16,3 3-1-16,3 3 4 16,-3 0 2-16,3-1 0 15,3 1-1-15,3-1-17 16,-3-2-6-16</inkml:trace>
  <inkml:trace contextRef="#ctx0" brushRef="#br0" timeOffset="72">1434 14322 168 0,'-42'-5'63'0,"42"5"-34"0,-9 0-23 0,3 2 17 16,0 1-10-16,-3 2-2 15,-3 3-2-15,3 3 1 16,0 2-5-16,0 3-1 0,3 0 0 16,4 0-2-16,4-3-2 15,4-3 1-15,3-2 1 16,0-2 1-16,3-4 1 16,3-2-2-16,0-2-2 15,-3-4-6-15,6-2-1 16,-15-2 1-16,6-1 3 15,-6 1 2-15,6-1 1 16,-3 3 0-16,-1 0 0 16,-2 3-3-16,0 2 0 15,-3 3-1-15,3 6 0 16,3 1 3-16,0 4 0 0,0 0 1 16,3 2 2-16,0 0-3 15,3-2 0-15,-9 5-10 16,6-11-5-16,0 0-39 15,0-5-44 1,-6-3 20-16</inkml:trace>
  <inkml:trace contextRef="#ctx0" brushRef="#br0" timeOffset="73">1520 14161 124 0,'0'13'46'0,"3"3"-24"0,0 5-15 0,0-8 15 16,3 6 2-16,-3 2 3 15,3 0-14-15,-3 3-6 16,6-1-4-16,-6-1-3 0,3-4 1 16,0-2-4-16,-1-3 0 15,4-5-62 1,-6-5-44-16,3-6 42 15</inkml:trace>
  <inkml:trace contextRef="#ctx0" brushRef="#br0" timeOffset="74">1585 14108 132 0,'0'2'52'0,"0"4"-28"0,0 9-8 16,3-1 16-16,3 2-6 15,-6 7-3-15,12 4-13 16,0 2-6-16,0-3-3 16,3 1-1-16,-3-1 2 0,-3-2-1 15,3-3 2-15,0-5-48 16,-1-5-20-16,4-3-11 16</inkml:trace>
  <inkml:trace contextRef="#ctx0" brushRef="#br0" timeOffset="75">1740 14232 168 0,'-3'-3'66'0,"3"6"-36"0,3 2-37 0,3 3 10 16,-3 5 1-16,6 1 2 16,0-1-2-16,-3-3-1 15,9 4-1-15,-6-4-2 0,3 1 3 16,5-3 0-16,-2-3 1 15,6-2-20-15,-3-3-7 16,0-3-26 0,-3-2-33-16,-3-6 22 0,-3-2 52 15,-3 0 29-15,-3 0 26 16,0 2 9-16,-3 3-13 16,0 5-5-16,-3 9-18 15,0 4-7-15,-6 6-8 16,-3 8 12-16,3 5 5 0,-6 8-6 15,9 5-4-15,-6-5-7 16,6-2-4-16,3-3-22 16,-6-9-11-16,3-1-64 15</inkml:trace>
  <inkml:trace contextRef="#ctx0" brushRef="#br0" timeOffset="76">2094 14216 104 0,'0'11'41'0,"3"-3"-22"0,0 13-7 0,-3-11 13 16,6 4 0-16,0-4 2 15,-3 1-11-15,3-3-4 16,-6 0-7-16,3-3-4 0,-3 0 2 16,3 0 0-16,-3-5 1 15,0 0 0-15,0-2 0 16,-3-6-2-16,3-5 1 15,3-1-4-15,-3-1 0 16,0-1 1-16,3 0 2 16,0 0 1-16,0 3 1 15,3 2 4-15,-3 1 3 16,3 4-4-16,6 4-2 16,-3 4 2-16,3 4 2 0,0 1-2 15,-3 7-2-15,-1-1 0 16,1-2 1-16,-3 2 8 15,0-3-12 1,-3-4-3-16,-3-6-2 16,0 0 1-16,6-11 14 15,0 0-6 1,0-4-3-16,3-1-1 16,-3 2 0-16,3 4-10 15,0-1-2-15,-3 3 9 16,6 6 7-16,0 2-4 15,3 5-1-15,-4 6-1 16,1-1 0-16,-3 1-5 16,0-1-1-16,0 4 7 0,3-4 6 15,-6 1-23-15,3-3-8 16,0-3-38-16,0-5-15 16,0-3-6-1</inkml:trace>
  <inkml:trace contextRef="#ctx0" brushRef="#br0" timeOffset="77">2487 14168 180 0,'-6'3'68'0,"3"8"-36"0,0-1-37 0,3-2 12 0,0 0 5 16,0 3 4-16,6-1 6 15,0 1 1 1,3-1-12-16,0-2 0 0,3-2 2 0,3-9-3 15,0 0 2-15,-3 1 4 16,-3-4 4-16,0-1-4 16,-3-1 1-16,-3 0-10 15,-6 0-2-15,-9-3-1 16,0 1 2-16,0 2-5 16,-3 0-3-16,0 2-17 15,0 1-7-15,3 2-29 16,3 1-12-16,0-1-29 15,3 1-25 1,6-1 51-16</inkml:trace>
  <inkml:trace contextRef="#ctx0" brushRef="#br0" timeOffset="78">2535 14110 140 0,'15'8'52'0,"-12"0"-28"0,12 3-11 0,-9-1 17 15,3-2-4-15,-1 0-1 16,1 3-7-16,0-3-1 15,3 0-10-15,0-3 7 0,3 0 3 16,-9-2-1-16,3-3 1 16,0-3-3-16,0-5 1 15,-3-2-8-15,0-4-2 16,-6-4-3-16,0-9 1 16,-3 6-4-16,0 0 0 0,-3 3-4 15,3 4-1 1,0 4-4-16,0 2 1 0,3 3-4 15,3 2 1-15,3 3 1 16,3 0 5-16,3 3 1 16,5 5 3-16,-2-6 1 15,9 6 1-15,-6-3 2 16,0-2 1-16,-3 0-1 16,-3-9 3-1,-3 1-1-15,-3 0-6 16,-3-3-3-16,-9 0-3 15,-6 0 0-15,-3 3 0 16,0-1 0-16,0 4 2 16,0 2 2-16,0 5-1 0,3 3 1 15,0 11 0 1,9 2 0-16,-2 0 0 0,5 0 3 16,5-5 2-16,-2 2 2 15,6 1-6-15,15-6 0 16,0-5-28-16,0-5-11 15,0-6-39 1</inkml:trace>
  <inkml:trace contextRef="#ctx0" brushRef="#br0" timeOffset="79">2949 13989 140 0,'-15'-3'55'0,"9"6"-30"0,0 4-25 0,6-1 10 0,-9 2 2 16,3 10 5-1,0 1 2-15,3-1 3 16,3 1-12-16,0 2-3 0,6-3-1 0,3 4-1 16,0-9 0-16,0-3 3 15,3-4 3-15,3-6 0 16,2-6 1-16,-2-4-2 16,-3-17-1-16,-3 1-1 15,-9-1 2-15,-6-2-7 16,-3-2-2-16,-3 2 1 15,0-11 1-15,-5 5 1 16,-1 1 0-16,3 2 9 16,-3 3 3-16,3 8-5 15,6 5-4-15,0 3-7 0,3 5 0 16,3 8-5-16,6 8-1 16,6 13 0-16,6 6 4 15,-3 4 1-15,9 1 1 16,-3 0 0-16,3 0 2 15,-1 2-23-15,1-5-11 16,0-5-87 0</inkml:trace>
  <inkml:trace contextRef="#ctx0" brushRef="#br0" timeOffset="80">2993 13645 120 0,'-15'15'46'0,"30"-7"-24"0,-12 0-17 0,-3-8 13 0,3 8-4 15,0-2 2-15,6-4 4 16,3 1 4-16,-3-3-12 16,6-11 6-16,6-7 5 0,8-1-6 15,1-5 1-15,12 1-7 16,0-4-1-16,-1 3-4 16,-2-2-1-16,3 5-1 15,-4-3 0-15,-2-5 0 16,0 0 2-16,-3 0-3 15,-4-3-2-15,-2-3 0 0,-3-2 1 16,-6 8 1-16,-3 3 1 16,-3-1 2-1,-4 9 3-15,-2 5-2 0,-3 2-2 16,0 3-5-16,0 0 0 16,-3 3-2-16,0 2-2 15,0 1 3-15,0 2 0 16,0 0 1-16,0 0 2 15,-3 0-1-15,0 0-1 16,-3 0 1-16,-3 2-1 16,-2 1-3-16,-4 5 0 0,0 0-1 15,-3 5 3-15,-3-2 0 16,0-1 1-16,3 1 0 16,4-3 0-1,2 0 0-15,3 0 0 16,3-3-5-16,9-5 1 0,6 0 0 15,3-13 2-15,2-1 1 16,7-2 3-16,6-2-3 16,0 2 0-16,0 0 1 15,-4 6 2-15,-2 2 1 16,3 2 3-16,-6 6 6 16,0 3 2-16,0 2-1 15,-6 3 0-15,-3 0-7 16,-1 0-2-16,1 0-2 0,-3 3 1 15,-3-1-31-15,-3 3-11 16,0 3-55 0,0 3-62-16,-3-3 45 15</inkml:trace>
  <inkml:trace contextRef="#ctx0" brushRef="#br0" timeOffset="81">3169 14208 144 0,'-9'-5'55'0,"9"5"-30"0,0-3-23 0,0 3 12 16,3 0-3-16,3 0 1 15,6 0 5-15,6 0 1 0,8 0-9 16,7 3 1-16,3 5 1 0,6 8-9 16,-4 2-2-1,1 3-1-15,3 6 0 0,2 7 3 16,-5 9 3-16,0 9 2 15,-4 1 3 1,-5 0 1-16,-3-8 3 0,-9-2-3 16,-3-6 1-16,-3-6-1 15,-3-4 3-15,-9-6-5 16,0-2-1-16,0-6-4 16,-3 0-1-16,-3-2-1 15,3-3 1-15,3-1-4 16,0-1 0-16,0-1-8 15,0-2-4-15,0-1-15 16,0-2-5-16,0 0-21 0,0 0-7 16,0 0-26-1</inkml:trace>
  <inkml:trace contextRef="#ctx0" brushRef="#br0" timeOffset="82">3538 14700 160 0,'-9'-18'60'0,"9"18"-32"0,0 16-31 0,3-11 13 0,0 0 4 15,3 6 5-15,3 2 6 16,3 6 2-16,6 4-14 15,3 6 5-15,-1 6 3 0,10 2-9 16,-6-3-2-16,0-5-2 16,0-2 2-16,-4-9 4 15,-2-4 1-15,0-6 5 16,-3-14 2-16,0-7-7 16,-3-6-4-16,-3-7-6 15,3-8-4-15,-3 2-9 16,2-5-3-16,1 2-5 15,-3 6-1-15,0 3-28 0,6 5-10 16,0 0-65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8:22.8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10919 8273 28 0,'-3'-3'11'0,"3"3"-6"0,3 0-8 16,-3 0 2-16,6 3 5 15,0-3 5-15,3 3-3 16,9-1 2-16,0 1-5 16,6 0 0-16,3-1 3 15,8 1 3-15,7-3 0 16,3 0 0-16,5 0-5 16,10 2-1-16,2 1-1 15,10 0-2-15,-1-3 7 16,6 0 5-16,4 0-4 0,2 2-2 15,4 1-1-15,-1-3-1 16,0 0 2-16,0 0 1 16,4 0 1-16,5-3 0 15,-6 1-2-15,4-1-1 16,-4 0-3-16,0 3 1 16,3-2-4-16,1-1 0 15,-1 1 3-15,0-1 1 16,1 3-6-16,-1-3 0 15,0 1 1-15,0-4 3 16,1-2 9-16,-7 6 3 16,-27-1-2-16,-8 3 1 15,12-3-1-15,-7 1 3 16,10-1-7-16,-10 0 0 0,4 3 0 0,-10 0-3 16,7 0-1-16,-9 0-1 15,5 0 1-15,-8 0-2 16,2 0-1-16,-5 0 3 15,0 0 0-15,-7 0-4 16,1 0 1-16,-6 0-40 16,-3-2-15-16,-6-1-19 15</inkml:trace>
  <inkml:trace contextRef="#ctx0" brushRef="#br0" timeOffset="1">12479 8712 64 0,'0'0'24'0,"3"0"-12"0,0 3 1 16,-3-3 11-16,3 2-1 16,0 4 0-16,3 2-3 15,0-3-1-15,6 0-8 16,3-2-2-16,0 0-5 15,-1-1-1-15,1-2-1 16,0-2 1-16,0-1 2 0,-3-2-4 16,0-3-3-16,0-3 1 0,-3 3 0 15,-3 0-2-15,-6 0 2 16,-3 0-1-16,-3 3-2 16,-3 0 0-16,0 2 3 15,-6 3 2-15,-6 3 2 16,0 2-4-16,4 3 1 15,2 3 2-15,0-1 1 16,3 6 5-16,3-3 5 16,6 3-1-16,3 0 3 15,3 3-6-15,9-4-3 16,3 1-6-16,3-3-2 16,2-5-17-16,4-2-5 15,0-12-45 1,0 4-29-16,0-11 40 0</inkml:trace>
  <inkml:trace contextRef="#ctx0" brushRef="#br0" timeOffset="2">12908 8646 168 0,'-9'0'63'0,"6"5"-34"0,-3 3-36 16,3 0 10-16,-3 3 3 15,-3 2 4-15,-3 0-5 16,-3 0-1-16,0 3-2 0,0 3-15 16,4-3-4-16,-1-3-53 15,0 5-28-15,0-2 48 16</inkml:trace>
  <inkml:trace contextRef="#ctx0" brushRef="#br0" timeOffset="3">12756 8672 164 0,'6'-2'63'0,"3"4"-34"0,9 4-23 0,-6-1 17 16,-1 3-3-16,1 5 0 16,0 0-6-16,3 6-4 15,0-1-5-15,0-2-6 0,0 3 0 0,0-3-12 16,-3-6-5-16,5 1-45 15,10-11-50 1,-3-11 30-16</inkml:trace>
  <inkml:trace contextRef="#ctx0" brushRef="#br0" timeOffset="4">13098 8527 200 0,'-9'-3'74'0,"9"6"-40"0,3 2-44 16,0 1 11-16,0 7 8 16,0 0 6-16,-3 0 1 0,3 3 3 15,0 3-10-15,0 2-5 0,3 0-3 16,0 0-4 0,-3-2 2-16,0-1-32 0,0 1-13 15,0-9-45 1</inkml:trace>
  <inkml:trace contextRef="#ctx0" brushRef="#br0" timeOffset="5">12967 8635 200 0,'3'-5'77'0,"-3"2"-42"0,30 3-23 0,-21 0 21 16,3-2-10-16,3-1-1 0,6 1-13 16,2-1-3-16,4 3-4 15,0 0-17-15,0 0-5 0,0 0-39 16,-1 3-16-16,-2-1-14 16</inkml:trace>
  <inkml:trace contextRef="#ctx0" brushRef="#br0" timeOffset="6">13223 8659 64 0,'-3'0'27'0,"6"6"-14"0,0 1-4 0,0-1 9 16,0 2 9-16,0 2 8 15,0 1-5-15,3 2-3 16,0 0-13-16,0-2-4 15,-3-3-6-15,0 0-1 0,-3-3 3 16,0-5-1-16,0 0 0 16,0 0-1-16,0-3 0 15,0-2 0 1,-3-3 0-16,3-2-2 0,0-6-2 16,3 2 1-16,6 1 1 15,0 0-3-15,0 2 0 16,3 1 1-16,0 2 2 15,-1 3-3-15,1 2-2 0,0 3-29 16,0 0-12-16,0 0-32 16</inkml:trace>
  <inkml:trace contextRef="#ctx0" brushRef="#br0" timeOffset="7">13515 8654 152 0,'-3'-3'57'0,"0"3"-30"0,0 0-16 16,3 3 24 0,-15 2-11-16,0 3-12 15,0 3-7-15,3 2-4 0,1 3-4 0,-1 0 0 16,6 8 2-16,0-9 2 16,6 4-2-16,0-3 0 15,3-8 1-15,6-6 2 16,6-7-6-16,-1-3 1 15,-2 0-8-15,0-2-3 16,0-4 8-16,-3 1 5 16,0 0 3-16,-3-3 2 15,-3 5 4-15,0 1 3 16,0 2-2-16,-3 3 2 16,3 2-11-16,-3 3-2 15,3 5 5-15,3 3 3 16,0 3-1-16,3-1 0 0,3 4-3 15,-1-4-2-15,4-2-10 16,0-3-6 0,0 1-76-16</inkml:trace>
  <inkml:trace contextRef="#ctx0" brushRef="#br0" timeOffset="8">13914 8641 124 0,'0'0'49'0,"3"5"-26"0,12 3-16 0,-12-3 13 15,0 3 10-15,0 3 8 16,-3 2-14-16,0 0-3 16,3 0-13-16,-6 3-5 0,6-5-2 15,-3 5-17-15,3-3-4 16,-6 6-131-1,0-12 62-15</inkml:trace>
  <inkml:trace contextRef="#ctx0" brushRef="#br0" timeOffset="9">13914 8604 180 0,'-6'-16'68'0,"6"16"-36"0,3 0-46 15,6 0 8-15,-3 0-12 16,0 0-2-16,0 0-46 16,0 0-20-16</inkml:trace>
  <inkml:trace contextRef="#ctx0" brushRef="#br0" timeOffset="10">14048 8699 148 0,'0'18'57'0,"0"-7"-30"0,0 0-25 0,0-6 12 16,0 0-3-16,0 0 3 16,0-2-5-16,0-3-3 15,0 0-3-15,0 0-3 0,3-3 1 16,0-2-4-16,3-3 2 16,0-5-6-16,0-3 0 15,2 3-6-15,4 0-2 16,0 2 6-16,3 3 5 15,3 0 7-15,-3 6 6 16,0 2 4-16,0 5 2 16,-3 3 0-16,-3 5 1 0,-1 0-8 15,1 0-3-15,-3 1-3 16,0 2 1-16,0-6-13 16,0 3-6-16,0-2-60 15,0-3-36 1,3 0 49-16</inkml:trace>
  <inkml:trace contextRef="#ctx0" brushRef="#br0" timeOffset="11">14518 8487 116 0,'-3'-29'46'0,"0"19"-24"0,-6-20 1 0,6 25 21 16,-3 0 0-16,-3 0 1 15,0 2-24-15,-3 8-10 16,1 6-8-16,-1 5-5 0,0 5-1 16,0 5 2-16,3 6 2 15,0 2 2-15,3 3 1 16,3 3-5-16,0-3 1 16,6-2-9-16,0 4-2 15,0-7-21-15,0-8-9 16</inkml:trace>
  <inkml:trace contextRef="#ctx0" brushRef="#br0" timeOffset="12">14262 8630 184 0,'-6'-5'68'0,"15"5"-36"0,0 0-37 16,-3 0 12-16,3 0-6 15,3 0-1-15,12 0-4 16,-1 0 0-16,4 0-33 16,0 0-16-16,0 0-12 15,0 2-5-15</inkml:trace>
  <inkml:trace contextRef="#ctx0" brushRef="#br0" timeOffset="13">14572 8667 148 0,'-9'19'57'0,"6"-6"-30"0,0 5-23 0,3-7 15 15,0 0-5-15,3-1 0 16,0 1 0-16,3 2 4 16,3-8-10-16,2-2 2 0,7-3 3 15,0-3-5-15,-3-5 0 16,0-2-2-16,-3-1-1 16,-3-2 1-16,-6-6 3 15,-6 4-2-15,-3-1-2 16,-6 2-2-16,-3 4 0 15,0-1-9-15,-3 3-3 0,0 3-22 16,1 5-7-16,2 3-45 31,3 5-34-31,6 0 46 0</inkml:trace>
  <inkml:trace contextRef="#ctx0" brushRef="#br0" timeOffset="14">14848 8768 212 0,'12'0'79'0,"-9"2"-42"0,-3 1-41 16,0-3 13-16,0 0-7 16,0 0 1-16</inkml:trace>
  <inkml:trace contextRef="#ctx0" brushRef="#br0" timeOffset="15">14860 8770 231 0,'-3'-2'-125'0</inkml:trace>
  <inkml:trace contextRef="#ctx0" brushRef="#br0" timeOffset="16">14950 8262 196 0,'-3'-2'74'0,"6"4"-40"0,-3 9-42 0,0-3 10 16,0 5-1-16,-6 19 3 0,0 2 3 15,0 3 1-15,0 0-4 16,-3 0-5-16,3-2 0 0,0-3-34 16,3-3-15-16,3-6-27 15</inkml:trace>
  <inkml:trace contextRef="#ctx0" brushRef="#br0" timeOffset="17">17870 7586 96 0,'3'-14'35'0,"0"14"-18"0,6 11-9 0,-6-8 13 15,3-1-3-15,-3 6-1 16,3 0 2-16,0 8 2 16,-3 8 2-16,0 10 1 15,-3 19-13-15,0 8-4 0,-6 0-1 16,3 0-1-16,-3 0 2 15,3-6-6-15,0-7-1 16,0-3 2-16,3-3 1 16,0-8-15-16,0-7-4 15,3-22-129 1,3-7 53 0</inkml:trace>
  <inkml:trace contextRef="#ctx0" brushRef="#br0" timeOffset="18">17858 7549 92 0,'-9'-11'35'0,"6"11"-18"0,3 0-7 0,0 0 14 15,3 0-2-15,3 0-1 16,6 0-9-16,3 0-3 16,6 0 1-16,12 0 1 15,5 0-5-15,19 0 5 0,8 0 2 16,7 0 0-16,14-5 0 16,12-1-5-16,10 4-3 15,5-1 0-15,3 0-1 0,9 1 2 16,-6-1 1-16,-3 1-1 15,0 2-1-15,-3 0 1 16,-6 0 3-16,-6 2 2 16,-11 1 1-16,-7-1-2 15,-9 1-1-15,-5 0-1 16,-12-1 2-16,-10-2-1 16,-8 3 2-16,-6 0-4 15,-7-3 1-15,-5-3-5 16,-6 0-2-16,-3 1-11 15,-3-1-6-15,-3 3-43 16,0 0-16-16,-3 0-33 16</inkml:trace>
  <inkml:trace contextRef="#ctx0" brushRef="#br0" timeOffset="19">20028 7541 148 0,'0'-3'57'0,"3"3"-30"0,0 3-27 0,-3-3 10 15,6 2 5-15,0 4 2 16,0 4 3-16,0 6 2 0,3 0-12 15,-3 8-3-15,0 7-3 0,0 12-2 16,0 10 1-16,-3 2-2 16,0-2-1-16,0-3 1 15,0-2 1-15,0-6 1 16,-3 1 1-16,0-6 4 16,3-5 5-16,-3-6-7 15,0-2-3-15,0-6-2 16,5 1-6-1,-5-9-1-15,6 1-26 16,-3-3-9-16,0-3-36 16,3-2-32-1,0-6 43-15</inkml:trace>
  <inkml:trace contextRef="#ctx0" brushRef="#br0" timeOffset="20">17894 8332 80 0,'-3'-3'33'0,"6"3"-18"0,0 3-13 0,-3-3 6 16,0 0 7-16,3 5 4 15,-3-5 2-15,6 3-1 16,0-1-4-16,0 1-2 16,3 0 3-16,0-1 3 15,3 4-10-15,8-1 5 0,4-5 5 16,12 0-2-16,12-3 1 16,11-2-4-16,13 0-1 15,8-3-8-15,15 0-4 0,15 0 1 16,3 3 2-16,12-6-2 15,3 6-2-15,0-3 0 16,-6 0 1-16,0 2-1 16,-8 4-1-16,-10-1 7 15,-9 1 5-15,-12-1 3 16,-8 3 3-16,-7 0 3 16,-8 0 2-16,-10 0-6 15,-5 0 0-15,-9 3-10 16,-7-3-2-16,-2 5-3 15,-6 0 1-15,-6-2-2 16,-3-1-1-16,-3-2-4 16,-9 0-26-16,6 0-7 15,0 0-23-15,-6 0-9 16,3-2-49 0</inkml:trace>
  <inkml:trace contextRef="#ctx0" brushRef="#br0" timeOffset="21">18614 7120 100 0,'-6'-5'38'0,"6"-1"-20"0,0 6 1 0,0 0 16 16,0 0-2-16,0 0 3 16,6 3-9-16,0 2-4 15,3 3-13-15,3 3 2 0,3 2 2 16,3 3-3-16,-3 2 1 15,3 1-7-15,-4-1-3 16,1 1 5-16,0-3 3 16,-3 0-3-16,0-6 1 15,0-2-3-15,3-2 2 0,-6-6-2 16,0-6 2-16,3-2-2 16,-1-2 0-16,1-6-3 15,0 3 1-15,3-1-4 16,0-1 0-16,0-4-1 15,0 1 0-15,0 2-20 16,-3 0-8-16,0 3-29 16,-1-1-10-16,1 4-26 15</inkml:trace>
  <inkml:trace contextRef="#ctx0" brushRef="#br0" timeOffset="22">18790 7202 156 0,'-3'3'57'0,"0"-3"-30"0,0 2-7 0,3-2 21 0,0 0-9 15,0-2-1-15,0-4-12 16,-3-2-1-16,3-5-11 15,0-5 0-15,0-9 3 0,3-7-2 16,0-9 3-16,3-7 0 16,6-5 3-16,3-4-3 15,3-1 1-15,5-1-3 16,1-3 0-16,3 6-5 16,6 5-1-16,5 5-1 15,1 9-2-15,0 7-6 16,5 6-1-16,-2 7-10 15,-3 6-4-15,-6 5-16 0,-4 3-4 16,1 2-27-16,-6 0-9 16</inkml:trace>
  <inkml:trace contextRef="#ctx0" brushRef="#br0" timeOffset="23">19739 6294 132 0,'-3'-5'49'0,"3"5"-26"15,-3-8-5-15,3 6 20 0,-2 2 3 16,-7-3 3-16,0 3-9 16,-6 3-4-16,-6 5-17 15,0-1-11-15,0 7-3 0,3 4-11 16,1 6-3-16,5 0 13 16,0-3 8-16,9-2-3 15,6-4 0-15,3-4-2 16,6-3-2-16,-1-3-2 15,4-5 1-15,0-5 1 0,0-6 0 16,0-2 0-16,-3-3 2 16,0-2-3-1,-3-1 0-15,0 3-1 16,-3-2 0-16,0 7 2 0,0 3 0 16,-3 0-3-16,0 3 2 15,2 8-1-15,1 7-2 16,0 14 3-16,3 5 0 15,0 8 9-15,-3 3 5 16,0 0 2-16,-3-3 1 16,-3-3 0-16,-6-2 3 15,-3-3-9-15,-3-5-3 16,-6-3-4-16,-5-5 0 0,-1-8-20 16,-3-3-6-16,-3-8-15 15,1-5-6 1,-1-5-9-16,6-3-3 0,3-5-35 15</inkml:trace>
  <inkml:trace contextRef="#ctx0" brushRef="#br0" timeOffset="24">19859 5990 184 0,'8'3'71'0,"-8"2"-38"0,3 8-39 16,-3 9 12-16,0 4 5 0,0 3 5 16,0 8-2-16,0 0 2 15,0 0-9-15,0 0-4 0,3-2 0 16,0-4-26-16,3-4-12 16,0-3-57-1</inkml:trace>
  <inkml:trace contextRef="#ctx0" brushRef="#br0" timeOffset="25">19989 6353 160 0,'-11'13'60'0,"11"0"-32"0,3 6-22 0,0-11 15 0,2 2 6 15,4 1 6-15,3-1-6 16,0-2-4-16,3-2-13 15,3-4-2-15,0-4 2 0,-3-6-2 16,0-3 3-16,-4-2-2 16,-2-3 0-16,-6 0-5 15,-9 0-1-15,-5 3-1 16,-4 0-2-16,-3-1-4 16,-3 7 0-16,0 1-18 15,3 4-8-15,3-1-35 16,6 0-16-16</inkml:trace>
  <inkml:trace contextRef="#ctx0" brushRef="#br0" timeOffset="26">20213 5950 224 0,'-3'-2'85'0,"9"2"-46"0,-6 8-46 0,0-3 16 15,3 8-2-15,0 11 4 16,3 11 7-16,-3 4 6 16,0 4-13-16,0-4-1 0,0 1 0 15,-1-3-4-15,1-3-1 16,0-5 0-16,-3-5-1 16,0-5-5-16,0-1 1 15,0-7-7-15,-3-6-3 16,0-5-1-16,1-5 1 0,2-3 1 15,0-3 1-15,2-2 0 16,4 0 0-16,6 2 5 16,3 3 3-16,0 6-1 15,0 2 0-15,0 0 5 16,0 2 2-16,-3 6 2 16,-3 3 2-1,-6 2 1-15,-3 6 3 0,-3-6-3 16,0 0-1-16,-3-2-15 15,-3-1-4-15,-6-4-23 16,0-4-6-16,0-2-21 16,6 0-5-16,3-2-21 15</inkml:trace>
  <inkml:trace contextRef="#ctx0" brushRef="#br0" timeOffset="27">20513 6263 136 0,'3'-3'52'0,"0"-10"-28"0,-3 8-28 16,0 10 78-16,-3-3-18 15,-3 1-12-15,-3 5-10 16,-2 0-21-16,-4 0-10 0,0 3-3 16,0 2-2-16,3 5 0 15,0 1 2-15,3 2 0 16,6-5-3-16,3 0 0 0,3-6-5 15,3-2 0-15,3-5-1 16,0-6 1-16,3-2 0 16,0-6 0-16,-3-2 0 15,0 0 2-15,-3 2 6 16,0 1 2-16,-1-4 4 16,1 7 3-16,0 1 0 15,0 4 0-15,0 2-3 16,0 2 1-16,0 6-2 15,3 3 0-15,0 2-3 16,3-2-2-16,-3-3-2 16,0-1 1-16,3-4-21 15,0-3-8-15,0-5-27 16,-4-6-11-16,1-5-15 16</inkml:trace>
  <inkml:trace contextRef="#ctx0" brushRef="#br0" timeOffset="28">20653 5935 208 0,'-3'-8'77'0,"0"10"-42"0,9 4-39 0,-3-1 13 15,3 5 6-15,-3 9 7 16,3 13-2-16,0 5-2 16,-3 8-10-16,-3 0 1 0,0 0 4 15,0-3-7-15,0-2-1 16,0-3-8-16,0-8-2 15,0-3-42-15,3-7-17 16,3-9-42-16</inkml:trace>
  <inkml:trace contextRef="#ctx0" brushRef="#br0" timeOffset="29">20960 6244 168 0,'0'16'66'0,"3"-13"-36"0,3-1-24 0,0 6 17 15,-3 3 12 1,3 2 8-16,0 6-11 0,3 2-5 16,-1 3-15-16,1-3-5 0,-3-3-1 15,3-2-3-15,0-3 0 16,0-5-1-16,-3 0 1 15,0-5-2-15,0-3 2 16,0-5-2-16,0-6 2 16,0-2-2-16,0-3 2 15,0-3-2-15,0 4-1 16,0-1-2-16,0-3-1 16,-3 6-9-16,3 2-5 15,-1 3-22-15,1 3-8 16,3 0-17-16,9 2-5 15,-6 6-12-15</inkml:trace>
  <inkml:trace contextRef="#ctx0" brushRef="#br0" timeOffset="30">21317 6263 164 0,'-3'0'63'0,"0"2"-34"0,-6-2-12 15,6 6 20-15,-3-1-8 16,-3 3 0-16,-6 0-10 15,-2 5-1-15,-1 3-11 16,3 5 0-16,0 0 3 0,3 0-4 16,6-2-1-16,3-3 0 15,3-3-1-15,6-5 0 16,0-3 0-16,6-5-7 16,3-5 0-16,0-6-6 15,-3-2-1-15,-1 0 5 0,-2 0 4 16,0-1 2-16,-3 1-1 15,0 3 5-15,-3 2 4 16,0 0 1-16,-3 5 2 16,0 3-4-16,3 11-3 15,0 2 0-15,3 3-1 16,0 2-5-16,3-2 1 16,0-3-2-16,0-2 0 15,3 0-20-15,0-6-8 16,0-5-27-16,2-3-11 15,1-5-33-15,6-2-13 16,0-6 61-16</inkml:trace>
  <inkml:trace contextRef="#ctx0" brushRef="#br0" timeOffset="31">21525 6268 228 0,'-3'11'85'0,"6"-6"-46"0,3 8-32 15,-3-2 18-15,-3 5 4 16,6 5 7-16,-6 0-8 15,0-3-2-15,0-2-15 16,0-2-2-16,0-4-2 0,0-2-1 16,0-3 1-16,0-5 0 15,0-5 1-15,0-6-7 16,0-4-2-16,0-4 0 16,6 1 0-16,3-4-2 0,3-1 2 15,9 4-1-15,0 1 0 16,0 2-7-16,2 5-2 15,4 0-60-15,3 6-28 16,-6-3-26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4:30.6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12182 1225 100 0,'-3'-11'38'0,"3"9"-20"0,0 10-6 16,0-8 16-16,0 0-7 16,0 8 0-16,3 2 3 0,0 6 5 15,-3 13-16-15,0-2 6 0,0 4 2 16,-3 9 2-16,0 0 3 15,0-6-12-15,0 11-5 16,0-10-2-16,3-6 0 16,0-3-1-16,0-13-1 15,0 1 1-15,0-6 1 16,0-11-3-16,3-2-1 16,-3-9-1-16,3 4 1 15,-3-3-4-15,3-6 0 16,0 3 1-16,3-8 0 15,0 3 0-15,3 3 0 16,3 2-3-16,3 3 2 16,2 2-1-16,1 3-2 0,3 3 0 15,3-3 3 1,0 8-2-16,-3 8 1 16,-1 0 2-16,-5 8 0 0,-3 5 4 15,-3-3 2-15,-3 9 4 16,-6-9 1-16,-6 6-3 15,-6 0 0-15,-3-6-3 16,-5-2 2-16,-7 0-4 16,-3-5 0-16,3-6-3 15,3 0-3-15,4-2-7 16,2-3-4-16,6-8-21 16,6 0-25-16,3-5-13 15,9 0-19 1,6 2-20-16,6 3 47 15</inkml:trace>
  <inkml:trace contextRef="#ctx0" brushRef="#br0" timeOffset="0.9974">12634 1468 132 0,'0'-5'49'0,"-3"3"-26"0,0 2-5 0,3 0 18 15,-3 0-9-15,-2 0-1 16,-4 0-9-16,-3 0 0 0,-3 2-10 16,-3 9-2-16,3 2 1 0,-3 0-3 15,3 6 0-15,-3 7-1 16,10 1 1-16,2-1-2 16,6 1-1-16,6-6 1 15,11-5 1-15,1-3-6 16,0-5 1-16,0-8-4 15,0-6 0-15,0-7-1 16,-3-8 2-16,-4 0 2 16,-2 2-1-16,-3-4 4 15,-3 1 2-15,0 9 2 16,-3 0 3-16,0 0 3 16,0 7 5-16,-3 6-10 15,0 8-2-15,3 3 2 16,0 7 2-16,3 9 4 15,3-6 1-15,3 3-3 0,3-3-3 16,3-2-5-16,0-4 0 16,0-1-22-16,-3-4-10 15,6-10-37 1,-4 0-56-16,7-5 30 16</inkml:trace>
  <inkml:trace contextRef="#ctx0" brushRef="#br0" timeOffset="1.9974">12938 1461 244 0,'-3'-8'90'0,"-3"8"-48"0,0 0-27 0,3 2 26 0,-3 4-20 16,0-6-4-16,0 7-10 15,-3 4-3-15,3-3-2 16,0-3-2-16,3 3 1 0,6 0-4 15,3 3 0-15,6-6-3 16,3 6 1-16,0 4 1 16,6 7-1-16,-6 4 4 15,-3-7 0-15,-9 2 5 16,-6 0 5-16,-6 3 1 16,-3-11 4-16,-3 0-3 15,-3-7 1-15,-3-6-12 16,0 0-4-16,4-6-23 15,2-2-7-15,3-5-25 0,9-13-8 16,0 2-37 0,12 3-18-1,3-6 62-15</inkml:trace>
  <inkml:trace contextRef="#ctx0" brushRef="#br0" timeOffset="2.9974">13066 1278 184 0,'0'5'71'0,"0"3"-38"0,3 13-17 0,0-2 22 15,0-1-7-15,0 14 2 0,0 8-2 16,0 5 1-16,0 8-17 16,0-8-2-16,3-6-2 0,-3-7-4 15,0-5 1-15,0-6-1 16,0-8 3-16,0-5-5 15,0-3-1-15,0-5-9 16,0-8-2-16,0-18-7 16,2 2-2-16,4 3-2 15,3-3 1-15,3 8 7 16,0 3 5-16,0 8 2 16,3 5 1-16,0 5 4 15,0 8 3-15,-4 3 4 16,1 8 2-16,-3-8-3 0,0 2-3 15,-3 1-5-15,-3-6 0 16,0-5-24-16,0-3-10 16,0 1-39-16,0-12-19 15,0 1-6 1</inkml:trace>
  <inkml:trace contextRef="#ctx0" brushRef="#br0" timeOffset="3.9974">13807 1323 124 0,'3'-13'49'0,"-6"21"-26"0,0-16 2 0,3 8 20 16,-3 0-2-16,0-6-1 15,-3 6-10 1,-9-5-3-16,1 5-16 0,-1 0 8 0,-6 0 5 16,-3 0-12-16,0 5-2 15,3 1-8-15,3 2-3 16,4-8 0-16,8 13-10 16,6-5-2-1,9 5-1-15,5 3 2 16,7 5 1-16,3 0 3 15,0 6 4-15,-3-1 1 16,-3 3 1-16,-9-2 2 16,-4-1 8-16,-5 1 5 15,-5-6-3-15,-7-3 1 0,-3-7-4 16,-6-3 2-16,-3-8-8 16,0-11-2-16,0 3-10 15,4 0-4-15,2-5-18 16,3 0-5-16,3 0-25 15,3-1-11-15,3-1-28 16</inkml:trace>
  <inkml:trace contextRef="#ctx0" brushRef="#br0" timeOffset="4.9974">13688 1056 184 0,'0'0'71'0,"0"5"-38"0,3 8-17 0,0 0 22 16,0 14-5-16,0 5 3 16,3 15-5-16,0 1-1 15,-3 15-17-15,0 1 5 0,0 2 3 16,0 0-9-16,0-13-4 15,0-3-3-15,-3-10-1 16,3-13-11-16,-3-6-3 16,3-8-35-16,3-2-13 15,3-11-76 1</inkml:trace>
  <inkml:trace contextRef="#ctx0" brushRef="#br0" timeOffset="5.9974">14483 1468 100 0,'-3'0'38'0,"3"6"-20"0,3-6-8 0,-3 5 14 16,3 3 7-16,0 5 5 16,0 6-10-16,0-1-6 15,-3 9-11-15,0-1 0 0,0-5 2 16,0-2-2-16,3-3 2 16,-3-3-4-16,0-2-2 0,0-4 2 15,0-1 0-15,0-6 3 16,3 0 1-16,0-13-8 15,0-6-1-15,0 0-2 16,0 4 0-16,0-9 0 16,0 3 0-16,3-1 0 15,-1 4 0-15,1 5-3 16,3-1 2-16,0 4-4 16,0 7-1-16,0 3 0 15,0 8 2-15,-3 5-1 16,0-2 4-16,0 2 0 15,-3 8 3-15,0-2 3 16,-3 2 2-16,0-8-3 16,0-2-1-16,0-3 3 0,3-21 6 15,3-1-3 1,0 1-6-16,6-5-2 16,0 4-3-16,-1 1 0 15,1 0 0-15,3 8-2 16,0 2 0-16,0 6 0 15,-3 5 0-15,0 5 3 16,0 5-2-16,-3 6-1 16,0-8 5-16,-3 0 1 15,0 0 0-15,-4-3 1 16,1-2-18-16,0-3-4 16,3-3-44-1,6-5-63-15,0 0 25 0</inkml:trace>
  <inkml:trace contextRef="#ctx0" brushRef="#br0" timeOffset="6.9974">15087 1508 92 0,'-6'-8'35'0,"-3"8"-18"0,-3 0 9 16,9 0 18-16,-3 0-8 15,-3 0-3-15,-2 0-19 0,-1 5-7 16,-3 3-4 0,0 3-5-16,3 10-1 0,0 0 2 15,3 6 0-15,3-3 1 0,3 2 0 16,6-10 0 0,3 2 2-16,3-4-1 0,3-4 2 15,3-10-4-15,0 0 0 16,0-10-6-16,-1 2 0 15,-2-5 1-15,-3-11 1 16,0 3 5-16,-3-1 2 16,-6 4 0-16,3 5-2 15,-3-1 9-15,0 6 4 16,0 3-2-16,0 5-1 16,0 3-4-16,0 7 1 15,3 17 2-15,3-1-2 16,3-2 1-16,3 0-5 15,0 0-2-15,0-11 0 16,3 0 1-16,0-7-21 16,2-4-9-1,-2 1-55-15,0-8-36 16,6-6 48-16</inkml:trace>
  <inkml:trace contextRef="#ctx0" brushRef="#br0" timeOffset="7.9974">15257 1283 152 0,'-6'0'57'0,"9"3"-30"0,0 7-27 0,0 4 10 16,3 7 18-16,0 0 11 16,0 11-14-16,-3 5-6 15,0-5-11-15,0 10-2 0,5 0 4 16,-2-2-8-16,0-14-3 15,0 1-9-15,0-11-4 16,-3-3-54 0,0-2-58-16,3-4 33 15</inkml:trace>
  <inkml:trace contextRef="#ctx0" brushRef="#br0" timeOffset="8.9974">15486 1468 124 0,'-6'0'49'0,"0"6"-26"0,-9-1-20 15,6-2 10-15,-6 2 5 16,-3 0 3-16,1 3 5 15,-7-3 3-15,0-5-15 16,3 8-1-16,3-8-2 0,6 6-2 16,3-6 2-16,4 5-6 15,7 3-3-15,7 5-1 0,6 0 1 16,3 9 1 0,6 1 3-16,0-7-3 0,0 0-2 15,-4-3-9 1,1-5-3-16,-3-2-49 15,0-4-67-15,6-4 25 16</inkml:trace>
  <inkml:trace contextRef="#ctx0" brushRef="#br0" timeOffset="9.9974">15578 1524 148 0,'9'11'57'0,"0"-6"-30"0,0 0-12 16,-3-2 18-1,3-3-14-15,0 0-5 0,3-3-7 16,3 3-2-16,-3-8-3 16,-4 3-2-16,1-6 3 0,-3 3-2 15,-3 0 2-15,-3-2-11 16,-3 2-4-16,-6 0 3 15,-3-3 3-15,-2 4 1 16,-4 1 4-16,-3 6-2 16,0 6 1-16,0-1 6 15,3 8 2-15,3 0 13 16,7 8 5-16,2 11 3 0,6 0 3 16,6-6-12-16,5 1-5 15,7-1-4-15,6-7-1 16,3 2-4-16,15-8-1 15,-7-7-43-15,1-6-18 16,0-6-55 0</inkml:trace>
  <inkml:trace contextRef="#ctx0" brushRef="#br0" timeOffset="13.9974">13063 2336 72 0,'-6'-2'27'0,"3"2"-14"0,-15 0 0 0,15 0 18 15,-12 2-8 1,0 4-9-16,1 2-5 16,-1 2-5-16,3 3-3 15,3 3-3-15,3 8 1 16,3 2 1-16,6 1 4 0,6-6 2 0,6 3-2 15,6-8-3-15,2-3-16 16,1-2-5-16,3-11-34 16,0-11-15-1,0-5 33-15</inkml:trace>
  <inkml:trace contextRef="#ctx0" brushRef="#br0" timeOffset="14.9974">13200 2135 60 0,'0'-2'24'0,"0"7"-12"0,3 5-1 0,0 1 10 15,0 2-3-15,0 11 0 16,0 10-2-16,-3-2 0 0,0 8 0 15,0-6 0-15,0 3-6 16,0 3-4-16,0-8-3 16,0-6 0-16,0-5 2 0,0-2 0 15,-3-11 2-15,0-8-2 16,3-8 0-16,0-3-3 16,0-2 1-16,3-3-2 15,0-2 2-15,0-1-7 16,3 1 1-16,3 2 1 15,0-3 3-15,3 1-2 16,2 5 0-16,-2 5-1 16,3 8-2-16,0 2 5 15,0 9 3-15,-3 5 1 16,0 2 0-16,-3 6-3 16,0 2-2-16,-3 1 3 0,0-6 2 15,-3-2-4 1,-1-6-3-16,1-3-43 15,0-2-55-15,3-8 16 16</inkml:trace>
  <inkml:trace contextRef="#ctx0" brushRef="#br0" timeOffset="15.9974">13524 2416 112 0,'0'2'44'0,"0"-2"-24"0,3 8-8 16,0-5 20-1,3 0-18-15,3 4 7 16,0-4-13-16,3 0 6 15,0 5-7-15,0-14 0 16,3 6-4-16,-3-5 0 16,0 2-1-16,-4-4 1 0,-2 1-4 15,0-7 0-15,-3 2 1 16,-3 1 0-16,-3 5 0 0,-3-6-7 0,-2 6-3 16,-1 2-1-1,-3 3 1-15,-3 3 4 0,0 2 3 16,0 6 0-16,0-4 1 15,3 7 2-15,3 7 0 16,3 5 0-16,3 3 0 16,3-7 0-16,3-1 2 15,6-3-1-15,3 1-1 16,6-6 1-16,0-5 1 16,3-5-25-16,0-3-12 15,2-6-29 1</inkml:trace>
  <inkml:trace contextRef="#ctx0" brushRef="#br0" timeOffset="16.9974">13888 2376 80 0,'0'-8'30'0,"0"8"-16"0,0-5 3 15,0 5 16-15,0-3-4 16,-3 0-2-16,0 1-4 15,-3 2-3-15,-3 0-6 16,-3 0-4-16,0 0-5 16,0 5-4-16,-3 6 0 0,0 5 1 15,-3-1 3-15,6 9-2 16,4 5-2-16,2 0 0 16,6-2-1-16,6-1 0 0,8-7 2 15,4-3-1 1,3-6 2-16,3-4-15 0,3-4-7 15,-1-4-28 1,-2-4-49-16,0-10 13 16</inkml:trace>
  <inkml:trace contextRef="#ctx0" brushRef="#br0" timeOffset="17.9974">14013 2178 80 0,'-3'2'33'0,"3"9"-18"0,0 2 0 16,0 0 13 0,3 0-4-16,0 6 0 0,-1 7-9 15,4 6-2-15,-3 3-5 16,0 10 0-16,0-3-5 15,0-5 0-15,0-5 1 0,0-6-2 16,0-10 1-16,0-3-53 16,3-2-47-1,3-6 23-15</inkml:trace>
  <inkml:trace contextRef="#ctx0" brushRef="#br0" timeOffset="18.9974">14221 2336 84 0,'-3'0'33'0,"-9"6"-18"0,6-6 0 15,3 2 13-15,-3 1-7 16,0 0 1-16,-3 2-9 15,0-3-3-15,-6 4-5 16,-2-1-2-16,-1 0-1 16,0 3 3-16,-3-2 4 0,3-4-5 15,3 9-2-15,3-9-4 16,3 9 1-16,1-6 1 16,5 3 2-16,6 5 5 0,11 1 4 15,7-1 0-15,3 8 1 16,9-5-4-16,-3 5-3 15,-1-8-2-15,-2 1-3 16,-3-1 3-16,-6-8 2 16,-3 0-9-16,-3 1-4 15,-4-4-29-15,1-2-12 16,-3 0-29 0</inkml:trace>
  <inkml:trace contextRef="#ctx0" brushRef="#br0" timeOffset="19.9974">14444 2357 100 0,'3'-2'38'15,"-3"2"-20"-15,0-5 1 0,0 2 33 16,0 6-28-16,-3-3 15 16,3 5-23-16,-9-5 7 15,3 5-14-15,-3 3 2 0,-3-3-5 16,1 3-1-16,-1 0-5 16,6 3 0-16,0-6 0 15,3 3 0-15,6 5 0 0,3 0 0 0,3 14 0 16,0-9-3-16,-1 4 2 15,1-1 3-15,-3-3 3 16,-3 1 7-16,-3-3 4 16,-3 0-2-16,-3-8 2 15,-6-1-9-15,-2-4-4 16,-4-3-33-16,3-3-13 16,0 1-66-1</inkml:trace>
  <inkml:trace contextRef="#ctx0" brushRef="#br0" timeOffset="20.9974">14828 2373 104 0,'0'8'38'0,"0"-2"-20"0,3-1-4 0,3 3 15 16,0-6-1-16,3 4 1 16,0-1-10-16,6-2-4 15,0-1-8-15,0-2-1 0,2-2 1 16,1-1-3-16,-3-2-1 15,0-1 1-15,-3-2 0 16,0 1-2-16,-3 1 1 16,-3-4-4-16,-6 2 0 15,-3 2-6-15,-3 4-3 16,-6-6-3-16,0 3-2 0,-3 5 8 16,0 0 6-16,0 0-1 15,3 5 1-15,-2 3-1 16,-4 0 0-16,3 2 2 15,-3 4 0-15,6 1 4 16,3 1 5-16,6 5 1 16,3 6 4-16,6-3-3 15,0-3-1-15,3-3-4 16,9-2 1-16,0-2-2 16,2-9 2-16,4-3-4 15,0-4 0-15,0-9-19 16,-3-5-7-16,0-5-30 15,-1 5-53 1,1 0 14-16</inkml:trace>
  <inkml:trace contextRef="#ctx0" brushRef="#br0" timeOffset="21.9974">15096 2342 64 0,'0'2'27'0,"0"9"-14"0,3 2 11 0,3-5 16 0,0 8-5 15,3 8-3-15,0 5-10 16,0 0-1-16,0-3-8 16,3-2 0-16,-1-3-8 15,-2-2-1-15,0-6 0 0,-3-2 4 16,0-3 3-16,0-8-2 16,0-8 0-16,0-3-5 15,0-13-1-15,0-2 3 16,0-3 3-16,3 0 2 15,0 2 1-15,0 3-2 0,-3 6 1 16,0-1-6-16,-3 6-3 16,0 0-10-16,0 5-3 15,0 3-27-15,5-3-13 16,4 5-50 0</inkml:trace>
  <inkml:trace contextRef="#ctx0" brushRef="#br0" timeOffset="22.9974">15373 2387 152 0,'-6'0'57'0,"3"2"-30"0,3 1-18 16,0-3 16-16,0 8-8 15,0-6 1-15,3 4-5 16,3-1 0-16,3 0-7 15,3 3 3-15,3-8 3 0,-1 3-6 16,1-3-1-16,0-3-3 16,-3-2 1-16,0 0 0 0,-3-3 1 15,-3 0-2-15,0 0 1 16,-3 3-4-16,-3-6 0 16,-3 3-8-16,-3 0-2 15,-3 3-3-15,-3 5 1 16,-3 0 2-16,-3 0 5 15,0 8 3-15,1 2 2 16,2 4-4-16,0 1-1 16,3 9 3-16,3 3 3 15,6-3 3-15,3-3 1 16,3-5 0-16,9-1 2 16,6-1-5-16,3-6-3 15,2 0-17-15,1-3-7 16,-3-3-38-16,3-4-34 15,0-3 34-15</inkml:trace>
  <inkml:trace contextRef="#ctx0" brushRef="#br0" timeOffset="23.9974">15566 2371 84 0,'0'0'33'0,"0"0"-18"0,0 2-9 15,3 6 9-15,0-2 5 16,0-1 2-16,0 5 0 16,3 9-2-16,0 5-2 0,0 0-1 15,0-3-9-15,-3 0 1 0,0-5 4 16,-3-6-5-16,0 4 0 16,0-9 5-16,0 3 1 15,0-8 1-15,0 0 1 16,0-13-4-16,0 2 0 15,3-5-3-15,0 3 2 16,0-6-4-16,3 4-2 16,3-1 2-16,0 0 0 15,0 3-6-15,6-1-2 16,-4 4 0-16,-2 2 0 16,6 2-30-1,-3 4-21-15,3 2-10 0,-3 0-37 16</inkml:trace>
  <inkml:trace contextRef="#ctx0" brushRef="#br0" timeOffset="24.9974">15810 2381 148 0,'-3'0'57'0,"3"0"-30"0,0 6-18 16,0-4 25-1,3 9-19-15,0-3 8 16,6 5-14-16,0 8 2 15,3 3-7-15,0-3-2 16,3 3-1-16,0-6-1 0,-3-4-7 16,0-1-3-16,0-5-30 15,-4-3-11-15,1-5-27 0,6-5-9 16</inkml:trace>
  <inkml:trace contextRef="#ctx0" brushRef="#br0" timeOffset="25.9974">16046 2387 140 0,'-3'2'52'0,"-3"9"-28"0,-6 10-11 0,6-3 17 16,0 12-6-16,-3 4-2 15,-3 0-12-15,-3 1-4 16,0 2-4-16,-3-3 1 0,0-2 2 16,4-6-20-16,2-4-7 15,3-4-64 1</inkml:trace>
  <inkml:trace contextRef="#ctx0" brushRef="#br0" timeOffset="26.9974">16557 2111 124 0,'3'-5'49'0,"-6"8"-26"0,6-3-14 0,-3 0 16 0,0 5-5 16,0 3 0-16,0 5-5 16,3 6-1-16,-3 12-8 15,3 4 0-15,-3 5 1 0,0 10 3 16,3 3 1-16,-3-3-5 16,3-10-2-16,0-3-2 15,0-8-2-15,0-8-13 16,0-5-6-16,0-8-67 15,-3-8-38 1,0-13 60-16</inkml:trace>
  <inkml:trace contextRef="#ctx0" brushRef="#br0" timeOffset="27.9974">16471 2302 180 0,'-24'-5'68'0,"21"5"-36"0,-11 5-15 0,14-5 22 16</inkml:trace>
  <inkml:trace contextRef="#ctx0" brushRef="#br0" timeOffset="28.9974">16444 2297 384 0,'15'0'22'15,"6"0"-11"-15,6 5-8 0,0-5-3 16,5 5-5-16,-2 3-1 16,-3-5-52-16,-3 2-24 0,0 0-13 31</inkml:trace>
  <inkml:trace contextRef="#ctx0" brushRef="#br0" timeOffset="29.9974">16784 2355 88 0,'0'-8'35'0,"0"5"-18"0,0 1-7 0,0 2 14 16,0-6 0 0,-3 4 1-16,0 2-3 0,-3 0 1 15,-3 2-13-15,0 6-3 16,-3 3-5-16,3 2-2 0,-3 6 1 15,0 7-1-15,3 6 0 16,3 0 0-16,6-3 0 16,3-6 2-16,3-1 1 15,3-9-1-15,3-5-2 16,0-6-4-16,0-4 0 16,0-11-3-16,-3-9 0 15,0 1 1-15,-3-3 2 16,-3 1 2-16,-3 1 3 0,0 7 2 15,0 1 3-15,0 4-1 16,0 4 2-16,0 4-4 16,0 7-2-16,3 3 0 15,0 5 1-15,3-5-1 16,3 16-1-16,-1-3 1 16,1-2-1-16,0-6-33 15,6 0-13-15,3-18-26 16</inkml:trace>
  <inkml:trace contextRef="#ctx0" brushRef="#br0" timeOffset="30.9974">16921 2355 88 0,'-15'2'33'0,"15"9"-18"0,3 8-2 0,0-6 14 16,6 0-4-16,-3 13 1 15,0 1-9-15,-1-6-4 16,1-2 0-16,-3-1 0 16,0-10-5-16,0 0 9 0,0-3 5 15,-3 1-4-15,0-12 1 16,0-2-8-16,-3-10-1 16,3-1 0-16,0-2 0 15,0 0-4-15,6 2-1 16,0-2-1-16,3 3-2 15,0 5-2-15,3 2-1 16,0 3-1-16,3 0 3 0,-3 3-16 16,6 0-146 15,-1 2 55-31</inkml:trace>
  <inkml:trace contextRef="#ctx0" brushRef="#br0" timeOffset="31.9974">17242 2363 104 0,'-9'-8'38'0,"3"8"-20"0,-3-5 7 0,6 5 22 16,-3 0-19-16,0 5-5 15,-3 0-10-15,-5 3-3 16,2 5-6-16,-6 0-5 0,3 11 0 16,3 5-1-16,6 1-2 15,6-7 5-15,9 1 1 16,0-5 0-16,0-6 1 15,3-5-7-15,3-8-1 16,0-11-7-16,-4-5 0 0,1-5 1 16,-3 3 2-1,0-1 8-15,-6 1 5 0,0-1 0 16,-3 3 1-16,0 3-1 16,-3 0 0-16,3 2 0 15,-3 9 2-15,3-4-5 16,0 12-1-16,3 7 0 15,3 13 0-15,3 6 4 16,0 8 2-16,0-6 11 16,0 8 4-16,-3-5 0 15,-3-5-1-15,-3-3 1 16,-6-8 1-16,-6-5-6 0,-3-2-1 16,-3-4-14-16,-9-15-3 15,1 2-30-15,-1-2-14 16,3-8-53-1,3-6-40-15,3-2 60 16</inkml:trace>
  <inkml:trace contextRef="#ctx0" brushRef="#br0" timeOffset="32.9974">17367 2363 120 0,'0'5'46'0,"6"-5"-24"0,9 5-13 16,-9-2 16-16,3 2-1 15,3-5 3-15,0 6-9 16,0-6-3-16,-1 0-8 15,1-6-3-15,0 1 0 0,-3 0 0 16,0-3 0-16,-3 2-2 16,-3-1-2-16,0-1-2 15,-6-3 1-15,0 3-1 0,-6 3 0 16,-3 2 0-16,0-2 0 16,-14 10 0-16,2-5 0 15,0 8 2 1,0 3 0-16,3 2 2 0,3 3 3 15,4 2-2-15,5 1-2 16,9 7 2-16,6 1 2 16,8-3-2-16,7-3-2 15,6-8 0-15,0-5 1 16,0-11-10-16,-1-2-2 16,1-8-41-1,3-1-59-15,0-4 18 16</inkml:trace>
  <inkml:trace contextRef="#ctx0" brushRef="#br0" timeOffset="33.9974">17647 2080 184 0,'-6'-24'68'0,"6"48"-36"0,-3-11-31 16,3-5 16-16,0 5 0 15,0 6 2-15,3 7-4 16,0 6-1-16,3 2-8 16,0 3-2-16,0 3 0 0,0 2-2 15,0 3 1-15,0-8 0 16,0-8 1-16,0-5-20 0,-3-5-9 16,-3-6-163-1,0-32 97 1</inkml:trace>
  <inkml:trace contextRef="#ctx0" brushRef="#br0" timeOffset="34.9974">17489 2225 220 0,'-3'-5'82'0,"0"5"-44"0,9 0-25 0,0 3 22 16,0-3-14-16,9 0-4 15,6-3-10-15,6 0-5 16,5 3-1-16,1-10-4 0,0 7 0 0,0 3-56 16,2-5-25-16,-5 2-17 15</inkml:trace>
  <inkml:trace contextRef="#ctx0" brushRef="#br0" timeOffset="35.9974">17891 2442 124 0,'6'3'49'0,"-6"-1"-26"0,3 4-3 0,-3-6 19 16</inkml:trace>
  <inkml:trace contextRef="#ctx0" brushRef="#br0" timeOffset="36.9974">17897 2453 328 0,'-6'8'40'16,"3"-8"-20"-16,-3-3-13 0,0 0-6 0,3 1-4 16,0 2 0-16,3-6-9 15,0 4-3-15,0-1 3 16,0 3 5-16,0 0 4 16,0 0 2-16,0 0 1 15,0 0 2 1,0 0-8-16,-3 0-1 0,-6-3-36 15,6-2-16-15,3-3-19 16</inkml:trace>
  <inkml:trace contextRef="#ctx0" brushRef="#br0" timeOffset="37.9974">17977 1913 164 0,'6'-8'63'0,"-6"8"-34"0,0 5-25 0,0 1 15 16,-3 2 2-16,-3 5 2 16,0 13-8-16,-3 6-2 15,4 8-7-15,-4-1 3 0,3-2 3 16,0 3-8-16,3-6-2 15,3-2 0-15,-3-5 1 16,3-11-26-16,0-3-9 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8:46.2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7806 10602 432 0,'0'24'0'0,"-12"-1"2"16,10-7 3-16,-7 3-2 0,3-1-2 15,0 1 0-15,0-1 1 16,0-2-1 0,3 0-1-16,0-3 1 0,3-2-4 0,6-3 0 15,3-3 4-15,3-2 1 16,8-3 0-16,4-3 1 16,3 1-2-16,0-1 2 15,3 0-4-15,-4 1-2 16,-2-1-9-16,0 0-3 15,-3 1-14-15,-3-1-4 16,-3 3-29-16,-3 0-11 16,-4 0-7-1</inkml:trace>
  <inkml:trace contextRef="#ctx0" brushRef="#br0" timeOffset="1">7869 10710 120 0,'-12'0'46'0,"9"0"-24"0,-3 0-6 16,6 0 18-16,0 0-3 16,0 0 2-16,6-2-17 0,6-9-4 15,9-2-8-15,12-8 6 0,5-16 3 16,19-6 5-16,17-10 3 16,15 1-9-16,10-7-4 15,8 6-3-15,6 3-1 16,-3 5 4-16,-3 8 5 15,-3 3-3-15,-8 5 2 16,-10 5 2-16,-12 3 3 16,-11 2-7-16,-9 1-3 15,-13 2-2-15,-8 2-1 16,-9 4-24-16,-12 2-12 16,-3 0-69-1</inkml:trace>
  <inkml:trace contextRef="#ctx0" brushRef="#br0" timeOffset="2">9533 9869 136 0,'0'-5'52'0,"3"7"-28"0,0 1-22 15,-3-3 12-15,3 5 10 16,3 8 10-16,0 9-7 16,0 4-3-16,0 14-14 15,0 5-2-15,-4-6-1 0,1-1 1 16,0-4 2-16,0-2-1 15,0-6 0-15,0-5-3 16,-3-7 1-16,0-4-2 16,0-5 2-16,0-2 0 15,-3-16 5 1,0-6-2-16,0-10-5 16,0-3-3-16,0-2-4 0,1-3-1 15,2 0-3-15,2 0 1 16,4 5 3-16,0 3 1 15,12 5-2-15,-3 0 2 16,3 9 1-16,0 7 0 16,3 5 0-16,0 6 0 15,-4 5 2-15,-2 5 3 16,-6 5 7-16,-3 3 4 16,-6 1-4-16,-3-1 1 15,-6-3-6-15,-3 3 1 16,-6-2-7-16,-2-3-1 0,-1-6-16 15,0-7-6-15,3-8-22 16,0 0-8 0,6-3-27-16,3-3-50 15,6-2 32-15</inkml:trace>
  <inkml:trace contextRef="#ctx0" brushRef="#br0" timeOffset="3">9783 9880 180 0,'-6'2'68'0,"12"3"-36"0,-3 6-40 0,0-3 12 15,0 3 16-15,0 2 8 16,0 3 2-16,0 0 2 16,0-3-18-16,0 0-6 0,3-2-3 15,-3-3-6-15,0 2 1 16,0-5 4-16,-6-2 2 15,0 0 0-15,0-3 1 16,3-6-2-16,0-2 0 16,0-5-6-16,6 0 1 15,0-3 0-15,2 0 2 16,1 3-6-16,0 0 1 16,3 2 1-16,0 1 1 15,3 2-17-15,3 2-5 16,0 4-29-16,-3-1-9 15,-1 0-32-15</inkml:trace>
  <inkml:trace contextRef="#ctx0" brushRef="#br0" timeOffset="4">10051 9895 220 0,'0'11'82'0,"3"0"-44"0,0 7-44 15,-3-10 12-15,3 3-2 16,-3 2 5-16,0-3-3 16,0 1-1-16,0-3-68 15,0-3 33-15</inkml:trace>
  <inkml:trace contextRef="#ctx0" brushRef="#br0" timeOffset="5">10036 9774 224 0,'-6'0'85'0,"9"0"-46"0,0 0-68 0,-3 0 4 16,3 0-11-16,3-3-1 16,3 3 3-16,0 3 1 15,6-1-17-15,-4 4-7 0</inkml:trace>
  <inkml:trace contextRef="#ctx0" brushRef="#br0" timeOffset="6">10164 9869 164 0,'3'16'63'0,"0"-6"-34"0,-3 6-19 0,0-8 20 0,0 0-12 15,0 0 0-15,0-3-4 16,0 1-1-16,0-4-7 16,0-2-2-16,0-2 0 0,3-1-2 15,0-5 1-15,0-2-4 16,3-1-2-16,0 0-5 15,3 1 0-15,-1-1 4 16,1 3 2-16,3 3 4 16,0 5 1-16,0 5-1 15,3 3-2-15,-3 3 3 0,-3 2 0 16,-3 0 1 0,0 0 0-16,0 1-9 0,-3-4-2 15,0-2-23-15,0-2-8 16,0-1-33-1,-3-5-35-15,6-5 39 16</inkml:trace>
  <inkml:trace contextRef="#ctx0" brushRef="#br0" timeOffset="7">10402 9586 208 0,'3'5'79'0,"3"11"-42"0,0 18-39 0,0-15 17 16,0 5 4-16,0 5 8 0,-3 0-10 16,0 0-2-16,0 3-9 15,0 0-2-15,0-1 0 0,-3-2-13 16,0-5-4-16,0-5-47 16,0-3-20-16,0-6-14 15</inkml:trace>
  <inkml:trace contextRef="#ctx0" brushRef="#br0" timeOffset="8">10325 9858 212 0,'-3'-5'79'0,"9"-8"-42"0,2 5-45 0,1 5 10 16,3-5-6-16,3 0 0 15,3 3-8-15,3 0-3 16,6 0-67-16,-1 5-30 16</inkml:trace>
  <inkml:trace contextRef="#ctx0" brushRef="#br0" timeOffset="9">10640 9808 216 0,'-9'16'82'0,"6"-11"-44"0,-6 3-40 0,6-2 17 15,0-4-9-15,0 3 2 16,3 1-5-16,0-1-2 16,3 3 0-16,3 3-1 0,3-1 2 0,-3 3 3 15,0 1 2-15,0-1 3 16,-3 0 4-16,-3 0-2 16,-3 1 3-16,-3-4-4 15,-3 1-1-15,-6-6-6 16,0 0-1-16,-2-5-12 15,2-2-4-15,0-1-34 16,3-2-12-16,3-3-48 16</inkml:trace>
  <inkml:trace contextRef="#ctx0" brushRef="#br0" timeOffset="10">11018 9549 200 0,'-9'16'77'0,"21"13"-42"0,0 16-41 0,-9-24 12 15,3 5 5-15,-3 6 7 16,0 0-3-16,0-3 2 15,-3 3-10-15,0 0-15 0,-3-3-7 16,0-3-51 0,3-5-58-16,-3-5 29 0</inkml:trace>
  <inkml:trace contextRef="#ctx0" brushRef="#br0" timeOffset="11">10899 9784 236 0,'-9'0'88'0,"12"3"-48"0,12-11-60 15,-6 5 9-15,3-2-4 16,6 0 1-16,3-1-5 16,-1 1 0-16,4 0-17 0,-3 2-4 15,0 1-6-15,0 4 1 16,-6 4 38-16,-4 1 19 15,1 9 23 1,-6 3 11-16,0-1-20 0,0 4-7 16,3-1-1-16,3-3 0 15,6-2-9-15,0-3 12 16,0-5 6-16,-1-8 1 0,1-2 3 16,-3-6 0-16,-3-3 3 15,-6-2-3-15,-6-6 1 16,-6 1-7-16,-6-1-3 15,-6 1-19-15,-2 2-6 16,-1 0-35-16,0 3-13 16,3 5-91-1</inkml:trace>
  <inkml:trace contextRef="#ctx0" brushRef="#br0" timeOffset="12">11860 9747 108 0,'-11'-2'44'0,"5"4"-24"0,-9-2-13 0,6 6 13 16,0-1-6-16,-3 3 2 16,0 5-3-16,0 6 2 15,0-1-8-15,6 3-6 0,3 3-4 16,3 0 6-16,6-3 5 0,6-2-4 15,3-4-2-15,3-1-8 16,9-4-1-16,0-4-26 16,-1-6-52-1,1-6 3-15</inkml:trace>
  <inkml:trace contextRef="#ctx0" brushRef="#br0" timeOffset="13">12161 9758 92 0,'-6'-5'35'0,"6"5"-18"0,-6-6-7 0,6 6 14 0,-6 3 2 15,-6 2 2-15,0 3-15 16,1 0-6-16,-1 5-6 15,3 3-2-15,3 3 1 16,3 5 0-16,0-1 2 0,9 1 3 16,6-3 4-16,0-2 0 15,2-3 2-15,4-6-2 16,3-7 2-16,0-6-2 16,0-5 2-16,-3-5-6 15,-3 0-1-15,-4 0 0 16,-5-3 0-16,-3-5 2 15,-6 5 3-15,-3 0-2 16,-2 0 1-16,-4 3-7 16,3 2-1-16,0 6-18 0,0 0-5 15,3 2-13-15,0 0-3 16,3 3-28 0,3 0-24-1,6 3 32-15</inkml:trace>
  <inkml:trace contextRef="#ctx0" brushRef="#br0" timeOffset="14">12298 9776 160 0,'0'3'60'0,"3"0"-32"0,0 2-28 0,0 3 13 16,0 5 11-16,0 0 9 0,0 1-8 15,0-1-3-15,-3 0-12 16,0-2-4-16,0-1 0 0,0-2-3 15,0-3 0-15,0 1 1 16,-3-4 0-16,0-2-7 16,0-2-2-16,3-4-7 15,0 1-3-15,3-3 0 16,3-5 1-16,3-3 6 16,6 3 2-16,0 2 4 15,-1 6 1-15,4 0 3 16,0 7 1-16,0 6 5 15,-3 3 3-15,0 2 5 16,-3 3 2-16,-3 0-7 16,-3 2-4-16,0-2-4 0,-1-3 0 15,-2 1-18 1,-3-6-4-16,3-3-37 0,0-2-14 16,3-3-15-1</inkml:trace>
  <inkml:trace contextRef="#ctx0" brushRef="#br0" timeOffset="15">12664 9805 192 0,'-9'-15'74'0,"9"12"-40"0,-3 6-24 0,3-3 20 16,-3 2-3-16,-3 6 4 0,0-3-13 15,0 6-5-15,0-3-8 16,1 0-6-16,2 0 0 0,3 0-1 15,3 0 0-15,2 0-3 16,4 0 1-16,3 0 2 16,0-1 1-16,0 1 1 15,-6 0 2-15,-3 0 1 16,-6 0 1-16,-3-2 0 16,-3-1 0-16,-3-3-7 15,-3 1-2-15,1-3-18 16,-4 0-8-16,3-3-19 15,3 1-8-15,9-3-29 16</inkml:trace>
  <inkml:trace contextRef="#ctx0" brushRef="#br0" timeOffset="16">12759 9837 176 0,'-6'13'68'0,"3"-10"-36"0,0 5-35 0,3-3 13 15,-2 6 2-15,2 2 4 16,0 3 3-16,0 0 1 16,5-3-11-16,4 0-1 0,3-2 2 15,6-3-2-15,0-5 1 16,3-6-5-16,-3-5-3 16,0-3 6-16,-4 1 5 0,-5-3-6 15,-3-1-1-15,-6 4 3 16,-6-4 3-16,-6 4-6 15,-5-1-3-15,-4 3-15 16,3-5-6-16,0 3-23 16,3 2-11-16,3-3-49 15,6 0-25 1,6-4 67-16</inkml:trace>
  <inkml:trace contextRef="#ctx0" brushRef="#br0" timeOffset="17">12932 9501 216 0,'3'3'82'0,"0"5"-44"0,0 10-38 0,0-2 18 15,-3 13 1-15,0 6 3 16,0 4-3-16,0 4-1 16,0-4-10-16,3-2-7 0,0 0-2 15,3-5-4-15,0-3 1 16,0-5-33-16,6-8-16 15,-3-5-38 1,5-6-34-16,4-5 52 16</inkml:trace>
  <inkml:trace contextRef="#ctx0" brushRef="#br0" timeOffset="18">13087 9782 224 0,'-12'5'85'0,"12"11"-46"0,6-21-50 0,0 10 11 0,0 0-3 15,3 0 1-15,0 3 10 16,0-2 7-16,2-1-7 16,1-2 0-16,0-1 2 0,0-2-6 15,-3-2-2-15,0-6 3 16,-3 0 1-16,0 0-2 16,-6 0-1-16,-3-3-3 15,-3 3-1-15,-3 0-8 16,-3 6-2-16,-3-1 1 15,-3 3 1-15,4 5 8 16,-1 6 5-16,0 5 0 16,3-3 1-16,6 3 3 15,0 0 3-15,6 0 2 16,3 0 3-16,6-1-7 0,6-1-1 16,6-4 0-16,2-2 0 15,1-3-20-15,6-5-9 16,-3-2-33-16,-3-1-14 15,2 1-32 1</inkml:trace>
  <inkml:trace contextRef="#ctx0" brushRef="#br0" timeOffset="19">13387 9940 184 0,'3'8'71'0,"-3"3"-38"0,0 2-25 15,0-5 16-15,-3 0 5 16,-2 0 7-16,-1 0-13 16,-3 2-5-16,-3-2-11 15,0-2-16-15,-3-4-6 0,3-2-40 16,-3-2-16-16,9-4-25 16</inkml:trace>
  <inkml:trace contextRef="#ctx0" brushRef="#br0" timeOffset="20">13664 9874 172 0,'-3'6'66'0,"6"-1"-36"0,3 0-26 0,0-2 13 15,0-1 1-15,6 1 1 16,-3 0-6-16,6-3 0 0,0-3-8 15,0 0-3-15,0-2-1 0,-1 0-1 16,-5 0 0-16,0-1 2 16,-3-2 1-16,-3 0-4 15,-3 0-1-15,-3 3-2 16,-3-3 0-16,-6 0-4 16,-6 8 0-16,1 0 2 15,-4 6 3-15,0 2 0 16,0-1 1-16,3 4 2 15,3 0 0-15,3 2 0 16,4 3 0-16,2 0 4 16,6-1 2-16,6 1 2 15,5-2 0-15,1-4-2 16,6-2 1-16,6-3-9 0,0-5-3 16,0-2-26-16,-4-4-12 15,1-1-47 1</inkml:trace>
  <inkml:trace contextRef="#ctx0" brushRef="#br0" timeOffset="21">13855 9840 128 0,'3'13'49'0,"3"-5"-26"0,3 3-7 0,-6-3 16 15,3 2 2-15,2 1 2 0,1-1-15 16,0 1-5-16,-3-1-10 16,3-2-2-16,0-2 0 0,-3-4-2 15,0 1 1-15,-6-3 0 16,3-3 1-16,0-2-2 16,0-3-2-16,0 0-4 15,0-2-2-15,0-1-11 16,0-5-3-16,0-2-23 15,3-1-8-15,0 3-26 16,0 3-13 0,3 2 45-16</inkml:trace>
  <inkml:trace contextRef="#ctx0" brushRef="#br0" timeOffset="22">14057 9803 176 0,'6'16'66'0,"0"-14"-36"0,3 12-24 0,0-9 15 15,-3-2-7-15,3-1 0 16,0 1-2-16,0-6 0 15,0 1-6-15,-3-1 0 0,0-8 4 16,2 3-6-16,-5-2-2 16,-3 2-4-16,-3 0-5 15,0 0-1 1,-2 0-7-16,-4 3-3 16,0 2 5-16,-3 3 3 15,0 5 1-15,3 6 1 16,-3 2 11-16,6 0 7 0,3 3 2 15,3-2 3 1,3-1-4-16,3 0 1 0,6-2-7 16,-3-1-1-1,3-5-13-15,0 1-7 0,3-6-31 16,2-3-15-16,1 0-16 16</inkml:trace>
  <inkml:trace contextRef="#ctx0" brushRef="#br0" timeOffset="23">14248 9800 116 0,'-3'0'44'0,"3"11"-24"0,0-1-17 15,3-2 10-15,-3 0 9 16,0 0 8-16,-3 0-4 0,0 0-1 16,3 0-14-16,-3-3-9 0,3 1-2 15,0-6 6-15,0 0 4 16,0 0-3-16,3-3 1 15,0-2-3-15,3-6 0 16,3-5-3-16,2 3-2 16,4 5 1-16,0 0-1 15,0 5 6-15,3 6 6 16,0 5 3-16,0 0 0 16,-3 3-3-16,-3-1-2 15,-1 1-9-15,-2-3 0 16,0 0-43-16,0-3-17 15</inkml:trace>
  <inkml:trace contextRef="#ctx0" brushRef="#br0" timeOffset="24">14804 9686 212 0,'-3'11'79'0,"6"5"-42"0,9 13-39 0,-6-11 14 16,-3 4-4-16,0-1 2 15,0 0-3-15,0 0 1 16,0-2-5-16,0-6-15 0,3-3-5 16,3-2-53-1,-3-5-52-15,6-6 34 16</inkml:trace>
  <inkml:trace contextRef="#ctx0" brushRef="#br0" timeOffset="25">14822 9559 208 0,'-15'-2'79'0,"27"-1"-42"0,-18 3-67 16,12 0 2-16,0 0-10 15,6 0 0-15,3 3-23 16,6-1-11-16</inkml:trace>
  <inkml:trace contextRef="#ctx0" brushRef="#br0" timeOffset="26">15129 9483 160 0,'-9'-14'60'0,"-3"7"-32"0,0-4-20 0,3 8 16 16,-3 1 8-16,0-1 4 15,-3 3-12-15,0 3-4 16,4 5-12-16,-1 7-10 0,3 9-3 16,3 19-3-16,3 4 0 15,3-2 2-15,0 3 4 16,3-6-4-16,0-5 0 15,0-5-24-15,0-6-10 16,-3-4-19 0,0-7-39-16,0-4 24 15</inkml:trace>
  <inkml:trace contextRef="#ctx0" brushRef="#br0" timeOffset="27">14879 9710 228 0,'-6'-2'88'0,"6"-1"-48"0,6 3-45 15,0 0 15-15,3 0-11 16,5-3 1-16,7 1 0 16,3-1 2-16,0 3-1 15,6 0-20-15,2 0-8 0,1 3-68 16</inkml:trace>
  <inkml:trace contextRef="#ctx0" brushRef="#br0" timeOffset="28">15361 9747 204 0,'6'13'77'0,"3"3"-42"0,3 19-30 0,-6-25 17 16,0 1-10-16,0 0 1 15,0-1-8-15,-1-2-1 16,1 0-2-16,0-3-21 0,0 1-10 16,-3-4-25-16,0 1-11 15,0-3-9 1</inkml:trace>
  <inkml:trace contextRef="#ctx0" brushRef="#br0" timeOffset="29">15498 9734 148 0,'-12'24'57'0,"6"-8"-30"0,-6 10-27 15,9-10 10-15,-6 3 13 16,-3 4 10-16,0 4-11 16,0-1-2-16,1-2-12 15,2 3-12-15,0-6-2 0,3 3-36 16,0-3-12-16</inkml:trace>
  <inkml:trace contextRef="#ctx0" brushRef="#br0" timeOffset="30">15572 9787 160 0,'-3'-3'63'0,"-6"6"-34"0,3 2-34 0,6 8 40 15,0 1-10-15,0 2 0 16,3-1-1-16,3 1-14 16,0 0-3-16,3-3-1 0,0-2 1 15,3-3 1-15,0-3 4 16,0-5 3-16,0-5-8 15,0-3-2-15,0 0-3 16,-6-3-2-16,-3 1 1 16,-3-6 1-16,-6 0-3 15,-6 3 0-15,0 2-1 16,0 1-2-16,-3 2-13 16,0 0-6-16,3 3-21 15,3-1-10-15,3 1-20 16,6 0-28-16,6-3 35 15</inkml:trace>
  <inkml:trace contextRef="#ctx0" brushRef="#br0" timeOffset="31">15685 9739 168 0,'6'21'63'0,"-3"-10"-34"0,0 13-16 0,0-14 19 16,0 4-7-16,0-1-2 15,6 0-2-15,0-2-1 16,0-1-11-16,3-2 1 0,0-2 1 15,0-6-4-15,3-3 1 16,-1-2-7-16,1-6-3 16,-3-2-4-16,0 0-1 15,-3 2 6-15,0 0 5 16,-3 6 0-16,0 2 1 0,0 9 1 16,3 2 1-16,0 2 5 15,3 4 3-15,0-1-6 16,-1 0-3-16,4-2-19 15,6-4-6-15,6-4-112 16</inkml:trace>
  <inkml:trace contextRef="#ctx0" brushRef="#br0" timeOffset="32">16370 9779 168 0,'-9'3'66'0,"9"-1"-36"0,0 1-35 16,3 13-4 0,0 2 3-16,0 9 20 15,0 7 13-15,-3 6-13 16,0 5 13-16,0-3 3 0,0-5-11 15,0-5-5-15,0-8-3 16,0-8 0-16,0-6 3 16,0-4 4-16,0-9-8 0,-3-8-3 15,0-10-4-15,-3-5-3 16,0-6-2-16,0-5-1 16,3 0-3-16,3-5 1 15,6 4-2-15,3 4 0 16,3 8 1-16,6 4 2 15,6 7 2-15,2 9 1 16,-5 9 5-16,0 2 2 16,-3 6 9-16,-6 2 4 15,-6 0 0-15,-3 1 0 16,-6 1-6-16,-6-1 0 16,0-4-10-16,-6-2-2 15,3-3-21-15,-3-2-9 0,3-3-27 16,-3 0-12-16,7-3-44 15,2 1-22 1</inkml:trace>
  <inkml:trace contextRef="#ctx0" brushRef="#br0" timeOffset="33">16587 9774 228 0,'3'13'85'0,"-3"5"-46"0,0-4-46 16,0-4 14-16,0 1-7 15,0 2 2-15,0 0-1 0,-3-2 2 16,3-1-2 0,0-2-14-16,-3-2-4 0,3-4-73 15,0-2-37-15</inkml:trace>
  <inkml:trace contextRef="#ctx0" brushRef="#br0" timeOffset="34">16566 9729 196 0,'-6'0'74'0,"12"-3"-40"0,-3 6-75 0,0-3-3 15,3 2-4-15,0-2 2 16,0 6 0-16,3 2 2 0</inkml:trace>
  <inkml:trace contextRef="#ctx0" brushRef="#br0" timeOffset="35">16706 10038 160 0,'0'56'60'0,"0"-40"-32"16,0-6-17-16,0-4 15 0,0-4-3 16,0-2 0-16,0 0-3 15,0 0-1-15,0-5-10 16,-3-8-5-16,3-6-1 0,-6-2-2 16,0-3-1-16,0-5 1 15,4-3-1-15,-1 1-3 16,8-4 0-16,4 3-1 15,0 6 3-15,3 5 0 16,3 8 1-16,0 5 0 16,3 8 2-16,-3 8 5 15,-3 0 4-15,-3 2 5 16,-6 3 2-16,-6 3-5 0,-3-3 0 16,0 1-13-16,-3-4-4 15,0-2-18-15,0-2-9 16,3-4-16-16,0-2-9 15,3-2-20 1,6-4-29-16,3-2 38 16</inkml:trace>
  <inkml:trace contextRef="#ctx0" brushRef="#br0" timeOffset="36">16882 9840 164 0,'27'10'63'0,"-12"-10"-34"0,2 0-12 0,-8 0 22 0,-3 0-13 15,0 0-3-15,0 0-9 16,0-5-1-16,0-3-8 15,0-2-3-15,-3-1 1 0,0 3-7 16,-3-2 1-16,-3-1-6 16,-3 0 1-16,-6 6 4 15,0 2 2-15,-3 3 8 16,1 6 6-16,2 4 3 16,3 6 0-16,3 3 12 15,3 2 8-15,3 3-4 16,9-1 2-16,3-1-17 15,5-4-4-15,10-5-17 16,6-7-6-16,6-9-46 16,2-5-18-16,1-2-60 15</inkml:trace>
  <inkml:trace contextRef="#ctx0" brushRef="#br0" timeOffset="37">17492 9771 76 0,'0'0'30'0,"0"0"-16"0,0 3-1 16,0-3 33-1,3 10-2-15,3 9-12 16,0 5-6-16,0 7-10 0,-3 4-2 16,3 2-8-16,0-3 9 0,0-5 7 15,0 0-5-15,-3-10-2 16,-3-3-6-1,0-6-4-15,0-4 0 16,-3-9-8-16,0-2 0 16,-3-6-4-16,0-5 0 15,3-5-1-15,0-5 2 16,3-1 2-16,3-2 2 16,6-5-4-16,3 2 2 15,6 8 2-15,-1 3 3 16,1 8 4-16,0 2 4 15,-3 6 0-15,0 5 0 0,-3 8 1 16,-3 2 1-16,-3 1-1 16,-6 2 1-16,-3 0-2 15,-6 1 2-15,0-4-6 16,-3 1-3-16,-3-3-17 16,-3-3-5-16,6 0-17 15,0-5-6-15,4 0-19 16,2-2-50-1,3-4 18-15</inkml:trace>
  <inkml:trace contextRef="#ctx0" brushRef="#br0" timeOffset="38">17718 9800 184 0,'3'21'68'0,"0"-7"-36"0,3-1-20 15,-3-8 21-15,0 3-4 0,0 0 3 16,-3 0-9-16,0-3-2 15,0 0-12-15,0-2-1 0,0 0-1 16,0-3-1-16,-3 0 1 16,3-3-4-16,-3 0 0 15,3-2-1-15,0 0 1 16,0-6-4-16,3-5-2 16,3 3-3-16,0 0 1 15,3 0-10-15,3 2-3 16,6 3-22-16,0 0-9 15,0 3-3-15,-1 2-1 16,1 1 3-16,-3-1-12 16,-3 0 23-16,0 3 26 15,-3 3 15-15,-3-3 34 16,0 3 14-16,-6-3-6 16,0 0-1-16,0 2-11 15,-3 4-3-15,0 4-16 16,0 3-1-16,0 1 1 0,0 2-1 15,3-1 3-15,3-1-2 16,3-1 0-16,0-3 1 16,3 1 4-16,3-6-8 15,0-2-3-15,5-6 0 16,-2-2 0-16,-3 0-6 16,6-1 0-16,-6-4 1 15,-9-1 1-15,-9-5 1 0,0 3 2 16,-6 3-5-16,0-4-1 15,0 4-9-15,0-1-4 16,0 3-20-16,1 0-6 16,2 3-26-16,6 2-9 15,3-2-14 1</inkml:trace>
  <inkml:trace contextRef="#ctx0" brushRef="#br0" timeOffset="39">18117 9723 184 0,'-12'6'68'0,"6"7"-36"0,-3 0-22 0,3-5 17 15,-2 8 2-15,-1 3 2 0,0-1-5 16,3 1-2-16,3-4-13 16,6 1-2-16,0-2-2 0,3-4 1 15,0-5 0-15,3-2-2 16,-1-6-1-16,1 1-3 15,0-4-2-15,0 1 1 16,-3-5 1 0,0-1 1-16,-3 3-4 15,-3-5-8 1,0 2-4-16,3 17-20 16,0 2 7-16,3 5 4 15,0 8 13-15,0 5 8 16,0 1 14-16,-3 10 9 15,-3-5 2-15,-3 2 1 16,-6-8-8-16,-3 1 0 16,-3-6-6-16,-9-5-1 15,-2-3-15-15,2-8-4 16,0-5-23-16,-3-2-6 16,6-3-27-16,6-11-12 15,4-8-22 1</inkml:trace>
  <inkml:trace contextRef="#ctx0" brushRef="#br0" timeOffset="40">18171 9768 200 0,'9'6'77'0,"-3"2"-42"0,9 23-34 16,-9-20 14-16,2 0 7 15,-2 2 6-15,0 3 8 16,0-3 2-16,-3 0-20 15,0 0-4-15,-3-2 0 0,0-3-8 16,0-3-3-16,0-5-2 16,0 0-1-16,0-2 0 15,0-4 0-15,-3-2 0 16,3-2 0-16,0-4-3 16,0-4 2-16,3-1-4 0,0 4 1 15,6-1-7-15,3 2-1 16,3 4-17-16,0-1-9 15,0 3-22-15,3 3-10 16,-1 2-4 0,1-2-20-16,-3 5 32 15,0-3 154 17,-6 3-21-32,-3 3 1 15,-6-3-32-15,0 5-15 16,-3 1-4-16,-3 4-1 15,0 1-11-15,-3 2 1 0,3 3 3 16,0 0-3-16,3 0 2 16,0 0-5-16,6-1-2 0,0-1-2 15,3-6-3-15,3-3-2 16,3-5-1-16,6-5-5 16,-3-1-2-16,-3-2-4 15,3-5 1-15,-7-3 16 16,-2 0 9-16,-3 1 6 15,-3 4 2-15,0 0 4 16,0 6 5-16,0 2-12 16,0 3-4-16,3 11-8 15,3 2-4 1,0 1 2-16,0-1 0 16,3 0 1-16,0 0-2 15,0-2 1-15,0-3-11 16,0-3-4-16,0-2-21 15,0-3-8-15,0-3-17 0,0-2-6 16,0-1-16 0</inkml:trace>
  <inkml:trace contextRef="#ctx0" brushRef="#br0" timeOffset="41">18623 9766 132 0,'-3'-13'52'0,"6"10"-28"0,-3 6 3 0,0-3 23 15,3 5-13-15,0 0-4 16,0 0-8-16,0 9-2 15,0 2-12-15,0-3 11 0,-3 0 5 16,0 0-1-16,0-2-1 16,0-1-9-16,0-2-3 0,0-2-7 15,0-4-4 1,0-2-4-16,0 0 1 0,3-2-8 16,3-1-2-16,0-13-7 15,3 3-2-15,0 2 2 16,3 3 3-16,-3 3 7 15,0 2 2-15,0 6 8 16,2 5 6-16,-8 3 5 16,0-3 4-16,0-1-3 15,0 1 0-15,-3-2-6 16,0-1-3-16,9-5-7 16,0-3-10-1,3-2-3-15,0-3 1 16,0-2 1-16,6 2 1 0,-3 0 2 15,-3 8 4-15,-1 8 3 16,1 2 11-16,-3 3 6 16,0 3 0-16,6 0 0 15,-3 0-6-15,-3-3-3 16,6-2-22-16,0-3-11 16,0-6-66-1,2-2-68-15,1-2 48 16</inkml:trace>
  <inkml:trace contextRef="#ctx0" brushRef="#br0" timeOffset="42">19478 9737 192 0,'-18'0'71'0,"9"2"-38"0,-3 9-25 0,3-6 16 16,0 3-1-16,-3 11 3 15,6-1-5-15,3 1-3 16,0 2-10-16,9 0 4 0,3-2 3 0,3-4-1 16,3-4 0-16,0-3 3 15,3-8 3-15,-4-3-1 16,1-2-2-16,-3-3-5 15,-6 0-2-15,-3-5-4 16,-3-6-1-16,-6 4-8 16,-3-1 0-16,-3 0-10 15,0 3-4-15,4-1-13 16,-1 4-6-16,3 2-21 16,-6 2-6-16,9 1-27 15,3 3-36 1,6-1 41-16</inkml:trace>
  <inkml:trace contextRef="#ctx0" brushRef="#br0" timeOffset="43">19546 9745 196 0,'12'13'74'0,"-3"-5"-40"0,-3 5-16 0,0 3 25 15,3 0-9-15,-3 0-2 16,-3 0-12-16,3-3-2 16,-1-3-11-16,-2 1 5 0,0-3 3 15,3-6-3-15,0-2-2 16,0 0-5-16,-3-2-4 15,3-3-3-15,0-6-1 16,0 3-3-16,0-5 1 16,0 8-2-16,0-3 0 15,0 8 1-15,0 5 4 16,3 0-1-16,-3 3 1 0,3 0 2 16,0 0 2-16,0 0-3 15,-1-3 0-15,1-2-15 16,0-3-4-16,0-3-21 15,0-5-9-15,0-5-9 16,9-5-3-16,-6 4-6 16,0-10-16-1,-3-2 33-15,6-8 148 32,-15-19-8-17,0 13 5-15,0 11-38 16,0 8-19-16,3 10-20 15,3 9-6-15,0 12-7 0,2 11 4 16,1 6 4-16,-3 4-4 0,0 7 0 16,0-7-6-16,0 1-2 15,0-6-22-15,-3-2-8 16,0-5-67 0,0-3-57-16</inkml:trace>
  <inkml:trace contextRef="#ctx0" brushRef="#br0" timeOffset="44">19733 9718 316 0,'-5'-5'121'0,"5"10"-66"0,11-7-71 0,-2 2 15 0,3-3-3 15,12 0 3-15,0 1-3 16,3-1 1-16,-1 0 1 15,1 3-28-15,0-2-9 0,-3 2-80 16</inkml:trace>
  <inkml:trace contextRef="#ctx0" brushRef="#br0" timeOffset="45">20046 9821 208 0,'0'43'79'0,"3"-27"-42"0,3 7-41 15,-3-9 15-15,-3 1 16 16,0 1 10-16,0-2-13 16,0-1-5-16,0-3-12 0,0-2-3 15,0-2 2-15,-3-6-8 0,0 0 0 16,0-6-2-16,0-2 2 16,0-5 1-16,-3-3 1 15,0-5-3-15,3-8 2 16,3-3 1-16,3 1 0 15,3 1-3-15,3 4 2 16,9-1 5-16,0 6 5 16,0 8-3-16,-1 3 2 15,1 7 1-15,0 0 5 16,-3 6-2-16,-6 5 3 0,-3 0-2 16,-6 2 0-16,-6 1-7 15,-3-1-2-15,-3-2-13 16,-6 6-7-16,3-4-24 15,1-10-10-15,2 0-27 16,3-2-9-16,3 2-11 16</inkml:trace>
  <inkml:trace contextRef="#ctx0" brushRef="#br0" timeOffset="46">20219 9705 240 0,'3'11'90'0,"-3"2"-48"0,0 5-42 15,3-10 18-15,0 8 3 16,-3 3 7-16,0-1 5 0,3 1 4 16,3-3-20-1,-1-3-3-15,7-3 0 0,0-2-13 0,-3-2-2 16,6-6-11-16,0-3-3 16,0-8-8-16,-3-5-2 15,0-2-1-15,-3-3 2 16,0 2 6-16,2 3 4 15,-5 3 12-15,0 3 6 16,0 2 3-16,0 5 1 16,3 3 9-16,0 8 6 15,0 8-6-15,0 2 1 16,0-2-7-16,0 0-1 16,0-3-6-16,0-2-3 0,0-3-14 15,-3 0-6-15,0-6-23 16,5-7-11-16,1-5-32 15,3-6-48 1,3-8 35-16</inkml:trace>
  <inkml:trace contextRef="#ctx0" brushRef="#br0" timeOffset="47">20615 9382 296 0,'6'0'110'0,"-9"11"-60"0,6 2-56 16,-3-2 19-16,2 10 3 15,1 10 5-15,0 14 0 16,-3 8-1-16,0-5-10 16,-3 0-6-16,3-3-1 0,-3-8-13 15,3-6-3-15,-2-4-32 16,2-9-10-16,-3-2-80 16</inkml:trace>
  <inkml:trace contextRef="#ctx0" brushRef="#br0" timeOffset="48">20442 9649 332 0,'3'-16'123'0,"12"32"-66"0,9-24-66 0,-7 11 20 16,7-6-6-16,9 1 2 15,9-1 3-15,5 3 1 0,1-8-5 16,0 0-39-16,-4 0-16 0,1 0-94 15</inkml:trace>
  <inkml:trace contextRef="#ctx0" brushRef="#br0" timeOffset="49">8842 7557 76 0,'6'0'30'0,"-3"-3"-16"0,0 0 14 15,-3 3 21-15,0 0 3 0,0 0 4 16,0 6-11-16,-3 1-3 16,-3 7-24-16,-6-1 1 0,-3 0-1 15,-8 3-10-15,-1 0-2 16,0 0-4-16,0 0-2 15,3 0 1-15,1-3-1 16,5-3 0-16,3 4 2 16,3-4-3-16,3-2 0 15,3 3-1-15,3-1-2 16,3 1 3-16,3 5 0 16,3 5-2-16,3-3 0 15,0 4 4-15,5-4 1 16,-2-2-3-16,0 0-1 0,0 0 1 15,0-3 0 1,0 0-13-16,-3-5-5 16,0 0-28-16,0-3-10 15,-1-2-43-15</inkml:trace>
  <inkml:trace contextRef="#ctx0" brushRef="#br0" timeOffset="50">8682 7792 216 0,'-9'-3'82'0,"9"3"-44"0,3 0-36 0,-3 0 19 16,8 0-2-16,7 0 3 15,6 0 8-15,9-2 3 16,9-1-17-16,5 0-3 0,10 1-1 16,2-1-3-16,7 3 2 15,-6 0-8-15,-4 0-4 16,-5 0 0-16,-4 0 2 16,-5 3-2-16,-3-3-2 15,-6 0-58-15,-7-3-26 16,-11 3-40-1</inkml:trace>
  <inkml:trace contextRef="#ctx0" brushRef="#br0" timeOffset="51">9833 7760 148 0,'-3'-2'55'0,"-11"2"-30"0,8 0-18 15,6 0 15-15,-3 2 0 16,-3 1 4-16,-3 0-5 15,0 2-3-15,-3 0-10 16,0 0-3-16,0 1 1 0,3-1-3 16,0 3-2-16,6 0-3 15,3 0 1-15,3 2 1 16,6 4 0-16,3-1 0 16,6 0 2-16,3 3-3 0,-3-3-2 15,-3 0 4-15,-4 1 3 16,-2-1 1-1,-3-3 2-15,-6 1 0 0,-9 0 1 16,-3-3-2-16,-2-1-1 16,-4-1-10-16,0-4-2 15,0-2-9-15,0-2-3 16,6-1-23-16,0-2-8 16,3-6-36-1</inkml:trace>
  <inkml:trace contextRef="#ctx0" brushRef="#br0" timeOffset="52">9917 7639 200 0,'-6'-6'77'0,"6"6"-42"0,0 3-41 15,0-3 12-15,0 5 5 16,0 6 7-16,0 7 6 15,3 9 5-15,0 7-15 16,0 6-6-16,0 0-3 0,0-3-1 16,0-3 2-16,0 0-10 15,-3-5-4-15,0 1-43 16,0-15-18-16,0 1-31 16</inkml:trace>
  <inkml:trace contextRef="#ctx0" brushRef="#br0" timeOffset="53">9836 7792 220 0,'0'-5'82'0,"12"2"-44"0,3-2-47 0,-6 2 14 15,0 0-5-15,3 1 2 16,3 2-3-16,0 0 0 15,0 0-39-15,0 2-15 0,-1-2-26 16,-2 3-10 0</inkml:trace>
  <inkml:trace contextRef="#ctx0" brushRef="#br0" timeOffset="54">10033 7821 160 0,'0'19'63'0,"3"4"-34"0,3 1-25 16,-3-16 13-16,0 3 3 15,6 2 4-15</inkml:trace>
  <inkml:trace contextRef="#ctx0" brushRef="#br0" timeOffset="55">10069 7945 351 0,'0'11'17'0,"0"-3"-4"0,3 0-8 15,-6-3-2-15,6-2 3 16,-6-3 3-16,0 0-4 16,0-3-3-16,0-2 3 0,3-3 1 15,0 0 0-15,0-3-1 16,0 1-6-16,6-1 1 15,0-5 0-15,0 3 0 16,2 3-3-16,4-1 2 16,-3 3-19-16,3 3-9 15,0-1-21-15,0 4-6 16,3-1-21 0,-3 8-20-16,0-2 39 15</inkml:trace>
  <inkml:trace contextRef="#ctx0" brushRef="#br0" timeOffset="56">10229 7900 144 0,'-3'6'55'0,"3"-1"-30"0,3-2-16 0,-3-3 14 0,0 0-2 15,6 2-1-15,-3-2-8 16,3 0-3-16,0-2-5 16,3-1-1-16,0 0 1 0,0-5-2 15,-3-2-2-15,3-1 1 16,0 3 1-16,-9-5-1 15,-6 0-1 1,-3 2 1-16,0 3-4 16,0 3 2-16,0 5-1 15,0 11-2-15,0 5 3 16,0-3 2-16,0 3 0 16,6 0-1-16,3-1-2 15,3 1 1-15,3 0 1 16,0-3 2-16,9-2-14 15,3-3-5-15,0-3-29 16,3-2-52-16,0-3 12 16</inkml:trace>
  <inkml:trace contextRef="#ctx0" brushRef="#br0" timeOffset="57">10450 7824 160 0,'-12'-24'60'0,"6"24"-32"0,-3 0-17 0,3 0 18 15,0 3-15-15,-3 7-5 16,0 6-5-16,0 0-1 16,0 2-2-16,3 1 6 0,3-1 3 15,0 1-3-15,3-3-2 0,3-3 0 16,3-2-1-16,3-3-2 16,0-3-2-16,3-5-2 15,-3-3 1-15,0-5-4 16,0 0-1-16,-3 0 5 15,0-2 2-15,-3-1 3 16,0 3 0-16,-3 3 11 16,0 0-2-1,0 2 1-15,0 3-11 16,0 0-1-16,3 5 2 16,3 3 2-16,-1 0 0 15,1 3-1-15,0-1-6 16,0 1-1-16,6-3-13 15,-3 0-2-15,0-3-38 16</inkml:trace>
  <inkml:trace contextRef="#ctx0" brushRef="#br0" timeOffset="58">10575 7795 120 0,'0'-3'46'0,"3"6"-24"0,-3 2-21 0,0 3 8 0,3 0 25 16,-3 5 13 0,0 3-13-16,3 0-5 0,-3 0-17 15,0 0-1-15,0-3 0 0,0-3-4 16,0 1 1-16,0-3-5 16,0 0-2-16,0-6 2 15,0-2 0-15,0-2-6 16,3-3-2-16,-1-3-9 15,1-3-2-15,0 0 2 16,3-4 1-16,-3-4 3 16,3 6 4-16,0 7 3 15,0 4 2-15,0 10 9 16,0 0 5-16,0 2 2 16,0 4 1-16,-3-1 0 15,0 0 0-15,0-2-4 16,0-3 0-16,-3-3-7 15,0 0-3-15,0-5 3 16,0 0 1-16,6-5-5 0,0-3-2 16,0-5-3-16,0-6 0 15,6-5-6 1,0 3-4-16,5 3 5 0,1 2 5 16,0 8 7-16,0 5 3 15,0 11 6-15,-3 8 3 16,0 5-2-16,-3 3 2 15,-4 0-6-15,1-3-3 16,-3-3-6-16,0-2-2 16,-3-5-63-16,0-3-95 31</inkml:trace>
  <inkml:trace contextRef="#ctx0" brushRef="#br0" timeOffset="59">11727 8345 176 0,'-9'5'66'0,"6"6"-36"0,-3 5-22 0,3-8 18 16,-15 2-2-16,0 3 1 15,0 1-8-15,-3 2-2 16,3-3-9-16,4 3 0 0,-1-3 4 16,3-3-6-16,3-2-2 15,3 0-1-15,3 0-1 16,3 3-3-16,6-1 0 16,3 1 2-16,0 2 0 15,9 1 1-15,2-1 0 16,1-3-7-16,0 1 0 15,0-3-17-15,0 0-4 0,-3-3-30 16,2-5-11-16,-5-3-7 16</inkml:trace>
  <inkml:trace contextRef="#ctx0" brushRef="#br0" timeOffset="60">11637 8493 188 0,'-24'-3'71'0,"24"6"-38"0,0-3-21 0,0 0 32 15,9 0-1 1,9 3-9 0,0 2-18-16,9-5-2 0,6 0 0 15,17 0-7-15,1 0-2 16,-1 0-1-16,4 0 2 15,-3-3-3-15,-4 3 0 16,-5 0-1-16,-6 0 1 16,-4 6-7-16,-8-6 1 15,-3 0-34-15,-6-3-13 16</inkml:trace>
  <inkml:trace contextRef="#ctx0" brushRef="#br0" timeOffset="61">12643 8438 136 0,'-9'-6'52'0,"6"6"-28"0,-3-2-17 15,-2 2 15-15,-1 0-2 16,-9 2 0-16,0 4-4 0,0 4 0 16,0 3-9-16,0 6-4 0,0-1-2 15,7 4 3-15,2-1 2 16,6 0-2-16,3-3-1 15,3-2 1-15,6-2 0 16,-1-7 2-16,10-4 3 16,0-6-6-16,-3-2-2 15,0-3-1-15,-3 0 2 16,-3-2 1-16,0-1 1 16,-3-2 2-16,-3 2 3 15,0 1 2-15,-3 2 3 0,0 8 2 31,0 5-12-31,0 3-4 0,3 3-3 16,0-1 2-16,3 3-9 16,-1-2-1-16,1 0-23 15,3-3-8-15,0-1-27 16,0-4-46 0,0-3 28-16</inkml:trace>
  <inkml:trace contextRef="#ctx0" brushRef="#br0" timeOffset="62">12721 8451 160 0,'0'0'60'0,"3"16"-32"0,0-3-26 0,0-3 14 16,0 1 5-16,0 2 5 16,3 1-8-16,-3-1 0 15,-1-3-11-15,1-2-2 0,-3 0-1 16,0-2 0-16,0-6 2 15,0 0 3-15,0 0 5 16,0-3-2-16,0-2 1 16,0-1-3-16,0-2-1 15,3-5-5-15,0-3-3 16,3 3-3-16,3 2 1 16,6 1-4-16,0 5-1 15,0 2-19-15,0 0-7 16,0 9-29-16,0-4-12 15,-3 3-12 1</inkml:trace>
  <inkml:trace contextRef="#ctx0" brushRef="#br0" timeOffset="63">12929 8234 152 0,'0'2'57'0,"3"17"-30"0,0 10-29 0,0-13 11 0,0 5 7 15,0 3 7-15,-3 2 3 16,0 6 4-16,0-3-16 15,0-2-8-15,0-3-4 0,0-6 0 16,0-2 3-16,0-3-2 16,0-5 0-16,0 0 1 15,0-3 2-15,0-5-3 16,0-2-2-16,0-1-5 16,3-5 0-16,3 0 0 0,0-5 2 15,0 2 1-15,6 1 1 16,0 2-3-16,2 8 0 15,1 2 4-15,0 6 1 16,-3 3 13-16,0 0 5 16,-3-1 1-16,-3 1 2 15,-6 2-2-15,-3 0 2 16,-6-2-11-16,0-1-4 16,-6-2-12-16,0 0-5 15,0-2-15-15,1-4-7 16,2-2-22-16,0 0-8 0,3-2-26 31,3-4-29-31,3-2 42 0</inkml:trace>
  <inkml:trace contextRef="#ctx0" brushRef="#br0" timeOffset="64">13123 8475 216 0,'0'18'82'0,"5"1"-44"0,1-6-44 15,-3-5 14-15,0 0-1 16,-3 0 6-16,0 0-5 16,0 0-2-16,0 0-3 15,0-3-25-15,0 0-7 0,0-2-68 16</inkml:trace>
  <inkml:trace contextRef="#ctx0" brushRef="#br0" timeOffset="65">13114 8398 228 0,'-6'-8'88'0,"9"8"-48"0,0-8-60 0,0 5 7 16,0-2-16-16,0 0-5 16,2-8-19-16,4-9-6 15,0 1 2-15,3 3 5 16</inkml:trace>
  <inkml:trace contextRef="#ctx0" brushRef="#br0" timeOffset="66">13239 8197 216 0,'12'5'82'16,"-9"3"-44"-16,-1 5-27 0,1 0 21 0,0 11-8 15,3 5 0-15,0 3-11 16,0 0-3-16,-3 2-6 16,3-2-3-16,0 0 0 0,-6-3-6 15,0-5 1-15,-9-3-42 16,12-3-19-16,-9-2-44 15</inkml:trace>
  <inkml:trace contextRef="#ctx0" brushRef="#br0" timeOffset="67">13161 8432 256 0,'-6'0'96'0,"9"0"-52"0,3 0-51 0,-6 0 16 15,6 0-8-15,0 0 2 16,3 0 0-16,0 0 1 16,6 0-2-16,3 0-32 0,0 0-15 15,-4-2-37 1,1 2-37-16,-3 0 41 16</inkml:trace>
  <inkml:trace contextRef="#ctx0" brushRef="#br0" timeOffset="68">13364 8464 164 0,'9'24'63'0,"-6"-16"-34"0,0 13-14 0,0-13 18 0,-1 2-10 16,1 1-3-16,0 0-5 16,-3-1 0-16,0-2-8 15,0-3 0-15,0 1 3 0,0-4-4 16,0-2-1-16,-3 0-2 16,0-2-3-16,1-4 7 15,2-1 3-15,0-7-3 16,0 1 1-16,0-5-7 15,2 2-3-15,1 0-2 16,3 3 0-16,3-1-11 16,6 4-5-16,0 2-20 15,6 3-8-15,-3-1-5 16,0 4-2-16,0-1 1 16,-1 0 1-1,-2 3 27-15,-3 0 28 0,-3 0 16 16,0 0 24-16,-3 0 8 15,-6 0-9-15,-3 0-4 16,-3 6-13-16,0-1-4 16,-3 5-12-16,-6 6-5 0,3 0 0 15,3 0 0-15,3 0 1 16,1 2 0-16,5-2 0 16,3-2 2-16,2-4 3 15,1 1 0-15,3-6 0 16,0-5-3-16,3-3-1 15,0-2-3-15,-3-3-2 0,0 0 1 16,-3 0 1 0,0-5 5-16,-3-3 6 15,-3 0-9-15,0 3-2 16,0 2-2-16,0 6 2 0,0 5-3 16,0 3 0-16,0 7 1 15,3 1 0-15,0 0 0 16,3-1 0-16,0 1-3 15,0-1 0-15,0 1-12 16,3-3-2-16,-4-3-25 16,4-2-10-16,-3-3-33 15,3-3-18 1,3-2 49-16</inkml:trace>
  <inkml:trace contextRef="#ctx0" brushRef="#br0" timeOffset="69">13724 8443 120 0,'0'-3'46'0,"3"6"-24"0,-3 0-17 0,3-1 13 16,3 6 5-16,0 3 6 16,3 2-7-16,0 0-3 15,-4 6-11-15,1-1-1 0,0 1 0 16,0-3-3-16,0-3-1 15,-3-3-1-15,0-2 1 16,-3-2 2-16,0-6 4 16,-3 0-2-16,0-3-2 0,0-2 2 15,0-6 0 1,0 1-3-16,3-1-1 16,3-2-3-16,3-3-3 0,0 3-1 15,3-1 3-15,3 1-2 16,3 3-1-1,0 2-24-15,3 2-9 0,6 1-36 16,-4 0-36 0,4 5 38-16</inkml:trace>
  <inkml:trace contextRef="#ctx0" brushRef="#br0" timeOffset="70">14048 8485 196 0,'-12'29'74'0,"9"-26"-40"0,3 5-40 0,0-3 12 16,0 3-2-16,0 0 5 15,0 3-5-15,0-1-2 16,3-2-1-16,0 0-21 0,0-3-9 16,3-2-54-1</inkml:trace>
  <inkml:trace contextRef="#ctx0" brushRef="#br0" timeOffset="71">14007 8337 148 0,'-9'-5'57'0,"9"5"-30"0,3-19-73 15,0 14-9-15,3-6 4 16,0 1 4-16</inkml:trace>
  <inkml:trace contextRef="#ctx0" brushRef="#br0" timeOffset="72">14152 8229 136 0,'3'15'52'0,"0"12"-28"0,9 18-17 0,-9-27 15 16,0 6-2-16,-3 5 0 15,0 3-2-15,0-5-1 16,3-4-9-16,0 1-5 0,0-5-2 15,0-1-19-15,-3-5-8 16</inkml:trace>
  <inkml:trace contextRef="#ctx0" brushRef="#br0" timeOffset="73">14271 8501 208 0,'-2'8'79'0,"2"-13"-42"0,8 15-45 0,-2-4 10 0,0-1-3 16,0 0 2-16,3 3 0 16,0-3-1-16,0 1 1 15,0-4-8-15,6-2-25 16,0 0-7-16,0-2-13 16,-3-6-18-1,-1 0 22-15,-2 0 50 16,0 3 27-16,-3 2 21 15,-3 6 9-15,-3 2-11 16,0 5-7-16,-3 9-10 16,-3 5-5-16,0 0-14 15,-3 5-5-15,1 5-1 0,2-5-1 16,0-5 0-16,3-5-19 16,0-1-5-16,0-5-35 15,6-2-13-15,9-6-16 16</inkml:trace>
  <inkml:trace contextRef="#ctx0" brushRef="#br0" timeOffset="74">14536 8475 240 0,'3'-16'90'0,"6"26"-48"0,3-18-51 0,-6 8 12 15,3 0-7-15,0 0 0 16,3 0 3-16,3 3 0 0,0 2 1 16,0 1-42-16,2-4-19 15,4-4-24-15</inkml:trace>
  <inkml:trace contextRef="#ctx0" brushRef="#br0" timeOffset="75">14819 8451 228 0,'-18'5'85'0,"15"-8"-46"0,-3 6-35 15,3 0 21-15,0 2-10 16,0-5 0-16,3 5-12 16,3 1-1-16,3 2-2 15,3 2-3-15,3 1 2 0,0-1-4 16,-3 1 1-16,-3-1 6 0,-6 1 4 15,-3 0-3-15,-6 2 0 16,0-3 1-16,-3 1 0 16,-3-3-7-16,1-3 0 15,2-2-28-15,0-3-9 16,3 0-33 0,3-3-47-16,9 1 32 15</inkml:trace>
  <inkml:trace contextRef="#ctx0" brushRef="#br0" timeOffset="76">14929 8522 232 0,'-6'3'88'16,"6"2"-48"-16,0 6-47 0,0-3 16 0,0 0-8 16,0 2 2-16,0 1-4 15,0-1 0-15,0-2 1 16,0 0-38-16,0-2-14 0,6-1-38 15</inkml:trace>
  <inkml:trace contextRef="#ctx0" brushRef="#br0" timeOffset="77">14923 8387 268 0,'-12'-5'101'0,"15"2"-54"0,0 3-59 0,0 0 13 16,3 0-7-16,0 0 4 16,3 0-32-16,3 0-14 15,0 0-51-15,3 0-22 16</inkml:trace>
  <inkml:trace contextRef="#ctx0" brushRef="#br0" timeOffset="78">15042 8430 236 0,'-6'0'90'0,"9"0"-48"0,0 0-38 0,0 0 21 16,3 0-12-16,3 0 0 0,6-3-7 16,3-2-4-16,0 2-1 15,0 0-1-15,0 1 0 0,-1-1-9 16,-2 3-2-16,-6 3-1 15,-3 5 2-15,-6 2 4 16,-6 9 1-16,-3-3 0 16,-6 2 4-16,-2 1 6 15,2-1 7-15,0-2-2 16,6 0 2-16,0-3-7 16,6-2-3-16,3-1 1 15,6 1 2-15,3-3 0 16,3 0 0-16,3 0-3 15,0-3-2-15,-1 3-19 0,1-5-8 16,0-3-28-16,-3-3-10 16</inkml:trace>
  <inkml:trace contextRef="#ctx0" brushRef="#br0" timeOffset="79">15084 8514 244 0,'-3'0'90'0,"6"0"-48"0,3 0-38 0,0 0 19 0,3 0-9 16,0 0 0-16,6 0-8 16,3 0-2-16,-1 0-2 15,1 0-30-15,6-2-14 0,-3-1-27 16,3 8-12-16,-6-7 0 15</inkml:trace>
  <inkml:trace contextRef="#ctx0" brushRef="#br0" timeOffset="80">15337 8530 192 0,'0'0'71'0,"3"0"-38"0,3 3-23 16,0-3 17-16,0 0-11 15,3-3-2-15,3 1-6 16,0-4 0-16,0 1-5 15,2-6-2-15,-2 1 2 0,-3-1-2 0,-3 3 2 16,0 0-2-16,-6 0 2 16,-3 0-4-16,-3 3-2 15,-6 0-1-15,-3 5 0 16,1 0 3-16,-1 3 2 16,3 7-2-16,3 3 0 15,0 1-1-15,3-1 0 16,3 0 2-16,3 0 2 15,3 0-3-15,3 1 0 16,6-4-12-16,3-2-7 16,3-2-33-16,2-4-14 15,1-2-11-15</inkml:trace>
  <inkml:trace contextRef="#ctx0" brushRef="#br0" timeOffset="81">15638 8453 164 0,'-3'-10'63'0,"-3"5"-34"0,-6 2-21 15,9 3 16-15,-3 3-6 16,-6 2 0-16,-3 5-10 16,0 6-3-16,3-2-3 15,3 1-2-15,4 1 1 0,2 3-1 16,6-3 0-16,2 0 0 16,4-3 2-16,0-5 1 15,3-6 1-15,0-4 0 16,0-4 0-16,-3-1-7 15,0-4 0-15,0-8-1 0,-3-2 2 16,-3-3-1 0,-3-5 1-16,0 0 4 0,-3-10 1 15,-3 4 5-15,0 3 3 16,0 9 0-16,0 4 1 16,3 6-4-16,0 5-3 15,0 11-7-15,3 12-1 16,3 9-1-16,3 5-1 15,3 8 4-15,3-2 0 16,0-1 1-16,6-2 0 16,-1-3-11-16,1-5-5 15,3-6-87 1</inkml:trace>
  <inkml:trace contextRef="#ctx0" brushRef="#br0" timeOffset="82">16129 8181 152 0,'0'-3'57'0,"3"6"-30"0,0 10-25 16,3-2 14-16,0 15 5 15,-3 6 5-15,0 8-1 16,0 2 0-16,0-2-14 15,0-6 2-15,0-2 1 0,0-6-7 16,-3-5-4-16,0-5 0 0,0-2 2 16,0-4-2-1,0-5-2-15,0-5-3 16,3-2-1-16,-3-6-1 16,3-3 3-16,5-5-5 0,1 0 0 15,3 1 0-15,0 4 2 16,3 3 2-16,0 3 1 15,3 5 1-15,0 8 0 16,0 2 2-16,-7 1 3 16,-5 2 7-16,-6 0 2 15,-6 1-3-15,-2-1 1 16,-4 0-14-16,-6-2-3 16,-3-3-18-16,0-3-8 0,3-2-12 15,3-3-4 1,3-3-3-16,3 0-39 15,7-2 10-15</inkml:trace>
  <inkml:trace contextRef="#ctx0" brushRef="#br0" timeOffset="83">16296 8443 148 0,'14'5'57'0,"-8"-5"-30"0,3 21-16 16,-3-10 15-16,3 2-1 15,0 0 2-15,0 3-2 16,0 0 0-16,0-3-14 15,0 1-4-15,0-4-1 0,0-5-1 16,3-2 0-16,0-3-10 0,-4-3-2 16,7-4-7-1,-3-1-2-15,-3-6 4 16,0 1 5-16,-3 0 2 0,-3 0 3 16,0 2 5-16,0 3 3 15,-3 3 2-15,3 13 7 16,3 2-4-1,0 6-4-15,3 0-1 16,0 0-4-16,0 0-2 16,3-3-6-16,-1-2-4 15,4-3-19-15,3-6-6 16,6-4-22 0,0-4-46-16,0-4 16 15</inkml:trace>
  <inkml:trace contextRef="#ctx0" brushRef="#br0" timeOffset="84">16769 8300 132 0,'-12'-61'52'0,"3"48"-28"16,-3 0 5-16,9 7 23 0,-3 4-13 15,0-1-2-15,0 6-24 16,-3 5-8-16,3 15-4 16,0 4-4-16,3 7 0 0,3 1 4 15,0 7 1-15,3-2 0 16,0-6-2-16,0-2-10 15,0-3-4-15,0-5-39 16,-3-6-18-16,3-2-12 16</inkml:trace>
  <inkml:trace contextRef="#ctx0" brushRef="#br0" timeOffset="85">16560 8424 160 0,'12'-5'60'0,"6"5"-32"0,18-3-33 0,-18 1 12 16,6-1-8-16,2 0 0 15,4 1-17-15,3-3-8 16,0 2-37-16,-1-2-15 16</inkml:trace>
  <inkml:trace contextRef="#ctx0" brushRef="#br0" timeOffset="86">16915 8189 180 0,'-33'-16'68'0,"30"16"-36"0,-3 8-18 16,3-3 20-16,0 6-13 15,0 7-2-15,0 14-2 16,3 5-2-16,0 5-7 16,3 1-10-16,0-4-3 0,0-1 2 15,0-4 3-15,0-2-15 16,0-6-6-16,-3-5-45 15,0-5-60 1,3-5 30-16</inkml:trace>
  <inkml:trace contextRef="#ctx0" brushRef="#br0" timeOffset="87">16778 8430 188 0,'6'-6'71'0,"9"4"-38"0,8-6-39 0,-11 5 12 15,6 3-6-15,3 0 2 16,3 3-3-16,0-1 0 16,-1 1 1-16,-2 2 0 0,3 3 0 15,-6 0 2-15,3-2 1 16,-3-1 12-16,-3-3 7 16,-4-2-2-16,-2 0-2 15,-6-5-4 1,-6 0-12-16,0-3-4 15,-3 0-4-15,0 0 1 16,-2 3 3-16,-4 2 1 0,-3 3-2 16,0 5 0-1,0 3 4-15,3 6 1 0,3 1 6 16,3 1 3-16,3 0-2 16,6 0 2-16,3 0-6 15,6-3-3-15,0-2-15 16,0-3-4-16,0-3-20 15,6-2-9-15,0-3-28 16,2-3-33 0,-2-2 37-16</inkml:trace>
  <inkml:trace contextRef="#ctx0" brushRef="#br0" timeOffset="88">17183 8443 140 0,'-3'-5'52'0,"6"10"-28"0,-3 0-28 15,0 11 60-15,0-3-14 16,0 0-9-16,-3 1-7 15,0-1-16-15,0-2-2 0,3-1-1 16,0-2-1-16,0-3 1 16,0-2 5-16,0-3 4 15,0-3 1-15,3-2 1 16,3 0-7-16,0-6-4 16,5-5-9-16,4 3-1 15,9-3-17-15,-3 0-6 16,9 6-86-1,-1-1-52-15,-2 3 69 16</inkml:trace>
  <inkml:trace contextRef="#ctx0" brushRef="#br0" timeOffset="89">11283 7779 140 0,'0'2'55'0,"3"4"-30"0,0 2-7 0,0 2 18 0,3 6-3 16,0 0 3-16,3 0-11 15,0 0-3-15,0 0-13 16,0-6-1-16,-3 1-1 0,-1-1-1 15,1-2 1-15,0 0-2 16,-3-2 0-16,0 1-6 16,0-1-1-16,0-1 1 15,-3 3 0-15,3-3 1 16,-3 1 2-16,0-6-1 16,0 5-1-16,0-5 1 15,0 0-1-15,0 0 2 16,0 0 1-16,0 0-1 15,0 0-2-15,0 0 5 16,0 0 4-16,0 0-5 16,0 0-2-16,0 0-1 15,0 0-1-15,0 0 2 0,0 0 1 16,0 0-1-16,3-3 1 16,0 1 0-16,0-4 1 15,3 1-2-15,-3 0 1 16,0-3-2-16,0-3 2 15,0 1-2-15,0-9 2 16,0-2 0-16,0 2 3 16,0 1-3-16,0 2-2 15,0 3 0-15,-3 2-1 16,6 3-22 0,0 3-19-16,-3 0-8 15,3 2-20-15,3 3-9 0,0 8-11 16</inkml:trace>
  <inkml:trace contextRef="#ctx0" brushRef="#br0" timeOffset="90">11563 7824 108 0,'0'0'44'0,"0"-13"-24"0,-3 18-13 15,3-8 13-15,0 1 7 16,0-1 6-16,-3 3-4 15,-3 0-3-15,0 5-14 16,0 0-3-16,-3 6 1 0,-6 2-2 0,3 3 1 16,0 5-3-16,3-2-1 15,4 2-1-15,-1-2 0 16,9-1-2-16,2-5-2 16,4-2 1-16,0-3 1 15,3-3 1-15,0-8 1 16,0-2-2-16,0-3-2 15,0-2 1-15,-3-4-1 16,-3-1 0-16,0 1 2 16,-3-4-1-16,-3-3 2 15,0 5-4-15,0 2 0 16,0 4 1-16,-3 2 0 16,3 3 0-16,0 5 2 15,0 8-1-15,3 5 2 16,0 3-4-16,3 0-2 0,0 2 2 15,5-2 2-15,1 0-7 16,3-3-1-16,0-2-40 16,0-3-19-16,0-3-28 15</inkml:trace>
  <inkml:trace contextRef="#ctx0" brushRef="#br0" timeOffset="91">11738 7803 140 0,'-6'0'55'0,"9"18"-30"0,0 11-18 0,0-21 13 15,0 3 7-15,0-1 8 16,0 1-7 0,3-1-4-16,0-2-14 0,-3 3-4 0,0-3-2 15,0-3 0-15,-3 1 2 16,0-6-3-16,0 0 0 15,0 0-1-15,0 0-2 16,0 0 1-16,-3 0 1 16,0-3 1-16,0-2 3 15,0-1 1-15,3-2 1 16,0 3-2-16,3-8-1 16,3 2-3-1,0-2-2-15,0 0 3 16,3 2-11-16,0 3-2 0,0 0-15 15,0 3-6-15,-3 0-20 16,0 2-5 0,0 0-87-1,0 9 76-15</inkml:trace>
  <inkml:trace contextRef="#ctx0" brushRef="#br0" timeOffset="92">11899 7863 152 0,'0'22'57'0,"6"-17"-30"0,-3 5-14 15,3-4 19-15,0 4-12 0,0 1-3 16,-3 2-8 0,0-2-1-16,0-1-5 0,0 1-13 0,0-3-5 15,-3-3-40 1,0-5-51-16,3-3 20 16</inkml:trace>
  <inkml:trace contextRef="#ctx0" brushRef="#br0" timeOffset="93">11902 7736 220 0,'-6'-8'82'0,"-3"8"-44"0,15 0-42 0,-6 0 13 16,3 0-5-16,-3 0-9 16,12 0-6-1,3 3-36-15,0 2-17 16,0 1-14-16,0-1-4 0</inkml:trace>
  <inkml:trace contextRef="#ctx0" brushRef="#br0" timeOffset="94">12066 7789 152 0,'-3'3'57'0,"3"-3"-30"0,-6 0-16 16,3 3 18-16,0 5-6 15,-3 0-1-15,0 5-10 16,-3 0-5-16,0 3-4 15,0 2-3-15,3 4 3 0,3-4-2 16,0 1 2-16,6-4 0 0,3-4 1 16,0-3-2-1,3-3-2-15,0-2 3 0,0-6 0 16,0-2-4 0,-3-3-1-16,6 0 1 0,-3-2 0 15,-9-4 1-15,0-2 2 16,6-5 1-16,-6 5 1 15,-3 3-2-15,3 3 1 16,0 2-4-16,9 16-2 16,3 5 4-1,-1 0-3-15,1 3 1 16,-3-3 1-16,3 0 0 16,0 1-22-16,0-4-8 0,-3-2-29 15,3-3-48 1,0-2 22-16</inkml:trace>
  <inkml:trace contextRef="#ctx0" brushRef="#br0" timeOffset="95">12218 7641 180 0,'-6'0'68'0,"6"3"-36"0,3 7-35 16,0 1 13-16,0 8 2 15,0 4 4-15,3 17 9 16,-3-6 5-16,0-2-16 16,0-5 5-16,-1-4 2 0,1-1-11 0,-3-7-3 15,0-1-5-15,0-4 1 16,3-2-9 0,0-5-1-16,3-3-7 0,0-3-4 15,3-5 1-15,0 0 0 16,6-5 3-16,0 3 3 15,3 7 5-15,0 3 3 16,-3 5 11 0,-4 3 6-16,-2 3 9 0,-3 2 6 15,-6 0-1-15,-6-2 3 16,-6 2-17-16,1-5-6 16,-7-3-14-16,0 0-6 15,0-2-23-15,0-3-8 16,0-3-17-16,3-2-5 0,3-3-25 15</inkml:trace>
  <inkml:trace contextRef="#ctx0" brushRef="#br0" timeOffset="96">12426 7617 236 0,'6'16'88'0,"0"-3"-48"0,3 11-34 15,-6-8 22-15,0 5-6 16,0 8 1-16,0 6-10 16,0-3-3-16,0-1-6 15,0-2-7-15,0-2-1 0,3-6-36 0,-3-5-15 16,3-3-60 0</inkml:trace>
  <inkml:trace contextRef="#ctx0" brushRef="#br0" timeOffset="97">12521 7863 228 0,'0'0'88'0,"3"3"-48"0,15 2-51 0,-9 1 13 16,3-1 5-16,0 0 4 0,3-2 7 15,0 0 1 1,0-3-10-16,-1-3-3 0,1-5 0 0,0 0-5 15,-3-5-3-15,-3 2 1 16,-3 1 0-16,-3-1-13 16,-6 0-5-16,-6 1 1 15,-3 2 0-15,0 3 11 16,-6 2 3-16,-5 6 4 16,2 5 2-16,3 7 5 15,3-1 4-15,3 2 7 16,3-1 6-16,6 1-9 15,9 3-3-15,6-3-5 16,3 0 0-16,3-3-17 16,3-3-8-16,2-2-29 15,4-5-10-15,3-3-43 16</inkml:trace>
  <inkml:trace contextRef="#ctx0" brushRef="#br0" timeOffset="98">12917 7747 292 0,'-18'-3'110'0,"15"6"-60"0,-6 0-58 0,6-1 18 15,0 4-7-15,0-1 3 16,0 3-3-16,3 5 0 16,0 6-1-16,3 2-4 0,6 0 1 15,0 0 1-15,-3-2 0 16,-3 2 2-16,-3 0 3 15,-6 3 2-15,-3-6 3 0,-11 1-18 16,-7 2-9-16,-3-5-80 31,0 2-71-31,3-10 51 0</inkml:trace>
  <inkml:trace contextRef="#ctx0" brushRef="#br0" timeOffset="99">10125 13764 80 0,'-6'-3'33'16,"12"0"-18"-16,-3 1 2 0,-3 2 14 0,3 0-3 16,-3 0-2-16,0 0-8 15,6 0-1-15,-3 2-4 16,3 4 0-16,3-1-7 15,-3 8 5-15,0 3 4 0,-3 0-7 16,3 2-2-16,0-2-2 16,0 0 0-16,0 0 0 15,0-3 0-15,0-2 0 16,-1-3 0-16,-2 0 0 16,0-3 0-16,0 0 2 0,3-2 1 15,0-3-1-15,0 0 1 16,0-3-2-16,6-2 2 15,3 0-9-15,-3-1 0 16,0-1 0-16,0 1 1 16,0 1-6-16,0 0-3 15,-4 2-34-15,-2-5-16 16,0 8-33 0</inkml:trace>
  <inkml:trace contextRef="#ctx0" brushRef="#br0" timeOffset="100">10229 13883 148 0,'-6'-3'55'0,"6"3"-30"0,0 0-12 0,3 0 19 16,0-5-7-16,0-3 0 16,0-5-8-16,3-1 0 15,0-2-10-15,6-5 5 0,3-2 1 16,3-17 0-16,0 0 0 16,3-5-5-16,5 3 0 15,7-1-1-15,12 1 3 16,-1 0-7-16,4-1-4 15,9 4-3-15,-4 4 0 16,4 6 3-16,-1 5 0 16,-2 6 1-16,-1 2 2 0,-5 6-1 15,-3-1 2-15,-10 6-29 16,-5-1-9-16,-6 4-76 31,-6-4-36-31,-3 1 71 0</inkml:trace>
  <inkml:trace contextRef="#ctx0" brushRef="#br0" timeOffset="101">11533 13110 104 0,'3'-13'41'0,"0"8"-22"0,-6-6-11 15,3 8 11-15,-3-2-3 16,-3-3 1-16,0 3-5 0,-6 0-2 16,0 2-6-16,-8 6-3 0,2 4 2 15,0 9-4-15,3 16 0 16,3 5 1-16,3 0 2 16,3 8-3-16,3-5 0 15,0-6 3-15,3-2 1 16,3-6-1-16,0-2-2 15,0-5-10-15,-3-3-4 16,0-3-31 0,0-3-37-16,-3-2 21 15</inkml:trace>
  <inkml:trace contextRef="#ctx0" brushRef="#br0" timeOffset="102">11304 13319 140 0,'-9'-3'52'0,"9"3"-28"0,0 3-19 16,0-3 11-16,3 0 2 15,3 0 3-15,3-3-7 16,6 1-3-16,0-1-6 16,5 1-6-16,7-1 0 0,0 0-21 15,-3 1-10-15,-3-1-46 16</inkml:trace>
  <inkml:trace contextRef="#ctx0" brushRef="#br0" timeOffset="103">11566 13306 140 0,'0'10'55'0,"3"1"-30"0,-3 0-25 0,3-3 10 16,0 2-6-16,0 3-1 15,-3 1-1-15,0-1 1 16,0-3-22-16,0 1-7 15,0-3-36-15,0 0-12 16</inkml:trace>
  <inkml:trace contextRef="#ctx0" brushRef="#br0" timeOffset="104">11551 13216 96 0,'-3'-13'35'0,"6"-3"-18"0,3-5-60 15,-3 13-12-15</inkml:trace>
  <inkml:trace contextRef="#ctx0" brushRef="#br0" timeOffset="105">11688 13094 116 0,'0'16'44'0,"3"-3"-24"0,-3 38-15 0,0-33 13 16,0 6-8-1,0 2-1-15,0-2-3 0,0 3-1 16,0 2-3 0,3-5-2-16,0-6 1 0,-3-2-48 15,3-3-37-15,0-2 24 16</inkml:trace>
  <inkml:trace contextRef="#ctx0" brushRef="#br0" timeOffset="106">11765 13306 120 0,'6'5'46'0,"0"0"-24"0,3-2-21 0,-3 0 8 0,3-1-1 16,0-2 2 0,0 0-5-16,0-2-1 15,6 2-2-15,-3-3-2 0,-4 0 3 0,1-2-11 16,-3-3-2-16,-9 3-8 15,-3 0-11 1,0-1 9-16,-5 4 13 16,-1 2 7-16,-3 2 12 15,0 6 7-15,0 3 3 16,3-1 2-16,3 6 0 16,6 3 2-16,3-3-10 15,3 0-2-15,6-3-8 16,3-3-2-16,12 1 2 0,6-6-14 15,2 1-7-15,1-9-67 16</inkml:trace>
  <inkml:trace contextRef="#ctx0" brushRef="#br0" timeOffset="107">12209 13274 108 0,'0'5'41'0,"0"3"-22"0,0 6-5 0,0-4 15 0,0 1-5 16,0 5 0-1,0 0-9-15,0-1-4 16,0-1-6-16,0-4-2 0,3-2 1 15,-3-3 0-15,0 1 0 0,0-1-2 16,0-5 1-16,0 0 2 16,3-5 2-16,0-6-1 15,0 1-1-15,0-4-6 16,0-4 1-16,0-1-5 16,0 3-1-16,0 3 3 15,2 0 1-15,1 2-3 16,0 6-1-16,0 2 5 15,3 6 2-15,0 2-2 16,0 3 1-16,-3 3 0 16,-3-1 2-16,0 1 1 15,0 2 3-15,-3-2-3 0,0-3-2 16,0-8 2-16,3-3 0 16,3 1-1-16,3-4-2 15,0-2-2-15,6-2 1 16,-3-1 1-16,-1 3 0 15,1 0-3-15,0 3 0 16,-3 2-1-16,0 6 3 16,0 2 2-16,-3 3 2 15,0 0-4-15,-3 0-1 16,0 0 1-16,0 3 2 16,0-1-9-16,-3-5-2 15,3 3-44 1,-3-8-49-16,0 0 24 0</inkml:trace>
  <inkml:trace contextRef="#ctx0" brushRef="#br0" timeOffset="108">12486 13266 116 0,'0'8'44'0,"6"0"-24"0,-6 8-13 15,2-8 13-15,1 2-4 16,0 1 3-16,0 2-8 15,3-2-2-15,-3-3-3 16,9 0-4-16,0-3-1 16,6-13 2-16,-3 0 0 15,-3 0-8-15,-3-2-4 16,0-1 2-16,-3 0 4 16,-3 4 6-16,0-1 3 15,0 2 2-15,-3 4 2 16,3 2-7-16,0 2-2 15,-1 4 1-15,1 2 3 16,3-1-4-16,0 1-1 16,0 6 0-16,0-1 2 15,3 0-19-15,0-5-6 16,3-3-52 0</inkml:trace>
  <inkml:trace contextRef="#ctx0" brushRef="#br0" timeOffset="109">12786 13256 168 0,'-24'-3'66'0,"21"3"-36"0,-6 3-35 15,9-1 10-15,-3 1-3 16,3 0 1-16,0 2-1 16,3 3 1-16,3 2-2 15,6 4 2-15,-3-1 0 0,6 3 1 16,-9 2 2-16,-3-2 8 15,-6 0 5-15,-3-3-3 16,0 0 1-16,-3-2-8 16,-3-3-1-16,0-3-4 15,1-2-1-15,-1-3-17 16,3-3-5-16,3-5-26 0,3-8-12 16,3-2-24-1</inkml:trace>
  <inkml:trace contextRef="#ctx0" brushRef="#br0" timeOffset="110">12932 13033 180 0,'0'3'68'0,"3"5"-36"0,0 10-33 0,0-4 15 0,0 12 7 16,-3 9 7-16,0 4-8 15,0 1-4-15,-3 5-9 16,3-8-3-16,0-3 0 0,0-2-5 15,0-3-1 1,0-5-41-16,0-5-19 0,0-6-32 16</inkml:trace>
  <inkml:trace contextRef="#ctx0" brushRef="#br0" timeOffset="111">12828 13242 228 0,'12'-8'85'0,"-3"6"-46"0,6-6-39 0,-4 3 16 15,4-1-11-15,3 1-3 16,6 0-4-16,6 2-1 16,-3 8-73-16,-1 1-32 15,1-1 28-15,-3 3 15 16</inkml:trace>
  <inkml:trace contextRef="#ctx0" brushRef="#br0" timeOffset="112">13212 13282 144 0,'-3'3'55'0,"6"2"-30"0,0 0-14 0,0 1 15 0,6-1 1 15,6 0 3-15,-1 0-14 16,1-2-7-16,3 0-5 16,0-3-1-16,0-3 0 0,-3 0 1 15,-3-2 2-15,-3 0-12 16,-3 0-5-16,-3-3-6 16,-6 0-3-16,-3 2 3 15,-3 4 2-15,-9 2 7 16,-6 2 4-16,0 4-2 15,3 2 2-15,4 2 6 16,5 1 6-16,3 5 2 16,6 2 2-16,3-2-4 15,9-3 0-15,6 1-5 0,2-4-2 16,1 1-7-16,6-3-4 16,0-6-52-1,0-4-43-15,5-12 34 16</inkml:trace>
  <inkml:trace contextRef="#ctx0" brushRef="#br0" timeOffset="113">13575 13234 208 0,'-9'-2'77'0,"6"4"-42"0,-3 6-43 0,3 0 12 16,-3 6 0-16,-6 1 2 0,0 4 0 15,-5 5-1 1,-1 0-3-16,0-3 1 0,3 0 0 15,3-3-37-15,0-2-14 16,0-5-38-16</inkml:trace>
  <inkml:trace contextRef="#ctx0" brushRef="#br0" timeOffset="114">13402 13253 200 0,'0'0'74'0,"6"3"-40"0,3 2-27 16,3 0 18-16,0 3-4 16,3 3 2-16,0-1-11 15,0 4-4-15,0-4-5 16,-4 6-3-16,1-3 1 0,0 3-26 0,0-3-8 16,0-2-49-1,0-8-44 1,0-9 44-16</inkml:trace>
  <inkml:trace contextRef="#ctx0" brushRef="#br0" timeOffset="115">13655 13311 192 0,'3'11'74'0,"0"-1"-40"0,0 4-40 0,0-4 14 15,0 3-5-15,0 1 1 16,0-4-5-16,0 1-1 15,0-1-74-15,-3-2-34 16,6-2 47-16,0-9 25 16</inkml:trace>
  <inkml:trace contextRef="#ctx0" brushRef="#br0" timeOffset="116">13673 13200 208 0,'-9'-21'79'0,"12"8"-42"0,0 18-43 16,-3-5 12-16,0 0-9 16,0 0 2-16,6 3-21 15,3-1-8-15,0 6-27 16,9 0-9-16,-3 0 8 0,-3-3 8 16</inkml:trace>
  <inkml:trace contextRef="#ctx0" brushRef="#br0" timeOffset="117">13798 13242 140 0,'0'3'55'0,"-3"0"-30"0,-3 2-14 0,6 0 18 16,-3 1-13-16,3 2-1 16,0-1-9-16,0 1-4 15,3 3-1-15,3 0 3 0,0 2 5 16,0 3 1-16,-3-3 2 16,0 3 0-16,-3-3 0 15,-6 0-4-15,0-2 0 16,-6-1-5-16,0-2 0 0,-5 0-6 15,2-2 0-15,0-4-23 16,3-2-11-16,0 0-31 16</inkml:trace>
  <inkml:trace contextRef="#ctx0" brushRef="#br0" timeOffset="118">13980 13018 228 0,'-3'-3'88'0,"6"6"-48"0,-3 7-42 15,0 1 17-15,0 5-2 16,0 18 4-16,-3 6-7 16,0 2-3-16,3-2-4 0,-6 7-3 0,6-4 3 15,0-6-9-15,-6-3-1 16,3-5-42-16,0-5-20 15</inkml:trace>
  <inkml:trace contextRef="#ctx0" brushRef="#br0" timeOffset="119">13831 13264 216 0,'9'-11'82'0,"9"6"-44"0,3-3-40 0,-4 8 14 0,4-3-8 16,3 0-1-16,3-4-12 16,0-4-4-16,-1 3-82 15,4 0-34 1</inkml:trace>
  <inkml:trace contextRef="#ctx0" brushRef="#br0" timeOffset="120">14438 13277 64 0,'-3'-8'24'0,"6"5"-12"0,-3-2-1 15,0 5 12-15,0 0 1 16,0 0 9 0,0 8-11-16,0 2-7 15,0 4-3-15,0-1-7 16,0 5-3-16,0-2 1 0,0 0-2 15,3 0-1-15,0-5 9 0,3-3 4 16,0 0-2 0,0-3-1-16,3-8-6 0,0 1-1 15,0-6-1-15,-3 0-2 16,0-3-2-16,0 6 1 16,0-1 1-16,0 4 0 15,0 2-3-15,-1 5 0 16,4 0-1-16,0 3 3 15,3-2 0-15,3-4 3 16,6 1 10-16,-3-3 7 16,0-3-8-16,-3-5-3 15,-1-2-3-15,-2-1-1 16,-3-2-20-16,-3 0-7 16,-3-3-26-16,-3 0-53 15,0 0 13-15</inkml:trace>
  <inkml:trace contextRef="#ctx0" brushRef="#br0" timeOffset="121">14691 13068 112 0,'6'16'44'0,"0"2"-24"0,3 19-13 16,-3-13 13-16,-3 2 10 15,0 4 8-15,0 1-14 16,0-2-3-16,0-2-13 0,-3-6-3 0,3-2-1 15,-3-6 0-15,3 0 0 16,-3-5-2-16,6-5-6 16,0-9-4-1,0-4-5-15,3-3-2 16,-3-1 3-16,2 4 5 16,1-1 2-16,3 6 0 15,-3 5 10-15,0 5 4 16,0 3 2-16,0 5 1 15,-3 6-6-15,0-3-4 16,0-3-4-16,0-2 1 16,3-1-17-16,-3-2-8 15,3-3-24-15,0-2-41 16,0-8 17-16</inkml:trace>
  <inkml:trace contextRef="#ctx0" brushRef="#br0" timeOffset="122">14995 13303 140 0,'6'-2'52'0,"-3"2"-28"0,3 2-15 16,0 1 16-16,0 0-5 16,0-3 0-16,-1 0-2 15,1 0-2-15,0 0-8 16,0 0-1-16,-3-3 3 0,0 0-6 16,-3-2 0-16,0 0 0 15,0-1 0-15,-3-2-5 16,-3 1-1-16,-3 1 1 15,-2 1 2-15,-4 2 0 16,0 3-1-16,0 3-2 16,0 2 1-16,3 3-1 0,3 0 0 15,3 3 2-15,3 2 2 16,3 3-1-16,6 2 2 16,3-2-2-16,3-3-1 15,0-2-4-15,3-8 0 16,0-1-25-16,0-2-10 15,-1-5-24 1,4-3-35-16,-3 0 26 16</inkml:trace>
  <inkml:trace contextRef="#ctx0" brushRef="#br0" timeOffset="123">15126 13277 108 0,'0'5'44'0,"0"6"-24"0,0 5-8 15,0-9 13-15,-3 1 0 16,3 3 2-16,-6-6-11 15,0 1-4-15,3-1-7 16,0-2-4-16,0-1 2 0,3-2 0 16,3-2 1-16,0-1 0 15,3-2 0-15,3-3-5 16,0 2 1-16,3 1 0 16,0 5 2-16,-1 3 3 15,1 2 2-15,0 3-1 16,-3 3-1-16,0-1-6 15,0 1 1-15,-3-3-9 16,0 0-4-16,0-3-62 16,9-5-40-16,0-8 43 15</inkml:trace>
  <inkml:trace contextRef="#ctx0" brushRef="#br0" timeOffset="124">15581 13261 76 0,'0'3'30'0,"0"2"-16"0,0 3 10 16,0-3 19-16,0 3-3 15,0 5 1-15,3 0-10 16,0 3-2-16,0 0-16 16,-3-3-1-16,3 1-1 0,0-4-2 15,0 1 2-15,-3-3-4 16,0-3 1-16,0 0 1 15,0-5 5-15,0 0 3 16,0 0 4-16,0-2-7 16,0-1-3-16,3-5-4 0,-3 0 0 15,3-5-6-15,0 0-1 16,3-3-2-16,3 0-2 16,3-3 0-16,0 6 0 15,3 0 3-15,-4 5 2 16,-2 0-5-16,6 6-10 15,-3 2-2 1,-3 2-5-16,0 3-2 16,-3 1-20-16,0-1-10 15,6-2-47 1</inkml:trace>
  <inkml:trace contextRef="#ctx0" brushRef="#br0" timeOffset="125">15807 13332 124 0,'-3'3'49'0,"3"0"-26"0,3 2-16 0,0 6 15 16,3-4 2-16,3 1 5 15,3-2-2-15,0 2-2 16,0-6-13-16,3-2-3 0,0-5 1 15,-3 0-6-15,0-1 0 16,-1-2-7-16,-2 1 0 16,-3-1-4-16,-3-3 2 15,-3 3-2-15,-3-3 2 16,-6 4-6-16,-2-1-3 16,-1 5 5-16,-3 0 3 15,-3 6 4-15,3 2 1 16,0 3 3-16,3 3 1 15,0 5 3-15,3 2 3 0,3-2-4 16,3-3-3-16,3 1-1 16,6-4-1-16,3 1 0 15,6-3 0-15,3-3-7 16,3-5 0-16,0 0-15 16,11-5-5-16,-5-1-2 15,-3-4 3-15,-3-1 9 16,-3 1 8-16,-6-1 10 15,-3 0 7-15,-3-2 5 16,-3 3 4-16,-3 2 0 16,-9 2-1-16,-6 1 0 15,0 5 3-15,0 3-9 16,3 7-3-16,0 4-2 0,3-1-1 16,3 0-2-16,6 0 1 15,3-2-2-15,0-1-1 16,6-4 5-16,6-4 4 15,0-2-5-15,0 0 0 16,0-2-9-16,-3-4-2 16,-3-4 6-16,-1 2 2 15,-2-3 3-15,-3 3 0 16,0 0 4-16,-3 3 3 16,0 2-4-16,0 3-2 15,0 6-5-15,3 2-2 0,0 0 1 16,0 2 2-1,3 1-2-15,0-1-2 16,3-2-18-16,0 0-9 0,3-2-35 16,6-4-44-1,9-2 31-15</inkml:trace>
  <inkml:trace contextRef="#ctx0" brushRef="#br0" timeOffset="126">16263 13282 156 0,'-15'-10'57'0,"0"2"-30"0,0 10-27 16,6 1 10-16,-3 2 0 0,0 3 1 16,1 3-5-16,-1 2-4 15,3 5-1 1,3 1-1-16,3-1 2 0,3 1 1 0,3-3 1 16,6-3 0-16,3-2 2 15,2-3 3-15,1-6 5 16,0-2-6-16,0-8-2 15,0-5-6-15,-3-5-2 16,-3-1 3-16,-3-2 1 16,-3-3 6-16,-3-8 5 15,-3-2-1-15,0 0 3 16,-3-1-4-16,-3 6 1 16,3 8-5-16,3 5 1 15,0 3-3-15,0 5 2 16,3 8-6-16,0 8-3 0,3 8 1 15,3 10 2 1,3 3 4-16,0 3 4 16,0 0-6-16,3-1-4 15,0-4 2-15,-1-3 1 0,1-3-27 16,0-5-12-16,0-3-29 16,0-5-10-16,0-5-13 15</inkml:trace>
  <inkml:trace contextRef="#ctx0" brushRef="#br0" timeOffset="127">16415 13264 196 0,'-3'-6'74'0,"3"4"-40"0,0 4-27 0,0-2 18 15,0 6-7-15,3 2 0 16,0 2 3-16,0 3 3 16,-3 1-12-1,0 1-5-15,0 1-2 0,0 0-8 0,0-3-2 16,0-2-51-16,0-6-23 15,6-2-23 1</inkml:trace>
  <inkml:trace contextRef="#ctx0" brushRef="#br0" timeOffset="128">16400 13200 216 0,'-3'-18'82'0,"3"33"-44"0,0-23-53 0,0 8 8 0</inkml:trace>
  <inkml:trace contextRef="#ctx0" brushRef="#br0" timeOffset="129">16412 13195 222 0,'9'5'-91'0,"5"3"30"15,4 0 17-15</inkml:trace>
  <inkml:trace contextRef="#ctx0" brushRef="#br0" timeOffset="130">16534 13319 192 0,'3'24'74'0,"-3"-11"-40"0,3 3-27 16,-3-11 18-16,0 1-9 15,0-1-1-15,0 0-5 16,0-5 1-16,0 0-6 16,0 0 8-16,0-2 4 0,0-4-3 15,0 1 0-15,0-3-6 16,3-3 0-16,0-2-3 16,3-3 2-16,-1 0-6 0,4 3-3 15,0 5 1-15,0 3 0 16,3 2 3-16,0 6 1 15,0 5 1-15,0 0 2 16,0 8-3-16,-3-3 0 16,0 0-8-16,-3-2-4 15,3 2-50 1,-1-2-22-16,4-6-11 16,3-2 0-1</inkml:trace>
  <inkml:trace contextRef="#ctx0" brushRef="#br0" timeOffset="131">16864 13290 196 0,'-3'-13'74'0,"3"10"-40"0,-3-5-22 15,0 8 21-15,0 0 1 16,-3 0 4-16,-3 3-19 16,0 2-6-16,-3 3-8 15,1 5-6-15,-1 6-2 0,3 2-1 16,3-2 3-16,3-1-2 15,6 1 1-15,3-4 2 16,3-1 2-16,3-4-8 16,2-4-3-16,1-4-6 15,3-4-2-15,0-4 5 16,-3 1 5-16,-3-6 6 16,-3 1 3-16,-3-3 8 0,0-1 4 15,-6-2-10 1,0 6-1-16,0 2-5 0,0 5-2 15,6 9 3-15,0 7 0 16,0 5 7-16,-1 11 6 16,-2 11 14-16,-3 13 8 15,-6 0-12-15,-11-3-2 16,-16 1-17-16,-15 1-6 16,-17-9-74-16,-27-4-31 15,8-20-14 1</inkml:trace>
  <inkml:trace contextRef="#ctx0" brushRef="#br0" timeOffset="132">14417 15946 92 0,'12'-5'35'0,"-12"8"-18"0,0-1-7 0,0-2 36 15,-6 8-1 1,-9 3-9-16,1 2-7 16,-4-2-13-16,-3 5-5 15,0 5-6-15,0-3-6 0,-6 1 0 16,-2-3 1-16,2 0 2 15,3-6 3-15,3 3 4 16,3-2 0-16,6-3 2 16,6 0-11-16,3 2-4 0,6 1-1 15,12 5 3-15,6 2 1 16,0 4 3-16,3 4-1 16,0-2-1-16,5-3 1 15,-5-2-1-15,3-4-3 16,-6-1 0-16,-3-1-16 15,-3-5-5-15,-1 0-19 16,-2-3-5-16,-3-2-28 16</inkml:trace>
  <inkml:trace contextRef="#ctx0" brushRef="#br0" timeOffset="133">14277 16190 160 0,'-8'-5'60'0,"5"5"-32"0,0 0-15 0,3 0 19 16,0 0-7-16,6 0-2 16,2-3-7-16,7 0-2 15,12-2-8-15,6 0 0 0,9-1 4 16,11 1 5-16,10 2 3 15,2 1-7-15,4 2-4 16,-7 0-4-16,1 2 0 0,-7 1-2 16,-2 2-1-1,-7 1 3-15,-5-1 0 0,-6 0-4 16,-7-2 1-16,-5-3-18 16,-3-3-5-16,-6 1-55 15,0-4-66 1</inkml:trace>
  <inkml:trace contextRef="#ctx0" brushRef="#br0" timeOffset="134">15417 16190 88 0,'-5'-5'35'0,"5"5"-18"0,0 2-20 16,2 4 8-16,1 1 9 0,3 7 6 15,0 12 3-15,0 6 1 16,0-3-9 0,0 5-4-16,0 1-4 15,0-1 0-15,-3-2-4 16,0-8 0-16,0-3 3 0,-3-5 8 0,0-3 5 16,0-5 2-16,0-3 2 15,0-5-9-15,-3-8-1 16,0-5-7-16,-3-5-2 15,0 2 0-15,0-8 0 16,0-16-5-16,3 6-1 16,3 2 3-16,3 0 1 0,3 3 0 15,3 3-2-15,0 5-2 16,3 5 1-16,3 5 1 16,6 11 0-16,-3 5 2 15,-1 3 1-15,-2 3 1 16,-3 5 0-16,-3 5 0 15,-6 0 0-15,0-5 0 16,-3-3 0-16,-9 0-7 16,0 1-2-16,-3-6-27 15,0-3-9-15,1-5-17 16,-1 0-4-16,3 0-15 16</inkml:trace>
  <inkml:trace contextRef="#ctx0" brushRef="#br0" timeOffset="135">15623 16200 116 0,'9'3'44'0,"-3"8"-24"0,6-1-10 0,-3-4 14 16,-3 4 0-16,-1 3 1 16,-2 3-3-16,3-3 1 15,-3 1-13-15,-3-4-1 0,0-2 1 16,0 3-6-16,0-9 0 15,0 6 0-15,0-8 0 16,0 0-2-16,0-8-2 0,0-5 1 16,0 0-1-1,0 0-3-15,3 2 2 16,0-2-1-16,3 2 0 0,0 1 0 16,0-3 0-16,6 7-9 15,3-2-3 1,0 3-26-16,-3-3-9 0,0 5-24 15,0 1-13 1,-1-1 44-16</inkml:trace>
  <inkml:trace contextRef="#ctx0" brushRef="#br0" timeOffset="136">15846 16198 140 0,'0'5'52'0,"3"6"-28"0,0 2-24 15,0-5 10-15,0 5-6 16,0 6-1-16,0-1-1 0,0-2 1 15,0 3-2 1,0-6-3-16,-3-5-1 0,0 5-62 16</inkml:trace>
  <inkml:trace contextRef="#ctx0" brushRef="#br0" timeOffset="137">15852 16118 160 0,'-6'-5'63'0,"6"5"-34"0,3 0-85 0,-3 0-10 15,0 0 10-15,6 0 12 0</inkml:trace>
  <inkml:trace contextRef="#ctx0" brushRef="#br0" timeOffset="138">15938 16293 112 0,'0'48'44'0,"0"-43"-24"0,0 3-15 16,0-8 13-16,0 0-1 16,0 0 1-16</inkml:trace>
  <inkml:trace contextRef="#ctx0" brushRef="#br0" timeOffset="139">15944 16335 252 0,'6'-21'7'0,"6"5"-1"0,3-5-6 16,0 0-1-16,3 0-4 15,0 2 1-15,0 6 4 16,-1 5 2-16,1 8 0 0,0 8 1 15,-3 5-2 1,-3 11 2-16,-3 0 0 0,-3 0 3 16,0-3-3-16,0-3-2 15,-3-4-11-15,0-1-4 16,-3-5-31 0,0-3-41-16,0-5 16 15</inkml:trace>
  <inkml:trace contextRef="#ctx0" brushRef="#br0" timeOffset="140">16230 15968 140 0,'9'5'52'0,"-6"8"-28"0,0 22-24 0,0-17 10 0,0 3 2 15,0 6 5-15,0 4-7 16,0 1-3-16,0 13-4 15,0-10 0-15,0 2 0 0,0-8-28 16,0-5-12-16,3-6-33 16</inkml:trace>
  <inkml:trace contextRef="#ctx0" brushRef="#br0" timeOffset="141">16165 16132 196 0,'3'-8'74'0,"3"2"-40"0,11 6-42 0,-5 0 10 16,0 0-6-16,0-2 0 16,0 2-11-16,3 0-5 15,0 2-42-15,0-2-18 16,0 8 29-16,2-5 13 15</inkml:trace>
  <inkml:trace contextRef="#ctx0" brushRef="#br0" timeOffset="142">16388 16155 148 0,'-9'3'55'0,"6"5"-30"0,0-3-23 0,3 1 12 0,0-1-9 16,0 0-3-16,3 3 1 15,3 0 2-15,0 3-2 16,0-1 3-16,6 6 0 0,-3 5 0 15,-9-2 1-15,0-3 5 16,-3 0 2-16,-3-1-7 16,-3-1-2-16,-3-6-14 15,0-3-7-15,0 3-55 16,0-3-41 0,3-5 44-16</inkml:trace>
  <inkml:trace contextRef="#ctx0" brushRef="#br0" timeOffset="143">16769 16190 140 0,'-6'0'55'0,"6"3"-30"0,0 2-25 16,3-3 13-16,0 1 4 16,0 5 7-16,3-3 4 15,3-5 3-15,0 6-16 16,3-6-5-16,-1 0-2 0,1-6-4 15,6 4-3-15,3-9 2 16,-3 6 0-16,-3-3-8 16,-6 0-2-16,0 0 2 15,-12 0 0-15,0 0-2 16,-9 5 2-16,0 1-2 16,-3 2 0-16,-3 2 4 15,0 1 3-15,3 10 1 0,1-2 2 16,2 2-2-1,3 0-1-15,6 6 3 0,3 5 2 16,6-3-2-16,3-5-2 16,2 2 0-16,10-4-1 15,3-7-16-15,3-1-4 16,0-4-39 0,-3-2-47-16,-1-10 25 15</inkml:trace>
  <inkml:trace contextRef="#ctx0" brushRef="#br0" timeOffset="144">17135 16171 220 0,'-24'3'82'0,"9"2"-44"0,3 6-47 16,9-3 14-16,-3 2-5 16,0-2 0-16,1 6 0 15,-1-1 0-15,0 8 0 16,0-5-18-16,3-3-5 0,0-5-64 15</inkml:trace>
  <inkml:trace contextRef="#ctx0" brushRef="#br0" timeOffset="145">16986 16200 196 0,'0'-5'74'0,"6"8"-40"0,3-1-33 0,-3 1 16 16,3-3-7-16,3 8 2 15,0-3-7-15,3 1-3 16,-1 2-1-16,4-3-1 0,0 0 0 16,-3-2-16-16,0 2-4 15,0-2-52 1,-3-3-42-16,3-8 39 16</inkml:trace>
  <inkml:trace contextRef="#ctx0" brushRef="#br0" timeOffset="146">17239 16007 204 0,'-6'-2'77'0,"6"2"-42"0,0 2-41 15,0 17 5 1,3-1 2-16,-3 6 11 16,3 3 4-16,-3 2-7 15,3 2-3-15,0 12-2 0,0-6 0 16,3-5 0-16,-3-6-31 15,0-5-12-15,0 0-42 16</inkml:trace>
  <inkml:trace contextRef="#ctx0" brushRef="#br0" timeOffset="147">17162 16163 220 0,'-9'-10'82'0,"9"7"-44"0,3-5-40 0,0 6 17 16,3-1-5-16,3-2 2 15,0 2-6-15,2 0-4 16,4 1-1-16,6-4-4 0,-3 6 2 16,-3 0-32-16,6 6-15 15,-3-4-47-15</inkml:trace>
  <inkml:trace contextRef="#ctx0" brushRef="#br0" timeOffset="148">17433 16203 120 0,'3'21'46'0,"0"-15"-24"0,0 7-10 0,-3-8 13 0,0 3 2 16,0 3 3-16,0-3-5 15,0-3-3-15,0 0-12 16,-3-2 2-16,3-6 2 0,0 0 4 15,0 1 1-15,-3-1-4 16,0-2-1-16,3-3-11 16,0 0-1-16,3-5-4 15,0 0 0-15,3-1-9 16,-1 1-3-16,4 5-22 0,3 0-7 16,0 0-10-16,3 0-3 15,3 3-2 1,-3-3-4-16,3 8 32 15,-3-3 23-15,-4 1 13 16,-2-1 36-16,0 3 17 16</inkml:trace>
  <inkml:trace contextRef="#ctx0" brushRef="#br0" timeOffset="149">17596 16155 244 0,'-9'8'42'16,"3"0"-23"-16,-2 6-11 0,2-1-2 16,0 0-3-16,0 6 0 15,3 2-3-15,3-3-3 0,6-2 2 16,0-13 0-1,0 5 1-15,2-8 0 0,1-8-9 16,0-3-4-16,0 1 7 16,-3-1 2-16,0-2 6 15,-3 7 1-15,0-1 10 16,0 7 3-16,-3 0 4 16,6 5 0-16,0 8-3 15,0 8 2-15,3-2-12 16,6 2-7-16,3-8-58 15,5-2-26-15,10-9-10 16</inkml:trace>
  <inkml:trace contextRef="#ctx0" brushRef="#br0" timeOffset="150">18019 16153 168 0,'0'0'63'0,"3"2"-34"0,-3 12-30 0,3-4 12 15,0 4 1-15,-3 1 3 16,0 7-6-16,3 1-3 15,-3 1-3-15,0-3-3 0,3-5-28 16,6-3-71 15</inkml:trace>
  <inkml:trace contextRef="#ctx0" brushRef="#br0" timeOffset="151">18105 16158 100 0,'0'0'38'0,"3"11"-20"0,3 2-21 0,-3-5 8 0,0 2 9 16,0 4 6-16,0 2 1 16,-3 2 2-16,0 3-9 15,0-5-3-15,0-3-6 16,3-2-4-16,0-6 0 0,3-5 7 15,0-13-1 1,0 0 0-16,3 2-1 16,0-5-1-16,0 3-1 15,0 2 0-15,0 4 0 16,0 4 2-16,-1 6-3 16,4 7 0-16,6 11-3 15,-9-2-1-15,3-1 1 0,-3-2 0 16,0-3-11-16,0 1-5 15,3-4-39 1,3-7-47-16,0-3 23 16</inkml:trace>
  <inkml:trace contextRef="#ctx0" brushRef="#br0" timeOffset="152">18525 15973 172 0,'-9'-16'66'0,"-9"16"-36"0,6-3-35 16,0 6 60-16,3 2-25 0,1 6-13 16,-4 10-9-16,3 6-6 15,3 4-2-15,3 6 1 0,0 0-4 16,3 3 0-16,3-3 4 16,0 0 1-16,0-8-25 15,0-2-11-15,0-9-63 16</inkml:trace>
  <inkml:trace contextRef="#ctx0" brushRef="#br0" timeOffset="153">18364 16171 196 0,'0'-8'74'0,"6"3"-40"0,6 2-42 0,-6 1 12 15,3-1-6-15,0-2 0 16,15 5 4 0,0 5-1-16,-7 0-5 0,-2 6-2 15,0 2 0-15,-6 3 2 16,-3 5 2-16,0 11 1 16,-3-5 1-16,0-4 2 15,3-1-1-15,0-7 2 16,3-1 7-16,3-9 3 15,0 0 5-15,0-15 1 0,-1-6-4 16,-2-3-1-16,-6 6 3 16,-3-6 1-1,-6 4-1-15,-6-1 0 0,-2 2-7 16,-7 4-4-16,-3-1-23 16,3 3-11-16,6 3-41 15,6 0-16-15</inkml:trace>
  <inkml:trace contextRef="#ctx0" brushRef="#br0" timeOffset="154">19091 16230 116 0,'-9'0'44'0,"3"0"-24"0,-3 7-17 0,6-1 10 0,-3 4 0 16,0 9 5-16,0-3 5 16,0 2 6-16,3-2-16 15,3 0-5-15,3-3-1 0,3 0-4 16,3-5 0-16,3-2 5 15,3-4 3-15,0-2-2 16,2-2 0-16,-2-4-5 16,-3-7-3-16,-3 3 2 15,-15-12 2 1,-3 9 0-16,-3 0-3 16,-3 0-1-16,-2 7 0 15,-1-1 1-15,0 1-8 16,3 1-3-16,3 2-20 15,3-2-6-15,3 5-39 16,0-3-33-16,6-2 41 16</inkml:trace>
  <inkml:trace contextRef="#ctx0" brushRef="#br0" timeOffset="155">19171 16203 172 0,'6'13'66'0,"12"1"-36"0,-3 9-33 0,-9-7 13 0,-3 3 6 16,0-6 5-16,-3 6 2 16,0-4 1-16,0-4-13 15,0-6-4-15,0-2-3 16,0-3 0-16,0 0 2 0,2 0-3 16,4-13 0-16,0-1-3 15,3-4-1-15,0-3-1 16,3 10 0-16,0 1 0 15,0 4-2-15,0 6 5 16,0 8 3-16,3 8-1 16,0 0 0-16,2-3-3 15,-2 6-1-15,-3-6-28 16,0-5-13-16,3 0-58 16</inkml:trace>
  <inkml:trace contextRef="#ctx0" brushRef="#br0" timeOffset="156">19972 16124 160 0,'-9'-6'63'0,"6"6"-34"0,-9 6-21 15,6-4 16-15,-3 4 1 16,0 2 4-16,-6-3 0 15,0 5 0-15,-3 1-16 16,3 0-8-16,7-1-1 0,8 1-5 16,6-1-2-16,-1-2 2 0,4 13 0 15,-3-2 1-15,0 2 0 16,-3-5 2-16,0 0 1 16,-3-3 1-16,-6-2 2 15,-3-3-3-15,-6 2 0 16,1-7-3-16,-1-3-1 15,3 0-12-15,0-3-7 16,3 1-16-16,3-9-7 16,3-5-13-16,6 3-2 15,9-3-13-15</inkml:trace>
  <inkml:trace contextRef="#ctx0" brushRef="#br0" timeOffset="157">19951 16253 168 0,'-9'11'63'0,"6"26"-34"0,3-11-25 16,3-12 15-16,0-6-2 15,0 2-1-15,3-2 3 16,3-3 2-16,3 1-11 16,-1-6 3-16,1 0 1 0,0-6-5 15,0 1-1-15,3-8 0 16,-9 0 0-16,-3-1-4 0,-3-1-1 15,-3-1 1-15,-3 0 0 16,-6 0 0-16,-3 3 0 16,0 2-7-1,1 1-2-15,2 2-23 0,3 2-6 16,3 1-29-16,6-3-11 16,3 5-11-1</inkml:trace>
  <inkml:trace contextRef="#ctx0" brushRef="#br0" timeOffset="158">20088 16169 180 0,'0'5'68'0,"3"0"-36"0,15 11-33 0,-13-8 15 0,1 3-8 16,0 2 2-16,0 3-5 16,3-3 0-16,0 3-1 15,0-3-2-15,0-2 3 0,0-9-4 16,0-2 0-16,0-10 5 15,-3 4-9 1,0-4-1-16,0-1 1 16,-6-2 0-16,0 2 3 15,0 4 3-15,0-1 6 16,0 2 4-16,0 4-6 16,3 4-3-16,-3 6-1 15,3-2 1-15,3 7-3 16,-3 8 0-16,3-5 1 15,0 0 2-15,-1-3-23 16,1-2-8-16,6-4-28 16,-3-1-38-16,0-6 25 15</inkml:trace>
  <inkml:trace contextRef="#ctx0" brushRef="#br0" timeOffset="159">20341 16211 132 0,'-3'0'52'0,"3"3"-28"0,3-1-30 0,-3 6 8 16,3 5 9-16,0 1 7 16,0 4 4-16,0-2 4 15,0 0-14-15,-3-3-2 0,0-2-3 0,0-1 1 16,0-4 2 0,0-1 8-16,0-2 3 0,0-3-4 15,-3-22 13 1,3 9-15-1,0-3-5-15,0 0-9 16,0 3-1-16,3 0-2 16,3 0 0-1,-1 0-7-15,7 5-2 0,-3 0-27 16,3 2-13-16,3 1-9 16,0 0-1-16,0 0-10 15</inkml:trace>
  <inkml:trace contextRef="#ctx0" brushRef="#br0" timeOffset="160">20597 16140 184 0,'-6'-3'71'0,"-3"3"-38"0,-9 3-25 0,12-1 18 15,-3 1-6-15,0 7-2 16,0 1-4-16,0 2-1 16,0 3-7-16,3 5-4 0,3-2-1 15,3 7-1-15,3-2 2 16,6-8-17-16,3 3-6 15,3-6-30-15,0-5-10 16,0-8-23 0</inkml:trace>
  <inkml:trace contextRef="#ctx0" brushRef="#br0" timeOffset="161">20665 16227 192 0,'3'-3'74'0,"-3"3"-40"0,6 0-42 15,0 3 10-15,0-3 1 16,0 0 3-16,6-3 3 16,0 1 5-16,-3-4-8 15,6 1-3-15,-4-3 0 0,-8 3-2 16,-3-3-1-16,0 3 1 16,-8-1-1-16,-1 1 2 15,-6 0 3-15,0 2 7 16,-3 3 2-16,3 5-7 15,0 3-4-15,3 3-2 16,3 2-1-16,3 6 0 16,6 2 2-16,6 5-3 15,6-7 0-15,0-1-15 0,9-4-6 16,6-7-77 0,6 1-35-16,-4-5 66 15</inkml:trace>
  <inkml:trace contextRef="#ctx0" brushRef="#br0" timeOffset="162">21165 16179 108 0,'0'-5'44'0,"0"5"-24"16,0 0-13-16,0 0 15 0,-3 3 4 16,0 2 7-16,-6 0-3 15,0 6 0-15,0 2-17 16,1 0 1-16,2 11 2 0,3 0-10 15,3-3-6-15,6-2 0 16,2-4 1-16,1-4 0 16,12-8 2-16,-6 2-2 15,3-13-1-15,0-3 1 0,-3-2-1 16,-3 0 2-16,-6 0 1 16,-3 0 1-16,-9-1 2 15,-6 1-3-15,0 2-2 16,-3 1-5-1,3-1 0-15,0 6-25 0,3-3-10 16,3 5-49 0,3-2-29-16,6-3 50 15</inkml:trace>
  <inkml:trace contextRef="#ctx0" brushRef="#br0" timeOffset="163">21380 15949 192 0,'-9'-18'74'0,"3"10"-40"0,-6 2-22 15,6 6 21-15,-3 0-13 16,0 3-1-16,-3 0-11 16,0 10-3-16,0 0-3 15,-3 11 1-15,9 10 2 0,3 3-4 16,0 0-3-16,3-2-6 16,3 4 0-16,3 1-25 15,3-5-8-15,0-9-50 16,0 0-27-1,-3-10 54-15</inkml:trace>
  <inkml:trace contextRef="#ctx0" brushRef="#br0" timeOffset="164">21109 16171 296 0,'-9'-8'112'0,"15"3"-60"0,9 5-89 0,-4-3 3 16,19 1-19-16,6-6-6 15,6 5-31-15,14-7-15 16</inkml:trace>
  <inkml:trace contextRef="#ctx0" brushRef="#br0" timeOffset="165">21704 16198 212 0,'6'0'82'0,"0"2"-44"0,3-2-44 15,-3 0 12-15,3 0-6 16,0-2 0-16,0-1 6 16,-3 1 4-16,-1-4-5 15,1 1-3-15,0 0 1 0,-3-3-4 0,-3-3 0 16,-3 8-6 0,-3-2-3-16,-5 0 3 0,-1 2 2 15,-12 1 11-15,0 4 6 16,0 1-5-16,3 7-2 15,0 1-1-15,7 2 0 16,2 3 2-16,3 5 1 16,6 6-6-16,6-3-2 15,3-3 0-15,9 3 2 16,2-9-18-16,1-1-6 16,3-6-32-1,0-3-59-15,3-5 19 16</inkml:trace>
  <inkml:trace contextRef="#ctx0" brushRef="#br0" timeOffset="166">21835 16195 184 0,'-6'0'71'0,"6"3"-38"0,6-1-41 16,-3 1 10-16,3 8-6 15,-3-1 3-15,6 6 17 16,-3 8 10-16,0-3-13 15,-3-5 6-15,0 3 4 0,3-6-10 16,-6-5-4-16,0 2 2 16,0-2 3-16,0-5 6 0,0-3 4 15,-3-3-1 1,0-2 0-16,0-11-1 16,0-2-19-1,3-1-9-15,0 6-15 0,9-3-5 16,0 0-21-16,5 3-8 15,1 5-37 1,0 0-43-16,3 3 46 16</inkml:trace>
  <inkml:trace contextRef="#ctx0" brushRef="#br0" timeOffset="167">22034 16296 180 0,'3'37'68'0,"-3"-32"-36"0,6 3-31 0,-3-3 16 0,-3-5 0 16,3 3 4-16,0-3 4 15,-3 0 2-15,0 0-14 16,0 0 5-16,0 0 3 0,0 0-5 16,0-13-1-16,0-1-9 15,0 1-2-15,0 0-9 16,3 0-4-16,0 0-6 16,3-1-4-16,6 1-25 15,6 2-11-15,-3 1-37 16,0-1-30-1,0 11 51-15</inkml:trace>
  <inkml:trace contextRef="#ctx0" brushRef="#br0" timeOffset="168">22192 16272 152 0,'-6'26'57'0,"6"-2"-30"0,3 0-29 0,0-16 11 16,3 0 3-16,3 0 2 15,3 0-3-15,0-3-1 16,3-2-6-16,3-3 2 0,2-3 3 15,-2 0-1-15,-3-2 3 16,-3-8 3-16,-6 0 3 16,-6-9 4-16,-6 9 2 15,-3 0-6-15,-3 0 0 16,-6 0-8-16,0-1-3 16,1 4-19-16,2-1-6 15,3 1-20-15,3 7-5 16,3-2-39-1,6-1-38-15,6-2 44 16</inkml:trace>
  <inkml:trace contextRef="#ctx0" brushRef="#br0" timeOffset="169">22424 16275 184 0,'12'23'71'0,"-6"-7"-38"0,0 5-39 16,-3-15 14-16,0 2-3 15,-3-3 4-15,3 0 18 16,-3-5 9-16,0 0-18 16,0 0-3-16,0-5-1 0,0-3 1 15,0 0 3-15,0-5-6 16,3-3 1-16,3-5-6 16,3 5-2-16,0-3-5 15,3 1-2-15,6-1-6 0,5 6 0 16,4 8-38-1,0-3-14-15,0 5-56 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8:54.5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10581 6509 136 0,'-3'-3'52'0,"6"6"-28"0,-6-3-11 0,3 0 19 16,0 5-9-16,0-5-4 16,3 8-4-16,-3 3 0 15,0 4-8-15,0 7 2 0,0 1 4 16,0 1-1-16,0-3 3 15,0-2-4-15,0-3-1 0,0-3-6 16,0-2-3-16,0-3 0 16,3-1 1-16,0-1 1 15,-1-4 3 1,4-2-3-16,3-2 0 0,6-6-1 16,0 0 1-16,6-3-4 15,-3 3 0-15,3 0-1 16,0-2 0-16,-4 2-9 15,-2 0-5-15,0 0-23 16,-3 3-8-16,0-1-52 16</inkml:trace>
  <inkml:trace contextRef="#ctx0" brushRef="#br0" timeOffset="1">10643 6607 96 0,'-3'-8'35'0,"3"8"-18"0,0-8 0 0,0 5 16 16,3-5-4-16,3-5 0 0,0-6-3 15,6-4 1-15,9-6-15 16,3-9 4-16,8 1 2 0,13-8 1 16,8-5 1-16,7 0-7 15,11-6-3-15,4 1-5 16,8-1-2-16,1 6 1 15,-10 8 0-15,-6 5 0 16,-5 7 0-16,-9 7-2 16,-10 4-2-16,-8 6 1 15,-6 2-1-15,-7 1 0 16,-2 2 0-16,-3 3-9 0,-6 2-4 16,0 0-18-16,-3 1-5 15,-3-4-30 1</inkml:trace>
  <inkml:trace contextRef="#ctx0" brushRef="#br0" timeOffset="2">11837 5786 80 0,'-3'0'33'0,"3"0"-18"0,0 0-18 0,0 8 43 16,0 6-10-16,-3-4-5 15,0 3-5-15,0 3-8 16,3 3 0-16,0 2-7 16,3-5-3-16,0 0-1 0,3-3 1 15,0-2 1-15,0-4 1 16,-3-1 0-16,3-4 0 16,-1-2 2-16,4-5-8 15,0-3 0-15,-3-2 0 16,0-1 1-16,3 0-2 15,0 1 2-15,-3-1 1 16,0 3 2-16,-3 0-1 16,0 6 2-16,-3 2-2 15,3 5-1-15,3 6 3 0,-3-1 0 16,3 1-1-16,0-1 1 16,3 1-2-16,-3-3 2 15,3-3 0-15,2-2 3 16,-2-6 1-16,3 1 3 15,-3-4-5-15,0 1-3 16,0 0 1-16,-3-1 0 16,-3 1-1-16,0 0 1 15,0-3-7-15,-3 0 1 16,0 0-28-16,0-5-11 16,-3 2-41-1,0-5-19-15,3 0 51 16</inkml:trace>
  <inkml:trace contextRef="#ctx0" brushRef="#br0" timeOffset="3">12069 5585 104 0,'-3'-16'38'0,"6"16"-20"0,0 0-21 16,3 3 32-1,0 8 1-15,0 7-4 16,3 6-1-16,0 5-12 16,-4 8-3-16,1 0-6 15,0-5 6-15,-3 0 3 0,0-3-2 0,0-3 1 16,0-5-7-16,-3 1-1 16,3-9-2-1,-3-3 1-15,0-2-7 0,0-8 1 16,3-2-8-16,0-4-1 15,3-1 2-15,0-4 4 16,0-5 1-16,3 3 0 16,0-3 4-16,0 3 0 15,3 2 3-15,0 3 3 16,0 8 2-16,0 5 3 16,-1 1-3-16,1 2-2 15,-3 0-2-15,0 2 0 16,-3 1-11-16,0-1-4 15,-3 4-36-15</inkml:trace>
  <inkml:trace contextRef="#ctx0" brushRef="#br0" timeOffset="4">12429 5845 156 0,'0'2'60'0,"3"4"-32"0,3-1-24 16,-3-2 13-16,3 2 1 16,0-3 3-16,0 1-7 15,0 0-3-15,3-3-6 0,-3-3-4 16,3 0 2-16,-4 1-2 0,1-3 2 16,-3-1-7-16,3-2-1 15,-6-2-5 1,-6-1-1-16,0 3-1 0,1 0 2 15,-4 0-1-15,-3 3 2 16,0 5 5-16,0 5 4 16,0 3 3-16,0 3 3 15,3-1 3-15,0 1 5 16,6 2 1-16,3 3 3 16,0 3-8-16,3-1-3 15,3-2-4-15,3-3 0 16,3-2-11-16,0-3-4 15,0-6-30-15,0-2-12 16,0-5-25 0</inkml:trace>
  <inkml:trace contextRef="#ctx0" brushRef="#br0" timeOffset="5">12563 5805 124 0,'-3'18'46'0,"6"-4"-24"15,0-1-10-15,3-5 16 0,-3 2 8 16,0 6 5-16,-6-2-15 16,0-1-5-16,3-3-13 15,0-2-5-15,0 0-2 0,0-2 1 0,3-6 1 16,3-3-1-16,-3-2-2 16,3-3-4-1,0-3-2-15,0-2 0 0,0-3 2 16,3-8 2-16,-1 8 1 15,1 6 1-15,3 7 0 16,3 6 4-16,-3 5 2 16,0 2 0-16,-3 6 1 15,0 5-4-15,-3-2-2 16,0-1-7-16,0-2-4 16,0-3-45-16,-3-5-19 15,3-2-11 1</inkml:trace>
  <inkml:trace contextRef="#ctx0" brushRef="#br0" timeOffset="6">13048 5797 116 0,'-6'21'44'0,"-3"-5"-24"0,3 0-8 0,6-8 13 16,0 5 4-16,0 3 2 16,0-3-14-16,0 0-8 15,6 1-5-15,0-4-4 0,0-2 1 16,0-3-4-16,0-2 0 15,3-3-5-15,0-3 0 16,0-2-7-16,-3-3-1 16,0 0 7-16,-3 0 4 0,0 0 4 15,0 3 1-15,-3 0 2 16,0 5 1-16,0 0 3 16,3 8 3-16,3 2 0 15,0 4 0-15,2-1 1 16,4-3 1-16,0 1 3 15,3-3 4-15,0-3-4 16,3-5 2 0,-3-5-3-16,3-3 2 0,-3-3-8 15,-4-2-2-15,-2-3-1 16,-3 0 0-16,-6 3-7 16,-6 0 0-16,-3-3-4 0,1 0 2 15,-4 0-21-15,0 3-11 16,0 5-24-1,0 0-50-15,6 0 23 16</inkml:trace>
  <inkml:trace contextRef="#ctx0" brushRef="#br0" timeOffset="7">13334 5810 164 0,'6'24'63'0,"0"-13"-34"0,-3 2-23 0,0-5 15 16,-3 2 0-16,0 6 2 16,0-2-10-16,0-1-5 0,0-3-5 15,-3-2-3-15,3 0 1 16,-3-3 1-16,3-2 1 0,-3-3-1 16,0 0-2-16,3-5-2 15,0-3 1-15,-3-3 1 16,3 1 2-16,3-1-3 15,3 1-2-15,0-1 2 16,3 0 0-16,0 1-2 16,-3 5 0-16,2-1-1 15,1 6 3-15,0 0-29 16,0 0-12-16,3 0-42 16</inkml:trace>
  <inkml:trace contextRef="#ctx0" brushRef="#br0" timeOffset="8">13530 5866 184 0,'-6'5'68'0,"6"0"-36"0,0 9-31 0,0-9 14 15,0 3-8-15,0 0-2 16,0 2-16-16,0 1-7 16,0 0-64-16,0-4-28 15</inkml:trace>
  <inkml:trace contextRef="#ctx0" brushRef="#br0" timeOffset="9">13504 5744 228 0,'0'-16'88'0,"3"11"-48"0,-1 0-49 16,1 2 14-16,0 0-10 15,3-2 1-15,0 0-33 16,0-3-13-16,3-8-35 16,3-5-11-16</inkml:trace>
  <inkml:trace contextRef="#ctx0" brushRef="#br0" timeOffset="10">13670 5551 200 0,'3'16'74'0,"0"10"-40"0,0 19-29 0,0-26 19 15,-3 5-6-15,0 10 1 16,0-2-10-16,3 0-5 16,-3-3-3-16,0 0-1 0,0-3 0 15,0 1-31-15,-3-6-12 16,0-5-55 0</inkml:trace>
  <inkml:trace contextRef="#ctx0" brushRef="#br0" timeOffset="11">13557 5816 192 0,'-9'-3'74'0,"9"3"-40"16,6 0-33-16,0-5 14 0,0 2-6 15,3-2 2-15,3-1-6 16,3 1-3-16,0 0-1 15,3 0-1-15,-4-1 0 0,4 1-25 16,3 0-8-16,-3 5-5 16,0-3 0-16,-3 6 8 15,0 2 16 1,-4 6 24-16,-2 2 16 16,-3 3 9-16,0-1-7 15,-3 4-4-15,0 0-14 16,-3-1-4-16,3 3-4 15,-3-5-8-15,0-5-4 0,0-3-71 16</inkml:trace>
  <inkml:trace contextRef="#ctx0" brushRef="#br0" timeOffset="12">13804 5710 212 0,'-3'-6'79'0,"6"9"-42"0,6-3-45 0,-9 0 10 16,3 0-10-16,0 0-2 0,3 0-33 15,0 0-14 1,0 3-14-16,3-1-5 0</inkml:trace>
  <inkml:trace contextRef="#ctx0" brushRef="#br0" timeOffset="13">13896 5871 160 0,'0'24'63'0,"3"-13"-34"0,-6-4-16 0,3-1 17 0,0-4 0 16,0 1 2-16,0-3-9 15,0 0-1-15,0-3-13 16,0-2-5-16,0 0-3 0,6-3-4 16,0 0 2-16,0-3-1 15,6-5 0-15,0 1-3 16,0 1 1-16,0 4 2 15,0 7 1-15,0 3-2 16,0 5 2-16,-3 1-1 16,0 2 0-16,-4 0 4 0,1 2 1 15,-3 1-1-15,0-1 1 16,0-2-15-16,3-2-7 16,0-1-23-16,3-2-9 15,0-1-28 1,3-2-21-16,3-2 44 15</inkml:trace>
  <inkml:trace contextRef="#ctx0" brushRef="#br0" timeOffset="14">14263 5768 168 0,'-6'-3'66'0,"0"6"-36"0,-3 5-29 0,6 0 14 0,-9 5-4 15,-3 3 1-15,3 0 0 16,0 0 2-16,3 0-7 15,3-1-4-15,0 1 0 0,3-2 0 16,3-4 1-16,6-2-5 16,-3-3 1-16,3-5-2 15,3-2 0-15,0-4-3 16,-3-2-1-16,0 1 3 16,0-4 1-16,0 3-3 15,0-3 1-15,-3 1 0 16,3 2 2-16,0 0-6 15,0 3-2-15,0 7 3 16,3 6 4-16,-1 8 11 0,4 11 6 16,-3-1 20-1,0 11 11-15,-3 0-11 0,-3-2-5 16,-12-4-10-16,-6 1-4 16,-14-3-25-16,-10-5-8 15,-3-6-35-15,1-4-16 16,-10-6-41-1</inkml:trace>
  <inkml:trace contextRef="#ctx0" brushRef="#br0" timeOffset="15">14688 5906 160 0,'-3'13'60'0,"0"3"-32"0,0 5-17 0,3-11 15 16,-6 1-3-16,0 2-2 16,-6 3-7-16,1-3-4 15,-1-2-5-15,0 5-19 0,3-3-6 16,0-10-36 0,0-1-54-16,3-2 21 15</inkml:trace>
  <inkml:trace contextRef="#ctx0" brushRef="#br0" timeOffset="16">15147 5546 88 0,'-9'-14'35'0,"3"7"-18"0,0-4-5 0,0 6 16 16,-3-1 10-16,0 4 9 16,-3 2-14-16,0 5-5 15,0 6-16-15,0 10-8 16,0 13-2-16,1 3-2 0,2 8 2 15,3 0-3-15,0-3-2 16,3-2 4-16,0-3 1 16,3-5-11-16,0-8-4 15,-3-3-51 1,0-8-49-16,3-5 30 16</inkml:trace>
  <inkml:trace contextRef="#ctx0" brushRef="#br0" timeOffset="17">14894 5741 216 0,'3'-2'82'0,"8"-3"-44"0,10-3-42 16,-9 5 13-16,6 0-7 16,0 1-2-16,0 2-8 15,3 0-5-15,2-3-57 16,1 3-24-16,-3 0 26 15,-3 3 13-15</inkml:trace>
  <inkml:trace contextRef="#ctx0" brushRef="#br0" timeOffset="18">15164 5792 200 0,'-3'24'77'0,"3"-11"-42"0,0 3-34 0,0-8 16 16,0 0-9-16,0-1-2 15,0 1-17-15,0 3-5 16,3-6-71-16,0 1-33 15,3-4 57-15,-6-2 30 16</inkml:trace>
  <inkml:trace contextRef="#ctx0" brushRef="#br0" timeOffset="19">15144 5662 148 0,'0'-5'57'0,"9"0"-30"0,2-19-45 0,-5 13 3 0,6 1-1 16,0-4 2-16,0 1-10 16,6 0-4-16,6 2 4 15,-6 1 1-15,-3 4 38 16,-1 4 18-16,-2 4 18 16,-3 6 6-16,0 16-15 15,-3 3-5-15,-3 4-18 16,0 1-6-16,-3 2-8 15,0 1-2-15,0-6 3 0,0-5-8 16,0-3 0-16,3-3-49 0,0-4-20 16</inkml:trace>
  <inkml:trace contextRef="#ctx0" brushRef="#br0" timeOffset="20">15409 5773 184 0,'3'3'71'0,"8"13"-38"0,4-6-39 0,-6-4 14 15,0-4-3-15,0 1 4 16,3-3 0-16,0-5 0 16,0-1-5-16,0 1-12 0,0 0-2 15,-3-6-11-15,-6 1-1 16,-3 2 2-16,-6-3 2 0,-3 0 8 15,0 4 6-15,-3 4 14 16,-3 3 8-16,-3 8 6 16,3 0 3-16,0 5 1 15,3 6 0-15,6-4-7 16,6 1 0-16,6 0-6 16,6 0 1-16,3 0-11 15,6-3-6-15,6 0-21 16,0-5-11-1,-1-2-67-15,1-4-38 16,-3-2 60-16</inkml:trace>
  <inkml:trace contextRef="#ctx0" brushRef="#br0" timeOffset="21">16022 5757 140 0,'-15'-10'55'0,"12"7"-30"0,-9 0-10 0,9 3 20 15,-3 0-8-15,-3 0-1 16,-3 6-11-16,-3-1-4 0,-3 8-6 16,1 6-4-16,2-1 2 0,0 1 0 15,6 2 3-15,3 0-3 16,6 0 0-16,9-2-10 16,3-6-5-16,3-2-19 15,0-6-7-15,8-5-46 16,1 0-26-1,0-3 56-15</inkml:trace>
  <inkml:trace contextRef="#ctx0" brushRef="#br0" timeOffset="22">16054 5821 84 0,'0'0'33'0,"3"2"-18"0,0 12 0 0,0-6 13 15,0 2 11-15,0 3 6 16,0 3-7-16,0-2 0 15,0-1-16-15,0-3-5 16,-3-2-10-16,0-2-1 0,0-1 1 16,0-5 3-16,0 0 4 15,0-5-6-15,0-3-2 16,0 0-3-16,3-3 0 16,0 1-9-16,0-9-1 15,3 1-9-15,0 2-5 16,3 2-5-16,0 4 1 15,3 5 9-15,0 2 7 16,3 6 6-16,-3-1 4 0,5 6 2 16,-2 0 5-1,0 0 5-15,0-3-3 16,-3-2 0-16,0 0-4 16,0-3-1-16,-3-6-3 15,0 1 1-15,-3 0-4 16,-3-6-6-1,-3 1-3-15,-3-1-4 16,0 3 1-16,-3 3-4 16,-3 2 0-16,-3 3 5 15,0 8 5-15,-3 3 4 16,3 2 2-16,3 3 9 0,0 2 7 16,3 1-1-16,9 2 2 15,0-5-14-15,9-3-3 16,0-2-24-16,3-6-9 15,6-2-47 1</inkml:trace>
  <inkml:trace contextRef="#ctx0" brushRef="#br0" timeOffset="23">16430 5773 160 0,'-21'-2'63'0,"15"10"-34"0,-9 10-14 0,9-7 20 15,-3 2-13-15,0 3-2 16,0 0-8-16,3 2-2 16,3 3-6-16,3-2 2 0,6-3 3 0,3-3-10 15,0-3-1-15,0-4-8 16,3-6-2-16,3-3-6 16,-3-5-4-16,5-2 3 15,-2-4 1-15,-3 1 11 16,-3-3 3-16,-3-5 6 15,-3 5 3-15,0 6 0 16,0 4 2-16,0 4 0 16,-3 2 3-16,3 5 1 15,3 3 1-15,0 5-4 16,0 0 0-16,0 3-5 16,3-2-2-16,0-1-5 15,0-3 0-15,0-4-27 0,-1-6-9 16,1-3-46-1</inkml:trace>
  <inkml:trace contextRef="#ctx0" brushRef="#br0" timeOffset="24">16656 5535 176 0,'-3'5'66'0,"6"6"-36"0,0 21-29 0,0-11 16 15,-3 5 0-15,-3 6 4 0,3 10-9 16,-6-5-2-16,3 1-6 16,0-1-3-16,0-3 0 0,0 0-43 15,0-10-17-15,0-3-27 16</inkml:trace>
  <inkml:trace contextRef="#ctx0" brushRef="#br0" timeOffset="25">16531 5784 192 0,'-3'0'71'0,"15"-3"-38"0,3-5-41 0,-7 6 10 15,4-1-6-15,6-2 3 16,3-1 0-16,0 4 3 15,0-1-1-15,0 3-3 0,-1 0-1 16,-2 3-1-16,0-1 3 16,0 6 0-16,-3 3 3 15,0 2 3-15,-3 0 4 16,0-2 2-16,-4-1 3 16,1-2-5-16,0-2-1 15,0-6-4-15,0-3-3 16,3-8-7-16,3 4-1 15,-3-4-6-15,0 0-2 16,-9-2-2-16,-3 0 0 16,-6 2 0-16,-6 3 3 15,0 3 8-15,-3 5 3 0,-3 5 3 16,0 9 2-16,4 7 8 16,2 0 3-16,3 0 5 15,6 0 3-15,3 0-9 16,6 1-4-16,6-6-10 15,2-3-3-15,7-5-18 16,3-6-8-16,0-2-5 16,3-5-21-1,-3-3 13-15,-4 0 28 16,1-2 14-16,-6-4 26 16,-3-4 11-16,-3-1 0 15,-6 3 2-15,-3 3-8 16,-6 5-3-16,-3 3-14 0,0 8-8 15,-6 7-2 1,-3 6-2-16,3 3 0 0,4 2 2 0,5 3 3 16,3-6 2-16,9-2 1 15,2-3-4-15,4-2-1 16,0-9-1-16,0-4 1 16,0-6 0-16,3-5 1 15,0-6-7-15,-3-7 0 16,-3-6-6-16,0-5-1 15,-6 0-2-15,-3-11 2 16,-3 3 8-16,0 0 3 16,0 8 7-16,0 8 5 0,0 8-3 15,3 10 0-15,0 11-4 16,0 16-1-16,3 16 1 16,3 10 3-16,0 6-2 15,9 0-2-15,-1-3 0 16,4-3-1-16,0-5-16 15,0-3-4-15,3-10-85 16</inkml:trace>
  <inkml:trace contextRef="#ctx0" brushRef="#br0" timeOffset="26">17525 5720 112 0,'-3'3'44'0,"3"5"-24"0,3 8-8 0,-3-8 16 16,3 8-7-1,0 2 0-15,-3 1-10 0,3-1-2 16,0 1-5-16,0-3-9 0,0-3-5 16,-3 0-65-1</inkml:trace>
  <inkml:trace contextRef="#ctx0" brushRef="#br0" timeOffset="27">17587 5559 112 0,'-3'-3'44'0,"21"3"-24"0,-3-2-72 0,-6 2-13 16</inkml:trace>
  <inkml:trace contextRef="#ctx0" brushRef="#br0" timeOffset="28">17784 5442 140 0,'-27'0'52'0,"18"0"-28"0,-6 6-6 0,9-1 18 0,-3 6-12 16,0 5-3-16,0 5-6 16,4 16 0-16,2 2-8 15,0 4-4-15,3 2-2 0,3 0-1 16,3-6 2-16,-1-4-23 15,-2-6-8-15,0-5-46 16,0-6-36 0,-3-5 40-16</inkml:trace>
  <inkml:trace contextRef="#ctx0" brushRef="#br0" timeOffset="29">17584 5694 192 0,'0'-8'71'0,"6"5"-38"0,15-2-41 0,-12 2 10 16,6 1-3-16,3 2 2 16,6 0-31-16,5-3-14 15,4 3-27-15,0 3-10 16</inkml:trace>
  <inkml:trace contextRef="#ctx0" brushRef="#br0" timeOffset="30">18067 5726 204 0,'-9'13'77'0,"-3"-3"-42"0,9 12-41 16,3-9 14-16,0 5-9 16,-3 1 0-16,3-3-1 15,6 0 0-15,0-3-73 16,0-5-32-16,0 2 43 15</inkml:trace>
  <inkml:trace contextRef="#ctx0" brushRef="#br0" timeOffset="31">18007 5556 136 0,'18'-13'52'0,"0"5"-28"0,-6-2-37 0,-6 4 6 16,0 1-5-16,0-3 0 16,0 3-13-16,-1-1-6 15,1 1 11-15,0 5 7 16,0 3 27-16,0 7 14 16,0 6-10-16,0 16-2 15,0 5-8-15,0 3-3 0,0 2-2 16,-3 3-3-16,0-5-15 15,-3-6-5-15,0-5-23 16,-3-2-8-16</inkml:trace>
  <inkml:trace contextRef="#ctx0" brushRef="#br0" timeOffset="32">18079 5678 212 0,'0'-3'82'0,"5"-2"-44"0,7 5-47 0,-3 0 12 16,3 0-4-1,3 0 0-15,3 0-37 0,6 3-16 16,6-1-24-16,-4 4-9 16</inkml:trace>
  <inkml:trace contextRef="#ctx0" brushRef="#br0" timeOffset="33">18555 5696 96 0,'-9'0'38'0,"6"0"-20"0,-6 3-15 0,0 0 12 16,-6 5-5-16,0 2 0 0,-3 11-6 15,3 6-1-15,1-1 1 16,5 3 0-16,3-2 0 16,3-3 0-16,3 0 2 15,3-9 1 1,9-7 3-16,5-8 1 0,-2-5 1 16,-3-3 0-16,0-16-13 15,-3-2-4-15,0-1-5 16,-3 1 1-16,-3-3 7 15,-3-6 3-15,-9-4-2 16,0 2 1-16,-6 5 9 16,6 3 5-16,0 8 5 15,9 5 1-15,0 5-11 0,0 6-5 16,9 8 1-16,0 20 4 16,0 7-5-16,0 4 0 15,0 6-2-15,0 2-2 16,0-5-4-16,0-5-2 15,0-6-35-15,3-2-15 16,0-5-24 0</inkml:trace>
  <inkml:trace contextRef="#ctx0" brushRef="#br0" timeOffset="34">18638 5818 132 0,'-6'40'52'0,"6"-32"-28"0,3 10-17 16,0-10 13-16,3 3-1 15,0-3 1-15,3 0-3 16,6-3 2-16,6-5-10 15,0-5-3-15,-4-3 0 0,1-8-3 16,-3 0-2-16,-6-10 2 16,-6 2-2-16,-3 0-1 15,-9 3 1-15,-9 2-1 16,0 3-3 0,3 6 0-16,1 2-20 0,2 0-8 15,0 3-55 1</inkml:trace>
  <inkml:trace contextRef="#ctx0" brushRef="#br0" timeOffset="35">18852 5752 188 0,'9'8'71'0,"-3"-5"-38"0,0-3-36 0,-3 0 11 15,3-3-2-15,6 0 3 0,0-2-6 16,-3 0-4-16,0-3 0 16,-3 3-7-16,0-3 1 0,-3 0-2 15,-12 0-5 1,-3 0 0-16,-3 5 8 16,0 3 5-16,0 5 4 15,0 3 3-15,3 6-1 16,4-1 2-16,2 11 7 15,3-3 5-15,3-3-9 16,6 1-3-16,0-3-7 16,5-3-1-16,1-5-17 15,6-3-5-15,6-2-40 16,0-3-36-16,-3-8 30 16</inkml:trace>
  <inkml:trace contextRef="#ctx0" brushRef="#br0" timeOffset="36">19025 5718 164 0,'-12'2'63'0,"9"-2"-34"0,0 3-27 0,3 0 14 15,0 2-12-15,0 3-2 16,3 0-2-16,0 8 2 16,3 5-1-16,-3 0 8 0,0-3 6 15,-3 1 4-15,-3 0 1 16,0-4-9-16,-3 1-2 15,0-5-5-15,0-3-1 0,-6-3-17 16,3-2-5 0,-5-6-29-16,2-2-9 0,3-3-23 15</inkml:trace>
  <inkml:trace contextRef="#ctx0" brushRef="#br0" timeOffset="37">19114 5747 112 0,'3'8'44'0,"3"2"-24"0,0 19-19 15,-3-13 8-15,0-3 23 0,6 1 14 16,-9-1-20-16,6-2-6 16,-6-1-15-16,0-2-4 15,6 0 1 1,-9-5-14-1,0-3-9-15,0-14-3 0,0 4 2 16,3-9 5-16,0-2 3 16,6 0 9-16,0 5 4 15,9 0 15-15,-3 3 6 16,0 2 12-16,-3 6 4 16,3 2-7-16,-1 6-3 15,-2 5-9-15,0 8 0 16,0 5-8-16,-3-2-3 15,0-1-8-15,-3 1-1 0,3-3-32 16,-3-3-14-16,3 0-52 16</inkml:trace>
  <inkml:trace contextRef="#ctx0" brushRef="#br0" timeOffset="38">19335 5607 204 0,'-12'-40'77'0,"12"37"-42"0,-6-2-37 15,6 5 14-15,-3-3-22 16,0 1-5-16,0-1-55 0,3 0-21 16,0-2 28-16,3 0 16 15</inkml:trace>
  <inkml:trace contextRef="#ctx0" brushRef="#br0" timeOffset="39">19478 5442 184 0,'-3'8'71'0,"6"6"-38"0,2 15-39 0,-2-13 12 16,0 18-9-16,-3 3 2 15,0 0 1-15,3-2 0 16,-3 2 0-16,3 0-20 0,0-6-9 15,0-2-43-15</inkml:trace>
  <inkml:trace contextRef="#ctx0" brushRef="#br0" timeOffset="40">19409 5726 260 0,'15'-8'96'0,"-6"8"-52"0,9-3-54 16,-6 0 14-16,5-2-12 16,7 0 0-16,9-3-97 15,0 0-44-15</inkml:trace>
  <inkml:trace contextRef="#ctx0" brushRef="#br0" timeOffset="41">19906 5763 220 0,'-6'2'82'0,"6"-2"-44"0,6 6-49 16,-3-1 13-16,3-2-4 16,3 4 1-16,0 1 3 15,3-8 1-15,3-2-1 16,-3-4-4-16,2 1-1 0,-2-3-12 16,0-2-2-16,-3-1-3 0,-3 0 2 15,-3 1 8 1,-3-1 3-16,-6 3 5 0,0 0 3 15,-3 3 9-15,-3 2 5 16,1 6 6-16,-1 2 2 16,0 6-8-16,0 2-4 15,3 8-2-15,3 6 1 16,3-1-3-16,3-2 1 16,3 0-7-16,6-3-1 15,3-2-22-15,3-6-10 16,2-5-57-1,13-3-31-15,0-5 55 16</inkml:trace>
  <inkml:trace contextRef="#ctx0" brushRef="#br0" timeOffset="42">20251 5689 252 0,'-9'2'93'0,"9"3"-50"0,-8 9-50 16,2-4 14-16,0 4-7 15,-3 7 0-15,-3 3-7 16,0-3-3-16,0 0-47 16,3-3-22-16,-9 1-7 15,-6-3 0-15</inkml:trace>
  <inkml:trace contextRef="#ctx0" brushRef="#br0" timeOffset="43">20085 5739 204 0,'3'0'77'0,"15"5"-42"0,-4 3-37 0,-5-5 14 15,3 5 9-15,0 5 9 16,0 0-16-16,3 3-5 16,-3 0-6-16,0-3-3 0,0 0 1 15,-3-2-50-15,0-3-21 16,-3-3-27-1</inkml:trace>
  <inkml:trace contextRef="#ctx0" brushRef="#br0" timeOffset="44">20356 5755 224 0,'-3'10'85'0,"6"1"-46"0,-3 15-48 16,0-10 14-16,0-3-3 15,0 1 1-15,3-1-28 16,0-3-12-16,0 1-53 16,-1 0-20-16</inkml:trace>
  <inkml:trace contextRef="#ctx0" brushRef="#br0" timeOffset="45">20356 5636 220 0,'-9'-22'85'0,"9"22"-46"0,0 0-46 0,0 0 14 15,0 0-10-15,0 0 0 16,0 0-23-16,6 3-10 16,0 5-50-16,2 0-19 15</inkml:trace>
  <inkml:trace contextRef="#ctx0" brushRef="#br0" timeOffset="46">20472 5718 172 0,'-6'5'66'0,"3"0"-36"0,0 3-24 0,3-3 17 0,0 1-10 16,0-1-2-16,0 0-4 16,3 1 0-16,3 7-4 15,0-3-2-15,0 6 2 0,0 0 0 16,0-3 1-16,-4 3 6 15,-2-2 4-15,-5-1-3 16,-4 3-1-16,0-6-2 16,-3 1 0-16,0-3-7 15,0-3 0-15,0-2-17 16,0-3-4-16,3-3-25 16,3-2-9-16,3-3-36 15</inkml:trace>
  <inkml:trace contextRef="#ctx0" brushRef="#br0" timeOffset="47">20626 5440 236 0,'0'2'90'0,"6"6"-48"0,-3 11-38 0,-3-6 21 16,0 8-3-16,3 16 2 15,-3 3-11-15,0 2-3 16,0 3-6-16,3 0-5 0,0-2-2 16,0-6-29-16,0-6-14 15,-3-4-73 1</inkml:trace>
  <inkml:trace contextRef="#ctx0" brushRef="#br0" timeOffset="48">20510 5689 256 0,'6'-3'96'0,"12"-2"-52"0,24-3-54 16,-21 5 16-16,5-2-6 16,13-3 2-16,0 0-23 15,-3 3-11-15,-1-1-69 16,-5 1-32-16</inkml:trace>
  <inkml:trace contextRef="#ctx0" brushRef="#br0" timeOffset="49">6637 11737 116 0,'12'-5'46'0,"-10"2"-24"0,1 3-13 0,-3 0 29 16,9 3-6-1,0 2-2-15,0 3-2 16,3 2-16-16,-3 1-2 0,0 0-3 16,0-1-1-16,0 3 1 15,0-2 2-15,-3 5 5 16,0-3-8 0,0 0-3-16,-3-2-2 15,0-6-1-15,0 1 0 16,0-9 0-16,3 0 2 15,-1 1 1-15,1-6 3 16,0 0-3-16,0-3-2 16,3 1 0-16,0-1-1 0,0-2 0 15,3-1 0-15,3-1 0 16,3-1 2-16,-3 3-17 16,-3-1-6-16,-1 1-26 15,-2 2-9-15,-3 1-35 16</inkml:trace>
  <inkml:trace contextRef="#ctx0" brushRef="#br0" timeOffset="50">6753 11681 112 0,'-6'0'44'0,"6"0"-24"0,0 0-8 15,0 0 13-15,0 0-5 16,0-2-1-16,3-4-5 16,0 1 1-16,-3-3-8 15,3-2 0-15,0-6 3 0,0-3-2 16,3-2 3-16,0-3-4 16,-1 0 1-16,1-13-3 0,0 3 2 15,3-6 2-15,0 1 5 16,0-4-2-1,0 1 3-15,6-3-6 0,6-5-1 16,0-1-4-16,2-1-1 16,7-1-1-16,0 0 1 15,12 5-2-15,-4 3-1 16,7 8 3-16,6 8 2 16,11 5 2-16,1 6 3 15,-1 4-3-15,-2 4 1 16,-7 2-5-16,-5 0-2 15,-12 3 2-15,-1-1 0 0,-5 1-8 16,-6 2-4 0,-6-5-92-16</inkml:trace>
  <inkml:trace contextRef="#ctx0" brushRef="#br0" timeOffset="51">7887 10504 84 0,'3'-3'33'0,"-3"6"-18"0,0 0-18 16,3 10 61-16,0 3-14 0,0 5-6 15,-3 5-7-15,3 3-12 16,0-2-4-16,-3-1-8 16,3-2-5-16,0-5 1 0,0-1-4 15,0-5 0-15,0 1-21 16,-3-4-10-16,2-4-42 15,-2-6-30 1,3 0 39-16</inkml:trace>
  <inkml:trace contextRef="#ctx0" brushRef="#br0" timeOffset="52">7961 10525 144 0,'0'13'55'0,"3"-5"-30"0,0 8-23 0,0-5 14 16,0 7 5-16,-3 6 7 16,0 3-15-16,0-1-5 15,0-2-5-15,3 0-5 0,0-3 1 16,0-3-8-16,0 1-4 16,-3-6-62-1,0-5-34-15,0-3 47 16</inkml:trace>
  <inkml:trace contextRef="#ctx0" brushRef="#br0" timeOffset="53">7842 10583 224 0,'-6'-5'85'0,"6"5"-46"0,6 0-43 16,0 0 15-16,0 0-6 15,6 0 0-15,0 0-3 16,3 0 1-16,3 0-2 16,-1 3-3-16,4-1 1 0,-3 1-28 15,-3 0-13-15,-3-3-51 16</inkml:trace>
  <inkml:trace contextRef="#ctx0" brushRef="#br0" timeOffset="54">7863 10671 212 0,'-3'-3'79'0,"12"6"-42"0,-3-3-41 0,0 0 15 16,3 0-4-16,3-3 3 16,3 0-5-16,5 1-3 15,4-4-1-15,0 4-1 0,-3-1 0 16,0 0-20-16,0 1-9 15,-4 2-45 1,1 0-39-16,-3 2 41 16</inkml:trace>
  <inkml:trace contextRef="#ctx0" brushRef="#br0" timeOffset="55">8309 10771 100 0,'-6'0'38'0,"4"3"-20"0,-1 2-4 15,-3 3 15-15,-6 3-1 0,3 2 1 16,0 0-12-16,3 3-3 16,3-3-8-16,6 0-4 0,6 1-1 15,0-4 1-15,3-4 3 16,-3-6 0-16,2-3 0 16,1-5 1-16,0-3 3 15,-3-2-9-15,-3 0-2 16,0 0 1-16,-6-1 2 15,-6 4 0-15,0-1 2 16,-9 3-11-16,3 3-2 16,1 2-19-16,-4 3-7 15,9-2-41 1</inkml:trace>
  <inkml:trace contextRef="#ctx0" brushRef="#br0" timeOffset="56">8455 10483 144 0,'-21'-21'55'0,"21"18"-30"0,-5 0-10 15,2 6 20-15,0 0-6 16,0 2 0-16,0 8-16 16,3 8-8-16,3 8-3 15,3 3-2-15,2 11 0 0,7-1 0 16,-3 0 0-16,-3-2-14 15,0-6-5-15,0-5-34 16,0-5-54 0,0-8 18-16</inkml:trace>
  <inkml:trace contextRef="#ctx0" brushRef="#br0" timeOffset="57">8345 10747 180 0,'9'-5'68'0,"3"-5"-36"0,9-4-33 0,-9 6 15 16,12 0-8-16,-1 0 2 15,4 3-12-15,0 0-4 16,3 0-76-16,-1-1-31 0</inkml:trace>
  <inkml:trace contextRef="#ctx0" brushRef="#br0" timeOffset="58">8967 10560 96 0,'0'5'35'0,"0"5"-18"0,3 9 0 0,0-6 14 15,0 8-5-15,0 6-1 16,-3-1-1-16,0-2 0 16,0 0-13-16,0-3 0 0,0-2 0 15,0-4-4-15,0-1 1 16,-3-6-7-16,3 0-1 15,0-6 4-15,0-2 2 16,0-2-5-16,0-6 0 16,3-3-10-16,3-5-2 15,3-5-7-15,3 0-2 16,3 5 11-16,0 5 5 16,3 3 5-16,-1 8 2 15,-2 8 5-15,0 0 5 16,-3 3 4-16,-3 2 2 0,-6 3-2 15,-3 0 2-15,-6 0-6 16,-3 0-3-16,-6-3-5 16,0-3-2-16,-2-2-12 15,-1-2-4-15,3-4-21 16,3-2-7-16,0-2-15 16,3-4-46-1,3-2 13-15</inkml:trace>
  <inkml:trace contextRef="#ctx0" brushRef="#br0" timeOffset="59">9122 10705 156 0,'9'0'57'0,"-3"13"-30"0,3-2-14 0,-3-6 19 16,3 0-9-16,0 1-4 16,0 2-10-16,0 0-4 15,-1 0-3-15,1-3-2 0,0 0 3 16,0-2-18-16,0-3-4 15,3-3-26-15,0-2-12 16,-3-6-16 0</inkml:trace>
  <inkml:trace contextRef="#ctx0" brushRef="#br0" timeOffset="60">9313 10697 176 0,'-6'16'68'0,"3"0"-36"0,-9 8-24 0,6-8 16 0,-3 7-6 16,0 4 2-16,-3 2-11 15,0 3-3-15,0-3-4 16,3-3-4-16,0-7 1 0,3-3-37 16,9-11-76-1</inkml:trace>
  <inkml:trace contextRef="#ctx0" brushRef="#br0" timeOffset="61">9491 10433 212 0,'0'0'79'0,"3"7"-42"0,0 9-41 0,-3 6 13 16,0 4 4 0,-3 6 6-16,0 5-6 0,0 0 0 15,0-5-7-15,0-1-4 0,0-2-1 16,3-2-23-16,0-6-8 15,0-5-49 1,3 0-45-16,0-6 40 16</inkml:trace>
  <inkml:trace contextRef="#ctx0" brushRef="#br0" timeOffset="62">9411 10636 228 0,'-6'0'85'0,"9"-2"-46"0,3-1-41 16,0 0 17-16,3 1-9 16,3-4 2-16,2 4-5 15,4-1 0-15,3 0-1 16,-3 3-15-16,0 3-6 0,3 0-19 16,-3 2-6-16,-4 0 16 15,-2 3 11-15,3 0 13 16,-3 3 8-16,0-1 11 15,0 4 6-15,0-4 0 16,0 1 2-16,0-3-4 16,0-3 0-16,-1-2-4 15,4-3-1-15,-3 0-8 16,0-6-4-16,-3 1-1 16,-3-3-1-16,-3 0-7 0,-3 0 0 15,-3 0-8-15,-3 0-3 16,-6 3-1-16,0 0-1 15,-6 2 4-15,-2 6 5 16,-1 2 4-16,3 6 2 16,3 2 9-16,6 0 7 15,3 0 1-15,3 1 3 16,6-1-4-16,9 0 1 16,0 0-5-16,6-2-2 15,0-3-16-15,2 0-7 0,1-3-46 16,-3-5-45-1,12 0 32-15</inkml:trace>
  <inkml:trace contextRef="#ctx0" brushRef="#br0" timeOffset="63">9970 10610 220 0,'-9'-5'82'0,"6"2"-44"0,-5 8-31 15,2 0 18-15,-3 1-7 16,-3 2 0-16,0 0-8 0,3 5-4 16,3 0-10-1,3 6 2-15,6-1-2 16,6-2 2-16,3 0 2 0,0 2 2 16,-3-2-1-16,-3 0-1 15,-3-3 5-15,-6 1 1 16,-6-4-2-16,-3-2-1 15,-3-3-25-15,-6-2-13 16,0-3-62 0,6-3-42-16,0 1 57 15</inkml:trace>
  <inkml:trace contextRef="#ctx0" brushRef="#br0" timeOffset="64">10524 10602 132 0,'-15'-5'49'0,"9"5"-26"0,-3 0-14 16,3 2 14-16,-3 4 0 15,-3 1 1-15,1 4-7 16,-4 8-2-16,0 2-9 16,0 0 0-16,3 0 1 0,3 0-3 15,3-2-1-15,3-6 1 16,3-2 2-16,6-4 1 15,3-4 1-15,0-3-7 16,3-5 0-16,0 0-8 16,0-3 0-16,-3-3 3 15,0-5 2-15,-1 3-1 16,-2 2 2-16,0 3 5 0,0 3 2 16,0 13 4-1,3 0 1-15,0 0 1 16,0 3-6-16,3-1-2 15,3 3-4-15,0-2-1 16,0-1-26-16,-1-2-9 16,1-2-17-16,0-4-5 15,0-2-18 1</inkml:trace>
  <inkml:trace contextRef="#ctx0" brushRef="#br0" timeOffset="65">10697 10655 172 0,'-12'0'66'0,"6"-3"-36"0,-3 6-24 16,6-1 15-16,-3 4-7 16,3-1 4-1,0 11-3-15,3 0-9 16,3 0-1-16,3 0-1 0,3-1 0 16,6 1 0-16,6-3-11 15,-1-2-3-15,1-6-22 16,3-5-6-16,0-2-49 15</inkml:trace>
  <inkml:trace contextRef="#ctx0" brushRef="#br0" timeOffset="66">10893 10364 148 0,'-9'21'57'0,"9"5"-30"0,3 25-23 0,-3-22 15 16,0 5-5-16,0 8 2 15,0-2-7-15,0-5-1 16,0-1-4-16,0-5-14 0,0-2-5 15</inkml:trace>
  <inkml:trace contextRef="#ctx0" brushRef="#br0" timeOffset="67">10786 10636 144 0,'3'0'55'0,"3"0"-30"0,6-2-32 16,-3 2 8-16,3-3-5 15,2 0 0-15,1 3-24 16,3-2-9-16,-3-1-12 0,0 0-5 16</inkml:trace>
  <inkml:trace contextRef="#ctx0" brushRef="#br0" timeOffset="68">10965 10671 148 0,'-6'31'55'0,"6"-12"-30"0,3-1-14 0,0-7 18 16,0 0-11-16,-1 2 0 16,1-3-6-16,6 1 0 15,3-3-7-15,0-3-1 0,0-5 0 16,3-5-9-16,-3-3-2 16,0 0-3-16,0-5 1 15,-3 0 5-15,-3-3 2 16,0 3 2-16,-3 2 2 15,0 3-1-15,-1 3 2 16,-2 5-2-16,0 0-1 0,3 2-2 16,0 6 1-16,3 0 1 15,0 0 2-15,0 0-14 16,0 0-7-16,3-3-19 16,6 1-52-1,-3-6 6-15</inkml:trace>
  <inkml:trace contextRef="#ctx0" brushRef="#br0" timeOffset="69">11283 10618 148 0,'-21'5'55'0,"15"0"-30"0,-3 3-25 16,6 0 13-16,-3 5 0 15,0 3 4-15,0 0 2 0,6 0 3 16,3-3-12-16,0 1-6 0,3-4 0 15,0-5-8-15,3-2 1 16,0-3-4-16,0 0 2 16,0-8-6-16,0-5-3 15,0 2 1-15,-3 1 2 16,0-1 5-16,0 3 3 16,-3 6 8-16,0 4 5 15,0 3-3-15,0 6-2 16,3 0-2-16,0-1-3 15,3 1-2-15,-1-1 1 0,-2-2-21 16,3 0-10-16,-3-2-39 31</inkml:trace>
  <inkml:trace contextRef="#ctx0" brushRef="#br0" timeOffset="70">11432 10419 124 0,'-12'-13'49'0,"15"16"-26"0,9 2-20 16,-6 0 12-16,-3 6 4 15,0 15 3-15,0 9-3 16,-3 4-1-16,0 4-10 16,0-4-5-16,-3-2-2 0,6-5-1 15,-3-5 2-15,0-6-12 0,3-5-6 16,6-6-110-1,3-4 41 1</inkml:trace>
  <inkml:trace contextRef="#ctx0" brushRef="#br0" timeOffset="71">11548 10427 156 0,'0'6'57'0,"3"1"-30"0,3 12-21 0,-3 2 15 15,0 3 2-15,0 2 6 16,0 4-10-16,0 1-1 0,0 1-10 16,3-6-3-16,-3-2-1 15,0-3-13-15,3-5-7 0,-3-2-38 16,3-4-15-16,5-2-10 16</inkml:trace>
  <inkml:trace contextRef="#ctx0" brushRef="#br0" timeOffset="72">11691 10639 216 0,'-3'3'82'0,"6"2"-44"0,0 0-40 15,0 0 17-15,0 6 0 16,3-3 3-16,0 0-9 16,0-3-3-16,6 0-4 15,-4 1-4-15,1-4 1 0,0-2-6 0,0 0-3 16,0-5-12-1,0-3-4-15,3 0-2 0,-3 0 2 16,0 3 10-16,-3 2 7 16,0 3 19-16,0 8 8 15,-6 8 7-15,-3 3 2 16,-3 2 1-16,-3 5 2 16,-3 1-16-16,0-3-6 15,0-3-18-15,3-5-9 16,3-3-92-1</inkml:trace>
  <inkml:trace contextRef="#ctx0" brushRef="#br0" timeOffset="73">12093 10612 152 0,'12'3'57'0,"-9"0"-30"0,0 5-16 0,2 0 18 15,1 7-6-15,0 4 1 16,0 0-4-16,-3-1-1 15,0 1-10-15,0-4 1 0,0-1 1 16,-3-1-6-16,0-3-1 16,0-4 0-16,0-1 0 15,0-2 0-15,0-3 0 16,0-3 4-16,0 0 3 16,0-2-6-16,0-8-1 0,0-3-4 15,3 0-1-15,3 0-1 16,0 3 0-16,3 0-5 15,3 0 0-15,0 5-21 16,0 0-7-16,3 0-13 16,0 2-5-16,-1 1-11 15,-2 0-20 1,0 2 28-16,0 1 47 16,-3 2 27-16,0 2 33 15,-3 1 16-15,0 0-13 16,-3 2-5-16,3 0-13 15,-3 0-3-15,3 6-18 16,-3-3 0-16,9 0 10 0,0-3-5 16,-1-2-5-16,-2-6-4 15,3 1-7-15,-3-4-1 16,0 1-1-16,-3-3-2 16,0 0-4-16,-3 0 0 15,0 0-7-15,-6 0-1 16,0 3-2-16,-6 0-1 15,0 2 1-15,-6 3 3 16,0 3 5-16,4 2 3 16,-1 6 2-16,0 2 3 15,3 5 3-15,0-2 4 16,3 0 2-16,3 3 1 0,6-4-4 16,3 1-3-16,3-2-5 15,6-4 0-15,3-2-20 16,2-3-7-16,4-5-26 15,0-5-9-15,6 0-27 16</inkml:trace>
  <inkml:trace contextRef="#ctx0" brushRef="#br0" timeOffset="74">12625 10628 148 0,'-11'-10'57'0,"5"4"-30"0,-12 6-5 15,6 0 20-15,3 3-11 16,-3 2-6-16,0 3-12 15,0 0-4-15,3 8-5 16,0 0 4-16,3 0 2 0,0 0 1 16,3 0 1-16,6-3-2 15,3 0-1-15,0-5-8 0,6 0-2 16,3-3-5-16,0-5-1 16,0-2-3-16,0-4-1 15,0-2 3-15,-3-7 3 16,-4 1 0-16,-2 4 4 15,-3-1 9-15,-3 3 6 16,0 0 3-16,-3 3 1 16,0 5-9-16,0 0-3 15,3 8-6 1,0 5-3-16,3-2-1 16,3-1-15-16,3-2-7 0,3 0-16 15,6-3-4-15,0-2 1 16,3-3 2-16,3-5 4 15,2-6 0 1,-2 1 19-16,-3-1 29 16,-3 0 16-16,-3 1 13 15,-6-1 6-15,-3 1-3 16,-6 2-3-16,-6 0-13 16,-6 3-5-16,0 5-11 15,-3 2-6-15,0 3 0 0,0 9-4 16,3 2-2-16,3 2 2 15,6 1 0-15,3-1 1 0,6-2 0 16,3-3 0 0,9-5 2-16,0-5 1 0,0-6 3 15,0-2-1-15,0-6 0 16,-3-7-3-16,-4-3 1 16,1-6-2-16,-6-2 2 15,0-11-7-15,-6 1 1 16,-3-4 3-16,-6 1 4 15,0 2-1-15,-3 11 0 16,4 5 1-16,-1 6 0 16,3 7-5-16,3 9-1 15,0 15-4-15,6 21 1 16,3 11 3-16,3 11 3 16,2-6-2-16,4 0-2 15,0-5-38-15,3-5-17 0</inkml:trace>
  <inkml:trace contextRef="#ctx0" brushRef="#br0" timeOffset="75">7110 12224 100 0,'-3'0'38'0,"3"2"-20"0,3 1-17 0,-3-3 8 16,0 0-8-16,6 3 0 15,-6 2 1-15,0 6 1 16,0-1 5-16,0 3 3 16,3 3-6-16,-3 0-1 15,3 0 0-15,0 0 2 16,0 0 1-16,0-3 1 16,3 0-4-16,0 0-3 0,0-2 0 15,3 0 7-15,-1-1 5 16,4 6-4-16,3-3-3 0,3 1-1 15,3-1 1-15,0-3-1 16,9-2 2-16,-1 0-4 16,1 0 0-16,0-3 1 15,-3 1 0-15,-1-1-5 16,4 0 1-16,0-2 2 16,0 0 1-16,-1-3-1 15,1 0 1-15,3 0 4 16,0 0 6-16,-1 0-7 15,4-3-3-15,0 0 0 16,0 3 0-16,2-2-1 16,-2-4-2-16,0 1 1 15,-1 0 1-15,1 0-3 0,0 2-2 16,3-8 2 0,-1 9 2-16,4-4 0 0,3 4-1 15,-4-4 1-15,1 4-1 16,0-4 0-16,5 1 2 15,-5 0-1-15,0 2 2 16,-1-2-4-16,1 2 0 16,0 1 5-16,2 2 5 15,-2 0-5-15,0 0 0 16,-4 0-2-16,1 0-2 16,0-3 1-16,-1 0 1 15,1 1-3-15,0 2 0 16,-1-3 1-16,1 3 2 0,-3 0-3 15,3 0 0-15,-4 0 1 16,1 0 2-16,-3-3-1 16,2 1-1-16,4 2 1 15,0-3-1-15,-3 3 0 16,-1 0 0-16,4-3 0 16,-3 3 2-16,-1 0-3 15,4 0 0-15,3 0 1 16,-3 0 2-16,-1 0-1 15,-2-2-1-15,0-1 1 16,-1 1-1-16,1-1 0 16,0 3 0-16,2-3 0 15,1 3 0-15,-3 0 0 16,3 0 2-16,2 0-3 0,-2 0 0 16,0-2 3-16,5 2 1 15,-2-3-4-15,6 0 1 16,-10 1 0-16,1 2 2 15,0-3-1-15,-1 3-1 16,-2 0-2-16,0 0 1 16,3 0 1-16,-1 0 2 15,1 0-3-15,-3 0-2 16,-1 0 2-16,10 0 0 16,-6 0 3-16,-1 0 1 15,-2 0-1-15,0 0-2 16,0-3 1-16,-4 3-1 15,1 0-5-15,3 0 1 0,-6 3 2 16,-4 2 3-16,-2 3-2 16,0 3-2-16,0-1 2 15,0 6 2-15,-4 3 0 16,10-1-1-16,-6-2-2 16,0-3-1-16,-3 1 2 15,-4-1 2-15,1-3 0 16,0 1 2-16,-3 0-2 15,0-3 2-15,-3-3-2 16,-3-2-1-16,-3-1-2 16,0 1 1-16,-6-3-28 15,0 0-10-15,0 0-43 16,-3 0-33 0,-3 0 46-16</inkml:trace>
  <inkml:trace contextRef="#ctx0" brushRef="#br0" timeOffset="76">11313 12510 156 0,'-3'-16'57'0,"3"16"-30"0,0 0-32 0,3 5 10 16,-3 0-8-16,3 1 0 16,0 1 6-16,0 1 3 15,3 3-3-15,0 2-2 0,0 3 2 16,0 3-2-16,-1-1-1 0,-2-2 1 15,0 0-1-15,-3-3 4 16,0-2 2-16,-6-3 13 16,-2-3 7-16,-4-2-4 15,-3-3-3-15,-3 0-5 16,-9 0 1-16,3-3-10 16,3 0-3-16,4 3-13 15,2 0-5-15,0 0-179 31</inkml:trace>
  <inkml:trace contextRef="#ctx0" brushRef="#br0" timeOffset="77">16051 13010 104 0,'0'-8'41'0,"0"5"-22"0,3 3-16 16,-3 0 12-16,0 0-9 15,0 0-3-15,3 5 2 16,0 1 1-16,0 4 2 0,0 6 2 16,0 3-3-16,0 4 1 15,0 4-5-15,3-1-2 0,0-2 0 16,3 0-1-16,0-3 2 16,3-2-1-16,3-4 2 15,3-1 0-15,3-6 1 16,2-3 0-16,4 0 0 15,3-5 0-15,3 0 2 16,5-2-3-16,4-4 0 16,3 1 3-16,5-3 1 15,1 3-8-15,-1-6-1 16,4 1 0-16,3 2 3 0,8 8-5 16,-2 2 1-1,5 4 3-15,1 2 2 0,-1-1-3 16,0 1 1-16,10 6 2 15,-10-1 3-15,-2 0-2 16,-10 0-2-16,-2 1 4 16,-9 1 1-16,-7 1-2 15,-8 3-3-15,-6-6 2 16,-6 0 2-16,-3 1-4 16,-4-4-1-16,-2 1 2 15,0-3 3-15,-3-3-2 16,0 0-2-16,-3 0 2 0,0-2 2 15,-3-3 0-15,6 0 2 16,0-3 0-16,3 1 3 16,3-3-5-16,6-6-3 15,3-2-1-15,2-3-1 16,10 3-3-16,0-3 0 16,3-3 2-16,5 3 2 15,7 3-2-15,3-3-2 16,5 3 2-16,7 2 0 15,2 4 1-15,-2-1 0 16,8 5 0-16,-5 0 0 16,-1 3-3-16,0 0 2 0,4-2 10 15,-1-1 5-15,-2-2-6 16,-1-1-2-16,-5-7 0 16,-4-8 3-16,-8 2 0 15,-6 1 0-15,-9 2-8 16,-7-2 0-16,-5 2-39 15,-9 0-14-15,-3 0-56 16</inkml:trace>
  <inkml:trace contextRef="#ctx0" brushRef="#br0" timeOffset="78">16620 13721 76 0,'3'0'30'0,"-3"0"-16"15,0-2 1-15,0 2 15 0,0 0 1 16,0-3 2-16,-3 3-5 16,0 0-3-16,0 0-13 15,-3 3-5-15,0 2-5 16,0 0-2-16,0 1 3 0,0-1-4 16,3 0 0-16,6 0-1 15,3 3-2-15,3 0 3 16,6 0 2-16,3-2 0 15,-3 4 2-15,0 6 0 16,-3-3 1-16,-3 0 2 16,-4 1 1-16,-2-4 5 15,-6 3 3-15,-2-2-6 16,-10 0-1-16,0-3-4 0,-6-3-1 16,0-5-6-16,6 0-2 15,0-3-25-15,6 1-10 16,3-4-37-1,6-4-29-15,12-9 41 16</inkml:trace>
  <inkml:trace contextRef="#ctx0" brushRef="#br0" timeOffset="79">16837 13724 136 0,'-9'5'52'0,"3"3"-28"0,-3 5-28 0,7-5 10 0,-4 8 8 15,0 3 8-15,0-3 2 16,3-1 3-16,0-1-15 16,6-1-5-16,3-2 0 0,6-4 0 15,-1-1 3-15,4-4-1 16,3-2 0-16,3-2-5 16,-3-4-1-16,-3 1-1 15,-6-3-2-15,-3-2 3 16,-9-1 2-16,-6-2-4 15,0 2-1-15,-6 1-2 16,0 2 0-16,0 2-7 16,0 1-4-16,3 0-26 15,3 2-10-15,3 1-32 16,6-1-18-16,6-2 48 16</inkml:trace>
  <inkml:trace contextRef="#ctx0" brushRef="#br0" timeOffset="80">17010 13740 124 0,'0'8'46'0,"-6"0"-24"0,9 8-15 0,-3-8 13 16,0 2 3-16,0 3 3 16,0 1-5-16,0-4-2 15,0 1-11-15,0-3-5 0,0-3-2 16,0 0 1-16,0 1 1 15,0-6 1-15,0 0 2 0,0 0-1 16,3-6 2-16,-3-2-9 16,3-2-3-16,3-4 0 15,0 4 1-15,0-1 2 16,0 3 1-16,0 3-4 16,3 8 3-1,3 5 3-15,-1 2 4 16,-2 1 4-16,-3-1-2 15,0 1 1-15,-3 0-5 16,0-3-2-16,0-1 0 0,3-1 1 16,-6-6 1-1,6 2 1-15,3-4-2 16,0-1 1-16,0-13-2 0,0 3-1 16,3 0-2-16,0 2 1 15,0 3 1-15,-1 6 2 16,1 4-1-16,6 6-1 15,-6 0-2-15,0 3 1 16,0 2 1-16,-3 0 2 16,0-2-1-16,0-1-1 15,0 1-19-15,0-3-8 16,5-3-116 0,4-5 42-1</inkml:trace>
  <inkml:trace contextRef="#ctx0" brushRef="#br0" timeOffset="81">17430 13824 164 0,'3'0'63'0,"3"0"-34"0,0 0-21 15,-4-2 16-15,4 2-6 16,3 2 2-16,0-4-9 16,0-1-2-16,0 1-5 15,3-1-3-15,-3 0 2 0,0-2 0 16,-3 2 1-16,0-2-2 15,0 0 1-15,-6-1-2 16,0-1 2-16,-3-1-7 16,-3 0 1-16,-3 0-6 15,-6 2-1-15,0 6 0 0,-6 0 4 16,0 6 1-16,-2-1 3 16,5 8-1-1,3 3 1-15,3 0 6 0,6-3 2 16,6 0 0-16,9 1 1 15,6-1-4-15,3 0-2 16,3-2 2-16,-1-3 2 16,4-3-13-16,3-2-5 15,0-3-26-15,-3-3-10 16,2-10-30 0</inkml:trace>
  <inkml:trace contextRef="#ctx0" brushRef="#br0" timeOffset="82">17757 13486 180 0,'-3'2'68'0,"6"6"-36"0,-3 16-35 16,0-11 13-16,0 19 2 16,0 3 2-16,0-1-7 15,-3 6-2-15,3 2-3 16,0-5 1-16,0-5 2 0,3-6-26 15,-3-2-13-15,0-3-52 16</inkml:trace>
  <inkml:trace contextRef="#ctx0" brushRef="#br0" timeOffset="83">17632 13727 176 0,'-6'-6'66'0,"12"6"-36"0,3-5-40 0,0 5 11 16,6-3-1-16,3 1 4 15,2-1-1-15,4 0 0 16,6-2-1-16,-3 2-21 0,0-2-10 16,2 0-40-1</inkml:trace>
  <inkml:trace contextRef="#ctx0" brushRef="#br0" timeOffset="84">17933 13526 140 0,'-6'5'52'0,"9"3"-28"0,0 8-28 16,0-1 10-16,-3 9 15 16,0 3 10-16,0 2-2 15,-3 0-2-15,0 0-15 16,0-2-3-16,3-1-2 0,-3-2-3 15,3-6-3-15,0-4 2 16,0-4 2-16,0-2-9 16,0-3-2-16,0-5-2 15,3-8 2-15,3-2-1 16,0-3 0-16,3-3 4 0,-1 0 1 16,7 3 8-16,-3 2 6 15,0 6-2-15,0 2 0 16,3 6-2-16,-6 2 2 15,0 3-1-15,0 5 0 16,-3 6-3-16,0-3-1 16,0-3-12-16,0 0-5 15,0-2-36-15,-1-1-14 16,4-2-32 0</inkml:trace>
  <inkml:trace contextRef="#ctx0" brushRef="#br0" timeOffset="85">18177 13772 180 0,'0'5'68'0,"3"-2"-36"0,-3 4-40 15,0 4 10-15,0 2-1 16,0-2 1-16,0-1-20 16,0-2-10-16,0 0-44 15,3 0-16-15</inkml:trace>
  <inkml:trace contextRef="#ctx0" brushRef="#br0" timeOffset="86">18147 13692 168 0,'0'-8'63'0,"3"3"-34"0,0 2-52 0,0 3 2 16,3 0-20-1,0 3-7-15,0 2 1 0,0 1 2 16</inkml:trace>
  <inkml:trace contextRef="#ctx0" brushRef="#br0" timeOffset="87">18269 13824 124 0,'3'30'49'0,"-3"-28"-26"0,-3 4-9 0,3-4 15 16,-3 3-5-16,0-2-2 15,0 0-4-15,0-1-1 0,0-2-9 16,3 0-1-16,0 0 3 0,0-2-4 16,6-11 2-1,3-1-3-15,3 1-7 16,0 0-3-16,3 0-1 16,0 2 4-16,-1 3-1 15,1 3 1-15,0 2 4 16,-3 3 3-16,0 5 2 15,-3 1 1-15,-3 2-2 16,0 2 1-16,-3 1-4 16,-3-1 0-16,0 1-1 15,0-3-2-15,0 0-17 16,3 0-6-16,0-3-31 0,9 0-61 31</inkml:trace>
  <inkml:trace contextRef="#ctx0" brushRef="#br0" timeOffset="88">18626 13753 144 0,'-3'-11'55'0,"3"9"-30"0,-3 2-14 0,0 0 18 16,0 0-8-16,-3 2-2 16,-3 4-5-16,-2 2-1 15,-1 0-7-15,0 8-2 0,3 2 2 16,0-2-3-16,3-3 0 15,3 0-1-15,0-2-2 16,3-3 1-16,3 0 1 0,3-3 1 16,0-2 3-16,0-3-1 15,0 0 2-15,3-3-4 16,-3-5-2-16,0 0 0 16,0-5-4-1,-1 2 0-15,1 3-12 16,0 3-5-16,3 16 4 15,3 2 6 1,0 6 6-16,-3 7 14 16,0 3 6-16,-3 5 5 15,-6 4 2-15,-6-7-1 16,-9 1 1-16,-9-3-20 16,-14-5-6-16,-7-6-50 15,0-4-20-15,-5-4-29 16</inkml:trace>
  <inkml:trace contextRef="#ctx0" brushRef="#br0" timeOffset="89">19150 13764 92 0,'-3'10'35'0,"3"-2"-18"0,0 19-9 0,0-14 13 16,3 0 1-16,0 0 2 15,6 1 0-15,3-4 2 16,3 1-12-16,0-3-3 15,0-3-7-15,-1-2-5 0,1-3 0 16,-3-3-4-16,0 0 1 16,0 1 4-16,-3-4 4 15,-3 1-3-15,0 2-1 0,-3 1 0 16,0-1 0-16,-3 3-5 16,3 0 1-16,0 5 0 15,3 1 2-15,0-1 1 16,6 0 3-16,-3 1 8 15,2-4 3-15,1-2 7 16,0-2 2-16,0-1-5 16,-3-2 0-16,0-1-8 15,-3-4-3-15,0 2 1 16,-3-5 0-16,-3-1-6 16,-3 1-2-16,-3 3-14 15,-6-1-5-15,0 3-27 16,3 0-10-16,3 3-32 15</inkml:trace>
  <inkml:trace contextRef="#ctx0" brushRef="#br0" timeOffset="90">19525 13740 132 0,'3'5'49'0,"3"3"-26"0,3 0-23 0,-3 0 10 16,0 5 2-16,0 3 5 15,0-3 4-15,-3 0 4 16,0-2-13-16,0-3-5 0,0 0 0 0,0 0-4 16,-3-3 0-1,0-5 1-15,0 0 2 0,0 0 8 16,0 0 5 0,6-5-5-16,-3 0-3 15,0-11-4-15,0 0-2 16,5 0-1-16,1 0-7 15,3 3 0-15,0 0-26 16,3 2-8-16,0 3-21 16,0 0-52-1,0 3 17-15</inkml:trace>
  <inkml:trace contextRef="#ctx0" brushRef="#br0" timeOffset="91">19793 13758 152 0,'-9'14'57'0,"0"-9"-30"0,3 8-21 0,6-2 15 16,-3-1-2-16,3 1 1 16,3-1-5-16,3 1 1 15,0-3-9-15,6-3 2 0,6 1 4 16,-3-4-1-16,0-2 1 16,0-5-5-16,-1 0-3 15,-2-6-5-15,-3 0 0 16,-6 1 4-16,-3-3 2 15,-3 2 0-15,-6 0-1 16,-6-2-6-16,-2 3-1 16,-1 2-17-16,3 0-7 0,3 2-31 15,3 4-12-15,3-3-16 32</inkml:trace>
  <inkml:trace contextRef="#ctx0" brushRef="#br0" timeOffset="92">19927 13716 112 0,'18'11'44'0,"-9"-1"-24"0,0-2-6 16,-3-3 15-16,0 3-3 16,-3 0 2-16,0-2-7 15,-3-1-3 1,0 5 1-16,0-10 0 0,0 0-8 16,0 0-2-16,0 0-3 15,0-2-1-15,3-3-1 16,-1-1 2-16,4-4-5 15,0-1-1-15,6 0-2 0,0 1-2 16,0 5 3-16,0 2 0 16,0 3 1-1,3 5 2-15,-3 6 1 0,0-1 3 16,-3 4-3 0,-1-1 0-16,-2 0-1 0,0 0-2 15,3 1-17-15,0-4-6 16,3-2-27-16,3-5-10 15,0-3-26 1</inkml:trace>
  <inkml:trace contextRef="#ctx0" brushRef="#br0" timeOffset="93">20347 13716 200 0,'-9'-11'77'0,"-6"9"-42"0,3 2-30 15,3 2 19-15,0 4-11 16,0-1-2-16,0 3 0 15,3 3 0-15,0-1-5 16,0 1-2-16,3-3 0 0,3 0-5 16,3 0 1-16,0-3 2 15,6-3 3-15,0-2 0 16,0-2 0-16,-3-1-8 16,3-2-2-16,0 0-1 15,-3-1 4-15,0 1 1 16,0 0 1-16,-3 2-5 15,0 0 1-15,3 9-5 16,0 10 5 0,0 2 2-16,0 3 4 0,-3 3 3 15,0 3 9-15,-3-1 3 16,-3-2-2-16,-3 0 1 16,-6-3-7-16,-6 3-1 15,-6-6-4-15,-3-2-1 16,0-8-21-16,-2-8-8 15,2-3-36-15,-3-5-12 16,6-2-26 0</inkml:trace>
  <inkml:trace contextRef="#ctx0" brushRef="#br0" timeOffset="94">20731 13737 168 0,'15'11'63'0,"-13"2"-34"0,1 0-16 0,-3-2 19 16,6 5-14-16,0-3-2 16,0 0-10-16,-3-2-4 15,0-1-1-15,0-2-21 0,0 0-9 16,0-3-60-1</inkml:trace>
  <inkml:trace contextRef="#ctx0" brushRef="#br0" timeOffset="95">20734 13568 168 0,'-18'-8'66'0,"30"8"-36"0,-3-3-55 0,-3 3 1 0,2-2-17 15,4 2-4-15,0 0-3 16,6-3 2-16</inkml:trace>
  <inkml:trace contextRef="#ctx0" brushRef="#br0" timeOffset="96">21082 13451 152 0,'0'-13'57'0,"-3"8"-30"0,-9-3-12 16,9 5 20-16,-9 3-4 15,-3 0-1-15,0 3-12 16,-3 2-6-16,-2 6-7 0,-1 13-8 16,3 10-1-16,6 11 2 0,3 0 1 15,6-3 3-15,3 1 1 16,3 2-19-16,0-11-7 16,0-5-43-1,0-5-53 1,0-3 32-16</inkml:trace>
  <inkml:trace contextRef="#ctx0" brushRef="#br0" timeOffset="97">20805 13716 276 0,'-18'-16'104'0,"21"13"-56"0,6-2-58 0,3 3 14 0,9-9-8 16,9 3 3-16,14 0-18 15,4 0-4 1,8 0-86-16,7 0-38 0</inkml:trace>
  <inkml:trace contextRef="#ctx0" brushRef="#br0" timeOffset="98">21597 13692 108 0,'-6'-16'41'0,"3"14"-22"16,-6-4-11-16,3-2 13 0,-3 1-1 16,-3 1 3-16,-6 4-2 15,-3 10-1-15,1 2-10 16,-1 6-4-16,0 5-2 0,3-2-2 15,6 4 1-15,3 1 0 16,6-3 1-16,6-5 0 16,3-2 0-16,6-7 0 15,3-4 2-15,0-8-1 16,0-6 0-16,0-2-6 0,-3-5 1 16,-4-4 2-1,-2-12 3-15,-3 0-2 16,-3-3 0-16,-3 2 5 0,-3 3 5 15,-2 6 2-15,2 5 3 16,0 2-10-16,3 9-4 16,0 4-6-16,3 12-1 15,3 10 2-15,3 13 0 16,3 2-4-16,2 1 1 16,4 0 0-16,0-3-1 15,0 0-10-15,0-8-5 16,0-5-20-16,3-3-10 15,3-5-31 1,-4-5-17-16,-2 0 45 16</inkml:trace>
  <inkml:trace contextRef="#ctx0" brushRef="#br0" timeOffset="99">21710 13724 164 0,'-3'5'63'0,"3"3"-34"0,0 8-32 15,3-8 13-15,0 8-5 16,0 2 0-16,0-2-6 15,3-3 1-15,0-2-29 16,0 0-13-16,0-3-25 16,3-3-8-16</inkml:trace>
  <inkml:trace contextRef="#ctx0" brushRef="#br0" timeOffset="100">21713 13528 212 0,'-9'-10'82'0,"9"10"-44"0,3 0-58 0,0 0 9 16,6 2-13-16,3 1-2 16,3 2-13-16,3 0-3 15,5 1-15-15,4-1-6 16</inkml:trace>
  <inkml:trace contextRef="#ctx0" brushRef="#br0" timeOffset="101">21921 13658 156 0,'-32'26'60'0,"23"-18"-32"0,-3 3-20 0,9-3 18 0,0 2-4 16,0 4 1-16,3-4-8 15,3 1-4-15,3 5-6 16,0-3 1-16,3-8 0 16,5-2-2-16,1-3-3 0,0-6-5 15,3-4-2-15,-3-3-4 16,-3-6 1-16,-6-5 0 15,-3-7 1-15,-3-6 0 16,-3 2 0-16,-9 1 7 16,3 2 5-16,-3 8 9 15,0 6 6-15,3 2-7 16,3 5-2-16,0 9-11 16,3 12-1-16,6 9 0 15,0 15 1-15,6 3-2 0,3 0 0 16,3-5-1-1,0 2 0-15,0-7-19 16,0-1-10-16,0-5-19 16,-1-5-44-16,-2-8 16 15</inkml:trace>
  <inkml:trace contextRef="#ctx0" brushRef="#br0" timeOffset="102">22145 13724 148 0,'8'3'57'0,"-5"2"-30"0,-3 5-25 0,3-4 12 0,0 2 4 16,0 0 14 0,-3 5-5-16,0-3-15 15,3-2-2-15,-3 0-3 0,0-2 1 16,0-6 0-16,0-3 0 16,3-2 2-16,0-3-5 15,0-3-1-15,3 1-2 16,0-4 1-16,3 4 2 15,3 2 2-15,0 3-1 16,0 5 1-16,0 5-9 16,0 5 0-16,0 1 0 15,-4 10 1-15,1-2-13 16,0-3-3-16,-3-3-20 16,3 0-6-16,-3-2-53 15</inkml:trace>
  <inkml:trace contextRef="#ctx0" brushRef="#br0" timeOffset="103">22439 13539 212 0,'-9'-37'79'0,"3"26"-42"0,6-2-30 0,0 8 18 16,0-1-15-16,0 4-6 0,0-1-16 15,0 0-5 1,0 1-33-16,6-1-13 15,0-2-18-15,3 2-5 0</inkml:trace>
  <inkml:trace contextRef="#ctx0" brushRef="#br0" timeOffset="104">22576 13401 168 0,'0'5'63'0,"18"1"-34"0,-9 4-23 0,-3 1 17 15,0 7 1-15,0 9 5 16,0 15-6-16,0 3-4 16,0-2-11-16,0-4-5 0,0 4 0 15,-1-6-4-15,-2-6 0 16,0-7-26-16,0-3-9 16,-3-5-145-1</inkml:trace>
  <inkml:trace contextRef="#ctx0" brushRef="#br0" timeOffset="105">22463 13705 284 0,'-3'-10'107'0,"9"7"-58"0,12-5-53 0,-3 3 18 0,9-3-4 16,5-8 1-16,7 3-1 15,3 2-1-15,-1 1-5 16,1 2-18-16,0-3-8 0,-3 3-106 15,-4-2-52 1,-5-4 90-16</inkml:trace>
  <inkml:trace contextRef="#ctx0" brushRef="#br0" timeOffset="106">16974 14372 84 0,'0'0'33'0,"3"3"-18"0,-3 5-7 0,3 0 11 16,0 2 0-16,-3 1 3 15,6 2-8-15,-3 0-3 0,6 3-6 16,-3 3-2-16,3-1-1 16,-3-2-2-16,0-5 1 0,0-3-4 15,0 0 2 1,0-3-6-16,0-8-3 0,0 1-3 15,0-9-5 1,-1 0 8-16,-5 3 5 16,3 3 6-16,0 0 0 15,0 2-1-15,6 3 1 16,-3 6-1-16,6-1 8 16,0 0 7-16,0 0 2 15,3-2-1-15,0-3 5 16,0-5 3-16,0-3-1 15,-1-3-2-15,1 1-5 16,0-1-2-16,-6-2-4 0,-3 0-1 16,-3-1-1-16,-3 4 2 15,-3-1-7-15,0 3-4 16,0 0-29-16,0 3-10 16,0 0-26-1,0 2-42-15,0 3 27 16</inkml:trace>
  <inkml:trace contextRef="#ctx0" brushRef="#br0" timeOffset="107">17317 14375 124 0,'2'5'49'0,"4"3"-26"0,12 5-14 0,-12-5 14 0,0 0 0 16,6 3 3-16,-3-1-5 15,3 1-3 1,-3-3-10-16,-3 0 1 0,0-3 2 15,-3-2-6-15,-3-3-1 0,3 2 0 16,-3-2 0-16,0 0 2 16,0-2 1-16,3-4-3 15,-3-2-1-15,3-2-1 16,0-3-2-16,0-1 1 16,0 1-1-16,3 3-3 15,0-1 0-15,2 3-7 16,1 3-4-16,0 0-14 15,0 2-5-15,3 0-14 16,-3 1-47 0,3 2 9-16</inkml:trace>
  <inkml:trace contextRef="#ctx0" brushRef="#br0" timeOffset="108">17584 14401 124 0,'0'14'46'0,"12"-9"-24"0,-3 5-17 0,-6-4 11 15,3 2-9-15,-3 0-4 16,0-3-11-16,0 0-5 16,0-2-46-16,0-1-19 15</inkml:trace>
  <inkml:trace contextRef="#ctx0" brushRef="#br0" timeOffset="109">17537 14253 124 0,'0'-8'49'0,"3"0"-26"0,0-2-49 16,6 4 0-16,0-2-7 15,5-2 0-15,1-1 3 16,0 1 4-16</inkml:trace>
  <inkml:trace contextRef="#ctx0" brushRef="#br0" timeOffset="110">17706 14123 128 0,'9'8'49'0,"-3"8"-26"0,3 5-9 15,-3-5 17-15,0 11-11 0,0-1-3 16,0 3-10-16,0 0-3 16,-3 1-2-16,0-1 1 0,0-3 0 15,6-2-37-15,-3 0-16 16,-9-6-24 0</inkml:trace>
  <inkml:trace contextRef="#ctx0" brushRef="#br0" timeOffset="111">17656 14325 132 0,'0'-6'52'0,"9"6"-28"0,6-2-35 0,-6 2 8 0,2 0-6 15,4 2 3-15,6 1 4 16,6 0 1-16,0 2-2 15,-3 3 0-15,-1 2 2 16,-2 1 2 0,-3-3 2-16,-3 0 1 0,0-6 4 15,-3 1 5-15,0-3-1 16,-3-3 3-16,0-2-6 16,-3-3-3-16,-4 0-3 15,-2 0-5-15,0-2 1 0,-2 2-8 16,-7 0-4-16,0 5 9 15,-3 6 4-15,0 2 3 16,-6 6 3-16,3 2 3 16,3 3 2-16,12 2 10 15,3 1 6-15,3-3-10 0,6-3-4 16,6 0-13-16,9-5-5 16,8-5-83-1</inkml:trace>
  <inkml:trace contextRef="#ctx0" brushRef="#br0" timeOffset="112">18474 14306 108 0,'-47'13'44'0,"35"-5"-24"0,0 8-21 0,6-8 7 16,0 5 9-16,0 0 7 15,3 3 0-15,3 0 1 16,3-3-10-16,3 1-3 15,3-4-6-15,0-2-3 0,9-5 0 16,6-6-17-16,-4-2-4 16,-2-3-3-16,-3-3 1 15,0-2 5-15,-3 0 6 16,-6 0 8-16,0-1 4 16,-3 4 14-16,-3-1 7 15,0 3 6-15,0 3 3 16,0 2-16-16,0 3-9 15,3 6-4-15,0 4 0 0,3 4 1 16,3 1 1-16,0 1-2 16,0 0 1-16,2 5-7 15,1-5 1 1,0-3-34-16,0-2-13 0,-3-14-24 16</inkml:trace>
  <inkml:trace contextRef="#ctx0" brushRef="#br0" timeOffset="113">18718 14129 132 0,'-2'-6'49'0,"7"14"-26"0,-2 11-29 0,6-8 8 16,-3 7 4-16,0 6 4 15,0 5 1-15,0 0 3 16,0 0-7-16,0 0-4 15,0-2-2-15,0-6-12 0,0-5-5 16,0-3-50 0</inkml:trace>
  <inkml:trace contextRef="#ctx0" brushRef="#br0" timeOffset="114">18861 14123 184 0,'3'-2'71'16,"-3"7"-38"-16,6 11-41 0,-3-5 12 0,3 7 7 16,-3 9 7-16,0 2-5 15,0 0-2-15,3 0-6 16,3-3-6-16,3-2 0 0,3-3-92 16</inkml:trace>
  <inkml:trace contextRef="#ctx0" brushRef="#br0" timeOffset="115">19257 14332 140 0,'-3'6'52'0,"9"4"-28"0,-3 9-15 16,0-9 14-16,0 1-9 16,3 2-1-16,-3-2-1 15,3-1 2-15,-3-2-7 16,0 0-2-16,0-2 1 0,-3-1-3 0,0-2-2 16,0-3 8-16,0 0 4 15,-3-3-2 1,0-2 1-16,3-3-3 0,-3-3 2 15,3 1-6-15,3-1-3 16,0 0-1-16,3 1 1 16,0-1-6-16,3 3 1 15,0 3-32-15,6 2-14 16,0 1-35 0,5 2-27-16,-2 2 45 15</inkml:trace>
  <inkml:trace contextRef="#ctx0" brushRef="#br0" timeOffset="116">19460 14417 148 0,'0'0'57'0,"3"0"-30"0,3 0-23 15,0 0 15-15,-1-2-5 16,4-4 0-16,0-2-6 16,0 0-3-16,0-2-2 15,0-1-5-15,0 3 1 0,-3 0-1 16,-6-5-4-1,0 2 3-15,-6 6 4 16,-3 3 2-16,0 2-1 16,-3 5 1-16,0 3 2 15,3 2 2-15,1 4 5 16,2-1 5-16,3 0-5 0,3 0 1 16,3 1-8-16,3-4-3 15,5 1-17 1,4-3-7-16,3-6-49 15,6 1-45-15,3-6 34 16</inkml:trace>
  <inkml:trace contextRef="#ctx0" brushRef="#br0" timeOffset="117">19775 14356 96 0,'3'-10'35'0,"-3"4"-18"0,-3 1 0 15,3 5 14-15,0-3 1 16,-3 1 1-16,0 2-16 16,-3 0-5-16,-3 0-8 15,0 2-3-15,-3 4 2 0,1 2-2 16,2 2-1-16,0 1 1 0,3-1-1 16,0 1 0-16,3-3 0 15,6 0 0 1,0-3 2-16,3-2-3 0,3-3-2 15,0-3-3-15,0-2-1 16,-1 0 4-16,1-3 3 16,0 0 1-16,-3 2-1 15,-3 1 5-15,3 3 1 16,-6 2-2-16,0 7-1 16,0 9 1-16,0 8 0 15,0 3-2-15,0-1 1 16,0 1-2-16,3-4-1 15,0-1 1-15,3-4-1 16,0-2-18-16,0-3-5 16,6-5-49-16,0 3-29 15,-3-9 42-15</inkml:trace>
  <inkml:trace contextRef="#ctx0" brushRef="#br0" timeOffset="118">19903 14277 184 0,'-3'0'68'0,"3"3"-36"0,0 12-40 15,0-7 10-15,3 0 3 16,0 6 6-16,0-1 6 16,3 3 4-16,0 0-11 0,0-1-3 0,3-1-1 15,0-4-1-15,0-2 0 16,0-3-3-16,0-2-2 15,-3-3-2-15,0-3-1 16,-1-4-7-16,1-4-4 16,-3 0 3-16,0-2 4 15,-3 3 4-15,0-1 2 16,0 3 3-16,0 3 3 16,0-1 0-16,3 4 2 15,-3 2-4-15,6 5-2 16,0 6 0-16,3-1-1 15,0 3 0-15,3 1 2 16,0-4-6-16,3 1-1 16,0-3-36-16,0-3-13 0,-4-2-25 15</inkml:trace>
  <inkml:trace contextRef="#ctx0" brushRef="#br0" timeOffset="119">20156 14322 184 0,'0'-3'68'0,"3"3"-36"0,0 0-33 16,0 3 12-16,3-3-1 15,0 0 4-15,0 0-6 16,3 0 0-16,0 0-4 16,0 0-3-16,0-3 0 0,0-2 1 0,0 0 1 15,-4-1-1-15,-2 4 1 16,-3-6 0-1,-3 0-8 1,1 0-4-16,-7 3 2 0,0 2 4 16,-3 6 4-16,0 2 4 15,0 3-4-15,3 0-3 16,0 2 1-16,3 4 2 16,0-1 0-16,3 0 2 15,6 0-4-15,0 1 0 16,6-1-12-16,0-3-5 15,3-2-43 1,3-2-46-16,9-6 29 16</inkml:trace>
  <inkml:trace contextRef="#ctx0" brushRef="#br0" timeOffset="120">20379 14258 216 0,'-14'-15'82'0,"11"17"-44"0,0-2-40 16,3 8 14-16</inkml:trace>
  <inkml:trace contextRef="#ctx0" brushRef="#br0" timeOffset="121">20359 14266 350 0,'3'14'3'0,"0"-1"-1"16,5 0-4-16,-2 3 1 0,0 0 1 16,0 0 2-16,-3 0-1 0,-6-1-1 15,0-1 3-15,-3-1 2 16,-9-3-2-16,4-2-2 15,-7-2 0-15,3-4-1 16,0-2-16-16,3-2-4 16,3-6-30-16,3-3-10 15,3-5-18 1</inkml:trace>
  <inkml:trace contextRef="#ctx0" brushRef="#br0" timeOffset="122">20501 14047 216 0,'0'18'82'0,"3"6"-44"0,0 5-44 0,-3-13 14 0,0 8 2 16,3 2 3-16,0 3-4 16,3-2-1-16,0-1-4 15,-3 1-3-15,0-3 0 0,0-1-48 16,0-4-18-16,-3-1-27 15</inkml:trace>
  <inkml:trace contextRef="#ctx0" brushRef="#br0" timeOffset="123">20397 14232 148 0,'6'-8'57'0,"6"5"-30"0,6-2-32 0,-6 2 10 16,3 1 8-16,3-1 6 15,2 3-9-15,1 0-3 16,0 0-5-16,-3 3-4 0,0 2-1 16,0 0-5-16,-3 1 0 15,-3-1-1-15,-4 6 1 16,1-1 7-16,0-2 2 15,0 0 1-15,-3-3-2 16,0 1 5-16,3-4 4 16,-3-2-1-16,3-2 1 0,-3-4-5 15,6 1-1-15,-9 0 1 16,6-3 0-16,-12 2-2 16,0-1 1-16,-6-1-4 15,0 2 0-15,-6 4-1 16,0 2-2-16,-3 5 0 15,3 8 3-15,-2 3 2 16,2 0 4-16,3 2 7 16,9 1 2-16,6-1-7 15,3 1-2-15,3-3-5 16,3 0-1-16,2-6-12 16,4-2-5-16,12-2-12 15,-3-6-4-15,0-3-4 16,-4-2 1-1,1-3 20-15,-6 0 27 0,-3-3 16 16,-3 1 1-16,-3-4 1 16,-3 1 5-16,-6 3 3 15,-3-6-17-15,-3 2-6 16,0 12-8-16,-9 2-6 16,-3 8 0-16,3 5-1 0,3 3-2 15,3 0 3-15,9 0 0 16,3-1 1-16,9-1 0 15,0-4-3-15,0-2 2 16,0-2-1-16,0-6-2 16,0-6-4-16,0-4-2 15,-3-4-2-15,-3-7 2 16,0-5 8-16,-6-3 6 16,-3 0-2-16,-3-3 1 0,0-5 8 15,-3-3 2-15,3 6 5 16,0 10 1-16,0 5-10 15,3 27-5 1,3 8-6-16,3 11 1 16,3 2 1-16,3 5 0 15,6-2 0-15,3 0-3 16,-1-3 2-16,7-3-96 16</inkml:trace>
  <inkml:trace contextRef="#ctx0" brushRef="#br0" timeOffset="124">21168 14018 160 0,'-3'0'60'0,"9"5"-32"0,-3 16-35 0,6-2 8 16,0 7 9-16,-3 3 5 16,6 8 4-16,-9 0 1 15,6-5-11-15,0-3 3 0,0-5 2 16,-3-3-7-16,0-5-2 16,-1-3-1-16,-2-2 0 15,0-6 0-15,-3-5 0 16,3 0 0-16,0-5 2 15,0-6-3-15,3-7-2 16,0-1-3-16,3 1-1 16,3 4-1-16,3 4 3 15,0 2-2-15,0 5 1 16,0 6 2-16,3 10 0 0,-4 0 6 16,-8 3 4-1,-3 0 3-15,-6 0 5 0,-6 0-6 16,-2 0-2-16,-4-3-10 15,-3-2-2-15,0-4-16 16,-3-1-3-16,3-1-11 16,3-2-5-16,3-3-29 15,3-6-45 1,12 1 26-16</inkml:trace>
  <inkml:trace contextRef="#ctx0" brushRef="#br0" timeOffset="125">21400 14243 160 0,'12'0'63'0,"6"15"-34"0,-3-1-16 0,-3-4 19 16,0 1-9-16,0-1-1 16,0 4-9-16,0-1-3 15,-1-3-5-15,-2 1-6 0,0-3 0 16,0-3-1-16,0 1 0 16,0-4-22-16,0-2-12 15,0-2-14 1,-3-4-49-16,3-4 12 15</inkml:trace>
  <inkml:trace contextRef="#ctx0" brushRef="#br0" timeOffset="126">21615 14235 144 0,'-3'-3'55'0,"0"6"-30"0,0 5-14 0,0 2 18 16,-3 6-8-16,0 3-2 16,-6 2-5-16,-3 5-1 0,0 1-7 15,-6-1 0-15,1 3 4 0,-1 6-6 16,3-9 0-16,6-5-18 15,3-5-7-15,0-3-26 16,6-2-9-16,9-6-20 16</inkml:trace>
  <inkml:trace contextRef="#ctx0" brushRef="#br0" timeOffset="127">21796 13981 228 0,'6'-16'85'0,"-3"10"-46"0,0 4-41 0,-3 2 14 16,0 5-2-16,0 3 4 15,0 5 5-15,0 19 3 16,0 2-11-16,0 3 2 16,0 6 1-16,0 2-7 0,0-6-4 15,0-4-7-15,0-3-2 16,0-6-28-16,3-2-13 15,-3-6-41 1,0-2-48-16,-3-5 43 16</inkml:trace>
  <inkml:trace contextRef="#ctx0" brushRef="#br0" timeOffset="128">21621 14211 272 0,'-3'-6'101'0,"6"6"-54"0,17-5-55 16,-11 5 16-16,6-2-4 16,6-1 2-16,6-2 0 15,3-1-1-15,5 1-3 16,1 2-6-16,-3 1-2 0,0-1-55 16,-4 3-21-16,-5 0-21 15</inkml:trace>
  <inkml:trace contextRef="#ctx0" brushRef="#br0" timeOffset="129">22005 14213 208 0,'-3'8'79'0,"9"-2"-42"0,-3-1-32 0,3-5 19 15,-1 3-4-15,1-1 3 16,3-2-9-16,0-2-3 16,6-1-6-16,0-2-4 0,-3-1 2 15,-3-2-2 1,-3 0-3-16,0 1 1 15,-12-4-8-15,-3 3-2 16,-3 0 1-16,-6 3 4 16,0 2 5-16,-3 3 5 15,-2 5 3-15,-1 3 3 16,3 3 1-16,3 0 1 16,6 7-2-16,9 1 1 15,9-4-4-15,3 4 1 0,6 0-5 16,0-4 0-1,3-1-14-15,3-4-6 16,5-2-24-16,7-3-9 0,0-5-27 16,0 0-44-1,-1-2 29-15</inkml:trace>
  <inkml:trace contextRef="#ctx0" brushRef="#br0" timeOffset="130">22344 14176 256 0,'-21'-13'96'0,"18"8"-52"0,-6 2-23 15,6 3 28-15,-3 0-15 16,0 0-5-16,0 0-16 0,0 3-9 16,3 2-2-16,3 3-7 0,6 3 1 15,0 7 0-15,3 6 2 16,-3 0-1-16,-3 0 1 16,-3-1 2-16,-6 4 0 15,-6-3 2-15,-3-3 3 16,-2-3-31-16,-1-4-14 15,-15-4-99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9:00.9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12456 7588 160 0,'-6'-18'63'0,"-3"15"-34"0,3 0-25 0,3 6 15 16,0 0-2-16,-3 5 1 15,-12 0 0-15,-3 5-2 16,1 3-8-16,-1 5 1 0,0 8 4 16,0 8-7-16,3 11-3 15,6-3-2-15,6-3 1 16,6 3-3-16,9 0 0 16,9-8-4-16,12-3-1 15,3-5-28-15,-1-5-13 16,7-8-46-16</inkml:trace>
  <inkml:trace contextRef="#ctx0" brushRef="#br0" timeOffset="1">12691 7840 124 0,'-21'0'49'0,"9"2"-26"0,-6 22-16 0,12-13 13 15,-14 2-10-15,2 0-1 16,0 3-3-16,6 0-1 15,3 0-3-15,3 2-2 0,12 1 1 16,9-6-4-16,3-2 0 16,6-3-18-16,2-8-9 15,1-6-33 1</inkml:trace>
  <inkml:trace contextRef="#ctx0" brushRef="#br0" timeOffset="2">12750 7713 80 0,'3'37'33'0,"0"-11"-18"0,0 38 6 15,0-43 17-15,-3 3-1 16,0 2 1-16,0 1-17 15,0-4-7-15,0-4-9 16,3-3-4-16,-3-6 2 0,3-12-2 16,6-4-5-16,0-4 0 15,-3-6-3-15,6-5 2 16,0-3-4-16,0-3 1 16,3 6 4-16,-3 5 4 15,3 6 10-15,-4 15 3 16,4 3 0-16,-3 5 2 15,-3 3-6-15,0 3-3 16,-3-1-3-16,0 1 0 16,0-6-13-16,-3 0-56 31,0-5-46-31,0 0 26 16</inkml:trace>
  <inkml:trace contextRef="#ctx0" brushRef="#br0" timeOffset="3">13069 7911 144 0,'0'3'55'0,"3"-1"-30"0,3 4-23 16,-3-1 12-16,3 0 8 16,3-2 8-16,0 2-4 15,0-2-3-15,3-3-13 16,-1-3-6-16,-2-2-1 0,0 0 0 15,0-3 1-15,-3-6-2 16,-3-4 1-16,-3 2-2 16,-3 3-1-16,-3 0-6 15,-3 2-1-15,-3 3-2 16,-3 11 3-16,1 2 2 0,-4 8 2 16,-3 3 1-16,6 0 3 15,9 0-1 1,3 0-1-16,6-3-2 0,3 0 1 15,6 0-1-15,3-2 0 16,3-3-22-16,3 0-12 16,-1-3-21-1,13-5-36-15,-3-3 24 16</inkml:trace>
  <inkml:trace contextRef="#ctx0" brushRef="#br0" timeOffset="4">13367 7850 180 0,'-3'-21'68'0,"0"8"-36"15,-6 5-24-15,6 8 18 0,-3 0-9 16,-3 5-2 0,-6 8-8-16,-3 3-3 0,0 0-2 15,3 0-4-15,6 3-1 0,9-1 2 16,0 1 0-16,9-4 1 16,6-1 0-16,3-1-3 15,0-5 2-15,3-3-6 16,0-5 0-16,2-3-19 15,1-4-6-15,3-4-16 16,-3-5-43 0,-6-8 14-16,-3-5 40 15,-6 0 21-15,-3 3 59 32,-24-14-2-17,6 0 2-15</inkml:trace>
  <inkml:trace contextRef="#ctx0" brushRef="#br0" timeOffset="5">13459 7713 189 0,'-6'-11'30'15,"3"11"-6"-15,0 11-4 16,3 10-12-16,0 11 2 0,6 5 1 16,0 0 0-16,-3 0 1 15,0-8-6-15,6 3-2 16,-6-1-4-16,6-4-3 16,-9-14-49-1,9-2-60-15,0-11 23 16</inkml:trace>
  <inkml:trace contextRef="#ctx0" brushRef="#br0" timeOffset="6">13646 7789 124 0,'-17'0'46'0,"11"6"-24"0,-12-4-30 15,9 6 7-15,-3 0 21 16,0 8 11-16,-9-3-9 15,-3 0-2-15,6 1-14 16,1-4-4-16,8 1-2 16,0-1 6-16,21 4 6 15,6-4-4-15,2-2-4 16,4 0 0-16,3 0-12 0,0-3-2 16,6 1-39-1,-4-1-53 1,-2 0 18-16</inkml:trace>
  <inkml:trace contextRef="#ctx0" brushRef="#br0" timeOffset="7">13974 7906 164 0,'0'10'63'0,"0"-2"-34"0,0 6-36 15,0-7 10-15,0 1-3 16,0 3 0-16,0 0-7 16,0-4 0-16,0-1-61 15,3-1-24-15</inkml:trace>
  <inkml:trace contextRef="#ctx0" brushRef="#br0" timeOffset="8">13935 7742 176 0,'-6'-8'68'0,"6"8"-36"0,3-3-53 0,0 0 4 16,6 1-3-16,3-1 4 15,0-5-26-15,3 3-10 16,3-3 9-16,2 0 5 16</inkml:trace>
  <inkml:trace contextRef="#ctx0" brushRef="#br0" timeOffset="9">14173 7604 152 0,'0'-5'57'0,"-15"5"-30"0,6-19-10 0,6 17 22 15,-2 7-9-15,-4 0 0 16,-3 6-6-16,0 2-3 0,0 3-11 15,0 8-6-15,0 5-1 16,6 18-2-16,0-2-1 16,3-2-2-16,3-4-1 0,3 1-14 15,0-5-6-15,0-1-50 16</inkml:trace>
  <inkml:trace contextRef="#ctx0" brushRef="#br0" timeOffset="10">13932 7813 244 0,'-6'-16'90'0,"12"19"-48"0,21-6-47 16,-15 3 15-16,9 0-4 16,5 0 3-16,7 0-6 15,12 0-2-15,-9 0-1 0,-1-2-47 0,-5-4-18 16,-6-2-31-1</inkml:trace>
  <inkml:trace contextRef="#ctx0" brushRef="#br0" timeOffset="11">7452 10869 176 0,'-9'-3'68'0,"12"1"-36"0,3-3-40 0,3 5 10 15,0-3-6-15,3 0 3 16,6 1-2-16,3 2 1 16,2 0 2-16,1 2 0 0,0 6 2 15,-3 0-1-15,0 3-1 16,-6 7 9-16,-3 6 4 15,-6 8 5-15,-6 0 3 16,-6 7-5-16,-3 4 1 16,0 2-6-16,0-1-1 15,3 1-4-15,3 8 1 0,6-5-4 16,6-3-2-16,6-3 0 16,5-7-1-16,7-4-3 15,9-4 2-15,0-9-21 16,2-2-10-16,-8-5-20 15,-3-6-5-15,-3 0-4 16,-6-5-3 0,-6 0 36-16,-7 0 37 15,-5 0 22-15,-5 3 8 16,-4 0 1-16,-3 2-4 16,-6 6-2-16,-3 5-11 15,3-1-3-15,3 1-12 16,3 5-3-16,3 3-1 0,6 5 2 15,6 8 3-15,0 6 9 0,3-1 6 16,0 3 2-16,-6-3 4 16,-3-2 4-16,-6-3 1 15,-3 0 0-15,-11 0 4 16,-4-2-18-16,-3-4-4 16,-3-4-11-16,-5-3-4 15,2-6-34-15,3-5-16 16,6-5-62-16,10-10-25 15,2-6 16 1</inkml:trace>
  <inkml:trace contextRef="#ctx0" brushRef="#br0" timeOffset="12">8595 11472 128 0,'-12'-5'49'0,"6"5"-26"0,-9 0-14 0,9 3 16 16,-2 2 6-16,-7 3 3 15,-3 3-12-15,0 4-3 16,0 7-11-16,6 4-7 0,3-2-4 16,6 2-1-16,6 1 3 15,9-6 2-15,3-5 2 16,6-6-12-16,6-4-7 15,-1-9-18-15,10-5-6 16,0-10-39 0</inkml:trace>
  <inkml:trace contextRef="#ctx0" brushRef="#br0" timeOffset="13">8771 11218 204 0,'-12'-2'77'0,"9"4"-42"0,3 6-43 15,3 3 12-15,-3 7 2 16,3 14 6-16,-3 10 3 16,3 6 0-16,0 5-7 15,0-8-3-15,0-3 1 0,3-2-3 16,0-6 0-16,0-4-12 16,3-9-7-16,2-5-33 15,1-6-16-15,0-5-19 16</inkml:trace>
  <inkml:trace contextRef="#ctx0" brushRef="#br0" timeOffset="14">8908 11557 132 0,'-18'13'49'0,"18"16"-26"0,-3-5-18 0,6-13 13 16,6 5 5-16,3-1 3 15,0-1 2-15,0-4 0 16,2-2-15-16,1-2 5 0,0-6 5 15,3-6 1-15,-3-2 3 16,-3-2-6-16,0-1-3 16,-6-2-2-16,-3-6 0 15,-6 4-6-15,-3-1-2 16,-3 0-6-16,-3 3-4 16,-3-1-15-16,3 4-4 0,-6 2-22 15,3 0-8 1,3 3-61-16,4-1-36 15,10 1 68-15</inkml:trace>
  <inkml:trace contextRef="#ctx0" brushRef="#br0" timeOffset="15">9179 11404 228 0,'-15'2'85'0,"3"1"-46"0,3 15-48 16,6-10 12-16,-3 0 2 15,0 3 6-15,0-1 4 16,0 1 3-16,3 2-10 0,0 0-11 16,6 1-3-16,3 4 2 0,0 3 4 15,0 1 7 1,0-4 4-16,-3-2 5 0,-3 0 2 16,0 0-7-16,-3 0-2 15,-3-3-3-15,0-3-1 16,-3-2-3-16,-3-2-2 15,0-6-13-15,0-3-6 16,3-2-28-16,6-1-12 16,3-2-27-1,6-13-32-15,3 0 41 16</inkml:trace>
  <inkml:trace contextRef="#ctx0" brushRef="#br0" timeOffset="16">9256 11538 148 0,'21'3'57'0,"-15"0"-30"0,6-1-7 16,-6 1 21-16,3 0-13 15,-1-3-6-15,4-3-5 16,0 0-1-16,-3-2-8 16,6-3 1-16,-3 0 4 0,-3-2-7 15,-3-1-3-15,0 1 0 16,-6-1 0-16,-3-5-1 16,-6 3 1-16,-3 5-7 15,-6 0-1-15,0 11-1 16,0 5 2-16,1 5 2 15,2 3 1-15,3 2 3 16,3 3 3-16,6 3-7 0,3 0 0 16,9-3 0-16,3-2 1 15,9-3 1-15,2-3 0 16,4-5-40-16,6-6-18 16,-3-18-41-1</inkml:trace>
  <inkml:trace contextRef="#ctx0" brushRef="#br0" timeOffset="17">9914 11472 192 0,'-15'6'71'0,"9"2"-38"0,-6 0-28 0,6-3 17 0,0 3-12 16,0 0-3-16,-3 0-4 16,6 0-3-16,6-3 1 15,3 8-4-15,3-2 0 0,6-1 4 16,0 6 1-16,0-3 4 15,-3 1 1-15,-3-1 21 16,-6 0 11-16,-3 0-5 16,-6-2-2-16,-3-1-16 15,-3-2-5-15,-3 0-5 0,-3-5-1 16,3-3-14-16,0-3-4 16,3-2-23-16,3-3-9 15,7-10-16-15,7-6-5 16,7 0-19-1,3-5-22-15,3-11 46 16</inkml:trace>
  <inkml:trace contextRef="#ctx0" brushRef="#br0" timeOffset="18">10060 11245 212 0,'15'-5'82'0,"-24"7"-44"0,15 3-31 0,-3 1 18 0,0 7-7 15,-3 5 0-15,0 14-8 16,-3 5-4-16,0 3-3 15,0-3 0-15,6 5 2 0,-6-2-4 16,6-3-1-16,0-5-27 16,0-3-11-16,5-5-72 15</inkml:trace>
  <inkml:trace contextRef="#ctx0" brushRef="#br0" timeOffset="19">9985 11496 232 0,'-3'-2'88'0,"6"2"-48"0,6-6-45 16,0 6 17-16,0-5-5 0,6 0 1 16,6-1-4-16,3 1-1 15,-4 0-1-15,1 2-10 0,0 0-5 16,0 1-48-16,-6 2-20 15,-3 0-3 1</inkml:trace>
  <inkml:trace contextRef="#ctx0" brushRef="#br0" timeOffset="20">10220 11578 168 0,'6'32'63'0,"-3"-14"-34"0,0-2-16 0,0-8 17 0,0 0-4 16,0-3-1-16,0 1 0 15,-3-6-1-15,0 0-13 16,0 0 2-16,0 0 3 0,3-3-6 16,-3 0-3-16,0-2-4 15,0-5-3-15,6-6-6 16,0 0-4-16,3-3-5 16,3 3-2-16,0 3-1 15,0 0-2-15,0 5-2 16,0 3-1-16,2 2 8 15,1 3 4-15,0 3 4 16,0-1 5-16,-3 4 3 16,0-1 2-16,0 3 1 15,-3-8 0-15,0 0 0 0,0 0 2 16,0-3-1 0,-1-2 2-16,-2-3-4 0,0 0 0 15,-3 0-1-15,-3-2 1 16,-3-1 0-16,-3 3 1 15,-3 3-7-15,-2 0 0 16,-4 5 1-16,0 5 1 16,0 5 1-16,0 4 2 15,3 4-1-15,3 6-1 16,0 0 5-16,6-3 1 16,3 0-2-16,3-2-3 15,6-4-5-15,3-4-2 16,6-6-22-16,3-5-8 0,12-5-35 31,-1-3-30-31,1-13 36 0</inkml:trace>
  <inkml:trace contextRef="#ctx0" brushRef="#br0" timeOffset="21">10676 11483 192 0,'-12'-8'74'0,"3"5"-40"0,-3 6-24 15,6 0 20-15,0 5-12 16,-6 2 0-16,-3 3-4 15,-2 9 1-15,-1 1-8 16,6 1-2-16,3 0 1 0,3-3-3 16,6 0 0-16,3-2-1 15,6-3-2-15,0-3 1 16,3-5 1-16,0-5-1 16,-1-6-1-16,1-5 1 0,-3-3-1 15,0-2-3-15,-3 0 2 16,0-3 3-16,-3 0 1 15,0 3 3-15,0 2 1 16,-3 3-1-16,0 3-1 16,0 5-3-16,3 8 1 15,-3 3-4-15,3 2 0 16,0 0 1-16,0 3 0 16,3-3-14-16,-3 0-5 15,0-2-21-15,3-3-8 16,0-3-25-1,-3-5-44-15,3-5 30 16</inkml:trace>
  <inkml:trace contextRef="#ctx0" brushRef="#br0" timeOffset="22">10783 11509 132 0,'0'8'52'0,"3"6"-28"0,-3 1-2 16,0 4 20-16,0-1-3 15,0 1 2-15,0 0-14 16,0-4-5-16,0-1-12 16,0-4-2-16,0-2-1 0,0-3-3 15,0-5-3-15,0 0 0 0,0-2-1 16,3-6-7 0,0-11-3-16,0 1-5 15,3-3-2-15,0 2 5 0,0 3 5 16,0 6 2-16,3 4 3 15,0 6 12-15,-1 3 6 16,-2 13 3-16,0 0 1 16,-3-3-5-16,-3 0 1 15,0 0-7-15,0-2-3 16,0-3-1-16,0-3-1 16,0-5-9-16,3 0-2 15,3-2-1-15,0-9 2 16,3-7-5-16,3-1-3 15,0 3 3-15,0 3 4 0,6 5 6 16,-3 3 3-16,-3 5 11 16,2 8 3-16,-2 2-3 15,-3 3 0-15,-9 3-8 16,6-2-1-16,0-1-11 16,0-3-5-16,3-2-36 15,3-2-14-15,0-4-34 16,3-10-28-1,3-5 51-15</inkml:trace>
  <inkml:trace contextRef="#ctx0" brushRef="#br0" timeOffset="23">11218 11483 256 0,'-21'0'96'0,"3"5"-52"0,6 1-49 0,9-1 15 15,0 0-11-15,3 3-1 16,0 3-2-16,3 4 0 15,6 4 3-15,-3 0 6 0,3-1 7 16,-6 1 14-16,-9-1 8 16,-3 3-12-16,-3 0-2 15,-3-5-19-15,-3-2-5 16,3-7-63-16,6-7-25 16,3-5-29-1</inkml:trace>
  <inkml:trace contextRef="#ctx0" brushRef="#br0" timeOffset="24">11732 11467 192 0,'-14'3'71'0,"11"-1"-38"0,3 4-34 0,0-1 12 16,0 0-1-16,0 6 1 15,3-1 10-15,3 14 6 16,-3 0-14-16,0 2 4 0,-1 1 3 0,4-1-9 16,3-2-3-1,0-3-10-15,3-5-1 0,0-5 1 16,3-9 3 0,0-4-5-16,0-6 1 0,0-5-4 15,-3-3 0-15,-1-3-1 16,-2 3 2-16,-6 1 4 15,3 4 3-15,-6 3 2 16,6 8 1-16,0 5-2 16,3 3-2-16,3 0-2 15,0 0 1-15,0 0 5 16,3 0 2-16,0-5-2 16,0-3-1-16,-1-3-3 15,-2-5-3-15,0-8-18 16,-3-2-7-16,-3-4-23 0,0-1-7 15,-3-9-30 1</inkml:trace>
  <inkml:trace contextRef="#ctx0" brushRef="#br0" timeOffset="25">12018 11197 128 0,'0'8'49'0,"6"5"-26"0,6 22-9 0,-6-11 15 16,0 15 8-16,0 9 4 15,0 7-4-15,-3-4 0 0,-3-4-21 16,3-4-5-16,-3-9-3 0,0-5-4 16,0-8-3-1,0-5-3-15,0-8 1 0,0-8-8 16,9-5-2-16,0-6 1 16,3-10 1-16,0-3 1 15,-1-2 0-15,1 2 2 16,0 5 4-1,0 6 14-15,0 5 9 0,-3 6 1 16,0 7-1-16,-3 3-11 16,-3 8-4-16,0 2-6 15,-3-2-1-15,0 0-19 16,3-3-9-16,0-2-27 16,3-3-10-16,0-3-14 15,3-2-20 1,3-9 37-16</inkml:trace>
  <inkml:trace contextRef="#ctx0" brushRef="#br0" timeOffset="26">12337 11565 156 0,'18'5'57'0,"-15"-2"-30"0,14 0-14 0,-11-3 19 15,0 0-5-15,0 0 1 16,3-3-9-16,-3-5-1 16,0 0-11-16,0-3-2 0,-3 1-1 15,-3-1-2-15,-3 1-2 16,0-1 5-16,-6 3 1 15,0 6 2-15,-6 2 2 16,0 5-7-16,4 3-2 16,-1 2-1-16,3 9 0 0,3 2 0 15,0 3 2 1,3-3-3-16,3 0 0 0,9-2 1 16,0-3 0-16,3-3-25 15,2-5-10-15,1-6-15 16,0-4-7-16,0-4-29 15</inkml:trace>
  <inkml:trace contextRef="#ctx0" brushRef="#br0" timeOffset="27">12494 11531 128 0,'3'0'49'0,"-3"2"-26"0,0 11-16 16,0 1 13-16,0 2 1 15,-3-1 2-15,1 1-6 16,-1-2 0-16,0-4-10 15,0 1 0-15,0-3 3 0,3-6 5 0,0-2 3 16,0-2-3-16,3-6 1 16,0-6-9-16,3 1-4 15,2-3-5-15,10 0 1 16,0 1-1-16,0 4 0 16,-3 6 15-16,3 5 6 15,-3 2 4-15,0 14 3 16,-4 0-8-16,1 0-3 15,-3 0-13-15,0 0-4 16,-3 0-30-16,0-3-14 16,3-5-80-1,0 0-40-15</inkml:trace>
  <inkml:trace contextRef="#ctx0" brushRef="#br0" timeOffset="28">13167 11523 176 0,'-15'-3'68'0,"9"3"-36"0,-3 0-31 0,3 0 14 15,1 0-6-15,-4 5 0 16,-3 3 1-16,0 0 4 15,-9 8-8-15,3 5-3 0,3 3 0 16,3 2-4-16,3 1 0 16,3-3 1-16,9-3 0 15,6-5 2-15,0-6 1 16,3-4 5-16,0-12 3 0,3-4-4 16,0-6 1-16,0-5-3 15,-3-8 0-15,0-3 1 16,-4 0 1-1,-5-13 1-15,-3 3 0 0,-3-1-4 16,-3 1-1-16,1 0 3 16,2 10 1-16,0 6 3 15,0 7 1-15,0 6-1 16,3 5-1-16,0 13-8 16,3 11-2-16,0 16-3 15,3 10 3-15,-3 14 0 16,2-6 3-16,1-2-8 15,0-1-3-15,3-7-15 0,0-6-5 16,3-7-25-16,0-9-10 16,6-7-32-1,3-11-15-15,0-5 60 16</inkml:trace>
  <inkml:trace contextRef="#ctx0" brushRef="#br0" timeOffset="29">13331 11533 176 0,'-12'3'66'0,"6"5"-36"0,0 5-31 0,6-2 15 0,0 2 1 16,0 0 5 0,0 0 3-16,3 1 3 15,3-1-14-15,3-3 4 0,3 1 2 16,0-6-2-16,0-2 1 16,-3-6-5-16,0 1-2 0,-1-4-2 15,-2-2 0 1,-3 0-2-16,-3-5 1 0,-3 0-4 15,-6 0 0-15,-2-1-6 16,-4 4 0-16,-3-1-17 16,-3 1-6-16,0 2-38 15,0 0-14-15</inkml:trace>
  <inkml:trace contextRef="#ctx0" brushRef="#br0" timeOffset="30">13399 11525 204 0,'9'29'77'0,"-6"-15"-42"0,3 9-41 0,-3-12 14 15,0 2-5-15,-3-2 3 16,0-3 6-16,0 0 2 16,0-3-7-16,0-5 0 0,0 0 3 15,0 0-4-15,3-5-1 16,0-9-2-16,6 1 0 15,-3-5-2-15,6-1-1 16,0 3-2-16,0 3-1 16,0 2 2-16,-3 4 0 15,-1 4 9-15,1 6 7 16,0 10-3-16,0 5 1 16,0-2-6-16,-3 0 1 0,0 0-10 15,0-3 0 1,0-2-29-16,0-3-9 0,3-3-26 15,0-2-9-15,3-3-9 16</inkml:trace>
  <inkml:trace contextRef="#ctx0" brushRef="#br0" timeOffset="31">13742 11538 212 0,'12'3'79'0,"-9"-6"-42"0,3 6-37 15,-4-3 18-15,4 0-6 16,0-3 3-16,0 1 1 15,3-1-1-15,0 1-7 16,-3-4-1-16,0-2 0 0,0 0-1 0,-3 0-1 16,-6 1-6-16,0-1 1 15,-3-3-2-15,-3 6 0 16,-12 2 2-16,1 3 2 16,-1 3 1-16,3 2 3 15,3 6 1-15,3 2 3 16,3 8 8-16,3 3 3 15,6-3-8-15,6 0-5 16,12-2-5-16,6-3-3 16,0-6-24-16,2-5-11 15,10-18-84 1,9-5-54-16,-18-4 71 16</inkml:trace>
  <inkml:trace contextRef="#ctx0" brushRef="#br0" timeOffset="32">14295 11467 108 0,'-12'16'44'0,"9"-5"-24"0,-3 12-17 16,6-9 12-16,0 4 4 16,0 1 3-16,0-1 0 15,0 1-2-15,3-3-6 16,0-3-1-16,3-3-8 15,0-4-1-15,0-4 0 0,0-4-7 16,3-6 0-16,-3-3-6 16,0-2-1-16,0 0 5 15,0-1 4-15,-3 1 2 0,0 5-1 16,0 3 1 0,0 5-1-16,0 8 6 0,6 5 6 15,0 0-6-15,3 1-1 16,0-1 3-16,-1 0 3 15,1-5 0-15,0-3 3 16,0-2-1-16,0-3 2 16,0-3-6-16,0 1-3 15,-3-6-10-15,0-6-5 16,-3-1-31-16,0-1-11 16,-3-3-45-1</inkml:trace>
  <inkml:trace contextRef="#ctx0" brushRef="#br0" timeOffset="33">14575 11528 192 0,'-3'21'71'0,"6"3"-38"0,-3 5-39 16,0-18 12-16,0-1-6 16,0-2 0-16,0 0-33 15,0-3-13-15,0 1-26 16</inkml:trace>
  <inkml:trace contextRef="#ctx0" brushRef="#br0" timeOffset="34">14498 11298 132 0,'-3'-8'52'0,"6"2"-28"0,6-1-30 0,-3 4 8 16,3-2-11-16,2-3-4 15,1 0-22-15,0 0-10 16,3 0 6-16,0 3 3 16,3-1 126 15,-3 14-33-31,0 11-7 16,-3 7-25-16,-4 17-11 15,-2 4-10-15,0 6-3 16,0-5-1-16,-3-3 2 0,0-3 1 0,-3-2-39 15,0-9-55 1,3-7 10-16</inkml:trace>
  <inkml:trace contextRef="#ctx0" brushRef="#br0" timeOffset="35">14575 11475 192 0,'3'-3'74'0,"9"3"-40"0,12-8-38 16,-9 6 13-16,3-1-5 15,-1-2 0-15,1-3-5 0,0-5 1 16,0-1 0 0,-3 1-29-16,0-3-10 0,-3-2-38 15</inkml:trace>
  <inkml:trace contextRef="#ctx0" brushRef="#br0" timeOffset="36">14786 11245 140 0,'-3'21'52'0,"3"3"-28"0,0 26-17 0,3-21 13 16,0 11 7-16,-3 2 6 16,0-2-4-16,0-3-3 15,0-3-14-15,0-2-5 0,0-8-1 0,0-6 1 16,0-4 1-16,3-6-7 15,6-6 0-15,6-4-6 16,0-4-1-16,0-4-2 16,0-4 2-16,3 4-1 15,-3 5 2-15,-1 7 5 16,-2 4 4-16,0 1 1 16,-3 4 0-16,-3 2-10 15,-3 0-4-15,0 1-20 16,0-4-8-16,0-2-54 15</inkml:trace>
  <inkml:trace contextRef="#ctx0" brushRef="#br0" timeOffset="37">15358 11250 148 0,'-6'13'57'0,"6"6"-30"0,3 13-32 0,-3-3 12 15,0 2 7-15,-3 9 6 16,0 0-8-16,0 0-4 16,0-6-5-16,-6-5-16 0,3-3-4 15,3-4-59 1</inkml:trace>
  <inkml:trace contextRef="#ctx0" brushRef="#br0" timeOffset="38">15197 11496 204 0,'6'-2'77'0,"9"2"-42"0,6-6-41 16,-3 4 14-16,0-1-7 15,2 0 2-15,1 1-4 16,0-4 0-16,0 1 1 16,0 0-31-16,-3-6-14 0,-3-7-35 15</inkml:trace>
  <inkml:trace contextRef="#ctx0" brushRef="#br0" timeOffset="39">15462 11232 124 0,'0'10'46'0,"3"9"-24"0,0 18-17 0,-3-13 11 16,0 10 10-16,-3 6 9 15,-3-3 1-15,-3 5 0 16,0-5-19-16,0-5-6 0,0-6-3 16,3-5-4-16,3-5-3 15,1-5 0-15,2-3-1 16,5-3-5-16,4-2-1 15,3-9-4-15,0 1 1 0,3-5 5 16,3 2 2-16,-3 8 4 16,0 0 1-16,-6 5 1 15,0 3 2-15,-3 2-3 16,-3 1-2-16,-3 0-11 16,2-1-6-16,1-2-30 15,-3 0-12-15</inkml:trace>
  <inkml:trace contextRef="#ctx0" brushRef="#br0" timeOffset="40">15688 11576 204 0,'6'0'77'0,"0"0"-42"0,15-3-37 15,-15 3 14-15,0 0 3 0,6-3 2 16,-3 1-2-16,0-1-1 15,-3-2-8-15,0-1-4 0,0-2 1 16,-3 0-7-16,-3 1 1 16,-6-4-4-16,0 3 2 15,-6-3-4-15,0 6-1 16,-3 3 2-16,0 2 3 16,0 2 5-16,0 6 4 15,3 3 3-15,4 2 3 16,-1 5 8-16,0 1 6 15,6-3-4-15,3 2 0 0,9-2-11 16,-3 0-5-16,2-3-8 16,1-2 0-1,6-3-16-15,-3-3-4 16,6-2-21-16,-3-3-9 0,0-3-20 16,0-2-32-1,-3-6 30-15</inkml:trace>
  <inkml:trace contextRef="#ctx0" brushRef="#br0" timeOffset="41">15831 11515 140 0,'0'0'55'0,"3"0"-30"0,0 2-7 15,0 4 20-15,0-1-1 16,0 5 2-16,0 4-4 16,-3 4-1-16,0-2-19 0,-3 0 0 0,0-3-1 15,0 0-5-15,3-2-1 16,0-3-4-16,0-3-3 15,0 1-5-15,0-6 0 16,3 0-3-16,3-3 0 16,3-2-3-16,0-6 1 15,3-2 0-15,3 0 1 16,-3 2 2-16,0 6 4 16,-1 5 3-16,-2 8 4 15,-3 0 4-15,0 0 5 16,-3 2-4-16,-3-2 2 15,0 0-5-15,0 0 1 0,0-3-5 16,0-5-2-16,0 0-14 16,0 0-4-16,9-5 2 15,0-3 4-15,6-5-1 16,0 2 1-16,0-2 3 16,0 2 5-16,0 6 6 15,-1 2 6-15,1 9 10 16,-3 2 6-16,0 2-5 15,-3 3-1-15,0 1-11 16,-3-1-5-16,0 0-13 16,0 0-4-16,0-2-44 15,0-3-19-15</inkml:trace>
  <inkml:trace contextRef="#ctx0" brushRef="#br0" timeOffset="42">16313 11687 264 0,'-9'8'99'0,"9"-6"-54"0,3 4-55 0,-3-1 14 15,0-3-1-15,0 1 3 16,0 0-12-16,-3-3-3 16,1 0 4-16,2 0-46 0,-3-3-18 15,6-2-25 1</inkml:trace>
  <inkml:trace contextRef="#ctx0" brushRef="#br0" timeOffset="43">16418 10835 248 0,'0'8'93'0,"0"5"-50"0,0 21-41 16,0-2 19-16,-6 21-7 15,-3-3 2-15,0 3-7 16,0-3-3-16,3-2-3 16,0-8-27-16,3-1-11 0,3-10-84 15</inkml:trace>
  <inkml:trace contextRef="#ctx0" brushRef="#br0" timeOffset="44">14459 7792 140 0,'0'0'52'0,"3"3"-28"0,-3-1-19 16,0-2 13-16,0 0 5 16,6 6 3-16,3 2-9 15,0-1-3-15,3-1-8 16,0-1-2-16,3-8 0 0,-1-2 0 16,-2 0 0-16,6 0-2 15,-3-3-2-15,-3 0 1 16,-3 0-1-16,-3-3-3 15,-9 1 0-15,-3 2-1 16,-3 0 0-16,-3 2 0 16,-3 4 3-16,-3 4 6 15,-3 4 7-15,4 2-2 0,-1 0 0 16,-3 7 2 0,6 7 3-16,6-1 0 0,6-3 1 15,3 1-6-15,3-1-4 16,6-2-1-16,6-3-1 15,3-2-2-15,3-3-2 16,5-3-26-16,4-5-12 16,-3-2-32-16,-3-4-13 15,-3 1-3 1</inkml:trace>
  <inkml:trace contextRef="#ctx0" brushRef="#br0" timeOffset="45">14697 7792 140 0,'-3'3'52'0,"3"-1"-28"16,0 17-17-16,3-9 15 0,0 4 4 16,0-1 7-16,0 5-7 15,0-2-3-15,0 0-13 16,0-3-2-16,0-2-1 0,0-3-3 16,-3 0-3-16,0-6 2 15,0 1 2-15,0-3 2 16,3-3 1-16,0-2-2 15,0-5-1-15,3-6-3 16,0-5-2-16,0-1-2 16,0 4 1-16,0-1-17 15,0 3-5-15,0 3-27 16,2 3-8-16,4 2-31 16</inkml:trace>
  <inkml:trace contextRef="#ctx0" brushRef="#br0" timeOffset="46">14903 7895 164 0,'5'16'63'0,"-2"-5"-34"0,0-1-16 0,-3-4 17 16,0-1-4-16,0 0-1 15,0 0-5-15,0-5-2 16,0 0-10-16,0 0 1 0,0-2 4 16,-3-4-5-16,3 1 0 15,0-3-6-15,0 0-4 16,0-8-26-16,3 3-11 0,3-5-18 15,0 2-5-15,3 3-21 16</inkml:trace>
  <inkml:trace contextRef="#ctx0" brushRef="#br0" timeOffset="47">15013 7906 156 0,'-6'16'57'0,"3"-3"-30"0,0 3-16 16,3-11 18-16,3 3-6 15,0 0-1-15,3 0-4 16,0-3 1-16,3-2-10 16,2-3 3-16,7-3 2 0,-3-2-1 15,0-3 0-15,-3 0-7 0,-3 0-2 16,-3-3 4-16,0 1 5 16,-6-1-5-16,-6 3 0 15,0 0-4-15,-6-5-3 16,-3 3-14-16,0 2-6 15,3 2-19-15,3 1-8 16,3 0-29 0,3-1-48-16,3-4 31 15</inkml:trace>
  <inkml:trace contextRef="#ctx0" brushRef="#br0" timeOffset="48">15167 7882 208 0,'9'16'77'0,"-3"-6"-42"0,-3 1-28 0,0-6 18 0,0 1-7 15,0-1 2-15,-3 0 0 16,0-5 2-16,0 0-12 16,0 0-1-16,0 0 1 0,0 0-2 15,3-2 3-15,0-4-6 16,0-2-1-16,3-2-4 16,3-4-1-16,0 1-1 15,6 3-2-15,3-6-6 16,0 5-4-16,-1 9-54 15,4 9-23-15,0 4-15 16</inkml:trace>
  <inkml:trace contextRef="#ctx0" brushRef="#br0" timeOffset="49">15819 7840 128 0,'-3'0'49'0,"0"0"-26"0,-3 0-5 15,3 10 18-15,-6-2 2 16,-5 0 2-16,2 0-7 0,0 5 0 16,0 0-19-16,6 3 1 15,0 0-1-15,3 0-5 0,9-3-1 16,9-2-2-16,3-3 1 15,3-3-2-15,2-5 2 16,1-5-6-16,-3 0-3 16,-3-3 3-16,-3 0 3 15,-6 0 3-15,-3-3 1 16,-6 1-4-16,-6-6-1 16,-3 2-1-16,-6 4 1 15,0-1-9-15,0-2-1 16,3 8-31-16,-3-1-15 15,3 1-39 1</inkml:trace>
  <inkml:trace contextRef="#ctx0" brushRef="#br0" timeOffset="50">15935 7816 216 0,'6'21'82'0,"0"3"-44"0,3 0-40 16,0-14 17-16,0 1 6 15,-3-1 7-15,-3 4-1 16,0-4 1-16,-6-2-16 16,0 0-5-16,6-3-2 0,-3-5-3 15,-3 0 1-15,3 0 0 16,6-8-1-16,6-5-2 16,0-8-4-16,3-3 0 15,3 3 0 1,-1 2-1-16,4 6 1 0,-3 5 3 15,6 8 2-15,0 16 2 16,0 3 5-16,-4 5 3 16,-5-3-6-16,-3 5-1 15,0-2-13-15,-3-6-7 16,0-2-75 0,0-2-76-16,0-14 44 15</inkml:trace>
  <inkml:trace contextRef="#ctx0" brushRef="#br0" timeOffset="51">16668 7882 164 0,'-3'5'63'0,"3"-2"-34"0,0 7-21 16,0-4 18-16,3 4-2 15,-3 1 3-15,3 0-11 16,3-4-2-16,0 4-8 15,-1-3-4-15,-2 0-1 0,3-3-30 16,-3 0-10-16,3-2-58 16</inkml:trace>
  <inkml:trace contextRef="#ctx0" brushRef="#br0" timeOffset="52">16617 7787 236 0,'-9'-3'88'0,"9"3"-48"0,3 0-62 0,-3 0 8 16,0 0-12-16,3 0-38 15,9-3-3 1,6 1 1-16,0-1 5 16</inkml:trace>
  <inkml:trace contextRef="#ctx0" brushRef="#br0" timeOffset="53">16784 7916 208 0,'0'24'79'0,"3"-11"-42"0,-3 1-37 0,0-9 18 0,0 0-1 16,0 0 4-16,0-2-2 15,0-3 0-15,0 0-10 16,0 0-3-16,0 0 0 0,0-3-3 16,3 1 0-16,0-6-1 15,0 0 1-15,3-3-2 16,0-2 2-16,-1-5-7 15,4 2 1-15,0 5 1 16,0 9 1-16,3-1-2 16,0 6 2-16,6 2 1 15,-3 3 2-15,-3 2-1 16,0 4-1-16,-3-4 1 16,-3 1-1-16,-1-1-27 15,1-2-9-15,-3-2-46 16,0-1-53-16,0-3 41 15</inkml:trace>
  <inkml:trace contextRef="#ctx0" brushRef="#br0" timeOffset="54">17061 7895 208 0,'-3'3'77'0,"3"7"-42"0,8 6-41 0,-5-5 12 16,3 7 16-16,-6 9 10 15,0-1 1-15,0 1 3 16,0-1-20-16,0-2-7 0,0-3-4 16,0-2-3-16,0-3 1 0,-3-3-2 15,3-5-1-15,-3-3-2 16,3-5 1-16,-3-3-10 16,3-5-5-16,-2-2 8 15,2-9 4-15,-3-7 3 16,0-3 1-16,0-3-3 15,6-2 2-15,0-3-1 16,8 0 0-16,7 7 6 16,0 4 2-16,0 7 2 15,0 6 2-15,0 5 4 16,-3 6 3-16,0 12 0 16,-7 3 1-16,-2 1-5 15,-6 4 0-15,-3 1-8 16,-3-1-1-16,1-2-9 15,-7-3-4-15,0 1-20 16,3-6-6-16,0-1-55 16,3-1 1-1,3-9-41-15,9-2 32 16</inkml:trace>
  <inkml:trace contextRef="#ctx0" brushRef="#br0" timeOffset="55">17260 7861 216 0,'3'16'82'0,"-3"-14"-44"0,3 6-27 0,0 0 21 0,0 3-2 16,3 2 4 0,0 3-1-16,0 0 2 0,0 2-19 15,0-2-7-15,3-3-2 0,2-2-2 16,7-3 0-16,-3-8-3 16,3-5 1-16,0-6-11 15,-3 0-2-15,-3-2-6 16,0-3-3-16,-3-7 8 15,-3 9 4-15,-1 4 5 16,1 2 3-16,-3 2 0 16,6 6 4-1,-3 6 4-15,3 2-3 16,0 2 2-16,0-2-5 16,0 3 0-16,0-3-1 15,-3 0-2-15,0-3-10 0,6-5-37 31,3-5-4-31,0-3-9 0,-4-3-1 16,1-10 10-16,-3-8 3 16,0 0 14-1,-6-3 13-15,0 0 19 16,-3 3 39-16,0 5 21 16,0 3-5-16,0 3-1 15,0 7-21-15,3 6-7 16,0 10-14-16,3 8 2 0,0 11 4 15,0 8-4-15,0 2-2 16,0-2-5-16,0 0-4 16,0-6-14-16,0-2-4 15,-3-5-66-15</inkml:trace>
  <inkml:trace contextRef="#ctx0" brushRef="#br0" timeOffset="56">17480 7784 304 0,'0'-3'112'0,"9"1"-60"0,9-1-63 16,-9 3 18-16,12-3-1 16,3 1 4-16,2-3-5 15,7-1-3-15,0 1-1 16,3 0-37-16,-1 2-13 0,1 0-74 15</inkml:trace>
  <inkml:trace contextRef="#ctx0" brushRef="#br0" timeOffset="57">18147 7779 228 0,'0'2'88'0,"-3"1"-48"0,-6 0-23 0,3-1 27 0,-3 1-14 15,0 0-5-15,-6 7-12 16,3-2-6-16,4 5-4 15,2-2-9-15,6 0-4 0,3 2 1 16,3-3 3-16,2 4 1 16,1 1 3-16,3 1 1 15,-6 0 3-15,-3-3 8 16,-3 9 3-16,-3-7 5 16,-6-1 1-16,0-4-10 15,-11 1-3-15,2-8-6 16,0-3-3-16,3-3-23 15,-3-2-7-15,9-6-19 0,3 0-8 16,3-4-27 0,3-7-38-16,12-4 40 15</inkml:trace>
  <inkml:trace contextRef="#ctx0" brushRef="#br0" timeOffset="58">18242 7564 244 0,'15'3'93'0,"-12"10"-50"0,0-2-50 16,0 2 31-16,6 6 2 16,-3 7 6-16,0 3 6 15,0 6-21-15,0 4-7 0,-3-2-5 16,0 0-3-16,0-2 1 16,-3-6-24-16,0-5-8 15,0 0-65-15,0-1-29 0,0-9 17 16</inkml:trace>
  <inkml:trace contextRef="#ctx0" brushRef="#br0" timeOffset="59">18174 7789 252 0,'0'-2'93'0,"9"2"-50"0,9-3-44 0,-4 3 20 15,7 0-2 1,3-3 4-16,3 1-11 0,0-1-3 16,-1 0-5-16,4 1-15 0,3-1-4 15,-12 1-64 1</inkml:trace>
  <inkml:trace contextRef="#ctx0" brushRef="#br0" timeOffset="60">18379 7855 140 0,'-3'24'52'0,"6"-10"-28"0,3 7-11 16,-3-11 19-16,0 4 6 15,0-1 6-15,0 3-14 16,-3-3-8-16,0-3-13 16,0-2-4-16,0 3-1 0,0-3 0 15,0-8 0-15,0 0 0 16,0 0 2-16,0-3 1 15,0 1 1-15,0-6 11 16,0-3-8 0,3 0-3-16,0 1-8 0,6-3-2 15,6-1-4-15,3 4 1 16,-1-1-10-16,1 3-6 16,0 0-24-16,0-5-8 15,0 3-39 1,0 2-30-16</inkml:trace>
  <inkml:trace contextRef="#ctx0" brushRef="#br0" timeOffset="61">18605 7895 192 0,'-9'8'74'0,"9"-3"-40"0,0 3-31 0,0-2 17 0,3-1 5 16,0 0 5-16,3 1-1 16,0-1 0-16,0 0-16 15,3-2 1-15,0-3 0 16,0 0-5-16,0-3-3 0,6-2-3 15,-3 0 0-15,-3-1-9 16,0-2-3-16,-6 0-4 16,0 0 0-16,-12-13-22 15,0 3 20 1,-3 4 6-16,-3 4 4 16,0 2 4-16,0 11 5 15,0 7 5-15,3 3-7 16,0 1-3-16,4 2 11 15,2-1 5-15,3 1-3 16,3 0-2-16,3-3-5 16,6 6-2-16,2-9-10 0,4-2-3 15,6-2-26-15,6-4-11 16,0-2-18-16,-3-2-5 16,-1-4-11-1</inkml:trace>
  <inkml:trace contextRef="#ctx0" brushRef="#br0" timeOffset="62">18861 7898 172 0,'0'-19'66'0,"0"14"-36"0,-6-16-7 0,3 18 24 16,0 1-9-16,-5-1 0 15,-1 8-17-15,-3 0-5 16,-6 6-10-16,0 2-4 0,0 3-1 16,3 3 3-16,3-1 5 15,3 6-1-15,6 2 1 0,3-4-3 16,6-4-1-16,3-2-6 15,0-5 1-15,3-3-5 16,0-3 1-16,0-5-11 16,3-8-6-16,-6 0 7 15,0-3 5-15,-3-2 8 16,0 0 3-16,-3 0 2 16,0 2 0-16,0 1-2 15,-3 2-2-15,0 2 7 16,2 4 5-16,-2-1-4 15,0 3 0-15,6 5-2 16,0 3-1-16,0-2-3 16,3 1-2-16,0 1 1 0,6-2-1 15,-3-1-11 1,0 0-3-16,3-5-64 16,0 3-8-1,-3-6-47-15,-1 1 35 16</inkml:trace>
  <inkml:trace contextRef="#ctx0" brushRef="#br0" timeOffset="63">18998 7945 172 0,'-6'-13'66'0,"6"8"-36"0,-3 2-24 0,3 3 15 15,0 0-5-15,0 0 3 16,0 0 1-16,3 6 2 16,0 4-12-16,-3 1 10 0,0-1 3 0,0 1-3 15,0 5 1 1,0-3-12-16,0-2-3 0,0-3-4 15,0-3-2-15,3 0 1 16,0-8 1-16,0 1-6 16,3-3 1-16,0-3-4 15,3 0 2-15,0 0-2 16,0-6 2-16,3 1-2 16,0 3 0-16,0 2 4 15,0 2 1-15,-1 4 8 16,-2 2 4-16,0 5 3 15,-3 3 5-15,-3 0-1 16,0 0 1-16,-3 0-5 16,0-3-3-16,0 0-5 15,0 1-2-15,0-6-1 16,0 0 1-16,3-6-9 16,6-2-1-16,6-2 2 15,0-3-5-15,0-1 0 16,3 4 2-16,-1 2 5 15,-2 3 2-15,3 5 1 16,0 5 6-16,-3 6 4 16,6-1-1-16,-6 3 2 15,-3 6-4-15,0-3-2 16,-4-3-11-16,-2-2-4 16,0-4-33-16,0 1-14 15,0-2-149 1,9-14 77-1</inkml:trace>
  <inkml:trace contextRef="#ctx0" brushRef="#br0" timeOffset="64">19475 7583 208 0,'3'-24'77'0,"2"19"-42"0,7 8-17 15,-6-1 25-15,3 14 0 16,3 0 4-16,3 8 2 15,0 10 2-15,-3 16-27 16,-3 3 4-16,-9 0 0 0,-6 5-9 16,-9-5-1-16,-9 0-21 15,-18 0-10-15,-8 3-82 0,-22 7-37 16,7-10-26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4:30.6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6235 3940 80 0,'0'-3'33'0,"0"3"-18"0,3 0 2 15,-3 0 16-15,0 0-4 16,0 0-2-16,0 0-9 16,0 0-1-16,0 0-10 15,0 0 2-15,0-3 4 0,0 1-1 0,0-1 3 16,0 0-4-16,0 1 1 15,0-1-5-15,0 0 1 16,-3 1-1-16,-3-3 5 16,0-11-2-1,-3 2-5 1,3-4 2-16,-3 2 2 16,0 0-1-16,0 0 1 15,-3 0-3-15,3-2 1 16,-3-1-4-16,1 1-2 15,-1-1 2-15,0 6 2 16,0-5 0-16,0-1 0 0,0 3-1 16,-6-2 2-16,-3-1 1 15,0 3 1-15,1 3 0 16,-1-3 0-16,0 0-4 16,0 3-1-16,0 0-1 15,3 0-2-15,1-1 1 16,-1 4 1-16,0-1-1 15,-3-7-1-15,3 2 1 16,-3 0 1-16,3-3-1 16,1 6 2-16,-1-5-2 15,0 4-1-15,0 1 3 16,0 0 0-16,0 0-4 16,-5 0 1-16,-7-1 2 0,3 1 1 15,0-3-1-15,-3 3-2 16,1 0 1-16,2 2-1 15,0-5 2-15,-6 3 1 16,4-3-4-16,-1 0 1 16,0 3 0-16,0 0 0 15,0 0 0-15,1 2 2 16,-7-2-1-16,0 2-1 16,4 3 1-16,-1-5 1 15,0 2-3-15,0 4 0 16,4-4 1-16,-1 3 0 15,-3-5 0-15,3-6 0 16,1 6-3-16,2-5 2 16,0 2 3-16,-3 2 1 15,3 1-4-15,-8 0 1 0,2 0 0 16,0 2 0 0,-3 1 0-16,4-1 2 0,-1 0-3 15,3 1 0-15,-3-1 1 16,-2 3 0-16,-1-5-3 15,-3 5 0-15,-5 3-1 16,-4 0 0-16,-3-1 3 16,1 4 0-16,2-6 1 15,1 5 0-15,-7 0 0 16,6-2 2-16,1 0-3 16,-1-1 0-16,-2 4 1 15,-10-3 0-15,0 2-5 0,4 3 1 16,2 0 0-16,-2 0-1 15,-1 0 4-15,4 0 2 16,-10 3 0-16,4-1-1 16,-1 3 1-16,4 1-1 15,2-1-3-15,0 0 2 16,1 1-1-16,2 2 0 16,-2-6 2-16,-1 4 0 15,-3 1-5-15,1 4 1 16,5-6 0-16,-2 3 2 15,-1 6 1-15,4-9 3 16,-1 5-1-16,-3-2-1 16,4 0 1-16,-4 8-1 15,4-3-3-15,-1 11 2 16,0-11 1-16,1 6 0 0,-1-6-3 16,7 6 2-16,-16 2 1 15,9-5 0-15,-8 2-3 16,5 6 0-16,1 3 2 15,-1-1 2-15,4-8 2 16,5 6 1-16,-12 5-5 16,7-2 1-16,-4-3-2 15,4 2-2-15,2 9 3 16,3-1 0-16,4 0 1 16,2 1 0-16,-3-4 0 15,-2 4 0-15,8-3 0 16,-6-1 0-16,4 1-3 0,-4 3 2 15,6-1 1-15,0 0 0 16,7-2 0-16,-1 2 0 16,0 6-3-16,9-3 2 15,-5 0 3-15,2-2 1 16,3 2-4-16,-6 2 1 16,6-2 0-16,-3 6 2 15,7-4-3-15,-4 1 0 16,0 0 1-16,-6 7 0 15,6-2 0-15,-3-5 2 16,4-3-3-16,2 8 0 16,-3-5 1-16,3-1 2 0,6 6-1 15,-6-5-1-15,3 0-2 16,1 10 1-16,2-5 1 16,0 0 0-16,0-3 0 15,3 9 2-15,0-6-3 16,-3 0 0-16,6 2 1 15,3-4 2-15,-6 2 1 16,6 5 1-16,-3-3-5 16,3-2-1-16,3 6-2 15,-6-1 0-15,3-2 3 16,3-3 2-16,-3 2 0 0,-3 1 2 16,6 2-2-16,0-2-1 15,0-3 1-15,0-3-1 16,0 11 2-16,0-5 1 15,0-1-4-15,6-2 1 16,-3 0 0-16,-3 13 0 16,3-5 0-16,3-2 2 15,3 9-3-15,-6-7 0 16,6 0 1-16,0 0 2 16,-3 0-1-16,3 5-1 15,0-7 1-15,0-1-1 16,3-5 0-16,0 5 0 15,-3-5 0-15,-1 0 0 16,4 0 0-16,-3-3 0 16,0 1 0-16,9 7 0 0,-9 0 2 15,3-2 1-15,3 2-4 16,0-5 1-16,0 0 0 16,-1-3 0-16,1 1 0 15,0-4 0-15,0-2 0 16,3 6 0-16,3-1 0 15,-3-2 2-15,2 0-3 16,1-6 0-16,3 14 1 16,-6-6 0-16,0 0 0 15,3 1 0-15,-6-4 0 16,2-4 0-16,4 4 0 16,0 4 2-16,0-1-1 15,6-2-1-15,2 2 1 0,-8 0 1 16,3-2-1-16,-3 0 2 15,0-3-2-15,-3-3-1 16,0-2 1-16,-10-6-1 16,7 1 0-16,-3-1 0 15,3 3 0-15,0 3 0 16,3 3 0-16,3-4 2 16,-3 9-1-16,-1 2 2 15,4-2-2-15,-9-19 2 16,-3-2 0-16,3 4 1 15,0-4-7-15,6 2 0 16,12 11 3-16,8 0 4 16,-2-9-1-16,-6-1-2 0,-3-1-3 15,-4 0 1-15,-2-5 1 16,0 2 0-16,-3 1 0 16,0-1 0-16,3 1 2 15,-1-1 3-15,-5-2-4 16,6 5-1-16,-3 6 2 15,0-6 1-15,-3-2-4 16,3 2 1-16,-1-3 0 16,-8-7 0-16,0-1 0 15,3 1 2-15,3 8-1 16,0-6-1-16,-3-3 1 16,-3-2 1-16,-3 0 1 15,0-2 1-15,-3-1-2 0,3 0 1 16,-6 0-2-1,0-2 2-15,0 2-2 0,0-2-1 16,0 0 5-16,0-1 1 16,0 1-2-16,0 0-1 15,0-1-1-15,0 1 1 16,-9 0-2-16,0-3 2 16,0 0-2-16,3 0-1 15,0 0-2-15,-3 0-1 16,-6-6 2-16,6 4 0 15,-3-1-2-15,-6-2 0 16,7-1-1-16,-10-2 3 16,6 3 0-16,0 0 1 15,-3 0 2-15,6-1 3 0,-3 1-7 16,9 0 0-16,-3 2 0 16,0 0 1-16,1-5-4 15,5 6-1 1,3-1 0-16,0 3 2 0,3 0 2 15,8 3 1-15,-2-1 1 16,9 6 0-16,15 6 2 16,-12-6 1-16,-3 0-4 15,5-3-1-15,-5 0 1 16,3 0 0-16,12-2 1 16,-15-3 2-16,0 0-3 15,-6-11 0-15,-1 4 1 0,-5-9 0 16,0 2 0-16,-6-17 2 15,-6-33-3-15,6 32-2 16,-6 6 2-16,0-1 2 16,1 6 0-16,2 3 2 15,-6 2-4-15,3 3 0 16,0 2-10-16,3 1-3 16,0 2-20-16,0 0-7 15,3 2-26-15,-6-2-7 16,3 0-27-1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4:30.6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13783 4228 112 0,'-18'0'44'0,"4"0"-24"0,5 0-19 0,9 3 11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4:30.6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9714 4673 36 0,'3'-3'16'0,"-3"6"-8"0,3-3 6 0,3 2 9 15,3-2 4-15,3 0 3 16,12 0-3-16,9 0 1 15,14-2-10-15,22-1 0 16,17-2-9-16,21-1-1 16,24 1-4-16,18 0 2 0,15 2 0 15,11 3 4-15,-53 0 4 16,-17 0-4-16,49 0 2 16,-23 0-5-16,18-3 1 15,-21 3-3-15,30-2 2 16,-21 2 5-16,21-3 2 15,-24 1-7-15,-12 2-4 0,-18 0-2 16,-9 0-1 0,-12 0 0-16,-5 0 2 0,-13 0-3 15,4 0 0-15,-13 0-1 16,7 2 0-16,-10 1-20 16,7-1-10-16,-10 1-68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4:30.6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1100 4249 96 0,'0'16'38'0,"0"-13"-20"0,3-1-4 0,-3-2 17 15,0 0-2-15,0 0 1 16,0 0-2-16,0 0 2 16,0 0-16-16,0 0 3 0,6-5 5 15,-6 0-8 1,9-3-6-16,-6-3-4 16,0-2 0-16,3 0 0 15,3-3-2-15,-3 0-2 0,3 0-2 16,-3 3 1-16,3 2-1 15,-9 1 0-15,3 2 2 16,0 3 0-16,3 2-5 16,-6 3 1-16,0 5 0 15,3 3-1-15,3 8 4 16,-6 5 0-16,2 6 1 16,-2 10 0-16,3 0 0 15,0-3 0-15,-3 3 0 16,3-2 2-16,0-6 1 15,3-6 1-15,-6-1-2 16,3-6-2-16,3-3-26 16,-6-3-12-16,0-10-120 15</inkml:trace>
  <inkml:trace contextRef="#ctx0" brushRef="#br0" timeOffset="1">1067 4511 140 0,'-8'-2'55'0,"2"2"-30"0,12 0-16 0,-6 0 16 15,0 0 6-15,3 0 3 16,5 0-7-16,10-6-4 16,3 4-13-16,0-1-6 0,-3 0-1 15,3 1-2-15,2-1-1 16,4 0 3-16,-6 3 0 0,-6-2-30 15,0 2-14-15</inkml:trace>
  <inkml:trace contextRef="#ctx0" brushRef="#br0" timeOffset="2">1270 4011 128 0,'-18'-24'49'15,"9"19"-26"-15,-3 0-16 0,3 5 13 0,-3-3-1 16,-8 0 1-16,-1 3-14 16,-6 6-3-16,3 7-2 15,-12 5-4-15,4 12 0 0,-1 17 2 16,6 22 2-16,6 8-2 15,12-1 0-15,9 6 1 16,18 3 0-16,3-8 2 0,18-16 3 16,-4-14 9-16,13-18 5 15,6-23 8-15,2-17 4 16,4-18-9-16,-10-5-2 16,-14-11 1-16,-9-6 3 15,-12-9 3-15,-9 1 1 16,-9 1-11-16,-6 5-5 15,-9 8-10-15,-3 8-3 16,0 8-18-16,3 5-5 16,3 3-37-16,7 3-15 15</inkml:trace>
  <inkml:trace contextRef="#ctx0" brushRef="#br0" timeOffset="3">2094 6612 156 0,'0'-3'57'0,"0"6"-30"0,0 0-14 0,-3-1 19 16,3 4-9-16,0 1-4 15,-6 4-2-15,3 0 2 16,0 2-11-16,1-3-2 0,-1 1-2 16,0 0 0-16,3-1 0 15,0 1 0-15,-6-1 0 16,3-2-2-16,3 0 1 15,-6 0-2-15,3 0 2 16,0-3-2-16,-3 1 2 16,-3-1 2-16,0-2 4 15,-3-3 2-15,0 0 3 16,-6 0-3-16,3-3 1 0,-5 0 2 16,5-2 1-16,0 0-4 15,0-3 1-15,3 3-7 16,3-1-1-16,0 1-9 15,3 2-2-15,6-2-34 16,0 2-15-16,3 1-64 16,15-6-39-1,-3-3 73-15</inkml:trace>
  <inkml:trace contextRef="#ctx0" brushRef="#br0" timeOffset="4">1687 6136 116 0,'-6'-3'44'0,"6"3"-24"0,-3 0-4 0,3 0 16 16</inkml:trace>
  <inkml:trace contextRef="#ctx0" brushRef="#br0" timeOffset="5">1687 6128 269 0,'9'-11'26'15,"-4"-5"-14"-15,10 3-10 0,-3 2-5 16,6 9-1-16,-6 2 0 16,0 8 3-16,0 2 2 0,-6 6 0 15,-6 3-1 1,-6-1 3-16,-3 6 0 0,-6 3-1 15,3-4 1 1,-6-1-4-16,6-7-2 0,-3-1 2 16,4-4 2-16,2-2 2 15,6 0 1-15,0-3-2 16,3-5 1-16,6 0 0 16,3 0 3-16,8-2-1 15,-2-1 0-15,9 3-1 16,-3 0 0-16,0 0-2 15,-6 0 1-15,0 0-11 16,-7 0-2-16,4 0-41 16</inkml:trace>
  <inkml:trace contextRef="#ctx0" brushRef="#br0" timeOffset="6">1767 5908 72 0,'-30'-2'30'0,"12"2"-16"0,-3 5 3 0,10 0 14 0,-7 3-14 16,0 3-5-16,-3 4-3 15,-3 17 1-15,3 3 1 16,4 10 3-16,5 2-1 16,3 1 2-16,6 5-8 15,9 0-2-15,9-6 1 0,5 1 1 16,4-6 3-16,15-15-1 15,9-14 2-15,2-10 7 16,4-17 3-16,-1-9-2 16,-2-9-1-16,-9-11-8 15,-10-4-2-15,-14-11 2 16,-9-1 4-16,-9 7-4 0,-9 4 2 16,-6 6-9-16,-6 7-2 15,1 9-10-15,-1 2-2 16,0 5-45-16,12 1-18 15,-3-9-33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4:30.66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6229 4686 56 0,'-3'0'22'0,"6"2"-12"0,0 17 1 0,0-14 12 16,6-7 3-16,9 2 2 15,8-3-2-15,16 3-1 16,12-3-1-16,17 1 0 0,24-4-9 15,21 1-2-15,18 0-7 16,18 2-2-16,12-2 2 0,6 0 6 16,-4 2 2-16,-5 0-1 15,-6 1 0-15,-9 2-1 16,-12 0 0-16,-18 0-9 16,-12 0-3-16,-15 0 3 15,-17 2 3-15,-16 1-1 16,-11-3 0-16,-10 3-3 15,-5-3-2-15,-9 0 1 16,-9 0-1-16,-3 0-7 16,0 0 0-16,0-3-35 15,0-2-14-15,-6-1-44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4-15T23:54:30.6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4300 4673 48 0,'-3'0'19'0,"3"0"-10"0,-3 0-4 0,3 0 8 16,0 0 4-16,0 0 4 15,0 0-2-15,0 0-2 16,-3 0-9-16,0 2-3 16,0-2-1-16,0 0 0 15,0 0-5-15,0 0-1 16,0 3 1-16,3-3 2 0,0 2 4 15,0-2 2-15,0 0-3 16,0 0-1-16,0 0 5 16,0 0 3-16,0 0-6 15,0 0 1-15,6 3 1 0,0 0 1 16,3-1 2-16,9 1-1 16,3-3 2-16,6 0 0 15,11 0 3-15,10 0-3 16,5 0-1-16,7 0 0 15,8 0 1-15,10 0-5 16,2 0-4-16,-2 0 1 16,-1 0 2-16,-9 0 2 15,-2-3 1-15,-10 3-2 16,-8 0 1-16,-6 0-4 0,-9 0 0 16,-10 0-1-16,-2 0 1 15,-6 0-2-15,-3 0-1 16,-3 3 1-16,-3-3-1 15,0 8-82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89EAA-67FD-44C0-8CAF-CD6BA4CA17DD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595F9-DB02-4715-8955-155219702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6818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Configure needs to figure things</a:t>
            </a:r>
            <a:r>
              <a:rPr lang="en-US" baseline="0" dirty="0"/>
              <a:t> out like “where is the compiler?”.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4/6/2018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842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DEMO:</a:t>
            </a:r>
          </a:p>
          <a:p>
            <a:r>
              <a:rPr lang="en-US" dirty="0" smtClean="0"/>
              <a:t>- Usage </a:t>
            </a:r>
            <a:r>
              <a:rPr lang="en-US" dirty="0" err="1" smtClean="0"/>
              <a:t>msg</a:t>
            </a:r>
            <a:r>
              <a:rPr lang="en-US" dirty="0" smtClean="0"/>
              <a:t>:  $ ./</a:t>
            </a:r>
            <a:r>
              <a:rPr lang="en-US" dirty="0" err="1" smtClean="0"/>
              <a:t>cp_example.c</a:t>
            </a:r>
            <a:endParaRPr lang="en-US" dirty="0" smtClean="0"/>
          </a:p>
          <a:p>
            <a:r>
              <a:rPr lang="en-US" dirty="0" smtClean="0"/>
              <a:t>- Behavior:  $ ./</a:t>
            </a:r>
            <a:r>
              <a:rPr lang="en-US" dirty="0" err="1" smtClean="0"/>
              <a:t>cp_example.c</a:t>
            </a:r>
            <a:r>
              <a:rPr lang="en-US" dirty="0" smtClean="0"/>
              <a:t> </a:t>
            </a:r>
            <a:r>
              <a:rPr lang="en-US" dirty="0" err="1" smtClean="0"/>
              <a:t>cp_example.c</a:t>
            </a:r>
            <a:r>
              <a:rPr lang="en-US" dirty="0" smtClean="0"/>
              <a:t> </a:t>
            </a:r>
            <a:r>
              <a:rPr lang="en-US" dirty="0" err="1" smtClean="0"/>
              <a:t>temp.c</a:t>
            </a:r>
            <a:endParaRPr lang="en-US" dirty="0" smtClean="0"/>
          </a:p>
          <a:p>
            <a:r>
              <a:rPr lang="en-US" dirty="0" smtClean="0"/>
              <a:t>- Read fail (doesn’t exist):  $ ./</a:t>
            </a:r>
            <a:r>
              <a:rPr lang="en-US" dirty="0" err="1" smtClean="0"/>
              <a:t>cp_example.c</a:t>
            </a:r>
            <a:r>
              <a:rPr lang="en-US" dirty="0" smtClean="0"/>
              <a:t> foo bar</a:t>
            </a:r>
          </a:p>
          <a:p>
            <a:r>
              <a:rPr lang="en-US" dirty="0" smtClean="0"/>
              <a:t>- Read fail (permissions):  $ </a:t>
            </a:r>
            <a:r>
              <a:rPr lang="en-US" dirty="0" err="1" smtClean="0"/>
              <a:t>chmod</a:t>
            </a:r>
            <a:r>
              <a:rPr lang="en-US" dirty="0" smtClean="0"/>
              <a:t> 200 </a:t>
            </a:r>
            <a:r>
              <a:rPr lang="en-US" dirty="0" err="1" smtClean="0"/>
              <a:t>temp.c</a:t>
            </a:r>
            <a:r>
              <a:rPr lang="en-US" dirty="0" smtClean="0"/>
              <a:t>  $ ./</a:t>
            </a:r>
            <a:r>
              <a:rPr lang="en-US" dirty="0" err="1" smtClean="0"/>
              <a:t>cp_example</a:t>
            </a:r>
            <a:r>
              <a:rPr lang="en-US" dirty="0" smtClean="0"/>
              <a:t> </a:t>
            </a:r>
            <a:r>
              <a:rPr lang="en-US" dirty="0" err="1" smtClean="0"/>
              <a:t>temp.c</a:t>
            </a:r>
            <a:r>
              <a:rPr lang="en-US" dirty="0" smtClean="0"/>
              <a:t> temp2.c</a:t>
            </a:r>
          </a:p>
          <a:p>
            <a:r>
              <a:rPr lang="en-US" dirty="0" smtClean="0"/>
              <a:t>- Write fail (doesn’t exist):</a:t>
            </a:r>
            <a:r>
              <a:rPr lang="en-US" baseline="0" dirty="0" smtClean="0"/>
              <a:t>  $ </a:t>
            </a:r>
            <a:r>
              <a:rPr lang="en-US" baseline="0" dirty="0" err="1" smtClean="0"/>
              <a:t>chmod</a:t>
            </a:r>
            <a:r>
              <a:rPr lang="en-US" baseline="0" dirty="0" smtClean="0"/>
              <a:t> 400 </a:t>
            </a:r>
            <a:r>
              <a:rPr lang="en-US" baseline="0" dirty="0" err="1" smtClean="0"/>
              <a:t>temp.c</a:t>
            </a:r>
            <a:r>
              <a:rPr lang="en-US" baseline="0" dirty="0" smtClean="0"/>
              <a:t>  $ ./</a:t>
            </a:r>
            <a:r>
              <a:rPr lang="en-US" baseline="0" dirty="0" err="1" smtClean="0"/>
              <a:t>cp_example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cp_example.c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temp.c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88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26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OS is CSE</a:t>
            </a:r>
            <a:r>
              <a:rPr lang="en-US" baseline="0" dirty="0"/>
              <a:t> 451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6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 – for reading user input from the </a:t>
            </a:r>
            <a:r>
              <a:rPr lang="en-US" dirty="0" smtClean="0"/>
              <a:t>keyboard</a:t>
            </a:r>
          </a:p>
          <a:p>
            <a:pPr marL="0" lvl="1"/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dirty="0" smtClean="0"/>
              <a:t> </a:t>
            </a:r>
            <a:r>
              <a:rPr lang="en-US" dirty="0"/>
              <a:t>– for printing non-error output to the console</a:t>
            </a:r>
          </a:p>
          <a:p>
            <a:pPr marL="0"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stderr</a:t>
            </a:r>
            <a:r>
              <a:rPr lang="en-US" dirty="0"/>
              <a:t> – for printing error output to the console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 redirect the default streams using the </a:t>
            </a:r>
            <a:r>
              <a:rPr lang="en-US" dirty="0" err="1"/>
              <a:t>freopen</a:t>
            </a:r>
            <a:r>
              <a:rPr lang="en-US" dirty="0"/>
              <a:t>() function.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66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18su: go over this </a:t>
            </a:r>
            <a:r>
              <a:rPr lang="en-US" i="1" dirty="0"/>
              <a:t>rapidly</a:t>
            </a:r>
            <a:r>
              <a:rPr lang="en-US" i="0" dirty="0"/>
              <a:t> – don’t kill time on stuff that needs to be looked up later </a:t>
            </a:r>
            <a:r>
              <a:rPr lang="en-US" i="0" dirty="0" smtClean="0"/>
              <a:t>anyway</a:t>
            </a:r>
          </a:p>
          <a:p>
            <a:endParaRPr lang="en-US" i="0" dirty="0" smtClean="0"/>
          </a:p>
          <a:p>
            <a:r>
              <a:rPr lang="en-US" i="0" dirty="0" smtClean="0"/>
              <a:t>Open http://www.cplusplus.com/reference/cstdio/ to demo how to look up reference information.</a:t>
            </a:r>
            <a:endParaRPr lang="en-US" dirty="0"/>
          </a:p>
          <a:p>
            <a:endParaRPr lang="en-US" dirty="0"/>
          </a:p>
          <a:p>
            <a:r>
              <a:rPr lang="en-US" dirty="0"/>
              <a:t>FILE* stream</a:t>
            </a:r>
          </a:p>
          <a:p>
            <a:r>
              <a:rPr lang="en-US" dirty="0"/>
              <a:t>char* filename, format,</a:t>
            </a:r>
            <a:r>
              <a:rPr lang="en-US" baseline="0" dirty="0"/>
              <a:t> mode;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84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FILE* stream</a:t>
            </a:r>
          </a:p>
          <a:p>
            <a:r>
              <a:rPr lang="en-US" dirty="0"/>
              <a:t>char* filename, format,</a:t>
            </a:r>
            <a:r>
              <a:rPr lang="en-US" baseline="0" dirty="0"/>
              <a:t> mode;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95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FILE* stream</a:t>
            </a:r>
          </a:p>
          <a:p>
            <a:r>
              <a:rPr lang="en-US" dirty="0"/>
              <a:t>char* filename, format,</a:t>
            </a:r>
            <a:r>
              <a:rPr lang="en-US" baseline="0" dirty="0"/>
              <a:t> mode;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31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18su: demo this and don’t use slides to walk through code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03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size_t</a:t>
            </a:r>
            <a:r>
              <a:rPr lang="en-US" dirty="0"/>
              <a:t> </a:t>
            </a:r>
            <a:r>
              <a:rPr lang="en-US" dirty="0" err="1"/>
              <a:t>fread</a:t>
            </a:r>
            <a:r>
              <a:rPr lang="en-US" dirty="0"/>
              <a:t> ( void * </a:t>
            </a:r>
            <a:r>
              <a:rPr lang="en-US" dirty="0" err="1"/>
              <a:t>ptr</a:t>
            </a:r>
            <a:r>
              <a:rPr lang="en-US" dirty="0"/>
              <a:t>, </a:t>
            </a:r>
            <a:r>
              <a:rPr lang="en-US" dirty="0" err="1"/>
              <a:t>size_t</a:t>
            </a:r>
            <a:r>
              <a:rPr lang="en-US" dirty="0"/>
              <a:t> size, </a:t>
            </a:r>
            <a:r>
              <a:rPr lang="en-US" dirty="0" err="1"/>
              <a:t>size_t</a:t>
            </a:r>
            <a:r>
              <a:rPr lang="en-US" dirty="0"/>
              <a:t> count, FILE * stream );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A595F9-DB02-4715-8955-155219702B6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9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600" b="0"/>
            </a:lvl1pPr>
            <a:lvl2pPr>
              <a:defRPr sz="2200"/>
            </a:lvl2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3D8482D-149E-464A-ABD3-9AE05EAAC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57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F3D8482D-149E-464A-ABD3-9AE05EAAC1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7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5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96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F3D8482D-149E-464A-ABD3-9AE05EAAC1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87538" y="27429"/>
            <a:ext cx="1356462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r"/>
            <a:r>
              <a:rPr lang="en-US" sz="1100" b="0" i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CSE333</a:t>
            </a:r>
            <a:r>
              <a:rPr lang="en-US" sz="1100" b="0" i="0" baseline="0" dirty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Spring 2019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8822" y="27429"/>
            <a:ext cx="1526380" cy="169277"/>
          </a:xfrm>
          <a:prstGeom prst="rect">
            <a:avLst/>
          </a:prstGeom>
          <a:noFill/>
        </p:spPr>
        <p:txBody>
          <a:bodyPr wrap="none" tIns="0" bIns="0" rtlCol="0" anchor="ctr" anchorCtr="0">
            <a:spAutoFit/>
          </a:bodyPr>
          <a:lstStyle/>
          <a:p>
            <a:pPr algn="ctr"/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L07:  </a:t>
            </a:r>
            <a:r>
              <a:rPr lang="en-US" sz="1100" b="0" i="0" dirty="0" err="1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Makefiles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, File </a:t>
            </a:r>
            <a:r>
              <a:rPr lang="en-US" sz="1100" b="0" i="0" dirty="0" smtClean="0">
                <a:solidFill>
                  <a:schemeClr val="bg1"/>
                </a:solidFill>
                <a:latin typeface="Calibri" panose="020F0502020204030204" pitchFamily="34" charset="0"/>
                <a:ea typeface="Roboto Regular" charset="0"/>
                <a:cs typeface="Calibri" panose="020F0502020204030204" pitchFamily="34" charset="0"/>
              </a:rPr>
              <a:t>I/O</a:t>
            </a:r>
            <a:endParaRPr lang="en-US" sz="1100" b="0" i="0" dirty="0">
              <a:solidFill>
                <a:schemeClr val="bg1"/>
              </a:solidFill>
              <a:latin typeface="Calibri" panose="020F0502020204030204" pitchFamily="34" charset="0"/>
              <a:ea typeface="Roboto Regular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50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600" b="1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.xml"/><Relationship Id="rId18" Type="http://schemas.openxmlformats.org/officeDocument/2006/relationships/image" Target="../media/image11.emf"/><Relationship Id="rId26" Type="http://schemas.openxmlformats.org/officeDocument/2006/relationships/image" Target="../media/image15.emf"/><Relationship Id="rId39" Type="http://schemas.openxmlformats.org/officeDocument/2006/relationships/customXml" Target="../ink/ink21.xml"/><Relationship Id="rId21" Type="http://schemas.openxmlformats.org/officeDocument/2006/relationships/customXml" Target="../ink/ink12.xml"/><Relationship Id="rId34" Type="http://schemas.openxmlformats.org/officeDocument/2006/relationships/image" Target="../media/image19.emf"/><Relationship Id="rId42" Type="http://schemas.openxmlformats.org/officeDocument/2006/relationships/image" Target="../media/image23.emf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0.emf"/><Relationship Id="rId20" Type="http://schemas.openxmlformats.org/officeDocument/2006/relationships/image" Target="../media/image12.emf"/><Relationship Id="rId29" Type="http://schemas.openxmlformats.org/officeDocument/2006/relationships/customXml" Target="../ink/ink16.xml"/><Relationship Id="rId41" Type="http://schemas.openxmlformats.org/officeDocument/2006/relationships/customXml" Target="../ink/ink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customXml" Target="../ink/ink7.xml"/><Relationship Id="rId24" Type="http://schemas.openxmlformats.org/officeDocument/2006/relationships/image" Target="../media/image14.emf"/><Relationship Id="rId32" Type="http://schemas.openxmlformats.org/officeDocument/2006/relationships/image" Target="../media/image18.emf"/><Relationship Id="rId37" Type="http://schemas.openxmlformats.org/officeDocument/2006/relationships/customXml" Target="../ink/ink20.xml"/><Relationship Id="rId40" Type="http://schemas.openxmlformats.org/officeDocument/2006/relationships/image" Target="../media/image22.emf"/><Relationship Id="rId5" Type="http://schemas.openxmlformats.org/officeDocument/2006/relationships/customXml" Target="../ink/ink4.xml"/><Relationship Id="rId15" Type="http://schemas.openxmlformats.org/officeDocument/2006/relationships/customXml" Target="../ink/ink9.xml"/><Relationship Id="rId23" Type="http://schemas.openxmlformats.org/officeDocument/2006/relationships/customXml" Target="../ink/ink13.xml"/><Relationship Id="rId28" Type="http://schemas.openxmlformats.org/officeDocument/2006/relationships/image" Target="../media/image16.emf"/><Relationship Id="rId36" Type="http://schemas.openxmlformats.org/officeDocument/2006/relationships/image" Target="../media/image20.emf"/><Relationship Id="rId10" Type="http://schemas.openxmlformats.org/officeDocument/2006/relationships/image" Target="../media/image7.emf"/><Relationship Id="rId19" Type="http://schemas.openxmlformats.org/officeDocument/2006/relationships/customXml" Target="../ink/ink11.xml"/><Relationship Id="rId31" Type="http://schemas.openxmlformats.org/officeDocument/2006/relationships/customXml" Target="../ink/ink17.xml"/><Relationship Id="rId44" Type="http://schemas.openxmlformats.org/officeDocument/2006/relationships/image" Target="../media/image24.emf"/><Relationship Id="rId4" Type="http://schemas.openxmlformats.org/officeDocument/2006/relationships/image" Target="../media/image4.emf"/><Relationship Id="rId9" Type="http://schemas.openxmlformats.org/officeDocument/2006/relationships/customXml" Target="../ink/ink6.xml"/><Relationship Id="rId14" Type="http://schemas.openxmlformats.org/officeDocument/2006/relationships/image" Target="../media/image9.emf"/><Relationship Id="rId22" Type="http://schemas.openxmlformats.org/officeDocument/2006/relationships/image" Target="../media/image13.emf"/><Relationship Id="rId27" Type="http://schemas.openxmlformats.org/officeDocument/2006/relationships/customXml" Target="../ink/ink15.xml"/><Relationship Id="rId30" Type="http://schemas.openxmlformats.org/officeDocument/2006/relationships/image" Target="../media/image17.emf"/><Relationship Id="rId35" Type="http://schemas.openxmlformats.org/officeDocument/2006/relationships/customXml" Target="../ink/ink19.xml"/><Relationship Id="rId43" Type="http://schemas.openxmlformats.org/officeDocument/2006/relationships/customXml" Target="../ink/ink23.xml"/><Relationship Id="rId8" Type="http://schemas.openxmlformats.org/officeDocument/2006/relationships/image" Target="../media/image6.emf"/><Relationship Id="rId3" Type="http://schemas.openxmlformats.org/officeDocument/2006/relationships/customXml" Target="../ink/ink3.xml"/><Relationship Id="rId12" Type="http://schemas.openxmlformats.org/officeDocument/2006/relationships/image" Target="../media/image8.emf"/><Relationship Id="rId17" Type="http://schemas.openxmlformats.org/officeDocument/2006/relationships/customXml" Target="../ink/ink10.xml"/><Relationship Id="rId25" Type="http://schemas.openxmlformats.org/officeDocument/2006/relationships/customXml" Target="../ink/ink14.xml"/><Relationship Id="rId33" Type="http://schemas.openxmlformats.org/officeDocument/2006/relationships/customXml" Target="../ink/ink18.xml"/><Relationship Id="rId38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588" indent="-1588"/>
            <a:r>
              <a:rPr lang="en-US" sz="4000" dirty="0" err="1" smtClean="0">
                <a:ea typeface="CMU Bright" panose="02000603000000000000" pitchFamily="2" charset="0"/>
              </a:rPr>
              <a:t>Makefiles</a:t>
            </a:r>
            <a:r>
              <a:rPr lang="en-US" sz="4000" dirty="0" smtClean="0">
                <a:ea typeface="CMU Bright" panose="02000603000000000000" pitchFamily="2" charset="0"/>
              </a:rPr>
              <a:t>, File </a:t>
            </a:r>
            <a:r>
              <a:rPr lang="en-US" sz="4000" dirty="0" smtClean="0"/>
              <a:t>I/O</a:t>
            </a:r>
            <a:r>
              <a:rPr lang="en-US" sz="4000" dirty="0">
                <a:ea typeface="CMU Bright" panose="02000603000000000000" pitchFamily="2" charset="0"/>
              </a:rPr>
              <a:t/>
            </a:r>
            <a:br>
              <a:rPr lang="en-US" sz="4000" dirty="0">
                <a:ea typeface="CMU Bright" panose="02000603000000000000" pitchFamily="2" charset="0"/>
              </a:rPr>
            </a:br>
            <a:r>
              <a:rPr lang="en-US" sz="2800" b="0" dirty="0">
                <a:ea typeface="CMU Bright" panose="02000603000000000000" pitchFamily="2" charset="0"/>
              </a:rPr>
              <a:t>CSE 333 </a:t>
            </a:r>
            <a:r>
              <a:rPr lang="en-US" sz="2800" b="0" dirty="0" smtClean="0">
                <a:ea typeface="CMU Bright" panose="02000603000000000000" pitchFamily="2" charset="0"/>
              </a:rPr>
              <a:t>Spring 2019</a:t>
            </a:r>
            <a:endParaRPr lang="en-US" sz="3200" dirty="0">
              <a:ea typeface="CMU Bright" panose="02000603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2860040"/>
          </a:xfrm>
        </p:spPr>
        <p:txBody>
          <a:bodyPr/>
          <a:lstStyle/>
          <a:p>
            <a:pPr algn="l"/>
            <a:r>
              <a:rPr lang="en-US" sz="2800" b="1" dirty="0"/>
              <a:t>Instructor:</a:t>
            </a:r>
            <a:r>
              <a:rPr lang="en-US" sz="2800" dirty="0"/>
              <a:t>	Justin Hsia</a:t>
            </a:r>
          </a:p>
          <a:p>
            <a:pPr algn="l"/>
            <a:endParaRPr lang="en-US" sz="2800" dirty="0"/>
          </a:p>
          <a:p>
            <a:pPr algn="l"/>
            <a:r>
              <a:rPr lang="en-US" sz="2400" b="1" dirty="0"/>
              <a:t>Teaching Assistants: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Aaron Johnston	Andrew Hu	Daniel </a:t>
            </a:r>
            <a:r>
              <a:rPr lang="en-US" sz="2400" dirty="0" err="1"/>
              <a:t>Snitkovskiy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Forrest </a:t>
            </a:r>
            <a:r>
              <a:rPr lang="en-US" sz="2400" dirty="0" err="1"/>
              <a:t>Timour</a:t>
            </a:r>
            <a:r>
              <a:rPr lang="en-US" sz="2400" dirty="0"/>
              <a:t>	Kevin Bi	Kory Watson</a:t>
            </a:r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Pat </a:t>
            </a:r>
            <a:r>
              <a:rPr lang="en-US" sz="2400" dirty="0" err="1"/>
              <a:t>Kosakanchit</a:t>
            </a:r>
            <a:r>
              <a:rPr lang="en-US" sz="2400" dirty="0"/>
              <a:t>	</a:t>
            </a:r>
            <a:r>
              <a:rPr lang="en-US" sz="2400" dirty="0" err="1"/>
              <a:t>Renshu</a:t>
            </a:r>
            <a:r>
              <a:rPr lang="en-US" sz="2400" dirty="0"/>
              <a:t> </a:t>
            </a:r>
            <a:r>
              <a:rPr lang="en-US" sz="2400" dirty="0" err="1"/>
              <a:t>Gu</a:t>
            </a:r>
            <a:r>
              <a:rPr lang="en-US" sz="2400" dirty="0"/>
              <a:t>	</a:t>
            </a:r>
            <a:r>
              <a:rPr lang="en-US" sz="2400" dirty="0" err="1"/>
              <a:t>Tarkan</a:t>
            </a:r>
            <a:r>
              <a:rPr lang="en-US" sz="2400" dirty="0"/>
              <a:t> Al-</a:t>
            </a:r>
            <a:r>
              <a:rPr lang="en-US" sz="2400" dirty="0" err="1"/>
              <a:t>Kazily</a:t>
            </a:r>
            <a:endParaRPr lang="en-US" sz="2400" dirty="0"/>
          </a:p>
          <a:p>
            <a:pPr algn="l">
              <a:tabLst>
                <a:tab pos="2743200" algn="l"/>
                <a:tab pos="4802188" algn="l"/>
              </a:tabLst>
            </a:pPr>
            <a:r>
              <a:rPr lang="en-US" sz="2400" dirty="0"/>
              <a:t>Travis </a:t>
            </a:r>
            <a:r>
              <a:rPr lang="en-US" sz="2400" dirty="0" err="1"/>
              <a:t>McGaha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532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Revenge of the Funny Characters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 variables: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$@</a:t>
            </a:r>
            <a:r>
              <a:rPr lang="en-US" dirty="0"/>
              <a:t>  for target name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$^</a:t>
            </a:r>
            <a:r>
              <a:rPr lang="en-US" dirty="0"/>
              <a:t>  for all sources</a:t>
            </a: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$&lt;</a:t>
            </a:r>
            <a:r>
              <a:rPr lang="en-US" dirty="0"/>
              <a:t>  for left-most source</a:t>
            </a:r>
          </a:p>
          <a:p>
            <a:pPr lvl="1"/>
            <a:r>
              <a:rPr lang="en-US" dirty="0"/>
              <a:t>Lots more! – see the documentation</a:t>
            </a:r>
          </a:p>
          <a:p>
            <a:pPr lvl="3"/>
            <a:endParaRPr lang="en-US" dirty="0"/>
          </a:p>
          <a:p>
            <a:r>
              <a:rPr lang="en-US" u="sng" dirty="0"/>
              <a:t>Examples</a:t>
            </a:r>
            <a:r>
              <a:rPr lang="en-US" dirty="0"/>
              <a:t>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560320" y="4023360"/>
            <a:ext cx="5120640" cy="1737360"/>
          </a:xfrm>
          <a:prstGeom prst="roundRect">
            <a:avLst>
              <a:gd name="adj" fmla="val 1015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>
                <a:solidFill>
                  <a:srgbClr val="5A5A5A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# CC and CFLAGS defined above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widget: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foo.o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bar.o</a:t>
            </a:r>
            <a:endParaRPr lang="en-US" sz="2000" dirty="0">
              <a:solidFill>
                <a:srgbClr val="D94B7B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$(CC) $(CFLAGS)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-o 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$@ $^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foo.o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foo.c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foo.h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bar.h</a:t>
            </a:r>
            <a:endParaRPr lang="en-US" sz="2000" dirty="0">
              <a:solidFill>
                <a:srgbClr val="D94B7B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$(CC) $(CFLAGS)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-c </a:t>
            </a:r>
            <a:r>
              <a:rPr lang="en-US" sz="2000" dirty="0">
                <a:solidFill>
                  <a:srgbClr val="FF0000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$&lt;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7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more…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 lot of “built-in” rules – see documentation</a:t>
            </a:r>
          </a:p>
          <a:p>
            <a:r>
              <a:rPr lang="en-US" dirty="0"/>
              <a:t>There are “suffix” rules and “pattern” rules</a:t>
            </a:r>
          </a:p>
          <a:p>
            <a:pPr lvl="1"/>
            <a:r>
              <a:rPr lang="en-US" u="sng" dirty="0"/>
              <a:t>Example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US" dirty="0"/>
              <a:t>Remember that you can put </a:t>
            </a:r>
            <a:r>
              <a:rPr lang="en-US" i="1" dirty="0"/>
              <a:t>any</a:t>
            </a:r>
            <a:r>
              <a:rPr lang="en-US" dirty="0"/>
              <a:t> shell command – even whole scripts!</a:t>
            </a:r>
          </a:p>
          <a:p>
            <a:r>
              <a:rPr lang="en-US" dirty="0"/>
              <a:t>You can repeat target names to add more dependencies</a:t>
            </a:r>
          </a:p>
          <a:p>
            <a:r>
              <a:rPr lang="en-US" dirty="0"/>
              <a:t>Often this stuff is more useful for reading </a:t>
            </a:r>
            <a:r>
              <a:rPr lang="en-US" dirty="0" err="1"/>
              <a:t>makefiles</a:t>
            </a:r>
            <a:r>
              <a:rPr lang="en-US" dirty="0"/>
              <a:t> than writing your own (until some day…)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0" y="2377440"/>
            <a:ext cx="5943600" cy="822960"/>
          </a:xfrm>
          <a:prstGeom prst="roundRect">
            <a:avLst>
              <a:gd name="adj" fmla="val 22737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%.class: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%.java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javac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$&lt;  </a:t>
            </a:r>
            <a:r>
              <a:rPr lang="en-US" sz="2000" i="1" dirty="0">
                <a:solidFill>
                  <a:srgbClr val="5A5A5A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# we need the $&lt; here</a:t>
            </a:r>
          </a:p>
        </p:txBody>
      </p:sp>
    </p:spTree>
    <p:extLst>
      <p:ext uri="{BB962C8B-B14F-4D97-AF65-F5344CB8AC3E}">
        <p14:creationId xmlns:p14="http://schemas.microsoft.com/office/powerpoint/2010/main" val="2202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Makefile</a:t>
            </a:r>
            <a:r>
              <a:rPr lang="en-US" dirty="0" smtClean="0"/>
              <a:t> Basics</a:t>
            </a:r>
            <a:endParaRPr lang="en-US" dirty="0" smtClean="0">
              <a:solidFill>
                <a:srgbClr val="4B2A85"/>
              </a:solidFill>
            </a:endParaRPr>
          </a:p>
          <a:p>
            <a:r>
              <a:rPr lang="en-US" b="1" dirty="0" smtClean="0">
                <a:solidFill>
                  <a:srgbClr val="4B2A85"/>
                </a:solidFill>
              </a:rPr>
              <a:t>File </a:t>
            </a:r>
            <a:r>
              <a:rPr lang="en-US" b="1" dirty="0">
                <a:solidFill>
                  <a:srgbClr val="4B2A85"/>
                </a:solidFill>
              </a:rPr>
              <a:t>I/O with the C standard library</a:t>
            </a:r>
          </a:p>
          <a:p>
            <a:r>
              <a:rPr lang="en-US" dirty="0"/>
              <a:t>System Calls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12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914400" y="2926080"/>
            <a:ext cx="7315200" cy="548640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4B2A85"/>
                </a:solidFill>
              </a:rPr>
              <a:t>These are essential </a:t>
            </a:r>
            <a:r>
              <a:rPr lang="en-US" sz="2000" b="1" dirty="0">
                <a:solidFill>
                  <a:srgbClr val="4B2A85"/>
                </a:solidFill>
              </a:rPr>
              <a:t>material </a:t>
            </a:r>
            <a:r>
              <a:rPr lang="en-US" sz="2000" b="1" dirty="0" smtClean="0">
                <a:solidFill>
                  <a:srgbClr val="4B2A85"/>
                </a:solidFill>
              </a:rPr>
              <a:t>for the </a:t>
            </a:r>
            <a:r>
              <a:rPr lang="en-US" sz="2000" b="1" dirty="0">
                <a:solidFill>
                  <a:srgbClr val="4B2A85"/>
                </a:solidFill>
              </a:rPr>
              <a:t>next part of the project (hw2</a:t>
            </a:r>
            <a:r>
              <a:rPr lang="en-US" sz="2000" b="1" dirty="0" smtClean="0">
                <a:solidFill>
                  <a:srgbClr val="4B2A85"/>
                </a:solidFill>
              </a:rPr>
              <a:t>)</a:t>
            </a:r>
            <a:r>
              <a:rPr lang="en-US" sz="2000" b="1" dirty="0">
                <a:solidFill>
                  <a:srgbClr val="4B2A85"/>
                </a:solidFill>
                <a:latin typeface="CMU Bright" panose="02000603000000000000" pitchFamily="2" charset="0"/>
                <a:ea typeface="CMU Bright" panose="02000603000000000000" pitchFamily="2" charset="0"/>
                <a:cs typeface="CMU Bright" panose="02000603000000000000" pitchFamily="2" charset="0"/>
              </a:rPr>
              <a:t>!</a:t>
            </a:r>
            <a:endParaRPr lang="en-US" sz="2000" b="1" dirty="0">
              <a:solidFill>
                <a:srgbClr val="4B2A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8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CMU Bright" panose="02000603000000000000" pitchFamily="2" charset="0"/>
              </a:rPr>
              <a:t>Remember This Picture?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>
                <a:ea typeface="CMU Bright" panose="02000603000000000000" pitchFamily="2" charset="0"/>
              </a:rPr>
              <a:pPr/>
              <a:t>13</a:t>
            </a:fld>
            <a:endParaRPr lang="en-US" dirty="0">
              <a:ea typeface="CMU Br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2194560"/>
            <a:ext cx="1737360" cy="59436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application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3200" y="2834640"/>
            <a:ext cx="1737360" cy="649224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 standard library (</a:t>
            </a:r>
            <a:r>
              <a:rPr lang="en-US" dirty="0" err="1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glibc</a:t>
            </a:r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2834640"/>
            <a:ext cx="1828800" cy="649224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lIns="0" rIns="0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C++ STL/boost/ standard library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2194560"/>
            <a:ext cx="1828800" cy="594360"/>
          </a:xfrm>
          <a:prstGeom prst="rect">
            <a:avLst/>
          </a:prstGeom>
          <a:solidFill>
            <a:srgbClr val="FF0000">
              <a:alpha val="40000"/>
            </a:srgb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C++ application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92240" y="2194560"/>
            <a:ext cx="1737360" cy="594360"/>
          </a:xfrm>
          <a:prstGeom prst="rect">
            <a:avLst/>
          </a:prstGeom>
          <a:solidFill>
            <a:srgbClr val="4B2A85">
              <a:alpha val="40000"/>
            </a:srgbClr>
          </a:solidFill>
        </p:spPr>
        <p:txBody>
          <a:bodyPr wrap="square" lIns="0" rIns="0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Java application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92240" y="2834640"/>
            <a:ext cx="1737360" cy="649224"/>
          </a:xfrm>
          <a:prstGeom prst="rect">
            <a:avLst/>
          </a:prstGeom>
          <a:solidFill>
            <a:srgbClr val="4B2A85">
              <a:alpha val="40000"/>
            </a:srgbClr>
          </a:solidFill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JRE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2560320" y="3566160"/>
          <a:ext cx="5852160" cy="2194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521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CPU     memory     storage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    network</a:t>
                      </a:r>
                      <a:endParaRPr lang="en-US" sz="1800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GPU </a:t>
                      </a:r>
                      <a:r>
                        <a:rPr lang="en-US" sz="1800" baseline="0" dirty="0">
                          <a:latin typeface="Calibri" panose="020F0502020204030204" pitchFamily="34" charset="0"/>
                          <a:ea typeface="CMU Bright" panose="02000603000000000000" pitchFamily="2" charset="0"/>
                          <a:cs typeface="Calibri" panose="020F0502020204030204" pitchFamily="34" charset="0"/>
                        </a:rPr>
                        <a:t>  clock   audio   radio   peripherals</a:t>
                      </a:r>
                      <a:endParaRPr lang="en-US" sz="1800" dirty="0">
                        <a:latin typeface="Calibri" panose="020F0502020204030204" pitchFamily="34" charset="0"/>
                        <a:ea typeface="CMU Bright" panose="02000603000000000000" pitchFamily="2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65760" y="3977640"/>
            <a:ext cx="2194560" cy="64922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HW/SW interface</a:t>
            </a:r>
          </a:p>
          <a:p>
            <a:pPr algn="ctr"/>
            <a:r>
              <a:rPr lang="en-US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(x86 + devices)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5760" y="3246120"/>
            <a:ext cx="2194560" cy="649224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OS / app interface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(system calls)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743200" y="3660781"/>
            <a:ext cx="5486400" cy="548640"/>
          </a:xfrm>
          <a:prstGeom prst="rect">
            <a:avLst/>
          </a:prstGeom>
          <a:solidFill>
            <a:srgbClr val="4B2A85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operating system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743200" y="4389120"/>
            <a:ext cx="5486400" cy="548640"/>
          </a:xfrm>
          <a:prstGeom prst="rect">
            <a:avLst/>
          </a:prstGeom>
          <a:solidFill>
            <a:srgbClr val="4B2A85">
              <a:alpha val="40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hardware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274320" y="3063240"/>
            <a:ext cx="2291080" cy="914400"/>
          </a:xfrm>
          <a:prstGeom prst="ellips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6311" y="2058071"/>
            <a:ext cx="2067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A brief</a:t>
            </a:r>
          </a:p>
          <a:p>
            <a:pPr algn="ctr"/>
            <a:r>
              <a:rPr lang="en-US" sz="2400" b="1" dirty="0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diversion...</a:t>
            </a:r>
          </a:p>
        </p:txBody>
      </p:sp>
    </p:spTree>
    <p:extLst>
      <p:ext uri="{BB962C8B-B14F-4D97-AF65-F5344CB8AC3E}">
        <p14:creationId xmlns:p14="http://schemas.microsoft.com/office/powerpoint/2010/main" val="331337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I/O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4"/>
            <a:ext cx="8366125" cy="513016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We’ll start by using C’s standard library</a:t>
            </a:r>
          </a:p>
          <a:p>
            <a:pPr lvl="1"/>
            <a:r>
              <a:rPr lang="en-US" dirty="0"/>
              <a:t>These functions are part of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glibc</a:t>
            </a:r>
            <a:r>
              <a:rPr lang="en-US" dirty="0"/>
              <a:t> on Linux</a:t>
            </a:r>
          </a:p>
          <a:p>
            <a:pPr lvl="1"/>
            <a:r>
              <a:rPr lang="en-US" dirty="0"/>
              <a:t>They are implemented using Linux system calls</a:t>
            </a:r>
          </a:p>
          <a:p>
            <a:pPr lvl="3"/>
            <a:endParaRPr lang="en-US" dirty="0"/>
          </a:p>
          <a:p>
            <a:r>
              <a:rPr lang="en-US" dirty="0"/>
              <a:t>C’s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</a:t>
            </a:r>
            <a:r>
              <a:rPr lang="en-US" dirty="0"/>
              <a:t> defines the notion of a </a:t>
            </a:r>
            <a:r>
              <a:rPr lang="en-US" dirty="0">
                <a:solidFill>
                  <a:srgbClr val="0066FF"/>
                </a:solidFill>
              </a:rPr>
              <a:t>stream</a:t>
            </a:r>
          </a:p>
          <a:p>
            <a:pPr lvl="1"/>
            <a:r>
              <a:rPr lang="en-US" dirty="0"/>
              <a:t>A way of reading or writing a sequence of characters to and from a device</a:t>
            </a:r>
          </a:p>
          <a:p>
            <a:pPr lvl="1"/>
            <a:r>
              <a:rPr lang="en-US" dirty="0"/>
              <a:t>Can be either </a:t>
            </a:r>
            <a:r>
              <a:rPr lang="en-US" i="1" dirty="0"/>
              <a:t>text</a:t>
            </a:r>
            <a:r>
              <a:rPr lang="en-US" dirty="0"/>
              <a:t> or </a:t>
            </a:r>
            <a:r>
              <a:rPr lang="en-US" i="1" dirty="0"/>
              <a:t>binary</a:t>
            </a:r>
            <a:r>
              <a:rPr lang="en-US" dirty="0"/>
              <a:t>; Linux does not distinguish</a:t>
            </a:r>
          </a:p>
          <a:p>
            <a:pPr lvl="1"/>
            <a:r>
              <a:rPr lang="en-US" dirty="0"/>
              <a:t>Is </a:t>
            </a:r>
            <a:r>
              <a:rPr lang="en-US" i="1" dirty="0"/>
              <a:t>buffered</a:t>
            </a:r>
            <a:r>
              <a:rPr lang="en-US" dirty="0"/>
              <a:t> by default;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libc</a:t>
            </a:r>
            <a:r>
              <a:rPr lang="en-US" dirty="0"/>
              <a:t> reads ahead of your program</a:t>
            </a:r>
          </a:p>
          <a:p>
            <a:pPr lvl="1"/>
            <a:r>
              <a:rPr lang="en-US" dirty="0"/>
              <a:t>Three streams provided by default: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stdin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stderr</a:t>
            </a:r>
          </a:p>
          <a:p>
            <a:pPr lvl="2"/>
            <a:r>
              <a:rPr lang="en-US" dirty="0"/>
              <a:t>You can open additional streams to read and write to files</a:t>
            </a:r>
          </a:p>
          <a:p>
            <a:pPr lvl="1"/>
            <a:r>
              <a:rPr lang="en-US" dirty="0"/>
              <a:t>C streams are manipulated with a 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FILE*</a:t>
            </a:r>
            <a:r>
              <a:rPr lang="en-US" dirty="0"/>
              <a:t> pointer, which is defined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394040" y="4157848"/>
              <a:ext cx="7445160" cy="1605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6840" y="4152808"/>
                <a:ext cx="7455600" cy="161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224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Stream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stream functions (complete list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/>
              <a:t>):</a:t>
            </a:r>
          </a:p>
          <a:p>
            <a:pPr lvl="3"/>
            <a:endParaRPr lang="en-US" dirty="0"/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FILE*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(filename, mode);</a:t>
            </a:r>
          </a:p>
          <a:p>
            <a:pPr lvl="2"/>
            <a:r>
              <a:rPr lang="en-US" dirty="0"/>
              <a:t>Opens a stream to the specified file in specified file access mode</a:t>
            </a:r>
          </a:p>
          <a:p>
            <a:pPr lvl="1">
              <a:spcBef>
                <a:spcPts val="1800"/>
              </a:spcBef>
            </a:pP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(stream);</a:t>
            </a:r>
          </a:p>
          <a:p>
            <a:pPr lvl="2"/>
            <a:r>
              <a:rPr lang="en-US" dirty="0"/>
              <a:t>Closes the specified stream (and file)</a:t>
            </a:r>
          </a:p>
          <a:p>
            <a:pPr lvl="3"/>
            <a:endParaRPr lang="en-US" dirty="0"/>
          </a:p>
          <a:p>
            <a:pPr lvl="1"/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(stream, format, ...);</a:t>
            </a:r>
          </a:p>
          <a:p>
            <a:pPr lvl="2"/>
            <a:r>
              <a:rPr lang="en-US" dirty="0"/>
              <a:t>Writes a formatted C string</a:t>
            </a:r>
          </a:p>
          <a:p>
            <a:pPr lvl="3"/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(...);</a:t>
            </a:r>
            <a:r>
              <a:rPr lang="en-US" dirty="0"/>
              <a:t> is equivalent to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...);</a:t>
            </a:r>
          </a:p>
          <a:p>
            <a:pPr lvl="1">
              <a:spcBef>
                <a:spcPts val="1800"/>
              </a:spcBef>
            </a:pP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fscanf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(stream, format, ...);</a:t>
            </a:r>
          </a:p>
          <a:p>
            <a:pPr lvl="2"/>
            <a:r>
              <a:rPr lang="en-US" dirty="0"/>
              <a:t>Reads data and stores data matching the format string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15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097280" y="2121408"/>
            <a:ext cx="50292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FILE* </a:t>
            </a:r>
            <a:r>
              <a:rPr lang="en-US" sz="22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(filename, mode);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097280" y="3044952"/>
            <a:ext cx="347472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22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(stream);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097280" y="4133088"/>
            <a:ext cx="585216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22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(stream, format, ...);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097280" y="5394960"/>
            <a:ext cx="566928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22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fscanf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(stream, format, ...);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1100160" y="1781280"/>
              <a:ext cx="2280600" cy="7995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91520" y="1774440"/>
                <a:ext cx="2296440" cy="81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530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Stream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stream functions (complete list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/>
              <a:t>):</a:t>
            </a:r>
          </a:p>
          <a:p>
            <a:pPr lvl="3"/>
            <a:endParaRPr lang="en-US" dirty="0"/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FILE*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(filename, mode);</a:t>
            </a:r>
          </a:p>
          <a:p>
            <a:pPr lvl="2"/>
            <a:r>
              <a:rPr lang="en-US" dirty="0"/>
              <a:t>Opens a stream to the specified file in specified file access mode</a:t>
            </a:r>
          </a:p>
          <a:p>
            <a:pPr lvl="1">
              <a:spcBef>
                <a:spcPts val="1800"/>
              </a:spcBef>
            </a:pP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(stream);</a:t>
            </a:r>
          </a:p>
          <a:p>
            <a:pPr lvl="2"/>
            <a:r>
              <a:rPr lang="en-US" dirty="0"/>
              <a:t>Closes the specified stream (and file)</a:t>
            </a:r>
          </a:p>
          <a:p>
            <a:pPr lvl="3"/>
            <a:endParaRPr lang="en-US" dirty="0"/>
          </a:p>
          <a:p>
            <a:pPr lvl="1"/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(stream, format, ...);</a:t>
            </a:r>
          </a:p>
          <a:p>
            <a:pPr lvl="2"/>
            <a:r>
              <a:rPr lang="en-US" dirty="0"/>
              <a:t>Writes an array of </a:t>
            </a:r>
            <a:r>
              <a:rPr lang="en-US" i="1" dirty="0"/>
              <a:t>count</a:t>
            </a:r>
            <a:r>
              <a:rPr lang="en-US" dirty="0"/>
              <a:t> elements of </a:t>
            </a:r>
            <a:r>
              <a:rPr lang="en-US" i="1" dirty="0"/>
              <a:t>size</a:t>
            </a:r>
            <a:r>
              <a:rPr lang="en-US" dirty="0"/>
              <a:t> bytes from </a:t>
            </a:r>
            <a:r>
              <a:rPr lang="en-US" i="1" dirty="0" err="1"/>
              <a:t>ptr</a:t>
            </a:r>
            <a:r>
              <a:rPr lang="en-US" dirty="0"/>
              <a:t> to </a:t>
            </a:r>
            <a:r>
              <a:rPr lang="en-US" i="1" dirty="0"/>
              <a:t>stream</a:t>
            </a: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fscanf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(stream, format, ...);</a:t>
            </a:r>
          </a:p>
          <a:p>
            <a:pPr lvl="2"/>
            <a:r>
              <a:rPr lang="en-US" dirty="0"/>
              <a:t>Reads an array of </a:t>
            </a:r>
            <a:r>
              <a:rPr lang="en-US" i="1" dirty="0"/>
              <a:t>count</a:t>
            </a:r>
            <a:r>
              <a:rPr lang="en-US" dirty="0"/>
              <a:t> elements of </a:t>
            </a:r>
            <a:r>
              <a:rPr lang="en-US" i="1" dirty="0"/>
              <a:t>size</a:t>
            </a:r>
            <a:r>
              <a:rPr lang="en-US" dirty="0"/>
              <a:t> bytes from </a:t>
            </a:r>
            <a:r>
              <a:rPr lang="en-US" i="1" dirty="0"/>
              <a:t>stream</a:t>
            </a:r>
            <a:r>
              <a:rPr lang="en-US" dirty="0"/>
              <a:t> to </a:t>
            </a:r>
            <a:r>
              <a:rPr lang="en-US" i="1" dirty="0" err="1"/>
              <a:t>ptr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16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097280" y="2121408"/>
            <a:ext cx="502920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FILE* </a:t>
            </a:r>
            <a:r>
              <a:rPr lang="en-US" sz="22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(filename, mode);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097280" y="3044952"/>
            <a:ext cx="347472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22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(stream);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097280" y="4133088"/>
            <a:ext cx="704088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22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fwrite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, size, count, stream);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097280" y="5065776"/>
            <a:ext cx="704088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22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fread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, size, count, stream);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Ink 9"/>
              <p14:cNvContentPartPr/>
              <p14:nvPr/>
            </p14:nvContentPartPr>
            <p14:xfrm>
              <a:off x="182798" y="3457113"/>
              <a:ext cx="7466040" cy="20340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958" y="3451713"/>
                <a:ext cx="7479360" cy="204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7795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Checking/Handling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error functions (complete list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dirty="0"/>
              <a:t>):</a:t>
            </a:r>
          </a:p>
          <a:p>
            <a:pPr lvl="3"/>
            <a:endParaRPr lang="en-US" dirty="0"/>
          </a:p>
          <a:p>
            <a:pPr lvl="1"/>
            <a:r>
              <a:rPr lang="en-US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(message);</a:t>
            </a:r>
          </a:p>
          <a:p>
            <a:pPr lvl="2"/>
            <a:r>
              <a:rPr lang="en-US" dirty="0"/>
              <a:t>Prints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message</a:t>
            </a:r>
            <a:r>
              <a:rPr lang="en-US" dirty="0"/>
              <a:t> and error message related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errno</a:t>
            </a:r>
            <a:r>
              <a:rPr lang="en-US" dirty="0"/>
              <a:t>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stderr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ferror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(stream);</a:t>
            </a:r>
          </a:p>
          <a:p>
            <a:pPr lvl="2"/>
            <a:r>
              <a:rPr lang="en-US" dirty="0"/>
              <a:t>Checks if the error indicator associated with the specified stream is set</a:t>
            </a:r>
          </a:p>
          <a:p>
            <a:pPr lvl="3"/>
            <a:endParaRPr lang="en-US" dirty="0"/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clearerr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(stream);</a:t>
            </a:r>
          </a:p>
          <a:p>
            <a:pPr lvl="2"/>
            <a:r>
              <a:rPr lang="en-US" dirty="0"/>
              <a:t>Resets error and </a:t>
            </a:r>
            <a:r>
              <a:rPr lang="en-US" dirty="0" err="1"/>
              <a:t>eof</a:t>
            </a:r>
            <a:r>
              <a:rPr lang="en-US" dirty="0"/>
              <a:t> indicators for the specified stream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17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097280" y="3218688"/>
            <a:ext cx="347472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22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ferror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(stream);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097280" y="4626864"/>
            <a:ext cx="384048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22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clearerr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(stream);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097280" y="2121408"/>
            <a:ext cx="3840480" cy="4572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/>
            <a:r>
              <a:rPr lang="en-US" sz="22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2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U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(message);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/>
              <p14:cNvContentPartPr/>
              <p14:nvPr/>
            </p14:nvContentPartPr>
            <p14:xfrm>
              <a:off x="3705584" y="2041053"/>
              <a:ext cx="3894840" cy="10526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02704" y="2034573"/>
                <a:ext cx="3903480" cy="106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185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Streams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18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274618"/>
            <a:ext cx="8046720" cy="5486400"/>
          </a:xfrm>
          <a:prstGeom prst="roundRect">
            <a:avLst>
              <a:gd name="adj" fmla="val 180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errno.h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#define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READBUFSIZE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128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 *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fin,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[READBUFSIZE];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!=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stderr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"usage: ./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cp_example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infile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outfile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\n"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9CE9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EXIT_FAILURE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    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defined in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stdlib.h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Open the input file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fin =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"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rb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-&gt; read, binary mode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(fin == </a:t>
            </a:r>
            <a:r>
              <a:rPr lang="en-US" sz="1600" dirty="0">
                <a:solidFill>
                  <a:srgbClr val="09CE9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stderr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"%s --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 read failed"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9CE9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EXIT_FAILURE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680" y="880050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cp_example.c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791080" y="2718360"/>
              <a:ext cx="5351760" cy="32302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82440" y="2711880"/>
                <a:ext cx="5366160" cy="324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672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Streams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19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280160"/>
            <a:ext cx="8046720" cy="5486400"/>
          </a:xfrm>
          <a:prstGeom prst="roundRect">
            <a:avLst>
              <a:gd name="adj" fmla="val 180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previous slide’s code</a:t>
            </a:r>
          </a:p>
          <a:p>
            <a:endParaRPr lang="en-US" sz="11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Open the output file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],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wb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"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wb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-&gt; write, binary mode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600" dirty="0">
                <a:solidFill>
                  <a:srgbClr val="09CE9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fprintf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stderr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"%s -- 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fopen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for write failed"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9CE9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EXIT_FAILURE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// Read from the file, write to </a:t>
            </a:r>
            <a:r>
              <a:rPr lang="en-US" sz="16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fout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READBUFSIZE, fin)) &gt; 0)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fwrite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readbuf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&lt;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readlen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fwrite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failed"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9CE9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EXIT_FAILURE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next slide’s code</a:t>
            </a:r>
          </a:p>
          <a:p>
            <a:endParaRPr lang="en-US" sz="14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680" y="880050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cp_example.c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389320" y="1958400"/>
              <a:ext cx="5832720" cy="330156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5360" y="1952280"/>
                <a:ext cx="5839920" cy="331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329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Exercise </a:t>
            </a:r>
            <a:r>
              <a:rPr lang="en-US" dirty="0"/>
              <a:t>6 out today, due Wednesday </a:t>
            </a:r>
            <a:r>
              <a:rPr lang="en-US" dirty="0" smtClean="0"/>
              <a:t>morning</a:t>
            </a:r>
          </a:p>
          <a:p>
            <a:r>
              <a:rPr lang="en-US" i="1" dirty="0"/>
              <a:t>No exercise due Friday!</a:t>
            </a:r>
            <a:r>
              <a:rPr lang="en-US" dirty="0"/>
              <a:t>  Exercise 7 will be released on </a:t>
            </a:r>
            <a:r>
              <a:rPr lang="en-US" dirty="0" smtClean="0"/>
              <a:t>Thursday and due the </a:t>
            </a:r>
            <a:r>
              <a:rPr lang="en-US" dirty="0"/>
              <a:t>following Monday (4/22</a:t>
            </a:r>
            <a:r>
              <a:rPr lang="en-US" dirty="0" smtClean="0"/>
              <a:t>)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Exercise Grading</a:t>
            </a:r>
          </a:p>
          <a:p>
            <a:pPr lvl="1"/>
            <a:r>
              <a:rPr lang="en-US" dirty="0" smtClean="0"/>
              <a:t>New (imperfect) scale:  Correctness [0-3], Tools [0-2], Style [0-3]</a:t>
            </a:r>
          </a:p>
          <a:p>
            <a:pPr lvl="1"/>
            <a:r>
              <a:rPr lang="en-US" dirty="0" smtClean="0"/>
              <a:t>Can submit regrade requests via </a:t>
            </a:r>
            <a:r>
              <a:rPr lang="en-US" dirty="0" err="1" smtClean="0"/>
              <a:t>Gradescope</a:t>
            </a:r>
            <a:r>
              <a:rPr lang="en-US" dirty="0" smtClean="0"/>
              <a:t> for a few days after scores released.  Can ask about it first on Piazza.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Homework 0 grades out, pull repo to see feedback</a:t>
            </a:r>
            <a:endParaRPr lang="en-US" dirty="0"/>
          </a:p>
          <a:p>
            <a:r>
              <a:rPr lang="en-US" dirty="0"/>
              <a:t>Homework 1 due Thursday </a:t>
            </a:r>
            <a:r>
              <a:rPr lang="en-US" dirty="0" smtClean="0"/>
              <a:t>(4/18) </a:t>
            </a:r>
            <a:r>
              <a:rPr lang="en-US" dirty="0"/>
              <a:t>at </a:t>
            </a:r>
            <a:r>
              <a:rPr lang="en-US" dirty="0" smtClean="0"/>
              <a:t>11:59 </a:t>
            </a:r>
            <a:r>
              <a:rPr lang="en-US" dirty="0"/>
              <a:t>pm</a:t>
            </a:r>
          </a:p>
          <a:p>
            <a:pPr lvl="1"/>
            <a:r>
              <a:rPr lang="en-US" dirty="0"/>
              <a:t>Submit via </a:t>
            </a:r>
            <a:r>
              <a:rPr lang="en-US" b="1" dirty="0"/>
              <a:t>GitLab</a:t>
            </a:r>
            <a:r>
              <a:rPr lang="en-US" dirty="0"/>
              <a:t> (</a:t>
            </a:r>
            <a:r>
              <a:rPr lang="en-US" i="1" dirty="0"/>
              <a:t>i.e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  <a:r>
              <a:rPr lang="en-US" dirty="0"/>
              <a:t>commit/push changes, then push tag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Streams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20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280160"/>
            <a:ext cx="8046720" cy="3931920"/>
          </a:xfrm>
          <a:prstGeom prst="roundRect">
            <a:avLst>
              <a:gd name="adj" fmla="val 1805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00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char**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two slides </a:t>
            </a:r>
            <a:r>
              <a:rPr lang="en-US" sz="1600" i="1" dirty="0" err="1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ago’s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code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... 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i="1" dirty="0" smtClean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previous slide’s code</a:t>
            </a:r>
            <a:endParaRPr lang="en-US" sz="1600" i="1" dirty="0">
              <a:solidFill>
                <a:srgbClr val="5A5A5A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Test to see if we encountered an error while reading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ferror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(fin)) 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perror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fread</a:t>
            </a:r>
            <a:r>
              <a:rPr lang="en-US" sz="16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failed"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9CE9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EXIT_FAILURE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(fin);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66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fclose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>
                <a:solidFill>
                  <a:srgbClr val="E2661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09CE9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EXIT_SUCCESS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3680" y="880050"/>
            <a:ext cx="2011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err="1">
                <a:solidFill>
                  <a:srgbClr val="4B2A85"/>
                </a:solidFill>
                <a:latin typeface="Calibri" panose="020F0502020204030204" pitchFamily="34" charset="0"/>
                <a:ea typeface="CMU Bright" panose="02000603000000000000" pitchFamily="2" charset="0"/>
                <a:cs typeface="Calibri" panose="020F0502020204030204" pitchFamily="34" charset="0"/>
              </a:rPr>
              <a:t>cp_example.c</a:t>
            </a:r>
            <a:endParaRPr lang="en-US" sz="2400" dirty="0">
              <a:solidFill>
                <a:srgbClr val="4B2A85"/>
              </a:solidFill>
              <a:latin typeface="Calibri" panose="020F0502020204030204" pitchFamily="34" charset="0"/>
              <a:ea typeface="CMU Bright" panose="02000603000000000000" pitchFamily="2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679480" y="2719440"/>
              <a:ext cx="4367160" cy="1671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3720" y="2712600"/>
                <a:ext cx="4384440" cy="168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979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program that:</a:t>
            </a:r>
          </a:p>
          <a:p>
            <a:pPr lvl="1"/>
            <a:r>
              <a:rPr lang="en-US" dirty="0"/>
              <a:t>Uses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dirty="0"/>
              <a:t>/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dirty="0"/>
              <a:t> to receive the name of a text file</a:t>
            </a:r>
          </a:p>
          <a:p>
            <a:pPr lvl="1"/>
            <a:r>
              <a:rPr lang="en-US" dirty="0"/>
              <a:t>Reads the contents of the file a line at a time</a:t>
            </a:r>
          </a:p>
          <a:p>
            <a:pPr lvl="1"/>
            <a:r>
              <a:rPr lang="en-US" dirty="0"/>
              <a:t>Parses each line, converting text into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uint32_t</a:t>
            </a:r>
          </a:p>
          <a:p>
            <a:pPr lvl="1"/>
            <a:r>
              <a:rPr lang="en-US" dirty="0"/>
              <a:t>Builds an array of the parsed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uint32_t</a:t>
            </a:r>
            <a:r>
              <a:rPr lang="en-US" dirty="0"/>
              <a:t>’s</a:t>
            </a:r>
          </a:p>
          <a:p>
            <a:pPr lvl="1"/>
            <a:r>
              <a:rPr lang="en-US" dirty="0"/>
              <a:t>Sorts the array</a:t>
            </a:r>
          </a:p>
          <a:p>
            <a:pPr lvl="1"/>
            <a:r>
              <a:rPr lang="en-US" dirty="0"/>
              <a:t>Prints the sorted array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/>
          </a:p>
          <a:p>
            <a:r>
              <a:rPr lang="en-US" u="sng" dirty="0"/>
              <a:t>Hint</a:t>
            </a:r>
            <a:r>
              <a:rPr lang="en-US" dirty="0"/>
              <a:t>: use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dirty="0"/>
              <a:t> to read about </a:t>
            </a:r>
            <a:br>
              <a:rPr lang="en-US" dirty="0"/>
            </a:b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getline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sscanf</a:t>
            </a:r>
            <a:r>
              <a:rPr lang="en-US" dirty="0"/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realloc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and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qsort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21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852160" y="3657600"/>
            <a:ext cx="2834640" cy="2743200"/>
          </a:xfrm>
          <a:prstGeom prst="roundRect">
            <a:avLst>
              <a:gd name="adj" fmla="val 3565"/>
            </a:avLst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cat in.txt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1213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3231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000005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52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</a:t>
            </a:r>
            <a:r>
              <a:rPr lang="en-US" sz="16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./extra1 in.txt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52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1213</a:t>
            </a:r>
          </a:p>
          <a:p>
            <a:r>
              <a:rPr lang="en-US" sz="16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3231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bash$</a:t>
            </a:r>
          </a:p>
        </p:txBody>
      </p:sp>
    </p:spTree>
    <p:extLst>
      <p:ext uri="{BB962C8B-B14F-4D97-AF65-F5344CB8AC3E}">
        <p14:creationId xmlns:p14="http://schemas.microsoft.com/office/powerpoint/2010/main" val="160048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Exercise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program that:</a:t>
            </a:r>
          </a:p>
          <a:p>
            <a:pPr lvl="1"/>
            <a:r>
              <a:rPr lang="en-US" dirty="0"/>
              <a:t>Loops forever; in each loop:</a:t>
            </a:r>
          </a:p>
          <a:p>
            <a:pPr lvl="2"/>
            <a:r>
              <a:rPr lang="en-US" dirty="0"/>
              <a:t>Prompt the user to </a:t>
            </a:r>
            <a:br>
              <a:rPr lang="en-US" dirty="0"/>
            </a:br>
            <a:r>
              <a:rPr lang="en-US" dirty="0"/>
              <a:t>input a filename</a:t>
            </a:r>
          </a:p>
          <a:p>
            <a:pPr lvl="2"/>
            <a:r>
              <a:rPr lang="en-US" dirty="0"/>
              <a:t>Reads a filename</a:t>
            </a:r>
            <a:br>
              <a:rPr lang="en-US" dirty="0"/>
            </a:br>
            <a:r>
              <a:rPr lang="en-US" dirty="0"/>
              <a:t>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stdin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Opens and reads </a:t>
            </a:r>
            <a:br>
              <a:rPr lang="en-US" dirty="0"/>
            </a:br>
            <a:r>
              <a:rPr lang="en-US" dirty="0"/>
              <a:t>the file</a:t>
            </a:r>
          </a:p>
          <a:p>
            <a:pPr lvl="2"/>
            <a:r>
              <a:rPr lang="en-US" dirty="0"/>
              <a:t>Prints its contents </a:t>
            </a:r>
            <a:br>
              <a:rPr lang="en-US" dirty="0"/>
            </a:br>
            <a:r>
              <a:rPr lang="en-US" dirty="0"/>
              <a:t>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stdout</a:t>
            </a:r>
            <a:r>
              <a:rPr lang="en-US" dirty="0"/>
              <a:t> in the format shown:</a:t>
            </a:r>
          </a:p>
          <a:p>
            <a:pPr>
              <a:spcBef>
                <a:spcPts val="1200"/>
              </a:spcBef>
            </a:pPr>
            <a:r>
              <a:rPr lang="en-US" sz="2000" u="sng" dirty="0"/>
              <a:t>Hints</a:t>
            </a:r>
            <a:r>
              <a:rPr lang="en-US" sz="2000" dirty="0"/>
              <a:t>:</a:t>
            </a:r>
          </a:p>
          <a:p>
            <a:pPr lvl="1"/>
            <a:r>
              <a:rPr lang="en-US" sz="1800" dirty="0"/>
              <a:t>Use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man</a:t>
            </a:r>
            <a:r>
              <a:rPr lang="en-US" sz="1800" dirty="0"/>
              <a:t> to read about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fgets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1800" dirty="0"/>
              <a:t>Or, if you’re more courageous, try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man 3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readline</a:t>
            </a:r>
            <a:r>
              <a:rPr lang="en-US" sz="1800" dirty="0"/>
              <a:t> to learn about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libreadline.a</a:t>
            </a:r>
            <a:r>
              <a:rPr lang="en-US" sz="1800" dirty="0"/>
              <a:t> and Google to learn how to link to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8482D-149E-464A-ABD3-9AE05EAAC11E}" type="slidenum">
              <a:rPr lang="en-US" smtClean="0"/>
              <a:t>22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657600" y="2286000"/>
            <a:ext cx="5394960" cy="2286000"/>
          </a:xfrm>
          <a:prstGeom prst="roundRect">
            <a:avLst>
              <a:gd name="adj" fmla="val 3565"/>
            </a:avLst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00000000 50 4b 03 04 14 00 00 00 00 00 9c 45 26 3c f1 d5</a:t>
            </a:r>
          </a:p>
          <a:p>
            <a:r>
              <a:rPr lang="en-US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00000010 68 95 25 1b 00 00 25 1b 00 00 0d 00 00 00 43 53</a:t>
            </a:r>
          </a:p>
          <a:p>
            <a:r>
              <a:rPr lang="en-US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00000020 45 6c 6f 67 6f 2d 31 2e 70 6e 67 89 50 4e 47 0d</a:t>
            </a:r>
          </a:p>
          <a:p>
            <a:r>
              <a:rPr lang="en-US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00000030 0a 1a 0a 00 00 00 0d 49 48 44 52 00 00 00 91 00</a:t>
            </a:r>
          </a:p>
          <a:p>
            <a:r>
              <a:rPr lang="en-US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00000040 00 00 91 08 06 00 00 00 c3 d8 5a 23 00 00 00 09</a:t>
            </a:r>
          </a:p>
          <a:p>
            <a:r>
              <a:rPr lang="en-US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00000050 70 48 59 73 00 00 0b 13 00 00 0b 13 01 00 9a 9c</a:t>
            </a:r>
          </a:p>
          <a:p>
            <a:r>
              <a:rPr lang="en-US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00000060 18 00 00 0a 4f 69 43 43 50 50 68 6f 74 6f 73 68</a:t>
            </a:r>
          </a:p>
          <a:p>
            <a:r>
              <a:rPr lang="en-US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00000070 6f 70 20 49 43 43 20 70 72 6f 66 69 6c 65 00 00</a:t>
            </a:r>
          </a:p>
          <a:p>
            <a:r>
              <a:rPr lang="en-US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00000080 78 da 9d 53 67 54 53 e9 16 3d f7 de f4 42 4b 88</a:t>
            </a:r>
          </a:p>
          <a:p>
            <a:r>
              <a:rPr lang="en-US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00000090 80 94 4b 6f 52 15 08 20 52 42 8b 80 14 91 26 2a</a:t>
            </a:r>
          </a:p>
          <a:p>
            <a:r>
              <a:rPr lang="en-US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000000a0 21 09 10 4a 88 21 a1 d9 15 51 c1 11 45 45 04 1b</a:t>
            </a:r>
          </a:p>
          <a:p>
            <a:r>
              <a:rPr lang="en-US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 </a:t>
            </a:r>
            <a:r>
              <a:rPr lang="en-US" sz="1200" dirty="0" err="1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etc</a:t>
            </a:r>
            <a:r>
              <a:rPr lang="en-US" sz="1200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32110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4B2A85"/>
                </a:solidFill>
              </a:rPr>
              <a:t>Makefile</a:t>
            </a:r>
            <a:r>
              <a:rPr lang="en-US" b="1" dirty="0" smtClean="0">
                <a:solidFill>
                  <a:srgbClr val="4B2A85"/>
                </a:solidFill>
              </a:rPr>
              <a:t> Basics</a:t>
            </a:r>
          </a:p>
          <a:p>
            <a:r>
              <a:rPr lang="en-US" dirty="0"/>
              <a:t>File I/O with the C standard library</a:t>
            </a:r>
          </a:p>
          <a:p>
            <a:r>
              <a:rPr lang="en-US" dirty="0"/>
              <a:t>System Calls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B5E29-5BFE-4A77-A178-85B6D82C95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en-US" dirty="0"/>
              <a:t>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makefile</a:t>
            </a:r>
            <a:r>
              <a:rPr lang="en-US" dirty="0"/>
              <a:t> contains a bunch of </a:t>
            </a:r>
            <a:r>
              <a:rPr lang="en-US" dirty="0">
                <a:solidFill>
                  <a:srgbClr val="FF0000"/>
                </a:solidFill>
              </a:rPr>
              <a:t>triples</a:t>
            </a:r>
            <a:r>
              <a:rPr lang="en-US" dirty="0"/>
              <a:t>:</a:t>
            </a:r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1"/>
            <a:r>
              <a:rPr lang="en-US" dirty="0"/>
              <a:t>Colon after target is </a:t>
            </a:r>
            <a:r>
              <a:rPr lang="en-US" i="1" dirty="0"/>
              <a:t>required</a:t>
            </a:r>
            <a:endParaRPr lang="en-US" dirty="0"/>
          </a:p>
          <a:p>
            <a:pPr lvl="1"/>
            <a:r>
              <a:rPr lang="en-US" dirty="0"/>
              <a:t>Command lines must start with a </a:t>
            </a:r>
            <a:r>
              <a:rPr lang="en-US" b="1" dirty="0">
                <a:solidFill>
                  <a:srgbClr val="FF0000"/>
                </a:solidFill>
              </a:rPr>
              <a:t>TAB</a:t>
            </a:r>
            <a:r>
              <a:rPr lang="en-US" dirty="0"/>
              <a:t>, NOT SPACES</a:t>
            </a:r>
          </a:p>
          <a:p>
            <a:pPr lvl="1"/>
            <a:r>
              <a:rPr lang="en-US" dirty="0"/>
              <a:t>Multiple commands for same target are executed </a:t>
            </a:r>
            <a:r>
              <a:rPr lang="en-US" i="1" dirty="0"/>
              <a:t>in order</a:t>
            </a:r>
          </a:p>
          <a:p>
            <a:pPr lvl="2"/>
            <a:r>
              <a:rPr lang="en-US" dirty="0"/>
              <a:t>Can split commands over multiple lines by ending lines with ‘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\</a:t>
            </a:r>
            <a:r>
              <a:rPr lang="en-US" dirty="0"/>
              <a:t>’</a:t>
            </a:r>
          </a:p>
          <a:p>
            <a:endParaRPr lang="en-US" dirty="0"/>
          </a:p>
          <a:p>
            <a:r>
              <a:rPr lang="en-US" dirty="0"/>
              <a:t>Example: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286000" y="4754880"/>
            <a:ext cx="5486400" cy="6400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foo.o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foo.c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foo.h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bar.h</a:t>
            </a:r>
            <a:endParaRPr lang="en-US" sz="2000" dirty="0">
              <a:solidFill>
                <a:srgbClr val="D94B7B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-Wall -o 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foo.o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-c 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foo.c</a:t>
            </a:r>
            <a:endParaRPr lang="en-US" sz="2000" dirty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2286000" y="1828800"/>
            <a:ext cx="5486400" cy="6400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target: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sources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	command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77440" y="2148840"/>
                <a:ext cx="914400" cy="246221"/>
              </a:xfrm>
              <a:prstGeom prst="rect">
                <a:avLst/>
              </a:prstGeom>
              <a:solidFill>
                <a:srgbClr val="FF0000">
                  <a:alpha val="30000"/>
                </a:srgb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MU Bright" panose="02000603000000000000" pitchFamily="2" charset="0"/>
                      </a:rPr>
                      <m:t>←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alibri" panose="020F0502020204030204" pitchFamily="34" charset="0"/>
                    <a:ea typeface="CMU Bright" panose="02000603000000000000" pitchFamily="2" charset="0"/>
                    <a:cs typeface="Calibri" panose="020F0502020204030204" pitchFamily="34" charset="0"/>
                  </a:rPr>
                  <a:t> Tab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MU Bright" panose="02000603000000000000" pitchFamily="2" charset="0"/>
                        <a:cs typeface="CMU Bright" panose="02000603000000000000" pitchFamily="2" charset="0"/>
                      </a:rPr>
                      <m:t>→</m:t>
                    </m:r>
                  </m:oMath>
                </a14:m>
                <a:endParaRPr lang="en-US" sz="1600" dirty="0" err="1">
                  <a:solidFill>
                    <a:srgbClr val="FF0000"/>
                  </a:solidFill>
                  <a:latin typeface="Calibri" panose="020F0502020204030204" pitchFamily="34" charset="0"/>
                  <a:ea typeface="CMU Bright" panose="02000603000000000000" pitchFamily="2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440" y="2148840"/>
                <a:ext cx="914400" cy="246221"/>
              </a:xfrm>
              <a:prstGeom prst="rect">
                <a:avLst/>
              </a:prstGeom>
              <a:blipFill>
                <a:blip r:embed="rId2"/>
                <a:stretch>
                  <a:fillRect t="-275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341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Defaults:</a:t>
            </a:r>
          </a:p>
          <a:p>
            <a:pPr lvl="1"/>
            <a:r>
              <a:rPr lang="en-US" dirty="0"/>
              <a:t>If no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-f</a:t>
            </a:r>
            <a:r>
              <a:rPr lang="en-US" dirty="0"/>
              <a:t> specified, use a file named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Makefile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If no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target</a:t>
            </a:r>
            <a:r>
              <a:rPr lang="en-US" dirty="0"/>
              <a:t> specified, will use the first one in the file</a:t>
            </a:r>
          </a:p>
          <a:p>
            <a:pPr lvl="1"/>
            <a:r>
              <a:rPr lang="en-US" dirty="0"/>
              <a:t>Will interpret commands in your default shell</a:t>
            </a:r>
          </a:p>
          <a:p>
            <a:pPr lvl="2"/>
            <a:r>
              <a:rPr lang="en-US" dirty="0"/>
              <a:t>Set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SHELL</a:t>
            </a:r>
            <a:r>
              <a:rPr lang="en-US" dirty="0"/>
              <a:t> variable in </a:t>
            </a:r>
            <a:r>
              <a:rPr lang="en-US" dirty="0" err="1"/>
              <a:t>makefile</a:t>
            </a:r>
            <a:r>
              <a:rPr lang="en-US" dirty="0"/>
              <a:t> to ensure</a:t>
            </a:r>
          </a:p>
          <a:p>
            <a:pPr>
              <a:spcBef>
                <a:spcPts val="1800"/>
              </a:spcBef>
            </a:pPr>
            <a:r>
              <a:rPr lang="en-US" dirty="0"/>
              <a:t>Target execution:</a:t>
            </a:r>
          </a:p>
          <a:p>
            <a:pPr lvl="1"/>
            <a:r>
              <a:rPr lang="en-US" dirty="0"/>
              <a:t>Check each source in the source list:</a:t>
            </a:r>
          </a:p>
          <a:p>
            <a:pPr lvl="2"/>
            <a:r>
              <a:rPr lang="en-US" dirty="0"/>
              <a:t>If the source is a target in the </a:t>
            </a:r>
            <a:r>
              <a:rPr lang="en-US" dirty="0" err="1"/>
              <a:t>Makefile</a:t>
            </a:r>
            <a:r>
              <a:rPr lang="en-US" dirty="0"/>
              <a:t>, then process it recursively</a:t>
            </a:r>
          </a:p>
          <a:p>
            <a:pPr lvl="2"/>
            <a:r>
              <a:rPr lang="en-US" dirty="0"/>
              <a:t>If some source does not exist, then error</a:t>
            </a:r>
          </a:p>
          <a:p>
            <a:pPr lvl="2"/>
            <a:r>
              <a:rPr lang="en-US" dirty="0"/>
              <a:t>If any source is newer than the target (or target does not exist), run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command</a:t>
            </a:r>
            <a:r>
              <a:rPr lang="en-US" dirty="0"/>
              <a:t> (presumably to update the target)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5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822960" y="1371600"/>
            <a:ext cx="6949440" cy="457200"/>
          </a:xfrm>
          <a:prstGeom prst="roundRect">
            <a:avLst/>
          </a:prstGeom>
          <a:solidFill>
            <a:schemeClr val="tx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bash%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make -f &lt;</a:t>
            </a:r>
            <a:r>
              <a:rPr lang="en-US" sz="2400" dirty="0" err="1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makefileName</a:t>
            </a:r>
            <a:r>
              <a:rPr lang="en-US" sz="2400" dirty="0">
                <a:solidFill>
                  <a:schemeClr val="bg1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&gt; target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3016080" y="1725120"/>
              <a:ext cx="4246920" cy="65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0320" y="1716480"/>
                <a:ext cx="4256280" cy="8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2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make</a:t>
            </a:r>
            <a:r>
              <a:rPr lang="en-US" dirty="0"/>
              <a:t>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can define variables in a </a:t>
            </a:r>
            <a:r>
              <a:rPr lang="en-US" dirty="0" err="1"/>
              <a:t>makefile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All values are strings of text, no “types”</a:t>
            </a:r>
          </a:p>
          <a:p>
            <a:pPr lvl="1"/>
            <a:r>
              <a:rPr lang="en-US" dirty="0"/>
              <a:t>Variable names are case-sensitive and can’t contain ‘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  <a:r>
              <a:rPr lang="en-US" dirty="0"/>
              <a:t>’, ‘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/>
              <a:t>’, ‘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/>
              <a:t>’, or whitespace</a:t>
            </a:r>
          </a:p>
          <a:p>
            <a:endParaRPr lang="en-US" dirty="0"/>
          </a:p>
          <a:p>
            <a:r>
              <a:rPr lang="en-US" u="sng" dirty="0"/>
              <a:t>Example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Easy to change things (especially in multiple commands)</a:t>
            </a:r>
          </a:p>
          <a:p>
            <a:pPr lvl="1"/>
            <a:r>
              <a:rPr lang="en-US" dirty="0"/>
              <a:t>Can also specify on the command </a:t>
            </a:r>
            <a:r>
              <a:rPr lang="en-US" dirty="0" smtClean="0"/>
              <a:t>line: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make 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CC=clang CFLAGS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=-g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6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2194560" y="3474720"/>
            <a:ext cx="6400800" cy="1413582"/>
          </a:xfrm>
          <a:prstGeom prst="roundRect">
            <a:avLst>
              <a:gd name="adj" fmla="val 1015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CC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gcc</a:t>
            </a:r>
            <a:endParaRPr lang="en-US" sz="2000" dirty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CFLAGS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= -Wall -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std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=c11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foo.o</a:t>
            </a: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: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foo.c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foo.h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bar.h</a:t>
            </a:r>
            <a:endParaRPr lang="en-US" sz="2000" dirty="0">
              <a:solidFill>
                <a:srgbClr val="D94B7B"/>
              </a:solidFill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	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$(CC) $(CFLAGS) 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-o 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foo.o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-c 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foo.c</a:t>
            </a:r>
            <a:endParaRPr lang="en-US" sz="2000" dirty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2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5219478"/>
          </a:xfrm>
        </p:spPr>
        <p:txBody>
          <a:bodyPr/>
          <a:lstStyle/>
          <a:p>
            <a:r>
              <a:rPr lang="en-US" dirty="0"/>
              <a:t>It’s common to use variables to hold </a:t>
            </a:r>
            <a:r>
              <a:rPr lang="en-US" dirty="0" smtClean="0"/>
              <a:t>lists </a:t>
            </a:r>
            <a:r>
              <a:rPr lang="en-US" dirty="0"/>
              <a:t>of filenames: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clean</a:t>
            </a:r>
            <a:r>
              <a:rPr lang="en-US" dirty="0"/>
              <a:t> is a convention</a:t>
            </a:r>
          </a:p>
          <a:p>
            <a:pPr lvl="1"/>
            <a:r>
              <a:rPr lang="en-US" dirty="0"/>
              <a:t>Remove generated files to “start over” from just the source</a:t>
            </a:r>
          </a:p>
          <a:p>
            <a:pPr lvl="1"/>
            <a:r>
              <a:rPr lang="en-US" dirty="0"/>
              <a:t>It’s “funny” because the target doesn’t exist and there are no sources, but it works because:</a:t>
            </a:r>
          </a:p>
          <a:p>
            <a:pPr lvl="2"/>
            <a:r>
              <a:rPr lang="en-US" dirty="0"/>
              <a:t>The target doesn’t exist, so it must be “remade” by running the command</a:t>
            </a:r>
          </a:p>
          <a:p>
            <a:pPr lvl="2"/>
            <a:r>
              <a:rPr lang="en-US" dirty="0"/>
              <a:t>These </a:t>
            </a:r>
            <a:r>
              <a:rPr lang="en-US" dirty="0">
                <a:solidFill>
                  <a:srgbClr val="0066FF"/>
                </a:solidFill>
              </a:rPr>
              <a:t>“phony” targets </a:t>
            </a:r>
            <a:r>
              <a:rPr lang="en-US" dirty="0"/>
              <a:t>have several uses, such as 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dirty="0"/>
              <a:t>”…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7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822960" y="1828800"/>
            <a:ext cx="6400800" cy="1737360"/>
          </a:xfrm>
          <a:prstGeom prst="roundRect">
            <a:avLst>
              <a:gd name="adj" fmla="val 1015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OBJFILES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= 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foo.o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bar.o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baz.o</a:t>
            </a:r>
            <a:endParaRPr lang="en-US" sz="2000" dirty="0">
              <a:latin typeface="Courier New" panose="02070309020205020404" pitchFamily="49" charset="0"/>
              <a:ea typeface="CMU Bright" panose="02000603000000000000" pitchFamily="2" charset="0"/>
              <a:cs typeface="Courier New" panose="02070309020205020404" pitchFamily="49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widget: 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$(OBJFILES)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-o widget 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$(OBJFILES)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clean: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rm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66FF"/>
                </a:solidFill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$(OBJFILES) </a:t>
            </a:r>
            <a:r>
              <a:rPr lang="en-US" sz="2000" dirty="0">
                <a:latin typeface="Courier New" panose="02070309020205020404" pitchFamily="49" charset="0"/>
                <a:ea typeface="CMU Bright" panose="02000603000000000000" pitchFamily="2" charset="0"/>
                <a:cs typeface="Courier New" panose="02070309020205020404" pitchFamily="49" charset="0"/>
              </a:rPr>
              <a:t>widget *~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796680" y="2794680"/>
              <a:ext cx="6272280" cy="3596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8040" y="2785680"/>
                <a:ext cx="6291000" cy="361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4392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all</a:t>
            </a:r>
            <a:r>
              <a:rPr lang="en-US" dirty="0"/>
              <a:t>”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8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548640" y="1362075"/>
            <a:ext cx="8046720" cy="5029200"/>
          </a:xfrm>
          <a:prstGeom prst="roundRect">
            <a:avLst>
              <a:gd name="adj" fmla="val 3668"/>
            </a:avLst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all: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B.class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someLib.a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notice no commands this time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bar.o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main.o</a:t>
            </a:r>
            <a:endParaRPr lang="en-US" sz="2000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–o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bar.o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main.o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B.class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B.java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javac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B.java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someLib.a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baz.o</a:t>
            </a:r>
            <a:endParaRPr lang="en-US" sz="2000" dirty="0">
              <a:solidFill>
                <a:srgbClr val="D94B7B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r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baz.o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foo.o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foo.c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foo.h</a:t>
            </a:r>
            <a:r>
              <a:rPr lang="en-US" sz="2000" dirty="0">
                <a:solidFill>
                  <a:srgbClr val="D94B7B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header1.h header2.h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gcc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-c -Wall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foo.c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similar targets for </a:t>
            </a:r>
            <a:r>
              <a:rPr lang="en-US" sz="20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bar.o</a:t>
            </a:r>
            <a:r>
              <a:rPr lang="en-US" sz="20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main.o</a:t>
            </a:r>
            <a:r>
              <a:rPr lang="en-US" sz="20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i="1" dirty="0" err="1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baz.o</a:t>
            </a:r>
            <a:r>
              <a:rPr lang="en-US" sz="2000" i="1" dirty="0">
                <a:solidFill>
                  <a:srgbClr val="5A5A5A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etc...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1960" y="380160"/>
            <a:ext cx="6362280" cy="4752360"/>
            <a:chOff x="111960" y="380160"/>
            <a:chExt cx="6362280" cy="4752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5" name="Ink 24"/>
                <p14:cNvContentPartPr/>
                <p14:nvPr/>
              </p14:nvContentPartPr>
              <p14:xfrm>
                <a:off x="4381200" y="380160"/>
                <a:ext cx="2093040" cy="606960"/>
              </p14:xfrm>
            </p:contentPart>
          </mc:Choice>
          <mc:Fallback xmlns="">
            <p:pic>
              <p:nvPicPr>
                <p:cNvPr id="25" name="Ink 24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372560" y="374400"/>
                  <a:ext cx="2107800" cy="61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6" name="Ink 25"/>
                <p14:cNvContentPartPr/>
                <p14:nvPr/>
              </p14:nvContentPartPr>
              <p14:xfrm>
                <a:off x="111960" y="995400"/>
                <a:ext cx="2134080" cy="2287440"/>
              </p14:xfrm>
            </p:contentPart>
          </mc:Choice>
          <mc:Fallback xmlns="">
            <p:pic>
              <p:nvPicPr>
                <p:cNvPr id="26" name="Ink 25"/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2960" y="985680"/>
                  <a:ext cx="2150640" cy="23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7" name="Ink 26"/>
                <p14:cNvContentPartPr/>
                <p14:nvPr/>
              </p14:nvContentPartPr>
              <p14:xfrm>
                <a:off x="4947120" y="1522080"/>
                <a:ext cx="15120" cy="1440"/>
              </p14:xfrm>
            </p:contentPart>
          </mc:Choice>
          <mc:Fallback xmlns="">
            <p:pic>
              <p:nvPicPr>
                <p:cNvPr id="27" name="Ink 26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42080" y="1517400"/>
                  <a:ext cx="241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8" name="Ink 27"/>
                <p14:cNvContentPartPr/>
                <p14:nvPr/>
              </p14:nvContentPartPr>
              <p14:xfrm>
                <a:off x="3497040" y="1668960"/>
                <a:ext cx="1185480" cy="14400"/>
              </p14:xfrm>
            </p:contentPart>
          </mc:Choice>
          <mc:Fallback xmlns="">
            <p:pic>
              <p:nvPicPr>
                <p:cNvPr id="28" name="Ink 27"/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94160" y="1661040"/>
                  <a:ext cx="1194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9" name="Ink 28"/>
                <p14:cNvContentPartPr/>
                <p14:nvPr/>
              </p14:nvContentPartPr>
              <p14:xfrm>
                <a:off x="345600" y="1429560"/>
                <a:ext cx="408600" cy="1011240"/>
              </p14:xfrm>
            </p:contentPart>
          </mc:Choice>
          <mc:Fallback xmlns="">
            <p:pic>
              <p:nvPicPr>
                <p:cNvPr id="29" name="Ink 28"/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39480" y="1423440"/>
                  <a:ext cx="420480" cy="10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0" name="Ink 29"/>
                <p14:cNvContentPartPr/>
                <p14:nvPr/>
              </p14:nvContentPartPr>
              <p14:xfrm>
                <a:off x="2241360" y="1677240"/>
                <a:ext cx="879120" cy="19440"/>
              </p14:xfrm>
            </p:contentPart>
          </mc:Choice>
          <mc:Fallback xmlns="">
            <p:pic>
              <p:nvPicPr>
                <p:cNvPr id="30" name="Ink 29"/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37760" y="1671480"/>
                  <a:ext cx="888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1" name="Ink 30"/>
                <p14:cNvContentPartPr/>
                <p14:nvPr/>
              </p14:nvContentPartPr>
              <p14:xfrm>
                <a:off x="1538280" y="1682280"/>
                <a:ext cx="386280" cy="9720"/>
              </p14:xfrm>
            </p:contentPart>
          </mc:Choice>
          <mc:Fallback xmlns="">
            <p:pic>
              <p:nvPicPr>
                <p:cNvPr id="31" name="Ink 30"/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532520" y="1677600"/>
                  <a:ext cx="398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2" name="Ink 31"/>
                <p14:cNvContentPartPr/>
                <p14:nvPr/>
              </p14:nvContentPartPr>
              <p14:xfrm>
                <a:off x="698400" y="1663200"/>
                <a:ext cx="764280" cy="776520"/>
              </p14:xfrm>
            </p:contentPart>
          </mc:Choice>
          <mc:Fallback xmlns="">
            <p:pic>
              <p:nvPicPr>
                <p:cNvPr id="32" name="Ink 31"/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90120" y="1658520"/>
                  <a:ext cx="777240" cy="78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3" name="Ink 32"/>
                <p14:cNvContentPartPr/>
                <p14:nvPr/>
              </p14:nvContentPartPr>
              <p14:xfrm>
                <a:off x="3483360" y="2580480"/>
                <a:ext cx="742680" cy="31680"/>
              </p14:xfrm>
            </p:contentPart>
          </mc:Choice>
          <mc:Fallback xmlns="">
            <p:pic>
              <p:nvPicPr>
                <p:cNvPr id="33" name="Ink 32"/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79400" y="2574000"/>
                  <a:ext cx="752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4" name="Ink 33"/>
                <p14:cNvContentPartPr/>
                <p14:nvPr/>
              </p14:nvContentPartPr>
              <p14:xfrm>
                <a:off x="2502720" y="2588040"/>
                <a:ext cx="677520" cy="24120"/>
              </p14:xfrm>
            </p:contentPart>
          </mc:Choice>
          <mc:Fallback xmlns="">
            <p:pic>
              <p:nvPicPr>
                <p:cNvPr id="34" name="Ink 33"/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496960" y="2577600"/>
                  <a:ext cx="690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5" name="Ink 34"/>
                <p14:cNvContentPartPr/>
                <p14:nvPr/>
              </p14:nvContentPartPr>
              <p14:xfrm>
                <a:off x="1652040" y="2604240"/>
                <a:ext cx="665640" cy="6840"/>
              </p14:xfrm>
            </p:contentPart>
          </mc:Choice>
          <mc:Fallback xmlns="">
            <p:pic>
              <p:nvPicPr>
                <p:cNvPr id="35" name="Ink 34"/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647720" y="2598120"/>
                  <a:ext cx="6778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6" name="Ink 35"/>
                <p14:cNvContentPartPr/>
                <p14:nvPr/>
              </p14:nvContentPartPr>
              <p14:xfrm>
                <a:off x="212760" y="2964240"/>
                <a:ext cx="165600" cy="216360"/>
              </p14:xfrm>
            </p:contentPart>
          </mc:Choice>
          <mc:Fallback xmlns="">
            <p:pic>
              <p:nvPicPr>
                <p:cNvPr id="36" name="Ink 35"/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6640" y="2958840"/>
                  <a:ext cx="1810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7" name="Ink 36"/>
                <p14:cNvContentPartPr/>
                <p14:nvPr/>
              </p14:nvContentPartPr>
              <p14:xfrm>
                <a:off x="425160" y="2596680"/>
                <a:ext cx="1172520" cy="2520360"/>
              </p14:xfrm>
            </p:contentPart>
          </mc:Choice>
          <mc:Fallback xmlns="">
            <p:pic>
              <p:nvPicPr>
                <p:cNvPr id="37" name="Ink 36"/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5800" y="2590200"/>
                  <a:ext cx="1189080" cy="253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8" name="Ink 37"/>
                <p14:cNvContentPartPr/>
                <p14:nvPr/>
              </p14:nvContentPartPr>
              <p14:xfrm>
                <a:off x="2058120" y="1467720"/>
                <a:ext cx="4398120" cy="2767320"/>
              </p14:xfrm>
            </p:contentPart>
          </mc:Choice>
          <mc:Fallback xmlns="">
            <p:pic>
              <p:nvPicPr>
                <p:cNvPr id="38" name="Ink 37"/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048760" y="1461600"/>
                  <a:ext cx="4415040" cy="27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9" name="Ink 38"/>
                <p14:cNvContentPartPr/>
                <p14:nvPr/>
              </p14:nvContentPartPr>
              <p14:xfrm>
                <a:off x="2129760" y="3930120"/>
                <a:ext cx="173160" cy="186120"/>
              </p14:xfrm>
            </p:contentPart>
          </mc:Choice>
          <mc:Fallback xmlns="">
            <p:pic>
              <p:nvPicPr>
                <p:cNvPr id="39" name="Ink 38"/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123640" y="3924360"/>
                  <a:ext cx="1886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0" name="Ink 39"/>
                <p14:cNvContentPartPr/>
                <p14:nvPr/>
              </p14:nvContentPartPr>
              <p14:xfrm>
                <a:off x="3289320" y="4443480"/>
                <a:ext cx="738720" cy="12600"/>
              </p14:xfrm>
            </p:contentPart>
          </mc:Choice>
          <mc:Fallback xmlns="">
            <p:pic>
              <p:nvPicPr>
                <p:cNvPr id="40" name="Ink 39"/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285360" y="4435920"/>
                  <a:ext cx="7488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1" name="Ink 40"/>
                <p14:cNvContentPartPr/>
                <p14:nvPr/>
              </p14:nvContentPartPr>
              <p14:xfrm>
                <a:off x="2387160" y="4441680"/>
                <a:ext cx="673200" cy="18360"/>
              </p14:xfrm>
            </p:contentPart>
          </mc:Choice>
          <mc:Fallback xmlns="">
            <p:pic>
              <p:nvPicPr>
                <p:cNvPr id="41" name="Ink 40"/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381040" y="4433400"/>
                  <a:ext cx="68544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2" name="Ink 41"/>
                <p14:cNvContentPartPr/>
                <p14:nvPr/>
              </p14:nvContentPartPr>
              <p14:xfrm>
                <a:off x="2381760" y="4459680"/>
                <a:ext cx="10080" cy="3960"/>
              </p14:xfrm>
            </p:contentPart>
          </mc:Choice>
          <mc:Fallback xmlns="">
            <p:pic>
              <p:nvPicPr>
                <p:cNvPr id="42" name="Ink 41"/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376000" y="4453920"/>
                  <a:ext cx="190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3" name="Ink 42"/>
                <p14:cNvContentPartPr/>
                <p14:nvPr/>
              </p14:nvContentPartPr>
              <p14:xfrm>
                <a:off x="586800" y="4772160"/>
                <a:ext cx="589680" cy="208800"/>
              </p14:xfrm>
            </p:contentPart>
          </mc:Choice>
          <mc:Fallback xmlns="">
            <p:pic>
              <p:nvPicPr>
                <p:cNvPr id="43" name="Ink 42"/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81400" y="4766400"/>
                  <a:ext cx="604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4" name="Ink 43"/>
                <p14:cNvContentPartPr/>
                <p14:nvPr/>
              </p14:nvContentPartPr>
              <p14:xfrm>
                <a:off x="1116000" y="4398480"/>
                <a:ext cx="1204920" cy="734040"/>
              </p14:xfrm>
            </p:contentPart>
          </mc:Choice>
          <mc:Fallback xmlns="">
            <p:pic>
              <p:nvPicPr>
                <p:cNvPr id="44" name="Ink 43"/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08800" y="4392000"/>
                  <a:ext cx="1217160" cy="74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5" name="Ink 44"/>
                <p14:cNvContentPartPr/>
                <p14:nvPr/>
              </p14:nvContentPartPr>
              <p14:xfrm>
                <a:off x="2715840" y="2109960"/>
                <a:ext cx="1648440" cy="2121480"/>
              </p14:xfrm>
            </p:contentPart>
          </mc:Choice>
          <mc:Fallback xmlns="">
            <p:pic>
              <p:nvPicPr>
                <p:cNvPr id="45" name="Ink 44"/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710080" y="2104560"/>
                  <a:ext cx="1660320" cy="213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7651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 </a:t>
            </a:r>
            <a:r>
              <a:rPr lang="en-US" dirty="0" err="1" smtClean="0"/>
              <a:t>Makefile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talk</a:t>
            </a:r>
            <a:r>
              <a:rPr lang="en-US" dirty="0"/>
              <a:t>” program (find files on web with lecture slides)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9D81DC-FF16-432D-82DD-95AD7BB24843}" type="slidenum">
              <a:rPr lang="en-US" smtClean="0"/>
              <a:t>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22960" y="2061138"/>
            <a:ext cx="7498080" cy="365760"/>
            <a:chOff x="1288786" y="2061138"/>
            <a:chExt cx="7498080" cy="36576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4397746" y="2061138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speak.c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2843266" y="2061138"/>
              <a:ext cx="1280160" cy="365760"/>
            </a:xfrm>
            <a:prstGeom prst="roundRect">
              <a:avLst/>
            </a:prstGeom>
            <a:solidFill>
              <a:schemeClr val="accent5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speak.h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7506706" y="2061138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shout.c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5952226" y="2061138"/>
              <a:ext cx="1280160" cy="365760"/>
            </a:xfrm>
            <a:prstGeom prst="roundRect">
              <a:avLst/>
            </a:prstGeom>
            <a:solidFill>
              <a:schemeClr val="accent5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shout.h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1288786" y="2061138"/>
              <a:ext cx="1280160" cy="3657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dirty="0" err="1">
                  <a:latin typeface="Courier New" panose="02070309020205020404" pitchFamily="49" charset="0"/>
                  <a:ea typeface="Calibri" charset="0"/>
                  <a:cs typeface="Courier New" panose="02070309020205020404" pitchFamily="49" charset="0"/>
                </a:rPr>
                <a:t>main.c</a:t>
              </a:r>
              <a:endParaRPr lang="en-US" sz="2000" dirty="0">
                <a:latin typeface="Courier New" panose="02070309020205020404" pitchFamily="49" charset="0"/>
                <a:ea typeface="Calibri" charset="0"/>
                <a:cs typeface="Courier New" panose="02070309020205020404" pitchFamily="49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Ink 12"/>
              <p14:cNvContentPartPr/>
              <p14:nvPr/>
            </p14:nvContentPartPr>
            <p14:xfrm>
              <a:off x="25200" y="652680"/>
              <a:ext cx="9101160" cy="37674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240" y="644760"/>
                <a:ext cx="9112320" cy="37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4" name="Ink 13"/>
              <p14:cNvContentPartPr/>
              <p14:nvPr/>
            </p14:nvContentPartPr>
            <p14:xfrm>
              <a:off x="1513800" y="4210200"/>
              <a:ext cx="4484880" cy="2453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8040" y="4204080"/>
                <a:ext cx="4499280" cy="246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638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Theme-333-Sp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33-Sp18" id="{44FC5006-834D-4A11-9A19-A28E77026514}" vid="{707A0DD7-2910-4516-9D32-A0CE1886E1F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UWTheme-333-Sp19</Template>
  <TotalTime>6956</TotalTime>
  <Words>1911</Words>
  <Application>Microsoft Office PowerPoint</Application>
  <PresentationFormat>On-screen Show (4:3)</PresentationFormat>
  <Paragraphs>380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Narrow</vt:lpstr>
      <vt:lpstr>Calibri</vt:lpstr>
      <vt:lpstr>Cambria Math</vt:lpstr>
      <vt:lpstr>CMU Bright</vt:lpstr>
      <vt:lpstr>Courier New</vt:lpstr>
      <vt:lpstr>Roboto Regular</vt:lpstr>
      <vt:lpstr>Times New Roman</vt:lpstr>
      <vt:lpstr>Wingdings</vt:lpstr>
      <vt:lpstr>UWTheme-333-Sp18</vt:lpstr>
      <vt:lpstr>Makefiles, File I/O CSE 333 Spring 2019</vt:lpstr>
      <vt:lpstr>Administrivia</vt:lpstr>
      <vt:lpstr>Lecture Outline</vt:lpstr>
      <vt:lpstr>make Basics</vt:lpstr>
      <vt:lpstr>Using make</vt:lpstr>
      <vt:lpstr>make Variables</vt:lpstr>
      <vt:lpstr>More Variables</vt:lpstr>
      <vt:lpstr>“all” Example</vt:lpstr>
      <vt:lpstr>Writing a Makefile Example</vt:lpstr>
      <vt:lpstr>Revenge of the Funny Characters</vt:lpstr>
      <vt:lpstr>And more…</vt:lpstr>
      <vt:lpstr>Lecture Outline</vt:lpstr>
      <vt:lpstr>Remember This Picture?</vt:lpstr>
      <vt:lpstr>File I/O</vt:lpstr>
      <vt:lpstr>C Stream Functions</vt:lpstr>
      <vt:lpstr>C Stream Functions</vt:lpstr>
      <vt:lpstr>Error Checking/Handling</vt:lpstr>
      <vt:lpstr>C Streams Example</vt:lpstr>
      <vt:lpstr>C Streams Example</vt:lpstr>
      <vt:lpstr>C Streams Example</vt:lpstr>
      <vt:lpstr>Extra Exercise #1</vt:lpstr>
      <vt:lpstr>Extra Exercise #2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Calls, Intro to File I/O CSE 333 Spring 2018</dc:title>
  <dc:creator>Justin Hsia</dc:creator>
  <cp:lastModifiedBy>Justin Hsia</cp:lastModifiedBy>
  <cp:revision>118</cp:revision>
  <cp:lastPrinted>2019-04-13T01:32:33Z</cp:lastPrinted>
  <dcterms:created xsi:type="dcterms:W3CDTF">2018-03-31T22:18:25Z</dcterms:created>
  <dcterms:modified xsi:type="dcterms:W3CDTF">2019-04-16T00:08:45Z</dcterms:modified>
</cp:coreProperties>
</file>