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notesSlides/notesSlide2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3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notesSlides/notesSlide4.xml" ContentType="application/vnd.openxmlformats-officedocument.presentationml.notesSlide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ink/ink33.xml" ContentType="application/inkml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ink/ink3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32"/>
  </p:notesMasterIdLst>
  <p:handoutMasterIdLst>
    <p:handoutMasterId r:id="rId33"/>
  </p:handoutMasterIdLst>
  <p:sldIdLst>
    <p:sldId id="257" r:id="rId2"/>
    <p:sldId id="303" r:id="rId3"/>
    <p:sldId id="259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98" r:id="rId12"/>
    <p:sldId id="269" r:id="rId13"/>
    <p:sldId id="268" r:id="rId14"/>
    <p:sldId id="270" r:id="rId15"/>
    <p:sldId id="271" r:id="rId16"/>
    <p:sldId id="273" r:id="rId17"/>
    <p:sldId id="272" r:id="rId18"/>
    <p:sldId id="274" r:id="rId19"/>
    <p:sldId id="275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278" r:id="rId30"/>
    <p:sldId id="321" r:id="rId3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E2661A"/>
    <a:srgbClr val="669900"/>
    <a:srgbClr val="5A5A5A"/>
    <a:srgbClr val="4B2A85"/>
    <a:srgbClr val="0066FF"/>
    <a:srgbClr val="D94B7B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88333" autoAdjust="0"/>
  </p:normalViewPr>
  <p:slideViewPr>
    <p:cSldViewPr snapToGrid="0">
      <p:cViewPr varScale="1">
        <p:scale>
          <a:sx n="83" d="100"/>
          <a:sy n="83" d="100"/>
        </p:scale>
        <p:origin x="132" y="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03" d="100"/>
          <a:sy n="103" d="100"/>
        </p:scale>
        <p:origin x="2320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CSE 333 19wi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/>
              <a:t>06-</a:t>
            </a:r>
            <a:fld id="{B71E186F-5594-4DE5-A3DF-D3D47B7E68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2600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2T22:31:40.6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6762 10491 240 0,'3'-8'90'0,"-9"13"-70"0,21-8-3 0,-7 3-7 15,1-7-4-15,3-7 1 16,3 6 14-16,3 0 9 15,6 3-16-15,12 2-1 0,5 1 1 16,7-1-4-16,5 1 0 16,4-1-4-16,8 0-1 15,16 3 1-15,2 0 1 16,4 0 12-16,8 0 7 16,12 3-18-16,0-3-8 15,0-3-1-15,0 3-1 16,9 0-5-16,1 0-3 0,-4-2 3 15,3 2 4 1,12 0 2-16,0-6 1 16,-3 4-3-1,12-1 2-15,0 0 1 0,0 1 0 16,11 2 13-16,4-3 8 16,-3 0-8-16,12 1-4 15,-6-4-2-15,5 4 2 16,13-1 0-16,-9-2 0 15,-164 5 3 1,342-8-4 0,-62 0-2-16,-24 5-1 15,-27-2 1-15,-9 5-3 16,-6 0 0-16,-5 0-1 16,2 3-2-16,39-3 3 0,-6 5-2 15,-18-5-1-15,10 5 1 0,-16-2-1 16,9 5 0-16,-15-3 2 15,-2 3-1 1,-10-3-1-16,-17 3 1 16,-1 0 1-16,-14-5-3 0,-15 0 0 15,-12 2-12 1,-1-8-5-16</inkml:trace>
  <inkml:trace contextRef="#ctx0" brushRef="#br0" timeOffset="80985.2423">18076 12973 72 0,'5'-3'30'0,"-5"3"-24"0,3 0 6 15,-3 0 0-15,0 0 30 16,0-3 15-16,0 1 8 16,0-1 3-16,0 0-13 15,-3 1-4-15,3 4-29 16,-2 1-2-16,2 0 1 0,-3 5-1 0,0 5 0 15,0 5-21-15,0 11-9 16,-3 14 19-16,0 20 10 16,-3 3-2-16,3 3-2 15,-3-5-4-15,3-3 0 16,-6-3-2 0,3 5 2-16,0-5-2 0,6-13 0 15,-3-2-1 1,3-9 0-16,0-7-4 15,0-9-1-15,-6-7-14 16,9-3-8-16,0-3-56 16,0-8-24-16,0-7 51 15,6-14 24-15</inkml:trace>
  <inkml:trace contextRef="#ctx0" brushRef="#br0" timeOffset="81520.0843">18034 12962 272 0,'0'-11'101'0,"3"6"-78"0,3 0-13 0,0 5-10 0,3-6 13 16,3 1 13-16,5 0-1 15,4 2-2-15,6-2-13 16,9 2 0-16,11 1 3 0,13 2 6 16,2-3 3-16,7-2-11 15,5 5-4-15,16-3-7 0,2 6-1 16,-3-3 1-16,-2 0 0 15,-4-3-9-15,3 3-2 16,-2 0 17-16,-7-3 9 16,-9-4 0-16,-5 4 0 15,-7-2-9-15,-2-1-4 16,-3 4-1-16,-1-1-1 0,1 3 0 16,2-3 2-1,-5 3-1-15,-6 0 2 16,-7 3-2-16,-5-3-1 15,0 0 1-15,-6-3 1 16,-3 3 1-16,-4-2 1 16,-2-1 0-16,-3 0 0 15,0 3 2 1,-3-10-3-16,0 7 0 0,0-2 1 16,0 5 0-16</inkml:trace>
  <inkml:trace contextRef="#ctx0" brushRef="#br0" timeOffset="82017.9233">19995 12835 432 0,'12'0'162'0,"-6"-3"-126"0,0 1-10 0,-3 2-14 16,0 2-12-16,0-2 0 16,0 3 0-16,0 0 2 15,0-3-1-15,0 0 4 16,0 2 1-16,0 6-2 0,-3 0-1 16,3 3-1-16,0 5-2 15,0 2 1-15,-3 9 1 16,0 7-1-16,-3 11-1 15,0 24 3 1,0 2 0-16,-3-2-1 16,0-3 1-16,0-2-2 15,0-6 2-15,3 0-2 0,0-2-1 16,0-6 3-16,0-8 0 16,0-5 1-16,0-10 2 15,0 2 3-15,-3-11 5 16,3 1-8-16,-3-6-1 0,1 0-1 15,-1-5 0-15,0 0-2 16,0-3-2-16,0 3 1 16,-3-2 1-16,-3 2-3 15,-6-6 0-15,-3 4 3 16,-15-4 3-16,-11 1-2 16,-10-6-2-16,-14 3 2 15,-33-2 0-15,-12 2-1 16,-12-3-2-16,-12 6 1 15,6-11 1 1,6 8 3-16,-6-11 2 16,6 6-3-16,15-14-1 0,14 14-3 15,10-6-1-15,6 17-120 16,-3 15-53-16,2 3 87 16,31-11 43-16</inkml:trace>
</inkml:ink>
</file>

<file path=ppt/ink/ink10.xml><?xml version="1.0" encoding="utf-8"?>
<inkml:ink xmlns:inkml="http://www.w3.org/2003/InkML">
  <inkml:definitions/>
  <inkml:traceGroup>
    <inkml:annotationXML>
      <emma:emma xmlns:emma="http://www.w3.org/2003/04/emma" version="1.0">
        <emma:interpretation id="{A715F4FB-A451-422E-B1F1-6909FB8E5EF1}" emma:medium="tactile" emma:mode="ink">
          <msink:context xmlns:msink="http://schemas.microsoft.com/ink/2010/main" type="inkDrawing" rotatedBoundingBox="11077,14348 13530,14368 13529,14425 11077,14405" shapeName="Other"/>
        </emma:interpretation>
      </emma:emma>
    </inkml:annotationXML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3T00:14:41.1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11173 6847 332 0,'-6'14'123'0,"9"-4"-95"0,-3 1-8 0,0-3-9 15,0 0-10-15,0 2 2 16,-3 1-2-16,3 2-1 0,-3 3 1 16,0 0-1-16,-3 8 2 0,0-1 1 15,-3 1 1-15,0 0-2 16,-3-3 1-16,0 0 13 16,1 1 7-16,2-4-11 15,0 1-7-15,0-1-17 16,0 1-7-16,0 2 21 15,0 0 11-15,3 0-5 16,0 0-4-16,0 1-2 16,0-1-2-16,3 0-3 15,-3 0 0-15,3 3-1 16,-3 0 3-16,3-1 0 16,0 1 3-1,0-3-1-15,-3 3-1 16,0-3-8-16,0-2-3 0,1-1 6 15,-1 1 2-15,0-3 16 16,0-3 6-16,3 0-5 16,0-2-3-1,0-1-6-15,0-2-4 16,-3 0-3-16,3-2-1 0,0-1-45 16,3 0-17-16,0-5 32 15,0 0 19-15</inkml:trace>
  <inkml:trace contextRef="#ctx0" brushRef="#br0" timeOffset="1859.3843">11173 13597 200 0,'0'-5'74'0,"3"2"-58"0,0 3 20 0,-3 0 5 0,0 0-8 16,0 0-2-16,0 0-6 15,3 0-4-15,-3 0-11 16,0 0 5-16,0 0 2 0,-3 3 4 15,0-1 2-15,0 4-21 16,0-4-8-16,-3 4 2 16,0 4 1-16,-3-2 3 15,0 3 0-15,-3 5 0 16,0 5 0-16,0 5 0 16,-2 1 0-16,-1-1-3 15,0 3 2-15,0 0 1 16,0 0 2-16,0 3-3 15,0 3-2-15,0-1 2 16,3 3 2-16,1 5 13 16,-1 3 6-1,0-2-8-15,-3-1-4 0,6-5-1 16,0-3 2-16,0-2-4 16,0-3-1-16</inkml:trace>
  <inkml:trace contextRef="#ctx0" brushRef="#br0" timeOffset="2031.2164">10795 14483 428 0,'-9'11'162'0,"3"-1"-126"0,3-2-10 15,3-2-14-15,0 2-12 16,0 0 0-16,-3-3 0 16,0 3 0-16,0 0 0 15,0-6-7-15,0 4-3 0,-3-6-43 0,3 5-20 16,0-5 38-16,3-8 19 15</inkml:trace>
  <inkml:trace contextRef="#ctx0" brushRef="#br0" timeOffset="5331.7541">10914 14253 148 0,'0'-3'55'0,"3"1"-43"0,-6 4 12 0,3-2 5 0,0 3 22 32,0 0-22-17,0-3-8-15,0 5-4 16,0-2-2-16,-3-1-4 16,0 1-1-16,0 0-6 15,0-1 4-15,0 4 4 0,3-6 20 31,-12 10-15-15,3 1-5 0,3 7-8-16,3 1-4 15,-3-1 1 1,3-2-1-16,0 0 0 0,-3 0 2 0,3 0 1 16,-3 0 1-16,4 0 0 15,-4-3 0-15,3 0-2 16,-3-2-2-16,3-3-2 15,0-1 1 1,0-1-10-16,0-1-5 0,0-5-87 16,3 0-36-1,3-5 72-15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3T00:16:27.6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9899 6715 52 0,'6'-3'22'0,"-3"1"-12"0,3 2-1 0,-3-5 9 0,-3 5-8 16,0 0-3-1,0 0 0-15,0 0 2 0,3 2 5 16,-3 3 1-16,0 3-6 16,0 0-1-16,-3 0 0 15,0 0 0-15,0 3 2 16,-3-1 4-16,0 4-8 16,0 4-3-16,-3 6-2 15,-6 13 3-15,0 5 2 0,-6 6 0 16,1 8-1-16,-4 2-3 15,0 0-2-15,-6-2 1 16,-3 2 1-16,7-3 1 16,2-10 3-16,3-8-3 15,3-5-2-15,6-8 0 16,0-6-1-16,3-4-27 16,3-4-9-16,4-7-33 15</inkml:trace>
  <inkml:trace contextRef="#ctx0" brushRef="#br0" timeOffset="1">12492 6660 96 0,'-3'0'35'0,"3"8"-18"0,0-1-20 16,-3 12 21-16,-6 5-2 15,0 5 1-15,-3 8 2 16,-9 18-5-16,-9 4 2 15,-3 9-7-15,1 4-3 16,-1-3-3-16,3 7 4 0,3-7 5 16,4-8-4-1,-1-8-2-15,6-8-3 0,3-5-3 16,3-9-2-16,3-4-1 16,3-6-25-16,12-18-64 31</inkml:trace>
  <inkml:trace contextRef="#ctx0" brushRef="#br0" timeOffset="2">11694 8088 152 0,'0'-10'57'0,"3"-3"-30"0,0 5-5 0,-3 8 20 0</inkml:trace>
  <inkml:trace contextRef="#ctx0" brushRef="#br0" timeOffset="3">11703 8067 348 0,'6'16'38'0,"0"10"-21"16,-3 6-5-16,3 13-2 0,-3-5-4 15,0-3-1-15,-1-5-2 16,1-3-3-16,0-3-2 16,0-7 1-16,-3-3-26 15,3-6-11-15,0-2-25 16,-3 0-9-16,0-8-12 16</inkml:trace>
  <inkml:trace contextRef="#ctx0" brushRef="#br0" timeOffset="4">11715 8065 236 0,'-6'-14'90'0,"9"22"-48"0,-3-13-29 0,3 2 22 16,6 1-5-16,-1-1 2 15,7-5-14-15,3 0-5 16,6 0-8-16,9 0-4 0,0 0 0 16,-1 0-12-16,-2 3-5 15,-6 2-30-15,-3 1-12 16,-6 4-54 0,-7 6-32-16,-8 6 67 15</inkml:trace>
  <inkml:trace contextRef="#ctx0" brushRef="#br0" timeOffset="5">11735 8236 232 0,'-3'3'88'0,"6"-3"-48"0,6 0-40 16,0 0 16-16,3 0-7 15,6 0 2-15,3-3-6 16,12 3-3-16,-1-2-1 15,1-3-48-15,0-1-18 0,-3-2-33 16</inkml:trace>
  <inkml:trace contextRef="#ctx0" brushRef="#br0" timeOffset="6">12206 8083 168 0,'-15'-5'66'0,"9"5"-36"0,0-3-26 0,3 3 15 16,-3-3 9-16,-6 6 4 16,0 2-14-16,-3 3-6 15,0 8-7-15,1 8-6 0,-1 5-2 16,6 11 4-16,3-1 1 16,6-1 0-16,9-4 1 15,3-5-2-15,3-8-1 0,2-5 14 16,4-8 5-16,0-8 4 15,0-8 3-15,0-16-10 16,-3 0-2-16,-6-5-2 16,-4-5 0-16,-2 0-9 15,-3 2-3-15,-6 3-4 16,0 2 0-16,-3 6-11 16,1 0-2-16,-4 2-25 15,0 14-10-15,3 10-28 16,0 1-54-1,6 2 32-15</inkml:trace>
  <inkml:trace contextRef="#ctx0" brushRef="#br0" timeOffset="7">12402 8083 152 0,'-12'5'57'0,"-6"6"-30"0,-5 10-21 0,17-5 17 15,-3 5 1-15,3 11 3 16,3 5-12-16,3 0-4 16,9-3-7-16,9-5 2 0,2-5 3 15,4-8 10-15,3-8 6 16,9-8 6-16,-3-16 4 16,-1-8-8-16,-8-2-2 15,-9-6 3-15,-6 0 5 0,-9 1-1 16,-9 2 1-1,-9-1-7-15,-6 4-4 0,-3 5-17 16,-5 8-7-16,2 2-33 16,3 6-13-16,6 5-43 15,6 5-20-15</inkml:trace>
  <inkml:trace contextRef="#ctx0" brushRef="#br0" timeOffset="8">12971 8199 132 0,'0'-5'52'0,"-6"3"-28"16,0-1-11-16,6 3 17 0,-3 0-11 16,-3 3-3-16,-3 4-9 15,-3 4-5-15,0 8-1 16,0 4-1-16,3 1 0 0,0 0 0 16,3 0 0-16,6-3-5 15,3-3 1-15,3-4 4 16,3-4 2-16,0-4 4 15,0-6 3-15,0-6-6 16,0-2-2-16,0-2 1 16,-3-6 1-16,-3-3 1 0,-3 1 0 15,0 2 0-15,0 3 0 16,0 2-2 0,0 3 1-16,-3 6-2 0,3 7 2 15,0 8-2-15,0 0-1 16,3 3-2-16,3 0-1 15,-3-3-5-15,3 1-38 16,0-4-10 0</inkml:trace>
  <inkml:trace contextRef="#ctx0" brushRef="#br0" timeOffset="9">13048 8234 68 0,'-18'2'27'16,"33"-2"-14"-16,-9 6-7 0,-3 4 11 0,-3 9 15 16,0-3 9-16,0 0-15 15,0 0-4-15,0-3-10 16,3-3-2-16,-3-2-6 16,0 0-3-16,0-3 0 0,0-5 1 15,0 0 3-15,0-2-4 16,0-3-3-1,3-9-2-15,0-7 3 16,3 3 0-16,0 2 1 16,0 3 2-16,3 5 5 15,0 2 6-15,0 4 4 0,3 2 4 16,-1 10-2-16,-2 6 0 16,0 0-6-1,0 0 0-15,-3 0-13 16,0-3-4-16,-3-2 2 0,3-1 0 15,0-5-42-15,0 1-20 16,6-6-32 0</inkml:trace>
  <inkml:trace contextRef="#ctx0" brushRef="#br0" timeOffset="10">13364 8244 152 0,'-6'-2'57'0,"0"-1"-30"0,0 3-27 0,3 0 10 0,-3 3-4 15,-6-1-1-15,0 9-6 16,-6 5 1-16,0 0 0 16,3 2-3-16,4 1 2 0,2 2-1 15,6 0 0-15,6-2 0 16,9-3 0-16,2-3 4 16,1-5 1-16,3-6 14 15,0-4 6-15,-3-6-5 16,0-8 0-16,-6-8-7 15,0-5 1-15,-3-3-3 16,-3-2 0-16,-6-3-5 16,-3 2-1-16,0-7-1 15,0 8-2-15,-3 5 3 16,3 7 0-16,0 7 5 0,0 4 3 16,3 8-9-16,0 9-2 15,3 9-1-15,0 12 0 16,6 5 1-16,3 7 2 15,3 4-1-15,0-9-1 16,3-2 1-16,-1-3-1 16,4-8-64-16,0-8-27 15,-3-7-3 1</inkml:trace>
  <inkml:trace contextRef="#ctx0" brushRef="#br0" timeOffset="11">13867 7975 212 0,'-3'15'79'16,"6"-1"-42"-16,0 25-30 0,-3-20 20 0,0 7-1 15,0 6 2-15,0 2-13 16,0 6-4-16,0-5-7 16,0-4-5-16,0-7 0 0,0-3-8 15,0-5-4-15,0-3-44 16,0-2-20-16,0-11-22 15</inkml:trace>
  <inkml:trace contextRef="#ctx0" brushRef="#br0" timeOffset="12">13861 7975 156 0,'-9'-3'57'0,"9"0"-30"0,0 3-10 0,0 0 20 16,0 0-4-16,0 0 1 16,3-2-11-16,3-1-3 15,3-2-12-15,6-1-3 0,2 1 1 16,1 0-3-16,0 5 0 15,3 0-1-15,-3 5-2 16,-3 3 1-16,-3 3 1 0,-9 4 3 16,-6 7 2-1,-3-1-1-15,-6 0 1 0,-9-2-6 16,3-1-1-16,0-2 0 16,3-3 2-16,6-2-3 15,3-3-2-15,3 0-7 16,6 0-2-16,9 2 5 15,3 1 1-15,0 5 4 16,3-3 1-16,0 3 7 16,-3 2 4-16,-3 6 14 15,-6-5 8-15,-6-1 0 16,-3-2 1-16,-3 0-14 16,-6-6-4-16,-6-2-9 15,-3-2-4-15,0-1-23 16,3-5-11-16,3 0-26 0,1-3-9 15,5 1-61 1,6-4-32-16,3-7 80 16</inkml:trace>
  <inkml:trace contextRef="#ctx0" brushRef="#br0" timeOffset="13">14111 8369 184 0,'0'8'71'0,"-3"-8"-38"0,3 5 1 0,0-5 29 0,0 0-15 15,0 0-4-15</inkml:trace>
  <inkml:trace contextRef="#ctx0" brushRef="#br0" timeOffset="14">14117 8374 512 0,'6'-21'15'0,"0"-3"-6"0,6-8-11 15,5-5-3-15,-2-2-9 16,0-9-2-16,-3 3 2 15,-3 5 3-15,0 9 7 16,0 4 4-16,-3 6 7 16,0 8 4-16,0 5-4 15,0 8-2-15,0 8-2 16,3 8-3-16,-1 5 3 16,4 5 2-16,-3 9 2 15,3 2 1-15,-3 5-4 0,0 0-1 16,0-5-3-16,3-2-1 15,-9-9-17-15,0-2-5 16,0-8-38-16,-3-3-13 16,-3-5-43-1</inkml:trace>
  <inkml:trace contextRef="#ctx0" brushRef="#br0" timeOffset="15">14123 8229 264 0,'-3'-3'99'0,"9"6"-54"0,3-3-44 0,-3 0 21 16,11 0-5-16,4 0 1 0,6-3-9 15,3 0-5-15,3 1-3 16,-1-1-19-16,1-2-8 0,-3-1-46 16,-3-2-18-16,-1 1-9 15</inkml:trace>
  <inkml:trace contextRef="#ctx0" brushRef="#br0" timeOffset="16">14504 8027 236 0,'-15'16'88'0,"15"-2"-48"0,0-4-49 16,0-5 14-16,0 6 21 0,0 8 15 15,0 7-1 1,0 3-1-16,0 13-22 15,0-2-10-15,0-3-3 0,3-5-1 0,0-6 1 16,0-4-18-16,0-7-7 16,-3-4-37-16,3-3-12 15,-3-8-48 1,3-5-24-16,-3-6 71 16</inkml:trace>
  <inkml:trace contextRef="#ctx0" brushRef="#br0" timeOffset="17">14492 8027 200 0,'-6'-18'77'0,"6"13"-42"15,3-6-12-15,0 8 24 0,0-2-7 16,3 0 2-16,3-3-15 16,3 3-7-16,2 2-11 15,1 0-8-15,3 9-2 0,3 2 3 16,-3 5 1-16,-3 3-4 15,-3 0 1-15,-9 2-7 16,-3 1 0-16,-9-1-10 16,-3-2-4-16,-6 0-5 15,-3-3 1-15,0-2 12 16,3-1 4-16,4-2 4 16,2 0 1-16,3-3 7 0,3 3 3 15,6 3 8-15,6 0 5 16,9 2 11-16,2 0 3 15,7 5-6-15,3 4-4 16,0-1-2-16,-3 0-1 16,-4 0-7-16,-2-2-3 15,-3-6-27-15,-3 0-12 16,-3-2-49-16,-3-6-20 16,-3-2-35-1</inkml:trace>
  <inkml:trace contextRef="#ctx0" brushRef="#br0" timeOffset="18">15212 8207 76 0,'-9'-2'30'0,"3"2"-16"0,-3 2-6 16,6 1 11-16,-3 2-5 16,-3 1 0-16,0 2-8 15,-2 5-4-15,-1 8 3 16,3 0 1-16,3 3 0 16,6 0 1-16,3-6-4 15,6-2 0-15,0-3 3 16,3-5 1-16,-1-2-3 0,4-6 2 15,-3-6 0-15,0-2-2 0,-3 0-3 16,-3 0 4-16,0-5 1 16,-3 0-2-16,-3 2-1 15,0-2 3-15,-3 3 3 16,0 2-2-16,0 8-2 16,0 5-2-16,3 3 0 15,0 3-4-15,3-1 0 16,3 3-1-16,0 3-2 15,6-3 0-15,0 1 0 16,3-4 0-16,0-2 0 16,-4-3-35-1,1-5-53-15,3-5 12 0</inkml:trace>
  <inkml:trace contextRef="#ctx0" brushRef="#br0" timeOffset="19">15334 8244 124 0,'0'0'46'0,"0"3"-24"0,3 18-17 16,0-8 11-16,-3 3-3 15,3 0 2-15,0 0-2 16,0-3 2-16,0-2-8 16,-3-1-2-16,0-2-1 0,0 0 4 15,0-2 3-15,0-1 5 16,0-5 2-16,0 0 4 15,0-3 3-15,0-2-11 16,0-3-5-16,3 0-9 0,0-5-2 16,3-6 1-16,0 4 0 15,0 1-4-15,3 4-1 16,0-1-13-16,0 6-3 16,0 0-12-16,2 2-7 15,1 0-6 1,-3 9-41-16,0-1 11 15,0-3 37-15,-3 1 23 16,0 0 79 15,0 10-21-31,0-2-7 16,0-1-7-16,3-2-2 0,0 0-4 16,0-5-1-16,3-1-2 15,-1-2-2-15,1 0-8 16,-3-2-3-16,3-6-1 0,-3 0 0 15,0-5 2-15,-3 2-1 16,-3 0 2-16,-3 1-4 16,-3 2 0-16,-6 0-6 15,0 3 0-15,-6 2-6 16,0 3 1-16,1 11 2 16,-1 4 3-16,3 4 0 15,0 0 1-15,3-4 6 16,6 1 2-16,3 0 0 15,3-3-1-15,9 1-3 16,6-4-2-16,5-2-17 0,1-3-6 16,3-7-55-1</inkml:trace>
  <inkml:trace contextRef="#ctx0" brushRef="#br0" timeOffset="20">16135 8218 132 0,'-6'-3'49'0,"3"3"-26"0,-6 0-14 16,6 0 14-16,-3 0-9 15,-3 3-3-15,-3 2-9 16,-6 1-1-16,-2 7-1 16,-1 0-3-16,3 6 0 0,3-1-1 15,3 1 0-15,6-4 0 16,3 1 3-16,9-2-2 15,6-4 1-15,0-2 6 16,3-3 2-16,0-2 6 0,0-3 3 16,-1-5 0-16,-2-3 1 15,0-8-4-15,0-5-2 16,-3-3-4-16,-3 0-1 16,-3-5-1-16,-3 0 0 15,-3 0-2-15,0-3 1 16,-3 0-2-16,-3 3-1 15,0 3-2-15,3 2-1 16,0 3 2-16,3 8 0 16,0 2-2-16,0 6 2 15,0 5-1-15,3 8 0 16,3 5 6-16,3 5 2 16,0 6 0-16,3 5 1 15,0 3-4-15,0 0 0 0,0 7-1 16,0-7-2-16,3-5-10 15,-3-4-4-15,0-7-37 16,3-2-17-16,5-6-13 16</inkml:trace>
  <inkml:trace contextRef="#ctx0" brushRef="#br0" timeOffset="21">16266 8202 96 0,'-3'-3'35'0,"6"6"-18"0,-3 0-16 16,0-3 8-16,3 2 12 16,0 4 9-16,3-1-5 0,0 0 0 15,3 1-5-15,2-1-3 16,1 0-9-16,0-2 1 0,0-3 4 16,0 0-1-16,0-3 1 15,-3-2-5-15,-3 0-3 16,0-3 0-16,-6 0-1 15,-3 0-2-15,-3 0-2 16,-3 3-6-16,-3-1-1 16,-3 4-6-16,0 4 1 15,0 4 1-15,4-1 5 16,-1 3 3-16,3 2 2 0,3-2 1 16,3 8 0-1,3 3 0-15,3-1 2 16,6-2-1-16,3 0-1 15,5-3-2-15,1-2-1 0,0-3-34 16,12-6-15-16,3-4-24 16</inkml:trace>
  <inkml:trace contextRef="#ctx0" brushRef="#br0" timeOffset="22">16641 7972 108 0,'-24'-19'41'0,"18"14"-22"0,-6 2-9 0,6 3 12 15,-3 3-6-15,0 5-1 16,-3 3-3-16,4 4 2 16,2 4-7-1,3 2 2-15,0 3 2 0,3 2-6 0,3 4-1 16,0-1 0-16,3 2 0 15,-1 4-5-15,1-6 1 16,-3-5-20-16,-3-6-7 16,3-5-50-1</inkml:trace>
  <inkml:trace contextRef="#ctx0" brushRef="#br0" timeOffset="23">16388 8149 176 0,'-3'-2'68'0,"9"-1"-36"0,3 0-33 15,3 3 12-15,3-2-1 16,8-1 4-16,1 0-10 16,0 1-2-16,0-1-2 15,0 3-14-15,2 0-3 0,1 0-44 16,-3 0-40-1,0-3 31-15</inkml:trace>
  <inkml:trace contextRef="#ctx0" brushRef="#br0" timeOffset="24">16724 8120 184 0,'-3'8'71'0,"3"3"-38"0,0 4-32 0,3-7 16 16,-3 3-11-16,3 5-1 15,0-3-3-15,0-2 1 16,0-1-64-1,0 3 34-15</inkml:trace>
  <inkml:trace contextRef="#ctx0" brushRef="#br0" timeOffset="25">16721 8094 92 0,'-3'-6'35'0,"6"6"-18"0,6-2-60 0,-3 2-9 0</inkml:trace>
  <inkml:trace contextRef="#ctx0" brushRef="#br0" timeOffset="26">16837 8181 148 0,'-3'34'55'0,"0"-20"-30"0,0-1-16 15,3-3 16-15,-3 1-10 16,0-3-3-16,3-3 1 15,0 0 4-15,0-5-11 16,0-10-4-16,3-1-3 16,3-2-3-16,0-5-4 0,3-1-2 15,3 3 5-15,6 3 2 16,-3 0 3-16,3 7 0 16,-3 6 17-16,-3 6 9 15,-1 7-7-15,-2 0-3 16,0 0-9-16,-3-2-5 15,0 2-10 1,0-2-5-16,0-1-40 0,0-2-15 16,0-10-16-1</inkml:trace>
  <inkml:trace contextRef="#ctx0" brushRef="#br0" timeOffset="27">17078 8149 148 0,'0'-2'55'0,"15"2"-30"15,-3 2-29-15,-12-2 21 16,9 5 0-16,0 1 2 16,0-1 2-16,0-2-12 15,0-1-5-15,0 1-3 0,0-3-1 16,0 0 2-16,0-3-1 16,-1-2 2-16,-2 0-9 15,0-3-3-15,-6 0 2 16,0 0 2-16,-3 0 0 15,-3 3 4-15,-2-1-2 16,-7 4 1-16,-6 2 2 16,3 5 0-16,3 6 0 15,0 2 2-15,3 3 5 16,3 5 4-16,3 0-6 16,6-2-3-16,3 4-1 0,12 1 1 15,0-5-12-15,3-3-6 16,3-8-35-1,3-3-48-15,2-10 23 16</inkml:trace>
  <inkml:trace contextRef="#ctx0" brushRef="#br0" timeOffset="28">17450 8152 164 0,'-5'-13'63'0,"-1"7"-34"0,-6 4-30 0,3 4 12 16,-9 4-10-16,-3 2-2 15,0 5-5-15,3 0 1 16,0 6 3-16,7 4 1 0,2 6 1 0,6-5 0 16,3-3 0-16,3-2 6 15,3-6 6-15,8-5 0 16,4-3 3-16,0-5-6 16,-3-8-3-16,0-7-3 15,-3-4-3-15,-3-2 1 16,-3-6-1-16,0-2-3 15,-3-2 0-15,-3-9-3 16,-3 5 1-16,0 1 7 16,-6 5 4-16,9 3 1 15,-9 4 1-15,3 4-7 0,0 7-2 16,3 1-3-16,-6 12 7 16,0 6 3-1,3 16-3-15,3 3 0 16,6 7 1-16,3 6 0 15,6 10 0-15,3 0 2 16,0-5-3-16,0-5-2 16,3-3-22-16,-4-8-9 15,4-8-62 1</inkml:trace>
  <inkml:trace contextRef="#ctx0" brushRef="#br0" timeOffset="29">11491 8120 64 0,'-6'-3'27'0,"3"6"-14"0,-14 0-2 0,14-1 12 16,-6 1 1-16,0-3 1 15,0 0-10-15,3 0-2 16,-3-3 4-16,0 1 1 16,0-1-9-16,-3 0 1 0,0 1 3 15,-3-1 2-15,-2 3 3 16,-1 0-4-16,-3 0 0 15,-9-3-2-15,0 1 2 16,1-3 2-16,-4-1-1 16,-6 1 1-16,-3-6 0 0,1-4-4 15,-4-1-2-15,0-3-4 16,1-2-1-16,-4-6-3 16,4-2-2-16,-1-5 1 15,0-3 1-15,-5 0-3 16,2 0-2-16,0 2-1 15,4 4 3-15,2-4-5 16,3 4 0-16,7 4-4 16,5 3 1-16,3 6-4 15,6 5 1-15,3 5-7 16,3 13-1-16,0 8 6 16,4 11 4-16,5 5 3 15,0 0 3-15,3-2-1 16,0 12 4-16,0-7 0 15,0-8 3-15,0-8-6 16,0-19 1-16,0-2 3 16,0-6-2-16,0-5 1 15,0-5-1-15,0-3 0 16,0 1 2-16,0-12 2 16,0 9-3-16,0 2 0 15,0 3 3-15,3 5 1 16,0 3-1-16,3 5-2 15,5 2-2-15,7 4-1 16,6 7-1-16,0 0 3 16,12 1-29-16,-1-4-12 15,10-4-33-15</inkml:trace>
  <inkml:trace contextRef="#ctx0" brushRef="#br0" timeOffset="30">13688 7977 80 0,'-6'0'33'0,"3"0"-18"0,-3 3-5 0,3-3 14 0,-3 2-7 15,-3-2 1-15,-3 0 0 16,-2-2 1-16,-4-1-2 16,0 1 0-16,-6-4-9 15,-3 1 8-15,0-3 4 0,1 0-6 16,-1 0-3-16,0 0-6 16,0-5-4-16,-5-3 4 15,-1-5 1-15,3 0-2 16,0-3-3-16,1 0 0 15,2 0-1-15,0 1 2 16,0-1 1-16,3-5-4 16,1 0-1-16,-4 2 3 15,3 3 1-15,3 3 2 0,3 0 0 16,3 2 0-16,3 4 2 16,1 1-3-16,2 1-2 15,3 2-5 1,0 4 0-16,3 1-3 0,0 4 2 15,0 2-2-15,3 2 0 16,-3 9 4-16,0 2 3 16,0 6 1-16,0 2 2 15,0 0-2-15,0-3 2 16,0 1-2-16,0-3-1 16,0-6 3-16,3-2 0 15,-3-2-1-15,3-6 1 16,0 0 2-16,0-6 2 0,0-2-3 15,0-2-3-15,0-9 2 16,0-2 0-16,0-3 1 16,0 1 0-16,3 1-5 15,0 1 1-15,0 5 2 16,3 3 1-16,0 2 1 16,6 4 2-16,0 1-1 15,3 6 0-15,-1 3 1 16,1 2 1-16,3 3 1 15,0 3 0-15,3 2-4 16,0 0-3-16,0 3-9 16,-4-3-3-16,1 1-47 15,3-4-21-15,6-10-26 16</inkml:trace>
  <inkml:trace contextRef="#ctx0" brushRef="#br0" timeOffset="31">992 10295 100 0,'0'-13'38'0,"0"16"-20"0,0 4-28 16,3 4 6-16,0 15 11 16,3 25 7-16,-6 23 2 15,0 18 1-15,0 28-7 16,0 1-2-16,0 14-2 15,3 3 1-15,6-14-4 16,0-18 3-16,3-16 3 0,-1-13-16 16,-2-19-5-16,0-13-54 15</inkml:trace>
  <inkml:trace contextRef="#ctx0" brushRef="#br0" timeOffset="32">1004 10287 88 0,'0'-8'33'0,"0"0"-18"0,12 6-20 16,-6 2 4-16,6-6 2 16,8 1 1-16,4 0 8 15,6-1 4-15,9 1-3 16,8 3-1-16,10 2-2 0,11 0 0 16,10 0 4-16,23-6 3 15,12 4-8 1,12-4-2-16,18 4-3 0,15-1 1 15,11 0-2-15,16 1 2 16,-1-4 0-16,7 4 1 0,-1-4 0 16,10 1 2-16,-10-3 1 15,13-2 3-15,-4-1 4 16,15-2-8-16,-2 2-3 16,2-7-2-16,-8 2 1 15,-4 0-1-15,-6 3 2 16,-11 2 2-16,2 3 4 0,-5 0 5 15,-12 3 1 1,5 0-11-16,-2 2-1 0,0 0-3 16,-7 1 0-16,-2-1 0 15,0 3 0-15,-7 0 2 16,1 0 3-16,3 3 2 16,-6 5 1-16,-3-3-4 15,8-5-3-15,31 8 2 16,-22-8 0-16,-2 0-1 15,-18 3 1-15,-9-3 2 16,-15 0 4-16,-6 0-2 16,-6-3 1-16,-18 8-3 15,-5-2 0-15,-7 0-6 16,-12-1 1-16,-8 1 0 0,-4-6 2 16,-5 3 1-16,-12-2 1 15,-10 2-2 1,-8-6-2-16,-6 4 3 0,-3-1 0 15,-3 0-4 1,-3 1 1-16,-3-1 0 16,0 0 2-16,0 3-1 0,0 0-1 15,0-2-2-15,-1 2 1 16,1 0 1-16,-6 0 0 16,6 8-3-16,0 8 2 15,-6 10-4-15,-3 14-1 16,-6 5 0-16,-5 23 4 15,-4 22-1-15,0 14 1 0,3-1 2 16,3 5 0-16,3 9 0 16,9-9 0-16,6-7 0 15,3-3 0-15,3-6 0 16,3-4 0-16,-3-14 2 16,-3-14 1-16,0-4 1 15,-3-11 0-15,-1-8-2 16,1-10-2-16,0-4-6 15,0-4-4-15,-3-6-23 16,0-2-9-16,-3-3-64 16</inkml:trace>
  <inkml:trace contextRef="#ctx0" brushRef="#br0" timeOffset="33">1114 11607 36 0,'9'0'13'0,"12"0"-6"0,-9 0-6 0,-3 6 3 16,2-6 6-16,7 0 4 15,9 2 6-15,9 1 4 16,-3-6-3-16,14 3-3 15,-2 3-6-15,11 0 0 0,7-1-5 16,5 1-2-16,7-3 0 16,2 3 1-1,6-1 1-15,1-2 3 0,8 0-5 16,3 3 4-16,7 0 1 0,2-3-5 16,6 0-3-16,3 0-1 15,0 2-1-15,3-2 0 16,3 0 0-16,6-2 0 15,0-1 2-15,3 0 1 16,0-2 3-16,0 0 1 16,0-1 3-16,0 1-3 15,6 2-2-15,-3-5-5 16,6 3 0-16,-3 3 2 16,-3 4 3-16,3-7-4 0,0 5-3 15,-6 0 1 1,-3-3 2-16,3 1 0 15,0 2 2-15,-3-3-4 0,0 0 0 16,-3 9-1-16,0-6 0 16,24-3 2-16,-3 0 2 15,-6 9 1-15,-3-6 1 16,-9-3-2-16,6 0-2 16,-9 3 5-16,-3 0 4 15,0-5-3-15,6 2-1 16,-9 3 0-16,6-2-1 15,-3-1 0-15,3 3 2 0,-3 0-3 16,-3 0-2 0,0 0 2-16,-3 0 0 0,-3 3 1 15,1-3 2-15,-7 0 1 16,6-3 1-16,-9 3 0 16,6 3 0-16,-9-6 0 15,4 3 2-15,-1-3-5 16,-15 6-1-16,-2 0-2 15,-1-1 1-15,-12-4-7 16,-2 2 1-16,-7-3-32 16,-8-5-14-16,-12-2-61 15</inkml:trace>
  <inkml:trace contextRef="#ctx0" brushRef="#br0" timeOffset="34">12048 10631 100 0,'-3'0'38'0,"3"0"-20"0,-3-3-17 0,0 3 11 16,0 0-8-16,-3 0 0 16,-3 0-2-16,-3 0-2 15,0 3 1-15,-5-3-1 16,-4 0 2-16,0 0 1 15,0 0-4-15,-3 0 1 16,0 0 0-16,1 0 2 16,2 0-3-16,0 3-2 15,3-3 2-15,3 0 0 16,3 2 1-16,0 1 2 16,3 0-1-16,3-3-1 15,1 2-4-15,2 1 0 16,-3-1 2-16,3 4 1 15,3 7-2-15,0 3 2 16,0 2 3-16,0 1 1 16,-3 7-4-16,0 6-1 0,3 16-2 15,0 2 3-15,-3 3 2 16,0 5 4-16,0-8-2 16,3-7 0-16,0-4 1 15,0-4 2-15,0-3 6 16,0-6 2-16,0-5-3 15,0-5-1-15,0-3-4 16,0-2 1-16,0-3-4 16,0 0 7-16,-3-3 3 0,0 0-6 15,0-2-4-15,0 0-2 16,0-1-1-16,3-2 2 16,0 0 3-16,0 0-2 15,0 0-2-15,0 0 0 0,0 0 1 16,0 0-3-16,6 0 0 15,3 0 1 1,6-2 0-16,8-1-3 0,4 0 2 16,3 1 1-16,6-1 2 15,-4 3-3-15,-2 0 0 16,-6 0-1-16,-3 3-2 16,-3-1-2-16,-3 1-1 15,-3 2-69 1</inkml:trace>
  <inkml:trace contextRef="#ctx0" brushRef="#br0" timeOffset="35">11994 12681 52 0,'0'0'22'0,"0"0"-12"0,0 3 1 0,0-3 10 15,0 0 0-15,0 0 2 16,0 0-4-16,0 0-2 15,-3 0-3-15,0 0 1 16,0 0-6-16,1 0-3 16,-4 0-3-16,0 0 0 0,-6-3 2 15,-3 1-2-15,-3 2-2 16,0 0 0-16,-3 0-1 16,0 0 0-16,-2 2 0 15,2-2 0-15,3 0 0 16,3 3 0-16,0-3 0 15,3 0 0-15,3 0 0 16,3 3 4-16,0-3 5 0,3 2-10 16,0 1-1-16,3-3 1 15,0 8 0 1,3 0-4-16,3 8 1 0,0 0 4 16,0 0 4-16,0 5-6 15,-3 3 0-15,0 10-2 16,-3 0 2-16,-3 3 3 15,0 6 2-15,0-1-4 16,0 6 1-16,0-1 0 16,0-7 2-16,3-3-1 15,0-5 2-15,0-3 2 16,0-8 4-16,0-2-2 0,-3-4-2 16,0-1-5-16,0-1 0 15,3-3 0-15,-3 6 0 16,0-5 0-1,3 0 2-15,-3-4 1 16,3 1-1-16,0-2-2 16,0-1 3-16,0 0 4 15,0-5 8 1,0 0-4 0,3 0-3-16,3 0-2 15,3 3-9-15,3-3 0 16,6 0-1-16,3 0 2 0,3 0 1 15,3 3 1-15,2-1 2 16,1 1 1-16,-3 0-1 16,-3-1 1-16,-6 1-9 15,-1-1-3-15,-5 1-147 32,-3-11 65-32</inkml:trace>
  <inkml:trace contextRef="#ctx0" brushRef="#br0" timeOffset="36">16370 10102 64 0,'3'-5'24'0,"0"7"-12"0,0-4 1 0,-3 2 11 16,0 0 3-16,0 0 3 16</inkml:trace>
  <inkml:trace contextRef="#ctx0" brushRef="#br0" timeOffset="37">16379 10097 263 0,'0'0'40'0,"-3"2"-20"0,0 1-10 0,-3-1-4 15,0 1-3-15,-3 0 0 16,3-3 1-16,0 2 0 16,0-2-2-16,0 3-2 15,3-3 1-15,0 0 1 16,3 0-3-16,3-3 0 16,0 1 1-16,3-6 0 15,0 0 0-15,0 3 0 16,0 7-3-16,0-7 2 15,-3 2 1-15,0 1 0 16,-3 7 0 0,-6 6 13-16,-6 2-1 15,-3 0 4-15,-3 5-9 16,-2 1-4-16,-4 2-5 16,0 0 1-16,3 1 5 15,0-4 2-15,6-2-2 16,3-3-3-16,4-2-3 15,-1-1 1-15,6 1 1 16,3-3 2-16,3 0-1 16,6 2 2-16,5-2-4 15,4 3-2-15,3-1 2 16,3 4 0-16,0-1-4 0,0 0 1 16,-1 0 4-16,-2-2 4 15,-3 0-6-15,-3-4-3 16,3 1-19-16,-6-2-10 15,0-1-22-15,-3-2-7 16,0-3-16 0</inkml:trace>
  <inkml:trace contextRef="#ctx0" brushRef="#br0" timeOffset="38">16284 10327 80 0,'-9'-3'30'0,"9"3"-16"0,-3-3-3 15,3 3 10 1,0 0 4-16,0 0 4 0,0 0-9 16,3 0-2-16,6 0-1 15,3 0-2-15,5 0-7 16,13-2-1-16,9-1 3 0,6 0-2 15,8-4 1-15,1-1-3 16,2 2 1-16,1 1-2 16,-1 2 0-16,-2 3-6 15,-9-2-1-15,-7 2 1 16,-5-3 2-16,-6 3-2 16,-6 0-2-16,-6 0-29 0,-4 0-14 15,-2-8-38 1</inkml:trace>
  <inkml:trace contextRef="#ctx0" brushRef="#br0" timeOffset="39">17200 10186 128 0,'-3'3'49'0,"6"2"-26"0,0-2-20 0,0 2 10 16,0 1 7-1,3 7 5-15,0 3-9 0,3-3-2 16,0 0-8-16,0 0-4 15,0 1-1-15,0-4-1 0,0 1 0 16,0-1-3-16,-3-2 2 16,0 0-41-1,0-2-56-15,-3-1 11 16</inkml:trace>
  <inkml:trace contextRef="#ctx0" brushRef="#br0" timeOffset="40">17415 10200 116 0,'-6'8'44'0,"6"2"-24"0,-18 17-15 0,12-9 13 0,-6 6 10 16,-3 8 4-16,-3 0-10 16,0 5-3-16,1 2-11 15,2-2-5-15,0-2-2 0,3-9-1 16,3-5 0-16,0-5-49 15,3-3-59 1,3-5 19-16</inkml:trace>
  <inkml:trace contextRef="#ctx0" brushRef="#br0" timeOffset="41">17459 10327 128 0,'-3'-6'49'0,"6"9"-26"0,-3-3-27 0,3 0 10 16,3 3 21-16,-6-3 23 15,12 5-12 1,0 0-20-16,6-2-8 0,3-3-4 16,0-3-1-16,0 1 2 15,-1-4-4-15,-2 1-2 16,0-6 2-16,-3-4 0 15,-3-1-4-15,-6 2-1 16,-3 1-10-16,-6 3-5 16,-6-4 0-16,-6 9 0 15,-6 3 7-15,0 2 6 0,0 2 5 16,1 6 2-16,2 3 3 16,0 5 3-16,3-3 0 15,3 3 0-15,3 0-1 16,6 2 0-16,6 1-4 15,3 2-1-15,6-3-1 16,6-2-2-16,6-3-10 16,0-2-6-16,2-6-45 15,1-2-53 1,0-6 27-16</inkml:trace>
  <inkml:trace contextRef="#ctx0" brushRef="#br0" timeOffset="42">17948 10165 132 0,'-3'-8'52'0,"-3"3"-28"0,3 5-22 0,0 3 12 16,0-3 6-16,-6 2 5 16,-3 4 0-16,-6 2 0 15,-3 2-14-15,3 1-4 0,3 5-3 16,9 0-9-16,3 5-2 15,9 0 4-15,3 3 3 16,0 2 1-16,0 1-1 0,0-1-2 16,0 3 1-16,-6 3 10 15,-6-6 3 1,-3-2 3-16,-12-3 1 0,-6-2-8 16,-5-3-5-16,-1-6-53 15,-6 1-21-15,6-6-22 16</inkml:trace>
  <inkml:trace contextRef="#ctx0" brushRef="#br0" timeOffset="43">16599 12097 128 0,'-6'0'49'0,"6"2"-26"0,0 4-16 16,-3-1 13-16,-3 3 1 15,-6 3 4-15,-3 2 4 16,-8 0 5-16,-1 3-19 16,-3 0-4-16,3-3-3 0,0 5-7 15,7-2 0-15,5 3-1 16,6-3 4-1,6 0 2-15,3-1-2 16,9 1-3-16,5-2 0 16,4-1-1-16,-3 0-5 0,3 0 1 15,-3 1-14 1,-3-4-3-16,0 1-18 16,-3-3-7-16,-1-3-36 15</inkml:trace>
  <inkml:trace contextRef="#ctx0" brushRef="#br0" timeOffset="44">16531 12300 156 0,'-15'-15'57'0,"12"15"-30"0,3 0-27 0,0 5 13 0,0 0 4 15,3 0 4-15,3-5-2 16,3 8 1-16,6-5-11 16,8 2-1-16,10 1-1 0,6-4-1 15,5 1 1-15,13-3-4 16,-3 3 0-16,-1-3-3 16,-5 0-1-16,-1 0 1 15,-5 2 2-15,-6 1-1 16,-9-3 2-16,-4 0-9 15,-5 0-3-15,-3 0-44 16</inkml:trace>
  <inkml:trace contextRef="#ctx0" brushRef="#br0" timeOffset="45">17281 12226 100 0,'-3'-2'38'0,"9"4"-20"0,-3 1-8 0,0 2 12 16,0 6 12-16,-3 7 6 0,3 4-13 16,-3 1-3-16,3-1-14 15,0-4-4-15,-3-2-2 0,0 0-2 16,0-3 1-16,0-5 0 15,0-3 1-15,0 1 0 16,0-6 2-16,0-3-1 16,3-2 0-16,0-3-3 15,3-3 1-15,5-7-4 16,1-6 0-16,9 3 1 16,-3-1 0-16,3 7-5 15,0 4 1-15,0 6 2 16,-4 7 1-16,4 9 1 15,0 5 0-15,-3 2 4 16,-3 1 5-16,-3-1-3 16,-3-2-1-16,0 0-2 0,-3-3 0 15,0-2-2-15,-4-3-1 16,1 0-35-16,9-8-62 31,3-3-22-31,3-5 38 16</inkml:trace>
  <inkml:trace contextRef="#ctx0" brushRef="#br0" timeOffset="46">17790 12234 160 0,'-21'0'60'0,"18"3"-32"0,-3 5-28 0,3 3 10 0,-3 7-2 16,0 1 0-16,0 2-2 15,6-3 1-15,3-2-4 16,3 0 0-16,9-3 3 15,6-2 12-15,3-6 6 0,-1-5-1 16,-2-5-2-16,-3-3 8 16,-6-3 4-16,-3-7 0 15,-6-3 0-15,-6-1-1 16,-12-1 0-16,-6 4-15 16,-3 3-8-16,1 3-23 15,-1 5-11-15,0 5-47 16,3 3-21-16,9 11-42 15</inkml:trace>
  <inkml:trace contextRef="#ctx0" brushRef="#br0" timeOffset="47">11006 10911 112 0,'0'0'44'0,"0"0"-24"0,9 3-15 0,-6 0 11 16,3-1-1-16,0 1 1 15,-3 5 5-15,3 3 3 16,0 2-12-16,3-3 4 0,0 9 2 16,0-1-4-16,0 1 2 15,0-1-7-15,-1-2-1 16,-2-2-2-16,0-4-1 15,0-2-1-15,0-3 2 16,-3 1 1-16,0-12 3 16,3-2-3-1,0-2 1-15,0-6 1 0,6-13-4 16,6-3-1-16,0-2-2 16,3-3 1-16,-1 2-4 15,1 6-2-15,0 3 2 16,0 5 0-16,0-1 1 15,-3 6 0-15,-4 3 0 16,1 3 0-16,-3-6-11 16,-3 11-5-16,3-6-25 15,-6 8-9-15</inkml:trace>
  <inkml:trace contextRef="#ctx0" brushRef="#br0" timeOffset="48">11039 13052 88 0,'-6'-8'33'0,"6"8"-18"0,3-3-5 16,-3 3 12-16,0 0-8 15,0 0-1-15,0 0-3 16,6 3 1-16,0 2 0 0,0 1 1 15,3 1-6 1,0 4 7-16,0 0 4 0,0-1-7 0,-3-2-3 16,-1 0-2-16,1 0-1 15,0-3 2-15,0 1 3 16,-3-1 2-16,-3-5 1 16,3 3-4-16,-3-3-3 15,0 0 0-15,3 2 1 16,-3-2 1-16,3 0 1 15,0-2-2-15,3-1 1 16,0-2-2-16,0-6 0 16,6-2-3-16,3-6 1 15,0-2-4-15,3-5 0 16,5-6 1-16,4 3 0 16,0 0 2-16,0 2 1 0,-3 3-4 15,-1 3-1-15,4 3-2 16,-3 2 3-16,-3 0-9 15,-3 5-3-15,-3 3-42 16,2 1-16-16,1-7-17 16</inkml:trace>
  <inkml:trace contextRef="#ctx0" brushRef="#br0" timeOffset="49">15135 15558 68 0,'0'-6'27'0,"3"9"-14"0,-3 0 9 16,0-3 17-16,0 0-7 15,0 0-3-15,0 0-9 16,0 0 0-16,0 0-7 15,0 0-3-15,0 0-5 16,3 5 1-16,-3-5 0 0,6 2 0 16,0-2 1-16,2 0 0 15,4 3 1-15,0-3-2 16,0 0 1-16,0 0 0 16,0 0 1-16,3-3-4 15,-3 3-3-15,0 0 0 0,0 0-1 16,0 0 0-16,2 0 2 15,1 0-3-15,0 0 0 16,3 0 1-16,0 0 0 16,3 0 4-16,0 0 5 15,-1 0-3-15,-2 0 2 16,0 0-7-16,0 0-1 16,-3 3 2-16,0 0 3 15,0-1-4-15,0 1-3 16,-1-3 3-16,1 0 1 15,0 3 0-15,3-1 1 16,-3-2-2-16,3 0-1 0,3 0 5 16,-4 0 1-16,1-2 0 15,-3 2 1-15,0 0-4 16,0 0-2-16,0 0 0 16,0-3-1-16,3 3-3 15,-1 0 2-15,1 0 3 16,0 0 1-16,3-3-1 15,0 3-2-15,-3 0-2 16,0 0 1-16,-1 0 3 16,1 0 3-16,-3 3-4 15,3-3-1-15,0 0 0 16,-3 0 2-16,0 3-3 16,3-1 0-16,-4-2 3 15,4 0 3-15,0 0 0 16,-3 0 0-16,3 0-3 0,-3-2 1 15,0-1-2-15,-3 0-1 16,2 1 1-16,1 2-1 16,0 0 0-16,0 0 0 15,3 0 0-15,0-3 0 16,3 0 0-16,-1 3 2 16,1 0-3-16,0-2 0 15,0-1 1-15,-3 3 0 16,0 0 2-16,-3 0 1 15,2 3-4-15,-2-3-1 16,0 0 3-16,0 0 1 16,0 0-3-16,0 0 1 15,3 0 0-15,0 0 0 16,-1 0 2-16,1 0-3 16,-3 0-2-16,0-3 2 15,0 3 2-15,0 0 0 16,0 0-1-16,0 0-2 15,-1 0 1-15,1-2 1 16,3 2 2-16,0 0-1 16,0-3-1-16,0 3 1 15,3 0 1-15,-4 0-3 16,1 0 0-16,0 0 1 16,-3 0 0-16,0 0-3 15,0 0 2-15,3 3 1 0,0-3 0 16,2 0 2-1,-2 0 1-15,0 2-4 0,3-2 1 16,-3-2-2-16,0 2 0 16,0 0 4-16,-1 0 3 15,4-3-4-15,3 3-3 16,0 0-2-16,3 0 3 16,-1 3 0-16,1-3 1 15,-3 2 0-15,0-2 0 16,-3 3-3-16,-3-1 2 15,2 1 3-15,-2 0 1 0,3-3-1 16,-3 0-2 0,3 2 1-16,-3-2 1 0,-1 0-3 15,-2 0 0-15,3 0 1 16,0-2 2-16,-3 2-3 16,0-3 0-16,0 0 1 15,0 1 0-15,-1 2 0 16,1 0 0-16,0 0 0 15,3 0 0-15,0 0-3 16,0 0 2-16,0 0 3 16,0 0 1-16,-1 0-4 15,1 0 1-15,0 0 0 16,-3 0 2-16,0 2-3 16,-3-2-2-16,3 3 2 15,-3-3 2-15,-1 3 0 16,-2-3-1-16,3 0 1 0,0 0-1 15,0 2 0-15,-3-2 0 16,0 0-3-16,0 0 2 16,-3-2 1-16,-3-1 0 15,0-2-91 1,0 0-79-16,-3-1 46 16</inkml:trace>
  <inkml:trace contextRef="#ctx0" brushRef="#br0" timeOffset="50">15540 14901 100 0,'0'0'38'0,"0"0"-20"0,0 3-6 0,0-3 13 0,0 0-7 15,0 3 0-15,0 2-5 16,0 8 2-16,0 8-8 15,-3 0 9-15,0 1 6 0,3-1-7 16,-3 0-1-16,6-2-8 16,0 2-4-16,-3-5-1 15,0-3 1-15,0 3-1 16,0-3 2-16,3-3-2 16,-3-2 2-16,0 0-4 15,0-2-2-15,0-4-45 16,0-4-68-1</inkml:trace>
  <inkml:trace contextRef="#ctx0" brushRef="#br0" timeOffset="51">15513 15266 52 0,'-15'-2'19'0,"15"2"-10"0,0 0 7 0,0 0 13 0</inkml:trace>
  <inkml:trace contextRef="#ctx0" brushRef="#br0" timeOffset="52">15498 15264 167 0,'0'0'20'0</inkml:trace>
  <inkml:trace contextRef="#ctx0" brushRef="#br0" timeOffset="53">15507 15269 204 0,'3'3'10'0,"-3"2"-2"16,0-2 0-16,0-1-4 16,0-2 2-16,0 3 0 0,0 0-2 15,-3-1-1-15,0-2 5 16,0 0 3-16,0 0-6 15,0 0-3-15,3-2 1 16,0-1 0-16,0 0-4 16,0 1-1-16,0-1 1 15,3 0 0-15,0 3-2 0,6 0 0 16,-3 3-1-16,0 0 3 16,0-1 0-1,0 1 3-15,-3 2 1 0,5 1 1 16,-8-4 9-16,0 1 3 15,-3 0-1-15,-5-3 3 16,-1 0-8 0,0 0-5-16,0 0-1 15,3-3-3-15,0 0-1 16,3 1-2-16,0-4 1 16,3 1-1-16,3 2 0 0,0 1 0 15,6-1-2 1,0 0 3-16,0 3 0 0,3 3-2 15,-1 0 2-15,-2-1 1 16,0 4 2-16,-3-1 1 16,-3 0 3-16,-3 1 3 15,-6-4 2-15,0 1-1 16,-3-3 1-16,0 0-6 16,1 0-1-16,-1-3 0 15,3 1 0-15,0-4-2 16,0 1-2-16,3 0-2 15,3-1 1-15,3 1-1 16,3 0 0-16,3 2-3 16,3 3 1-16,-1 0 0 15,1 3-1-15,-3 2 4 0,0 0 2 16,-3 1 2 0,-3-1 3-16,-3 0 3 0,0-2 5 15,-6 0-6 1,0-3-2-16,0 0-1 0,-6-3-1 15,3 0-5-15,1-2 1 16,-1 0 0-16,3-1 2 16,0 1-6-16,3 0 1 15,3 2-1-15,0 0-1 16,0 3-1-16,6 3 1 16,0 0 3-16,3 2 1 0,-6 0 1 15,0 1 2 1,-1-1-1-16,-2 0-1 15,0-2-57-15</inkml:trace>
  <inkml:trace contextRef="#ctx0" brushRef="#br0" timeOffset="54">15903 14941 68 0,'0'-21'27'0,"0"21"-14"0,0-3 7 16,0 3 16-16,0-2-4 15,-3-1-1-15,0 3-9 16,0-3-1-16,-3 3-8 16,0 0 0-16,-3 3-8 15,-3 8-1-15,0 7 2 0,0 1-3 16,-3 2 0-16,0 3-1 16,-2 2 1-16,-1 3-2 15,6 3 2-15,3 0-2 16,9-1-1-16,9-2 1 15,6 1-1-15,5-4 0 0,4-5 0 16,3-2-18-16,3-3-8 16,6-6-37-1,-7-2-37-15,-2-8 31 16</inkml:trace>
  <inkml:trace contextRef="#ctx0" brushRef="#br0" timeOffset="55">15971 15031 104 0,'12'-3'41'0,"-24"9"-22"0,6-1-9 0,6 0 14 15,0 3 2-15,-3 5 4 16,0-2-7-16,0 0-4 16,0-1-11-16,0 1-3 15,0 2 1-15,0 0-1 16,3-2-3-16,0-3 2 15,0-3-3-15,3 0-1 16,0-2 5-16,6-6 1 16,6 3 0-16,0-2-1 0,0 2-6 15,0 0-1-15,0 0 1 16,0-3 0 0,-1 0-8-16,-2 3-2 0,0 0-27 15,-3 0-11-15,0-2-29 16</inkml:trace>
  <inkml:trace contextRef="#ctx0" brushRef="#br0" timeOffset="56">16120 15052 92 0,'-3'-8'35'0,"6"8"-18"0,-3 0-16 0,0 0 11 16,0 0 12-16,0 6 9 16,0 4-4-16,0 1 0 15,0 2-10-15,0 5-4 16,0 4-8-16,0-1-5 0,0 0 1 16,0 0-2-16,3-2 2 15,0-4-2-15,-3 1 2 16,0-2-2-16,0-4 2 15,3-2-33-15,-3-3-12 16,0-5-41 0</inkml:trace>
  <inkml:trace contextRef="#ctx0" brushRef="#br0" timeOffset="57">16230 15081 80 0,'-12'0'33'0,"12"-2"-18"0,0 2 11 0,0 0 33 16,6-3-16-1,0 0-14-15,3-2-12 16,3 2-10-16,0-2-5 0,3-3 1 16,3 6-2-16,-1-1-1 15,1 3-2-15,0 3-1 16,-3 2 2-16,-3 5 0 15,3 1 3-15,-12 2 1 16,-6 6-1-16,-6 2-2 16,-3 0 3-16,-3 0 2 15,-3-2 0-15,0-1 0 0,3-2-1 16,4-3 0-16,-1-2 4 16,3-3 3-16,3 0-4 15,3-3-2-15,3-2-5 16,6-1 0-16,6-2 2 15,6 0 3-15,5 0-4 16,4 0-1-16,6 0 0 16,-6 3 0-16,-1 0 2 15,1-3 1-15,-9 0-23 16,-3 0-9-16,-3 0-57 16,-3 0-37-1,0 0 49-15</inkml:trace>
  <inkml:trace contextRef="#ctx0" brushRef="#br0" timeOffset="58">16647 15055 100 0,'12'-5'38'0,"-12"5"-20"0,-12 0-4 0,9 0 15 15,0 0-10-15,0 2-3 16,0 6-9-16,0 0-5 16,-3 0-1-16,0 3 1 0,3-1 3 15,0 1 0-15,3-1 0 16,0-2-6-16,3 0 1 15,0-3-2-15,3 1-2 16,9-6 9 0,-3-3 0-16,0-2 2 15,-3 0-4-15,-3-1-2 16,-1 1 2-16,-5-3 2 0,-2 0 2 16,-1 0 1-1,-6-2 0-15,3 4 2 0,0-2-5 16,0 6-3-16,9-4-1 15,-6 4 1-15,6-1-6 16,0 3-1-16,6 0 2 16,0 0 3-16,-1 0-1 15,4 0-2-15,0 0 2 16,0 0 0-16,0 0 1 16,0 3 0-16,0-1 0 15,-3 4 2-15,-3-1-3 16,-3 3-2-16,-3 2 10 15,-3-2 5-15,-3 6 6 16,-3 4 1-16,-3-2-6 16,3 0 0-16,-3 0-8 0,0-3-1 15,3 0-2-15,0-2-2 16,3-1-4-16,1-2-2 16,2 0-30-16,8-5-82 31,4-3-10-31,3 0 62 15</inkml:trace>
  <inkml:trace contextRef="#ctx0" brushRef="#br0" timeOffset="59">16816 15208 88 0,'-5'3'35'15,"2"0"-18"-15,-3 2-7 0,3 0 12 0,0 0-6 16,3 3 1-16,0 0-6 15,3 0 1-15,3 0-1 16,2-3 3-16,4 1-7 16,0-4 7-16,3-2 3 0,6-2-7 15,-3-4-1-15,-3-1-1 16,0-1 2-16,-6 0 4 16,-3 0 3-16,-9-3-3 15,-3 3 2-15,-6 0-5 16,-3 0 1-16,-3-2-14 15,0 7-5-15,3 6-4 16,0-1-1-16,3 1-29 16,3 0-12-16,7 2-39 15</inkml:trace>
  <inkml:trace contextRef="#ctx0" brushRef="#br0" timeOffset="60">17123 15097 184 0,'-3'-3'68'0,"0"1"-36"0,0-1-37 0,3 3 49 15,0 0-8-15</inkml:trace>
  <inkml:trace contextRef="#ctx0" brushRef="#br0" timeOffset="61">17126 15087 384 0,'15'-3'12'0,"0"0"-7"0,3 3-5 15,0 0-3-15,-4 3-1 16,-2 5 0-16,0 0 5 15,-6 2 3-15,-6 4-1 16,-6 4-2-16,-6 1 0 0,0-3 1 16,0-1-1-16,-2 1-1 15,-7-3 3-15,3 1 2 16,3-4-2-16,3-2-2 16,3 0 0-1,3-3-1-15,15-2 2 16,3 0 1-16,6-3 3 15,3 0-1-15,6-3 2 16,-1 0-6-16,4 1-3 16,0-1 1-16,0 3 0 15,-4 0-21-15,-5 0-10 16,-3 0-42 0,-3 0-56-16,-3 0 28 15</inkml:trace>
  <inkml:trace contextRef="#ctx0" brushRef="#br0" timeOffset="62">17421 14938 144 0,'-3'14'55'0,"3"-12"-30"0,0-12-18 0,0 15 15 15,3 0 0-15,3-2 4 16,3 10-8-16,2 3 0 15,4 5-11-15,3 6 5 0,0 7 1 16,0-2 2-16,-3 2 1 16,-3 3 0-16,-9 0 0 15,-3-2-4-15,-6 4 0 16,-9-2-14-16,-3-2-3 0,-3-6-77 16,-9-3-77-1,7-4 40-15</inkml:trace>
  <inkml:trace contextRef="#ctx0" brushRef="#br0" timeOffset="63">18948 15555 80 0,'-3'0'33'0,"3"3"-18"0,0-3 2 16,0 0 34-1,-6 2-10-15,0 1-5 0,0-3-3 16,3 2-19-1,-3 1 5-15,3-3 2 0,0 3-3 0,0-3 2 16,0 2-2-16,3 1-2 16,0-3-2-16,0 0 1 15,0 0-6-15,6-3 6 16,6 3 2 0,0-2-4-16,3 2 0 15,3-3-4-15,5 0 2 16,4 1-4-16,3 2-2 15,3 0 0-15,-1 0 1 16,7 2-1-16,0 1 2 16,5-3-2-16,1 0 2 15,3 0-4-15,2 0 0 0,4 0 1 16,-7 0 0-16,1 3-2 16,0-1 1-16,-1 1 0 15,-2-3 1-15,-3 0 0 16,-7 3 2-16,-2-1-1 15,-3 1 2-15,-3-6 0 16,-3 3 3-16,-1-2-3 16,-2 2-2-16,-3-3-5 15,-3 3 0-15,-3-3 0 16,0 3 2-16,-3-2-3 16,0 2 0-16,-3-3-8 15,-4 3-2-15,1-3-18 16,-3 1-7-16,0-1-38 15,-3 1-18-15,1-1-48 16</inkml:trace>
  <inkml:trace contextRef="#ctx0" brushRef="#br0" timeOffset="64">19022 15089 140 0,'-6'-2'52'0,"6"7"-28"0,0-8-15 16,0 3 14-16,0 0 2 15,0-2 2-15,0 2-8 16,0 0-1-16,6-3-11 16,3 0 2-16,0 1 2 0,3-1-6 15,0 0-3-15,3 3-1 16,0 3 1-16,-4 2-3 15,1 3-2-15,-3 0 2 16,-3 0 2-16,-3 0 0 16,-3 3-1-16,-3-1 1 15,-3 3 1-15,0-2-1 0,0-3-1 16,0 0-2-16,0-3 1 16,3 0-4-16,3 1-1 15,3-1 0-15,6 0 4 16,0 3-4-16,3 0 2 15,0 0 2-15,0 3 3 16,0-1 2-16,-6 1 3 16,-3-1 6-16,-3 1 4 15,-6 0 5-15,-3-3 4 16,-6 0-9-16,-3-3-2 16,-3-3-6-16,1 1 0 0,2-3-12 15,0-3-2-15,3 1-26 16,3-1-9-16,6 1-34 15,3-1-57 1,9 0 29-16</inkml:trace>
  <inkml:trace contextRef="#ctx0" brushRef="#br0" timeOffset="65">19266 15129 124 0,'-3'0'49'0,"3"3"-26"0,-3-9-9 0,3 6 15 0,0 0-3 15,3-2 2-15,0 2-7 16,0 0-1-16,3-3-11 15,3 0-3-15,3 1 0 0,0 2-1 16,3 0 2-16,0 0-2 16,-3 2 0-16,-4 1-3 15,-2 2 1-15,-9 3 0 16,-3 0 3-16,1 0-3 16,-4 0-2-16,0 0 0 15,0 0-1-15,3-3 0 16,3 0 0-16,3 1-7 15,3-1 0-15,3 3 3 16,12 3 2-16,-1-1 2 16,-2 1 2-16,0-1 8 15,-3 1 3-15,-3-1 2 0,-3 1 4 16,-6 0 0-16,-3-3 1 16,-9 0-9-16,0-3-4 15,-3-3-7-15,0-2-2 16,1-2-21-16,2-3-10 15,0-1-19-15,3 1-7 16,0 0-45 0</inkml:trace>
  <inkml:trace contextRef="#ctx0" brushRef="#br0" timeOffset="66">19549 15113 64 0,'-3'-3'24'0,"0"3"-12"0,0-2 10 0,3 2 15 15,0 0-2-15,0 0 2 16,-3-3-6-16,0 0-1 16,0 3-2-16,0 0 2 15,0-2-16-15,0 2 3 16,0-3 3-16,3 0-5 0,0 1 2 15,6-1-8-15,3 1-1 16,3-4 0-16,3 4 0 16,3-4-7-16,3 6 0 15,-1 0 1-15,-2 3 1 16,-3 2-4-16,0 3-1 16,-6-3 3-16,-3 3 3 15,-6 0-1-15,-6 0 0 0,0 3-1 16,-3-3 1-16,0 0-2 15,3-3-1-15,0-5-4 16,6 5 0-16,6 1-5 16,3-1 1-16,6 3 2 15,3 0 3-15,0 0 2 16,3 0 3-16,-4 0 8 16,-2 0 3-16,-6-1 2 15,-3 1 1-15,-6 3 3 16,-6-3 2-16,-6 0-7 15,-3-3-3-15,-5 0-11 16,-4-2-5-16,0-3-30 16,0 0-13-16,3 0-52 15,0 3-24-15</inkml:trace>
  <inkml:trace contextRef="#ctx0" brushRef="#br0" timeOffset="67">17903 15007 100 0,'0'0'38'0,"0"3"-20"0,-3 2-17 0,3 0 11 0,-6 1-2 15,0-1 2-15,-6 3-6 16,-6 3-2-16,-3 2-4 15,1 0-1-15,-1 0 3 16,0 3 1-16,0-3-4 16,3 1 1-16,3-1 4 15,0-3 5-15,4-2-5 16,5 0-2-16,0-2 1 0,6-1-2 16,3 0-1-16,6 0-2 15,2 1 1-15,4-1 1 16,0 0 0-16,3-2 2 15,3 0 1-15,0 2-6 16,-3-3-2-16,-4 1-38 16,1 0-34-16,0-3 20 15</inkml:trace>
  <inkml:trace contextRef="#ctx0" brushRef="#br0" timeOffset="68">17784 15129 88 0,'-3'3'35'0,"3"-3"-18"0,0 2-18 16,6 1 7-16,-6-3 2 0,9 2 3 15,3 1 0 1,0 0 1-16,-1-1-2 16,7 1 1-16,0-3-2 0,6-3 2 15,0-2-4-15,0-3 1 16,2-2-5-16,1-4-2 0,3-2 2 16,-3-7 0-16,0-6 3 15,-4 5-3-15,-2 0-2 16,-3-3 4-16,0 1 4 15,-6-3-3-15,0 0 2 16,-3 0-3-16,-3-6 0 16,-3 1-6-16,-3 0 1 15,0-1 6-15,0-5 4 16,-3 1-5-16,3-4-3 16,3 4 1-16,3-1 2 0,2 3-2 15,7 0-2-15,6 3 2 16,3 2 2-16,3-3-2 15,9-2-2-15,-1 3-3 16,1 0 1-16,3-1 1 16,5 3 0-16,1 6 0 15,0 2 0-15,-1 6 0 16,-8 4 2-16,0 1-14 16,-7 3-7-16,-2-1-72 15</inkml:trace>
  <inkml:trace contextRef="#ctx0" brushRef="#br0" timeOffset="69">19010 13954 64 0,'-3'0'24'0,"3"3"-12"0,-3-1 1 0,3-2 14 16,0 0-2-16,0 0 3 15,3 6-14-15,0-1-3 16,3 0-5-16,0-2 1 16,3 0-4-16,0-1 5 0,3-2 4 0,0 0-6 15,0-2-1-15,0-1 1 16,-1-2 3-16,-2-1-2 15,0 1-2 1,-3 0-2-16,0-3-3 0,-3 0 1 16,-3 3 1-16,-3-3-1 15,0 2-1-15,-3 1-4 16,-3 0 0-16,-3 2 0 16,1 3 2-16,-4 3-4 15,0-1 2-15,0 4 0 16,3 2-1-16,0 0 1 15,3 2 0-15,0 3 3 16,3 1 2-16,0-1-2 16,3 5 0-16,3-2 1 0,6 3 2 15,3-3-1-15,3-3 2 16,3-3 2-16,3-2 2 16,3-2-19-16,0-9-6 15,-7 0-41 1,13-2-29-16,0-5 32 15</inkml:trace>
  <inkml:trace contextRef="#ctx0" brushRef="#br0" timeOffset="70">19222 13936 80 0,'-6'-3'30'0,"9"6"-16"15,-3 2-17-15,3 0 8 0,-3 3 7 16,2 5 4-16,1 3 1 16,3 0 0-16,0 3-3 15,0-1-1-15,3 1-5 16,0-3-3-16,0-3-2 16,0-3 0-16,0-2-2 15,-3-2 4-15,0-4 4 0,0-2 4 16,-3-8 2-16,0 0-6 15,-3-5-3-15,0 0-1 16,0-3-1-16,0 0 0 16,0 0 0-16,0 3-2 15,0 0-2-15,0 2 5 16,0 3 1-16,0 0-7 0,0 3-4 16,3 0-11-16,0-1-2 15,3 1-15-15,0 3-7 16,6-1-27-1</inkml:trace>
  <inkml:trace contextRef="#ctx0" brushRef="#br0" timeOffset="71">19522 13907 136 0,'-6'-6'52'0,"3"6"-28"0,-3 0-26 0,3 0 9 0,0 3-1 16,-6 0 1-16,0 2 3 15,-2 5 1-15,-1 4-5 16,0 1-8-16,0 4-2 0,0 2 2 16,6 6 3-16,3-4 0 15,3-4-1-15,0-3 1 16,3-3-1-16,3-5 0 16,0-3 2-16,0-5 1 15,0-10 1-15,0-1-2 16,0-2-2-16,0 0 1 15,-3-1 1-15,-3 1 3 16,0 3 2-16,0-1-3 16,0 3-3-16,0 3 2 15,0 2 0-15,0 3-6 16,0 3 0-16,3 5-1 0,0 0-1 16,3 5 4-16,2 0 0 15,1 3-2 1,0-3 2-16,0-2-10 0,0-3-5 15,0 0-32 1,0-6-36-16</inkml:trace>
  <inkml:trace contextRef="#ctx0" brushRef="#br0" timeOffset="72">19600 13700 108 0,'-3'5'44'0,"3"-2"-24"0,0 8-19 16,0-3 11-16,0 5-4 16,0 11 1-16,0-1-3 15,0 4 1-15,0 2-4 16,0 3 0-16,3 0-1 15,0-6 1-15,-1 3 0 0,1-5-12 16,0 2-7-16,3-2-44 16</inkml:trace>
  <inkml:trace contextRef="#ctx0" brushRef="#br0" timeOffset="73">19677 13917 116 0,'-3'3'44'0,"3"2"-24"0,0 6-24 0,0-3 8 15,0 2-4-15,3 1 2 16,0 2 1-16,3 0 3 16,0-2-1-16,0-1 2 15,3-2-2-15,0-2 0 0,0-4-1 16,-1-2 0-1,1-2-2-15,-3-6-2 0,0 0 3 0,0-3-2 16,0-2 2-16,-3 0-2 16,0-1-1-16,-3 4 3 15,0 2 0-15,3 3 1 16,0 2 0-16,-3 3-5 16,3 5-1-16,0 3 5 15,0 5 3-15,3 1-3 16,3-1-2-16,3 3 0 15,0-3-1-15,-3-2-7 16,0-3 0-16,3-3-48 16,-1-8-33-1,7-2 31-15</inkml:trace>
  <inkml:trace contextRef="#ctx0" brushRef="#br0" timeOffset="74">20043 13872 152 0,'-12'-5'57'0,"6"5"-30"0,-6 2-34 0,6 1 8 16,-3 2-5-16,0 3 3 15,-2 3-2-15,2 0 1 16,0 2 2-16,3 3 0 0,3-1 0 16,3 1 2-16,6-2 1 15,3-4-1-15,0-2 1 16,0-5-4-16,2-3 0 0,-2-3 1 15,0-2 2-15,0-3 1 16,-3-3 1 0,0 1 0-16,-3-1 0 0,0 1 0 15,0 2 0-15,-3 0 0 16,0 2 2-16,0 4-8 16,0 2 0-16,3 5 0 15,3 3 1-15,0 3-2 16,0 2 2-16,3 0 3 15,3 0 3-15,0-2-9 16,0-3-4-16,-1-3-18 16,-2-5-53-1,3-3 1-15</inkml:trace>
  <inkml:trace contextRef="#ctx0" brushRef="#br0" timeOffset="75">20234 13711 120 0,'-3'-16'46'0,"6"16"-24"0,-6 2-21 0,3-2 8 16,0 8-3-16,0 8-1 15,0 0 5-15,0 8 4 16,0 2-7-16,0 1-4 0,3 2 0 16,-3 3-2-16,3-3 2 15,-3-3-7-15,0 1 1 16,0-3-54-16,3-6-35 15,-3 3 38-15</inkml:trace>
  <inkml:trace contextRef="#ctx0" brushRef="#br0" timeOffset="76">20114 13862 168 0,'-14'-3'66'0,"28"0"-36"0,-8 1-31 16,0 2 15-16,0 0-6 16,3 0 1-16,6-3-5 15,0 0-3-15,3 6 0 16,6 0-17-16,-3-1-4 0,2 4-36 16,-2-4-36-16,-3 1 26 15</inkml:trace>
  <inkml:trace contextRef="#ctx0" brushRef="#br0" timeOffset="77">20341 13896 104 0,'-3'3'38'0,"3"-3"-20"0,3 2-17 0,-3-2 8 15,3 3 10-15,3 0 5 16,3-1-6-16,-1 1 0 16,7-3-5-16,-3 0 0 15,0 0-7-15,0 0-2 0,-3-3 2 16,0 1-3-16,0-1-2 15,-3-2 0-15,-3-1 1 0,0 1-1 16,-6 2-1-16,0 1-4 16,-3-1-2-16,-3 3-2 15,-3 0 2-15,-3 5 2 16,3 1-1-16,0 2 1 16,3 2 0-16,0 1 3 15,4-1 0-15,2 4-2 16,3-1 2-16,3-3 1 15,2 1 2-15,4-3-10 16,0 0-4-16,3-3-38 16,3-2-33-1,6-3 26-15</inkml:trace>
  <inkml:trace contextRef="#ctx0" brushRef="#br0" timeOffset="78">20635 13864 116 0,'-3'-5'46'0,"3"-3"-24"0,0 11-8 0,0-6 15 15,-3 3-1-15,-3 3 1 16,-2-1-14-16,-4 1-6 16,0 2-6-16,0 3-7 0,3 0-2 15,3 0 3-15,3 3 1 16,6 2-1-16,3 3 2 15,3 2 1-15,3 1 2 0,-3 2-3 16,0-5 0 0,-3 0 5-16,-6-3 2 15,-3 3 6-15,-6-6 5 0,-3 1-9 16,-3-8-2-16,-3-3-4 16,-3 0 1-16,3-6-22 15,0-2-7-15,4 0-44 16,8 0-40-1,6-2 38-15</inkml:trace>
  <inkml:trace contextRef="#ctx0" brushRef="#br0" timeOffset="79">21079 13700 104 0,'-3'5'41'0,"6"3"-22"0,-9 14-16 0,6-12 10 16,-3 9-2-16,0 2 1 15,0 3-4-15,0 2-3 16,0 3 0-16,0 0-1 0,0 0-16 16,3 0-6-16,-3-2-40 15,3-1-17 1</inkml:trace>
  <inkml:trace contextRef="#ctx0" brushRef="#br0" timeOffset="80">20948 13864 176 0,'3'-2'66'0,"0"2"-36"0,9 0-35 15,-3 0 10-15,9-3-5 16,2 0 0-16,1 3-11 0,3 0-3 15,0 0-31-15,-3-2-12 16,3 4 2-16,-4 1 3 16</inkml:trace>
  <inkml:trace contextRef="#ctx0" brushRef="#br0" timeOffset="81">21219 13888 108 0,'-18'5'44'0,"3"3"-24"0,9 8-19 0,6-5 8 15,0 2-1-15,6 0 0 16,0 0 7-16,3 1 4 15,3-4 6-15,0-2 2 16,3-3-14-16,5-5 1 0,4-5 2 0,0-5-4 16,-3-4 1-1,-6-2 3-15,-6 1 4 0,-6-1 1 16,-9 2-1-16,-6-1-6 16,-6 1-4-16,0 4-25 15,-6 2-12-15,3 3-49 16,4 2-21-1,2-8 7-15</inkml:trace>
  <inkml:trace contextRef="#ctx0" brushRef="#br0" timeOffset="82">21865 13621 100 0,'0'-6'38'0,"3"9"-20"0,-3-3-6 15,0-5 16-15,3 7-3 16,-3-2 9 0,0 16-10-16,3 0-13 15,-3 3-6-15,0 2-2 0,0-3 2 0,0 1 2 16,0 5-6 0,-3 2 0-16,3-5-1 0,0-2 0 15,0-3-49 1,0-3-59-16,-3 0 21 15</inkml:trace>
  <inkml:trace contextRef="#ctx0" brushRef="#br0" timeOffset="83">21835 13986 64 0,'0'5'27'0,"0"0"-14"0,3 1 0 0,-3-6 11 15,0 0-1-15,0 5 0 16,0-2-3 0,0-1-1-16,-3 1-8 0,0-3-2 15,0 0-5 1,0 0-1-16,0-3 3 0,0 1-3 0,3-1-2 15,0 0-5-15,3 1 0 16,3-1 0-16,0 3 2 16,0 0-1-16,0 0-1 15,-6 3 5-15,0-3 1 16,0 0 0-16,0 2-2 16,0 1 5-16,-3 0 4 15,0-3-3-15,-3 0 2 16,0-3-7-16,3 0-3 15,0-2-2-15,0 2 0 16,3 1 3-16,0-1 0 16,-3 3 1-16,3 0 2 0,-3 3-3 15,0-1 0-15,0 1-8 16,0 0-4-16,0-3-24 16</inkml:trace>
  <inkml:trace contextRef="#ctx0" brushRef="#br0" timeOffset="84">22121 13724 36 0,'-3'-3'16'0,"3"3"-8"0,0 0 12 0,-6 0 14 0,0 3-5 15,0 0-2-15,0 2-13 16,0 0-6-16,0 6-5 16,-3 7-3-16,0 6 1 15,3 0-1-15,3 0 0 16,3 2 2-16,3-2-1 15,3 0 2-15,6-6 7 16,6-4 3-16,3-4 5 16,0-7 3-16,2-6-11 15,1-5 1-15,-3-5 0 0,-3 0 5 16,-6-14 4-16,-3 3 7 16,-9 1 4-16,-6-1-6 0,-3 0-3 15,-3 3-6-15,-6 2 0 16,-6 3-9-16,3 3-4 15,1 5-27-15,5 0-9 16,3 3-32-16,3 5-11 16,6 3-22-1</inkml:trace>
  <inkml:trace contextRef="#ctx0" brushRef="#br0" timeOffset="85">22540 13790 152 0,'0'3'57'0,"15"-9"-30"0,6 1-27 0,-9 5 10 15,-3 0-2-15,3 0 2 16,0 0-5-16,3-2-3 16,2 2-1-16,1 0-6 0,-3 0-1 15,0 0-61 1,-3 0-32-16,-3 0 44 0</inkml:trace>
  <inkml:trace contextRef="#ctx0" brushRef="#br0" timeOffset="86">22514 13936 104 0,'0'0'38'0,"6"0"-20"0,0 0-21 15,11 0 21 1,1-3-7-16,-3 0-4 16,9 1-3-16,0 2-53 15,-3 0-24-15</inkml:trace>
  <inkml:trace contextRef="#ctx0" brushRef="#br0" timeOffset="87">22531 13780 104 0,'-5'2'41'0,"5"-2"-22"0,-6 5-7 0,6-5 13 16,0 0-5-16,0 0-1 15,0 0-9-15,0 0-2 16,0 0-4-16,0 0 6 0,6 0 3 16,-1 0 0-16,7-2 4 15,3-1-2 1,3 1-4-16,0-1 0 15,3 0-4-15,0 1-2 16,-1-1-2-16,1 3 0 0,3-3-2 16,0 3 2-1,-3 0-2-15,0 0-1 0,-4 0 1 16,-2 0-1-16,-3 0 2 16,-3 0 1-16,-3 0-21 15,-3 0-8-15,-3 0-49 16,-3 0-45-1,-9 3 38-15</inkml:trace>
  <inkml:trace contextRef="#ctx0" brushRef="#br0" timeOffset="88">22514 13949 76 0,'0'-3'30'0,"0"3"-16"0,3 3 3 0,-3-3 16 15,0 0-8-15,0 0-5 16,3 0-7-16,3 0-1 15,5 0-3-15,4 0 2 16,0-3-6-16,0 1 4 0,0-1 3 0,3 0-6 16,6 1-1-16,-1-1-5 15,1 0-1-15,-3 3 3 16,6 0 1 0,-12 0-1-16,3 0 1 0,-1 0 0 15,-2 0-1 1,-3-2-17-1,-9-1-7-15</inkml:trace>
  <inkml:trace contextRef="#ctx0" brushRef="#br0" timeOffset="89">23073 13761 132 0,'-3'0'49'0,"3"0"-26"0,0-3-9 16,0 3 15-16,0 0-10 16,3-2-1-16,0-1-8 15,0 0-4-15,0-2-3 16,-3-3-5-16,6 0-1 0,0 0 2 16,-3-2 2-16,3-6 0 15,-6-8 2-15,6 6-4 16,-3 4 0-16,0 4-1 0,0 2 0 15,0 2 0-15,0 12-2 16,0 10 0 0,0 0 3-1,-3-1 0-15,0 12 1 16,0-6 2-16,-3 13 3 16,0-2-4-16,0-3-1 15,0 0 4-15,3-2 2 16,0-3-2-16,0-3-3 15,0-3-3-15,0-2 1 16,0-5-32-16,0-3-13 16,0 0-28-1</inkml:trace>
  <inkml:trace contextRef="#ctx0" brushRef="#br0" timeOffset="90">22981 14041 132 0,'0'11'52'0,"0"-19"-28"0,0 13-13 16,6-2 18-16,3 0-6 15,6-1 1-15,0-7-7 16,5 2-2-16,4 1-9 15,3-1-2-15,0 0 0 0,0 1 0 16,-1 2 0-16,-2 0-2 0,0 0 1 16,-6 0-4-1,-6 0 0-15,3 0-155 16,-15 0 49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2T23:01:46.0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7946 8128 248 0,'-6'-3'93'0,"3"1"-72"0,3 2 106 31,-3-6-67-31,0 1-24 16,0 2 30 15,0 1-32-31,3 2-7 15,0-3-11-15,0 3-4 16,0-2-7-16,6 2-1 16,-3-3-2-16,3 6-2 0,12 2 1 15,3 0 1-15,0-2 1 16,3-1 1-16,0-2 2 0,2 0-5 16,4-2-1-1,6-1 2-15,8 0 1 16,16 3-1-16,2-2 1 15,4-1 0-15,5-2 1 16,28 2-5-16,2-2 1 16,-3 0 0-16,6-1 2 0,18 6 1 15,-6-5 1-15,0 2 2 16,9 1 3-16,3 2 2 16,-11-3 1-16,-13 3 0 15,0 0 0-15,0 0-2 16,-9 3 1-16,-11-1-4 15,-13-2-2-15,-5 0 0 16,-16 0-1-16,-5 0-2 16,-9 0 1-16,-10-2-4 15,-8-1 0 1,-3 1-10-16,-3-4-3 0</inkml:trace>
  <inkml:trace contextRef="#ctx0" brushRef="#br0" timeOffset="5719.349">7744 13166 352 0,'-12'5'132'0,"9"-5"-103"0,0-3 10 0,3 3-2 15,-3 0-23-15,3-2-7 16,-3-1 39 15,3 0-20-31,3 3-4 16,3 0-13-16,3-2-7 15,6-1-1-15,3 0-1 16,14 3 0-16,10 3 0 0,3 0 0 16,2 2 4-16,1 3 2 15,9 3 6-15,20-6 5 16,12 3-5-16,1-6-2 15,14-2-1-15,21-2 1 16,3 2-3-16,0-6 1 16,18 1-1-16,-12 0 3 0,-6 2-1 15,5 1 0-15,-8 2 1 16,-17 2 4-16,-16-2-4 16,-9 3 2-16,-8 0-5 15,-10-1 1-15,-14-2-5 16,-10 0 0-16,-8 0-1 15,-9 0 1-15,-12-2-2 0,-3-1-1 16,-6 0-4 0,-6 1-2-16,-3-1-39 15,-3-2-18-15,-3-1 26 16,3-2 14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3T00:17:17.1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EF27F3BA-1CCD-439F-A301-B1AF63A10DB2}" emma:medium="tactile" emma:mode="ink">
          <msink:context xmlns:msink="http://schemas.microsoft.com/ink/2010/main" type="writingRegion" rotatedBoundingBox="16350,15259 16383,15259 16383,15274 16350,15274"/>
        </emma:interpretation>
      </emma:emma>
    </inkml:annotationXML>
    <inkml:traceGroup>
      <inkml:annotationXML>
        <emma:emma xmlns:emma="http://www.w3.org/2003/04/emma" version="1.0">
          <emma:interpretation id="{1DDCB331-B0B8-402A-9260-39DBD438337D}" emma:medium="tactile" emma:mode="ink">
            <msink:context xmlns:msink="http://schemas.microsoft.com/ink/2010/main" type="paragraph" rotatedBoundingBox="16350,15259 16383,15259 16383,15274 16350,152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74F31CB-3BCF-4909-8B52-97C7D63F568A}" emma:medium="tactile" emma:mode="ink">
              <msink:context xmlns:msink="http://schemas.microsoft.com/ink/2010/main" type="line" rotatedBoundingBox="16350,15259 16383,15259 16383,15274 16350,15274"/>
            </emma:interpretation>
          </emma:emma>
        </inkml:annotationXML>
        <inkml:traceGroup>
          <inkml:annotationXML>
            <emma:emma xmlns:emma="http://www.w3.org/2003/04/emma" version="1.0">
              <emma:interpretation id="{5B77E2EA-FC4D-4925-AAC0-2BB64B7C8679}" emma:medium="tactile" emma:mode="ink">
                <msink:context xmlns:msink="http://schemas.microsoft.com/ink/2010/main" type="inkWord" rotatedBoundingBox="16350,15259 16383,15259 16383,15274 16350,15274"/>
              </emma:interpretation>
              <emma:one-of disjunction-type="recognition" id="oneOf0">
                <emma:interpretation id="interp0" emma:lang="en-US" emma:confidence="0">
                  <emma:literal>_</emma:literal>
                </emma:interpretation>
                <emma:interpretation id="interp1" emma:lang="en-US" emma:confidence="0">
                  <emma:literal>-</emma:literal>
                </emma:interpretation>
                <emma:interpretation id="interp2" emma:lang="en-US" emma:confidence="0">
                  <emma:literal>.</emma:literal>
                </emma:interpretation>
                <emma:interpretation id="interp3" emma:lang="en-US" emma:confidence="0">
                  <emma:literal>•</emma:literal>
                </emma:interpretation>
                <emma:interpretation id="interp4" emma:lang="en-US" emma:confidence="0">
                  <emma:literal>b</emma:literal>
                </emma:interpretation>
              </emma:one-of>
            </emma:emma>
          </inkml:annotationXML>
          <inkml:trace contextRef="#ctx0" brushRef="#br0">16495 15259 92 0,'-9'0'35'0,"-6"0"-18"0,6 0-7 16,9 0 14-16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3T00:18:32.8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16495 15259 92 0,'-9'0'35'0,"-6"0"-18"0,6 0-7 16,9 0 14-16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3T00:17:17.1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6FB41367-6B5C-4D10-9641-16C33B05C508}" emma:medium="tactile" emma:mode="ink">
          <msink:context xmlns:msink="http://schemas.microsoft.com/ink/2010/main" type="writingRegion" rotatedBoundingBox="14245,1301 19844,1224 19853,1889 14254,1967"/>
        </emma:interpretation>
      </emma:emma>
    </inkml:annotationXML>
    <inkml:traceGroup>
      <inkml:annotationXML>
        <emma:emma xmlns:emma="http://www.w3.org/2003/04/emma" version="1.0">
          <emma:interpretation id="{2459C983-341A-40A9-8A37-AE3D08D16DA5}" emma:medium="tactile" emma:mode="ink">
            <msink:context xmlns:msink="http://schemas.microsoft.com/ink/2010/main" type="paragraph" rotatedBoundingBox="14245,1301 19844,1224 19853,1889 14254,19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E62D444-BC03-4C62-A7E6-FBBC20A9763C}" emma:medium="tactile" emma:mode="ink">
              <msink:context xmlns:msink="http://schemas.microsoft.com/ink/2010/main" type="line" rotatedBoundingBox="14245,1301 19844,1224 19853,1889 14254,1967"/>
            </emma:interpretation>
          </emma:emma>
        </inkml:annotationXML>
        <inkml:traceGroup>
          <inkml:annotationXML>
            <emma:emma xmlns:emma="http://www.w3.org/2003/04/emma" version="1.0">
              <emma:interpretation id="{E0B634ED-9DBC-43E1-86F4-5B8048C94EFF}" emma:medium="tactile" emma:mode="ink">
                <msink:context xmlns:msink="http://schemas.microsoft.com/ink/2010/main" type="inkWord" rotatedBoundingBox="14245,1327 15053,1316 15059,1755 14252,1766"/>
              </emma:interpretation>
              <emma:one-of disjunction-type="recognition" id="oneOf0">
                <emma:interpretation id="interp0" emma:lang="en-US" emma:confidence="1">
                  <emma:literal>this</emma:literal>
                </emma:interpretation>
                <emma:interpretation id="interp1" emma:lang="en-US" emma:confidence="0">
                  <emma:literal>'this</emma:literal>
                </emma:interpretation>
                <emma:interpretation id="interp2" emma:lang="en-US" emma:confidence="0">
                  <emma:literal>"this</emma:literal>
                </emma:interpretation>
                <emma:interpretation id="interp3" emma:lang="en-US" emma:confidence="0">
                  <emma:literal>This</emma:literal>
                </emma:interpretation>
                <emma:interpretation id="interp4" emma:lang="en-US" emma:confidence="0">
                  <emma:literal>'This</emma:literal>
                </emma:interpretation>
              </emma:one-of>
            </emma:emma>
          </inkml:annotationXML>
          <inkml:trace contextRef="#ctx0" brushRef="#br0">14492 1344 88 0,'-6'-18'35'0,"6"18"-18"16,3 0 2-16,-3 0 16 0,0 0 5 15,3 10 3-15</inkml:trace>
          <inkml:trace contextRef="#ctx0" brushRef="#br0" timeOffset="1">14501 1363 334 0,'6'26'39'0,"-3"6"-7"0,0 10-15 16,-3 8-4-16,0-10-7 16,0 0-2-16,0-3-2 15,0-5 1-15,0 2-13 16,0-10-6-16,0-3-31 16,0-3-15-16</inkml:trace>
          <inkml:trace contextRef="#ctx0" brushRef="#br0" timeOffset="2">14385 1553 184 0,'-6'-5'71'0,"-6"5"-38"0,6 0-39 15,12-3 40-15,6 3-1 16,-3-5-12-16,2 2-6 15,4 1-10-15,3-1-4 0,3 3 2 16,3-5-2-16,0 2-1 16,0 0-19-16,5 1-8 15,-2 2-70 1,0-6-38-16,-6 1 66 0</inkml:trace>
          <inkml:trace contextRef="#ctx0" brushRef="#br0" timeOffset="3">14682 1381 184 0,'-6'8'71'0,"6"-3"-38"0,0 3-30 16,0-2 15-16,0 9 2 0,0 9 4 15,0 8-8-15,0 8-4 16,0-6-7-16,0 3-2 0,0-5 1 15,0-3-2-15,0-3-2 16,0-2 1-16,0-10 1 16,0-1-3-16,0-8 0 15,0 3-4-15,0-8 1 16,0-8 0-16,3-3-1 16,0-2 1-16,3-8 3 15,0-3-2-15,3 3 1 16,0 8 0-16,0 0-2 15,0 2 0-15,0 8 0 16,0 3 5-16,0 8 1 16,0 3 0-16,0 2 1 15,-4 3 0-15,1 3 1 16,0-6-2-16,0 0 1 0,-3 0-7 16,6-2 1-16,-3-1-48 15,0-4-18-15,0-6-18 16</inkml:trace>
          <inkml:trace contextRef="#ctx0" brushRef="#br0" timeOffset="4">14914 1632 200 0,'-8'19'77'0,"8"-11"-42"0,2 3-43 15,-2-6 10-15,0 3 12 16,0 0 8-16,0 5-11 15,0-2-6-15,3 2-3 16,0 0-11-16,0 3-167 16,3-14 80-1</inkml:trace>
          <inkml:trace contextRef="#ctx0" brushRef="#br0" timeOffset="5">14903 1492 220 0,'-12'-5'85'0,"12"5"-46"0,0 0-50 0,0 0 11 15,3 0-6-15,0 0 2 0,3 0-25 16,2 0-8 0,1 0-43-16,3 5-18 0</inkml:trace>
          <inkml:trace contextRef="#ctx0" brushRef="#br0" timeOffset="6">15164 1500 180 0,'-8'0'68'0,"5"0"-36"0,0 0-31 16,0 5 16-16,0-5 6 15,-6 8 8-15,0-2-12 16,-3-4-3-16,3 9-10 0,0-8-6 15,3 2-1-15,6 3-4 16,6 5 1-16,3-2 0 0,3 7 2 16,0-2 1-16,3 3 1 15,-3-1 0-15,-4-5 0 16,-2 1 6-16,-6-1 4 16,-3 0 6-16,-5 0 4 15,-7-5-8-15,-6 3-4 16,-3-9-25-16,0 1-11 15,3-3-17-15,6 0-5 16,4 0-48 0</inkml:trace>
        </inkml:traceGroup>
        <inkml:traceGroup>
          <inkml:annotationXML>
            <emma:emma xmlns:emma="http://www.w3.org/2003/04/emma" version="1.0">
              <emma:interpretation id="{43CBDF40-9B54-4E3A-B9DE-CAA91D021643}" emma:medium="tactile" emma:mode="ink">
                <msink:context xmlns:msink="http://schemas.microsoft.com/ink/2010/main" type="inkWord" rotatedBoundingBox="15382,1481 17081,1457 17088,1928 15388,1951"/>
              </emma:interpretation>
              <emma:one-of disjunction-type="recognition" id="oneOf1">
                <emma:interpretation id="interp5" emma:lang="en-US" emma:confidence="1">
                  <emma:literal>program</emma:literal>
                </emma:interpretation>
                <emma:interpretation id="interp6" emma:lang="en-US" emma:confidence="0">
                  <emma:literal>Program</emma:literal>
                </emma:interpretation>
                <emma:interpretation id="interp7" emma:lang="en-US" emma:confidence="0">
                  <emma:literal>programs</emma:literal>
                </emma:interpretation>
                <emma:interpretation id="interp8" emma:lang="en-US" emma:confidence="0">
                  <emma:literal>Programs</emma:literal>
                </emma:interpretation>
                <emma:interpretation id="interp9" emma:lang="en-US" emma:confidence="0">
                  <emma:literal>programme</emma:literal>
                </emma:interpretation>
              </emma:one-of>
            </emma:emma>
          </inkml:annotationXML>
          <inkml:trace contextRef="#ctx0" brushRef="#br0" timeOffset="7">15537 1638 132 0,'-3'21'52'0,"3"-10"-28"0,0 10-8 0,3-8 16 15,-3 3-2-15,0 5 2 16,0 8-14-16,0 0-5 15,3-2-8-15,-1-1-4 0,-2-5 2 16,0-2-2-16,0-1 2 16,0-10-2-16,0 0 2 15,0-3-2-15,-5-5-1 16,-1-5-2-16,0-3-1 16,0-10 2-16,0 2 0 15,0-13 1-15,3 0 0 16,0 2-3-16,0-23 2 0,3 10 1 15,3 6 2-15,6-3-1 16,0 10-1-16,6 1 3 16,-1-1 0-16,4 9-1 15,0 10-2-15,0 0-4 16,0 11 0-16,0 5 2 16,0 7 3-16,-4 7 9 15,-5 4 5-15,-3-5 4 16,-6 3 1-16,-3-5-5 15,-3 2 1-15,-2-8-18 16,-4 0-6-16,-3-5-29 0,3-3-12 16,-6-5-47-1,3 0-34-15,-3-2 53 16</inkml:trace>
          <inkml:trace contextRef="#ctx0" brushRef="#br0" timeOffset="8">15709 1537 132 0,'0'8'52'0,"3"-5"-28"0,15 7-15 0,-12 4 14 16,0 4 13-16,3-2 7 15,-3 3-14-15,0-1-6 0,0-5-14 16,-3 1-6-16,0-1-2 0,0-5-1 15,0-3 2-15,-3 0 1 16,0-2 3-16,-3-6 1 16,0-2-6-1,0-3-2-15,0 3 2 16,6-22 1 0,0 6 0-16,0 3-4 15,3 4 1-15,0-4 1 16,2 5 2-16,4-1-3 15,0 4 0-15,3-1 1 16,0 6 2-16,0-3-32 16,0 3-12-16,0 5-61 15</inkml:trace>
          <inkml:trace contextRef="#ctx0" brushRef="#br0" timeOffset="9">16054 1513 140 0,'-8'0'52'0,"5"0"-28"0,-3 8-15 0,0-2 16 16,-6 2-8-16,0 2 1 16,0 6 0-16,3 8 1 15,0 2-10-15,3-5-3 0,3-2-2 16,9 0 0-16,3-6 0 15,6 0 0-15,3-8 0 0,0-2 0 16,-1-6 0-16,1-10 0 16,-3 0 0-16,0-11 0 15,-6 3 0-15,-3 2 0 16,-6-2 0-16,-3-3 0 16,-6 6 0-16,0 2-2 15,-9 3 1-15,3 7-13 16,-5-2-3-16,5 8-27 15,0 0-12-15,3 8-41 16</inkml:trace>
          <inkml:trace contextRef="#ctx0" brushRef="#br0" timeOffset="10">16242 1532 172 0,'-3'0'66'0,"3"0"-36"0,0 0-18 0,0 0 19 16,-6 0-7-16,-3 3-2 15,-3 2-12-15,0 0-4 16,0 8-4-16,3 6-4 0,1-3-1 16,2 2 2-16,0 1 0 0,3-6-4 15,3 0 1 1,3 1 4-16,9-9 2 0,-4-5 0 15,4 0 1-15,0 0 0 16,0-13 1-16,-3-3 2 16,-3 2 1-16,0 1-1 15,0 5-1-15,-3-5-1 16,-3 5 0-16,0 3 0 16,0-3 0-16,0 8-9 15,0-5-2-15,0 5 2 16,0 13 0-16,0 0 0 15,3 6 4-15,0-1-2 16,3 6 1-16,0 0 0 16,0 8 0-16,3-3 4 15,-3 8 3-15,-3-11 9 16,-3 6 3-16,-3-6 5 0,-3-5 3 16,-6 3-11-16,-6-10-3 15,-3-1-5-15,0-8 1 16,-3-5-28-16,1-3-13 15,-1-7-36-15,-3-3-14 16,3 2-17 0</inkml:trace>
          <inkml:trace contextRef="#ctx0" brushRef="#br0" timeOffset="11">16331 1535 192 0,'0'5'71'0,"6"5"-38"0,0 1-32 16,-3 0 16-16,0 7 2 16,0 3 3-16,0-2-9 15,0-6-5-15,0 0-5 16,0 1 0-16,0-7 0 0,0 4 1 15,-3-11 2-15,0 0-3 16,0 0-2-16,0-5 2 16,0-1 2-16,0-15 0 15,0 0 0-15,0 3-3 16,3-6-2-16,0 3 1 16,0-1-1-16,3 4 4 15,0 5 2-15,3-1-2 0,3 1-3 16,6 0 2-16,-1 8 0 15,-2-1-6-15,0 6 0 16,0 0-30-16,0 6-11 16,-3-1-39-1,0 3-43-15,0-3 40 16</inkml:trace>
          <inkml:trace contextRef="#ctx0" brushRef="#br0" timeOffset="12">16656 1500 172 0,'0'-8'66'0,"3"8"-36"0,-15-5-20 16,9 5 20-16,0 5-14 16,-3-5-1-16,0 8-9 15,-3-3-2-15,0 9-2 16,0 2-2-16,0-1 1 0,3 7-1 16,3-1 0-16,0 3-3 15,6-11 0-15,0 0 2 16,3 0 2-16,3-7 0 15,3 2-1-15,0-14 3 16,3-2 0-16,-3-2 1 16,0-6 2-16,-3 3-1 0,-3-6 0 15,-3 6-3-15,-1 0 1 16,-4-1 0-16,-1 4 1 16,0 2 0-1,3 5 2-15,3 3-1 16,-3 0 2-16,3 8-4 15,-1-3 0-15,4 9 1 0,0 7 2 16,0-3-3-16,0-2-2 16,3-3 0-16,0-2 1 15,-3 2-19-15,3-7-8 16,-3 2-40-16,0-8-16 16,0 0-7-1</inkml:trace>
          <inkml:trace contextRef="#ctx0" brushRef="#br0" timeOffset="13">16787 1508 132 0,'-6'-3'52'0,"9"3"-28"0,0 0-30 0,-3 0 8 0,3 8 22 16,0-2 11-16,0 7-4 16,0 3-3-16,3 8-16 15,-3-3 3-15,0 3 3 0,-3-11-6 16,0 3-2-16,0-3-5 15,0-2-2-15,0-6 1 16,0 3 0-16,0-8-7 16,2-6 0-16,1-1 1 15,3-15 1-15,0 4-6 16,0-6-3-16,0 3 3 0,3 2 4 16,-3 3 0-1,0 6 1-15,3 5 4 0,6 5 1 16,-3 5 10-16,-3 3 3 15,-3 2 1-15,0 9 2 16,-6-11-4-16,6 5 1 16,-3-5-7-16,0 3-3 15,0-11 1 1,2-6-4-16,1-2 0 16,0-5-6-16,3-5-2 15,3-4-12-15,3 4-1 16,0-1 7-16,3 1 3 15,3 10 1-15,3 8 2 16,-7 8 9-16,1 5 7 0,-3 11 6 16,-3 5 4-16,0 3-7 15,-3-6-3-15,0-2-13 16,0-8-6-16,0 0-93 16,3-8-78-1,-1-8 59-15</inkml:trace>
        </inkml:traceGroup>
        <inkml:traceGroup>
          <inkml:annotationXML>
            <emma:emma xmlns:emma="http://www.w3.org/2003/04/emma" version="1.0">
              <emma:interpretation id="{62FDC985-D1E8-4DC6-9151-131FC4D911BD}" emma:medium="tactile" emma:mode="ink">
                <msink:context xmlns:msink="http://schemas.microsoft.com/ink/2010/main" type="inkWord" rotatedBoundingBox="17595,1321 18348,1311 18353,1704 17600,1715"/>
              </emma:interpretation>
              <emma:one-of disjunction-type="recognition" id="oneOf2">
                <emma:interpretation id="interp10" emma:lang="en-US" emma:confidence="1">
                  <emma:literal>will</emma:literal>
                </emma:interpretation>
                <emma:interpretation id="interp11" emma:lang="en-US" emma:confidence="0">
                  <emma:literal>wild</emma:literal>
                </emma:interpretation>
                <emma:interpretation id="interp12" emma:lang="en-US" emma:confidence="0">
                  <emma:literal>wile</emma:literal>
                </emma:interpretation>
                <emma:interpretation id="interp13" emma:lang="en-US" emma:confidence="0">
                  <emma:literal>Will</emma:literal>
                </emma:interpretation>
                <emma:interpretation id="interp14" emma:lang="en-US" emma:confidence="0">
                  <emma:literal>wily</emma:literal>
                </emma:interpretation>
              </emma:one-of>
            </emma:emma>
          </inkml:annotationXML>
          <inkml:trace contextRef="#ctx0" brushRef="#br0" timeOffset="14">17712 1455 88 0,'-3'-2'33'0,"3"2"-18"0,3 0-7 0,-3 0 11 16,3 8 0-16,0-3 1 15,0 8-7-15,0 3 0 16,0 2-8-16,0 14-1 16,3-5-2-16,0-1 1 0,0-7 0 15,0-1-1-15,0-5 1 16,6-2 2-16,-3 0 4 16,0-11-2-16,3 0-2 15,0 0 0-15,-3-14-1 16,-1 1-5-16,-2 0 1 15,3 0-5-15,-3-1 1 16,-3 9-3-16,0-3 0 16,0 11 1-16,0 7 4 15,0 4 3-15,3-1 4 16,3 0-7-16,0 0 0 16,3-5 2-16,0 3 2 0,3-9 4 15,0 4 3-15,2-6 0 16,-2-6 2-16,0 4 3 15,-3-11 3-15,-3-6-5 16,-3 6-2-16,-6-6-1 16,-6 6-1-16,-3-5-4 15,3 4-3-15,0 1-18 16,0 5-6-16,0-2-42 16,0 7-48-1,3-2 28-15</inkml:trace>
          <inkml:trace contextRef="#ctx0" brushRef="#br0" timeOffset="15">18147 1540 168 0,'-6'13'66'0,"6"-2"-36"0,0 36-33 0,0-33 11 15,0 4-4-15,0-5 0 16,3 1-2-16,0-1 1 15,0 0-2-15,0-8-23 0,0 3-7 16,0-8-43 0</inkml:trace>
          <inkml:trace contextRef="#ctx0" brushRef="#br0" timeOffset="16">18123 1416 252 0,'-18'-8'96'0,"15"8"-52"0,3 0-51 16,0 0-8 0,0 0 0-16,0 0-32 15,6 0-14-15,0 0-23 16,3-6-9-16</inkml:trace>
          <inkml:trace contextRef="#ctx0" brushRef="#br0" timeOffset="17">18299 1349 156 0,'0'16'57'0,"3"8"-30"0,0 10-25 0,-3-10 12 16,-3 3-1-16,3 7 5 16,3 3-10-16,0-2-2 15,0-4-4-15,3-4-2 0,0-3 1 16,0-9-30-16,0-1-10 15,-1-9-36 1</inkml:trace>
          <inkml:trace contextRef="#ctx0" brushRef="#br0" timeOffset="18">18397 1318 156 0,'-3'-6'60'0,"3"12"-32"0,3-6-37 15,0 5 7-15,0 8 5 16,0 3 5-16,3 8-1 16,-3 8 1-16,0-3-5 15,0 8-2-15,0 2 2 0,3-2 0 16,3-2 1-16,0-3-35 16,0-11-58-1,-1 0 4-15</inkml:trace>
        </inkml:traceGroup>
        <inkml:traceGroup>
          <inkml:annotationXML>
            <emma:emma xmlns:emma="http://www.w3.org/2003/04/emma" version="1.0">
              <emma:interpretation id="{99E78039-5708-4119-8239-48C7EDA86C8D}" emma:medium="tactile" emma:mode="ink">
                <msink:context xmlns:msink="http://schemas.microsoft.com/ink/2010/main" type="inkWord" rotatedBoundingBox="18702,1239 19844,1224 19853,1844 18710,1860"/>
              </emma:interpretation>
              <emma:one-of disjunction-type="recognition" id="oneOf3">
                <emma:interpretation id="interp15" emma:lang="en-US" emma:confidence="1">
                  <emma:literal>print:</emma:literal>
                </emma:interpretation>
                <emma:interpretation id="interp16" emma:lang="en-US" emma:confidence="0">
                  <emma:literal>print!</emma:literal>
                </emma:interpretation>
                <emma:interpretation id="interp17" emma:lang="en-US" emma:confidence="0">
                  <emma:literal>print;</emma:literal>
                </emma:interpretation>
                <emma:interpretation id="interp18" emma:lang="en-US" emma:confidence="0">
                  <emma:literal>print.</emma:literal>
                </emma:interpretation>
                <emma:interpretation id="interp19" emma:lang="en-US" emma:confidence="0">
                  <emma:literal>print?</emma:literal>
                </emma:interpretation>
              </emma:one-of>
            </emma:emma>
          </inkml:annotationXML>
          <inkml:trace contextRef="#ctx0" brushRef="#br0" timeOffset="19">18823 1598 132 0,'0'45'49'0,"-3"-18"-26"16,6 4-7-16,-3-17 18 0,0 7-3 16,0 0 2-16,0 3-17 15,3-3-7-15,0-3-5 16,0 1-4-16,0-11 1 0,0 0-4 16,-3-3 2-16,0-10-1 15,0 2-2-15,0-15 3 16,0 2 0-16,-3-3 1 15,0-7 2-15,0-1-3 16,0-10 0-16,3 3 1 16,0 2 2-16,3 6 1 15,3-1 1-15,-3 3-9 0,8 3-2 16,1 0 6-16,6 10 5 16,3-2-7-16,-3 13 1 15,0 0 6-15,-3 8 5 16,-3 3 0-16,-1 2 0 15,-5 5 1-15,-3 9 4 16,-3-6 5-16,-6-2 5 16,0-6-10-16,-5 0-3 15,-1 0-18-15,0-7-8 16,0 2-19-16,0-8-6 16,0 0-25-16,3-6-56 15</inkml:trace>
          <inkml:trace contextRef="#ctx0" brushRef="#br0" timeOffset="20">19019 1519 148 0,'0'0'57'0,"3"5"-30"0,0 3-18 16,0-3 16-16,0 3 1 15,0 8 2-15,3 0-9 16,-3 0-1-16,0 2-11 16,0-4-4-16,0-4 0 0,0 1-2 0,0-1 2 15,-3-4-2-15,0-4 2 16,0-2 0-16,0-2 1 16,0-4 0-16,0-12 0 15,0-1-2-15,0 3-2 16,3-2 1-16,0-3-1 15,3 2 0-15,0 6 2 16,3 0-3-16,0-1 0 16,-1 9-15-16,1-3-6 15,0 8-20-15,-3 0-6 16,6 0-28-16,-3 3-22 16,6 2 43-16</inkml:trace>
          <inkml:trace contextRef="#ctx0" brushRef="#br0" timeOffset="21">19236 1521 132 0,'3'6'52'0,"-6"-1"-28"0,6 3-13 15,0-3 18-15,0 8-4 16,0 6 0-16,0-6-11 16,-3 3-4-16,3-3-6 15,0 0-1-15,0 1 3 0,0-4-19 16,0-7-8-16,0 0-66 15</inkml:trace>
          <inkml:trace contextRef="#ctx0" brushRef="#br0" timeOffset="22">19222 1368 228 0,'-9'-3'85'0,"6"3"-46"0,6 0-50 0,-3 0 13 15,0 0-4-15,0 0 3 16,3 3-27-16,3 5-9 16,2 0-51-16,-2 2-23 15</inkml:trace>
          <inkml:trace contextRef="#ctx0" brushRef="#br0" timeOffset="23">19430 1492 80 0,'0'0'33'0,"0"0"-18"0,0 8 4 0,3-3 18 16,-3 3-11-16,0 0-3 16,0 3-9-16,0 7-4 15,0 9-5-15,0-6 1 0,0-2 0 16,0-6 0-16,0 0-1 15,0 0 1-15,0-7 1 0,0 2 5 16,-3-8 5-16,3 0-5 16,0-19-2-1,0-2-5-15,0 2-6 16,3 1 0-16,3 2 3 16,0-3 1-16,0 6-4 15,0 3 1-15,0 2-2 16,3 2 0-16,-1 4 2 15,4 4 0-15,-3 4 0 16,0 2 2-16,0 2-1 16,0 6 2-16,-3 8 0 15,0-6 3-15,-3 1-3 16,0-6-2-16,0 0-5 16,-3-5 0-16,3 0-29 15,-3-8-13-15,0 0-38 16</inkml:trace>
          <inkml:trace contextRef="#ctx0" brushRef="#br0" timeOffset="24">19680 1233 192 0,'-6'-5'71'0,"9"10"-38"0,-3-5-39 16,0 5 18-16,3 11 2 15,0 8-3-15,0 10-1 16,0 3-5-16,0 8-2 0,0-2 1 0,0 2-2 16,0-6 1-16,0-2-4 15,0-10 0-15,-3-1-30 16,0-7-14-16,0-6-43 16</inkml:trace>
          <inkml:trace contextRef="#ctx0" brushRef="#br0" timeOffset="25">19546 1429 200 0,'-15'-6'74'0,"12"6"-40"0,0 0-35 0,3 0 15 15,0 0 1-15,0 0 5 16,6 0-8-16,3 0-2 15,6 0-6-15,12-2 4 0,2-3 4 16,-2-3-11-16,-6 2-2 16,-3 6-2-16,0-5-2 15,6 2-56-15,-7 3-24 16,-2 0-6 0</inkml:trace>
          <inkml:trace contextRef="#ctx0" brushRef="#br0" timeOffset="26">19918 1447 64 0,'-3'0'24'0,"3"0"-12"0,3 0 1 16,-3 0 11-16,0 0 1 15,0 0 2-15,0 0-4 16,0 0-2-16,0 0-9 16,0-5-3-16,3 2-5 15,0 3-3-15,0 0 2 0,0 0-4 0,3 0 0 16,0 0 5-16,-3 0 5 15,0 0 1-15,0 3 2 16,-3-3 5-16,0 0 1 16,0 5-7-16,-3-2-4 15,0 0-9-15,-3-1-1 16,0 4-41-16,3-6-16 16,0 0-22-1</inkml:trace>
          <inkml:trace contextRef="#ctx0" brushRef="#br0" timeOffset="27">19924 1683 96 0,'0'0'35'16,"3"-6"-18"-16,0 4-7 0,-3 2 14 0,0 0-2 16,0 0-1-16,3 2 0 0,-3-2 1 15,3 6 1-15,0-6 3 16,0 5-14-16,-3-5 0 15,0 0 1-15,0 3-7 0,-3 2-1 16,0-5-1-16,0 0 2 16,0 0-5-16,0 0-3 15,3-5-2-15,0 2 0 16,3-2 0-16,0 5 0 16,3-6 3-16,0 4 0 15,0 2 1-15,0 0 0 16,-3 0 4-16,0 0 2 15,-3 0 11-15,0 2 4 16,0 4-5-16,-3-6 1 16,-3 5-10-16,0-5-4 15,0 0 0-15,0 0 0 0,3 0-8 16,0 0-2-16,0 0-58 16,3 0-26-16,3 0-12 15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3T00:17:17.2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6678C1E5-DE93-47C9-99E1-14FFD9F6CB80}" emma:medium="tactile" emma:mode="ink">
          <msink:context xmlns:msink="http://schemas.microsoft.com/ink/2010/main" type="inkDrawing" rotatedBoundingBox="20337,386 25473,930 25152,3955 20017,3411" hotPoints="25239,830 25245,3424 20250,3436 20243,842" semanticType="enclosure" shapeName="Rectangle">
            <msink:sourceLink direction="with" ref="{BE890F5F-95D9-471A-AC71-C2032499AD43}"/>
          </msink:context>
        </emma:interpretation>
      </emma:emma>
    </inkml:annotationXML>
    <inkml:trace contextRef="#ctx0" brushRef="#br0">21716 847 68 0,'-3'-6'27'0,"3"6"-14"15,-6 6-4-15,6-6 9 0,-3 0-4 16,3 0 4 0,-9-6-6-1,-6 6-2-15,0 0-5 16,0 0-4-16,1-5 0 16,-4 2-1-16,3-2 2 15,-3 5 1-15,0-8 1 16,-6 8 2-16,-3-5-1 15,4 5 0-15,-1-5-3 16,-3 5 1-16,0 0 2 0,3 0 0 16,1 0 2-16,-1 0-4 0,0 0 0 15,3 0-3 1,-6-3-1-16,4 3 5 0,-1-5 2 16,0 5 0-16,3-6 1 15,0 6-4-15,-3-2-2 16,4 2 0-16,-4 0-1 15,-3 2 0-15,0-2 0 16,3 6 0-16,1-6 2 16,-1 5-1-16,0-5 2 15,0 3-2-15,0 2-1 16,-2-5 1-16,-4 0-1 16,0 0 2-16,0 5 3 15,0 3-4-15,1-3-1 16,2 3 0-16,-3-2 0 15,0-4 0-15,4 4 2 0,2-1-1 16,0 8-1-16,3 0 1 16,0-5-1-16,0 11 0 15,1-6 2-15,2 0-6 16,0 6 1-16,3-1-1 16,3 3 2-16,0 1-1 15,3 9 1-15,0 9 2 16,3-3 0-16,-3 3 0 15,7 5 2-15,-1 0-3 16,0 2-2-16,3 1 2 16,0 2 2-16,0 9 0 0,0-1 2 15,0 0-4-15,0 3 0 16,0-3 1-16,0 0 0 16,0-5-3-16,0 11 2 15,0-9 3-15,0 1 1 16,0-11-4-16,0-3 1 15,0 8 0-15,0-2 2 16,0 2-3-16,0-7-2 16,0 12 2-16,0-2 2 15,0 5 0-15,0-10-1 16,0-3 1-16,0 8 1 16,0-3-3-16,0-10 0 15,0 5 1-15,0-6 0 16,3 6-3-16,0 8 2 15,-1-8 1-15,-2-2 0 0,0 4 0 16,6 9 2-16,-6-11-1 16,3-6-1-16,0-2 3 15,-3-7 0-15,3-7-6 16,0-1 0-16,3-4-8 16,0-2-1-16,0 0 11 15,3 0 7-15,3 0-7 16,0-3-1-16,3 5 3 15,3 9 1-15,8-6-5 16,4-3 0-16,3-2 1 16,6-2 1-16,5-4-4 15,1 1-1-15,0-3 3 0,2 0 3 16,1 0-1 0,14-3-2-16,-2 0-1 0,-4 3 3 15,1-5 0-15,0 2 1 16,-1 0-5-16,-5-2-1 15,-1-3-2-15,10 0 2 16,-1-3-3-16,-5 3 1 16,-3-5 4-16,2 2 2 15,-5 3-3-15,-4 0 1 16,-2 8 2-16,0-5 1 16,5 2 1-16,7-2 0 15,-3 0-3 1,-4-3 0-16,7 0 4 15,-4-3-3-15,-5 0-1 0,-6 1-3 16,-1-1 1-16,1 0 1 16,6 3-1-16,2-8 4 15,-2 3 0-15,-3-3 3 16,-4 0 1-16,7 3-4 16,0 0 1-16,-7-1 2 15,-2 1 1-15,-3 2-4 16,-3 1 1-16,-4-1 4 15,-2 0 2-15,0 1 0 16,6-1-1-16,3-5-3 16,-7-2-2-16,4-1 3 15,3 3 0-15,-3 0-4 16,5 3-1-16,1 2 1 0,-6 3 2 16,-3 0 0-16,-1 0 2 15,-2 0-2-15,0 0-1 16,0 0 1-16,0 0-1 15,-4 0-3-15,7-2 2 16,6-1 1-16,-6 3 0 16,0-3 0-16,-4 3 0 15,1 0 0-15,-3 0 0 16,0 0 4-16,0 0 5 16,8 0-5-16,4-8-2 15,-6 0-4-15,0 3 1 0,6 3 3 16,-4-1 1-16,1 0-4 15,6 3 1-15,3 0-2 16,-7 6 0-16,-2-1 4 16,-3 0 1-16,-3-2-4 15,5-3 1-15,-8 2 0 16,9-2 2-16,0 3-3 16,0-11 0-16,-7 13 1 15,1-10 0-15,-3 10 0 16,0 1 0-16,0-4 0 15,-1 1 0-15,1 0-3 16,0-3 2-16,9 10 3 16,-3-15 1-16,-1 10-6 15,-2-5 0-15,0-5-1 0,-3 2-1 16,0 1 4-16,6 2 2 16,2 0-2-1,-2 0 0-15,-3 0-1 0,0 0 0 16,-3 0 2-16,-1 0 0 15,7-8 2-15,-3 10 1 16,-3-10-4-16,6 11 1 16,-4-3 0-16,7 0 2 15,0 0-3-15,-9 0 0 16,6 0 1-16,-7 0 0 16,1-8 0-16,-3 8 0 0,3 0 4 15,3 3 2-15,9-1-5 16,-10 1-2-16,-2-11 2 15,-6 3 1-15,6 10 2 16,-6 0 0-16,-3-10 0 16,0 10 0-16,0 1 2 15,-4-4 3-15,1 1-2 16,0 10 1-16,0-13-5 16,3 8-2-16,0-11 0 0,0 1-1 15,12-1 0-15,-3 3-3 16,2 0 2-16,-2-5 1 15,-3 2 2-15,-6 3 3 16,0-2 2-16,3 2-3 16,-9-3-3-16,3 0 2 15,0 1 0-15,3-9 3 16,2 1-3-16,-2-4 0 16,0 1-1-16,9 0-2 15,-3 2 1-15,-3 3 1 16,3-5-3-16,-6 2 0 15,-4 1 3-15,1-3 3 16,-6 2-4-16,6-2-3 16,-9-6 1-16,0-2 2 15,0-3 0-15,0 6-1 16,0 2 1-16,0-8-1 16,0 8 2-16,0 0 3 15,6 1-4-15,-3-1-1 16,-3-8 0-16,0-8 2 0,0 6-1 15,0 2-1-15,0 0 1 16,0 0-1-16,0 3-3 16,0 3 0-16,0-6 4 15,0 3 1-15,0-1 2 16,0-9 0-16,0 4-5 16,6 3 1-16,-3 1 0 15,0-1 2-15,-3 3 1 16,0 2 1-16,0-7-2 15,0-1-2-15,0-5-2 16,0 6-1 0,0-1 2-16,0 1 0 0,0 7 1 15,0-4 2 1,-3 1 1-16,3 4-4 0,-3-1 1 16,3-4-2-16,0 4-2 15,0-7 9 1,0 7-3-16,0-2 0 15,-6 5-4-15,6 3 1 16,0-3 1-16,0 5 0 16,0-2 0-16,0 5 0 15,0-5 0-15,0 0 0 16,0-14 0-16,6 1 0 16,-6-3-3-16,3 5 2 0,-3 0-1 15,0 3 0 1,0-5 2-16,3 7 2 0,-3-5-3 15,0 8-2-15,0 3 2 16,0-5 2-16,0-9 0 16,0 9-1-16,0-1 1 15,0 3-1-15,0-2-3 16,0 4 2-16,-3-9-1 16,3 7 0-16,0-3 2 15,0-7 0-15,0-6 0 16,0 6 0-16,0 4 0 15,0-4 2-15,0 7-3 16,0-4 0-16,0 7-4 16,0-3 1-16,0 1 2 15,0 2 1-15,0 0-4 16,0 0 1-16,0-10 2 16,0 7 3-16,0-2-2 0,0 2 0 15,0 6 3-15,0-5 3 16,0 4-7-16,0 1 0 15,0 0 0-15,0-6 3 16,0-2-2-16,-3-10 0 16,-3 4-4-16,6 3-1 15,-21 3 5-15,10 0 5 16,-7 2 0-16,0 1 3 16,3 2 0-16,-3 0 3 15,-3 0-3-15,0 3-2 16,-5 2-5-16,-1 3 0 15,0 1 0-15,-3-12 2 0,0 6-1 16,7-6-1-16,-4 6-2 16,-3 0 1-16,6 0 3 15,-14-1 1-15,5 6-1 16,-3-2 1-16,3 2-2 16,4 3 2-16,-10-3-2 15,6 2-1-15,0 1-2 16,-2 2 1-16,2-2 1 15,3 5 0-15,-3-5 0 16,1 2 0-16,-4 3-3 16,-3 0 0-16,-2-5-1 15,5 5 3-15,0 0-2 0,-8 0 1 16,2 5 2-16,-3-5 0 16,4 8 0-16,2-8 0 15,3 0-5-15,-8 0 1 16,2 8-3-16,0-3 0 15,-8-5-1-15,-4 6 0 16,-3-6 2-16,13 0 2 16,-4 0 2-16,9 0 1 15,4 0-4-15,-1 0 1 16,-6 0-3-16,7 0 0 16,-10 0 1-16,9 0 4 15,-8 0-1-15,-7 2 1 16,3 4 0-16,4-1 0 0,2-5 2 15,6 0 0 1,-11 0 0-16,5 5 0 0,6-5 0 16,-5 0 0-16,-1 3 0 15,-9-3 2-15,4 5-1 16,-1-5-1-16,4 5 3 16,2-5 2-16,-9 8 0 15,7-8 0-15,2 6-1 16,-3 2 0-16,-5-3 0 15,-10-2 0-15,4 2 2 16,-1 8 1-16,-8-5-3 16,-1-3-1-16,1 1-1 15,-10 2-2-15,1-3-13 16,2 3-6-16,-2 2-50 16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3T00:17:17.1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9AEF1A10-43A9-435D-B441-1BE25A142711}" emma:medium="tactile" emma:mode="ink">
          <msink:context xmlns:msink="http://schemas.microsoft.com/ink/2010/main" type="writingRegion" rotatedBoundingBox="6516,11941 6894,11941 6894,13467 6516,13467"/>
        </emma:interpretation>
      </emma:emma>
    </inkml:annotationXML>
    <inkml:traceGroup>
      <inkml:annotationXML>
        <emma:emma xmlns:emma="http://www.w3.org/2003/04/emma" version="1.0">
          <emma:interpretation id="{5F8C8AB1-5048-48D2-80F3-CF43C40055D3}" emma:medium="tactile" emma:mode="ink">
            <msink:context xmlns:msink="http://schemas.microsoft.com/ink/2010/main" type="paragraph" rotatedBoundingBox="6516,11941 6894,11941 6894,13467 6516,134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0B2AE0D-F11D-4D59-8F01-4DF7072D5969}" emma:medium="tactile" emma:mode="ink">
              <msink:context xmlns:msink="http://schemas.microsoft.com/ink/2010/main" type="line" rotatedBoundingBox="6516,11941 6894,11941 6894,13467 6516,13467"/>
            </emma:interpretation>
          </emma:emma>
        </inkml:annotationXML>
        <inkml:traceGroup>
          <inkml:annotationXML>
            <emma:emma xmlns:emma="http://www.w3.org/2003/04/emma" version="1.0">
              <emma:interpretation id="{B81144C6-48DA-4C66-B317-A7F8DEE1BDFC}" emma:medium="tactile" emma:mode="ink">
                <msink:context xmlns:msink="http://schemas.microsoft.com/ink/2010/main" type="inkWord" rotatedBoundingBox="6516,11941 6894,11941 6894,13467 6516,13467"/>
              </emma:interpretation>
              <emma:one-of disjunction-type="recognition" id="oneOf0">
                <emma:interpretation id="interp0" emma:lang="en-US" emma:confidence="0">
                  <emma:literal>•</emma:literal>
                </emma:interpretation>
                <emma:interpretation id="interp1" emma:lang="en-US" emma:confidence="0">
                  <emma:literal>7</emma:literal>
                </emma:interpretation>
                <emma:interpretation id="interp2" emma:lang="en-US" emma:confidence="0">
                  <emma:literal>1</emma:literal>
                </emma:interpretation>
                <emma:interpretation id="interp3" emma:lang="en-US" emma:confidence="0">
                  <emma:literal>r</emma:literal>
                </emma:interpretation>
                <emma:interpretation id="interp4" emma:lang="en-US" emma:confidence="0">
                  <emma:literal>M</emma:literal>
                </emma:interpretation>
              </emma:one-of>
            </emma:emma>
          </inkml:annotationXML>
          <inkml:trace contextRef="#ctx0" brushRef="#br0">7000 13467 60 0,'-3'0'24'0,"6"0"-12"0,-3 0 6 16,0 0 14-16,0 0-5 15,0 0-1-15,6 0-6 16,-6 0-3-16,0-2-3 0,0-1-1 15,0 0-7 1,0 1 0-16,0-1 1 0,0 0-1 0,0 1 1 16,0-4-2-16,0 4 0 15,0-6 5 1,-6-5-3-16,6-1 1 16,0 4-4-16,0-3-3 15,0-1 2-15,0 1 0 16,0-3 1-16,0 0 2 15,-3 1-1-15,3-1 2 16,-3-3-4-16,0-2 0 16,3-3 1-16,-3 0 0 15,0 1 0-15,0-1 0 16,3 0-2-16,-3 0 1 16,3 3 0-16,-3 0 1 15,0 2 0-15,0-2 2 16,3 0-1-16,0 0 2 15,0-3-4-15,0 3-2 0,0 0 0 16,3-1 1-16,-3-1 3 16,0-4 2-16,0-2-1 15,0 3 1-15,-3 2-2 16,3-5 2-16,-3 2-2 16,0 1 2-16,-3-1-2 15,0 4 0-15,-3 1-3 16,3-1 1-16,-3-7-2 15,0 4-1-15,0 2 1 16,1 0-1-16,-1 1 4 16,0-1 2-16,0 0-2 15,0-8-3-15,0 3 0 0,-3 3-1 16,0-4 2-16,0 1 1 16,-3 3-1-16,0-1-2 15,1 4 1-15,2 1-1 16,0 4 0-16,0-3 0 15,3 0-3-15,0-1 2 16,-3 7-1-16,3-1 0 16,0 2 2-16,3 1 0 15,-6 0 0-15,6 2 0 16,0 4-3-16,0 1 2 16,6 1-4-16,-3 2 1 15,-2 6-3-15,2 8 2 16,0 2 1-16,0 3-1 15,6 5 1-15,-3 0 0 16,-3 0 5-16,6 0 1 0,-3-2-3 16,3-3 1-16,-3-6 0 15,3 1 2-15,-3-3 1 16,0-3 1-16,0-5-2 16,0-5-2-16,2-6 1 15,-2-2-1-15,-5-3-3 16,2-5 2-16,0-3 1 15,0 0 2-15,0 0-1 16,0 1 2-16,0 2-4 16,3 2-2-16,0 3-1 15,0 6 3-15,6 2-5 16,3 2 0-16,-1 4-2 16,4 4 2-16,3 4 6 0,3-1 2 15,3 3-3-15,0 0 1 16,0 0-18-16,-1 0-8 15,-2 0-37-15,3 5-15 16,6 0-14 0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3T00:17:17.1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0AB6655E-E910-4A54-9248-E7E3DB312786}" emma:medium="tactile" emma:mode="ink">
          <msink:context xmlns:msink="http://schemas.microsoft.com/ink/2010/main" type="inkDrawing" rotatedBoundingBox="6277,13954 8488,13905 8489,13960 6279,14009" shapeName="Other"/>
        </emma:interpretation>
      </emma:emma>
    </inkml:annotationXML>
    <inkml:trace contextRef="#ctx0" brushRef="#br0">6398 13954 72 0,'-5'0'30'0,"5"3"-16"0,-3-1-6 16,3-2 13-16,0 0 1 16,3 3 4-16,0 0-5 15,2-1-3-15,1 1-2 16,0 0 0-16,3-1-8 15,3 1-3-15,0 2-1 0,3-2 4 16,3 0 3-16,0-1-4 16,3-2-2-16,5 0 2 15,-2 0 2-15,0 0-2 16,0 0-2-16,6-2 0 16,5 2-1-16,4 0-2 15,0 0 1-15,-4 0-2 0,4 0-1 16,0 2 1-16,2-2 1 15,1 0 1-15,-3 0 1 16,5 0 0-16,4 0 0 16,3 0 0-16,-4-2 2 15,1 2-3-15,0 0-2 16,-1 0 2-16,1-3 2 16,-4 0 0-16,-2 1 2 15,6-1-2-15,2 0 2 16,1 1-4-16,-3-1 0 15,-4 0-1-15,4 3-2 16,5 0 1-16,-8-2 1 16,-3-1-3-16,2 0 0 0,7 1 1 15,3 2 2-15,-4-3-1 16,-2 0-1-16,-1 1 3 16,-2-1 0-16,-3 1 3 15,-4-1 1-15,-2 0-3 16,-3 1-3-16,0-1 0 15,-1 0-1-15,1 1 0 16,0-1 2-16,-6 0-14 16,-4 3-5-16,-2 0-46 15,-6 3-21-15,-9 2-17 16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3T00:08:11.5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14480 9723 68 0,'-6'-5'27'0,"6"3"-14"0,0-1-7 16,0 3 11-16,0 0-3 15,0 0 2-15,0 0 0 16,0 0-1-16,0 0-5 15,0 0-2-15,0 0-2 16,0 0-1-16,0 0-3 16,0 3-2-16,0-3 1 0,0 2 1 15,-3 1 3-15,3-1-2 16,-3 6 0 0,3 0 3-16,0 0-3 0,0 0 0 15,0 5 1-15,-3-2 2 16,3 2-3-16,0 0-2 15,0-2 0-15,-3 0-1 16,0-1 2-16,3 3 3 16,-3 1-2-16,0 2-2 15,0 2 0-15,0 1 1 16,0 2-1-16,-3 5-1 16,3 6 1-16,-3 2 1 15,3-2-3-15,0-3-2 16,-3 0 2-16,0 3 0 15,0-3 5-15,0-2 2 16,-2-4-5-16,2 1-2 16,-3 3 0-16,3-1 0 0,0 1 1 15,0-1 2-15,0 1-1 16,3 4-1-16,-3 1 3 16,3 2 0-16,0-2-1 15,0-3-2-15,0 0-2 16,0 1 1-16,0-1 3 15,0-3 1-15,0-2-4 16,0 0 1-16,0 0 0 16,0-1 2-16,0 1-1 15,0 0 2-15,0 0 0 16,0 2 1-16,0 3-2 0,0 0-2 16,-3 3 1-16,3 0 1 15,-3-3-1-15,0 0-1 16,4 0 1-16,-4-5-1 15,0 0 0-15,0-3 2 16,0 3-3-16,-3 2-2 16,3 1 4-16,0 2 1 15,-3-3 0-15,0 6 1 16,3 5-2-16,0-2-1 16,0-1 1-16,0-5-1 15,0 0-3-15,0 0 2 16,0-2 1-16,0-4 2 0,0 1-1 15,0-3 2 1,-2 1-2-16,2-1-1 0,-3 0 1 16,0 3-1-16,0 0 0 15,-3-1 0-15,-3-1 2 16,3 4 1-16,0 3 3 16,0-5 1-16,0 0 1 15,0 0 2-15,1-3 1 16,-1-3 1-16,-3-2-6 15,0 3-2-15,-3-1 0 16,-3 1 2-16,0-3-1 16,1-1 0-16,-1-4-1 15,0 0 0-15,0-3-2 16,-6 2 1-16,3-2-2 0,1 0 2 16,-1 0-2-16,-3 0-1 15,-3 0 1-15,0-3-1 16,1 3 2-16,2 0 1 15,3-3 1-15,0 1 2 16,-5-1-1-16,5 0 2 16,0 0-4-16,0-2 0 15,0 0-1-15,0-1 1 16,-2 4-2-16,-1-4-1 16,0 4 1-16,-3-4 1 15,1 1 1-15,-1 0 1 16,0-1 0-16,3 1 2 15,3-1 1-15,4-2 1 16,5 0-2-16,0 0-1 0,3 0-6 16,3 0 1-16,3 0 0 15,0 0 0-15,3-2 0 16,0-1 2-16,3 1-6 16,0-1-1-16,6-5-1 15,0 0 2-15,6-3-5 16,6 1 1-16,3-1-1 15,2 1 1-15,1-4 2 16,-3 4 4-16,0 2 1 16,-6 0 1-16,0-3-3 15,0 3 2-15,-1 3 1 16,1 0 0-16,-3 0 0 16,3 2 0-16,-6-2 0 0,-3 2 2 15,-3 0-3-15,-3 3 0 16,0-2 1-16,-3 7 0 15,-6-5 0-15,-9 8 0 16,0 3 0-16,-5-1 0 16,-7 1 0-16,0-1 2 15,-3 4-1-15,1-1-1 16,-1 0 1-16,0 0-1 16,3-2 0-16,4-3 0 15,2 0 0-15,3 0 2 16,6-3-1-16,3 0-1 15,3-2-2-15,6 2-1 16,3 0-1-16,9 1 0 16,6 2 3-16,6 0 0 0,3 2 1 15,2 1 0-15,7 2-3 16,0 3 2-16,0 5 1 16,-4-2 0-16,-5 2 0 15,-3-5 2-15,-6-3-12 16,-3 0-6-16,3-2-27 15,-3-1-10-15,8-2-49 16</inkml:trace>
  <inkml:trace contextRef="#ctx0" brushRef="#br0" timeOffset="1">4729 9017 44 0,'3'-3'16'0,"-3"6"-8"0,0 0-12 0,0-3 2 16,0 5 1-16,3 0 0 16,0 6 3-16,-3 2 1 15,0 3 5-15,0 0 5 16,3 8-5-16,-3 5 0 16,0 0-2-16,0 5-1 15,0 1-3-15,0-1 1 16,0-2 0-16,0 2 1 15,0 6 2-15,-3 2 3 16,0 3 2-16,0 8 3 16,0 3-5-16,3-3-1 15,-3-8-4-15,3-3-1 16,0 0-1-16,-3 6-2 16,3-1-2-16,-3 4 1 15,3-1 10-15,0 0 3 16,0 3-5-16,-3-5-4 0,0-6-5 15,0 0 1-15,0 1 1 16,0-1 0-16,0 3 2 0,0-3 8 16,-3 3 3-16,3 0-4 15,0 3-1-15,0-6-4 16,0-5-3-16,0-2 0 16,0 2-1-16,0 0 0 15,0 3 0-15,3-1 0 16,-3 1 2-16,3-3 1 15,0 3 1-15,0-3 2 0,0 2 1 16,3-4-1-16,0-3-1 16,3-3-1-16,0-6 0 15,0-1-2-15,3-4 1 16,0 1 0-16,0-3 3 16,3-1-1-16,0 4 2 15,2-1-4-15,1 1 0 16,0 0-1-16,0 2-2 15,0 0 3-15,3-3 2 16,6 1-2-16,2-3 0 16,4 8-3-16,3-6-1 15,-3 3 5-15,-1-5 5 0,1 0-3 16,3-3-1-16,0 0 0 16,2-2 1-16,-2 0-5 15,-3-1-1-15,3-2 2 16,2 0 1-16,7 0-1 15,0-3-2-15,-1 1 3 16,4-1 0-16,0 0-1 16,-1 0-2-16,-2-2 3 15,-3 0 0-15,-4-1-1 16,4-2 1-16,3 0 0 16,2 3 3-16,1 0-8 15,-3-1 0-15,-7 1 2 16,4 2 2-16,9-5-3 15,-4 3-1-15,-2-3 3 16,-6 0 3-16,-3 0-3 0,2 5-1 16,4-5 0-1,3 6 0-15,-4-1 0 0,1-3 0 16,-6 1 0-16,-6 0 2 16,-7-1-1-16,1 1 2 15,-3-3-4-15,-3 0 0 16,3 0 1-16,-3 0 2 15,3 0-1-15,-3 0-1 16,-1 0 1-16,4 0-1 16,-3 0 0-16,0 0 0 15,0 0 0 1,-3 0 0 0,0 0 0-16,-3 0 0 0,-3 0-5 15,0 0-1-15,-1 0-2 16,-5 0 2-16,3-5 4 15,-3 5 1-15,3-6-2 16,0 4 2-16,-3-3 3 16,-3-1 1-16,-3 1-4 15,-2 0-1-15,-4-3 3 16,0 0 1-16,-6-3 2 16,3 3 0-16,-3 0-7 15,3 3 0-15,0 0 1 16,3-1 3-16,4 4-2 15,-1-1 0-15,3 3-1 16,3 0 0-16,3 0 0 0,0 0 0 16,9 5 0-16,6 1-2 15,2 2 5-15,7 0 3 16,0 0-3-16,3 5-3 16,3 0 1-16,2 0 2 15,4-2-2-15,-3-1 0 16,-3 1 1-16,-7 0 2 15,-2-1-3-15,-6-2-2 16,-6 0 4-16,-9 0 1 16,-6 0 4-16,-9 0 3 15,-9 0 0-15,-2 0 0 16,-1 0-5-16,0 2-3 16,0-2 0-16,3 0 1 0,1 0-1 15,2-3-1-15,3 1-10 16,6-4-6-16,3 4-39 15,0-1-14-15,6 0-28 16</inkml:trace>
  <inkml:trace contextRef="#ctx0" brushRef="#br0" timeOffset="2">9601 7091 72 0,'0'0'30'0,"0"0"-16"0,0 0-14 0,0 0 7 0,0 2-4 16,0 1-2-16,-3 0 2 16,0-1 0-16,0 1-1 15,0 0-2-15,0-3 3 16,0 0 2-16,3 0 7 16,0 0 2-16,0 0-5 15,0 0-1-15,0 0-2 16,0 0-1-16,0 0-1 15,3 2 0-15,3 1 2 16,3 2 3-16,6 1 2 16,9-1 3-16,9 0-7 15,2-2 2-15,10-3 4 0,18 0-5 16,2 0 0-16,7 0-2 16,2-3-1-16,3 1 1 15,13-1 3-15,-7 0-6 0,0 3-2 16,1-2-1-16,-10-1 2 15,-3 0-3 1,1 1 0-16,-10-1 3 0,-8 0 1 16,-12 3 3-16,-10-2 3 15,-5-1 0-15,-6 3 0 16,-6-3-3-16,-3 3-1 16,0-2-3-16,-6-1 1 15,0 0-2-15,-3 1-1 16,-3-1 1-16,0 3-1 15,0 0-11-15,-3-2-3 16,0-1-24-16,-3 0-8 16,-3 1-40-16</inkml:trace>
  <inkml:trace contextRef="#ctx0" brushRef="#br0" timeOffset="3">10694 6953 92 0,'-12'-37'35'0,"9"37"-18"0,0-2-18 15,3 2 7-15,0 0 0 16,0 0 3-16,9 2-2 16,0 1-2-16,6 0 0 0,5-1-1 15,10 3-2-15,9 9 1 16,0 2-2-16,-4-1-1 15,-5 4 1-15,-3-1-1 16,-3 4 6-16,-9-1 4 16,-7 0 12-16,-5-3 8 15,-9-2-4-15,-8 0-3 16,-13-3-13-16,0 3-4 16,0 0 0-16,0 0-3 0,4 0 0 15,-1 0-3-15,3 0-1 16,0 2 1-16,6 1 2 15,0-3-45-15,6 5-21 16,6 5-16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3T00:17:17.1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81A4A835-6652-4E32-802D-B1FFE7E21E5C}" emma:medium="tactile" emma:mode="ink">
          <msink:context xmlns:msink="http://schemas.microsoft.com/ink/2010/main" type="inkDrawing" rotatedBoundingBox="6468,15323 8680,15341 8679,15389 6467,15372" shapeName="Other"/>
        </emma:interpretation>
      </emma:emma>
    </inkml:annotationXML>
    <inkml:trace contextRef="#ctx0" brushRef="#br0">6583 15341 104 0,'-3'0'41'0,"3"-6"-22"0,0 12-22 0,0-6 6 16,3 2 12-16,3 1 10 16,0-1 0-16,6-2 3 15,3 0-5-15,0 0-2 16,2 0-11-16,10 0 0 0,6 0 1 15,3 0-6-15,-1 3-1 0,4 2 0 16,3 1 2-16,2-1-1 16,4-5 2-1,6 3 0-15,5-3 3 16,1 0-1-16,-4 2 0 0,4 1-3 16,-4 0-1-16,4-3-3 15,-7 0 1-15,4 0 0 16,3 0 3-16,-4-3-3 15,-5 3-2-15,2 0 0 16,-2 0 1-16,2 0-1 16,-5-3-1-16,-3 3 3 15,2 0 0-15,4-2 1 16,0-1 0-16,-4 3 0 16,-5 0 2-16,0 0-1 15,-4 0 0-15,1 0-1 16,0 3 0-16,-1-3-5 15,1 0-1-15,0 0 1 0,-1 0 2 16,4 0 0-16,0 0-1 16,-4 0 3-16,1 0 0 15,-9 0-4-15,0 2-1 16,-4-2 1-16,-2 0 0 16,-3 0 1-16,-3-2 2 15,-6-1-23-15,0-2-8 16,-3-1-79-1,-3 1-49-15,-3-5 64 16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3T00:17:17.1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C1098DEF-F9FF-455D-AA2A-212494B268C4}" emma:medium="tactile" emma:mode="ink">
          <msink:context xmlns:msink="http://schemas.microsoft.com/ink/2010/main" type="inkDrawing" rotatedBoundingBox="16341,15217 18666,15272 18664,15319 16340,15265" shapeName="Other">
            <msink:destinationLink direction="from" ref="{AF123A2E-D511-49CC-9451-E02BEFDD59BB}"/>
            <msink:destinationLink direction="to" ref="{AF123A2E-D511-49CC-9451-E02BEFDD59BB}"/>
          </msink:context>
        </emma:interpretation>
      </emma:emma>
    </inkml:annotationXML>
    <inkml:trace contextRef="#ctx0" brushRef="#br0">16459 15259 222 0,'0'0'29'0,"0"0"-8"0,0 0-4 16,0 0-1-16,-3 0-1 16,0 0-3-16,3 0-2 15,0 0-4-15,0 0-1 16,0 0 1-16,12-3 1 15,0 3-1 1,0 0-4-16,3 0 2 16,0 0-3-16,0 0-1 15,0 0 1-15,-1 3-1 16,4-1 0-16,3 1 2 16,-3-3-1-16,0 0-1 15,0 0 1-15,0 0-1 16,2 0 4-16,1 0 5 15,3 0-3-15,0 0 2 16,-3 0-5-16,0 0 0 0,-4 0 1 16,4 0 0-16,0 0-2 15,0 0-2-15,0 0 3 16,0 0 0-16,-4 0-4 16,4 0 1-16,0 0 0 15,-3 0 0-15,3 0 0 16,3 0 0-16,-4 0-3 15,-2 0 2-15,0 0-1 16,3 0-2-16,0 0 5 16,3 0 3-16,-1 0-3 15,1 0-1-15,3 0 0 0,-3 0 2 16,9 0-3 0,-7 0 0-16,4 2 1 0,-3 1 0 15,0 0 2-15,0-1 1 16,-4-2-4-16,4 0-1 15,-3 0 1-15,0 0 0 16,0 0 1-16,-4 0 0 16,4 0 2-16,-3 0 1 15,3 0-4-15,-3 0-1 16,0 3 1-16,-4-3 2 16,1 3 2-16,3-1 1 15,0 1-2-15,0 0-2 16,0-1-2-16,-1 1 1 15,1-3-1-15,3 3-2 0,-3-1 3 16,3-2 2-16,3 0 0 16,-4 0-1-16,-2 0 1 15,6 0 1-15,-3 0-3 16,3 0-2-16,-1 0 2 16,1 0 0-16,0 0 3 15,0 0 1-15,3 3-4 16,-4 0 1-16,1-1 0 15,0-2 0-15,-3 3 0 16,2-3 0-16,4 0 0 16,0 0 2-16,-3-3-1 15,0 1-1-15,2-1-2 0,1 3 1 16,0 0 1 0,-3 0 0-16,5 0 2 15,-2 3 1-15,-3-1-4 0,0 1-1 16,-3-3 3-16,-10 0 1 15,1 0-11-15,-3-3-7 16,-3-2-60 0,3-3-66-16,-3-13 31 15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3T00:17:17.2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BE890F5F-95D9-471A-AC71-C2032499AD43}" emma:medium="tactile" emma:mode="ink">
          <msink:context xmlns:msink="http://schemas.microsoft.com/ink/2010/main" type="writingRegion" rotatedBoundingBox="20617,1120 23968,1066 23988,2311 20637,2364">
            <msink:destinationLink direction="with" ref="{6678C1E5-DE93-47C9-99E1-14FFD9F6CB80}"/>
          </msink:context>
        </emma:interpretation>
      </emma:emma>
    </inkml:annotationXML>
    <inkml:traceGroup>
      <inkml:annotationXML>
        <emma:emma xmlns:emma="http://www.w3.org/2003/04/emma" version="1.0">
          <emma:interpretation id="{1C5C5CDC-4B19-4F5B-A971-B56C544CD705}" emma:medium="tactile" emma:mode="ink">
            <msink:context xmlns:msink="http://schemas.microsoft.com/ink/2010/main" type="paragraph" rotatedBoundingBox="20881,1114 21372,1114 21372,1611 20881,161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1CA82A6-5637-4578-8C19-66B37CEF7DA9}" emma:medium="tactile" emma:mode="ink">
              <msink:context xmlns:msink="http://schemas.microsoft.com/ink/2010/main" type="inkBullet" rotatedBoundingBox="21182,1056 21373,1590 20930,1749 20739,1216"/>
            </emma:interpretation>
            <emma:one-of disjunction-type="recognition" id="oneOf0">
              <emma:interpretation id="interp0" emma:lang="en-US" emma:confidence="0">
                <emma:literal>•</emma:literal>
              </emma:interpretation>
              <emma:interpretation id="interp1" emma:lang="en-US" emma:confidence="0">
                <emma:literal>x</emma:literal>
              </emma:interpretation>
              <emma:interpretation id="interp2" emma:lang="en-US" emma:confidence="0">
                <emma:literal>+</emma:literal>
              </emma:interpretation>
              <emma:interpretation id="interp3" emma:lang="en-US" emma:confidence="0">
                <emma:literal>*</emma:literal>
              </emma:interpretation>
              <emma:interpretation id="interp4" emma:lang="en-US" emma:confidence="0">
                <emma:literal>y</emma:literal>
              </emma:interpretation>
            </emma:one-of>
          </emma:emma>
        </inkml:annotationXML>
        <inkml:trace contextRef="#ctx0" brushRef="#br0">21046 1283 108 0,'-9'-5'41'16,"12"10"-22"-16,0-5 0 0,-3 0 16 0,0 0-6 15,0 0-2-15,0 0-7 16,0 0 0-16,0 0-11 15,6 0-5-15,-3 0-1 0,3 0 4 16,-3-5 4-16,3-3-2 16,0 3 0-16,0-9-5 15,0 4-3-15,0 2 0 16,0-11-1-16,0 6 0 16,-3-3 2-16,0 3-1 15,0 0 2-15,0 2-4 16,0 3 0-16,0 3 1 15,0-3 0-15,0 3 0 0,-1 5 0 16,1-5-3-16,0 2 2 16,0 3 1-16,-3 0 0 15,0 0-3-15,0 0 2 16,3 0 1-16,0 3 0 16,0 7 0-16,0-2 2 15,0 5 1-15,3 6 3 16,-3-1 1-16,0 9 3 15,0-1 4-15,-3 6 1 16,0-3-6-16,0 3-1 16,0-6-2-16,0 1 1 15,3-1-4-15,-3-2-2 16,0-5 0-16,0-4-1 0,0-4 0 16,0 2 0-16,0-5-22 15,-3-3-10-15,0-5-28 16,3 3-10-16,-3-3-25 15</inkml:trace>
        <inkml:trace contextRef="#ctx0" brushRef="#br0" timeOffset="1">21013 1611 124 0,'-17'0'49'0,"17"0"-26"0,-3 0-7 0,3 0 16 15,0 0-13-15,0-5-3 16,3 5-4-16,-3 0 0 15,6 0-6-15,2 0 14 0,4 0 8 16,3-3 1-16,3 3 1 16,6 0-4-16,3-5-1 15,2 5-8-15,7-5-2 16,0 2-7-16,0 3-3 0,-1 0-2 16,-2 0 0-16,0 0-2 15,0 3-1-15,-7-3 3 16,-5 0 0-16,-3 0-1 15,-6 0 1-15,-3 0-4 16,0 0 0-16,-3 0-26 16,-3-3-9-16,-3 3-57 15,3-5-25-15,-3 5 18 16</inkml:trace>
      </inkml:traceGroup>
    </inkml:traceGroup>
    <inkml:traceGroup>
      <inkml:annotationXML>
        <emma:emma xmlns:emma="http://www.w3.org/2003/04/emma" version="1.0">
          <emma:interpretation id="{A83B0611-396F-4436-801B-D001E220EAF1}" emma:medium="tactile" emma:mode="ink">
            <msink:context xmlns:msink="http://schemas.microsoft.com/ink/2010/main" type="paragraph" rotatedBoundingBox="20628,1854 23979,1800 23988,2311 20637,23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E035E6C-AEBE-4991-94FD-7DEF11313691}" emma:medium="tactile" emma:mode="ink">
              <msink:context xmlns:msink="http://schemas.microsoft.com/ink/2010/main" type="line" rotatedBoundingBox="20628,1854 23979,1800 23988,2311 20637,2364"/>
            </emma:interpretation>
          </emma:emma>
        </inkml:annotationXML>
        <inkml:traceGroup>
          <inkml:annotationXML>
            <emma:emma xmlns:emma="http://www.w3.org/2003/04/emma" version="1.0">
              <emma:interpretation id="{7D50A841-76FC-4FF4-BC22-6AAB82AE26AA}" emma:medium="tactile" emma:mode="ink">
                <msink:context xmlns:msink="http://schemas.microsoft.com/ink/2010/main" type="inkWord" rotatedBoundingBox="20628,1854 21457,1840 21465,2351 20637,2364"/>
              </emma:interpretation>
              <emma:one-of disjunction-type="recognition" id="oneOf1">
                <emma:interpretation id="interp5" emma:lang="en-US" emma:confidence="1">
                  <emma:literal>(b):</emma:literal>
                </emma:interpretation>
                <emma:interpretation id="interp6" emma:lang="en-US" emma:confidence="0">
                  <emma:literal>(6):</emma:literal>
                </emma:interpretation>
                <emma:interpretation id="interp7" emma:lang="en-US" emma:confidence="0">
                  <emma:literal>(b)'.</emma:literal>
                </emma:interpretation>
                <emma:interpretation id="interp8" emma:lang="en-US" emma:confidence="0">
                  <emma:literal>{b):</emma:literal>
                </emma:interpretation>
                <emma:interpretation id="interp9" emma:lang="en-US" emma:confidence="0">
                  <emma:literal>(b]:</emma:literal>
                </emma:interpretation>
              </emma:one-of>
            </emma:emma>
          </inkml:annotationXML>
          <inkml:trace contextRef="#ctx0" brushRef="#br0" timeOffset="2">20882 1855 80 0,'0'-3'33'0,"0"3"-18"0,-3 0 4 16,3 0 16-16,-3 0-13 15,-2 5-2-15,-4 3-1 16,-3 6 0-16,-3 4-10 16,-3 9-1-16,-3 7 2 0,3 6-4 15,3 5 2-15,3 0-5 16,7 0 0-16,5-3-3 15,8 0-1-15,4-7 1 16,9-4 0-16,3-9-16 16,0-4-6-16,0-7-58 15</inkml:trace>
          <inkml:trace contextRef="#ctx0" brushRef="#br0" timeOffset="3">21070 1929 140 0,'-6'-3'52'0,"6"6"-28"0,0 5-19 15,0-6 13-15,0 9-4 16,0 2 0-16,3 14-6 15,0-1 0-15,-3 6-5 16,3 0 7-16,-3-6 3 0,0 3 0 16,0-5 0-16,0-3-5 15,-3-5 0-15,0-3-3 0,3 1 0 16,0-7 3-16,0-1 3 16,0-12-6-1,3-1-3-15,0 1-1 16,3-7-4-16,0 0 2 15,3 0-1-15,0 2-2 16,3 3 0-16,0-3 3 16,2 9-2-16,4 2 1 15,0 0 0-15,-3 5 0 16,0 3 4-16,-3 0 1 16,-3 3 5-16,-3 4 5 0,-3-1 2 15,-3 4 3-15,-6-5-8 16,-6 1-1-16,-3-4-3 15,-3-2-1-15,-3-3-10 16,-3 3-4-16,7-8-15 16,2 0-5-16,0 0-16 15,3-8-4-15,3 3-95 32,9-13 61-32</inkml:trace>
          <inkml:trace contextRef="#ctx0" brushRef="#br0" timeOffset="4">21207 1897 116 0,'-3'-5'44'0,"6"5"-24"0,0 0-24 15,6 5 30-15,0 3-8 16,3 5-1-16,3 6-1 16,2 7-9-16,1 6 9 0,0 8 4 15,-3-6 7-15,-6 8 6 16,-6-2-7-16,-6 0-3 16,-3-1-9-16,-3-7-4 15,-3 0-3-15,0-6-2 0,0-4-17 16,-12-9-48-1,4-11-10-15,2-2-31 16</inkml:trace>
          <inkml:trace contextRef="#ctx0" brushRef="#br0" timeOffset="5">21543 2088 104 0,'0'0'41'0,"3"5"-22"0,-3-5-9 0,0 0 14 0,0 0 2 15,0 0 4-15,0 0-3 16,0 0-2-16,-3 3-13 16,0-3-1-16,0-3 0 0,0 3-6 15,3-5-1-15,-3-1-2 16,3 4-2-16,3-9-4 15,3 6 0-15,0 2 2 16,0 3 1-16,3 0-4 16,-3 0 1-16,0 0 4 15,-6 0 2-15,0 3 6 16,-3 2 7 0,0 0-23-16,-3 1-9 15,0-4-47 1,3 4-52-16,0 2 30 15</inkml:trace>
          <inkml:trace contextRef="#ctx0" brushRef="#br0" timeOffset="6">21552 2302 64 0,'0'0'27'0,"0"0"-14"0,3 0-2 0,-3 0 12 0,0 0 3 16,0 0 2-16,0 0-4 16,3 3-3-16,-3 2 6 15,0-5 3-15,-3 5-16 16,0-2 3-16,0-1 1 0,0 1-8 15,0-3-3-15,0 0-4 16,0 0 0-16,3 0-4 16,0-3 0-16,3 3-4 15,0 0 1-15,-3 0 2 16,6 0 1-16,0 0-2 16,-6 0 0-16,3 3 8 0,-3-3 4 15,0 0 4-15,0 0 5 16,0 5-6-16,-3-5-2 15,0 0-3-15,-3 0-2 16,0 0-8-16,3 0 0 16,0 0-34-16,0 0-13 15</inkml:trace>
        </inkml:traceGroup>
        <inkml:traceGroup>
          <inkml:annotationXML>
            <emma:emma xmlns:emma="http://www.w3.org/2003/04/emma" version="1.0">
              <emma:interpretation id="{B16CB867-C498-4532-8C7A-E859796FB272}" emma:medium="tactile" emma:mode="ink">
                <msink:context xmlns:msink="http://schemas.microsoft.com/ink/2010/main" type="inkWord" rotatedBoundingBox="21933,1921 23944,1718 23989,2164 21978,2367"/>
              </emma:interpretation>
              <emma:one-of disjunction-type="recognition" id="oneOf2">
                <emma:interpretation id="interp10" emma:lang="en-US" emma:confidence="1">
                  <emma:literal>counter:</emma:literal>
                </emma:interpretation>
                <emma:interpretation id="interp11" emma:lang="en-US" emma:confidence="1">
                  <emma:literal>counter =</emma:literal>
                </emma:interpretation>
                <emma:interpretation id="interp12" emma:lang="en-US" emma:confidence="0">
                  <emma:literal>Counter =</emma:literal>
                </emma:interpretation>
                <emma:interpretation id="interp13" emma:lang="en-US" emma:confidence="0">
                  <emma:literal>Mounter =</emma:literal>
                </emma:interpretation>
                <emma:interpretation id="interp14" emma:lang="en-US" emma:confidence="0">
                  <emma:literal>mounter =</emma:literal>
                </emma:interpretation>
              </emma:one-of>
            </emma:emma>
          </inkml:annotationXML>
          <inkml:trace contextRef="#ctx0" brushRef="#br0" timeOffset="7">22192 2133 100 0,'-3'-8'38'0,"3"2"-20"0,-3 1-4 16,3 5 17-16,-3-3-2 0,0 1 1 15,0 2-6-15,-6 0-3 16,0 2-11-16,-3 6-2 0,1-2 2 15,-4 4-6-15,3 6 0 16,0 0 0-16,3 8 0 16,3-6-7-16,3 3 0 15,3-2 1-15,9-3 3 16,3 2-5-16,3-7-1 16,0-3-34-16,2-3-13 15,4-5-29 1</inkml:trace>
          <inkml:trace contextRef="#ctx0" brushRef="#br0" timeOffset="8">22296 2154 124 0,'-15'5'49'0,"6"-2"-26"0,7 2-18 16,-1 0 11-16,-3 3-3 15,0 3 0-15,0 2 1 16,0 8 4-16,3-2-10 15,3-6 0-15,6 3 2 0,3 0-4 16,3-8 2-16,2 0 4 16,1-6 2-16,3-4-1 15,0-1 2-15,-3-8-4 16,-3 3-1-16,-3-2-6 16,-6-1-1-16,-3 1 5 15,-6 2 5-15,0-6-7 0,-3 4-1 16,0-3-14-1,0 5-4-15,0 2-16 16,0 4-7-16,3-4-24 16,0 6-54-16,3-5 19 15</inkml:trace>
          <inkml:trace contextRef="#ctx0" brushRef="#br0" timeOffset="9">22415 2146 108 0,'-3'2'41'0,"3"-4"-22"0,3 7-14 0,0 3 13 0,-3-3 1 16,0 6 3-1,3 5-3-15,0 0 0 0,3 7-10 16,0-9 1-16,3 2 3 0,3-3-3 16,0 3 0-16,0-11-4 15,0 3-1-15,3-8-1 16,0-5 0-16,-1-3-2 15,1-6-2-15,-9 1-6 16,0-3-4-16,-3 0 6 16,-3 3 1-16,0-5 5 15,-6 4-1 1,0 7-1-16,3 4 1 16,0 3-1-16,0 5 0 15,0 6 2-15,3-6-3 0,0 8 0 16,6 1 1-1,0 1 0-15,3-1-5 16,0-4-1-16,0 1-35 0,0-1-15 16</inkml:trace>
          <inkml:trace contextRef="#ctx0" brushRef="#br0" timeOffset="10">22656 2185 140 0,'-3'11'55'0,"6"-3"-30"0,-3 18-10 0,0-12 18 0,0-6-14 16,3 2-3-16,-3-2-10 16,3 0-4-16,0-3-1 15,-3 1-4-15,0-6 2 0,0 0-6 16,0 0 0-16,3-6-2 15,0-4 1-15,0-3 0 16,0-1 0-16,6 1 2 16,0 0 2-16,0-3 2 15,0 5 1-15,0 3 3 16,3 1 1-16,-3 4 5 16,-3 3 5-16,9 3-1 15,-6 4 1-15,2 1-3 16,-2 8-1-16,-3 5-1 0,3-7 2 15,-6-1-7-15,0 0-2 16,0-5-14 0,-3 3-5-16,3-9-120 15,6-4 44 1</inkml:trace>
          <inkml:trace contextRef="#ctx0" brushRef="#br0" timeOffset="11">22969 1842 160 0,'0'-3'60'0,"3"-8"-32"0,-3 17-35 16,0-1 10-16,3 3 12 15,-3 10 7-15,0 3-10 16,0 17-5-16,3 4-4 15,-3 0 2-15,0 1 4 0,0-1-5 16,0-2 0-16,0-6-2 16,3-8 1-16,-3-2-33 15,0-5-14-15</inkml:trace>
          <inkml:trace contextRef="#ctx0" brushRef="#br0" timeOffset="12">22850 2080 220 0,'-9'0'85'0,"-3"-11"-46"0,21 3-43 0,-3 8 13 15,0 0 4-15,3 0 3 16,6-5-3-16,3-3-3 15,2 3-5-15,4-1-10 0,3 4-5 16,0-6-41-16,-3 5-16 16,2 0-26-16</inkml:trace>
          <inkml:trace contextRef="#ctx0" brushRef="#br0" timeOffset="13">23127 2111 156 0,'-9'8'57'0,"12"-8"-30"0,3 6-29 16,0-4 11-16,0 4 14 15,3-4 7-15,-3 1-9 16,8-3-2-16,-2 0-11 16,3 0-3-16,-6-3-1 0,9 1-2 15,-6-9 1-15,6-2-2 16,-6 2-1-16,-9-7-4 15,-6 2-4-15,-6 3-1 16,3-1-4-16,-9 4-2 16,3 4 2-16,-6 6 0 15,-3 0 8-15,9 6 4 16,-5 10 8 0,8 2 6-16,-3-5-1 0,6 6 1 15,0-3 1-15,6 2 2 16,3 1-9-16,3-6-2 15,3 6-3-15,0-4 1 16,3-1-22-16,-1-1-9 16,1-3-48-1,6-15-43-15,-3 3 43 0</inkml:trace>
          <inkml:trace contextRef="#ctx0" brushRef="#br0" timeOffset="14">23335 2064 132 0,'-3'10'49'0,"3"-2"-26"0,3 3-25 16,-3-6 11-16,6 6 11 15,0 2 10-15,0 3-5 16,-3 0 0-16,3 2-14 16,0-5-4-16,-3 1-1 0,0 4-1 15,0-10 0-15,-3 0-1 16,0-3 0-16,0-5 13 15,0-5-5-15,0-3-1 16,0 0 2 0,0-5 2-16,0 0-11 0,6 0-1 15,-3-3-1-15,9 2 1 16,-3 1-4-16,-1-3-1 16,4 3-2-16,12-5 0 15,-6 4-11-15,0 4-2 16,0 2-43-16,3 8-18 15,2-8-12 1</inkml:trace>
          <inkml:trace contextRef="#ctx0" brushRef="#br0" timeOffset="15">23954 1982 220 0,'-21'0'85'0,"21"2"-46"0,0 4-19 0,0-6 24 16,0 0-9-16,0 0-1 15,6 0-17-15,0 0-8 16,3 0-5-16,0 0-4 0,6 0 1 15,0 0-8-15,3 0 0 16,0-6-24-16,0 4-9 16,-4 2-30-16,-2-6-13 15,-3 6-14 1</inkml:trace>
          <inkml:trace contextRef="#ctx0" brushRef="#br0" timeOffset="16">23933 2122 228 0,'0'0'88'0,"0"0"-48"0,6 0-27 0,0 3 22 0,0-1-16 15,3 4-3-15,3-6-10 16,0 0-4-16,9 0-1 16,-3 0-17-16,3-6-6 0,-4 4-60 15,1-1-63 1,0 0 40-16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3T00:18:32.8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16459 15259 222 0,'0'0'29'0,"0"0"-8"0,0 0-4 16,0 0-1-16,-3 0-1 16,0 0-3-16,3 0-2 15,0 0-4-15,0 0-1 16,0 0 1-16,12-3 1 15,0 3-1 1,0 0-4-16,3 0 2 16,0 0-3-16,0 0-1 15,0 0 1-15,-1 3-1 16,4-1 0-16,3 1 2 16,-3-3-1-16,0 0-1 15,0 0 1-15,0 0-1 16,2 0 4-16,1 0 5 15,3 0-3-15,0 0 2 16,-3 0-5-16,0 0 0 0,-4 0 1 16,4 0 0-16,0 0-2 15,0 0-2-15,0 0 3 16,0 0 0-16,-4 0-4 16,4 0 1-16,0 0 0 15,-3 0 0-15,3 0 0 16,3 0 0-16,-4 0-3 15,-2 0 2-15,0 0-1 16,3 0-2-16,0 0 5 16,3 0 3-16,-1 0-3 15,1 0-1-15,3 0 0 0,-3 0 2 16,9 0-3 0,-7 0 0-16,4 2 1 0,-3 1 0 15,0 0 2-15,0-1 1 16,-4-2-4-16,4 0-1 15,-3 0 1-15,0 0 0 16,0 0 1-16,-4 0 0 16,4 0 2-16,-3 0 1 15,3 0-4-15,-3 0-1 16,0 3 1-16,-4-3 2 16,1 3 2-16,3-1 1 15,0 1-2-15,0 0-2 16,0-1-2-16,-1 1 1 15,1-3-1-15,3 3-2 0,-3-1 3 16,3-2 2-16,3 0 0 16,-4 0-1-16,-2 0 1 15,6 0 1-15,-3 0-3 16,3 0-2-16,-1 0 2 16,1 0 0-16,0 0 3 15,0 0 1-15,3 3-4 16,-4 0 1-16,1-1 0 15,0-2 0-15,-3 3 0 16,2-3 0-16,4 0 0 16,0 0 2-16,-3-3-1 15,0 1-1-15,2-1-2 0,1 3 1 16,0 0 1 0,-3 0 0-16,5 0 2 15,-2 3 1-15,-3-1-4 0,0 1-1 16,-3-3 3-16,-10 0 1 15,1 0-11-15,-3-3-7 16,-3-2-60 0,3-3-66-16,-3-13 31 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3T00:19:06.8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24445 1886 172 0,'-6'6'66'0,"6"-6"-52"0,-3 0 12 16,3 0 1-16,0 0-4 15,0 0 0-15,0 0 1 16,0 0 0-16,0 0-13 16,0 0 2-16,0 0 3 0,0 0-4 0,0 0-2 15,0 0-3-15,0 0 0 16,0 0 0-16,0 0 1 15,-5 0-2-15,5 0 1 16,0 0-2-16,0 0 2 16,0 0-2-16,0 0 0 15,0-6 12-15,0 4 8 16,0 2-14-16,5-5-6 16,-2-1-4-16,6-2-1 15,0 0 0-15,0-2 2 16,0 2-1-16,-3 0 2 15,3 3-18-15,6-6-6 0,-9 8 10 16,3-2 5-16,3 5 0 16,-3 0 2-16,0 0-3 15,-3 0 2-15,-1 5 1 16,1 3-1-16,-3 3 4 16,-3 5 2-1,0 2 0-15,-3 1 2 0,-3 2 0 16,-2 0 3-16,-4 3-3 15,3-3 0-15,-3 6 1 16,0-1 0-16,0 1-2 16,-3 2-2-16,3-3 1 15,3-5-1-15,3 0 0 0,-3-5 0 16,0 0-3-16,4-5 2 16,2 2 1-1,3-10 2-15,3 7-1 16,-3-10-1-16,8 3 1 15,1-3-1-15,0 5 0 16,3-5-3-16,0 5 2 16,6-5 1-16,-6 0 2 15,9 3-1-15,-3 0-1 16,-1-1-2-16,-2 4 1 16,3-6 1-16,-6 2 2 15,3-2-1-15,-9 3 2 16,3-3-4-16,-3 3-2 15,-6-3-73-15,0 0-32 16,3 0 50-16,-3 0 25 16</inkml:trace>
  <inkml:trace contextRef="#ctx0" brushRef="#br0" timeOffset="1672.5355">20853 2818 228 0,'-6'2'85'0,"0"9"-66"0,9-16 16 16,-3 5 6-16,3-3-15 15,0-2-3-15,6 5-7 16,0-8 0-16,2 3-9 15,1-6 0-15,0 0 3 0,3 1-6 0,0 2 0 16,0 3-4-16,0 5-1 16,3 0-1-16,0 0-2 15,-1 5 3-15,-2 5 0 16,-3 6 1-16,-9 0 2 16,-3 3-3-16,-6 13 0 15,-6-1-1-15,-3 14 0 16,-2 0 2-16,-4-2 2 15,0-6-1-15,0-3-1 16,3-2 3-16,3-6 0 16,3-7 3-16,3-3 1 0,4-3 10 31,2-3 6-31,3-4-12 0,5-4-6 0,4-2-6 16,6-2-2-16,6-1 2 15,6 0 0-15,9 3 1 16,5 0 0-16,-2 0-3 15,-6 6 2-15,-3-4 1 16,-4 4 2-16,-2-4-12 16,-6 1-6-16,-6 0-84 15,-3 2-36-15,0 0 69 16,-3-2 34-16</inkml:trace>
  <inkml:trace contextRef="#ctx0" brushRef="#br0" timeOffset="7752.8112">13905 14375 156 0,'-6'2'60'0,"3"-9"-47"0,0 14 72 31,0-4-38-15,1-3-11-16,-1 0-16 16,0 0-6-16</inkml:trace>
  <inkml:trace contextRef="#ctx0" brushRef="#br0" timeOffset="8999.8318">13837 14359 344 0,'-9'-5'129'0,"6"-6"-100"0,-6 8-4 0,9 1-7 15,-6-1-14-15,-3-2-2 16,-15 10 10-16,1-2 4 15,-1-1-8-15,0-2 0 0,0 3-1 16,0-3-3-16,1 0-3 16,-4 0 0-16,-3-3-1 15,0 1-3-15,-11-4 2 16,-4-1 1-16,0-1 0 16,4-3 0-16,-1 0 2 15,3-4-1-15,-2-4-1 16,5 3 1-16,0-5-1 15,0-3 0-15,-2 0 2 16,-1-2-3-16,-3-1 0 16,1 4 3-16,2-4 3 15,3 3-4-15,3 1-1 0,4-1-2 16,2 0-2-16,3 0 0 16,0-2 3-16,3-3-2 15,4-6-1-15,-1-2 0 16,0-3 3-16,0 1 0 15,3-1 1-15,-3 0-3 16,0 6 2-16,-2 0 3 16,-1 2 3-16,-3 0-4 15,-3-2-1-15,-3-6 0 16,1 0 0-16,5-2-3 16,0-3 2-16,0 0-12 15,3 3-7-15,0-3 13 0,4 8 7 16,-1-3 0-1,0 6 0-15,0-1-2 0,0 3 0 16,0-5 15 0,0-5 6-16,-2 5-9 15,-1-3-6-15,0 3-2 0,-3 3-2 16,0-3-3-16,-5 5 2 16,-1 0 1-16,-3 3 2 15,3 0 1-15,1 3 3 16,-1 2-1-16,3-5 0 0,27 29 1 31,-42-45-3-15,4 5-2-16,2 3-3 15,-3 3 1-15,3 5 1 16,-8 2 2-16,-1 1-1 16,4 2-1-16,-4 3 1 0,3 2-6 15,4 1 1-15,-1 2 4 16,0 3 2-16,3 2 0 15,-8 0-2-15,-4 1-2 16,-5-1 1-16,-1 1 1 16,0-1 0-16,7 3 0 15,-1 3 0-15,1 0 0 16,-4-1 0-16,3-2 0 16,-11 0 0-16,-10-2-3 0,1-1 0 0,5 3-1 15,7 0 0-15,2 0 5 16,1 6 1-16,-7-4-3 15,-11 1-1-15,-1 0-2 16,7 0 0-16,-1-1-11 16,7 1-2-16,-1 0 8 15,-11-1 5-15,-7-2 3 16,7-2 3-16,2 5-3 0,7-1 0 16,2 1 1-1,-2-3 0-15,-10-3 0 16,-5 1 0-16,3 5 0 0,8-3 2 15,7 0 8-15,-1 0 3 16,1 2-17-16,-10-4-7 16,1 2 5-16,-1-3 2 15,7 3 4-15,5 1 0 0,4 1 8 16,-1-2 7-16,-6 3-18 16,-5 0-7-16,-3 2 4 15,5-5 2-15,6 3 4 16,7 0 2-16,-1-1-3 15,4 4 0-15,-4-4 12 16,-9 1 5-16,-2 0-19 16,2-1-9-16,7 1 5 15,2 2 3-15,1-2 14 16,5 3 6-16,-3-1-8 16,4 0-4-16,-10 1-3 15,-2-4-1-15,2 1 2 16,6 0 1-16,4-1 1 15,2 1 2-15,6 3-1 16,4-4 2-16</inkml:trace>
  <inkml:trace contextRef="#ctx0" brushRef="#br0" timeOffset="9437.2285">7095 11716 400 0,'-30'-6'151'0,"9"4"-118"0,-11-1-8 0,17 3-14 16,0-2-14-16,-3-1 2 15,-3 0-1-15,3 1 0 16,0-1 2-16,1 0-5 0,2 1 1 15,3-4 0-15,0 4 2 16,3-1-12-16,0 0-6 16,3 1 22-16,3-1 9 15,0 0-26-15,6 1-13 16,3-1 4-16,6 1 3 16,3-1 4-16,6 0 3 0,8-2 3 15,1 5 5 1,0 0 3-16,-3-3 2 15,0 1 1-15,-7-1 0 0,-5 3 0 16,-3 0 2-16,-3 0 3 16,-9 0 2-16,-6 3 1 15,-9-3 0-15,-9 0-4 16,-8 2-1-16,-1 4 3 16,0-1 1-16,33-5 21 31,-44 10-2-16,5-2 0-15,9 0-14 16,6 0-5-16,6 0-23 0,7 3-9 16,2-1-40 15,24 9 34-15,8-6 15-16</inkml:trace>
  <inkml:trace contextRef="#ctx0" brushRef="#br0" timeOffset="21272.0819">16293 15804 192 0,'-3'-3'71'0,"-6"11"-55"0,12-11-22 0,-6 3-12 16,3 0 1-16,0-2 5 15,0 2 34-15,0 0 15 16,0 0 37 0,0 0-40-16,-3 0-3 0,9-6-5 15</inkml:trace>
  <inkml:trace contextRef="#ctx0" brushRef="#br0" timeOffset="21978.2941">16212 15782 324 0,'-18'3'123'0,"-2"-6"-95"0,-1 1-8 15,9 2-11-15,-6 0-7 16,-3 0 1-16,0 0-1 16,-3 0 1-16,1 0-2 15,-4 0-3-15,0 0 1 0,0 2 1 16,0 1 0-16,-2-3 0 16,-1 3 2-16,-3-3-1 15,-8 2-1-15,-1-2 1 16,-3 0-1-16,4-2 0 15,-4-1 0-15,6 3 0 16,0-3 0-16,4 3 0 16,-1-2 2-16,-3-1 1 15,1 3 1-15,-4-3-2 0,-3 1-2 16,-2-1 1-16,5-2 1 0,0 0-3 16,4-1 0-16,-1 4 1 15,3-1 2-15,1 0-1 16,-1-2 2-16,-3 5 13 15,-3-3 7-15,-5-2-14 16,5 0-6-16,0 0-6 16,1-1-1-16,-1 1 0 15,3 0 3-15,4-1 0 16,-1 1 1-16,0 0 0 16,-2 2 0-16,-10-2-5 15,-6 0 1-15,1-3 2 16,2 0 1-1,4 0 3-15,2-3 3 16,3 3-7-16,7 0 0 0,-1-5 2 16,-6 2 4-16,3-4-8 15,-2 4-2-15,-1-7 14 16,-6-1 6-16,4-5-6 16,2 6-4-16,3-4-3 0,7 1 1 15,-1 0-3-15,3 5 0 16,0 0 1-16,1 1 2 15,-1-1-1-15,0 0 2 16,0 3-2 0,-2-3-1-16,-7 0 1 0,3 0 1 15,-2-3-1-15,5 4 2 16,3-4-2-16,0 0 2 16,3-2 0-16,4 0 1 15,-1-8-2-15,0 0 1 16,0-5-2-16,0 2 2 15,-2 3-2-15,-1 0 2 0</inkml:trace>
  <inkml:trace contextRef="#ctx0" brushRef="#br0" timeOffset="22040.8036">12881 14843 408 0,'-35'-21'154'0,"20"13"-120"0,-6-8-7 16,15 8-11-16</inkml:trace>
  <inkml:trace contextRef="#ctx0" brushRef="#br0" timeOffset="22087.5363">12685 14637 428 0,'-18'-48'159'0,"3"27"-124"0</inkml:trace>
  <inkml:trace contextRef="#ctx0" brushRef="#br0" timeOffset="22676.9055">12405 14343 428 0,'-30'-26'162'0,"19"12"-126"0,-7-7-10 16,12 5-12-16,-6-2-11 15,0-9 3-15,-3-4-5 31,-12-22-1-31,0 10 2 16,4 6-1-16,-4 6-1 16,3 1 1-16,-6 1-1 15,0 3 0-15,-2-1 0 0,2 1 0 16,0 0 0-16,3-6 0 16,1 0 0-16,-1-2 0 15,3 2 0-15,0 0 2 16,3 0-1-16,4 6 2 15,-1 2-2-15,0 3-1 0,0 0 1 16,0 2 1 0,3 1-1-16,-3-1-1 15,0 3 1-15,-2 0-1 16,2 1 0-16,0-1 2 16,0-3-1-16,-3 1-1 15,-3-3 1-15,4-6 1 0,-1 3-3 16,0-2 0-16,0 2 1 15,0-2 2-15,0 2-1 16,1 0 2-16,-1-3-2 16,0 4-1-16,3 1 1 15,0 4-1-15,0-1 0 16,0 1 0-16,-2-3-3 0,-1 2 2 16,3 1-1-16,0-1 0 15,0 1 2-15,-3-4 0 31,-2-1-3-31,-7 4 2 0,3-5-1 16,-6-5 0-16,4 0 0 16,-1 5 0-16,0 0 0 15,3 3-2-15,27 21 5 32</inkml:trace>
  <inkml:trace contextRef="#ctx0" brushRef="#br0" timeOffset="22989.36">10622 12597 436 0,'-41'-11'165'0,"29"3"-129"0,-9 3-9 0,12 2-15 15,-3-2-12 17,-18-6-3-17,-3 1 2-15,4-1 1 0,-1-2 2 16,-6 0-3-16,-5 2 0 15,-4-2 1-15,-3-5 0 0,4-1 0 16,44 19 0 0,-72-29 2-1,4 2 1-15,5 6-4 16,-2 0 1-16,-1 3 0 16,7-1 0-16,2 1 0 15,4 4 0-15,2 4 0 0,0-1 0 16,-2 3 2-16,53 8-1 31</inkml:trace>
  <inkml:trace contextRef="#ctx0" brushRef="#br0" timeOffset="23891.3748">8732 12168 444 0,'-53'-8'165'0,"35"8"-129"0,-9-2-12 16,18 2-13-16,-9 0-11 15,-3 0 0-15,-9 0 2 32,-35-3-3-32,8 0 0 15,4 1 1-15,5-1 2 16,4 0-1-16,2 3-1 16,3 0 1-16,1 0-1 0,-1 0 0 15,0 0 0-15,-11-2 0 16,5-1 0-16,-3 0 0 15,7 1 0-15,-1-1 0 16,3 1 2-16,4-1 1 16,-1 3-1-16,3 0 1 0,0 0-2 15,-2 0-1 1,-1-3-2-16,-6 1 1 0,4-1 1 16,-4 0 0-16,9 1 2 15,-3-4 1 1,4 1-1-16,2 0 1 0,3-1-2 15,3 1-1-15,3 0 1 16,1 0-1-16,2 2 0 16,0-2 0-16,3 2 0 15,0-2 2-15,0 2-3 16,3-2 0-16,0 2 1 16,1-2 0-16,2 2 0 15,-6 1 0 1,3-1 0-16,3 3 0 0,0-3 0 15,3 3 0-15,3-5 0 16,3 5-3-16,0 0 2 16,0 0-1-16,3-3-2 15,3 3-2-15,3 0 1 16,0-2-2-16,6-4 2 0,3 4 1 16,-1-4 2-16,-17 6-10 31,39-13 7-31,-3 0 2 15,-6 5 2-15,-10-5 1 16,-2 5 0-16,-3 5 2 16,-6 1-1-16,-6-9 2 0,-3 11 2 15,-3 3 2-15,0-1 1 16,-6 1-2-16,-3 0-1 16,0 5-3-16,-3-3-2 15,1 0 1-15,-4-5-1 16,0 8 0-16,0-3 0 15,-6 6 0-15,3-6 0 16,-2 3 0-16,-1-3 2 16,-3 1-1-16,3-4-1 15,0 4 1-15,3-1-1 0,4 3-3 16,-1-3 2-16,9 0 1 16,3-2 0-16,0 2-3 15,3-2 2-15,6 2-1 16,3 1-2-16,3 2 3 15,9 0 0-15,0 2 1 16,-1 1 0-16,1-1-3 16,3-2 2-16</inkml:trace>
  <inkml:trace contextRef="#ctx0" brushRef="#br0" timeOffset="23985.17">7205 12166 372 0,'12'2'140'0,"-6"1"-109"0,3 5-101 0,-3-3-52 16,3 3 62-1,3 0 37-15</inkml:trace>
  <inkml:trace contextRef="#ctx0" brushRef="#br0" timeOffset="25309.4337">8497 12142 168 0,'3'-3'66'0,"-3"-5"-52"0,6 13 6 15,-3-5-3-15,3 0-8 16,3 0-1-16,0 0 33 31,14 3-14-15,4 0-1-16,-6-3-20 16,3 2-8-16,-3 1 8 15,3 0 8-15,5-1-7 16,1 1-1-16,3 0 0 0,3-1-1 15,-4-2 0-15,-2 0-1 0,-3 0 2 16,-27 0 23 15,42 0-11-31,-7 0-4 16,-2-2-6 0,-3 2-3-16,-3 0-3 0,-1 0-2 15,-2 2 1-15,0 1 12 0,0 0 8 16,3-1-10-16,-1-2-6 15,1 0-6-15,-3 3 0 16,0-3-10-16,0 2-3 16,-4-2 7-16,-2 3 3 0,3-3 12 15,-3 3 7-15,-3-1-7 16,0 1-4-16,-3 0-3 16,0-1-1-16,-1-2 0 15,1 3 0-15,-3 0 0 16,0-1 0-16,0 1 0 15,0 0 0 1,0-1-3-16,3 1 2 0,-3 0-1 16,3-1 0-16,0 3 2 15,0-2 0-15,-1 0 0 16,4 2 0-16,0-2 0 16,0-1 0-16,0 4 0 15,3-1 0-15,0 0 0 16,0-2 0-16,-1 0 0 15,1-1 0-15,0 3 0 0,0-2 0 16,0 2-5-16,-3-2-1 16,0 0 7-16,-3-1 4 15,2 1-62-15,-2-3-28 16,0 0 43-16,0-5 20 16</inkml:trace>
  <inkml:trace contextRef="#ctx0" brushRef="#br0" timeOffset="26340.5463">10512 12565 184 0,'0'0'68'0,"0"0"-52"0,0 0 14 15,0 0 4-15,0 0-8 16,0 0-1-16,0 0-1 15,0 0 2-15,0 0-14 16,0 0 4-16,0 0 4 0,6 3-5 0,0-1 2 16,0 1-8-16,0 0-3 15,3-1 12-15,0 1 7 16,3 0-14-16,-3 2-8 16,3 0-3-16,2 0-1 15,4 3-2-15,0-2 2 16,0-1-1-16,0 0 0 15,3 3 2-15,-3-2 0 16,-1 1-7-16,1 1 0 16,0 0 1-16,0 0 3 15,0 0 2-15,-3 3 1 16,0-1-3-16,-1 1 2 0,1 0-1 16,0-1 0-1,0 1 15-15,-3-1 6 16,3 1-23-16,-3 2-10 0,3-2 21 15,-3 7 11-15,2-2-8 16,-2 0-5-16,3 0-3 16,-3 0 0-16,0 0-1 15,0-6 2-15,0 1-4 16,6-3 0-16,-3 0-8 16,3 0-2-16,-1-3-133 15,-2 0-58-15,0 0 102 16</inkml:trace>
  <inkml:trace contextRef="#ctx0" brushRef="#br0" timeOffset="27812.3504">12319 14327 200 0,'6'0'74'0,"-3"-2"-58"0,-3 2 5 0,0 0-1 15,0 0-6-15,0 0 2 0,3 0-5 16,0 2 1-16,3 1-7 16,-3-1-3-16,3 1 1 0,0 2 9 15,0 1 7-15,-3-1-8 16,2 0-1-16,1 1-4 16,3-1-1-16,-3 0-1 15,3 0 0-15,0 3-2 16,0 0 1-16,0 0-2 15,3 3-1-15,0-1 1 16,3 1 1-16,3 0 1 16,-4 2 1-16,4 0 2 15,-3 0 3-15,0 3 2 16,-3-3 3-16,3 3 6 0,-3 0 4 16,0 0-12-16,0 5-7 15,0 3-3-15,-1-3-2 16,1-2 0-16,0-1 2 0,0-2-3 15,0 0 0-15,0-3-6 16,0 0-3-16,3 1 3 16,0-1 4-16,-1 0 0 15,1 0 1-15,0-2 0 16,0 0-2-16,3-1 18 16,0 1 8-16,3 2-11 15,3 0-4-15,-4 0-2 16,-2 1-1-16,0-1-2 15,0 0 1-15,-3 0 0 16,0 1 3-16,0 1-1 16,-1-4 2-16,-2 5-4 15,0 0-2-15,0 2 0 16,0 3-1-16,0-2 0 16,0 5 0-16</inkml:trace>
  <inkml:trace contextRef="#ctx0" brushRef="#br0" timeOffset="27937.3161">13167 15192 428 0,'6'8'162'0,"-3"-5"-126"0,0 0-10 0,0-1-14 16,3 1-10-16,0 0 1 15,0-1-15-15,0-2-4 16,0 3 8-16,0 2-78 0,0 0-33 16</inkml:trace>
  <inkml:trace contextRef="#ctx0" brushRef="#br0" timeOffset="38109.5273">6509 14772 172 0,'-3'5'66'0,"6"-2"-52"0,-3 5 8 15,0-8-1-15</inkml:trace>
  <inkml:trace contextRef="#ctx0" brushRef="#br0" timeOffset="38218.6862">6497 14801 236 0,'-3'-3'90'0,"6"3"-70"0,-6 3 2 0,3-3-6 16,0 0-5 0,-3 2 1-16,0-2 0 0,3 0 0 15,-3 0-6-15,0 0 3 0,0-2 3 16</inkml:trace>
  <inkml:trace contextRef="#ctx0" brushRef="#br0" timeOffset="38265.4706">6434 14785 312 0,'-36'8'115'0,"36"-13"-89"0</inkml:trace>
  <inkml:trace contextRef="#ctx0" brushRef="#br0" timeOffset="39894.8558">6372 14713 324 0,'-6'-10'123'0,"6"-1"-95"0,-3-7-6 0,3 10-10 16,0-5-8-16,0 5 4 15,-3-13 0-15,-3-1-4 16,0-1 14-16,0 4 7 0,0 1-15 16,0-1-5-16,3 0-6 15,-3 4-1-15,0-1 0 16,0 0 0-16,3 0 0 16,-3 3 0-16,3-3 0 15,0 0 0-15,0 0 2 16,0 0 0-16,0-5 0 15,0 3 0-15,0-4 0 16,0-1 0-16,0-7 0 16,0 4 0-16,1 0-3 15,-1 2 2-15,0-3-4 16,0 1 1-16,0 2 0 16,0 3-1-16,0 0 4 15,0 2 0-15,0 1 9 0,0-1 7 16,0-2-7-16,-3 2-2 15,3-2-6-15,0 0-1 16,3 0 1-16,-6-3 2 16,0 0-1-16,0-5-1 15,3 0 3-15,0 3 2 16,-3 2 0-16,0-3 0 16,3 1-3-16,-3-3-2 15,0 2-2-15,0 4 1 0,0-1 1 16,0 0 2-1,-3 0-1-15,1 0-1 0,-4 3 3 16,0 0 0-16,0-3-1 16,3-2-2-1,-6-1-2-15,6 1 1 0,-3-1 1 16,0-2 2-16,3 5-1 16,0-2-1-16,0 2-2 15,1-2 1-15,-4 2 1 16,3 3 2-16,0 0-3 15,0-1 0-15,0 1 1 16,0 3 2-16,3-1-3 16,0 3 0-16,0 0 1 15,0 1 2-15,0 1-3 16,0-2 0-16,0 1-1 0,0-7 0 16,0 4 2-1,3-1 2-15,-3-2-1 0,3 3-1 16,1-4 1-16,-1 4-1 15,0-1 0-15,0 4 2 16,0 1-3 0,0-2 0-1,0-2 3-15,0 5-1 0,0-1 2 16,0 1-2-16,0 0-1 16,0 0-2-16,0-3 1 15,0 3 1-15,0-1 0 16,-3 1-3-16,3 3 2 0,0-4 1 15,0 4 2-15,0-3-3 16,0-1-2 0,0 1 2-16,0-3 2 0,-3 3 0 15,0 0-1-15,3-3 1 16,-3 0-1-16,0 0 0 16,0-2 0-16,0-6 0 15,0 8 2-15,0-5-3 16,-2 2 0-1,-1 1 1-15,-3 2-3 16,6 0 2-16,-9-5-1 16,6 5 0-16,-3 3 2 15,3-3 0-15,0 3 0 16,-3-1 0-16,0 1 0 16,-3 3 0-16,7-4-3 15,-1 4 0-15,-3-1 2 0,3 1 2 16,0-1-2-16,3 0 0 15,0 1-1-15,0-1 0 16,0 3 0-16,0-2 0 16,0 2 0-16,0 0 0 15,0-3 2-15,0 3 0 16,0 0 0-16,3 3 0 16,0 2 0-16,0-2 0 15,0 3-11-15,3-1-3 16,-3 0 13-16,3 3 10 15,-3 8-17-15,0 3-9 16,0 2 4-16,-2 6 2 16,-1 4 4-16,0 1 3 15,0 0-1 1,0-3 4-16,0-2-2 0,3-3 1 16,0-3 0-16,0-3 0 15,0-2 2-15,0-2 2 16,0-4 1-16,3-2 1 15,0 0 0-15,0 0 0 16,0-2-2-16,0-6 1 16,3-6-4-16,0 1 0 15,0-3 1-15,3-2 0 16,0-3 0-16,-3-1 0 16,-3 1 0-16,3 0 2 15,-3 0-1-15,0 2-1 16,0-2 1-16,0 0-1 0,3 5 0 15,0-2 0-15,0 7-3 16,3-2 2-16,0 5-1 16,-1 3-2-16,4 2 3 15,3 3 2 1,6 8 0-16,3 3 2 16,6 4 0-16,3 4 1 0,-1 5-2 15,-2 0 1-15,-3-1-2 16,0 1 2-1,-3-3-2-15,-1 1-1 0,-2-4-6 16,0-2-1-16,0-3-17 16,-3-2-4-16,0-6 14 15,0-5 7-15</inkml:trace>
  <inkml:trace contextRef="#ctx0" brushRef="#br0" timeOffset="42284.0171">7065 12126 172 0,'0'-3'66'0,"-3"1"-52"0,3 2 10 0,0 0 2 0,0 0-9 16,0 0 1-16,0 0-5 15,3 0 2-15,0 0-8 16,-3-3 2-16,0 3 4 0,0 0-9 15,0 0-2-15,0 0 0 16,0 0 3-16,0 0-2 16,0 0-2-16,0 0 0 15,0 0 1-15,0 0-3 16,3 3 0-16,-3-3 1 16,6 2 0-16,-6-2-3 15,0 0 0-15,0 0 4 16,0 0 1-16,0 0 0 15,3 3 1-15,-3-3-4 16,3 3 0-16,-3-3 1 16,0 0 0-16,0 0 0 0,6 2 2 15,-6-2-6-15,0 0-1 16,0 0 2-16,0 0 1 16,0 0 6-16,6 3 5 15,-6-3-3-15,3 2 2 16,3 1-5-16,0 0 0 15,0-3 1-15,0 2 0 16,0 1-2-16,0 0-2 16,3-1 1-16,0 1 1 15,-1 0 1-15,-2-1 1 16,3 1-2-16,0 0 1 0,-3-1-2 16,0 1 2-1,0-3-2-15,0 2-1 16,0-2 3-16,0 0 0 15,0 0-1-15,0 3-2 16,0 0 1-16,0-1 1 16,-6-2-1-16,6 3-1 15,0-3 1-15,0 3-1 0,-3-1 0 16,0-2 0-16,-3 0 13 31,6 0-7-15,0 0 0-16,0 0-4 15,-6 0 1-15,5 0-2 16,-5 0-1-16,6 0 1 16,-6 0-15-16,3 0-5 0,0 0-94 15,3 3-40 1,0 0 78-16</inkml:trace>
  <inkml:trace contextRef="#ctx0" brushRef="#br0" timeOffset="43576.7054">6741 11726 180 0,'0'0'68'0,"3"-2"-52"0,0 2 1 16,-3 0 0-16,3 0 22 31,0 0-10-31,-3 0-1 15,0 0-16-15,0 0-8 16,0 0-7-16,0 0-1 16,6 5 0-16,3 0 2 15,0 1 7-15,2 2 5 16,1-1-5-16,0 1-1 16,3 3 2-16,3 0 1 15,0-4-1-15,0 4 1 16,0-3 0-16,-1 3 1 15,-2-1 2-15,0-2 1 16,-3 3-3-16,0-3 0 0,-6-3-3 16,0-2 0-16,0-1-3 15,-3 4 1-15,-3-6-7 16,3 2-1-16,0 1-75 16,-3-3-32-16,0 0 57 0,0-5 27 15</inkml:trace>
  <inkml:trace contextRef="#ctx0" brushRef="#br0" timeOffset="44935.9196">7038 11705 84 0,'0'3'33'0,"0"-3"-26"0,0 2 7 15,0-2 3-15,0 0 4 16,0 0 4-16,0 0 2 15,0 0 1-15,0 0-9 16,0 0-4-16,3 3-8 16,-3-3-5-16,0 0 1 0,0 0-2 15,3 3 2-15,0 2-2 16,3 0-1-16,-3 1 1 16,15-4 1-16,-3-2 1 15,0 3 3-15,-15-3 10 31,18 3-4-31,-3-1-2 16,0 1-3-16,-4 0 0 16,1-1-2-16,-3-2 2 15,0 3-4-15,0-3-2 0,0 2 2 16,0 1-2-16,-3-3-1 16,0 3 1-16,0-3 1 15,0 0 3-15,0 0 2 16,0 0-8-16,0 0-1 15,0 0 0-15,0 0 1 16,-3 0-2-16,0 0 2 16,0 0 5-16,-3 0 5 15,5 0-7-15,-2 0-1 0,-3 0-19 16,0 0-8-16,6 2 14 16,-6-2 5-1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3T00:20:35.5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16495 15259 92 0,'-9'0'35'0,"-6"0"-18"0,6 0-7 16,9 0 14-16</inkml:trace>
  <inkml:trace contextRef="#ctx0" brushRef="#br0" timeOffset="1">16459 15259 222 0,'0'0'29'0,"0"0"-8"0,0 0-4 16,0 0-1-16,-3 0-1 16,0 0-3-16,3 0-2 15,0 0-4-15,0 0-1 16,0 0 1-16,12-3 1 15,0 3-1 1,0 0-4-16,3 0 2 16,0 0-3-16,0 0-1 15,0 0 1-15,-1 3-1 16,4-1 0-16,3 1 2 16,-3-3-1-16,0 0-1 15,0 0 1-15,0 0-1 16,2 0 4-16,1 0 5 15,3 0-3-15,0 0 2 16,-3 0-5-16,0 0 0 0,-4 0 1 16,4 0 0-16,0 0-2 15,0 0-2-15,0 0 3 16,0 0 0-16,-4 0-4 16,4 0 1-16,0 0 0 15,-3 0 0-15,3 0 0 16,3 0 0-16,-4 0-3 15,-2 0 2-15,0 0-1 16,3 0-2-16,0 0 5 16,3 0 3-16,-1 0-3 15,1 0-1-15,3 0 0 0,-3 0 2 16,9 0-3 0,-7 0 0-16,4 2 1 0,-3 1 0 15,0 0 2-15,0-1 1 16,-4-2-4-16,4 0-1 15,-3 0 1-15,0 0 0 16,0 0 1-16,-4 0 0 16,4 0 2-16,-3 0 1 15,3 0-4-15,-3 0-1 16,0 3 1-16,-4-3 2 16,1 3 2-16,3-1 1 15,0 1-2-15,0 0-2 16,0-1-2-16,-1 1 1 15,1-3-1-15,3 3-2 0,-3-1 3 16,3-2 2-16,3 0 0 16,-4 0-1-16,-2 0 1 15,6 0 1-15,-3 0-3 16,3 0-2-16,-1 0 2 16,1 0 0-16,0 0 3 15,0 0 1-15,3 3-4 16,-4 0 1-16,1-1 0 15,0-2 0-15,-3 3 0 16,2-3 0-16,4 0 0 16,0 0 2-16,-3-3-1 15,0 1-1-15,2-1-2 0,1 3 1 16,0 0 1 0,-3 0 0-16,5 0 2 15,-2 3 1-15,-3-1-4 0,0 1-1 16,-3-3 3-16,-10 0 1 15,1 0-11-15,-3-3-7 16,-3-2-60 0,3-3-66-16,-3-13 31 15</inkml:trace>
  <inkml:trace contextRef="#ctx0" brushRef="#br0" timeOffset="2">18076 14798 96 0,'-6'-2'35'0,"6"2"-18"0,0-3-13 16,0 3 8-16,0 0-1 15,0 0 1-15,0 0 0 16,0 0 0-16,0-3-4 15,3 1 0-15,0-1-3 16,0-2 0-16,-1-1-3 16,1-4 1-16,3-3 0 0,0-1-1 15,0-2 1-15,0 1-2 16,0-4 2-16,0 1 0 16,0-1 3-16,0 3-3 0,0-8-2 15,0-5 2-15,0 3 2 16,0-1-2-1,0 1 0-15,0-1-1 0,0 1-2 16,0 2 3-16,0 0 2 16,0 3-2-16,3 0-2 15,-3-3 0-15,-1 0 1 16,1 1 1-16,0 1 1 16,3 1-2-16,0-3-2 15,-3 3 3-15,0-5 0 16,6-3-1-16,-3-3-2 15,0 3 5-15,0 0 1 16,0 0 0-16,-3-1-1 16,0 7-3-16,3-1-2 15,-3 3 3-15,0-3 0 0,-1 0-1 16,1 3 1-16,3 0-2 16,-3-3-1-1,0-3 1-15,0 4 1 0,0-9-1 16,0 0-1-16,-3 0 1 15,3 3 1-15,0 0-1 16,-3 0-1-16,-3 3 1 16,3 2 1-16,0 0 1 15,0 3 1-15,0 0 0 16,0-1 0-16,0 1-2 16,0-2 1-16,0-4-2 15,0-2-1-15,0-3 1 16,6 0-1-16,-3 1 2 0,0-1 3 15,0 3 2-15,-4 0 3 16,4 2-3-16,0 3-2 16,0 3-2-16,-3 0 0 15,0 5-2-15,0 0-1 16,0 3 1-16,0-3-1 16,0-5 0-16,-3 3 0 15,0-1 0-15,0 1 2 16,0-4-3-16,0 1 0 15,0 3 1-15,0-6 2 16,-3-3-1-16,0 1-1 16,0 2 1-16,0-2-1 15,0 2 0-15,0-3 0 16,0 4 0-16,-3-1 0 0,0 0 0 16,3 3 2-16,1 0-3 15,-4-8-2-15,0 2 2 16,3 3 2-16,-3 0 0 15,0 1-1-15,0 4-2 16,3-2 1-16,-3 2 1 16,3-4 2-16,-3-1-3 15,3 0 0-15,0 0 1 16,3 3 0-16,-3 3-5 16,3-1 1-16,0 0 2 15,0 1 1-15,0-1 1 16,0 4 0-16,-3-1 2 15,0 2 1-15,0 1-6 16,0 0 0-16,0 2 1 0,0 1 1 16,0 2 1-16,0 0 0 15,0 0 0-15,0 3 0 16,0 2-5-16,0 0 1 16,3 1 2-16,-3 2 1 15,-3 5-4-15,-3 3 1 16,-2 11 0-16,-4 10 2 15,0 5 1-15,0-2 3 16,0 0-1-16,3-1-1 16,3-4 1-16,3-9-1 0,0-2 0 15,3-3 0-15,0-5 0 16,3-8 0-16,0-5 2 16,3-11 1-1,0 0-1-15,3-2 1 0,-3-9-2 16,3-2 2-16,0-3-4 15,0 3-2-15,3 3-1 16,3-1 3-16,-3 4 0 16,3 1 3-16,-3 4-6 15,0 5 1-15,-1 2-1 16,1 6 2-16,3 5-1 16,6 5 1-16,0 3 2 15,6 5 0-15,-3 3 2 16,2 3 3-16,4 2-2 15,3 3-2-15,3-3 0 0,3-3 1 16,-4-2-39-16,7-3-16 16,3-7-45-1</inkml:trace>
  <inkml:trace contextRef="#ctx0" brushRef="#br0" timeOffset="3">6398 13954 72 0,'-5'0'30'0,"5"3"-16"0,-3-1-6 16,3-2 13-16,0 0 1 16,3 3 4-16,0 0-5 15,2-1-3-15,1 1-2 16,0 0 0-16,3-1-8 15,3 1-3-15,0 2-1 0,3-2 4 16,3 0 3-16,0-1-4 16,3-2-2-16,5 0 2 15,-2 0 2-15,0 0-2 16,0 0-2-16,6-2 0 16,5 2-1-16,4 0-2 15,0 0 1-15,-4 0-2 0,4 0-1 16,0 2 1-16,2-2 1 15,1 0 1-15,-3 0 1 16,5 0 0-16,4 0 0 16,3 0 0-16,-4-2 2 15,1 2-3-15,0 0-2 16,-1 0 2-16,1-3 2 16,-4 0 0-16,-2 1 2 15,6-1-2-15,2 0 2 16,1 1-4-16,-3-1 0 15,-4 0-1-15,4 3-2 16,5 0 1-16,-8-2 1 16,-3-1-3-16,2 0 0 0,7 1 1 15,3 2 2-15,-4-3-1 16,-2 0-1-16,-1 1 3 16,-2-1 0-16,-3 1 3 15,-4-1 1-15,-2 0-3 16,-3 1-3-16,0-1 0 15,-1 0-1-15,1 1 0 16,0-1 2-16,-6 0-14 16,-4 3-5-16,-2 0-46 15,-6 3-21-15,-9 2-17 16</inkml:trace>
  <inkml:trace contextRef="#ctx0" brushRef="#br0" timeOffset="4">6583 15341 104 0,'-3'0'41'0,"3"-6"-22"0,0 12-22 0,0-6 6 16,3 2 12-16,3 1 10 16,0-1 0-16,6-2 3 15,3 0-5-15,0 0-2 16,2 0-11-16,10 0 0 0,6 0 1 15,3 0-6-15,-1 3-1 0,4 2 0 16,3 1 2-16,2-1-1 16,4-5 2-1,6 3 0-15,5-3 3 16,1 0-1-16,-4 2 0 0,4 1-3 16,-4 0-1-16,4-3-3 15,-7 0 1-15,4 0 0 16,3 0 3-16,-4-3-3 15,-5 3-2-15,2 0 0 16,-2 0 1-16,2 0-1 16,-5-3-1-16,-3 3 3 15,2 0 0-15,4-2 1 16,0-1 0-16,-4 3 0 16,-5 0 2-16,0 0-1 15,-4 0 0-15,1 0-1 16,0 3 0-16,-1-3-5 15,1 0-1-15,0 0 1 0,-1 0 2 16,4 0 0-16,0 0-1 16,-4 0 3-16,1 0 0 15,-9 0-4-15,0 2-1 16,-4-2 1-16,-2 0 0 16,-3 0 1-16,-3-2 2 15,-6-1-23-15,0-2-8 16,-3-1-79-1,-3 1-49-15,-3-5 64 16</inkml:trace>
  <inkml:trace contextRef="#ctx0" brushRef="#br0" timeOffset="5">7000 13467 60 0,'-3'0'24'0,"6"0"-12"0,-3 0 6 16,0 0 14-16,0 0-5 15,0 0-1-15,6 0-6 16,-6 0-3-16,0-2-3 0,0-1-1 15,0 0-7 1,0 1 0-16,0-1 1 0,0 0-1 0,0 1 1 16,0-4-2-16,0 4 0 15,0-6 5 1,-6-5-3-16,6-1 1 16,0 4-4-16,0-3-3 15,0-1 2-15,0 1 0 16,0-3 1-16,0 0 2 15,-3 1-1-15,3-1 2 16,-3-3-4-16,0-2 0 16,3-3 1-16,-3 0 0 15,0 1 0-15,0-1 0 16,3 0-2-16,-3 0 1 16,3 3 0-16,-3 0 1 15,0 2 0-15,0-2 2 16,3 0-1-16,0 0 2 15,0-3-4-15,0 3-2 0,0 0 0 16,3-1 1-16,-3-1 3 16,0-4 2-16,0-2-1 15,0 3 1-15,-3 2-2 16,3-5 2-16,-3 2-2 16,0 1 2-16,-3-1-2 15,0 4 0-15,-3 1-3 16,3-1 1-16,-3-7-2 15,0 4-1-15,0 2 1 16,1 0-1-16,-1 1 4 16,0-1 2-16,0 0-2 15,0-8-3-15,0 3 0 0,-3 3-1 16,0-4 2-16,0 1 1 16,-3 3-1-16,0-1-2 15,1 4 1-15,2 1-1 16,0 4 0-16,0-3 0 15,3 0-3-15,0-1 2 16,-3 7-1-16,3-1 0 16,0 2 2-16,3 1 0 15,-6 0 0-15,6 2 0 16,0 4-3-16,0 1 2 16,6 1-4-16,-3 2 1 15,-2 6-3-15,2 8 2 16,0 2 1-16,0 3-1 15,6 5 1-15,-3 0 0 16,-3 0 5-16,6 0 1 0,-3-2-3 16,3-3 1-16,-3-6 0 15,3 1 2-15,-3-3 1 16,0-3 1-16,0-5-2 16,0-5-2-16,2-6 1 15,-2-2-1-15,-5-3-3 16,2-5 2-16,0-3 1 15,0 0 2-15,0 0-1 16,0 1 2-16,0 2-4 16,3 2-2-16,0 3-1 15,0 6 3-15,6 2-5 16,3 2 0-16,-1 4-2 16,4 4 2-16,3 4 6 0,3-1 2 15,3 3-3-15,0 0 1 16,0 0-18-16,-1 0-8 15,-2 0-37-15,3 5-15 16,6 0-14 0</inkml:trace>
  <inkml:trace contextRef="#ctx0" brushRef="#br0" timeOffset="6">6565 14793 104 0,'-3'0'41'0,"6"0"-22"0,-3 0-7 0,0 0 13 16,0 0-9-16,-3 0-2 15,0-3 1 1,0 1 2-16,-3-1-9 16,0 0-4-16,0-5-3 0,-3 0 1 0,1-5 1 15,-7-3 3-15,-6 3 1 16,3-3 1-16,0 3 0 15,0-6-2-15,0 4-1 16,1-1-1-16,-1 0 0 16,3-5-2-16,0-8-2 15,0 5-2-15,0 3 1 16,0-1 3-16,3 1 1 16,0 0-1-16,-2 3-2 15,2-1 1-15,-6 1-1 16,3-1 0-16,0 3 2 0,3-2-1 15,0-1-1-15,3 1 1 16,0-1 1-16,0 1-1 16,3-1-1-16,1-2 1 15,2 0 1-15,-3-1-1 16,0 1-1-16,3-2-2 16,0-7 1-16,0 7 1 15,3 1 0-15,0 1-3 16,0 0 2-16,0 3 3 15,0-1 1-15,3 1-4 16,-3-1-1-16,3 3 1 16,0-5 2-16,0 2 0 15,3-2-1-15,-3 0-2 16,0 3-1-16,-1 2 2 0,7-3 2 16,0 3-2-16,-3-2 0 15,3 2 1-15,0 0 0 16,0 3 0-16,0 0 2 15,-3-6-1-15,3-5-1 16,0 0-2-16,0 6 1 16,0 2-1-16,0 0 0 15,0 0 0-15,2 0 0 16,1 1 2-16,3 1 0 16,0 1 0-16,0 0 2 15,0 0-1-15,0 2 2 16,3-2-4-16,-3 2 0 15,5 1-1-15,1-1 0 0,-3 3 2 16,0-2 0-16,0-4 2 16,0 1 1-16,-3 3-4 15,-1-4-1 1,1 4 1-16,0-1 0 16,-3-2 1-16,3 0 0 15,-3 2 2-15,0-5 8 16,3 3-6-1,-3-3 1-15,-4-2-3 16,1-4 1-16,0 4 0 16,0-1 1-16,-3 3-2 0,0 1 1 15,0-1 0-15,0 0 1 16,-3 0 0-16,0 3 2 16,0-3-1-16,0 3 0 15,-3-3-1-15,0 3 0 16,0-1 0-16,0 1 0 15,0-5-5-15,0-4-1 16,-3 1 3-16,0 0 3 16,0 5 1-16,-6-2 0 15,3-1-1-15,0 3 0 16,-6-2 0-16,3 2 0 16,-3-13 2-1,1 5-3-15,-1 0-2 0,0 0 0 16,3 3-1-16,0 3 0 15,-3-1 2-15,3 1-1 16,0-1-1-16,0 1-2 16,0-1 1-16,-3 3 1 15,3 0 0-15,-5 0 2 16,2-2 1-16,0-1-1 16,3 1-2-16,-3 2 1 15,0 0-1-15,3 0-3 16,0 0 2-16,0-2-1 15,0 2 0-15,0-5 4 16,0-3 3-16,0 3-4 16,1 0-1-16,-1-3 0 15,0 3 2-15,0 0-1 16,0-1-1-16,0 1 3 16,0 0 0-16,0 0-1 0,0 2-2 15,0 3-2-15,3-2 1 16,0 5 1-16,0-6 0 15,0 6-3-15,0 2 2 16,3 1-1-16,0 4 0 16,0 1 2-16,3 3 0 15,0-1-7-15,0 13-3 16,0 4 3 0,0 2 2-16,-2 2 0 15,2 1 4-15,0 2 0 16,0-3-2-16,0-2 2 15,0-3 3-15,0-2 3 16,0-3-4-16,0 0-1 0,0-3 4 16,-3-5 2-16,0-2-5 15,0-4-2-15,0-4-3 16,0-4 3-16,0-1 0 16,0-1 1-16,0-3 0 15,3-5 0-15,0 3 0 16,0 3 0-16,0 2-3 15,0 3 0-15,0-1-1 16,0 6 3-16,3 3-5 16,0 2 0-16,6 3-2 15,0 3 2-15,5 5 4 16,1 3 1-16,3-1-2 0,0 1 2 16,0-1-1-16,3 1-2 15,3 0-61 1,-1 2-66-16,-2-3 28 15</inkml:trace>
  <inkml:trace contextRef="#ctx0" brushRef="#br0" timeOffset="7">14492 1344 88 0,'-6'-18'35'0,"6"18"-18"16,3 0 2-16,-3 0 16 0,0 0 5 15,3 10 3-15</inkml:trace>
  <inkml:trace contextRef="#ctx0" brushRef="#br0" timeOffset="8">14501 1363 334 0,'6'26'39'0,"-3"6"-7"0,0 10-15 16,-3 8-4-16,0-10-7 16,0 0-2-16,0-3-2 15,0-5 1-15,0 2-13 16,0-10-6-16,0-3-31 16,0-3-15-16</inkml:trace>
  <inkml:trace contextRef="#ctx0" brushRef="#br0" timeOffset="9">14385 1553 184 0,'-6'-5'71'0,"-6"5"-38"0,6 0-39 15,12-3 40-15,6 3-1 16,-3-5-12-16,2 2-6 15,4 1-10-15,3-1-4 0,3 3 2 16,3-5-2-16,0 2-1 16,0 0-19-16,5 1-8 15,-2 2-70 1,0-6-38-16,-6 1 66 0</inkml:trace>
  <inkml:trace contextRef="#ctx0" brushRef="#br0" timeOffset="10">14682 1381 184 0,'-6'8'71'0,"6"-3"-38"0,0 3-30 16,0-2 15-16,0 9 2 0,0 9 4 15,0 8-8-15,0 8-4 16,0-6-7-16,0 3-2 0,0-5 1 15,0-3-2-15,0-3-2 16,0-2 1-16,0-10 1 16,0-1-3-16,0-8 0 15,0 3-4-15,0-8 1 16,0-8 0-16,3-3-1 16,0-2 1-16,3-8 3 15,0-3-2-15,3 3 1 16,0 8 0-16,0 0-2 15,0 2 0-15,0 8 0 16,0 3 5-16,0 8 1 16,0 3 0-16,0 2 1 15,-4 3 0-15,1 3 1 16,0-6-2-16,0 0 1 0,-3 0-7 16,6-2 1-16,-3-1-48 15,0-4-18-15,0-6-18 16</inkml:trace>
  <inkml:trace contextRef="#ctx0" brushRef="#br0" timeOffset="11">14914 1632 200 0,'-8'19'77'0,"8"-11"-42"0,2 3-43 15,-2-6 10-15,0 3 12 16,0 0 8-16,0 5-11 15,0-2-6-15,3 2-3 16,0 0-11-16,0 3-167 16,3-14 80-1</inkml:trace>
  <inkml:trace contextRef="#ctx0" brushRef="#br0" timeOffset="12">14903 1492 220 0,'-12'-5'85'0,"12"5"-46"0,0 0-50 0,0 0 11 15,3 0-6-15,0 0 2 0,3 0-25 16,2 0-8 0,1 0-43-16,3 5-18 0</inkml:trace>
  <inkml:trace contextRef="#ctx0" brushRef="#br0" timeOffset="13">15164 1500 180 0,'-8'0'68'0,"5"0"-36"0,0 0-31 16,0 5 16-16,0-5 6 15,-6 8 8-15,0-2-12 16,-3-4-3-16,3 9-10 0,0-8-6 15,3 2-1-15,6 3-4 16,6 5 1-16,3-2 0 0,3 7 2 16,0-2 1-16,3 3 1 15,-3-1 0-15,-4-5 0 16,-2 1 6-16,-6-1 4 16,-3 0 6-16,-5 0 4 15,-7-5-8-15,-6 3-4 16,-3-9-25-16,0 1-11 15,3-3-17-15,6 0-5 16,4 0-48 0</inkml:trace>
  <inkml:trace contextRef="#ctx0" brushRef="#br0" timeOffset="14">15537 1638 132 0,'-3'21'52'0,"3"-10"-28"0,0 10-8 0,3-8 16 15,-3 3-2-15,0 5 2 16,0 8-14-16,0 0-5 15,3-2-8-15,-1-1-4 0,-2-5 2 16,0-2-2-16,0-1 2 16,0-10-2-16,0 0 2 15,0-3-2-15,-5-5-1 16,-1-5-2-16,0-3-1 16,0-10 2-16,0 2 0 15,0-13 1-15,3 0 0 16,0 2-3-16,0-23 2 0,3 10 1 15,3 6 2-15,6-3-1 16,0 10-1-16,6 1 3 16,-1-1 0-16,4 9-1 15,0 10-2-15,0 0-4 16,0 11 0-16,0 5 2 16,0 7 3-16,-4 7 9 15,-5 4 5-15,-3-5 4 16,-6 3 1-16,-3-5-5 15,-3 2 1-15,-2-8-18 16,-4 0-6-16,-3-5-29 0,3-3-12 16,-6-5-47-1,3 0-34-15,-3-2 53 16</inkml:trace>
  <inkml:trace contextRef="#ctx0" brushRef="#br0" timeOffset="15">15709 1537 132 0,'0'8'52'0,"3"-5"-28"0,15 7-15 0,-12 4 14 16,0 4 13-16,3-2 7 15,-3 3-14-15,0-1-6 0,0-5-14 16,-3 1-6-16,0-1-2 0,0-5-1 15,0-3 2-15,-3 0 1 16,0-2 3-16,-3-6 1 16,0-2-6-1,0-3-2-15,0 3 2 16,6-22 1 0,0 6 0-16,0 3-4 15,3 4 1-15,0-4 1 16,2 5 2-16,4-1-3 15,0 4 0-15,3-1 1 16,0 6 2-16,0-3-32 16,0 3-12-16,0 5-61 15</inkml:trace>
  <inkml:trace contextRef="#ctx0" brushRef="#br0" timeOffset="16">16054 1513 140 0,'-8'0'52'0,"5"0"-28"0,-3 8-15 0,0-2 16 16,-6 2-8-16,0 2 1 16,0 6 0-16,3 8 1 15,0 2-10-15,3-5-3 0,3-2-2 16,9 0 0-16,3-6 0 15,6 0 0-15,3-8 0 0,0-2 0 16,-1-6 0-16,1-10 0 16,-3 0 0-16,0-11 0 15,-6 3 0-15,-3 2 0 16,-6-2 0-16,-3-3 0 16,-6 6 0-16,0 2-2 15,-9 3 1-15,3 7-13 16,-5-2-3-16,5 8-27 15,0 0-12-15,3 8-41 16</inkml:trace>
  <inkml:trace contextRef="#ctx0" brushRef="#br0" timeOffset="17">16242 1532 172 0,'-3'0'66'0,"3"0"-36"0,0 0-18 0,0 0 19 16,-6 0-7-16,-3 3-2 15,-3 2-12-15,0 0-4 16,0 8-4-16,3 6-4 0,1-3-1 16,2 2 2-16,0 1 0 0,3-6-4 15,3 0 1 1,3 1 4-16,9-9 2 0,-4-5 0 15,4 0 1-15,0 0 0 16,0-13 1-16,-3-3 2 16,-3 2 1-16,0 1-1 15,0 5-1-15,-3-5-1 16,-3 5 0-16,0 3 0 16,0-3 0-16,0 8-9 15,0-5-2-15,0 5 2 16,0 13 0-16,0 0 0 15,3 6 4-15,0-1-2 16,3 6 1-16,0 0 0 16,0 8 0-16,3-3 4 15,-3 8 3-15,-3-11 9 16,-3 6 3-16,-3-6 5 0,-3-5 3 16,-6 3-11-16,-6-10-3 15,-3-1-5-15,0-8 1 16,-3-5-28-16,1-3-13 15,-1-7-36-15,-3-3-14 16,3 2-17 0</inkml:trace>
  <inkml:trace contextRef="#ctx0" brushRef="#br0" timeOffset="18">16331 1535 192 0,'0'5'71'0,"6"5"-38"0,0 1-32 16,-3 0 16-16,0 7 2 16,0 3 3-16,0-2-9 15,0-6-5-15,0 0-5 16,0 1 0-16,0-7 0 0,0 4 1 15,-3-11 2-15,0 0-3 16,0 0-2-16,0-5 2 16,0-1 2-16,0-15 0 15,0 0 0-15,0 3-3 16,3-6-2-16,0 3 1 16,0-1-1-16,3 4 4 15,0 5 2-15,3-1-2 0,3 1-3 16,6 0 2-16,-1 8 0 15,-2-1-6-15,0 6 0 16,0 0-30-16,0 6-11 16,-3-1-39-1,0 3-43-15,0-3 40 16</inkml:trace>
  <inkml:trace contextRef="#ctx0" brushRef="#br0" timeOffset="19">16656 1500 172 0,'0'-8'66'0,"3"8"-36"0,-15-5-20 16,9 5 20-16,0 5-14 16,-3-5-1-16,0 8-9 15,-3-3-2-15,0 9-2 16,0 2-2-16,0-1 1 0,3 7-1 16,3-1 0-16,0 3-3 15,6-11 0-15,0 0 2 16,3 0 2-16,3-7 0 15,3 2-1-15,0-14 3 16,3-2 0-16,-3-2 1 16,0-6 2-16,-3 3-1 0,-3-6 0 15,-3 6-3-15,-1 0 1 16,-4-1 0-16,-1 4 1 16,0 2 0-1,3 5 2-15,3 3-1 16,-3 0 2-16,3 8-4 15,-1-3 0-15,4 9 1 0,0 7 2 16,0-3-3-16,0-2-2 16,3-3 0-16,0-2 1 15,-3 2-19-15,3-7-8 16,-3 2-40-16,0-8-16 16,0 0-7-1</inkml:trace>
  <inkml:trace contextRef="#ctx0" brushRef="#br0" timeOffset="20">16787 1508 132 0,'-6'-3'52'0,"9"3"-28"0,0 0-30 0,-3 0 8 0,3 8 22 16,0-2 11-16,0 7-4 16,0 3-3-16,3 8-16 15,-3-3 3-15,0 3 3 0,-3-11-6 16,0 3-2-16,0-3-5 15,0-2-2-15,0-6 1 16,0 3 0-16,0-8-7 16,2-6 0-16,1-1 1 15,3-15 1-15,0 4-6 16,0-6-3-16,0 3 3 0,3 2 4 16,-3 3 0-1,0 6 1-15,3 5 4 0,6 5 1 16,-3 5 10-16,-3 3 3 15,-3 2 1-15,0 9 2 16,-6-11-4-16,6 5 1 16,-3-5-7-16,0 3-3 15,0-11 1 1,2-6-4-16,1-2 0 16,0-5-6-16,3-5-2 15,3-4-12-15,3 4-1 16,0-1 7-16,3 1 3 15,3 10 1-15,3 8 2 16,-7 8 9-16,1 5 7 0,-3 11 6 16,-3 5 4-16,0 3-7 15,-3-6-3-15,0-2-13 16,0-8-6-16,0 0-93 16,3-8-78-1,-1-8 59-15</inkml:trace>
  <inkml:trace contextRef="#ctx0" brushRef="#br0" timeOffset="21">17712 1455 88 0,'-3'-2'33'0,"3"2"-18"0,3 0-7 0,-3 0 11 16,3 8 0-16,0-3 1 15,0 8-7-15,0 3 0 16,0 2-8-16,0 14-1 16,3-5-2-16,0-1 1 0,0-7 0 15,0-1-1-15,0-5 1 16,6-2 2-16,-3 0 4 16,0-11-2-16,3 0-2 15,0 0 0-15,-3-14-1 16,-1 1-5-16,-2 0 1 15,3 0-5-15,-3-1 1 16,-3 9-3-16,0-3 0 16,0 11 1-16,0 7 4 15,0 4 3-15,3-1 4 16,3 0-7-16,0 0 0 16,3-5 2-16,0 3 2 0,3-9 4 15,0 4 3-15,2-6 0 16,-2-6 2-16,0 4 3 15,-3-11 3-15,-3-6-5 16,-3 6-2-16,-6-6-1 16,-6 6-1-16,-3-5-4 15,3 4-3-15,0 1-18 16,0 5-6-16,0-2-42 16,0 7-48-1,3-2 28-15</inkml:trace>
  <inkml:trace contextRef="#ctx0" brushRef="#br0" timeOffset="22">18147 1540 168 0,'-6'13'66'0,"6"-2"-36"0,0 36-33 0,0-33 11 15,0 4-4-15,0-5 0 16,3 1-2-16,0-1 1 15,0 0-2-15,0-8-23 0,0 3-7 16,0-8-43 0</inkml:trace>
  <inkml:trace contextRef="#ctx0" brushRef="#br0" timeOffset="23">18123 1416 252 0,'-18'-8'96'0,"15"8"-52"0,3 0-51 16,0 0-8 0,0 0 0-16,0 0-32 15,6 0-14-15,0 0-23 16,3-6-9-16</inkml:trace>
  <inkml:trace contextRef="#ctx0" brushRef="#br0" timeOffset="24">18299 1349 156 0,'0'16'57'0,"3"8"-30"0,0 10-25 0,-3-10 12 16,-3 3-1-16,3 7 5 16,3 3-10-16,0-2-2 15,0-4-4-15,3-4-2 0,0-3 1 16,0-9-30-16,0-1-10 15,-1-9-36 1</inkml:trace>
  <inkml:trace contextRef="#ctx0" brushRef="#br0" timeOffset="25">18397 1318 156 0,'-3'-6'60'0,"3"12"-32"0,3-6-37 15,0 5 7-15,0 8 5 16,0 3 5-16,3 8-1 16,-3 8 1-16,0-3-5 15,0 8-2-15,0 2 2 0,3-2 0 16,3-2 1-16,0-3-35 16,0-11-58-1,-1 0 4-15</inkml:trace>
  <inkml:trace contextRef="#ctx0" brushRef="#br0" timeOffset="26">18823 1598 132 0,'0'45'49'0,"-3"-18"-26"16,6 4-7-16,-3-17 18 0,0 7-3 16,0 0 2-16,0 3-17 15,3-3-7-15,0-3-5 16,0 1-4-16,0-11 1 0,0 0-4 16,-3-3 2-16,0-10-1 15,0 2-2-15,0-15 3 16,0 2 0-16,-3-3 1 15,0-7 2-15,0-1-3 16,0-10 0-16,3 3 1 16,0 2 2-16,3 6 1 15,3-1 1-15,-3 3-9 0,8 3-2 16,1 0 6-16,6 10 5 16,3-2-7-16,-3 13 1 15,0 0 6-15,-3 8 5 16,-3 3 0-16,-1 2 0 15,-5 5 1-15,-3 9 4 16,-3-6 5-16,-6-2 5 16,0-6-10-16,-5 0-3 15,-1 0-18-15,0-7-8 16,0 2-19-16,0-8-6 16,0 0-25-16,3-6-56 15</inkml:trace>
  <inkml:trace contextRef="#ctx0" brushRef="#br0" timeOffset="27">19019 1519 148 0,'0'0'57'0,"3"5"-30"0,0 3-18 16,0-3 16-16,0 3 1 15,0 8 2-15,3 0-9 16,-3 0-1-16,0 2-11 16,0-4-4-16,0-4 0 0,0 1-2 0,0-1 2 15,-3-4-2-15,0-4 2 16,0-2 0-16,0-2 1 16,0-4 0-16,0-12 0 15,0-1-2-15,0 3-2 16,3-2 1-16,0-3-1 15,3 2 0-15,0 6 2 16,3 0-3-16,0-1 0 16,-1 9-15-16,1-3-6 15,0 8-20-15,-3 0-6 16,6 0-28-16,-3 3-22 16,6 2 43-16</inkml:trace>
  <inkml:trace contextRef="#ctx0" brushRef="#br0" timeOffset="28">19236 1521 132 0,'3'6'52'0,"-6"-1"-28"0,6 3-13 15,0-3 18-15,0 8-4 16,0 6 0-16,0-6-11 16,-3 3-4-16,3-3-6 15,0 0-1-15,0 1 3 0,0-4-19 16,0-7-8-16,0 0-66 15</inkml:trace>
  <inkml:trace contextRef="#ctx0" brushRef="#br0" timeOffset="29">19222 1368 228 0,'-9'-3'85'0,"6"3"-46"0,6 0-50 0,-3 0 13 15,0 0-4-15,0 0 3 16,3 3-27-16,3 5-9 16,2 0-51-16,-2 2-23 15</inkml:trace>
  <inkml:trace contextRef="#ctx0" brushRef="#br0" timeOffset="30">19430 1492 80 0,'0'0'33'0,"0"0"-18"0,0 8 4 0,3-3 18 16,-3 3-11-16,0 0-3 16,0 3-9-16,0 7-4 15,0 9-5-15,0-6 1 0,0-2 0 16,0-6 0-16,0 0-1 15,0 0 1-15,0-7 1 0,0 2 5 16,-3-8 5-16,3 0-5 16,0-19-2-1,0-2-5-15,0 2-6 16,3 1 0-16,3 2 3 16,0-3 1-16,0 6-4 15,0 3 1-15,0 2-2 16,3 2 0-16,-1 4 2 15,4 4 0-15,-3 4 0 16,0 2 2-16,0 2-1 16,0 6 2-16,-3 8 0 15,0-6 3-15,-3 1-3 16,0-6-2-16,0 0-5 16,-3-5 0-16,3 0-29 15,-3-8-13-15,0 0-38 16</inkml:trace>
  <inkml:trace contextRef="#ctx0" brushRef="#br0" timeOffset="31">19680 1233 192 0,'-6'-5'71'0,"9"10"-38"0,-3-5-39 16,0 5 18-16,3 11 2 15,0 8-3-15,0 10-1 16,0 3-5-16,0 8-2 0,0-2 1 0,0 2-2 16,0-6 1-16,0-2-4 15,0-10 0-15,-3-1-30 16,0-7-14-16,0-6-43 16</inkml:trace>
  <inkml:trace contextRef="#ctx0" brushRef="#br0" timeOffset="32">19546 1429 200 0,'-15'-6'74'0,"12"6"-40"0,0 0-35 0,3 0 15 15,0 0 1-15,0 0 5 16,6 0-8-16,3 0-2 15,6 0-6-15,12-2 4 0,2-3 4 16,-2-3-11-16,-6 2-2 16,-3 6-2-16,0-5-2 15,6 2-56-15,-7 3-24 16,-2 0-6 0</inkml:trace>
  <inkml:trace contextRef="#ctx0" brushRef="#br0" timeOffset="33">19918 1447 64 0,'-3'0'24'0,"3"0"-12"0,3 0 1 16,-3 0 11-16,0 0 1 15,0 0 2-15,0 0-4 16,0 0-2-16,0 0-9 16,0-5-3-16,3 2-5 15,0 3-3-15,0 0 2 0,0 0-4 0,3 0 0 16,0 0 5-16,-3 0 5 15,0 0 1-15,0 3 2 16,-3-3 5-16,0 0 1 16,0 5-7-16,-3-2-4 15,0 0-9-15,-3-1-1 16,0 4-41-16,3-6-16 16,0 0-22-1</inkml:trace>
  <inkml:trace contextRef="#ctx0" brushRef="#br0" timeOffset="34">19924 1683 96 0,'0'0'35'16,"3"-6"-18"-16,0 4-7 0,-3 2 14 0,0 0-2 16,0 0-1-16,3 2 0 0,-3-2 1 15,3 6 1-15,0-6 3 16,0 5-14-16,-3-5 0 15,0 0 1-15,0 3-7 0,-3 2-1 16,0-5-1-16,0 0 2 16,0 0-5-16,0 0-3 15,3-5-2-15,0 2 0 16,3-2 0-16,0 5 0 16,3-6 3-16,0 4 0 15,0 2 1-15,0 0 0 16,-3 0 4-16,0 0 2 15,-3 0 11-15,0 2 4 16,0 4-5-16,-3-6 1 16,-3 5-10-16,0-5-4 15,0 0 0-15,0 0 0 0,3 0-8 16,0 0-2-16,0 0-58 16,3 0-26-16,3 0-12 15</inkml:trace>
  <inkml:trace contextRef="#ctx0" brushRef="#br0" timeOffset="35">21046 1283 108 0,'-9'-5'41'16,"12"10"-22"-16,0-5 0 0,-3 0 16 0,0 0-6 15,0 0-2-15,0 0-7 16,0 0 0-16,0 0-11 15,6 0-5-15,-3 0-1 0,3 0 4 16,-3-5 4-16,3-3-2 16,0 3 0-16,0-9-5 15,0 4-3-15,0 2 0 16,0-11-1-16,0 6 0 16,-3-3 2-16,0 3-1 15,0 0 2-15,0 2-4 16,0 3 0-16,0 3 1 15,0-3 0-15,0 3 0 0,-1 5 0 16,1-5-3-16,0 2 2 16,0 3 1-16,-3 0 0 15,0 0-3-15,0 0 2 16,3 0 1-16,0 3 0 16,0 7 0-16,0-2 2 15,0 5 1-15,3 6 3 16,-3-1 1-16,0 9 3 15,0-1 4-15,-3 6 1 16,0-3-6-16,0 3-1 16,0-6-2-16,0 1 1 15,3-1-4-15,-3-2-2 16,0-5 0-16,0-4-1 0,0-4 0 16,0 2 0-16,0-5-22 15,-3-3-10-15,0-5-28 16,3 3-10-16,-3-3-25 15</inkml:trace>
  <inkml:trace contextRef="#ctx0" brushRef="#br0" timeOffset="36">21013 1611 124 0,'-17'0'49'0,"17"0"-26"0,-3 0-7 0,3 0 16 15,0 0-13-15,0-5-3 16,3 5-4-16,-3 0 0 15,6 0-6-15,2 0 14 0,4 0 8 16,3-3 1-16,3 3 1 16,6 0-4-16,3-5-1 15,2 5-8-15,7-5-2 16,0 2-7-16,0 3-3 0,-1 0-2 16,-2 0 0-16,0 0-2 15,0 3-1-15,-7-3 3 16,-5 0 0-16,-3 0-1 15,-6 0 1-15,-3 0-4 16,0 0 0-16,-3 0-26 16,-3-3-9-16,-3 3-57 15,3-5-25-15,-3 5 18 16</inkml:trace>
  <inkml:trace contextRef="#ctx0" brushRef="#br0" timeOffset="37">20882 1855 80 0,'0'-3'33'0,"0"3"-18"0,-3 0 4 16,3 0 16-16,-3 0-13 15,-2 5-2-15,-4 3-1 16,-3 6 0-16,-3 4-10 16,-3 9-1-16,-3 7 2 0,3 6-4 15,3 5 2-15,3 0-5 16,7 0 0-16,5-3-3 15,8 0-1-15,4-7 1 16,9-4 0-16,3-9-16 16,0-4-6-16,0-7-58 15</inkml:trace>
  <inkml:trace contextRef="#ctx0" brushRef="#br0" timeOffset="38">21070 1929 140 0,'-6'-3'52'0,"6"6"-28"0,0 5-19 15,0-6 13-15,0 9-4 16,0 2 0-16,3 14-6 15,0-1 0-15,-3 6-5 16,3 0 7-16,-3-6 3 0,0 3 0 16,0-5 0-16,0-3-5 15,-3-5 0-15,0-3-3 0,3 1 0 16,0-7 3-16,0-1 3 16,0-12-6-1,3-1-3-15,0 1-1 16,3-7-4-16,0 0 2 15,3 0-1-15,0 2-2 16,3 3 0-16,0-3 3 16,2 9-2-16,4 2 1 15,0 0 0-15,-3 5 0 16,0 3 4-16,-3 0 1 16,-3 3 5-16,-3 4 5 0,-3-1 2 15,-3 4 3-15,-6-5-8 16,-6 1-1-16,-3-4-3 15,-3-2-1-15,-3-3-10 16,-3 3-4-16,7-8-15 16,2 0-5-16,0 0-16 15,3-8-4-15,3 3-95 32,9-13 61-32</inkml:trace>
  <inkml:trace contextRef="#ctx0" brushRef="#br0" timeOffset="39">21207 1897 116 0,'-3'-5'44'0,"6"5"-24"0,0 0-24 15,6 5 30-15,0 3-8 16,3 5-1-16,3 6-1 16,2 7-9-16,1 6 9 0,0 8 4 15,-3-6 7-15,-6 8 6 16,-6-2-7-16,-6 0-3 16,-3-1-9-16,-3-7-4 15,-3 0-3-15,0-6-2 0,0-4-17 16,-12-9-48-1,4-11-10-15,2-2-31 16</inkml:trace>
  <inkml:trace contextRef="#ctx0" brushRef="#br0" timeOffset="40">21543 2088 104 0,'0'0'41'0,"3"5"-22"0,-3-5-9 0,0 0 14 0,0 0 2 15,0 0 4-15,0 0-3 16,0 0-2-16,-3 3-13 16,0-3-1-16,0-3 0 0,0 3-6 15,3-5-1-15,-3-1-2 16,3 4-2-16,3-9-4 15,3 6 0-15,0 2 2 16,0 3 1-16,3 0-4 16,-3 0 1-16,0 0 4 15,-6 0 2-15,0 3 6 16,-3 2 7 0,0 0-23-16,-3 1-9 15,0-4-47 1,3 4-52-16,0 2 30 15</inkml:trace>
  <inkml:trace contextRef="#ctx0" brushRef="#br0" timeOffset="41">21552 2302 64 0,'0'0'27'0,"0"0"-14"0,3 0-2 0,-3 0 12 0,0 0 3 16,0 0 2-16,0 0-4 16,3 3-3-16,-3 2 6 15,0-5 3-15,-3 5-16 16,0-2 3-16,0-1 1 0,0 1-8 15,0-3-3-15,0 0-4 16,0 0 0-16,3 0-4 16,0-3 0-16,3 3-4 15,0 0 1-15,-3 0 2 16,6 0 1-16,0 0-2 16,-6 0 0-16,3 3 8 0,-3-3 4 15,0 0 4-15,0 0 5 16,0 5-6-16,-3-5-2 15,0 0-3-15,-3 0-2 16,0 0-8-16,3 0 0 16,0 0-34-16,0 0-13 15</inkml:trace>
  <inkml:trace contextRef="#ctx0" brushRef="#br0" timeOffset="42">22192 2133 100 0,'-3'-8'38'0,"3"2"-20"0,-3 1-4 16,3 5 17-16,-3-3-2 0,0 1 1 15,0 2-6-15,-6 0-3 16,0 2-11-16,-3 6-2 0,1-2 2 15,-4 4-6-15,3 6 0 16,0 0 0-16,3 8 0 16,3-6-7-16,3 3 0 15,3-2 1-15,9-3 3 16,3 2-5-16,3-7-1 16,0-3-34-16,2-3-13 15,4-5-29 1</inkml:trace>
  <inkml:trace contextRef="#ctx0" brushRef="#br0" timeOffset="43">22296 2154 124 0,'-15'5'49'0,"6"-2"-26"0,7 2-18 16,-1 0 11-16,-3 3-3 15,0 3 0-15,0 2 1 16,0 8 4-16,3-2-10 15,3-6 0-15,6 3 2 0,3 0-4 16,3-8 2-16,2 0 4 16,1-6 2-16,3-4-1 15,0-1 2-15,-3-8-4 16,-3 3-1-16,-3-2-6 16,-6-1-1-16,-3 1 5 15,-6 2 5-15,0-6-7 0,-3 4-1 16,0-3-14-1,0 5-4-15,0 2-16 16,0 4-7-16,3-4-24 16,0 6-54-16,3-5 19 15</inkml:trace>
  <inkml:trace contextRef="#ctx0" brushRef="#br0" timeOffset="44">22415 2146 108 0,'-3'2'41'0,"3"-4"-22"0,3 7-14 0,0 3 13 0,-3-3 1 16,0 6 3-1,3 5-3-15,0 0 0 0,3 7-10 16,0-9 1-16,3 2 3 0,3-3-3 16,0 3 0-16,0-11-4 15,0 3-1-15,3-8-1 16,0-5 0-16,-1-3-2 15,1-6-2-15,-9 1-6 16,0-3-4-16,-3 0 6 16,-3 3 1-16,0-5 5 15,-6 4-1 1,0 7-1-16,3 4 1 16,0 3-1-16,0 5 0 15,0 6 2-15,3-6-3 0,0 8 0 16,6 1 1-1,0 1 0-15,3-1-5 16,0-4-1-16,0 1-35 0,0-1-15 16</inkml:trace>
  <inkml:trace contextRef="#ctx0" brushRef="#br0" timeOffset="45">22656 2185 140 0,'-3'11'55'0,"6"-3"-30"0,-3 18-10 0,0-12 18 0,0-6-14 16,3 2-3-16,-3-2-10 16,3 0-4-16,0-3-1 15,-3 1-4-15,0-6 2 0,0 0-6 16,0 0 0-16,3-6-2 15,0-4 1-15,0-3 0 16,0-1 0-16,6 1 2 16,0 0 2-16,0-3 2 15,0 5 1-15,0 3 3 16,3 1 1-16,-3 4 5 16,-3 3 5-16,9 3-1 15,-6 4 1-15,2 1-3 16,-2 8-1-16,-3 5-1 0,3-7 2 15,-6-1-7-15,0 0-2 16,0-5-14 0,-3 3-5-16,3-9-120 15,6-4 44 1</inkml:trace>
  <inkml:trace contextRef="#ctx0" brushRef="#br0" timeOffset="46">22969 1842 160 0,'0'-3'60'0,"3"-8"-32"0,-3 17-35 16,0-1 10-16,3 3 12 15,-3 10 7-15,0 3-10 16,0 17-5-16,3 4-4 15,-3 0 2-15,0 1 4 0,0-1-5 16,0-2 0-16,0-6-2 16,3-8 1-16,-3-2-33 15,0-5-14-15</inkml:trace>
  <inkml:trace contextRef="#ctx0" brushRef="#br0" timeOffset="47">22850 2080 220 0,'-9'0'85'0,"-3"-11"-46"0,21 3-43 0,-3 8 13 15,0 0 4-15,3 0 3 16,6-5-3-16,3-3-3 15,2 3-5-15,4-1-10 0,3 4-5 16,0-6-41-16,-3 5-16 16,2 0-26-16</inkml:trace>
  <inkml:trace contextRef="#ctx0" brushRef="#br0" timeOffset="48">23127 2111 156 0,'-9'8'57'0,"12"-8"-30"0,3 6-29 16,0-4 11-16,0 4 14 15,3-4 7-15,-3 1-9 16,8-3-2-16,-2 0-11 16,3 0-3-16,-6-3-1 0,9 1-2 15,-6-9 1-15,6-2-2 16,-6 2-1-16,-9-7-4 15,-6 2-4-15,-6 3-1 16,3-1-4-16,-9 4-2 16,3 4 2-16,-6 6 0 15,-3 0 8-15,9 6 4 16,-5 10 8 0,8 2 6-16,-3-5-1 0,6 6 1 15,0-3 1-15,6 2 2 16,3 1-9-16,3-6-2 15,3 6-3-15,0-4 1 16,3-1-22-16,-1-1-9 16,1-3-48-1,6-15-43-15,-3 3 43 0</inkml:trace>
  <inkml:trace contextRef="#ctx0" brushRef="#br0" timeOffset="49">23335 2064 132 0,'-3'10'49'0,"3"-2"-26"0,3 3-25 16,-3-6 11-16,6 6 11 15,0 2 10-15,0 3-5 16,-3 0 0-16,3 2-14 16,0-5-4-16,-3 1-1 0,0 4-1 15,0-10 0-15,-3 0-1 16,0-3 0-16,0-5 13 15,0-5-5-15,0-3-1 16,0 0 2 0,0-5 2-16,0 0-11 0,6 0-1 15,-3-3-1-15,9 2 1 16,-3 1-4-16,-1-3-1 16,4 3-2-16,12-5 0 15,-6 4-11-15,0 4-2 16,0 2-43-16,3 8-18 15,2-8-12 1</inkml:trace>
  <inkml:trace contextRef="#ctx0" brushRef="#br0" timeOffset="50">23954 1982 220 0,'-21'0'85'0,"21"2"-46"0,0 4-19 0,0-6 24 16,0 0-9-16,0 0-1 15,6 0-17-15,0 0-8 16,3 0-5-16,0 0-4 0,6 0 1 15,0 0-8-15,3 0 0 16,0-6-24-16,0 4-9 16,-4 2-30-16,-2-6-13 15,-3 6-14 1</inkml:trace>
  <inkml:trace contextRef="#ctx0" brushRef="#br0" timeOffset="51">23933 2122 228 0,'0'0'88'0,"0"0"-48"0,6 0-27 0,0 3 22 0,0-1-16 15,3 4-3-15,3-6-10 16,0 0-4-16,9 0-1 16,-3 0-17-16,3-6-6 0,-4 4-60 15,1-1-63 1,0 0 40-16</inkml:trace>
  <inkml:trace contextRef="#ctx0" brushRef="#br0" timeOffset="52">24347 1897 192 0,'-3'0'71'0,"3"0"-38"0,3 0-19 15,-3 0 22-15</inkml:trace>
  <inkml:trace contextRef="#ctx0" brushRef="#br0" timeOffset="53">24356 1897 390 0,'9'-5'28'0,"-6"5"-15"16,9-8-11-16,-3 3-3 0,3-3 1 16,-3-3 0-16,0-5 0 15,-3 3 0-15,0 0 0 0,-1 2 2 16,-2 3-3-16,-3-2 0 16,6 7 1-16,-3-2 2 15,-3 5-1-15,0 0 2 16,0 5-2-16,3 8-1 15,0 0 1-15,0 1 1 16,0 4 3-16,-3 6 2 16,0 0-1-16,6 0 1 15,-6-1-4-15,0 4-2 16,0 2-3-16,3-3 1 16,-3-7-15-16,0-3-6 15,0-3-29-15,0 0-12 16,0-2-40-16</inkml:trace>
  <inkml:trace contextRef="#ctx0" brushRef="#br0" timeOffset="54">24350 2178 208 0,'-3'0'77'0,"6"0"-42"0,-3 2-19 16,0-2 22-16,9 0-14 15,0 0-1-15,3-2-4 16,3-1-3-16,0 0-8 16,11-2 1-16,-2 0 4 0,6 2-5 15,-3-2-2-15,-3 5-6 16,-7 5 0-16,1-5-11 16,-3 0-3-16,-6 3-26 0,0-1-12 15,-6 1-126 1,3 2 63-1</inkml:trace>
  <inkml:trace contextRef="#ctx0" brushRef="#br0" timeOffset="55">24770 1865 164 0,'-6'-8'63'0,"6"8"-34"0,-9 0-8 15,9 0 22-15,-3 3-10 16,-6 2-4-16,0 9-17 0,3-1-5 16,-3 11-5-16,3 10 1 0,3 6 2 15,3-6 0 1,3 3 2-16,6-5-4 0,3-6 0 15,3-5 8-15,6-7 2 16,3-6 5-16,5-8 1 16,-2-8-2-16,-3-11 0 15,3-7-5-15,-6-3-2 16,-6-3-4-16,-7-3 1 16,-8 4-6-16,0-6-3 15,-8 10 7-15,2 1 4 16,-3 5-18-16,-6 5-5 0,-6 8-29 15,0 3-11 1,9 7-39-16,0 1-19 0,6 2 16 16</inkml:trace>
  <inkml:trace contextRef="#ctx0" brushRef="#br0" timeOffset="56">25008 1847 168 0,'-3'0'66'0,"0"5"-36"0,-3-2-22 15,3 2 16-15,-3 6-8 16,6 10 1-16,-3 0-6 16,3 11 1-16,3 7-7 15,3-2-1-15,6-5 2 0,0-3 8 16,9-5 3-16,0-8-2 0,8-5 1 15,1-11 6-15,0-8 6 16,0-11-2-16,-4-5 2 16,-11-2 1-16,-3-3 2 15,-3 0-3-15,-12-3 0 16,-6 3-7-16,-9 2-3 16,-5 9-10-16,-4-6-5 15,-3 8-31-15,6 6-14 16,-6 7-44-16,13 3-21 15,2 8-40-15</inkml:trace>
  <inkml:trace contextRef="#ctx0" brushRef="#br0" timeOffset="57">24448 1868 140 0,'0'-3'52'0,"0"6"-28"0,0-3-8 0,0 0 18 16,0 0-7-16,0 3-1 15,0 5-6-15,0 5-1 16,0 0-10-16,0 8 6 0,3 8 4 15,-3 6-4-15,3-4 2 16,0-1-6-16,0-1-1 16,-3-11-6-16,0 3-1 15,0-5-8-15,6-3-2 0,-6-2-42 16,3-8-18-16,3-1-43 16</inkml:trace>
  <inkml:trace contextRef="#ctx0" brushRef="#br0" timeOffset="58">21073 2656 132 0,'-3'0'49'0,"3"6"-26"0,0-6-12 15,0 0 15-15,0 0 1 16,0 0 1-16,0 5-9 15,0-5-1-15,0 0-11 16,0 0 0-16,6 0 3 0,0 0-4 16,-3-3 2-16,3 1-7 15,0-9-1-15,3 1 0 16,0-4 0-16,0 4-5 16,-1-3-1-16,1 5 3 15,-3-3 1-15,0 3-1 16,0 3 0-16,-3 2 4 0,0 8 3 15,0 6 3 1,6 2 1-16,-3 3 0 16,0 8 7-16,-3 2 2 15,0 6 0-15,-3 0 0 16,0 0-3-16,-3-1-1 16,0-4-5-16,0-9-3 15,6-2-2-15,-3-3-3 16,-3-2-17-16,3-3-6 15,-3-3-18-15,3 1-6 16,0-6-24 0,-3 0-49-16,3 7 24 15</inkml:trace>
  <inkml:trace contextRef="#ctx0" brushRef="#br0" timeOffset="59">21091 2945 124 0,'-12'0'49'0,"6"2"-26"0,3-2-27 16,0 3 65-1,0 5-15-15,0-8-17 16,3 0-10 0,0 5-13-16,0 1-4 0,0-6-4 15,6-3 4 1,3 0 0-16,3 1 6 15,3-1 3-15,6 0 5 16,2 3 4-16,4-5 1 0,0 5 2 16,3-3-2-1,-1 1 2-15,1-1-13 0,-3 6-3 16,-3-6-3-16,-6 8 0 16,-3-2-2-16,-4 0-2 15,-2-3-17-15,-3 2-6 16,0-2-27-16,-6 11-100 31</inkml:trace>
  <inkml:trace contextRef="#ctx0" brushRef="#br0" timeOffset="60">21716 847 68 0,'-3'-6'27'0,"3"6"-14"15,-6 6-4-15,6-6 9 0,-3 0-4 16,3 0 4 0,-9-6-6-1,-6 6-2-15,0 0-5 16,0 0-4-16,1-5 0 16,-4 2-1-16,3-2 2 15,-3 5 1-15,0-8 1 16,-6 8 2-16,-3-5-1 15,4 5 0-15,-1-5-3 16,-3 5 1-16,0 0 2 0,3 0 0 16,1 0 2-16,-1 0-4 0,0 0 0 15,3 0-3 1,-6-3-1-16,4 3 5 0,-1-5 2 16,0 5 0-16,3-6 1 15,0 6-4-15,-3-2-2 16,4 2 0-16,-4 0-1 15,-3 2 0-15,0-2 0 16,3 6 0-16,1-6 2 16,-1 5-1-16,0-5 2 15,0 3-2-15,0 2-1 16,-2-5 1-16,-4 0-1 16,0 0 2-16,0 5 3 15,0 3-4-15,1-3-1 16,2 3 0-16,-3-2 0 15,0-4 0-15,4 4 2 0,2-1-1 16,0 8-1-16,3 0 1 16,0-5-1-16,0 11 0 15,1-6 2-15,2 0-6 16,0 6 1-16,3-1-1 16,3 3 2-16,0 1-1 15,3 9 1-15,0 9 2 16,3-3 0-16,-3 3 0 15,7 5 2-15,-1 0-3 16,0 2-2-16,3 1 2 16,0 2 2-16,0 9 0 0,0-1 2 15,0 0-4-15,0 3 0 16,0-3 1-16,0 0 0 16,0-5-3-16,0 11 2 15,0-9 3-15,0 1 1 16,0-11-4-16,0-3 1 15,0 8 0-15,0-2 2 16,0 2-3-16,0-7-2 16,0 12 2-16,0-2 2 15,0 5 0-15,0-10-1 16,0-3 1-16,0 8 1 16,0-3-3-16,0-10 0 15,0 5 1-15,0-6 0 16,3 6-3-16,0 8 2 15,-1-8 1-15,-2-2 0 0,0 4 0 16,6 9 2-16,-6-11-1 16,3-6-1-16,0-2 3 15,-3-7 0-15,3-7-6 16,0-1 0-16,3-4-8 16,0-2-1-16,0 0 11 15,3 0 7-15,3 0-7 16,0-3-1-16,3 5 3 15,3 9 1-15,8-6-5 16,4-3 0-16,3-2 1 16,6-2 1-16,5-4-4 15,1 1-1-15,0-3 3 0,2 0 3 16,1 0-1 0,14-3-2-16,-2 0-1 0,-4 3 3 15,1-5 0-15,0 2 1 16,-1 0-5-16,-5-2-1 15,-1-3-2-15,10 0 2 16,-1-3-3-16,-5 3 1 16,-3-5 4-16,2 2 2 15,-5 3-3-15,-4 0 1 16,-2 8 2-16,0-5 1 16,5 2 1-16,7-2 0 15,-3 0-3 1,-4-3 0-16,7 0 4 15,-4-3-3-15,-5 0-1 0,-6 1-3 16,-1-1 1-16,1 0 1 16,6 3-1-16,2-8 4 15,-2 3 0-15,-3-3 3 16,-4 0 1-16,7 3-4 16,0 0 1-16,-7-1 2 15,-2 1 1-15,-3 2-4 16,-3 1 1-16,-4-1 4 15,-2 0 2-15,0 1 0 16,6-1-1-16,3-5-3 16,-7-2-2-16,4-1 3 15,3 3 0-15,-3 0-4 16,5 3-1-16,1 2 1 0,-6 3 2 16,-3 0 0-16,-1 0 2 15,-2 0-2-15,0 0-1 16,0 0 1-16,0 0-1 15,-4 0-3-15,7-2 2 16,6-1 1-16,-6 3 0 16,0-3 0-16,-4 3 0 15,1 0 0-15,-3 0 0 16,0 0 4-16,0 0 5 16,8 0-5-16,4-8-2 15,-6 0-4-15,0 3 1 0,6 3 3 16,-4-1 1-16,1 0-4 15,6 3 1-15,3 0-2 16,-7 6 0-16,-2-1 4 16,-3 0 1-16,-3-2-4 15,5-3 1-15,-8 2 0 16,9-2 2-16,0 3-3 16,0-11 0-16,-7 13 1 15,1-10 0-15,-3 10 0 16,0 1 0-16,0-4 0 15,-1 1 0-15,1 0-3 16,0-3 2-16,9 10 3 16,-3-15 1-16,-1 10-6 15,-2-5 0-15,0-5-1 0,-3 2-1 16,0 1 4-16,6 2 2 16,2 0-2-1,-2 0 0-15,-3 0-1 0,0 0 0 16,-3 0 2-16,-1 0 0 15,7-8 2-15,-3 10 1 16,-3-10-4-16,6 11 1 16,-4-3 0-16,7 0 2 15,0 0-3-15,-9 0 0 16,6 0 1-16,-7 0 0 16,1-8 0-16,-3 8 0 0,3 0 4 15,3 3 2-15,9-1-5 16,-10 1-2-16,-2-11 2 15,-6 3 1-15,6 10 2 16,-6 0 0-16,-3-10 0 16,0 10 0-16,0 1 2 15,-4-4 3-15,1 1-2 16,0 10 1-16,0-13-5 16,3 8-2-16,0-11 0 0,0 1-1 15,12-1 0-15,-3 3-3 16,2 0 2-16,-2-5 1 15,-3 2 2-15,-6 3 3 16,0-2 2-16,3 2-3 16,-9-3-3-16,3 0 2 15,0 1 0-15,3-9 3 16,2 1-3-16,-2-4 0 16,0 1-1-16,9 0-2 15,-3 2 1-15,-3 3 1 16,3-5-3-16,-6 2 0 15,-4 1 3-15,1-3 3 16,-6 2-4-16,6-2-3 16,-9-6 1-16,0-2 2 15,0-3 0-15,0 6-1 16,0 2 1-16,0-8-1 16,0 8 2-16,0 0 3 15,6 1-4-15,-3-1-1 16,-3-8 0-16,0-8 2 0,0 6-1 15,0 2-1-15,0 0 1 16,0 0-1-16,0 3-3 16,0 3 0-16,0-6 4 15,0 3 1-15,0-1 2 16,0-9 0-16,0 4-5 16,6 3 1-16,-3 1 0 15,0-1 2-15,-3 3 1 16,0 2 1-16,0-7-2 15,0-1-2-15,0-5-2 16,0 6-1 0,0-1 2-16,0 1 0 0,0 7 1 15,0-4 2 1,-3 1 1-16,3 4-4 0,-3-1 1 16,3-4-2-16,0 4-2 15,0-7 9 1,0 7-3-16,0-2 0 15,-6 5-4-15,6 3 1 16,0-3 1-16,0 5 0 16,0-2 0-16,0 5 0 15,0-5 0-15,0 0 0 16,0-14 0-16,6 1 0 16,-6-3-3-16,3 5 2 0,-3 0-1 15,0 3 0 1,0-5 2-16,3 7 2 0,-3-5-3 15,0 8-2-15,0 3 2 16,0-5 2-16,0-9 0 16,0 9-1-16,0-1 1 15,0 3-1-15,0-2-3 16,0 4 2-16,-3-9-1 16,3 7 0-16,0-3 2 15,0-7 0-15,0-6 0 16,0 6 0-16,0 4 0 15,0-4 2-15,0 7-3 16,0-4 0-16,0 7-4 16,0-3 1-16,0 1 2 15,0 2 1-15,0 0-4 16,0 0 1-16,0-10 2 16,0 7 3-16,0-2-2 0,0 2 0 15,0 6 3-15,0-5 3 16,0 4-7-16,0 1 0 15,0 0 0-15,0-6 3 16,0-2-2-16,-3-10 0 16,-3 4-4-16,6 3-1 15,-21 3 5-15,10 0 5 16,-7 2 0-16,0 1 3 16,3 2 0-16,-3 0 3 15,-3 0-3-15,0 3-2 16,-5 2-5-16,-1 3 0 15,0 1 0-15,-3-12 2 0,0 6-1 16,7-6-1-16,-4 6-2 16,-3 0 1-16,6 0 3 15,-14-1 1-15,5 6-1 16,-3-2 1-16,3 2-2 16,4 3 2-16,-10-3-2 15,6 2-1-15,0 1-2 16,-2 2 1-16,2-2 1 15,3 5 0-15,-3-5 0 16,1 2 0-16,-4 3-3 16,-3 0 0-16,-2-5-1 15,5 5 3-15,0 0-2 0,-8 0 1 16,2 5 2-16,-3-5 0 16,4 8 0-16,2-8 0 15,3 0-5-15,-8 0 1 16,2 8-3-16,0-3 0 15,-8-5-1-15,-4 6 0 16,-3-6 2-16,13 0 2 16,-4 0 2-16,9 0 1 15,4 0-4-15,-1 0 1 16,-6 0-3-16,7 0 0 16,-10 0 1-16,9 0 4 15,-8 0-1-15,-7 2 1 16,3 4 0-16,4-1 0 0,2-5 2 15,6 0 0 1,-11 0 0-16,5 5 0 0,6-5 0 16,-5 0 0-16,-1 3 0 15,-9-3 2-15,4 5-1 16,-1-5-1-16,4 5 3 16,2-5 2-16,-9 8 0 15,7-8 0-15,2 6-1 16,-3 2 0-16,-5-3 0 15,-10-2 0-15,4 2 2 16,-1 8 1-16,-8-5-3 16,-1-3-1-16,1 1-1 15,-10 2-2-15,1-3-13 16,2 3-6-16,-2 2-50 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3T00:20:52.2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14114 14026 124 0,'0'2'46'0,"0"-2"-35"16,3-2 5-16,-3 2 0 0,0 0-7 16,3 0-1-16,0 0 2 15,3 0 1-15,0 0-5 16,0 0-6-16,-1 2-3 0,4 1 4 15,0 0 3-15,0-1-3 16,9 3-3 0,3 1 1-16,3-4 0 15,3 4 3-15,-1-4 1 16,1 1 3-16,0-3 1 16,0 0 1-16,0 0 2 15,-1 0 1-15,1-3-5 0,3 1-2 16,3-1 0-16,-1 3 0 15,7-3-2-15,9 3-2 16,-4 0 1-16,1 0 1 16,0-2 3-16,-4-1 2 15,1-2 3-15,3 2 1 16,-7 1 1-16,4-1 2 16,6 3-5-16,2 0-3 15,1-3-1-15,-4 1-1 16,-2-1 0-16,0-2 2 15,-4-1 3-15,1 1 2 16,0 2-1-16,-1 1-1 16,-41 2 17 15,84-3-13-31,-13 0-3 16,-8 1-6-16,-4-3-1 0,-5 2-2 15,-4 0 2-15,1 3-2 16,3 0-1-16,-1 0 1 0,-2 3-1 15,-1-3 0-15,-5 0 0 16,-3 0 2-16,-4 0-1 16,-2 0-1-16,-3-3-2 15,0 1-1-15,-7-1-1 16,-2 0 3-16</inkml:trace>
  <inkml:trace contextRef="#ctx0" brushRef="#br0" timeOffset="2430.9996">16108 13491 168 0,'-3'3'63'0,"3"-11"-49"0,0 13-6 0,0-5-7 16,0 0 0-16,0 0 1 16,0 0-5-16,0 0 0 15,3 3 1-15,-3-3 12 0,6 0 6 16,0 0-6-16,0-3-1 16,0 0-5-16,21 1-1 15,-1-3-1 1,-2-3-2-16,0 0 1 15,0-3-1-15,0 0 0 16,-3-4 0-16,2-1 2 0,1 0-1 16,0-3 2-16,3-4-2 15,3-7-1-15,2 4 1 16,4 0 1-16,-3-4-1 16,-1 1-1-16,-2 5 1 15,0-2-1-15,-3 0 0 16,3-1 2-16,-4 1-1 15,1-3-1-15,0-1 1 16,0-1 1-16,2-12-1 16,-2 4-1-16,-6 7 3 15,9-5 0-15,3 2 5 16,2 4 3-16,-2-1-4 16,-3 3-2-16,0 2-2 15,-4 1 0-15,1 0-2 16,-3-1-1-16,-3-2 1 15,0-3 1-15,-1-5 3 0,-2 0 2 16,3 3 1-16,-6-1 0 16,0-2 2-16,0 6 1 15,0-4-3-15,0 6 0 16,-1 3-5-16,-2 2-2 16,0 3 0-16,3-1 1 15,0 4-1-15,-3 2-1 16,0 3 3-16,0 2 2 15,0 1 0-15,-6 4 2 0,-3-2-2 16,-3 6 0-16,0 2-3 16,-3 0-2-1,-6 2 1-15,-3 1 1 0,-3 2-3 16,-3 1 0 0,0 2 1-16,0 0 0 15,18-8-3 16,-23 10 0-31,2-2 2 16,9-3-2-16,0-2 1 16,6 0-3-16,0-3-1 15,6 0 3 1,3-3-3-16,3 0 1 0,3-2 1 0,3-3 2 16,6 0 1-16,-1-2 3 15,4-1-1-15,3 3-1 16,-3-3-2-16,0 6-1 15,0 0 2-15,-4 2 2 0,-2 1 2 16,-3 4 3-16,-3 1-1 16,-3 5 2-16,-3 0-2 15,-3 2 2-15,-6 1-2 16,3 2 0-16,3-13-6 31,0 19-69-15,-3-3-31-16,3-1 51 15,3-1 25-15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3T00:21:16.0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3967 14793 96 0,'-3'0'35'0,"0"3"-18"0,0-3-2 0,0 2 13 16,0 1 0-16,-3-1 1 16,0 1-3-16,-3 0 1 15,0-1-15-15,0 1 4 0,3 0 4 16,3-3-5-16,0 0 2 16,3 0-4-16,6 0 0 0,0 0-1 15,6 0 2-15,9 0-1 16,9 0 2-16,8 0-2 15,4 0 2 1,12 0-6-16,8-3-1 0,15 0-2 16,10 1 1-16,-1 2-4 15,6-3-2-15,7-2 0 16,11 2-1-16,-12 1 0 16,0-4 2-16,-6 1 1 15,7 0 1-15,-7 2-2 16,-15 0-2-16,-8 1 3 15,-7-1 2-15,-5 0 4 16,-13 1 5-16,-2-1-8 16,-6 0-3-16,-3 3-5 15,-4 0 1-15,-2 0-12 16,0 0-5-16,-3 0-39 0,-3 0-15 16,-4-5-60-1</inkml:trace>
  <inkml:trace contextRef="#ctx0" brushRef="#br0" timeOffset="1">4985 14875 104 0,'-3'-5'41'0,"0"5"-22"0,3 0-16 0,0 0 10 16,0 2-2-16,-3 6 1 0,-3 3-2 16,-3 15 1-16,0 1-2 15,0-4 0-15,0 1-5 16,0 0-3-16,3-5 0 0,0-6-1 15,3 0 2 1,0-5 8-16,3-3 3 0,0-5 0 16,6-5 0-16,3-3-3 15,3-18-1-15,0-1-5 16,3 3-3-16,0 1 0 16,-3 1 1-16,-3 7-1 15,-1 1 2-15,1 6-2 16,0 6-1-16,0 2 1 15,9 8-1-15,0 5 0 16,0 5 2-16,3 1-1 16,-1-1-1-16,-2-2 1 15,0-2-1-15,0-4-16 16,0 1-6-16,0-3-66 16</inkml:trace>
  <inkml:trace contextRef="#ctx0" brushRef="#br0" timeOffset="2">5023 15018 40 0,'0'-8'16'0,"3"8"-8"0,-3-21 10 16,3 18 12-16,-3 0 4 15,0 1 5-15,0 2-16 16,0 0-3-1,0 10-12-15,0 4-5 16,0 1-2-16,0 4-1 0,3 2 0 16,3 8 0-16,6-2 2 15,6-1 1-15,3 1-1 16,3-1 1-16,5 0 4 16,10-2 4-16,6-3-2 0,8-5 0 15,22-2-3-15,14-9 1 16,6-5 2-16,9-5 5 15,4 2-4-15,-1-2 2 16,-12 2-7-16,-6 3-1 16,-8 3 4-16,-7-1 3 15,0 1-2-15,-8 0 0 16,-6-3-5-16,-4-3-3 16,-11-2-29-16,-1-3-11 15,-5 0-63-15</inkml:trace>
  <inkml:trace contextRef="#ctx0" brushRef="#br0" timeOffset="3">6777 15237 148 0,'-3'-2'55'0,"3"4"-30"0,0 4-18 16,0 2 13-16,3 2 1 15,-3 6 4-15,2 0-4 16,1 0-3-16,-3 0-10 15,3 0-1-15,0-3 0 0,-3-3-3 16,0 1-1-16,0-11 3 16,0 8 1-16,0-8 5 15,0-3 3-15,0-2-6 16,-3 0-1-16,0-3-4 16,3-3-1-16,0-5-1 15,3 3 1-15,3-5-4 16,0 2 0-16,6 0-1 15,0 3 0-15,0-1 0 0,3 4 0 16,3 2 2-16,3 2 0 16,-1 4-5-16,1 4 1 15,-3 6 2-15,0 3 1 16,-3 5 3-16,-3 2 1 16,-3 1-1-16,0-1-2 15,-3-2 1-15,-3 0 1 16,0-3-17-16,0-7-4 15,0-6-35-15,2-3-13 16,1-5-25 0</inkml:trace>
  <inkml:trace contextRef="#ctx0" brushRef="#br0" timeOffset="4">7158 15229 160 0,'-9'3'60'0,"6"5"-32"15,0 8-33-15,3-6 10 0,-3 4 3 16,3 2 7-16,0 5-3 16,0 5 1-16,6-2-8 15,3-3-3-15,5-5 1 0,4-5 4 16,3-11 4-16,3-8 0 16,-3-3 1-16,3-5-2 15,-7-2-1-15,-2-3-5 16,-12-1-3-16,-3 4 2 0,-6 2 0 15,-6 3 1 1,-2 2 0-16,-4 3-11 0,0 3-5 16,3 2-25-16,3 1-9 15,3-1-44 1</inkml:trace>
  <inkml:trace contextRef="#ctx0" brushRef="#br0" timeOffset="5">7416 14970 196 0,'-8'-3'74'15,"13"6"-40"-15,-5 18-42 0,0-7 10 16,0 9-3-16,0 12 2 0,0-1 4 16,0 3 2-16,0 6-3 15,3-1-3-15,0 5 2 0,3-4-9 16,-3-6-3-16,3-8-77 15</inkml:trace>
  <inkml:trace contextRef="#ctx0" brushRef="#br0" timeOffset="6">7265 15200 280 0,'-6'-5'104'0,"15"5"-56"0,14-3-60 0,-2 1 15 16,6-1-12-16,9 0 1 16,5-2-29-16,7-3-13 15</inkml:trace>
  <inkml:trace contextRef="#ctx0" brushRef="#br0" timeOffset="7">7914 15227 148 0,'-15'-3'55'0,"18"6"-30"0,-3 5-29 0,3-3 10 15,0 0 6-15,3 3 7 16,2 0 3-16,4 0 4 16,3 0-14-16,6-3 2 0,0-2 0 15,0-3-3-15,0-3-1 16,-1-2-6-16,-2-3-1 15,-3 0-1-15,-3 0-2 16,-3 0 1-16,-9 0-1 16,-3-10-7-16,-6 10 0 15,-3 3-2-15,-6 2 1 16,-2 6 2-16,-4 2 4 0,3 3 1 16,-3 2 1-1,6 4-3-15,3 2 2 0,3-1 1 16,9 4 2-16,3-3-1 15,6 5-1-15,6 0-2 16,3-8-1-16,6-2-5 16,3-11-2-16,3-3-44 15,-1-2-54 1,4-6 21-16</inkml:trace>
  <inkml:trace contextRef="#ctx0" brushRef="#br0" timeOffset="8">8327 15221 204 0,'-15'8'77'0,"9"3"-42"0,-17 10-41 0,11-10 14 15,-3 5-7-15,0 0-1 16,0-3 1-16,0 0-1 16,0 3-38-16,3-3-16 15</inkml:trace>
  <inkml:trace contextRef="#ctx0" brushRef="#br0" timeOffset="9">8119 15208 220 0,'3'0'82'0,"9"3"-44"0,3 5-47 0,-6 0 12 0,3 2-4 16,2 4 2-16,4 1 0 15,6 4 2-15,0 0-2 16,0-4-5-16,0 1 0 0,-7 0-44 16,4-5-18-16,-3-6-11 15</inkml:trace>
  <inkml:trace contextRef="#ctx0" brushRef="#br0" timeOffset="10">8426 15237 156 0,'-9'8'57'0,"6"8"-30"0,6 13-32 0,-3-13 10 15,0 11-5-15,0 2 0 16,0 0 6-16,-3 0 4 16,3-5-5-16,-3 0-1 0,3-6 0 15,0-5-2-15,0-2 1 16,0-6-4-16,-3-5 0 15,0-5-6-15,0-6 0 16,0-10 3-16,0-11 4 16,0 3 3-16,3-5 3 15,3-1-3-15,6 4-2 16,6-4 6-16,5 4 5 16,1 7-6-16,0 5-1 15,0 6-3-15,0 13 1 0,-3 5 4 16,-4 3 6-16,-5 3 4 15,-6 5 4-15,-6 2-7 16,-6-2-3-16,1 0-4 16,-4 0 0-16,-9-3-13 15,3-2-5-15,3-3-6 16,0-6-3-16,3 4-19 16,3-12-8-16,6 1-37 15</inkml:trace>
  <inkml:trace contextRef="#ctx0" brushRef="#br0" timeOffset="11">8699 14986 196 0,'-9'-16'74'0,"18"32"-40"0,0-3-42 0,-6-2 10 15,6 5 5-15,-3 5 5 16,0 8 3-16,0 0 4 15,-3 3-11-15,3 5-2 0,-3 0-2 16,3-3-2-16,0-5-2 16,0 1-21-16,-3-9-9 15</inkml:trace>
  <inkml:trace contextRef="#ctx0" brushRef="#br0" timeOffset="12">8860 15248 204 0,'-12'8'77'0,"15"5"-42"0,-3 8-41 15,0-10 12-15,0-1-28 16,-3 4-10-16,3-4-15 16,0-2-4-16,0-3-7 15,0-5-2-15</inkml:trace>
  <inkml:trace contextRef="#ctx0" brushRef="#br0" timeOffset="13">8887 15126 232 0,'-9'-2'88'0,"12"4"-48"0,0-4-49 0,-3 2 12 16,9 2-13-16,0-2-2 15,6 3-11-15,0 0-5 16,2-1-14-16,4 1-4 15,3-1-19-15,0-2-7 16</inkml:trace>
  <inkml:trace contextRef="#ctx0" brushRef="#br0" timeOffset="14">9098 15171 124 0,'-18'6'49'0,"3"7"-26"0,-5 0-16 0,11-5 13 0,0 2-4 16,0 1 1-16,0 2-7 15,3 1-2-15,3-1-4 16,6 0-3-16,6 0 2 0,3-2 0 15,3-3 1-15,3-3-16 16,-1-5-4-16,10-3-25 16,-3-2-47-1,0-3 14-15</inkml:trace>
  <inkml:trace contextRef="#ctx0" brushRef="#br0" timeOffset="15">9188 15219 124 0,'-12'8'49'0,"12"2"-26"0,0 12-20 0,0-9 10 16,3 3-4-16,3 2 0 16,0 3-5-16,-1-2-1 15,1 2-34-15,-3-5-50 16,6-21 12 0</inkml:trace>
  <inkml:trace contextRef="#ctx0" brushRef="#br0" timeOffset="16">9170 15063 228 0,'-27'-3'85'0,"27"-2"-46"0,3 10-68 0,3-5 6 0</inkml:trace>
  <inkml:trace contextRef="#ctx0" brushRef="#br0" timeOffset="17">9173 15060 225 0,'18'-5'-45'0,"-1"2"-18"16,1-2 0-16,0 0 32 15,0-1 16-15</inkml:trace>
  <inkml:trace contextRef="#ctx0" brushRef="#br0" timeOffset="18">9345 15039 156 0,'-3'16'57'0,"3"2"-30"0,0 14-29 16,0-16 11-16,6 8-2 16,-6 2 1-16,0 6-7 15,0 0 0-15,0-3-1 16,0 3-5-16,0-1-1 0,-3-4-66 15</inkml:trace>
  <inkml:trace contextRef="#ctx0" brushRef="#br0" timeOffset="19">9259 15203 228 0,'0'-3'85'0,"6"3"-46"0,9 0-48 0,-6 0 14 16,3 0-7-16,11 3-2 16,-2-3-11-16,3-5-5 15,-3-1-27-15,0-4-10 16,0-1-14-16,-1-2-4 16</inkml:trace>
  <inkml:trace contextRef="#ctx0" brushRef="#br0" timeOffset="20">9524 15028 140 0,'-3'11'55'0,"6"2"-30"0,0 11-25 15,-3-11 13-15,3 11 2 16,-3 0 5-16,0 2-6 16,-3 3-3-16,0 0-6 15,3-2-4-15,0-3 0 0,0-6-23 16,0-4-8-16,0-4-47 15</inkml:trace>
  <inkml:trace contextRef="#ctx0" brushRef="#br0" timeOffset="21">9592 15229 184 0,'0'8'71'0,"15"3"-38"0,-3 10-36 0,0-10 11 16,-3 2-6-16,0 0-2 15,3-2 1-15,0-1-1 16,0-2-27-16,0-8-11 16,-1 0-36-16,4-2-14 15</inkml:trace>
  <inkml:trace contextRef="#ctx0" brushRef="#br0" timeOffset="22">9789 15243 152 0,'-15'13'57'0,"3"3"-30"0,-6 18-18 0,12-13 14 0,-3 11-5 15,-3 0 2-15,-6 2-9 16,4-2-4-16,-4 0-75 16,0-8-31-16,12-1 29 15,0-17 16-15</inkml:trace>
  <inkml:trace contextRef="#ctx0" brushRef="#br0" timeOffset="23">10104 15219 132 0,'-15'8'52'0,"12"8"-28"0,3 15-24 15,0-15 10-15,0 5 0 16,0 9 4-16,0-4 7 16,0-2 7-16,0-6-15 15,3-2-3-15,-3-8-2 0,9-3 9 16,-3-10-12-1,0-5-4-15,0-6-8 16,0-5-3-16,0-3 0 16,3-3 4-16,0 9 3 15,3-1 4-15,0 6 0 16,0 5 2-16,0 5 0 16,0 9 3-16,-1 4 1 0,4 4 1 15,-6 7 4-15,3 5 5 16,-6-2-5-16,-3-6-2 15,0 1-5-15,-3-3-4 16,3-6-38 0,-3-2-123-1,9-16 50 1</inkml:trace>
  <inkml:trace contextRef="#ctx0" brushRef="#br0" timeOffset="24">10348 15269 212 0,'-6'5'79'0,"12"3"-42"0,0 6-48 16,0-6 13-16,0-1-2 15,3 1 2-15,0-2 4 16,0-1 3-16,3-2-4 16,0-3 1-16,0-3 1 0,-3-2-10 15,-3-3-3-15,0 0-6 16,-3-3-3-16,-6 1-5 15,-3-1 0-15,-6 3 4 16,-3 3 2-16,0 5 15 16,0 5 6-16,-3 3 2 15,3 5 0-15,6 1 6 16,0 7 2-16,7 2-2 16,2 4-1-16,2-3-6 15,4-6-3-15,6-2-2 0,0-5 0 16,3-3-18-16,3-6-4 15,0-10-53 1,6-10-42-16,5-1 37 16</inkml:trace>
  <inkml:trace contextRef="#ctx0" brushRef="#br0" timeOffset="25">10584 15266 204 0,'-6'6'77'0,"9"-1"-42"0,0 6-41 0,2-3 14 15,1 0-3-15,0-1 4 0,3 1 0 16,0-2 0-16,0-4-5 16,0-2-1-16,3 0 1 0,-3-2-7 15,0-4-2-15,-3-2-7 16,-3 1-3-16,-3-1 4 16,-3 0 2-16,-6 0 2 15,-3 2 5-15,-3 6 5 16,-3 6 3-16,-3 2 4 15,4 2 1-15,2 3-1 16,3 6 1-16,3-3-8 16,9 5-2-16,6-2 1 15,6-4 1-15,3-1-4 16,2-6-1-16,4-3-19 16,6-8-9-16,6-7-13 15,0-1-6-15,-4 0 0 16,-2-2-6-16,-6 3 21 15,-6-4 32-15,-3 4 18 16,-6-1 20-16,-6 9 8 16,-3 2-15-16,-3 2-6 15,0 6-10-15,-6 13-1 16,3 1-3-16,3-1 2 16,9-3-6-16,3 1 1 0,0-6 1 15,6-2 3-15,3-6 4 16,3-8-6-16,-1-7-2 15,1-9-3-15,-3-2 0 16,-3-3-2-16,-3-5-1 0,-6-3-6 16,-3 1-1-16,-6-12-6 15,-3 1-2-15,-3 2 13 16,0 6 7-16,3 7 14 16,0 6 8-16,0 8-16 15,4 8-6-15,-1 10-6 16,3 11-3-16,3 8 5 15,6 2 1-15,2 3 0 16,1 3 1-16,3 0-2 16,0-6 2-16,0-5-22 15,0 3-7-15,6-13-62 16,12-6-32 0,-7-5 58-16</inkml:trace>
  <inkml:trace contextRef="#ctx0" brushRef="#br0" timeOffset="26">11104 15264 196 0,'-3'2'74'0,"6"9"-40"0,3 5-42 0,0-8 12 16,0 0 2-16,0 0 4 16,3 0 1-16,3-3 3 15,3-5-7-15,0 0-4 0,0-3 0 16,-3-5-2-16,-3 0 2 15,-1-2-4-15,-5-1 0 0,-8 1 1 16,-7-1 0-16,-3 1-5 16,0 4-1-16,0 4 0 15,-3 4 4-15,3 4 1 16,3 4 1-16,3 3 4 16,0 3 2-1,6 5-2-15,3-5-3 0,6 11 2 16,3-6 0-16,3-5-8 15,12 0-4-15,0-6-28 16,3-4-12-16,2-12-34 16</inkml:trace>
  <inkml:trace contextRef="#ctx0" brushRef="#br0" timeOffset="27">11366 15251 160 0,'-26'2'60'0,"11"9"-32"0,-3 5-35 0,12-6 8 15,0 6 4-15,0 5 4 16,3 6 7-16,3-3 2 16,6-3-9-16,3-5-1 0,3-3-1 15,6-8-1-15,0 0 1 16,11-12-4-16,-2-9-2 16,-3-3 0-16,-6-5-1 15,-3-2 2-15,-6-3 3 16,-6-6 0-16,-9-2 0 15,-6 0-3-15,-3-2 1 16,0-1 7-16,3 8 5 16,0 8-3-16,3 19-4 15,3 10-9-15,3 9 0 16,3 9 2-16,3 4 2 16,3 5 3-16,6 2-3 15,0 0 0-15,6 3-8 16,-3-2-2-16,0-3-23 15,-1-9-10-15,1-4-26 16,0-6-46 0,3-10 25-16</inkml:trace>
  <inkml:trace contextRef="#ctx0" brushRef="#br0" timeOffset="28">11658 15378 196 0,'0'21'74'0,"12"8"-40"0,-18-3-18 0,6-12 24 16,-3 1-3-1,-6 1 0-15,-3-2-18 0,-6 4-7 16,-5-7-7-16,-10-3-76 16,-6-8-35-16,3-6-4 15</inkml:trace>
  <inkml:trace contextRef="#ctx0" brushRef="#br0" timeOffset="29">12125 14962 132 0,'-12'5'52'0,"12"30"-28"0,9 5-24 0,-6-19 10 0,0 13 0 16,0 6 4-16,0 2 7 15,0-5 5-15,-3-2-14 16,0-1 0-16,3-8 1 0,-3-4-7 15,0-7-1-15,0-15 6 16,0-2-5 0,0-3 0-16,0-6-6 15,0-5-2-15,3 0-4 16,3 0 1-16,3 3 1 16,3 0 2-16,6 5 1 15,3 5 1-15,0 6 0 16,2 5 2-16,1 5 3 15,-6 3 2-15,-3 0 1 0,-9 0 0 16,-6 2 2-16,-6 6 4 16,-3-5-6-16,-6-6 0 15,-6 0-20-15,0-13-9 16,1-8-22-16,-4 0-9 16,6-2-16-1,6-4-30-15,12-4 32 16</inkml:trace>
  <inkml:trace contextRef="#ctx0" brushRef="#br0" timeOffset="30">12313 15248 132 0,'6'18'49'0,"-3"-2"-26"16,0 11-12-16,3-14 15 0,-6 0-3 16,6 11-2-1,0-5-7-15,0-4-1 0,3-4-8 16,2-3-1-16,1-8 0 0,0-8 0 15,0-3 0-15,0-2-2 16,0 0-2-16,-3-3-2 16,0 0-1-16,-3 8-1 15,0 3 3-15,0 5 0 16,0 5 1-16,0 3 2 16,3 5 1-16,-3 1 1 15,2 4 0-15,1-2-7 16,3-3 0-16,0-5-8 15,6-18-31 1,-3-4-9-16,0-1-24 16</inkml:trace>
  <inkml:trace contextRef="#ctx0" brushRef="#br0" timeOffset="31">12578 15031 192 0,'-18'-3'71'0,"18"6"-38"0,0 10-43 0,0 3 11 15,6 8-1-15,3 8 4 16,-3 5-1-16,3 2 0 16,0-2-1-16,0 8-2 0,3-5 3 15,-1-6-44 1,-2-7-61-16,0-9 13 16</inkml:trace>
  <inkml:trace contextRef="#ctx0" brushRef="#br0" timeOffset="32">12456 15227 296 0,'-6'-6'110'0,"15"6"-60"0,9 0-65 16,-1 0 16-16,13 0-5 16,3-2 2-16,3-3-31 15,2-3-15-15,10-3-62 16,-3-2-27-16</inkml:trace>
  <inkml:trace contextRef="#ctx0" brushRef="#br0" timeOffset="33">13209 15179 96 0,'0'-5'35'0,"3"5"-18"0,0-16 4 0,0 19 17 16,-3-3-3-16,3 5 15 15,6 6-13 1,-3 2-19-16,0 5-4 0,-3 6-1 16,-6 0-5-16,6 0 0 15,-6-6-6-15,6 6-2 16,0-5-2-16,-3-6-46 16,0-3-17-16</inkml:trace>
  <inkml:trace contextRef="#ctx0" brushRef="#br0" timeOffset="34">13215 15044 132 0,'-6'-2'49'0,"9"2"-26"0,0 0-25 0,-3 0 11 16,0 0 5-16,3 2 3 15,-3-2-4-15,0 0-3 16,0 0-5-16,0 6-4 0,-3-4 2 16,-3 1-2-16,0 2 2 15,0-5-2-15,0 0-1 16,3 0 7-16,0 0 3 15,3 0-8-15,0 0 0 16,0 0-4-16,0 0 0 16,0 0 0-16,0 0 0 15,0 0-7-15,0 0-2 16,0 0-67 0</inkml:trace>
  <inkml:trace contextRef="#ctx0" brushRef="#br0" timeOffset="35">13328 15166 112 0,'0'-11'44'0,"3"14"-24"0,-3 13-8 0,3-6 13 16,0 1 2-16,0 5 3 15,0 2-7-15,-3 1-2 16,3 2-12-16,-3-2-3 0,0-1 0 16,0-5-3-16,0-2 0 15,0-6 1-15,0 6 2 16,0-6 8-16,0-5 3 15,0-3-6-15,0-4-2 16,0-7-7-16,3-2-2 16,0 1 0-16,3-7 0 15,0 4 0-15,0-3 0 16,0 2-3-16,2 3 2 16,1 6-1-16,0 2 0 0,6 8 2 15,3 8 0-15,-3 0 0 16,0 2 0-16,-3 3 2 15,0 1 3-15,-3 2-4 16,-3-1-1-16,-3 1-2 16,-1-2-2-16,1-1-26 15,0-3-10-15,0-4-46 16,0-1-33 0,3-5 47-16</inkml:trace>
  <inkml:trace contextRef="#ctx0" brushRef="#br0" timeOffset="36">13774 15214 120 0,'-3'-6'46'0,"3"4"-24"0,-6-6-10 0,6 5 31 15,-14 0-6 1,-1 6-12-16,0 2-6 15,-3 1-11-15,0 2-5 0,-3-1-2 16,0 7-1-16,4 2 0 16,2 2-3-16,3 1 2 15,3-1-1-15,3 3 0 16,6-5 2-16,6-3 0 16,3-2 0-16,3-8 2 15,0-3 3-15,0-3 4 16,-1-5 0-16,-2-3 2 15,6-4-4-15,-3-4-2 0,-3-2 0 16,-3-3 1-16,0-5-3 16,-3 0-2-16,-6 0 0 15,0 0 1-15,-3-8-3 16,0-3-2-16,0 3 4 16,0 10 1-16,0 6 0 15,0 5 1-15,3 3-2 16,0 5-1-16,3 6-2 15,3 25 1-15,3 4 3 16,0-1 1-16,6 14 3 16,6-6 1-1,-3 3 1-15,0 1-4 16,-3-4-3-16,3-5-3 0,-4-3 1 16,1-4-10-16,0-6-3 15,-3-6-44-15,3-5-17 16,-3-5-18-1</inkml:trace>
  <inkml:trace contextRef="#ctx0" brushRef="#br0" timeOffset="37">13867 15198 172 0,'0'-11'66'0,"0"11"-36"0,0 3-29 0,0 5 14 0,0 0 3 16,3 2 6-1,-3 3-9-15,3 3-1 0,0 0-8 16,0 0-4-16,0-3-1 0,0-2-6 16,0-3 1-16,-3-3-55 15,0-5-65 1,0-3 27-16</inkml:trace>
  <inkml:trace contextRef="#ctx0" brushRef="#br0" timeOffset="38">13876 15060 192 0,'0'-8'74'0,"3"6"-40"0,3-4-38 0,-3 6 13 15,-3 0 10-15,0 0 8 16,0 0-3-16,2-2 0 16,-2 2-13-16,-2 0-7 0,-1 0 0 15,0 0-5-15,0 2 0 16,0-2-6-16,0 3 0 15,3 0-17-15,0 2-7 16,3 3-38 0,3-3-52-16</inkml:trace>
  <inkml:trace contextRef="#ctx0" brushRef="#br0" timeOffset="39">14084 15153 80 0,'-6'-19'33'0,"6"22"-18"0,0-3-18 15,-3 8 58 1,0-3-15-16,-3 0-3 15,-3 6-6-15,-3 2-16 16,0 0-6-16,0 1-6 0,-5 1 0 0,5 1 0 16,3 3-1-1,6-1 1-15,3-2 0 16,6 0 1-16,3-5-5 16,6-3-1-16,5-3-30 0,1-2-14 15,6-3-36 1</inkml:trace>
  <inkml:trace contextRef="#ctx0" brushRef="#br0" timeOffset="40">14289 15232 108 0,'0'-8'44'0,"-3"5"-24"0,3-12-15 0,0 12 11 0,-3 0 17 15,0 1 9 1,-3-1-9-16,1 3-4 0,-4 3-17 15,-6 2-5-15,-6 6-3 0,0 2-5 16,3 3 1-16,6 2 0 16,0 1 2-1,6-3-1-15,3-1 2 0,9-1-2 16,9-4-1-16,0-4-2 16,0-4 1-16,0-4-6 15,0-4-3-15,-6-2 3 16,0-2 2-16,0-1 5 15,-3-2 4-15,-3 2-1 16,-3 1-2-16,0-1 2 0,0 3 0 16,0 3 3-1,0 2 1-15,0 3-3 0,2 3-3 16,4 5 0-16,0 2 1 16,3 1-1-16,0 2 2 15,0 1-4-15,0-4-2 16,0-2-12-16,12-8-53 31,0-5-50-31,-3-3 26 16</inkml:trace>
  <inkml:trace contextRef="#ctx0" brushRef="#br0" timeOffset="41">14441 14896 204 0,'-9'-5'77'0,"9"7"-42"0,0 4-39 0,0-1 22 16,3 27-2-16,0 5-1 16,0 0 1-16,0 8-9 15,0 0-2-15,0-3-1 0,0-2-5 16,0-3-1-16,3-8-17 16,-3-5-7-16,0-8-75 15,0-6-34 1,0-4 70-16</inkml:trace>
  <inkml:trace contextRef="#ctx0" brushRef="#br0" timeOffset="42">14337 15153 228 0,'-3'0'88'0,"9"10"-48"0,0-18-34 0,3 6 22 15,6-4-6-15,0 1-1 16,2 0-16-16,7-3-5 16,0 5-1-16,3 1-24 0,-3-1-9 15,2 3-46 1,-5 0-54-16</inkml:trace>
  <inkml:trace contextRef="#ctx0" brushRef="#br0" timeOffset="43">14566 15187 152 0,'-3'16'57'16,"6"-13"-30"-16,3 2-23 0,0-2 13 0,6-1 1 16,0 3 1-16,3-2-10 15,3 0-3-15,-3-1-4 16,-1-2 3-16,1 0 1 0,-3-2-2 16,-3-4-1-16,0-1-3 15,-3-4-3-15,-6 0-1 16,0 1 3-16,-6 5-5 15,0-1 2-15,-9 1 2 16,-3 0 1-16,0 7 1 16,-2 9 0-16,5-1 2 15,0 1 1-15,3 2 5 16,6 0 3-16,3 3-4 0,3 0 1 16,6 0-7-16,12 3-3 15,3-6-2-15,0 0 0 16,2-5-37-16,1-5-17 15,0-3-24 1</inkml:trace>
  <inkml:trace contextRef="#ctx0" brushRef="#br0" timeOffset="44">14891 15158 184 0,'-12'-16'68'0,"-6"16"-36"0,6 5-31 0,3 3 14 15,0 0 3-15,-3 6 3 0,0-1-8 16,3 0-3-16,0 0-6 16,6 3-7-16,3 0-1 0,3 2 2 15,3 1 1-15,3-6 5 16,0 0 2-16,-3-2 4 16,-12 0 1-1,-6-3-3-15,-3-3-58 16,-5-5-23-16,-1-3-21 15</inkml:trace>
  <inkml:trace contextRef="#ctx0" brushRef="#br0" timeOffset="45">15352 14928 192 0,'-12'26'71'0,"9"9"-38"0,0 2-39 0,3-19 14 15,0 14-3-15,0 5 2 16,0-3-3-16,0 1-3 15,0-3 0-15,3-6-21 0,0-2-9 0,0-6-51 16</inkml:trace>
  <inkml:trace contextRef="#ctx0" brushRef="#br0" timeOffset="46">15197 15182 196 0,'0'-3'74'0,"9"-7"-40"0,3-1-38 16,-3 8 15-16,6-2-2 15,6 0 2-15,3-1-5 16,2 1-4-16,4 0-1 16,0 0-34-16,-3-1-15 0,-7-2-36 15</inkml:trace>
  <inkml:trace contextRef="#ctx0" brushRef="#br0" timeOffset="47">15438 14967 168 0,'-6'45'66'0,"6"-26"-36"0,0 18-24 0,0-21 15 16,0 10 0-16,0 1 2 15,0-1-10-15,0-2-3 16,0-3-6-16,0-2-5 0,0-6 0 16,0-2 3-16,0-3 3 15,0-3-2-15,3-8-2 16,3-2-5-16,3-3-2 16,0-5 0-16,6-1 4 0,0 4 1 15,6-1 3-15,0 9-1 16,-4-1-1-16,1 8 5 15,-3 3 1-15,0 3 0 16,-3 2 1-16,0 0-4 16,-3 1-2-16,0-4-14 15,0-2-4-15,3-3-31 16,-3-2-11-16,-1-6-25 16</inkml:trace>
  <inkml:trace contextRef="#ctx0" brushRef="#br0" timeOffset="48">15787 15177 144 0,'-3'-3'55'0,"-9"3"-30"0,3 3-29 16,-3 4 56-16,0 1-21 15,3 3-7-15,0 2-8 16,0 3-10-16,3 3 0 0,0-4 1 16,6-1-1-16,0-1-1 15,3-2-3-15,6-6 1 16,6-5-7-16,0-3 1 15,-3-2-10-15,0-3-4 16,-3 0 6-16,-3 0 4 16,0 0 7-16,-3 0 2 15,0 3 6-15,-3 2 3 0,0 3-4 16,2 6-2-16,1 1 2 16,0 4 0-16,3 2-3 15,0 1-3-15,3-4 0 16,0-2-1-16,0-3-20 15,3-2-9-15,0-6-54 16,0-5-36 0,0-2 46-16</inkml:trace>
  <inkml:trace contextRef="#ctx0" brushRef="#br0" timeOffset="49">15932 14967 192 0,'-6'3'74'0,"6"21"-40"0,0 8-42 0,3-19 12 16,0 11-4-16,0 7 2 16,0 1-1-16,0 0 2 15,0-3-2-15,0-2-20 0,0-6-8 16,-3-3-50 0</inkml:trace>
  <inkml:trace contextRef="#ctx0" brushRef="#br0" timeOffset="50">15790 15200 288 0,'-6'11'107'0,"9"-11"-58"16,5-3-62-16,4 3 15 0,6 0-1 15,9-5 4-15,15 0-7 16,2-6 0-16,1 1-119 15,9-6-51-15</inkml:trace>
  <inkml:trace contextRef="#ctx0" brushRef="#br0" timeOffset="51">16566 15195 124 0,'0'-13'46'0,"-3"13"-24"0,0-5-13 16,0 2 14-16,1 0 0 15,-1 1 5 1,-9 2-8 0,-18 10-11-16,0 6-6 0,3 5-5 15,1 6 1-15,8 2 1 16,6 0 0-16,6 3 2 15,9-14 1-15,9-5-4 0,9-5-1 16,5-8-4 0,-2-8-1-16,0-5-3 15,-3-3 1-15,-3-5 0 0,-6 0 1 16,-4-8 5-16,-2 0 3 16,-6-6-1-16,-3 1 0 15,0-6 5-15,-2 1 2 16,-1 4 6-16,-3 9 5 15,3 7 0-15,0 6-1 16,3 18-6 0,0 11-8-16,6 3-2 15,3 10 0-15,3 2 2 16,0 1-1-16,-1 3-1 16,4-1 1-16,0-2-1 0,6-6-18 15,-3-5-8-15,-3-5-123 31,6-8 68-31</inkml:trace>
  <inkml:trace contextRef="#ctx0" brushRef="#br0" timeOffset="52">16665 15227 160 0,'-3'-3'63'0,"6"3"-34"0,0 0-34 16,6 5 14-1,-1-2 0-15,4 0 1 16,0-1 4-16,3-2-7 16,0 0-2-16,0-2 1 0,0-1-8 15,0-2 0-15,-3-3 0 0,-6 0 3 16,-9-8-2 0,-3 3-13-16,-6 2-6 15,-3 3 15-15,-3 6 7 16,-6 7 2-16,0 8 3 15,4 3-4-15,2 0 0 16,6 2 3-16,3 4 1 16,6-1-1-16,9 0 1 15,6-3-4-15,3 4 0 16,5-4-6-16,4 3 0 16,6-13-30-16,3-8-13 0,8-8-29 15</inkml:trace>
  <inkml:trace contextRef="#ctx0" brushRef="#br0" timeOffset="53">17055 14899 168 0,'-12'-16'66'0,"3"11"-36"0,0 2-22 15,3 3 18-15,-3 5-13 16,0 3-2-16,0 8-5 15,-3 10 1-15,-3 4-4 16,3 7 0-16,3 2 1 0,9 4 0 16,0-4 0-16,3 1-2 0,0-3-2 15,3-3-4 1,-3-4-2-16,0-1-37 0,-3-6-16 16</inkml:trace>
  <inkml:trace contextRef="#ctx0" brushRef="#br0" timeOffset="54">16819 15184 216 0,'-3'-15'82'0,"9"15"-44"0,3-3-42 0,0-2 15 0,6 2-8 15,3 3 0-15,6-3-3 16,0 3-3-16,2 0 2 15,-2 0-16-15,0 6-5 0,3-1-69 16</inkml:trace>
  <inkml:trace contextRef="#ctx0" brushRef="#br0" timeOffset="55">17189 15158 208 0,'-12'16'77'0,"9"2"-42"0,0 4-43 0,3-9 12 16,-3 3-4 0,0 2 0-16,0 1 0 0,3-1 0 15,0 3-42-15,0-5-17 16,3 0-16-16,3-8-5 16</inkml:trace>
  <inkml:trace contextRef="#ctx0" brushRef="#br0" timeOffset="56">17150 15079 240 0,'-6'-11'90'0,"-6"14"-48"0,6-6-75 0,6 3 3 0</inkml:trace>
  <inkml:trace contextRef="#ctx0" brushRef="#br0" timeOffset="57">17135 15071 207 0,'12'2'-97'15,"0"1"40"-15,3 0 23 0</inkml:trace>
  <inkml:trace contextRef="#ctx0" brushRef="#br0" timeOffset="58">17248 15219 168 0,'-6'13'66'0,"6"0"-36"0,3 6-35 16,0-9 12-16,0 1-4 15,0-3 1-15,0 0 2 16,-3-3 3-16,3 0-4 15,-3-5-1-15,3-2 0 0,3-3-5 16,0-6 1-16,0-2-2 16,0-1-2-16,0-12 3 15,0 5 0-15,0 0 3 0,6 7 1 16,-1 1 3-16,1 8 1 16,3 2 5-1,0 9 3-15,0 2-2 0,-3 2 2 16,0 3-8-1,-3 6-2-15,0-1-3 0,-3-2-2 16,0 0-30-16,0-5-13 16</inkml:trace>
  <inkml:trace contextRef="#ctx0" brushRef="#br0" timeOffset="59">17501 15190 216 0,'-6'8'82'0,"9"0"-44"0,-3 5-47 16,3-5 12-16,0 5-2 15,0 3 1 1,-3 0-5-16,3-3 0 0,0 0-50 16,0-2-19-16,0-6-4 15,-3-5 3-15</inkml:trace>
  <inkml:trace contextRef="#ctx0" brushRef="#br0" timeOffset="60">17495 14915 212 0,'-3'-8'82'0,"6"5"-44"0,0-2-62 0,3 2 4 16,0 0-3-16,3 1 2 15,3-4 0-15,0 1 0 16,6 3 3-16,-4-1 1 16,-2 6 21-16,0 2 8 15,-3 11 11-15,0 10 3 16,-3 6-2-16,-3 2-1 16,-3 11-10-16,0 0-5 15,0-5-5-15,0-3-5 0,3-5 1 16,0-3-28-16,0-5-10 0</inkml:trace>
  <inkml:trace contextRef="#ctx0" brushRef="#br0" timeOffset="61">17528 15137 256 0,'-3'-8'96'0,"9"3"-52"0,0 5-54 16,0 0 16-16,3-3-8 16,6 3 0-16,-1-3-16 15,1 1-5-15,3 2-33 16,0-3-14-16,0 0-10 16,0 1-1-16</inkml:trace>
  <inkml:trace contextRef="#ctx0" brushRef="#br0" timeOffset="62">17748 15118 200 0,'3'14'77'0,"-3"4"-42"0,0 9-30 0,3-17 19 16,-3 3-15-16,3 3-2 16,0 0-7-16,0 0-1 15,0 0 1-15,0-6-22 0,-3-2-8 16</inkml:trace>
  <inkml:trace contextRef="#ctx0" brushRef="#br0" timeOffset="63">17757 15015 244 0,'-3'-8'90'0,"6"11"-48"0,0-3-58 16,-3 0 12-16,6 2-3 15,6 1 1-15,3 0-16 16,0-1-8-16,0 4-4 15,-1-1 0-15,1 3 17 16,-3 3 9-16,-3 2 19 16,-3 3 10-16,-6 5 3 15,0 0 1-15,-3 0-12 16,0 0-5-16,3 0-5 16,3-2-3-16,0-1 3 0,3-2-4 15,3-5 0-15,0-3-1 0,3-3-2 16,0-5-4-16,0-2 0 15,-3-4 6-15,-3-2 3 16,-4-2 3-16,-4-1 0 16,-1-5-2-16,-6 3 1 15,-3-3 0-15,0 3 3 16,0 2-3-16,3 1-2 16,0 2-16-16,6 0-7 15,3 0-20 1,3 0-46-16,3 0 10 15</inkml:trace>
  <inkml:trace contextRef="#ctx0" brushRef="#br0" timeOffset="64">18028 15105 160 0,'0'13'63'0,"3"-5"-34"0,0 13-27 16,3-13 12-16,0 6-5 15,-9-4 0-15</inkml:trace>
  <inkml:trace contextRef="#ctx0" brushRef="#br0" timeOffset="65">18043 15192 305 0,'0'6'13'0,"3"-4"-2"0,3-7-9 16,0-6-1-16,0-2-6 16,3-3-1-16,-1-2 0 15,4 2 2-15,0 3 2 16,0 5 3-16,0 2 4 0,3 6 2 16,0 8 8-16,-3 8 2 15,0 3-2-15,0 2 1 16,-3-2-11-1,-1-1-3-15,4-2-62 0,6-6-24 16,0-2-7 0</inkml:trace>
  <inkml:trace contextRef="#ctx0" brushRef="#br0" timeOffset="66">18638 15084 192 0,'-6'8'71'16,"6"2"-38"-16,0 9-34 0,0-1 15 0,0 1-6 15,0 0 1-15,0 2-3 16,0-3-1-16,3-2-3 16,0-3-32-16,0-2-13 0,3-8-42 15</inkml:trace>
  <inkml:trace contextRef="#ctx0" brushRef="#br0" timeOffset="67">18641 14912 192 0,'-9'-3'71'0,"9"3"-38"0,0 0-52 0,0 0 5 16</inkml:trace>
  <inkml:trace contextRef="#ctx0" brushRef="#br0" timeOffset="68">18638 14923 172 0,'6'10'-94'16</inkml:trace>
  <inkml:trace contextRef="#ctx0" brushRef="#br0" timeOffset="69">18808 15034 196 0,'-15'0'74'0,"12"0"-40"0,-3 5-35 0,3-2 12 15,0 2-3-15,-6 0 2 0,3 3-1 16,6-3 0 0,0 1-5-16,6 2-1 0,0 2 1 15,3 3-2-15,0 3 1 0,0 3 0 16,-3-3 1-16,-9 0 15 16,-3-1 8-16,-9 1-8 15,-3-2-3-15,0-4-20 16,0-2-10-16,4-5-57 15,5-3-26-15,9-8-3 16</inkml:trace>
  <inkml:trace contextRef="#ctx0" brushRef="#br0" timeOffset="70">19159 15102 172 0,'-18'0'66'0,"18"3"-36"0,15 0-40 15,-9-1 11-15,0 4 8 16,6-1 6-16,3-2-3 16,3-1 1-16,-1-2-8 15,1 0-3-15,0-5 1 0,0 0-4 16,-6-1 0-16,-3-2-1 16,0 0 0-16,-3-2 4 15,-6 2 1-15,-3 0-4 16,-3 3 1-16,-3 2-5 15,-3 3 1-15,-3 0 0 16,-9 5 2-16,0 1 1 0,1 2 1 16,2 0 2-16,6 2 3 15,3 6 4-15,3 3 5 16,3-1-6-16,6 1-2 16,9-4-1-16,9 1-1 15,6-2-7-15,0-7-2 16,-1-1-23-16,1-6-6 15,3-6-54 1</inkml:trace>
  <inkml:trace contextRef="#ctx0" brushRef="#br0" timeOffset="71">19424 14724 160 0,'-3'-3'60'0,"3"6"-32"0,0 16-33 16,0-11 10-16,0 5 14 16,0 8 12-16,0 8-2 15,3 21 0-15,-3 1-16 16,0-4-6-16,3 6 0 0,0-5-4 16,3-9-2-16,0-4-16 15,0-6-5-15,0-5-43 16,0-8-56-16,3-3 23 15</inkml:trace>
  <inkml:trace contextRef="#ctx0" brushRef="#br0" timeOffset="72">19710 15010 212 0,'-9'-5'79'0,"0"5"-42"0,0 5-48 0,0 0 11 16,-6 3 10-16,0 0 7 16,0 3 6-16,3-1 3 0,3 1-14 15,4-1-9-15,2 4-5 0,8-1 3 16,4 3 3-16,3 0-10 16,0-1-3-16,-3-1 6 15,-9-1 4-15,-3-3 2 16,-6 1 1-16,-3-3-5 15,0 0 1-15,-2-3 0 16,-4-2 0-16,3-3-25 16,3 0-8-16,3-8-51 15,9-8-41 1,6 0 47-16</inkml:trace>
  <inkml:trace contextRef="#ctx0" brushRef="#br0" timeOffset="73">19751 15116 192 0,'6'5'71'0,"3"-5"-38"0,3 5-36 0,-6-5 11 16,0 3-6-16,6-3 1 15,3-3 0-15,0 1 3 16,-3-4-3-16,0-2-4 0,-4 3 0 16,1-3-12-16,-3 0-5 15,-6 0-1-15,-6 0 1 16,-6 0 10-16,-2 3 7 15,-4-3 10-15,0 8 6 16,0 3-1-16,3 7 2 0,0 1 2 16,3 2 1-1,6 6 1-15,3-1 2 0,3-2-8 16,3 0-1 0,3 0-12-16,3 0-3 0,3-3-21 15,3-5-10-15,9 0-43 16,0-6-45-1,0-7 38-15</inkml:trace>
  <inkml:trace contextRef="#ctx0" brushRef="#br0" timeOffset="74">19960 15060 188 0,'-3'-5'71'0,"3"13"-38"0,-3 2-39 0,3-2 14 15,0 3 8 1,0 5 9-16,0 2-8 0,0 1-2 16,0-3-9-16,3 0-4 0,0-3-1 15,3-3-15-15,3-2-3 16,0-5 0-16,-1-3 2 16,-2 0-4-16,3-5-1 15,-3-9 4-15,0 4 2 16,0-1 13-16,-3 6 5 15,0 0-1-15,3 7-2 16,-3 1 6-16,9 8 9 16,3-4-1-1,0 1-4-15,0 0-1 16,2-2-2-16,-2-4 2 16,0-4-1-16,0-4 0 0,-3-2-3 15,0-2-1-15,-6-3-1 16,-3-1 0-16,-3-2-22 15,-3 1-8-15,-3-4-55 16,0 1-38 0,0-14 48-16</inkml:trace>
  <inkml:trace contextRef="#ctx0" brushRef="#br0" timeOffset="75">20231 14809 148 0,'0'5'55'0,"0"6"-30"0,3 15-27 0,0-5 9 16,0 14 12-16,-3 2 10 15,0 0-4-15,0-3 0 16,0 1-14-16,2-4-4 0,-2-7-3 16,3-5-2-16,-3-4-2 15,0-4-13-15,0-11-4 16,3-3 7-16,3-2 2 15,0-5-5-15,6-6-4 16,-3-3-2-16,6-7 1 16,0 2 16-16,0 8 9 15,0 3 8-15,0 13 5 0,2 8 3 16,-2 2 1-16,-3 6 4 16,-3 11 5-16,-6-1-16 15,0 1-7-15,-3-4-4 16,0-1-2-16,0-7-24 15,0-1-12-15,3-4-36 16,0-2-59 0,6-5 26-16</inkml:trace>
  <inkml:trace contextRef="#ctx0" brushRef="#br0" timeOffset="76">20567 15060 208 0,'0'0'79'0,"0"3"-42"0,6 7-45 16,-3-4 12-16,3 2 7 0,0-1 7 16,3-1 0-16,0-1 1 15,3 0-10-15,-1-2-5 0,1-3-1 16,0-3-9-16,0 1-1 16,-3-1-5-16,-3-10-9 15,-6 2 2 1,-3 1-1-16,-3 2 3 15,-6-3 9-15,-3 9 4 16,-6-1 12-16,1 6 5 16,2 2-4-16,3 8-3 15,3-2 8 1,6 2 5-16,3 3-8 0,3 0-1 0,9-1-11 16,3 1-1-16,3-2-22 15,3-4-9 1,2-5-54-16,10-5-32 15,-3-7 53-15</inkml:trace>
  <inkml:trace contextRef="#ctx0" brushRef="#br0" timeOffset="77">20793 15073 152 0,'0'0'57'0,"0"8"-30"0,3 5-32 16,0-7 10-16,0 2 10 15,0 0 10-15,0 2 0 16,0 1 0-16,0-3-13 16,0-3-8-16,0 0 0 0,0-7 12 15,0-6 14 1,0-3-9-16,0 1-4 16,0-4-8-16,3 1-1 15,0 0-7-15,3 0-3 16,0-8-2-16,2 5 0 15,4 2-15-15,0-4-5 16,3 10-30-16,0 3-13 16,6-1-26-1</inkml:trace>
  <inkml:trace contextRef="#ctx0" brushRef="#br0" timeOffset="78">21061 15036 184 0,'0'6'71'0,"3"-4"-38"0,3 4-34 16,0-4 12-16,3 6-1 16,0-5 1-16,3-1-3 15,0 1-3-15,-1-3-2 16,1-3-5-16,12-2-1 0,-6 0-3 16,-3 0-1-16,-3-1-1 15,-12-10-15 1,-6 0-3-16,-6-5-2 15,0 5 1-15,-6 3 14 16,-6 5 7-16,4 11 13 0,-4 7 7 16,-3 4 9-1,6 2 6-15,3 2 8 0,6 1 4 16,9 2-4-16,3 5 0 16,9-5-15-16,9 3-3 15,3-3-13-15,12-5-4 16,5-2-31-16,7-7-10 15,0-17-80 1</inkml:trace>
  <inkml:trace contextRef="#ctx0" brushRef="#br0" timeOffset="79">9548 10337 100 0,'3'-5'38'0,"0"5"-20"0,0 0-6 0,-3 0 16 0,0 0-12 15,3 5-1-15,-3 3 0 16,-3 5 2-16,-3 3-9 16,0 3 0-16,-3-1-1 0,0 6-3 15,0 3-1-15,0-1-1 16,0-5 1-16,3-5 0 16,0-3 1-16,3-2-2 15,0 0 1-15,3-4-2 16,0-1 2-16,6-1 0 15,3-2 3-15,6-3 1 16,3-3 1-16,9-2-9 16,-1-1-4-16,1-4 5 15,0 2 1-15,0 0 1 0,-6 3-2 16,-4-1 1-16,1 4-1 16,-3-1-27-16,-3 0-11 15,-3 1-45 1</inkml:trace>
  <inkml:trace contextRef="#ctx0" brushRef="#br0" timeOffset="80">9652 10541 96 0,'-21'3'38'0,"18"-19"-20"0,3 5-1 15,0 9 16-15,0-6-6 16,0 0-3-16,9-3-17 16,3-2-4-16,9-6-2 15,8-2 1-15,10-3 3 0,12 1 2 16,8-4 1-16,16 1-2 15,2 4 1-15,1 1-6 16,5 5-1-16,-6 3 2 16,4 5 3-16,-7 0 0 15,-8 3 0-15,-13 2-1 0,-2 1 2 16,-7-4-1 0,-8 1 0-16,-3 0-8 0,-6 0 0 15,-1-3-89 1</inkml:trace>
  <inkml:trace contextRef="#ctx0" brushRef="#br0" timeOffset="81">11045 9911 144 0,'-6'-5'55'0,"3"5"-30"0,3 0-29 16,3 11 21-1,0 7 0-15,0 9 2 16,-3 12 4-16,0 6-13 16,0 3-1-16,0-6 1 0,0-5-4 15,0-2 2-15,0-4-5 16,0-4-2-16,0-6 2 16,0-5 2-16,0-3 4 0,0-5 2 15,-3-5 3 1,-3-6 2-16,6-2-9 0,-3-14-4 15,3 3-5-15,3-2 1 16,3-3-1-16,0 0 0 16,3 2 0-16,0 3 0 15,3 0 0-15,0 6-2 16,2 2 3-16,4 5 0 16,3 6-4-16,0 2 1 15,-3 3 4-15,-3 3 4 16,-3 4 1-16,-3 7 0 15,-6-9 5-15,-6 8 4 16,-9 0-7-16,-3-2-2 16,-3-3-3-16,-3-3 1 0,0-5-13 15,0-6-6 1,1-2-16-16,-4 3-5 0,6-6-18 16,9-2-5-16,3 0-19 15</inkml:trace>
  <inkml:trace contextRef="#ctx0" brushRef="#br0" timeOffset="82">11387 10134 124 0,'-9'2'46'0,"6"-2"-24"0,-6 5-19 0,3 1 10 16,-3-1 7-16,-2 0 5 15,-4 3-2-15,0 6 0 16,0 4-12-16,3-10-9 0,3 8-4 16,0 8 1-16,6-3 2 15,3-3 4-15,6-2 2 16,3-3-3-16,3-2-3 16,3-6 0-16,0-2 1 15,-3-6-1-15,0-2 2 16,-4-6-7-16,1-10 1 15,-3 8 1-15,-3-3 1 16,0 0 1-16,-3 0 2 0,-3 3 5 16,0 3 6-1,0 2-1-15,0 2 3 0,0 6-10 16,3 0-6-16,3 8-2 16,3 8 2-1,0-3 2-15,3 9 0 16,0-4 2-16,3-2-13 15,0-3-3-15,6-2-29 16,-3-3-11-16,0-3-32 16</inkml:trace>
  <inkml:trace contextRef="#ctx0" brushRef="#br0" timeOffset="83">11506 10210 148 0,'0'14'55'0,"3"-9"-30"0,0 11-18 0,0-11 15 16,0 6 0-16,3-4 4 15,0 4-12-15,-3 0-5 16,0-1-6-16,-3 1 0 0,3-3 0 16,-3-3-1-16,0 0 1 15,0-5 7-15,0 0 5 16,0-5 4-1,0-6-8-15,0 1-2 16,6-9 1-16,0-2-3 16,3 3-2-1,3-1-5-15,3 6-2 16,2 2 3-16,1 3 1 0,0 3-18 16,-3 0-7-16,0 2-30 15,0 3-14-15,0 0-24 16</inkml:trace>
  <inkml:trace contextRef="#ctx0" brushRef="#br0" timeOffset="84">11887 9951 152 0,'-21'3'57'0,"15"5"-30"0,-8 5-14 0,8-5 19 16,-6 18-9-16,-3 1-1 15,0-1-11-15,0 3-4 16,6 6-4-16,3 2-5 0,6-6 1 16,6 1 3-16,9-5 1 15,3-4-12-15,12-4-4 16,-4-3-21-16,4-8-5 16,0-3-42-1</inkml:trace>
  <inkml:trace contextRef="#ctx0" brushRef="#br0" timeOffset="85">12072 9985 160 0,'-3'-2'63'0,"6"2"-34"16,-3 2-34-16,12 4 29 15,0 2-4-15,3 15 4 16,2 7 2-16,1 1-14 16,0 1 2-16,-3 5 2 0,-6-5-6 15,-3-3-1-15,-6 0-1 16,-3-3 2-16,-3-2-10 16,-3-3-2-16,0-5-34 15,-3-5-17-15,-6-3-38 16,6-3-29-1,0-2 50-15</inkml:trace>
  <inkml:trace contextRef="#ctx0" brushRef="#br0" timeOffset="86">12670 10208 96 0,'0'-8'38'0,"3"8"-20"0,-3-6 3 15,0 6 17-15,-3 0-3 16,0 0 2-16,-3 0-12 15,0 6-6-15,-3-1-10 16,0 0-4-16,0 9-1 0,-2 1-5 16,-1 1-1-16,3 0 1 0,3 0 2 15,6 0 0-15,3-3-1 16,6 0-26-16,3-2-10 16,2-3-20-1,1-3-38-15,3-2 20 16</inkml:trace>
  <inkml:trace contextRef="#ctx0" brushRef="#br0" timeOffset="87">12834 10226 116 0,'-18'-5'44'0,"15"0"-24"0,-9 5-13 0,9 0 15 0,-3 2-4 15,0 1-1-15,-3 7-5 16,-3 4 0-16,3-1-7 15,0 0-1-15,1 3 2 0,2 0 1 16,3 0 3-16,6-3-5 16,3 0-1-16,0-5-2 15,2-3-2-15,1-2-4 16,3-6-2-16,6-4-2 16,-6-7 2-16,0 6 2 15,-3-2 2-15,-3-6 7 16,-6 8 5-16,-3-5 1 15,0 5 1-15,-3 5 0 16,3 0 2-16,0 11-9 16,0 0-6-16,6 3 1 15,0 0-3-15,6 2-1 16,0 0 0-16,0 0 3 16,0-2-29-16,3-1-9 15,-3-4-43 1,2-1-19-16,1-5 50 15</inkml:trace>
  <inkml:trace contextRef="#ctx0" brushRef="#br0" timeOffset="88">12941 10284 108 0,'-3'16'44'0,"6"-10"-24"0,-3 4-6 0,0-2 15 0,0 3 3 16,3-1 6-1,-3 1-17-15,3-3-7 0,-3 0-8 16,0-3-3-16,0-5 1 0,0 0 4 16,0-3 5-16,0-2-12 15,3-3-2-15,0-2 0 16,0-6 2-16,3 2 0 16,0-1-1-16,6-1 1 15,3 0-1-15,-1 8 8 16,1 5 7-16,3 8-1 15,0 3 2-15,0 3-3 16,0 5 2-16,-3 2-4 16,0 4-1-16,-4-1-9 0,-2-3 0 15,-3-2-19-15,0-5-5 16,-3-3-60 0,3-3-64-16,-6-5 39 15</inkml:trace>
  <inkml:trace contextRef="#ctx0" brushRef="#br0" timeOffset="89">13572 10221 156 0,'-3'3'60'0,"3"-1"-32"0,0-2-33 0,0 0 56 15,0 16-13-15,0-5-13 16,0 7-7-16,0 1-12 16,0-1-4-16,0 1 1 0,0-3-11 15,0-3-2-15,0-3-26 16,0 1-9-16,0-3-45 15</inkml:trace>
  <inkml:trace contextRef="#ctx0" brushRef="#br0" timeOffset="90">13560 10141 220 0,'-6'-7'85'0,"6"7"-46"0,0-3-43 0,0 3 13 16,0 0-10-16,3 3 1 16,-3-3-7-16,0 0 0 15,6 5 3-15,0 0-29 0,3 0-10 16,0-2-38 0</inkml:trace>
  <inkml:trace contextRef="#ctx0" brushRef="#br0" timeOffset="91">13637 10234 156 0,'-2'29'60'0,"4"-10"-32"0,1-19-31 0,0 10 13 0,0 4 4 16,0-1 5-16,0 0-5 15,-3 0-3-15,3-2-6 16,-3-3-2-16,0 0 1 0,0-3 0 15,0 0 2-15,0-2-1 16,-3-3 0-16,0-3-1 16,0 1 2-16,0-4-3 15,3-2 0-15,0-2 1 16,3-17 0-16,3 14-5 16,3-5 1-16,0-1 0 15,3 6 2-15,3 2-1 16,0 1 2-16,0 7-4 15,0 3 0-15,0 5 5 16,-4 6 2-16,1-1-2 0,-3 4-1 16,-3-1 1-16,-3 3 0 15,0-3 0-15,0 0 0 16,0-2-9-16,0-1-2 16,-3-2-25-16,0-2-11 15,0-6-31 1,0 0-38-16,0 0 38 15</inkml:trace>
  <inkml:trace contextRef="#ctx0" brushRef="#br0" timeOffset="92">13864 10266 168 0,'-3'0'66'0,"3"-13"-36"15,0 21-31-15,0-8 23 16,3 5-2-16,3 5 2 15,0 1 4-15,6 2-14 16,-4 3 4-16,4 0 4 0,0 3-7 16,0-4-2-16,0 1-6 15,0-3-2-15,-3-2-1 16,0-3 1-16,0 0-2 16,-3-5 2-16,0-3 0 15,0-3 3-15,0-2-3 16,-3-6 0-16,0-2-1 0,0-3-2 15,-1 0 1 1,1-5-1-16,0-3 0 16,0 6 2-16,0-1-3 0,0 3-2 15,3 3-3-15,0 0 1 16,-3 2-10-16,3 3-3 16,-3 3-15-16,3 0-5 15,-3 2-19-15,0 3-6 16,0 0-16-1</inkml:trace>
  <inkml:trace contextRef="#ctx0" brushRef="#br0" timeOffset="93">14218 10205 164 0,'-6'0'63'0,"-6"0"-34"0,3 3-19 15,3 2 20-15,0 6-3 16,0 4 2-16,0-1-10 16,0 1-1-16,3 1-11 15,3 3-4-15,3-1 0 0,3-2-2 16,6 0-1-16,3-5 3 16,3-3 2-16,0-6-2 15,0-2 0-15,0-5 3 16,-4-3 1-16,-2 0 1 15,-3-5 0-15,-3 2-2 16,-9-15 3 0,0 13-3-16,-3 2-7 15,0 3-4-15,-3 0-23 16,3 3-6-16,1 8-32 0,-1-1-12 16</inkml:trace>
  <inkml:trace contextRef="#ctx0" brushRef="#br0" timeOffset="94">14337 9999 92 0,'0'-6'35'0,"0"6"-18"0,0-2 4 16,0 2 17-16,0 0-7 16,0 0-1-16,3 5-11 15,0 3-4-15,0 13-8 16,0 3 10-16,0 8 6 0,-3 7 4 15,0-2 1-15,-3 0-4 16,3 0-3-16,0-5-11 16,0-3-4-16,0-2-6 15,3-6-1-15,-3-5-21 16,3-3-10-16,-3-5-24 16,0-3-7-16,6-5-33 15</inkml:trace>
  <inkml:trace contextRef="#ctx0" brushRef="#br0" timeOffset="95">14513 10202 192 0,'-3'3'74'0,"3"-6"-40"0,0 3-40 0,0 0 14 0,-3 3 4 15,-3 2 7-15,-3 1 1 16,-3 4 0-16,0-2-10 15,-3 0-4-15,-6 0 0 0,3 3-3 16,3-6 0 0,4 3-1-16,2-3-2 0,3 0 5 15,3-2 1-15,0 2 0 16,15 3 5 0,3 0 3-16,-1 0-5 15,4 3-3-15,0-1-3 16,0 1-3-16,0-3-6 15,-3 0-4-15,-3-3-30 16,0 0-11-16,-1-5-60 16</inkml:trace>
  <inkml:trace contextRef="#ctx0" brushRef="#br0" timeOffset="96">14605 10263 220 0,'3'0'82'0,"9"0"-44"0,-3 11-29 0,-3-9 19 15,3 1-3-15,2-6 0 16,1 3-14-16,0 0-4 16,0 0-5-16,3-8-2 0,-3 3 1 15,-3 0 1-15,0-3 1 16,-3 0-8-16,0 0-2 0,-6 0-3 15,0-2-1-15,-6 2-5 16,-3 0-3 0,-3 2 6-16,-6 1 3 15,-3 5 3-15,0 3 5 0,1 2 3 16,-1 3 4 0,3 5 4-16,3 6 2 0,3-3 10 15,3-1 4-15,6 4 0 16,6 0 0-16,3-1-8 15,6-2-2-15,6 0-7 16,3-3 0-16,3-2-5 16,-1-6 0-16,1-2-23 15,-3-3-12-15,0-6-52 16,3 1-23-16,-15 0 1 16</inkml:trace>
  <inkml:trace contextRef="#ctx0" brushRef="#br0" timeOffset="97">15379 10062 136 0,'6'-32'52'0,"-3"30"-28"0,6-9-22 0,-3 8 14 0,0-4-1 15,-1-1 3-15,-2 0-1 16,0-3 1-16,-3 1-9 16,-3-1 8-16,-2 0 3 0,-4 3 1 15,-3 0-1-15,0 3-4 16,-3 5-2-16,0 5-8 15,-3 6-2-15,0 8-2 16,3 10 1-16,4 10 0 16,2 1 3-16,3 2-1 15,3-5 2-15,0 3-6 16,3-3-3-16,6-2-10 16,-6-6-5-16,-3-6-20 15,3-4-6-15,-3-3-42 16,0-6-37-16</inkml:trace>
  <inkml:trace contextRef="#ctx0" brushRef="#br0" timeOffset="98">15135 10186 220 0,'-6'-5'82'0,"9"3"-44"0,-3 2-36 0,0 0 19 15,9-3-2-15,3 0 1 16,2 1-7-16,7-4 0 15,3 4-8-15,6-1-5 0,0 3-1 16,2 0-37-16,-2 3-16 16,-3-3-31-1,-3 2-33-15,-3 1 38 0</inkml:trace>
  <inkml:trace contextRef="#ctx0" brushRef="#br0" timeOffset="99">15438 10186 164 0,'-12'6'63'0,"6"-6"-34"0,0 5-19 15,4 0 20-15,-1 1-12 16,3 10 0-16,0-1 1 16,3-1 2-16,5-1-11 15,4-3-1-15,3-2 1 0,0 0-4 16,3-2-1-16,-3-6 2 16,3-3 0-16,0-2-3 15,-7-3-3-15,-2-3 2 16,0 1 2-16,-6-4 0 0,-6 1 2 15,-3 0-2 1,-3 2 0-16,1 1-6 0,-1 2-1 16,0 2-13-16,0 4-2 15,3-3-14-15,0 2-5 16,3 0-21-16,3 1-9 16,3-1-15-1</inkml:trace>
  <inkml:trace contextRef="#ctx0" brushRef="#br0" timeOffset="100">15626 10197 176 0,'-6'11'66'16,"3"-1"-36"-16,3-2-24 0,0 3 17 0,3 2 3 16,0 0 7-16,3 0-9 15,3-2-5-15,3-3-10 16,3-3 5-16,2-2 5 0,7-3-1 15,-3-8-1-15,-3-5-5 16,-3-1-2-16,-3-1 0 16,-3-1 1-16,-6 0-3 15,-3 0-3-15,-6 0 0 16,-9 0-1-16,0 3-11 16,0 2-5-16,0 3-23 15,0 3-8-15,3 0-32 16,6 8-72-1</inkml:trace>
  <inkml:trace contextRef="#ctx0" brushRef="#br0" timeOffset="101">15983 9951 160 0,'-12'-5'63'0,"12"7"-34"0,-6-2-21 16,3 3 16-16,-3 2 3 15,-3 3 4-15,-3 3-6 16,-2 7-3-16,-1 11-12 15,0-2-2-15,3 2-1 0,6 0 1 16,3 3 0-16,9 2-7 16,3-5-2-16,6-2-9 15,3-6-4-15,8-5-12 16,1-3-4-16,-3-2-17 16,0-6-6-16,0-10-28 15</inkml:trace>
  <inkml:trace contextRef="#ctx0" brushRef="#br0" timeOffset="102">16165 9951 180 0,'-3'0'68'0,"6"0"-36"0,3 3-26 0,2 2 15 15,4 3 4-15,0 5 5 16,0 14 3-16,3 4 5 15,0 4-21-15,0 4 8 0,-3 1 3 16,-3-3-7-16,-9-2-1 16,-6-4-8-16,-6-2 0 15,-9-5-31-15,-6-3-12 16,0-5-64-16,-2-5-27 0,-7-3 7 16</inkml:trace>
  <inkml:trace contextRef="#ctx0" brushRef="#br0" timeOffset="103">16706 9917 104 0,'-6'-8'41'0,"6"8"-22"0,0 0-9 0,0 0 12 16</inkml:trace>
  <inkml:trace contextRef="#ctx0" brushRef="#br0" timeOffset="104">16700 9917 241 0,'3'13'34'16,"0"13"-17"-16,0 9-4 0,0-1 0 15,-3 0-7-15,0-2-1 16,0-5-1-16,0-4 0 16,0 4-2-16,0-6-2 15,0-5 7-15,0-3 12 16,0-13-2 0,0-5-6-16,0 0-4 15,0-3-9-15,3-6-3 16,0 1-3-16,3-3 0 15,3-2 2-15,0 2 4 16,3 13-1-16,0-7-1 16,3 15 0-16,0-2 3 15,0 5 2-15,-4 2 2 0,-2 3 7 16,-3 1 4-16,-6 7 4 16,-3-3 3-16,-3-10-11 15,-6 13-6-15,1-10 0 16,-4 5-1-16,0-6-15 15,3-10-6-15,0 0-20 16,3-10-55 0,6-1-29-1,3-5 28-15</inkml:trace>
  <inkml:trace contextRef="#ctx0" brushRef="#br0" timeOffset="105">16921 10136 172 0,'-18'8'66'0,"21"0"-36"0,-3 0-24 0,9-3 17 16,0 3-1-16,0-5 2 15,-1 2-9-15,4 3-4 16,0-5-6-16,3-3-2 0,0 0 1 16,3-6-5-16,-3 1-1 15,-3 0-4-15,-3-3-1 16,-3 0 1-16,-3 0 2 15,-6 0 2-15,-3 0 1 16,-3 3 1-16,-6 2 2 0,0 3-1 16,-6 6 2-16,-3 1 2 15,3 4 4 1,4-3-2-16,5 8 1 16,6-3-5-16,18 8-2 15,5 3 0 1,4-3 1-16,3-13-25 15,6 5-12-15,3-26-62 16</inkml:trace>
  <inkml:trace contextRef="#ctx0" brushRef="#br0" timeOffset="106">17242 10107 128 0,'-15'-3'49'0,"6"6"-26"0,0 5-16 0,3-5 15 16,0 5 0-16,-2 2 4 15,-4 3-12-15,3-2-5 16,0 21-9-16,9-3 0 16,6-5-5-16,6-6-1 15,5-5-28-15,4-5-10 16,12-8-27-1</inkml:trace>
  <inkml:trace contextRef="#ctx0" brushRef="#br0" timeOffset="107">17433 10126 140 0,'-15'-6'55'0,"9"6"-30"0,-18 0-14 15,12 3 18-15,0 0-4 16,-3-1 0-16,0 6-11 15,0 0-6-15,1 5-5 16,2 11-5-16,0 0 1 0,6-19-1 16,3 19-2-16,3-5 5 15,6-4 1-15,3-1-3 16,0-4-1-16,14-10-8 16,-2-10-2-1,-3-1 2-15,-3-2 8 16,-3 2 6-16,-3 1 7 15,-6-3 5-15,0 2-6 0,-3 3-1 16,0 3-3-16,0-1 1 16,0 6-2-16,3 6 0 15,-3 2-3-15,3 5 1 16,0 3-4-16,3 0 0 16,0-3 1-16,0 0 2 15,3-2-17-15,0-3-4 16,2-3-35-1,1-8-59-15,0-2 18 16</inkml:trace>
  <inkml:trace contextRef="#ctx0" brushRef="#br0" timeOffset="108">17504 10163 152 0,'-3'0'57'0,"6"2"-30"0,-3 4-32 15,0-1 10-15,3 0 6 16,0 6 7-16,3-1-3 15,0 6 0-15,0 3-9 16,0-3-4-16,6-3 1 0,3-3 0 16,-1-10 1-16,-2 0-9 15,0-10-2-15,0 2-9 16,-3-3-3-16,0 1 12 16,-3-3 6-16,0-3 6 15,-3 2 2-15,-3 1 3 0,0 3 4 16,0 4 1-16,0 4 0 15,0 2-3-15,0 2 0 16,0 6-3-16,3 0 2 16,0 3-6-16,3 5-3 15,0 2-4-15,3 1 1 16,0-6-8-16,3 0-4 16,2-5-35-16,1-3-16 15</inkml:trace>
  <inkml:trace contextRef="#ctx0" brushRef="#br0" timeOffset="109">17870 10094 212 0,'-9'-8'79'0,"6"5"-42"0,-6 3-30 0,3 3 20 0,0 2-14 16,0 1-4-16,-5 1-9 15,2 4-2-15,3 2 1 16,3 0 0-16,3 3 1 0,3 0-3 15,0 3 2-15,-3-1 7 16,-6 3 6-16,0-2-2 16,-3-3 0-16,0-3-4 15,0 0 1-15,0-5-4 16,0-2-2-16,3-4-9 16,0-2-3-16,6-18-47 15,6 2-2 1,9-3-3-16,6 3-16 15</inkml:trace>
  <inkml:trace contextRef="#ctx0" brushRef="#br0" timeOffset="110">17959 10168 200 0,'6'5'77'0,"-3"-7"-42"0,3 7-30 0,0-2 17 16,3-3-3-16,0 0 3 15,6 0-10-15,-3 0-4 16,0-3-5-16,0 0-3 0,0-2 1 15,-3 0-4-15,0-3 0 16,-4 0 2-16,1 0 2 16,-3 3-2-16,-3-3-2 15,0 2-3-15,-3-7-1 16,-3 5 1-16,-5 0 2 16,-4 8-1-16,0 0 4 15,0 3 2-15,0 2 4 16,-3 3 2-16,3 0 1 15,3 5 0-15,0 3 2 16,4 3 1-16,2 2-1 16,3-3 1-16,3 4-6 15,6-4-1-15,8 1-2 16,7-6-2-16,3-3-4 16,6-4-2-16,-3-9-52 15,2-10-22-15,-5-3-23 16</inkml:trace>
  <inkml:trace contextRef="#ctx0" brushRef="#br0" timeOffset="111">11661 10599 152 0,'-3'0'57'0,"3"3"-30"0,-3 0-21 0,3-3 17 16,6 5-3-16,0 3 0 15,-3 0-2-15,0-3-1 16,-3 3-9-16,0 0-5 0,3 16-2 15,0-11-1-15,-3-3 0 16,3 6-22 0,0-2-28-16,0-4-14 15</inkml:trace>
  <inkml:trace contextRef="#ctx0" brushRef="#br0" timeOffset="112">11667 10507 148 0,'-12'37'55'0,"21"-59"-30"0,-3-7-32 16,-9 27 10-16,6 15-3 16,0-18 0-16,0 18-16 15,0 0-6-15,3-5-36 16,0 3-12-16</inkml:trace>
  <inkml:trace contextRef="#ctx0" brushRef="#br0" timeOffset="113">11735 10652 112 0,'-3'5'44'0,"3"1"-24"0,0 36-17 0,0-37 12 16,0 6-3-16,0-3 1 15</inkml:trace>
  <inkml:trace contextRef="#ctx0" brushRef="#br0" timeOffset="114">11738 10734 244 0,'3'-2'16'0,"0"-1"-1"0,0-8-7 16,3-2-5-16,0-3-2 16,3 0-3-16,3 0 1 15,3 3-1-15,0 3 0 16,0 2 0-16,3 5-2 16,-3 3 3-16,2 5 2 15,-2 9 2-15,-3 1 3 16,-3-1 1-16,-3 7-1 15,0-3-4-15,0-2 2 16,-3 0 1-16,0-5-24 16,3-3-10-16,3-11-49 15</inkml:trace>
  <inkml:trace contextRef="#ctx0" brushRef="#br0" timeOffset="115">12313 10620 144 0,'0'-8'55'0,"0"8"-30"0,-3 0-5 0,0 0 19 15,-3 3-10-15,0 2-5 16,-3 1-9-16,-3 2-5 15,3-3-5-15,0 3-6 0,3 5 0 0,3-2-1 16,3 2-2-16,6 0 0 16,3 0 3-16,3-2 0 15,0 0 1-15,-3-4-3 16,-3 4 0-16,-3-3 8 16,-3 3 6-16,-6-1 1 15,-3-2 3-15,-3 0-8 16,-3-3-2-16,3-2-8 15,1 0-2-15,2-3-25 16,3 0-8-16,3-3-29 16,6-2-43-1,9-3 26-15</inkml:trace>
  <inkml:trace contextRef="#ctx0" brushRef="#br0" timeOffset="116">12468 10639 184 0,'-9'0'68'0,"3"3"-36"0,-3 4-26 0,6-7 17 16,-3 3-5-16,-3 2-1 15,-3 6-9-15,-3 0-5 16,0 4-2-16,3 1-1 0,1 0 0 16,2 0-3-16,3 3 2 15,6-4 1-15,6 1 0 16,6-2-3-16,2-4 2 0,1-5 1 15,0-2 0-15,0-6 0 16,-3-2 0-16,0-3-3 16,-3-2 2-16,-3-1 3 15,-3-2 1-15,0 0-1 16,-3 2-2-16,0 3 1 16,0 0 1-16,0 3 1 15,0-6 1-15,0 6-2 16,3 16 1-1,0 2-2-15,0 0-1 16,3 0 3-16,0 0-4 16,-1 1 0-16,1-1-4 15,3-5-1-15,-3 0-28 16,3-3-10-16,0-2-29 16,0-3-29-16,0-3 40 15</inkml:trace>
  <inkml:trace contextRef="#ctx0" brushRef="#br0" timeOffset="117">12611 10652 112 0,'-3'3'44'0,"3"7"-24"0,0 12-15 0,0-17 11 16,0 3 4-16,0 5 2 15,0 0 0-15,-3 0 1 0,0 1-13 16,0-1 1-16,3-3 2 15,-3 1-5-15,3-3-2 0,0-3-3 16,0-2-3-16,0-3-4 16,0-3 0-1,3-2-5-15,0-3 1 0,0-5-1 16,0-8 3-16,3 5 2 16,0 3-1-16,-1 2 6 15,1 0 1-15,3 14 6 16,0 5 5-16,0 3 2 15,0-1 0-15,0 6 1 16,0 0 0-16,-3 0-4 16,-3-3 0-16,0 0-1 15,-3-5 1-15,0 0-6 16,0-3-4-16,0-5-1 16,6-2-1-16,0-6-5 0,3 0 1 15,0-3-7-15,0 1-3 16,2-14 3-16,4 13 4 15,-3 3 2-15,6 0 0 16,-3 8 8-16,-3 3 5 16,0 2 2-16,-3 3 2 15,0 3-2-15,-3-1 1 16,0 4-8-16,0-4-2 16,-3-2-12-16,0 0-5 15,2-3-36-15,1-5-14 16,0 0-28-1</inkml:trace>
  <inkml:trace contextRef="#ctx0" brushRef="#br0" timeOffset="118">12980 10708 156 0,'0'24'57'0,"15"-17"-30"0,-4 9-16 15,-8-10 33 1,6 2-7-16,-3-3-12 15,3 0-8-15,0-2-10 16,0-3 2-16,0 0 1 0,0-3-5 16,0 0-1-16,-3-2-2 15,0 0 1-15,-6-6-9 16,-3 3-1-16,-3-5-7 16,0 3-4-16,-12 2 5 15,0 8 3-15,-3 5 8 0,1-2 6 16,-1 7 0-16,3 3 1 15,3 3 5-15,6 3 6 16,3 2-2-16,6-3 2 16,6 1-7-16,3 0-1 15,12-6-4-15,3-5-3 16,2-6-40-16,7-7-19 16,0-6-50-1</inkml:trace>
  <inkml:trace contextRef="#ctx0" brushRef="#br0" timeOffset="119">13774 10530 168 0,'-6'-18'66'15,"1"15"-36"-15,-16-10-15 0,12 10 18 0,-3 1-5 16,-3 2-2-16,-3 5-17 15,-3 8-7-15,3 3-2 16,1 3-3-16,2 7 1 0,6 11-3 16,3 0 1-16,3 0 2 15,3 0 1-15,0 0-2 16,0-5 2-16,0-5 3 16,0-4 3-16,0-4-9 15,-3-6-2-15,0-5-32 16,-3-3-15-16,0-7-33 15</inkml:trace>
  <inkml:trace contextRef="#ctx0" brushRef="#br0" timeOffset="120">13420 10679 216 0,'0'2'82'0,"3"-2"-44"0,0 3-47 0,0 2 12 16,12-7 7-16,3-1 5 15,0 0-5-15,6 3-3 16,2 6-4-16,4-9-3 0,-3 13 1 16,3-4-23-16,2 2-10 15,-2-6-66-15</inkml:trace>
  <inkml:trace contextRef="#ctx0" brushRef="#br0" timeOffset="121">13822 10689 212 0,'-9'24'79'0,"12"-11"-42"0,-3-2-43 15,0-3 12-15,0 2-4 16,0 1 3-16,0 2-2 0,0-2 0 16,0-1-1-1,0 1-32-15,0-3-13 0,0-8-42 16</inkml:trace>
  <inkml:trace contextRef="#ctx0" brushRef="#br0" timeOffset="122">13792 10647 220 0,'-9'-3'82'0,"18"1"-44"0,-6 2-62 0,0 0 7 16,3-3-19-16,0 0-3 15,3-2-32-15,0 0-14 16</inkml:trace>
  <inkml:trace contextRef="#ctx0" brushRef="#br0" timeOffset="123">13962 10538 200 0,'-6'24'77'0,"6"-16"-42"0,0 11-28 0,0-9 18 0,0 6-4 16,0 11 2-16,0-1-9 15,0 3-3-15,-3 0-6 16,0 0-4-16,0-5 2 0,0-3-7 16,0-2 1-16,3-9-41 15,0-2-18-15,6-5-39 16</inkml:trace>
  <inkml:trace contextRef="#ctx0" brushRef="#br0" timeOffset="124">14057 10689 184 0,'-3'13'68'0,"6"-10"-36"0,9 0-35 0,-6 5 13 16,6-16 13-16,-3 16 9 16,3 0-5-16,0 0-1 15,6-6-15-15,2-2-4 0,-2 0-1 16,0 0-3-16,-3-2 0 15,-3-4 1-15,0-2 0 16,-6 0-7-16,-3-2 0 16,-6-1-6-16,-6 1-1 15,-6-1-9-15,-3 3 0 16,-3 3 8-16,-3 5 5 0,-2 5 3 16,2 11 1-16,-3 2 2 15,9 1 0-15,3 2 11 16,6 3 5-16,6 0 3 15,9 0 3-15,6-1-6 16,6-1 1-16,9-7-8 16,3-1-1-16,2-9-11 15,1-5-3-15,0-8-54 16,6-5-25-16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2T23:08:11.1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5264 15777 212 0,'-3'3'82'0,"9"-6"-64"0,-3 6 7 16,-3-3-1-16,0 0-15 15,0 0 0 1,9 0-4-16,0 0-3 16,3-3 8-16,6 0 3 0,3 1-6 0,0-1-4 15,2-2 2-15,1 2 4 16,3 1-3-16,-3-4-1 16,0 6 2-16,-3 0 2 15,-21 0 16 16,44 0-12-31,-2 0-4 16,0 0-8-16,-4-2-1 16,4-1 2-1,0-5 3-15,5 5-2 16,4 1 0-16,11-1 1 0,7-2 0 16,-4 5 0-16,4-3-5 15,-1 1 1-15,10-1 0 16,2 3 2-16,0-3-1 0,-5 1 2 15,-4-1-4-15,4 0-2 16,2 3 2-16,6 0 2 16,-2 0 0-16,-1 0-1 15,0 0 1-15,-2 0-1 0,8 0 0 16,-3 3 0-16,-2-3 13 16,-7 0 8-16,1-3-15 15,2 3-4-15,9 0-10 16,1 0-2-16,-1-2 5 15,-3-1 2-15,7 0 0 16,8 3 2-16,-3-2 1 16,-3-4 0-16,24 1-3 15,7 3 2-15,-4-1 14 16,-6 0 6-16,3 3-7 16,15 0-2-16,-3-2-4 15,3-1-1-15,15 3 1 16,-7 0 1-16,1 0-3 15,6 0-1-15,-9-5 5 16,-9 2 3-16,-3 0-4 16,0 3 1-16,-12-2-5 0,-12-1 0 15,-11-5-6-15,-13 8 0 16,-5-3-147 0,-10-2-63-16,-11-8 107 15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3T00:21:43.2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16082 7115 48 0,'-3'-2'19'0,"3"2"-10"0,-3 0 11 0,3 2 16 15,-3-2-4-15,0 3 1 16,-9 0-16-16,-6 7-5 15,-3 9-8-15,-6 7-3 16,-2 14 0-16,-7 18-1 0,-3 11 2 16,10 8-3-16,17-1-2 15,18-4-1-15,11 2 3 16,13-8-2-16,12-8-1 16,2-13-39-16,1-8-34 15,12-8 22-15</inkml:trace>
  <inkml:trace contextRef="#ctx0" brushRef="#br0" timeOffset="1">16478 7295 140 0,'-21'-10'52'0,"3"7"-28"0,3 0-15 0,9 3 14 0,-3 3-2 15,-3 0 2-15,-3 5-11 16,0-3-4-16,1 3-5 15,2 0-3-15,3 0 1 0,3 0-4 16,6 2 0-16,3 1-1 16,9 10 0-16,3 0 3 15,8 3 0-15,4 0-2 16,-3 0 2-16,0-1 1 16,-6-1 0-16,-3 1 13 15,-7-4 6-15,-2 5-3 16,-6-3 1-16,-8-3-8 15,-10-2-1-15,-3-3-4 16,0-2-1-16,0-3-1 0,0-3-2 16,0-2-6-16,-2-3-1 15,5 0-32-15,0 0-14 16,18-8-103 0,6-8 84-1</inkml:trace>
  <inkml:trace contextRef="#ctx0" brushRef="#br0" timeOffset="2">16641 7232 156 0,'-6'-3'57'0,"9"6"-30"0,-3 2-36 0,3 3 9 0,0 8 2 16,0 8 6-16,0 18-4 15,0 3 0-15,0 0-2 16,-3 8-2-16,0-3 1 0,0-2 3 16,3-3 2-16,-3-6-27 15,0-7-10-15,0-8-36 16</inkml:trace>
  <inkml:trace contextRef="#ctx0" brushRef="#br0" timeOffset="3">16558 7478 184 0,'-3'-3'71'0,"6"3"-38"0,6 0-41 0,-3 0 10 15,6 0-8-15,3 0 1 16,6 0-2-16,8 3 2 15,4-1-59-15,0-2-24 16,-3 0 35-16,-4 0 18 16</inkml:trace>
  <inkml:trace contextRef="#ctx0" brushRef="#br0" timeOffset="4">16936 7486 112 0,'-21'2'44'0,"18"-2"-24"0,-21 3-13 0,15 2 15 0,1 3-7 16,-7 5 2-16,0 3-8 15,0 8-1-15,0 3-4 16,0 2-5-16,3 2-2 0,6 1 2 16,3-3 0-16,3-5-2 15,6-3 2-15,3-7 1 16,3-7 2-16,0-7-3 16,9-5 0-16,-6-3-1 15,0-8-2-15,2 3 0 16,-8-8 0-16,-3-3 5 15,-3 0 1-15,0 6 0 16,-6 2-2-16,6 3 5 16,-6 2 1-16,0 6 2 0,6 5 0 15,0 10-2-15,0 4-1 16,6 2-6-16,0 2 1 16,0 1 0-16,3-1 2 15,0 1-3-15,0-4 0 16,3-1-6-16,0-1 0 15,-1-8-48 1,-2-5-40-16,0-8 31 16</inkml:trace>
  <inkml:trace contextRef="#ctx0" brushRef="#br0" timeOffset="5">17082 7261 148 0,'-6'2'57'0,"9"12"-30"0,3 17-25 16,-3-7 14-16,3 13-4 16,-3 6 3-16,0 7-8 15,0-2-2-15,6-1-3 16,-6-2-2-16,6-3 3 0,-4-5-13 16,1 1-6-16,-3-7-62 15</inkml:trace>
  <inkml:trace contextRef="#ctx0" brushRef="#br0" timeOffset="6">16981 7504 244 0,'-15'-2'90'0,"15"2"-48"0,3-3-53 0,-3 3 11 15,0 0-3-15,6 3 1 16,3-3-1-16,3 2 0 16,5-2 2-16,1 0-35 0,9-2-14 15,3-4-36 1</inkml:trace>
  <inkml:trace contextRef="#ctx0" brushRef="#br0" timeOffset="7">17257 7610 144 0,'-2'40'55'0,"4"-24"-30"0,-4 5-29 0,2-11 10 0,2 4-3 16,1-1 1-16,0-3-38 15,-3-2-16-15,3 0-4 16,0-13 0-16</inkml:trace>
  <inkml:trace contextRef="#ctx0" brushRef="#br0" timeOffset="8">17260 7412 168 0,'-3'-3'63'0,"6"3"-34"0,6 0-38 15,-3 0 7-15,3 8-1 16,3 0 1-16,12 0-20 0,-3 0-10 16,3-3-28-16,-1 0-12 15</inkml:trace>
  <inkml:trace contextRef="#ctx0" brushRef="#br0" timeOffset="9">17490 7486 92 0,'-18'10'35'0,"6"-2"-18"0,-6 8-5 0,12-8 13 15,-6 5-7-15,0 11-3 16,3-3-6-16,3 3-4 16,6 0-2-16,3 0 0 15,6-3-2-15,6-3-1 0,6-2 1 16,3-5-17-16,15-6-6 0,-1-8-38 15</inkml:trace>
  <inkml:trace contextRef="#ctx0" brushRef="#br0" timeOffset="10">17924 7274 156 0,'-6'5'60'0,"6"14"-32"0,3 10-33 0,0-3 10 16,0 6-3-16,-3 3 1 15,0-1 1-15,0 3 0 16,0 0-2-16,3-3-13 0,0-4-2 15,0-7-56 1</inkml:trace>
  <inkml:trace contextRef="#ctx0" brushRef="#br0" timeOffset="11">17844 7266 136 0,'12'-13'52'0,"-3"8"-28"0,6-6-30 16,2 8 8 0,4 1-2-16,6 2 0 0,9 2 2 15,2 9 3-15,1 7-2 16,-3 6 5-16,-3 13 4 0,-10-2 3 16,-5-1 0-16,-9 0 4 15,-6 1 2-15,-9-1-7 16,-9-2-3-16,-14-3-20 15,-4-5-8-15,0-3-17 16,0-5-3-16,4-5-38 16</inkml:trace>
  <inkml:trace contextRef="#ctx0" brushRef="#br0" timeOffset="12">18302 7353 160 0,'-30'3'63'0,"13"16"-34"0,-1-4-30 0,9-1 15 15,0 7 1-15,-3 3 5 16,3 2-10-16,0 1-3 0,6 4-5 15,3-4-4-15,6-3 1 16,0-3 1-16,3-5 0 0,12-3-3 16,-3-5 2-16,0-6-6 15,-4-7-3-15,1-8 3 16,-3-3 4-16,-3-2 2 16,-6-1 3-16,-3-2 3 15,0 2 4-15,0 6 2 16,0 0 1-16,0 5-2 15,0 3 1-15,0 2-6 16,0 8-3-16,3 6-6 16,0 2 0-16,3 6 0 15,3 4 2-15,3-1 3 16,3-7 2-16,3-1-4 16,-1-4-1-16,1-2-28 0,6-10-12 15,3-9-43 1</inkml:trace>
  <inkml:trace contextRef="#ctx0" brushRef="#br0" timeOffset="13">18561 7203 188 0,'-3'-3'71'0,"6"6"-38"0,-3 7-36 0,3-2 13 15,0 11-5-15,0 7 2 16,0 19-4-16,3 3-2 0,-3-1 0 15,0 1-1-15,0 0 2 0,0-9-21 16,0-4-9 0,-3-9-55-1</inkml:trace>
  <inkml:trace contextRef="#ctx0" brushRef="#br0" timeOffset="14">18359 7369 204 0,'-9'-2'77'0,"12"2"-42"0,6 0-39 16,0 0 13-16,3 0-3 16,5-3 3-16,10 0-4 0,9-2-3 15,0 0-1-15,-1-1-19 0,1 4-8 16,6-1-57-1,-3 1-30-15,-1-1 52 16</inkml:trace>
  <inkml:trace contextRef="#ctx0" brushRef="#br0" timeOffset="15">18823 7335 124 0,'-6'0'46'0,"3"3"-24"0,0 2-13 0,3 0 14 16,-3 0-5-16,-3 9 0 0,-6 9-8 15,-5 4-4-15,2 5-3 16,3-1 0-16,0 6 0 16,6-5-1-16,6-3-2 0,3-5 1 15,6-3 1 1,3-5 1-16,0-5 1 0,0-6 0 16,-1-5 2-16,1-13-3 15,0 0 0-15,-3-3-3 16,-3-3-1-16,0 1 3 15,-3-4 1-15,0 4 1 16,-3 2 0-16,0 6-5 16,0 2 1-16,3 2-2 15,-3 6 0-15,3 8 2 16,3 5 0-16,3 9 0 16,3 1 0-16,0-1-3 15,0-1 0-15,0-3 2 0,5-2 2 16,4-5-27-16,0-3-11 15,0-6-42 1</inkml:trace>
  <inkml:trace contextRef="#ctx0" brushRef="#br0" timeOffset="16">19076 7084 100 0,'6'-3'38'0,"6"8"-20"0,3 6-6 0,-3 5 13 16,3 7 4-16,6 9 5 15,-1 11 5-15,1 17 3 0,0 7-22 16,-6 1 4-16,-9-4 3 0,-6-1-13 16,-9-2-5-16,-15 8-34 15,-12-3-14-15,-23-8-73 16</inkml:trace>
  <inkml:trace contextRef="#ctx0" brushRef="#br0" timeOffset="17">7261 7962 100 0,'-3'0'38'0,"3"0"-20"0,-3 2-8 0,3-2 14 16,0 0-2-16,0 0-1 15,0 0-7-15,0 0-4 16,0 0-5-16,0 0 7 0,0 0 5 15,3 3-5-15,-3-3 1 16,0 0-8-16,9 3-1 16,0-1-2-16,3 1 1 15,3 0-2-15,0-3-1 16,3 0 1-16,0 0 1 16,3 2-1-16,2-2-1 15,4 3 1-15,3 0 1 0,3-1-1 16,-1 1-1-16,-2 0 1 15,3-3-1-15,-3 2 2 16,2 1 3-16,1 0-2 16,0-3 0-16,-6 0-1 15,-1 0 1-15,1 0-2 16,0 0-1-16,0 2 3 16,3-2 0-16,2 3-1 15,1-3-2-15,0 2 1 16,-3 1-1-16,-1-3 0 15,1 0 0-15,3 3 0 16,-3-1 0-16,-4 1 0 16,4 0 0-16,-3-3 0 15,-3 2 0-15,0 1 0 0,2-3 0 16,7 0 0-16,3 0 0 16,0 3 0-16,-1-3 2 15,-2 2-1-15,0 1-1 16,3-3 1-16,-1 3-1 15,-2-3 0-15,3 0 0 16,-4 0 4-16,1 0 2 16,0-3 0-16,3 3-1 15,2 0-6-15,1 0 1 16,0 0 0-16,-4 0 2 16,4 0-1-16,0 0-1 15,0 0 1-15,-1 0 1 0,-2 0-1 16,0 0 2-16,-1 0 0 15,4 0 1 1,3 0-5-16,-1 0-1 0,-5-3 1 16,0 3 2-16,0 0-2 15,-1 0 0-15,1 0 3 16,0 0 1-16,-4 0-1 16,1 0-2-16,3-2 3 15,6 2 0-15,-1 0-1 16,1 0 1-16,0 0-4 15,-7 0 0-15,1 0 1 0,-6 0 0 16,-6 0 0-16,8 0 0 16,-5 0 0-16,6 0 0 15,-3 0 0-15,8-3 0 16,-5 0 0-16,6 3 2 16,-6 0-1-16,5 0 2 15,-5 0-4-15,9-2 0 16,-7 2 1-16,4 0 2 15,-6 0-1-15,3-3-1 16,-7 3-2-16,10-3 1 16,-6 3 1-16,8 0 2 15,-5 0-3-15,6 0 0 16,-9 0-1-16,8 0 0 0,-5 0 4 16,6 0 1-16,-7 0-1 15,10-2-2-15,-9-1 1 16,11 3-1-16,-8 0-3 15,15 0 2-15,-10 0 1 16,10 0 0-16,-7 0-3 16,-5 0 2-16,-6 0 1 15,3 0 2-15,-7 0 1 16,10 0 1-16,-6 0-5 16,11 0 1-16,-5 0 0 15,3 0 0-15,-7 0 0 16,7 0 2-16,-9 0 5 15,-1 0 4-15,-5 0-2 16,9 0 0-16,-6 0-3 0,11-3-1 16,-8 1-1-16,9-1 0 15,-7 3-2-15,7-2 1 16,-6 2 0-16,5-3 1 16,-5 0-2-16,6 1-2 15,-7 2-2-15,10-3 1 16,-6 3 1-16,5 0 2 15,-8 0-3-15,0 0 0 16,-7 0-8-16,-5-3-4 16,-3 1-44-16,-9-4-18 15,-3 4-38 1</inkml:trace>
  <inkml:trace contextRef="#ctx0" brushRef="#br0" timeOffset="18">14200 10739 152 0,'-12'3'57'0,"9"0"-30"0,-12 5-16 0,12 0 18 16,-3 5-2-16,-6 8 2 16,-5 5-3-16,-7 17-1 15,-6 2-14-15,0 5-4 0,-2-2-1 16,2-6-1-16,3-2 0 15,3-3-6-15,3-3 1 16,0-5 0-16,7-8 0 16,2-5-27-16,3-5-11 15,3-3-32 1,3-8-51-16,9-5 30 16</inkml:trace>
  <inkml:trace contextRef="#ctx0" brushRef="#br0" timeOffset="19">14337 10774 116 0,'-6'5'46'0,"0"6"-24"0,-3 13-8 0,0-9 17 15,-3 12 9-15,-12 10 8 16,-5 8-13-16,-4-3-6 16,-3 6-16-16,1-3-4 0,-1 0-2 15,3-6-6-15,9-4 0 16,0-6-6-16,7-8 1 15,2-5-33-15,6-5-13 16,6-6-50 0</inkml:trace>
  <inkml:trace contextRef="#ctx0" brushRef="#br0" timeOffset="20">14501 11094 64 0,'0'0'24'0,"3"11"-12"0,0-3-14 16,0 10 72-16,-3 6-26 16,0 5-8-16,0 5-8 15,-3-2-18-15,3 2 1 0,0 4 0 16,0-7-4-16,0-4-2 15,0-3 2-15,0-6 0 16,0-5 3-16,0-5 1 16,0-2 3-16,0-6 4 15,-3-8-12-15,0-6-4 16,0-2 1-16,0-10 0 16,0-3-1-16,3 0-2 15,0-6-2-15,0 1 1 16,0 0 1-16,3 2 0 0,3 3-3 15,0 2 2-15,3 6 1 16,0 3 0-16,2 7-5 16,4 3 1-16,3 8 0 15,3 5 2-15,0 6 3 16,-3 2 2-16,-3 0 5 16,-7 3 5-16,-2-2 2 15,-9-1 3-15,0 0-8 16,-5 0-1-16,-1 0-5 15,-3-2-1-15,-3-3-14 16,0 0-6-16,0-3-18 16,0-2-7-16,3-3-20 0,3 0-9 15,6-5-10 1</inkml:trace>
  <inkml:trace contextRef="#ctx0" brushRef="#br0" timeOffset="21">14724 11126 172 0,'0'2'66'0,"6"4"-36"0,3 4-18 0,-6-4 19 0,3-1-3 16,3 0 1-16,0-8-12 16,0 6-3-1,2 2-8-15,4-5-2 0,0 0 2 16,-3-5-1-16,0-3 0 0,0 0-3 15,-3-2 1 1,0 2-4-16,-3 0 0 0,-3 0-1 16,-3 0-2-16,-6 3-11 15,-9-3-2-15,3 5-5 16,-3 3-2-16,0 0 7 16,-3 5 5-16,3 1 7 15,1 4 3-15,2 1 2 16,0 2 0-16,6 0 4 15,3 0 2-15,3 1 2 16,3-1 2-16,3 0-3 16,3 0-2-16,0-2-2 0,6 0 0 15,2-6-9 1,1-2-1-16,-3-6-29 0,0-2-12 16,0-1-35-1</inkml:trace>
  <inkml:trace contextRef="#ctx0" brushRef="#br0" timeOffset="22">14953 11097 124 0,'-3'8'49'0,"6"2"-26"0,0 11-14 0,0-10 14 0,3-1 6 16,-3 1 7-16,3 0-13 15,0-3-5-15,-3 0-11 16,0-1-1-16,0-1 4 0,0-1-4 15,-3-5-1-15,0 0 6 16,0 0 3 0,0-3-5-16,-3 1-1 0,0-4-6 15,0-1-2-15,3-1 0 16,0-6 2-16,3 4-3 16,0-1-2-16,3 3-1 15,3 0 0-15,0 0 3 16,0 3 0-16,0 0-17 15,2 2-5-15,1 3-20 0,0 3-5 16,3-1-39 0</inkml:trace>
  <inkml:trace contextRef="#ctx0" brushRef="#br0" timeOffset="23">15239 11065 200 0,'-3'0'77'0,"3"3"-42"0,0-6-32 0,0 3 17 16,-3 5-3-16,-3 0 1 15,-3 1-7-15,0 2-2 16,0 0-5-16,0 2-7 0,3-2-1 16,3 3 0-16,3-3-1 15,3 2 4-15,3-2 2 16,3 0-2-16,0 0-2 15,0 0 2-15,-3 0 2 0,0-3 9 16,-6 1 3-16,0-1 5 16,-6-3 3-16,-3 1-9 15,0-3-4-15,-3 0-12 16,0-3-5-16,3 1-24 16,-3-1-11-16,4-2-21 15,2 0-10-15,9-6-6 16</inkml:trace>
  <inkml:trace contextRef="#ctx0" brushRef="#br0" timeOffset="24">15328 11089 172 0,'3'10'66'0,"0"-2"-36"0,0 0-29 0,-3 3 16 15,0-3-7-15,0 5 0 16,0 0-11-16,0-2-1 15,0-1-75-15,0-2-33 16,3 0 49-16,3-3 24 16</inkml:trace>
  <inkml:trace contextRef="#ctx0" brushRef="#br0" timeOffset="25">15319 10951 232 0,'-6'-3'88'0,"9"-10"-48"0,0 0-49 0,0 10 14 0</inkml:trace>
  <inkml:trace contextRef="#ctx0" brushRef="#br0" timeOffset="26">15331 10914 325 0,'6'0'-41'0,"3"0"-47"16,3 8-21-16</inkml:trace>
  <inkml:trace contextRef="#ctx0" brushRef="#br0" timeOffset="27">15507 11028 168 0,'-3'2'66'0,"3"-2"-36"0,-3 6-24 0,3-1 17 16,-3 0-5-16,0 1 1 16,-3-1-15-16,3 3-4 15,0 0-1-15,3 0-2 0,3 0 1 16,3 0 2-16,3 5 0 15,3-3 2-15,3 1 1 16,-3-3 3-16,-4 3 1 16,-2-4 10-16,-12 4 15 15,-2 0-6 1,-4-3-11-16,-3-3-5 16,-3 0-17-16,0-2-8 15,0-3-21-15,0 0-7 16,3 0-20-16</inkml:trace>
  <inkml:trace contextRef="#ctx0" brushRef="#br0" timeOffset="28">15650 10864 152 0,'6'2'57'0,"-3"4"-30"0,3 4-34 16,-1-2 10-16,1 13 17 0,-3 9 8 16,3 1-2-16,-3 1-3 15,3 2-13-15,-3-2-4 0,-3-3 0 16,0-2-3 0,0-3-2-16,0-6-27 0,0-2-10 15,3-3-55 1</inkml:trace>
  <inkml:trace contextRef="#ctx0" brushRef="#br0" timeOffset="29">15602 11015 196 0,'3'-3'74'0,"6"3"-40"0,6-3-27 0,-9 1 18 0,6-1-4 16,6 0 2 0,-1-5-15-16,4 3-5 0,-3 0-2 15,3 2-23-15,-3 1-10 0,3 7-70 16</inkml:trace>
  <inkml:trace contextRef="#ctx0" brushRef="#br0" timeOffset="30">15932 11020 228 0,'-3'0'85'0,"6"3"-46"0,-3-6-24 0,0 3 24 16,-6 3 3-16,-2 2 4 16,-4 0-22-16,0 0-11 15,0 3-9-15,0 0-6 16,3 3 1-16,3-3-4 0,6 2-1 15,3 6-2-15,6-2 2 16,3-1-1-16,0 0 2 16,0 0 5-16,-3 0 4 15,-3 1-1-15,-9-1-2 16,-3-3 2-16,-9 1 2 16,-3 0-46-16,-6-3-20 15,-9 0-68 1</inkml:trace>
  <inkml:trace contextRef="#ctx0" brushRef="#br0" timeOffset="31">12066 13946 168 0,'0'-2'63'0,"0"4"-34"0,0 3-25 0,0 3 13 15,-3 6 5-15,-3 7 6 16,-9 11-2-16,-6 7 2 16,-6 6-16-16,-5 0 0 0,-4-5-1 15,-3 0-6-15,4-1-1 0,2-2-2 16,6-5-2-16,0-5-10 16,6-9-4-16,4-2-26 15,2-5-9-15,12-6-92 31,3-3 42-31</inkml:trace>
  <inkml:trace contextRef="#ctx0" brushRef="#br0" timeOffset="32">12262 13986 140 0,'15'-11'52'0,"-9"11"-28"0,0 0-22 0,-6 0 12 16,3 8 15-16,-3 3 11 15,-6 7 1-15,-6 14 0 16,-9 8-22-16,-5 2 2 0,-4 0 0 16,-3 3-9-16,0 0-2 15,1-2-4-15,2-4-1 16,6-7-10-16,3-5-4 15,3-4-35-15,9-9-14 16,3-4-56 0</inkml:trace>
  <inkml:trace contextRef="#ctx0" brushRef="#br0" timeOffset="33">12602 14306 144 0,'-3'-3'55'0,"3"3"-30"0,0 3-16 16,0-3 25-1,3 11-6-15,0 4-6 16,0 9-1-16,3 0-12 16,-3 0-3-16,2 2-2 0,-2 3 2 15,0-5 1-15,0-5-3 16,0-6-1-16,-3-2 1 0,0-3 0 16,0-8 4-1,0-8 5-15,0-3-5 0,0-2-2 16,0-3-10-16,3-5-5 15,3-3 5-15,3 3 3 16,3 0 4-16,0 2 1 16,3 3-5-16,0 3-1 15,-3 2-2-15,0 3 0 16,0 3-8-16,-1 3-3 16,4 2-8-16,-3 2-2 15,3 3-31 1,0 3-51-16,0 6 17 15</inkml:trace>
  <inkml:trace contextRef="#ctx0" brushRef="#br0" timeOffset="34">12890 14362 160 0,'-9'-3'60'0,"9"6"-32"0,3-1-28 15,-3-2 13-15,3 6 4 16,3-1 7-16,0 0-4 16,3 0-2-16,0 1-10 15,3-4-5-15,0 1-2 0,3-3-1 16,0-3 0-16,0 1 0 0,0-4 0 16,-4 1-3-16,-2 0 2 15,-9-3-6 1,-9 3 2-16,0-1 0 15,-2 4-4-15,-4-1 1 16,-3 6 4-16,0 2 4 16,0 3 1-16,-3 2-1 15,0 4 1-15,10 2-1 16,2-1 6-16,3 1 6 16,6 3 3-16,6-1 0 15,3 1-5-15,5-1-2 16,4-4-4-16,6-4-1 15,3 1-8-15,-3-3-2 16,0-6-27-16,-1 1-13 0,-2-8-46 31</inkml:trace>
  <inkml:trace contextRef="#ctx0" brushRef="#br0" timeOffset="35">13111 14412 200 0,'-3'0'77'0,"6"0"-42"0,3 3-37 15,0-1 17-15,2 1-2 16,4-3 4-16,0 2-16 0,3-2-7 16,0 0 3-1,3 0-35-15,3 0-12 0,0 0-34 16</inkml:trace>
  <inkml:trace contextRef="#ctx0" brushRef="#br0" timeOffset="36">13361 14356 108 0,'-3'0'44'0,"6"6"-24"0,-3-1-2 0,0 3 20 0,0 2-8 16,0 4 0-16,3 2-15 15,-3 5-4-15,3 5-7 16,0-2-12-16,0-3-2 0,0-5-37 16,0-3-54-1,2-2 16-15</inkml:trace>
  <inkml:trace contextRef="#ctx0" brushRef="#br0" timeOffset="37">13352 14274 188 0,'-6'-2'71'0,"9"2"-38"0,0 2-56 0,0 1 2 16,0 0-11-16,3 2-3 15,3 0-23-15,-3 0-10 16</inkml:trace>
  <inkml:trace contextRef="#ctx0" brushRef="#br0" timeOffset="38">13489 14351 164 0,'-15'3'63'0,"15"7"-34"0,12 9-34 0,-9-9 10 15,0 4 6-15,0 1 7 16,0-1-5-16,0 4 0 16,0-2-3-16,0 3-6 0,-1-4-2 15,-2-9 1 1,0-14 0 0,0-3-1-16,0 1-4 15,3-4-1-15,0-1 4 16,0-1 3-16,3 0-3 15,3 0-1-15,3 3 0 16,3 2 2-16,0 6 1 16,3 2 1-16,0 3 0 15,0 5 0-15,-4 3 2 16,-2 3 1-16,-3 2-3 0,-3 0-3 16,-3 1-7-16,0-4-1 15,-3-2-28 1,0 5-12-16,-3-10-41 15</inkml:trace>
  <inkml:trace contextRef="#ctx0" brushRef="#br0" timeOffset="39">13768 14356 208 0,'-3'3'79'0,"3"2"-42"0,0 8-43 0,0-5 12 15,0 3-2-15,0 2 5 16,0 0-7-16,0 1-3 0,0-4-42 16,0 1-19-16,0-1-19 15,3 1-6-15</inkml:trace>
  <inkml:trace contextRef="#ctx0" brushRef="#br0" timeOffset="40">13706 14190 168 0,'-12'-19'66'0,"12"16"-36"0,3-4-44 15,0 4 6-15,3 0-12 16,0 1-48 0,12-6-10-16,0-6 35 0,2 1 21 15</inkml:trace>
  <inkml:trace contextRef="#ctx0" brushRef="#br0" timeOffset="41">13882 14052 156 0,'0'13'57'0,"3"8"-30"0,2 6-16 0,-2-11 18 16,0 10-11-16,3 1 0 15,0-1-6-15,0 6-2 16,-3 0-6-16,0-1-3 0,0 1 2 16,-6 0-9-16,0 0-3 15,0-1-48 1,0-2-58-16,0-7 25 15</inkml:trace>
  <inkml:trace contextRef="#ctx0" brushRef="#br0" timeOffset="42">13816 14306 192 0,'-12'-5'71'0,"12"5"-38"0,0 0-28 15,0 0 17-15,0 0-1 16,6 0 4-16,0 0-7 16,6 0 0-16,3 0-11 15,3 0-4-15,6 2-2 0,-1-2-26 16,1 0-10-16,0 0-33 16,-3 0-52-1,0 3 25-15</inkml:trace>
  <inkml:trace contextRef="#ctx0" brushRef="#br0" timeOffset="43">14087 14311 196 0,'-3'6'74'0,"3"-1"-40"0,0 5-33 0,3-2 16 15,-3 6-5-15,0 2 3 16,0 2-4-16,-3-2-1 16,3 0-6-16,0-3-12 0,0-2-2 15,0-6-52 1,0 0-62-16,3-7 28 15</inkml:trace>
  <inkml:trace contextRef="#ctx0" brushRef="#br0" timeOffset="44">14102 14203 204 0,'0'-3'77'0,"3"6"-42"16,3-6-45-16,-3 6 9 0,3-1-9 15,0 1-1-15,3 2-23 16,8 3-8-16,1 0-16 16,0-2-6-16,0-1 24 15,0 0 12-15,0 0 95 32,-6 3-7-17,-3-2 2-15,-6-1-23 16,-3 3-13-16,-6 0-9 15,-6 2-3-15,-3 4-8 16,3 2-4-16,0 2-1 0,3 1-4 16,0-1 0-16,3-2 2 15,9-3 0-15,6-2 1 0,3-3 2 16,0-6-3-16,0-4-2 16,0-4-7-16,0-1-4 15,-3-4 5-15,-1 0 3 16,-2-2 1-16,-3 3 1 15,0-1 7-15,-3 3 3 16,0 3 3-16,0-1 2 16,0 6-3-16,0 0 0 15,0 8-3-15,3 3 0 16,3 2 1-16,0 3 1 16,0 0-3-16,3-3-3 0,0-2-5 15,3-3-2-15,0-3-28 16,3-5-10-16,0-3-33 15</inkml:trace>
  <inkml:trace contextRef="#ctx0" brushRef="#br0" timeOffset="45">14453 14089 132 0,'-3'21'49'0,"3"-13"-26"0,0 11-12 0,3-3 18 16,0 2 5-16,0 9 4 16,-3-1-14-16,0 3-4 15,3 3-12-15,0 0-5 0,0-3 0 16,3-3-11-16,0-5-2 16,0-5-37-16,0-3-16 15,3-5-21 1</inkml:trace>
  <inkml:trace contextRef="#ctx0" brushRef="#br0" timeOffset="46">14605 14319 184 0,'0'6'71'0,"3"1"-38"15,-3 7-36-15,3-4 13 0,-3 4 2 16,0-1 4-16,0 3-8 15,3-3-2-15,-3 0-4 16,6-2-32-16,-3-3-13 0,3 5-42 16</inkml:trace>
  <inkml:trace contextRef="#ctx0" brushRef="#br0" timeOffset="47">14569 14211 216 0,'-9'-3'82'0,"12"-2"-44"0,-3 7-51 0,0-2 12 16,3 3-5-16,3 0 1 16,0-3-19-16,6 0-7 15,0 2-48-15,3 1-19 16</inkml:trace>
  <inkml:trace contextRef="#ctx0" brushRef="#br0" timeOffset="48">14718 14235 200 0,'-9'2'77'0,"9"4"-42"0,3-9-30 16,-3 3 19-16,0 0 0 15,0 0 3-15,6 3-8 16,3-1-1-16,3-2-11 16,0 0-4-16,6-5 0 0,2 0-9 15,-2 2-3-15,0-2-4 16,-3 2-2-16,0 0-3 16,0 6-2-16,-6 2 7 15,-6 6 3-15,-6 2 8 16,-15 0 6-16,3 3 4 15,0 3 6-15,0 2-6 16,0 0 0-16,3 0-4 0,3-2-1 16,1-3 3-16,5-3 1 15,3-3 1-15,0 1 0 16,6-3 0-16,5-3 0 16,4-2-4-16,3 0-3 15,0-3-7-15,0 0-1 16,0 0-13-16,-3-3-4 15,-3 0-18-15,-4 1-9 16,-2-1-41 0</inkml:trace>
  <inkml:trace contextRef="#ctx0" brushRef="#br0" timeOffset="49">14712 14335 184 0,'-9'0'68'0,"9"3"-36"0,3-3-31 15,-3 0 16-15,3 2 2 16,3 1 3-16,3 0-3 16,6-1-1-16,6-2-10 15,5 0-12-15,1 0-2 0,0-2-42 16,3-1-16-16,-3 3-27 15</inkml:trace>
  <inkml:trace contextRef="#ctx0" brushRef="#br0" timeOffset="50">14986 14311 168 0,'-6'0'63'0,"9"3"-34"0,0-3-27 0,0 0 12 15,3 0 13-15,3 0 9 16,3 0-12-16,0 0-3 16,2-3-13-16,4 1-3 0,0-4-1 15,0 1-2-15,-3 0 1 16,-3-3-4-16,-3 3-2 16,-3-3-3-16,-3 2 1 0,-3-2-8 15,-3 3-2-15,-6 0-1 16,-3 2 2-16,-3 3 1 15,-3 5 3-15,0 3 4 16,0 3 3-16,3 0 0 16,4-1 1-16,-1 1 4 15,6 2 1-15,3 0 3 16,6 0 1-16,3 1-6 16,6-4 0-16,2-2-14 15,7-3-7-15,3-2-36 16,3-3-42-1,3-3 25-15</inkml:trace>
  <inkml:trace contextRef="#ctx0" brushRef="#br0" timeOffset="51">15352 14274 192 0,'-15'-5'74'0,"9"-6"-40"0,-12 6-42 0,9 8 10 15,-3 2-3-15,-2 0 0 16,-1 3 1-16,0 3 0 15,0-1 0-15,3 4-3 0,3-1 2 16,3 0 7-16,3 0 4 16,6 1-1-16,3-4 0 15,3-2-5-15,6-5-3 16,0-6-3-16,3-2-1 16,-3-3-9-16,-1-3-5 15,-2-5 6-15,-3-2 6 16,-3-3 4-16,0 0 3 0,-6-3-1 15,-6-3 2 1,0 1 0-16,-6-9 3 0,3 4 1 16,0 7 3-16,4 5-7 15,-1 6-2-15,3 5-1 16,0 8 2-16,6 16 1 16,0 8 3-16,3 8-1 15,2 2 2-15,4-2 2 16,0 0 5-16,3-3-6 15,0 0-2-15,3-5-28 16,0-3-10-16,0-5-63 16</inkml:trace>
  <inkml:trace contextRef="#ctx0" brushRef="#br0" timeOffset="52">15712 14288 148 0,'0'2'55'0,"0"1"-30"16,0 7-16-16,0-4 16 0,3-1-10 15,6 0-1-15</inkml:trace>
  <inkml:trace contextRef="#ctx0" brushRef="#br0" timeOffset="53">15748 14327 303 0,'15'3'8'0,"3"-3"-3"0,-1-3-2 16,1-5 0-16,0 0-7 16,-3-2 1-16,-3-1-8 15,-6 1-1-15,-3-1-6 0,-6 0-2 16,-6 3 4 0,-3 3 2-16,-6 3 11 0,-6 7 4 15,1 5 6-15,2 4 6 16,3-1 4-16,3 3 2 15,3 0-6-15,3-1 0 16,6 4-4-16,3 0 0 16,12-4-3-16,6-1-1 15,3-4-6-15,6-2 1 16,2-3-18-16,1-5-8 16,6-2-41-1,0-3-37-15,-4-3 36 16</inkml:trace>
  <inkml:trace contextRef="#ctx0" brushRef="#br0" timeOffset="54">16057 14298 120 0,'-14'-16'46'0,"-7"3"-24"0,6 18-13 15,6-2 16-15,-3 0-3 16,-3 5 1-16,0 2-10 16,0 3-5-16,0 3-5 15,4 0 0-15,2 3 0 0,3-4-1 16,6 1 1-16,6-2 0 15,3-6 1-15,-1-3-2 16,10-5 1-16,6-3-4 16,-6-5-2-16,0-2-5 15,-6-1-2-15,0 0 7 16,-6 1 6-16,0-1 1 16,-3 3 1-16,-3 3 1 15,0 0 1-15,0 2-1 16,0 3-1-16,3 5-6 0,-3 6 1 15,3 0 0 1,2-1 2-16,4 1-3 0,0-1 0 16,3-2-23-16,3-2-12 15,0-6-39 1,6-3-23-16,3-2 44 16</inkml:trace>
  <inkml:trace contextRef="#ctx0" brushRef="#br0" timeOffset="55">16200 14253 144 0,'-24'5'55'0,"16"-7"-30"0,-4 18-23 16,9-8 14-16,-3 2-8 15,3 1 0-15,0-1-2 16,3 4 1-16,3-1-4 16,3 0-2-16,6-2 2 0,5-3-2 15,4-1 2-15,0-4-7 16,0-3 1-16,3-3-28 15,0-2-9-15,-4-3-26 16</inkml:trace>
  <inkml:trace contextRef="#ctx0" brushRef="#br0" timeOffset="56">16355 14026 136 0,'-9'5'52'0,"9"16"-28"0,0 21-26 0,0-23 9 16,0 5 8-16,0 15 7 16,0-2 0-16,0 0-1 15,0-2-11-15,0-3-4 0,0-6 0 16,3-5-3-16,-3-5-2 16,3-3 2-16,0-5 0 15,0-5 1-15,3-6 0 16,3-5-11-16,0-5-3 15,6 0-4-15,-3-6 1 16,9 1 7-16,2 2 5 16,-2 5 4-16,-3 3 1 0,3 8 6 15,-3 8 4-15,0 3-3 16,-4 5 1-16,-2 2-5 16,0 1-2-16,0-1-2 15,3-4-3-15,-3-4-46 16,12-7-71-1</inkml:trace>
  <inkml:trace contextRef="#ctx0" brushRef="#br0" timeOffset="57">17037 13994 164 0,'-3'5'63'0,"-3"3"-34"0,9 19-32 0,-3-9 11 16,3 8 2-16,-3 6 4 16,0 11-3-16,-3-4-1 15,3-2-6-15,0-2-1 0,0-6 3 16,0-3-8-16,0-5 0 16,0-5-55-1</inkml:trace>
  <inkml:trace contextRef="#ctx0" brushRef="#br0" timeOffset="58">16936 14237 212 0,'-3'-2'79'0,"-9"2"-42"0,21 0-41 16,-3 0 13-16,2 0-1 15,4 0 3-15,3 0-9 16,3-3 0-16,0 3-2 16,6 0-27-16,6-3-9 0,-4 1-55 15</inkml:trace>
  <inkml:trace contextRef="#ctx0" brushRef="#br0" timeOffset="59">17186 14258 192 0,'-6'19'71'0,"6"-14"-38"0,3 16-41 0,0-13 10 16,-3 3-3-16,0-1 0 15,0 4 3-15,0-4 1 16,0 1-48-16,0-3-19 16</inkml:trace>
  <inkml:trace contextRef="#ctx0" brushRef="#br0" timeOffset="60">17186 14158 236 0,'-9'-8'90'0,"9"11"-48"0,3-3-53 0,-3 0 13 0,6 0-9 15,0 2 0 1,-1 1-36-16,4 2-16 0,3 0-23 15,3 1-9-15</inkml:trace>
  <inkml:trace contextRef="#ctx0" brushRef="#br0" timeOffset="61">17290 14224 144 0,'-3'11'55'0,"3"10"-30"0,0 5-21 16,0-18 13-16,3 3 5 15,-3-1 4-15,0 1-6 0,3-1-1 16,-3-2-11-1,3 0-3-15,-3-2-1 0,3-1 0 0,-3-5 0 16,0 0 0 0,3-3 2-16,3 1-5 0,0-4-1 15,5-4-5-15,-2-3-1 16,9-3 3-16,-3 2 1 16,0 4-1-16,-3-1 0 15,0 3 2-15,0 8 0 16,0 6 3-16,-3 4 3 15,-1 1 4-15,-2-1 2 16,-3 1-1-16,0 0-1 16,-3-4-1-16,0 1 0 15,0-2-4-15,0-4-1 0,0-2 1 16,0 0 0 0,6-2-5-16,0-4 1 15,0-2-11-15,3-5-3 0,3 0 2 16,0 0 5-16,3 2 4 15,0 3 4-15,0 3 0 16,0 8 2-16,-4 7 2 16,-2 1 4-16,0-1 5 15,-3 4 1-15,0-1-6 16,-3-3-3-16,3 1-6 16,-3-3 0-16,3 0-42 15,0-3-19-15,3-5-46 16</inkml:trace>
  <inkml:trace contextRef="#ctx0" brushRef="#br0" timeOffset="62">17784 14282 192 0,'15'0'74'0,"-9"3"-40"0,0 7-38 0,3-7 13 16,-1 0 1-16,1-3 6 15,3 0-2-15,0-3 2 16,0 0-9-16,0-4-4 0,-3-1-2 16,0 0-1-16,-3 0 2 15,-3-3-3-15,0 3-2 16,-6-2-7-16,-3 2-2 16,-3 2-2-16,-9 1 1 15,-6 0 5-15,0 2 4 16,1 3 3-16,-1 5 3 15,3 3 1-15,3 6 3 0,6 4 8 16,3 1 3-16,6-1 5 16,6 1 1-16,6 2-8 15,15 0-4-15,6-2-4 16,3-6-2-16,2-8-28 16,13-5-11-16,0-5-78 15</inkml:trace>
  <inkml:trace contextRef="#ctx0" brushRef="#br0" timeOffset="63">6381 18023 80 0,'0'0'33'0,"0"0"-18"0,0 0-9 16,0 0 9-16,0 0 0 15,0 0 1-15,0 0 0 16,0 0 3-16,0 0-2 15,3 6-1-15,-3-4-2 16,0-2 1-16,0 0-8 0,0 0 5 16,0 0 1-16,0 0 2 0,0 0 1 15,0 0-2-15,0 0-1 16,0 0-5-16,0 0 0 16,0 6-3-16,0-6 2 15,0 0-4-15,0 0 0 16,0 0 3-16,0 0 1 15,0 0 1-15,0 0 0 16,0 0-2-16,3 5 1 16,-3-5-2-16,0 0 0 15,3 0-1-15,0-5 2 0,0 5-1 16,-1-6 0-16,1-2-3 16,0 3 1-16,0-8-2 15,0 5 2-15,0-5-2 16,0 0-1-16,0-1-2 15,0 4 1-15,-3-4 1 16,3 7 0-16,-3-1 0 16,3-3 0-16,0 8 0 15,0-2 0-15,-3 0 0 16,3 2 0-16,-3 0 0 16,3 1 0-16,-3-3-3 15,0 5 0-15,0-6 2 16,0 6 2-16,0 0 0 15,0 0 2-15,0 0-2 16,3 0-1-16,-3 0 1 16,0 0-1-16,0 0-3 0,3 6 0 15,-3 4 2-15,3 3 2 16,-3 3-2-16,0 11 0 16,0 4 1-16,0 6 2 15,3-2-3-15,0-1 0 16,0-2 1-16,0-6 0 15,0 1 0-15,0-3 2 16,-3-3-1-16,0-3-1 16,0-4 1-16,3-1 1 15,-3 0-14-15,0-5-5 0,0-3-22 16,3 1-50 0,0 2 8-1,3-3-7-15</inkml:trace>
  <inkml:trace contextRef="#ctx0" brushRef="#br0" timeOffset="64">6351 18336 132 0,'-9'0'49'0,"6"0"-26"0,0 0-7 0,3 0 16 16,0 0 7-16,6 0 5 15,3-6-6-15,6 6 0 16,3-5-22-16,2-3 4 0,1 3 3 16,3 5-10-16,0-3-4 15,0-2-6 1,0 5 0-16,-7 0-13 0,1 0-3 15,-6 5-34-15,0-2-14 16,-3-3-41 0,6 5-31-16,-9 3 55 15</inkml:trace>
  <inkml:trace contextRef="#ctx0" brushRef="#br0" timeOffset="65">6875 17907 144 0,'-3'0'55'0,"6"0"-30"15,-3 11-18-15,3-3 15 0,0-1 0 16,0 12 4-16,0 7-3 16,0 6-2-16,-3 3-11 15,0 2-4-15,0-3-2 0,3 3-2 16,0-8-2-16,0 3 1 15,0-8-1-15,0-8-25 16,-3 2-10-16,0-5-44 16,0 1-35-1,8-9 47-15</inkml:trace>
  <inkml:trace contextRef="#ctx0" brushRef="#br0" timeOffset="66">6836 18108 220 0,'-6'-18'82'0,"6"18"-44"0,3 0-33 0,-3 0 17 15,0 0-3-15,6 0 1 16,3 0-11-16,0-6-3 16,3 6-4-16,3 6 1 0,3-6 0 0,2 0-17 15,-2 8-5-15,0-3-20 16,-3 0-7-16,0 0-23 15,-3-2-37 1,0 2 28-16</inkml:trace>
  <inkml:trace contextRef="#ctx0" brushRef="#br0" timeOffset="67">7044 18148 192 0,'0'0'71'0,"3"8"-38"0,-3-3-34 15,3 0 12-15,-3-2-3 16,3 8 2-16,0 2-5 15,-3 0-1-15,0 0-2 16,-3 0-2-16,3 6 3 0,0-6-40 16,0 0-14-16,0-5-32 15</inkml:trace>
  <inkml:trace contextRef="#ctx0" brushRef="#br0" timeOffset="68">7056 18000 192 0,'-6'-8'74'0,"9"8"-40"0,-3 5-42 0,0-5 10 0,0 0-8 15,0 5 1-15,3-2-13 16,0 2-5-16,0 3-50 15</inkml:trace>
  <inkml:trace contextRef="#ctx0" brushRef="#br0" timeOffset="69">7137 18129 104 0,'0'0'41'0,"0"6"-22"0,3 7-3 0,0-8 16 16,-3 3-9-16,0 5-3 15,0 0-3-15,0 1-1 16,0-1-8-16,0 0-1 16,0 0 0-16,0-7-6 0,0 2 0 15,0-3 3-15,0-5 2 16,0 0 0-16,3-5 1 15,0-3-4-15,0 0-2 16,0-3-3-16,0 3 1 16,-1-5 1-16,4 5 0 15,0-3 0-15,0 4 0 16,0 1 0-16,0 1 0 16,3 5 4-16,0 0 2 0,0 5 4 15,0 3 1-15,-3 3-3 16,0-3-3-1,-3 2-2-15,0-2-3 0,0 0 1 16,0 3-1-16,-3-3 0 16,0-3 0-16,3-2 0 15,0-3 0-15,0-3-7 16,3-8 0-16,0 3-8 16,0 1-1-16,0-7 9 15,-1 1 3-15,1 2 1 16,0-2 2-16,0 0 3 15,0 8 3-15,0 5 2 16,0 0 1-16,3 5 2 16,-3 3 1-16,0 5-3 15,0-2-3-15,0 2-7 16,0 0-3-16,3 0-18 0,-3 1-8 16,0-6-32-1,0-3-45-15,0 3 24 16</inkml:trace>
  <inkml:trace contextRef="#ctx0" brushRef="#br0" timeOffset="70">7455 18169 140 0,'-3'5'52'0,"3"1"-28"0,6-4-26 0,0 3 11 0,-3-5 5 15,3 6 3-15,0 2-4 16,0-8 0-1,3 5-8-15,0-5-1 0,3-5 2 16,-3 5-3-16,3-8-2 0,-4 2-3 16,1-1 1-16,-6-4 1 15,-3 8 2-15,-6-7-1 16,0 7-3 0,1-2-1-16,-4-1-1 15,0 4 3-15,-3 2 0 16,3 2 1-16,-3 4 4 15,3 2 2-15,0 2 2 16,3 4 0-16,0-7 4 16,6 7 3-16,0 4-4 15,3-5 1-15,3 1-5 16,3-1-2-16,0 0-9 16,0 0-5-16,6-7-24 0,3 2-9 15,-1-11-40 1,1-2-24-16,3-6 47 15</inkml:trace>
  <inkml:trace contextRef="#ctx0" brushRef="#br0" timeOffset="71">7714 18121 148 0,'-6'0'57'0,"3"6"-30"0,-6-4-14 0,6 4 19 0,-3-1-7 16,-3-3 0-16,3 4-12 15,1 2-3-15,-1 2-6 16,3-2-5-16,0 0 0 0,3 3 1 16,6 7 2-16,2-4 3 15,4 1 2-15,0-1-1 16,-3-1 1-16,-3 0 0 15,-3-2 3-15,-3 2 6 16,-6 0 2-16,-6 0-7 16,-3 1-4-16,1-1-22 15,-1 0-8-15,3-5-160 32,-9-3 58-32</inkml:trace>
  <inkml:trace contextRef="#ctx0" brushRef="#br0" timeOffset="72">8949 17992 160 0,'-17'5'60'0,"17"-5"-32"0,-3 0-6 0,3 0 20 0,0-5-11 16,6-3-4-16,2-3-13 16,4-2-4-16,3 0-6 15,3-1-3-15,0 1 0 0,3 11 3 16,-3-4 5-16,0 14-7 15,-7 5-1-15,-5 6 1 16,-6 7 3-16,-9 6 0 16,-5 3 0-16,-1 2-1 15,-3-6 2-15,-3-2-1 16,0-2 0-16,3-3 8 0,3-3 3 16,3-3 4-1,4-4 2-15,8-6-8 16,6 5-3-16,2-3-6 0,7-7-2 15,3 2-3-15,6 1-1 16,0-1-10-16,0-2-5 16,-4 2-17-16,4-5-6 15,0 5-23-15,-3-2-9 16,-3-3-37 0</inkml:trace>
  <inkml:trace contextRef="#ctx0" brushRef="#br0" timeOffset="73">9357 17907 160 0,'15'-8'63'0,"-30"8"-34"0,24 3-19 16,-15-1 17-16,15 6-4 16,-6 13 0-16,0 6-3 15,0 10-1-15,0 3-10 16,3-6-5-16,0 3-3 0,0 3-15 16,0-6-5-16,0-2-34 0,0-8-16 15,0-3-13 1</inkml:trace>
  <inkml:trace contextRef="#ctx0" brushRef="#br0" timeOffset="74">9310 18116 180 0,'-6'-3'68'0,"3"6"-36"0,6-3-31 0,-3 0 14 15,6 0 3-15,0 0 3 0,5 5-6 16,1 3-2 0,6-8-7-16,6 6-4 0,-3-6-1 15,0 5-12-15,0-5-5 0,-4 0-30 16,-2 0-10-16,0 2-26 16</inkml:trace>
  <inkml:trace contextRef="#ctx0" brushRef="#br0" timeOffset="75">9542 18148 208 0,'0'8'79'0,"0"-3"-42"0,0 0-48 15,0-2 11-15,3 8-3 16,0-4 3-16,-3-1-12 16,0 2-5-16,0 2-35 15,3-7-14-15,-3 2 3 16,0 3 5-16</inkml:trace>
  <inkml:trace contextRef="#ctx0" brushRef="#br0" timeOffset="76">9530 18090 148 0,'-6'-6'55'0,"6"6"-30"0,0 0-29 16</inkml:trace>
  <inkml:trace contextRef="#ctx0" brushRef="#br0" timeOffset="77">9533 18082 146 0,'6'0'-76'16,"0"2"33"0</inkml:trace>
  <inkml:trace contextRef="#ctx0" brushRef="#br0" timeOffset="78">9607 18148 128 0,'12'13'49'0,"-21"0"-26"0,6 0-18 0,9-2 11 0,-3-3-3 16,0 0 2-16,0-3-6 15,0 3-1 1,-3-8 2-16,0 0 4 0,0 0-6 16,3-8-2-16,6 3-1 15,-3-8-1-15,3-1-5 16,-3 1-1-16,3 0 1 16,-3 0 0-16,0 7 1 15,0 4 2-15,0 4 1 0,2 4 3 16,-2 2-1-1,0 2 2-15,-3 4 5 0,0-7 4 16,0 4-8-16,0-8-2 16,0 2-2-16,-3-5 0 15,3 0 0-15,0-5 2 16,3-3-5-16,0-3-3 16,3-2-4-16,0 0 1 15,0-1 1-15,0 7 2 16,-3 1 1-16,6 6 1 15,-3 6 0-15,0 1 0 16,-3 4 0-16,-1-3 2 16,1 5-1-16,3-5-1 15,-3-3-13-15,0 1-6 16,0-1-21-16,0-2-10 0,0-3-28 16,0 0-16-1,3-3 46-15</inkml:trace>
  <inkml:trace contextRef="#ctx0" brushRef="#br0" timeOffset="79">9917 18140 140 0,'-3'0'52'0,"6"0"-28"0,0 2-22 15,0 4 12-15,0-1 2 16,3-2 2-16,3 2 2 16,0 3 2-16,2-3-12 15,1-5-3-15,0 0-3 0,0 0-2 16,0 0 1-16,0-5-2 0,-3-3-1 15,-3 3 1 1,0 2-1-16,-6-2-3 0,0-1 2 16,-3 4-8-16,-3-9-2 15,-3 11 1-15,-3 0 4 16,0 6 5-16,0-1 3 16,0-3 2-16,0 9 2 15,3-3 3-15,4 0 2 16,2 5-1-16,3-2 1 15,3-3-2-15,2 10 2 16,4 1-4-16,3-3 1 16,0-3-10-16,3 0 0 15,3-8-24-15,6 1-11 16,-3-6-35 0,-1-6-41-16,1 1 37 0</inkml:trace>
  <inkml:trace contextRef="#ctx0" brushRef="#br0" timeOffset="80">10244 18084 244 0,'-12'-2'90'0,"6"2"-48"0,-3 2-36 16,3-2 22-16,1 6-11 16,-1 2 1-16,0-3-7 15,3 5-1-15,3-2-6 16,6 0-5-16,3 3 0 0,-1 5 1 15,4-3 0-15,3 5-3 16,-3 1 2-16,-3 2 3 16,-6-2 3-16,-3 2 0 0,-3-3 0 15,-3-4-14 1,-6-4-7-16,0-2-44 0,0-3-19 16</inkml:trace>
  <inkml:trace contextRef="#ctx0" brushRef="#br0" timeOffset="81">11432 18000 140 0,'-15'0'55'0,"15"2"-30"0,0-2-29 16,0 0 60-1,6 0-16-15,0-2-6 16,0-1-3-16,0-2-19 16,-3-1-2-16,0-2 0 0,6 1-6 15,-3-4 0-15,0-2-2 16,0-1 1-16,-1 1-2 0,1-3 2 16,0 0-2-16,-3 3-1 15,0 0-2-15,0 5-1 16,0 0 2-16,0 8-2 15,0 3 1 1,3 7 2-16,-3-2 0 16,3 11 2-16,-3 2 1 15,3 5-1-15,-3 1 1 16,0 10-4-16,3-5 0 16,0-3-6-16,0-3 0 15,0-2-26 1,-3-5-10-1,0-4-60-15,0-1-26 16,-3-1 68-16</inkml:trace>
  <inkml:trace contextRef="#ctx0" brushRef="#br0" timeOffset="82">11426 18227 276 0,'-18'5'104'0,"18"-5"-56"0,3 0-56 16,6 0 9-1,9 0-2-15,0 6 3 16,5-6 3-16,4 0-2 16,6-6-8-16,3 6-2 0,-1-5-46 0,1 3-17 15,-3-4-30 1</inkml:trace>
  <inkml:trace contextRef="#ctx0" brushRef="#br0" timeOffset="83">11950 17875 192 0,'-6'6'74'0,"6"1"-40"0,0 17-38 16,0-10 13-16,0 12-5 16,0 0 0-16,0 6 4 15,0 3 5-15,0-4-7 16,3-4-3-16,0-1-2 0,0-2-23 0,0-8-8 16,-3 2-40-1,0-7-35-15,3-3 37 16</inkml:trace>
  <inkml:trace contextRef="#ctx0" brushRef="#br0" timeOffset="84">11837 18082 196 0,'-3'0'74'0,"3"2"-40"0,0-15-42 0,3 10 10 0,0 3 12 16,0-5 10-16,3 5 8 15,5 0 5-15,7 0-20 16,0-5-5-16,0 5-4 0,3-3-7 16,0-2 0-16,-3 0-12 15,-1 2-5-15,-2-2-36 16,0 5-16-16,-3-6-31 16</inkml:trace>
  <inkml:trace contextRef="#ctx0" brushRef="#br0" timeOffset="85">12060 18050 200 0,'0'5'77'0,"0"-2"-42"0,3 10-37 16,0-2 14-16,0 2-6 0,-3 0-1 15,9 0-3-15,-9 1-2 16,6-1 1-16,-6 0-15 0,6 0-3 16,0-5-40-1,-3 3-48-15</inkml:trace>
  <inkml:trace contextRef="#ctx0" brushRef="#br0" timeOffset="86">12060 18018 216 0,'-6'-13'82'0,"3"8"-44"0,6-6-44 0,-3 8 12 0,3 1-9 16,0-4 2-16,-3 6-4 15,0 0 1-15,0 0 2 16,0 0-17-16,3 0-7 0,0 6-121 31,6 2 76-31</inkml:trace>
  <inkml:trace contextRef="#ctx0" brushRef="#br0" timeOffset="87">12128 18031 124 0,'12'0'46'0,"-9"6"-24"0,0 2-10 16,0 2 13-16,0 6-7 16,0-3 0-16,0 6 2 0,0-6 4 15,0 0-12 1,-3 0 0-16,0-2 1 0,0-8-5 0,0 7-2 16,0-10-1-16,0 0 1 15,0 0-3-15,3-5-2 16,0 0-3-16,0-9-1 15,0-1-3-15,3-4-1 16,0 6 4-16,0 2 1 16,-3 3-3-16,3 3 1 15,0 10 8-15,0 3 7 16,0 8-1-16,-3-3 0 16,-3 1 2-16,0-1 5 15,0 0-7-15,0-5-1 16,0 0-5-16,0-3-1 0,0-5-3 15,3 0-1-15,3-5-1 16,0-3 0-16,-1-5-3 16,4-6 1-16,0 6 2 15,0 0 1-15,0 0-2 16,0 7 2-16,0 4 3 16,0 4 1-16,3 12 5 15,-3-4 3-15,0 3-4 16,-3 1 1-16,3-1-5 15,-6 0 0-15,0-5-23 16,0 3-9-16,5-9-26 16,-2 3-10-16,0 1-31 15</inkml:trace>
  <inkml:trace contextRef="#ctx0" brushRef="#br0" timeOffset="88">12426 18084 216 0,'0'6'82'0,"3"-12"-44"0,0 22-47 0,3-13 14 16,0-3-1-16,0 5 5 15,0 0-1-15,0-2 3 16,3-3-6-16,0-3-1 0,0-2 0 16,-4-3-2-16,1-2-2 15,3 4-4-15,-6-2 0 0,0 0-7 16,-3-2-1-16,-3 2-2 15,-6 3-1-15,0-3 8 16,1 8 3-16,-4 0 6 16,0 0 1-16,0 8 3 15,0 5 3-15,3 0 5 16,3 0 1-16,3 6-2 16,0-1 2-16,3 1-4 15,3-3-1-15,3-3-6 16,3 0-1-16,3-2-10 15,3 2-3-15,0-5-30 16,5-8-12-16,10 0-46 16</inkml:trace>
  <inkml:trace contextRef="#ctx0" brushRef="#br0" timeOffset="89">12706 18015 184 0,'-9'-5'71'0,"6"0"-38"0,-3 5-32 0,3 0 16 16,-3 0 9-16,0 5 5 16,-3-5 2-16,0 5 0 15,0-2-18-15,3 2-5 0,0 3 1 16,3 3-12-16,0-3-1 16,3 10-1-16,3-2 1 15,3 0 1-15,3 0 3 0,0-3-3 16,0 0 0-1,0 6 1-15,-3-6 2 16,-6 11 1-16,-3-8 1 0,-3 8-5 16,-3-8-1-16,-6 2-43 15,-9-5-20-15,1 6-49 16</inkml:trace>
  <inkml:trace contextRef="#ctx0" brushRef="#br0" timeOffset="90">13783 17926 112 0,'-3'0'44'0,"3"0"-24"0,-3 0 1 16,3 0 17-16,0 0-7 15,0 0-3-15,0 0-12 16,0 0-5-16,0 0-6 16,0 0 7-16,3 0 7 0,0 0-4 15,0-6 2-15,0-2-6 16,3 3-1-16,-3-8-6 15,0 0-1-15,3-6-3 16,-3 6-1-16,0 0 1 0,0-1 0 16,0 1 0-16,0 5 0 15,0 3-3-15,-3 0 2 16,0 2 1-16,3-2 2 16,-3 5-1-16,3 8-1 15,0 5 3-15,0 5 2 16,0 9 0-16,0-1 2 15,-3 6-2-15,3 0 0 16,-3 7-1-16,3-7 0 16,0 3-7-16,0-9 0 15,0 1 1-15,0-9 1 16,0 1-28-16,-3-6-13 0,0-5-143 31,-3 5 79-15</inkml:trace>
  <inkml:trace contextRef="#ctx0" brushRef="#br0" timeOffset="91">13763 18214 240 0,'-6'-8'90'0,"9"13"-48"0,0-5-38 16,-3 0 19-16,5 0-4 15,4 0 3-15,6 0-8 16,3 0-3-16,3 0-6 15,3 0-4-15,3 0 0 0,-4 3-10 16,1-3-4-16,0 5-48 16,-3 1-23-16,-3-4-22 15</inkml:trace>
  <inkml:trace contextRef="#ctx0" brushRef="#br0" timeOffset="92">14266 17875 148 0,'-3'0'57'0,"3"11"-30"0,0 10-14 16,0-8 17-16,0 6-17 15,0 7-5-15,0 1-3 16,3 4 1-16,0 1-3 15,-1-3-4-15,1-5 0 0,0-3-12 16,0-2-7-16,0-1-60 16</inkml:trace>
  <inkml:trace contextRef="#ctx0" brushRef="#br0" timeOffset="93">14197 18050 200 0,'-21'0'77'0,"21"0"-42"0,0 0-32 0,0 0 17 15,0 0-1-15,3 0 5 16,12 0-9 0,3 0-7-16,0-5-4 0,3 5 0 0,-3 0-5 15,-1-3-1-15,4-2-13 16,-3 5-5-16,-3 0-27 15,-3 0-12-15,-3 0-29 16</inkml:trace>
  <inkml:trace contextRef="#ctx0" brushRef="#br0" timeOffset="94">14394 18029 176 0,'0'0'68'0,"0"2"-36"15,0-2-26-15,0 6 15 0,5-6-9 16,-5 13 1-16,0 0-8 15,0 6-3-15,3-1-1 16,-3-2 1-16,0 3 1 0,0-6-6 16,0 0-2-16,0 0-75 15,0-7-45 1,0-6 50-16</inkml:trace>
  <inkml:trace contextRef="#ctx0" brushRef="#br0" timeOffset="95">14402 17965 220 0,'-14'-13'85'0,"17"13"-46"0,-3-5-46 0,0 5 14 0,0 0-10 16,0 0 2-16,6 0-17 16,-1 5-5-1,1-5-66-15,0 5-27 0</inkml:trace>
  <inkml:trace contextRef="#ctx0" brushRef="#br0" timeOffset="96">14456 18018 152 0,'3'11'57'0,"0"-3"-30"0,0 13-25 15,0-8 14-15,0 6-1 16,0-6 0-16,-3 5-1 15,3 1-1-15,-3-6-7 16,3 0-4-16,-3-5-1 16,0 0 1-16,3-3-1 0,-3-5-1 15,3 0 5-15,0-5 4 16,0-8-7 0,0 0-1-16,3-8-3 0,0 7 0 15,0-4 0-15,3 5-2 16,-1 5 3-16,1-3 0 15,0 11 3-15,0-3 1 16,-3 6 3-16,0 10 1 16,0-2 1-16,-3 2 0 15,0-5 0-15,-3 5 2 16,0-7-5-16,0 1-3 16,0-1-1-16,0-6 1 15,0 0-1-15,3-6 2 0,6-7-7 16,0 0-1-16,6-3-3 15,0 0 2-15,-3 3 4 16,-1 0 1-16,1 5-2 16,-3 8 2-16,3 0 7 15,-3 8 4-15,0 5 1 16,0 0 3-16,0 6-7 16,-3-6-4-16,0 6-2 15,0-6-1-15,0-5-33 16,0-3-15-16,0 0-58 15</inkml:trace>
  <inkml:trace contextRef="#ctx0" brushRef="#br0" timeOffset="97">14876 18031 220 0,'3'0'82'0,"0"6"-44"0,0 2-44 0,0-8 14 15,3 10-12-15,3-2-1 16,-1-3 4-16,1-5 2 16,3 0 1-16,0-5 1 0,0 5 2 15,0-5-2-15,0-3-2 16,-3 3 0-16,-3 2-1 16,0-8 0-16,-6 3 2 15,-3 3-1-15,-3-3-1 16,-3 3-4-16,-3 5-2 0,-3-3 3 15,0 6 1 1,-3 2 2-16,1 3 2 16,-1 3 3-16,3 2 2 15,0 3 5-15,6-3 5 0,9 6-9 16,0-6-2-16,6 5-6 16,3-4-3-16,6-1 4 15,0 0 1-15,-1 0-20 16,4-5-8-16,0-3-42 15,-3-5-54 1,0 0 31-16</inkml:trace>
  <inkml:trace contextRef="#ctx0" brushRef="#br0" timeOffset="98">15203 17992 148 0,'-3'-6'57'0,"3"4"-30"0,-3 2-3 0,0 0 22 0,0 0-8 16,-3 2-2-1,-3 4-16-15,0-1-5 0,1 3-9 16,-4-3-2-16,3 3 0 0,6 3-7 16,3-3-2-16,3 0-1 15,3 5 4-15,6 0-1 16,-1 6 1-16,1-6 0 16,-3 5 0-16,-3 3 6 15,-3 3 2-15,-6 3 6 16,-6-6 5-16,-3 3-7 15,-11-8-3-15,-1 2-59 16,0-5-25-16,3-7-35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3T00:08:20.7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6529 7945 96 0,'-3'0'35'0,"6"0"-18"0,-3 3-5 0,0-3 13 0,0 0-7 16,0 0-3-16,0 0 0 15,0 0 1-15,0 0-9 16,0 0 0-16,0 0 3 0,6 3-4 16,0-3 2-16,0 0-3 15,0 0 2-15,3 0-2 16,0 0 0-16,0 0-1 16,3-3 0-16,0 3 0 15,6-3 2-15,-3 3-1 16,2 0 0-16,1-2-3 15,0-1 1-15,0 3 0 16,0 0 1-16,0 0 0 0,3-2 0 16,-1 2 0-16,-2-3 2 15,0 3-1 1,0 0 0-16,0-3-1 0,3 1 2 16,0-1-3-16,-1 0 0 15,4 1 1-15,0-1 0 16,-3 0 2-16,6 1 1 15,-4-1-1-15,1 0-1 16,3 1-3-16,0-1 1 16,3 0-2-16,-1-4-1 15,1 7 1-15,0 0 1 16,-3-3-1-16,-1 0-1 16,1 1 3-16,0-1 0 0,0 3-1 15,-3 0 1-15,-1 0 0 16,1 0 1-16,0 0-2 15,0 0-2-15,3-5 3 16,-1 2 0-16,1 0 1 16,3 1 0-16,3-4-5 15,0 4 1-15,-4-1 0 16,-2 3 2-16,3-3-1 16,-3 3-1-16,5-2-2 15,-2 2 1-15,6 0 1 16,-3 0 2-16,-1-5-1 15,1 2 2-15,3 0-2 16,3 1-1-16,-1-1 1 16,1 0 1-16,0 3-1 15,-1 0 2-15,1-2-2 0,0 2-1 16,-1 0 3-16,1-3 0 16,0 0-4-16,-1 3 1 15,4 0 0-15,0 0 0 16,-1 0 0-16,-2-2 2 15,-3 2-1-15,-3 0 2 16,2 0-2-16,1 0-1 16,0-3 1-16,0 0-1 15,-1 3 2-15,1 0 1 16,3-2-4-16,2 2-1 16,-2 0 3-16,-3 0 1 15,-4-3 0-15,-2 3-2 0,3 0 1 16,-3 0-1-1,2 0 0-15,7 3 2 0,3-3-3 16,-3 0 0-16,-1 0 1 16,7 0 0-16,0 0 0 15,-1 0 0-15,-5 0 0 16,0 2 2-16,-1-2-1 16,1 0 2-16,0 3-2 15,-1-3-1-15,1 0-2 16,0 0-1-16,5 0 2 15,1 0 2-15,0 0-2 0,-4 0 0 16,1 3 3 0,0 2 3-16,-1-5-2 0,1 0-2 15,3 0 0-15,-7 0-1 16,4 0 0-16,3 0 2 16,-1 0-3-16,1 0 0 15,-6 0 1-15,-7 5 2 16,4-2-3-16,0 0 0 15,0-1 1-15,-1 1 0 16,4 0 0-16,0-1 2 16,8 1-3-16,10-3 0 15,-1 8 3-15,-2-3 1 16,6 0-1-16,2-2-2 16,1 0 5-16,8-3 1 0,0 0-2 15,-5 0-1-15,-4 0-1 16,1-6 1-16,-4 1 0 15,-2 2 3-15,0-5-3 16,-1 3-2-16,-2 0 0 16,-4 5-1-16,-5 0 2 15,-3-3 1-15,2 3-4 16,1 0-1-16,0 0 3 16,2-2 1-16,7-1-3 15,2 0 1-15,-2 1 0 16,-6-1 2-16,-4 0-1 15,-5 1-1-15,0-1 1 0,-1 0 1 16,-2 1-10 0,3-3-2-16,-4 2-11 15,1-2-4-15,-9-1-22 0,-3 1-9 16,0 0-40 0,-4-3-46-16,-2-5 46 15</inkml:trace>
  <inkml:trace contextRef="#ctx0" brushRef="#br0" timeOffset="1">8792 7961 64 0,'3'-2'24'0,"-3"2"-12"0,0-3-3 15,0 3 11-15,0 0 4 16,0 0 5-16,0 0-2 16,0 0-2-16,0 0 2 0,0 0 0 15,0 0-14-15,3 3 3 16,0-1 4-16,0-2-7 0,3 0-2 16,-1 0-4-16,4 0-2 15,0 0 1-15,0 0 3 16,3 0 0-16,3 0 0 15,3 3-5-15,0-3-1 16,3 0 1-16,2 0 2 16,4 0-1-16,0 0 0 15,3 0-1-15,0 3 2 16,-4-3-5-16,4 0-1 16,0 0 0-16,0 2 2 15,2-2-1-15,1 0-1 16,0 0 1-16,0 0 1 0,2 0-1 15,4 3 2-15,0 0-4 16,-1-1-2-16,-2-2 4 16,0 3 1-16,0-3 2 15,-1 2 0-15,1-2-2 16,0 0-2-16,2 0 3 16,1 0 0-16,3 0-4 15,-1 0 1-15,1 0-2 16,0 0 0-16,-4 0 2 15,1 0 0-15,0 3-3 16,0 0 2-16,-1-1 3 16,7-2 1-16,-6 0-1 15,-1 3-2-15,1-3 1 16,3 3-1-16,-1-3 0 0,-2 0 2 16,-3 2-3-16,-1 1 0 15,1-3 3-15,0 0 1 16,0 0-4-16,-1 0 1 15,1 0 0-15,0 0 0 16,2 0 0-16,1 0 0 16,-3 0 2-16,0 0 1 15,-4 3-4-15,-2-3-1 16,0 5 3-16,0-2 1 16,-4-1-3-16,1-2 1 15,0 0 0-15,0 0 2 16,3 0 1-16,2 0 3 15,1 0-3-15,3 0 0 16,2 0-1-16,1 0-2 0,-3 0 3 16,0 0 2-16,-1 0 0 15,1 0 0-15,0 0-3 16,-1 0 1-16,1 0-2 16,0 0-1-16,0 0 1 15,-1 0 1-15,4 0-1 16,0 0-1-16,2 0 1 15,-5 0 1-15,0 0 1 16,3 3 1-16,-4-3 2 16,1 0 3-16,9 0 0 15,-7-3 2-15,-2 3-2 16,0-2 2-16,-1-1-4 16,4 3-2-16,0-3-5 0,0 3 0 15,-4 0 0-15,-5-2 2 16,-3 4 1-16,-6-2 3 15,-3 0-5-15,2 0-1 16,13 0 0-16,-12-2 2 16,-3 2-1-16,3-3-1 15,-4 0-2-15,10 1-1 16,-9-1-5-16,6 0-2 16,-3 1-20-16,6 2-5 15,-7 0-20-15,7 0-7 16,-3 0-66-1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2T23:12:08.7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7107 10798 232 0,'-6'0'88'0,"3"0"-69"0,3 0 15 16,-3 0 3-16,3 0-12 16,0 0-3-16,0 0-10 15,0 0-3-15,0 0-5 16,0 0 4-16,6 0 2 0,3 0 1 15,0 0 1-15,3 0 9 0,0-3 4 16,3 0-13-16,-1 1-7 16,4-1-6-16,0-2-2 15,3-1-7-15,6 4-2 16,0-1 18-16,5 3 9 16,4-2-4-16,0 2-3 31,2-3-5-31,1 0 0 0,-3 1 0 15,0-1 1-15,-1 0 0 16,1 1 0-16,0-1 2 16,-1 3 3-16,-2-3 0 15,0 3 0-15,3 0-3 16,2 0-1-16,-2 0-3 16,0 3-2-16,-4-3 3 0,1 0 0 15,0-3-1-15,0 3-2 16,2 0 1-16,1 0-1 15,0 0 0-15,0 0 0 16,-1 0 0-16,4 3 0 0,0-3 2 16,-1 3 1-16,-2-1-1 15,0 1 1-15,0-3-2 16,-1 0-1-16,1-3 1 16,0 3-1-16,-1 0 2 15,4 0 1-15,-3 0-4 16,3 3 1-16,2 0 0 15,-2-1 2-15,0 1-3 16,-4 0 0-16,1-3 1 16,0 0 0-1,-4 0 0-15,4 0 0 0,0 0 0 16,0 0 2-16,-1 2-3 16,-2 1 0-16,6-1 1 15,-3 4 0-15,2-4 0 16,-2 1 0-16,3-3 0 15,-4 0 0-15,7 0 0 0,0-3 0 16,-1 3 0-16,4 0 2 16,3 3-3-16,2 0 0 15,1-1 1-15,-1-2 2 16,-2 0-3-16,0 0 0 0,-1 0 1 16,4-2 2-1,0 2-3 1,2 0 0-16,4 2 1 0,-4 1 2 15,1-3-3 1,-7 0 0-16,1 0 1 0,0-3 2 16,-1 1-1-16,1 2-1 15,3 2 1-15,2 1-1 16,-2 0 0-16,-1-3 0 16,-2 0 0-16,0-3 2 15,14 0-1-15,-5 1-1 0,2 2 1 16,4 2-1-16,-1-2 0 15,-2 0 0-15,-4 0 0 16,1-2 0-16,-1-1 0 16,4 3 2-16,5 0-1 15,1 3-1-15,-1-1 1 0,1-2-1 16,-4-2 0-16,1-1 2 16,2 3-1-16,4 3-1 15,2-1 1-15,-5 1 1 16,-4-3-1-16,1-3-1 15,-1 3 1 1,4 0-1-16,-1 3 0 0,7 0 2 16,-7-3-1-1,1 0-1-15,2-3 1 16,-2 0-1-16,-1 3 0 16,1 0 2-16,2 3-3 0,-3-3 0 15,-2 0 1-15,0-3 2 16,-1 1-1-16,1 2-1 15,-1 2 1-15,4 1 1 16,-1 0-1-16,-5-6-1 16,-4 3 1-16,1-3-1 0,2 1 0 15,-2 2 0-15,5 2 0 16,1-2 2-16,-7 0-1 16,1-2-1-16,-1-1 1 15,-2 0-1-15,3 3 0 16,-1 3 0-1,7 2 0-15,-4-2 0 0,-2 0 0 16,-1-3 0 0,-2 0 0-16,-4-3 0 0,1 3 0 15,0 0 0-15,2 3 0 16,1-1 0-16,-1 1 0 16,1-3 0-16,-3 0-3 15,-1 0 2-15,4 0 3 16,-4 0 1-16,4 0-1 15,2 3-2-15,4-1 1 16,2-2 1-16,1 0-1 0,0-2-1 16,2 2 1-16,0 0-1 15,7 5 2-15,-1-2 1 16,-2-3-1-16,2-3 1 16,-2 3-2-16,2 0-1 0,4 5 1 15,2-5 1-15,0 0-1 16,1-2 2-16,-1 2 0 15,6 0 1 1,4 2-2-16,-4-2-2 16,-3 0 1-16,1-2-1 15,-1 2-3-15,4 2 2 16,-1 1 1-16,0-3 2 16,4 0-1-16,-1 0-1 15,6 2 1-15,0 1-1 16,4-3 0-16,-1 0 0 0,3 3 0 15,6-1 2-15,-2 1-3 16,-1-3 0-16,9 3 1 16,3 2 0-16,-3-2 0 15,0-3 2-15,0 5-1 16,6 0-1-16,-5-2 1 0,-1-3-1 16,-6 3 0-16,0-1 0 15,-3 3 0-15,-2-5 2 16,-4 0-1-16,-3 0-1 15,3 6-2 1,1-6 1-16,-7 0 1 0,-3-3 0 16,-2 3 0-1,-1 0 2-15,0 3 3 16,-5-3 2-16,-4 0-1 16,0-6-1-16,-2 6-3 15,2-2 1-15,1 2 0 0,-1-3 1 16,1 1-2-16,-1-1-2 15,3 0 1-15,4 3 1 16,2 3-1-16,0-6-1 16,4 3 1-16,2 0-1 0,-3 6 0 15,4-4 2-15,-7 3-1 16,-3-5-1-16,-5 6 1 16,-7-6-1-16,-5 5-3 15,-10-5 2-15,-5-3-10 16,-9-2-3-16,-4-3-110 15,7-2-47-15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3T00:22:21.3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0582DD1E-8C3C-4852-9385-01BAAC8848F2}" emma:medium="tactile" emma:mode="ink">
          <msink:context xmlns:msink="http://schemas.microsoft.com/ink/2010/main" type="writingRegion" rotatedBoundingBox="16849,7630 6071,8723 6013,8144 16790,7051"/>
        </emma:interpretation>
      </emma:emma>
    </inkml:annotationXML>
    <inkml:traceGroup>
      <inkml:annotationXML>
        <emma:emma xmlns:emma="http://www.w3.org/2003/04/emma" version="1.0">
          <emma:interpretation id="{2CB573BF-079A-497D-BB3E-132FF1472B4A}" emma:medium="tactile" emma:mode="ink">
            <msink:context xmlns:msink="http://schemas.microsoft.com/ink/2010/main" type="paragraph" rotatedBoundingBox="16849,7630 6071,8723 6013,8144 16790,70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DC58FF4-3327-442D-BE37-CCA18E69BFAC}" emma:medium="tactile" emma:mode="ink">
              <msink:context xmlns:msink="http://schemas.microsoft.com/ink/2010/main" type="line" rotatedBoundingBox="16849,7630 6071,8723 6013,8144 16790,7051"/>
            </emma:interpretation>
          </emma:emma>
        </inkml:annotationXML>
        <inkml:traceGroup>
          <inkml:annotationXML>
            <emma:emma xmlns:emma="http://www.w3.org/2003/04/emma" version="1.0">
              <emma:interpretation id="{80AE3EC9-1865-4167-8B79-9BFACC2EBE9C}" emma:medium="tactile" emma:mode="ink">
                <msink:context xmlns:msink="http://schemas.microsoft.com/ink/2010/main" type="inkWord" rotatedBoundingBox="16846,7598 16280,7655 16225,7108 16790,7051"/>
              </emma:interpretation>
              <emma:one-of disjunction-type="recognition" id="oneOf0">
                <emma:interpretation id="interp0" emma:lang="en-US" emma:confidence="0">
                  <emma:literal>☺</emma:literal>
                </emma:interpretation>
                <emma:interpretation id="interp1" emma:lang="en-US" emma:confidence="0">
                  <emma:literal>O</emma:literal>
                </emma:interpretation>
                <emma:interpretation id="interp2" emma:lang="en-US" emma:confidence="0">
                  <emma:literal>5</emma:literal>
                </emma:interpretation>
                <emma:interpretation id="interp3" emma:lang="en-US" emma:confidence="0">
                  <emma:literal>*</emma:literal>
                </emma:interpretation>
                <emma:interpretation id="interp4" emma:lang="en-US" emma:confidence="0">
                  <emma:literal>@</emma:literal>
                </emma:interpretation>
              </emma:one-of>
            </emma:emma>
          </inkml:annotationXML>
          <inkml:trace contextRef="#ctx0" brushRef="#br0">16355 7293 128 0,'-3'0'49'0,"3"0"-26"0,0 0-9 0,0 0 15 16,0 0-3-16,6-3 2 16,3 1-10-16,3-1-3 15,3 0-8-15,3 1-5 0,0 2-1 16,3 0-1-16,-4 5 2 15,-2 3-1-15,-3 3-1 16,-6 7 5-16,-9 3 1 16,-3 0 2-16,-3-2 0 15,-3-1-2-15,-2-2-1 16,-1 0-1-16,0-3 0 16,3-2 0-16,3-3 0 15,3 0-5-15,3-3 1 16,6 0 4-16,3-2 2 15,6 0-5-15,3-1-2 0,12 1-3 16,-1 0 0-16,1-1 7 16,0 1 3-16,-3 0-3 15,-6-1 0-15,-1 4-10 16,-5-4-3-16,-3-2-44 16,0 0-16-16,-3-2-25 15</inkml:trace>
          <inkml:trace contextRef="#ctx0" brushRef="#br0" timeOffset="1">16558 7142 164 0,'-33'-13'63'0,"12"8"-34"0,0-3-12 0,12 5 22 16,-2 3-13-16,-4 0-3 15,-3 3-11-15,-3 5-3 16,-3 15-5-16,-3 7-5 0,-2 7-2 16,2 10 4-16,6 3 1 0,3 3-3 15,12 3 1 1,21 2 0-16,0-2 0 0,12-14 2 15,11-10 1-15,16-11 7 16,8-13 6-16,7-21-2 16,-1-11 2-16,-2-8-3 15,-10-13 2-15,-8-2 9 16,-18-4 5-16,-15-7 9 16,-18 2 3-16,-15 4-4 15,-15 4-2-15,-9 8-14 16,-8 8-3-16,-1 9-28 15,4 4-10-15,5 9-48 16,9 4-19-16</inkml:trace>
        </inkml:traceGroup>
        <inkml:traceGroup>
          <inkml:annotationXML>
            <emma:emma xmlns:emma="http://www.w3.org/2003/04/emma" version="1.0">
              <emma:interpretation id="{07509EDD-2156-4CA9-B66B-E6DC76897786}" emma:medium="tactile" emma:mode="ink">
                <msink:context xmlns:msink="http://schemas.microsoft.com/ink/2010/main" type="inkWord" rotatedBoundingBox="6671,8662 6071,8723 6014,8158 6614,8097"/>
              </emma:interpretation>
              <emma:one-of disjunction-type="recognition" id="oneOf1">
                <emma:interpretation id="interp5" emma:lang="en-US" emma:confidence="0">
                  <emma:literal>☺</emma:literal>
                </emma:interpretation>
                <emma:interpretation id="interp6" emma:lang="en-US" emma:confidence="0">
                  <emma:literal>e</emma:literal>
                </emma:interpretation>
                <emma:interpretation id="interp7" emma:lang="en-US" emma:confidence="0">
                  <emma:literal>o</emma:literal>
                </emma:interpretation>
                <emma:interpretation id="interp8" emma:lang="en-US" emma:confidence="0">
                  <emma:literal>f</emma:literal>
                </emma:interpretation>
                <emma:interpretation id="interp9" emma:lang="en-US" emma:confidence="0">
                  <emma:literal>O</emma:literal>
                </emma:interpretation>
              </emma:one-of>
            </emma:emma>
          </inkml:annotationXML>
          <inkml:trace contextRef="#ctx0" brushRef="#br0" timeOffset="2">6256 8340 92 0,'-3'0'35'0,"0"0"-18"0,1 0 4 0,2 0 17 16,0 0-3-16,0 0 2 15,-3-2-6-15,3 2-1 16,0-3-17-16,0 0-3 0,0 1 0 16,3-1-6-16,-1-2-2 15,4-1-1-15,3 4-1 16,3-1-3-16,0 3 2 16,0 3 1-16,-3 2 0 15,0 3 2-15,-6 3 1 16,-3 2 3-16,0 3 1 15,-3-6-3-15,0 1-1 16,0-3 1-16,3 0 0 16,3-3-2-16,3 6 1 15,3-1-7-15,6 1-1 0,0 5-1 16,2-3 2-16,-2 3 2 16,3-3 1-16,-9 3 9 15,-3 0 5-15,-9 0 9 16,-3-3 6-16,-6 0-6 15,-3-2-1-15,1-3-12 16,-4-1-3-16,0-1-6 16,0-1-1-16,3 0-12 15,3-5-5-15,3 0-39 16,3 0-15-16,6-2-45 16</inkml:trace>
          <inkml:trace contextRef="#ctx0" brushRef="#br0" timeOffset="3">6364 8197 108 0,'0'-21'41'0,"0"24"-22"0,-3-11-3 0,3 8 16 15,-3-3-2-15,-3 1 0 0,-3-1-4 16,-3 0-1-16,-3 1-14 16,0 2 0-16,-6 2 0 0,-3 6-4 15,-2 5-2 1,-4 6-2-16,0 2 0 16,0 11-7-16,1 13 1 15,-1 8 1-15,9 5 1 16,12-2-2-16,9-4 0 0,6-1-1 15,12-4 3-15,12-7 2 16,5-8 2-16,13-16 5 16,14-14 3-16,7-10 0 15,-1-13 3-15,4-13-1 16,-13-16 2-16,-8-3 5 16,-12 0 4-16,-16 2 23 15,-11-4 10-15,-21 2-6 16,-8 8-1-16,-13 5-24 0,-12 9-8 15,-2 4-13-15,-1 9-6 16,3 4-40 0,9 4-17-16,7 4-59 0,11 1-26 15,9 0 3 1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3T00:22:21.3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4258ED56-CCCD-4BA1-ACEB-80A65B0BBC9B}" emma:medium="tactile" emma:mode="ink">
          <msink:context xmlns:msink="http://schemas.microsoft.com/ink/2010/main" type="writingRegion" rotatedBoundingBox="8755,6915 9345,6915 9345,7600 8755,7600"/>
        </emma:interpretation>
      </emma:emma>
    </inkml:annotationXML>
    <inkml:traceGroup>
      <inkml:annotationXML>
        <emma:emma xmlns:emma="http://www.w3.org/2003/04/emma" version="1.0">
          <emma:interpretation id="{777E7067-D1D8-4699-AB00-074E173EEA1B}" emma:medium="tactile" emma:mode="ink">
            <msink:context xmlns:msink="http://schemas.microsoft.com/ink/2010/main" type="paragraph" rotatedBoundingBox="8755,6915 9345,6915 9345,7600 8755,76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A80B6DF-BEAF-4093-8A5D-230AC095502B}" emma:medium="tactile" emma:mode="ink">
              <msink:context xmlns:msink="http://schemas.microsoft.com/ink/2010/main" type="line" rotatedBoundingBox="8755,6915 9345,6915 9345,7600 8755,7600"/>
            </emma:interpretation>
          </emma:emma>
        </inkml:annotationXML>
        <inkml:traceGroup>
          <inkml:annotationXML>
            <emma:emma xmlns:emma="http://www.w3.org/2003/04/emma" version="1.0">
              <emma:interpretation id="{4075FDE1-9DFA-4F57-B1B4-EFF8E296D44C}" emma:medium="tactile" emma:mode="ink">
                <msink:context xmlns:msink="http://schemas.microsoft.com/ink/2010/main" type="inkWord" rotatedBoundingBox="8755,6915 9345,6915 9345,7600 8755,7600"/>
              </emma:interpretation>
              <emma:one-of disjunction-type="recognition" id="oneOf0">
                <emma:interpretation id="interp0" emma:lang="en-US" emma:confidence="0">
                  <emma:literal>to</emma:literal>
                </emma:interpretation>
                <emma:interpretation id="interp1" emma:lang="en-US" emma:confidence="0">
                  <emma:literal>EO</emma:literal>
                </emma:interpretation>
                <emma:interpretation id="interp2" emma:lang="en-US" emma:confidence="0">
                  <emma:literal>I☺</emma:literal>
                </emma:interpretation>
                <emma:interpretation id="interp3" emma:lang="en-US" emma:confidence="0">
                  <emma:literal>Ed</emma:literal>
                </emma:interpretation>
                <emma:interpretation id="interp4" emma:lang="en-US" emma:confidence="0">
                  <emma:literal>A☺</emma:literal>
                </emma:interpretation>
              </emma:one-of>
            </emma:emma>
          </inkml:annotationXML>
          <inkml:trace contextRef="#ctx0" brushRef="#br0">8961 7254 148 0,'0'2'55'0,"3"-2"-30"0,-3 0-16 0,0 0 14 0</inkml:trace>
          <inkml:trace contextRef="#ctx0" brushRef="#br0" timeOffset="1">8967 7251 298 0,'3'-8'25'0,"0"0"-13"16,3-2-6-16,-1-1-2 0,1-2 0 15,0-3 0-15,0 0-2 16,-3 0-2-16,0 3 1 16,0 0-1-16,0 2 0 15,-3 1 2-15,0 2-3 16,0 2 0-16,3 4 1 15,-3 2 0-15,3 5-3 16,0 6 2-16,3 7 3 16,-3 1 3-16,0 7 0 15,0 8 0-15,0 1-3 16,0-3 1-16,-3-3-4 0,3-3 0 16,0-5-1-1,-3 3-50-15</inkml:trace>
          <inkml:trace contextRef="#ctx0" brushRef="#br0" timeOffset="2">8928 7492 192 0,'-6'0'71'0,"6"0"-38"0,3 0-30 0,-3 0 15 16,6 0 4-16,3 0 4 15,6 0-10-15,3 0-4 0,2 0-7 16,7-5-6-16,6-1 0 0,0 4 1 16,-7 4 2-1,-2 1-25-15,-3 0-12 0,0-6-53 16,-6 0-36 0,-3-7 49-16</inkml:trace>
          <inkml:trace contextRef="#ctx0" brushRef="#br0" timeOffset="3">8993 6947 132 0,'-17'-13'52'0,"11"10"-28"0,-3-2-8 0,6 2 16 16,-3 0-13-16,0 3-5 15,0-2-7-15,0-1-2 16,0 3-3-16,-6 0 1 0,-3 3 0 15,0 2-1-15,0 6-2 16,0 2 1-16,-2 11 1 16,-4 5-1-16,0 10 2 0,6 9-4 15,0 13 0 1,6 0-1-16,6 8 0 0,9-1 2 16,6-4 0-16,9-9 6 15,9-4 4-15,8-12 1 16,16-10 1-16,9-13 2 15,2-16 2-15,3-13 2 16,-2-16 3-16,-10-11 4 16,-8-5 2-16,-12-10 5 15,-15-3 5-15,-15-3-7 16,-9-5-1-16,-12 5-14 16,-9 5-6-16,-6 6-6 0,-11 13-3 15,2 5-13-15,0 8-4 16,6 8-40-16,4 6-15 15,5 5-49 1,9 7-47-16,3-2 63 16</inkml:trace>
          <inkml:trace contextRef="#ctx0" brushRef="#br0" timeOffset="4">9026 7320 92 0,'0'-3'35'0,"0"3"-18"0,0 0-9 16,0 0 13-16,0 0-3 16,0 0-1-16,0 0-5 15,0 0-2-15,0 0-6 16,0 6-3-16,0-1 0 16,3 3 5-16,-3 0 6 0,0 2-2 15,0 1 0-15,3 2-4 0,-3 3 1 16,0 3-6-16,0-1-3 15,0-5-2-15,0 0 0 16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3T00:23:05.4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4017 5734 160 0,'-3'0'63'0,"3"0"-34"0,0 2-21 15,0-2 16-15,0 0 3 16,0 0 4-16,3 3-13 16,0-1-3-16,0 4-9 15,0-4 9-15,0 4 7 0,-3-6-2 16,0 5 0-16,-3-5-7 0,0 3 0 16,0-6-6-16,0 0-2 15,0 1 0-15,0-4-1 16,0 1-2-16,3 0-2 15,0 0-4-15,0 2 0 16,3-2 0-16,0 5 2 16,3 2-1-16,0 1-1 15,-3 2 7-15,0-2 5 16,-3 2 2-16,0 0 4 16,-3 1-3-16,0-4 1 15,-3 1-7-15,0-3-1 16,0 0-2-16,0-3-2 0,3-5-2 15,0 0 1-15,3 1-4 16,3 1 1-16,0 1 0 16,3 2-1-16,0 3 4 15,0 3 2-15,-3 0 9 16,0-1 5-16,-3-2-3 16,0 6-2-16,-3-4-8 15,0 1-1-15,-3-1-1 16,0 1 2-16,0-3-21 15,3 0-7-15,0-3-22 16,3 3-10-16,3-2-24 16,3-1-11-16,3-2-3 15</inkml:trace>
  <inkml:trace contextRef="#ctx0" brushRef="#br0" timeOffset="1">4324 5514 120 0,'0'-11'46'0,"3"6"-24"0,-6-3-2 0,0 5 21 15,0 1 6-15,-3-1 7 0,-3 1-10 16,0 2-5-16,-6 0-21 16,0 5-5-16,-6 5-1 0,1 6-7 15,-1 0-3-15,6 13-1 16,6 3 1-16,6 0-3 16,12-3-2-16,9 0 2 15,3-8 0-15,11-5 1 16,1-8 2-16,0-8 3 15,-3-5 2-15,-1-6 5 16,-5-7 3-16,-3-6 9 16,-6 0 5-16,-9-3-7 15,-6 1-2-15,-3 2-10 16,-3 3-2-16,-6 3-15 0,-3 4-8 16,0 4-30-16,0 2-13 15,3 2-61 1,4 1-63-16</inkml:trace>
  <inkml:trace contextRef="#ctx0" brushRef="#br0" timeOffset="2">4571 5088 120 0,'0'3'46'0,"3"-1"-24"0,-3-2-8 0,0 0 15 0,0 0 10 16,0 0 8 0,0 0-21-16,0 3-7 15,-3 0-12-15,0-1-1 0,0 1 1 0,3-3-1 16,0 0-1-16,0 0-3 16,0 0-2-16,3-3 1 15,0 1-1-15,0 2 0 16,-3 0 0-16,3 0 6 15,-3 0 4-15,3 2-1 16,-3-2 2-16,0 5 3 16,-3 1 1-16,0-1-8 15,-3-2-4-15,0-1 0 16,3 1 2-16,0-3-4 16,0 0-3-16,3-3-2 15,0 1 0-15,3-1 0 0,3 0 0 16,0 3 3-16,0 0 2 15,3 3-2-15,0 0 0 16,-9-3 5-16,0 5 5 16,0 0-3-16,-3-2 2 15,0 0-5-15,0-3-2 16,0 0-25-16,3 0-9 16,0-3-40-16,0-2-17 15,9-3-7 1</inkml:trace>
  <inkml:trace contextRef="#ctx0" brushRef="#br0" timeOffset="3">4892 4972 108 0,'-3'-24'41'0,"3"34"-22"0,0-18 4 15,0 6 18-15,0-1 1 16,-3-8-1-16,0 4-7 16,-6-1-4-16,1 2-16 0,-7 1 4 0,0 2 5 15,0 9-12-15,0-1-4 16,0 8-6-16,0 3-4 15,3 5-1-15,3 3 0 16,3 3 0-16,6-4 3 16,6 4-2-16,3 2-1 15,12-11 5-15,3-10 1 16,6-5 6-16,3-6 5 16,-1-7 6-16,1-6 5 15,-6-3 5-15,-6 1 2 16,-9-1 8-16,-7-2 5 15,-7 3-15-15,-7-4-5 0,-6 1-14 16,-3 5-6 0,0 6-17-16,3-1-6 0,3 6-34 15,3 0-14-15,3-1-31 16,6 1-11-16,6 0-15 16</inkml:trace>
  <inkml:trace contextRef="#ctx0" brushRef="#br0" timeOffset="4">5392 4609 140 0,'0'0'55'0,"0"0"-30"0,0 0-14 0,0 0 18 0,0 0-11 16,0 0-2-16,3 3 2 15,0-1 2-15,-3 4-10 16,0-1 8-16,0 0 2 0,-3 1-10 16,0-4-3-16,-3 1 4 15,1-1 2-15,-1 1-6 16,3-3-4-16,0 0-2 16,0 0 1-16,3-3-3 0,3 1-2 15,0 2-1-15,3 0 0 16,-1 0 5-16,1 0 1 15,-6 0 6-15,0 0 5 16,0 0-3-16,0 0 2 16,0 0-3-16,-3 0 2 15,0 0-8-15,1 0-2 16,2 0-1-16,0 0 0 16,0 0-5-16,0 0 1 15,0 0 2-15,2 0 1 16,-2 0-2-16,0 0 2 15,0 0 7-15,0 0 6 16,0 5-8-16,-2-2-2 16,-1-1-4-16,3-2 0 15,0 0-29-15,0 0-14 16,3-2-32-16,2-4-15 0,4-1-1 16</inkml:trace>
  <inkml:trace contextRef="#ctx0" brushRef="#br0" timeOffset="5">5669 4382 140 0,'3'-8'52'0,"-6"8"-28"0,3-6 3 0,0 6 21 16,-3 0-8-16,0 0-3 16,-3 0-4-16,-3 0-1 15,0 0-17-15,-2 3 2 0,-10 5 1 16,-3 0-13-16,3 5-2 15,3 11 0-15,3 0 0 16,3 2-1-16,6 9-2 16,3-4 1-16,9 1-1 15,12 0 0-15,6-6 0 16,3-5 0-16,9-13 2 0,-1-8 3 16,1-5 4-16,3-8 9 15,-4-6 3-15,-2-2 1 16,-6-3 1-16,-9-7 4 15,-9-1 6-15,-9-3-3 16,-9 6 0-16,-6-5-2 16,-3 7 0-16,-6 4-13 15,1 4-6-15,-4 6-20 16,3 2-7-16,3 3-31 16,6 8-13-16,3 3-45 15,6-3-18-15,6 0-26 16</inkml:trace>
  <inkml:trace contextRef="#ctx0" brushRef="#br0" timeOffset="6">5089 5294 44 0,'3'-2'19'0,"-3"2"-10"0,-3 0 0 16,3 0 11-16,0 2 9 16,0-2 4-16,0 3-4 15,0 0-1-15,0-1-9 16,0 1-1-16,3 2 4 15,0-2 4-15,9 5-14 16,-3 0 9-16,29 2 2 0,-5-2-3 16,21 13-1-16,-10-2-9 0,19 18-4 15,-10-8-1 1,37 19 1-16,-19-9-1 0,12 12 2 16,-11-9-2-16,2 16 2 15,-11-10 0-15,11 10 3 16,-11-8-1-16,5 6 0 15,-11-11 1-15,-7-5 1 16,-5-6-1-16,-3-2 1 16,-10-6-6-16,-5-5-1 15,-3-2-2-15,-6-3-2 16,0-3 1-16,-3-2-1 0,-4-1-3 16,-2-2 2-1,0-3 1-15,0 3 0 0,-3-2-11 16,0-4-3-16,0 1-26 15,0-1-9-15,-3-2-28 16,3 0-11-16,0 0-6 16</inkml:trace>
  <inkml:trace contextRef="#ctx0" brushRef="#br0" timeOffset="7">6473 6059 144 0,'-12'-5'55'0,"12"5"-30"0,-3-14-21 0,3 14 13 15,0 0 9-15,0 0 9 16,0 3-17-16,0-3-7 16,0 13-7-16,0-2-1 0,3 5 2 15,0-3-2-15,3 6 0 16,0-4-1-16,0 4 1 15,0-3-2-15,-3 0 2 16,0-3-2-16,-3-3-1 16,0 1 3-16,-9-3 0 15,3 0 1-15,-12-5 2 16,3-1-3-16,-9-2 0 16,3 0-1-16,1-2 1 15,2 2-4-15,3-3-2 16,3 0-51-16,6 1-22 0,0-1-14 15</inkml:trace>
  <inkml:trace contextRef="#ctx0" brushRef="#br0" timeOffset="8">5973 4760 56 0,'0'-24'22'0,"0"24"-12"0,3 0 8 0,-3 0 12 16,3 0 0-16,0 0 2 15,0 3-12-15,-3-3-4 16,3 8-9-16,0 0-3 16,3 5-2-16,-3-3 7 0,12 12 6 15,-4-4-1-15,10 14 2 16,-3-6 0-16,6 27 2 0,-3-5-8 15,20 15-3 1,-5-10-2-16,12 21-1 0,-13-10 0 16,13 15 2-16,24 40 3 15,-13-23 5-15,-11-17 1 16,-7-13 3-16,-8-13-4 16,-6-8 0-16,-3-8-6 15,-6-5 0-15,-4-6-5 16,-2-2 0-16,-3-5-1 15,-3-6-2-15,0 0 1 16,-3-2-1-16,0-4 0 16,0 1 2-16,0-2-6 0,0-1-1 15,3-2-12-15,3-1-3 16,0 1-17-16,0-3-4 16,3 0-16-16,-3 0-4 15,0 0-20 1</inkml:trace>
  <inkml:trace contextRef="#ctx0" brushRef="#br0" timeOffset="9">6827 5866 124 0,'0'-8'49'0,"0"8"-26"0,0-5-7 0,0 5 18 0,0 0-3 15,0-3-1 1,0 0-16-16,-3 3-9 0,-3 0-3 16,0 6 0-16,0 7 1 0,0 11 3 15,3 2 1-15,0 3 1 16,0 0 0-16,3 3 0 16,-3-3 0-16,0-5-7 15,0-6 0-15,-2-2 1 16,-7-5 3-16,-3-6 2 15,-3-10 3-15,0-6-3 16,-3 1 1-16,-6-3-5 16,10 2 0-16,2 3-3 0,-3-3-1 15,3 1-17-15,0 2-5 16,3 0-46 0,6 8-62-16,0 0 27 15</inkml:trace>
  <inkml:trace contextRef="#ctx0" brushRef="#br0" timeOffset="10">4529 5728 112 0,'-3'-5'44'0,"3"5"-24"0,6 5-17 15,-3-2 12-15,0 0 4 16,0-3 3-16,6 5 2 16,0-3 0-16,3 4-13 15,-3-1 4-15,24 6 5 0,-7-3-2 0,46 7-1 16,-16-1-1 0,19 12 3-16,-13-2-16 15,34 18-3-15,-13-7 5 0,15 10 4 16,-15-8-2-16,25 5 1 15,-13-5-3-15,9 5 0 16,-15-5 1-16,-8 0 1 16,-13-5-3-16,-5-3-1 15,-13-5-1-15,-5-3 1 16,-6-5 0-16,-7 0 1 16,-5-5-5-16,-6-3 1 15,-3 0-5-15,-3-3 1 16,0-3-20-16,-4 1-9 15,1 0-25-15,-3-3-9 16,0 0-28 0</inkml:trace>
  <inkml:trace contextRef="#ctx0" brushRef="#br0" timeOffset="11">6181 6247 148 0,'-3'-21'57'0,"3"21"-30"0,-3 2-12 15,3 1 18-15,0 2-3 16,0-2 2-16,0 2-9 0,0-2-2 16,3 5-12-1,0-3 1-15,9 6 3 0,-3-1-5 0,15 9-2 16,-6-3-1-16,0 5-1 15,-4 0-5-15,-5-3 1 16,-3-2 4-16,-12-2 2 16,0-1 0-16,-8-3-1 15,2-2-3-15,0-2-2 16,3-1-13-16,-3 0-6 16,-3 0-26-16,3-2-11 15,3 0-47 1,3 5-22-16,0-3 63 15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3T00:23:12.8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8991 4866 72 0,'3'-6'30'0,"0"9"-16"0,0-3 3 0,-3 0 16 16,0 0-6-16,3 0-1 16,0 0-2-16,0-3 2 15,-3 1-5-15,0-1-1 16,-3 0-11-16,-3 1-1 0,0-1 2 15,0 3-4-15,-6 3-1 16,-3 2-2-16,-3 0 0 16,1 3-2-16,-1 6 2 15,3-1-2-15,0 3 2 0,3 0-4 16,6-1-2-16,3 1 2 16,3 0 0-1,6-5 3-15,9-3 3 0,6 0-2 16,0-6-2-16,2-2-5 15,4-2 0-15,0-4-44 16,-3-4-18-16,-3-6-20 16</inkml:trace>
  <inkml:trace contextRef="#ctx0" brushRef="#br0" timeOffset="1">9080 4725 72 0,'-3'0'30'0,"3"0"-16"0,0 6 3 0,0 4 14 16,0 4 1-16,0 1 3 15,3 4-2-15,-3 2 2 16,0 6-6-16,0 2-1 16,0-5-15-16,0-3-8 0,0-3-3 15,0-2 0-15,0-5 1 0,0-1 3 16,0-4 1-16,0-4-3 16,0-2-3-16,0 0-3 15,3-8-1-15,0-8-3 16,0 3 1-16,3 0-4 15,0 0-1-15,3 2 0 16,3 1 4-16,0 4 3 16,3 4 4-16,-3 2-2 15,0 5-2-15,3 3 2 16,-7 2 2-16,1 4 2 16,0-4 3-16,-3 1-3 15,0-1 0-15,0-2-3 0,-3 3-1 16,3-6-45-16,0-2-20 15,0-1-19 1</inkml:trace>
  <inkml:trace contextRef="#ctx0" brushRef="#br0" timeOffset="2">9432 4850 132 0,'-9'-5'52'0,"-6"2"-28"0,18 3-22 0,-9 0 12 15,-3 0 10-15,-3 3 8 16,0 2-15-16,-3 0-7 16,3 6-6-16,0 2-6 0,3 3-1 0,3 0 2 15,4 0 2-15,2-1 0 16,0-1 2-16,2-1 0 16,4-5 1-16,6-3 0 15,0-5 0-15,-3-3-2 16,6 1-2-16,-3-17-2 15,-3 6 1-15,0 2 3 16,-3 1 1-16,0-1-4 16,-3 3-1-16,0 3 3 15,0 2 1-15,-3 3-3 16,0 6 1-16,0 2 4 16,0 2 5-16,3 1-3 15,0-1-1-15,0 1-2 16,3-3-3-16,0 0-10 0,-1-3-6 15,4-2-43 1,0-3-54-16,0-5 24 16</inkml:trace>
  <inkml:trace contextRef="#ctx0" brushRef="#br0" timeOffset="3">9518 4852 96 0,'-3'0'35'0,"3"3"-18"0,3 2-18 0,0 1 9 15,-3 2 17-15,0 5 8 16,3 3-10-16,-3-3-5 16,3-2-11-16,-3-1-3 15,0-2-2-15,0-3 1 0,0 1 2 16,0-6 2-16,0 0 1 0,3-11-4 16,0-2-3-1,0 0 2-15,3 2-4 16,0 0 0-16,3 1 3 15,0 2 1-15,-1 3 1 16,4 5 0-16,0 2 4 16,3 6 3-16,-3 3 0 15,-3 2 1-15,-9 0-4 16,6-2 0-16,-6 2-5 16,6-5 0-16,0 0-8 15,0 0-2-15,-3-3-36 16,9-5-73-1</inkml:trace>
  <inkml:trace contextRef="#ctx0" brushRef="#br0" timeOffset="4">9783 4871 148 0,'-9'-5'55'0,"6"5"-30"0,-3 0-16 0,3 0 16 15,0 5-10-15,-3 0-1 16,0 3-8-16,-3 3-2 15,0 2-2-15,3 0 3 0,3 0 1 16,3 1 0-16,0-1 1 16,6 0-4-16,0-2 0 15,3-3-1-15,0-6 1 0,0 1-2 16,0-3 2 0,0-3-4-16,0-2 0 0,3 2 3 15,-3-5 1-15,-6 1 1 16,-3-4 2-16,0 0-5 15,0 3-3-15,6 8-4 16,-6 6 1 0,6 2 3-16,-1 5 3 15,-2 0 4-15,3 6 11 16,-6-1 7-16,0 1 3 16,-6-1 4-16,-2 6-7 15,-4-5-4-15,-6-4-9 16,0-1-2-16,-3-6-6 15,-3-8-2-15,3-3-27 16,-2-2-9-16,2-1-35 0,6-2-15 16,9-2-14-1</inkml:trace>
  <inkml:trace contextRef="#ctx0" brushRef="#br0" timeOffset="5">9896 4884 128 0,'0'3'49'0,"0"-6"-26"0,0 3-1 0,0 0 20 16,0 0-11-16,3 6-4 0,3 4-11 16,0-2-3-16,3 0-7 15,0 3 3-15,0-9 1 0,3 1-3 16,-1-3 1-16,1-5-1 15,-3-1 1-15,0-2-9 16,-3 0-1-16,0-2 2 16,-3-1 2-16,-6 3-3 15,-3 0-1-15,-3 0-6 16,-3 3 0-16,-3 2 2 16,1 6 1-16,-1 2 0 15,-3 9 4-15,3 4 2 16,-3-2 4-16,9 0 7 15,3 0 4-15,6 0 1 0,6 2 1 16,3-5-5-16,9-2 0 16,6-3-6-16,3-3-2 15,-4-2-7-15,10-6-3 16,-3 1-86 0</inkml:trace>
  <inkml:trace contextRef="#ctx0" brushRef="#br0" timeOffset="6">12730 6871 104 0,'-3'0'38'0,"3"0"-20"0,3 6-21 0,0-1 6 15,-3 3 14-15,3 5 9 16,0 8-9-16,0 0-2 15,0-2-5-15,-1-1 1 16,1-2-6-16,0-5 1 0,0-1 4 16,0-2-4-16,-3-2 2 15,0-6 12-15,0 0 7 16,0 0-11-16,0-6-7 16,0-7-5-16,0-5-1 15,0-1 0-15,3 1 3 16,0 2 1-16,3 0 1 15,3 0-4-15,0 3-3 16,6 2-3-16,0 3 1 0,-3 3-6 16,0 2-3-16,0 3-14 15,0 0-7 1,-4 0-48-16,1 0-39 16,0 0 44-16</inkml:trace>
  <inkml:trace contextRef="#ctx0" brushRef="#br0" timeOffset="7">12923 6895 120 0,'-6'3'46'0,"3"-1"-24"0,3 4-24 0,0 2 9 16,3 0 3-16,0-1 4 15,3 4-5-15,0-3-1 16,3 0 7-16,0-3 2 15,6-5-8-15,-3-2-3 0,3-6 0 16,-1 0-3-16,-2 0 0 16,0 0-1-16,-3 0 1 15,-3 0-2-15,-3 0 2 16,-3 0-2-16,-6 0 2 16,-6 3-4-16,3 0-2 15,-3 2 2-15,1 3 0 16,-4 3-2-16,3 2 2 15,0 3 1-15,0 5 0 0,3 8-3 16,0-2 0 0,3-1 2-16,3 1 2 0,3-3 0 15,6-3-1-15,3-3 3 16,3-4 0-16,6-1-17 16,6-5-5-16,-4-3-59 15</inkml:trace>
  <inkml:trace contextRef="#ctx0" brushRef="#br0" timeOffset="8">13155 6845 72 0,'-12'5'27'0,"6"0"-14"0,-3 3 0 0,7-2 14 15,-1 2-4-15,0 7-1 16,0 1-10-16,0 5-5 16,3-2-2-16,3-3-1 15,3 0-2-15,2-3-4 0,4-5-1 16,3-3-31 0,0-5-42-16,3-2 14 15</inkml:trace>
  <inkml:trace contextRef="#ctx0" brushRef="#br0" timeOffset="9">13277 6903 104 0,'-23'0'41'0,"8"0"-22"0,6 3-14 0,6-1 11 0,0 9 4 16,0 5 4-16,0 0-8 16,0-1-2-16,0-1-6 15,3-1 0-15,3 0-5 16,3-2 5-16,3-3 4 0,6-6 0 15,-1-2 3-15,1-5-6 16,-3 0-3-16,0-3-1 16,-3-5-1-16,-6-3 0 15,-3 2 0-15,-3 1-2 16,-3 0-2-16,-9 2-2 0,3 4 1 16,0 1-6-16,4 4-3 15,-1 2-23-15,3 0-11 16,0 0-39-1</inkml:trace>
  <inkml:trace contextRef="#ctx0" brushRef="#br0" timeOffset="10">13343 6900 96 0,'0'0'38'0,"3"3"-20"0,-6 0-21 15</inkml:trace>
  <inkml:trace contextRef="#ctx0" brushRef="#br0" timeOffset="11">13349 6935 215 0,'0'18'38'0,"3"-2"-10"16,0-3-10-16,0 1-12 15,-3-6-2-15,0-1 0 0,0 1 2 16,0-8 3-16,0 0-4 16,0-2-1-16,3-6-2 15,0-5 1-15,3-9-11 16,-3 4-2-16,3 2 0 15,-1 3 4-15,4 2 1 16,-3 6 0-16,3 2 4 16,-3 3 0-16,-3 3 1 15,9 8 2-15,-9 2 8 16,6 0 3-16,-3-2-4 16,0-1-1-16,-3-5-2 0,0 1-1 15,-3-6-3-15,3-6 1 16,0-4-4-16,6-3 0 15,0 2 1-15,0 0 0 16,0 6-3-16,-1 0 2 16,-2 5 1-16,0 8 2 15,0 8 3-15,0 0 2 16,0-3-1-16,-3-3-1 16,0 1-1-16,0-3 0 15,3-3-13-15,0 0-7 16,0-5-40-16,3 0-16 15,0-10-9 1</inkml:trace>
  <inkml:trace contextRef="#ctx0" brushRef="#br0" timeOffset="12">13637 6895 140 0,'-2'5'55'16,"-1"1"-30"-16,3 20-25 0,0-10 10 0,0 5 7 15,0 0 6-15,0 0-10 16,0 1-2-16,0-4-7 15,0-2-3-15,0-3 2 0,0 3 0 16,0-3 3-16,0-7-1 16,0-4-3-1,-3-2 2-15,3-2-5 16,0-1 0-16,0-5 1 0,0-3 2 16,0-2-3-16,3-11 0 15,0-5 1-15,2 3 2 16,1 2-3-16,3 3 0 15,0 2 5-15,0 6 2 16,3 5-2-16,0 6-1 16,3 2 5-16,-3 8 5 15,-3-1 2-15,-9 7 0 16,0-1 1-16,-6 0 3 16,0-2-9-16,-3-3-1 15,0 0-12-15,3-3-3 16,0-2-19-16,0-3-9 15,0 0-29-15,3-3-10 16,3-8-12-16</inkml:trace>
  <inkml:trace contextRef="#ctx0" brushRef="#br0" timeOffset="13">13822 6887 188 0,'6'5'71'0,"-6"1"-38"0,0 12-30 16,0-12 17-1,0 9-8-15,0-1-4 16,0-4-2-16,0 1-4 16,0-3-19-16,0-3-9 0,0-5-63 15</inkml:trace>
  <inkml:trace contextRef="#ctx0" brushRef="#br0" timeOffset="14">13828 6808 176 0,'-6'-11'66'0,"6"9"-36"0,3-4-46 0,0 6 5 15,0-2-22-15,3-4-4 16,0 1-20-16,3 0-9 16</inkml:trace>
  <inkml:trace contextRef="#ctx0" brushRef="#br0" timeOffset="15">13974 6747 160 0,'0'8'60'0,"-3"0"-32"0,0 5-22 0,3-2 17 0,0 4-5 16,-3 1-1-1,3 0-9-15,0 0-5 0,0 5-2 16,0-5-1-16,3-3 2 0,0-2-41 16,3-3-16-16,3-13-23 15</inkml:trace>
  <inkml:trace contextRef="#ctx0" brushRef="#br0" timeOffset="16">14030 6853 176 0,'3'5'66'0,"0"0"-36"0,0 1-31 15,0-4 12-15,3 1 1 0,3 0 3 16,3-3-6-16,3-3-3 15,-3 0-3 1,0-2 0-16,-3 0 0 0,0-3-4 0,-3 0 1 16,-3 0-2-1,0 3 0-15,-6-1 0 0,0 1-2 16,-6 2-2-16,0 3 1 16,-3 6 1-16,0 2-1 15,-3 2 8-15,3 3 3 16,3 1 5-16,3 4 6 15,6-2 0-15,6 5 1 16,3-5-7-16,3 0-4 16,6-6-4-16,3-4 0 15,6-12-51-15,2-7-19 16,-5-5-29-16</inkml:trace>
  <inkml:trace contextRef="#ctx0" brushRef="#br0" timeOffset="17">17072 6943 124 0,'3'0'46'0,"9"2"-24"0,-15 4-8 16,9 4 17-16,0 1-2 15,-3 2 1-15,0 3-9 0,3 0-2 16,0 0-11-16,-3 0-3 0,0-6 1 16,-3 1-3-16,0-3 0 15,0 0-1-15,0-3 1 16,0-3 2-16,0-2 4 16,-3-2 0-16,3-3 0 15,-3-3-5-15,3-3-3 16,0 0-3-16,0-2-1 15,0-3 6-15,6 3 5 16,0 3-6-16,3 2-1 16,0 2-6-16,3 1-1 15,0 0-22-15,3 2-6 16,-1 8-27 0,1 1-53-16,0-1 21 15</inkml:trace>
  <inkml:trace contextRef="#ctx0" brushRef="#br0" timeOffset="18">17275 7014 132 0,'0'3'49'0,"0"-1"-26"0,3 9-14 15,-3-11 16-15,6 5-1 16,0 1 1-16,3-4-8 16,0 4-2-16,2-4-9 15,1-2-2-15,3-2 2 0,0-1-3 16,0-2-2-16,-3-1-5 15,-3-2 0-15,-3 3 0 16,-3-3-1-16,0-2-3 16,-6-1 0-16,-3-2-3 0,-3-1 0 15,-3 4 3-15,0 5 3 16,0 5 3-16,-3 5 1 16,0 8 5-16,1 3 5 15,2 3 4-15,3-1 2 16,3 1 3-16,3 2 1 15,6-3-4-15,6-2-1 16,3-5-6-16,2-1-3 16,7-2-13-16,3-8-5 15,0-2-45-15,0-4-17 16,3-2-10 0</inkml:trace>
  <inkml:trace contextRef="#ctx0" brushRef="#br0" timeOffset="19">17611 6948 100 0,'-9'-3'38'0,"0"6"-20"0,0-3-21 16,0 11 43-16,1 2-12 16,-1 3-8-16,3 0-5 15,0 2-10-15,6-2-3 0,3 0 1 16,6-3-7-16,3-2 1 15,2-3-15-15,1-3-3 16,0-3-24 0,0-2-31-16,0-2 20 15</inkml:trace>
  <inkml:trace contextRef="#ctx0" brushRef="#br0" timeOffset="20">17689 6996 124 0,'-12'0'46'0,"6"5"-24"0,0 0-17 0,3 0 11 0,0 3 2 16,0 0 1-16,0 3 1 16,3 0 0-16,3-1-11 15,3 1-1-15,3-3 2 0,6-3-4 16,-1-5 2-16,1 0-5 16,0-5-2-16,-3-3 2 15,-3-3 0-15,-3 1 3 16,-6-6 3-16,-3 2-2 15,-6 1 1-15,0 3-5 16,-3-4 0-16,0 9-8 16,0 2-2-16,4 9-18 15,-1-1-9-15,3 0-22 16</inkml:trace>
  <inkml:trace contextRef="#ctx0" brushRef="#br0" timeOffset="21">17775 7001 156 0,'6'5'57'0,"-3"-2"-30"0,0 5-16 0,0 0 15 16,0 0-3-16,0 2-2 15,-3 1-5-15,0-1 0 0,0-2-9 16,0-2-2-16,0-1 1 0,0-5-1 15,0 0 0-15,0-3-6 16,0 1 1-16,3-4-7 16,3-4-3-16,-3-3 1 15,3-3 0-15,3 0-1 16,-4 3-1-16,4 2 6 16,-3 6 2-16,0 5 5 15,0 5 3-15,0 3 7 16,0 0 2-16,-3 2-3 15,0 1-1-15,0-3-4 16,0 0 1-16,-3-3-2 16,3 0 2-16,-3-5-2 15,0 0 0-15,3-2-6 0,3-3-1 16,0-3-2-16,0 0 3 16,0 0-2-1,0 0 1-15,0 2 0 0,0 4 0 16,3 2 4-16,0 2 3 15,0 4 0-15,-4 2 2 16,1 0-2-16,0 0 0 16,-3-3-1-16,0 0 0 15,6 0-29-15,-6-2-12 16,6 0-29-16,-3-3-10 16,3-6-4-1</inkml:trace>
  <inkml:trace contextRef="#ctx0" brushRef="#br0" timeOffset="22">18067 6977 156 0,'-3'19'57'0,"3"-17"-30"0,0 4-21 0,0 1 17 0,0 4 3 15,0 5 5-15,0 0-13 16,0 8-3-16,0-1-9 16,0 1-2-16,0 0 0 0,0 0-2 15,0-3-2-15,0-5 3 16,0-3 2-16,0-5 0 15,-3-3 2-15,3-5-4 16,0-2-2-16,0-4-5 16,0-2 0-16,0-5 2 15,0-3 1-15,0-2-2 0,0-3 2 16,3 0 1-16,0-3 0 16,3-5 0-1,0-3 0-15,2 5 4 0,4 6 2 16,3 5 9-16,0 6 4 15,0 2-9-15,0 5-3 16,0 6-3-16,-3 7 2 16,-6 4 3-16,-3-1 5 15,-6 3-4-15,-3-3 2 16,-3-2-5-16,-3-3-2 16,0-3-9-16,0 0-5 15,0-5-22-15,3 0-10 0,0-3-14 16,3-2-5-16,3 0-32 15,6-3-23 1,3 0 53-16</inkml:trace>
  <inkml:trace contextRef="#ctx0" brushRef="#br0" timeOffset="23">18239 6906 212 0,'3'8'82'0,"0"-3"-44"0,0 16-31 15,0-8 20-15,0 0-3 16,0 1 1-16,-3 2-14 15,0-3-4-15,0 0-5 16,0-2-2-16,-3-1 3 0,0-2-35 16,3-5-13-16,-3-3-62 15,3 0-30 1,3-5 67-16</inkml:trace>
  <inkml:trace contextRef="#ctx0" brushRef="#br0" timeOffset="24">18254 6810 200 0,'-3'-5'77'0,"3"5"-42"0,0 0-56 0,0 0 6 15,0 0-11-15,0 0 1 16,6 3-43-16,0-1-18 16</inkml:trace>
  <inkml:trace contextRef="#ctx0" brushRef="#br0" timeOffset="25">18370 6787 184 0,'0'2'71'0,"0"4"-38"0,0 9-19 0,3-4 22 0,-3 5-3 16,0 2 3-16,0 6-11 16,0 3-6-16,0 4-10 15,0-2-6-15,3 1-2 0,0-4 1 16,0-5 3-16,0-5-7 15,3-3-3-15,0-2-28 16,0-8-11-16,0-3-31 16,3-6-10-16,6 1 1 15</inkml:trace>
  <inkml:trace contextRef="#ctx0" brushRef="#br0" timeOffset="26">18516 6948 212 0,'-6'0'79'0,"9"3"-42"0,-6-1-32 0,3-2 17 16</inkml:trace>
  <inkml:trace contextRef="#ctx0" brushRef="#br0" timeOffset="27">18513 6969 396 0,'6'13'27'15,"3"-2"-13"-15,3 0-6 0,3-6-2 16,0-3-1-16,3-2 2 16,-1-2-4-16,-2-1 0 15,0-5-1-15,-3-5-2 16,-3 0-4-16,-6 0 0 0,-3 2-7 15,-3 0-3-15,-6 3-1 16,-3 3 1-16,-3 3 6 16,-3 2 4-16,1 2 1 15,-1 14-1-15,3 0 9 16,0 2 4-16,6 1 4 16,0-1 3-16,6 1 4 15,6 0 4-15,6-4-6 16,9-1 0-16,9-4-9 15,-1-2-1-15,1-5-26 16,3-6-13-16,3-2-110 16</inkml:trace>
  <inkml:trace contextRef="#ctx0" brushRef="#br0" timeOffset="28">13256 8938 140 0,'0'0'55'0,"3"8"-30"0,-3-3-21 16,-3 0 15-16,6 0-2 15,0 1 1-15,0 4-3 16,0 4-1-16,3 1-8 15,0 1 3-15,0 11 1 0,-3-6-5 16,3-3 1 0,-3 1 1-16,0-16 1 15,-3-3 0-15,0-3-4 16,0-2-1-16,-3-6-3 16,0-2-1-16,-6 0 1 15,6-1 2-15,0 1-1 0,3 0-1 16,0 2 1-16,3-2 1 15,3 3-1-15,3 2 2 16,0 2-2-16,0 1 2 16,3 2-4-16,-3 1 0 15,3-1-10-15,-3 0-5 16,0 6-144 0,-3 2 52-1</inkml:trace>
  <inkml:trace contextRef="#ctx0" brushRef="#br0" timeOffset="29">13423 8991 128 0,'6'2'49'0,"-3"1"-26"0,12 2-20 0,-9-2 10 16</inkml:trace>
  <inkml:trace contextRef="#ctx0" brushRef="#br0" timeOffset="30">13471 9009 234 0,'12'0'13'16,"0"0"-7"-16,-3-3 1 0,-1 1-1 16,1-1 0-16,0-2-1 15,-3 0-3-15,0-3-2 16,-3 0 3-16,-3 0 2 15,-3 2-4-15,0-4-1 16,-3 7-11-16,-6-5-3 16,-5 8 9-16,2 6 5 0,0 2 1 15,0-1-1 1,0 4 1-16,3 0-1 0,0 4 8 16,6 1 7-16,3 11-1 15,3-14 2-15,6 8-3 16,6-10 0-16,6 10-5 15,0 5-3-15,0-26-7 16,0-2-3-16,-1-4-34 16,1-1-11-16,0-4-35 15</inkml:trace>
  <inkml:trace contextRef="#ctx0" brushRef="#br0" timeOffset="31">13694 8803 148 0,'3'-3'55'0,"0"11"-30"0,-3 0-10 16,3 0 18-16,0 2-3 16,3 4 2-16,0 4-9 15,-3 6-2-15,3 0-12 16,-3 2-1-16,0 1 2 0,3-3-8 16,0-1-1-16,0 4-3 15,0-14-2-15,0-5-19 0,-1-3-8 16,-2-5-41-1,3 0-50-15,0-2 32 16</inkml:trace>
  <inkml:trace contextRef="#ctx0" brushRef="#br0" timeOffset="32">13837 8969 140 0,'3'0'52'0,"-3"6"-28"0,0-1-4 0,0 0 21 0,3 3-13 16,0 0-4-16,0 3-12 16,0-1-3-16,-3 1-5 15,3-3-7-15,-3-3-3 0,0 0-46 16,0-2-20-16,-3-3-7 15</inkml:trace>
  <inkml:trace contextRef="#ctx0" brushRef="#br0" timeOffset="33">13816 8871 148 0,'3'-5'57'0,"-3"8"-30"0,0-3-36 0,0 0 7 16,6 2-61-16</inkml:trace>
  <inkml:trace contextRef="#ctx0" brushRef="#br0" timeOffset="34">13914 8954 136 0,'15'15'52'0,"-12"-7"-28"0,12 6-6 0,-9-7 20 15,0 4-12-15,0 0-3 0,-3-1-2 16,0 1-1 0,0-3-11-16,0-3-5 0,-3-2-1 0,0-3 2 15,0-3 4-15,0-2-6 16,3-3-4-16,0-3 0 15,0 1 0-15,0-1 1 16,3 3 0-16,0 0-5 16,0-2 1-16,3 4 2 15,-1 4 1-15,1 2 1 16,3 2 0-16,0 4 2 16,0 2 3-16,-3-1 0 15,3 4 2-15,-6 2-4 16,0 1 0-16,-3-4-3 0,-3 1-3 15,0-3-25-15,0-3-9 16,0-5-49 0,0 0-36-16,3-3 49 15</inkml:trace>
  <inkml:trace contextRef="#ctx0" brushRef="#br0" timeOffset="35">14185 8821 180 0,'0'6'68'0,"3"1"-36"0,-3 7-11 0,3-4 22 16,3 6-8-16,0 5-3 15,0 3-10-15,0 3-3 0,0-1-11 16,0 0-5-16,-3-2 0 0,0-5-4 15,0-3-2-15,0-6-20 16,0-2-10-16,0-2-25 16,-3-6-11-16,3-3-25 15</inkml:trace>
  <inkml:trace contextRef="#ctx0" brushRef="#br0" timeOffset="36">14331 8938 132 0,'3'-3'49'0,"-3"-8"-26"0,3 17-1 0,-3-6 23 16,0 0-5-16,0 0-1 15,-3 2-16-15,-3 4-6 16,-3-1-10-16,-3 0-7 0,0 1-1 16,-3-4 1-16,4 3 2 15,2-2-3-15,3 0 0 16,3 2-1-16,3 0 0 16,6 3 4-16,3 0 3 0,5 0 2 15,4 3 1-15,3-1-4 16,3 1-1-16,-6-3-1 15,0 0 1-15,-6-3-33 16,-1-2-12-16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3T00:08:39.1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1710 10226 100 0,'6'0'38'0,"-3"0"-20"0,0 3-8 0,0 2 14 0,0 0 0 15,-3-5 1-15,0 0 1 16,0 0 3-16,0 3-15 16,0 0 7-16,-3-3 3 0,-3-3-6 15,-3 0 0-15,-3 1-9 16,1 2-1-16,-10 0-4 16,0 2-3-16,-9 1 0 15,0 0 1-15,1-1-3 16,-4 1 0-16,3 0 1 15,3-3 2-15,4 0-1 16,-1 0 2-16,0 0-4 0,3 0 0 16,3 0 1-16,3 0 0 15,-3 0 0-15,7 0 2 16,-7 0-1-16,6 0-1 16,3 0 1-16,0 0 1 15,6 0-3-15,-6 0 0 16,3 0 1-16,3 2 0 15,0-2 0-15,3 6 0 16,-6-1-3-16,3 0 2 16,3 0-1-16,0 3 0 15,0 6 2-15,0 7 0 16,0 8 0-16,0 8 2 16,0 8-3-16,0 3 0 15,0-1-1-15,0 1-2 16,0-1 3-16,0 9 0 0,3 2-2 15,3 14 2-15,-6-1 1 16,0 0 2-16,0-2-1 16,0 5-1-16,0 8-2 15,3-2 1-15,0-1-1 16,0-7 0-16,0-4 2 16,6 6 0-16,-9 6 0 15,3-1 2-15,3-5-3 16,-6-5 0-16,0-8 3 15,0 2 1-15,0 1-4 0,0 5-1 16,3-1 3-16,-3 4 1 16,0-6 0-16,0-5-2 15,0 2-2-15,0-2 1 16,3 5 1-16,-3-5 2 16,0-5-1-16,0 2-1 15,0-5 1-15,0-5-1 16,0-1-3-16,0 3 2 15,0-2 3-15,0 5 3 16,-3-3-4-16,0-5-3 16,3 0 1-16,-6-2 2 15,6-1-2-15,-3-8 0 16,3-2 1-16,-6 0 2 16,3 0-1-16,0-1 2 0,3 1-4 15,-3 0-2-15,3 0 2 16,-3 5 2-16,3-3-2 15,0 0 0-15,0-2 3 16,0-3 1-16,0 0-1 16,0 3 1-16,0-5-4 15,0-1 0-15,0 0 1 16,0 1 2-16,3-1-1 16,0 1-1-16,0-3 1 15,-3-1 1-15,3 4-3 16,-3 2 0-16,0 3 1 15,0-6 0-15,0 1 2 16,0-3 1-16,0 2-1 0,-3-5-2 16,0-5 3-16,0 8 0 15,3-6-1-15,0-2-2 16,0-5 1-16,0-3 1 16,0 0-3-16,0 2 0 15,0-2 1-15,0 0 0 16,0-3-3-16,0 1 2 15,0-1 1-15,0-5 2 16,0 0 1-16,0 0 3 16,6 3-3-16,3-3-2 15,-6 0 0-15,6 0-1 16,3 0 0-16,6 0 0 16,-1 0 2-16,4 0 3 0,6-3-2 15,3 0-2-15,6 1 0 16,-7-1-1-16,4 0-3 15,6 1 2-15,-3-3 3 16,-1 2 1-16,-2-5-6 16,0 5 0-16,2 3 3 15,-11 3 2-15,3-3-9 16,-9 3-3-16,-3 5-24 16,3-3-8-16,-9 3-68 15</inkml:trace>
  <inkml:trace contextRef="#ctx0" brushRef="#br0" timeOffset="1">17022 11655 124 0,'-3'3'46'0,"-3"2"-24"0,0 11-10 0,0-6 13 16,-3 9 0-16,-6 2 0 16,-3 3-1-16,-3 8 0 15,-2-3-13-15,-7-3 4 0,0 3 3 16,0-8-6-16,7-2 1 16,2-3-6-16,3-3-2 15,6-2-7-15,3-1-1 16,6 1 1-16,9 2 1 0,6 0-2 15,9 0 2-15,6 1 1 16,2-4 2-16,4 3-3 16,0 1 0-16,0-4-15 15,2 1-6-15,1-1-25 16,-3-2-7-16,-1-2-32 16</inkml:trace>
  <inkml:trace contextRef="#ctx0" brushRef="#br0" timeOffset="2">16876 11999 124 0,'-9'0'46'0,"9"-3"-24"0,3 3-15 0,-3 0 13 15,6 0-4-15,6-2 1 16,9-1-3-16,11-5-1 16,10-3-7-16,18-4-2 0,14-7 2 15,12 1 1-15,1 0 1 16,-4 0-4-16,3 2-3 15,-2-2 0-15,-10 5 1 16,-2 0-1-16,-10 1 2 0,-2-4-13 16,-7 1-3-16,-5 2-58 15,-4 2-38 1,-8-7 40-16</inkml:trace>
  <inkml:trace contextRef="#ctx0" brushRef="#br0" timeOffset="3">18388 11676 96 0,'-9'3'35'0,"12"-1"-18"0,-3 1-5 15,0-3 16-15,3 3-10 16,3 2 0-16,0 0-1 0,3-2-2 16,3 0-7-16,3-3 1 0,0-3 2 15,2-2 0 1,1-1 1-16,0-2-6 0,0 0-4 15,-3 0 1-15,-6 1 0 16,-3-1 1-16,-6 2 0 16,-3-2-2-16,-3 0 1 15,-6 6-7-15,-6 2 1 16,-3 2-1-16,0 6-1 16,1 3 1-16,-1 5 3 15,0 5 0-15,6 0 1 16,6 3-5-16,6-3 1 15,3 0 4-15,9 0 2 16,3 1 0-16,6-6-2 0,3-9 3 16,2-1 0-1,4-6-21-15,3-8-8 16</inkml:trace>
  <inkml:trace contextRef="#ctx0" brushRef="#br0" timeOffset="4">18668 11628 104 0,'0'3'38'0,"3"2"-20"0,6 6-17 0,-3-3 8 16,3 2 10-1,0 4 5-15,0 2-6 0,2-1-3 16,4 1-8-16,0 0-5 15,0-3-1-15,0-2 5 0,3-3 6 16,-6-3 0-16,0-5 1 16,0-2-1-16,-4-9 2 15,1-2-3-15,0-6-1 16,-3-2-6-16,0 0-3 16,0 2 0-16,-3 1 1 15,0 2-3-15,0 3-2 16,-3 2-16-16,3 3-7 15,0 3-12-15,6 5-1 16,-3 5 1-16,3 1-6 16,3-1 18-1,0 0 14-15,0-2 8 0,0-1 4 16,-1 1 2-16,1 0 12 16,0-1 6-16,0-2-2 15,3 0 2-15,0 0-5 16,0 0-1-16,-3-2-4 15,0-1 1-15,0 0-6 16,-4-2-1-16,1-5-2 16,-3-1 1-16,-3 0 2 0,-3 1-2 15,-3 2-2-15,-3 0-3 16,-3 3 1-16,1 2-4 16,-4 6 1-16,-3 5-3 15,0 5 2-15,0 0 3 0,3 0 1 16,3 3 3-16,0 3 1 15,6-1-1-15,3 1 1 16,3-1-2-16,3-2 2 16,6-3-7-16,3-5 1 15,3-2-39 1,0-6-38-16,11-6 19 16</inkml:trace>
  <inkml:trace contextRef="#ctx0" brushRef="#br0" timeOffset="5">19239 11610 96 0,'-9'8'35'0,"12"-3"-18"0,-6 6-18 0,3-3 9 0,0 2 8 16,-3 1 5-16,0 2-9 16,3-2-4-16,0-1-5 15,0-2 0-15,0 0-2 16,0-3 10-16,0-5 6 0,3-2-3 15,0-6 0-15,3-3-8 16,3-2-2-16,0-3 0 16,3 3 0-16,0-3-2 15,0 3-2-15,6 2 1 16,-3 3 1-16,0 6-6 16,-3 4 1-16,-1 4 3 15,1 2 4-15,0-1-1 0,-3 4 0 16,0 2 1-16,0 0 0 15,3-2-2-15,-3 0-2 16,3-1-17-16,0-2-9 16,3-5-55-1</inkml:trace>
  <inkml:trace contextRef="#ctx0" brushRef="#br0" timeOffset="6">19867 11533 124 0,'0'5'46'0,"0"1"-24"0,0 4-26 0,0 1 8 0,0 2 2 16,0-2 4-16,0-1-5 15,0 1-1-15,3 0-4 16,0-1-1-16,0 1-59 15,3-1-24-15</inkml:trace>
  <inkml:trace contextRef="#ctx0" brushRef="#br0" timeOffset="7">19885 11324 176 0,'-6'-8'68'0,"9"8"-36"0,0-2-62 0,3 2 2 16,0 0 1-16,6-3 3 16,6-2-28-16,3-3-11 15</inkml:trace>
  <inkml:trace contextRef="#ctx0" brushRef="#br0" timeOffset="8">20198 11147 128 0,'-9'-13'49'0,"3"15"-26"0,-9 6-18 0,9-5 13 16,-6 2-6-16,-3 6-2 16,0 2-10-16,1 13-2 0,2 12 0 15,3 9-1-15,3 3 1 16,3-2 4-16,3 5 3 16,0-8-2-16,6-5 0 0,3-6-52 15,3-5-41 1,-1-2 27-16</inkml:trace>
  <inkml:trace contextRef="#ctx0" brushRef="#br0" timeOffset="9">19915 11496 212 0,'12'-13'79'0,"12"8"-42"0,20-3-43 0,-23 2 14 16,12-4-9-16,9-1 0 15,2-5-89 1,10-2-40-16</inkml:trace>
  <inkml:trace contextRef="#ctx0" brushRef="#br0" timeOffset="10">18483 11949 160 0,'-3'-3'63'0,"3"6"-34"0,0 2-36 0,3 3 10 16,3 2 10-16,0 14 8 15,0 3 1-15,-3 7-1 16,0 3-11-16,-3-2-2 15,0 9-1-15,0-1-1 0,0-6 1 16,0-8-2-16,0-3 0 16,0-10-3-16,0-2 1 15,3-7 0-15,-3-7 1 16,3-10-2-16,3-9-2 16,0-4 1-16,0 1-1 15,0 1-3-15,3 3 2 16,0 2-4-16,0 5 1 15,3 3 0-15,0 6 2 16,2 7 3-16,-2 3 2 16,0 2-1-16,0 6 1 0,0-2-2 15,-3 1 2-15,0 1-26 16,3-5-10-16,-3-3-117 31,9-16 52-31</inkml:trace>
  <inkml:trace contextRef="#ctx0" brushRef="#br0" timeOffset="15.6233">18832 12166 172 0,'0'2'66'0,"3"3"-36"0,5 3-40 0,-2-2 11 16,0-1 1-16,3 3 6 16,0 0 2-1,0-3 4-15,3-2-7 16,0-1-2-16,0-2-1 0,0-2 2 15,-3-1 1-15,0-2-3 0,-3-3-3 16,0-3-9-16,-9 1-3 16,-6-1-1-16,-3 3 0 15,0 0 0-15,-3 6 2 16,-3 4 6-16,0 4 2 16,0 4 6-16,4 3 2 15,2 3-2-15,3 3-1 16,3 2-1-16,6 0 1 15,6-2-2-15,6-3 2 0,2-1-7 16,7-4-1-16,6-6-36 16,0-13-50-1,6-10 12-15</inkml:trace>
  <inkml:trace contextRef="#ctx0" brushRef="#br0" timeOffset="16.6233">19126 12097 180 0,'-12'-6'68'0,"6"6"-36"0,-5 3-24 16,5 0 16-16,-3 2-10 16,-3 6-1-16,0 5-5 15,0 5 0-15,0 2-5 16,3 9-2-16,3-3 0 0,3-2-4 0,3-3 2 16,3-1 1-1,3-7 0-15,3-8-5 0,3-2 1 16,0-9-11-16,0-10-3 15,-3-6 4-15,0 3 4 16,-3-2 8-16,-3-3 6 16,-3 2 0-1,0 3 3-15,0 3 2 0,0 2 2 16,0 3-3-16,0 6 0 16,0 4-7-16,2 6-1 15,1 3 0-15,3 2 2 16,0 3 1-16,3 5 1 15,3-2-11-15,6-9-5 0,3-2-36 16,0-8-14-16,3-8-14 16</inkml:trace>
  <inkml:trace contextRef="#ctx0" brushRef="#br0" timeOffset="17.6233">19364 12110 192 0,'-23'-5'71'0,"20"5"-38"0,-9 5-28 15,6 0 17-15,-3 3-14 16,0 3-4-16,0 5-3 16,0 2-1-16,0 3 0 15,3 3-5-15,3 0 1 0,6-3 2 16,3-2 3-16,3-6 0 16,3-3-1-16,0-2 3 15,0-16 0-15,0-2 1 16,-6-3 0-16,3-3 0 0,-6-3 0 15,-3-5 0-15,-3 1 0 16,0-4-2-16,0-5 1 16,-3 3-2-16,0 3 2 15,0 2-2-15,3 6-1 16,0 2 5-16,0 5 4 16,3 6-7-16,0 5-1 15,6 10-1-15,0 4 2 16,0 1-3-16,0 7 0 15,3 1 3-15,-1 1 1 16,-2 0-4-16,0-3 1 0,3-5-27 16,0 0-11-1,0-5-32-15,0-3-42 16,3-6 31-16</inkml:trace>
  <inkml:trace contextRef="#ctx0" brushRef="#br0" timeOffset="18.6233">19489 12181 192 0,'-3'3'71'0,"6"-3"-38"0,0 3-32 16,0-1 14-16,3-2-2 15,0 0 5-15,3 0-6 0,0-2 1 16,0-4-8 0,0-2-1-16,0 1 2 0,0-1-1 15,-3 0 0-15,-3 0-3 0,-3 0-2 16,-3 0 1-16,-3 0-1 15,-3 3 4 1,-3 2 5-16,-3 3-14 0,0 5-6 16,3 6 1-16,0 2 3 15,4 3 2-15,2 0 3 16,3 2-1-16,6 4-1 16,3-4 3-16,2-2 2 15,4-5-7-15,0-4-3 16,3-7-26-16,0-2-10 15,3-3-10 1,0-6-35-16,6 0 21 16</inkml:trace>
  <inkml:trace contextRef="#ctx0" brushRef="#br0" timeOffset="19.6233">19668 12123 124 0,'-6'-8'49'16,"-6"11"-26"-16,6 0-18 0,6-1 11 0,0 6-5 15,0 3 1-15,0-1 4 16,0 4 2-16,0-1-9 15,6 0-1-15,-6-2-1 0,3-1-1 16,-3-2 1-16,0-3 2 16,0-5 20-1,0-2 2-15,0-4-5 16,0-1-3-16,0-4-9 16,6-2-4-16,-3-1-8 15,3 1-3-15,0 3-3 16,3-1 0-16,0 3-4 15,3 3-2-15,3 2-33 0,2 3-11 16,7 0-52 0</inkml:trace>
  <inkml:trace contextRef="#ctx0" brushRef="#br0" timeOffset="20.6233">20237 12081 140 0,'-3'-5'55'0,"3"-3"-30"0,0 2-3 0,-3 4 20 0,0 2-5 16,-3 0 1-16,-3 0-18 15,-3 5-4-15,-9 3-10 16,-3 3-4-16,0 7-1 0,4 3-4 16,2 3 2-16,6-3-1 15,3-2 0-15,6 2 0 16,3-5 0-16,12-3 0 16,3-8 0-16,0-2 0 0,-1-6 0 15,1-2 0 1,0-3-2-16,-3 0 3 0,0-2 0 15,-3-1 3-15,-3 0 1 16,0 3-4-16,-3 0-1 16,0 3-2-16,0 3 0 15,-3 2-2-15,3 5 1 16,3 5-2-16,0 6 2 16,0 8 5-16,0 3 2 15,-1-1 6-15,-2 3 5 16,-3 0 8-16,-3-2 5 15,-5-6-6-15,-4-3 1 16,-3-2-10-16,-9-5-4 16,-6-3-9-16,0-6-3 15,1-2-25-15,2-5-10 16,6-3-28-16,3-2-12 0,9-6-10 16</inkml:trace>
  <inkml:trace contextRef="#ctx0" brushRef="#br0" timeOffset="21.6233">20335 12081 192 0,'-3'0'71'0,"6"3"-38"0,-3 2-41 16,0 0 10-16,0 6 10 15,0 5 6-15,0 2-4 16,3 1-1-16,0-1-7 15,3-2-4-15,3-3 1 0,0 0 0 0,5-5 1 16,-2-2 0-16,0-6 0 16,0-3-2-16,0-5-2 15,0-5-4-15,-3-3-2 16,-3-3 5-16,-3 4 2 16,0-1 1-16,-3 3-2 15,0 2-2-15,0 3 1 16,3 3-1-16,-3 2 0 15,3 6 8-15,0 5 4 16,0 2-8-16,0 3 0 16,3 1-2-16,0-1 0 0,0 0-7 15,5-2-3-15,4-3-38 16,3-3-19-16,0-5-18 16</inkml:trace>
  <inkml:trace contextRef="#ctx0" brushRef="#br0" timeOffset="22.6233">20695 12102 184 0,'-9'-5'71'0,"3"5"-38"0,-6 2-25 15,6 1 16-15,-3 2-10 16,-3 3-3-16,0 3-2 16,4 2-1-16,-1 3-4 15,3 2-3-15,0-2 0 0,3-2-4 16,3-1 2-16,3-3 3 15,3-2 1-15,3-5-4 0,2-3 1 16,1-5-7 0,-3-3-3-16,0-3 3 0,0 1 2 15,-3-1 0-15,-3 3 4 16,0 3 2-16,0 2 4 16,-3 3 2-16,0 5 1 15,3 3-2-15,0 3 1 16,0 0-4-16,3-1-2 15,0 3 2-15,3-2 0 16,0-3-15-16,0-3-6 16,0-7-42-1,2-4-58-15,4-4 22 16</inkml:trace>
  <inkml:trace contextRef="#ctx0" brushRef="#br0" timeOffset="23.6233">20820 12123 148 0,'-3'6'57'0,"6"1"-30"0,0 7-23 16,0-6 15-16,0 2 9 16,0 1 4-16,-3-1-12 15,0 1-4-15,0-3-10 16,0-3-2-16,0 0 0 0,0-5 6 16,0 0 4-16,-3 0 1 15,0-2 4-15,0-3-9 16,0-3-3-16,0-3-4 15,3 0-3-15,0 1-2 16,0 2-1-16,3 3-1 0,3-1 0 16,0 1 0-16,3 2 0 15,0 1-17-15,3 2-7 16,2-3-25-16,4 0-9 16,12 1-24-1</inkml:trace>
  <inkml:trace contextRef="#ctx0" brushRef="#br0" timeOffset="24.6233">21129 12131 200 0,'-2'-5'77'0,"2"5"-42"0,-6-3-30 0,3 3 19 0,0 0-4 16,-3 0 3-16,-3 0-15 15,-3 0-7-15,-3 6-1 16,-6 1-6-16,3 7 2 0,3 2 2 15,0-1 1-15,7 7-4 16,2 4 1-16,3-2 0 16,6-6-1-16,9-4-1 15,-1-6 1-15,4-3 3 16,0-8 1-16,0-7 3 16,-3-6 3-16,0-5 0 15,-3-3 0-15,-3-3-3 16,-3-2 1-16,0-5-4 15,-6-3 0-15,0 0-1 0,0 5-2 16,0 8 5-16,0 3 1 16,0 8 2-16,0 7 0 15,0 9-5-15,3 16-1 16,3 4-4-16,0 9 1 16,6 5 3-16,0 0 3 15,3 6 0-15,0-4-1 16,5-4-35-16,4-9-14 15,-3-10-39 1</inkml:trace>
  <inkml:trace contextRef="#ctx0" brushRef="#br0" timeOffset="25.6233">20686 11240 164 0,'0'-3'63'0,"3"6"-34"0,-3 2-27 0,0 0 14 0,3 6 3 16,0 5 5-16,-3 5-6 16,3 8-3-16,-3 3-8 15,0 2-5-15,0-2-1 0,0-3 1 16,0 0 1-16,0-3-4 16,0-7 1-16,0-3-22 15,0-3-8-15,0-2-97 31,6-11 26-31,0-8 48 16,3-6 30-16</inkml:trace>
  <inkml:trace contextRef="#ctx0" brushRef="#br0" timeOffset="26.6233">20763 11298 156 0,'-12'-14'57'0,"12"12"-30"0,9-1-5 0,-9 3 20 15,0 0-16-15,0 0-7 16,0 0-11-16,3 8-6 15,0 5-1-15,0 3 1 16,0 5 3-16,0 6 2 0,0 2 1 16,0-3-7-16,0-2 0 15,0-3-14-15,0-2-7 16,0-3-38-16,0-6-15 16,0-2-6-1</inkml:trace>
  <inkml:trace contextRef="#ctx0" brushRef="#br0" timeOffset="27.6233">20594 11380 228 0,'-18'-11'88'0,"15"11"-48"0,-6 0-27 15,9 0 24-15,0 0-8 16,0 0-2-16,6 3-13 15,6-1-6-15,3-2-5 16,3 0-5-16,8 0-1 0,-2-2-5 16,3-1-2-16,0-2-17 15,0 0-8-15,-4-1-23 16,-2 1-11-16,-3 0-25 16</inkml:trace>
  <inkml:trace contextRef="#ctx0" brushRef="#br0" timeOffset="28.6233">20644 11475 220 0,'-15'0'85'0,"18"0"-46"0,0 0-30 0,0 0 19 16,3 0-12-16,6-3-2 15,3 3-8-15,3 0-4 16,0-2-1-16,3-1-12 0,2 3-3 15,1-3-28-15,0 1-13 16,0-1-42 0</inkml:trace>
  <inkml:trace contextRef="#ctx0" brushRef="#br0" timeOffset="29.6233">20978 11367 192 0,'3'5'71'0,"0"13"-38"0,0-4-23 16,0-4 20-16,0 1-18 0,0 2-4 15,0 0-5-15,0 3-3 16,-3-3 1-1,0 1-19-15,0-7-8 0</inkml:trace>
  <inkml:trace contextRef="#ctx0" brushRef="#br0" timeOffset="30.6233">20993 11292 196 0,'-15'-8'74'0,"15"8"-40"0,9 0-68 0,-6 0-53 16,9 3-8-16,2-3 44 15,1 3 26-15</inkml:trace>
  <inkml:trace contextRef="#ctx0" brushRef="#br0" timeOffset="31.6233">21115 11470 176 0,'-3'18'66'0,"0"-10"-36"0,0 3-22 16,3-6 16-16,0-2-10 16,0-1-3-16,0-2-9 15,0 0-3-15,3-2 0 16,3-4 2-16,-3-4 2 0,3-9-6 16,-1-2 0-16,1 0 1 0,0 5 3 15,3 3 2 1,3 2 1-16,-3 3-2 15,3 3-2-15,-3 13 3 0,0 5 0 16,0 0 1 0,-3 1 0-16,0 2-2 0,0-3-2 15,0 0-21-15,0-2-11 16,0-3-59 0</inkml:trace>
  <inkml:trace contextRef="#ctx0" brushRef="#br0" timeOffset="32.6233">21362 11359 152 0,'-15'-3'57'0,"9"6"-30"0,-6-1-14 0,6 1 19 0,0 5-14 16,-3 0-2-16,0 10-12 15,3 1-5-15,0-1 0 16,3 1-2-16,0-1 1 0,6 1 2 16,3-3 0-16,6 2 2 15,3-10 1-15,3-3-12 16,0-2-4-16,6-3-21 16,-1-5-5-16</inkml:trace>
  <inkml:trace contextRef="#ctx0" brushRef="#br0" timeOffset="33.6233">21460 11189 132 0,'-3'-2'49'0,"3"4"-26"0,3 9-16 0,0-3 15 0,0 8-2 16,3 10 0-16,-3 3-8 16,0 6-5-16,3 2-4 15,0-6-5-15,-3 4 1 0,3-9-10 16,0-2-3-16,-1-5-48 15</inkml:trace>
  <inkml:trace contextRef="#ctx0" brushRef="#br0" timeOffset="34.6233">21552 11454 144 0,'-6'2'55'0,"9"4"-30"0,-3 10-21 0,3-8 13 15,0 2-4-15,0 1 2 16,3-1-8-16,0 1-2 16,3-3-3-16,0-3-4 0,0-5 1 15,3-3-6-15,0-4 0 16,3-4-6-16,-4 0-2 16,-2-10 6-16,0-3 3 15,-3 3 10-15,-6 5 5 16,3 6 13-16,-6 7 8 15,3 11-13-15,0 3-5 16,0 2-5-16,3 3 0 16,-3 0-4-16,3 0 0 15,0 5-1-15,3-8-2 16,0 0-28-16,3 0-14 16,3-10-40-16,0-6-22 15,6-2 52 1</inkml:trace>
  <inkml:trace contextRef="#ctx0" brushRef="#br0" timeOffset="35.6233">21811 11404 124 0,'-15'2'49'0,"6"19"-26"0,0-5-16 16,6-8 13-16,0 5-8 16,0 3 1-16,0 0-2 15,3 5 1-15,0-2-6 0,6-1-2 16,3-4 0-16,3-4 0 15,3-5 2-15,0-10-1 16,0-3 2-16,-6-2-9 0,3-6 0 16,-6-5 0-16,0-11 3 15,-6 0 4-15,-3 0 2 16,0-2-3-16,-3-3-3 16,-6 5 2-16,6 6 0 15,0 5 5-15,0 5 5 16,3 2-1-16,0 4 3 15,3 5-10-15,3 10-6 16,3 11-2-16,0 5 2 16,0 3 0-16,-3 7 3 15,6 1-1-15,-3 0-1 16,0-6-21-16,0-4-9 0,0-4-34 16,3-5-46-1,5-2 25 1</inkml:trace>
  <inkml:trace contextRef="#ctx0" brushRef="#br0" timeOffset="36.6233">22008 11464 184 0,'-3'6'71'0,"9"-4"-38"0,0 4-25 16,-4-1 16-16,4-2-3 15,0-1-1-15,3-2-10 16,0-2-4-16,0-4-4 15,3 1-4-15,0-8-1 0,-3 2-3 0,-3-5-1 16,-6 3-3-16,-3 0 1 16,0 2 5-16,-3 3 2 15,-3 3-5-15,0 13 0 16,-3 3 3-16,0 4 2 16,3 1 6-16,3 0 2 15,3 0 4-15,3 3 4 16,3-4-10-16,3 1-2 15,6-2-24-15,6-7-8 16,6-4-47 0,3-6-35-16,3-2 45 15</inkml:trace>
  <inkml:trace contextRef="#ctx0" brushRef="#br0" timeOffset="37.6233">22213 11430 132 0,'-24'19'52'0,"21"-12"-28"0,-6 9-26 16,6-8 11-16,0 3 7 16,3 2 7-16,0 6-6 15,3-1 1-15,3-5-11 16,3 1-4-16,3-6 0 0,3-3-2 16,0-10 2-16,0-3-2 15,-3-6 2-15,0-2-4 16,-4-2 0-16,-5-6-1 15,-3-5 0-15,-3-3 2 16,-3-2 0-16,-2 0 2 16,-1 4 3-16,0 7-2 0,0 4-2 15,3 3 6-15,0 6 3 16,3 4-8-16,0 9 0 16,3 8 0-16,3 4 1 15,3 9 1-15,3 8 2 16,3 0-3-16,0-1-2 15,-1-1-3-15,4-4 1 16,0-7-32-16,0-4-15 16,6-4-40-1</inkml:trace>
  <inkml:trace contextRef="#ctx0" brushRef="#br0" timeOffset="38.6233">22662 11173 144 0,'-6'14'55'0,"6"-6"-30"0,-3 13 1 0,1-5 25 16,-1 7-12-16,0 9-2 16,0 8-20-16,0 0-5 15,3-1-8-15,0-7-3 0,0 2 0 16,3-5-28-16,-3-5-11 16,6 0-133-1,-1-11 72 1</inkml:trace>
  <inkml:trace contextRef="#ctx0" brushRef="#br0" timeOffset="39.6233">22534 11441 220 0,'0'-3'82'0,"3"8"-44"0,12-2-38 16,-9-3 18-16,3 3-8 15,0-3 0-15,9 0-24 16,3 0-10-16,3-8-35 16,-1 2-14-16,1 1-4 15,-3 0 1-15</inkml:trace>
  <inkml:trace contextRef="#ctx0" brushRef="#br0" timeOffset="40.6233">22773 11451 156 0,'-6'11'57'0,"9"2"-30"0,-3 3-16 16,3-8 18-16,0 2-4 15,0 1 3-15,-3 0-16 0,5 2-5 16,-2-3-4-16,0 1-3 0,6-8-13 16,6-6-6-1,-3-5-10-15,0-3-3 16,-3-2 5-16,0 0 3 15,0 0 12-15,-3 2 4 16,-3 6 10-16,0 0 6 16,0 5 5-16,3 2 2 15,-3 6 7-15,3 3 4 16,0-1-6-16,0 1 1 16,2-3-8-16,1 0 0 15,-3-3-6-15,6-2-2 0,-3-3 4 16,0 0 2-16,-3-6-4 15,0 1-2 1,-3-3-7-16,0 0-1 0,-3-2-37 16,0-4-13-16,3 4-41 15</inkml:trace>
  <inkml:trace contextRef="#ctx0" brushRef="#br0" timeOffset="41.6233">23058 11499 176 0,'-6'21'66'0,"6"-10"-36"0,0 2-33 0,0-8 11 16,0 6-13-1,6-1-4-15</inkml:trace>
  <inkml:trace contextRef="#ctx0" brushRef="#br0" timeOffset="42.6233">23023 11306 260 0,'-3'-3'96'0,"3"3"-52"0,0 3-51 16,9-1-24-16,-1 4-19 15,4-1-50-15,0-2-19 0</inkml:trace>
  <inkml:trace contextRef="#ctx0" brushRef="#br0" timeOffset="43.6233">23290 11377 124 0,'-14'-16'46'0,"14"16"-24"0,-9-2-4 0,6 2 18 15,-6 8-14-15,3-1-4 0,-9 12-9 16,6-3-4-1,-3 2-2-15,0 1 11 0,3 2 5 16,0-2-1-16,6-1 2 0,6 1-11 16,3-4-5-16,6-1-12 15,3-9-5-15,3-2-37 16,12-6-15-16,-4-5-22 16</inkml:trace>
  <inkml:trace contextRef="#ctx0" brushRef="#br0" timeOffset="44.6233">23398 11414 236 0,'0'16'90'0,"6"-13"-48"0,3 2-31 0,-7-2 21 16,4-3-13-16,6 2-3 15,3 1-7-15,0 0-4 16,-3-3-2-16,0-8 0 0,0-6 0 15,-3 1-6-15,6 0 0 16,-9-3-6-16,-6 3-1 16,0 0-6-16,0 2-1 15,-9 3-6-15,-9 3-2 16,0 2 8-16,0 6 5 16,0 2 5-16,-3 8 3 15,9 8 6-15,-2 6 4 16,-1-3 16-16,12 0 9 15,3-3-3-15,3 0 0 0,12-3-9 16,5-7-1-16,4-3-9 16,3-5-3-16,3-6-28 15,6-5-10-15,5-5-96 16</inkml:trace>
  <inkml:trace contextRef="#ctx0" brushRef="#br0" timeOffset="45.6233">23799 11446 160 0,'-3'-3'63'0,"3"3"-34"0,3 3-5 16,0 2 24-16,-3 3-6 16,0 5 0-16,0 6-15 0,-3 5-5 15,0 2-12 1,-2-2-6-16,-4-3-1 0,-12 0-44 0,6-5-19 15,-9 0-58 1</inkml:trace>
  <inkml:trace contextRef="#ctx0" brushRef="#br0" timeOffset="46.6233">21445 12203 140 0,'-15'0'52'0,"12"0"-28"0,3 0 3 16,0 0 21-16,0 0 1 15,0 0 3-15,0 0-18 16,6 0-6-16,3 0-16 16,3 2 3-16,0-2 5 0,3 0-7 15,3 0-2-15,2 0-4 0,1 3-2 16,3-3-6-16,-3 0 1 15,-3 0 0-15,-3 0 2 16,0 0 1-16,-4 0 1 16,1 0-7-16,-3 0-2 15,-3-3-14-15,0 3-5 16,-3-2-20-16,0-1-8 16,0 3-34-1,0-3-52-15,3-2 38 16</inkml:trace>
  <inkml:trace contextRef="#ctx0" brushRef="#br0" timeOffset="47.6233">21755 11964 204 0,'-9'-2'77'0,"9"-1"-42"0,0 3-30 16,0 0 17-16,0 8-1 16,3 3 2-16,0 7-4 15,0 3 1-15,0 6-11 0,0 5-1 16,0-1-1-16,-1 1-3 16,1-5-1-16,0-6-6 0,0 0-2 15,0-5-49-15,0-11-92 31</inkml:trace>
  <inkml:trace contextRef="#ctx0" brushRef="#br0" timeOffset="48.6233">21766 11957 224 0,'-5'-8'85'0,"8"8"-46"0,2-11-28 0,1 8 21 0,0 1-15 16,6-1-2 0,3 0-11-16,3 3-3 0,0 3-1 15,0 2 0-15,0 6 2 0,-4 0 1 16,-5 2 1-16,-9 3 4 16,-3-3 5-16,-3 3-5 15,-5-3 0-15,-4-2-6 16,0-1-2-16,0-2-16 15,3-3-4-15,3 1-17 16,3-1-6-16,6 0-24 16,3 1-53-1,3-1 22-15</inkml:trace>
  <inkml:trace contextRef="#ctx0" brushRef="#br0" timeOffset="49.6233">21966 12184 140 0,'-6'11'55'0,"6"-6"-30"0,0 3-3 0,0-3 20 16,0 0-3-16,0 1 2 15,0-1-12-15,0-2-3 16,0-3-15-16,0 0 2 0,0-3 3 16,3-2-8-16,0-6-2 15,0-5-4-15,0-2-2 16,3-3-6-16,0-6-1 15,0 3-6-15,0-2 1 16,0-1 4-16,0 4 2 16,0 1 1-16,-3 7 4 15,-1 4-2-15,1 3-1 0,3 5 5 16,0 9 1-16,3 4 0 16,0 6 1-16,0 3 2 15,3 4 2-15,0 4-1 16,0-1-1-16,-3 1-3 15,0-3 1-15,0-6-9 16,-3-2-3-16,0-5-94 16,0-6-11-1</inkml:trace>
  <inkml:trace contextRef="#ctx0" brushRef="#br0" timeOffset="50.6233">21984 12110 264 0,'-6'-5'99'0,"12"5"-54"0,-3 0-46 0,3 0 18 15,0-3-12-15,6 3-3 16,-1 0-15-16,7 0-4 16,6 0 9-16,0 0-38 0,0 0-16 15</inkml:trace>
  <inkml:trace contextRef="#ctx0" brushRef="#br0" timeOffset="51.6233">22281 11954 180 0,'-11'3'68'0,"11"4"-36"0,0 7-24 0,0-4 16 0,2 4 5 15,-2 1 5-15,6 4-16 16,-3 2-8-16,0 0-6 16,0 0-6-16,0 1 1 0,0-7-6 15,-3-1-3-15,0-4-45 16,0-2-21-16,3-5-14 16</inkml:trace>
  <inkml:trace contextRef="#ctx0" brushRef="#br0" timeOffset="52.6233">22174 11964 272 0,'-9'-2'104'0,"9"4"-56"0,0 1-38 0,0-3 23 15,0 0-9-15,6 0-2 16,3 0-12-16,6 0-4 15,3-3-4-15,3 1-4 0,0-1 1 16,-4 1-15-16,7-4-6 16,-3 1-22-16,-3 2-10 15,-3 3-35-15,0 0-49 16,-6 6 43-16</inkml:trace>
  <inkml:trace contextRef="#ctx0" brushRef="#br0" timeOffset="53.6233">22198 12189 208 0,'-12'6'79'0,"12"-4"-42"0,3-2-19 16,-3 0 23-16,3 3-10 16,3 0-3-16,3-1-8 15,3 1-2-15,6 0-10 16,3-3-3-16,-7 0-1 0,10 0-2 0,-6-3-2 15,0 0-19 1,0 1-8-16,-3-1-32 16,-6 0-13-16,6-2-35 15</inkml:trace>
  <inkml:trace contextRef="#ctx0" brushRef="#br0" timeOffset="54.6233">22463 11959 176 0,'-3'3'66'0,"3"-1"-36"0,3 4-26 15,0-1 15-15,-3 3 13 16,3 5 7-16,0 3-16 15,0 3-6-15,-3 2-10 16,6 0-3-16,-6 3 2 0,0-3-3 16,0-3 0-16,0 1-1 15,0-6-2-15,0-2-39 16,0-3-19-16,-6-3-50 16</inkml:trace>
  <inkml:trace contextRef="#ctx0" brushRef="#br0" timeOffset="55.6233">22484 11994 108 0,'-9'-3'44'0,"6"0"-24"0,-3 6 9 0,6-3 25 0,0 0-9 16,0 0-2-16,0 0-13 15,0-3-6-15,3-2-14 16,3 0-2-16,3-1 2 0,3-2-8 15,0 3-1-15,3 0-1 16,-4 2 2-16,4 3-1 16,-3 3-1-16,-3 2-2 15,-3 6 1-15,3-1 3 16,-6 6 3-16,-3 3 0 16,-3-3 2-16,-6-3-6 15,0-3-3-15,0-2-2 16,-3 0 3-16,3 0-9 0,-2-2-1 15,8-1 8-15,-3-3 4 16,3 1-3-16,3 0 0 16,0-3 1-16,3 2 0 15,0 4 3-15,3-1 3 16,2 3 2-16,1 3 1 16,0 2 7-16,0 0 2 15,0 0-4-15,3 0-3 16,0 1-5-16,0-4-2 15,-3-2-3-15,0 0-1 16,-6-3-39-16,6-2-18 16,-3 0-67-16</inkml:trace>
  <inkml:trace contextRef="#ctx0" brushRef="#br0" timeOffset="56.6233">22707 12176 144 0,'-9'3'55'0,"6"-1"-30"0,0 1 1 0,3-3 25 16,0 0-7-16,0 0-2 0,0 0-12 16,3 3-6-1,0-1-14-15,3 1-2 0,0 0 2 0,3-3-6 16,6 0-2-1,-3 0-1-15,3 0-1 16,0 0 0-16,-1 2 0 0,1 1-9 16,-3-3-4-16,0 0-13 15,-3 0-6-15,-3 0-27 16,0 0-13-16,3-3-19 16</inkml:trace>
  <inkml:trace contextRef="#ctx0" brushRef="#br0" timeOffset="57.6233">23020 11906 164 0,'0'-2'63'0,"3"4"-34"0,6 4-25 15,-9-4 13-15,5 3-2 16,-2 3 4-16,0 3 0 15,3 2 1-15,-3 3-11 16,-3-3 3-16,6 6 2 0,-6-3-5 16,0 5-3-16,0-3-1 0,0 4 1 15,0-4-3-15,0 1 0 16,0-3-10-16,0-3-5 16,0-3-23-16,0-2-8 15,0-2-17 1,3-4-47-16,-3 1 21 15</inkml:trace>
  <inkml:trace contextRef="#ctx0" brushRef="#br0" timeOffset="58.6233">23183 11853 184 0,'0'-2'71'0,"0"2"-38"16,0 0-17-16,0 0 24 0,6 8-17 16,-3 2-2-16,0 3-4 15,3 6-2-15,-3-1-7 16,-3-2-1-16,9 8 0 0,-6-3-1 16,0 6-1-16,0-3-3 15,0 2 1-15,-3 8-4 16,0-4 0-16,0-7-30 15,0-4-12-15,0-6-35 16,0-2-54 0,0-3 34-16</inkml:trace>
  <inkml:trace contextRef="#ctx0" brushRef="#br0" timeOffset="59.6233">23052 12102 200 0,'-6'-3'74'0,"6"3"-40"0,0-2-5 0,0 2 28 16,0 0-16-16,0 0-4 16,3-3-15-16,-3 0-6 15,9-2-9-15,-3 3-5 0,12-4 1 16,-3 4-4-16,6-4-2 0,6-4-34 15,-7 4-15-15,-2 1-68 16,3 0-41 0,9-3 73-16</inkml:trace>
  <inkml:trace contextRef="#ctx0" brushRef="#br0" timeOffset="60.6233">23368 12152 200 0,'-6'0'77'0,"6"0"-42"0,0 3-12 0,0-3 26 0,0 0-12 16,6 3-1-16,0-3-21 16,3 0-7-16,6 0-5 15,2-3 2-15,4 0 1 0,0-2-2 16,9 0-1-16,3 2-1 16,-4 0 1-16,-2 1 0 15,-3 2 3-15,-6 0-5 16,-6 0-3-16,-3 0-19 15,-3 0-7-15,-6-3-58 16,0 3-26-16,-6 3 9 16</inkml:trace>
  <inkml:trace contextRef="#ctx0" brushRef="#br0" timeOffset="61.6233">18811 12607 152 0,'-3'-2'57'0,"6"2"-30"0,-12 2-10 0,6 1 20 15,-6 0-10-15,-3 2-1 16,-3 0-13-16,3 3-3 16,3 0-6-16,0 0-5 0,3-3 0 15,6 3-1-15,9 0-2 16,3 5 0-16,3 1 3 16,0 2 0-16,0-1 3 15,0 1 1-15,-9-2 3 16,-3 4 10-16,-6-5 5 15,-3 1-5-15,-12-7-1 16,0-1-14-16,-3-4-5 16,0 1-18-16,4-3-9 15,2-3-21-15,3 1-9 16,6-4-28-16</inkml:trace>
  <inkml:trace contextRef="#ctx0" brushRef="#br0" timeOffset="62.6233">18945 12605 176 0,'-6'2'68'0,"-12"6"-36"0,3 6-26 16,9-6 17-16,-3 2-8 16,-3 3 0-16,3 14-7 15,0-1 0-15,3 1-5 0,3-1-4 0,6-2-2 16,3-6-1-16,0-2 3 15,3-5-5-15,6-6 0 16,-3-5-6-16,3-5-3 16,0-3 9-16,-3-8 2 15,-3 0 4-15,-3-5 2 16,-9-3 5-16,0 6 6 16,6 2-1-1,-6 3 1-15,0 2-1 0,3 6 2 16,-3-1-9-16,3 6-3 15,6 0-2-15,0 6 2 16,0 4-1-16,2 1 2 16,1 5-2-16,0-3 2 15,0 0-15-15,0-2-7 16,0 2-34-16,0-5-16 0</inkml:trace>
  <inkml:trace contextRef="#ctx0" brushRef="#br0" timeOffset="63.6233">19067 12629 156 0,'-3'0'57'0,"6"2"-30"0,3 6-21 16,-3-3 15-16,3 3 11 16,0 3 7-16,3 5-14 15,-1 5-4-15,1-2-13 0,0-4-3 0,0-1 1 16,3-6-8-1,-3 2 8-15,0-7 5 16,3-11-1 0,-3-3 0-16,0 1-6 0,-3-4-3 15,0-1 0-15,0-4-1 16,-3 1-5-16,0 2-1 16,0 2-19-16,0 4-7 15,2 2-21-15,1 3-8 16,0 2 10-1,0 3 3-15,3 3 25 16,0 2 18-16,0 0 9 16,0 1 18-16,0 1 9 15,0-1-5-15,0-1-3 16</inkml:trace>
  <inkml:trace contextRef="#ctx0" brushRef="#br0" timeOffset="64.6233">19332 12658 268 0,'12'-3'14'0,"-4"-2"-5"0,1-3-3 15,-3 0-2-15,0 0-7 16,-3 0 0-16,-9 0-6 15,-3 0 1-15,0 3-3 16,-2 2 0-16,-1 3 3 16,-3 5 3-16,3 3 7 15,0 3 4-15,3 2 8 16,3 0 5-16,0 6 2 16,6 5-1-16,3-3-10 15,3 0-4-15,3-2-6 16,3-6-1-16,6 0-26 0,6-5-9 15,-1-5-50 1</inkml:trace>
  <inkml:trace contextRef="#ctx0" brushRef="#br0" timeOffset="65.6233">19537 12589 220 0,'-18'0'85'0,"12"3"-46"0,-6 4-37 0,9-1 19 15,-3-1-9-15,3 3-2 16,0 3-8-16,3 2-1 16,3 5-1-16,0 6 0 0,3 0 0 15,-3 0 6-15,0-6 4 0,-3 3 6 16,-3-5 4-16,-3-2-8 16,0-4-2-16,-3-2-24 15,1-3-8-15,-1-2-200 31,-15-6 107-31</inkml:trace>
  <inkml:trace contextRef="#ctx0" brushRef="#br0" timeOffset="66.6233">19796 12634 148 0,'-6'8'57'0,"9"2"-30"0,-3 9-29 16,3-6 11-16,0 8 3 16,0 0 4-16,6-2-4 15,6 2-2-15,-3-8-5 16,0 1-4-16,-1-6 2 0,-2-1-2 15,0-4 2-15,0-3-2 0,0-3 2 16,-3-2-7-16,0-8-1 16,0-8-1-16,-3 0 4 15,0 2 1-15,0 1 3 16,-3 2 1-16,0 5 1 16,0 1 2-16,0 2 3 15,3 2-2-15,0 4-2 16,-3 2 0-16,6 5 1 15,0 3 6-15,0 5 2 16,3 6-7-16,0-1-4 16,0 1-5-16,0-1 1 15,-4-2-37-15,1-3-14 16,3-2-38-16</inkml:trace>
  <inkml:trace contextRef="#ctx0" brushRef="#br0" timeOffset="67.6233">20198 12629 164 0,'0'-6'63'0,"0"6"-34"0,0 3-3 16,0 0 23-16,-3-1-11 15,-3 1-2-15,-3 2-17 16,0 3-6-16,0 0-8 0,3 0-4 0,-3 0 0 15,6 0-4-15,3 5 0 16,3 3-1-16,3-3 3 16,3 3 0-1,3-3 3-15,-3 3-1 0,-3-5 2 16,0-3 9-16,-6 2 4 16,-6-4-1-16,-3 1-1 15,-6-1-13-15,0-1-3 16,-3-2-21-16,0-3-8 15,4 0-24-15,2 0-10 16,0 2-40 0</inkml:trace>
  <inkml:trace contextRef="#ctx0" brushRef="#br0" timeOffset="68.6233">20353 12782 216 0,'-3'3'82'0,"6"-3"-44"0,-3 0-40 16,0 0 14-16,0 5 11 15,0-2 10-15,0 2-17 16,0 0-6-16,-3 0-7 16,0-2-11-16,3 0-5 0,0-3-24 15,0 0-11-15,0 0-28 16,-6-3-39-1,9 0 38-15</inkml:trace>
  <inkml:trace contextRef="#ctx0" brushRef="#br0" timeOffset="69.6233">20424 12335 184 0,'3'-5'68'0,"-3"7"-36"0,0 4-20 0,0-1 19 16,-3 5-5-16,-3 6 2 16,-3 11-12-16,-3 2-4 15,3 0-7-15,0-3-4 0,3-2 0 16,0-3-48-16,4-2-18 16,4-3-35-1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3T00:08:39.2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10581 10292 96 0,'3'-2'35'0,"-3"2"-18"0,3 0-11 15,-3 0 11-15,0 0-7 16,0 0-3-16,0 0-4 15,2 0-3-15,4 0-2 16,-3 0 1-16,-3 0 3 16,0 0 3-16,3 0-2 15,-3 0-2-15,0 0 0 0,0 0-1 16,0 0-3-16,0 0 0 16,0 0 4-16,0 0 1 15,0 0 6-15,0 0 3 16,0 0-4-16,0 0 1 15,0 0-1-15,0 0 1 16,0 0-4-16,0 0 4 0,0 0 2 16,0 0-3-16,-3 0-2 15,-3 0 2-15,-2 0 0 16,-4 0 3-16,0 0 1 16,-6 0-1-16,-6 0 1 15,-6 2-6-15,1 1-1 16,-1 0-2-16,0-1 1 0,3-2-4 15,-3 3 0-15,4 0 1 16,-1-1 0-16,3 1 0 16,3-1 0-1,3-2 0-15,0 0 0 0,4 0 0 16,2 3 2-16,3-3-3 16,0 0 0-16,3 3-1 15,3-3 0-15,0 2 2 16,-3 1 0-16,3 0-3 15,3 2 2-15,0 3 1 16,0 3 2-16,0-1-3 16,0 6-2-16,0 2 2 0,0 4 2 15,0 7-2-15,0 5 0 16,0 1-1-16,0 4 0 16,0-4 4-1,0-1 1-15,0 0-4 16,0 6 1-16,0 2-2 0,0 3 0 15,0 6 4-15,0 2 3 16,0 2-7-16,0-7-3 16,0-6 3-16,0 3 0 15,-3 3 2-15,3 2 2 16,0 6-3-16,0-4-2 16,0 4 2-16,0 0 2 15,0-9-2-15,0-2 0 16,3 0 1-16,0 5 2 15,-3 1-1-15,6-4-1 0,-6 4 1 16,3 2 1-16,0-3-3 16,-3 0-2-16,0-8 2 15,0 1 2-15,0 2 0 16,0 0-1-16,3 0 1 16,-3-3-1-16,3 0 0 15,-3 1 0-15,3-4 2 16,-3 1 1-16,0-3-1 15,3-2 1-15,0-4-7 16,0-2 1-16,-3 3 1 16,0 5 1-16,0 3 3 15,0 2 1-15,0 6-4 16,0-3 1-16,0 0 0 16,0 2 0-16,0-10 2 0,0 0 1 15,0 1-1-15,0-1-2 16,0 0 1-16,3 0 1 15,0-3-3-15,0 3 0 16,-3 0 1-16,0 0 0 16,0 3 0-16,0 2 0 15,0-7 0-15,0-4 0 16,0-2 0-16,0 3 0 16,0 0 0-16,0 2 0 15,3 3 0-15,0 0 0 16,0 6 0-16,0-6 2 15,-3 0 1-15,3 0 1 0,0 3-2 16,-3-9-2-16,0 1-2 16,0-3-1-16,3-2 4 15,-3 2 1-15,2 8 0 16,-2 0-2-16,0-3 1 16,0 1-1-16,3 2 0 15,-3 2 2-15,0-4-1 16,0 2 2-16,0 0-2 15,0-5-1-15,0-6-2 16,0 0 1-16,3 4 1 16,-3-1 0-16,0 2 0 15,0 1 0-15,0 0 0 0,0 8 2 16,-3-6-1-16,0-2-1 16,1 0 3-16,-1-9 0 15,0-2-1-15,0 1 1 16,0-6-7-16,3-3 1 15,0 3 3 1,0-3 0-16,-3 3 0 16,3-3-2-16,-3 0-1 15,3-2 2-15,-3-1 2 16,0 1 0-16,0 0 2 16,3-4-4-16,0 1 0 15,0-2 3-15,0-6 1 16,6 2-1-16,0 1 1 0,0-3-4 15,0 3 0-15,-1-3 1 16,1 0 2-16,0 0-3 16,3 0 0-16,0 0 1 15,6 0 0-15,3-3 6 16,3 0 4-16,12-2 1 16,11-3 1-16,4 0-2 15,2 0 1-15,4-2-4 16,3-1-2-16,-10-5-5 15,-5 6 0-15,-3-1-24 16,-4 3-12-16,-2 5-78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3T00:09:54.4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7777 8054 220 0,'0'5'85'0,"3"-2"-66"0,-18 2 12 0,15-2 5 15,-9 2-19 1,-3 6-8 0,6-3-7-16,0 0-1 0,0-3 1 15,6-5 54 17,-3 8-13-32,0-3 0 15,3 0-26-15,0 1-11 16,3-1-7-16,0 0-1 0,3 3 2 15,0 0-3-15,6 3 2 0,0 5-1 16,-9-11 0-16,6 3 0 16,9 0 0-16,-1 2-5 15,13 4 0-15,6-1 1 16,-3 3 3-16,-1 0 13 16,1 2 8-16,0 1-9 15,0 2-5-15,2 3-2 16,1-1 0-16,6 1-3 15,2 0 0-15,7 0 1 16,0 0 0-16,-4-1 0 0,-2-1 0 16,-4 1 0-1,-2-1 2-15,0 1-1 0,3 4-1 16,5 7-2-16,4 1 1 16,-1 7 1-16,4 0 0 15,-6 1-14-15,-4-4-5 16,1-2 10-16,-3-2 4 15,-4 2 4-15,1-3 1 16,6 6 13-16,-1 0 8 16,10 7-10-16,-4 1-6 15,-2-1-6-15,-3-2 0 16,-4-2 1-16,1-6 2 16,-3 0-3-16,-4-3 0 15,4 3 1-15,3-2 2 16,2 2-1-16,4 2-1 0,0 6 1 15,-1-2-1-15,-2-6 4 16,-3-3 5 0,-4-2-3-16,1-3-1 0,3-3 0 15,-4 1-1-15</inkml:trace>
  <inkml:trace contextRef="#ctx0" brushRef="#br0" timeOffset="359.2893">10470 10073 428 0,'9'2'162'0,"-6"9"-126"0,0-14-10 15,3 9-14-15,0-4-15 0,0 1 2 16,3 2 3-16,0-2 1 15,0-1-4 1,0 1 1-16,0 2 2 0,0-2 1 16,-3-3-1-16,0 3-2 15,0-3 1-15,0-3-1 0,-3 8 2 16,2-10 1-16,-5 5-1 16,3 0-2-16,-3 0 3 15,0-3 0-15,0 1-1 16,-3-1-2-1,-2-10-4 1,-1-3 0-16</inkml:trace>
  <inkml:trace contextRef="#ctx0" brushRef="#br0" timeOffset="523.5456">10482 9887 436 0,'-9'-13'165'0,"9"8"-129"0,-6-3-5 16,6 8-13-16,-3-3-12 15,0 1-1 17,1-4-3-32,-1 4-2 0,3-3-2 0,0-1 1 0,0 4-1 15,0-1 0-15,0-2-3 16,0 5 1 0,8 5-3-16,1 3 2 15</inkml:trace>
  <inkml:trace contextRef="#ctx0" brushRef="#br0" timeOffset="789.349">10619 9983 428 0,'45'47'162'0,"-27"-4"-126"0,12 4-10 16,-22-18-14-16,4-2-12 31,6 7 6 1,-6-5 2-32,-3-5 2 15,0-8 1-15,-3 0 1 16,-6-5 0-16,-3-4 2 15,-3-1-7-15,0-1-2 0,-9-5-1 16,-3 3-2-16,-8-3-2 16,-1 0-2-16,-3-3 1 15,0 6-4-15,0-3-1 16,4 2-8-16,2 4-4 16,3-1-21-16,3 0-10 15</inkml:trace>
  <inkml:trace contextRef="#ctx0" brushRef="#br0" timeOffset="2037.1983">10012 9829 240 0,'-3'0'90'0,"6"0"-70"0,-6 0-5 16,6 0-6-16,-3 0-6 15,0 0 3-15,0 0-1 16,0 3 0-16,0-3-3 16,0-3 16-16,0 3 10 0,0 0 14 31,3 0-19-16,3 0-11-15,-6 0-10 16,6 0-2-16,-3 0 2 16,3 0 1-16,0-2-1 15,3 2-2-15,-12 10 3 0,3 1-2 16,3-3 2-16,3 0-2 16,3-3 2-16,0 0-2 15,5 3-1-15,1 0 14 16,3-3 5-16,0 1-12 0,3-1-5 15,-3 0-9-15,3 1-1 16,-4-1 2-16,1 0 1 16,0 0 3-16,-3 1 1 15,0-1 1-15,0 0 0 16,0 3 0-16,0-2 0 16,-4 2 13-16,1-3 6 15,0 0-5-15,0 3-3 0,-12-8 2 31,21 11-7-15,-3-1-1-16,0 6-1 16,-3-5 0-16,2-3-2 15,-2 2-2-15,3 3 1 16,-3-7-1 0,6 7 0-16,-6-2 0 0,12 12 4 15,-4-9 0 1,1 1-2-16,-3-1 2 15,-3 2-3-15,0-6 2 16,0 1-2-16,-3-1 2 16,-1-2 0-16,-2 0 1 15,0-3-2-15,-3 1 1 16,0 2-2-16,0-3 2 16,0 0-2-16,0 1 2 15,-3-1-4-15,0-3 0 16</inkml:trace>
  <inkml:trace contextRef="#ctx0" brushRef="#br0" timeOffset="2860.7619">10515 9774 260 0,'-24'24'99'0,"24"-22"-77"0,0-2 11 0,0 0 0 0,3 0-12 15,0 0 1-15,-3 0-9 16,0 0-3-16,0 0-5 15,3 0 1-15,0 3 0 0,0 2 11 16,-3-5 6-16,6 5-14 0,0 1-7 16,-3 2-9-16,3 0-3 15,0 2 2-15,0-2 3 16,0 3 16-16,3-1 7 16,0 1-6-16,0-1-4 15,3 1-3-15,-4 0 1 16,4 2-3-16,0 0-2 15,3 3 0-15,-3-3 1 16,-3 0 5-16,3 3 4 16,0 5-4-16,0-5 1 15,0 5-3-15,-3-5 0 16,-3 3-3-16,-1-9-2 16,1 6 1-16,0-2 1 15,0-1-3 1,0 0 0-16,0-5 3 15,0 3-14-15,-3-6-5 0,0 0-42 16,0 0-19-16,-3-5 41 16,6-5 18-16</inkml:trace>
  <inkml:trace contextRef="#ctx0" brushRef="#br0" timeOffset="30633.8639">2243 14878 444 0,'9'29'165'0,"3"-8"-129"0,-6 0-9 16,0-3-15-16,6 1-12 16,0 13 2-16,3-3-1 15,0 5 2-15,2-5-2 16,1-2 2-16,6-1 0 0,3 1-1 16,-3-1 1-16,2 3-4 15,-5-2 0-15,3 2 3 16,-3-3 1-16,0 3-4 0,0 1 1 15,2 4 0-15,-2 0 0 16,-3-5 0 0,3 1 0-16,0 1 0 0,0-4 2 15,2-3 1-15,1-1 1 16,3-1-2-16,6-1-2 16,0 0 1-16,-1-3-1 15,1 1-3-15,-3-1 2 16,-3-2 3-16,-1 8 1 15,4-3-4-15,-3 0 1 16,3-2 0-16,-4 7 0 16,7 4 0-16,-3-4 2 15,6 0-1-15,-1-2-1 16,7 0-2-16,-3-3-1 16,-1-2 2-16,-2-1 2 0,-3 1 0 15,0-3-1-15,2 0 1 16,-2-1-1-16,3-1 0 15,-3-1 0-15,2 0 2 16,4 3 1-16,9-3-4 16,-1 3-1-16,1-3 1 15,-6 1 0 1,-1-1 3 0,-5 0 1-16,-3 3-4 0,-1-3-1 15,1-2 1-15,0-1 2 16,3 4 0-16,2-1-1 0,13 0 1 15,-6-5-1-15,-1 5 0 16,-8 0 0 0,0-2 0-16,-4-3 0 0,1 5 0 15,-6-5 0-15,0 3 0 16,0-3 2-16,2-3-1 16,-2 0-1-16,3-2-2 15,3 5 1-15,-1 0 1 16,7-3 2-16,0 0-3 15,-7-2 0-15,4 0 1 16,-6 4 0-16,0-1 11 16,-4 2 7-16,1-6-22 15,0 1-11-15,3 2 7 16,0-2 5-16,2-3 3 16,4 3 0-16,6-1 3 15,-1 4 0-15,-2-1-1 0,0-3 1 16,-3-2-2-16,-4 0 2 15,1 0-4-15,0-2 0 16,-1 2 1-16,1 0 0 16,3 0 0-16,0 0 0 15,2 0 0-15,10 0 2 16,-3 2-1-16,-4-2-1 16,-5 0 1-16,0-2-1 15,-4-3 4-15,1-1 2 16,-3 4-7-16,0-1-4 0,0 3 5 15,-4-3 4 1,7 6-7-16,-3-6 1 16,9 3 2-16,-4 0 4 15,-2 3-1-15,-3-3-2 16,0 0 0-16,-4 0-1 0,1-3 2 16,0-2 1-16,-3 5-1 15,-3 0 1-15,-1 0-2 16,1-3-1-16,0 3-2 15,0 0 1-15,3 0 1 16,-3-2 0-16,5 4-3 16,-8-4 2-16,12 2-6 15,-6 0-3-15,3 0 12 16,-4 0 8-16,-5 0-7 16,-3-3-4-16,-3 3-6 0,-3-5-3 15,-3 5-6-15,0 0-1 16,-9-3-8-1,0 0-2-15,3 3-1 0,-6-2 2 16,6 2-194 15,-18-13 120-15,3-1 44-16</inkml:trace>
  <inkml:trace contextRef="#ctx0" brushRef="#br0" timeOffset="30855.1849">6431 16240 340 0,'-12'0'126'0,"18"3"-98"0,-12-3 8 15,6 5-5-15,-3-5-28 16,0 0-10-16,0 3 19 15,0 2 13-15,0-5 27 32,0 11-22-17,6-3-11-15</inkml:trace>
  <inkml:trace contextRef="#ctx0" brushRef="#br0" timeOffset="31183.3706">6413 16288 708 0,'12'13'7'0,"0"0"-4"15,6 0-2-15,3 9 2 0,3-4-4 16,0-2 0-16,-1 0 3 0,-2-3 1 15,0 6-1-15,-3-3 1 16,-3-6 2-16,-3-2 2 16,-3 3-3-16,-3-3-3 15,-1-3 0-15,-2 3 1 16,-3-8 1-16,0 8 1 0,0-3 0 16,-6 0 0-16,1 1 0 15,-13 2 2 1,-6-1-1-1,0 1-3-15,3-2 2 0,0 4-3 16,-2-2-1 0,2 3 1-16,0-1-1 0,0 1 0 15,3-3 2-15,0 2-3 16,3-2 0-16,4 0-4 16,-1 3 1-16,0-3-5 15,3-3-1-15,0 3-4 16,3-3-1-16</inkml:trace>
  <inkml:trace contextRef="#ctx0" brushRef="#br0" timeOffset="37902.3775">2255 14967 376 0,'9'14'140'0,"-3"-1"-109"0,3-2-11 0,0-9-11 16</inkml:trace>
  <inkml:trace contextRef="#ctx0" brushRef="#br0" timeOffset="39495.6802">2264 15047 440 0,'6'21'165'0,"3"-5"-129"16,-6-13-9-16,3 4-13 0,0-1-18 15,-6 2 1-15,3-3-15 16,-3-5-3-16,3 3-242 31,6-9 143-15,-3-10 50-16</inkml:trace>
  <inkml:trace contextRef="#ctx0" brushRef="#br0" timeOffset="40032.93">2330 15010 252 0,'0'2'96'0,"3"6"-75"0,-12-10-1 15,9 2-4-15,0 0-12 0,-3 0-2 16,3 0 10-16,0 0 4 15,0 0-8-15,0 0 11 0,-3-3 7 16,3 3 3-16,0-3 5 16,-3 1-29-16,3-1-14 15,-6 1 20-15,3-1 13 16,0-2-11-16,0 2-4 16</inkml:trace>
  <inkml:trace contextRef="#ctx0" brushRef="#br0" timeOffset="45440.9237">2121 14060 196 0,'0'5'74'0,"0"-2"-58"0,-6 0 14 0,6-3 3 16,0 0-8-16,0 5-2 15,0-5-7-15,0 5 0 16,0-2-9-16,0 2 5 0,0-5 1 16,0 0 2-16,0 0 4 15,0 0-7-15,-3 3-2 16,3 5-3-1,3-3-5-15,-3 3 2 16,0 0-3-16,0 5-3 16,-3 11 1-1,3 0 1 1,0-6 0-16,0 3 0 16,0-2 0-1,-6-1 0-15,6-2 2 16,0 3-3-16,0-3 0 15,0-3 1-15,0 3 0 16,0-16 0 0,6 24 0-1,-6-3 0-15,3-3 0 16,3 1 0-16,-6-1-3 16,6 1 2-16,0-1 1 15,3 4 0-15,-6-4 0 0,3 6 0 16,0 0 0-16,0-1 0 15,-3 1 2-15,3-5-3 16,-6-1 0-16,3 1 3 16,0-3 1-16,0 0-1 0,0-1-2 15,0 1-2 1,3-2 1-16,0-1 1 16,0 0 0-16,-4 0 0 15,4 1 0-15,3-1 0 0,-6-3 2 16,3 4-1-1,0-4 2-15,0 3-4 16,0 1-2-16,0-1 2 0,3 0 2 16,-6 0-2-16,3 3 0 15,3 3 3-15,3-3 3 16,0 5-2-16,-3-8 0 16,3 5-1-16,-4-2 1 15,1 3-7-15,3-3 1 16,-3 0-61-16,-3-6-26 0,0 1 45 15,0-6 22-15</inkml:trace>
  <inkml:trace contextRef="#ctx0" brushRef="#br0" timeOffset="50722.4526">14885 14105 184 0,'-3'0'71'0,"6"3"-55"0,-6-1 17 0,3-2 7 16,0 0-10-16,0 0-2 16,0 0-10-16,3 6-1 15,-3-1 3 1,3-3-11-16,-3-2 2 0,0 0 0 0,0 0 2 16,0 6 3-16,0-6 6 15,0 18 1 1,0 1-12-16,0-3-8 15,-3 5-5-15,0 0 1 16,0 0 0-16,0 0 1 16,0 1 0-16,0-4 0 15,-3 3 0-15,6-2 0 16,-3 2 0-16,0 0 0 16,3 3 0-16,0 0 0 15,-3 5 0-15,0-5 0 16,3 18 0-1,-3 0 2-15,0 1-1 16,0-9-1-16,0-2 1 16,0-3-1-16,0 0 0 15,0-3 2-15,3 1-10 16,0-1-2-16,-3 1 16 0,3 2 7 16,-3 3-3-16,0 2-3 15,0 0-4-15,0 1 0 16,-3-3-2-16,3-1 2 15,-3-4 0-15,3-1 3 16,-3-2-1-16,0-3 2 16</inkml:trace>
  <inkml:trace contextRef="#ctx0" brushRef="#br0" timeOffset="50831.8204">14730 15351 416 0,'-6'24'154'0,"9"-8"-120"0,-12 8-12 0,6-1-12 0,0-4-8 16,0 7 1-1,0 1-1-15,0-1-2 16</inkml:trace>
  <inkml:trace contextRef="#ctx0" brushRef="#br0" timeOffset="50939.9631">14578 16034 436 0,'-9'32'165'0,"6"-22"-129"0</inkml:trace>
  <inkml:trace contextRef="#ctx0" brushRef="#br0" timeOffset="52045.6484">14513 16177 444 0,'-12'21'167'0,"6"-11"-129"0,-3 9-12 0,6-11-11 15,-3 0-14-15,0 5-1 16,-3 0 1 0,0 0 1-16,-3-2-1 15,0 2-1-15,-3 8 3 0,-2 1-2 16,-4-1-1-16,-3 0 1 0,-3-3-1 15,3-2 0-15,-3 3 0 16,1-3 0-16,2-3 0 16,0-2 0-16,0 2 2 15,0 0-1-15,1 0-1 16,-1 0 1-16,-6 1 1 16,3-1-1-16,-3 0-1 15,30-13-2 1,-68 19 1-1,11 2 1 1,7-5 0-16,2 0 2 0,7 2-1 16,5-5-1-1,0 1 1-15,3-4-1 0,4-2 0 0,-1 5 2 16,-3-5 3 0,0 3 0-16,-5-1 0 15,2-4-6-15,0 7-1 0,4-2 1 16,2 2 0-16,0 0 1 15,3-5 0-15,0 5 0 16,7-2 0-16,-1-1-3 16,0-4 2-16,0 7 1 15,3-3 2-15,3-2-1 16,0 3-1-16,6-8 1 16,-2 5-1-16,-1-3-3 0,3-5 2 15,0 5-1-15,0 0 0 16,0-5 2-16,0 3 0 15,0 2-3-15,0 1 2 16,0-4 1-16,0-2 0 16,6 0 0-16,0 0 2 15,-3 6-3-15,3-12-2 16,3 6-5-16,0 0-2 16,0 0-9-16,3-2-2 15,3-4 0-15,3-4 2 16,3-1 9-16,0-13 3 15,3 3-6-15,0-3-2 16,0 6 6-16,3-6 4 0,-4 0 6 16,1 6 2-16,0-1 3 15,0 3 3-15,-3-2-4 16,0 5-3-16,0 5-1 31,-3 0-1-31,0 0-7 16,-3 0 0-16,-3 8 1 15,3-3 1-15,-6 1 16 0,0 2 9 16,0 0 0 15,-9 5-13-31,-3 3-4 16,0 2-5-16,-3 4-2 16,0-1 0-16,-3 0 3 15,0 6 0-15,1-4 1 0,2 1 0 16,0 5 0-16,-3-2 0 0,3 2 2 15,3 0 1 1,3-10-1-16,0 2-2 16,3-2 1-16,3-1 1 0,3-4-3 15,0 2-2 1,3 2-1-16,3-2 3 16,0-3-2-16,6 1-1 15,0-6 5-15,3 8 1 0,0-6 2 16,3 4 0-16,-1-6-2 15,1 5 1-15,3 0-2 16,3-2-1-16,0 2 1 16,-3-5 1-16,-1 5-21 15,1-2-9-15,0-3 7 16,0 0 6-16,-3 0-89 0,0-3-40 16,0-7 73-1,-9-6 35-15</inkml:trace>
  <inkml:trace contextRef="#ctx0" brushRef="#br0" timeOffset="53075.5741">14748 15147 140 0,'6'-13'55'0,"-9"18"-43"0,3-2 10 0,0-3 3 0,3 0-3 16,-3 0-1-16,0 0 2 15,3 0 2-15,-6 0-13 16,0-3 13-16,3 3 5 0,0 0 4 15,3 3 2-15,-3-3-2 16,0 0-1-16,0 3-12 16,0-3-3-16,0 2-4 15,0-2 1-15,0 6-6 16,3-4-3-16,0 6-3 16,0-2-3-16,-3-1-2 15,0-2 1-15,0 4 1 0,3 1 0 16,0 3 0-16,-6-3 0 15</inkml:trace>
  <inkml:trace contextRef="#ctx0" brushRef="#br0" timeOffset="53246.9529">14742 15409 412 0,'-3'19'154'0,"0"-6"-120"0,-3-2-10 15,3-3-10-15,0 2-13 0,3 1-1 16,-3 2 1-16,-3-2-1 16,3 10 0-16,0-3 0 15,0 1-3-15,0-3 2 16</inkml:trace>
  <inkml:trace contextRef="#ctx0" brushRef="#br0" timeOffset="53387.5416">14641 15798 408 0,'-6'14'154'0,"3"-1"-120"0,3 0-12 16,0-8-12-16</inkml:trace>
  <inkml:trace contextRef="#ctx0" brushRef="#br0" timeOffset="53496.8876">14620 15888 630 0,'-3'21'1'0,"0"1"2"0,0-4-7 0,0 3 1 16,0 0 3 0,0-5 2-16,3-2 0 0,-3-1-2 15</inkml:trace>
  <inkml:trace contextRef="#ctx0" brushRef="#br0" timeOffset="53621.8533">14548 16193 400 0,'-3'7'148'0,"3"-4"-115"0,0 2-20 0,0-5-18 15</inkml:trace>
  <inkml:trace contextRef="#ctx0" brushRef="#br0" timeOffset="54726.8859">14858 15187 184 0,'6'0'71'0,"-6"-3"-55"0,-3 6 9 16,3 0-1-16,0-3-8 15,0 0-1-15,0 0-5 16,0 2 1-16,0-2-6 0,0 0 8 16,0 0 4-16,-3 0 4 0,3 0 2 15,0 3-4-15,0-3 1 16,0 5-9-16,-3 1-2 16,3-1-3-16,0-2-1 15,-3 2-3-15,0-3 1 16,0 4 0-16,0-4 1 15,0 4 11-15,0-1 5 16,0 0-15-16,0 1-4 16,3-1-7-16,-3 0-1 15,0 3 1-15,0 0 4 16,0 0 10-16,-3 0 4 16,3 0-5-16,-6 5-2 15,3-2-3-15,0-1-2 16,0 3 3-16,1 1-2 15,-4-1 2-15,0 3 0 16,0-3 3-16,3 6-1 16,0-9 0-16,3 3-3 15,0 9 1-15,0-7-2 16,-3-1-1-16,0 9 1 16,3-7-1-16,-3 0 0 15,3 3 0 1,-3-3 0-16,0-1 0 15,0-1 0-15,0-1 0 16,3 0 0-16,0 3-3 16,0-5 2-16</inkml:trace>
  <inkml:trace contextRef="#ctx0" brushRef="#br0" timeOffset="54926.5518">14647 15759 400 0,'-3'10'151'0,"3"-2"-118"0,-3 3-8 0,0-3-14 16,3 2-11-16,0 1 0 15,0 2 0-15,0-5 0 16,-3 5 0-16,3 6 0 0,-3-3 2 16,0 2-3-16,0 1 0 15,0 4 1-15,0-1 0 16,0 1 0-16,0-7 2 16,0 3-1-16,-3-1-1 15,0 1 1 1</inkml:trace>
  <inkml:trace contextRef="#ctx0" brushRef="#br0" timeOffset="55239.1072">14536 16145 444 0,'6'-16'165'0,"-3"5"-129"0,0-2-9 0,0 11-15 15</inkml:trace>
  <inkml:trace contextRef="#ctx0" brushRef="#br0" timeOffset="55707.6198">14569 15983 436 0,'0'-34'165'0,"3"16"-129"0,3 2-7 0,0 8-14 16,0-5-11-16,0 2 0 15,0-5-2-15,3-2 1 16,-3-1 0 15,3-10-1-31,0 0-2 16,0-3 1-16,-3 8 1 16,-1-5-1-16,-2-3-1 0,0-7 1 15,0 2 3-15,0 2 2 0,3 4 0 16,-3 1-1-16,3 7 1 15,0-4 3-15,3 9-4 16,-3-4-3-16,0 4 1 16,0-1 2-16,3 4 0 15,-3-1 0-15,3 2-3 16,-3-1 1-16,3 1-2 16,-6 1-1-16,3 3 1 15,0-4-1-15,0 4-3 16,-3-1 0-16,-1-2-1 15,1 0 3-15,3-1-9 16,0 1-1-16,0-3 6 16,0 3 4-16,0 3 2 15,0-4-1-15,0 6-2 16,-3-2 1-16,0-1 1 0,0 3 2 16,0 3-12-16,-3-3-3 15,0 8-179 16,0-13 105-31,3 2 35 16</inkml:trace>
  <inkml:trace contextRef="#ctx0" brushRef="#br0" timeOffset="64267.0764">2886 15073 208 0,'-3'14'77'0,"3"-22"-60"0,3 16 17 0,-3-6 4 0</inkml:trace>
  <inkml:trace contextRef="#ctx0" brushRef="#br0" timeOffset="64579.6506">2886 15092 445 0,'0'0'48'0,"0"0"-24"16,3 0-2-16,3-5-5 15,0-11-19 1,3-3 2-16,3 3-2 16,-6 0 4-16,0 3-1 15,0 0 2-15,0 2-4 16,0 1 0-16,0 2 5 16,0 3 5-16,2-1-5 15,-8 4-2-15,3-1-1 16,-3 3 1-16,3 5-1 15,-3 3 2-15,0 13-4 16,0 3 0-16,-3 8-1 16,0 0 0-16,3-3 2 0,-5-3 0 15,2-2 0-15,3-3 0 16,0-2 0-16,0-3 0 16,0-6-22-1,0 1-8-15,-3-6-75 16,3 0-32-16,-3 1 71 0,6-1 36 15</inkml:trace>
  <inkml:trace contextRef="#ctx0" brushRef="#br0" timeOffset="65027.8076">2874 15269 248 0,'-3'3'93'0,"6"-9"-72"0,-33 14 14 0,25-5 0 16,2 0 19-1,11-3-15 1,7 0-5-16,3 2-22 15,6-2-8-15,-3 0-3 16,-3 3-1-16,3-3 0 16,-4 0-11-16,1 0-3 0,-3 0-17 15,-3 0-6-15,-3 0-59 16,0 0-28-16,0 0 65 16,0 0 30-16</inkml:trace>
  <inkml:trace contextRef="#ctx0" brushRef="#br0" timeOffset="65897.3843">3074 14885 192 0,'0'-5'74'0,"-6"0"-58"0,6 2 12 0,0 3-1 16,0 0 0 0,-3-2 3-16,0-1-3 0,-3-2 1 15,0 2-16-15,0 0 6 0,-3 1 5 16,0-1 3-16,-3 0 4 16,0 1-12-16,-3-1-3 0,-5 0-5 15,-1 3 1-15,0 0-6 16,0 3-1-16,3 0-4 15,3 5-3-15,-6 2 2 16,4 6 0-16,-1 8 1 16,3 5 2-16,3 11-1 15,0 2-1-15,6-2 1 16,0-1-1-16,3-1 0 16,12-4 0-16,-3-2-3 15,9-3 2-15,6 0 1 16,8-5 0-16,4 0 2 15,3-3 1-15,-3-3-4 16,-1-7 1-16,-5-3 0 16,0-6 0-16,-3-4 0 15,0-6 0-15,-4-3-3 16,-2-5 2-16,-3-2 1 0,0-3 2 16,-3-3 1-16,-6-5 1 15,-3-11-2-15,-3-2 1 16,0 42 0 15,-15-61-1-31,0 8-2 16,3 16-8-16,-6 8-3 15,7 5-67-15,2 5-28 16,0 6 54 0,0 8 26-16,6-3 20 0</inkml:trace>
  <inkml:trace contextRef="#ctx0" brushRef="#br0" timeOffset="68346.4684">3562 14891 216 0,'0'-6'82'0,"3"9"-64"0,0-3-2 0,-3 0-7 15,0 0 6-15,3 8 7 16,-3 0 4-16,0 8 4 16,0 5-16-16,0 19 5 0,0 2 2 15,-3 3-3-15,0-8 2 16,0 0 0-16,3-5 2 0,0-6-14 15,0-2-7-15,-3-3-1 16,3-2-1-16,0-6-6 16,0-5-3-16,0-3 3 15,0-2 2-15,0-6 5 16,0-2 2-16,0-6 6 16,3-2 3-16,0 0-4 15,0-8-2-15,0 5 0 16,3-8-17-1,0 3-8-15,3 8 7 16,0-1 5-16,-1 12 2 16,1-1 2-16,3 8 3 15,-3 1 2-15,3 4 0 16,-6 1 2-16,0 2-2 16,0 0 2-16,-3 1-2 0,0-1 2 0,-3 0-2 0,0-2-1 15,0-3-8-15,3 0-3 16,-3-3-25-16,6-3-11 15,0-2 28 1,0-2 16-16</inkml:trace>
  <inkml:trace contextRef="#ctx0" brushRef="#br0" timeOffset="68580.643">3940 15139 192 0,'0'-7'71'0,"-3"4"-55"0,6 3 9 0,0 5-1 0,-3-7-1 16,-3-1 3-16</inkml:trace>
  <inkml:trace contextRef="#ctx0" brushRef="#br0" timeOffset="68887.0286">3931 15134 433 0,'-9'5'32'0,"-3"3"-9"0,-9 3-12 16,9 2-3-16,-3 0-5 16,1 3 0-16,8 0-3 0,0 0-1 15,6-3 1-15,3 1 2 16,3-1-1-16,6-3-1 15,-1-4-2-15,1-4 1 16,-3-2-1-16,3-2 0 16,-12 2-25 15,15-16 13-31,-3-3 4 16,-3-2-3-16,-3 8 1 15,0 0 5-15,-3 5 3 16,0 0 3-16,-3 5-2 0,0 3 2 15,3 5 3-15,0 3 1 16,0 0 3-16,0 3 3 16,0-1-2-16,0 1-2 0,3 0-9 31,-1-1-5-31</inkml:trace>
  <inkml:trace contextRef="#ctx0" brushRef="#br0" timeOffset="69367.412">4169 15132 256 0,'-6'0'96'0,"3"0"-75"0,0 0 12 0,0 2 2 16,0 1-12-16,-3 2-4 0,-3 0 18 15,-3 6 8-15,3-3-23 16,1 3-19-16,-1-1-7 0,3-2 2 16,3 0 3-16,3 0 1 15,6 0-2-15,3 2 1 16,2 1-1-16,1 0 0 16,3-1 0-16,-3 1-3 0,-3-3 0 15,-3 0-5-15,-6-3-2 16,-3 0 18-16,-6 1 9 15,-3-1-26-15,-3-3-10 16,0 4-22-16,1-4-7 16,-1 1 23-16,3 0 13 15</inkml:trace>
  <inkml:trace contextRef="#ctx0" brushRef="#br0" timeOffset="72233.2893">4773 15192 176 0,'0'-2'68'0,"0"2"-52"0,6-3 8 0,-3 0 0 16,-6 3 10-16,0 0 8 16,3-2-5-16,0 2-2 15,0 0-19-15,-6 2 3 0,-3-2 4 0,-3 0-1 16,-2 3-1-16,-1 2-18 16,0 1-6-16,0-1 0 15,3 0 1-15,0 1 2 16,3-1 0-16,12 3 2 15,3 0 3 1,3 0 2-16,6 2-3 16,3 1-1-16,0-1-3 15,-3 1-1-15,-1 0 1 16,-5-1 0-16,-3 1 6 16,-6-3 4-16,-6 0 3 15,-3 0 3-15,-5-1-9 16,-4-4-2-16,0 2-1 15,0-7 0-15,0-1-9 16,3-2-2-16,-3 2-9 16,9-5-3-16</inkml:trace>
  <inkml:trace contextRef="#ctx0" brushRef="#br0" timeOffset="72579.4714">4901 15023 228 0,'3'11'88'0,"-9"-1"-69"0,9 9 15 0,-3-9 1 15,6 19-5-15,0 3 2 16,-3 0-9-16,0-3-2 0,-3 0-12 16,0 0-5-16,3-2-1 0,-3-3-4 15,3-6-2 1,-3 1-45-16,3-6-20 0,-3-5 35 15,0-3 16-15</inkml:trace>
  <inkml:trace contextRef="#ctx0" brushRef="#br0" timeOffset="72849.3396">4860 15177 252 0,'-6'0'93'0,"6"0"-72"0,-3 2-2 0,3-2-3 0,0 0 1 15,3 3 7-15,-3-3-2 16,6 5-1-16,3-5-11 16,-1 3 2-16,4-3 4 0,3-3-8 15,0 0-2-15,3-2-13 16,0 3-3-1,-3-1-52-15,0 3-24 0,-3-3 44 16,-1 3 23-16</inkml:trace>
  <inkml:trace contextRef="#ctx0" brushRef="#br0" timeOffset="73318.2165">5026 15219 220 0,'-3'5'85'0,"3"3"-66"0,3 5 10 0,-3-5-1 0,3 5-3 15,-3 1 2-15,3-1-11 16,-3 3-4-16,0-3-7 16,0 0-2-16,0-2 1 0,0-3-2 15,0 0 1-15,0-3 4 16,-3-2 6-16,0-3-1 15,0-3 1-15,3 0 10 16,-3-5 7-16,3 0-33 0,3-5-15 16,3 5 2-16,0-2 3 15,3-1 4-15,3 1 3 16,-12 10-47 15,24-8-68-31,0 2-31 16,-6 1 78-16,-4 2 39 15</inkml:trace>
  <inkml:trace contextRef="#ctx0" brushRef="#br0" timeOffset="73724.138">5193 15280 220 0,'0'31'85'0,"-3"-7"-66"0,3 3 1 16,3-11-4-16,3-11 2 15,0 0 6-15,0 0-18 16,3 6-7-16,0-6 0 16,0 1 3-16,0-6 4 0,2-3 0 15,-2-2-1-15,0-3-3 16,0-3 1-16,0 1-4 0,0-4-2 15,0-2-5-15,0 1-2 16,-3-1 2-16,0 3 5 16,-3 2 11-16,0 3 6 15,0 0 0-15,-3 5 0 16,0 1-8 0,0 2-4-16,0 5-1 15,0 3 1-15,0 0-1 0,3 5-1 16,0-2 1-1,3-3-23-15,0 0-10 16,3-6 16-16,0 4 8 16</inkml:trace>
  <inkml:trace contextRef="#ctx0" brushRef="#br0" timeOffset="81712.7041">5607 15264 172 0,'0'-3'66'0,"3"-5"-52"0,-3 8 6 15,3-5-1-15,-12 10 2 16,3-2 4-16,3-3 7 0,-3 0 2 16,0 0-18-16,0 0 11 15,0 0 3-15,-3 0 4 16,-3 0-4-16,0 3-4 15,0-1-19-15,0 3-6 16,1 3-2-16,-1 3 0 16,3 2-6-16,0 6 0 15,3-1 1-15,3 3 3 16,3-2 0-16,3-3 1 16,3 0 2-16,6-6 2 15,0-2 1-15,2-2 1 16,1-4-35-16,6-4-17 15,-3-4 25-15,3 1 11 16</inkml:trace>
  <inkml:trace contextRef="#ctx0" brushRef="#br0" timeOffset="82151.227">5794 15110 312 0,'-6'6'115'0,"3"-9"-89"0,3 22-10 0,0-9-9 15,0 3 8-15,-3 6 7 16,3 2 5-16,-3 3 3 15,3 0-16-15,0-1-1 0,3 4-2 0,0-1-6 16,0 1-1-16,0-3-7 16,-3-6 0-16,0-2-6 15,0-5-1-15,0-1-68 16,0-4-30-16,0-4 55 16,0-2 26-16</inkml:trace>
  <inkml:trace contextRef="#ctx0" brushRef="#br0" timeOffset="82385.6241">5675 15240 348 0,'-12'-3'132'0,"-3"3"-103"0,21 0 1 15,-6 0-8-15,6 3-11 0,3-3 1 16,3 0 6-16,0-3 6 15,6 3-13-15,0 0 3 0,3 0 0 16,-1 0-10-16,1 0-1 16,-3 0-49-16,3 0-20 15,-3 0 34-15,0-2 16 16</inkml:trace>
  <inkml:trace contextRef="#ctx0" brushRef="#br0" timeOffset="83108.5005">6148 15327 200 0,'0'-8'77'0,"0"14"-60"0,0-14 10 15,0 8 4-15,0 0-8 16,0 0 1 0,0 0-2-16,0 5-2 0,15-2-10 15,-3 5 7-15,-3 7 5 0,0 9 9 16,-3 13 5-16,-3 6-28 15,-3-4-13-15,0 1 12 16,0-6 5-16,0-4-2 16,0-7-1-16,-3-4-1 15,3-3 0-15,0-6-2 16,3 1 1-16,-3-11 16 31,0 0-15-15,0-11-3-16,3 1-4 0,-3-3 1 15,0-9-3-15,0-4 0 16,3-6 1-16,-3-2 0 0,0-1 0 16</inkml:trace>
  <inkml:trace contextRef="#ctx0" brushRef="#br0" timeOffset="83342.9221">6378 15359 436 0,'-6'19'162'0,"0"-11"-126"0,-3 10-8 16,6-13-11-16,-3 3-16 16,0-5-3-16,0 2-68 31,-6-5-12-16,0 0-10-15,3-2 49 16,0-1 24-16</inkml:trace>
  <inkml:trace contextRef="#ctx0" brushRef="#br0" timeOffset="84108.4828">6148 15364 196 0,'-3'6'74'0,"3"-1"-58"0,0-8 25 0,0 3 8 0,0-2-12 16,0-1-3-16,0 0-5 15,0 3-1-15,0-2-15 16,0-1 8-16,0-2 2 0,3 2-11 15,0-2-7 1,3-6-6-16,-3 6 0 16,6-3 1-16,0-3 2 15,3 1-3-15,9 5 0 16,3-1-1-16,-6 1 0 16,-1 2 2-16,-2 3 2 15,0 0-1-15,0 3 2 0,-3 2-4 16,0 3 0-16,-3 0-6 15,0 3 0-15,-3-1 14 16,-3 4 9-16,-3 1 2 0,-3 1 1 16</inkml:trace>
  <inkml:trace contextRef="#ctx0" brushRef="#br0" timeOffset="84217.6869">6312 15473 432 0,'-12'10'162'0,"9"-20"-126"0,-3 10-23 0,3 0-21 15,0 0-26-15,0 0-6 16,0-5-62-16,3-1-28 15,-3 4 67-15,3-4 32 0,3-2 24 16</inkml:trace>
  <inkml:trace contextRef="#ctx0" brushRef="#br0" timeOffset="84956.7869">6556 15311 248 0,'0'-7'93'0,"0"7"-72"16,0-11 11-16,0 8 3 16,0 1 1-16,-3-1 5 15,3 0-20-15,-3 1-9 16,0 2-8-16,-3 0 10 0,0 8 7 16,-3 2-12-16,-14 1-5 0,2 2-3 15,3 6-1-15,3-1 2 16,3 3 1-16,3 0-1 15,3 1 1-15,3-7-4 16,3 1 0-16,3-2 1 0,3-9 2 0,0-8-1 16,3 1 2-16,0-4-2 0,3-2 2 15,0-2-2-15,-3-3 2 32,0-1-2-32,0 1 2 15,-3 0 0-15,0 0 1 0,0 2-2 0,-3 3-2 31,-1 3-2-31,1-1 1 16,-3 4-1-16,0 2 0 16,3 5 2-16,0 3 0 0,3 3-3 15,0 2 2-15,0 5 1 16,0 1 0 0,6 7 0-16,-3-7 0 15,0 2-5 1,3-5-3-16,0-8-3 15,-3 5-74-15,0-8-30 0,0-2 58 16,2-11 29-16</inkml:trace>
  <inkml:trace contextRef="#ctx0" brushRef="#br0" timeOffset="85206.7257">6699 15327 280 0,'-3'-5'107'0,"6"13"-83"0,-3-5-3 16,0-1-4-16,0 9-2 15,0-3 3-15,3 5 13 0,-3 6 7 16,0-1-20 0,3 3-18-16,-3 0-9 0,3 1 10 15,0-4 6-15,-3-2-20 16,0-3-10-16,0-13-106 15,-3-5 67-15,3 0 28 16</inkml:trace>
  <inkml:trace contextRef="#ctx0" brushRef="#br0" timeOffset="85378.5557">6643 15221 384 0,'20'14'145'0,"-20"-17"-112"0,-3 3-6 0,3 0-10 0,0 0-22 16,0 0-4 0,0 0-170 15,12 5 91-31,0 3 32 16</inkml:trace>
  <inkml:trace contextRef="#ctx0" brushRef="#br0" timeOffset="85613.0307">6797 15322 236 0,'3'5'90'0,"6"3"-70"0,-12-2 120 31,6 15-91-31,0-3-35 16,0 1 9-16,0-1 4 15</inkml:trace>
  <inkml:trace contextRef="#ctx0" brushRef="#br0" timeOffset="85831.6776">6824 15491 440 0,'-6'-2'165'0,"9"4"-129"0,-6-2-5 0,3 0-8 16,-3 0-14-1,3-2-2-15,-3-1-1 16,0-5-4-16,6 0-2 0,0-5 1 16,3 0-1-16,-9-11 0 0,3 5 0 15,3 1 0-15,3 2-3 16,3 3 2-16,0 2-1 16,0 1 0-16,3 2-3 15,0 2 1-15,3 1-33 16,-1 2-13-16,1 1-65 15,0-1-27-15,6 3 77 16,-9 0 38-16</inkml:trace>
  <inkml:trace contextRef="#ctx0" brushRef="#br0" timeOffset="86556.0076">6285 15446 228 0,'3'0'85'0,"3"-5"-66"0,-9 8 27 0,3-3 9 16,0 0-14-16,0 0-3 15</inkml:trace>
  <inkml:trace contextRef="#ctx0" brushRef="#br0" timeOffset="86743.0586">6291 15444 554 0,'0'8'14'0,"0"-3"-9"16,0-5-10-16,-3 5-2 15,3 3 1-15,0-8 4 16,-3 5 1-16,0-2 1 16,0-3 4-16,0 0 5 15,3 3-3-15,0-3 2 16,0 5-21-16,-3-8-5 15,0 3-1-15,3 3 1 16,-2-3-49-16,2 0-22 16,0 0 45-1</inkml:trace>
  <inkml:trace contextRef="#ctx0" brushRef="#br0" timeOffset="109390.5389">8107 9223 132 0,'-3'-5'52'0,"3"5"-41"0,12-21-4 16,-9 16-5-16,0 2 2 16,-3 0 2-16,3 1 4 15,-3 2 4-15,0 0-8 16,0 0 3-16,0-3 2 0,0 0-6 15,0 3-1-15,0 0 0 16,0 0 0-16,0 0 0 16,0 6 2-16,0-4-3 15,0-2-2-15,0 0 4 16,0 0 1-16</inkml:trace>
  <inkml:trace contextRef="#ctx0" brushRef="#br0" timeOffset="109702.8604">8122 9208 236 0,'-3'5'88'0,"3"-13"-69"0,0 8 2 0,0 0-5 15,0 0-11-15,0 5-1 16,0-2 108 15,0-1-64-31,-3 1-21 16,3-3-10-16,0 0-5 31,0-3-1-31,3-4-1 31,6-1-6-31,3-3-3 16,3 3-3-16,-3 8 1 16,2-5-1-16,-2 5 0 15,3 5 2-15,0 16-3 0,-3-18 0 16,-3 2-1-16,-6 16 5 16,-6 0 1-16,-3 3 0 15,-3-3-2-15,-3 6 5 16,0-9 1-16,0 1-2 15,0-6-3-15</inkml:trace>
  <inkml:trace contextRef="#ctx0" brushRef="#br0" timeOffset="109921.5808">8161 9430 428 0,'14'-8'162'0,"-8"5"-126"0,12 11-6 0,-12-8-12 16,12 5-14-1,0-2-3-15,-3 0 2 16,0-3-2-16,-9 2-5 0,3-2 0 16,-3-5-14-16,0 8-5 15,-9-6-13-15,9 3-4 16,-6 0-81 0,-3 0-35-16,3-3 81 15</inkml:trace>
  <inkml:trace contextRef="#ctx0" brushRef="#br0" timeOffset="110483.9038">8214 9046 172 0,'-12'-3'66'0,"6"1"-52"0,0 4 17 15,0-4 24 1,6 2-30-16,-6 0 10 0,-2 2-28 16,-4 1-8-16,0 2 8 15,0 3 6-15,-3 3-6 0,-6 5-1 0,3 2 0 16,-6-2 12-16,10 3 8 15,-4-3-13-15,6 18-7 16,0-2 0-16,3 7 0 16,3-2-2-16,3 6-3 15,6-9 0-15,6 3 1 16,3-5-1-16,3 0 2 16,6-6-2-16,2-5 2 15,4-10-2-15,9-3-1 16,11-11 9-16,10-2 6 15,3-6-5-15,-13-5-3 16,-2-5 2-16,-6-5 4 0,-10-16 13 16,-5 2 8-1,-6-5-5-15,-6 3 0 16,-6 2-7-16,-6 3-4 0,-3 5-6 16,-15-2 0-16,3 7-7 15,-21 3-45 16,4-2 22-31,-4-1-27 0,12 12-39 16,0 4-19-16,3 3 46 16,7 3 26-16</inkml:trace>
  <inkml:trace contextRef="#ctx0" brushRef="#br0" timeOffset="111755.914">8863 9395 228 0,'-3'-5'85'0,"-6"24"-66"0,21-38 5 0,-9 6 1 0,-3 18-16 15,3-8-2-15,0 11 10 16,0 0 26-1,3 3-23-15,0-3 11 0,-3 8-8 16,3-3 1-16,-6 3-9 16,-3-3-4-16,6 3-6 15,0-3 1-15,0-2 3 0,-3-3 6 32,0 0-8-32,0-8 8 15,0 2-9-15,-3-4-1 16,3 2-3-16,-3-6-10 15,6 1 4-15,3-8-5 0,-3 2-2 16,3 1 2-16,3 2 3 0,-3-3 3 16,5 3 2-1,-2-5-2-15,3 5 2 0,-3 5-1 0,3 3 0 16,-3 0 4-16,3 6 1 16,-6-1 3-1,3 6-3 1,-6-1 5-16,3 1-5 0,-6 2 1 15,0 0-2-15,0-5 1 16,0 3-2-16,0-6-16 16,0 3 8-16,0-5-107 15,0 2 63-15,0-5-59 16,0 0 64-16,0-5 42 0</inkml:trace>
  <inkml:trace contextRef="#ctx0" brushRef="#br0" timeOffset="112003.4999">9173 9435 204 0,'3'0'77'0,"-15"-3"-60"0,15 14 21 0,-3-6 9 15,0 3-12-15,-3 0 11 16,6 5-26-16,3 1 2 16</inkml:trace>
  <inkml:trace contextRef="#ctx0" brushRef="#br0" timeOffset="112193.8863">9185 9517 532 0,'14'8'12'16,"-5"0"-6"-16,0 0 11 0,12-13 36 31,6-1-28-31,-9-4 7 16,-3 2-20-16,-3-5 6 15,-15-1 1-15,3 4 5 16,-18-3-11 0,0 5-7-16,-3 2-6 0,0-2-221 31,3 6 121-16</inkml:trace>
  <inkml:trace contextRef="#ctx0" brushRef="#br0" timeOffset="119314.5935">8053 9938 204 0,'0'-3'77'0,"0"3"-60"0,6 3 24 0,-6-3 8 16,0 0 23 15,-6 2-40-31,1 4-16 16,-4-4-17-16,-6 4-5 15,6-1 3-15,6 3 3 0,-6-3-17 32,18 8 8-17,0 1 3-15,3 1 2 16,-3-4 2-16,2 2 2 15,-2-2 0-15,-3-3 17 16,-9 2-9-16,0 6 23 16,-9-8 12-16,1 5-25 15,-16-5-11-15,6 14-24 16,0-25-7-16,0 0-8 16,0 3-3-16,4 13-75 15,2-20-30-15,6 4 75 16</inkml:trace>
  <inkml:trace contextRef="#ctx0" brushRef="#br0" timeOffset="119642.3595">8196 9872 160 0,'0'0'60'0,"0"2"-47"0,3 6 17 0,0-3 3 0,0 3-1 16,0 3 1-16,-3 2-18 15,-3 3-9-15,3 8-4 16,-3 2 17-16,3 3 10 0,-3-2-12 15,6 7-5-15,3-7-5 16,-3 5-2-16,-3-11-6 16,3 3-1-16,-3-14-92 15,0 3-41 1,-3-5 70-16</inkml:trace>
  <inkml:trace contextRef="#ctx0" brushRef="#br0" timeOffset="119814.2844">8116 10020 220 0,'3'-16'85'0,"-15"32"-66"0,24-43 3 0,-6 25-1 16,-3-1-15-16,0 0-4 15,3 1 25-15</inkml:trace>
  <inkml:trace contextRef="#ctx0" brushRef="#br0" timeOffset="120490.2919">8327 10022 148 0,'-3'3'57'0,"6"0"-44"0,-6-6-8 16,0 14-7-16,3-11-17 16,0-3-3-16,0 3 3 15,-3 0 3-15,3 8 14 0,0-11 8 16,0 9 20-16,-3-6 10 15,3 5 8-15,0 16 3 16,0-10-12-16,0 5-4 16,3 2-18-16,-9-7-8 0,6 2-3 15,0 0 15-15,-3 0 13 16,3 3-11 0,0-21-5-16,-3 18-4 15,6-2-4-15,-3-1-1 16,-3-2 5-1,3-2 4-15,0-4 8 0,-5-10-3 16,5-5-17 0,-6-11 12-16,9 11 5 15,0-8-8-15,2 8-1 16,4-3-8-16,0 2-2 16,-3 1 0-16,9 3 0 15,-3-1-3-15,6 3 0 16,-9 0-1-16,6 6 0 15,3-1-2-15,-6 3-1 16,2 3-56-16,-5-1-23 16,0 3 44-16,-3-2 21 15</inkml:trace>
  <inkml:trace contextRef="#ctx0" brushRef="#br0" timeOffset="120934.8476">8497 10062 192 0,'0'-5'74'0,"-3"-3"-58"0,3 18 1 16,0-10-6-16,0 8-3 0,3 14 2 15,-3-17 4 1,0 5 1-16,0 9-8 16,0-8 0-16,0 7 3 0,-3 3-6 15,6-2 0-15,0-6-2 0,0 3 1 16,3-6 2-16,0 1 4 15,-3-8 5-15,0-1 1 16,6-2 7 0,0 0-5-16,-3-23 0 15,0-1-8 1,-1 10-7-16,1-9-2 0,-3-1 0 16,3 5 0-16,-6-2 0 15,6 13 2-15,-6-5-3 16,3 13-2-16</inkml:trace>
  <inkml:trace contextRef="#ctx0" brushRef="#br0" timeOffset="121059.945">8625 10239 268 0,'9'11'101'0,"-3"2"-78"0,-3-15-101 0,3 4-53 15,0-7 60-15,6 8 36 16</inkml:trace>
  <inkml:trace contextRef="#ctx0" brushRef="#br0" timeOffset="121341.1391">8815 10025 212 0,'-17'-5'82'16,"5"13"-64"-16,3-14 31 15,-6 17-7 1,-3-6-4-16,3 9-18 16,3-4-8-16,3 9-7 15,0-6-4 1,6 11-3-16,3 7 1 0,0-7 3 16,12-8 1-16,9-3 1 15,-3-2 2-15,6-6-8 16,3-5-3-16,-7-13-26 15,-2 8-10-15,-6-6 19 16,6 1 11-16</inkml:trace>
  <inkml:trace contextRef="#ctx0" brushRef="#br0" timeOffset="121669.0676">8982 9935 244 0,'0'0'93'15,"0"3"-72"-15,0-1-6 0,3 4-8 16,-3-1-5-16,0 3 1 0,0 5 16 15,0 0 10-15,0 6-15 16,0-3-5-16,0 0 0 16,0 21-3-1,-3-21-3-15,0 15 1 0,0-7-19 16,0-3-97 0,0-5-30-1,-3 3 73-15</inkml:trace>
  <inkml:trace contextRef="#ctx0" brushRef="#br0" timeOffset="121903.4162">8881 10004 296 0,'-12'3'110'0,"21"-1"-86"0,-6-4 29 31,9-1-14-31,3 0-5 16,3 1-18-16,-1 2-10 16,4-6-2-16,0 4 1 15,0-1-2-15,0 0-101 0,-3 1-43 16,-3-1 79-16,-7-5 41 16</inkml:trace>
  <inkml:trace contextRef="#ctx0" brushRef="#br0" timeOffset="122684.4317">9289 10059 228 0,'-6'35'88'0,"33"-1"-69"0,-36-18 6 0,12 0 0 16,-6 3-10-16,-6 2 0 16,0-3-7-16,3 1-3 0,0-1-2 15,-3 1-3-15,3 2 3 0,0-5-2 16,3-3 2-1,-3-2 0-15,3-1 3 0,3-10 76 47,0 3-49-47,-3-3-15 0,3 0-13 16,-3 0-6-16,0-3-2 16,3-2 0-16,-3-3 2 15,3-8 0-15,0 8 1 0,6-5 0 16,0-6 2-16,-6-4-10 15,6-6-2-15,3-1 5 16,0 4 2-16,0 2 0 16,3 0 2-16,3 8 1 0,-3-2 2 15,2-1-1-15,1 6-1 16,0 0 3 0,3 8 0-16,-3-1 3 0,0 4 3 15,0 4-4-15,-3 4-3 16,0 4 1-16,-4-2 0 15,-2 0-4-15,-9 13 3 16,-5 3 3 0,-4-8 2-16,-3 5 1 15,-9-13-2-15,6 11-1 16,-6-6-10-16,3 3-4 16,1-6 5-16,2-7 1 15,9-11-46-15,0 16-19 16,3-8 23-16,6-5 14 0</inkml:trace>
  <inkml:trace contextRef="#ctx0" brushRef="#br0" timeOffset="123222.4955">9551 10046 192 0,'-3'-8'71'0,"9"8"-55"0,-3-5 11 16,-3 8 0-16,-3-6-4 15,0-2-2-15,0 5 2 16,0-3 2 0,-3 8-13-16,-3 6-7 0,-3 2-3 15,3 6-5-15,-3-6 2 16,3 11-1-16,0 2 0 0,6 1 2 15,0-4 0-15,0-4 0 16,3 0 0 0,0-12 2-16,6 1 3 15,3-8 2-15,0 6 3 0,0-17-3 16,3 8-2-16,-3 3 4 16,0-13 6-1,0-16-1 1,-3 5-6-16,-3 3-4 0,3 5-3 15,0 6-3-15,-3-6-1 16,0 8-3-16,-3 3 1 16,0 2-2-1,0 0 0-15,3 11 1 16,-3-8 4-16,5 16 1 16,1-8-2-16,-3 13 2 15,0 11 1-15,0-16 2 16,3-3-17-16,-3 3-4 15,0-5-86 1,-3-1-37-16,0-2 72 16</inkml:trace>
  <inkml:trace contextRef="#ctx0" brushRef="#br0" timeOffset="123456.6751">9720 10038 272 0,'-18'0'101'0,"13"6"-78"0,7-6-7 16,4 2-8-16,0 1-8 16,-9 2 0-16,3 3 4 15,9 0 5-15,-3 8-5 16,-6-8 5-16,0 16 3 0,0-6-6 16,3-2-5-1,3 5-2-15,-9-5-19 16,3-8-7-16,12 5-76 15,-12-7-33 1,-3 2 70-16</inkml:trace>
  <inkml:trace contextRef="#ctx0" brushRef="#br0" timeOffset="123644.1335">9762 9940 292 0,'-6'3'110'0,"-9"-6"-86"0,42 6-11 0,-27-3-9 15,6 3-24-15,0 2-4 16,0 0 10-16,0 3 7 16</inkml:trace>
  <inkml:trace contextRef="#ctx0" brushRef="#br0" timeOffset="124034.4742">9854 10054 228 0,'-3'-2'88'0,"0"20"-69"0,6-21-9 16,-3 17-8-16,3-6 0 15,-3 0 4-15,3 5 16 16,0 0 11-16,-3 3-17 15,0-3 5-15,3 6 0 0,0-1-7 16,-3-7-3-16,-3 2-4 0,3 0 0 16,3-5 9-1,-3-11-4-15,0 1-2 16,0-9 30 0,0 3-20-16,0-23-5 15,6 7-7 1,3-5-8-16,0 7-2 15,0 1-2 1,3 3 0-16,0 5-2 0,0 5-1 16,3-3-14-16,-1 8-4 15,-2 1 15-15,0-1 7 16,-3 3-93 0,-3 8 53-16,-6-8 16 15</inkml:trace>
  <inkml:trace contextRef="#ctx0" brushRef="#br0" timeOffset="125339.5445">8122 9996 172 0,'-3'8'66'0,"0"-11"-52"0,3 3 45 31,0 0-28-15,0 0-11-16,0 0-12 15,0 6-7-15,0-6 2 16,0 0 2-16,0 0-2 16,0 0-2-16,0 0 0 0,0 0 1 0,0 0 1 15,0 0 5-15,0 0 3 16,0 0-6-16,0 2-1 16,0-2-11-16,0 0-3 15,0 0 5-15,0 0 2 16,0-2 11-16,0 2 5 15,0-3 2-15,0 3 1 16</inkml:trace>
  <inkml:trace contextRef="#ctx0" brushRef="#br0" timeOffset="125636.3271">8149 10009 324 0,'15'0'121'0,"-9"-16"-95"0,2 22-6 0,-2-6-11 0,3 0-9 16,0 0 2-16,3 2-1 15,0 1-1-15,3-3 1 16,3 3 1-16,-6-3 1 0,0 0-1 15,3 2-2 1,-1-4 3-16,-5 2-2 16,0 0 2-16,0 0-2 15,-6 0 2-15,-3-3 0 16,6 0 1-16,-6 3-2 16,6 0-2-16,0-2 1 15,0 4-1-15,-6-2-3 16,0 0 2-16,0 0 1 15,6 0 2-15,-15 0-3 16,9 0 0-16,-3 0-8 16,3 0-4-16,0 3-13 15,-3-3-4-15,9-3 14 16,-9 3 8-16</inkml:trace>
  <inkml:trace contextRef="#ctx0" brushRef="#br0" timeOffset="132093.6919">8622 10313 140 0,'3'0'55'0,"-3"6"-43"0,3-9 5 16,-3 3 0-16,0 0 5 16,0-3 4-16,0 3 1 15,0 0 1-15,3 6-15 16,-3-6 8-16,0 0 2 0,0 0-7 16,0 2-4-16,0-2 1 15,0 0 4-15,0 0 0 16,0 0 1-16,-3 0 17 0,3 0 10 15,0 0-33-15,0 3-12 16,0-3-14-16,-3 0-3 16,0-3 25-16,3 3 13 15,-3 0-9-15,0 0-6 16,3 0 13 0,-3-2 11 15,-3-6-11-16,0 3-2-15,0-3-7 16,0 0 1-16,0 0-4 16,0 2 1-1,-3-7-7-15,6 5-1 0,0 6-2 16,0-6 0-16,3 0 0 16,-3 2-4-16,1-9 3 15,2 4-35-15,0 6-15 16,0 2-37-16,0 3-16 15,2-5 54-15,1-3 28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3T00:12:37.7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8116 4961 88 0,'15'-5'33'0,"-9"2"-18"0,3-2 2 0,-3 5 14 16,0-3-1 0,0 3 2-16,-3-3-12 0,3 3-4 15,-1 0-9-15,1 0-3 0,3 0 0 16,3 0 2-16,3 0 3 15,0 0 2-15,6-2 3 16,6-1-3-16,2 0 1 16,7 1-3-16,3-1 0 15,8 1-3-15,10-1 1 16,0 0-2-16,8 3 2 16,4 0-6-16,5 0-3 15,12 0 3-15,-5 0 3 16,5 0-1-16,3 0-2 15,9 0 0-15,1 0 1 16,-1 0-1-16,0 0 2 0,-3 0 0 16,7 0 1-16,-7 0-2 15,-3 0-2-15,0 0 1 16,-2 0-1 0,8 0 0-16,-9 0 2 0,-2 0-1 15,-4 0-1-15,3 0 1 16,3 0 1-16,1 0-1 15,-13 0 2-15,-2 0-2 16,-4 0 2-16,15 0-4 16,-5-2 0-16,-1-4 1 15,-3 4 2-15,-11-1-1 16,-9 0-1-16,-4 3 1 16,1 0-1-16,-4 0 0 15,-8-2 0-15,-6 2 0 0,-18 0 0 16,-4 0 0-16,4 2 0 15,9 1 0-15,-6 0 2 16,-3-3-3-16,-6 0 0 16,3 2 1-16,-7-2 2 15,-2 0-3-15,-6 0 0 16,0 0-4-16,0 0 1 16,0 0 2-16,0 0 1 15,-3 0-2-15,0 3 2 16,-5-3-1-16,-4 0-2 15,0 3 0-15,0-3 0 16,-6 0-2-16,-3 0-1 0,0 0-1 16,-3-3 0-16,1 0-11 15,-1 1-5-15,-6-4-60 16</inkml:trace>
  <inkml:trace contextRef="#ctx0" brushRef="#br0" timeOffset="1">5032 8340 104 0,'-3'2'38'0,"3"-2"-20"0,0 0 12 0,0 0 21 15,0 0 6 1,0 0 5-16,0 0-10 0,0 0-4 16,0 0-27-16,0 0-4 15,0 0-2-15,0 0-4 0,0 0 1 16,0 0-5-16,0 0-2 16,0 0 0-16,0 0 1 15,6 0-1-15,3 0 2 16,0-2-2-16,3-1 2 15,0 0-4-15,0-2 0 16,0 2-1-16,0 1 1 16,0 2 0-16,-1-5 1 15,4-1-5-15,0 6-1 16,0-2 1-16,0 4 0 16,3-4 1-16,3-1 2 0,-3 0-3 15,2 1 0-15,1-4 1 16,0 6 2-16,0 0-1 15,0-5-1-15,-3 0 3 16,-1 2 2-16,-2 0-2 16,-3 1 0-16,3-1-1 15,-6 3 1-15,0-2 0 16,-3 2 3-16,0 0-5 16,-3 0-1-16,0-3-5 15,0 0 1-15,-3 1-27 16,0-1-9-16,0-2-33 15,0-3-11-15,-6-3-46 16</inkml:trace>
  <inkml:trace contextRef="#ctx0" brushRef="#br0" timeOffset="2">5327 7760 88 0,'-3'0'33'0,"3"0"-18"0,0 0-9 0,0 0 11 0,0 0-3 15,0 0 2 1,3-2-3-16,-3-1 2 0,3 0-6 15,0-2-3-15,0 0 3 16,3-3 2-16,0 0-6 16,0-5 1-16,3 2 1 0,0 0-1 15,2-7-1-15,1-3-1 16,0 0 2-16,0 2-3 16,3 1 0-16,-3-1 1 15,-3 1 2-15,0-1 1 16,3 0 3-16,0-4-3 15,-3-4 1-15,0 3-5 16,2 1-2-16,1-4 2 16,0 1 0-16,-3-3-1 15,0 2 1-15,-3 1-2 0,3-1-1 16,-3-2 3-16,3 5 2 16,-3 0 2-16,0 1 1 15,0-1 0-15,0 0 0 16,0 0-2-16,0 3 1 15,0-8-4-15,-1 2-2 16,1 4 0-16,0-1-1 16,0 0 0-16,0 3 2 15,0 0 1-15,-3 0 3 16,0 2 1-16,0 0 3 16,0 4-1-16,0-1 0 15,0-3-1-15,0 3 0 16,-3-2-2-16,0-1 1 0,3 1-6 15,0-1-1-15,0 3 0 16,0-5 2-16,-3 3-3 16,3-1 0-16,-3 3 1 15,0-5 2-15,0-3-3 16,0 3 0-16,0 3 3 16,0 2 3-16,-3 0-2 15,3 0-2-15,0 0-3 16,-3 0 1-16,0 0 1 15,3 1 2-15,-3-1-1 16,3 2-1-16,0 1 1 16,-3 3-1-16,0-1 0 15,0 3 2-15,0 0-1 0,3 5 2 16,-3 1 0-16,3 2 1 16,-3 2-5-16,0 4 1 15,0 7-2-15,0 3 0 16,-3 2 0-16,0 1 0 15,-3-3 4-15,1 2 1 16,2-2-1-16,0 3 1 16,-3-6-4-16,3-2-2 15,3-6 2-15,0 0 0 16,3-2-2-16,-3-3 2 16,3 0-1-16,3-6-2 15,0-1 0-15,3-4 3 16,0-2-2-16,0-3 1 15,0-3 2-15,2-2 0 16,1 0 0-16,0 2 0 0,0 4-3 16,0-12 0-16,0 14 2 15,-3-3 2-15,0 5-2 16,3 1-2-16,0 7-1 16,3 1 3-16,0 7 0 15,-3 3 1-15,0 2 0 16,0 4 0-16,-4 1-3 15,4 1 2-15,-3-2 1 16,3-1 2-16,0-3-45 16,3-2-21-16,0-2-53 15</inkml:trace>
  <inkml:trace contextRef="#ctx0" brushRef="#br0" timeOffset="3">5366 7747 100 0,'-3'0'38'0,"3"0"-20"0,-3 3 1 0,3-3 18 16,0 0-5-16,0 0 1 15,0 0-7-15,-3 0-2 16,3 0-13-16,0 0-7 0,0 0 0 16,0-3-3-16,3 0 2 15,0 1 0-15,3-4 1 16,0 1 0-16,2 0 2 15,1-6-1-15,0 3 2 16,3 0-4-16,0 0 0 16,3 1 1-16,3-4 0 0,6 0-2 15,0-2 1-15,-1-3-2 16,1 0 2-16,0 0-4 16,3 1 0-16,-3-1 1 15,5 3 0-15,-2-3 0 16,0 2 2-16,-3 1 3 15,3 0 2-15,-1-6 1 16,4 4 0-16,-3-4 0 16,3 3 2-16,2 0 1 15,1 0 1-15,-3 1-6 16,-3 1-4-16,-1 1 1 0,1 0 0 16,-3 0-1-16,3 2 1 15,0 0-4-15,-4-2 0 16,1 0 1-1,0 2 2-15,3 1-1 0,-3-3-1 16,-1 2 1-16,-2 0-1 16,0 3 0-16,0 1 2 15,3-4-3-15,3 0 0 16,-1-2 1-16,1 3 0 16,-3-1 0-16,3-2 0 15,0 0 0-15,-7-1 0 16,4-2 0-16,-3 3 2 15,0 3-3-15,0-1-2 0,-3 0 2 16,-1 1 2 0,1-9 0-16,0 6 2 0,0-5-2 15,0 2-1-15,0 2 1 16,0 1-1-16,-1 0 0 16,-2 0 0-16,6-3 0 15,3 0 0-15,0 0-3 16,-3 0 2-16,-4 3 1 15,4 0 2-15,-3 0-1 16,0-1 2-16,-3 1 0 16,0 3 1-16,3-4-5 15,-3-2-1-15,2 1-2 16,-2 1 3-16,3 1 0 0,-3 0 3 16,-3-3-1-16,0 3-1 15,0 0 3-15,0-1 0 16,-3 1-1-16,0 0-2 15,-1 0 1-15,1-6-1 16,0-2 2-16,0 2 1 16,0 1 3-16,-3 2 1 15,0 0-3-15,0-2-1 16,0-1-1-16,-3 1 1 16,0 2-4-16,0 0 0 15,0 0 1-15,0 3 2 16,0 0-3-16,0-1 0 15,0 1-1-15,0 0 0 0,0 5 4 16,-3 0 1 0,0-3-1-16,0 3-4 15,0 1 1-15,0 1 1 16,0 4 0-16,0-1 0 16,0 0 2-16,-3 3-6 15,0 6 1-15,-3 2-1 16,-3-1 2-16,-3 4-1 15,0 2-1-15,0 0 3 16,0 6 2-16,0-6 0 16,3-2-1-16,1-1-2 15,2-2 1-15,-3-2-1 16,6-4-2-16,0 1 0 16,3-3 0-16,0 0-2 0,0-3 1 15,0-2-2 1,3-3 2-16,3-3 1 0,0-2-1 15,2 3 1-15,1-6 3 16,0 5 0-16,3-2 1 16,-3 2-3-16,0 3 2 15,0 3-1-15,0 8-2 16,0-1 3 0,0 6 0-16,0 3 3 15,-3 2-3-15,0 3 0 16,0 0 3-16,0 0 1 15,0-3-1-15,-3-2 1 16,-1-1-7-16,1-2-1 16,0-3-49-16,-3-5-21 0</inkml:trace>
  <inkml:trace contextRef="#ctx0" brushRef="#br0" timeOffset="4">4330 10435 108 0,'0'-8'44'15,"0"11"-24"-15,3 5-26 0,3 0 8 0,0 8 9 16,0 13 5-16,0 5 5 15,0 8 2-15,-1 3-10 16,-2 6-5-16,3 2-5 16,0 2 0-16,-3 1 2 0,3-3-2 15,-3-8-2-15,0-6-18 16,0-10-9 0,0-7-44-16</inkml:trace>
  <inkml:trace contextRef="#ctx0" brushRef="#br0" timeOffset="5">4226 10737 212 0,'-3'-3'82'0,"6"3"-44"0,3 0-42 0,0 0 13 16,5 0 1-16,7-2 4 15,9-1-5-15,3-2-3 16,6 2-3-16,5 0-25 0,1 1-9 16,-3 2-67-1</inkml:trace>
  <inkml:trace contextRef="#ctx0" brushRef="#br0" timeOffset="6">4583 10798 108 0,'3'13'44'0,"0"3"-24"0,3 8-13 0,-3-14 15 15,0 3-2 1,0-2 0-16,0 0 1 0,0 2-1 16,0 0-11-16,-3 0-1 0,0-7 2 15,0-1 0-15,-3-10 9 16,0-3-4 0,0-6-4-16,0-2-1 15,0-5-6-15,3 0-1 16,3 0-1-16,0 2-2 15,3 4-8-15,3-1-5 16,2 2-22-16,1 7-10 16,6 1-9-1,-3 4-38-15,0-1 15 16</inkml:trace>
  <inkml:trace contextRef="#ctx0" brushRef="#br0" timeOffset="7">4770 10790 44 0,'0'13'19'0,"3"-5"-10"0,-3 2 5 0,3-4 9 0,0-1 4 16,3 0 3 0,3 1-7-16,0-4 4 15,6-2-6-15,-3-2-9 16,0-4-3-16,0-2-5 16,-3 0-3-16,0 1 2 0,-4-4 0 15,-2 3 3-15,-3 0-3 16,-3 0-2-16,-5 0-5 15,-7 3 0-15,0 5-3 16,0 5 2-16,-3 6 1 0,3 5-1 16,0 2 1-1,3 3 0-15,3 1 7 16,6-1 3-16,3 5 1 0,6 1 1 16,3-9-7-16,12-2 0 15,0-3-30-15,6-7-13 16,3-4-22-1</inkml:trace>
  <inkml:trace contextRef="#ctx0" brushRef="#br0" timeOffset="8">5113 10742 140 0,'-24'-5'55'0,"12"7"-30"0,-3 1-29 0,6 2 10 16,-3 3 1-16,-6 6 4 0,-3 7-4 15,4 3-2-15,2-1-2 16,6 4 2-16,6-1 1 0,6-2 0 16,6-5-1-16,3-11-1 15,3-3 2-15,-1-10-5 16,1-3-3-16,3-6-2 16,0 1 3-16,-3-3-2 15,-3-2-1-15,-3-1 5 16,0 1 1-16,-3 2-3 15,0 3 1-15,-3 2 0 16,-3 3 0-16,3 8-3 16,-1 5 2-16,4 9-1 0,0 4 0 15,3 1 2-15,3 2 2 16,0 3 1-16,3-1 1 16,0-1-7-16,-3-7 0 15,3-1-37 1,3-6-50-16,-1-11 11 15</inkml:trace>
  <inkml:trace contextRef="#ctx0" brushRef="#br0" timeOffset="9">5342 10433 128 0,'-6'-11'49'0,"6"14"-26"0,0 2-34 0,0 3 8 0,0 8 5 15,3 15 6-15,0 4 8 16,3 10 2-16,0 0 4 16,0 2 1-16,0 4-12 15,0-4-4-15,0-2-1 0,-1 0-3 16,-2-5-2-16,0-8-29 16,0-3-14-16,-3-5-33 15</inkml:trace>
  <inkml:trace contextRef="#ctx0" brushRef="#br0" timeOffset="10">5196 10713 216 0,'0'-5'82'0,"6"5"-44"0,9-3-31 0,-6-2 20 16,3-1-1-16,5 1 4 15,7-3-21-15,6 0-7 16,3 3-2-16,0 0-19 0,-1-1-7 16,7 4-35-16,-9 2-16 15,-3 0-12 1</inkml:trace>
  <inkml:trace contextRef="#ctx0" brushRef="#br0" timeOffset="11">5514 10745 160 0,'0'2'63'0,"3"4"-34"0,0 2-25 16,3-6 15-16,0 4 4 15,3-1 3-15,3 0-7 16,3-2-1-16,0-1-11 16,0-2-2-16,3-2 1 0,-3-4-3 15,-4 1-2-15,1 0-3 16,-3-3 1-16,-6-3-6 15,-3 3-3-15,-6-2-1 16,0 2 1-16,-3 5-1 16,-5 6 2-16,-4 2 3 15,0 3 1-15,3 3 3 16,3 2 3-16,3 5 4 0,3 4 2 16,0-1 1-16,6 0 0 15,6 3-7-15,6-6 0 16,6 3-19-16,3-10-5 15,9-11-55 1,5-3-33-16,4-5 47 16</inkml:trace>
  <inkml:trace contextRef="#ctx0" brushRef="#br0" timeOffset="12">5884 10739 160 0,'-24'-5'60'0,"12"8"-32"0,-12 2-33 0,15 0 10 15,-6 6-1-15,-3 5 2 0,0 5 2 16,7 3 2-16,2 0-5 16,9-1 4-16,3 4 3 0,3-3 0 15,3-3 3-15,2-8-4 16,4-16 1-16,3-4-3 16,0-4 0-16,0-8-1 15,-3-2 2-15,-3-3-3 16,-3 1 1-16,-3-12-5 15,-3 1 0-15,-6-3-1 16,-3 0 1-16,0-8 2 16,-3 5 4-16,0 6 0 15,0 7 2-15,3 9-4 0,0 4-2 16,3 12-7-16,3 12-3 16,6 12 2-16,3 9 3 15,3 4-1-15,3 4-2 16,0 1-3-16,2 0 1 15,-2-3-28-15,6 0-11 16,3 3-65 0</inkml:trace>
  <inkml:trace contextRef="#ctx0" brushRef="#br0" timeOffset="13">6562 10694 140 0,'-9'-15'55'0,"6"12"-30"0,-3 6-27 0,3-3 11 16,-3 0-6-16,-3 2-2 16,-8 11-3-16,-4 1-1 0,-3 4 2 15,0 6 2-15,3 5 4 0,3 0 2 16,10-2 1-16,5-1 0 16,6 3 2-16,2-5-1 15,4-13 2-15,6-3-2 16,0-8 2-16,0-8-4 15,0 0 1-15,-3-3 1 16,0-5 5-16,-3-2-4 16,0-1 2-16,-3 1-5 15,-3-1 1-15,0 3-3 16,-3 0 0-16,0 6-6 0,3 2 1 16,-3 3-5-16,2 2 1 15,-2 3 2-15,6 8 1 16,0 2-2-16,3 4 0 15,0 2 2-15,0-1 2 16,0 1-16-16,0-2-6 16,0-4-34-1,6-2-57-15,6-3 18 16</inkml:trace>
  <inkml:trace contextRef="#ctx0" brushRef="#br0" timeOffset="14">6803 10663 80 0,'-3'0'33'0,"0"2"-18"0,-3 1 13 16,3 0 19-16,-3 5-9 15,-2 2-4-15,-1 1-12 16,0-1-3-16,0-2-11 15,3 0-5-15,0 0-2 0,6 3-1 16,6-1 2-16,6 4-3 16,3-1-2-16,2 3 4 15,-2 0 1-15,0-1-3 16,-6-1 1-16,-3-1 6 0,-9-3 6 16,-6 1 0-1,-6-3 3-15,-6-3-8 0,1 1-4 16,-4-4-11-16,0 1-5 15,3-3-35 1,3 0-14-16,6 2-23 16</inkml:trace>
  <inkml:trace contextRef="#ctx0" brushRef="#br0" timeOffset="15">7190 10745 116 0,'-3'0'44'0,"3"2"-24"0,3 4-8 0,-3-1 13 16,3 3 6-16,0 8 4 15,3 8-6-15,0 2-1 16,0 11-15-16,0 0 3 0,-3 0 2 15,-3-2-10-15,-3-6-2 16,-3-3-6-16,-3 1-1 16,-3-6-23-16,-6-8-12 15,-5-5-43-15,-1-3-44 16,0-7 43-16</inkml:trace>
  <inkml:trace contextRef="#ctx0" brushRef="#br0" timeOffset="16">7086 10657 208 0,'15'-15'79'0,"-12"15"-42"0,0-6-37 15,3 4 16-15,0-1-14 16,0 3 0-16,0 0-33 16,0 0-14-16,3 3-41 15,0 2-16-15</inkml:trace>
  <inkml:trace contextRef="#ctx0" brushRef="#br0" timeOffset="17">7300 10763 132 0,'0'13'49'0,"0"1"-26"0,3 7-20 0,0-11 12 15,0 6 6-15,0 0 5 16,3 5-10-16,3-2-2 15,0 2-8-15,3 0 5 0,0-8 2 16,0-2 0-16,3-3 2 16,-3-11-2-16,0-5 2 15,-1 0-6-15,1-5-3 0,-3-5-3 16,0-1 0-16,0-2-4 16,-3 0 0-16,-3 0 3 15,0 5 1-15,-3 3-4 16,3 2 1-16,-3 3-5 15,0 3 1-15,0 5-3 16,0 5 2-16,3 8 1 16,0 3-1-16,3 3 4 15,0-1 0-15,3 3-2 16,3-2 0-16,0 2-27 16,2 0-10-16,1-5-44 15,3-5-27-15,6-14 49 16</inkml:trace>
  <inkml:trace contextRef="#ctx0" brushRef="#br0" timeOffset="18">7768 10750 236 0,'-15'-11'90'0,"9"9"-48"0,-6-1-38 0,9 3 21 16,-3 0-10-16,-3 0 0 15,3 0-12-15,0 3-1 16,6-1-2-16,3 4-3 0,6 4 2 15,3 4 1-15,0 4 0 16,0 3 0-16,-3 0 0 16,-3-2 4-16,-6-1 5 15,-3 4-3-15,-9-4 2 16,-3 1-1-16,-6-1 1 0,0-5-4 16,0-10-3-16,7 0-14 15,-1-3-4 1,6-8-29-16,3-3-10 0,6-7-53 15</inkml:trace>
  <inkml:trace contextRef="#ctx0" brushRef="#br0" timeOffset="19">7937 10417 168 0,'-3'-6'63'0,"9"9"-34"0,-3 5-38 0,3 0 9 15,-3 10 11-15,3 14 9 16,-3 5 6-16,3 3 4 16,0 2-16-16,-3 3-1 0,3 0 0 15,0 0-3-15,0-5 0 16,-3 0-17-16,-3-3-6 16,0-6-39-16,0-4-17 15</inkml:trace>
  <inkml:trace contextRef="#ctx0" brushRef="#br0" timeOffset="20">7842 10689 208 0,'27'-16'77'0,"-3"14"-42"0,11-6-39 16,-14 5 13-16,3 0-5 15,3 1 0-15,6-1-24 16,-1 0-12-16,1 1-54 16,3-1-22-16</inkml:trace>
  <inkml:trace contextRef="#ctx0" brushRef="#br0" timeOffset="21">8539 10358 172 0,'-3'-2'66'0,"6"4"-36"0,3 6-42 0,0 0 10 15,-1 8 11-15,-2 11 8 16,0 10 6-16,0 8 1 16,0 0-13-16,0 0-2 0,3-3 1 15,-3 0-6-15,0-2-2 16,0-3-12-16,-3-5-6 15,0-6-47 1,0-5-54-16,0-7 28 16</inkml:trace>
  <inkml:trace contextRef="#ctx0" brushRef="#br0" timeOffset="22">8366 10671 272 0,'12'-6'101'0,"-3"4"-54"0,18-1-57 15,-7 0 16-15,7 1-6 16,6-1 0-16,6 0-29 16,5 1-10-16,1 2-67 15,-3 0-29-15</inkml:trace>
  <inkml:trace contextRef="#ctx0" brushRef="#br0" timeOffset="23">8833 10687 228 0,'-15'-3'88'0,"18"13"-48"0,0-2-49 0,0-2 12 16,3-1 4-16,0 0 5 15,3-2 3-15,3 0 1 16,3-6-8-16,3 0-5 0,0 1 0 15,-3-6-2-15,-1 0 2 16,-2 0 0-16,-3 0 1 16,-3 0-7-16,-6 0-2 15,-6-3-9-15,-3 3-4 16,-6 3 1-16,1 5 2 0,-1 3 4 16,0 2 5-16,-3 3 3 15,3 5 4-15,3 3 9 16,3 0 5-16,6 3 2 15,0 2-1-15,6 0-6 16,3 0-2-16,3-2-6 16,3-4-2-16,3-1-20 15,9-4-7-15,6-4-32 16,2-6-13-16,4-3-11 16</inkml:trace>
  <inkml:trace contextRef="#ctx0" brushRef="#br0" timeOffset="24">9262 10687 236 0,'-6'-3'90'0,"3"16"-48"0,0-5-49 0,0 0 16 15,-3 0 3-15,-3 3 7 16,-3 2-10-16,-3 3-5 16,1-1-2-16,-4 1-2 0,-3 0 2 15,3-3-19-15,0-2-6 16,3-3-32-16,3-3-13 15,3-5-19 1</inkml:trace>
  <inkml:trace contextRef="#ctx0" brushRef="#br0" timeOffset="25">9006 10742 172 0,'-3'-8'66'0,"6"8"-36"0,0 0-20 0,-3 0 17 0,6 3 4 15,3-1 4-15,3 4-6 16,3 2-1-16,2 2-15 15,4 1-6-15,3 2-2 0,0 0-3 16,0-2-2-16,0-1-37 16,-1-2-15-16,1-5-56 15,0-3-30 1,6-3 66-16</inkml:trace>
  <inkml:trace contextRef="#ctx0" brushRef="#br0" timeOffset="26">9509 10382 204 0,'-6'-24'77'0,"6"22"-42"0,0 2-43 0,0 0 10 15,3 5 1 1,0 6 5-16,3 7 9 0,0 9 4 16,0 12-10-16,0 6 4 0,0 6 5 15,-3-4-7-15,0 1 0 16,0-3-7-16,-3-3-2 15,0-5-7-15,0-5 0 16,0 0-28-16,0-6-11 16,0-5-26-16,0-5-7 15</inkml:trace>
  <inkml:trace contextRef="#ctx0" brushRef="#br0" timeOffset="27">9250 10657 232 0,'-6'-8'88'0,"12"6"-48"0,18-1-47 15,-9 3 14-15,17 0 8 16,13-2 10-16,6-1-9 16,11 0-1-16,4 1-9 15,-1-1-8-15,1 0-2 0,-7-5-91 16,-2 0-64-1,-1 1 56-15</inkml:trace>
  <inkml:trace contextRef="#ctx0" brushRef="#br0" timeOffset="28">4791 10440 64 0,'0'-2'24'0,"3"2"-12"0,0 0-3 16,-3 0 9-16,0 0-2 15,0 0 3-15,0-3-4 16,0 1-1-16,0-1-4 16,0-2-1-16,0-1-1 15,-3-2 0-15,3 0-4 16,-3 0-1-16,3 1-1 0,-3-4-2 15,0 0 3-15,0 1 0 0,0-1 1 16,0 1-2-16,0-4-2 16,-3-1 1-16,0 1 1 15,3-2-1-15,0 1 2 16,-3-1-2 0,1 0-1-16,-1 0-2 0,3 0 1 15,0-2 1-15,0 2 0 16,-3-6 0-16,3 1 0 15,-3 0 0-15,3 3 0 16,0-1-3-16,0 1 2 16,0-4 1-16,3 1 2 15,0 3-1-15,0-1 2 0,0 1 0 16,0 2 1-16,0 3-5 16,0-1-1-16,0 1 1 15,0 0 0-15,0-3 3 16,0 0 1-16,0 0-4 15,0 0-1-15,0 1-2 16,0-1 3-16,3 0 0 16,-3-3 3-16,0 3 1 15,0-5 1-15,3-3-5 16,0 1-1-16,-3 1 1 16,0 4 0-16,0-1 1 15,0 1 0-15,0 2 2 16,3 0 3-16,-3-2-7 0,0 2 0 15,3 0 0 1,-3 3 1-16,0-1 1 0,0 1 0 16,0 3 2-16,0-1 1 15,0-2-4-15,0 0-1 16,0 2 3-16,0-5 3 16,0 0-1-1,0 0-4-15,0 3 0 16,0-3 5-16,0 3 2 15,0 0-2-15,3 0-1 16,0-3-1-16,-3 2-2 16,0-7 1-1,0 0-1-15,3 3 0 0,-3 2-3 16,0 0 2-16,0 3 1 16,3-1 0-16,-3 1 0 15,3 0 0 1,0 0 0-16,0-1 2 0,-3 4-1 15,3-1-1-15,0 1 1 16,-1-1-1-16,-2 1 0 16,0-1 0-16,3 3-3 15,-3 0 2-15,0 0 1 16,0 0 2-16,0 0-3 16,3 0 0-16,0 0 1 15,0-2 2-15,0-1-1 16,-3 1-1-16,0-1 1 0,3 0-1 15,0-2 0-15,-3 0 2 16,0 2 1-16,0-2 3 16,0 3-5-16,0-1-1 15,0 0 0-15,3 1 2 16,-3-1-1-16,3 1-1 16,0-4-2-16,0-1 1 15,0-1 1-15,0 0 0 16,-3 3 0-16,3-1 0 15,0 1 0-15,-3 0 2 16,6 0-1-16,-6-1 2 16,6 1-4-16,0 0 0 15,-3-3 1-15,3 6 0 0,-3-1-3 16,3 0 2-16,0 1 1 16,0 2 2-16,0 0-1 15,0 0-1-15,0 0 1 16,0 3-1-16,0-1 0 15,-1-1 0-15,-2-7 2 16,3 4 1-16,-3-1-4 16,0 3 1-16,0 0-2 15,0 0 0-15,0 3 2 16,0 0 2-16,-3-1-1 16,0 4-1-16,0-1 3 15,0 1 0-15,-3-1-4 0,0 3-1 16,-3 0 1-1,-6 5 0-15,-2 3-2 16,-1 0 2-16,0 0 1 0,-3 0 2 16,3 0-3-16,3-3 0 15,3 0 1-15,0-2 0 16,0 0 0-16,6-1 2 16,0-2-3-16,3-2-2 15,3-1-1-15,6-2 3 16,6-3-2-16,0-3 1 15,3 1 2-15,0-1 0 16,-3 3-3-16,0 0 2 16,-1 3-1-16,-2 0 0 0,-3 2 0 15,-3 3-2 1,0 3 3-16,0 5 0 0,-3 2 1 16,0 3 0-16,0 1 0 15,-3-1 0-15,3 0 0 16,0 0 0-16,0-2 2 15,0-1 1-15,0 1-1 16,3 0 1-16,0-1-24 16,0 1-11-16,3-1-38 15</inkml:trace>
  <inkml:trace contextRef="#ctx0" brushRef="#br0" timeOffset="29">5333 11057 56 0,'-3'-3'24'0,"3"6"-12"0,0-3-8 0,0 0 10 16,0 0-10-16,0 5-2 15,0 3 0-15,3 0 3 16,0 8-2-16,0 3 0 16,0-1-1-16,3 1-2 15,0 4 1-15,0 4 1 16,0 2-1-16,0 3-1 16,0 13 3-16,-1-3 0 15,1 3-1-15,0 0 1 16,-3-3-2-16,-3-2-1 0,0 0 3 15,-3-1 0 1,-3-2-1-16,0-2 1 0,-2 2 7 16,-4 3 3-16,0-3-2 15,0-3-1-15,-6 0-6 16,3-7-3-16,0-1 0 16,-3-2 1-16,0 0-1 15,1 0-1-15,-1 0 3 0,-3-3 0 16,0-3 1-16,-3 1 0 15,3-3 2-15,1-3-1 16,-1 0 2-16,3 0-4 16,0 1-2-16,0-1-3 15,0 0 1-15,0 0 3 16,1 0 1-16,-1 1-4 16,0-1 1-16,0 3 0 0,3 0 0 15,-3 5 0-15,3-3 2 16,-2 1-1-16,2 2 2 15,0-2-4-15,-3-1-2 16,3 3 2-16,-3 3 2 16,0 0 0-16,0 0-1 15,1-1-2-15,-4 1 1 16,-3 0 1-16,3 3 0 16,3-1 0-16,-3 0 0 15,4 4 0-15,-1 4 0 16,3-5 4-16,0 0 2 0,0-2-7 15,0-1-1-15,3-5-2 16,0 0 2-16,0 6 5 16,1 2 3-16,-1-3-7 15,0 1-4-15,3-1 0 16,0 3 3-16,0-2 1 16,-3 2 3-16,0 3-1 15,-3 0-1-15,0-1-2 16,3-2-1-16,1 0 2 15,-1 1 2-15,3-1 0 16,0-5 2-16,0 2-4 16,-3 0 0-16,0-2 1 15,3 0 2-15,-3 0-1 0,0 0-1 16,0-1 1-16,-2 1-1 16,-1 0 0-16,-3-3 0 15,0 8 0-15,3 6 2 16,3-6-3-16,0-5 0 15,0-3 1-15,0 3 2 16,1-1-1-16,-4-1-1 16,0-1-2-16,0 13 1 15,3-5 1-15,-3 0 2 16,3-2-1-16,0-1-1 16,0 1 1-16,3-3-1 15,0-1 0-15,1 7 2 0,-4 1-3 16,0 1-2-1,-3 0 2-15,3-6 0 0,0 1 1 16,3 2 2-16,0-3-1 16,0 1 2-16,0 2-2 15,0-3-1-15,3-2-2 16,-2 0 1-16,2 0 1 16,0 0 2-16,0-1-3 15,0 1 0-15,0 3 5 16,0 2 2-16,0-5-2 15,3-1-1-15,-3 1-1 16,0-3-2-16,3 0-2 16,-3 3 1-16,0-3 1 15,0 6 0-15,0-1 0 0,0-2 2 16,0 0-3-16,-6 0 0 16,3-3 3-16,-5 0 1 15,2 0-4-15,3-2 1 16,0-1-2-16,0-2 0 15,0 0 4-15,3 5 3 16,-3 8-4-16,3-5-1 16,-3-3 0-16,0 1 2 15,0-1-1-15,3-3-1 16,-3 1 1-16,0-1-1 16,1 6 0-16,2 3 2 15,-3-6-3-15,3 0-2 16,-3-3 4-16,3 1 1 0,-3-1 0 15,3-2 1-15,0 3-4 16,0-1 0-16,0 1 1 16,0-3 2-16,0 2-3 15,0 3 0-15,3 3 3 16,-6-3 3-16,3 1-2 16,0-1-2-16,0 0-5 15,-2 3 0-15,-1 0 4 16,0 5 4-16,0 0-1 15,3-3-2-15,0-2 0 16,0-3 1-16,0-2 3 16,3-3 2-16,-3-1-6 15,3-1 0-15,0-1-1 16,0-5 2-16,-3 5 1 0,0-2 3 16,3-3-8-16,-3 0-3 15,3-1 5-15,0-1 1 16,0-4-2-16,0-2 1 15,0-2-5-15,0-4-1 16,3-4-4-16,0-6 1 16,0-5 3-16,3-6 1 15,-3-4 3-15,0 2 1 16,0-1 3-16,0 7 1 16,0 1-4-16,3 1 1 15,-3 8-2-15,0 5 0 16,0 0 2-16,0 3 0 0,0 2-3 15,0 3 2-15,0 6 1 16,0 7 0-16,0 5 0 16,0 14 0-16,-3 2 2 15,0 3 3-15,0 1-2 16,0-4 0-16,3 0-1 16,0-7 1-16,0-6-2 15,3-5-1-15,3-3 3 16,0-5 0-16,0-3 1 15,0-10 2-15,0 0-3 16,3-3 0-16,0 5-1 16,6-7-2-16,-3 4-2 15,6-4-1-15,-3-1-12 16,2-2-2-16,4-6-63 16</inkml:trace>
  <inkml:trace contextRef="#ctx0" brushRef="#br0" timeOffset="30">2740 16462 80 0,'0'-2'33'0,"3"4"-18"0,0-2-18 0,-3 0 8 15</inkml:trace>
  <inkml:trace contextRef="#ctx0" brushRef="#br0" timeOffset="31">2758 16465 142 0,'12'3'8'16,"0"-1"-6"-16,3 1-4 15,0-3 1-15,0 3 2 16,-1-3 0-16,4 0 2 16,0 2 0-16,3-2 3 15,3 0 3-15,0-2 2 16,2-1-5-16,-8 0-2 15,3 3 2-15,3-2 1 16,0-1-1-16,3 0 1 16,-4 3-2-16,1-2 0 0,-3-1-3 15,3 3 1-15,3 0 0 0,-4 0 1 16,1 0 0-16,0 0-2 16,0 0 1-16,0 0 0 15,0-5 1-15,2 5-7 16,1-3 0-16,-3 3 3 15,0-2 4-15,0-1-3 16,2-2-3-16,1 5 1 16,0 0 2-16,0 0-2 15,-1 0 0-15,4 0 1 16,-3 0 2-16,0 0-1 16,0 0-1-16,-1 0 1 15,-2 0 1-15,0 0-3 16,3 0 0-16,0 0 1 15,2-3 0-15,-5 3 0 16,0-5 2-16,0 5-3 16,0 0 0-16,-1 0 1 0,-2 0 0 15,0 0 2-15,0 0 3 16,-3 0 0-16,3 0 0 16,2 0-3-16,1 0 1 15,0-6-4-15,-3 6 0 16,0-2 1-16,-3-1 0 15,-1 3 0-15,-2 0 0 16,0 0 2-16,-3 0 1 16</inkml:trace>
  <inkml:trace contextRef="#ctx0" brushRef="#br0" timeOffset="32">4610 17066 48 0,'-9'-3'19'0,"12"3"-10"0,6 0-6 0,-9 0 7 15</inkml:trace>
  <inkml:trace contextRef="#ctx0" brushRef="#br0" timeOffset="33">4627 17063 117 0,'12'0'24'16,"6"-5"-9"-16,0 5-5 15,3-6-4-15,0-2 1 16,8 1-2-16,1-4 2 15,3 3-2-15,3-11 0 16,-1 1 1-16,1-3 1 16,6-3-3-16,0 0-1 15,-1-2-1-15,1-3-2 0,-3 2 1 0,2-5-1 16,-2 3 0 0,0 0-3-16,-1 0 2 0,1-3 3 15,-3 6 3-15,-1-1-4 16,4 1-1-16,0 0 0 15,-6 2 2-15,-4-3-1 16,1 1 2-16,-3-1-2 16,0-4-1-16,-1-9 1 15,1 5 1-15,0-2-1 16,-3-2-1-16,0 7 1 16,-1 0 1-16,1 3 1 15,0-3 3-15,0-2-5 16,0 2-1-16,-3 1 2 15,-1-1 3-15,1 0-2 16,0-5-2-16,0 3 0 0,0-1 1 16,0 1-1-16,-4-3-1 15,1 5 1-15,-3 0-1 16,0 3 6-16,0 0 6 16,0 0-6-16,-3-3-1 15,0 6-3-15,-3-3 1 16,2 2 0-16,1-5 1 15,-3-5-5-15,0 6 1 16,0-1-2-16,0 3 0 16,-3 0 4-16,0 2 1 15,0 3-1-15,3 3-2 16,-3 5 1-16,-3 3-1 0,0 0 0 16,0 5 2-16,-3 0-6 15,0 3 1-15,-3 2-6 16,0 6 1-16,-3 5-1 15,-9 2 1-15,3 3 2 16,0 3 2-16,3-2-1 16,3-1 4-16,0-3 0 15,0-2 1-15,3-2 2 16,3-4 1-16,0-2 1 16,3-5 2-16,6-6-3 15,3-2-2-15,0-3 0 16,0 0 1-16,6-2-1 15,-3-1-1-15,0 1 5 16,-3 2 4-16,-1 8-3 0,1 3-1 16,0 2-2-1,3 6-3-15,0 2 3 0,0 3 0 16,0 5-1-16,0 3-2 16,-3 0-8-16,2 0-5 15,7 2-70 1</inkml:trace>
  <inkml:trace contextRef="#ctx0" brushRef="#br0" timeOffset="34">4860 17058 64 0,'6'-6'24'0,"-3"6"-12"0,5-2-5 0,-2 2 7 0,0-3-5 16,3 0-1-1,3-2 2-15,3 0 4 0,3-3-8 16,0 5-1-16,0-2-1 15,0 0 2-15,2 2-1 16,4-2 2-16,0-1-2 16,3 4 0-16,0-3-1 15,-1-3 0-15,4-3-2 16,0-2 1-16,3 0-2 16,-1-1-1-16,1 1 3 0,3 0-2 15,0-6 2-15,-1 3 0 16,7 1 3-16,-6-7-3 15,-1 4 0-15,1-3-1 16,-3 0 1-16,3-1 2 16,-4 1 2-16,1-5-1 15,3 5-1-15,-1-3-3 16,4-3-2-16,-3 9 3 16,3-3 0-16,-1 2 1 0,-2-7 0 15,3 7 0-15,-4-5 2 16,1 1 1-16,0-1 1 15,-3-11-2-15,-1 4 1 16,4-1-2-16,3-3 2 16,-4 6-4-16,-2-2-2 15,6 1 0-15,-3 1-1 16,-1 6 0-16,-5-4 2 16,0 9 1-16,-3-6 1 15,-1 3-2-15,1-3-2 16,3 0 1-16,-3-2 1 15,0 4-1-15,-1-15 2 0,1 6 0 16,3-1 1 0,-3 3-2-16,0-3 1 0,-7 6 0 15,1-1 3 1,-3 1-1-16,0 2 2 0,0-3-4 16,0 1 0-16,-1-1-1 15,1 1-2-15,0-1 1 16,0 1 1-16,0-6-3 15,0 1 0-15,3-1 1 16,-4-3 0-16,1 6 0 16,0-2 0-16,-3-1 0 15,-3 3 2-15,0 5 1 16,-3-3 1-16,0 1-5 0,0 2 1 16,0 3 0-16,-3 2 0 15,0 4-3-15,-1 1 2 16,-2 4 3-16,0 2 1 15,0 0-4-15,-3 5-1 16,-3 1-6-16,-3 4 0 16,-5 4-1-16,-7 1 1 15,0 1 5-15,-3 0 3 16,3 0-1-16,0 0 0 16,3-2-1-16,3-1-2 15,4 0-2-15,-1-2 1 16,3-1-4-16,6-2 1 15,3 0 4-15,3 0 2 0,6-2-3 16,2-6-1-16,4-3 3 16,-3 1 1-16,0-1 2 15,0 3 0-15,-3 0 0 16,0 3 0-16,0 2 0 16,0 6 2-16,-1 5 1 15,1 2 3-15,-3 4-3 16,0-1-2-16,0 0 2 15,-3 0 2-15,0 1-11 16,0-1-3-16,0 0-45 16,3 0-56-1,0 0 22-15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3T00:12:57.5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17900 8 144 0,'3'-19'55'0,"0"16"-30"0,3 3-1 15,-3 3 22-15,-3-3-17 16,3 5-5-16,0 3-4 15,0 3-1-15,0 10-10 16,-3 5 3-16,-3 11 2 0,0 3-1 16,0 5 2-16,0-3-6 15,0-2-3-15,0-5-3 16,3-6 0-16,0-8-22 16,3-5-9-16,0-6-28 15,3-7-12-15,0-6-33 16</inkml:trace>
  <inkml:trace contextRef="#ctx0" brushRef="#br0" timeOffset="1">18067-37 236 0,'-6'2'88'0,"6"1"-48"0,-3 18-31 0,3-10 19 15,-3 2-3-15,0 11 0 16,3 7-12-16,0 6-3 16,0 3-6-16,0 2-5 0,3-2 0 15,0-3-1-15,0-5 0 16,0-6-25-16,3-7-9 16,-3-3-26-16,0-6-9 0,0-2-24 15</inkml:trace>
  <inkml:trace contextRef="#ctx0" brushRef="#br0" timeOffset="2">17840 135 200 0,'-26'-6'77'0,"14"9"-42"0,6-3-4 0,6 0 29 15,0 0-8 1,0 0-3-16,3-3-22 16,3 1-8-16,9-6-12 0,5-3 4 15,10 0 2-15,3 4-9 0,0-4-4 16,5 3-9-16,4 0-3 16,-6 5-22-16,-4 1-8 15,-2 2-24-15,-9 2-9 16,-6 1-39-1</inkml:trace>
  <inkml:trace contextRef="#ctx0" brushRef="#br0" timeOffset="3">17837 256 248 0,'-17'-8'93'0,"14"8"-50"0,9 6-30 16,-3-4 22-16,2 4-9 15,7-4-3-15,6-2-9 16,9 0-1-16,3-2-8 16,0-1-5-16,5-2-1 0,7-1-28 15,-3 1-13-15,-4-6-51 16,1 6-63 0,3 0 46-16</inkml:trace>
  <inkml:trace contextRef="#ctx0" brushRef="#br0" timeOffset="4">18412 272 196 0,'-3'0'74'0,"3"13"-40"0,3-2-22 0,0-8 19 0,0 2-3 16,-3 5 3-16,0 1-13 16,0 2-5-16,0 3-8 15,0 0-4-15,0 0 0 0,0 0-1 16,0-3 0-16,0 0-33 16,-3 0-13-16,0-2-30 15,0-6-50 1,0 1 33-16</inkml:trace>
  <inkml:trace contextRef="#ctx0" brushRef="#br0" timeOffset="5">18421 60 228 0,'-6'-5'88'0,"9"5"-48"0,0 0-58 0,-3 0 9 15,12 3-37-15,3 2-10 16,2 0-22-16,10-2-6 16</inkml:trace>
  <inkml:trace contextRef="#ctx0" brushRef="#br0" timeOffset="6">18832-85 204 0,'-21'-16'77'0,"12"8"-42"0,-12-5-26 0,12 5 22 16,-3 8-2-16,-3 3 5 0,0 2-18 16,-2 8-7-16,-1 8-6 15,3 6-5-15,3 7 1 0,6 16-1 16,3 3-2-16,3 0 3 16,3 0 0-16,3-5 1 15,-3-6 2-15,0-5-17 16,0-2-4-16,-3-14-40 15,0-5-16-15,-3-6-19 16</inkml:trace>
  <inkml:trace contextRef="#ctx0" brushRef="#br0" timeOffset="7">18519 190 264 0,'-6'-3'101'0,"12"1"-54"0,12-6-50 0,-3 3 16 15,9-1-3-15,2 1 4 16,4 0-13-16,3-1-2 16,0 4 0-16,-1 2-40 0,1 2-14 15,-3 4-57 1</inkml:trace>
  <inkml:trace contextRef="#ctx0" brushRef="#br0" timeOffset="8">19117 174 164 0,'-6'-8'63'0,"6"6"-34"0,0-4-12 16,-3 6 22-16,0-2-2 16,-3 2 2-16,-5 0-17 15,-4 5-8-15,-3 6-8 16,0 2-7-16,-3 16 0 0,-3 3 1 15,3 2 0-15,7 3-3 16,5-3 0-16,6-2-1 16,6-5 0-16,3-6 3 15,6-5 2-15,2-6 2 16,4-4 3-16,0-9 3 0,3-8 5 16,-3-4-6-1,-3-7 0-15,-3-15-2 0,-6-2-1 16,-3-6-3-16,-6-3 1 15,-3 0 0-15,0 3 1 16,0 3-5-16,0 5-1 16,0 8 1-16,3 2 0 15,0 9-2-15,0 7 2 16,3 6 1-16,6 10 0 16,3 6-3-16,0 10 2 15,3 16 1-15,2 5 2 16,1 1-1-16,0 4 2 0,-3-4-4 15,0-6 0 1,0-5-21-16,3-6-8 0,0-7-45 16,0-6-18-16,2-5-3 15</inkml:trace>
  <inkml:trace contextRef="#ctx0" brushRef="#br0" timeOffset="9">19281 227 240 0,'-3'5'90'0,"9"-2"-48"0,3 5-40 16,-3-3 19-16,3 1-2 16,0-4 1-16,9-2-9 0,-1 0-4 15,1-2-4 1,0-1 0-16,-3-2 0 0,0-3-1 16,-3 0 1-16,-6-3-2 15,-3 1 2-15,-3-4-4 0,-6 1-2 16,-6 3-3-16,-6 2-1 15,0 2-1-15,-3 9 0 16,1 5 2-16,-4 8 2 16,3 5 4-16,3 5 2 15,6 4 6-15,3 1 5 16,6 1-5-16,9-3 0 16,3-2-4-16,6-4-1 15,9-1-8-15,3-7-4 16,2-4-11-16,7-8-5 15,6-9-35-15,5-9-16 0,-2-7-20 32</inkml:trace>
  <inkml:trace contextRef="#ctx0" brushRef="#br0" timeOffset="10">19808-104 216 0,'-27'-29'82'0,"18"29"-44"16,-12-5-22-16,12 5 22 0,-2 3-20 15,-7 5-5-15,0 5-8 16,0 5-4-16,3 6 0 16,0 0 7-16,3 8 5 0,6 13-4 15,6 2-1-15,3 12-4 16,0-7-1-16,3-1-6 16,0-4-2-16,3-4-20 0,-3-9-9 15,0-7-26 1,0-4-12-16</inkml:trace>
  <inkml:trace contextRef="#ctx0" brushRef="#br0" timeOffset="11">19403 164 280 0,'-3'-3'107'0,"6"6"-58"0,3-6-42 0,3 0 23 15,9-2 1-15,15-3 6 16,5 0-22-16,1-2-11 0,6 2-3 16,-7 0-26-16,-2 2-11 0,3 4-111 15</inkml:trace>
  <inkml:trace contextRef="#ctx0" brushRef="#br0" timeOffset="12">20406 132 260 0,'-9'-3'96'0,"9"3"-52"15,3 0-34-15,-3 0 25 0,6 0-19 16,0 0-4-16,6 0-9 16,6-2-3-16,0-1 0 15,6 0-3-15,2 1 0 0,4 2-34 16,-3 0-15-16,-3 0-55 16,-6 5-35-1,-6 0 64-15</inkml:trace>
  <inkml:trace contextRef="#ctx0" brushRef="#br0" timeOffset="13">20475 232 228 0,'-6'-2'88'0,"9"4"-48"0,6-4-49 0,-3 2 12 15,5 0-2-15,7 0 1 16,6-3-9-16,3 0-3 15,3 1-37-15,2 2-14 16</inkml:trace>
  <inkml:trace contextRef="#ctx0" brushRef="#br0" timeOffset="14">21180-127 172 0,'0'-3'66'0,"0"3"-36"0,15 8-20 0,-9-5 20 0,-3-1-7 16,6 6 1-16,0 0-11 15,0 0-3-15,0 3-6 16,0-1-5-16,-1 1 0 0,1-1-28 16,0-2-13-16,-3 0-53 15</inkml:trace>
  <inkml:trace contextRef="#ctx0" brushRef="#br0" timeOffset="15">21359-114 184 0,'-3'0'68'0,"6"0"-36"0,-3 0-40 0,0 0 10 15,3 2 12-15,3 1 10 16,0 5-12-16,0 0-4 15,2 3-5-15,1-1-7 0,3 3 0 16,0-2-139 0,3 7 41-1</inkml:trace>
  <inkml:trace contextRef="#ctx0" brushRef="#br0" timeOffset="16">21573 195 152 0,'3'16'57'0,"0"8"-30"0,3 10-18 0,0-23 16 16,-3 2-14-16,3-2-4 16,-3 2-33-1,0-2-13-15,0-3-33 0,0 0-12 16</inkml:trace>
  <inkml:trace contextRef="#ctx0" brushRef="#br0" timeOffset="17">21603-48 160 0,'-3'-8'60'0,"9"8"-32"0,3-3-55 0,3 6 2 16,5-3-36-16,1 5-14 0</inkml:trace>
  <inkml:trace contextRef="#ctx0" brushRef="#br0" timeOffset="18">21915-96 132 0,'-35'-2'49'0,"29"-6"-26"0,-6 2-3 16,6 4 19-16,-3 2-4 16,-3 2 0-16,0 4-20 15,3 2-7-15,0 5-5 16,0 11-3-16,9 7 1 0,0 1-4 15,0 5 2-15,9-2-1 16,-3-4 0-16,0 4-20 16,-3-6-8-16,0-5-47 15,-6 5-33 1,-3-5 44-16</inkml:trace>
  <inkml:trace contextRef="#ctx0" brushRef="#br0" timeOffset="19">21710 92 244 0,'9'-8'90'0,"9"3"-48"0,11 0-42 0,-14 2 16 16,6 3-9-16,3-3 1 16,6 1-117-16,0-4-53 0</inkml:trace>
  <inkml:trace contextRef="#ctx0" brushRef="#br0" timeOffset="20">22624 127 100 0,'-3'-3'38'0,"0"3"-20"0,-3-3-1 0,-3 3 16 16,-6 3-6-16,-3 2-3 15,-3 3-8-15,-2 3-2 16,2 5-8-16,0 5-4 0,-3 8 1 16,6 0-2-16,6-3-1 15,6-2 5-15,12-3 4 16,0-5-5-16,6-2 0 0,3-7 0 15,-3-7 2-15,6-5-3 16,0-8 0-16,-3-8-1 16,-4-3-2-16,-2-2 1 15,-3-6-1-15,-6-3 0 16,-3 1 2-16,0-6 3 16,-3 3 2-16,-3 6 3 15,4 4 1-15,-1 3 1 16,0 8 2-16,0 6-3 15,3 2-1-15,0 5-9 16,3 8-2-16,0 9-3 16,3 4 0-16,3 9 3 15,3 2 2-15,2 0-2 0,4 0 0 16,0 5-1-16,0 3-2 16,0-5-41-16,0-5-18 15,-3-6-36 1</inkml:trace>
  <inkml:trace contextRef="#ctx0" brushRef="#br0" timeOffset="21">22725 182 168 0,'-3'3'66'0,"9"-1"-36"0,6 1-40 0,-6 0 11 16,3-1 8-16,0-2 6 0,3 0-5 15,5-2-3-15,-2-1-4 16,-3-2 0-16,-3 0 2 16,3-3-2-16,-6 0-2 0,-6 0 4 15,-3 0 1-15,-12 5-5 16,6-5 0-16,-6 3-3 16,-3 2-2-16,-2 3 7 15,2 6 5-15,-3 4-4 16,6-2 0-16,3 5 2 15,6 1 1-15,3 7 1 16,3 5 2-16,6 1-3 16,6-6-2-16,3 0-7 15,9-5-1-15,3-6-23 0,2-4-8 16,1-6-58 0,3-3-27-1,6-10 57-15</inkml:trace>
  <inkml:trace contextRef="#ctx0" brushRef="#br0" timeOffset="22">23189-114 156 0,'-21'-16'57'0,"13"16"-30"0,-10-19-12 0,9 25 18 15,3-1-10-15,-3 3-3 16,0 3-7-16,0 4-3 0,0 12-6 15,0 7 2-15,9 3 0 0,-3 6 0 16,3-4-1-16,3 4-3 16,3 2 1-16,0-6-11 15,0-7-4-15,-3-3-27 16,3-5-13-16,-3-8-36 16</inkml:trace>
  <inkml:trace contextRef="#ctx0" brushRef="#br0" timeOffset="23">22921 137 212 0,'9'-8'79'0,"3"3"-42"0,9-6-41 0,-3 11 13 15,9-2-12-15,-3-1 0 16,5 0-85-16,-2 3-36 15,0 3 58-15</inkml:trace>
  <inkml:trace contextRef="#ctx0" brushRef="#br0" timeOffset="24">23276 140 260 0,'0'13'96'0,"0"0"-52"0,0 3-47 0,0-8 19 0,0 3-8 15,0-1 1 1,0 3-14-16,0-2-4 16,9 5-53-16,-4-3-22 0,-10 0-12 15</inkml:trace>
  <inkml:trace contextRef="#ctx0" brushRef="#br0" timeOffset="25">23255 95 200 0,'-12'-5'74'0,"12"5"-40"0,0 0-42 0,0 0-29 15,12 0-20 1,3 0-16-16,0 5-3 16</inkml:trace>
  <inkml:trace contextRef="#ctx0" brushRef="#br0" timeOffset="26">23383 190 200 0,'0'21'77'0,"0"-10"-42"0,3 13-30 0,-3-11 17 16,0-3-1-16,0 1 2 15,0-3-4-15,6-3-1 16,-6-5-10-16,0 0-1 0,3-13 0 16,3 0-1-1,0-3-8-15,0-5-1 16,2 0-6-16,4-1 1 15,6 4 4-15,0 5 4 0,-3 2 1 16,0 6-1-16,-6 5 3 16,9 8 0-16,-6 5-1 15,-4 3 1-15,1 0 0 16,0 2 3-16,-3 6-5 16,0-3-1-16,-3-5-31 15,6-3-12-15,0-5-71 16</inkml:trace>
  <inkml:trace contextRef="#ctx0" brushRef="#br0" timeOffset="27">23680 132 224 0,'-3'0'85'0,"6"3"-46"0,6 2-43 0,-9-5 15 16,6 5 3-16,6-5 5 15,3 3-9-15,3-3-3 16,0 0-5-16,0-3-2 0,-3 3 3 16,2-8-2-16,-2 0 2 15,-6 0-7-15,0 0 1 16,0 0-8-16,-9-5-3 16,-3 3-1-16,-3 2-1 15,-9 5 6-15,-3 3 6 16,-2 5 12-16,-1 3 6 15,3 3 0-15,0 2 2 16,9 3-3-16,-3 0 2 16,12 0-8-16,6 2-2 0,6 3-10 15,6-5-2-15,3-3-25 16,3-2-11-16,8-3-29 16,4-16-45-1,-3 0 30-15</inkml:trace>
  <inkml:trace contextRef="#ctx0" brushRef="#br0" timeOffset="28">24041 82 120 0,'-21'-8'46'0,"6"8"-24"0,3 2-6 15,3 1 16-15,-12 2-6 16,6 3-3-16,-3 5-9 16,1 3-1-16,8 3-8 0,-3-1 1 0,12 6 4 15,0 3-2-15,6-4 3 16,6 1-4-16,5-5 1 15,1-6-3-15,0-5 2 16,3-19-4 0,0-2-2-16,3-3 0 0,-9-5 1 15,-4-3 1-15,-5-2 3 16,-3-6-3-16,-6-5 0 16,-3 0 1-16,-2 5 0 15,-4-7-5-15,0 1-1 16,3 9-2-16,0 6 3 15,6 4 4-15,-3 6 3 16,3 13-2 0,3 5 2-16,3 6 0 15,3 5 2-15,-3 7 0 16,6 6 0-16,3 3 0 0,-3 5-4 16,0-2-3-16,-1-4 0 15,1-4-1-15,0-6-47 16,0-5-18-1,-3-3-49-15</inkml:trace>
  <inkml:trace contextRef="#ctx0" brushRef="#br0" timeOffset="29">24288-233 160 0,'-3'-6'63'0,"-3"12"-34"0,6-6-21 0,0 5 16 15,0 6 5-15,0 7 5 16,-3 1-18-16,0-1-9 16,-3 1-5-16,-3-1-9 0,9-2 0 15,-3 0-48-15,3-5-18 16,0-3-9-1</inkml:trace>
  <inkml:trace contextRef="#ctx0" brushRef="#br0" timeOffset="30">24347-231 196 0,'-9'6'74'0,"9"-1"-40"0,0 32-40 0,0-24 12 0,0 3 2 16,-3 0 5-16,-3 0-15 15,6 0-8-15,-3 0-79 16,0 0-34-16</inkml:trace>
  <inkml:trace contextRef="#ctx0" brushRef="#br0" timeOffset="31">17915 955 148 0,'0'-24'55'0,"0"37"-30"0,0-23-3 0,0 18 20 0,0-8-5 16,0 5-2 0,3 0-15-16,0 8-7 0,0 6-8 15,0 7 1-15,-3 14 0 0,0-3-2 16,3 0-1-16,0-3-1 15,0-4-2-15,0-4 1 16,0-5 1-16,0-5-19 16,0-3-6-16,3-5-32 15,-1-5-13-15,1-6-21 16</inkml:trace>
  <inkml:trace contextRef="#ctx0" brushRef="#br0" timeOffset="32">18061 920 208 0,'-3'-2'77'0,"-6"2"-42"0,12 2-39 0,-3-2 28 15,3 16 0 1,0 11 4-16,0-1 0 16,0 3-15-16,0 14-3 15,3-4 0-15,0-4-8 0,-1-4-1 16,1-4-1-16,0-6 2 15,-3-2-32-15,0-6-14 16,-3-3-66 0,0-4-36-16</inkml:trace>
  <inkml:trace contextRef="#ctx0" brushRef="#br0" timeOffset="33">17745 1034 304 0,'-12'-5'115'0,"18"5"-62"0,3-3-57 16,-3 3 21-16,9-2 0 15,9-4 4-15,6 1-13 16,2 0-4-16,4 2-3 16,3 0-1-16,-4 1 2 0,1 2-23 15,0 0-8-15,-9 0-21 16,-4 2-7-16,-5 1-18 15,-6 0-5-15,-6 2-3 16</inkml:trace>
  <inkml:trace contextRef="#ctx0" brushRef="#br0" timeOffset="34">17808 1127 192 0,'-3'5'71'0,"6"-5"-38"0,0 13-23 0,6-7 17 16,2-4 4-16,7 1 4 16,6-3-11-16,9-5-1 15,3-1-14-15,-1 1-8 0,10 0-1 16,-3-1-2-16,-4 1 0 0,1 0-40 16,-3-1-19-1,-6 1-51-15</inkml:trace>
  <inkml:trace contextRef="#ctx0" brushRef="#br0" timeOffset="35">18349 1127 216 0,'-3'24'82'0,"3"-3"-44"0,-3 5-33 0,3-15 17 16,0 2-14 0,0 3-2-16,0 0-6 0,0-3-3 15,0 0-69-15,0-2-31 16,0-3 21 0,0-8 11-16</inkml:trace>
  <inkml:trace contextRef="#ctx0" brushRef="#br0" timeOffset="36">18329 883 168 0,'0'-5'66'0,"8"2"-36"0,4 1-70 0,-6 2-7 15,6 2-16-15,3 9-2 0</inkml:trace>
  <inkml:trace contextRef="#ctx0" brushRef="#br0" timeOffset="37">18763 849 152 0,'-9'-21'57'0,"-9"13"-30"0,-5 0-7 15,14 5 19-15,0-2 5 16,-3 0 3-16,0 2-21 15,0 6-10-15,0 2-10 16,0 8-9-16,0 16-3 0,3 6 3 16,0 7 1-16,3 6 4 15,3 5 3-15,3-3-2 0,0-5-2 16,0-6 0-16,0-7 1 16,0-5-14-16,0-6-7 15,-3-5-54 1,-2-3-67-16,-1-5 32 15</inkml:trace>
  <inkml:trace contextRef="#ctx0" brushRef="#br0" timeOffset="38">18403 1074 260 0,'9'-8'96'0,"3"3"-52"0,26-1-29 0,-23 4 24 0,6-1-17 16,9-2-2-16,3 2-14 15,8-2-4-15,-2 2-2 16,0 3-36-16,-6 0-15 0,-7 0-78 16</inkml:trace>
  <inkml:trace contextRef="#ctx0" brushRef="#br0" timeOffset="39">18867 1084 176 0,'0'19'66'0,"0"5"-36"0,3 13-7 0,-3-21 26 16,3 0-16-16,-3-1-6 16,0 1-16-16,3-5-7 15,-3-1-3-15,0-2 1 0,0-2 1 16,0-1-1-16,0-5 1 16,0 0-11-16,0-5-4 15,3-1-1-15,0-12 0 0,0-6-1 16,3 0 1-16,6 0 5 15,3 3 4-15,0 3 5 16,-3 4 4 0,3 4 7-16,-1 5 2 0,1 5 8 15,3 5 4-15,0 8-3 16,0 11 0-16,-3 0-3 16,0 0-3-16,-6-1-9 15,0-1-3-15,-3-1-1 16,-4 3 0-16,1-6-33 15,0-2-13-15,0-5-52 16,9-11-64 0</inkml:trace>
  <inkml:trace contextRef="#ctx0" brushRef="#br0" timeOffset="40">19486 1140 160 0,'0'-21'60'0,"3"18"-32"0,-3-2-4 0,0 5 22 15,-3-3-3-15,-3 1 1 0,-2-1-22 16,-1 3-8-16,-15 3-9 15,3 7-8-15,-3 11-1 16,3 0 0-16,3 3-1 0,4 0 1 16,2-3 0-16,6-2 0 15,6-1 3-15,3-4 0 16,3-4 1-16,6-5 2 16,5-5 1-16,-2-2 1 15,0-6 0-15,0-3-2 16,-3-10 1-16,0-5 2 15,-3-3 4-15,0-3-4 16,-3-3-3-16,-3 1-4 16,-3-3 1-16,0-3-1 0,-3 8 0 15,0 3 4-15,0 6 3 16,0 7 2 0,0 2 3-16,0 7-5 0,0 1-3 15,3 19-6 1,3 3 2-16,3 8 3 15,0 3 0-15,3 4 2 16,0 14-2-16,2-5-1 16,1 0-2-16,-3-6 1 15,0-5-32-15,0-5-15 16,0-5-51 0,0-6-44-16,0-5 54 15</inkml:trace>
  <inkml:trace contextRef="#ctx0" brushRef="#br0" timeOffset="41">19626 1103 160 0,'0'0'60'0,"6"0"-32"0,12 0-20 16,-12 3 16-16,3-3 1 16,0 0 4-16,3 0-15 15,0-3-8-15,3 0-4 16,-3-2 0-16,-1 0 1 0,-2-1 1 15,-3 1 0-15,-3-3 0 16,-3 0 0-16,-3 0-2 16,-6 0-2-16,-2 3-8 15,-10 2-5-15,-3 3 4 16,0 6 3-16,0 2 1 0,3 2 4 16,4 1 0-16,5 2 1 15,0 13 0-15,6-2 0 16,3 0 6-16,3-3 4 15,6-2-3-15,9-1-2 16,2-4-5-16,4-4-2 16,3-2-37-16,3-5-14 15,0-6-35 1</inkml:trace>
  <inkml:trace contextRef="#ctx0" brushRef="#br0" timeOffset="42">20112 754 252 0,'-21'-40'93'15,"18"21"-50"-15,-15 4-35 0,12 12 24 0,-3 0-16 16,-3 3-1-16,-3 3-9 16,0 18-4-16,0 0-1 15,1 8-4-15,2 8 2 0,3 6 3 16,6 7 1-16,0 0-1 15,3 14-2-15,3-11 1 16,3-6-1-16,0-7-7 16,0-6-3-16,0-7-47 15,-4-9-22-15,-2-2-31 16</inkml:trace>
  <inkml:trace contextRef="#ctx0" brushRef="#br0" timeOffset="43">19763 986 244 0,'0'-5'90'0,"15"3"-48"0,21-1-29 0,-15 3 24 16,8 0-6-16,7 0-1 16,6 0-16-16,5 0-7 15,1 0-4-15,-6 0-75 0,-7-5-31 16,-11-14-17-1</inkml:trace>
  <inkml:trace contextRef="#ctx0" brushRef="#br0" timeOffset="44">20460 955 180 0,'-9'0'68'0,"6"0"-36"0,0 0-13 0,3 0 23 15,0 0-12-15,0 0-3 16,6 0-13-16,3 0-4 15,3 0-6-15,3 0-3 0,5-6 0 16,4 4-1-16,3-1 2 16,3-5-19-16,-3 6-8 15,2-1-36-15,-5-5-13 16,-3 8-15 0</inkml:trace>
  <inkml:trace contextRef="#ctx0" brushRef="#br0" timeOffset="45">20487 1050 208 0,'-6'-3'79'0,"9"6"-42"0,3-3-37 16,-1 0 18-16,7 0-12 16,6 0-1-16,3 3-10 15,6-1-2-15,0-2-58 16,-1 0-24-16,13 0 14 15,-3-2 8-15</inkml:trace>
  <inkml:trace contextRef="#ctx0" brushRef="#br0" timeOffset="46">21121 780 132 0,'0'-5'52'0,"0"2"-28"0,0 8-17 16,3 1 15-16,0-1 0 16,2 6 2-16,1-1-9 0,0 3-2 15,0-2-7 1,-3 5-6-16,6-3-3 0,-6-2 2 0,0-1 2 16,-3-10-141-1,3 0 46 1</inkml:trace>
  <inkml:trace contextRef="#ctx0" brushRef="#br0" timeOffset="47">21165 772 132 0,'0'3'49'0,"3"-3"-26"0,0 2-18 0,-3-2 11 0,3 8-3 15,6 0 0-15,0 0-5 16,3 3-3-16,0 2-2 15,0-2-11-15,0-1-3 0,0 6-60 16</inkml:trace>
  <inkml:trace contextRef="#ctx0" brushRef="#br0" timeOffset="48">21391 1021 108 0,'-3'10'41'0,"3"4"-22"0,0 7-7 0,3-11 16 16,-3 4-3-16,0 12 3 16,0-2-16-16,3-3-5 15,0-2-4-15,0-3-25 0,0-6-9 16,0-5-40 0</inkml:trace>
  <inkml:trace contextRef="#ctx0" brushRef="#br0" timeOffset="49">21388 878 176 0,'-5'-3'68'0,"5"1"-36"0,0-1-42 0,0 3 9 0,5 0-13 16,4-3-2-16,3 3-53 15,6 0-22-15</inkml:trace>
  <inkml:trace contextRef="#ctx0" brushRef="#br0" timeOffset="50">21674 822 128 0,'-18'-10'49'0,"3"5"-26"0,4-1-18 0,5 4 13 16,0-1 12-16,-3 6 6 15,0-1-19-15,3 4-9 16,-3 4-6-16,3 11-2 15,0 3 0-15,3 8-3 0,3 5 2 16,0 3 1-16,0-1 2 16,6 1-1-16,-3-3 2 15,-3-5-24-15,0-3-11 16,-3-5-49 0</inkml:trace>
  <inkml:trace contextRef="#ctx0" brushRef="#br0" timeOffset="51">21466 1005 244 0,'3'-5'90'0,"12"-1"-48"0,6-2-45 16,-13 8 19-16,4-2-12 15,3 2 0-15,0 0-26 16,6 2-11-16,0 1-69 15,6 0-31-15</inkml:trace>
  <inkml:trace contextRef="#ctx0" brushRef="#br0" timeOffset="52">21912 1042 104 0,'-3'13'38'0,"3"-2"-20"16,3 7 5-16,0-10 18 0,0 3-6 16,3 5-1-16,0 2-17 15,0-2-5-15,-3-3-8 16,3 1-1-16,-3-4 1 0,0-2-2 15,0-3-2-15,-3-5 1 16,0-5 1-16,0-3-6 16,3-8 1-16,-3 0-4 15,3-5 2-15,0 0 1 16,3 0 2-16,0 0-1 16,3 2-1-16,0 6 5 15,3 2 3-15,0 6 5 0,-1 5 5 16,-2 8-6-16,0 3 0 15,0 2 0-15,-3 3 0 16,-3 2-2-16,0 3-1 16,-3 1-6-16,0-4 1 15,0-5-22-15,0 1-8 16,0-1-25 0,0-3-52-16,0-4 16 15</inkml:trace>
  <inkml:trace contextRef="#ctx0" brushRef="#br0" timeOffset="53">22168 1074 112 0,'-9'2'44'0,"6"4"-24"0,0 2-8 16,3-3 13-16,0 3 9 15,0 5 3-15,0 11-13 16,0-3-4-16,3-2-12 15,3-1-3-15,0-2-1 0,6-3 2 16,0-5 3-16,3-3 0 16,3-5 2-16,-3-2-2 15,0-3 0-15,-3-9-3 16,-7-4 1-16,-5-1-11 16,0 1-2-16,-2-1 9 15,-7-2 5-15,-3 3-6 16,-3 2 0-16,3 2-18 0,0 4-6 15,3 2-25-15,3 0-9 16,3 0-35 0</inkml:trace>
  <inkml:trace contextRef="#ctx0" brushRef="#br0" timeOffset="54">22332 809 224 0,'0'3'85'0,"3"0"-46"0,-3 4-32 0,0 1 18 0,0 11-9 16,0 5-1-16,0 7-9 15,0 9-2-15,0-3-2 16,3 3-2-16,0 2 1 0,0-5-4 16,3-8 2-16,0-2-23 15,-3-9-10-15,0-4-64 16,6-6-39-1,-6-6 62-15</inkml:trace>
  <inkml:trace contextRef="#ctx0" brushRef="#br0" timeOffset="55">22210 1005 244 0,'-3'-3'90'0,"9"1"-48"0,9-4-34 0,-3 4 21 16,3-1-6-16,2 0-2 15,13-2-11-15,3 0-6 16,-3 2-3-16,0 1-34 0,-7-1-15 16,1-2-73-1</inkml:trace>
  <inkml:trace contextRef="#ctx0" brushRef="#br0" timeOffset="56">22957 1024 108 0,'-6'-6'41'0,"6"6"-22"0,-6-2-11 0,3 2 11 16,-3 0 0-16,-6 2 1 0,0 1-9 16,-5 5-4-16,-4 2-4 15,-3 6-3-15,3 3 1 0,6 13 1 16,0-3 1-16,9 0-1 15,3-5-2-15,9-3 5 16,6-5 1-16,3-6 4 16,3-5 1-16,3-5 3 15,-3-7 2-15,0-9-9 16,-4-5-4 0,-2-6 0-16,-6-2 0 0,3 0 1 15,-6 0 0-15,-3-3 2 16,-3-2 1-16,0-1-3 15,-3 3-1-15,0 3 3 0,0 8 1 16,0 3 3-16,3 4 1 16,1 6-3-1,-4 3 0-15,6 5-10 0,0 3 0 16,6 5 0-16,-1 8 3 16,4 2 0-16,0 9 2 15,0 7-2-15,0 3-1 16,0 5 1-16,0-2 1 15,3-3-1-15,-3-5-1 16,0-6-17-16,-3-7-9 16,9-6-37-16,-3-2-15 15,2-6-8-15</inkml:trace>
  <inkml:trace contextRef="#ctx0" brushRef="#br0" timeOffset="57">23130 1055 208 0,'-3'0'77'0,"9"3"-42"0,6 2-43 15,-6 1 12-15,3-4 7 16,2 1 5-16,1-1-4 16,0-2-2-16,-3-2-5 15,6-1-4-15,-3-2 2 0,0-3-4 0,-3 0 0 16,-6 0-4-16,-3 0 1 15,-6 0-5-15,-3 0-1 16,-6 0 5-16,-6 3 4 16,0 5-3-16,3 3 1 15,1 5-1-15,-1 5 2 16,3 3 3-16,3 0 4 16,6 7 0-16,3 4 0 15,3-3-3-15,6-3 1 16,6-3-4-16,6-2 0 15,3-5-26-15,2-6-9 16,7-2-50 0</inkml:trace>
  <inkml:trace contextRef="#ctx0" brushRef="#br0" timeOffset="58">23546 807 148 0,'-8'-16'55'0,"8"8"-30"0,-9-3 1 16,9 1 25-16,-6 2 1 15,-9 0 2-15,6 2-22 16,-3 9-8-16,0 2-15 0,0 6-8 15,0 5-2-15,-3 5 1 16,6 8 0-16,6 3-3 16,0 5 0-16,0 5 2 0,3 1 2 15,3-6-5-15,0 2-1 16,0-7-20 0,-3-6-7-16,0-4-23 0,0-6-10 15,0-6-29 1</inkml:trace>
  <inkml:trace contextRef="#ctx0" brushRef="#br0" timeOffset="59">23246 976 220 0,'6'-5'85'0,"9"-1"-46"0,8-2-30 15,-11 8 19-15,3 0-8 16,3 0-1-16,3 0-11 15,0 3-5-15,9 0-2 16,-10-1-23-16,4 4-10 0,-6-1-46 16,0-2-55-1,3 2 37-15</inkml:trace>
  <inkml:trace contextRef="#ctx0" brushRef="#br0" timeOffset="60">23576 986 192 0,'-9'6'74'0,"9"4"-40"0,-3 6-33 0,3-5 14 15,0 2-2-15,0 0 3 16,0 1-12-16,0-4-1 16,3 1-3-16,0-3-22 0,0-3-10 15,3-2-59 1</inkml:trace>
  <inkml:trace contextRef="#ctx0" brushRef="#br0" timeOffset="61">23538 897 220 0,'0'-16'85'0,"5"16"-46"0,1 0-57 0,-3 0 11 0,3 0-44 15,0-3-17-15,0 3-4 16,3 0-2-16</inkml:trace>
  <inkml:trace contextRef="#ctx0" brushRef="#br0" timeOffset="62">23660 944 164 0,'0'21'63'0,"0"-10"-34"0,9 7-19 15,-7-7 17-15,1 5 0 0,0 2 1 16,0-2-7-1,-3 0 0-15,0-3-12 16,6-2-3-16,-6-3-2 0,3-3 0 16,-3-5 0-16,0 0-5 15,0-2-1-15,6-6-6 16,-3-3 0-16,6-5-3 0,-6 0 2 16,6 0 5-16,3 1 4 15,-3 1 1-15,3 4-1 16,3 4 5-16,-3 6 4 15,0 6 1-15,-1 7 4 16,-2 3-5-16,3 2-1 16,-3 6-4-16,0-5-3 15,-3 2-7-15,0-3-4 16,0 1-52-16,-3-9-21 0,9-10-15 31</inkml:trace>
  <inkml:trace contextRef="#ctx0" brushRef="#br0" timeOffset="63">23972 986 172 0,'-3'3'66'0,"6"2"-36"0,3 3-22 16,-3-2 16-16,0 2 1 15,6 0 4-15,0-3-13 16,3 0-4-16,0-2-8 15,-3-1 4-15,6-2 2 0,-4-2-10 16,1-4-2-16,-3-1-4 0,0-1-1 16,-3 0-10-1,-6-3-1-15,-3 3 0 0,-6-5 3 16,-3 2 2-16,0 9 3 16,-2-1 8-16,-1 6 6 15,3 2 2-15,-3 3 4 16,3 5 1-16,0 3 1 15,3 3 0-15,6-1 0 16,3-2-6-16,3 5-2 16,6-2-11-16,6-6-3 15,3-3-41-15,9-10-19 16</inkml:trace>
  <inkml:trace contextRef="#ctx0" brushRef="#br0" timeOffset="64">24285 949 164 0,'-27'-2'63'0,"15"2"-34"0,-6 5-27 15,6 0 12-15,0 9-5 16,-6 4 0-16,9 6 8 16,-2 0 4-16,11 13-11 15,0 0 1-15,0-5 0 0,11-9-9 16,4-1 0-16,0-9 2 15,6-5 2-15,0-8-5 16,-3-11 0-16,9-7-3 0,-7-4 0 16,-11-7 6-1,-3-2 2-15,-6-1 0 16,0-8-1-16,-3 0-1 0,-6-4 0 16,0-1-5-16,-2-3 1 15,-1 6 0-15,0 7 2 16,3 9 3-16,0 7 4 15,3 6-6-15,3 5-2 16,0 5-1-16,3 14 0 16,3 7 2-16,3 9 1 15,0 7-1-15,9 3 1 16,-3 0 0-16,0 3 1 16,-1 2-2-16,-2-7 1 15,9-6-24-15,-6 0-11 16,0-5-148-1,9-19 64-15</inkml:trace>
  <inkml:trace contextRef="#ctx0" brushRef="#br0" timeOffset="65">24541 608 160 0,'0'3'63'0,"-3"5"-34"0,-3 5-19 0,3-5 17 15,-6 8-11-15,6 8-2 16,-3-3-8-16,0 0-4 16,0-3-1-16,3-4-17 0,-3-1-6 15,6-5-64 1</inkml:trace>
  <inkml:trace contextRef="#ctx0" brushRef="#br0" timeOffset="66">24588 632 164 0,'-9'16'63'0,"6"-6"-34"0,-3 22-30 15,3-16 15-15,-3 3-12 16,6-4-1-16,0-1-76 16,0-1-32-16</inkml:trace>
  <inkml:trace contextRef="#ctx0" brushRef="#br0" timeOffset="67">5345 6657 12 0,'0'0'5'0,"3"0"-2"0,0 0-2 0,-3 0 3 16,3 0 13-16,0 0 6 15,3 0-3-15,-3 0 1 16,3 3-14-16,-3-1-5 15,3-2-1-15,-4 0-1 16,1 3 4-16,0-3 2 16,3 3-2-16,-6-3-3 15,3 2 6-15,-3-2 3 16,3 0 8-16,-3 0 3 0,0 0 3 16,3 0 2-16,-3 0-3 15,0 0-2-15,0 0-11 16,0 0 7-16,0 0 3 0,0 0-4 15,3 0 1-15,-3 0-1 16,0 0 2-16,0 0-4 16,0 0 2-16,0-2-3 15,-3 2 0-15,-3 0-5 16,-6 0 0-16,1 0-3 16,-7 5 0-16,-6 3-1 15,0 0 0-15,0-3-2 16,0 0 1-16,1-2-4 15,-1 0 0-15,3 2 1 16,0-3 0-16,3 4 0 0,3-6 0 16,3 0-3-16,4 0 2 15,2 0 1-15,0 0 2 16,3 0-6-16,0 2 1 16,0 1 1-1,0 0-1-15,0 2 1 16,-3 3 0-16,6 3 0 15,0 4 0-15,-6 7 0 16,3 9 0-16,-3 14 0 16,3 3 0-16,-3 13-2 15,3-3 5-15,0 5 1 16,0 6 0-16,0 3-2 0,0 2 1 16,0 0-1-16,3-5 0 15,0-6 0-15,0-2 0 16,0-3 0-16,0-5-3 15,0-3 2-15,0-10 3 16,0-3 1-16,0-8 1 16,0-2 0-16,0-6 0 15,0-3 2-15,0-2-5 16,0-2-3-16,0-4 1 16,0-2 2-16,0-3 0 15,0 3 2-15,0-2-2 16,0-1 2-16,0-3-2 0,0-2 2 15,0 0-2 1,0 6-3-16,0-6 1 16,9 2-1-16,-3 1-2 15,6 0 3-15,0-1 0 16,3 1-2-16,3 0 0 16,2-1 2-16,4 4 0 15,6-6 1-15,0 8 0 16,3-3 0-16,2 0 0 15,1 0 0-15,-3-2 0 16,-4 0-3-16,1 2 2 16,-3-5 3-16,-9 5 3 15,-3 1-2-15,-3-4-2 16,-3 1-3-16,-3-6-43 16,-12-10-105-1</inkml:trace>
  <inkml:trace contextRef="#ctx0" brushRef="#br0" timeOffset="68">5503 8681 124 0,'14'3'46'0,"-14"-1"-24"0,-11-4 3 0,8 2 20 0,8 2-11 16,-7-2-2-16,-1 0-10 15,0 0-2-15,-3 0-11 16,-3 0-3-16,-6 0 0 0,-3 0 8 16,-6 0 3-16,0 0-6 15,1 3-4-15,-7 0-4 16,3-1-3-16,0 6 1 16,0 0-1-16,1 3 0 15,2-6 0-15,3 3-3 16,6-3 0-16,0 3 2 15,6-3 0-15,3-2-2 16,0 2 0-16,0-2-1 16,3 0 3-16,0 2-2 0,3 3 1 15,0 2 2-15,0 4 0 16,0 7-3-16,0 8 2 16,0 8-6-16,0 11 0 15,0 10 7-15,0 5 5 16,0 11-2-16,-3-2-2 15,0 5 0-15,3-1-1 16,0 1 0-16,-3-11 2 16,3-2-1-16,0-9 2 15,0-7-2-15,0-6-1 16,0-10 7-16,0-6 3 16,0-4-3-16,0-4 1 15,-2-2-5-15,-1-3-2 0,-3 0-3 16,0 1-1-16,0-1 4 15,3-3 1-15,0 1-3 16,0 0 1-16,0-3 0 16,0 0 0-16,3-3 0 15,0 0 2-15,0 0-1 16,0 1-1-16,-3-1 1 16,3 0-1-16,0 1-3 15,0-1 2-15,0 0 1 16,0 0 2-16,0-2-6 15,0-3 1-15,0 0 1 16,0 0 3-16,9 3 0 16,0-1-1-1,3 1 1-15,2 0 1 16,4-3 1-16,6 0-1 16,3 0 1-16,0 0-2 0,0 2 2 15,2-2 0-15,1 3 1 16,-3 0-2-16,-3-1 1 15,-4-2-2-15,-2 0 2 16,-3 0 0-16,-3 0 1 16,0 0-18-16,-3-2-5 15,-3-1-29-15,0-2-11 16,0-6-51 0</inkml:trace>
  <inkml:trace contextRef="#ctx0" brushRef="#br0" timeOffset="69">8807 6054 92 0,'11'-3'35'0,"-5"-10"-18"0,0 5-11 0,-3 8 9 0,-3-3 7 16,0 1 6-16,0-1 0 15,-3 0 3-15,0 1-8 16,-3-1-4-16,-3-2-11 16,-2-3-1-16,-10-3 3 0,0 1-4 15,-6 2 2-15,-6 0-3 16,-5 0 2-16,-4 2-2 16,-6 1 2-16,-2 0-4 15,-7 2 0-15,-2 1-3 16,-7 4-1-16,1 4 1 15,-1-1 2-15,-2 3-1 16,-4 5-1-16,-2 3-2 16,-3 10-1-16,2 3 2 15,1 1 2-15,8 1 0 16,4 1-1-16,2 0-4 0,7 0 0 16,8 2 2-16,6 3 1 15,7 3-2-15,8 2 2 16,9 6-1-16,9-1-2 15,9 1 0-15,12 0 0 16,12-4 3-16,8-1 2 16,19-1-2-16,20-2 0 15,19-6 3-15,17-5 1 16,27-5 1-16,5-5 2 16,16-11-1-16,6-8 2 15,-3-8-4-15,2-6 0 0,-8-1 5 16,-12-1 5-1,-6 0-3-15,-12-8 0 0,-15-5-4 16,-24-5-1-16,-20-9 10 16,-16-4 7-16,-17-6-5 15,-18-3 1-15,-27 1-11 16,-24-4-2-16,-20-9-1 16,-24 1 2-16,-25 7-3 15,1 7 0-15,-3 8-1 16,6 8-2-16,6 7-15 15,8 9-5-15,16 8-32 16,14 5-12-16,19 8-59 16</inkml:trace>
  <inkml:trace contextRef="#ctx0" brushRef="#br0" timeOffset="70">5854 13494 80 0,'-9'-3'30'0,"6"3"-16"0,0 3-1 0,3-3 14 0,-3 0 0 16,3 0 2-16,0 0-3 16,0 0-1-16,0 0-3 15,0 0-2-15,0 0-10 16,0 0-2-16,9 0-1 0,6 0 3 16,6 0 1-16,2 0 3 15,1 0 2-15,12 2-1 16,12-2 1-16,11-2-2 15,21-1-1-15,7 0-3 16,8-2-1-16,12-3-1 16,3 3 0-16,9-3 0 15,0 3 2-15,9-1-5 16,-14 4-1-16,-10 2 0 16,-9 0 0-16,-12 0 0 15,-5 0 0-15,-7-3 2 16,-8 3 3-16,-10 0 2 0,-11 0 3 15,-9 0-3 1,-7 0 1-16,-5 0-1 0,-3-3 1 16,-3 3-2-16,-3-2 1 15,0-1-6-15,-3 1-3 16,0 2 1-16,0 0 0 16,0 0-4-16,-4-3 1 15,1 3 0-15,0 0 0 16,-3 0-3-16,0-3 2 15,-3 3 1-15,0 0 0 16,0 0 0-16,0 0 0 0,0 0-16 16,0 0-6-16,0 0-33 15,-3 3-13 1,0 2-81 0</inkml:trace>
  <inkml:trace contextRef="#ctx0" brushRef="#br0" timeOffset="71">5916 14851 124 0,'-6'-5'46'0,"6"5"-24"0,0 2-19 0,0-2 10 16,0 3-2-16,0 2 3 16,3 1 6-16,3-1 4 15,3 0-12-15,0 3 6 0,6 0 3 16,3 0 2-16,12 0 1 15,14-3-5-15,28 1 1 16,11 2-7-16,21-3-3 16,12-3-3-16,3 4 0 0,3-1-4 15,-5-2 0-15,2-1-1 16,-9-2 1 0,-18 6 4-16,-9-4 6 15,-11-2 4-15,-10 0 4 0,-11 0-5 16,-6-2 1-16,-10-1-6 15,-8 0 1-15,-6 1-5 16,-6-1 1-16,-3 0-3 16,-3 3 0-16,0 0-8 15,-4-2 0-15,4-4-63 16,0 4-182 15,-3 4 90-31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3T00:14:07.3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C744DB5D-84CF-4FD2-BF1D-8091F378266C}" emma:medium="tactile" emma:mode="ink">
          <msink:context xmlns:msink="http://schemas.microsoft.com/ink/2010/main" type="writingRegion" rotatedBoundingBox="10229,7959 13881,7937 13890,9306 10238,9328"/>
        </emma:interpretation>
      </emma:emma>
    </inkml:annotationXML>
    <inkml:traceGroup>
      <inkml:annotationXML>
        <emma:emma xmlns:emma="http://www.w3.org/2003/04/emma" version="1.0">
          <emma:interpretation id="{CF3B0288-4378-4DE8-BBAD-7705C96F0B6F}" emma:medium="tactile" emma:mode="ink">
            <msink:context xmlns:msink="http://schemas.microsoft.com/ink/2010/main" type="paragraph" rotatedBoundingBox="10228,7972 13232,7938 13239,8484 10234,85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A17DB0-2F0F-42E0-B59F-590FD2713D4C}" emma:medium="tactile" emma:mode="ink">
              <msink:context xmlns:msink="http://schemas.microsoft.com/ink/2010/main" type="inkBullet" rotatedBoundingBox="10231,8281 10478,8278 10479,8318 10232,8321"/>
            </emma:interpretation>
            <emma:one-of disjunction-type="recognition" id="oneOf0">
              <emma:interpretation id="interp0" emma:lang="en-US" emma:confidence="0">
                <emma:literal>-</emma:literal>
              </emma:interpretation>
            </emma:one-of>
          </emma:emma>
        </inkml:annotationXML>
        <inkml:trace contextRef="#ctx0" brushRef="#br0">10235 8284 160 0,'-3'-3'60'0,"3"6"-32"0,0 13-11 0,0-11 20 15,0 1 1-15,0-6 2 16,0 0-9-16,0 0-2 15,0 0-16-15,3 5 5 0,3-2 3 16,0-1 2-16,6-7 1 16,3 2-9-16,0 1-2 15,3-1-7-15,0 0-4 16,2 1-4-16,1 2 1 16,0 0 1-16,0 0 0 15,-3 0 0-15,-3 0 2 16,0-3-19-16,-4 0-6 15,-5-7-85 1,0 2-34 0</inkml:trace>
      </inkml:traceGroup>
      <inkml:traceGroup>
        <inkml:annotationXML>
          <emma:emma xmlns:emma="http://www.w3.org/2003/04/emma" version="1.0">
            <emma:interpretation id="{2358A6B3-CEC5-4326-BCFF-6D6C520DF019}" emma:medium="tactile" emma:mode="ink">
              <msink:context xmlns:msink="http://schemas.microsoft.com/ink/2010/main" type="line" rotatedBoundingBox="10611,7968 13232,7938 13239,8484 10618,8515"/>
            </emma:interpretation>
          </emma:emma>
        </inkml:annotationXML>
        <inkml:traceGroup>
          <inkml:annotationXML>
            <emma:emma xmlns:emma="http://www.w3.org/2003/04/emma" version="1.0">
              <emma:interpretation id="{16A1F701-577A-4611-9C48-660AE7904B23}" emma:medium="tactile" emma:mode="ink">
                <msink:context xmlns:msink="http://schemas.microsoft.com/ink/2010/main" type="inkWord" rotatedBoundingBox="10612,8018 10984,8014 10990,8510 10618,8515"/>
              </emma:interpretation>
              <emma:one-of disjunction-type="recognition" id="oneOf1">
                <emma:interpretation id="interp1" emma:lang="en-US" emma:confidence="0">
                  <emma:literal>*</emma:literal>
                </emma:interpretation>
                <emma:interpretation id="interp2" emma:lang="en-US" emma:confidence="0">
                  <emma:literal>]</emma:literal>
                </emma:interpretation>
                <emma:interpretation id="interp3" emma:lang="en-US" emma:confidence="0">
                  <emma:literal>X</emma:literal>
                </emma:interpretation>
                <emma:interpretation id="interp4" emma:lang="en-US" emma:confidence="0">
                  <emma:literal>x</emma:literal>
                </emma:interpretation>
                <emma:interpretation id="interp5" emma:lang="en-US" emma:confidence="0">
                  <emma:literal>D</emma:literal>
                </emma:interpretation>
              </emma:one-of>
            </emma:emma>
          </inkml:annotationXML>
          <inkml:trace contextRef="#ctx0" brushRef="#br0" timeOffset="1">10661 8099 192 0,'-6'-5'71'0,"9"7"-38"0,-3 1-36 15,0-3 13-15,3 5 19 0,0 6 11 16,0 7-5-16,0 6-1 15,0 16-19-15,0-3 0 0,-3 0-1 16,3 0-5-16,-3-3-3 16,0 1-3-16,0-4-3 15,0-4 1-15,3-6 1 16,-3-2-14-16,0-6-7 16,0-3-28-16,0-2-10 15,0-8-41 1,0-8-37-16,0-5 54 15</inkml:trace>
          <inkml:trace contextRef="#ctx0" brushRef="#br0" timeOffset="2">10628 8086 140 0,'-9'-11'52'0,"6"1"-28"0,0 2-28 16,3 5 74-1,0-2-27-15,6-1-17 16,3-2-13-16,6 3-10 16,9 0-3-16,6 0 3 0,2 2-2 15,4 11-1-15,3 5-2 16,-3 6 1-16,5 7 3 15,-5 6 1-15,-3 5 14 16,-13 8 8-16,-5-3 10 16,-12 0 3-16,-9-4-9 0,-8-1-3 15,-7 0-6-15,-9-6-3 16,0-4-7-16,-9-6-2 16,4-5-6-16,-1-3-4 15,3-5-32-15,6-3-15 16,4-7-70-1,8-9-66-15,6-5 62 16</inkml:trace>
        </inkml:traceGroup>
        <inkml:traceGroup>
          <inkml:annotationXML>
            <emma:emma xmlns:emma="http://www.w3.org/2003/04/emma" version="1.0">
              <emma:interpretation id="{B08BCA1F-92AA-4A0B-8F6F-E94B6D65E0A3}" emma:medium="tactile" emma:mode="ink">
                <msink:context xmlns:msink="http://schemas.microsoft.com/ink/2010/main" type="inkWord" rotatedBoundingBox="11994,7952 13232,7938 13238,8420 12000,8435"/>
              </emma:interpretation>
              <emma:one-of disjunction-type="recognition" id="oneOf2">
                <emma:interpretation id="interp6" emma:lang="en-US" emma:confidence="1">
                  <emma:literal>define</emma:literal>
                </emma:interpretation>
                <emma:interpretation id="interp7" emma:lang="en-US" emma:confidence="0">
                  <emma:literal>olefine</emma:literal>
                </emma:interpretation>
                <emma:interpretation id="interp8" emma:lang="en-US" emma:confidence="0">
                  <emma:literal>de-line</emma:literal>
                </emma:interpretation>
                <emma:interpretation id="interp9" emma:lang="en-US" emma:confidence="0">
                  <emma:literal>de-fine</emma:literal>
                </emma:interpretation>
                <emma:interpretation id="interp10" emma:lang="en-US" emma:confidence="0">
                  <emma:literal>detune</emma:literal>
                </emma:interpretation>
              </emma:one-of>
            </emma:emma>
          </inkml:annotationXML>
          <inkml:trace contextRef="#ctx0" brushRef="#br0" timeOffset="3">12152 8342 108 0,'0'-13'44'0,"3"-11"-24"0,-3-7-6 0,0 23 17 16,0 0 3-16,-3 0 4 15,-6 2-6-15,-6 4-2 16,0 2-16-16,-2 2-9 0,-4 14-1 16,3 5-5-16,0 3 0 0,3 0 1 15,3 3 0-15,3-6-3 16,6 3 2-16,6-11 1 15,3-3 0-15,3-2 0 16,0-5 0-16,3-6 4 16,3-5 2-16,-3-2-2 15,3-1-1-15,-3-2 5 16,0-16 3-16,-4 2-2 16,-2-2 0-16,0 0-1 15,-3 0 2-15,-3 0-1 16,-3 3 0-16,0-6 1 15,0 8 1-15,-3 5-1 16,4 9-8 0,-4-3-3-16,6 5-5 0,0 8 1 15,3 5 1-15,-3 6-1 16,5 4 1-16,1 9 3 16,0 8 0-16,0 10 1 15,-3-5 0-15,3-2 0 16,0-3-3-16,0-6 2 15,0-2-10-15,3-6-3 16,0-4-24-16,3-7-10 16,0-4-61-1</inkml:trace>
          <inkml:trace contextRef="#ctx0" brushRef="#br0" timeOffset="4">12277 8250 204 0,'-3'2'77'0,"6"1"-42"0,3 13-39 16,-3-11 15-16,3 0 5 15,0-2 5-15,0 0-9 16,6-3-2-16,6-3-6 16,0 3-3-16,-4-5 0 0,1-3 3 15,-3 0 5-15,-3 0-7 16,-3 0-1-16,-3 0-1 15,-3 0 2-15,-9 0-1 16,-6 3 2-16,-3 2-4 0,-2 6 0 16,-1 2-4-16,0 3 1 15,3 13 2 1,3 1 1-16,3-1 1 0,6 0 0 16,6-3 0-16,6-2 0 15,6 0 0-15,6-3 2 16,9-2-1-16,0-3-1 15,-1-5-28-15,4-6-11 16,-3-2-63 0</inkml:trace>
          <inkml:trace contextRef="#ctx0" brushRef="#br0" timeOffset="5">12664 7959 212 0,'-15'-11'79'0,"9"8"-42"16,-6 3-26-16,9 3 21 0,-8 2-19 15,2 3-5-15,-6 6-7 16,3 9-4-16,0 6 2 16,0 9 0-16,3 1 1 0,6 9 0 15,0 2 0-15,0-8 0 16,9-5 0-16,0-5 0 15,-3-5 0-15,0-6 2 16,0-5 1-16,-3-6-30 16,-6-2-14-16,0-5-59 15</inkml:trace>
          <inkml:trace contextRef="#ctx0" brushRef="#br0" timeOffset="6">12459 8210 232 0,'-9'-3'88'0,"12"3"-48"0,0-2-45 0,0 2 17 16,3 0 2-16,3-3 3 15,3 0-8-15,2 1-5 16,13-1-3-16,-3 1-4 0,0-1 2 16,0 3-48-16,-1 0-19 15</inkml:trace>
          <inkml:trace contextRef="#ctx0" brushRef="#br0" timeOffset="7">12750 8192 240 0,'-3'7'90'0,"1"1"-48"0,2 3-53 16,0-3 11-16,0 5-3 16,0 8 3-16,0-2 1 15,0-1-1-15,0 1 1 16,0-3-4-16,0 0 2 0,0-3-76 15,-3-3-55 1,0-2 47-16</inkml:trace>
          <inkml:trace contextRef="#ctx0" brushRef="#br0" timeOffset="8">12718 8149 220 0,'0'-5'82'0,"0"2"-44"0,3 3-62 0,-3 0 7 16,3 0-52-16,3 3-18 16,0 0 25-16,8-1 13 15</inkml:trace>
          <inkml:trace contextRef="#ctx0" brushRef="#br0" timeOffset="9">12867 8263 180 0,'-3'24'68'0,"3"-8"-36"0,-3 0-29 0,3-11 17 15,0 0-6-15,0 0 0 0,0-5-4 16,0 0 1-16,0 0-6 16,3-2 1-16,0-6 1 0,3-5-1 15,-4-3-1-15,4 0-3 16,3 0 1-16,0 3-4 16,0 2-2-16,0 6 2 15,0 5 2-15,0 5 2 16,-3 6 3-16,3 5-3 15,-3 2 0-15,0-2 1 16,0 3 2-16,0-4-5 16,3-1-3-16,0-4-32 15,0-2-13-15,5-3-47 16,1-5-28-16,0-2 57 16</inkml:trace>
          <inkml:trace contextRef="#ctx0" brushRef="#br0" timeOffset="10">13120 8215 188 0,'-6'0'71'0,"6"3"-38"0,0 0-41 0,0-3 10 16,3 5 8-16,3 0 7 15,-1 0-4-15,1 6-2 16,3-8-6-16,3-3-2 0,0 0 3 16,0 0-1-16,0 0 0 15,3-3-1-15,-3-2 2 16,-3-1-3-16,0-1 0 0,-9-4-1 15,-3 0-2-15,0 1 1 16,-3-1-1 0,-3-2-3-16,-3 5 2 0,-3 5-4 15,0 3-1-15,0 8 0 16,0 6 2-16,3-1 2 16,1 5 3-16,2 9 0 15,3-3 2-15,3-3-2 16,6-3-1-16,3 1 1 15,6-3-1-15,2-6-36 16,4-2-15-16,12-8-38 16</inkml:trace>
        </inkml:traceGroup>
      </inkml:traceGroup>
    </inkml:traceGroup>
    <inkml:traceGroup>
      <inkml:annotationXML>
        <emma:emma xmlns:emma="http://www.w3.org/2003/04/emma" version="1.0">
          <emma:interpretation id="{3EFBE512-47C4-49FA-A6D1-DA1A3A097D09}" emma:medium="tactile" emma:mode="ink">
            <msink:context xmlns:msink="http://schemas.microsoft.com/ink/2010/main" type="paragraph" rotatedBoundingBox="10236,8825 13887,8803 13890,9306 10239,93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DD8C628-150A-4B6C-8E48-43D5C132B606}" emma:medium="tactile" emma:mode="ink">
              <msink:context xmlns:msink="http://schemas.microsoft.com/ink/2010/main" type="line" rotatedBoundingBox="10236,8825 13887,8803 13890,9306 10239,9328"/>
            </emma:interpretation>
          </emma:emma>
        </inkml:annotationXML>
        <inkml:traceGroup>
          <inkml:annotationXML>
            <emma:emma xmlns:emma="http://www.w3.org/2003/04/emma" version="1.0">
              <emma:interpretation id="{2C94773B-0E75-4B21-AA96-1413E5889B1A}" emma:medium="tactile" emma:mode="ink">
                <msink:context xmlns:msink="http://schemas.microsoft.com/ink/2010/main" type="inkWord" rotatedBoundingBox="10237,8901 11000,8897 11003,9323 10239,9328"/>
              </emma:interpretation>
              <emma:one-of disjunction-type="recognition" id="oneOf3">
                <emma:interpretation id="interp11" emma:lang="en-US" emma:confidence="1">
                  <emma:literal>-U</emma:literal>
                </emma:interpretation>
                <emma:interpretation id="interp12" emma:lang="en-US" emma:confidence="0">
                  <emma:literal>-u</emma:literal>
                </emma:interpretation>
                <emma:interpretation id="interp13" emma:lang="en-US" emma:confidence="0">
                  <emma:literal>u</emma:literal>
                </emma:interpretation>
                <emma:interpretation id="interp14" emma:lang="en-US" emma:confidence="0">
                  <emma:literal>•U</emma:literal>
                </emma:interpretation>
                <emma:interpretation id="interp15" emma:lang="en-US" emma:confidence="0">
                  <emma:literal>U</emma:literal>
                </emma:interpretation>
              </emma:one-of>
            </emma:emma>
          </inkml:annotationXML>
          <inkml:trace contextRef="#ctx0" brushRef="#br0" timeOffset="11">10247 9043 228 0,'-9'0'85'0,"9"0"-46"0,3 3-35 0,-3-3 21 0,6 0-1 15,3 0 5-15,3 0-6 16,0 0-4-16,0 0-11 16,0 0-7-16,0 0-4 0,3-3 4 15,-1 1 3-15,1 2-28 16,0 0-10-16,0 0-19 15,-3 0-5-15,0 0-44 16</inkml:trace>
          <inkml:trace contextRef="#ctx0" brushRef="#br0" timeOffset="12">10631 8911 160 0,'0'-2'60'0,"0"2"-32"0,0 0-17 0,0 0 18 0,0 5-13 16,-3 3-1-16,0 2-7 15,0 6-3-15,0 11-2 16,0 4-5-16,3 6-1 0,3 6 6 15,0-4 3-15,6-4-1 16,3-3 0-16,3-1-3 16,6-9 1-16,0-9 2 15,-1-3 2-15,-2-4 3 16,0-4 4-16,0 1 1 16,0-11 3-16,-3-11-8 0,0-4-1 15,-3-4-5 1,-1-2-1-16,-2-5-3 0,-3-1-3 15,0-2 2-15,0 0 0 16,-3 5 1-16,0 6 0 16,-3 2 0-16,0 6 0 15,0 4 4-15,0 4 2 16,0 2 2-16,-3 8 0 16,0 13-4-16,0 6-3 15,0 7 2-15,3 11 2 16,3 6-2-16,0 9 0 15,3-7 1-15,3-5 2 16,3-5-3-16,0-1-2 16,0 0-9-16,6-13-5 0,3-7-26 15,-1-1-13 1,1-16-69-16</inkml:trace>
        </inkml:traceGroup>
        <inkml:traceGroup>
          <inkml:annotationXML>
            <emma:emma xmlns:emma="http://www.w3.org/2003/04/emma" version="1.0">
              <emma:interpretation id="{C4B6F6E0-D3F2-4D0C-96E6-D339E8DA4AB1}" emma:medium="tactile" emma:mode="ink">
                <msink:context xmlns:msink="http://schemas.microsoft.com/ink/2010/main" type="inkWord" rotatedBoundingBox="11945,8815 13887,8803 13890,9275 11947,9287"/>
              </emma:interpretation>
              <emma:one-of disjunction-type="recognition" id="oneOf4">
                <emma:interpretation id="interp16" emma:lang="en-US" emma:confidence="1">
                  <emma:literal>undefine</emma:literal>
                </emma:interpretation>
                <emma:interpretation id="interp17" emma:lang="en-US" emma:confidence="0">
                  <emma:literal>undefin e</emma:literal>
                </emma:interpretation>
                <emma:interpretation id="interp18" emma:lang="en-US" emma:confidence="0">
                  <emma:literal>unde fine</emma:literal>
                </emma:interpretation>
                <emma:interpretation id="interp19" emma:lang="en-US" emma:confidence="0">
                  <emma:literal>undefine e</emma:literal>
                </emma:interpretation>
                <emma:interpretation id="interp20" emma:lang="en-US" emma:confidence="0">
                  <emma:literal>under fine</emma:literal>
                </emma:interpretation>
              </emma:one-of>
            </emma:emma>
          </inkml:annotationXML>
          <inkml:trace contextRef="#ctx0" brushRef="#br0" timeOffset="13">11962 9054 148 0,'-6'-3'57'0,"3"3"-30"0,3 3-21 0,0-3 17 16,0 5-10-16,-3 3 0 15,0 6-3-15,3 9 1 16,0 4-6-16,3-1-3 0,3-5-1 15,3 1-4-15,3-7 2 16,-1-1 3-16,1 2 1 16,0-11 3-16,0 3 3 15,-3-11-4-15,3-2-3 16,-3-8 1-16,-3-6 2 16,0 1-2-16,3-4-2 0,-9 1 4 15,0 3 1 1,0 2 2-16,0 3 0 0,0 2-4 15,0 0-1-15,6 6 1 16,0 5 0-16,0 5-2 16,0 6 1-16,3 5-2 15,-1 5-1-15,-2 0 1 16,3 0-1-16,-3-7-14 16,3-1-5-16,0-5-21 15,3-3-10-15,0-2-17 16,-3-3-28-16,0-8 29 15</inkml:trace>
          <inkml:trace contextRef="#ctx0" brushRef="#br0" timeOffset="14">12209 9075 124 0,'-6'0'49'0,"6"0"-26"0,0 37-20 0,0-37 10 16,0 3 5-16,0 5 3 15,0 5 3-15,0 6 0 16,0-1-13-16,0-2 2 0,0-3 1 15,0-2-5-15,0-3-1 16,3-3-2-16,-3 0 1 16,3-7 11-1,0-9-9-15,3-5-5 16,0-2 0-16,0-1-1 16,0 1-4-16,2-1-1 0,1 3-2 15,3 6 3-15,0-1-2 16,0 6-1-1,6 21 3-15,3-14 2 0,-3 19 9 16,-3-15 3-16,-1 10-6 16,-5 0-2-16,0-1-3 15,-3 1 1-15,0 0-7 16,-3 8-1-16,0-13-20 16,0 7-9-16,0-10-26 15,3-3-10-15,3-5-12 16</inkml:trace>
          <inkml:trace contextRef="#ctx0" brushRef="#br0" timeOffset="15">12649 9065 188 0,'-15'-8'71'0,"12"5"-38"0,-3 0-39 0,3 3 12 16,-2-2 2-16,-7 2 7 15,-6 0-1-15,0 2 2 16,3 4-9-16,0 4-6 0,0 4-4 16,0 15-3-16,0-6 1 15,7 1 1-15,5 0-1 16,3 8 4-16,6-14 0 16,-1-4 3-16,13-4 1 0,-6-5 10 15,3 1 3-15,0 2 4 16,0-16 0-16,-3-11-7 15,-3-5 0-15,0-2-8 16,-3-3-1-16,-3-6-9 16,0 4-4-16,-3-12-4 15,0 4-2-15,-3 4 5 16,0 6 4-16,-3 5 6 16,0 3 4-16,0 5 1 15,3 6 0-15,0 4-6 16,0 6-1-16,0 6-2 15,6 12 0-15,3 3 0 0,0 6 0 16,0 5 9 0,3-1 4-16,0 12-7 0,-1-1-2 15,1-10 1-15,0-3 3 16,0-5-25-16,0-8-13 16,0-3-58-1,6-8-37-15,-3-15 59 16</inkml:trace>
          <inkml:trace contextRef="#ctx0" brushRef="#br0" timeOffset="16">12813 9022 184 0,'-33'3'68'0,"33"2"-36"0,3-2-42 0,3 0 9 15,0 2 11-15,0 0 7 0,6 0 6 16,0 1 1-16,0 2-13 15,0-3-2-15,3 0 1 0,-1-2-4 16,-2-3 2-16,0 0-1 16,-3-3 1-16,0 1 2 15,-3-4 1-15,-3-2-5 16,-3 0-2-16,-3 0-4 16,-3-2-1-16,-3 2-4 15,-3 0 1-15,-6 3-3 16,-2 2 0-16,-1 3 1 15,0 5 2-15,3 6-3 16,0 2 0-16,3 3 6 0,3 3 2 16,3 7 7-16,7-2 3 15,2 0-6-15,2-3-3 16,7-3-1 0,6-4-1-16,6-4-9 0,3-2-2 15,3-8-40-15,0-3-19 16,8-10-24-1</inkml:trace>
          <inkml:trace contextRef="#ctx0" brushRef="#br0" timeOffset="17">13227 8869 196 0,'0'-16'74'0,"0"11"-40"0,-6-9-7 16,3 9 27-16,-6 0-6 16,-3 0-1-16,-3-1-20 15,-3 1-6-15,0 5-13 16,0 3-10-16,4 5-3 0,-4 7-3 15,3 9 0-15,3 5 2 16,6 6 4-16,3 2-1 0,3 0-1 16,3 3 0-1,3 5 3-15,0-1-5 16,0-9 2-16,-3-3-11 0,0-6-6 16,0-5-6-16,-3-2-3 15,0-6-55 1,0-5-52-16,0-8 40 15</inkml:trace>
          <inkml:trace contextRef="#ctx0" brushRef="#br0" timeOffset="18">12956 9038 256 0,'-6'-2'96'0,"6"2"-52"0,6 0-54 0,-3 0 14 16,3 0 3-16,6 0 5 0,3 0-3 15,2 0-1-15,4 0-4 16,3 0-3-16,3 2 0 0,0 1-15 16,-1-1-3-16,1-2-33 15,3 0-15-15,-3 0-30 16</inkml:trace>
          <inkml:trace contextRef="#ctx0" brushRef="#br0" timeOffset="19">13280 9025 220 0,'-21'3'82'0,"21"-1"-44"0,0 6-49 16,3-3 13-16,-3 6 16 15,0 2 9-15,0 3-6 16,-3 5-4-16,3 3-10 0,-3-3-5 0,3-2 1 16,0-3-33-1,0-3-12-15</inkml:trace>
          <inkml:trace contextRef="#ctx0" brushRef="#br0" timeOffset="20">13242 8961 252 0,'-15'-2'96'0,"15"2"-52"0,3 0-56 0,-3-3 15 16,0 3-12-16,6-2 1 0</inkml:trace>
          <inkml:trace contextRef="#ctx0" brushRef="#br0" timeOffset="21">13256 8956 221 0,'15'0'-121'0</inkml:trace>
          <inkml:trace contextRef="#ctx0" brushRef="#br0" timeOffset="22">13361 9014 188 0,'0'19'71'0,"0"-3"-38"15,3 8-23-15,0-14 20 0,-3 11-1 16,3 0 3-16,0-2-13 15,0-3-4-15,0-3-9 16,0-2-2-16,-1-3 0 0,-2 0 0 16,0-3 2-16,3-13-8 15,0-8 0-15,3-2-2 16,0-4-5-16,0 1 1 16,0 0 4-16,6 0 2 15,3 8-1-15,0 5 0 16,-3 2 6-16,0 9 5 15,0 5 7-15,0 5 5 16,-1 11-1-16,-2 0-2 16,-3 0-5-16,-3-3-2 15,0-3-9-15,0 1 0 16,-3-6-32-16,3-2-12 16,0-3-40-16,3-3-15 15,6-8-1 1</inkml:trace>
          <inkml:trace contextRef="#ctx0" brushRef="#br0" timeOffset="23">13670 9033 228 0,'-3'5'88'0,"6"-2"-48"0,6 7-49 16,-3-4 14-16,3 2 8 15,0 0 6-15,6 0 6 16,0-1 2-16,0 1-14 15,2-8-3-15,1-5 0 0,0 2-6 16,-3-2-2-16,0-3-1 16,-3-2 1-16,-6-1-1 15,0-2-1-15,-6 2-6 16,-6 1-4-16,-6-1-5 0,0 3-2 16,-9 3 8-1,-3 5 2-15,-2 8 5 16,2 8 1-16,0 5 9 0,6 8 7 15,6 8 8-15,9-5 6 16,6-1-5-16,9-1-2 16,9-4-8-16,6-5-4 15,2-5-12-15,7-5-4 16,6-9-72-16,5-10-33 16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4/6/2018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37D74-6E90-4C54-8099-44E56A87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4275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4/6/2018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337D74-6E90-4C54-8099-44E56A873B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63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37D74-6E90-4C54-8099-44E56A873B11}" type="slidenum">
              <a:rPr lang="en-US" smtClean="0"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4/6/2018</a:t>
            </a:r>
          </a:p>
        </p:txBody>
      </p:sp>
    </p:spTree>
    <p:extLst>
      <p:ext uri="{BB962C8B-B14F-4D97-AF65-F5344CB8AC3E}">
        <p14:creationId xmlns:p14="http://schemas.microsoft.com/office/powerpoint/2010/main" val="695992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37D74-6E90-4C54-8099-44E56A873B11}" type="slidenum">
              <a:rPr lang="en-US" smtClean="0"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4/6/2018</a:t>
            </a:r>
          </a:p>
        </p:txBody>
      </p:sp>
    </p:spTree>
    <p:extLst>
      <p:ext uri="{BB962C8B-B14F-4D97-AF65-F5344CB8AC3E}">
        <p14:creationId xmlns:p14="http://schemas.microsoft.com/office/powerpoint/2010/main" val="758861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37D74-6E90-4C54-8099-44E56A873B11}" type="slidenum">
              <a:rPr lang="en-US" smtClean="0"/>
              <a:t>18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4/6/2018</a:t>
            </a:r>
          </a:p>
        </p:txBody>
      </p:sp>
    </p:spTree>
    <p:extLst>
      <p:ext uri="{BB962C8B-B14F-4D97-AF65-F5344CB8AC3E}">
        <p14:creationId xmlns:p14="http://schemas.microsoft.com/office/powerpoint/2010/main" val="2711349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D81DC-FF16-432D-82DD-95AD7BB24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355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600" b="0"/>
            </a:lvl1pPr>
            <a:lvl2pPr>
              <a:defRPr sz="2200"/>
            </a:lvl2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0F9D81DC-FF16-432D-82DD-95AD7BB24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119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0F9D81DC-FF16-432D-82DD-95AD7BB2484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218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D81DC-FF16-432D-82DD-95AD7BB24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29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D81DC-FF16-432D-82DD-95AD7BB24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909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0F9D81DC-FF16-432D-82DD-95AD7BB2484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87538" y="27429"/>
            <a:ext cx="1356462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r"/>
            <a:r>
              <a:rPr lang="en-US" sz="1100" b="0" i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CSE333</a:t>
            </a:r>
            <a:r>
              <a:rPr lang="en-US" sz="1100" b="0" i="0" baseline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, </a:t>
            </a:r>
            <a:r>
              <a:rPr lang="en-US" sz="1100" b="0" i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Spring 2019</a:t>
            </a:r>
            <a:endParaRPr lang="en-US" sz="1100" b="0" i="0" dirty="0">
              <a:solidFill>
                <a:schemeClr val="bg1"/>
              </a:solidFill>
              <a:latin typeface="Calibri" panose="020F0502020204030204" pitchFamily="34" charset="0"/>
              <a:ea typeface="Roboto Regular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32681" y="27429"/>
            <a:ext cx="1678665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ctr"/>
            <a:r>
              <a:rPr lang="en-US" sz="1100" b="0" i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L06:  C Details, Build Tools</a:t>
            </a:r>
            <a:endParaRPr lang="en-US" sz="1100" b="0" i="0" dirty="0">
              <a:solidFill>
                <a:schemeClr val="bg1"/>
              </a:solidFill>
              <a:latin typeface="Calibri" panose="020F0502020204030204" pitchFamily="34" charset="0"/>
              <a:ea typeface="Roboto Regular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271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600" b="1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5" Type="http://schemas.openxmlformats.org/officeDocument/2006/relationships/customXml" Target="../ink/ink10.x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hyperlink" Target="http://pollev.com/justin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customXml" Target="../ink/ink20.xml"/><Relationship Id="rId18" Type="http://schemas.openxmlformats.org/officeDocument/2006/relationships/image" Target="../media/image22.emf"/><Relationship Id="rId3" Type="http://schemas.openxmlformats.org/officeDocument/2006/relationships/image" Target="../media/image15.emf"/><Relationship Id="rId21" Type="http://schemas.openxmlformats.org/officeDocument/2006/relationships/image" Target="../media/image23.emf"/><Relationship Id="rId7" Type="http://schemas.openxmlformats.org/officeDocument/2006/relationships/customXml" Target="../ink/ink17.xml"/><Relationship Id="rId12" Type="http://schemas.openxmlformats.org/officeDocument/2006/relationships/image" Target="../media/image19.emf"/><Relationship Id="rId17" Type="http://schemas.openxmlformats.org/officeDocument/2006/relationships/customXml" Target="../ink/ink22.xml"/><Relationship Id="rId2" Type="http://schemas.openxmlformats.org/officeDocument/2006/relationships/customXml" Target="../ink/ink14.xml"/><Relationship Id="rId16" Type="http://schemas.openxmlformats.org/officeDocument/2006/relationships/image" Target="../media/image21.emf"/><Relationship Id="rId20" Type="http://schemas.openxmlformats.org/officeDocument/2006/relationships/customXml" Target="../ink/ink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11" Type="http://schemas.openxmlformats.org/officeDocument/2006/relationships/customXml" Target="../ink/ink19.xml"/><Relationship Id="rId5" Type="http://schemas.openxmlformats.org/officeDocument/2006/relationships/customXml" Target="../ink/ink16.xml"/><Relationship Id="rId15" Type="http://schemas.openxmlformats.org/officeDocument/2006/relationships/customXml" Target="../ink/ink21.xml"/><Relationship Id="rId10" Type="http://schemas.openxmlformats.org/officeDocument/2006/relationships/image" Target="../media/image18.emf"/><Relationship Id="rId19" Type="http://schemas.openxmlformats.org/officeDocument/2006/relationships/customXml" Target="../ink/ink23.xml"/><Relationship Id="rId4" Type="http://schemas.openxmlformats.org/officeDocument/2006/relationships/customXml" Target="../ink/ink15.xml"/><Relationship Id="rId9" Type="http://schemas.openxmlformats.org/officeDocument/2006/relationships/customXml" Target="../ink/ink18.xml"/><Relationship Id="rId1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customXml" Target="../ink/ink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1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customXml" Target="../ink/ink32.xml"/><Relationship Id="rId4" Type="http://schemas.openxmlformats.org/officeDocument/2006/relationships/image" Target="../media/image30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customXml" Target="../ink/ink33.xml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5" Type="http://schemas.openxmlformats.org/officeDocument/2006/relationships/tags" Target="../tags/tag16.xml"/><Relationship Id="rId10" Type="http://schemas.openxmlformats.org/officeDocument/2006/relationships/tags" Target="../tags/tag21.xml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image" Target="../media/image32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5" Type="http://schemas.openxmlformats.org/officeDocument/2006/relationships/tags" Target="../tags/tag27.xml"/><Relationship Id="rId10" Type="http://schemas.openxmlformats.org/officeDocument/2006/relationships/tags" Target="../tags/tag32.xml"/><Relationship Id="rId4" Type="http://schemas.openxmlformats.org/officeDocument/2006/relationships/tags" Target="../tags/tag26.xml"/><Relationship Id="rId9" Type="http://schemas.openxmlformats.org/officeDocument/2006/relationships/tags" Target="../tags/tag3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customXml" Target="../ink/ink34.xml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tags" Target="../tags/tag44.xml"/><Relationship Id="rId5" Type="http://schemas.openxmlformats.org/officeDocument/2006/relationships/tags" Target="../tags/tag38.xml"/><Relationship Id="rId10" Type="http://schemas.openxmlformats.org/officeDocument/2006/relationships/tags" Target="../tags/tag43.xml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image" Target="../media/image33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customXml" Target="../ink/ink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8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5" Type="http://schemas.openxmlformats.org/officeDocument/2006/relationships/image" Target="../media/image7.emf"/><Relationship Id="rId4" Type="http://schemas.openxmlformats.org/officeDocument/2006/relationships/customXml" Target="../ink/ink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588" indent="-1588"/>
            <a:r>
              <a:rPr lang="en-US" sz="4000" dirty="0">
                <a:ea typeface="CMU Bright" panose="02000603000000000000" pitchFamily="2" charset="0"/>
              </a:rPr>
              <a:t>Final C </a:t>
            </a:r>
            <a:r>
              <a:rPr lang="en-US" sz="4000" dirty="0" smtClean="0">
                <a:ea typeface="CMU Bright" panose="02000603000000000000" pitchFamily="2" charset="0"/>
              </a:rPr>
              <a:t>Details, Build Tools</a:t>
            </a:r>
            <a:r>
              <a:rPr lang="en-US" sz="4000" dirty="0">
                <a:ea typeface="CMU Bright" panose="02000603000000000000" pitchFamily="2" charset="0"/>
              </a:rPr>
              <a:t/>
            </a:r>
            <a:br>
              <a:rPr lang="en-US" sz="4000" dirty="0">
                <a:ea typeface="CMU Bright" panose="02000603000000000000" pitchFamily="2" charset="0"/>
              </a:rPr>
            </a:br>
            <a:r>
              <a:rPr lang="en-US" sz="2800" b="0" dirty="0">
                <a:ea typeface="CMU Bright" panose="02000603000000000000" pitchFamily="2" charset="0"/>
              </a:rPr>
              <a:t>CSE 333 </a:t>
            </a:r>
            <a:r>
              <a:rPr lang="en-US" sz="2800" b="0" dirty="0" smtClean="0">
                <a:ea typeface="CMU Bright" panose="02000603000000000000" pitchFamily="2" charset="0"/>
              </a:rPr>
              <a:t>Spring 2019</a:t>
            </a:r>
            <a:endParaRPr lang="en-US" sz="3200" dirty="0">
              <a:ea typeface="CMU Bright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2860040"/>
          </a:xfrm>
        </p:spPr>
        <p:txBody>
          <a:bodyPr/>
          <a:lstStyle/>
          <a:p>
            <a:pPr algn="l"/>
            <a:r>
              <a:rPr lang="en-US" sz="2800" b="1" dirty="0"/>
              <a:t>Instructor:</a:t>
            </a:r>
            <a:r>
              <a:rPr lang="en-US" sz="2800" dirty="0"/>
              <a:t>	Justin Hsia</a:t>
            </a:r>
          </a:p>
          <a:p>
            <a:pPr algn="l"/>
            <a:endParaRPr lang="en-US" sz="2800" dirty="0"/>
          </a:p>
          <a:p>
            <a:pPr algn="l"/>
            <a:r>
              <a:rPr lang="en-US" sz="2400" b="1" dirty="0"/>
              <a:t>Teaching Assistants:</a:t>
            </a:r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400" dirty="0"/>
              <a:t>Aaron Johnston	Andrew Hu	Daniel </a:t>
            </a:r>
            <a:r>
              <a:rPr lang="en-US" sz="2400" dirty="0" err="1"/>
              <a:t>Snitkovskiy</a:t>
            </a:r>
            <a:endParaRPr lang="en-US" sz="2400" dirty="0"/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400" dirty="0"/>
              <a:t>Forrest </a:t>
            </a:r>
            <a:r>
              <a:rPr lang="en-US" sz="2400" dirty="0" err="1"/>
              <a:t>Timour</a:t>
            </a:r>
            <a:r>
              <a:rPr lang="en-US" sz="2400" dirty="0"/>
              <a:t>	Kevin Bi	Kory Watson</a:t>
            </a:r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400" dirty="0"/>
              <a:t>Pat </a:t>
            </a:r>
            <a:r>
              <a:rPr lang="en-US" sz="2400" dirty="0" err="1"/>
              <a:t>Kosakanchit</a:t>
            </a:r>
            <a:r>
              <a:rPr lang="en-US" sz="2400" dirty="0"/>
              <a:t>	</a:t>
            </a:r>
            <a:r>
              <a:rPr lang="en-US" sz="2400" dirty="0" err="1"/>
              <a:t>Renshu</a:t>
            </a:r>
            <a:r>
              <a:rPr lang="en-US" sz="2400" dirty="0"/>
              <a:t> </a:t>
            </a:r>
            <a:r>
              <a:rPr lang="en-US" sz="2400" dirty="0" err="1"/>
              <a:t>Gu</a:t>
            </a:r>
            <a:r>
              <a:rPr lang="en-US" sz="2400" dirty="0"/>
              <a:t>	</a:t>
            </a:r>
            <a:r>
              <a:rPr lang="en-US" sz="2400" dirty="0" err="1"/>
              <a:t>Tarkan</a:t>
            </a:r>
            <a:r>
              <a:rPr lang="en-US" sz="2400" dirty="0"/>
              <a:t> Al-</a:t>
            </a:r>
            <a:r>
              <a:rPr lang="en-US" sz="2400" dirty="0" err="1"/>
              <a:t>Kazily</a:t>
            </a:r>
            <a:endParaRPr lang="en-US" sz="2400" dirty="0"/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400" dirty="0"/>
              <a:t>Travis </a:t>
            </a:r>
            <a:r>
              <a:rPr lang="en-US" sz="2400" dirty="0" err="1"/>
              <a:t>McGaha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902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Besides 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</a:t>
            </a:r>
            <a:r>
              <a:rPr lang="en-US" dirty="0"/>
              <a:t>s in the code, preprocessor values can be given as part of 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dirty="0"/>
              <a:t> command: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assert can be controlled the same way – defining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NDEBUG</a:t>
            </a:r>
            <a:r>
              <a:rPr lang="en-US" dirty="0"/>
              <a:t> causes assert to expand to “empty”</a:t>
            </a:r>
          </a:p>
          <a:p>
            <a:pPr lvl="1"/>
            <a:r>
              <a:rPr lang="en-US" dirty="0"/>
              <a:t>It’s a macro – see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assert.h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D81DC-FF16-432D-82DD-95AD7BB24843}" type="slidenum">
              <a:rPr lang="en-US" smtClean="0"/>
              <a:t>10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640080" y="2377440"/>
            <a:ext cx="7863840" cy="457200"/>
          </a:xfrm>
          <a:prstGeom prst="roundRect">
            <a:avLst/>
          </a:prstGeom>
          <a:solidFill>
            <a:schemeClr val="tx1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bash$</a:t>
            </a: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gcc</a:t>
            </a: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-Wall -g -DTRACE -o </a:t>
            </a:r>
            <a:r>
              <a:rPr lang="en-US" sz="2000" dirty="0" err="1">
                <a:solidFill>
                  <a:schemeClr val="bg1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ifdef</a:t>
            </a: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ifdef.c</a:t>
            </a:r>
            <a:endParaRPr lang="en-US" sz="2000" dirty="0">
              <a:solidFill>
                <a:schemeClr val="bg1"/>
              </a:solidFill>
              <a:latin typeface="Courier New" panose="02070309020205020404" pitchFamily="49" charset="0"/>
              <a:ea typeface="CMU Bright" panose="02000603000000000000" pitchFamily="2" charset="0"/>
              <a:cs typeface="Courier New" panose="02070309020205020404" pitchFamily="49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40080" y="4846320"/>
            <a:ext cx="7863840" cy="457200"/>
          </a:xfrm>
          <a:prstGeom prst="roundRect">
            <a:avLst/>
          </a:prstGeom>
          <a:solidFill>
            <a:schemeClr val="tx1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bash$</a:t>
            </a: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gcc</a:t>
            </a: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-Wall -g -DNDEBUG -o faster </a:t>
            </a:r>
            <a:r>
              <a:rPr lang="en-US" sz="2000" dirty="0" err="1">
                <a:solidFill>
                  <a:schemeClr val="bg1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useassert.c</a:t>
            </a:r>
            <a:endParaRPr lang="en-US" sz="2000" dirty="0">
              <a:solidFill>
                <a:schemeClr val="bg1"/>
              </a:solidFill>
              <a:latin typeface="Courier New" panose="02070309020205020404" pitchFamily="49" charset="0"/>
              <a:ea typeface="CMU Bright" panose="02000603000000000000" pitchFamily="2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3683520" y="2860200"/>
              <a:ext cx="1317240" cy="49680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74880" y="2853000"/>
                <a:ext cx="1333440" cy="51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1" name="Ink 10"/>
              <p14:cNvContentPartPr/>
              <p14:nvPr/>
            </p14:nvContentPartPr>
            <p14:xfrm>
              <a:off x="0" y="0"/>
              <a:ext cx="0" cy="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2" name="Ink 11"/>
              <p14:cNvContentPartPr/>
              <p14:nvPr/>
            </p14:nvContentPartPr>
            <p14:xfrm>
              <a:off x="3870000" y="2464920"/>
              <a:ext cx="155880" cy="277992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61000" y="2458080"/>
                <a:ext cx="174600" cy="279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746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Instruction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will happen when we try to compile and run?</a:t>
            </a:r>
          </a:p>
          <a:p>
            <a:pPr lvl="1"/>
            <a:r>
              <a:rPr lang="en-US" dirty="0"/>
              <a:t>Vote at </a:t>
            </a:r>
            <a:r>
              <a:rPr lang="en-US" dirty="0">
                <a:hlinkClick r:id="rId2"/>
              </a:rPr>
              <a:t>http://PollEv.com/justinh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  <a:tabLst>
                <a:tab pos="460375" algn="l"/>
              </a:tabLst>
            </a:pPr>
            <a:r>
              <a:rPr lang="en-US" b="1" dirty="0">
                <a:solidFill>
                  <a:srgbClr val="4B2A85"/>
                </a:solidFill>
              </a:rPr>
              <a:t>A.</a:t>
            </a:r>
            <a:r>
              <a:rPr lang="en-US" b="1" dirty="0"/>
              <a:t>	</a:t>
            </a:r>
            <a:r>
              <a:rPr lang="en-US" b="1" dirty="0">
                <a:solidFill>
                  <a:srgbClr val="FF9900"/>
                </a:solidFill>
              </a:rPr>
              <a:t>Output "333"</a:t>
            </a:r>
            <a:endParaRPr lang="en-US" b="1" dirty="0"/>
          </a:p>
          <a:p>
            <a:pPr marL="0" indent="0">
              <a:buNone/>
              <a:tabLst>
                <a:tab pos="460375" algn="l"/>
              </a:tabLst>
            </a:pPr>
            <a:r>
              <a:rPr lang="en-US" b="1" dirty="0">
                <a:solidFill>
                  <a:srgbClr val="4B2A85"/>
                </a:solidFill>
              </a:rPr>
              <a:t>B.</a:t>
            </a:r>
            <a:r>
              <a:rPr lang="en-US" b="1" dirty="0"/>
              <a:t>	</a:t>
            </a:r>
            <a:r>
              <a:rPr lang="en-US" b="1" dirty="0">
                <a:solidFill>
                  <a:srgbClr val="00B050"/>
                </a:solidFill>
              </a:rPr>
              <a:t>Output "334"</a:t>
            </a:r>
            <a:endParaRPr lang="en-US" b="1" dirty="0"/>
          </a:p>
          <a:p>
            <a:pPr marL="0" indent="0">
              <a:buNone/>
              <a:tabLst>
                <a:tab pos="460375" algn="l"/>
              </a:tabLst>
            </a:pPr>
            <a:r>
              <a:rPr lang="en-US" b="1" dirty="0">
                <a:solidFill>
                  <a:srgbClr val="4B2A85"/>
                </a:solidFill>
              </a:rPr>
              <a:t>C.</a:t>
            </a:r>
            <a:r>
              <a:rPr lang="en-US" b="1" dirty="0"/>
              <a:t>	</a:t>
            </a:r>
            <a:r>
              <a:rPr lang="en-US" b="1" dirty="0">
                <a:solidFill>
                  <a:srgbClr val="FF3399"/>
                </a:solidFill>
              </a:rPr>
              <a:t>Compiler message </a:t>
            </a:r>
            <a:br>
              <a:rPr lang="en-US" b="1" dirty="0">
                <a:solidFill>
                  <a:srgbClr val="FF3399"/>
                </a:solidFill>
              </a:rPr>
            </a:br>
            <a:r>
              <a:rPr lang="en-US" b="1" dirty="0">
                <a:solidFill>
                  <a:srgbClr val="FF3399"/>
                </a:solidFill>
              </a:rPr>
              <a:t>	about EVEN</a:t>
            </a:r>
            <a:endParaRPr lang="en-US" b="1" dirty="0"/>
          </a:p>
          <a:p>
            <a:pPr marL="0" indent="0">
              <a:buNone/>
              <a:tabLst>
                <a:tab pos="460375" algn="l"/>
              </a:tabLst>
            </a:pPr>
            <a:r>
              <a:rPr lang="en-US" b="1" dirty="0">
                <a:solidFill>
                  <a:srgbClr val="4B2A85"/>
                </a:solidFill>
              </a:rPr>
              <a:t>D.</a:t>
            </a:r>
            <a:r>
              <a:rPr lang="en-US" b="1" dirty="0"/>
              <a:t>	</a:t>
            </a:r>
            <a:r>
              <a:rPr lang="en-US" b="1" dirty="0">
                <a:solidFill>
                  <a:srgbClr val="00B0F0"/>
                </a:solidFill>
              </a:rPr>
              <a:t>Compiler message </a:t>
            </a:r>
            <a:br>
              <a:rPr lang="en-US" b="1" dirty="0">
                <a:solidFill>
                  <a:srgbClr val="00B0F0"/>
                </a:solidFill>
              </a:rPr>
            </a:br>
            <a:r>
              <a:rPr lang="en-US" b="1" dirty="0">
                <a:solidFill>
                  <a:srgbClr val="00B0F0"/>
                </a:solidFill>
              </a:rPr>
              <a:t>	about BAZ</a:t>
            </a:r>
            <a:endParaRPr lang="en-US" b="1" dirty="0"/>
          </a:p>
          <a:p>
            <a:pPr marL="0" indent="0">
              <a:buNone/>
              <a:tabLst>
                <a:tab pos="460375" algn="l"/>
              </a:tabLst>
            </a:pPr>
            <a:r>
              <a:rPr lang="en-US" b="1" dirty="0">
                <a:solidFill>
                  <a:srgbClr val="4B2A85"/>
                </a:solidFill>
              </a:rPr>
              <a:t>E.</a:t>
            </a:r>
            <a:r>
              <a:rPr lang="en-US" b="1" dirty="0"/>
              <a:t>	</a:t>
            </a:r>
            <a:r>
              <a:rPr lang="en-US" b="1" dirty="0">
                <a:solidFill>
                  <a:srgbClr val="996633"/>
                </a:solidFill>
              </a:rPr>
              <a:t>We’re lost…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D81DC-FF16-432D-82DD-95AD7BB24843}" type="slidenum">
              <a:rPr lang="en-US" smtClean="0"/>
              <a:t>11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640080" y="2377440"/>
            <a:ext cx="7863840" cy="731520"/>
          </a:xfrm>
          <a:prstGeom prst="roundRect">
            <a:avLst>
              <a:gd name="adj" fmla="val 12736"/>
            </a:avLst>
          </a:prstGeom>
          <a:solidFill>
            <a:schemeClr val="tx1"/>
          </a:soli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bash$</a:t>
            </a: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gcc</a:t>
            </a: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-Wall –DFOO -DBAR -o </a:t>
            </a:r>
            <a:r>
              <a:rPr lang="en-US" sz="2000" dirty="0" err="1">
                <a:solidFill>
                  <a:schemeClr val="bg1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condcomp</a:t>
            </a: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condcomp.c</a:t>
            </a:r>
            <a:endParaRPr lang="en-US" sz="2000" dirty="0">
              <a:solidFill>
                <a:schemeClr val="bg1"/>
              </a:solidFill>
              <a:latin typeface="Courier New" panose="02070309020205020404" pitchFamily="49" charset="0"/>
              <a:ea typeface="CMU Bright" panose="02000603000000000000" pitchFamily="2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bg1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bash$</a:t>
            </a:r>
            <a:r>
              <a:rPr lang="en-US" sz="2000" dirty="0">
                <a:solidFill>
                  <a:schemeClr val="bg1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./</a:t>
            </a:r>
            <a:r>
              <a:rPr lang="en-US" sz="2000" dirty="0" err="1">
                <a:solidFill>
                  <a:schemeClr val="bg1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condcomp</a:t>
            </a:r>
            <a:endParaRPr lang="en-US" sz="2000" dirty="0">
              <a:solidFill>
                <a:schemeClr val="bg1"/>
              </a:solidFill>
              <a:latin typeface="Courier New" panose="02070309020205020404" pitchFamily="49" charset="0"/>
              <a:ea typeface="CMU Bright" panose="02000603000000000000" pitchFamily="2" charset="0"/>
              <a:cs typeface="Courier New" panose="02070309020205020404" pitchFamily="49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4114800" y="3291840"/>
            <a:ext cx="4389120" cy="3200400"/>
          </a:xfrm>
          <a:prstGeom prst="roundRect">
            <a:avLst>
              <a:gd name="adj" fmla="val 5622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ifdef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EVEN(x) !(x%2)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endif</a:t>
            </a:r>
            <a:endParaRPr lang="en-US" sz="16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ifndef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DBAR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BAZ 333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endif</a:t>
            </a:r>
            <a:endParaRPr lang="en-US" sz="16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EVEN(42) + BAZ;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"%d\n"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0;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357120" y="2397600"/>
              <a:ext cx="8020440" cy="321300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2440" y="2393280"/>
                <a:ext cx="8030160" cy="322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3904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Header Guards and Preprocessor Tricks</a:t>
            </a:r>
          </a:p>
          <a:p>
            <a:r>
              <a:rPr lang="en-US" b="1" dirty="0">
                <a:solidFill>
                  <a:srgbClr val="4B2A85"/>
                </a:solidFill>
              </a:rPr>
              <a:t>Visibility of Symbols</a:t>
            </a:r>
          </a:p>
          <a:p>
            <a:pPr lvl="1"/>
            <a:r>
              <a:rPr lang="en-US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extern</a:t>
            </a:r>
            <a:r>
              <a:rPr lang="en-US" b="1" dirty="0">
                <a:solidFill>
                  <a:srgbClr val="4B2A85"/>
                </a:solidFill>
              </a:rPr>
              <a:t>, </a:t>
            </a:r>
            <a:r>
              <a:rPr lang="en-US" b="1" dirty="0" smtClean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</a:p>
          <a:p>
            <a:r>
              <a:rPr lang="en-US" dirty="0"/>
              <a:t>Make and Build Tools</a:t>
            </a:r>
          </a:p>
          <a:p>
            <a:endParaRPr lang="en-US" b="1" dirty="0">
              <a:solidFill>
                <a:srgbClr val="4B2A85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40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Namespace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define a global variable named “counter” in one C file, is it visible in a different C file in the same program?</a:t>
            </a:r>
          </a:p>
          <a:p>
            <a:pPr lvl="3"/>
            <a:endParaRPr lang="en-US" dirty="0"/>
          </a:p>
          <a:p>
            <a:pPr lvl="1"/>
            <a:r>
              <a:rPr lang="en-US" dirty="0"/>
              <a:t>Yes, if you use </a:t>
            </a:r>
            <a:r>
              <a:rPr lang="en-US" i="1" dirty="0">
                <a:solidFill>
                  <a:srgbClr val="0066FF"/>
                </a:solidFill>
              </a:rPr>
              <a:t>external linkage</a:t>
            </a:r>
          </a:p>
          <a:p>
            <a:pPr lvl="2"/>
            <a:r>
              <a:rPr lang="en-US" dirty="0"/>
              <a:t>The name “counter” refers to the same variable in both files</a:t>
            </a:r>
          </a:p>
          <a:p>
            <a:pPr lvl="2"/>
            <a:r>
              <a:rPr lang="en-US" dirty="0"/>
              <a:t>The variable is </a:t>
            </a:r>
            <a:r>
              <a:rPr lang="en-US" i="1" dirty="0"/>
              <a:t>defined</a:t>
            </a:r>
            <a:r>
              <a:rPr lang="en-US" dirty="0"/>
              <a:t> in one file and </a:t>
            </a:r>
            <a:r>
              <a:rPr lang="en-US" i="1" dirty="0"/>
              <a:t>declared</a:t>
            </a:r>
            <a:r>
              <a:rPr lang="en-US" dirty="0"/>
              <a:t> in the other(s)</a:t>
            </a:r>
          </a:p>
          <a:p>
            <a:pPr lvl="2"/>
            <a:r>
              <a:rPr lang="en-US" dirty="0"/>
              <a:t>When the program is linked, the symbol resolves to one location</a:t>
            </a:r>
          </a:p>
          <a:p>
            <a:pPr lvl="3"/>
            <a:endParaRPr lang="en-US" dirty="0"/>
          </a:p>
          <a:p>
            <a:pPr lvl="1"/>
            <a:r>
              <a:rPr lang="en-US" dirty="0"/>
              <a:t>No, if you use </a:t>
            </a:r>
            <a:r>
              <a:rPr lang="en-US" i="1" dirty="0">
                <a:solidFill>
                  <a:srgbClr val="0066FF"/>
                </a:solidFill>
              </a:rPr>
              <a:t>internal linkage</a:t>
            </a:r>
          </a:p>
          <a:p>
            <a:pPr lvl="2"/>
            <a:r>
              <a:rPr lang="en-US" dirty="0"/>
              <a:t>The name “counter” refers to a different variable in each file</a:t>
            </a:r>
          </a:p>
          <a:p>
            <a:pPr lvl="2"/>
            <a:r>
              <a:rPr lang="en-US" dirty="0"/>
              <a:t>The variable must be </a:t>
            </a:r>
            <a:r>
              <a:rPr lang="en-US" i="1" dirty="0"/>
              <a:t>defined</a:t>
            </a:r>
            <a:r>
              <a:rPr lang="en-US" dirty="0"/>
              <a:t> in each file</a:t>
            </a:r>
          </a:p>
          <a:p>
            <a:pPr lvl="2"/>
            <a:r>
              <a:rPr lang="en-US" dirty="0"/>
              <a:t>When the program is linked, the symbols resolve to two locations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D81DC-FF16-432D-82DD-95AD7BB24843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2779200" y="2901240"/>
              <a:ext cx="964800" cy="18500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67320" y="2886480"/>
                <a:ext cx="991440" cy="187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67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Linkage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extern</a:t>
            </a:r>
            <a:r>
              <a:rPr lang="en-US" dirty="0">
                <a:solidFill>
                  <a:srgbClr val="E2661A"/>
                </a:solidFill>
              </a:rPr>
              <a:t> </a:t>
            </a:r>
            <a:r>
              <a:rPr lang="en-US" dirty="0"/>
              <a:t>makes a </a:t>
            </a:r>
            <a:r>
              <a:rPr lang="en-US" i="1" dirty="0"/>
              <a:t>declaration</a:t>
            </a:r>
            <a:r>
              <a:rPr lang="en-US" dirty="0"/>
              <a:t> of something externally-visible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D81DC-FF16-432D-82DD-95AD7BB24843}" type="slidenum">
              <a:rPr lang="en-US" smtClean="0"/>
              <a:t>14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91440" y="2560320"/>
            <a:ext cx="4389120" cy="3474720"/>
          </a:xfrm>
          <a:prstGeom prst="roundRect">
            <a:avLst>
              <a:gd name="adj" fmla="val 4371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 global variable, defined and</a:t>
            </a: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initialized here in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foo.c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It has external linkage by</a:t>
            </a: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default.</a:t>
            </a: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counter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"%d\n"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counter);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bar();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"%d\n"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counter);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51760" y="603504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foo.c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4663440" y="2560320"/>
            <a:ext cx="4389120" cy="3474720"/>
          </a:xfrm>
          <a:prstGeom prst="roundRect">
            <a:avLst>
              <a:gd name="adj" fmla="val 4371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"counter" is defined and </a:t>
            </a: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initialized in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foo.c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Here, we declare it, and</a:t>
            </a: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specify external linkage</a:t>
            </a: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by using the extern specifier.</a:t>
            </a:r>
          </a:p>
          <a:p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counter;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counter++;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"(b): counter = %d\n"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counter);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23760" y="603504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bar.c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8" name="Ink 17"/>
              <p14:cNvContentPartPr/>
              <p14:nvPr/>
            </p14:nvContentPartPr>
            <p14:xfrm>
              <a:off x="5048807" y="5268953"/>
              <a:ext cx="12240" cy="36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43767" y="5263913"/>
                <a:ext cx="20880" cy="1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1" name="Ink 20"/>
              <p14:cNvContentPartPr/>
              <p14:nvPr/>
            </p14:nvContentPartPr>
            <p14:xfrm>
              <a:off x="5931577" y="5777911"/>
              <a:ext cx="12240" cy="36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26537" y="5772871"/>
                <a:ext cx="20880" cy="10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/>
          <p:cNvGrpSpPr/>
          <p:nvPr/>
        </p:nvGrpSpPr>
        <p:grpSpPr>
          <a:xfrm>
            <a:off x="1963800" y="285840"/>
            <a:ext cx="7126623" cy="5510431"/>
            <a:chOff x="1963800" y="285840"/>
            <a:chExt cx="7126623" cy="5510431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1" name="Ink 10"/>
                <p14:cNvContentPartPr/>
                <p14:nvPr/>
              </p14:nvContentPartPr>
              <p14:xfrm>
                <a:off x="5129703" y="442080"/>
                <a:ext cx="2017080" cy="257400"/>
              </p14:xfrm>
            </p:contentPart>
          </mc:Choice>
          <mc:Fallback>
            <p:pic>
              <p:nvPicPr>
                <p:cNvPr id="11" name="Ink 10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123223" y="435960"/>
                  <a:ext cx="20318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2" name="Ink 11"/>
                <p14:cNvContentPartPr/>
                <p14:nvPr/>
              </p14:nvContentPartPr>
              <p14:xfrm>
                <a:off x="7288983" y="285840"/>
                <a:ext cx="1801440" cy="985320"/>
              </p14:xfrm>
            </p:contentPart>
          </mc:Choice>
          <mc:Fallback>
            <p:pic>
              <p:nvPicPr>
                <p:cNvPr id="12" name="Ink 11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282503" y="279720"/>
                  <a:ext cx="1814760" cy="9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3" name="Ink 12"/>
                <p14:cNvContentPartPr/>
                <p14:nvPr/>
              </p14:nvContentPartPr>
              <p14:xfrm>
                <a:off x="2345823" y="4298760"/>
                <a:ext cx="136440" cy="549720"/>
              </p14:xfrm>
            </p:contentPart>
          </mc:Choice>
          <mc:Fallback>
            <p:pic>
              <p:nvPicPr>
                <p:cNvPr id="13" name="Ink 12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336823" y="4290120"/>
                  <a:ext cx="152280" cy="56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4" name="Ink 13"/>
                <p14:cNvContentPartPr/>
                <p14:nvPr/>
              </p14:nvContentPartPr>
              <p14:xfrm>
                <a:off x="2260143" y="5011920"/>
                <a:ext cx="796320" cy="25200"/>
              </p14:xfrm>
            </p:contentPart>
          </mc:Choice>
          <mc:Fallback>
            <p:pic>
              <p:nvPicPr>
                <p:cNvPr id="14" name="Ink 13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255463" y="5003280"/>
                  <a:ext cx="8060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6" name="Ink 15"/>
                <p14:cNvContentPartPr/>
                <p14:nvPr/>
              </p14:nvContentPartPr>
              <p14:xfrm>
                <a:off x="2328543" y="5520600"/>
                <a:ext cx="796680" cy="15840"/>
              </p14:xfrm>
            </p:contentPart>
          </mc:Choice>
          <mc:Fallback>
            <p:pic>
              <p:nvPicPr>
                <p:cNvPr id="16" name="Ink 15"/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323863" y="5515920"/>
                  <a:ext cx="8049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7" name="Ink 16"/>
                <p14:cNvContentPartPr/>
                <p14:nvPr/>
              </p14:nvContentPartPr>
              <p14:xfrm>
                <a:off x="5045567" y="5267873"/>
                <a:ext cx="837360" cy="19440"/>
              </p14:xfrm>
            </p:contentPart>
          </mc:Choice>
          <mc:Fallback>
            <p:pic>
              <p:nvPicPr>
                <p:cNvPr id="17" name="Ink 16"/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038007" y="5260313"/>
                  <a:ext cx="8485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9" name="Ink 18"/>
                <p14:cNvContentPartPr/>
                <p14:nvPr/>
              </p14:nvContentPartPr>
              <p14:xfrm>
                <a:off x="7428303" y="401040"/>
                <a:ext cx="1206720" cy="447840"/>
              </p14:xfrm>
            </p:contentPart>
          </mc:Choice>
          <mc:Fallback>
            <p:pic>
              <p:nvPicPr>
                <p:cNvPr id="19" name="Ink 18"/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421463" y="393480"/>
                  <a:ext cx="121716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0" name="Ink 19"/>
                <p14:cNvContentPartPr/>
                <p14:nvPr/>
              </p14:nvContentPartPr>
              <p14:xfrm>
                <a:off x="5928337" y="5776831"/>
                <a:ext cx="837360" cy="19440"/>
              </p14:xfrm>
            </p:contentPart>
          </mc:Choice>
          <mc:Fallback>
            <p:pic>
              <p:nvPicPr>
                <p:cNvPr id="20" name="Ink 19"/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920777" y="5769271"/>
                  <a:ext cx="8485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2" name="Ink 21"/>
                <p14:cNvContentPartPr/>
                <p14:nvPr/>
              </p14:nvContentPartPr>
              <p14:xfrm>
                <a:off x="1963800" y="650520"/>
                <a:ext cx="6910920" cy="5041080"/>
              </p14:xfrm>
            </p:contentPart>
          </mc:Choice>
          <mc:Fallback>
            <p:pic>
              <p:nvPicPr>
                <p:cNvPr id="22" name="Ink 21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954080" y="640800"/>
                  <a:ext cx="6929280" cy="5057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5612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Linkage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dirty="0">
                <a:solidFill>
                  <a:srgbClr val="E2661A"/>
                </a:solidFill>
              </a:rPr>
              <a:t> </a:t>
            </a:r>
            <a:r>
              <a:rPr lang="en-US" dirty="0"/>
              <a:t>(in the global context) restricts a definition to visibility within that file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D81DC-FF16-432D-82DD-95AD7BB24843}" type="slidenum">
              <a:rPr lang="en-US" smtClean="0"/>
              <a:t>15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91440" y="2560320"/>
            <a:ext cx="4389120" cy="3474720"/>
          </a:xfrm>
          <a:prstGeom prst="roundRect">
            <a:avLst>
              <a:gd name="adj" fmla="val 4371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 global variable, defined and</a:t>
            </a: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initialized here in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foo.c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We force internal linkage by</a:t>
            </a: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using the static specifier.</a:t>
            </a:r>
          </a:p>
          <a:p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counter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"%d\n"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counter);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bar();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"%d\n"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counter);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51760" y="603504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foo.c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4663440" y="2560320"/>
            <a:ext cx="4389120" cy="3474720"/>
          </a:xfrm>
          <a:prstGeom prst="roundRect">
            <a:avLst>
              <a:gd name="adj" fmla="val 4371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 global variable, defined and</a:t>
            </a: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initialized here in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bar.c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We force internal linkage by</a:t>
            </a: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using the static specifier.</a:t>
            </a:r>
          </a:p>
          <a:p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counter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counter++;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"(b): counter = %d\n"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counter);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23760" y="603504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bar.c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185587" y="308844"/>
            <a:ext cx="6927840" cy="5250600"/>
            <a:chOff x="2185587" y="308844"/>
            <a:chExt cx="6927840" cy="525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11" name="Ink 10"/>
                <p14:cNvContentPartPr/>
                <p14:nvPr/>
              </p14:nvContentPartPr>
              <p14:xfrm>
                <a:off x="2185587" y="308844"/>
                <a:ext cx="6927840" cy="5250600"/>
              </p14:xfrm>
            </p:contentPart>
          </mc:Choice>
          <mc:Fallback>
            <p:pic>
              <p:nvPicPr>
                <p:cNvPr id="11" name="Ink 10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178387" y="302724"/>
                  <a:ext cx="6941880" cy="526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2" name="Ink 11"/>
                <p14:cNvContentPartPr/>
                <p14:nvPr/>
              </p14:nvContentPartPr>
              <p14:xfrm>
                <a:off x="5081040" y="4347360"/>
                <a:ext cx="1217520" cy="714600"/>
              </p14:xfrm>
            </p:contentPart>
          </mc:Choice>
          <mc:Fallback>
            <p:pic>
              <p:nvPicPr>
                <p:cNvPr id="12" name="Ink 11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76000" y="4339080"/>
                  <a:ext cx="1231560" cy="729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5957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Visibility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D81DC-FF16-432D-82DD-95AD7BB24843}" type="slidenum">
              <a:rPr lang="en-US" smtClean="0"/>
              <a:t>16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1280159" y="4572000"/>
            <a:ext cx="7619291" cy="2011680"/>
          </a:xfrm>
          <a:prstGeom prst="roundRect">
            <a:avLst>
              <a:gd name="adj" fmla="val 7599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extern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bar(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x);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"extern" is default, usually omit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"%d\n"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bar(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6875" y="621792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main.c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280160" y="1371600"/>
            <a:ext cx="7619290" cy="2926080"/>
          </a:xfrm>
          <a:prstGeom prst="roundRect">
            <a:avLst>
              <a:gd name="adj" fmla="val 4371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By using the static specifier, we are indicating</a:t>
            </a: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that foo() should have internal linkage.  Other</a:t>
            </a: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.c files cannot see or invoke foo().</a:t>
            </a:r>
          </a:p>
          <a:p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x) {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x*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Bar is "extern" by default.  Thus, other .c files</a:t>
            </a: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could declare our bar() and invoke it.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x) {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(x);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" y="389757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bar.c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0" name="Ink 9"/>
              <p14:cNvContentPartPr/>
              <p14:nvPr/>
            </p14:nvContentPartPr>
            <p14:xfrm>
              <a:off x="1404360" y="3566160"/>
              <a:ext cx="6235920" cy="203220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96440" y="3560760"/>
                <a:ext cx="6249960" cy="204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374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Linkage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global (variables and functions) is 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extern</a:t>
            </a:r>
            <a:r>
              <a:rPr lang="en-US" dirty="0">
                <a:solidFill>
                  <a:srgbClr val="E2661A"/>
                </a:solidFill>
              </a:rPr>
              <a:t> </a:t>
            </a:r>
            <a:r>
              <a:rPr lang="en-US" dirty="0"/>
              <a:t>by default</a:t>
            </a:r>
          </a:p>
          <a:p>
            <a:pPr lvl="1"/>
            <a:r>
              <a:rPr lang="en-US" dirty="0"/>
              <a:t>Unless you add the 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dirty="0">
                <a:solidFill>
                  <a:srgbClr val="E2661A"/>
                </a:solidFill>
              </a:rPr>
              <a:t> </a:t>
            </a:r>
            <a:r>
              <a:rPr lang="en-US" dirty="0"/>
              <a:t>specifier, if some other module uses the same name, you’ll end up with a collision!</a:t>
            </a:r>
          </a:p>
          <a:p>
            <a:pPr lvl="2">
              <a:tabLst>
                <a:tab pos="2289175" algn="l"/>
              </a:tabLst>
            </a:pPr>
            <a:r>
              <a:rPr lang="en-US" u="sng" dirty="0"/>
              <a:t>Best case</a:t>
            </a:r>
            <a:r>
              <a:rPr lang="en-US" dirty="0"/>
              <a:t>:	compiler (or linker) error</a:t>
            </a:r>
          </a:p>
          <a:p>
            <a:pPr lvl="2">
              <a:tabLst>
                <a:tab pos="2289175" algn="l"/>
              </a:tabLst>
            </a:pPr>
            <a:r>
              <a:rPr lang="en-US" u="sng" dirty="0"/>
              <a:t>Worst case</a:t>
            </a:r>
            <a:r>
              <a:rPr lang="en-US" dirty="0"/>
              <a:t>:	stomp all over each other</a:t>
            </a:r>
          </a:p>
          <a:p>
            <a:pPr lvl="3"/>
            <a:endParaRPr lang="en-US" dirty="0"/>
          </a:p>
          <a:p>
            <a:r>
              <a:rPr lang="en-US" dirty="0"/>
              <a:t>It’s good practice to:</a:t>
            </a:r>
          </a:p>
          <a:p>
            <a:pPr lvl="1"/>
            <a:r>
              <a:rPr lang="en-US" dirty="0"/>
              <a:t>Use 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dirty="0"/>
              <a:t> to “defend” your </a:t>
            </a:r>
            <a:r>
              <a:rPr lang="en-US" dirty="0" err="1"/>
              <a:t>globals</a:t>
            </a:r>
            <a:endParaRPr lang="en-US" dirty="0"/>
          </a:p>
          <a:p>
            <a:pPr lvl="2"/>
            <a:r>
              <a:rPr lang="en-US" dirty="0"/>
              <a:t>Hide your private stuff!</a:t>
            </a:r>
          </a:p>
          <a:p>
            <a:pPr lvl="1"/>
            <a:r>
              <a:rPr lang="en-US" dirty="0"/>
              <a:t>Place external declarations in a module’s header file </a:t>
            </a:r>
          </a:p>
          <a:p>
            <a:pPr lvl="2"/>
            <a:r>
              <a:rPr lang="en-US" dirty="0"/>
              <a:t>Header is the public specification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D81DC-FF16-432D-82DD-95AD7BB24843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893960" y="5626440"/>
              <a:ext cx="2046240" cy="547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87480" y="5621400"/>
                <a:ext cx="2057760" cy="6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282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Confusion…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98277"/>
            <a:ext cx="8366125" cy="2204085"/>
          </a:xfrm>
        </p:spPr>
        <p:txBody>
          <a:bodyPr>
            <a:normAutofit/>
          </a:bodyPr>
          <a:lstStyle/>
          <a:p>
            <a:r>
              <a:rPr lang="en-US" dirty="0"/>
              <a:t>C has a </a:t>
            </a:r>
            <a:r>
              <a:rPr lang="en-US" i="1" dirty="0"/>
              <a:t>different</a:t>
            </a:r>
            <a:r>
              <a:rPr lang="en-US" dirty="0"/>
              <a:t> use for the word “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dirty="0"/>
              <a:t>”:  to create a persistent </a:t>
            </a:r>
            <a:r>
              <a:rPr lang="en-US" i="1" dirty="0"/>
              <a:t>local</a:t>
            </a:r>
            <a:r>
              <a:rPr lang="en-US" dirty="0"/>
              <a:t> variable</a:t>
            </a:r>
          </a:p>
          <a:p>
            <a:pPr lvl="1"/>
            <a:r>
              <a:rPr lang="en-US" dirty="0"/>
              <a:t>The storage for that variable is allocated when the program loads, in either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.data</a:t>
            </a:r>
            <a:r>
              <a:rPr lang="en-US" dirty="0"/>
              <a:t> or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bss</a:t>
            </a:r>
            <a:r>
              <a:rPr lang="en-US" dirty="0"/>
              <a:t> segment</a:t>
            </a:r>
          </a:p>
          <a:p>
            <a:pPr lvl="1"/>
            <a:r>
              <a:rPr lang="en-US" dirty="0"/>
              <a:t>Retains its value across multiple function invocations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D81DC-FF16-432D-82DD-95AD7BB24843}" type="slidenum">
              <a:rPr lang="en-US" smtClean="0"/>
              <a:t>18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1920240" y="3566160"/>
            <a:ext cx="6766560" cy="3200400"/>
          </a:xfrm>
          <a:prstGeom prst="roundRect">
            <a:avLst>
              <a:gd name="adj" fmla="val 7599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count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"foo has been called %d times\n"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count++);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count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"bar has been called %d times\n"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count++);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366450"/>
            <a:ext cx="192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static_extent.c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2280960" y="2549160"/>
              <a:ext cx="4645800" cy="406908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74480" y="2544840"/>
                <a:ext cx="4660560" cy="407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461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C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Teach yourself!</a:t>
            </a:r>
          </a:p>
          <a:p>
            <a:pPr lvl="1"/>
            <a:r>
              <a:rPr lang="en-US" b="1" dirty="0">
                <a:solidFill>
                  <a:srgbClr val="0066FF"/>
                </a:solidFill>
              </a:rPr>
              <a:t>man pages</a:t>
            </a:r>
            <a:r>
              <a:rPr lang="en-US" dirty="0">
                <a:solidFill>
                  <a:srgbClr val="0066FF"/>
                </a:solidFill>
              </a:rPr>
              <a:t> </a:t>
            </a:r>
            <a:r>
              <a:rPr lang="en-US" dirty="0"/>
              <a:t>are your friend!</a:t>
            </a:r>
          </a:p>
          <a:p>
            <a:pPr lvl="1"/>
            <a:r>
              <a:rPr lang="en-US" dirty="0"/>
              <a:t>String library functions in the C standard library </a:t>
            </a:r>
          </a:p>
          <a:p>
            <a:pPr lvl="2"/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string.h</a:t>
            </a:r>
            <a:r>
              <a:rPr lang="en-US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3"/>
            <a:r>
              <a:rPr lang="en-US" dirty="0" err="1"/>
              <a:t>strlen</a:t>
            </a:r>
            <a:r>
              <a:rPr lang="en-US" dirty="0"/>
              <a:t>(), </a:t>
            </a:r>
            <a:r>
              <a:rPr lang="en-US" dirty="0" err="1"/>
              <a:t>strcpy</a:t>
            </a:r>
            <a:r>
              <a:rPr lang="en-US" dirty="0"/>
              <a:t>(), </a:t>
            </a:r>
            <a:r>
              <a:rPr lang="en-US" dirty="0" err="1"/>
              <a:t>strdup</a:t>
            </a:r>
            <a:r>
              <a:rPr lang="en-US" dirty="0"/>
              <a:t>(), </a:t>
            </a:r>
            <a:r>
              <a:rPr lang="en-US" dirty="0" err="1"/>
              <a:t>strcat</a:t>
            </a:r>
            <a:r>
              <a:rPr lang="en-US" dirty="0"/>
              <a:t>(), </a:t>
            </a:r>
            <a:r>
              <a:rPr lang="en-US" dirty="0" err="1"/>
              <a:t>strcmp</a:t>
            </a:r>
            <a:r>
              <a:rPr lang="en-US" dirty="0"/>
              <a:t>(), </a:t>
            </a:r>
            <a:r>
              <a:rPr lang="en-US" dirty="0" err="1"/>
              <a:t>strchr</a:t>
            </a:r>
            <a:r>
              <a:rPr lang="en-US" dirty="0"/>
              <a:t>(), </a:t>
            </a:r>
            <a:r>
              <a:rPr lang="en-US" dirty="0" err="1"/>
              <a:t>strstr</a:t>
            </a:r>
            <a:r>
              <a:rPr lang="en-US" dirty="0"/>
              <a:t>(), …</a:t>
            </a:r>
          </a:p>
          <a:p>
            <a:pPr lvl="2"/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dirty="0"/>
              <a:t> or 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3"/>
            <a:r>
              <a:rPr lang="en-US" dirty="0" err="1"/>
              <a:t>atoi</a:t>
            </a:r>
            <a:r>
              <a:rPr lang="en-US" dirty="0"/>
              <a:t>(), </a:t>
            </a:r>
            <a:r>
              <a:rPr lang="en-US" dirty="0" err="1"/>
              <a:t>atof</a:t>
            </a:r>
            <a:r>
              <a:rPr lang="en-US" dirty="0"/>
              <a:t>(), sprint(), </a:t>
            </a:r>
            <a:r>
              <a:rPr lang="en-US" dirty="0" err="1"/>
              <a:t>sscanf</a:t>
            </a:r>
            <a:r>
              <a:rPr lang="en-US" dirty="0"/>
              <a:t>()</a:t>
            </a:r>
          </a:p>
          <a:p>
            <a:pPr lvl="1"/>
            <a:r>
              <a:rPr lang="en-US" dirty="0"/>
              <a:t>How to declare, define, and use a function that accepts a variable-number of arguments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varargs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union</a:t>
            </a:r>
            <a:r>
              <a:rPr lang="en-US" dirty="0"/>
              <a:t>s and what they are good for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en-US" dirty="0" err="1"/>
              <a:t>s</a:t>
            </a:r>
            <a:r>
              <a:rPr lang="en-US" dirty="0"/>
              <a:t> and what they are good for</a:t>
            </a:r>
          </a:p>
          <a:p>
            <a:pPr lvl="1"/>
            <a:r>
              <a:rPr lang="en-US" dirty="0"/>
              <a:t>Pre- and post-increment/decrement</a:t>
            </a:r>
          </a:p>
          <a:p>
            <a:pPr lvl="1"/>
            <a:r>
              <a:rPr lang="en-US" dirty="0"/>
              <a:t>Harder:  the meaning of the “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volatile</a:t>
            </a:r>
            <a:r>
              <a:rPr lang="en-US" dirty="0"/>
              <a:t>” storage class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D81DC-FF16-432D-82DD-95AD7BB2484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63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Exercise </a:t>
            </a:r>
            <a:r>
              <a:rPr lang="en-US" dirty="0" smtClean="0"/>
              <a:t>5 </a:t>
            </a:r>
            <a:r>
              <a:rPr lang="en-US" dirty="0"/>
              <a:t>posted </a:t>
            </a:r>
            <a:r>
              <a:rPr lang="en-US" dirty="0" smtClean="0"/>
              <a:t>yesterday, </a:t>
            </a:r>
            <a:r>
              <a:rPr lang="en-US" dirty="0"/>
              <a:t>due </a:t>
            </a:r>
            <a:r>
              <a:rPr lang="en-US" dirty="0" smtClean="0"/>
              <a:t>Monday</a:t>
            </a:r>
            <a:endParaRPr lang="en-US" dirty="0"/>
          </a:p>
          <a:p>
            <a:pPr lvl="3"/>
            <a:endParaRPr lang="en-US" dirty="0"/>
          </a:p>
          <a:p>
            <a:r>
              <a:rPr lang="en-US" dirty="0"/>
              <a:t>Homework 1 due </a:t>
            </a:r>
            <a:r>
              <a:rPr lang="en-US" dirty="0" smtClean="0"/>
              <a:t>on Thursday </a:t>
            </a:r>
            <a:r>
              <a:rPr lang="en-US" dirty="0"/>
              <a:t>(</a:t>
            </a:r>
            <a:r>
              <a:rPr lang="en-US" dirty="0" smtClean="0"/>
              <a:t>4/18)</a:t>
            </a:r>
            <a:endParaRPr lang="en-US" dirty="0"/>
          </a:p>
          <a:p>
            <a:pPr lvl="1"/>
            <a:r>
              <a:rPr lang="en-US" dirty="0"/>
              <a:t>Watch that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hashtable.c</a:t>
            </a:r>
            <a:r>
              <a:rPr lang="en-US" dirty="0"/>
              <a:t> doesn’t violate the modularity of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ll.h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Watch for pointer to local (stack) </a:t>
            </a:r>
            <a:r>
              <a:rPr lang="en-US" dirty="0" smtClean="0"/>
              <a:t>variables</a:t>
            </a:r>
          </a:p>
          <a:p>
            <a:pPr lvl="1"/>
            <a:r>
              <a:rPr lang="en-US" dirty="0"/>
              <a:t>Keep track of types of things – draw memory </a:t>
            </a:r>
            <a:r>
              <a:rPr lang="en-US" dirty="0" smtClean="0"/>
              <a:t>diagrams!</a:t>
            </a:r>
            <a:endParaRPr lang="en-US" dirty="0"/>
          </a:p>
          <a:p>
            <a:pPr lvl="1"/>
            <a:r>
              <a:rPr lang="en-US" dirty="0"/>
              <a:t>Use a debugger (</a:t>
            </a:r>
            <a:r>
              <a:rPr lang="en-US" i="1" dirty="0"/>
              <a:t>e.g.</a:t>
            </a:r>
            <a:r>
              <a:rPr lang="en-US" dirty="0"/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gdb</a:t>
            </a:r>
            <a:r>
              <a:rPr lang="en-US" dirty="0"/>
              <a:t>) if you’re getting </a:t>
            </a:r>
            <a:r>
              <a:rPr lang="en-US" dirty="0" err="1"/>
              <a:t>segfaults</a:t>
            </a:r>
            <a:endParaRPr lang="en-US" dirty="0"/>
          </a:p>
          <a:p>
            <a:pPr lvl="1"/>
            <a:r>
              <a:rPr lang="en-US" dirty="0"/>
              <a:t>Advice: clean up “to do” comments, but leave “step #” markers for graders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Late days:  don’t tag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hw1-final</a:t>
            </a:r>
            <a:r>
              <a:rPr lang="en-US" dirty="0"/>
              <a:t> until you are really ready</a:t>
            </a:r>
          </a:p>
          <a:p>
            <a:pPr lvl="1"/>
            <a:r>
              <a:rPr lang="en-US" dirty="0"/>
              <a:t>Extra Credit:  if you add unit tests, put them in a new file and adjust the </a:t>
            </a:r>
            <a:r>
              <a:rPr lang="en-US" dirty="0" err="1"/>
              <a:t>Makefile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2433240" y="3729960"/>
              <a:ext cx="4786920" cy="12463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26040" y="3718080"/>
                <a:ext cx="4806360" cy="127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790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Header Guards and Preprocessor Tricks</a:t>
            </a:r>
          </a:p>
          <a:p>
            <a:r>
              <a:rPr lang="en-US" dirty="0"/>
              <a:t>Visibility of Symbols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extern</a:t>
            </a:r>
            <a:r>
              <a:rPr lang="en-US" dirty="0"/>
              <a:t>,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</a:p>
          <a:p>
            <a:r>
              <a:rPr lang="en-US" b="1" dirty="0">
                <a:solidFill>
                  <a:srgbClr val="4B2A85"/>
                </a:solidFill>
              </a:rPr>
              <a:t>Make and Build Tools</a:t>
            </a:r>
          </a:p>
          <a:p>
            <a:endParaRPr lang="en-US" b="1" dirty="0">
              <a:solidFill>
                <a:srgbClr val="4B2A85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73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470678" cy="4972050"/>
          </a:xfrm>
        </p:spPr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make</a:t>
            </a:r>
            <a:r>
              <a:rPr lang="en-US" dirty="0"/>
              <a:t> is a classic program for controlling what gets (re)compiled and how</a:t>
            </a:r>
          </a:p>
          <a:p>
            <a:pPr lvl="1"/>
            <a:r>
              <a:rPr lang="en-US" dirty="0"/>
              <a:t>Many other such programs exist (</a:t>
            </a:r>
            <a:r>
              <a:rPr lang="en-US" i="1" dirty="0"/>
              <a:t>e.g.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ant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maven</a:t>
            </a:r>
            <a:r>
              <a:rPr lang="en-US" dirty="0"/>
              <a:t>, IDE “projects”)</a:t>
            </a:r>
          </a:p>
          <a:p>
            <a:pPr lvl="3"/>
            <a:endParaRPr lang="en-US" dirty="0"/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make</a:t>
            </a:r>
            <a:r>
              <a:rPr lang="en-US" dirty="0"/>
              <a:t> has tons of fancy features, but only two basic ideas: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dirty="0"/>
              <a:t>Scripts for executing commands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dirty="0"/>
              <a:t>Dependencies for avoiding unnecessary work</a:t>
            </a:r>
          </a:p>
          <a:p>
            <a:pPr lvl="3"/>
            <a:endParaRPr lang="en-US" dirty="0"/>
          </a:p>
          <a:p>
            <a:r>
              <a:rPr lang="en-US" dirty="0"/>
              <a:t>To avoid “just teaching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make</a:t>
            </a:r>
            <a:r>
              <a:rPr lang="en-US" dirty="0"/>
              <a:t> features” (boring and narrow), let’s focus more on the concepts…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D81DC-FF16-432D-82DD-95AD7BB2484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3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Programmers spend a lot of time “building”</a:t>
            </a:r>
          </a:p>
          <a:p>
            <a:pPr lvl="1"/>
            <a:r>
              <a:rPr lang="en-US" dirty="0"/>
              <a:t>Creating programs from source code</a:t>
            </a:r>
          </a:p>
          <a:p>
            <a:pPr lvl="1"/>
            <a:r>
              <a:rPr lang="en-US" dirty="0"/>
              <a:t>Both programs that they write and other people write</a:t>
            </a:r>
          </a:p>
          <a:p>
            <a:pPr lvl="2"/>
            <a:endParaRPr lang="en-US" dirty="0"/>
          </a:p>
          <a:p>
            <a:r>
              <a:rPr lang="en-US" dirty="0"/>
              <a:t>Programmers like to automate repetitive tasks</a:t>
            </a:r>
          </a:p>
          <a:p>
            <a:pPr lvl="1"/>
            <a:r>
              <a:rPr lang="en-US" dirty="0"/>
              <a:t>Repetitive:  </a:t>
            </a:r>
            <a:r>
              <a:rPr lang="en-US" dirty="0" err="1"/>
              <a:t>gcc</a:t>
            </a:r>
            <a:r>
              <a:rPr lang="en-US" dirty="0"/>
              <a:t> -Wall -g -</a:t>
            </a:r>
            <a:r>
              <a:rPr lang="en-US" dirty="0" err="1"/>
              <a:t>std</a:t>
            </a:r>
            <a:r>
              <a:rPr lang="en-US" dirty="0"/>
              <a:t>=c11 -o widget </a:t>
            </a:r>
            <a:r>
              <a:rPr lang="en-US" dirty="0" err="1"/>
              <a:t>foo.c</a:t>
            </a:r>
            <a:r>
              <a:rPr lang="en-US" dirty="0"/>
              <a:t> </a:t>
            </a:r>
            <a:r>
              <a:rPr lang="en-US" dirty="0" err="1"/>
              <a:t>bar.c</a:t>
            </a:r>
            <a:r>
              <a:rPr lang="en-US" dirty="0"/>
              <a:t> </a:t>
            </a:r>
            <a:r>
              <a:rPr lang="en-US" dirty="0" err="1"/>
              <a:t>baz.c</a:t>
            </a:r>
            <a:endParaRPr lang="en-US" dirty="0"/>
          </a:p>
          <a:p>
            <a:pPr lvl="2"/>
            <a:r>
              <a:rPr lang="en-US" dirty="0"/>
              <a:t>Retype this every time:		</a:t>
            </a:r>
            <a:r>
              <a:rPr lang="en-US" sz="3200" dirty="0"/>
              <a:t>😭</a:t>
            </a:r>
            <a:endParaRPr lang="en-US" b="1" dirty="0"/>
          </a:p>
          <a:p>
            <a:pPr lvl="2"/>
            <a:r>
              <a:rPr lang="en-US" dirty="0"/>
              <a:t>Use up-arrow or history:		</a:t>
            </a:r>
            <a:r>
              <a:rPr lang="en-US" sz="3200" dirty="0"/>
              <a:t>😐</a:t>
            </a:r>
            <a:r>
              <a:rPr lang="en-US" dirty="0"/>
              <a:t>  (still retype after logout)</a:t>
            </a:r>
            <a:endParaRPr lang="en-US" b="1" dirty="0"/>
          </a:p>
          <a:p>
            <a:pPr lvl="2"/>
            <a:r>
              <a:rPr lang="en-US" dirty="0"/>
              <a:t>Have an alias or bash script:	</a:t>
            </a:r>
            <a:r>
              <a:rPr lang="en-US" sz="3200" dirty="0"/>
              <a:t>🙂</a:t>
            </a:r>
            <a:endParaRPr lang="en-US" dirty="0"/>
          </a:p>
          <a:p>
            <a:pPr lvl="2"/>
            <a:r>
              <a:rPr lang="en-US" dirty="0"/>
              <a:t>Have a </a:t>
            </a:r>
            <a:r>
              <a:rPr lang="en-US" dirty="0" err="1"/>
              <a:t>Makefile</a:t>
            </a:r>
            <a:r>
              <a:rPr lang="en-US" dirty="0"/>
              <a:t>:			</a:t>
            </a:r>
            <a:r>
              <a:rPr lang="en-US" sz="3200" dirty="0"/>
              <a:t>😊</a:t>
            </a:r>
            <a:r>
              <a:rPr lang="en-US" dirty="0"/>
              <a:t>  (you’re ahead of us)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D81DC-FF16-432D-82DD-95AD7BB24843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2554200" y="3868920"/>
              <a:ext cx="5349600" cy="471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4840" y="3857040"/>
                <a:ext cx="5368320" cy="7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711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“Real” Build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On larger projects, you can’t or don’t want to have one big (set of) command(s) that redoes everything every time you change anything: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sz="2000" dirty="0"/>
              <a:t>If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2000" dirty="0"/>
              <a:t> didn’t combine steps for you, you’d need to preprocess, compile, and link on your own (along with anything you used to generate the C files)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sz="2000" dirty="0"/>
              <a:t>If source files have multiple outputs (</a:t>
            </a:r>
            <a:r>
              <a:rPr lang="en-US" sz="2000" i="1" dirty="0"/>
              <a:t>e.g.</a:t>
            </a:r>
            <a:r>
              <a:rPr lang="en-US" sz="2000" dirty="0"/>
              <a:t> </a:t>
            </a:r>
            <a:r>
              <a:rPr lang="en-US" sz="2000" dirty="0" err="1"/>
              <a:t>javadoc</a:t>
            </a:r>
            <a:r>
              <a:rPr lang="en-US" sz="2000" dirty="0"/>
              <a:t>), you’d have to type out the source file name(s) multiple times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sz="2000" dirty="0"/>
              <a:t>You don’t want to have to document the build logic when you distribute source code</a:t>
            </a:r>
          </a:p>
          <a:p>
            <a:pPr marL="820674" lvl="1" indent="-457200">
              <a:buFont typeface="+mj-lt"/>
              <a:buAutoNum type="arabicParenR"/>
            </a:pPr>
            <a:r>
              <a:rPr lang="en-US" sz="2000" dirty="0"/>
              <a:t>You don’t want to recompile everything every time you change something (especially if you have 10</a:t>
            </a:r>
            <a:r>
              <a:rPr lang="en-US" sz="2000" baseline="30000" dirty="0"/>
              <a:t>5</a:t>
            </a:r>
            <a:r>
              <a:rPr lang="en-US" sz="2000" dirty="0"/>
              <a:t>-10</a:t>
            </a:r>
            <a:r>
              <a:rPr lang="en-US" sz="2000" baseline="30000" dirty="0"/>
              <a:t>7</a:t>
            </a:r>
            <a:r>
              <a:rPr lang="en-US" sz="2000" dirty="0"/>
              <a:t> files of source code)</a:t>
            </a:r>
          </a:p>
          <a:p>
            <a:r>
              <a:rPr lang="en-US" sz="2400" dirty="0"/>
              <a:t>A script can handle 1-3 (use a variable for filenames for 2), but 4 is trickier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D81DC-FF16-432D-82DD-95AD7BB2484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90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Recompilation Management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“theory” behind avoiding unnecessary compilation is a </a:t>
                </a:r>
                <a:r>
                  <a:rPr lang="en-US" i="1" dirty="0">
                    <a:solidFill>
                      <a:srgbClr val="0066FF"/>
                    </a:solidFill>
                  </a:rPr>
                  <a:t>dependency </a:t>
                </a:r>
                <a:r>
                  <a:rPr lang="en-US" i="1" dirty="0" err="1">
                    <a:solidFill>
                      <a:srgbClr val="0066FF"/>
                    </a:solidFill>
                  </a:rPr>
                  <a:t>dag</a:t>
                </a:r>
                <a:r>
                  <a:rPr lang="en-US" dirty="0"/>
                  <a:t> (</a:t>
                </a:r>
                <a:r>
                  <a:rPr lang="en-US" b="1" dirty="0"/>
                  <a:t>d</a:t>
                </a:r>
                <a:r>
                  <a:rPr lang="en-US" dirty="0"/>
                  <a:t>irected, </a:t>
                </a:r>
                <a:r>
                  <a:rPr lang="en-US" b="1" dirty="0"/>
                  <a:t>a</a:t>
                </a:r>
                <a:r>
                  <a:rPr lang="en-US" dirty="0"/>
                  <a:t>cyclic </a:t>
                </a:r>
                <a:r>
                  <a:rPr lang="en-US" b="1" dirty="0"/>
                  <a:t>g</a:t>
                </a:r>
                <a:r>
                  <a:rPr lang="en-US" dirty="0"/>
                  <a:t>raph)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To create a target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 you need sources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and a command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that directly or indirectly uses the sources</a:t>
                </a:r>
              </a:p>
              <a:p>
                <a:pPr lvl="1"/>
                <a:r>
                  <a:rPr lang="en-US" dirty="0"/>
                  <a:t>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is newer than every source (file-modification times), assume there is no reason to rebuild it</a:t>
                </a:r>
              </a:p>
              <a:p>
                <a:pPr lvl="1"/>
                <a:r>
                  <a:rPr lang="en-US" dirty="0"/>
                  <a:t>Recursive building:  if some source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itself a target for some other sources, see if it needs to be rebuilt…</a:t>
                </a:r>
              </a:p>
              <a:p>
                <a:pPr lvl="1"/>
                <a:r>
                  <a:rPr lang="en-US" dirty="0"/>
                  <a:t>Cycles “make no sense”!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" t="-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D81DC-FF16-432D-82DD-95AD7BB24843}" type="slidenum">
              <a:rPr lang="en-US" smtClean="0"/>
              <a:t>24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178360" y="2489400"/>
            <a:ext cx="3877200" cy="644760"/>
            <a:chOff x="2178360" y="2489400"/>
            <a:chExt cx="3877200" cy="64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8" name="Ink 7"/>
                <p14:cNvContentPartPr/>
                <p14:nvPr/>
              </p14:nvContentPartPr>
              <p14:xfrm>
                <a:off x="2178360" y="2549160"/>
                <a:ext cx="3877200" cy="585000"/>
              </p14:xfrm>
            </p:contentPart>
          </mc:Choice>
          <mc:Fallback>
            <p:pic>
              <p:nvPicPr>
                <p:cNvPr id="8" name="Ink 7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170800" y="2539440"/>
                  <a:ext cx="3894840" cy="60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9" name="Ink 8"/>
                <p14:cNvContentPartPr/>
                <p14:nvPr/>
              </p14:nvContentPartPr>
              <p14:xfrm>
                <a:off x="3151800" y="2489400"/>
                <a:ext cx="212760" cy="246960"/>
              </p14:xfrm>
            </p:contentPart>
          </mc:Choice>
          <mc:Fallback>
            <p:pic>
              <p:nvPicPr>
                <p:cNvPr id="9" name="Ink 8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144960" y="2482920"/>
                  <a:ext cx="230040" cy="261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4558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 Applied to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Compiling 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.c</a:t>
            </a:r>
            <a:r>
              <a:rPr lang="en-US" dirty="0"/>
              <a:t> creates 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.o</a:t>
            </a:r>
            <a:r>
              <a:rPr lang="en-US" dirty="0"/>
              <a:t> –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.o</a:t>
            </a:r>
            <a:r>
              <a:rPr lang="en-US" dirty="0"/>
              <a:t> depends on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.c</a:t>
            </a:r>
            <a:r>
              <a:rPr lang="en-US" dirty="0"/>
              <a:t> and all included files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.h</a:t>
            </a:r>
            <a:r>
              <a:rPr lang="en-US" dirty="0"/>
              <a:t>, recursively/transitively)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D81DC-FF16-432D-82DD-95AD7BB24843}" type="slidenum">
              <a:rPr lang="en-US" smtClean="0"/>
              <a:t>25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82880" y="1463040"/>
            <a:ext cx="8138160" cy="1828800"/>
            <a:chOff x="182880" y="1463040"/>
            <a:chExt cx="8138160" cy="1828800"/>
          </a:xfrm>
        </p:grpSpPr>
        <p:sp>
          <p:nvSpPr>
            <p:cNvPr id="7" name="Rectangle 2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6858000" y="1492031"/>
              <a:ext cx="1463040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0" rIns="90487" bIns="0" anchor="ctr" anchorCtr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Source files</a:t>
              </a:r>
            </a:p>
          </p:txBody>
        </p:sp>
        <p:sp>
          <p:nvSpPr>
            <p:cNvPr id="8" name="Rectangle 3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858000" y="2223551"/>
              <a:ext cx="1463040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0" rIns="90487" bIns="0" anchor="ctr" anchorCtr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Object files</a:t>
              </a:r>
            </a:p>
          </p:txBody>
        </p:sp>
        <p:sp>
          <p:nvSpPr>
            <p:cNvPr id="9" name="Line 6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>
              <a:off x="4572000" y="1828800"/>
              <a:ext cx="0" cy="36576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2" name="Line 14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4572000" y="2560320"/>
              <a:ext cx="0" cy="3657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3931920" y="1463040"/>
              <a:ext cx="1280160" cy="36576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foo.c</a:t>
              </a:r>
              <a:endPara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5486400" y="1463040"/>
              <a:ext cx="1280160" cy="36576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bar.c</a:t>
              </a:r>
              <a:endPara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2377440" y="1463040"/>
              <a:ext cx="1280160" cy="365760"/>
            </a:xfrm>
            <a:prstGeom prst="roundRect">
              <a:avLst/>
            </a:prstGeom>
            <a:solidFill>
              <a:schemeClr val="accent5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foo.h</a:t>
              </a:r>
              <a:endPara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 bwMode="auto">
            <a:xfrm>
              <a:off x="3931920" y="2194560"/>
              <a:ext cx="1280160" cy="3657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foo.o</a:t>
              </a:r>
              <a:endPara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5486400" y="2194560"/>
              <a:ext cx="1280160" cy="3657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bar.o</a:t>
              </a:r>
              <a:endPara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 bwMode="auto">
            <a:xfrm>
              <a:off x="2377440" y="2286000"/>
              <a:ext cx="1280160" cy="3657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libZ.a</a:t>
              </a:r>
              <a:endPara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3931920" y="2926080"/>
              <a:ext cx="1280160" cy="365760"/>
            </a:xfrm>
            <a:prstGeom prst="roundRect">
              <a:avLst/>
            </a:prstGeom>
            <a:solidFill>
              <a:srgbClr val="FFCCCC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bar</a:t>
              </a:r>
            </a:p>
          </p:txBody>
        </p:sp>
        <p:sp>
          <p:nvSpPr>
            <p:cNvPr id="22" name="Rectangle 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82880" y="2252544"/>
              <a:ext cx="2103120" cy="61555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0" rIns="90487" bIns="0" anchor="ctr" anchorCtr="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20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Statically-linked</a:t>
              </a:r>
              <a:br>
                <a:rPr lang="en-US" sz="20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sz="20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libraries</a:t>
              </a:r>
            </a:p>
          </p:txBody>
        </p:sp>
        <p:sp>
          <p:nvSpPr>
            <p:cNvPr id="25" name="Line 14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3383280" y="2651760"/>
              <a:ext cx="548640" cy="2743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303520" y="2955071"/>
              <a:ext cx="2011680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0" rIns="90487" bIns="0" anchor="ctr" anchorCtr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Executable</a:t>
              </a:r>
            </a:p>
          </p:txBody>
        </p:sp>
        <p:sp>
          <p:nvSpPr>
            <p:cNvPr id="28" name="Line 6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6126480" y="1828800"/>
              <a:ext cx="0" cy="36576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9" name="Line 6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3566160" y="1829807"/>
              <a:ext cx="2011680" cy="36576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0" name="Line 6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3474720" y="1828800"/>
              <a:ext cx="548640" cy="36576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3" name="Line 14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H="1">
              <a:off x="5120640" y="2560320"/>
              <a:ext cx="457200" cy="3657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557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 Applied to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Compiling 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.c</a:t>
            </a:r>
            <a:r>
              <a:rPr lang="en-US" dirty="0"/>
              <a:t> creates 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.o</a:t>
            </a:r>
            <a:r>
              <a:rPr lang="en-US" dirty="0"/>
              <a:t> –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.o</a:t>
            </a:r>
            <a:r>
              <a:rPr lang="en-US" dirty="0"/>
              <a:t> depends on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.c</a:t>
            </a:r>
            <a:r>
              <a:rPr lang="en-US" dirty="0"/>
              <a:t> and all included files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.h</a:t>
            </a:r>
            <a:r>
              <a:rPr lang="en-US" dirty="0"/>
              <a:t>, recursively/transitively)</a:t>
            </a:r>
          </a:p>
          <a:p>
            <a:r>
              <a:rPr lang="en-US" dirty="0"/>
              <a:t>An archive (library,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.a</a:t>
            </a:r>
            <a:r>
              <a:rPr lang="en-US" dirty="0"/>
              <a:t>) depends on included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.o</a:t>
            </a:r>
            <a:r>
              <a:rPr lang="en-US" dirty="0"/>
              <a:t> files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D81DC-FF16-432D-82DD-95AD7BB24843}" type="slidenum">
              <a:rPr lang="en-US" smtClean="0"/>
              <a:t>26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82880" y="1463040"/>
            <a:ext cx="8138160" cy="1828800"/>
            <a:chOff x="182880" y="1463040"/>
            <a:chExt cx="8138160" cy="1828800"/>
          </a:xfrm>
        </p:grpSpPr>
        <p:sp>
          <p:nvSpPr>
            <p:cNvPr id="7" name="Rectangle 2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6858000" y="1492031"/>
              <a:ext cx="1463040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0" rIns="90487" bIns="0" anchor="ctr" anchorCtr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Source files</a:t>
              </a:r>
            </a:p>
          </p:txBody>
        </p:sp>
        <p:sp>
          <p:nvSpPr>
            <p:cNvPr id="8" name="Rectangle 3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858000" y="2223551"/>
              <a:ext cx="1463040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0" rIns="90487" bIns="0" anchor="ctr" anchorCtr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Object files</a:t>
              </a:r>
            </a:p>
          </p:txBody>
        </p:sp>
        <p:sp>
          <p:nvSpPr>
            <p:cNvPr id="9" name="Line 6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>
              <a:off x="4572000" y="1828800"/>
              <a:ext cx="0" cy="3657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2" name="Line 14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4572000" y="2560320"/>
              <a:ext cx="0" cy="3657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3931920" y="1463040"/>
              <a:ext cx="1280160" cy="36576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foo.c</a:t>
              </a:r>
              <a:endPara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5486400" y="1463040"/>
              <a:ext cx="1280160" cy="36576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bar.c</a:t>
              </a:r>
              <a:endPara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2377440" y="1463040"/>
              <a:ext cx="1280160" cy="365760"/>
            </a:xfrm>
            <a:prstGeom prst="roundRect">
              <a:avLst/>
            </a:prstGeom>
            <a:solidFill>
              <a:schemeClr val="accent5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foo.h</a:t>
              </a:r>
              <a:endPara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 bwMode="auto">
            <a:xfrm>
              <a:off x="3931920" y="2194560"/>
              <a:ext cx="1280160" cy="3657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foo.o</a:t>
              </a:r>
              <a:endPara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5486400" y="2194560"/>
              <a:ext cx="1280160" cy="3657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bar.o</a:t>
              </a:r>
              <a:endPara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 bwMode="auto">
            <a:xfrm>
              <a:off x="2377440" y="2286000"/>
              <a:ext cx="1280160" cy="3657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libZ.a</a:t>
              </a:r>
              <a:endPara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3931920" y="2926080"/>
              <a:ext cx="1280160" cy="365760"/>
            </a:xfrm>
            <a:prstGeom prst="roundRect">
              <a:avLst/>
            </a:prstGeom>
            <a:solidFill>
              <a:srgbClr val="FFCCCC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bar</a:t>
              </a:r>
            </a:p>
          </p:txBody>
        </p:sp>
        <p:sp>
          <p:nvSpPr>
            <p:cNvPr id="22" name="Rectangle 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82880" y="2252544"/>
              <a:ext cx="2103120" cy="61555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0" rIns="90487" bIns="0" anchor="ctr" anchorCtr="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20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Statically-linked</a:t>
              </a:r>
              <a:br>
                <a:rPr lang="en-US" sz="20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sz="20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libraries</a:t>
              </a:r>
            </a:p>
          </p:txBody>
        </p:sp>
        <p:sp>
          <p:nvSpPr>
            <p:cNvPr id="25" name="Line 14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3383280" y="2651760"/>
              <a:ext cx="548640" cy="2743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303520" y="2955071"/>
              <a:ext cx="2011680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0" rIns="90487" bIns="0" anchor="ctr" anchorCtr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Executable</a:t>
              </a:r>
            </a:p>
          </p:txBody>
        </p:sp>
        <p:sp>
          <p:nvSpPr>
            <p:cNvPr id="28" name="Line 6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6126480" y="1828800"/>
              <a:ext cx="0" cy="3657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9" name="Line 6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3566160" y="1829807"/>
              <a:ext cx="2011680" cy="3657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0" name="Line 6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3474720" y="1828800"/>
              <a:ext cx="548640" cy="3657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3" name="Line 14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H="1">
              <a:off x="5120640" y="2560320"/>
              <a:ext cx="457200" cy="3657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6" name="Ink 25"/>
              <p14:cNvContentPartPr/>
              <p14:nvPr/>
            </p14:nvContentPartPr>
            <p14:xfrm>
              <a:off x="1438560" y="1553400"/>
              <a:ext cx="1019520" cy="778680"/>
            </p14:xfrm>
          </p:contentPart>
        </mc:Choice>
        <mc:Fallback>
          <p:pic>
            <p:nvPicPr>
              <p:cNvPr id="26" name="Ink 2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428480" y="1540800"/>
                <a:ext cx="1036440" cy="79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793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 Applied to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Compiling 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.c</a:t>
            </a:r>
            <a:r>
              <a:rPr lang="en-US" dirty="0"/>
              <a:t> creates 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.o</a:t>
            </a:r>
            <a:r>
              <a:rPr lang="en-US" dirty="0"/>
              <a:t> –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.o</a:t>
            </a:r>
            <a:r>
              <a:rPr lang="en-US" dirty="0"/>
              <a:t> depends on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.c</a:t>
            </a:r>
            <a:r>
              <a:rPr lang="en-US" dirty="0"/>
              <a:t> and all included files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.h</a:t>
            </a:r>
            <a:r>
              <a:rPr lang="en-US" dirty="0"/>
              <a:t>, recursively/transitively)</a:t>
            </a:r>
          </a:p>
          <a:p>
            <a:r>
              <a:rPr lang="en-US" dirty="0"/>
              <a:t>An archive (library,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.a</a:t>
            </a:r>
            <a:r>
              <a:rPr lang="en-US" dirty="0"/>
              <a:t>) depends on included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.o</a:t>
            </a:r>
            <a:r>
              <a:rPr lang="en-US" dirty="0"/>
              <a:t> files</a:t>
            </a:r>
          </a:p>
          <a:p>
            <a:r>
              <a:rPr lang="en-US" dirty="0"/>
              <a:t>Creating an executable (“linking”) depends on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.o</a:t>
            </a:r>
            <a:r>
              <a:rPr lang="en-US" dirty="0"/>
              <a:t> files and archives</a:t>
            </a:r>
          </a:p>
          <a:p>
            <a:pPr lvl="1"/>
            <a:r>
              <a:rPr lang="en-US" dirty="0"/>
              <a:t>Archives linked by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-L&lt;path&gt; -l&lt;name&gt;</a:t>
            </a:r>
            <a:r>
              <a:rPr lang="en-US" dirty="0"/>
              <a:t>  </a:t>
            </a:r>
            <a:br>
              <a:rPr lang="en-US" dirty="0"/>
            </a:br>
            <a:r>
              <a:rPr lang="en-US" dirty="0"/>
              <a:t>(</a:t>
            </a:r>
            <a:r>
              <a:rPr lang="en-US" i="1" dirty="0"/>
              <a:t>e.g.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-L. -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lfoo</a:t>
            </a:r>
            <a:r>
              <a:rPr lang="en-US" dirty="0"/>
              <a:t> to get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libfoo.a</a:t>
            </a:r>
            <a:r>
              <a:rPr lang="en-US" dirty="0"/>
              <a:t> from current directory)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D81DC-FF16-432D-82DD-95AD7BB24843}" type="slidenum">
              <a:rPr lang="en-US" smtClean="0"/>
              <a:t>27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82880" y="1463040"/>
            <a:ext cx="8138160" cy="1828800"/>
            <a:chOff x="182880" y="1463040"/>
            <a:chExt cx="8138160" cy="1828800"/>
          </a:xfrm>
        </p:grpSpPr>
        <p:sp>
          <p:nvSpPr>
            <p:cNvPr id="7" name="Rectangle 2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6858000" y="1492031"/>
              <a:ext cx="1463040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0" rIns="90487" bIns="0" anchor="ctr" anchorCtr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Source files</a:t>
              </a:r>
            </a:p>
          </p:txBody>
        </p:sp>
        <p:sp>
          <p:nvSpPr>
            <p:cNvPr id="8" name="Rectangle 3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858000" y="2223551"/>
              <a:ext cx="1463040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0" rIns="90487" bIns="0" anchor="ctr" anchorCtr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Object files</a:t>
              </a:r>
            </a:p>
          </p:txBody>
        </p:sp>
        <p:sp>
          <p:nvSpPr>
            <p:cNvPr id="9" name="Line 6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>
              <a:off x="4572000" y="1828800"/>
              <a:ext cx="0" cy="3657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2" name="Line 14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4572000" y="2560320"/>
              <a:ext cx="0" cy="36576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3931920" y="1463040"/>
              <a:ext cx="1280160" cy="36576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foo.c</a:t>
              </a:r>
              <a:endPara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5486400" y="1463040"/>
              <a:ext cx="1280160" cy="36576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bar.c</a:t>
              </a:r>
              <a:endPara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2377440" y="1463040"/>
              <a:ext cx="1280160" cy="365760"/>
            </a:xfrm>
            <a:prstGeom prst="roundRect">
              <a:avLst/>
            </a:prstGeom>
            <a:solidFill>
              <a:schemeClr val="accent5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foo.h</a:t>
              </a:r>
              <a:endPara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 bwMode="auto">
            <a:xfrm>
              <a:off x="3931920" y="2194560"/>
              <a:ext cx="1280160" cy="3657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foo.o</a:t>
              </a:r>
              <a:endPara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5486400" y="2194560"/>
              <a:ext cx="1280160" cy="3657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bar.o</a:t>
              </a:r>
              <a:endPara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 bwMode="auto">
            <a:xfrm>
              <a:off x="2377440" y="2286000"/>
              <a:ext cx="1280160" cy="3657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libZ.a</a:t>
              </a:r>
              <a:endPara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3931920" y="2926080"/>
              <a:ext cx="1280160" cy="365760"/>
            </a:xfrm>
            <a:prstGeom prst="roundRect">
              <a:avLst/>
            </a:prstGeom>
            <a:solidFill>
              <a:srgbClr val="FFCCCC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bar</a:t>
              </a:r>
            </a:p>
          </p:txBody>
        </p:sp>
        <p:sp>
          <p:nvSpPr>
            <p:cNvPr id="22" name="Rectangle 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82880" y="2252544"/>
              <a:ext cx="2103120" cy="61555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0" rIns="90487" bIns="0" anchor="ctr" anchorCtr="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20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Statically-linked</a:t>
              </a:r>
              <a:br>
                <a:rPr lang="en-US" sz="20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sz="20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libraries</a:t>
              </a:r>
            </a:p>
          </p:txBody>
        </p:sp>
        <p:sp>
          <p:nvSpPr>
            <p:cNvPr id="25" name="Line 14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3383280" y="2651760"/>
              <a:ext cx="548640" cy="27432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303520" y="2955071"/>
              <a:ext cx="2011680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0" rIns="90487" bIns="0" anchor="ctr" anchorCtr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Executable</a:t>
              </a:r>
            </a:p>
          </p:txBody>
        </p:sp>
        <p:sp>
          <p:nvSpPr>
            <p:cNvPr id="28" name="Line 6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6126480" y="1828800"/>
              <a:ext cx="0" cy="3657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9" name="Line 6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3566160" y="1829807"/>
              <a:ext cx="2011680" cy="3657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0" name="Line 6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3474720" y="1828800"/>
              <a:ext cx="548640" cy="3657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3" name="Line 14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H="1">
              <a:off x="5120640" y="2560320"/>
              <a:ext cx="457200" cy="36576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733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 Applied to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one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.c</a:t>
            </a:r>
            <a:r>
              <a:rPr lang="en-US" dirty="0"/>
              <a:t> file changes, just need to recreate one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.o</a:t>
            </a:r>
            <a:r>
              <a:rPr lang="en-US" dirty="0"/>
              <a:t> file, maybe a library, and re-link</a:t>
            </a:r>
          </a:p>
          <a:p>
            <a:pPr lvl="3"/>
            <a:endParaRPr lang="en-US" dirty="0"/>
          </a:p>
          <a:p>
            <a:r>
              <a:rPr lang="en-US" dirty="0"/>
              <a:t>If 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.h</a:t>
            </a:r>
            <a:r>
              <a:rPr lang="en-US" dirty="0"/>
              <a:t> file changes, may need to rebuild more</a:t>
            </a:r>
          </a:p>
          <a:p>
            <a:pPr lvl="3"/>
            <a:endParaRPr lang="en-US" dirty="0"/>
          </a:p>
          <a:p>
            <a:r>
              <a:rPr lang="en-US" dirty="0"/>
              <a:t>Many more possibilities!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D81DC-FF16-432D-82DD-95AD7BB24843}" type="slidenum">
              <a:rPr lang="en-US" smtClean="0"/>
              <a:t>28</a:t>
            </a:fld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182880" y="1463040"/>
            <a:ext cx="8138160" cy="1828800"/>
            <a:chOff x="182880" y="1463040"/>
            <a:chExt cx="8138160" cy="1828800"/>
          </a:xfrm>
        </p:grpSpPr>
        <p:sp>
          <p:nvSpPr>
            <p:cNvPr id="7" name="Rectangle 2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6858000" y="1492031"/>
              <a:ext cx="1463040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0" rIns="90487" bIns="0" anchor="ctr" anchorCtr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Source files</a:t>
              </a:r>
            </a:p>
          </p:txBody>
        </p:sp>
        <p:sp>
          <p:nvSpPr>
            <p:cNvPr id="8" name="Rectangle 3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858000" y="2223551"/>
              <a:ext cx="1463040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0" rIns="90487" bIns="0" anchor="ctr" anchorCtr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Object files</a:t>
              </a:r>
            </a:p>
          </p:txBody>
        </p:sp>
        <p:sp>
          <p:nvSpPr>
            <p:cNvPr id="9" name="Line 6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>
              <a:off x="4572000" y="1828800"/>
              <a:ext cx="0" cy="3657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2" name="Line 14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4572000" y="2560320"/>
              <a:ext cx="0" cy="3657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3931920" y="1463040"/>
              <a:ext cx="1280160" cy="36576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foo.c</a:t>
              </a:r>
              <a:endPara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5486400" y="1463040"/>
              <a:ext cx="1280160" cy="36576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bar.c</a:t>
              </a:r>
              <a:endPara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2377440" y="1463040"/>
              <a:ext cx="1280160" cy="365760"/>
            </a:xfrm>
            <a:prstGeom prst="roundRect">
              <a:avLst/>
            </a:prstGeom>
            <a:solidFill>
              <a:schemeClr val="accent5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foo.h</a:t>
              </a:r>
              <a:endPara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 bwMode="auto">
            <a:xfrm>
              <a:off x="3931920" y="2194560"/>
              <a:ext cx="1280160" cy="3657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foo.o</a:t>
              </a:r>
              <a:endPara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5486400" y="2194560"/>
              <a:ext cx="1280160" cy="3657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bar.o</a:t>
              </a:r>
              <a:endPara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 bwMode="auto">
            <a:xfrm>
              <a:off x="2377440" y="2286000"/>
              <a:ext cx="1280160" cy="3657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libZ.a</a:t>
              </a:r>
              <a:endPara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3931920" y="2926080"/>
              <a:ext cx="1280160" cy="365760"/>
            </a:xfrm>
            <a:prstGeom prst="roundRect">
              <a:avLst/>
            </a:prstGeom>
            <a:solidFill>
              <a:srgbClr val="FFCCCC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bar</a:t>
              </a:r>
            </a:p>
          </p:txBody>
        </p:sp>
        <p:sp>
          <p:nvSpPr>
            <p:cNvPr id="22" name="Rectangle 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82880" y="2252544"/>
              <a:ext cx="2103120" cy="61555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0" rIns="90487" bIns="0" anchor="ctr" anchorCtr="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20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Statically-linked</a:t>
              </a:r>
              <a:br>
                <a:rPr lang="en-US" sz="20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</a:br>
              <a:r>
                <a:rPr lang="en-US" sz="20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libraries</a:t>
              </a:r>
            </a:p>
          </p:txBody>
        </p:sp>
        <p:sp>
          <p:nvSpPr>
            <p:cNvPr id="25" name="Line 14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3383280" y="2651760"/>
              <a:ext cx="548640" cy="2743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303520" y="2955071"/>
              <a:ext cx="2011680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0" rIns="90487" bIns="0" anchor="ctr" anchorCtr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dirty="0"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rPr>
                <a:t>Executable</a:t>
              </a:r>
            </a:p>
          </p:txBody>
        </p:sp>
        <p:sp>
          <p:nvSpPr>
            <p:cNvPr id="28" name="Line 6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6126480" y="1828800"/>
              <a:ext cx="0" cy="3657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9" name="Line 6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3566160" y="1829807"/>
              <a:ext cx="2011680" cy="3657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0" name="Line 6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3474720" y="1828800"/>
              <a:ext cx="548640" cy="3657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3" name="Line 14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H="1">
              <a:off x="5120640" y="2560320"/>
              <a:ext cx="457200" cy="3657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b="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6" name="Ink 25"/>
              <p14:cNvContentPartPr/>
              <p14:nvPr/>
            </p14:nvContentPartPr>
            <p14:xfrm>
              <a:off x="3188520" y="1701000"/>
              <a:ext cx="3539880" cy="1587240"/>
            </p14:xfrm>
          </p:contentPart>
        </mc:Choice>
        <mc:Fallback>
          <p:pic>
            <p:nvPicPr>
              <p:cNvPr id="26" name="Ink 2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81320" y="1697040"/>
                <a:ext cx="3554280" cy="159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143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Exercise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a program that:</a:t>
            </a:r>
          </a:p>
          <a:p>
            <a:pPr lvl="1"/>
            <a:r>
              <a:rPr lang="en-US" dirty="0"/>
              <a:t>Prompts the user to input a string (use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fgets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Assume the string is a sequence of whitespace-separated integers (</a:t>
            </a:r>
            <a:r>
              <a:rPr lang="en-US" i="1" dirty="0"/>
              <a:t>e.g.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"5555 1234 4 5543"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Converts the string into an array of integers</a:t>
            </a:r>
          </a:p>
          <a:p>
            <a:pPr lvl="1"/>
            <a:r>
              <a:rPr lang="en-US" dirty="0"/>
              <a:t>Converts an array of integers into an array of strings</a:t>
            </a:r>
          </a:p>
          <a:p>
            <a:pPr lvl="2"/>
            <a:r>
              <a:rPr lang="en-US" dirty="0"/>
              <a:t>Where each element of the string array is the binary representation of the associated integer</a:t>
            </a:r>
          </a:p>
          <a:p>
            <a:pPr lvl="1"/>
            <a:r>
              <a:rPr lang="en-US" dirty="0"/>
              <a:t>Prints out the array of strings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D81DC-FF16-432D-82DD-95AD7BB2484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12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B2A85"/>
                </a:solidFill>
              </a:rPr>
              <a:t>Header Guards and Preprocessor Tricks</a:t>
            </a:r>
            <a:endParaRPr lang="en-US" dirty="0"/>
          </a:p>
          <a:p>
            <a:r>
              <a:rPr lang="en-US" dirty="0"/>
              <a:t>Visibility of Symbols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extern</a:t>
            </a:r>
            <a:r>
              <a:rPr lang="en-US" dirty="0"/>
              <a:t>,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</a:p>
          <a:p>
            <a:r>
              <a:rPr lang="en-US" dirty="0"/>
              <a:t>Make and Build Tools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44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</a:t>
            </a:r>
            <a:r>
              <a:rPr lang="en-US"/>
              <a:t>Exercise </a:t>
            </a:r>
            <a:r>
              <a:rPr lang="en-US" smtClean="0"/>
              <a:t>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Modify the linked list code from Lecture 5 </a:t>
            </a:r>
            <a:r>
              <a:rPr lang="en-US"/>
              <a:t>Extra Exercise #</a:t>
            </a:r>
            <a:r>
              <a:rPr lang="en-US" dirty="0"/>
              <a:t>1</a:t>
            </a:r>
          </a:p>
          <a:p>
            <a:pPr lvl="1"/>
            <a:r>
              <a:rPr lang="en-US" dirty="0"/>
              <a:t>Add static declarations to any internal functions you implemented in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linkedlist.h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Add a header guard to the header file</a:t>
            </a:r>
          </a:p>
          <a:p>
            <a:pPr lvl="1"/>
            <a:r>
              <a:rPr lang="en-US" dirty="0"/>
              <a:t>Write a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Makefile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n-US" dirty="0"/>
              <a:t>Use Google to figure out how to add rules to 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Makefile</a:t>
            </a:r>
            <a:r>
              <a:rPr lang="en-US" dirty="0"/>
              <a:t> to produce a library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liblinkedlist.a</a:t>
            </a:r>
            <a:r>
              <a:rPr lang="en-US" dirty="0"/>
              <a:t>) that contains the linked list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D81DC-FF16-432D-82DD-95AD7BB2484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36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Problem with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include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914400"/>
          </a:xfrm>
        </p:spPr>
        <p:txBody>
          <a:bodyPr/>
          <a:lstStyle/>
          <a:p>
            <a:r>
              <a:rPr lang="en-US" dirty="0"/>
              <a:t>What happens when we compile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foo.c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6B665-F33E-48E5-B03D-32DBC08C85F3}" type="slidenum">
              <a:rPr lang="en-US" smtClean="0"/>
              <a:t>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640080" y="2377440"/>
            <a:ext cx="2743200" cy="822960"/>
          </a:xfrm>
          <a:prstGeom prst="roundRect">
            <a:avLst>
              <a:gd name="adj" fmla="val 13486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pair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a, b;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3840480" y="2377440"/>
            <a:ext cx="4846320" cy="1097280"/>
          </a:xfrm>
          <a:prstGeom prst="roundRect">
            <a:avLst>
              <a:gd name="adj" fmla="val 746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pair.h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en-US" sz="16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 useful function</a:t>
            </a: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pair*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make_pair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a,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b);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2468880" y="4023360"/>
            <a:ext cx="4206240" cy="2011680"/>
          </a:xfrm>
          <a:prstGeom prst="roundRect">
            <a:avLst>
              <a:gd name="adj" fmla="val 6244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0" rIns="4572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pair.h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en-US" sz="16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util.h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do stuff here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4480" y="32004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pair.h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347472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util.h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46320" y="603504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foo.c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3" name="Ink 12"/>
              <p14:cNvContentPartPr/>
              <p14:nvPr/>
            </p14:nvContentPartPr>
            <p14:xfrm>
              <a:off x="1679760" y="2489040"/>
              <a:ext cx="3533400" cy="196992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73280" y="2484360"/>
                <a:ext cx="3543120" cy="198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349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Problem with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happens when we compile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foo.c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foo.c</a:t>
            </a:r>
            <a:r>
              <a:rPr lang="en-US" dirty="0"/>
              <a:t> includes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pair.h</a:t>
            </a:r>
            <a:r>
              <a:rPr lang="en-US" dirty="0"/>
              <a:t> twice!</a:t>
            </a:r>
          </a:p>
          <a:p>
            <a:pPr lvl="1"/>
            <a:r>
              <a:rPr lang="en-US" dirty="0"/>
              <a:t>Second time is indirectly via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util.h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err="1"/>
              <a:t>Struct</a:t>
            </a:r>
            <a:r>
              <a:rPr lang="en-US" dirty="0"/>
              <a:t> definition shows up twice</a:t>
            </a:r>
          </a:p>
          <a:p>
            <a:pPr lvl="2"/>
            <a:r>
              <a:rPr lang="en-US" dirty="0"/>
              <a:t>Can see using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cpp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D81DC-FF16-432D-82DD-95AD7BB24843}" type="slidenum">
              <a:rPr lang="en-US" smtClean="0"/>
              <a:t>5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731520" y="1864456"/>
            <a:ext cx="6035040" cy="2468880"/>
          </a:xfrm>
          <a:prstGeom prst="roundRect">
            <a:avLst>
              <a:gd name="adj" fmla="val 3671"/>
            </a:avLst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0" rIns="4572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bash$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–Wall –g -o foo </a:t>
            </a:r>
            <a:r>
              <a:rPr lang="en-US" sz="1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foo.c</a:t>
            </a:r>
            <a:endParaRPr lang="en-US" sz="1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file included from util.h:1:0,</a:t>
            </a:r>
          </a:p>
          <a:p>
            <a:r>
              <a:rPr lang="en-US" sz="16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from foo.c:2:</a:t>
            </a:r>
          </a:p>
          <a:p>
            <a:r>
              <a:rPr lang="en-US" sz="16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pair.h:1:8: error: redefinition of '</a:t>
            </a:r>
            <a:r>
              <a:rPr lang="en-US" sz="16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pair'</a:t>
            </a:r>
          </a:p>
          <a:p>
            <a:r>
              <a:rPr lang="en-US" sz="16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pair { </a:t>
            </a:r>
            <a:r>
              <a:rPr lang="en-US" sz="16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a, b; };</a:t>
            </a:r>
          </a:p>
          <a:p>
            <a:r>
              <a:rPr lang="en-US" sz="16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^</a:t>
            </a:r>
          </a:p>
          <a:p>
            <a:r>
              <a:rPr lang="en-US" sz="16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file included from foo.c:1:0:</a:t>
            </a:r>
          </a:p>
          <a:p>
            <a:r>
              <a:rPr lang="en-US" sz="16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pair.h:1:8: note: originally defined here</a:t>
            </a:r>
          </a:p>
          <a:p>
            <a:r>
              <a:rPr lang="en-US" sz="16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pair { </a:t>
            </a:r>
            <a:r>
              <a:rPr lang="en-US" sz="16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a, b; };</a:t>
            </a:r>
          </a:p>
          <a:p>
            <a:r>
              <a:rPr lang="en-US" sz="16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^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2BC509A-A1D7-7F43-B6BD-8849EE9BE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079" y="3749792"/>
            <a:ext cx="2970416" cy="292608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2349360" y="2795760"/>
              <a:ext cx="2216520" cy="9072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44320" y="2792520"/>
                <a:ext cx="2228040" cy="10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298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Header Guards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standard C Preprocessor trick to deal with this</a:t>
            </a:r>
          </a:p>
          <a:p>
            <a:pPr lvl="1"/>
            <a:r>
              <a:rPr lang="en-US" dirty="0"/>
              <a:t>Uses macro definition (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</a:t>
            </a:r>
            <a:r>
              <a:rPr lang="en-US" dirty="0"/>
              <a:t>) in combination with conditional compilation (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ifndef</a:t>
            </a:r>
            <a:r>
              <a:rPr lang="en-US" dirty="0"/>
              <a:t> and 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endif</a:t>
            </a:r>
            <a:r>
              <a:rPr lang="en-US" dirty="0"/>
              <a:t>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D81DC-FF16-432D-82DD-95AD7BB24843}" type="slidenum">
              <a:rPr lang="en-US" smtClean="0"/>
              <a:t>6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530812" y="2743200"/>
            <a:ext cx="2743200" cy="2286000"/>
          </a:xfrm>
          <a:prstGeom prst="roundRect">
            <a:avLst>
              <a:gd name="adj" fmla="val 518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ifndef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_PAIR_H_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_PAIR_H_</a:t>
            </a:r>
          </a:p>
          <a:p>
            <a:endParaRPr lang="en-US" sz="16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pair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a, b;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_PAIR_H_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3731212" y="2743200"/>
            <a:ext cx="4846320" cy="2286000"/>
          </a:xfrm>
          <a:prstGeom prst="roundRect">
            <a:avLst>
              <a:gd name="adj" fmla="val 746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ifndef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_UTIL_H_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_UTIL_H_</a:t>
            </a:r>
          </a:p>
          <a:p>
            <a:endParaRPr lang="en-US" sz="16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pair.h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en-US" sz="16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 useful function</a:t>
            </a: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pair*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make_pair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a,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b);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_UTIL_H_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5212" y="50292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pair.h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48732" y="50292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util.h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2468880" y="5760720"/>
            <a:ext cx="4206240" cy="1280160"/>
          </a:xfrm>
          <a:prstGeom prst="roundRect">
            <a:avLst>
              <a:gd name="adj" fmla="val 6244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45720" tIns="0" rIns="4572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pair.h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en-US" sz="16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util.h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do stuff here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46320" y="539496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foo.c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43160" y="2899440"/>
            <a:ext cx="8125920" cy="3214080"/>
            <a:chOff x="443160" y="2899440"/>
            <a:chExt cx="8125920" cy="321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13" name="Ink 12"/>
                <p14:cNvContentPartPr/>
                <p14:nvPr/>
              </p14:nvContentPartPr>
              <p14:xfrm>
                <a:off x="443160" y="3017520"/>
                <a:ext cx="8125920" cy="1470240"/>
              </p14:xfrm>
            </p:contentPart>
          </mc:Choice>
          <mc:Fallback>
            <p:pic>
              <p:nvPicPr>
                <p:cNvPr id="13" name="Ink 12"/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34880" y="3012840"/>
                  <a:ext cx="8142480" cy="148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4" name="Ink 13"/>
                <p14:cNvContentPartPr/>
                <p14:nvPr/>
              </p14:nvContentPartPr>
              <p14:xfrm>
                <a:off x="3650400" y="3040560"/>
                <a:ext cx="228600" cy="1616760"/>
              </p14:xfrm>
            </p:contentPart>
          </mc:Choice>
          <mc:Fallback>
            <p:pic>
              <p:nvPicPr>
                <p:cNvPr id="14" name="Ink 13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643560" y="3033360"/>
                  <a:ext cx="241560" cy="163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6" name="Ink 15"/>
                <p14:cNvContentPartPr/>
                <p14:nvPr/>
              </p14:nvContentPartPr>
              <p14:xfrm>
                <a:off x="758160" y="2899440"/>
                <a:ext cx="4601880" cy="3214080"/>
              </p14:xfrm>
            </p:contentPart>
          </mc:Choice>
          <mc:Fallback>
            <p:pic>
              <p:nvPicPr>
                <p:cNvPr id="16" name="Ink 15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48440" y="2894040"/>
                  <a:ext cx="4622040" cy="3229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7057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Preprocessor Tricks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914400"/>
          </a:xfrm>
        </p:spPr>
        <p:txBody>
          <a:bodyPr/>
          <a:lstStyle/>
          <a:p>
            <a:r>
              <a:rPr lang="en-US" dirty="0"/>
              <a:t>A way to deal with “magic constants”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D81DC-FF16-432D-82DD-95AD7BB24843}" type="slidenum">
              <a:rPr lang="en-US" smtClean="0"/>
              <a:t>7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365760" y="2468880"/>
            <a:ext cx="4206240" cy="2834640"/>
          </a:xfrm>
          <a:prstGeom prst="roundRect">
            <a:avLst>
              <a:gd name="adj" fmla="val 518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sz="1600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globalbuffer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circalc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rad,</a:t>
            </a: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float*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circumf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float*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area)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circumf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rad *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2.0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* 3.1415;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*area = rad * 3.1415 * 3.1415;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5029200" y="2468880"/>
            <a:ext cx="3749040" cy="2834640"/>
          </a:xfrm>
          <a:prstGeom prst="roundRect">
            <a:avLst>
              <a:gd name="adj" fmla="val 746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BUFSIZE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1000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PI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3.14159265359</a:t>
            </a:r>
          </a:p>
          <a:p>
            <a:endParaRPr lang="en-US" sz="16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globalbuffer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[BUFSIZE];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circalc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rad,</a:t>
            </a: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float*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circumf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float*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area)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circumf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rad *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2.0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* PI;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*area = rad * PI * PI;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5303520"/>
            <a:ext cx="4206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Bad code</a:t>
            </a:r>
            <a:b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(littered with magic constants)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9200" y="5303520"/>
            <a:ext cx="3749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Better code</a:t>
            </a:r>
          </a:p>
        </p:txBody>
      </p:sp>
    </p:spTree>
    <p:extLst>
      <p:ext uri="{BB962C8B-B14F-4D97-AF65-F5344CB8AC3E}">
        <p14:creationId xmlns:p14="http://schemas.microsoft.com/office/powerpoint/2010/main" val="66058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3474720"/>
          </a:xfrm>
        </p:spPr>
        <p:txBody>
          <a:bodyPr/>
          <a:lstStyle/>
          <a:p>
            <a:r>
              <a:rPr lang="en-US" dirty="0"/>
              <a:t>You can pass arguments to macros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/>
              <a:t>Beware of operator precedence issues!</a:t>
            </a:r>
          </a:p>
          <a:p>
            <a:pPr lvl="1"/>
            <a:r>
              <a:rPr lang="en-US" dirty="0"/>
              <a:t>Use parentheses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D81DC-FF16-432D-82DD-95AD7BB24843}" type="slidenum">
              <a:rPr lang="en-US" smtClean="0"/>
              <a:t>8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365760" y="2011680"/>
            <a:ext cx="3840480" cy="1554480"/>
          </a:xfrm>
          <a:prstGeom prst="roundRect">
            <a:avLst>
              <a:gd name="adj" fmla="val 518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ODD(x) ((x) %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!= 0)</a:t>
            </a:r>
          </a:p>
          <a:p>
            <a:endParaRPr lang="en-US" sz="16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 ODD(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"5 is odd!\n"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4937760" y="2011680"/>
            <a:ext cx="3840480" cy="1554480"/>
          </a:xfrm>
          <a:prstGeom prst="roundRect">
            <a:avLst>
              <a:gd name="adj" fmla="val 746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sz="16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 ((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%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!= 0) 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"5 is odd!\n"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190683" y="2271309"/>
            <a:ext cx="747077" cy="512148"/>
            <a:chOff x="4190683" y="2271309"/>
            <a:chExt cx="747077" cy="512148"/>
          </a:xfrm>
        </p:grpSpPr>
        <p:cxnSp>
          <p:nvCxnSpPr>
            <p:cNvPr id="9" name="Straight Arrow Connector 8"/>
            <p:cNvCxnSpPr>
              <a:stCxn id="4" idx="3"/>
            </p:cNvCxnSpPr>
            <p:nvPr/>
          </p:nvCxnSpPr>
          <p:spPr bwMode="auto">
            <a:xfrm flipV="1">
              <a:off x="4206240" y="2783457"/>
              <a:ext cx="731520" cy="0"/>
            </a:xfrm>
            <a:prstGeom prst="straightConnector1">
              <a:avLst/>
            </a:prstGeom>
            <a:noFill/>
            <a:ln w="762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4190683" y="2271309"/>
              <a:ext cx="7315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cpp</a:t>
              </a:r>
              <a:endParaRPr lang="en-US" sz="24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65760" y="4937760"/>
            <a:ext cx="8412480" cy="1554480"/>
            <a:chOff x="365760" y="4937760"/>
            <a:chExt cx="8412480" cy="1554480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365760" y="4937760"/>
              <a:ext cx="3840480" cy="1554480"/>
            </a:xfrm>
            <a:prstGeom prst="roundRect">
              <a:avLst>
                <a:gd name="adj" fmla="val 5183"/>
              </a:avLst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600" dirty="0">
                  <a:solidFill>
                    <a:srgbClr val="E2661A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#define 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ODD(x) ((x) % </a:t>
              </a:r>
              <a:r>
                <a:rPr lang="en-US" sz="1600" dirty="0">
                  <a:solidFill>
                    <a:schemeClr val="accent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!= 0)</a:t>
              </a:r>
            </a:p>
            <a:p>
              <a:r>
                <a:rPr lang="en-US" sz="1600" dirty="0">
                  <a:solidFill>
                    <a:srgbClr val="E2661A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#define 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WEIRD(x) x % </a:t>
              </a:r>
              <a:r>
                <a:rPr lang="en-US" sz="1600" dirty="0">
                  <a:solidFill>
                    <a:schemeClr val="accent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!= 0</a:t>
              </a:r>
            </a:p>
            <a:p>
              <a:endPara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ODD(</a:t>
              </a:r>
              <a:r>
                <a:rPr lang="en-US" sz="1600" dirty="0">
                  <a:solidFill>
                    <a:schemeClr val="accent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+ </a:t>
              </a:r>
              <a:r>
                <a:rPr lang="en-US" sz="1600" dirty="0">
                  <a:solidFill>
                    <a:schemeClr val="accent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);</a:t>
              </a:r>
            </a:p>
            <a:p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WEIRD(</a:t>
              </a:r>
              <a:r>
                <a:rPr lang="en-US" sz="1600" dirty="0">
                  <a:solidFill>
                    <a:schemeClr val="accent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+ </a:t>
              </a:r>
              <a:r>
                <a:rPr lang="en-US" sz="1600" dirty="0">
                  <a:solidFill>
                    <a:schemeClr val="accent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);</a:t>
              </a: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4937760" y="4937760"/>
              <a:ext cx="3840480" cy="1554480"/>
            </a:xfrm>
            <a:prstGeom prst="roundRect">
              <a:avLst>
                <a:gd name="adj" fmla="val 7463"/>
              </a:avLst>
            </a:prstGeom>
            <a:solidFill>
              <a:schemeClr val="bg1">
                <a:lumMod val="9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((</a:t>
              </a:r>
              <a:r>
                <a:rPr lang="en-US" sz="1600" dirty="0">
                  <a:solidFill>
                    <a:schemeClr val="accent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+ </a:t>
              </a:r>
              <a:r>
                <a:rPr lang="en-US" sz="1600" dirty="0">
                  <a:solidFill>
                    <a:schemeClr val="accent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 % </a:t>
              </a:r>
              <a:r>
                <a:rPr lang="en-US" sz="1600" dirty="0">
                  <a:solidFill>
                    <a:schemeClr val="accent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!= 0);</a:t>
              </a:r>
            </a:p>
            <a:p>
              <a:endPara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600" dirty="0">
                  <a:solidFill>
                    <a:schemeClr val="accent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+ </a:t>
              </a:r>
              <a:r>
                <a:rPr lang="en-US" sz="1600" dirty="0">
                  <a:solidFill>
                    <a:schemeClr val="accent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% </a:t>
              </a:r>
              <a:r>
                <a:rPr lang="en-US" sz="1600" dirty="0">
                  <a:solidFill>
                    <a:schemeClr val="accent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!= 0;</a:t>
              </a:r>
              <a:endPara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V="1">
              <a:off x="4206240" y="5715000"/>
              <a:ext cx="731520" cy="0"/>
            </a:xfrm>
            <a:prstGeom prst="straightConnector1">
              <a:avLst/>
            </a:prstGeom>
            <a:noFill/>
            <a:ln w="762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4190683" y="5233881"/>
              <a:ext cx="7315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atin typeface="Courier New" panose="02070309020205020404" pitchFamily="49" charset="0"/>
                  <a:ea typeface="CMU Bright" panose="02000603000000000000" pitchFamily="2" charset="0"/>
                  <a:cs typeface="Courier New" panose="02070309020205020404" pitchFamily="49" charset="0"/>
                </a:rPr>
                <a:t>cpp</a:t>
              </a:r>
              <a:endParaRPr lang="en-US" sz="24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8" name="Ink 17"/>
              <p14:cNvContentPartPr/>
              <p14:nvPr/>
            </p14:nvContentPartPr>
            <p14:xfrm>
              <a:off x="986400" y="1765080"/>
              <a:ext cx="3240720" cy="437904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2440" y="1756440"/>
                <a:ext cx="3253320" cy="439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463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Compilation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914400"/>
          </a:xfrm>
        </p:spPr>
        <p:txBody>
          <a:bodyPr/>
          <a:lstStyle/>
          <a:p>
            <a:r>
              <a:rPr lang="en-US" dirty="0"/>
              <a:t>You can change what gets compiled</a:t>
            </a:r>
          </a:p>
          <a:p>
            <a:pPr lvl="1"/>
            <a:r>
              <a:rPr lang="en-US" dirty="0"/>
              <a:t>In this example, 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TRACE</a:t>
            </a:r>
            <a:r>
              <a:rPr lang="en-US" dirty="0"/>
              <a:t> </a:t>
            </a:r>
            <a:r>
              <a:rPr lang="en-US" dirty="0"/>
              <a:t>before 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#ifdef</a:t>
            </a:r>
            <a:r>
              <a:rPr lang="en-US" dirty="0"/>
              <a:t> </a:t>
            </a:r>
            <a:r>
              <a:rPr lang="en-US" dirty="0"/>
              <a:t>to include debug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 err="1"/>
              <a:t>s</a:t>
            </a:r>
            <a:r>
              <a:rPr lang="en-US" dirty="0"/>
              <a:t> in compiled code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D81DC-FF16-432D-82DD-95AD7BB24843}" type="slidenum">
              <a:rPr lang="en-US" smtClean="0"/>
              <a:t>9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1737360" y="2751723"/>
            <a:ext cx="5669280" cy="3474720"/>
          </a:xfrm>
          <a:prstGeom prst="roundRect">
            <a:avLst>
              <a:gd name="adj" fmla="val 4371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ifdef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TRACE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ENTER(f)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"Entering %s\n"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f);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EXIT(f)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"Exiting  %s\n"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f);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#else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ENTER(f) 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EXIT(f)</a:t>
            </a:r>
            <a:endParaRPr lang="en-US" sz="16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endif</a:t>
            </a:r>
            <a:endParaRPr lang="en-US" sz="1600" dirty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print n</a:t>
            </a: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n)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ENTER(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"\n = %d\n"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n);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EXIT(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77840" y="6226443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ifdef.c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1803000" y="535155"/>
              <a:ext cx="7036200" cy="546984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93640" y="529755"/>
                <a:ext cx="7050240" cy="548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537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33-Sp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33-Sp18" id="{44FC5006-834D-4A11-9A19-A28E77026514}" vid="{707A0DD7-2910-4516-9D32-A0CE1886E1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UWTheme-333-Sp19</Template>
  <TotalTime>7186</TotalTime>
  <Words>2372</Words>
  <Application>Microsoft Office PowerPoint</Application>
  <PresentationFormat>On-screen Show (4:3)</PresentationFormat>
  <Paragraphs>518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Arial Narrow</vt:lpstr>
      <vt:lpstr>Calibri</vt:lpstr>
      <vt:lpstr>Cambria Math</vt:lpstr>
      <vt:lpstr>CMU Bright</vt:lpstr>
      <vt:lpstr>Courier New</vt:lpstr>
      <vt:lpstr>Roboto Regular</vt:lpstr>
      <vt:lpstr>Times New Roman</vt:lpstr>
      <vt:lpstr>Wingdings</vt:lpstr>
      <vt:lpstr>UWTheme-333-Sp18</vt:lpstr>
      <vt:lpstr>Final C Details, Build Tools CSE 333 Spring 2019</vt:lpstr>
      <vt:lpstr>Administrivia</vt:lpstr>
      <vt:lpstr>Lecture Outline</vt:lpstr>
      <vt:lpstr>A Problem with #include</vt:lpstr>
      <vt:lpstr>A Problem with #include</vt:lpstr>
      <vt:lpstr>Header Guards</vt:lpstr>
      <vt:lpstr>Other Preprocessor Tricks</vt:lpstr>
      <vt:lpstr>Macros</vt:lpstr>
      <vt:lpstr>Conditional Compilation</vt:lpstr>
      <vt:lpstr>Defining Symbols</vt:lpstr>
      <vt:lpstr>Peer Instruction Question</vt:lpstr>
      <vt:lpstr>Lecture Outline</vt:lpstr>
      <vt:lpstr>Namespace Problem</vt:lpstr>
      <vt:lpstr>External Linkage</vt:lpstr>
      <vt:lpstr>Internal Linkage</vt:lpstr>
      <vt:lpstr>Function Visibility</vt:lpstr>
      <vt:lpstr>Linkage Issues</vt:lpstr>
      <vt:lpstr>Static Confusion…</vt:lpstr>
      <vt:lpstr>Additional C Topics</vt:lpstr>
      <vt:lpstr>Lecture Outline</vt:lpstr>
      <vt:lpstr>make</vt:lpstr>
      <vt:lpstr>Building Software</vt:lpstr>
      <vt:lpstr>“Real” Build Process</vt:lpstr>
      <vt:lpstr>Recompilation Management</vt:lpstr>
      <vt:lpstr>Theory Applied to C</vt:lpstr>
      <vt:lpstr>Theory Applied to C</vt:lpstr>
      <vt:lpstr>Theory Applied to C</vt:lpstr>
      <vt:lpstr>Theory Applied to C</vt:lpstr>
      <vt:lpstr>Extra Exercise #1</vt:lpstr>
      <vt:lpstr>Extra Exercise #2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C Details CSE 333 Spring 2018</dc:title>
  <dc:creator>Justin Hsia</dc:creator>
  <cp:lastModifiedBy>Justin Hsia</cp:lastModifiedBy>
  <cp:revision>135</cp:revision>
  <cp:lastPrinted>2019-04-12T02:23:51Z</cp:lastPrinted>
  <dcterms:created xsi:type="dcterms:W3CDTF">2018-03-30T06:48:43Z</dcterms:created>
  <dcterms:modified xsi:type="dcterms:W3CDTF">2019-04-13T00:35:12Z</dcterms:modified>
</cp:coreProperties>
</file>