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ppt/ink/ink19.xml" ContentType="application/inkml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7" r:id="rId23"/>
    <p:sldId id="296" r:id="rId24"/>
    <p:sldId id="281" r:id="rId25"/>
    <p:sldId id="26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66FF"/>
    <a:srgbClr val="0099FF"/>
    <a:srgbClr val="D94B7B"/>
    <a:srgbClr val="5A5A5A"/>
    <a:srgbClr val="4B2A85"/>
    <a:srgbClr val="669900"/>
    <a:srgbClr val="E2661A"/>
    <a:srgbClr val="FFC000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94615"/>
  </p:normalViewPr>
  <p:slideViewPr>
    <p:cSldViewPr snapToGrid="0">
      <p:cViewPr varScale="1">
        <p:scale>
          <a:sx n="86" d="100"/>
          <a:sy n="86" d="100"/>
        </p:scale>
        <p:origin x="42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/>
              <a:t>05</a:t>
            </a:r>
            <a:fld id="{11E3BF39-B581-40A2-9746-4E2A9C557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595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3:58:19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7903 4938 132 0,'-3'-3'49'0,"3"3"-26"0,0 0-7 16,0 0 16-16,0 0-4 15,0 0-2-15,6 0-6 0,0 0-2 16,3 0-10-16,0 0-1 0,12 0 0 15,2-3-3-15,4 1-1 16,9-1-1-16,12-2 1 16,14 0 2-16,9 2 4 15,4-2 2-15,8-1 1 16,7 1-6-16,2 2-2 16,0 1 4-16,0-1 5 15,-2 3-7-15,8 0-1 16,-9 0-1-16,0 0 2 15,-5-3-1-15,-4 3 2 16,1-2 0-16,-7-1 3 16,-9 1 8-16,-8 2 3 15,-6-3 3-15,-4 3 0 0,-5 0-11 16,-6 0-3-16,-7 0-4 16,-5 0 1-16,-3 0-4 15,-3 0 0-15,-3 0 1 16,-3-3 2-16,-3 3-3 15,0 0 0-15,-3 0 1 16,-1 0 0-16,-2-5-5 16,0 5-1-16,-3 0-13 15,0 0-2-15,0-5-45 16,0 5-17-16,0-3-67 16,-6-8-34-1,-14-4 91-15</inkml:trace>
  <inkml:trace contextRef="#ctx0" brushRef="#br0" timeOffset="1">10559 4883 144 0,'0'-2'55'16,"3"4"-30"-16,-3-2-18 0,0 0 19 15,9 0-6-15,0 3-8 16,2-3-5-16,4 0-4 16,3 0 2-16,6 0 4 0,3 0-3 15,9 3-1-15,5-1 0 16,4-2 1-16,8 0-3 16,1 0 0-16,8 0-1 15,7 0 1-15,8 0-2 16,7 0 2-16,-1 0-4 15,6-2-2-15,4 2 4 16,-1 0 3-16,3 0-1 16,3 0 0-16,4 0 1 15,2 0 2-15,0 0-1 16,0 0 2-16,3-3-4 16,6 3-2-16,0 0 0 0,4-3 1 15,-1 1-3-15,-3 2 0 16,-3 2 1-16,-3-2 0 15,0 0 4-15,0 3 5 16,1 2-5-16,-37-2 0 16,-12 0-2-16,25-1 1 15,-13 1-2-15,22 0 2 16,-16-1-4-16,24 1 0 16,-15 0 3-16,10 2 3 0,-16 0 4 15,9-5 2-15,-14 0 6 16,8 0 3-16,-11 0 1 15,-4 0-1-15,-8 0-10 16,-1 0-4-16,-8 0-4 16,-1 3-2-16,-8-1-17 15,0-4-6-15,-10-1-55 16,4 6-22-16,-6-1-14 16</inkml:trace>
  <inkml:trace contextRef="#ctx0" brushRef="#br0" timeOffset="2">9640 8271 252 0,'24'31'0'0,"6"35"0"0,-9-28 0 15,3 17-3-15,5 6 2 16,7 2 1-16,12 12 0 16,8 4 0-16,13 3 0 0,8 3 0 0,12-14 4 15,16-2 2-15,11-3-7 16,18-8-4-16,15-5 5 16,5-3 1-16,22-13 1 15,3 0 1-15,14-7-2 16,3-7 2-16,7-1-2 15,8-7 2-15,1-7-4 16,2 3 0-16,3-8 3 16,6-3 1-16,4-6-1 15,2 1-2-15,-3-8-2 16,6 2 1-16,-12-2 1 16,-5 5 2-16,-7 0-1 15,0 8-1-15,-11 0-2 0,2 0-1 16,-5 0 2-16,5-3 2 15,-2 3 2-15,-7-5 3 16,4 0-3-16,-7-3 0 16,-2 3-1-16,-7 2-2 15,-17 0 1-15,-3 6 1 16,-9 2 1-16,-9 8 1 16,-21 3-5-16,24 8 1 15,-10 0 0-15,-8 2 0 16,-8-4-3-16,-10 7 2 15,0 0 1-15,0 0 0 0,-9 8 0 16,-5 5 0-16,-13 6 0 16,3 5 2-16,-8 5-3 15,-10 0 0-15,-2-5 3 16,-4 8 1-16,-2 8 3 16,-4 5 1-16,1-5 1 15,2-1 0-15,7-7-2 16,-1-8-1-16,1-2-3 15,-1-1-2-15,-5-5 1 16,-6-6 1-16,-10-4-1 16,-5-1 2-16,-6 1-2 15,-6-9 2-15,-4-2 2 16,-2-6 2-16,-6-4 5 16,0-1 5-16,-3-3-5 15,0-2-2-15,0-2-5 0,0-1-4 16,0-2 0-16,0-1 1 15,-3-2 1-15,0 3 1 16,0-3-2-16,-1-3 1 16,1 1-2-16,-3-1-1 15,0-2 1-15,3 2-1 16,-3-2 2-16,0-16-1 16,-3-1-3-1,0 1 4-15,0-5 2 16,0-3-1-16,0 0-2 15,-3-1 2-15,0 4 2 16,-3 2 0-16,0-8 2 0,0 6 0 16,1 2 3-16,2 6-5 15,0 4-3-15,3 7-4 16,6 1-1-16,5 12-3 16,7 4-1-16,3 6 4 15,6 5 1-15,3 16-1 16,-1 11 2-16,-2 7-1 15,0-2 0-15,-3 0 4 16,-6-8 1-16,-6-5 1 16,-6-8 0-16,-6-6 11 15,-9-7 7-15,-9-6 9 16,-15-3 5-16,-3-7-8 16,-8-3-2-16,-7-11-9 0,0-2-2 15,-2-3-34-15,-1-5-13 16,4 0-65-16,-19-11-24 15,7 6-20 1</inkml:trace>
  <inkml:trace contextRef="#ctx0" brushRef="#br0" timeOffset="3">4008 14721 56 0,'3'-2'22'0,"0"2"-12"0,0 0 12 0,0 0 17 16,0-6-5-16,0 1-2 15,-3 0-7-15,0 0-2 16,0-1-1-16,0 1 1 16,0 0-13-16,-3-1 8 0,0-1 2 15,0-1-6-15,0 0-3 16,0 0-4-16,0-3-2 16,0 1-1-16,0-1 0 15,0-8 2-15,-3 1 1 16,0 2 1-16,1 0 0 15,-1 0 0-15,0 0 0 16,0 1 0-16,0-1 2 0,0-3-3 16,0 1-2-16,0-1 2 15,0 1 0-15,0-1-1 16,0 3 1-16,0-2 0 16,-3 2 1-16,0 3-7 15,-3-1 0-15,0 1-1 16,-5-3 2-16,2-2 1 15,0-1 3-15,-3-2-3 16,3 0 0-16,0-3 1 16,0 0 0-16,0 0-2 15,-3 3-2-15,-2 0 3 16,-4 3 0-16,-3-1-1 16,0 1 1-16,-3-1-4 15,4 3 0-15,2 3 1 0,3 0 2 16,0-1-1-16,-3 1-1 15,1 0 1-15,-4 0-1 16,-3 0 0-16,0 2 0 16,1 0 0-16,-1 3 0 15,-3 0 2-15,0 1 3 16,1 1-4-16,-4 1-1 16,6 0 0-16,0-1 0 15,6 1-3-15,4 2 0 16,-7 1 4-16,3-1 3 15,0 3-3-15,0 0-1 16,1 0-2-16,-1 0 0 16,0 0 2-16,0 3 0 15,3-1-3-15,0 1 2 16,-2 0 3-16,-1-1 1 0,0 4-4 16,-3-1 1-16,0 0 0 15,1 3 2-15,2 0-6 16,-3 3 1-16,6 2 3 15,0 0 4-15,1 0-3 16,-1 3-3-16,0 0-2 16,0 0 3-16,0 0 0 15,-3 2 3-15,4-2-3 16,-1 5 0-16,6 1 1 16,-12 7 0-16,3 0-3 15,3 3 2-15,-2-3 1 0,-1-3 2 16,-3-2-3-16,3 0 0 15,0 5-1-15,1 5 0 16,2 3 2-16,0 0 2 16,6 8-1-16,-3-2-1 15,6 2-2-15,-3-3 1 16,3 0 1-16,-2-5 0 16,-1 3 0-16,0 2 2 15,0 3-3-15,0 3 0 16,0 5-1-16,0 2 0 15,3 1 0-15,-3-8 0 16,4-3 2-16,-1 0 0 16,3 5 0-16,6 3 0 0,-6 0-3 15,9 2 0-15,0 6-1 16,0-5 3-16,9-9-2 16,-3 6-1-16,3 3 0 15,6 2 3-15,-1-2 0 16,7 4 1-16,0-4-3 15,0 2 0-15,-3-8-1 16,0-2 0-16,2 0 0 16,10 2 3-16,3-2-2 15,6-1-1-15,2 1 0 16,1-1 0-16,6-2 3 16,-7-2 0-16,4-9 1 15,0-2 0-15,-7-8-3 0,10 0 0 16,8-3 2-1,4 3 0-15,-6-3-2 0,5 5 2 16,1-7-1-16,-10 2 0 16,1-8 2-16,-1 0 2 15,7-7-1-15,3 2-1 16,-10-8-2-16,4-3 1 16,-1-2 3-16,-2-9 1 15,-6 1-1-15,-4-3-2 16,4-2 1-16,5-1 1 15,1 1-1-15,-3-1-1 16,-1-2 1-16,-2 0-1 0,0-8 4 16,-4-6 2-16,1-4-2 15,-9 4-3 1,2-4 0-16,-5-1 1 0,3-2-1 16,0 7-1-16,-1 3 3 15,-2 6 2-15,0-6 0 16,-3 6 2-16,-3-6 0 15,-4-2 1-15,-2-11-4 16,-3 5-1-16,0-5 1 16,-3-5 2-16,0 2 1 15,0 3 3-15,-3 3-5 16,0-1-1-16,-3-4 0 16,0-6 0-16,-6-8 2 15,0-5 1-15,-6 2 1 16,-3 9 2-16,0-14-1 0,-3-8 2 15,-3 1-2-15,-3-6 0 16,-3 10-5-16,0 11-1 16,4 3-6-16,-1 8 0 15,3 5 3-15,3 5 4 16,6 3-12-16,0 5-5 16,6 1-50-16,3 15-22 15,6 2-71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2:38:25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21939 10313 272 0,'-6'-2'101'15,"0"-3"-78"-15,0-1 9 0,3 6-3 0,-3 0 11 16,-3 0 7-16,-3-2 44 31,-20-1-41-31,-1 0-16 16,-9 1-15-16,-5 4-4 16,-10 4-4-16,1 4 1 15,2 1-7-15,3 5-5 0,4 2-3 16,5 6 2-16,-3 5 2 15,10 11-2-15,-7 13 0 16,15 0-1-16,3 2-2 16,19 1-8-16,5 5-5 15,11-6 9-15,13 1 6 16,12-3-5-16,26-3 0 16,13-10 2-16,2-14 0 15,10-18 3-15,11-13 3 16,3-11 0-1,-12-8 2-15,-8-8-2 16,-19-7-1-16,-11 2 5 0,-12-1 1 16,-13-1 11-16,-11-6 6 15,-12 0 3-15,-15 2 4 16,-18 4-10-16,-14 2-2 16,-1 5-10-16,4 3-3 0,8 5-30 15,3 3-10-15</inkml:trace>
  <inkml:trace contextRef="#ctx0" brushRef="#br0" timeOffset="798.8501">22290 10374 100 0,'-18'6'38'0,"18"-4"-29"0,-2-2-5 16,2 0-3-16</inkml:trace>
  <inkml:trace contextRef="#ctx0" brushRef="#br0" timeOffset="2463.8349">22204 10483 220 0,'3'0'82'0,"-6"0"-64"0,6 0 20 0,-3 0 5 16,0 0-9-16,0 0-2 15,0 0-5-15,0 0-2 16,0 0-14-16,3 0 9 0,3-3 6 16,0 1-16-16,0-1-5 15,0 0-4-15,3-5-1 16,3 3 0-16,0-3 0 16,-1 0-14-16,7-2-5 15,0-1 21-15,3-2 9 16,6-3-7-16,9-3-1 0,2 1-4 15,1-6-1-15,0-2 2 16,-4-9 0-16,1-2 0 16,0-3 0-16,-1 1 0 15,1-1 2-15,6 0 1 16,3 1 3-16,5-4 3 16,-2 4 5-16,-4-1-4 15,-2-8 0-15,-9 11-2 16,3-18 2-1,-4-1-3-15,1 3-2 0,0-2 2 16,-3 2 0-16,2-8 1 16,-2 8 2-16,3-3-1 15,-3 4 0-15,11-4-3 16,-11-2 1-16,0 0-2 16,-1-6 0-16,1-7-1 15,-6 2 2-15,-6 3-1 0,3 2 0 16,-3 3-1-16,-6 0 2 15,-1 6-1-15,-2-14 0 16,-3 3-3-16,0-3 1 16,0-2-2-16,-3-1 2 0,-3 3 0 15,0-13 1-15,6 8 0 16,-12 3 0-16,6 5-2 16,0 5 1-16,-3 3 0 15,-3-3 1 1,0-5-2-16,-3 0-2 15,3-1 1-15,-5 4-1 0,2-1 0 16,-3 4 0 0,0 4 0-16,-6-2 2 15,9 0-1-15,-15 2 2 0,6 3-2 16,-5 0-1-16,5 3 1 16,-6 0-1-16,3 2 0 15,-3-5 0-15,3-5 0 16,-2-6 0-16,2 6 0 15,0 0 0-15,3 2-3 16,0 1 2-16,-3 2 1 0,3-8 0 16,1-2-3-16,-7-1 2 15,3 3-1-15,-15 0-2 16,1 6 3-16,-7-1 0 16,3 6 1-16,3-6 0 15,1 4-3-15,-1-1 2 16,3 5 1-16,-5-10 0 15,8 10 0 1,-3 6 2-16,9 10-1 16,3 6-1-16,7 12-2 0,-1 4 1 15,6 12-4-15,-6 12 1 16,9 15-3-16,-6 8 0 16,9 8-1-16,-3-8 0 15,6 0 2-15,0-11 4 0,3-4-1 16,-3-9 1-16,3-3 2 15,-3-10 0-15,0 0-5 16,0-16 1-16,3-5 4 16,-6-18 4-16,3-6-1 15,-3-6 0-15,0-2-1 16,-6-2 1-16,6 5 2 16,-9-11 2-16,9 13-1 15,-6 3-1-15,9 13-3 16,-3 9 1-16,9 9-4 15,0 1 0-15,18 10-4 16,6 14-3 0,3-3-1-16,5 8-44 15,4 2-17-15,12 6 36 16,5 5 17-16</inkml:trace>
  <inkml:trace contextRef="#ctx0" brushRef="#br0" timeOffset="4148.7864">6006 14295 244 0,'9'-2'93'0,"-12"2"-72"0,8 2 14 15,-5-2 2-15,3 0 14 0,0-2 8 16,0-1-20-16,-3 1-11 16,3-9-3-16,-6 0-2 15,-3-5-6-15,-2-7 0 16,-7-1-8-16,0-3-3 16,-6 1-3-16,0-1 0 15,-3 4-4-15,-5 1-2 16,-4 4 2-16,-15-1 0 15,-8 4 1-15,-10 1 0 16,1 6 0-16,-1 6 0 16,-2 4 0-1,-13 4 2-15,10 4-1 0,2 6-1 16,10 5 3-16,5 0 0 16,10 3-4-1,5 0 1-15,6 0-13 16,9 0-7-16,7-3-77 0,5 0-36 0</inkml:trace>
  <inkml:trace contextRef="#ctx0" brushRef="#br0" timeOffset="4447.1079">4979 14012 320 0,'-33'6'121'0,"15"7"-95"0,-12 21-2 16,15-18-9-16,-11 11 4 0,-7 7 7 15,-3-5-11-15,3-2-3 16,4-4-8-16,5-1-1 0,6-4 1 16,6-5-2-16,9 1 1 15,9-4 0-15,12-2 3 16,12 0-1-16,5-5 2 15,7-3-2 1,3-3 0-16,5 0-12 16,7 1-5-16,11-1 6 15,-8 3 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2:39:26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21841 8414 400 0,'-51'-53'151'0,"16"53"-118"0,-46 24-30 0,28-6-22 15,-16 17 19-15,-17 17 17 16,-21 33-2-16,5 21-2 16,16 13-8-16,9 24-6 0,20-3 0 15,22 19 1 1,23-22 0-16,38-17 8 0,37-12 5 16,29-26 9-16,39-24 6 15,12-29-11-15,27-31-2 16,-19-30-3-16,-17-21 0 15,-15-16-2-15,-32-23 1 0,-28-17 3 16,-32-7 3-16,-24-14 2 16,-27-5 3-16,-35 13-6 15,-10 14 1-15,-2 15-8 16,-7 9-3-16,1 23-39 16,-6 16-15-16,11 26-86 15,13 19-38-15,17 19 89 16,27 13 43-16</inkml:trace>
  <inkml:trace contextRef="#ctx0" brushRef="#br0" timeOffset="615.9559">21924 9178 400 0,'-50'-21'148'0,"41"13"-115"0,-3 0-9 0,12 8-13 0,0 0-31 16,6 0-9-16,9 3 28 31,11 2 13-31,22 1-4 0,3 4-4 0,5 6-2 15,7 8-16 1,23 10-5-16,12 6 25 0,-2 2 12 16,8 6-11-16,21 10-2 15,-3 19-2-15,-12 8 0 16,0 2-1-16,9 19 1 16,-12 18-2-16,-17 8 2 0,-7 16 0 15,-18 1 1-15,-11 9 2 16,-12 9 1-16,-13-6 1 15,-8 19 0-15,-12-5 4 16,-12 2 5-16,-9 16-3 16,-23 6 2-16,-19 18-7 0,-17 16-1 15,-1 2 0-15,-8 11 2 16,-27 3 1-16,-7 5 3 16,1 3 4-16,-21-14 3 15,-3-8 2 1,15-18 1-16,3-21-5 0,-9-16-1 15,12-11-10 1,18-26-3-16,12-24-1 16,11-15 2-16,7-14-8 15,8-19-3-15,10-5-28 0,-4-16-11 16,12-23-53-16,28-14-20 16,14-24 28-16,14-23 16 15,7-29 42-15,3-27 16 16</inkml:trace>
  <inkml:trace contextRef="#ctx0" brushRef="#br0" timeOffset="800.1634">21853 14745 356 0,'-6'13'134'0,"-3"9"-104"0,-9 20 25 15,6-10 5-15,-9 29-11 16,-14 15-1-16,-28 22-10 16,-5 19-3-16,2-4-20 15,7-7 6-15,8-11 6 0,9-15 0 16,13-14 4-16,8-16-33 15,18-13-14-15,18-16-11 16,32-15-4-16,28-25-3 16,23-36-1-1,54-41-113-15,11-23-52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2:39:31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21874 7382 220 0,'-15'-5'82'0,"9"-3"-64"0,0 2 0 0,3 4-3 16,0-1-2-16,-3-2 4 15,0-1 22 1,-3 1 11-16,0-3-25 0,-6 0-2 0,3 0-4 16,-11-2 6-16,-10-1 7 15,-15 1-13-15,-8 2-5 16,56 8 6 15,-114 21-16-15,4 11-3-16,18 23-7 15,9 11 1-15,17 14-2 16,16 23 2-16,29 8 3 0,42-5-6 0,23-3-2 16,28-13-10-16,35-11-5 15,12-18 14-15,30-29 5 16,-3-21 18-16,-12-22 9 0,-9-10-8 15,-24-11-4-15,-33-8 7 16,-23-15 6-16,-24-11 4 16,-21-6 2-16,-18 3-11 15,-39-10-3-15,-11 0-8 16,-1 7-4-16,7 14-12 16,5 13-6-16,16 8-89 15,20 18-38 1,21 6 73-16</inkml:trace>
  <inkml:trace contextRef="#ctx0" brushRef="#br0" timeOffset="1434.7276">22103 8065 272 0,'-45'-32'104'0,"24"24"-81"0,3-3 1 0,16 9-7 15,4-1-12-15,1 0-3 16,12 3-4-16,6 3-1 0,6 5 2 16,6 5 0-16,2 6 1 15,10 7 0-15,12 14 2 0,11 23-1 16,7 14 2-16,-7 5 0 15,-3 8 1-15,1 16 0 16,2 10 0 0,10 3 4-16,-4 14 5 15,-11-4-5-15,-1 1 0 16,-8 5-2-16,-7 0 1 16,-2-3 0-16,0 0 3 15,2 6-1-15,7-6 0 0,5 6 8 16,-2 10 6-16,-6-5-10 15,-1 8-2-15,1 2-7 16,2-2-1-16,-2 13 1 16,9-5 0-16,2-6-2 0,-2 19 1 15,-10-10 0-15,-5 4 1 16,-4 9 2-16,-5-8 3 16,-6 10 5-16,-6-3 3 15,-3 9-5 1,-6 5-2-16,-4 2-3 0,-8 11-2 15,3 46-1 1,-12-1 2-16,-3-14-3 0,-11 7 0 16,-1-7 1-1,-21 1 0-15,-11-5 2 0,-16-1 1 16,1-4 1 0,2 1 2-16,1-12 1 0,-28-6 1 15,4-23-2-15,6-16 1 16,17-16-2-16,10-24 2 15,11-24-13-15,9-19-3 16,36-84-304 0,-23 53 168-1,11-39 60-15</inkml:trace>
  <inkml:trace contextRef="#ctx0" brushRef="#br0" timeOffset="1666.8099">23174 16301 376 0,'-29'-24'140'0,"17"32"-109"0,-9 8-4 16,9 10-8 0,-6 17-6-16,-12 4 4 15,-8 17 15-15,5 2 7 0,3-5-20 16,18 0 5-16,12-11 3 0,30-13-17 16,9-16-7-16,29-13-8 15,39-24 0-15,15-15-41 16,57-17-19-16,3-34 33 15,-7-5 16-15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2:57:01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2785 3559 348 0,'-3'-11'132'0,"6"11"-103"0,3 5 1 16,-3 1-6-16,3 2-1 16,0 5 3-1,0 8 9-15,3-2 2 16,-9 10-19-16,3 10-4 0,-6 6-2 15,9 8-3-15,-6-5 2 16,3-6-6-16,-3-2-3 0,6-6-4 16,-3-5 1-16,2-7-28 15,1-4-10-15,0-5-49 16,3-5-19-16,3 0 56 16,0-8 27-16</inkml:trace>
  <inkml:trace contextRef="#ctx0" brushRef="#br0" timeOffset="239.2401">3127 3855 348 0,'-3'-5'129'0,"3"26"-100"0,0 19 7 0,0-22-5 16,0 3-8-16,0 0-2 16,0 1-36 15,6 1-137-31,3-4-65 0</inkml:trace>
  <inkml:trace contextRef="#ctx0" brushRef="#br0" timeOffset="416.9759">3145 3699 460 0,'-42'-8'173'0,"39"3"-135"0,3 7-85 15,18 4-53 1,0 2-34-16,6 2 69 15,3-5 35-15</inkml:trace>
  <inkml:trace contextRef="#ctx0" brushRef="#br0" timeOffset="528.1147">3377 3770 464 0,'-50'3'176'0,"47"8"-137"0,-15-6-11 0,18 0-13 16,-3 0-16-16,6 1-2 15</inkml:trace>
  <inkml:trace contextRef="#ctx0" brushRef="#br0" timeOffset="684.7333">3333 3831 717 0,'29'24'-3'0,"1"0"-1"16,-3 5 0-16,-3-3 3 15,-6 1 0-15,-6-6 3 0,-7 0 5 16,-5-2 4 0,-2-1 0-16,-10-2 1 15,0-5-2-15,-12-3-1 16,3-6-16-16,-3-2-8 15,6-5-52-15,6-3-23 16,4-5 46-16,8-11 22 16</inkml:trace>
  <inkml:trace contextRef="#ctx0" brushRef="#br0" timeOffset="915.7051">3636 3466 436 0,'-12'8'162'0,"12"13"-126"0,3 11-10 31,-3 18-6-31,-3 11-7 16,3-3-2-16,0 8-1 16,-3-7-11-1,3-6-1-15,0-6 0 16,0-5-48-16,0-7-20 0,3-9 35 15,-3-2 19-15</inkml:trace>
  <inkml:trace contextRef="#ctx0" brushRef="#br0" timeOffset="1100.2765">3484 3704 460 0,'30'-10'170'0,"-21"12"-132"0,9-7-15 15,-6 2-15-15,12 1-4 16,11-1 5-16,7 0 2 16,9 1 3-16,-4-1-7 15,-2 0-37-15,-3-2-17 0</inkml:trace>
  <inkml:trace contextRef="#ctx0" brushRef="#br0" timeOffset="3651.768">4434 3437 364 0,'0'-8'134'0,"0"3"-104"0,-3 5 7 0,3 5-2 15,0 0-21-15,3 6-5 16,0 13 1-16,3 10 1 15,0 6-6-15,0 18 10 0,0 11 5 16,0 8-6-16,0-3-3 16,0-6-6-16,0-7-2 15,0-5-3-15,-1-3-3 16,-5-53-192 15,9 37 106-15,0-16 36-16</inkml:trace>
  <inkml:trace contextRef="#ctx0" brushRef="#br0" timeOffset="4098.1662">4493 3450 428 0,'-26'-5'162'0,"14"2"-126"0,24-15-1 15,-6 15-11-15,0 0-17 16,3 3-2-16,8 0-3 16,16 0-2-16,15-8 1 15,14 3-4-15,1-5 2 0,5-4 1 0,7 1 2 16,17 3-3-16,-6 2 0 16,-5 0 1-1,-7 0 0-15,0 0 0 16,4 5 2-16,-4 1 3 15,-2 2 2-15,-10 5 1 16,-11 3 0-16,-7-6 0 16,-8 6 0-16,-3 3-4 15,-9 5-3-15,-3 10 6 0,-7 6 3 16,-5 13 1-16,-3 5 1 16,-3 16-2-16,-3 11-1 15,3 5-5-15,0-5-3 16,3-8 0-16,0-8-1 0,0-6-5 15,0-7-1-15,0-11-15 16,0-11-4-16,0-7-73 16,0-6-33-16,-3-8 68 15,0-5 31-15</inkml:trace>
  <inkml:trace contextRef="#ctx0" brushRef="#br0" timeOffset="4417.9067">4499 4456 516 0,'-41'21'192'0,"35"-21"-149"0,0 0-15 0,12 2-17 15,3-2-21-15,15 0-4 16,26 0 1-16,31 3 2 16,11-6 7-16,33 3 9 0,6 0 4 15,3 0-2-15,18 3-2 16,-16-3-2-16,-11 3 0 16,-8 2-2-16,-4-2-1 15,-6-3-68 1,-12-6-29-16,-12-4 49 0,-20-11 24 15</inkml:trace>
  <inkml:trace contextRef="#ctx0" brushRef="#br0" timeOffset="30295.3529">9783 3567 304 0,'-3'-22'112'0,"12"-1"-87"0,0-1 13 15,-6 16-1-15,3-3 4 16,3 6 7-16,-3 8-9 15,2 10-1-15,-2 13-21 16,0 6 3-16,-3 16 1 0,-3 18 0 16,-3 11 2-1,6 2-13-15,-6-13-6 16,6-8-2-16,-3-10 0 16,3-11-8-16,0-5-3 0,3-14-42 15,0-7-16-15,0-11-63 16,3-13-27-16,0-24 80 15,-3-16 41-15</inkml:trace>
  <inkml:trace contextRef="#ctx0" brushRef="#br0" timeOffset="30661.7955">9822 3355 472 0,'-12'-13'178'0,"27"18"-138"0,-4-5-7 0,-2 0-14 15,6 0-22-15,9-3-3 16,18-5 3-16,29 0 3 16,10 1 1-16,8-4-1 15,12-2 1-15,18-1-1 16,-6-1 0-16,-6 1 0 0,-8 4 2 16,-4 5 3-16,-18 2 2 15,-8 6-3-15,-22 2-3 16,-5 8 8-16,-15 6 6 15,-3 12-1-15,-7 14 2 0,1 8-9 16,-6-3-2-16,3 1-3 16,-6-6 1-16,0 5-2 15,0-13-1-15,3 0-6 16,-3 0-4-16,0-8-49 16,0 0-22-16,-1-2-97 15,-2-3-45-15,-3-9 116 16</inkml:trace>
  <inkml:trace contextRef="#ctx0" brushRef="#br0" timeOffset="31094.08">9929 4220 372 0,'-6'-3'140'0,"6"3"-109"0,3 3 20 16,-3-3 1 0,3 3-23-16,3-1-5 15,3 1-11-15,5 0-3 0,13-3-6 16,27 0 8-16,11 0 5 0,16-3-3 16,8-2 0-16,27-1-6 15,-6-1 0-15,0-1-5 16,-8-3-2-16,2 3-3 15,-18 0 1-15,-6 3-10 16,-14-3-5-16,-10-3-58 16,-8 1-24-16,-6-1 50 0,-7-10 24 15</inkml:trace>
  <inkml:trace contextRef="#ctx0" brushRef="#br0" timeOffset="31347.3542">11182 3699 444 0,'-9'-16'167'0,"6"19"-129"0,3 5-5 0,0 0-11 16,15 2-20-16,0 3 0 0,-3 11 4 15,-3 13 4-15,-1 8-5 16,1 3 1-16,-3-6 1 0,0-2-3 16,-3-6-1-16,0-5-1 15,0-2-2-15</inkml:trace>
  <inkml:trace contextRef="#ctx0" brushRef="#br0" timeOffset="32110.802">8262 3564 288 0,'-3'-11'110'0,"6"17"-86"0,0-6 11 15,-3 0 19-15,3 10-11 16,3 11-16-16,-3 6-12 16,-3 7-9-16,0 9 13 0,0 4 7 15,-3 3-9-15,0-2-4 16,0-8-6-16,0-8 0 15,0-6-2-15,-3-5 0 16,6-5-1-16,-3-5 0 16,3-3 2-16,0-11 1 15,3-10-10-15,0-11-3 16,6-3 1 0,6-2 0-16,3 3-2 0,-1 7 2 15,1 9 1-15,3 4 2 16,-3 6 3-16,0 11 2 15,0 10 3-15,-6 0 1 0,-1 6-1 16,-5-3-1-16,0-1-8 16,0-4-2-16,0-3-71 15,3-6-31-15,0-2 54 16,3-8 26-16</inkml:trace>
  <inkml:trace contextRef="#ctx0" brushRef="#br0" timeOffset="32444.7383">8613 3932 408 0,'9'10'151'0,"-3"-4"-118"0,3-4-6 0,-3 1-11 16,0-3-9-1,0 0 1-15,3-5-4 16,0-9-3-16,-3 4 0 15,-1-6-4-15,-5 0 2 0,-2 0 3 0,-4 3 3 16,-3 2 4-16,-3 6 2 16,-3 5-3-16,0 8 0 15,0 13-7-15,0 3-1 16,6 0 2-16,0 2 3 16,3 1 0-16,12-3 0 0,0-3-6 15,3-3-1-15,6 1-4 16,3-9 1-16,6-4-41 15,3-6-17-15,2-6 32 16,4-4 15 0</inkml:trace>
  <inkml:trace contextRef="#ctx0" brushRef="#br0" timeOffset="32664.6705">8848 3633 376 0,'-6'24'140'0,"9"-3"-109"0,3 24 5 16,-6-19-5-16,6 19-3 15,0 5 3-15,0-2-14 0,3-3-5 16,0-5-8 0,3-6-7-16,-3-5-3 0,0-2-41 0,0-11-17 15,2-9-57-15,1-7-24 16,-3-7 77-16,0-15 36 15</inkml:trace>
  <inkml:trace contextRef="#ctx0" brushRef="#br0" timeOffset="32846.4924">9009 3765 460 0,'-9'53'170'0,"6"-11"-132"0,-3 16-9 0,6-34-11 0,0 0-24 16,3 0-5-16,0 0-68 16,3-6-30-16,3-2 56 15,0-5 15-15,3-9 18 0</inkml:trace>
  <inkml:trace contextRef="#ctx0" brushRef="#br0" timeOffset="33103.8876">9155 3918 368 0,'-24'45'140'0,"21"-21"-109"0,0 3-4 0,3-17-8 0,3 4-2 16,3 1 4-16,6-4-6 16,6-3-2-16,9 0-7 15,8-8-2-15,1-5 0 0,-6-3 2 16,-6-8 3-16,-7-3 11 15,-11-5 7-15,-9 3-1 0,-23 0 2 16,-1 5-14-16,-9 0-3 16,3 3-36-16,4 3-15 15,5 2 20-15,6 5 9 16</inkml:trace>
  <inkml:trace contextRef="#ctx0" brushRef="#br0" timeOffset="37079.1442">10459 3672 324 0,'-3'-2'123'0,"3"2"-95"0,5 5 5 0,-5-5-3 16,3 5 14-16,0 1 11 15,0-1-8-15,0 0-4 0,-3 1-24 16,-3-1-3-16,-3 0-1 0,1-5-8 16,-1 3-2-16,0-3-1 15,0 0 0-15,0 0 0 16,3-3 0-16,3-2-5 15,3 0-1-15,6 2-4 16,0 0 1-16,2 3 1 16,1 6-1-16,0 4 6 15,-6-2 1 1,0 8 6-16,-6 0 3 16,0-6 0-16,-6 4 1 15,0-4 0-15,-3-5 0 0,0-2-4 16,0-6 0-16,1-2-7 15,2-3-1-15,3-5-2 16,6-3 0-16,3 3 0 16,2 0-2-16,4 2 0 15,0 6 3-15,0 2-2 0,-3 6-1 16,-3 2 5-16,-6 6 1 16,-3-1 2-16,-3 1 2 15,-3-1-1-15,0-2 0 16,0-5-1-16,0-3 0 15,1-3-2-15,2-5 1 16,3-2-4-16,6-3-2 16,5-1-3-16,7 4 1 15,6 2 1 1,0 3 2-16,0 2-1 16,-3 3 1-16,-6 5 2 0,-6 1 2 15,-6-1 3-15,-6 0 2 16,-3 0 1-16,-3-2 0 15,0-3-4-15,0-3-3 0,-3-2-5 16,6 0-2-16,0-3-99 16,9-3-43-16</inkml:trace>
  <inkml:trace contextRef="#ctx0" brushRef="#br0" timeOffset="50895.0241">12643 7001 380 0,'-3'10'143'15,"6"17"-112"-15,-3 15-10 0,0-15-12 0,0 10-11 16,-3 18-2-16,0 27 5 16,0-2 1-16,0-4 0 15,3-4-10-15,0-9-5 0,0-4 0 16,0-14 2-16,0-11-77 16,3-8-33-16,3-18 61 15,3-10 32-15</inkml:trace>
  <inkml:trace contextRef="#ctx0" brushRef="#br0" timeOffset="51541.0185">12667 6929 284 0,'12'-21'107'0,"-9"21"-83"0,3 0-9 16,0 3-9-1,9 0-11-15,12-1 1 0,26 4 8 16,13-1 7-16,11-5-5 16,42-3 19-16,15-5 8 0,54-2-4 15,14-6 0-15,42-3-14 16,45 1-6-16,29-3-9 16,19-3 0-16,17-3-16 0,24 1-4 15,18-1 8-15,12 6 6 16,17-3 4-16,7 9 2 15,8-4 0-15,10 3 2 16,-1 6 14-16,7-1 7 16,-10 8-14-16,4-2-4 15,-10 0-4-15,-5 2-1 16,-22-2-3-16,-23 2 2 16,-41 3-19-1,-7-3-7-15,-47 3-35 16,-16 3-15-16,-49-11 41 15,-25-5 18-15</inkml:trace>
  <inkml:trace contextRef="#ctx0" brushRef="#br0" timeOffset="52307.9285">12706 7795 260 0,'-9'0'96'0,"12"-3"-75"0,3 3-3 15,0 3-6-15,6-3-5 16,6 0 3-16,14 0-1 16,19 0 2-16,8 0-6 15,7-3 1-15,20 3 1 0,24 0-1 0,9 0-1 16,42 0 1-16,3-3 3 15,38 3 7-15,10-5 2 16,35 0 4-16,38-3 1 16,22-3-17-16,11 1-5 15,25-1-9-15,26 0 0 16,18-2 4 0,18 3 4-16,11 2-1 15,10-3 0-15,6 1 10 16,14-1 3-16,12 0 1 0,4-2 2 15,5 0-4-15,3 2 1 16</inkml:trace>
  <inkml:trace contextRef="#ctx0" brushRef="#br0" timeOffset="52378.635">22707 7620 436 0,'432'19'165'0,"-239"-4"-129"0,84-1-36 0,-146-9-26 0,48 0-2 16,8-7 5-16</inkml:trace>
  <inkml:trace contextRef="#ctx0" brushRef="#br0" timeOffset="54292.1493">13033 7197 324 0,'0'-6'123'0,"0"4"-95"0,6-1 5 0,0 8-5 15,0 1-3-15,0 2 2 16,0 2 41 15,-3 25-33-31,0 4-10 16,-3-2-16-16,0 3-5 15,-3-6-2 1,3 1 1-16,-3-6-2 16,3-3-14-16,0-4-6 0,3-4-26 0,3-2-11 15,0-8-32-15,3 0-12 16,0-11 53-16,3-7 25 15</inkml:trace>
  <inkml:trace contextRef="#ctx0" brushRef="#br0" timeOffset="54494.1036">13268 7173 448 0,'-9'-5'167'0,"12"7"-129"0,0 6-18 16,-3-3-15-16,0 6 0 15,3 5 8-15,-3 5 3 16,3 8 2-16,-3 0-9 0,0 8-5 0,0-2-3 16,3 4-10-1,0-4-4-15,0-6-53 0,0-5-23 32,-3-3 45-32,-6-3 24 0</inkml:trace>
  <inkml:trace contextRef="#ctx0" brushRef="#br0" timeOffset="54661.471">13140 7400 496 0,'-12'3'184'0,"12"0"-143"0,0-3-23 0,0 0-18 16,6 0-3-16,6 0 6 0,3-3-3 16,9-2-1-1,9-1 0-15,11 1-55 0,13 0-22 0,-3 0 39 16,-7-6 22-16</inkml:trace>
  <inkml:trace contextRef="#ctx0" brushRef="#br0" timeOffset="55178.0521">14039 7445 336 0,'0'-2'126'0,"-3"4"-98"0,6 1 17 0,-3 2 1 15,3-2-5-15,0 5 0 0,0 0-16 16,0 0-7-16,0 0-11 16,0 2-3-16,0 1 2 0,3 2-5 15,-3-5-3-15,0 0-50 16,0 0-20-16,-3-3 49 15,0-5 27-15</inkml:trace>
  <inkml:trace contextRef="#ctx0" brushRef="#br0" timeOffset="55264.2243">13959 7239 444 0,'-18'-16'167'0,"18"8"-129"0</inkml:trace>
  <inkml:trace contextRef="#ctx0" brushRef="#br0" timeOffset="58241.9778">13754 7123 108 0,'3'-11'44'0,"0"0"-35"0,-3-10 18 0,-3 13 7 0,3-5 28 16,-3 3 15-16,0-1-12 16,3-2-3-16,-3 5-36 15,3 0 9-15,-3 3 5 0,3 5-8 16,3 10-3-16,3 14-17 16,-3 10-8-16,0 11 2 15,-6 16 3-15,0 24 1 16,-3-6 4-16,3-2-1 15,-6-8 0-15,6-6-10 16,0-7-1 0,3-6-4-16,0-13-2 0,12-8-107 15,9-13 60 1,8-13 21 0</inkml:trace>
  <inkml:trace contextRef="#ctx0" brushRef="#br0" timeOffset="58607.6203">14575 6961 324 0,'0'-8'123'0,"3"8"-95"0,-3 11 5 0,0-6 4 15,3 32-13 1,0 8 11-16,-3 5 2 15,0 14-20-15,0 13 2 0,0 2 1 16,0-8-9-16,0-7-3 16,0-8-5-16,0-9-3 0,0-5-37 15,3-7-15-15,3-9 24 16,3-10 11-16</inkml:trace>
  <inkml:trace contextRef="#ctx0" brushRef="#br0" timeOffset="59011.3112">15504 6914 404 0,'-9'13'151'0,"6"5"-118"0,3 27-11 15,0-16-12-15,-3 14 10 16,0 7 8-16,-3 16 2 16,0 19 0-16,0-8-17 15,3-6-12-15,3-8-6 0,3-7-3 16,0-8 0-16,0-6-79 16,0-8-36-1,0-10 57-15,12-8 32 0</inkml:trace>
  <inkml:trace contextRef="#ctx0" brushRef="#br0" timeOffset="59559.6179">16209 6996 404 0,'-9'5'151'0,"6"8"-118"15,3 0-8-15,0 19 10 0,-3 8-13 16,-3 2-4 0,3 6-3-16,-3-1-9 0,3 9-4 15,1-6 1-15,2-2-9 16,0-8-1-16,-3-6-58 15,3-5-26-15,-3-10 46 16,-3-4 24-16</inkml:trace>
  <inkml:trace contextRef="#ctx0" brushRef="#br0" timeOffset="59708.2274">15959 7303 460 0,'-3'-8'170'0,"3"5"-132"0,0-5-9 16,9 5-13-16,3-2-17 15,12 0-1-15,9-1 3 16,2 4 1-16,-2 2 0 16,0 0-4-16,0 2-1 0</inkml:trace>
  <inkml:trace contextRef="#ctx0" brushRef="#br0" timeOffset="60377.4592">16736 6892 204 0,'3'-2'77'0,"-6"4"-60"0,3-2 26 0,0 0 7 0,0 0 41 31,0 16-23-15,-3 11-6-16,3 18-13 15,-3 8-7-15,-3 7-12 16,-3 9-4-16,0 0-15 16,0 8-4-16,-3-11-1 0,7-8-5 0,-1-10-3 15,0-6-24-15,6-10-7 16,0-8-103-16,6-8-45 0,3-9 88 16,2-9 46-1</inkml:trace>
  <inkml:trace contextRef="#ctx0" brushRef="#br0" timeOffset="60830.3099">16992 6951 392 0,'0'13'145'0,"-6"8"-112"0,15 29-6 0,-3-23-10 15,-6 7 6 1,-6 3 10-16,-3 6-6 16,3 1-3-16,-3 4-14 0,6-3 2 0,-6-8 2 15,6-2-7-15,-3-14-4 16,6-5-5-16,-3-8 1 15,3-1-1-15,0-12 0 16,9-5-3-16,6-9 1 16,9-2-9-16,0 2-4 15,3 3 6-15,-4 6 4 16,-2 5 7 0,-3 7 2-16,0 9 6 15,-3 5 5-15,-3 8-3 0,-3-1 2 0,0 6-7 16,-3-7-1-16,-3 1-9 15,3-9-4-15,0-9-94 16,2-5-42 0,4-13 74-16,3-8 35 15</inkml:trace>
  <inkml:trace contextRef="#ctx0" brushRef="#br0" timeOffset="61116.2929">17581 6906 408 0,'24'-14'151'0,"-24"17"-118"0,0 8 7 15,0 5-7-15,0 15-10 0,3 17-2 16,-6 5 4-1,0 5 4-15,-6 6-16 16,6 12-3-16,-6-7 1 0,6-5-7 0,-2-9 0 16,2-7-11-16,0-11-5 15,6-8-107-15,-3-8-45 16,11-13 83 0</inkml:trace>
  <inkml:trace contextRef="#ctx0" brushRef="#br0" timeOffset="61299.1302">17995 7347 480 0,'-12'3'181'0,"21"2"-141"0,-3 3-11 16,0-2-13-16</inkml:trace>
  <inkml:trace contextRef="#ctx0" brushRef="#br0" timeOffset="61574.4068">18025 7379 756 0,'12'3'11'0,"0"-3"-6"16,3-3 0-16,0-5 1 0,-4 0-5 16,1-2-1-16,-3-3-2 0,-3-1 0 15,-3 4 0-15,-6-3-2 16,-3 2-11-16,-6 3-2 15,-3 3 17-15,-8 5 8 16,-4 5 0-16,-9 3 0 16,6 8-2-16,4 8 1 15,8 10 2-15,3 0 5 16,15 3-6-16,6-5 0 16,15 3-4-16,2-6-3 15,7-5-7-15,3-9-4 16,-33-15-287 15,68-26 159-31,-5-11 57 16</inkml:trace>
  <inkml:trace contextRef="#ctx0" brushRef="#br0" timeOffset="61791.7052">18504 6850 436 0,'0'16'162'0,"0"13"-126"0,33-10 3 0,-27 15-8 16,-3 16-2-16,-6 14 5 15,-6 10-14-15,0 8-4 32,0 3-10-32,0-9-4 0,3-10-1 0,6-10-23 15,0-11-8-15,3-11-128 16,0-10-58-16,6-8 111 15,-12-21 53-15</inkml:trace>
  <inkml:trace contextRef="#ctx0" brushRef="#br0" timeOffset="62047.1147">18852 7284 448 0,'6'34'167'0,"9"-2"-129"0,-12 5 4 15,3-13-5 1,-6 0-19-16,0 0-2 16,-3-6-7-16,6-2-1 15,-6-3-5-15,3-2 0 0,0-14 3 16,3-2 1-16,-3-11 3 15,6-8-1-15,3-2 2 16</inkml:trace>
  <inkml:trace contextRef="#ctx0" brushRef="#br0" timeOffset="62124.1961">19079 7242 456 0,'29'0'170'0,"-29"0"-132"0,45 8-13 0,-36-6-14 16</inkml:trace>
  <inkml:trace contextRef="#ctx0" brushRef="#br0" timeOffset="62390.9574">19582 6890 452 0,'-9'-6'167'0,"9"6"-129"0,-6 0 8 0,6 0-3 16,0 3-40-16,0 0-15 15,0 15 18-15,0-4 8 16,0 30-5-16,-3 23 9 0,0-1 2 0,-3 8-2 16,0 3 0-16,6-77-35 31</inkml:trace>
  <inkml:trace contextRef="#ctx0" brushRef="#br0" timeOffset="62437.4509">19549 7406 569 0</inkml:trace>
  <inkml:trace contextRef="#ctx0" brushRef="#br0" timeOffset="62959.925">19861 7313 396 0,'-14'21'148'16,"8"-10"-115"-16,35-22 13 0,-20 11-3 0,0 0-30 15,0 0-6-15,0 0 1 16,3 0 4 0,0 0-6-16,0 0 8 0,3-5 3 15,0 0-5-15,-1-3 1 16,4-3-6-16,0-2-2 15,0 0-2-15,-6-1 0 16,0-1 0-16,-6 1 3 16,-3 4-1-16,-6-1 2 0,-6 3-4 15,-3 3 0-15,-3 8-3 16,-6 2-1-16,-3 5 1 16,1 6 0-16,23-16 24 31,-15 40-11-31,9 2-1 15,12-7-3-15,12-6 1 16,8-8-10-16,10-10-2 16,9-6 1-16,5-8-64 15,-2-7-28-15</inkml:trace>
  <inkml:trace contextRef="#ctx0" brushRef="#br0" timeOffset="64390.4774">20561 6813 340 0,'-33'-21'126'0,"30"18"-98"0,0 3 87 32,6 16-61-17,3 13-25-15,-3 21-10 16,0 19-3-16,-9 8 3 15,0 16 3-15,-3 7-12 16,0-2 1-16,-3-16 0 0,4-11-4 16,2-10-2-16,0-10-5 15,3-14-2-15,3-37-358 32,6 2 194-17,0-7 67-15</inkml:trace>
  <inkml:trace contextRef="#ctx0" brushRef="#br0" timeOffset="64793.3614">20963 7445 452 0,'-12'11'167'0,"9"-14"-129"0,-9 6-9 16,9 0-12-16,-3-1-12 16,0 4 2-1,0-6 2-15,0 0 5 16,0-3-8-16,3 0-10 0,3 1-2 0,3 2-5 16,-3 0 0-1,0 5-3 1,0-5-19-16,0 5-8 0,0-5-133 15</inkml:trace>
  <inkml:trace contextRef="#ctx0" brushRef="#br0" timeOffset="65040.8144">20993 6763 464 0,'-15'0'176'0,"18"8"-137"0,-6 2-11 0,3 1-13 0,0 13-5 15,0 10 5 1,-3 11 4 0,0 3 1-16,-3-3-11 0,3-3-8 0,0-8-3 15,0-5-101-15,3-10-42 16,-3-8 70-16,9-19 37 15</inkml:trace>
  <inkml:trace contextRef="#ctx0" brushRef="#br0" timeOffset="66043.8191">21567 6726 248 0,'-3'-6'93'0,"-6"9"-72"0,21-3 9 16,-12 0-1-16,6 3 7 15,-3 2 5-15,0 3-18 0,-6 5-6 16,3 11-10-16,-3 24 24 0,-6 23 11 16,-3 8-10-16,-3 3-6 15,0-2-11-15,1-3-2 16,2-3-6-16,3-14 1 16,3-9-7-1,0-14-3-15,6-13-120 16,0-14 66-1,6-15 23-15</inkml:trace>
  <inkml:trace contextRef="#ctx0" brushRef="#br0" timeOffset="66523.9248">21793 6895 324 0,'3'-3'123'0,"-3"11"-95"0,12-10 14 0,-3 7 1 16,-6-10-31-16,3 7-7 16,3 6 10-16,0 11 9 15,6 7-12-15,3 9 7 0,-4 2 4 16,4-3-8-16,-3-2-3 16,-3 0-7-16,0-6-2 0,-3-2-1 15,-3-3-2-15</inkml:trace>
  <inkml:trace contextRef="#ctx0" brushRef="#br0" timeOffset="66907.7387">22252 6945 372 0,'-27'-2'140'0,"12"10"-109"0,24-27 5 0,-9 22-7 0,-3 7-8 0,-3 9-1 16,0 13-4-1,3 5-2-15,0 0-8 16,6 0-2-16,3-6 2 0,3-1-1 15,6-9 0-15,6-8 1 16,5-8 3-16,16-5 5 16,3-10 3-16,2-6-5 15,-8-19 1-15,-3-4-6 0,-15-6-2 16,-12 0-5-16,-24 0 0 16,-12 8-9-16,-6 5-4 15,-3 6-4-15,4 7-3 16,5 6-90-16,3 2-41 0</inkml:trace>
  <inkml:trace contextRef="#ctx0" brushRef="#br0" timeOffset="67856.1199">22403 6607 376 0,'-8'8'143'0,"11"-11"-112"0,11 6-12 0,-2 2-13 15,9-2-2-15,3-3 5 16,6 2 2-16,-3 3 1 16,8 1-6-16,-5-4-2 0,3 4 2 15,-1-1-5-15,1-2-1 16,-3-1 2-16,0 4 1 16,-3-4-1-16,-4 6 1 15,-5 3 7-15,-6-1 3 16,3 9 2-16,-12 2 4 15,0 11-7-15,-6 13-2 16,3 8-1-16,-3 8-1 16,3 2 0-16,-3-5 0 15,6 0-2-15,-3-2 1 16,3-3-2-16,0-3 2 0,3-5-2 16,0-8 0-16,3-2-3 15,-6-9-2-15,3 1-2 16,-6-12 1-16,0 1 1 15,0-5 2-15,0-1-1 16,-6-2-1-16,6 3 1 16,-6-6-1-16,3 1 2 0,-3-4 1 15,3 1-1 1,-9-1 1 0,-3 1 0-16,0 5-4 15,-3-8 1-15,1 8 2 16,2-5 3-16,-3 2 0 15,-9 0 2-15,6 1-2 16,-9-4 0-16,-5-2-1 16,-10 5 0-16,-3-2 0 15,1 2 0-15,47-5 2 32,-81 3-1-32,-2-3 2 15,-3 0-6-15,2 0-1 16,7 0 4-16,9 0 2 15,2 0-2-15,-5-3-1 0,-1 3 1 16,-2-2 0-16,2-1 2 0,4 0-3 16,5 1-2-16,4-1 2 15,-1 6 0-15,-14-3-4 16,-1 2 1-16,4-2 0 16,3 3 0-1,8-3 0-15,3 3 0 0,1-6 0 16,-10 0 2-1,-2 3-3-15,2 0 0 16,4-2 1-16,8 2 0 16,10 0-16-16,5-3-4 0,6 3-102 15,12 3-47-15,7-6 84 16,5-10 44-16</inkml:trace>
  <inkml:trace contextRef="#ctx0" brushRef="#br0" timeOffset="75812.986">951 3680 272 0,'-6'-13'101'0,"0"5"-78"0,3 0 6 0,-5 8 0 16,2 0 15-16,0 0 11 0,-12 3-33 16,0 7-13-1,-6 9-8-15,-6 10 11 0,-11 21 7 0,-1 17-3 16,-6 1 1-16,16 4-8 16,5-1-3-16,18 6-10 15,18-11-5-15,18-13-22 16,2-8-7-1,4-13-23-15,6-19-9 16,-3-16 38-16,8-10 16 16</inkml:trace>
  <inkml:trace contextRef="#ctx0" brushRef="#br0" timeOffset="76155.9827">1151 3773 340 0,'-21'-13'129'0,"9"7"-100"0,3 1 18 0,-3 5 3 15,3 0-8-15,-6 5 0 16,1 3-21-16,-7 6-10 16,3 4-7-16,6 11-6 0,0 0 1 15,9 6-1-15,3-1-2 16,15 1-2-16,-3-4 1 15,6-2 1 1,3-2-1-16,-10-1 4 16,-2-5 0-16,-9 1 3 0,-9-4 1 15,-2-2-1-15,-10-3 1 16,0-2-7-16,-6-6 1 16,3-2-17-16,6-3-4 15,6 0-74-15,4-6-33 16,11-1 68-16</inkml:trace>
  <inkml:trace contextRef="#ctx0" brushRef="#br0" timeOffset="76731.5058">1273 3749 320 0,'-3'3'121'0,"3"5"-95"0,0 16 5 15,0-6-4-15,0 16-5 16,0 9 4-16,-9 2-12 0,3 2-3 16,0-4-7-16,0-1-25 0,3-8-10 15,3-4 15-15,0-7 10 16</inkml:trace>
  <inkml:trace contextRef="#ctx0" brushRef="#br0" timeOffset="77105.4597">1181 4077 400 0,'-18'-10'151'0,"15"7"-118"0,6 0-4 15,3 3-9-15,6-2-18 0,-1-1-3 16,7-2-3-16,3-6 3 16,0 1 0-16,3-1-13 0,3-2-5 15,2 5-21-15,-8 3-8 16,-3-1 17-16,-3 4 10 0,-9 15 59 15,-12 3-15 1,3 2-5-16,-6 3 14 16,3-2 5-16,3-3-17 15,0-6-8-15,3-2-15 16,3-2-6-16,3-4 0 16,6-4 3-16,-3-4 1 15,0 4 3-15,3-1-1 16,-6 3-1-16,0 3 5 15,3 2 1 1,-6 3 2-16,3 0 0 0,-4 0-18 16,7-3-7-16,3-2-39 15,15-3-16-15,0-6 40 16,0-4 18-16</inkml:trace>
  <inkml:trace contextRef="#ctx0" brushRef="#br0" timeOffset="77273.3997">1669 3993 304 0,'-9'0'112'0,"-6"13"-87"0,0 5 24 0,12-7 4 16,-6 7-26-16,6-2-7 16,-6 5-7-16,9-2-1 15,3 0-6-15,6-4-8 0,3-1-2 0,3-6-38 16,-3-6-16 0,6-4-73-16,-3-9-28 15,2-5 83-15</inkml:trace>
  <inkml:trace contextRef="#ctx0" brushRef="#br0" timeOffset="77454.838">1791 3765 320 0,'-3'-11'121'0,"3"17"-95"0,-9 10 18 0,6-1 2 0,0 17-27 16,-3 11-8-16,0 4 2 16,3-2 0-16,-6-2-6 15,6-6-4-15,3-3-2 0,-6-5-15 16,6-5-3-16,6-8-33 15,-3-8-13-15,-3-8-104 32</inkml:trace>
  <inkml:trace contextRef="#ctx0" brushRef="#br0" timeOffset="77605.7881">1824 4051 384 0,'-15'-3'145'0,"3"16"-112"0,-6 3 1 0,12-8-5 15,0 3-5-15,-3 2 3 16,3 0-14-16,6 0-6 15,6 1-4 1,-3-4-5-16,6-4 1 0,9-4-19 16,3-4-9-16,-1-6-80 0,10-6-36 15,0-1 75-15,3-7 35 16</inkml:trace>
  <inkml:trace contextRef="#ctx0" brushRef="#br0" timeOffset="77771.7761">2077 3741 332 0,'2'6'123'0,"-2"1"-95"0,15 12-4 16,-6-1-9-16,3 22 4 16,0 10 7-16,-3 6 9 15,-3 5 3-15,-6 5-20 16,-6 0-6-16,-6 3-1 0,-18-8-23 16,-17-6-8-16,-10-2 7 15,-2-10 5-15</inkml:trace>
  <inkml:trace contextRef="#ctx0" brushRef="#br0" timeOffset="78457.3992">7128 3321 348 0,'-18'2'129'0,"0"9"-100"0,-30 23 4 0,25-2-2 16,-16 10 41-1,-9 85-40 1,16-13-15-16,14-24-23 16,12-16-10-16</inkml:trace>
  <inkml:trace contextRef="#ctx0" brushRef="#br0" timeOffset="78907.6021">7172 3585 400 0,'-20'-3'148'0,"11"11"-115"0,-6 3 0 0,12-8-8 16,-3 2-19-16,3 3-4 15,0 2-3-15,6 4-3 16,3 2 3-16,3 5-2 15,0 3 1-15,0 2 0 0,-6 0 0 16,-3 6 13-16,-6 0 7 16,0 5 2-16,-9-13 3 15,3 2-9-15,-12-13-3 16,9-5-6-16,-3-8-4 16,6-8-42-16,12-10-18 0,6-8-104 15,9-6-47 1,6 0 109-16</inkml:trace>
  <inkml:trace contextRef="#ctx0" brushRef="#br0" timeOffset="79027.9446">7321 3455 356 0,'9'-2'134'0,"-15"10"-104"0,3 13 18 0,3-5 3 16,-3 5-22-16,0 8-4 16,-3 5 2-16,-3 11 3 15,0-2-16-15,1 7-12 16,-1-2-7-16</inkml:trace>
  <inkml:trace contextRef="#ctx0" brushRef="#br0" timeOffset="79461.4472">7163 3702 452 0,'-14'-19'170'0,"20"11"-132"0,29 11-20 0,-23-6-18 0,6 0-11 16,3 1 2-16,3-6-11 16,8 0-4-16,4 3 13 15,-3-3-24-15,3 5-5 0,-10 3-2 16,-8 3 0-16,-18-3 125 31,-18 26-25-15,1 1-2-1,2-4-29-15,3 1-14 16,6-5-10-16,0-3-3 16,3-6 0-16,3-5-3 0,6-2 0 0,3-6-1 15,3 1 0-15,-3-3 3 16,2 2 0-16,-5 6 3 16,0-1 1-16,0 6 5 15,-6 3 3-15,0 2-4 16,3-2-2-16,3-4-9 15,3 1-5-15,3-2-53 0,6-9-21 16,0-5-75 0,3-2-32-16,2-6 101 15</inkml:trace>
  <inkml:trace contextRef="#ctx0" brushRef="#br0" timeOffset="79627.937">7625 3664 380 0,'-15'11'143'0,"6"-3"-112"0,-3 8 3 0,6-3-7 15,0 3-6-15,0 8 4 0,3 2-9 32,3 1-4-32,0 2-7 0,6-3-6 0,0-5-2 15,0-7-40-15,3-12-17 16,0-10-48-16,3-5-22 16,0-5 66-16,0-9 35 15</inkml:trace>
  <inkml:trace contextRef="#ctx0" brushRef="#br0" timeOffset="79790.4264">7723 3434 352 0,'-6'14'132'0,"6"-1"-103"0,-3 11-8 15,3-11-9-15,-3 11 6 0,-3 5 9 16,-3 2-10 0,0 7-2-16,0-1-9 15,0 0-6-15,1-3-1 0,2 0-56 0,3-7-25 16,0-6 42-1</inkml:trace>
  <inkml:trace contextRef="#ctx0" brushRef="#br0" timeOffset="80023.173">7765 3680 376 0,'-24'8'143'0,"9"0"-112"0,0 8-3 0,12-8-12 15,-3 5 5-15,-3 6 6 16,3-3-5-16,3 5-2 0,3-5-12 16,3 0-5-16,3-1 0 0,3-1-7 15,3-4-1-15,6-4-20 16,3-6-7-16,3-8-71 16,5-6-33-16,4-1 71 15,0-4 33-15</inkml:trace>
  <inkml:trace contextRef="#ctx0" brushRef="#br0" timeOffset="80213.1864">8024 3384 356 0,'3'11'132'0,"3"7"-103"0,3 38 12 0,-6-27-1 16,-3 10 2-16,-3 9 7 15,-6 10-14-15,-3 14-6 16,-12-3-16-16,-6-3-6 0,-12-8-1 16,-8-3-78-16,-4-2-35 15</inkml:trace>
  <inkml:trace contextRef="#ctx0" brushRef="#br0" timeOffset="121516.9168">23552 6310 252 0,'-14'-5'93'0,"5"2"-72"0,-12 1 33 16,15 2 13-16,-9 0-9 15,-15 2-1-15,0 6-17 16,1 3-5-16,-7 13-20 16,0 13-7-16,9 21-1 0,1 11-4 15,5 2-2-15,9 6 0 16,6 0-1-16,6 5-20 16,15-8-7-16,6-11-74 15,11-7-32-15</inkml:trace>
  <inkml:trace contextRef="#ctx0" brushRef="#br0" timeOffset="121966.732">23567 6347 336 0,'0'0'126'0,"3"3"-98"0,-3 5 10 15,0 0-1-15,0 8-1 16,-3 10 3-16,0 14-6 16,-3 13 0-16,3-3-19 15,-3 0 3-15,0-5 1 0,1-2-8 16,-4-6-1-16,9-6-5 16,0-4-3-16,6-3 2 31,5-8-4-31,1-8 0 15,3-3-1-15,0-5-2 0,6-3-11 16,0-2-2-16,-21 5-129 31</inkml:trace>
  <inkml:trace contextRef="#ctx0" brushRef="#br0" timeOffset="122116.8706">23779 6710 344 0,'-3'-5'129'0,"-6"7"-100"0,9 1 24 0,3-1 5 15,0 6-23-15,0 3-7 16,0 2-13-16,0 3-2 16,-3-3-8-16,0 3-3 0,9 0 1 15,-9-5-40-15,11-6-16 16,4-2 26 0</inkml:trace>
  <inkml:trace contextRef="#ctx0" brushRef="#br0" timeOffset="122352.0897">23871 6480 376 0,'-30'-11'143'0,"27"0"-112"0,6 4-1 15,3 1-10-15,0-2-15 16,3-2-3-16,9-1-8 16,-6 1-1-16,9-1 3 15,-7 3-2-15,1 3-1 0,-3 7 4 16,-3 12 3-16,3 15 10 15,-3 21 3-15,-3 6 2 0,0 2 1 16,-6-58-66 15,6 74 28-31,-3-13 7 16</inkml:trace>
  <inkml:trace contextRef="#ctx0" brushRef="#br0" timeOffset="122915.0462">23972 6668 408 0,'0'-6'154'0,"6"4"-120"0,0 2-5 0,3-3-12 16,0 3-13-16,0-3-3 16,3 3-7-16,0 6-1 15,8-4 3-15,-2 4-22 0,0-1-8 0,-3 0 20 16,6 0 9-16,-3 1 2 15,-6-4 3-15,6-2 11 16,-7-2 7-16,-2-1-7 16,-3-5-1-16,-3-2-4 15,-3-1-1-15,-3 0-1 16,-3 11 0-16,-3 6-2 16,-2 2 1-16,-1 2-2 15,0 6-1 1,3 0 3-16,3 0 2 15,3 0-4-15,0 0-3 0,3-3-21 16,0-3-8-16,3-2 0 16,0-5 4-16,9-3-16 15,-3 0-7-15,6-3 5 16,-1 1 4-16,-2 2 25 16,3 2 12-16,0 4 30 0,-6-1 13 15,0 5 7-15,-3-4 4 16,-3-1-18-16,0-2-7 15,-3-3 71 17,-3-6-43-32,0-2-12 15,-3-5-25-15,6 0-12 16,-3-3-10 0,6 0-4-16,6-2 6 15,0-1-52-15,12 1-21 0,2 4-41 16,4 4-14-16,-3 5 71 0,-3 2 35 15</inkml:trace>
  <inkml:trace contextRef="#ctx0" brushRef="#br0" timeOffset="123150.4759">24460 6686 296 0,'-9'19'110'0,"3"-6"-86"0,0 0 16 0,3-5 2 0,-2 3-23 16,5-1-5-16,0-2 0 16,0 0 0-16,0 0-7 15,8-5-6-15,1-3-2 0,3-3-12 16,-3-2-7-16,9-1 4 15,-6 4 4-15,0 2 9 0,-3 5 7 16,3 3 13-16,-3 3 7 16,0 2-10-16,-3-3-5 15,-1-2-6-15,1-2 0 16,-3-1-7-16,6-5 1 16,-6-3-74-16,6-5-31 15,-3-5 53 1,0-8 27-16</inkml:trace>
  <inkml:trace contextRef="#ctx0" brushRef="#br0" timeOffset="123284.3224">24588 6355 260 0,'0'-29'99'0,"0"27"-77"0,3 4 15 0,-3-2 11 16,6 19-19-16,-3 10-12 16,3 16-7-16,-3 10-6 15,0-2 15-15,-3-2 9 0,0-6-32 16,0-6-12-16</inkml:trace>
  <inkml:trace contextRef="#ctx0" brushRef="#br0" timeOffset="123705.1911">24865 6525 428 0,'-9'0'159'0,"3"-6"-124"0,0 14 17 0,6-2 1 16,-3-4-27-16,3 4-4 15,-6-1-15 1,6 11-8-16,-3 0 1 0,6 7-8 16,3 1-2-16,-3 3-1 0,6-4-1 15,-6 1 7 1,-9-3 4-16,-3-2 6 15,-18-3 2-15,4-6-8 0,-13-2-4 16,0-2-125-16,1-1-55 16,5-2 93-16,9-11 46 15</inkml:trace>
  <inkml:trace contextRef="#ctx0" brushRef="#br0" timeOffset="124531.4197">23689 7181 400 0,'-3'-5'151'0,"3"12"-118"0,3 4-2 16,-3-3-10-16,6 8-5 16,-6 10 4-16,0 17-8 0,3 7-2 15,-3-2-6-15,3-3-5 0,-3-8 0 16,0-11-12-16,6-7-7 15,-6-6-20-15,3-8-10 16,-3-16 9-16,0-10 6 16,-3-8 19-16,-3-5 9 15,6-3 36-15,0 0 17 16,0 5-7-16,9 0-5 16,12 3-6-16,6 5-1 15,11 11-9-15,-2 10 0 16,0 9-9-1,-6 7-1-15,-6 11 0 0,-7 2 0 16,-8 11 0-16,-9 3 2 16,-3 0-1-16,-20-6 0 15,-1-5-3-15,-12-10-1 16,6-3-14-16,6-9-7 0,-2-1-40 16,11-6-18-16,9-8-72 15,6-8-30-15,18-5 93 16,14-6 43-16</inkml:trace>
  <inkml:trace contextRef="#ctx0" brushRef="#br0" timeOffset="124998.183">24035 7316 392 0,'-21'21'148'0,"9"0"-115"0,-6 13 24 0,12-7 4 16,-3-1-19-16,3 3-1 15,6-2-22-15,0-3-9 16,0-6-6-1,9-2-8-15,-3-11 0 0,6 1-7 16,0-12-3-16,0-4-3 16,-3-11 0-16,0 0 4 0,0-3 6 15,0 5 4-15,-4 3 4 16,1 11 9 0,-3 13-4-16,6 3 2 15,0 10-9-15,0-5-1 16,3 2 0-16,0-5 1 15,0-2-8-15,3-6-2 0,0-5-32 16,14-10-14 0,1-14-3-16,6-5-2 15,-9-8 24-15,-6-3 10 16,-7-2 21-16,-11-1 12 16,-3 4 42-16,0-1 21 15,6 13 8-15,-12 6 1 16,12 13-31-16,-12 6-15 15,15 12-24-15,-9 9-7 16,3 15-1-16,3 11 2 16,3 11-2-16,-3-6 0 0,0-2-28 15,3-9-10-15,0-4-71 16,-3-9-31-16,9-5 73 16,-6-5 35-16</inkml:trace>
  <inkml:trace contextRef="#ctx0" brushRef="#br0" timeOffset="125464.6965">24145 7340 476 0,'-24'-8'178'0,"18"2"-138"0,6 1 2 0,0 2-8 16,9 1-21-16,3-4-2 15,9-1-16-15,17 1-4 16,4 1-117 15,35 2 77-31,-14 1 28 16,-12 2 14-16,-13 0 10 15,-8 2 14-15,-9 1 9 16,-6 2-13-16,-6 6 8 0,-3-1 6 0,-6 6-9 16,-6 0 0-16,6 3-10 15,0-3-3-15,0-1 1 16,0-4 1-16,0 0-17 15,0-11-5-15,6 2-15 16,5-7-4-16,1-3 2 16,6-3 3-16,0 1 16 0,-3 2 7 15,-3 8 40 1,6 8 4 0,-9 2 3-16,3 12-8 15,0-4-4-15,2 3-7 16,-8-8-2-16,12-2-16 15,-6-8-4-15,6-6-45 16,-6-5-18-16,3-10-100 16,-3-4-47-1,-9-1 109-15</inkml:trace>
  <inkml:trace contextRef="#ctx0" brushRef="#br0" timeOffset="125850.8608">23674 6760 356 0,'-8'8'134'0,"8"-5"-104"0,-6 7 100 31,-18 99-58-15,-6 2-24-16,-12 5-22 0,7-5-9 15,-16-13-8-15,15-16-3 16,1-18-3 0,11-11-16-16,3-14-4 0,21-39-161 31</inkml:trace>
  <inkml:trace contextRef="#ctx0" brushRef="#br0" timeOffset="126302.0422">23436 6194 260 0,'9'-24'96'0,"-6"0"-75"0,0 8 30 15,-3 11 7-15,0 5-2 16,-3 3 2-16,-9 5-19 16,3 8-9-16,-20 13-17 15,-4 16-4-15,-9 34-2 0,1 35 10 0,-1 23 6 16,6 33-8-16,6 10-3 16,16 2-10-16,8-26-3 15,23-13-9-15,13-24-4 16,36-16-41-16,8-26-18 15,6-19-106 1</inkml:trace>
  <inkml:trace contextRef="#ctx0" brushRef="#br0" timeOffset="126886.6557">25017 6088 356 0,'0'-16'134'0,"9"43"-104"0,18 31 25 16,-13-21 5-16,1 32-13 16,9 55-3-16,-15 43-9 15,-6 18-5 1,-18 27-16-16,-15-25 2 0,-5-12 4 16,-10-11-5-16,-23-24 2 15,-1-18-78-15,-5-11-36 16</inkml:trace>
  <inkml:trace contextRef="#ctx0" brushRef="#br0" timeOffset="138447.476">10548 3852 304 0,'3'-10'112'0,"3"-3"-87"0,-9 2-2 0,3 8-6 0,6 1-15 16,-3-1-1-16,3 3 3 15,-3 3 5-15,6 2-5 16,-3 6 18-16,-1 4 7 0,4 12-1 15,-9 5-2-15,0 2-3 16,-3 3-3-16,-3 3-4 16,1 10-2-16,-1 8-6 15,-3 14 0-15,0-1-1 16,-3-2 1-16,3 0-2 16,0 2 1-16,3 16 2 0,0-5 2 15,0 0-3-15,-3-2-3 16,3 7-2-1,0 11 0-15,0-5-2 0,0-3 2 16,3 0 2-16,-3 2 2 16,3 9-3-1,0-6-1-15,3-2-1 16,-3-1 1-16,3 6-2 0,0 0 2 16,3-11-2-16,-6-2 2 15,3-3-2-15,-3 3 2 16,3 5 0-1,-2-11 1-15,2-2 0 16,0-6 0-16,0-5-5 16,2-2 1-16,7 13 0 0,0-3 2 15,9-8-1-15,-3-5-1 16,12-8 1-16,0-6-1 16,14-2-3-16,-2-8 2 0,3-5-1 15,-1-3 0 1,7 0 2-16,6-8 0 0,23-2 2 15,3-6 1-15,-2-5-4 16,-7-3 1-16,1 1 0 16,-7-1 0-16,15-3 0 15,-5-2 0-15,-4-2 0 16,-17 2 0-16,-6 0 0 16,-7 0 2-16,-5 0-3 15,-6 0-2-15,-1 0-9 16,-5 0-3-16,-3 0-34 15,0 0-15-15,-3-3-33 16,0 1-15-16,-3-4 61 16,-4-4 27-16</inkml:trace>
  <inkml:trace contextRef="#ctx0" brushRef="#br0" timeOffset="138680.7083">12105 7059 488 0,'-9'8'184'0,"12"0"-143"0,-12 5-14 0,15-8-17 0,0 3-20 15,3 3-2 1,5 2 5-16,4 0 3 0,3 3 3 16,3 0-2-16,-3 3 2 15,-6 2 5-15,-9 3 2 0,-12 5 6 16,-15 3 3-16,-24 10-6 15,-23 3-3-15</inkml:trace>
  <inkml:trace contextRef="#ctx0" brushRef="#br0" timeOffset="144048.7992">13384 3537 428 0,'-56'-5'162'0,"32"5"-126"0,-6 16-6 16,18-3-9-16,-2 11-17 16,-4 11 0-16,3 2 0 15,6 5 0-15,6-2-2 0,9-3 1 16,3-3 0-16,3-8 1 15,3-7 0-15,2-8 0 0,1-9 0 16,6-4 0-16,-9-9 2 16,0-2 1-16,-9-3 3 15,3 0 1-15,-9-5 3 16,6 2-7-16,-6 6-2 16,6 3-5-16,-6 4-1 15,9 6-4-15,-3 8 1 16,5 11 0-1,1 7-1-15,3 16 4 16,-9-2 2-16,0 2 2 0,-12-4 3 16,-3-4 1-16,-12-5 3 15,-2-5-3-15,-7-3-2 16,0-8-5-16,-3-7-2 16,7-6-17-16,2-6-5 15,3-10-50-15,9-10-21 0,6-11-72 16,12-8-32-1,12 0 108-15</inkml:trace>
  <inkml:trace contextRef="#ctx0" brushRef="#br0" timeOffset="144545.8689">13507 3670 404 0,'0'5'151'0,"0"6"-118"0,-3 2 0 16,3-8-9-16,0 11-4 15,3 5 2-15,2 0-7 0,1 1-4 31,3-4-6-31,3-2 3 0,0-8 4 16,3-3 0-16,-3-7 1 0,0-4-3 16,-3-4-1-16,-3-4-3 15,-6-1 1-15,-3-1-2 16,-3-3 2-16,0 3-4 16,-3 0-2-16,3 3-9 15,0 3-5-15,6-1-62 0,6 3-25 16,3 0 24-16,6 0 14 15,6 0-12-15,2 3-4 16,4 2 22-16,-6 3 12 16,0 6 69-16,-9 2 29 15,-6 7 38-15,-3 7 19 0,-3 1-45 16,6 4-20 0,3 2-17-16,3-3-6 0,11-4-8 15,1-7-2-15,3-7 2 16,0-10 0-1,0-4-2-15,-7-7 2 16,-2 0-4-16,-6-11-1 16,-6 3 2-16,-9-3 3 15,-3 3-6-15,-9-3-3 16,3 6-6-16,-8-1-46 16,5 9-17-16,9 2-28 15,18 5-9-15,2 0-12 16,10 1-5-16,0-4 64 15,0 1 29-15</inkml:trace>
  <inkml:trace contextRef="#ctx0" brushRef="#br0" timeOffset="144828.8313">14057 3638 332 0,'-18'24'126'0,"3"-8"-98"0,-11 18 17 0,17-21 1 16,-3 11-18-16,-3 5-6 16,9-2-11-16,3 2-3 15,6-5-4-15,3-8 2 0,6-9 0 16,3-9 6-1,3-11 3-15,2-9-6 0,1-7-1 16,0-2-2 0,-3-6 1-16,-9-3-2 15,-6-13 0-15,-3-5 1 16,-3-1 3-16,0 15 2 0,-3 9 3 16,3 14-7-16,-6 10-4 15,6 22-9-15,0 18-4 16,3 11 3-16,3-1 4 15,9 6-16-15,0-5-7 0,3-6-37 16,3-4-17-16,8-12 42 16,7-10 19-16</inkml:trace>
  <inkml:trace contextRef="#ctx0" brushRef="#br0" timeOffset="145445.1826">14263 3321 400 0,'-27'-22'148'0,"27"25"-115"0,0 8-14 0,3 2-12 16,-3 16-9-16,0 13 1 16,0 6 14-1,0 0 8-15,-3-1-10 16,3-2 3-16,-3 0 0 0,3-11-5 16,0-7-1-16,3-6-4 15,-3-8-1-15,3-5-1 16,3-8 1-16,12-5-2 0,2-3-1 15,4 0-2-15,-3 0 1 16,0 6 5-16,-3 4 2 16,-3 6 6-16,-3 0 3 15,-4 5 3-15,-5 1 1 16,-3 4-4-16,-6-5-1 16,1-2-11-16,-7-3-1 0,3-3-7 15,-3-8-14 1,-3-2-4-1,15 5-96 17,15-24 65-32,3 6 23 15,0 2 44-15,-1 8 21 16,1 5 0-16,0 9 1 0,-3 4-20 16,0 6 6-16,-3 3 3 0,0 2-8 15,0-5-4-15,-1 0-7 16,1-9-4-16,3-1-7 15,0-12-4-15,6-4-12 16,0-6-6-16,3-5-1 16,-1 0 0-16,-5 0 14 0,-3 2 7 15,-3 6 20-15,-9 10 10 16,-6 3-3-16,-9 13 0 16,-6 19-7-1,-5 13 0-15,-1 8 2 16,-3-5 1-16,3-3-6 0,3-6-1 15,3-2-6-15,4-5-2 16,5-11-29 0,3-5-10-16</inkml:trace>
  <inkml:trace contextRef="#ctx0" brushRef="#br0" timeOffset="145798.0379">14861 3744 452 0,'21'-5'170'0,"-21"10"-132"0,3-2-11 16,3 2-12-16,0 0-14 15,0 0 2-15,2 1 9 16,4-1 7-16,0-5-10 16,3-3-2-16,0-2-3 0,3-3-5 15,-3-5 1-15,0 0 0 16,-6-1 0-16,-6 4 0 15,-6-1 2-15,-6 6 5 16,-9 5 4 0,-3 8-6-16,-6 8-3 0,3 10-1 15,4 3-1-15,8 14 0 16,6-4 2-16,12 1-6 16,9-11 1-16,5-5-17 15,10-8-6-15,12-8-78 16,17-14-31-16,4-15 69 0,-4-10 36 15</inkml:trace>
  <inkml:trace contextRef="#ctx0" brushRef="#br0" timeOffset="146064.0037">15590 3212 444 0,'-3'-3'165'0,"9"3"-129"0,-3 8-7 0,3 0-12 15,-3 13-1-15,-3 27 7 16,-9 13-3-16,0 16-2 0,-6 2-10 16,3 14-3-16,3-11 1 0,6-6-5 15,0-15-1-15,0-8-11 16,1-16-5-16,2-10-89 15,2-11-40-15,10-24 78 16,0-19 38-16</inkml:trace>
  <inkml:trace contextRef="#ctx0" brushRef="#br0" timeOffset="146395.9892">15545 3265 496 0,'-44'-11'187'0,"53"14"-146"0,6-3-13 0,2 0-16 15,13-3-14-15,15 1-2 0,11-6 3 16,10 0 2 0,17-11 0-1,16 1-1-15,-22-1 1 0,-15 6-6 16,43-8-1-16,-22 5-6 0,6 3 0 16,-20 8 6-16,-4 5 5 15,-14 0 13-15,-10 18 4 16,-5-2 6-16,-12 34 1 15,-6-10-6-15,-3 39-2 0,-3-15-9 16,-3 26-4-16,-3-19-1 16,-1 22 1-16,1-22-6 15,-6 1 1-15,0 10-15 16,-6-22-3-16,-2-12-40 16,-4-11-17-16,-9-13 40 15,-15-8 21-15</inkml:trace>
  <inkml:trace contextRef="#ctx0" brushRef="#br0" timeOffset="146585.8341">15498 4130 484 0,'-60'5'181'0,"57"1"-141"0,6-1-24 0,9 0-20 16,6 3 0-16,27 3 9 15,14 2 15 1,13 0 10-16,20-5-15 0,21 5 3 0,0-5 0 15,12-5-10-15,-3-3-4 16,-9 0-21-16,-17-5-6 16,-16-6-62-16,-21 1-26 15</inkml:trace>
  <inkml:trace contextRef="#ctx0" brushRef="#br0" timeOffset="147014.1243">16028 3643 328 0,'12'-8'123'0,"-1"8"-95"0,10 3 11 15,-9 2 1-15,0 3-9 0,-3 0-1 16,-6 0 1-16,-3 0 3 16,-9-3-19-16,-3 1-4 15,-6-4-3-15,3-2 2 0,1-5 4 16,2 0-4-16,6-3 0 15,6 0-2-15,3 0 0 16,12 3-7 0,-4-1-2-16,4 6 0 15,-6 0 2-15,0 6 4 16,-9-6 2-16,0 0-17 16,-3-3-7-16,6-2 8 15</inkml:trace>
  <inkml:trace contextRef="#ctx0" brushRef="#br0" timeOffset="148230.8352">12569 9499 376 0,'12'10'143'0,"-21"-2"-112"0,0 13-8 0,6 6-10 15,3 20-14-15,-3 14 0 16,0 8-1-1,0 8 0-15,0 13 2 16,-3-8-3-16,0-6 2 0,0-12 3 0,3-11 3 16,0-11-64-1,3-10-27-15,6-8 41 0,6-11 22 16</inkml:trace>
  <inkml:trace contextRef="#ctx0" brushRef="#br0" timeOffset="148566.5672">12611 9520 344 0,'-3'-6'129'0,"6"6"-100"0,14 0-13 0,-5 0-11 16,15 0-9-1,24 0 2-15,29 3 21 16,21-6 9-16,48 3-13 16,42-2-17-16,44-6-9 0,51 3 13 15,56-3 8-15,42 0-4 16,41 2-1-16,25 1-1 16,20 5 2-16,9 5 12 15,13 9 8-15,2 7 0 0,-9 3-1 16,-9 10-11-16,-20-2-6 15,-46 7-56-15,-44 6-25 16,-47-5 37-16,-66-3 19 16</inkml:trace>
  <inkml:trace contextRef="#ctx0" brushRef="#br0" timeOffset="148967.5311">13197 10435 232 0,'-9'-10'88'0,"6"7"-69"0,-6-2-22 0,6 5-17 15,-3-3 8-15,-3 0 5 16,-3 1-14 15,-23-1 56-31,2-2 26 16</inkml:trace>
  <inkml:trace contextRef="#ctx0" brushRef="#br0" timeOffset="149161.4129">13045 10398 449 0,'6'0'40'15,"15"0"-22"-15,21 0 8 0,47 3 7 16,33-3-28-16,57 0-13 0,62-3 26 15,68-2 15-15,66 0 0 16,57-6 1-16,56 6-2 16,42 2 0-16,18 8-6 15,17 3-2-15,18 11-4 16,-8 7-3-16,-18 1-7 0,-22 7-4 16,-32 8-25-1,-44-7-13-15,-42-3-74 16,-84-3-33-16</inkml:trace>
  <inkml:trace contextRef="#ctx0" brushRef="#br0" timeOffset="151020.6011">12974 9951 724 0,'0'42'0'0,"29"-36"8"15,-20 4 5-15,-6 1-22 16,3-1-8-16</inkml:trace>
  <inkml:trace contextRef="#ctx0" brushRef="#br0" timeOffset="151090.224">13030 10046 609 0,'6'6'-98'0,"0"-6"2"0,3-3 51 16,0-5 28-16</inkml:trace>
  <inkml:trace contextRef="#ctx0" brushRef="#br0" timeOffset="151465.2528">13075 9771 376 0,'-15'-24'143'0,"6"30"-112"0,3-9 14 0,3-5 0 16,3-3-13-16,3 6-1 16,0-5-15-1,6 7-5-15,0-2-7 16,6 5-1-16,-3 0 3 0,3 8-5 0,-3 2-3 16,-4 9 3-16,-2-4 1 15,-6 7-5-15,-3-4 0 16,-2 3 1-16,-1-2 3 15,0-1-2-15,3-4 0 0,3-1-4 16,3-3 1-16,6 4-3 16,2-1 2-16,1 3 3 15,0 2 3-15,-3 6 9 16,-3-3 3-16,-6 11 7 16,-6-11 4-16,-3 6-3 15,-3-9-3-15,0-5-8 16,-2-7-2-1,2-1-11-15,0-10-49 16,3-9-19 0,6 1-109-16,9-5-51 15,6-6 120-15</inkml:trace>
  <inkml:trace contextRef="#ctx0" brushRef="#br0" timeOffset="151714.2057">13483 9591 384 0,'-9'3'143'0,"12"7"-112"0,0 14 3 0,-3 0-7 0,3 10 3 16,-3 9 8-1,-3-1-9 1,-3 0-2-16,-6 1-16 0,0 4-7 0,-3-7 0 15,6 0-14-15,0-3-6 16,6-13-73-16,3 5-31 16,6-5 61-16,6-17 32 15</inkml:trace>
  <inkml:trace contextRef="#ctx0" brushRef="#br0" timeOffset="151933.1">13825 9967 464 0,'24'26'173'0,"-3"-5"-135"0,-9 6-6 0,-4-14-10 31,1 0-23-31,3 3-1 0,-3 0-70 15,0-5-31-15,0 2 52 16,3-5 25-16,3-8 20 0</inkml:trace>
  <inkml:trace contextRef="#ctx0" brushRef="#br0" timeOffset="152114.2769">14027 9991 428 0,'-14'13'162'0,"5"24"-126"0,-9 13-4 16,12-18-10-1,-9 2-11-15,0 3 3 16,-9-5-5-16,6-3-1 0,-5-5-4 16,5-5-38-16,6-4-15 0,6-4-76 15,9-6-33-15,12-5 83 16,6-8 39-16</inkml:trace>
  <inkml:trace contextRef="#ctx0" brushRef="#br0" timeOffset="152336.0007">14435 9559 464 0,'-3'0'176'0,"9"11"-137"0,-3 10-13 16,0 6-17-16,-3 15 7 15,-3 8 11-15,-6 3 0 0,3 3 1 16,-3-1-15-16,3 6-6 0,-3-8 0 15,6 5-20-15,1-15-5 16,10-9-173 0,4-8 104-16,6-15 37 15</inkml:trace>
  <inkml:trace contextRef="#ctx0" brushRef="#br0" timeOffset="152696.5495">14760 9943 456 0,'18'16'170'0,"-1"-5"-132"0,-2-1 13 0,-3-2-3 16,0-3-22-16,6 1-4 0,3-6-9 15,-3 0-3-15,-1-6-4 31,7-12-4-15,-9-1 2-16,-6 1-12 16,-9 2-2-16,-6 0-2 15,-3 5 2-15,-9 6 6 16,-2 8-2-16,-19 2 1 0,9 6 3 16,-3 2 3-1,12 8 2-15,1 6 3 16,17 10 1-16,9-3 3 0,11 6-7 15,7-11-2-15,6-5-28 16,9-9-9-16,2-4 18 16,4-8 11-16</inkml:trace>
  <inkml:trace contextRef="#ctx0" brushRef="#br0" timeOffset="153177.6746">15388 9520 440 0,'9'-6'165'0,"-9"12"-129"0,3 4-9 0,-3 1-13 16,0 18 4-16,0 21 11 16,-3 8-4-16,0 1-2 15,-3-1-13-15,3 0-6 0,0-8-1 16,0 1-15-16,3-9-7 0,3-5-67 15,3-11-31 1</inkml:trace>
  <inkml:trace contextRef="#ctx0" brushRef="#br0" timeOffset="153646.3813">16290 9541 372 0,'14'-16'140'0,"-11"24"-109"0,21-13 2 0,-12 7-6 15,-6-2-15-15,0 8-2 16,0 11 12-16,-3 13 5 16,-3 18-13-16,0 5 12 0,-3 1 4 0,-3 7-9 15,0 6-4-15,3 8-10 16,0-11-5-16,3-13-4 16,0-8 1-16,0-8-45 15,0-8-22-15</inkml:trace>
  <inkml:trace contextRef="#ctx0" brushRef="#br0" timeOffset="154562.4622">16811 9705 444 0,'0'16'167'0,"5"0"-129"0,-10 45-3 0,2-35-10 15,0 8-10-15,0 3 4 16,-3 0-7-16,3 3-2 16,0-8-1-1,0-3-5-15,3-13-3 0,0-6 2 0,3-2-4 16,0-8-2-16,3-5-1 16,3-8 3-16,5-3-5 15,7 0 2-15,6 3 0 16,-3 5 2-16,9 8-6 15,-10 8-2-15,-2 10 14 16,-12 4 9 0,0 4 3-16,-15-5 0 15,-6 6 3-15,-6-6 2 16,-2 0-9-16,-4-8-4 0,-3-2-3 16,3-9-1-16,0 1-5 15,6-11-1-15,4 0-35 16,5-5-12-16,6 0-82 0,6 0-32 15,9-3 84-15,8-5 41 16</inkml:trace>
  <inkml:trace contextRef="#ctx0" brushRef="#br0" timeOffset="155069.6468">17331 9734 436 0,'-9'0'165'0,"15"11"-129"0,-3 10-9 16,0-8-13-16,0 8 7 16,0 8 8-16,-6 6-6 0,3 10-3 15,-3 0-11-15,3 10-6 0,-3-7 0 16,3-6-31-16,0-10-13 15,6 0-206 1,3-14 134-16,6-2 48 16</inkml:trace>
  <inkml:trace contextRef="#ctx0" brushRef="#br0" timeOffset="155263.7271">17659 10033 496 0,'3'13'187'0,"9"3"-146"0,-3 11-13 16,-3-6-18-16,0 0-11 16,2 0 2-16,1-2 0 15,0-1-1 1,0-5 1-16,0-5-39 0,3-2-16 16,6-4-44-16,6-10-18 0,6-10 62 15,5-9 30-15</inkml:trace>
  <inkml:trace contextRef="#ctx0" brushRef="#br0" timeOffset="155411.0858">17942 10046 476 0,'-51'29'178'0,"30"37"-138"0,-18 3 6 0,22-37-5 15,-4 5-14-15,-6 8-1 16,0 5-12-16,3 6-4 16,4-1-6-16,5-12-12 0,6-9-2 15,6-10-59-15,3-8-26 16,9-11 45-16,3-15 26 15</inkml:trace>
  <inkml:trace contextRef="#ctx0" brushRef="#br0" timeOffset="155669.8746">18299 9612 444 0,'18'-13'165'0,"-21"18"-129"0,9 3 4 16,0 3-9-16,-3 18-10 16,0 13-1-16,-6 6 5 15,0 8 4-15,-3 4-16 16,0 12-3-16,0-6 1 0,3-5-7 16,-3-11-2-16,3-5-30 15,0-13-11-15,0-6-71 0,3-5-31 16,6-5 70-1,6-2 38-15</inkml:trace>
  <inkml:trace contextRef="#ctx0" brushRef="#br0" timeOffset="156028.2634">18588 10062 408 0,'-3'3'151'0,"6"7"-118"0,17-2 60 32,1-10-38-32,6-1-17 15,0-2-20-15,6-3-10 16,-1 0-5-16,4-3 0 16,-9 1-2-16,-6-4-1 0,-15-1 1 15,-6 1-4-15,-9 4 2 0,-9 2 1 16,-12 3 0-16,0 5 0 15,-5 10 0 1,2 9 2-16,3 7 3 16,6 8 7-16,6 1 2 15,9-3-3-15,9-1-1 16,9-7-9-16,9-3 0 16,18-2-10-16,12-9-4 0,5-4-62 15,7-9-27-15,-7-5 52 16,-2-8 27-16</inkml:trace>
  <inkml:trace contextRef="#ctx0" brushRef="#br0" timeOffset="156764.7144">19385 9589 324 0,'0'-6'123'0,"0"9"-95"0,3 0 16 0,0 2 2 0,0 5-16 15,-3 9-3-15,0 13-9 16,-6 7-3-1,0 9-9-15,-6 2 3 16,6 6 1-16,-8 10-5 0,2-3-3 16,-3 6-1-16,6-13 1 15,0-9 1-15,3-7 1 16,3-8-9-16,0-6-4 0,0-5-55 16,6-2-22-16,0-6 43 15</inkml:trace>
  <inkml:trace contextRef="#ctx0" brushRef="#br0" timeOffset="157499.4747">19808 10327 392 0,'-15'2'148'0,"3"-2"-115"0,21-2-7 0,-9 2-12 16,0 0-6-16,6 0 3 0,-3 0 9 31,6-3-2-16,0 3 2-15,-3 0 6 16,-3 5 4-16,-6-2-8 16,0 0-2-16,0-3-12 15,3 0-27-15,3-3-10 0,3-2-101 16,6 2-41-16,6-5 87 16,-1-10 43-16</inkml:trace>
  <inkml:trace contextRef="#ctx0" brushRef="#br0" timeOffset="157814.4178">20266 9784 340 0,'-9'0'126'0,"12"19"-98"0,0 2 10 16,0-2-3-16,-3 10 6 0,0 21 9 16,-3 24-4-16,0 5-3 15,-6-7-24-15,9-1-7 0,0-7-1 16,3-1-7-16,-3-7 0 15,6-6-31-15,3-8-14 0,0-10-81 16,0-8-33-16</inkml:trace>
  <inkml:trace contextRef="#ctx0" brushRef="#br0" timeOffset="158251.0715">19954 9729 292 0,'-21'-11'110'0,"15"11"-86"0,18 0 16 16,35-8-11-1,22 0-5-15,11 3-11 16,10 0-3-16,26-1 18 15,12 9 11 1,-27-3-20 0,-21 0-1-16,45 11-1 0,-26-3-7 0,11 0-1 15,-24-1-12-15,3 1-5 16,-20 0-111-16,-22-2-47 16,-8-4 85-16,-24-2 45 15</inkml:trace>
  <inkml:trace contextRef="#ctx0" brushRef="#br0" timeOffset="159003.7609">20594 9959 356 0,'3'5'134'0,"6"8"-104"0,-30-10 5 0,21 8-4 16,6 5 0-16,6 15 5 16,6 9-10-16,5 2-4 15,4-2-12-15,0-3-9 0,0-8-1 16,-4-2-33-16,4-6-15 16,0-5 24-16,-6-8 12 15</inkml:trace>
  <inkml:trace contextRef="#ctx0" brushRef="#br0" timeOffset="159294.0504">21115 10054 484 0,'-51'8'181'0,"51"-8"-141"0,-27 35-17 0,24-30-17 16,-3 21 7-16,0-5 11 15,6 9-5 1,0-7-3-16,18 4 10 31,30-11-14-31,-9-3-4 16,-1-10-1-16,-8-1 2 15,-9-10-2 1,-3 0 1-16,-12-21-5 16,-3 5-2-16,-12-10 0 0,0 8-30 15,-12-6-10-15,3 5-82 0,-3 1-36 16,0 2 81-16,12-2 39 15</inkml:trace>
  <inkml:trace contextRef="#ctx0" brushRef="#br0" timeOffset="159710.5483">21079 9790 452 0,'-45'-8'167'0,"45"8"-129"0,9-3-18 16,-9 3-15-16,15 0-18 15,-3 0 1-15,12 0 17 16,-3 0 8-16,11-3-5 16,-2 3 13-16,6 0 8 15,-6 0-17-15,5 3-6 16,-5 0-5-16,3 7-1 16,-6-2 4-16,-7 16 2 0,-2-3-2 15,-9 40-1 1,0-11-1-16,-6 24-2 15,0-15 1-15,0 17 1 0,-3-15-3 16,3 19 0-16,-3-17 1 0,0-2 2 16,0-11-3-16,0-8 0 15,0-7 7 1,-6-6 4-16,0-5 12 16,-12-6 8-16,-17 3 7 0,-13-5 2 15,-15-8-17-15,-2-2-5 16,-3-6-31-16,5 0-13 15,3 0 18-15,10 0 8 16,11 0-41-16,6 0-21 16,10 5 32-16,14-2 15 15</inkml:trace>
  <inkml:trace contextRef="#ctx0" brushRef="#br0" timeOffset="163326.9185">15995 3731 360 0,'0'-6'134'0,"0"9"-104"0,6 5-8 15,-3 0-12-15,3 5-6 16,-3 14 5-16,0 18-7 16,-6 7-1-16,0 7-1 0,-3 2 2 0,-3 13 1 15,-3 5-1-15,-6 0-2 16,-3-5 9-16,-8-2 6 16,-10-6 6-16,-15 3 4 15,-8 0-2 1,-7-1-2-16,-2-1-7 0,-4-7-1 15,-11-7-4-15,-9-8 2 16,3-2-6-16,-4-4-1 16,-5 6-2-16,-15-8 1 15,3 11-2 1,-3 2-1-16,-12 3 1 16,-3-5-1-16,9-1 0 0,-27-4 2 15,3-1-1-15,6 3 2 16,-6 3-2-16,1 2-1 15,11 11 1-15,-15-6 1 16,3 1 1-16,12-3 1 16,6-3-2-16,-15 0-2 0,12 9 1 15,9 1 1-15,0 12-3 16,-6-6 0-16,9 5 1 16,9 6 0-16,-15 45 0 15,-6-11 2-15,15 0-1 16,18 11-1-16,17 10-2 15,13-13 1-15,14-2 1 16,4 10 2-16,14 5-1 16,-3-10-1-16,15 13-2 15,-5 2 1-15,14-10 1 16,-6 8 0-16,15 8 0 16,0-16 2-16,12-13-1 15,0-6-1-15,9 3 1 16,0-7 1-16,6-17-3 15,-1-10 0-15,7-6 1 16,0-2 2-16,9 0-1 0,-1-1-1 16,22 1 1-16,-6-11-1 15,2-7 0-15,-5-9 0 16,-4-5-3-16,-8-8 2 16,0-5-1-16,0-8 0 0,-7-3 2 15,-5-5 0-15,0 0 2 16,-6 0 1-16,0 0-4 15,-9-3 1-15,2 3 2 16,-5 0 1-16,3 0-1 16,-3 0-2-1,3 2-4-15,-9-4 0 16,6-1 0-16,-6 0 2 16,3 1-4-16,-3-1 2 15,0-5 0-15,0 5-1 16,0 0-10-16,0-5-5 0,0 0-16 15,6 6-7-15,-3-1-24 16,6-8-7 0,6-2 41-16</inkml:trace>
  <inkml:trace contextRef="#ctx0" brushRef="#br0" timeOffset="163643.585">12093 9350 356 0,'-18'-5'134'0,"-6"5"-104"0,0-8 12 15,15 8-4 1,0-5-8 0,3 2 2-16,0 6-18 0,6-3-6 15,9 13-5-15,6 3-5 0,3 8 1 16,0 5 1-16,3 3 2 15,-3 2-1-15,-1-2 2 16,-2-3 0-16,-3-3 3 16,-3-2 19-16,-9-8 8 0,-9 0 6 15,-20-3 3-15,-22-5-19 16,-6-3-8-16,-5-5-14 16,-4 0-6-16,-20 0-107 15,-9-2-50-15</inkml:trace>
  <inkml:trace contextRef="#ctx0" brushRef="#br0" timeOffset="173593.487">3089 9308 168 0,'-3'-3'66'0,"3"-5"-52"0,0 19 14 0,0-14 3 15,0 3 1-15,0 6 6 16,0-4-10-16,0 6-2 15,0 0-15-15,0 8 0 0,0 8 0 16,-3 8 2-16,-3 23 5 16,-3 33-4-16,3 12 2 15,0 30 2-15,0 7 3 16,0 4-18-16,6 9-6 16,0-15-1-16,0-16 1 15,0-8 8-15,0-10 5 16,-3-8-1-16,3-11 2 15,0-14-4-15,0-7-2 16,3-16-31-16,0-8-15 16,0-5-221-1,0-29 143-15</inkml:trace>
  <inkml:trace contextRef="#ctx0" brushRef="#br0" timeOffset="174158.8837">3068 9186 304 0,'-9'-16'112'0,"6"9"-87"0,3-1-7 0,0 8-9 0,6-3-9 16,9 0 0-16,3-2 6 15,11-3 4-15,25 0-5 16,17-2 1-16,10-4 4 16,14-2-6-16,21 3 0 0,3-3-4 15,-3 3-1 1,12-3-4-16,-12 3-1 16,-15 2-2-16,-14-2 0 15,-87 13 18 1,74-8 1-1,-17 3 2-15,-19 5 12 16,-8 8 7-16,-12 8-22 16,-9 18-9-16,-9 40-2 15,-9 14-10-15,-3 33-2 0,-3 27 20 16,3 32 11-16,6 3-2 0,9 15 2 16,9-10-9-16,3-24-3 15,0 0-6-15,0-21 0 16</inkml:trace>
  <inkml:trace contextRef="#ctx0" brushRef="#br0" timeOffset="174230.1727">4485 11282 408 0,'-9'29'151'0,"9"-16"-118"0,-9 3-90 0,9-11-48 15</inkml:trace>
  <inkml:trace contextRef="#ctx0" brushRef="#br0" timeOffset="174544.6361">3041 11224 344 0,'42'13'129'16,"-25"-16"-100"-16,19 1-11 0,-3 4-10 0,35 1-6 15,16-3 1-15,23 0 10 16,24-3 3-16,0 1-7 16,21 2-12-16,-10-3-6 0,-14 0 5 15,-14 1 1-15,-10-1-33 16,-9 0-15-16,-18 1 26 0,-20-1 12 15</inkml:trace>
  <inkml:trace contextRef="#ctx0" brushRef="#br0" timeOffset="174944.4222">3092 10311 380 0,'3'18'143'0,"-3"-18"-112"0,5-2-21 16,1 2-17-16,12-3 23 0,12-2 15 15,36-1 8-15,17-7 1 16,24-11-21-16,24 1 2 0,6-12 0 15,15 9-14-15,-9 2-3 16,-18 5-126 0,-21 6-58-16</inkml:trace>
  <inkml:trace contextRef="#ctx0" brushRef="#br0" timeOffset="181855.0508">829 9919 316 0,'-3'0'121'0,"3"3"-95"0,3 2-6 16,-3-5-11-16,6 3-5 15,0-1 5-15,3 1-1 16,6 0 3-16,-3-3-6 15,0-3 12-15,6 0 9 0,-9 1-16 16,3-3-5-16,-4-1-6 16,-2 1-3-16,-3 0-4 15,-3-1 0-15,-3 1 2 0,-3 2 1 16,-2 3 11-16,-1 0 6 16,0 6-3-16,0 2-3 15,0 2-6-15,6 3 0 16,3 1 0-16,6-1 2 15,6 0-17-15,0-2-6 16,5-6-10-16,-2 0-1 16,12-5-82-1,-6-2-39-15,3-4 78 16</inkml:trace>
  <inkml:trace contextRef="#ctx0" brushRef="#br0" timeOffset="182034.0603">1151 9726 276 0,'-3'8'104'0,"0"8"-81"0,6 5-10 16,-3-8-10-16,3 6 1 15,-3 5 7-15,3 2 6 16,3 3 4-16,-6 0-11 16,0 3-3-16,3 0-1 15,3-8-12-15,6 5-5 16,2-16 5-1</inkml:trace>
  <inkml:trace contextRef="#ctx0" brushRef="#br0" timeOffset="182350.3285">1270 9988 280 0,'0'5'107'0,"0"1"-83"0,0 2-3 0,3-6-7 15,6 3 3-15,0-2 4 16,3-3-5-16,2-3-1 16,1-4-9-16,0-1 0 15,0 0 1-15,-12 0 10 16,0 0 4-16,-6 0-14 0,0 3-3 16,-9 2-3-1,3 0-1-15,-9 6 0 16,7 5 2-16,-7 2-3 15,6 1 0-15,6 2 1 0,3 3 2 16,12-5-17-16,0-1-6 16,6-4-37-16,2-4-12 15,4-2 36-15,-3-2 18 16</inkml:trace>
  <inkml:trace contextRef="#ctx0" brushRef="#br0" timeOffset="182724.8765">1496 9951 228 0,'0'13'85'0,"0"-2"-66"0,-3 5 12 15,3-8 1-15,-6 0-13 16,6 2-1 0,0-2-4-16,0-3-1 0,6 1-7 15,-3-4 7-15,6-4 6 0,0-4-6 16,6 1 0-16,0-3-7 15,-3 0-2-15,0 3-4 16,-4 2-1-16,1 3-1 16,-6 0-2-16,3 3 3 15,0 0 0-15,0-3 1 0,6 2 2 16,6 3 1 0,-3 3 14-16,3 0 6 15,0 3-22-15,-4 0-10 16,1 2 2-16,-3-3 2 15,0 4 15-15,-3-6 8 16,0-6-18-16,3-4-8 16,6-4-61-16,-3-4-25 15,3-4 48-15,2-1 23 16</inkml:trace>
  <inkml:trace contextRef="#ctx0" brushRef="#br0" timeOffset="183208.4927">1928 9959 316 0,'-6'0'118'0,"6"3"-92"0,0-1-3 0,0-2-8 0,0 0-11 16,3 3-1-16,0 0 3 16,3-3 1-16,3 0-3 15,2-3-1-15,4 0 3 0,-3-2-3 16,0 0 0-16,-6-3 12 16,-3 2 7-16,-6 4-13 15,-6-1-5-15,-3 6-3 16,-3 2-1-16,1 0 0 0,-1 3 0 15,3 3 0-15,3-3 0 16,6 0 2-16,3 0 1 16,0 0-26-16,9-6-9 15,6-2-8-15,0-2-2 16,5-4-22-16,1 1-10 16,-6 2 20-16,3 1 11 15,0-1 54-15,-6 3 27 16,0 3 4-1,-3 2 1-15,-1 0-5 16,1 1-1-16,-6-1-14 0,3-2-4 16,0-1-7-16,3-2 0 15,3 0-3-15,3-2 2 16,-3-1-6-16,0 6-1 16,0 4-4-16,-3-1-1 0,0 2 1 15,-3-3 2-15,-1 0 19 16,1-2 10-16,3-3-42 15,3-5-17-15,3-6-107 16,6-5-47 0,3 0 94-16</inkml:trace>
  <inkml:trace contextRef="#ctx0" brushRef="#br0" timeOffset="183343.9983">2460 9755 380 0,'-5'3'143'16,"16"15"-112"-16,-17 6-8 0,12-8-10 0,-6 3-14 0,3 4-2 15,3 1-1-15,3 3 3 16,3-1 0-16,-6 1-43 0,0-4-20 16,3-4 32-1,-3-3 16-15</inkml:trace>
  <inkml:trace contextRef="#ctx0" brushRef="#br0" timeOffset="183492.3321">2318 9954 412 0,'0'-6'154'0,"12"6"-120"0,26 3-12 0,-8-3-12 0,18 0-17 15,8-3 0-15,10 1 3 16,-4-1 4-16</inkml:trace>
  <inkml:trace contextRef="#ctx0" brushRef="#br0" timeOffset="184274.4647">1231 10843 260 0,'0'16'99'0,"0"-3"-77"0,3 8 4 16,-3-11 0-16,0 4-6 15,0 2 3-15,0-6-2 16,0-2 2-16,0-3-13 0,0-5 10 16,0 0 3-16,0-5 0 0,6-5 0 15,-6-9-10-15,9 0-3 16,3 1-2-16,-3 2 2 15,-3 6-1-15,3 2 2 16,3 2-8-16,3 6-4 16,-7 3-3-16,4 5 0 15,0 2 5-15,0 1 1 16,3 0-5 0,-3-3 0-16,0-1-54 15,0 1-24-15,-3-2 41 0,0-1 20 16</inkml:trace>
  <inkml:trace contextRef="#ctx0" brushRef="#br0" timeOffset="184557.4185">1505 10880 348 0,'9'0'129'0,"-9"2"-100"0,3 1 4 16,3 0-2-16,6 2-20 16,-3 0-6-16,3-5-6 0,3 0-2 15,-1-2 2 1,1-1 0-16,0-2 1 0,-3-1 0 15,-3 1 2-15,0 0-14 0,-15-1-7 32,-3 1 1-32,-3 3 0 15,0 2 6-15,-9 2 5 0,1 6 2 16,-1 3 3 0,12 2 3-16,-3 0 4 0,9 3 2 15,9 5 1-15,12-2-4 16,3-6-1-16,8-5-69 15,7-8-33-15,0-8 41 16,5-5 22-16</inkml:trace>
  <inkml:trace contextRef="#ctx0" brushRef="#br0" timeOffset="184708.7169">2011 10832 392 0,'-33'5'145'0,"18"1"-112"0,-14 2-8 0,17 0-9 0,-9 2-15 16,-6 3-1-16,-3 3-5 15,4 5-1-15,2 1 3 16,3-9-72-16,6-3-28 0,3-4 51 16,6-9 26-16</inkml:trace>
  <inkml:trace contextRef="#ctx0" brushRef="#br0" timeOffset="184860.1408">1818 10864 348 0,'3'10'132'0,"8"1"-103"0,7 7-10 0,-9-10-13 15,0 6-7-15,3 2 2 16,3-3 0-16,3-3 2 16,9-4-2-1,2-6-80-15,4-8-36 0,6-8 58 16,-6-5 28-16</inkml:trace>
  <inkml:trace contextRef="#ctx0" brushRef="#br0" timeOffset="185008.7508">2228 10663 376 0,'-3'8'140'0,"6"10"-109"0,-3 14-9 0,0-16-9 16,-3 8-21-16,0 2-2 15,3 3 3-15,0 3 3 16,0 0 3-16,0-3 9 0,0 5 5 0,0-10-9 16</inkml:trace>
  <inkml:trace contextRef="#ctx0" brushRef="#br0" timeOffset="185160.7778">1996 10824 412 0,'51'-10'154'0,"-7"-1"-120"0,28-5-12 15,-36 11-14-15,14-1-9 16,22-1 0-16</inkml:trace>
  <inkml:trace contextRef="#ctx0" brushRef="#br0" timeOffset="192694.2398">3708 10618 368 0,'-6'-19'140'0,"6"14"-109"0,-9-14 22 16,6 14 4-16,-6-5-11 0,-3 2 0 15,-3-3-20-15,-3 11-5 16,-6 3-13-16,1 23-5 0,-7 1 0 16,0 10-7-16,0 5 1 15,15 3 1-15,7 3 1 16,13-1 1-16,10-4 0 15,12-4 0-15,12-15 2 16,17-5 5-16,4-19 6 16,-1-8-5-16,-5-11 0 15,-9-2 0-15,-7-6 0 16,-14-2 2-16,-9-2 4 16,-9-6-6-16,-9-3 0 15,-9 0-9-15,-12 3-1 16,-5 8-16-16,-4 3-5 15,-3 7-63-15,6 8-29 16,7 6 60-16,8-3 27 16</inkml:trace>
  <inkml:trace contextRef="#ctx0" brushRef="#br0" timeOffset="192907.8282">4008 10274 456 0,'3'16'170'0,"-9"-16"-132"0,-3-3-4 15,6 8-10-15,-3 1-14 16,-2 9 0-16,-19 17 0 16,-21 37 1-16,-23 21-5 0,-10 11 7 0,-5 7 6 15,3-2-4 1,2-14 2-16,10-7-10 16,8-13-4-16,13-12-27 15,2-4-9-15,6-3-98 0,4 0-43 16</inkml:trace>
  <inkml:trace contextRef="#ctx0" brushRef="#br0" timeOffset="194326.7097">5080 4016 376 0,'-21'-18'140'0,"24"21"-109"0,0-25-17 0,3 12-17 15,3-1 21-15,3 1 16 16,0-1-1-16,6 6-1 15,-1 5-18-15,4 8-9 0,-3 5-1 16,-3 3 1-16,-9 0 2 0,-6 0-1 16,-9-3 1-16,-6-3 0 15,-6-4 3 1,-3-4-5-16,1-7-1 0,-1 2 0 16,6-18 4-1,6-8 0 1,9 8-10-16,3-3-4 15,9 8-8-15,0 3-4 16,3 8-59-16,6 10-26 16,11 3 53-16,10 2 25 15</inkml:trace>
  <inkml:trace contextRef="#ctx0" brushRef="#br0" timeOffset="209027.0651">3833 9544 408 0,'6'0'154'0,"-12"10"-120"0,12-2-10 0,-6-3-10 16,0 1 0-16,0 2 6 15,-6-3 3-15,3 0 3 16,-6-5-14-16,-3 5 2 0,-6-7 0 16,0-1-5-16,0-5-1 0,3 3-2 15,6-3 1 1,1-3 0-16,8 6-6 15,0-5 0-15,8 7-6 16,4 3 1-16,3 5 0 16,-3 6 2-16,0 2 1 15,-12-2 1-15,3 4 4 16,-12-4 2-16,3 2 0 16,-6-7 1-16,3 1-2 15,0-7 0-15,0 3-1 16,1-8 2-16,8 2-5 15,0-7-3-15,6 7-2 16,-1-5 3-16,4 5 0 0,-9-2 1 16,6 2 2-16,-9-2 3 15,3 5-2-15,-9-2 0 16,1-1-3-16,-4-2-3 16,0 2-12-16,3-2-2 15,0-1-78-15,6 4-32 16</inkml:trace>
  <inkml:trace contextRef="#ctx0" brushRef="#br0" timeOffset="210050.2806">3901 9536 252 0,'30'-11'93'0,"-27"14"-72"0,0-1 11 15,-3-2 3 1,6 0-8-16,0 3 1 0</inkml:trace>
  <inkml:trace contextRef="#ctx0" brushRef="#br0" timeOffset="210721.1698">3967 9536 518 0,'15'0'27'0,"-1"-3"-2"0,4 0-16 16,3 1-7-16,3-1-5 16,3 0 2-16,2 3-7 15,7-2 1-15,3-1 1 0,0 3 1 16,-4-3 0-16,-2 1 4 15,0-1 15-15,-3 0 8 16,-4 1-10-16,1-1-7 16,0 1-3-16,0-1-2 15,-1-2 0-15,1 2 0 16,0 3 2-16,3 0 1 16,0 0-1-16,2-3 1 15,4 3 0-15,-3-2 1 16,-3-1 0-1,-4 0 0-15,1 1 0 0,0-1 0 16,-3-2-5-16,3 0 1 16,-1 2 0-16,1-2 0 15,0 2 0-15,0 0 0 16,2 1 0-16,1-1 0 16,6 0 0-16,0 1 2 15,-1 2-1-15,1-6 2 16,-3 1-4-16,0 0 0 0,-1 0 1 15,-2-3 0-15,0 2 2 16,0-2 1-16,-1 3-1 16,4-3-2-16,0 5-2 15,0-2 1-15,2 0 1 16,1-3 0-16,-3 0 0 0,0 3 2 16,-4-6-1-16,1 3 2 15,-3-5-2 1,3 2-1-16,-30 11-4 31,44-18 2-15,-2-1 1-16,0 3 1 15,-1 1 2-15,4 1-1 16,0 1-1-16,-4 3 1 16,1-4-4-16,-6 4 2 0,2-1 1 0,-2 3 0 15,3 0-3-15,-7 0 2 16,1 3 1-16,0-3 2 15,0 3-1-15,2 0-1 16,1 2 1-16,6 0 1 16,-3 1-3-16,-1-4 0 0,-2 1-1 15,0-3 0-15</inkml:trace>
  <inkml:trace contextRef="#ctx0" brushRef="#br0" timeOffset="210860.0973">7027 9059 404 0,'3'-2'151'0,"-3"4"-118"0,0-2-19 16,0 0-19-16</inkml:trace>
  <inkml:trace contextRef="#ctx0" brushRef="#br0" timeOffset="211738.1273">6503 8993 356 0,'-39'-16'132'0,"36"11"-103"0,-3 0-6 0,6 5-10 0,3 0-14 0,9 0 1 16,18 0 20-1,11-3 8-15,16-5-13 16,17 0 9-16,28-5 6 0,8-3-7 16,21-10-4-16,12-1-8 15,2-7-5-15,22 2-3 0,-6-5 0 16,5 3 0-16,4-1 3 15,-6 1-1-15,0-6 0 16,-1 3-3-16,-5-16-2 16,0 3 1-16,0-8-1 15,-10 2-3-15,1 6 2 0,3 8-1 16,-12-3 0-16,-9 8 2 16,3-3 2-16,-6 5-1 15,-6-10-1-15,3 8 1 16,-3-8-1-16,0 8 0 15,-33 6 0-15,-17 7 0 16,29 0 0-16,-21 5 0 16,24-4 0-1,-23 4 0-15,23 3 0 16,-24 3 0-16,25 0 0 16,-22 2 0-16,12-2 2 0,-20 2-3 15,11 1 0-15,-18-1-1 16,10 3 0-16,-13 3 4 15,-5-3 1-15,-13 3-4 16,-2 0 1-16,-9-1-33 0,-7-2-13 16,-5 3-56-16,-3 0-25 15,-3-1 67-15,0 4 33 16</inkml:trace>
  <inkml:trace contextRef="#ctx0" brushRef="#br0" timeOffset="212072.2244">11926 7546 388 0,'9'-11'145'0,"-9"11"-112"0,39 3-12 16,-33-3-14-16,17 5-22 16,-2 1-2-16,12 2 19 15,-6-3 12-15,8 5-6 16,-5 1 3-16,0 2 0 0,-6-2 2 16,-6 5 3-16,-3-3 4 15,-12 3 2-15,-1-3-5 16,-10 3-2-16,2-3-9 15,-9 6-2-15,3-1-48 16,-6 6-23 0,3-3 34-16,3 3 16 0</inkml:trace>
  <inkml:trace contextRef="#ctx0" brushRef="#br0" timeOffset="216536.4577">3041 13195 420 0,'-3'-13'156'0,"3"13"-121"0,3 15-19 0,-3-12-17 15,3 37 10-15,0-8 12 16,3 63 4-16,0-21 3 0,-3 93-16 16,0-38-5-16,-3 54-2 0,0-46-6 15,9 19 1 1,-6-37 6-16,6-2 4 0,-3-27-12 16,-1-5-3-1,1-22-40-15,0-18-18 0,0-8 30 16,-3-26 17-16</inkml:trace>
  <inkml:trace contextRef="#ctx0" brushRef="#br0" timeOffset="216886.757">3059 13414 384 0,'30'-63'143'0,"-30"63"-112"0,89-95-45 0,-74 81-28 15,53-20 16-15,-14 8 13 16,59-11 25-16,-27 7 13 16,36-4-13-16,-27 8-4 0,39 2-3 15,-32 5 14-15,-4 14 8 16,-21 2-14-16,-8 27-5 16,-13-5 17-16,-11 65 10 15,-9-15-5-15,-10 85 0 16,-5-41-6-16,-9 70-1 15,-3-43-3-15,-3 40-3 16,-3-45-5-16,0 13-2 16,0-37-4-1,-3 8-1-15,0-26-8 0,-3 13-2 16,3-27-49-16,-6-2-19 16,0-16 37-16,-15-6 20 15</inkml:trace>
  <inkml:trace contextRef="#ctx0" brushRef="#br0" timeOffset="217087.8564">3026 15116 468 0,'24'23'176'0,"-24"-23"-137"0,50 0-13 0,-41 0-15 16,57 3-9-16,-13 0 1 15,69-3 7-15,-26 0 4 16,59-8-7 0,-42 0-6-16,62-11-2 0,-44 6-87 15,45-11-40-15</inkml:trace>
  <inkml:trace contextRef="#ctx0" brushRef="#br0" timeOffset="217522.3399">3175 14097 484 0,'-9'19'181'0,"9"-19"-141"0,18-27-8 16,-15 24-16-16,38 6-14 0,-5 0-2 15,33-1 7-15,-13 1 3 16,48-3-5-16,-20 0-3 0,23-8-1 16,-21 3-147-16,36-6-65 15,-30 3 108-15,-5 0 55 16</inkml:trace>
  <inkml:trace contextRef="#ctx0" brushRef="#br0" timeOffset="219056.0722">3636 13549 272 0,'0'-2'104'0,"0"2"-81"0,0 0 18 0,0 0 2 0,3 0-19 15,0 0-5-15,6 2-4 16,-3 1 3-16,3 2-10 16,-3-2-11-16,0 2-3 0,0 0 15 15,-6 3 8-15,0 0-5 16,-6 0-2-16,0 0-2 15,-3 0 0-15,9-8 33 32,-6-2-18-32,3-1-6 15,3-2-10-15,0-1-6 16,6 1 4-16,-3 0 4 16,0 2-5-16,0 0 9 0,-3 1 4 15,0-1-9-15,0 0-2 16,0 1-66-16,-3-1-29 15,3 1 45-15,-3-1 21 16</inkml:trace>
  <inkml:trace contextRef="#ctx0" brushRef="#br0" timeOffset="220469.3385">5443 3686 140 0,'9'-32'52'0,"-3"16"-41"0,-6 5 22 15,-3 6 6-15,-3 0-4 16,-3 2 2-16,-6-7-1 0,3 2 2 15,-3-3-21-15,0 1 10 0,10 12 4 16,-4-4 1-16,-3-1 1 16,-6 0-23-16,-15 1-8 15,-9-1 2-15,-8 6 2 16,-4 5-1-16,-2 7 0 16,-4 9-1-16,-11 3 2 0,-4 12-3 15,4 12 0 1,8 9-3-16,19 1-1 15,14 0-1-15,18 0 0 16,30-3 0-16,24-2-2 16,11-14-4-16,19-10 0 15,29-19 2-15,3-18 3 16,0-11 2-16,9-8 1 16,-17-8 8-16,-16-10 5 15,-27-8 22-15,-26 2 10 16,-18 1-10-16,-21-1-6 0,-9 6-12 15,-2 5-6-15,-1 5-20 16,-3 8-6-16,-3 8-88 16,6 3-39-16,4 8 70 15,-10-3 37-15</inkml:trace>
  <inkml:trace contextRef="#ctx0" brushRef="#br0" timeOffset="221587.5444">3633 14610 104 0,'9'0'38'0,"12"-2"-29"0,-3-14-3 16,-9 8-3-1</inkml:trace>
  <inkml:trace contextRef="#ctx0" brushRef="#br0" timeOffset="223018.6556">3675 14602 192 0,'6'0'74'0,"-6"3"-58"0,0-3-4 16,6 0 75-16,0 3-8 15,-12-9-25 1,3-2 22 0,0 6-46-16,0 2-2 0,-3 0-2 15,0-3-9-15,0 3-2 16,-3-3-6-16,0-2-4 15,0-3-2-15,0-2 0 16,0-4 4-16,0-1 4 16,4 1-11-16,5-2-4 0,0 3-1 15,0 0 1-15,2 5-1 16,4 3 1-16,3 5 5 16,0 2 1-16,0 4 6 15,-3 2 3 1,-3 0-2-16,-6 0 2 0,-3 2-4 15,-6-5-2-15,0 1-2 16,1-6 0-16,-7-3-2 16,0-2-1-16,3-3-4 15,3 0 0-15,3 0 0 16,6 0-1-16,6 0-1 16,0 3-1-16,6 2-1 0,3 6 2 15,3 7 10-15,-3 1 7 16,0 2-3-16,-3 0 0 15,-4 1 2 1,-8-4 4-16,3-10 5 31,-20 3-10-15,2-3-5-16,3-5-5 16,0-1 0-16,6-2-6 15,6 0-3-15,3 0 6 16,6 3-1-16,3 5 1 0,3 3 5 0,-6 2 3 15,3 0 1-15,-3 3 0 16,-6 6 8-16,-3-4 3 16,-3-2-1-16,-3 0-1 15,-3-3-11-15,0-5-1 0,3 3-24 16,-3-8-10-16,3-1-86 16,9-7-37-16,6 0 80 15,-3 2 40-15</inkml:trace>
  <inkml:trace contextRef="#ctx0" brushRef="#br0" timeOffset="223572.6845">3550 14483 340 0,'3'-18'129'0,"-3"15"-100"0,-3 0 7 15,3 3-5-15,-6-2-22 16,3-1-4-16,0-5-2 0,0 3 0 16,0-3 71 15,-6-8-33-31,0 3-12 15,3 0-13-15,0 2-7 0,-3 3 1 16,3 0 1-16,0 0-5 16,3 3-2-16,-2 0 2 0,2 2-3 15,0 0 0-15,3 1-1 16,-3-1-2-16,3 0-4 16,0 1 0-16,0 2-7 15,0 0-1-15,0 0-2 0,0 0 1 16,0 0-28-16,0 0-11 15,0 0-114 1,0 2-49-16,0 4 111 16</inkml:trace>
  <inkml:trace contextRef="#ctx0" brushRef="#br0" timeOffset="224188.2683">3523 14462 380 0,'-12'-5'143'0,"12"5"-112"0,-3 2-3 16,3-2-12-16,0 0 7 0,0 0 10 16,0 0-6-1,0 0-3-15,0 0-14 0,0 0 2 0,0 0 2 16,6 3-14-16,0 0-4 16,0-1 5-16,3 1 4 15,6 2 0-15,6 1 0 16,9-1-1-16,11 0 0 15,16 1 2-15,-1-6 1 16,4 0-1-16,2 0-1 16,7-3-1-16,8-2 0 15,10-3 0 1,-10-3 0-16,-3 0 0 16,1-2 0-16,11 0-2 0,-3-3 1 15,-2 0-2-15,-7 0-1 16,-8-2 1-16,-4-6 1 15,1-5 1-15,2-8 3 16,13-8-3-16,-7 3 0 0</inkml:trace>
  <inkml:trace contextRef="#ctx0" brushRef="#br0" timeOffset="224886.4263">5437 13896 548 0,'42'-53'206'0,"-18"29"-160"0,26-34-13 16,-26 32-16-16,12-12-14 15,-4-6 1-15,7-7-2 0,-3-4-2 16,0-11 1-16,-1-3 1 0,4-3 1 15,-3-2 1-15,2 3 0 16,1-3-2-16,0-6-2 16,2-2 3-1,-8 3 0-15,0-3-1 16,-6 0-2-16,-6-8-2 16,-4 3 1-16,1 5 3 0,-6 5 1 15,-3 0-1-15,-3 3 1 16,-3-3 0-1,-3 3 1-15,-3 5 0 0,-3 3 0 16,-3 5 0-16,-6 1 0 16,-6 4-5-16,-2-2 1 15,-7 0 0-15,0 2 0 16,0 3 2-16,1 3 1 16,-4 5-4-16,3 3 1 0,-3 2 6 15,1 5 4-15,-4 4-12 16,-9-1-3-16,-8 3 2 15,-4-6 1-15,1 4-1 16,-4 4 2-16,-5-4 1 16,-13 4 0-16,-17-7 0 15,15 5 0 1,8 5 0-16,13 3 0 16,8 2 0-16,12 6 0 15,7-3 8-15,11 0 5 0,21 16-132 31,-6-13 39-15,9 2 10-16,6 3 19 16,6 0 10-16,-1 6 34 15,1-1 17-15,-3 0-3 0,0 3 26 16,-6 0 10-16,-6 0 2 0,-6 3 3 16,-6 2-21-16,-9-5-5 15,-2 8-12-15,-7-2-2 16,-6 2-2-16,0-1 1 15,1 1-6 1,5-2-1-16,12 2 0 16,6 8 2-16,12 15-3 0,12-7-2 15,6 13 2-15,9-5 0 16,11 2-24 0,7-2-8-16,15 5-93 0,20-3-40 15</inkml:trace>
  <inkml:trace contextRef="#ctx0" brushRef="#br0" timeOffset="226651.3815">5500 13848 364 0,'0'3'0'0,"6"0"22"0,-6-3 12 31,0 5 18-31,-3 3 10 16,-6 2 31-1,-66 38-51 1,1 8-21-16</inkml:trace>
  <inkml:trace contextRef="#ctx0" brushRef="#br0" timeOffset="230934.0029">5166 4101 220 0,'27'-8'82'0,"-12"3"-64"0,-3 0 4 0,-3 2-3 0,-3 3-6 15,3-5 0-15,-3 2 15 16,-3-2 6 0,-3 5-17-16,0 0 21 0,2 2 9 0,-2 4-24 15,-2 2-12-15,-1 2-22 16,-3 3-6-16,-3 6 9 15,3 5 4-15,0 7 14 0,-6 17 8 16,0 8-11 0,-3 2-4-16,0 0-2 15,-3 3-1-15,0 10-3 16,1 9 2-16,-1-4-1 16,-3-7 0-16,0-8 2 15,0-3 0-15,-3-2-7 16,1 2 0-16,-4 3 16 15,-3 2 11-15,-6 1-4 16,-11-6 2-16</inkml:trace>
  <inkml:trace contextRef="#ctx0" brushRef="#br0" timeOffset="231850.595">4493 5630 432 0,'-59'96'162'0,"29"-62"-126"0,-26 22-8 0,23-33-11 16,-9 9-12-16,-8 13 0 0,-4 8-6 15,-3 8 1-15,-11-3 0 16,-6-5 2-16,-4 0 3 0,-2 2-2 15,2 4-2-15,-5 7 2 16,-12 5 0 0,3 1 1-16,5-6 0 15,1-3-2-15,-15 1 1 16,3 7-2-16,-4 11 2 16,10-2-4-16,-18 2-2 15,0-3 2-15,6 3 2 16,8 11 0-16,4-11-1 0,-12-3 3 15,0-2 0-15,8 7-4 16,4 12 1-16,12 7 0 16,-18-13 0-16,5-5-3 15,10-1 2-15,3 11 1 16,8-2 2-16,1-8-3 0,-1-6 0 16,1 8 1-16,-9 17 0 15,11-4 0-15,7-7 2 16,5 5-1-16,6 7-1 15,7 1-2-15,-4-5 1 16,6-6 1-16,-8 3 2 16,-4 21-1-16,-2-16-1 15,14-13-2-15,0 0 1 16,10 8 1 0,2 0 2-16,9 3-1 15,-3 2-1-15,9 8-2 0,-3 0 1 16,7-8 1-16,-1-8 2 15,6 3-1-15,3 16-1 16,3-5 1-16,3-14 1 16,3-3 1-16,6 6 1 0,5 11-5 15,4-3 1-15,21-6 0 16,9-2 2-16,2 8-1 16,4-8 2-16,-4-11-4 15,7-8 0-15,8-4 5 16,19-1 2-16,-1 2-2 15,-6-7-1-15,4 0-1 16,5-6 1-16,18-2 2 16,-9-3 2-16,0 1-3 15,-2-4-1-15,23 3-1 16,-18-2 1 0,-15-6-2-16,-5-7-1 0,-1-4 1 15,0-4-1-15,7-6-3 16,-16-3 2-16,-11-5 1 15,-13-2 2-15,-5-3-3 16,-9-6-2-16,-6-2-5 16,-7-5-2-16,-2 0-11 0,-6-1-1 15,-12-2-145 17,9-18 71-32,-3-3 23 0,-6 2 73 15,-6-2 37-15,-3 2 25 16,0 1 12-1,3 5-40-15,-6-3 6 16,6 8 1-16,3 0-22 0,-3 3-8 16,6-1-14-16,6 9-6 15,3 8 0-15,3 4 0 16</inkml:trace>
  <inkml:trace contextRef="#ctx0" brushRef="#br0" timeOffset="231935.5853">2719 13089 436 0,'18'29'165'0,"-15"-16"-129"0,-6 3-5 0,3-11-13 15,-6 3-54-15,-3-5-20 0,-2-3 28 16,-1-8 13-16</inkml:trace>
  <inkml:trace contextRef="#ctx0" brushRef="#br0" timeOffset="232950.9843">1181 13764 240 0,'-21'-6'90'0,"9"-15"-70"0,3 13 17 0,9 3 2 0,-6 5-4 16,3 3 4-16,3 2-6 16,-6 3 0-16,12 0-19 15,-3 2 1-15,6 1-1 0,3 0-3 16,3-1 1-16,0-2-7 16,-1-3-1-16,7-2-4 0,-6-3-3 15,0-3-5-15,-3-5 0 16,-3-2-3-16,-3-1 2 15,-6-2 5-15,-6 0 2 16,-3 2 4-16,-6 1 3 16,-6 7 2-16,-3 8 1 15,-5 6-4-15,2 7-1 16,0 4-1 0,9 1-2-16,9 1 3 15,6-3 2-15,12 0-2 16,12-2-2-16,0-3-5 0,3-6-2 15,3-4-50-15,2-6-23 16,-8-3 38-16,3-2 21 16</inkml:trace>
  <inkml:trace contextRef="#ctx0" brushRef="#br0" timeOffset="233123.2738">1377 13486 320 0,'-3'5'121'0,"6"3"-95"0,3 19 3 16,-6-9-6-16,0 14-11 16,0 13-2-16,0 2 10 0,0-2 4 15,0-5-12 1,0-3-11-16,0-5-4 16,0-6-67-16,3-5-31 15</inkml:trace>
  <inkml:trace contextRef="#ctx0" brushRef="#br0" timeOffset="233436.255">1484 13843 384 0,'-18'8'145'0,"30"-5"-112"0,3 2-17 0,-3-2-12 15,0-3-8 1,6 0-5-16,3 0-1 15,-4-6 6-15,4-2 1 0,-6-2 3 0,0-4 6 16,-3 1 4-16,-3 0-5 16,-9 0-1-1,0 5-2-15,-9 8 1 0,-12 5-2 16,0 6-1 0,-2 2-2-16,2 3-1 15,6 2 8-15,3 1 6 16,3-1-1-16,9 1 0 15,6-3-11-15,9 0-1 16,-3-6-38-16,6 1-13 0</inkml:trace>
  <inkml:trace contextRef="#ctx0" brushRef="#br0" timeOffset="233983.1746">1681 13864 340 0,'-12'5'126'0,"12"-2"-98"0,0 2-5 0,0-5-11 16,3 3 3-16,0 0 5 16,3-3-8-16,0 0-2 15,5-6-6-15,1 1-1 0,0 0 1 16,3 2-5 0,-6 1 1-16,3 4 2 15,-3 1 3-15,-6 2 2 16,3 0 3-16,0 3-3 15,0-2 1-15,-3-1-5 0,3-2 0 16,0-1-3-16,0-2-3 16,3 0-23-16,-6 0-10 15,2-2 27-15,1 2 13 16,3-3 3-16,0 3 1 0,0 0-20 16,0-3-6-16,0 1 6 15,3-1 3-15,0 0 7 16,6-2 1-16,-3-3-2 15,3 3 2-15,-1 0-1 16,-8 2 0-16,3 3 19 16,-9 0 9-16,-3 3-18 15,-3 2-6-15,-3 0-9 16,0 0-1 0,3 3 2-16,0-2 3 15,6-1 8-15,-3-5 7 0,15 0-39 16,6-3 10-1,-6 3 3-15,0 0 3 16,0 3 5-16,0 2 15 16,-7 3 8-16,4 0-4 15,0 3-2-15,-3-3 11 0,0 0 5 16</inkml:trace>
  <inkml:trace contextRef="#ctx0" brushRef="#br0" timeOffset="234082.0476">2193 13936 408 0,'14'-14'154'0,"1"9"-120"0,-3 0-16 0,-3 5-14 15,0-3-15-15,3 3 0 16,0-2-30-16,6-1-12 0,-9-2 27 16,3-6 11-16,6 0 10 0</inkml:trace>
  <inkml:trace contextRef="#ctx0" brushRef="#br0" timeOffset="234218.9542">2452 13454 372 0,'-15'-8'140'0,"18"11"-109"0,-6 10-4 15,3-2-8-15,0 7-15 16,0 6-2-16,0 13-4 0,3 11 1 16,6 2 1-1,0 0-31-15,2-8-12 0</inkml:trace>
  <inkml:trace contextRef="#ctx0" brushRef="#br0" timeOffset="234384.619">2330 13859 472 0,'-6'-13'178'0,"20"10"-138"0,7-5-16 0,3 5-17 15,9-2-13-15,0 2 4 16,2-2-34-16,1 0-14 16,0 2 26-1,-6 3 9-15,-7 8 11 0</inkml:trace>
  <inkml:trace contextRef="#ctx0" brushRef="#br0" timeOffset="234817.8212">1484 14743 400 0,'-9'0'148'0,"3"13"-115"0,0-5-5 15,0 0-8-15,-3 2-16 16,4-2 0-16,-1 3 9 15,3-3 3-15,3-3-7 16,0-5-5-16,11-5-3 16,13-3-1-1,0-3 0-15,9-2 2 0,-9 2 1 16,-1 6 3-16,-2 2 3 16,0 9-2-16,-6 2 1 15,0 0-7-15,-3 2-1 16,0-2-31-16,0 3-14 15,3-3-85-15,-4-3-36 16,-2 0 86-16,3-2 41 16</inkml:trace>
  <inkml:trace contextRef="#ctx0" brushRef="#br0" timeOffset="235066.7865">1812 14798 380 0,'6'0'143'0,"2"0"-112"0,4 0-8 16,-6 3-12-16,9-6-25 15,-6 3-3-15,3-2 20 16,-3-1 11-16,0 0-6 16,-6 1-4-16,-3-1-2 0,-6 3-2 15,0 0 0-15,-6 5-11 16,3 1-3-16,0-1 16 16,3 0 9-16,3 3-17 15,3-3-8-15,9 1 20 16,0-4 11-16,12-2-106 0,15-2-48 15,2-6 68 1,4 0 33-16</inkml:trace>
  <inkml:trace contextRef="#ctx0" brushRef="#br0" timeOffset="235165.5438">2207 14740 356 0,'6'0'132'0,"-6"5"-103"0,-6 6 25 16,4-6 4-16,-1 3-32 0,-3 3-11 15,-3-1-8-15,-6 3-3 16,0 1-218-1</inkml:trace>
  <inkml:trace contextRef="#ctx0" brushRef="#br0" timeOffset="235334.9673">2074 14801 276 0,'17'-8'104'16,"-17"8"-81"-16,12 0 18 0,-3 3 2 0,3 2-19 15,6 0-3-15,-3 0-2 16,6 1 2-16,3-1-11 15,2 0-6-15,4-2-2 0,9-6-134 16,8-2-58 0,-2-6 95-16</inkml:trace>
  <inkml:trace contextRef="#ctx0" brushRef="#br0" timeOffset="235485.0181">2556 14507 356 0,'-15'-32'134'0,"6"32"-104"0,6 3 16 0,0 2-1 0,0 6-30 0,3 7-7 15,0 22-4-15,-6 0-1 16,6 7-92 15,12 17 49-31,0-9 16 16</inkml:trace>
  <inkml:trace contextRef="#ctx0" brushRef="#br0" timeOffset="235652.8379">2309 14793 460 0,'-36'3'170'0,"45"-6"-132"0,6-2-6 0,3 5-14 0,23-3-17 16,13-2-2-16,2-3-36 16,7-3-15-16,17 3 27 15,19-10 12-15,-19-4 10 16</inkml:trace>
  <inkml:trace contextRef="#ctx0" brushRef="#br0" timeOffset="236517.5855">3889 13631 376 0,'-3'3'140'0,"6"5"-109"0,-9-3-9 0,6 3-11 16,-6-3-9-16,-9 3 3 15,-5 0 7-15,2 3 4 16,-3-8-8-16,6-3 0 0,0-3 2 16,3 0-8-16,3-2-1 15,6 2-30-15,6-2-10 0,6 5 12 16,0 3 8-16,3-1-90 16,3 12-40-1,3-14 77-15</inkml:trace>
  <inkml:trace contextRef="#ctx0" brushRef="#br0" timeOffset="237733.7027">3758 13639 240 0,'3'-2'90'15,"-6"10"-70"-15,9-3 21 0,-3-5 4 0,0 0-14 16,0-3-6-16,3 1-8 16,0-1-1-1,6 0-9-15,-3-2 7 0,3 2 5 16,-3 1-10-16,0-1-5 16,0 0-2-16,-3 1-2 15,0-1 0-15,2 0 0 16,-2 3 0-16,0 0 0 15,3-2 0-15,3 2 0 0,0 0 0 16,3 0 2-16,6 0-1 16,3-3 2-16,2-2-2 15,7 0-1-15,9-3-10 16,11 0-4-16,7 0 20 16,-1-3 12-16,1-2-8 0,2-3-5 15,10 0 3-15,8 0 2 16,1 3-5-16,-1-3-1 15,-6-2-2-15,4-1 1 16,5-2-2 0,6-3 2-16,-8-10-2 0,-4 2-1 15,-17 8 5 1,20-7 1-16,3-1 0 16,4 3-1-16,-13 2-3 15,-5 1 1-15,-4-1-2 16,-2 3 2-16,-1 1 0 0,10-1 3 15,-1 0-3-15,-2 0-2 16,-4-2 0-16,0-6 1 16,4-5-1-16,8 0-1 15,4 3-2-15,-7-1 1 0,-2 1 1 16,-1-6 2-16,3 6-1 16,13 2-1-16,-1 0 1 15,-3-2-1-15,-2-3 2 16,2-8 1-16,12-3-1 15,1-2-2-15,-7 0 1 16,-3-1-1-16,4 4-3 16,5 4 2-16,0 1 1 15,-3-6 2-15,15-20 1 16,-2-1 1-16,8 8-2 16,-9 3 1-16,-9 2-2 15,-6 3 2-15,4 6-2 16,8-6 2-16,-9-3-2 15,-5-7 2-15,-7 2 0 16,0 3 1-16,13 7-5 16,-4 4 1-16,0 2 0 0,-6-6 2 15,7-1-1-15,-1-9-1 16,3 5 1-16,-5 1 1 16,-10 4 3-16,-6 4 4 15,4 7-11-15,2 3-3 0,7 5 2 16,-4-10 1-16,3-3 8 15,-2-11 4-15,5 9-12 16,9-1-5-16,-5 6 0 16,-7-1 4-16,-3 6 2 15,-2 6 3 1,8 4-3-16,0 1 0 16,-2-1 1-16,-4-2 0 15,0 8-3-15,10-3 2 16,5 11 1-16,-6-19 2 15,-8 6-3-15,-7 2 0 0,-8 11-1 16,-10-6 0-16,-14 6-5 16,-12-3-58-1,-10-5-19-15,-11 5 41 16,-12-3 23-16</inkml:trace>
  <inkml:trace contextRef="#ctx0" brushRef="#br0" timeOffset="237951.8782">11587 9959 384 0,'0'-19'143'0,"3"19"-112"0,56 0-8 0,-35 0-12 15,9 3-25-15,8 2-5 16,1 3 10-16,3 3 6 0,-1 5 3 16,-5 8 11-16,-12-1 8 15,-9 9 1 1,-15 0 3-16,-12 0-4 0,-12-3 0 15,-9-3-76-15,-6 3-33 16,-5-2 44-16,-19-22 25 16</inkml:trace>
  <inkml:trace contextRef="#ctx0" brushRef="#br0" timeOffset="245942.6475">1672 16314 280 0,'-3'-13'107'0,"0"0"-83"0</inkml:trace>
  <inkml:trace contextRef="#ctx0" brushRef="#br0" timeOffset="246115.3038">1698 16142 344 0,'0'-16'129'0,"0"14"-100"0,3 7 11 15,3-2-2-15,-6 10-10 16,0 5 0-16,0 17-4 15,0 20-1-15,0 4-12 16,3-1-4-16,3-5-3 0,-6 0-7 16,6-8-2-16,0-6-64 15,3-7-27-15,0-11 49 16,3-13 23-16</inkml:trace>
  <inkml:trace contextRef="#ctx0" brushRef="#br0" timeOffset="246291.602">1963 16150 468 0,'-9'5'176'0,"18"-2"-137"0,-9 5-11 0,6 3-15 15,0 15-16-15,0 19 2 16,-6 8 1-16,3 0 0 16,-3 2 0-16,0-4-3 0,-3-6 2 15,0-3-61-15,0-8-28 16,-3 6 46-16,0-13 21 15</inkml:trace>
  <inkml:trace contextRef="#ctx0" brushRef="#br0" timeOffset="246452.9984">1746 16544 484 0,'-6'-2'181'0,"6"-4"-141"0,6-7-15 15,0 11-18-15,9-9-15 0,-3-5 0 16,12-5-4-1,11 0 0 1,7-6 6-16,6 14-98 0,-4 5-42 16,-2 3 74-16,-6 10 36 15</inkml:trace>
  <inkml:trace contextRef="#ctx0" brushRef="#br0" timeOffset="246732.881">2193 16555 436 0,'0'8'165'0,"0"-8"-129"0,6 8-7 16,-3-5-14-16,0-1-11 15,5-2 2-15,-5-2-1 0,3-4 2 16,3 1-4-16,3-3 0 0,-9-3 1 16,3 1-2-1,-6-1-2-15,-3-2 1 0,-3 5-1 16,-3 3 0-16,-3 5 0 16,-3 8 0-16,1 8 0 15,-7 5 0 1,6 5 2-16,6 6-3 15,3 0 0-15,9 2-1 16,6-2 0-16,-9-32-163 31,59 13 85-31,10-13 31 16</inkml:trace>
  <inkml:trace contextRef="#ctx0" brushRef="#br0" timeOffset="247016.2589">2657 16534 412 0,'-15'-13'154'0,"0"10"-120"0,-3 8 10 15,9 3-2-15,-8 3-22 16,-4 5-6-16,-6 2-4 16,9 6 0-16,-3-3-5 15,9 3-3-15,9-8-1 0,12 2-12 16,6-7-5-16,3-8-14 16,6-6-6-16,0-2-1 15,-4-3 0-15,-2 0 16 16,-3 0 10-16,-3 8 49 15,0 0 24-15,-9 5-27 16,-3 6-10-16,0 5-17 16,0-3-4-16,0 0-7 15,3 0-2-15,0-2-53 16,3-9-24-16,3-4-73 16,0-9-29-16,3 3 99 15</inkml:trace>
  <inkml:trace contextRef="#ctx0" brushRef="#br0" timeOffset="247332.1074">2809 16605 332 0,'12'3'123'0,"-18"5"-95"0,6 16 0 0,0-3-4 16,0 16 21-16,6 10 16 0,-6 4-23 15,0-6-11 1,0-3-17-16,3-2-5 0,0-11 1 0,3-8-3 16,-6-2 0-16,3-6-3 0,-6-5-1 15,3-8 1 1,-6-6 2-1,0-7-3-15,0-21-2 16,3-14-5-16,0-13 0 0,9 6 4 16,6 2 2-16,8 11 4 15,7 2 3-15,6 13 2 16,-3 6 1-16,0 11 2 16,-7 2 1-16,-5 8 1 15,-3 8 0-15,-12 2-2 16,-3-2-1-16,-3 11-10 15,-15-6-1-15,-9 5-95 0,-8 4-39 16,-10-4 70-16,3 3 35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3:58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11212 3897 124 0,'9'-2'46'0,"-18"-6"-24"0,3 5-6 15,0 0 18-15,-3 3-3 16,-3 3-1-16,-9 2-8 16,-9 6-3-16,-2 2-11 15,-7 6-1-15,-3 2 0 0,3-3-3 16,7 4-3-16,2-4-3 16,12-2 1-16,9-3-1 0,15 3-2 15,12 0 0-15,15 2 0 16,5 6 3-16,7 5 0 15,-3 3 1-15,-4 3 0 16,-5-4 0-16,-6-2 2 16,-9 0 8-16,-12-2 5 15,-9-1 2-15,-12-4 1 16,-9-4-5-16,-12-5 0 16,-5-2-6-16,-4-3-2 15,3-6-11-15,4-2-4 16,2-2-17-16,12 2-8 15,6-3-25-15,6-5-12 16</inkml:trace>
  <inkml:trace contextRef="#ctx0" brushRef="#br0" timeOffset="1">11399 3871 168 0,'-6'-27'66'0,"6"27"-36"0,3 3-35 15,0 16-4 1,0 7 8-16,0 8 10 16,-3 3 9-16,0 14-8 15,0 4-6-15,-3 9 0 0,0-3-3 0,0-6 2 16,0 1 0-16,0-6 3 15,0-8-45-15,0-7-18 16,0-6-16 0</inkml:trace>
  <inkml:trace contextRef="#ctx0" brushRef="#br0" timeOffset="2">11197 4165 208 0,'-9'-11'77'0,"9"8"-42"0,15-2-43 0,-6 2 10 16,2-2 1-16,10-3 3 15,6-2-3-15,6 2 0 0,3 0-1 16,5 2-4-16,-2 4 1 0,3-1-32 16,5 6-13-16,1-3-34 15</inkml:trace>
  <inkml:trace contextRef="#ctx0" brushRef="#br0" timeOffset="15.6336">11801 4096 172 0,'-30'-6'66'0,"21"6"-36"0,-6 3-40 16,6 0 9-16,-2 5 4 0,-13 2 7 15,0 9 2-15,0 5 3 16,0 15-8-16,3 1-6 0,4 2-4 15,5-2 4-15,6-3 1 16,6-5-3-16,6-6-1 16,3-7-2-16,8-3 3 15,1-8 0-15,0-11 1 16,0-5-3-16,0-5 0 16,0-3 2-16,-3-11 0 15,0-7 1-15,-7 0 0 16,1 5 0-16,-3 2 0 15,0 6 6-15,-3 8 4 16,0 5-5-16,-3 8-1 16,3 5-4-16,3 11-1 15,0 5 1-15,3 0 0 0,3 0 0 16,3 1 0-16,0-4 0 16,3-2 2-16,5-3-28 15,4-5-11-15,3-5-42 16</inkml:trace>
  <inkml:trace contextRef="#ctx0" brushRef="#br0" timeOffset="16.6336">12167 4138 172 0,'-24'-8'66'0,"18"8"-36"0,-12 0-35 15,10 5 10-15,-7 3-10 16,-6 6 1-16,0 4 4 0,0 6 2 15,0 8 0-15,6-1-2 0,6 1 1 16,6 0-4-16,6 0 2 16,6-6-1-16,6-5 0 15,12-2-9-15,3-6-3 16,3-10-22 0,2-6-40-16,1-8 10 15</inkml:trace>
  <inkml:trace contextRef="#ctx0" brushRef="#br0" timeOffset="17.6336">12358 3821 112 0,'3'18'44'0,"0"9"-24"15,-1 12-21-15,4-15 9 0,0 8 15 16,0 10 7-16,-3 11-9 15,3 8-2-15,-3 0-7 16,0 0-2-16,0-8-6 16,0-6-3-16,0-2 2 0,0-5-29 15,-3-8-9-15,3-6-43 16</inkml:trace>
  <inkml:trace contextRef="#ctx0" brushRef="#br0" timeOffset="18.6336">12721 4120 44 0,'3'-11'16'0,"0"8"-8"0,0 1-5 0,-3 2 4 15,-3 0 16-15,-6 2 8 16,-6 4-3-16,-6 2-2 15,-6 2-12-15,-6 3-4 16,1 1-6-16,2 1-3 16,3 1 0-16,-3 11-4 0,10-1 0 15,5-2-1-15,3 3 3 16,3-1 0-16,3-2 3 0,9 0 1 16,6-1 3-1,6-4 1-15,9 2 3 0,5-5 1 16,4-3 1-16,3-2-6 15,-4-1-2-15,-2-2-29 16,-3 0-12-16,-3-5-29 16</inkml:trace>
  <inkml:trace contextRef="#ctx0" brushRef="#br0" timeOffset="19.6336">10277 4112 80 0,'-48'-3'30'0,"27"3"-16"0,-11-3-6 0,11 3 11 0,-9 0 4 16,-6 0 3-1,-8 0-9-15,-10 0-3 0,-8 0-10 16,-16 0-3-16,-14 6-1 15,-9 2 0-15,-9 0 2 0,-3 5-3 16,-12 5 0-16,0 3 1 16,-3 6 0-16,-6 10-3 15,-9 3 2-15,-6 5 1 16,-12 2 0-16,-6 9 0 16,-2 5 2-16,-4 15-1 15,4-2 2-15,5 3-4 16,12-11-2-16,15-5 2 15,18-5 2-15,15-6 0 16,18-5 2-16,11-3-4 16,16 3-2-16,11-8-9 15,9-8-5-15</inkml:trace>
  <inkml:trace contextRef="#ctx0" brushRef="#br0" timeOffset="20.6336">6854 4977 104 0,'-24'10'41'0,"9"9"-22"0,-15 21-22 0,16-19 6 16,-4 16 8-16,-3 3 5 15,-3-1-2-15,6-2 2 0,3-5-9 16,3-3-2-16,6-5-3 15,6-3-2-15,6-2 3 0,9-9 2 16,15-5 2-16,9-10-8 16,11-5-4-16,13-12-19 15,8 1-8-15,10-21-27 16</inkml:trace>
  <inkml:trace contextRef="#ctx0" brushRef="#br0" timeOffset="21.6336">12417 4580 124 0,'-9'-8'46'0,"12"11"-24"0,-3-3-28 0,0 0 15 15,6 10 2-15,0 6 12 16,0 11 8-16,3 15-10 15,3 6-4-15,0 7-10 16,0 9-7-16,6 2-1 0,8 16-1 16,-5-13 0-16,0-11-3 15,0-8-1-15,3-5-6 16,-4-11-3-16,1-10-5 16,0-5-2-16,0-9-13 15,-3-2-35 1,0-8 6-16,0-5 33 15,-4-6 17-15</inkml:trace>
  <inkml:trace contextRef="#ctx0" brushRef="#br0" timeOffset="22.6336">12774 5112 160 0,'-6'-11'60'0,"3"9"-32"0,0 2-22 16,3 0 15-16,0 0-13 16,0 0-2-16,3 5-4 0,3 5 1 15,0 17-2-15,3 2-3 0,0 3-1 16,0-1 2-16,3 1 2 15,-3-5 2-15,-9-1 1 16,0-5 9-16,-9-2 6 16,-3-3 1-16,-9-6 3 15,-6 1-11-15,-2-3-4 16,-4-6-12-16,6 1-3 16,0-3-25-16,7-5-9 15,20 0-54 1</inkml:trace>
  <inkml:trace contextRef="#ctx0" brushRef="#br0" timeOffset="23.6336">12938 4403 96 0,'-12'-14'35'0,"12"14"-18"0,0 0-20 15,12 0 8-15,12 0-6 16,9 0 0-16,11 0 3 16,10 0-3-16,14 0-2 15,22 0 2-15,20-2 2 16,15-3 2-16,26 2 1 15,19-2 0-15,24 5 0 16,11 0 0-16,18 2 0 0,15 1 2 16,15 2 3-16,21 6 0 15,6 2 2-15,15 8-6 16,5 6-3-16,13 2-1 16,2 13 1-16,-2 3-1 15,-6 19-1-15,-19-1 3 0,-5 6-7 16,-24-6 1-16,-18 3 10 15,-27 6 4-15,-8-1-2 16,-25-5-1-16,-20-7 0 16,-21-4 0-16,-21-10-4 15,-12-5-3-15,-20-11-9 16,-22-5-3-16,-14-8-60 16</inkml:trace>
  <inkml:trace contextRef="#ctx0" brushRef="#br0" timeOffset="24.6336">19736 5247 176 0,'12'-6'66'0,"9"9"-36"0,18 13-37 0,-18-8 8 0,9 8-5 16,8 5 0-1,1 5-8-15,-3 1-3 0,-7 2 8 16,-5-3-1-16,-12-2 3 0,-9-5 5 16,-12-3 2-16,-12-6 4 15,-5 1 3-15,-16-3-26 16,0 0-55 0,1-3-4-16</inkml:trace>
  <inkml:trace contextRef="#ctx0" brushRef="#br0" timeOffset="25.6336">1145 15513 96 0,'-6'-14'35'0,"6"9"-18"0,0 2-13 16,0 3 10-16,0 0-4 16,3 3 0-16,0 8 0 15,-3 7 1-15,0 14-3 16,0 10-3-16,0 14 0 16,-3 10-1-16,0 3-2 15,3 2 1-15,-6-7 0 0,3-1-1 16,3-15-2-16,0-3 1 15,0-11-1-15,0-7-25 16,0-9-49 0,0-5-4-16</inkml:trace>
  <inkml:trace contextRef="#ctx0" brushRef="#br0" timeOffset="26.6336">1463 15468 148 0,'-6'0'57'0,"6"15"-30"0,6 15-32 0,-6-7 12 16,-6 14-4-16,0 14 1 0,0 15 0 16,-5-3 2-16,2 3-3 15,0-2 0-15,6-6 1 0,-3-2-5 16,3-11-1-16,0-8-37 15,0-11-49 1,0-2 15-16</inkml:trace>
  <inkml:trace contextRef="#ctx0" brushRef="#br0" timeOffset="27.6336">1169 15962 204 0,'-24'-2'77'0,"24"-1"-42"0,6-5-45 0,3 8 9 16,0 0-2-16,3-3 3 15,2 1-1-15,10-1 0 16,0 3 1-16,6 0 0 0,14 3 2 16,1-1-34-16,0-2-13 15,-4 0-29 1</inkml:trace>
  <inkml:trace contextRef="#ctx0" brushRef="#br0" timeOffset="28.6336">1573 15946 164 0,'-5'0'63'0,"5"3"-34"15,3 2-36-15,-1 1 10 0,4-4-5 16,9 1-2-16,6 0 5 15,-6-1 3-15,6-2-1 16,3 0 0-16,-1-2 3 0,1-1-1 16,0-2 0-16,-9-6-1 15,0 6 0-15,-3-11-5 16,-3 3 1-16,-9-6 2 16,-3 3 3-16,-3 3-2 15,-12 2-2-15,6 4 0 16,-9 9 1-16,-9 9-1 15,4 5-1-15,2 2 1 16,3 1 1-16,3 2-1 0,6 5-1 16,3 6 1-16,6-5-1 15,3-1-3 1,12-2 2-16,6-3 1 0,3-8 0 16,6 0-29-16,2-7-10 15,10-6-34 1</inkml:trace>
  <inkml:trace contextRef="#ctx0" brushRef="#br0" timeOffset="29.6336">2050 15915 164 0,'-9'-11'63'0,"0"11"-34"0,-3-5-23 0,12 5 17 0,-9 0-8 16,-6 2 2-16,-6 6-8 15,-5 6-3-15,2 4-3 16,0 9-3-16,6 4 1 0,3-2-4 15,6 1 0-15,3-4 2 16,6-5 0-16,9 0-2 16,6-5 2-16,3-8 1 15,0-8 0-15,3-5-9 16,-3-8-2-16,-1-1-1 16,-2-7 2-16,-3 0 6 15,-3-3 4-15,-3 3 1 16,-3 5-1-16,-3 6 7 15,0 2 3-15,0 5-3 16,0 6-2-16,0 5-2 0,0 8-3 16,0 5-2-1,6 0-1-15,-3 0 2 0,6-2 2 16,6-4-7-16,3-1-1 16,-1-6-34-1,4-6-57-15,0-4 12 16</inkml:trace>
  <inkml:trace contextRef="#ctx0" brushRef="#br0" timeOffset="30.6336">2252 15960 120 0,'-9'5'46'0,"12"8"-24"0,-3 3-28 0,0 5 8 15,0 6 2-15,0 10 2 0,0 2 6 16,0 12 5-16,0-4-9 15,3-2-4-15,0-5-3 16,-3-6 1-16,3-5-1 16,-3-7 2-16,0-1 2 0,0-8 0 15,-3-8 2-15,0-5-9 16,-3-5-3-16,0-11-6 16,0-18-1-16,0-9-1 15,3 4 1-15,3-9 7 16,0-2 2-16,3 2 3 15,6 3 2-15,3-5-1 16,9 5-1-16,12 3 3 0,0 5 2 16,-1 13 2-16,1 5 3 15,3 14 8 1,-1 13 3-16,-2 8-6 0,-9 2-4 16,-3 1 7-16,-9 5 5 15,-3 7-3-15,-9-4 0 16,-15-6-2-16,3-2-2 15,-6-4-41-15,0-1-18 16,-3-6-25 0,3-6-46-16,-11-15 26 15</inkml:trace>
  <inkml:trace contextRef="#ctx0" brushRef="#br0" timeOffset="31.6336">2931 15806 56 0,'6'6'22'0,"9"12"-12"0,14 11-12 0,-11-18 4 0,6-1 0 16,12-2 3-16,20-2 11 16,4-4 5-16,11-2-5 15,4-16-1-15,14-2-7 16,9-6 0-16,6-5-7 16,1-3-3-16,8-5 5 15,-3-5 3-15,0-6-3 16,-12-5-2-16,-6-5 0 15,-5-3 1-15,-7 6 3 16,-11 7 4-16,-13 0 5 16,-11 6 1-16,-12 8-4 15,-7 4-1-15,-2 7-6 0,-9 2-1 16,-3 5 3-16,-6 0-3 16,0 5 0-16,-3 1-1 0,-3 4-2 15,3-2 1-15,0 3 1 16,-3 2-6-16,3-2-1 15,-3 2 2-15,0 1 1 16,3-1 4-16,0 1 1 16,-3-4-1-16,3 4-2 15,0-1 3-15,-6 0 0 16,-6 1-8-16,-9-1-2 16,-6 3 6-16,-6 3 5 15,1-1-2-15,-1 1 1 0,3 0 1 16,3-1 2-16,3-2-3 15,6 3 0-15,7-3-3 16,5 0-3-16,9-3-1 16,8-2 0-16,10-3-2 15,9 0-1-15,3-2 4 16,2 4 3-16,1 4-4 16,-6 7 1-16,-6 3 3 15,-7 5 4-15,-5-2 12 16,-6 4 5-16,-6 4-11 15,-6 2-3-15,0-2-7 16,0-3-1-16,0-3-85 16</inkml:trace>
  <inkml:trace contextRef="#ctx0" brushRef="#br0" timeOffset="32.6336">1740 15314 20 0,'-3'3'11'0,"3"-3"-6"0,0 0 0 0,0-3 6 15,0 0-4-15,3-4-2 16,-3-4 4-16,0-2 4 16,0-8-3-16,0-6 2 15,0-2-1-15,0-5 3 16,0-9-7-16,0-7-2 15,0-6-3-15,0-2 1 16,0-8-4-16,6-3 0 16,-6-7 1-16,3-1 0 15,6-3 0-15,0-2 0 0,-3 0 4 16,9-8 2-16,-3 0-2 16,9-2-3-16,5 2 0 15,1 3-1-15,0-6 2 16,0-2 1-16,5 5 3 15,1-5 3-15,6-3-4 16,0 0-1-16,5 2 0 16,7 4 0-16,11-1 2 15,4 3 3-15,5-2-4 16,1 2-3-16,8-3-1 16,12 3 1-16,13 0 1 0,2 0 1 15,12 3 0-15,3 10 0 0,0-2 2 16,-6 10 1-16,0 6 1 15,-9 7 0-15,-6-2 2 16,9-3-3-16,-17 8 1 16,-10 8-3-16,-11 3 0 15,-4 7-1-15,-8 6 0 16,-7 5-2-16,1 6-2 16,-7 2 1-16,-5-3-1 15,-9 4 0-15,-9 4 2 16,-10 0 1-16,-2 4 1 15,-6-7-22-15,0 6-8 16,-3 0-11-16,-3 3-3 0</inkml:trace>
  <inkml:trace contextRef="#ctx0" brushRef="#br0" timeOffset="33.6336">4110 11541 64 0,'-3'0'24'0,"6"0"-12"0,-3-3-12 0,0 3 7 15,2 0-2-15,4 0 2 16,3 0 0-16,9 0 3 16,3-2-1-16,6 2 0 0,0-3-5 15,5 1-1-15,4-1-1 16,0 0-2-16,3 1 1 16,-4 2 1-16,-2 2 8 15,-6 1 5-15,-9 2 10 16,-6 0 5-16,-7 9-8 15,-7 2 0-15,-7 2-13 16,-3 1-3-16,0-1-2 0,0 1-5 16,-3-1 1-16,3-2-7 15,-3 0-3-15,3 0-38 16</inkml:trace>
  <inkml:trace contextRef="#ctx0" brushRef="#br0" timeOffset="34.6336">22296 10671 120 0,'0'0'46'0,"0"-3"-24"0,-3 3-8 0,3 0 15 16,-3 3-3-16,-6-3-1 16,-2 8-5-16,-4 0 0 15,-3 5-11-15,0-3-1 0,-3 1-1 16,0-3-3-16,3 2-1 16,4-2-3-16,8 0-3 15,3 0-7-15,9 0-2 16,5 0 5-16,10 3 1 15,6 2 1-15,3 3 1 16,0 2 3-16,-1 4 0 16,-5 1 3-16,-3 1 3 0,-6 5 13 15,-9 0 6-15,-9-5-1 16,-6 0 0-16,-12-3-8 16,3-2-2-16,-6-3-5 15,1-6-3-15,-1-2-5 16,0 0 0-16,0-3-16 15,3-2-4-15,6 0-17 16,10-6-54 0,2-2-33-1,11-1 35-15</inkml:trace>
  <inkml:trace contextRef="#ctx0" brushRef="#br0" timeOffset="35.6336">22511 10652 144 0,'-6'-3'55'0,"9"6"-30"0,-6 5-16 0,3 3 14 16,0 5 2-16,0 7 4 16,-3 12-6-16,3 4-2 15,0 9-12-15,0 0-5 0,0 2-3 16,3-8-4-16,0-5 0 0,0-2-20 15,0-4-8 1,0-4-41-16,-3-6-39 16,0-8 39-16</inkml:trace>
  <inkml:trace contextRef="#ctx0" brushRef="#br0" timeOffset="36.6336">22356 10901 244 0,'-15'-8'90'0,"18"8"-48"0,0-5-49 0,3 5 16 16,6-3-8-1,3 0-1-15,3-2-2 16,5 0 1-16,4-1 1 16,9 1-16-16,0 0-6 0,2 2-31 0,1-2-14 15,-3 2-11 1</inkml:trace>
  <inkml:trace contextRef="#ctx0" brushRef="#br0" timeOffset="37.6336">22740 10853 124 0,'-27'11'46'0,"12"-1"-24"0,-9 6-15 0,15 0 13 16,-3 11-1-16,-2-1 1 16,-1 1-3-16,3-1 0 15,0-2-9-15,6 2-3 0,3-10 1 16,6 3-8-16,3-6 0 15,3-8-2-15,0-5-1 0,0-5-1 16,9-6-1 0,-1-2-5-16,-2-3 0 0,0-8 4 15,-3-2 2-15,-3 5 8 16,-3 5 4-16,0 3 8 16,-3 5 5-16,6 18-3 15,-3 4-1 1,0 4-3-16,0 1-4 15,0-1 0-15,3-2-5 16,0 0-2-16,-1-3-11 16,1-2-4-16,3-3-22 15,0-6-7-15,-3-4-37 16</inkml:trace>
  <inkml:trace contextRef="#ctx0" brushRef="#br0" timeOffset="38.6336">22909 10647 188 0,'-8'0'71'0,"8"5"-38"0,0 22-41 0,6-14 12 16,-4 11 7-16,-2 10 7 16,0 8-5-16,0 9 0 15,0-1-7-15,3 0-6 0,-3-5-3 16,0-5-9-16,0-6-5 15,0-5-29-15,0-5-12 16,0-3-17-16</inkml:trace>
  <inkml:trace contextRef="#ctx0" brushRef="#br0" timeOffset="39.6336">22704 10898 256 0,'-12'3'96'0,"12"-3"-52"0,6-3-47 16,3 3 16-16,3-2-7 15,6-4 1-15,3 1-6 16,5 0-1-16,4-1 0 16,3 1-18-16,0 2-8 0,11-2-33 15,-8 3-14-15,-3-1-13 16</inkml:trace>
  <inkml:trace contextRef="#ctx0" brushRef="#br0" timeOffset="40.6336">23124 10925 176 0,'-6'34'66'0,"6"-5"-36"0,-3 0-29 0,3-18 14 16,0 5-8-16,0 0-2 16,0-3-13-16,0-3-5 15,0-2-45-15,3-2-19 16,-3-6 18-16,6 0 8 15</inkml:trace>
  <inkml:trace contextRef="#ctx0" brushRef="#br0" timeOffset="41.6336">23070 10803 200 0,'-6'-8'74'0,"9"8"-40"0,0 0-46 0,0 0 10 0,3 3-18 16,3-1-2-16,6 4-34 15,3-1-14-15,3 0 16 16,2 3 11-16</inkml:trace>
  <inkml:trace contextRef="#ctx0" brushRef="#br0" timeOffset="42.6336">23344 10882 96 0,'-9'3'38'0,"6"2"-20"0,-6 3-15 0,0-3 12 16,-3 9-5-16,0 7 2 15,-2 3 4-15,2 0 2 16,0-1 4-16,3-2 3 16,6 6-7-16,6-11 0 15,6 5-11-15,9-5-4 0,2-6 0 16,7-4-11-16,3-6-2 16,9-3-61-1,-4-5-43-15,-2-2 45 16</inkml:trace>
  <inkml:trace contextRef="#ctx0" brushRef="#br0" timeOffset="43.6336">23791 10663 140 0,'8'24'55'0,"1"7"-30"0,-6 14-16 16,3-18 14-16,-3 15-2 15,0 3-1-15,-3-3-6 16,0-2-4-16,0-6-5 16,0-4-6-16,0-7 0 0,0-4-21 15,3-9-10-15,0-4-39 16,0-9-28 0,-3-7 43-16</inkml:trace>
  <inkml:trace contextRef="#ctx0" brushRef="#br0" timeOffset="44.6336">23731 10655 180 0,'0'-13'68'0,"21"7"-36"0,3-4-35 0,-12 4 13 16,2-2-1-16,13 3 5 16,6 3-8-16,-3 7-3 15,11 5-2-15,-2 9-4 0,-6 7 2 16,-3 6 3-16,-4 8 1 15,-14-1 3-15,-9 12 3 16,-9-4 7-16,-9-4 2 0,4-1-5 16,-10-8-3-16,-6-4-12 15,0-4-6-15,0-7-16 16,4-6-5-16,2-3-29 16,3-2-52-1,9-2 18-15</inkml:trace>
  <inkml:trace contextRef="#ctx0" brushRef="#br0" timeOffset="45.6336">24228 10843 128 0,'-15'-6'49'0,"0"12"-26"0,-6-1-18 0,10 3 11 16,2 2 4-16,-12 4 4 15,6 12 5-15,-3 6 2 16,0-3-16-16,12-3-7 0,0-2-1 16,6 0-6-16,3-5-1 15,6-4-2-15,3-4 0 16,-3-8 0-16,9-3 0 16,0-3-3-16,-3-8-1 15,3 1 0-15,-7-11 4 16,-2-3 1-16,-3 3 1 15,-3 5 2-15,0 3 3 16,-3 2 7-16,0 6 2 0,0 5-7 16,6 10-4-16,-3 4-5 15,3 1 1-15,0 4 1 16,3 2 2-16,6-2-6 16,0-3 1-1,-3-1-15-15,6-4-5 16,2-8-21-16,-2-3-8 0,3-3-23 15</inkml:trace>
  <inkml:trace contextRef="#ctx0" brushRef="#br0" timeOffset="46.6336">24431 10612 172 0,'-6'-13'66'0,"-9"16"-36"0,24 0-35 0,-9 2 12 16,6 5 0-16,-6 14 4 15,0 5 0-15,0 8 1 16,0 6-6-16,0 12 3 0,3 1 1 16,-3-6-5-16,0-2-3 15,0-6-12-15,3-8-4 16,-3-4-141 0</inkml:trace>
  <inkml:trace contextRef="#ctx0" brushRef="#br0" timeOffset="47.6336">24198 10835 256 0,'-15'-16'96'0,"18"13"-52"0,18-7-51 15,-12 7 14-15,3-2-7 16,12-1 2-16,3 1-3 15,8 0 0-15,1 2 1 16,3 0-31-16,3 3-14 0,-4 3-54 16</inkml:trace>
  <inkml:trace contextRef="#ctx0" brushRef="#br0" timeOffset="48.6336">24755 10787 152 0,'-12'-3'57'0,"9"6"-30"0,-9 2-21 0,6-2 17 16,-3 2-5-16,-3 6 1 16,-5 2-6-16,-4 6 0 15,0 7-8-15,6 8 4 0,-3-2 1 16,0-3 6-16,9-5 2 16,6-5-3-16,3-1 1 15,0-5-9-15,3-5-4 16,6-2-2-16,6-6-1 15,0-6-7-15,-3-2 0 16,9 0-6-16,-6-13 1 16,0 0 4-16,-7 3 4 0,1 2 1 15,-6 5 1-15,6 3 6 16,-9 6 5 0,9 7-3-16,-3 11-1 0,0 2 4 15,3 3 4-15,3 1-5 16,12-1-2-16,0-5-14 15,2-3-5-15,1-5-102 16,3-8-47 0,-3-5 81-16</inkml:trace>
  <inkml:trace contextRef="#ctx0" brushRef="#br0" timeOffset="49.6336">22558 11380 92 0,'-18'-21'35'0,"33"15"-18"0,-6 1-9 0,-6 2 13 15</inkml:trace>
  <inkml:trace contextRef="#ctx0" brushRef="#br0" timeOffset="50.6336">22561 11343 237 0,'-9'0'49'0,"-6"2"-17"15,-2 9-12-15,-4 7-13 16,-3 12-7-16,3-1-1 0,-3 8-1 16,3 8 0-16,12 0 0 15,9 2 0-15,6-4 0 16,9-1 0-16,6-2 0 16,0-6-2-16,12-5-8 15,-3-8-3-15,5-13-27 16,-2-10-11-16,-3-6-16 15</inkml:trace>
  <inkml:trace contextRef="#ctx0" brushRef="#br0" timeOffset="51.6336">22719 11475 108 0,'-9'-11'41'0,"9"11"-22"0,3 0-25 0,-3 0 8 16,0 0 7-16,3 6 5 16,0 2 11-16,0 2 5 15,0 6-14-15,0 16-4 0,3 2-6 16,-3 1-1-16,0-1-3 16,0-2-2-16,0-6 1 0,0-2 5 15,-3-5 4-15,6-6-1 16,-3-3 0-16,3-4-5 15,6-1-1-15,5-2 1 16,1-3 2-16,0 0-3 16,3 0-2-1,-3 0-14-15,0 0-6 0,-3 0-28 16,2-3-54 0,-5 0 12-16</inkml:trace>
  <inkml:trace contextRef="#ctx0" brushRef="#br0" timeOffset="52.6336">23076 11658 176 0,'-6'0'66'0,"6"5"-36"0,3 3-37 0,0 0 10 16,-3 2-3-16,0 4 0 15,0-1 2-15,0-3 1 16,3-2-1-16,0 0-19 0,-3-2-9 15,9-6-44 1</inkml:trace>
  <inkml:trace contextRef="#ctx0" brushRef="#br0" timeOffset="53.6336">23032 11499 112 0,'0'-3'44'0,"17"1"-24"0,-2-1-59 0,-6 3-7 0,0-3 9 16,3 1 5-16</inkml:trace>
  <inkml:trace contextRef="#ctx0" brushRef="#br0" timeOffset="54.6336">23210 11462 128 0,'0'13'49'0,"3"3"-26"0,-3 10-23 15,0 1 13-15,0 2-7 16,0 5 2-16,0 1-1 16,0-4 1-16,0-1-4 15,3 1-5-15,-3 4 0 0,0-9-21 16,0-5-8-16</inkml:trace>
  <inkml:trace contextRef="#ctx0" brushRef="#br0" timeOffset="55.6336">23082 11658 220 0,'-9'-8'82'0,"9"8"-44"0,6-3-49 0,-3-5 11 16,9 0-3-16,3-5 1 15,3 2-1-15,3 3 2 0,2 3 1 16,7 2-25-16,-6 1-10 0,6 2-46 15</inkml:trace>
  <inkml:trace contextRef="#ctx0" brushRef="#br0" timeOffset="56.6336">23356 11697 140 0,'0'13'52'0,"6"-7"-28"0,0 2-13 16,0-6 18-16,-3 1-13 15,6-3-1-15,6-3-7 16,-3-2-3-16,2 0-2 15,1-3-3-15,-3-3 1 0,3 3-6 16,-9-5 1-16,-9 0-3 16,-3-3 2-16,-3 8-2 15,-3 3 2-15,0 2 3 0,-3 8 1 16,1 3-2-16,-4 3 2 16,9 2-4-16,3 3 1 15,3 0 6-15,3 0 4 16,3-3-6-16,3 0-1 15,3-2-9-15,3-3-2 16,-3 0-35 0,8-6-36-16</inkml:trace>
  <inkml:trace contextRef="#ctx0" brushRef="#br0" timeOffset="57.6336">23546 11724 108 0,'0'2'41'0,"3"1"-22"0,3 8-9 15,-3-3 14-15,3-1-2 16,0 1 1-16,0 0-3 16,-3-2-3-16,-3-1-9 15,6-2-3-15,-6-3-1 0,0 0 4 16,0 0 5-16,0-3-5 16,0-5 0-16,0-3-4 15,0-2-3-15,0-3 0 16,3 0 1-16,-3 3-3 15,9-5 0-15,0 2-1 16,3 3 0-16,0 2-3 16,-3 3-1-16,12-5-28 0,-4 2-10 15,7 6-33 1,-3 0-18-16,3 7 48 16</inkml:trace>
  <inkml:trace contextRef="#ctx0" brushRef="#br0" timeOffset="58.6336">23871 11613 140 0,'-18'0'55'0,"6"0"-30"0,-3 15-29 0,9-9 8 15,-3 2 0-15,-6 5 5 16,-5 0 1-16,2 6 4 16,6-1-7-16,6 1-2 0,6-3-1 15,12-1 2-15,-3-1 3 0,6-6-6 16,0-3-2-1,-4-5-6-15,7-3-1 0,-6-5 3 16,-3 0 1-16,3-2 2 16,-6-1 2-16,-3 1 3 15,3 2 4-15,-3 0-6 16,0 2-2-16,0 6-1 16,0 3 2-16,0 5-3 15,-3 3-2-15,9 2 2 16,-3 0 2-16,6-2 0 15,-3-3-1-15,-1 0-8 16,4-6-5-16,-3 1-24 16,-3-6-53-1,3-2 8-15</inkml:trace>
  <inkml:trace contextRef="#ctx0" brushRef="#br0" timeOffset="59.6336">23981 11446 140 0,'-3'-3'52'0,"6"3"-28"0,-3 3-30 0,3 2 6 16,-3 0 1-16,6 6 1 15,-3 2 6-15,3 6 3 16,0 13-6-16,0-1 1 0,-3 1 4 16,6 0-4-16,-6 0 2 15,0-6-5-15,3-2-2 16,0-6-29-16,0-4-11 15,2-4-27-15</inkml:trace>
  <inkml:trace contextRef="#ctx0" brushRef="#br0" timeOffset="60.6336">24243 11631 148 0,'-15'-18'57'0,"15"20"-30"0,-3-2-32 15,-6 6 21 1,-6 1 0-16,0-1 7 16,4 2 6-16,-1-3-16 15,3 3-7-15,3 0-2 0,3 0-8 16,6 0-1-16,6 2 2 16,6 1 3-16,-1 2-1 15,-2 0 0-15,-3 1 1 0,0-4 0 16,-3 1 13-16,-6-1 8 15,-9-2-1-15,-6 0-2 16,0-3-8-16,-5-2-4 16,-1 0-14-16,3-3-8 15,0-3-29-15,3-2-13 16,3-3-34 0</inkml:trace>
  <inkml:trace contextRef="#ctx0" brushRef="#br0" timeOffset="61.6336">24329 11335 116 0,'24'-6'46'0,"-3"6"-24"0,12 8-10 16,-21 0 16-16,8 16 1 15,-2 8 5-15,3 0-7 16,0 5-2-16,-9 5-14 16,-3 3-2-16,-3 0 1 0,-12-3-4 15,-3 3 2-15,-15 3-10 16,-9-6 0-16,-2-5-44 16,-4-5-17-16,-6-5-28 15</inkml:trace>
  <inkml:trace contextRef="#ctx0" brushRef="#br0" timeOffset="62.6336">22624 10337 44 0,'0'-2'19'0,"0"2"-10"0,3 0-4 0,-3 0 6 16,0 0-2-16,0 0 2 15,0 0 7-15,0 0 3 16,0 0-2-16,0 0 1 16,0-3-7-16,0 0-3 15,0 1-1-15,0-9 1 16,0-7-1-16,0-1 0 16,-6-2-5-16,-9 0-1 15,0-6 1-15,-3-12 2 0,-3-1 1 16,-5 0-8-16,-7-2-1 15,-12 2-2-15,-5 1-1 16,-1-4 1-16,-18 3 3 16,-2 3-2-16,-15 3 1 15,-4 2 2-15,-11-7 0 16,3-1 2-16,-6 3 1 0,3 2 10 16,-4 6 3-1,10 3-5-15,0 2-4 0,6 0 2 16,8 6 4-16,10 2-1 15,11 5 1-15,13 3-7 16,8 0-4-16,9 3-10 16,6 3-5-16,9-1-42 15,7 0-58 1,5 1 19-16</inkml:trace>
  <inkml:trace contextRef="#ctx0" brushRef="#br0" timeOffset="63.6336">21019 9292 104 0,'-26'-5'41'0,"8"8"-22"0,-3-1-22 0,12 3 6 16,-6 3 1-16,-9 8 2 15,0 5 6-15,-11-2 3 16,2-3-6-16,3-3-1 15,3 0-4-15,7 1-3 16,2-4 0-16,3 1-4 0,6-3 0 16,6 0 2-16,9 0 0 15,18-1-2-15,5 1 0 0,7 3-7 16,12 2-2 0,8 0-42-16</inkml:trace>
  <inkml:trace contextRef="#ctx0" brushRef="#br0" timeOffset="64.6336">23222 12057 12 0,'0'0'8'0,"3"0"-4"0,-3 16-7 0,0-11 2 16,0 6 18-16,-3 5 9 16,-3 8-2-16,-6 18 0 15,-3 3-4-15,-3 5-1 16,-2 14-4-16,-16-4 1 15,-3 1 2-15,-5 3 3 16,-13-1-2-16,-3-2 0 16,-5-5 1-16,-6 2 0 15,2-3-11-15,1-7-3 0,-7-6 0 16,10-5-1-16,5-7 0 0,10-7-6 16,8-4 1-16,9-6-7 15,6-2 0-15,7-3-28 16,5-3-9-16,6-5-33 15</inkml:trace>
  <inkml:trace contextRef="#ctx0" brushRef="#br0" timeOffset="65.6336">22421 12808 164 0,'-18'3'63'0,"-2"5"-34"0,-10 5-38 0,18-2 7 16,-6 10 3-16,-3 6 4 16,-3-1 11-16,1 0 7 15,-4 1-12-15,6-3-1 0,3-3-3 16,6-5-3-16,3 0-1 16,6-6-3-16,6 1-3 15,6-3 2-15,6-3 2 16,9-2 0-16,9-1 2 15,2 1-13-15,4 0-3 16,-3-1-32 0,-3 4-54-16,-7-4 10 15</inkml:trace>
  <inkml:trace contextRef="#ctx0" brushRef="#br0" timeOffset="66.6336">11709 14245 84 0,'0'0'33'0,"0"-2"-18"0,0 4 6 0,0-2 28 15,0 8-13 1,3 3-7-16,0-1-7 16,0 4-12-16,-3 1 5 0,0 7 2 15,6-1-7-15,-3 0-3 16,0-3 0-16,-1-2 0 16,1-2-3-16,-3-4-1 15,0-2 3-15,0-3 1 16,0-5-1-16,0-5-1 15,0-3-3-15,0-5-2 16,0-3 1-16,0 0-1 16,6 0-5-16,0-2 1 15,3-3-3-15,0 2 2 16,3 6 3-16,3 2 1 16,0 3-4-16,0 8 1 15,0 3 2-15,0 2 3 0,-4 3 2 16,1 3 3-16,-3 2-3 15,-3 3-2-15,-6 2 0 16,3 1-1-16,-3-3-14 16,0-3-3-16,0-2-29 15,9-6-65 1</inkml:trace>
  <inkml:trace contextRef="#ctx0" brushRef="#br0" timeOffset="67.6336">12003 14314 120 0,'-6'3'46'0,"0"2"-24"0,3 8-19 0,3-5 10 16,0 3 9-16,0 5 8 16,3-1-6-16,0 1-5 15,6 0-10-15,0-3-4 0,3-2 1 16,6-8-3-16,3-3 0 15,-3-6 1-15,-3-4 2 16,-3-3-3-16,-4-1 0 16,-2 1 1-16,-6 0 0 15,-3 0 0-15,-5 2 0 16,-1 0-11-16,0 1-5 16,0-1-21-16,0 3-6 0,3-2-44 15</inkml:trace>
  <inkml:trace contextRef="#ctx0" brushRef="#br0" timeOffset="68.6336">12173 14065 168 0,'-3'-2'66'0,"3"2"-36"0,0 21-35 16,3-13 12-16,0 5 5 15,0 8 7-15,0 8-1 16,0 3 1-16,0-3-10 15,0 3-3-15,3 0-2 0,0-1-7 0,0-4 0 16,0-3-23-16,0-6-11 16,-3-2-51-1</inkml:trace>
  <inkml:trace contextRef="#ctx0" brushRef="#br0" timeOffset="69.6336">12063 14250 144 0,'6'0'55'0,"-3"-7"-30"0,15 1-21 0,-6 4 13 16,2-1-4-16,4 0 2 15,6 1-8-15,3-1-4 16,3 0-33-16,8 3-15 0,-2-2-24 15,0 2-9-15</inkml:trace>
  <inkml:trace contextRef="#ctx0" brushRef="#br0" timeOffset="70.6336">12753 14211 108 0,'-6'0'41'0,"1"5"-22"0,-7 0-14 0,6 1 13 16,-3 4-1-16,-3 3-1 15,-3 3-2-15,0 0-1 16,3 5-7-16,0 1 0 0,3 1 1 15,3-1-3-15,6-4-1 16,3-2 1-16,3-3 0 16,6-5-5-16,0-5 1 15,3-9-2-15,0-1 0 16,-3-4-7-16,-3-2-2 0,0-1 8 16,-3 1 4-1,-6 0 2-15,0-3 3 16,-3 0-10-16,0 8-2 0,3 0 9 15,-3 3 7-15,3 5-2 16,3 5-2 0,3 3 1-16,3 3-4 15,-1 2 0-15,7 0-3 16,0 1-1-16,3-1-17 16,-3 0-5-16,0-2-40 15,0-3-29 1,0-6 34-16</inkml:trace>
  <inkml:trace contextRef="#ctx0" brushRef="#br0" timeOffset="71.6336">13164 14258 80 0,'0'-13'30'0,"3"13"-16"0,0 3-17 16,0 2 36-16,0 0-12 15,0 3-1-15,0 0-2 16,0 0 0-16,0 0 3 16,0 3 0-16,-3 5-1 0,0 2-10 15,0 3 2-15,0 0 2 0,0-2-7 16,0-3-4-16,0-3-2 16,0-2 1-16,0-6 1 15,0-2 3-15,0-3-3 16,3-6-2-16,-3-4 0 15,0-3-1-15,3-3-11 16,0-3-3-16,0-2-2 16,3-3 0-16,0 6 6 15,0 2 6-15,3 3 3 16,0 5 1-16,3 2 0 16,2 6 0-16,1 6 4 15,0-1 2-15,-3 3 4 16,-3 2 4-16,-3 1-4 15,-3 0 0-15,0-1-2 0,-3-2 0 16,0 0-2-16,0-3 1 16,0-2-4-16,0-3 0 15,0 0-1-15,0-3 1 16,0-5-4-16,6 0-2 16,0-2-3-16,3-1 1 15,3 3 1-15,0 3 2 16,-3 0 1-16,2 2 1 15,-2 3-3-15,6 5 2 16,-3 6 5-16,0 2 5 16,0 0-1-16,-3 3 1 15,-3-2-5-15,0-1-1 0,-3-3-3 16,0-2-10 0,-3-2-1-1,0-1-38-15,6-5-18 0,0-3-20 16</inkml:trace>
  <inkml:trace contextRef="#ctx0" brushRef="#br0" timeOffset="72.6336">13581 14309 124 0,'0'2'49'0,"6"1"-26"0,0 2-16 15,0 1 15-15,0-1 2 0,3 0 3 16,0 0-6-16,0 1-2 15,2-1-11-15,1-2-5 16,-3-3 0-16,0-3-2 0,3-2 2 16,-3-1-2-16,0 1-1 15,-3 0-2-15,-6 0-1 16,-3-3-3-16,-3-6-1 16,-6 4-5-16,-3 2-3 15,0 8 9-15,-3 0 2 16,-2 5 1-16,2 3 0 15,0 0 2-15,3 3 0 16,3-1 5-16,3 3 5 16,3 3-1-16,6 0 3 0,3 0-6 15,6-3-1 1,-3-2 2-16,15-1 1 0,3-4-3 16,3-1-3-16,2-5-27 15,-2-3-10-15,-3-2-48 16</inkml:trace>
  <inkml:trace contextRef="#ctx0" brushRef="#br0" timeOffset="73.6336">13774 14301 80 0,'-6'0'30'0,"9"5"-16"0,0 3-8 16,-3-3 9-16,3 3 14 0,0 3 6 15,0 2-5-15,0 3-3 16,0 0-13-16,0-3-6 16,0-2-5-16,0-3-3 0,0-3 3 15,-3-3 0-15,0-2 1 16,3-2-5-16,-3-6-1 16,3-3-6-16,-3-2 0 15,3 0-3-15,0 0 2 16,3 2 5-16,0 3 2 15,3 3 2-15,0 2 0 16,0 6 4-16,0 2 5 16,-3 6 4-16,0 2 2 15,-3 0-2-15,-3 0 2 0,3-2-8 16,-3-3-2 0,0-3-1-16,0-2 0 0,0-3-2 15,3-5-2-15,3-3-6 16,2-3-4-16,4 0-3 15,3 1 0-15,-3 2 7 16,0 0 3-16,3 5 3 16,-3 3 0-16,0 6 6 15,0 4 4-15,-3 3-3 16,-3 1-2-16,-1-1 0 16,1-3-1-16,-3-2-7 15,0-2 0-15,3-1-41 16,0-5-16-16,3-3-18 15</inkml:trace>
  <inkml:trace contextRef="#ctx0" brushRef="#br0" timeOffset="74.6336">14126 14322 124 0,'-9'3'46'0,"6"4"-24"0,-3 7-15 0,6-6 15 16,0 2 2-16,0 6 3 15,3 0-1-15,3 0 1 16,3-3-15-16,0-2 0 0,8-1 1 16,4-4-1-16,0-9 1 15,0-5-5-15,0-5 0 16,-3-3-3-16,-3 0 0 16,-7 3-3-16,-5 0-2 0,-6-1 1 15,-3 1 1-15,-8 5-3 16,-7 3-2-16,0 0-9 15,0 2-5-15,0 3-22 16,3 0-10-16,7 3-34 16,2-1-25-1,6-2 46-15</inkml:trace>
  <inkml:trace contextRef="#ctx0" brushRef="#br0" timeOffset="75.6336">14310 14325 144 0,'6'10'55'0,"-3"1"-30"0,6 7-16 0,-3-7 14 16,0 2-2-16,-3 0 2 15,0 1 0-15,0-4 1 16,3-2-13-16,-6 0-7 0,0-3 0 16,0-2-1-16,0-3 3 15,-3-3-5-15,0-2-1 16,0-3 2-16,0-5 3 15,3-3-2-15,0 0 0 16,3 3-3-16,6 2-3 16,-3 1 2-16,3 4 2 15,0 1-2-15,0 2 0 16,0 3-4-16,-1 3 1 16,1 2-22-16,0-2-8 0,3 0-18 31,0-3-52-31,0 0 15 0</inkml:trace>
  <inkml:trace contextRef="#ctx0" brushRef="#br0" timeOffset="76.6336">14572 14306 164 0,'0'0'63'0,"0"3"-34"0,6 7-19 16,0-2 20-16,0 3-7 15,0 2 1-15,0 3-11 16,3 2-5-16,0-2-5 0,-3-2-3 15,3-1 3-15,0-3-4 0,-1-2 0 16,1-2-30-16,0-6-12 16,0-3-22-1,0-2-36-15,3-6 28 16</inkml:trace>
  <inkml:trace contextRef="#ctx0" brushRef="#br0" timeOffset="77.6336">14718 14351 160 0,'-18'26'60'0,"9"1"-32"0,-15 15-6 0,12-13 20 16,-2 8-5-16,-7 0-2 15,-3 6-22-15,0-4-9 16,6-4-4-16,3-6-17 0,3-5-3 0,4-8-85 16</inkml:trace>
  <inkml:trace contextRef="#ctx0" brushRef="#br0" timeOffset="78.6336">972 16407 116 0,'-30'-8'46'0,"24"8"-24"0,-14 10-24 0,5 1 9 15,-6 16 3-15,-3 2 4 16,-6 13 6-16,-8 16 2 0,5 14-5 16,3 12 0-1,0 9-10-15,18 7 0 0,12-4 0 16,21-9-1-16,18-13-1 0,6-10-23 16,23-9-10-16,12-13-55 15</inkml:trace>
  <inkml:trace contextRef="#ctx0" brushRef="#br0" timeOffset="79.6336">1059 16608 44 0,'-6'-3'19'0,"3"6"-10"0,3-3-4 0,0 0 8 0,3 5 13 16,3 3 5-16,-6 3 0 16,3 2 1-16,2 0-14 15,-5 0-5-15,3 3-8 16,0 3-4-16,3-1 0 15,-6-2 1-15,0-3 1 0,0-2-1 16,0 2 1-16,0-7 7 16,0-1 5-16,-6-3-5 15,6-2-1-15,0-5-7 16,0-3-2-16,0-5 0 16,0 5 2-16,0-5-3 15,6-3-2-15,-3 0 2 16,6-2 0-16,0 4-2 15,0 1 2-15,0 0-1 16,3 5 0-16,0 5 0 16,0 3-2-16,3 6 3 0,-9 4 0 15,3 1 3-15,-3 5 1 16,-1 5 1-16,-2-3 0 16,0-2 0-16,0-3 0 15,3-2 0-15,-6-6 0 16,0-5-2-16,0-13 1 15,3 0 0 1,3-3-6-16,-3-5 0 16,6 8-4-16,0-3 2 15,0 5 1-15,3 3-1 16,3 6 4-16,0 4 0 16,0 1 1-16,-1 7 0 15,-2-2 2-15,-3 6 1 0,0 7 3 16,-3-5 1-16,0-1-3 15,-6-1-1-15,3-1-8 16,0-2-4-16,-3-4-28 16,3 1-14-16,0-2-22 15</inkml:trace>
  <inkml:trace contextRef="#ctx0" brushRef="#br0" timeOffset="80.6336">1496 16661 100 0,'-3'5'38'0,"3"-2"-20"0,3 2-19 0,6 0 7 15,-9 1 4-15,9 2 6 16,-6-3 1-16,6 0-1 16,0-2-4-16,3-3 0 15,0 0-7-15,0-3-3 16,2-2-1-16,-2-3 1 0,-3-3 3 15,0 1-2-15,-3 2 0 16,-6 0-3-16,-3 0-1 16,0-3 3-16,-6 9 1 15,-3-1-1-15,3 3-2 16,-8 3-2-16,5-1 1 16,-6 9-4-16,6 2 1 15,0 0 0-15,3 1 2 16,0 4 1-16,6-2 1 0,3 5-3 15,3-2 2-15,9-1 3 16,-3-5 3-16,9 1-2 16,-6-1-2-16,9-8 2 15,5-2 0-15,-5-3-32 16,0-3-57 0,0-2 3-16</inkml:trace>
  <inkml:trace contextRef="#ctx0" brushRef="#br0" timeOffset="81.6336">1707 16648 88 0,'0'0'35'0,"0"8"-18"0,9-3-16 0,-9 3 11 16,6 0 9-16,0 2 7 15,3 6-8-15,-9 0-2 16,3 3-6-16,3-1-2 15,-6-2-6-15,0-3-3 0,0-2 2 16,0-6 0-16,0-5 1 16,0 0-2-16,0-3-2 15,0-7-2-15,0-6 1 16,3 0-1-16,6-2-2 16,-6-1-2-16,3 6 1 0,3 5 5 15,3 3 4-15,-3 5-1 16,3 0-2-16,-3 10 2 15,-1 6 2-15,-2 3 2 16,0-4 3-16,-3-4-3 16,0 2-2-16,-3-5 0 15,3-3 1-15,0-5-3 16,-3 0-2-16,9-5 0 16,0-8 1-16,6 0-3 15,-3-1 0-15,3 1 1 16,-3 0 0-16,6 8-3 15,-6 2 2-15,5 3-1 16,-8 5-2-16,3-2 5 16,-3 10 1-16,3 0 0 0,-9-2 1 15,3-3-2-15,0 5-1 16,-3-5-10-16,3-3-4 16,0 3-26-16,0-2-9 15,0-6-21 1</inkml:trace>
  <inkml:trace contextRef="#ctx0" brushRef="#br0" timeOffset="82.6336">2148 16740 104 0,'-3'0'41'0,"3"-13"-22"0,-3 18-16 0,3-5 10 0</inkml:trace>
  <inkml:trace contextRef="#ctx0" brushRef="#br0" timeOffset="83.6336">2142 16751 200 0,'0'13'14'0,"0"6"-3"16,0-4-2-16,0 1-5 15,0-2-3-15,6-4 0 0,3 1 3 16,6-6 5-16,-3-5 1 16,6-5 2-16,2-6-4 15,-5-10 0-15,0 2-7 16,-3-2-1-16,-3 3 2 16,-6 2 1-16,-6 0 5 15,-6 3 3-15,-3 2-6 16,-3 1-1-16,0 2 0 15,0 2 0-15,1 4-5 16,2 2-1-16,3 2-24 16,0-2-10-16,3 6-10 15,3-4-42-15,3-2 13 16</inkml:trace>
  <inkml:trace contextRef="#ctx0" brushRef="#br0" timeOffset="84.6336">2279 16671 44 0,'9'-2'16'0,"-3"4"-8"0,-3 4 15 0,3-4 13 16,0 9 1-16,3 2 3 15,3 3-7-15,2 3-3 0,-5-4-16 16,3 1-7-16,-6 0-4 15,0-5 0-15,0-3 0 0,-3-3 5 16,-3-5 3-16,0 0-4 16,0-5 1-16,-6-3-7 15,6-5-3-15,-3-6 1 16,6 6 0-16,0-6-2 16,0 6 2-16,6 0-1 15,-3 5 0-15,9 0 0 16,-3 3 0-16,6-1 2 15,-6 6 0-15,2 6-5 16,4-4-1-16,-3 1-22 16,3 0-6-16,-3-3-43 15</inkml:trace>
  <inkml:trace contextRef="#ctx0" brushRef="#br0" timeOffset="85.6336">2588 16661 116 0,'-5'0'44'0,"5"0"-24"0,0 0-21 0,0 0 7 16,3 5-2-16,-1 3 2 16,7-3 3-16,-6 14 2 15,6-1-5-15,0-2-2 16,3 3-2-16,0-6 1 16,0 0-2-16,3-2-7 0,-6-9-4 0,0 6-38 15,3-10-30 1,0-9 27-16</inkml:trace>
  <inkml:trace contextRef="#ctx0" brushRef="#br0" timeOffset="86.6336">2776 16687 140 0,'-21'6'52'0,"15"7"-28"16,-6 24-15-16,6-21 14 0,-3 2 6 16,-5 9 7-16,-1 4-17 15,-3 1-6-15,3 0-8 16,3-3-4-16,-3-5 0 0,6-3-78 15,6-8-55 1,-6 0 49-16</inkml:trace>
  <inkml:trace contextRef="#ctx0" brushRef="#br0" timeOffset="87.6336">1487 16875 88 0,'0'5'33'0,"0"11"-18"0,6-2-11 0,-6-1 10 0,3 5 1 16,6 9 3-16,-9 4 1 15,0 14 1-15,0-5-11 16,3 5-3-16,-3-5-4 15,6-8 1-15,-3-6-2 16,0-5-3-16,3-2-1 0,-3-9-47 16,3-7-36-1,3-3 26-15</inkml:trace>
  <inkml:trace contextRef="#ctx0" brushRef="#br0" timeOffset="88.6336">1672 17095 72 0,'0'8'30'0,"3"0"-16"0,9 5-17 0,-9-8 8 16,5 0 11-16,1-2 7 16,3 5 2-16,0-5 0 15,3-3-10-15,0-3-4 16,-3 0-9-16,3-2-3 0,-9-3 0 15,0 0 0-15,-6-2 3 0,-3-4-6 16,-3 9 1 0,-6-3-1-16,0 3-1 0,-6 5 1 15,6 5 3-15,-15 6-5 16,7 2 2-16,-1 3 6 16,9 8 4-16,0-3-1 15,3-3 0-15,3 1-3 16,12-3 1-16,3-3 0 15,3 0 1-15,0 0-5 16,9-2 1-16,5-3-9 16,-5-8-4-16,3 5-29 15,3-10-32 1,3 2 21-16</inkml:trace>
  <inkml:trace contextRef="#ctx0" brushRef="#br0" timeOffset="89.6336">1963 17124 60 0,'-3'-5'24'0,"3"5"-12"0,-11 2-1 0,8 1 25 15,-3 2-4 1,-12 0-9-16,6 3-4 16,0 6-10-16,3 7-3 15,0-3-3-15,3 3-3 16,3-5 1-16,3 0-1 0,6-5 2 15,6-3 1-15,-3-3 1 16,3-2-2-16,-3-6-2 0,0-2 3 16,-3-3 2-16,0-3-7 15,0-5 0-15,-3 3 0 16,0 0 1-16,-1 2 1 16,4 3 2-16,-6 3-6 15,3 2 1-15,3 6 1 16,-3 8 1-16,3 2-2 15,0 0 2-15,3 3 1 16,0-3 0-16,0 0 0 16,0-2 0-16,0-3-29 15,3-3-48 1,-3-10 5-16</inkml:trace>
  <inkml:trace contextRef="#ctx0" brushRef="#br0" timeOffset="90.6336">2115 16999 88 0,'-12'-5'33'0,"21"10"-18"0,0 3-18 0,-9-2 6 16,0 7 19-16,0 8 12 16,0-2-2-16,0 12-1 15,0 4-17-15,3-3-7 16,0-3-4-16,0-3-3 0,0-5 1 15,6 0-6-15,-6-5 1 16,3-2-25-16,0-7-8 16,0-4-30-16</inkml:trace>
  <inkml:trace contextRef="#ctx0" brushRef="#br0" timeOffset="91.6336">2294 17097 76 0,'-6'-2'30'0,"6"2"-16"0,-9 2-21 16,6-2 3-16,-3 8 1 15,-6-2 3-15,-3 4 16 16,0-2 9-16,0 5-6 16,-2 9-1-16,2-7-4 15,6 1 1-15,0-2-2 16,0-4 0-16,6-2-1 0,3 0 2 15,12-3-7-15,3 3-2 16,9-3-1-16,2 1-2 0,10-4-2 16,-3 4 3-16,-3 2 0 15,-4-3-34-15,-2 0-17 16,0-2-22 0</inkml:trace>
  <inkml:trace contextRef="#ctx0" brushRef="#br0" timeOffset="92.6336">2972 16489 104 0,'27'40'38'0,"-12"-25"-20"0,0 15-10 0,-6-9 13 0,0 5-3 16,0 19 1 0,0 5 1-16,0 6 0 0,-6-3-11 15,-3 2 3-15,-9 4 4 0,-3 1-6 16,-6 4-3-1,-3-8-4-15,-3-6-3 0,-2-3-8 16,-1-10-3-16,-12 3-43 16,3-5-52-1,4-4 25-15</inkml:trace>
  <inkml:trace contextRef="#ctx0" brushRef="#br0" timeOffset="93.6336">15081 13991 140 0,'-6'5'52'0,"-3"-2"-28"0,3 13-28 0,6 8 10 15,0 8 6-15,0 10 7 16,0 8 1-16,0-2 3 16,6-3-13-16,0-3-3 0,3-2-1 15,0-6-3-15,0 3 0 16,-3-5-8-16,3-6-2 15,-3-7-51 1,3-11-53-16,-3-5 32 16</inkml:trace>
  <inkml:trace contextRef="#ctx0" brushRef="#br0" timeOffset="94.6336">15173 14322 192 0,'-3'-3'71'0,"9"6"-38"15,6-3-43-15,-3 3 9 0,0-1-2 16,9 1 3-16,-3-3 1 16,6 0 2-16,0 0-2 15,-1-3-1-15,-2 1 3 0,-3-6-2 16,0 0 2-16,-6-6-2 16,-3 1 2-16,-3 3-2 0,-6-1 2 15,-3 3-2-15,-6 0 2 16,-6 8-4-16,-3 0 0 15,1 3 3-15,-1 7 1 16,3 4-1-16,3 2-2 16,6 2 5-16,3 3 1 15,3 3-2-15,6-3-3 16,6 0 2-16,12-5 0 16,3-5-32-16,2-3-13 15,1-6-41 1</inkml:trace>
  <inkml:trace contextRef="#ctx0" brushRef="#br0" timeOffset="95.6336">15435 14317 184 0,'-21'-3'68'0,"13"8"-36"0,-4 1-37 16,9-1 10-16,-3 3 1 15,0 2 4-15,3 4-5 16,3-1-1-16,0 0-2 15,6 0-2-15,3-2 1 0,3-3-6 16,-1-6 1-16,4-2-14 16,0-2-5-16,-3-3 3 15,-3-3 4-15,-3 0 9 0,0 0 6 16,0 2 17-16,-3 1 7 16,0 2 4-1,-3 3 3-15,0 0-21 0,3 8-7 16,0 3-2-16,3 2 1 15,3 0-2-15,6-2 0 16,0 0-1-16,-1-3 0 16,1-3-38-16,0-5-18 15,-3-3-19 1</inkml:trace>
  <inkml:trace contextRef="#ctx0" brushRef="#br0" timeOffset="96.6336">15641 14041 108 0,'-3'-13'41'0,"6"26"-22"15,0-5-22-15,3 11 17 16,3 5 4-16,-3 5 2 16,-1 8 3-16,1 0-9 15,-3 0-3-15,0 0-6 16,0-3-4-16,0-2 2 0,0-5-15 15,0-6-5-15,0-5-46 16,0-6-28 0,0-4 38-16</inkml:trace>
  <inkml:trace contextRef="#ctx0" brushRef="#br0" timeOffset="97.6336">15852 14243 132 0,'-9'-3'52'0,"3"6"-28"0,-6-1-30 0,6 6 8 16,-6 5 15-16,-8-2 11 16,2 0-1-16,0 2-1 15,3-3-14-15,3 1-1 0,3-1 0 16,3 1-6-16,6 0-1 16,9 2-2-16,9-3-2 15,3 1-4-15,6 0 0 16,5-3-66-1,4-3-55-15,6-2 42 16</inkml:trace>
  <inkml:trace contextRef="#ctx0" brushRef="#br0" timeOffset="98.6336">16370 14071 80 0,'3'47'30'0,"0"-20"-16"0,3 15-8 0,-3-21 9 0,0 8 5 16,0 0 4-16,0 0-6 15,-3-2-3-15,0-3-8 16,0-6-5-16,0-2-1 15,0-5 1-15,0-3 1 0,0-3 3 16,0-5 3-16,-3-3-6 16,0-5-4-16,3-2 0 15,0-1 2-15,3-5-7 16,9-5-1-16,6 0 4 16,5 8 3-16,-2 0-1 15,0 7 0-15,0 9 1 0,-3 5 0 16,0 2 6-1,-6 4 6-15,-4 1 7 0,-5 1 3 16,-3 3-7-16,-6-3-2 16,-5-3-7-16,-1-2-2 15,-6-3-11-15,-6-3-3 16,3 0-24-16,3-5-10 16,3 0-30-1,1-3-16-15,8-2 46 16</inkml:trace>
  <inkml:trace contextRef="#ctx0" brushRef="#br0" timeOffset="99.6336">16632 14340 120 0,'24'6'46'0,"-6"-1"-24"0,-4 0-24 0,-5-2 9 0,0-3 1 16,0 0 5-16,3 0 2 15,0-3 3-15,-3 1-8 16,0-4-1-16,-3 1-5 15,-3 0-1-15,-6-6-1 16,-3-5-4-16,-3 11 1 16,-6-6 1-16,0 9 0 15,-3 7 0-15,3 0-3 16,1 3 2-16,2 3 5 16,3-1 2-16,3 4 2 15,3-1 2-15,9 0-3 16,6 0-2-16,0-2 0 15,5 0-1-15,4-6-29 16,3-2-12-16,0-3-44 16</inkml:trace>
  <inkml:trace contextRef="#ctx0" brushRef="#br0" timeOffset="100.6336">16950 14277 156 0,'-12'-3'60'0,"10"-2"-32"0,-31 10-35 0,24 6 10 16,0-1-3-16,-3 4 0 15,0 2 11-15,3-1 5 16,3 1-8-16,3 0-7 0,3 0-1 0,3 0-13 16,9-3-7-16,6-2-31 15,0-6-35 1,0-2 26-16</inkml:trace>
  <inkml:trace contextRef="#ctx0" brushRef="#br0" timeOffset="101.6336">17052 14317 140 0,'-9'-6'55'0,"3"6"-30"0,-9 6-32 0,9-1 10 15,0 0 1 1,-3 6 2-16,0-1 13 0,3 4 5 15,0 1-12-15,3 1-5 16,6-2-2-16,0-4-3 0,3 1 1 16,3-6-4-16,0-2-2 15,0-3-3-15,0-3-1 16,0-2-3-16,0-3-1 16,-3 0 6-16,-3-3 4 15,0 3 4-15,0 0 3 16,-3 3 1-16,0 2 3 15,0 3-5-15,0 6-1 16,0 2-4-16,3 2-1 16,0 1 1-16,8-1 2 15,-2-2-3-15,6 0-17 16,0-2-4-16,0-4-42 31,0-2-27-31,0-2 37 0</inkml:trace>
  <inkml:trace contextRef="#ctx0" brushRef="#br0" timeOffset="102.6336">17197 14335 104 0,'-5'-3'41'0,"5"6"-22"0,2 5-20 16,-2-3 7-16,0 6 0 16,3 2 3-16,0 0-2 15,3 1 1-15,0-1-3 16,3-3 2-16,3-2-4 0,0 0 0 15,0-5-8 1,0-3-2-16,0-3-5 0,6-2-3 16,-12-3 6-16,6 0 5 15,-10-2 5-15,-2 2 4 16,0 0-4-16,0 0-3 16</inkml:trace>
  <inkml:trace contextRef="#ctx0" brushRef="#br0" timeOffset="103.6336">17319 14377 180 0,'3'3'6'16,"0"2"-7"-16,6 3-1 15</inkml:trace>
  <inkml:trace contextRef="#ctx0" brushRef="#br0" timeOffset="104.6336">17358 14407 148 0,'15'5'-49'16</inkml:trace>
  <inkml:trace contextRef="#ctx0" brushRef="#br0" timeOffset="105.6336">17516 14240 104 0,'-12'3'38'15,"6"-1"-20"-15,-3 6-23 0,6 3 6 0,0 2 3 16,0 0 2-16,0 3 6 16,3-3 5-16,0 3-5 15,0-3-2-15,3 1-1 16,-3-1 1-16,0-3-5 15,0 1 6-15,-3-3 2 0,0-3-2 0,0-2-1 16,-3 0-6-16,0-3-3 16,0-3-18-16,0 3-9 15,4-3-24 1,-1 3-35-16,0 0 21 16</inkml:trace>
  <inkml:trace contextRef="#ctx0" brushRef="#br0" timeOffset="106.6336">17659 14330 148 0,'-9'-5'57'0,"9"5"-30"0,0 0-32 0,0 0 10 0,0 0 8 15,0 0 6-15,0 0-1 16,6 2 2-16,0 1-11 15,3-1-3-15,3 1 0 0,3 0-3 16,-1-3-2-16,7 0 2 16,3-3 0-16,0 0-4 15,-6 1 1-15,-3-3 0 16,-3-3 0-16,-4 2-7 16,-19-7-11-1,-1 0-2-15,-3 2-1 16,-6 6 3-16,0 2 8 15,-3 9 3-15,3 4 2 16,-2 3 4-16,2 1 4 16,6 2 3-16,3-1 13 15,6 4 5-15,6-3-4 0,6 0 1 16,6-3-10-16,9-2-4 16,3-6-4-16,14-3 0 15,-2-4-44-15,3-3-17 16</inkml:trace>
  <inkml:trace contextRef="#ctx0" brushRef="#br0" timeOffset="107.6336">12113 14798 56 0,'0'-2'22'0,"0"4"-12"0,3-2 8 0,-3 0 12 15,0 0 4-15,0 0 5 16</inkml:trace>
  <inkml:trace contextRef="#ctx0" brushRef="#br0" timeOffset="108.6336">12105 14801 270 0,'-15'5'39'16,"0"0"-20"-16,0 1-8 0,0-1-4 16,3 3-6-16,0-3-2 15,3 3-3-15,3 0 3 16,6 0-2-16,3 3 1 16,6-1 2-16,3 1 0 15,6 5 0-15,-3-3 0 0,-3 5-3 16,-3-2 0-1,-9-3 17-15,-3 1 8 16,-6-4-3-16,-6-2 2 0,-3-2-8 16,-9-1-3-16,-2-3-5 15,-1 1-2-15,3-3-12 16,3 0-7-16,6 0-24 16,3 0-10-16,6 0-51 15</inkml:trace>
  <inkml:trace contextRef="#ctx0" brushRef="#br0" timeOffset="109.6336">12462 14650 108 0,'0'0'44'0,"0"3"-24"0,-6 7-6 15,3-2 15-15,-6 5 3 16,-6 6 4-16,-9 5-12 0,-3 5-4 16,-2 3-11-16,-1 5-4 0,0 2-1 15,3-2-2-15,4-8 1 16,5-2 0-16,3-6 1 15,3-5-5-15,3-3-1 16,3-2-19-16,3-3-7 16,0-3-23-1,3-2-49-15,0-3 13 16</inkml:trace>
  <inkml:trace contextRef="#ctx0" brushRef="#br0" timeOffset="110.6336">12191 14819 132 0,'-3'0'52'0,"3"3"-28"0,6-3-19 16,-3 3 11-16,6-3 10 16,3 0 9-16,6 0-8 15,8-3-3-15,7 0-14 16,0 1-6-16,-3-4-3 0,-4 1-12 16,-2 2-5-16,-3 1-45 15,-3-1-53-15,-6 3 27 16</inkml:trace>
  <inkml:trace contextRef="#ctx0" brushRef="#br0" timeOffset="111.6336">12611 14864 60 0,'0'-2'24'0,"3"2"-12"0,-3-3-1 0,0 3 12 15,0 0-1-15,0 0 1 16,0-3-3-16,0 1-1 0</inkml:trace>
  <inkml:trace contextRef="#ctx0" brushRef="#br0" timeOffset="112.6336">12602 14851 240 0,'-15'0'14'0,"0"3"-7"16,0-1-5-16,-3 4 1 0,0 2 0 15,-6 2 1-15,7 1 0 16,-1 5 2-16,3 5-1 16,-3-3 0-16,12-2-6 15,0 0 1-15,3-3 0 16,3-2 0-16,6-1 0 16,3-2 2-16,3-2-6 0,0-4-1 15,0 1-29-15,3-3-13 16,2 0-22-1</inkml:trace>
  <inkml:trace contextRef="#ctx0" brushRef="#br0" timeOffset="113.6336">12670 14835 100 0,'0'-2'38'0,"0"2"-20"0,-3 2-12 16,3-2 9-16,-3 3-4 0,0-1-1 15,-3 4 2-15,0 2 3 16,-3 2 5-16,-6 1 4 15,-5 10-12-15,2 3 0 0,0 0-1 16,3-3-2-16,3 0 0 16,3 0-1-16,3-5 0 15,3-3-2-15,3-2 1 16,9-3-2-16,6 0 2 16,0-6-4-16,3-2-2 15,0-2-14-15,0-1-4 16,-1-5-29-16,-2 6-12 15,-3-1-21-15</inkml:trace>
  <inkml:trace contextRef="#ctx0" brushRef="#br0" timeOffset="114.6336">13024 14676 68 0,'0'3'27'0,"0"-3"-14"0,0 0-9 0,0 0 8 16,-6 5-1-16,0-2 14 16,-3 13-2-1,1 0 1-15,-1 5 0 16,-3 5-2-16,-3 4 1 16,-3 4-11-16,0 6-2 15,-6-3-6-15,0-3-3 0,4-8 0 16,2-4 1-16,3-4 1 15,3-5-6-15,3 1 0 16,0-6-45 0,3-3-56-16,3-2 19 15</inkml:trace>
  <inkml:trace contextRef="#ctx0" brushRef="#br0" timeOffset="115.6336">12768 14817 152 0,'3'0'57'0,"0"0"-30"0,18 2-21 15,-6-2 17-15,0 0-3 0,6 0 0 16,3-2-10-1,8-1-6-15,4 0-3 16,-3 1-21-16,-1-4-9 0,-2 4-40 16</inkml:trace>
  <inkml:trace contextRef="#ctx0" brushRef="#br0" timeOffset="116.6336">13131 14851 112 0,'-11'11'44'0,"5"-1"-24"0,-3 3-13 0,6-5 15 0,-3 8-9 15,0 8-2-15,-6-5-9 16,3-1-1-16,0-2-1 15,3-3-3-15,0-2 2 0,0-3-41 16,3-3-39 0,0-2 22-16</inkml:trace>
  <inkml:trace contextRef="#ctx0" brushRef="#br0" timeOffset="117.6336">13194 14721 132 0,'0'0'49'0,"0"0"-26"0,0 3-29 0,0-3 6 16,0 0-30-16,0 0-37 15,0 11 11 1</inkml:trace>
  <inkml:trace contextRef="#ctx0" brushRef="#br0" timeOffset="118.6336">13471 14846 112 0,'0'-3'44'0,"0"0"-24"0,0 1-24 0,-6-1 47 15,-3 1-16-15,-3-1-6 16,-3 0-5-16,0 3-10 16,-6 0-2-16,-2 6 2 0,-7 1-3 15,3 7-2-15,-3 2-3 16,6 13 1-16,7-3 3 15,5-2 3-15,6-3 0 16,9-2 0-16,12-3-1 16,5-6 2-16,7-2-1 15,6-5 0-15,3-3-28 16,2-11-9-16,-2-10-52 16</inkml:trace>
  <inkml:trace contextRef="#ctx0" brushRef="#br0" timeOffset="119.6336">13783 14838 92 0,'0'-3'35'0,"0"6"-18"0,0-3-7 0,0 0 14 15,0 0-4-15,-3 0 0 16,0 0-7-16,-6 0 0 15,-5 0-6-15,-1 2 1 16,-3 4-5-16,-3-1-6 0,-3 3-3 16,3 3 9-16,1-1 7 15,-1 9-4-15,3 7-3 16,6-5 0-16,3 0 0 16,3-2 1-16,3-3 0 15,6-3-2-15,3-2-2 16,6-3 1-16,3-3-1 0,3 0-27 15,5-5-9-15,4 0-31 16,0-2-19 0,0-1 42-16</inkml:trace>
  <inkml:trace contextRef="#ctx0" brushRef="#br0" timeOffset="120.6336">13837 14838 96 0,'-6'2'35'0,"3"1"-18"0,-3 5-2 0,3-3 15 0,-3 3-5 15,-3 3-2-15,-6-1-5 16,0 6-1-16,-2 8-9 16,2-3-5-16,3-2-2 0,0-3 1 15,3 0 3-15,3-3 0 16,3-3 0-16,9 1 3 15,6-3 3-15,3 0-4 16,3-3-2-16,2-2-2 16,1-3-3-16,0 0-6 15,-3 0-1-15,6-3-17 16,-6 3-7-16,-3-2-52 16</inkml:trace>
  <inkml:trace contextRef="#ctx0" brushRef="#br0" timeOffset="121.6336">14144 14671 76 0,'0'-2'30'0,"0"-1"-16"0,0 6-8 0,0-3 9 15,0 0 3-15,0 0 3 16,0 0-7-16,0 2-3 15,-3 9 0-15,-3 5 0 16,-3-1 3-16,-3 4 2 16,-3 5-9-16,0 2 2 15,-6 1 2-15,6 4-4 0,0 7-2 16,3-7-5-16,4-2 0 16,-1-5 0-16,3-5 0 15,3-3 0-15,3-3 0 16,6-3-3-16,3 1 2 15,-1-3-23-15,4-3-12 16,0-2-25 0,-3 0-23-16,3-1 34 15</inkml:trace>
  <inkml:trace contextRef="#ctx0" brushRef="#br0" timeOffset="122.6336">14295 14684 84 0,'0'-2'33'0,"0"4"-18"0,-3 4-9 0,0 2 11 15,0 0 4-15,-3 5 2 16,-3 3-4-16,1 0 1 16,-10 5-7-16,-3 3 0 15,3-1-8-15,0 9-1 0,3 2 0 0,0-4-2 16,6-7-2-16,4-1 1 16,2-7 1-16,3-1-3 15,8-4 0-15,7-4-6 16,3-1-3-16,0 0-12 15,0-5-6-15,0 0-34 16,0 0-19 0,-3 0 40-16</inkml:trace>
  <inkml:trace contextRef="#ctx0" brushRef="#br0" timeOffset="123.6336">14388 14851 100 0,'0'-3'38'0,"3"6"-20"0,-3-3-17 15,0 0 11-15,0 5 3 0,6 1 3 16,-1 4 4 0,1 9 3-16,-3 7-11 0,3-2-5 15,0-3-6-15,0-2-3 0,0-3 3 16,-3-1-2-16,0-4-1 16,3-3-28-16,0 0-11 15,0-3-30 1</inkml:trace>
  <inkml:trace contextRef="#ctx0" brushRef="#br0" timeOffset="124.6336">14590 14864 96 0,'-6'3'38'0,"3"5"-20"0,-12 13 3 16,6 6 19-16,-9 4 5 15,-2 6 3-15,-10 11-15 16,-6 0-6-16,-3-1-15 16,-2-2-8-16,-4-5 0 0,6 0-5 15,7-1 0-15,2-7-26 16,6-6-9-16</inkml:trace>
  <inkml:trace contextRef="#ctx0" brushRef="#br0" timeOffset="125.6336">14766 14917 156 0,'-3'3'57'0,"0"0"-30"0,6-3-27 16,0 7 10-16,3-7-2 15,0 0 2-15,5-2-3 16,7-1 1-16,0 1-5 16,0-4-4-16,3 1 0 0,6 0-28 15,-4-1-10-15,1 1-32 16</inkml:trace>
  <inkml:trace contextRef="#ctx0" brushRef="#br0" timeOffset="126.6336">15191 14851 108 0,'-12'-3'41'0,"9"3"-22"0,-6 3-18 16,3 0 11-16,-2 2 1 15,-4 3 2-15,-3 3-4 16,0-1-1-16,0 19-6 16,3-2-1-16,3-4-1 15,3-1-4-15,6-4 1 0,6-2 3 16,3-3 1-16,3-5-4 15,0-2 1-15,0-4-7 16,0-4 0-16,-3-4-4 16,0 1 0-16,-3-8 3 15,-1-6 5-15,-2 1 2 0,0 2 3 16,0 3 5-16,0 2 4 16,0 3-4-16,-3 3-2 15,3-1 0-15,-3 6-1 16,6 8-2-16,0 8 1 15,0 3-2-15,3-1 2 16,0 1 0-16,0-1 1 16,6-4-18-16,-3-1-7 15,0-3-43 1</inkml:trace>
  <inkml:trace contextRef="#ctx0" brushRef="#br0" timeOffset="127.6336">15334 14758 104 0,'0'3'41'0,"0"2"-22"0,3 11-7 16,0-5 16-16,0 5-10 15,0 5 0-15,0 8-8 16,0 5-2-16,0-2-4 15,0-3-3-15,0-2 0 0,0-6-23 16,0-5-8-16,0-3-36 16</inkml:trace>
  <inkml:trace contextRef="#ctx0" brushRef="#br0" timeOffset="128.6336">15450 14716 124 0,'0'0'46'0,"0"3"-24"0,3 13-19 0,0-8 12 15,0 5 8-15,0 5 8 16,0 6-7-16,0 0-5 0,3 8-10 16,0 5-6-16,-3-5 0 0,0-6-15 15,3-2-7-15,0-6-43 16,3-4-42-1,6-7 33-15</inkml:trace>
  <inkml:trace contextRef="#ctx0" brushRef="#br0" timeOffset="129.6336">15602 14962 112 0,'-12'37'44'0,"3"-26"-24"0,3 5-19 15,6-3 11-15,3 0 7 16,3 3 8-16,3-3 1 16,3-5 3-16,3 0-15 0,3-3-4 15,9-5-8-15,-4-2-1 16,-2-9 1-16,-3 1-2 0,-3-4-2 16,-6-7 1-16,-3-3 1 15,-6 1 1-15,-9 4 3 16,-3 1-3-16,0 2 0 15,-3 2-3-15,0 4-3 16,0 2-18-16,4 3-9 16,-1 2-39-1,3 3-38-15,9 0 36 16</inkml:trace>
  <inkml:trace contextRef="#ctx0" brushRef="#br0" timeOffset="130.6336">15953 14862 88 0,'-6'-6'35'0,"3"6"-18"0,-9 3-5 16,6 0 13-16,-5 2 6 15,-4 3 4-15,0 2-11 16,-3 9-1-16,3 5-14 15,3 0-5-15,3-1-3 16,6-1-1-16,3-4 0 0,6-2-11 16,6-3-3-16,3-5-20 15,3 3-7-15,6-11-26 16</inkml:trace>
  <inkml:trace contextRef="#ctx0" brushRef="#br0" timeOffset="131.6336">16060 14917 148 0,'-20'3'57'0,"2"-3"-30"0,-9 5-34 0,18 6 8 15,0 7 4-15,0 1 6 16,0-1 10-16,3 1 7 16,3-1-15-16,0-2-5 0,6 0-3 15,3-5-3-15,3-1-2 16,0-2-6-16,6-3-1 15,0-5-6-15,0 0 1 0,-3-5 1 16,0 0 2 0,-4-3 6-16,-2 0 1 0,-3-5 2 15,0 2 0-15,-3 3 0 16,0 3 0-16,3 2 2 16,0 1 1-16,0 4-1 15,3 6 1-15,0 3-2 16,3 5 2-16,0-6-2 15,0 4-1-15,3-4 3 16,0 1 0-16,0-6-28 16,3-5-12-16,-3-3-33 15</inkml:trace>
  <inkml:trace contextRef="#ctx0" brushRef="#br0" timeOffset="132.6336">16251 14716 160 0,'-3'-3'63'0,"3"6"-34"0,0 2-36 0,0 6 8 15,0 2 2-15,0 8 5 16,0 6 0-16,3 10 1 16,-3 5-5-16,3-2-3 0,0-3 0 15,0-5-37-15,0-3-57 16,3-8 9-16</inkml:trace>
  <inkml:trace contextRef="#ctx0" brushRef="#br0" timeOffset="133.6336">16129 14904 192 0,'-6'0'74'0,"12"0"-40"0,6-3-42 16,-3 1 10-16,6-1-8 16,2 0-1-16,4 1-1 15,3-1 0-15,3 0-26 16,0 3-13-16,-4 0-15 16,-2 0-7-16</inkml:trace>
  <inkml:trace contextRef="#ctx0" brushRef="#br0" timeOffset="134.6336">16412 14944 124 0,'6'18'46'0,"-3"-15"-24"0,17-3-24 0,-8 0 11 16,0-8-4-16,0 0 0 15,0 0-3-15,0-3 1 16,-3 1-2-16,-3-1-1 0,-3 1 3 16,0 2-2-16,-3 0 2 15,-6 0 4-15,-6 3 4 16,-6 2-4-16,-3 6-2 15,0 5 4-15,-2 2 2 0,5 9-2 16,0 7 0-16,6 1-3 16,3-4-1-1,6-1-3-15,6 1 1 0,3-4-11 16,6-1-2-16,9-2-22 16,3-5-9-16,5-3-29 15</inkml:trace>
  <inkml:trace contextRef="#ctx0" brushRef="#br0" timeOffset="135.6336">16700 14986 148 0,'-12'-29'55'0,"1"26"-30"0,-13-10-23 16,15 16 12-16,-3 2-7 0,-3 6 1 16,0 4-7-16,0 1-3 15,3 0 1-15,3 3 4 0,3 2 3 16,3 0-5-16,6-5-2 15,3 0 2-15,3-6 3 16,3-4 1-16,3-4 2 16,0-7-2-16,3-3 0 15,-3-3-6-15,-3-4-1 16,0-20 1-16,-3 3 0 16,-4-2 1-16,-2 0 2 15,-6-1 1-15,-2 6 3 16,-1-3 1-16,-3 9 3 15,3 4-3-15,3 6-2 0,3 8-5 16,0 5-2-16,0 10-2 16,6 9 0-16,3 12 0 15,2 12 3-15,4-1 0 16,3-5 1-16,3-2-55 16,3-6-54-1,3-8 25-15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4:38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5381 8194 52 0,'0'0'19'0,"0"3"-10"0,2-1-11 0,-2-2 6 16,0 0-3-16,0 0 2 15,0 0-4-15,0 0 0 16,3 3 1-16,0 0 2 15,-3-3 3-15,3 2 2 16,-3-2 3-16,0 0 1 16,3 3-1-16,0 0-1 15,3-1-1-15,0 1 0 16,0 0-4-16,3-3-1 16,3 0-1-16,0 0-2 15,0 0 3-15,0 0 0 16,0 0-1-16,3 0-2 15,-1 2 1-15,4 1 1 16,-3-3-1-16,3 3 2 0,3-1-4 16,0 1 0-16,0-1-1 15,2-2 0-15,-2 0 2 16,0 0 2-16,3 0 1 16,0 0 3-16,2 0-1 15,1 0 2-15,3 0-6 16,0 0-1-16,-3 0 0 15,-4 0 2-15,1 0-3 16,-3 3 0-16,0 0 3 16,-3-3 1-16,0 0-1 0,-1 0-2 15,1 2 1 1,0 1 1-16,0-3-1 16,3 0 2-16,-3 0 0 0,3 0-4 0,-4 0 1 15,1 0-2-15,3 0 0 16,6 0 2-16,-3 0 0 15,2 0 0-15,1 0 0 16,0 3 0-16,-3-3 2 16,-3 0 1-16,0 2 3 15,-1-2-3-15,1 0 0 16,0 0 1-16,0 0 0 16,3 0-2-16,0 3 1 15,-1-3-4-15,4 0 0 0,-3 0 1 16,3 0 2-16,0 0-1 15,2 0-1-15,1 0-2 16,0 0 1-16,0 0 1 16,-4-3 0-16,1 3 0 15,0 0 2-15,0 0-1 16,0 0-1-16,-1 0 3 16,1 0 0-16,3 0-4 15,0 0-1-15,-4 0 1 16,-2 0 0-16,3 0-2 15,3 0 2-15,3 0 3 16,-1 0 1-16,1 0-4 16,-3 0 1-16,3 3 0 15,-4-3 0-15,1 0 0 16,0 0 2-16,0 0-1 0,2 0-1 16,-2 0 1-16,0 0-1 15,0 0-3-15,2 0 2 16,10-3 1-16,0 1 2 15,-4-1-1-15,-2 0 2 16,-6 3-4-16,0 0-2 16,2 0 4-16,1 0 1 15,0 0 0-15,-3 0-2 16,2-2 1-16,-2-1-1 16,3 0-3-16,0 1 2 15,2-1 1-15,1 3 2 16,0-2-1-16,-3-1-1 15,-7 3 1-15,1 0-1 16,0 0-3-16,-9 0 0 0,-3 0 2 16,5 0 0-16,-2 0 3 15,6 0 1-15,-3 0-1 16,3-3-2-16,-3 3 1 16,5-2-1-16,-2 2 0 15,9-3 2-15,-6 0-3 16,6 3 0-16,-4 0 1 15,4 0 0-15,-6 0 0 16,6 0 0-16,-7 0-3 16,7-2 2-16,-6 2 1 0,3-3 2 15,-4 3-1 1,7-3-1-16,-6 1 1 0,9 2-1 16,-7 0-3-16,7 0 2 15,-6 0 1-15,3 0 2 16,-4 0-1-16,4 0 2 15,-6 0-2-15,9-3-1 16,-7 3 1-16,4-3-1 16,-6 1 0-16,6-1 2 15,-6 1 1-15,5-1 1 16,-2 0-2-16,6 1 1 16,-6-1-7-16,5 0 1 15,-5-2 3-15,6 5 4 16,-7 0-1-16,7 0-2 0,-6 0 0 15,0 0-1-15,-3 0-5 16,-1 0 1 0,-2 0 4-16,0 0 4 15,-3 0-1-15,3 0-2 0,-4 0 0 16,1 0-1-16,-3 0-14 16,-3 0-3-16,-3 0-40 15,-9 0-28 1,0 0 30-16</inkml:trace>
  <inkml:trace contextRef="#ctx0" brushRef="#br0" timeOffset="1">5321 8366 32 0,'0'0'13'0,"3"5"-6"0,0-7-4 0,-3 2 4 16,3 0-3-16,3 0-3 15,0 0 0-15,0 0 1 16,0 0-1-16,0 0 2 15,0 0 7-15,0 0 3 16,3 2-4-16,2-2-1 16,1 0-4-16,3 0-3 15,6 0 4-15,-3 0 1 16,0 3 2-16,-3-3 0 16,2 3-2-16,-2-3-1 15,0 2-3-15,0 1 1 16,0 0-2-16,0-1 2 15,0 1 0-15,0 0 3 16,0-3-3-16,-1 2-2 16,1 1 0-16,0-3-1 15,-3 0 0-15,0 3 2 0,-3-1-1 16,0 1 2-16,0-1-2 16,0 1 2-16,0 0 0 15,3-3 3-15,-1 0-5 16,4 0-1-16,3 0 0 15,6 0 2-15,0 0 1 16,0 0 3-16,-1 0-5 16,-2 0-1-16,-3 2 0 15,-3-2 0-15,0 3 0 0,0 0 2 16,-3-3 1-16,3 2-1 16,-3-2 1-16,-1 3-2 15,4 0-1-15,0-3 1 16,3 0-1-16,-3 0 0 0,0 0 0 15,3 0 2-15,-3 0 1 16,2 0-1-16,1 0 1 16,3 0-2-16,9-3-1 15,0 0 1-15,-1 3-1 16,1 0 0-16,-3 0 2 16,0-2 1-16,-3 2 1 15,-1 0-5-15,1 0 1 16,3 2 0-16,0-2 2 15,0 0-1-15,-1 0-1 16,1 0 1-16,0 0-1 16,0 0 0-16,-1 0 0 0,1 0 0 15,0-2 2-15,0 2-1 16,0 0-1-16,-1 0 1 16,-2 0-1-16,-3 0 4 15,0 0 2-15,3 0-2 16,0 0-1-16,-1 0-1 15,4 0-2-15,0 0 1 16,3 0 1-16,-6 0-1 16,-1-3 2-16,1 0-4 15,0 3 0-15,3-2 1 16,0 2 2-16,-1 0-3 16,1 0 0-16,6 0 1 0,-6-3 0 15,-4 3 0-15,-2 0 2 16,3 0-1-16,0 3-1 15,3-3 1-15,-1 0-1 16,1 0 0-16,3 0 0 16,-6 0 0-16,0-3 2 15,2 0-3-15,1 1 0 16,6-1 1-16,3 3 2 16,-1-2-3-16,-2 2 0 15,-3-3 1-15,-3 0 0 16,5 3 0-16,-2-2 2 15,3-1-6-15,0 0 1 16,-4 1 3-16,-2-1 4 0,-3 0-1 16,0 1-2-1,3-1-3-15,5 0 1 16,4 1 1-16,0 2 0 0,0 0 0 16,-4 0 2-16,-5-3-3 15,6 0 0-15,0 1 1 16,-13 2 0-16,-2 0 0 15,3 0 0-15,-3 0 0 16,6-3 0-16,-3 1 0 16,5-1 0-16,-2 0 0 15,9-2 0-15,-6 0 0 16,8-1 0-16,-2 4 0 0,3-1 2 16,-3 0-1-16,5 1-1 15,-5-1-2 1,0-2-1-16,-6 0 2 0,5-1 2 15,-5 4 0-15,9-1 2 16,-6 0-2-16,8 1-1 16,-5-1-2-16,3 0 1 15,-3 3-1-15,5-2 0 16,-5-1 4-16,6 0 1 16,-7 1-1-16,4-1-2 15,-6 1 1-15,12-1-1 16,-7 0-3-16,13 3 2 15,-9 0 1-15,8 0 0 16,-8 0 0-16,9-2 2 16,-10 2-1-16,-2-3-1 0,-3 3-2 15,-3-3 1-15,-7 3 3 16,1-2 1-16,-6-1-15 16,0 0-6-16,-3 1-57 15</inkml:trace>
  <inkml:trace contextRef="#ctx0" brushRef="#br0" timeOffset="2">5425 9311 56 0,'27'0'22'0,"-12"-3"-12"0,9 3-5 16,-12 3 6-16,2-1-2 16,7 1 0-16,3 0-5 15,6-1-1-15,0-2 3 0,2 0 1 16,4 0-1-16,6 0 1 15,5 0-4-15,1 0 0 16,0 3 1-16,2 0 2 16,4-3-1-16,-4-3 2 15,1 3-4-15,3-3 0 16,2 1-1-16,4 2-2 16,-10 0 1-16,4 2-1 15,-1-2 2-15,1-2 1 16,3 2-4-16,5-3 1 15,4 3-2-15,-7 0 0 16,1 0 4-16,-1 0 1 16,1 0-4-16,-4-3 1 15,10 3 2-15,-1 0 1 16,-2 0-1-16,-4 0 1 16,1 0-2-16,-1 0 2 0,1 0-2 15,-1-2-1-15,7 2 1 0,-1-3-4 16,-8 3 2-16,-4 0 1 15,4 0 2-15,6 0 1 16,-10-3 1-16,16-2-5 16,-1 2 1-16,0 1 0 15,-8-1 0-15,-3 1 2 16,-1-1 1-16,1-2 3 16,-1-1 1-16,7 1-1 15,8 2 1-15,-2 1-6 16,-13-1-1-16,4 0 0 15,-22 3 0-15,-5 0 0 0,12-2 0 16,-6-1 0-16,17 3 0 16,-8 0 0-16,5 0 0 15,-5 0 0-15,8 0 2 16,-8 0-1-16,15-3-1 16,-10 1 5-16,10 2 4 15,-10 0-5-15,10 0-2 16,-13 0-1-16,7 0-1 15,-6 0 0-15,5 0 2 16,-8 0-1-16,8 0-1 16,-8 0 1-16,2 0 1 15,-8 0-1-15,-3 0 2 16,-6 0-4-16,-4 2 0 0,-2-2-43 31,-12 3-53-31,-3 0 19 0</inkml:trace>
  <inkml:trace contextRef="#ctx0" brushRef="#br0" timeOffset="3">5491 9438 44 0,'3'0'16'0,"3"0"-8"0,2 0-3 0,-2 0 8 16,0 0-5-16,3 0 0 15,3 0-2-15,0 0 1 0,3-3-4 16,0 3-2-16,0 0 2 16,3 0 2-16,0 0 0 15,2 0 0 1,1 0 1-16,0 0 1 0,3 0-1 15,3 0 1-15,5-3-4 16,4 3 0 0,0 0 1-16,-3 0 0 0,-4 0 2 15,4 0 1-15,0 0-3 16,0-2-3-16,2 2 2 16,-2 0 0-16,-3-3 1 15,3 0 2-15,2 1-1 16,1-1 0-16,6 3-3 15,-7 0-4-15,-2 0 1 0,-3 0 1 16,0 0 0-16,-1 0-3 16,1 0 2-16,3 0 3 15,0-2 1-15,-1 2-1 0,1 0-2 16,6 0 3-16,2 0 0 16,4 0-4-16,-3 0-1 15,-4 0 1-15,1 0 0 16,6 0 3-16,-1 0 3 15,4 0 0-15,-6 0 2 16,2 0-4-16,1-3 0 16,3 3-1-16,-1 0-2 15,-2 0 3-15,-6 0 2 16,-1 0-4-16,1 0-3 16,0 0-2-16,5 0 3 15,-5 0 0-15,0 0 3 16,5 0 1-16,4 0 3 0,0 0-3 15,-4 3-2-15,-5-1 0 16,-3 1 1-16,8-1-1 16,-5-2-1-16,6 0 1 15,-7 0-1-15,1 0 0 16,6 0 2-16,2 0-3 16,1 0 0-16,-6 3 1 15,-4 0 2-15,1-1-3 16,3 1 0-16,-1-3 1 15,1 0 2-15,0 0-1 16,2-3 2-16,7 1-2 16,0 2 2-16,-1 0-4 15,-11 2-2-15,-3-2 6 0,-4 0 3 16,4 0-1-16,-15 0 0 16,-3 0-3-16,9 0 1 15,-4 0-4-15,10-2 0 16,-6-1 1-16,12 0 2 15,-7 3-1-15,7 0-1 16,-6 0 1-16,6-2 1 16,-7 2-1-16,7-3-1 15,-6 1 1-15,5 2-1 16,-5 0-3-16,9-3 2 16,-6 3 1-16,14 0 0 15,-11 0 0-15,8-3 2 0,-8 1-1 16,9-1 2-1,-7 0-2-15,4 3-1 0,-9 0 1 16,5-2 1 0,-5 2-3-16,3 0 0 0,-6 0-1 15,-1 0 0-15,-5 0-3 16,-6 2-1-16,-3 1-77 16</inkml:trace>
  <inkml:trace contextRef="#ctx0" brushRef="#br0" timeOffset="4">7007 11123 64 0,'-3'0'24'0,"3"0"-12"0,3 0-14 0,-3 0 6 15,0 3-3-15,0-3-1 16,0 0 3-16,0 0 2 16,0 0 0-16,0 0 0 15,3 3 1-15,0-1 3 16,0 1-4-16,-3-3-1 16,3 3 2-16,0-3 3 15,0 0 2-15,0 0 1 16,3 0-4-16,-3 0 0 15,3 0-5-15,0 0 0 0,0 2-1 16,0 1-2-16,3 0 1 16,0-3 3-16,6 0 2 0,-3 0 0 15,5 0 1 1,-2 0-4-16,6 0-2 0,-3 0 0 16,3 0 1-16,-3 0-1 15,3 2 2-15,-4-2-2 16,7 0 2-16,-6 0-2 15,6 0-1-15,-3 0 1 16,5 0-1-16,-5 0 0 16,6-2 0-16,-6 2 4 15,12-3 2-15,-7 0-2 16,10 1-1-16,-6-1 1 0,3 3 0 16,-4 0-5-16,10-3 1 15,-6 3 4-15,6-2 2 16,-4-1-2-16,4 0-1 15,-6 1-1-15,8-1-2 16,-5 0 5-16,6 1 4 16,-6-1-5-16,-1 3-2 15,-2 0-4-15,0 0 1 16,-6 0 1-16,8 0 2 16,-5 0-3-16,3-2-2 15,-3-1 4-15,2 0 3 16,-5 1-3-16,9-1-3 0,-6 0 1 15,8 1 2-15,-5-1 0 16,3 0 2-16,-7 1 0 16,7 2 1-16,-9 0 0 15,9 0 0-15,-7 0-2 16,7 0-2-16,-6 0 1 16,3-3-1-16,-4 3 0 15,7-3 2-15,-6 1-1 16,6 2 2-16,-7 0 0 15,4 0 3-15,-6 0-5 16,0 0-1-16,-3 0 0 16,-1 0 0-16,-5 0 0 15,6 0 2-15,-6 0-1 16,6-3-1-16,-6 1 1 16,-1-1-1-16,1 3 0 0,-6 0 0 15,0 0-47-15,-3 0-18 16,-3 0-18-1</inkml:trace>
  <inkml:trace contextRef="#ctx0" brushRef="#br0" timeOffset="5">14297 14013 96 0,'-3'-3'38'0,"3"3"-20"0,3 0-8 0,-3 0 14 15,3 0-11-15,0 0-2 16,3 0-5-16,-3 0-1 16,6 0-3-16,-3 0 3 0,6 0 1 15,-3 0 0-15,2 0 1 16,1 0-2-16,6 0 2 16,-3 0 0-16,6 0 1 0,-3 0-2 15,9 0 1-15,-4 0-4 16,7-2-2-1,-3-1 4-15,12 0 4 0,-7 1-3 16,10-1-1-16,-6 0 0 16,8 1-1-16,-5-1 4 15,9 0 3-15,-10 1-9 16,13-1 0-16,-9 0-2 16,14 1 2-16,-11-1-3 15,9 1-2-15,-10-1 4 16,10 0 3-16,-10 1-1 15,7 2-2-15,-6 0-3 16,11-3 1-16,-8 3 1 16,2 0 2-16,-5 0 1 15,6 0 1-15,-7 0-5 0,7 0 1 16,-9 0 2 0,8 0 3-16,-11 0-2 0,6 0 0 15,-10 0 3-15,4 0 1 16,-6 0-3-16,2 0-1 15,-5 0-1-15,0 0-2 16,-6 0 1-16,0 0 1 16,-7 0-3-16,-2 3 0 15,0-3-26-15,-3 2-11 16,-3-2-36-16,-6 3-42 16,-3 0 35-1</inkml:trace>
  <inkml:trace contextRef="#ctx0" brushRef="#br0" timeOffset="6">14330 14153 84 0,'0'-10'33'0,"0"10"-18"0,6 13-9 0,-3-11 9 15,0 1-2-15,0 0 0 16,3-1-1-16,-1 1 0 16,4 2-2-16,0 1 1 15,3-4-4-15,-3 1-2 16,6 0-2-16,0-1 4 0,6-2 3 0,-3 0-1 15,5-2 2-15,-2-1-4 16,6 0 1-16,-3 1-1 16,12-1 1-1,-7 0-4-15,10 3-1 0,-6 0-1 16,3 0 1-16,-7 0-2 16,10 0 2-16,-6 0-2 15,5 0 2-15,-5 0-2 16,6-2-1-16,-3-1 1 15,5 0 1-15,-5 1 1 16,3-1 1-16,-7 0-2 16,7 3-2-16,-6 0 1 15,6 3 1-15,-7-3-3 0,7-3 0 16,-6 1 1 0,2-1 0-16,-2 0 2 15,6 1 1-15,-6-1-4 0,5 1 1 16,-5-1 0-16,3 3 2 15,-6 0-1-15,2 0 2 16,-5 0-2-16,6 0-1 16,-6 0 1-16,8 0 1 15,-8 0 3-15,3-3 4 16,-3 1-4-16,2-1-1 16,-2 3-2-16,3-3 1 15,-3 3-2-15,3-2 2 16,-4 2-2-16,1 0-1 15,-3 0-2-15,-3-3 1 0,-3 3-1 16,-3-3-2-16,-4 1-30 16,1-1-15-16,-3 0-46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5:10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19004 14870 200 0,'-9'-19'77'0,"9"11"-42"0,0-2-43 16,0 4 12-16,0-2 0 15,-3-2 5-15,-6-6 6 16,-5-11 5-16,-4 1-10 16,0-6 1-16,-6 0 0 0,-6-10 0 15,-11-6 1-15,-7 1-2 16,-3 2-1-16,-5 0-5 15,-7-3-3-15,1 6 0 16,-10 0-1-16,1 2 0 16,-1 3 0-16,-8 0 2 15,3-3 1-15,-7 3-1 16,-5 8-2-16,0 3 1 16,-4 2 1-16,4 3-3 15,-9-1-2-15,-3 4 4 0,-3 2 1 16,5 3-3-16,1 0-1 15,0 2 1-15,3 3 2 16,2 3-2-16,4 2 0 16,-3 3-1-16,-3 5 0 15,-1 6 2-15,-2 5 0 16,3 5-3-16,-3 3 0 16,-1 10 2-16,7 3 0 15,0 3-2-15,5 5 2 16,4-3 1-16,-3 3 2 0,-24 19-1 15,6 12-1 1,8-1 1-16,1 1-1 0,3 1-3 16,5 0 2-16,10 2 1 15,0 6 0-15,8-6-3 16,7 3 2-16,2 3 3 16,-2 2 1-16,2 6-1 15,1 7-2-15,5-4-2 16,9 1-1-16,4 12 2 15,8-3 0-15,3-3 1 16,15 0 0-16,3 0 2 16,6-5 1-16,9 3-1 15,3-6-2-15,3 6 1 16,6-4-1-16,6 1 0 16,6 0 0-16,3-5 0 0,14 5 2 15,7-3-3 1,-1-2 0-16,7-9 3 0,0 4 1 15,5-1-4-15,1-8 1 16,2-5 2-16,-2-10 1 16,-4 2-4-16,7-8 1 15,-4-8 2-15,7-2 3 16,8-3 0-16,0-11 0 16,4-2-3-16,-1 3-2 15,9-4 1-15,10-4-1 16,-7-3 2-16,-3-8 1 15,-3-6-1-15,-2-2-2 0,2-3 3 16,0-5 2-16,-8-18 0 16,11-1 2-16,-3 6-2 15,7-8 2-15,2 2-6 16,3-7-1-16,-3-1 2 16,4 6 1-16,5-3-4 15,-3-5 1-15,-3 0 0 16,-5 0 2-16,-4 3-1 15,12-3 2-15,-9-1 0 16,1-14 1-16,-4 9-2 16,0-7-2-16,9 2-2 15,-11-5 1-15,8-10 1 16,-3-1 2-16,-5 8 1 16,5-10 1-16,-9 0-5 15,4-3 1-15,-1-2 0 0,0-9 0 16,6-5-3-16,-5-15 2 15,-10-6-1-15,6-5 0 16,-11-11 2-16,-7-2 2 16,-8-6 5-16,-9 3 6 15,-13-8 8-15,-14 2 5 16,-15-4-12-16,-15 2-3 16,-15 0-18-16,-20 0-8 15,-7 13-1-15,-8 0-1 16,-13 6-32-16,-5 10-13 15,-21-3-76-15</inkml:trace>
  <inkml:trace contextRef="#ctx0" brushRef="#br0" timeOffset="1">10378 14867 244 0,'-36'-45'90'0,"25"24"-48"0,-31-29-45 16,21 31 19-16,-18-10-10 16,-14-19-1-16,-16-5 9 15,-8-5 2-15,-3 3-7 16,-13-4 6-16,-2 1 2 0,-9 0-5 16,-6-3-2-16,-6 6-8 15,-15 10-1-15,-6 2-3 0,-9 11 0 16,-9 11 2-16,-9 5 0 15,-2 11-5-15,2 3 1 16,3 2 2-16,6 10 1 16,1 11 1-16,-1 6 0 15,3 7-3-15,-3 16 0 16,-2 14-1-16,-4 21 3 16,3 10-2-16,3 8-1 15,12 11 3-15,9 5 0 16,15-5-2-16,9 2 0 15,9 14-1-15,15 2 3 16,11 6-2-16,16 15 1 16,11 8 0-16,12 14-2 15,16-3 3-15,17 3 0 0,15-1 1 16,14-7 0-16,22 2 0 16,11-2 0-16,13-16-3 15,14 0 2-15,36 21 3 16,0-16 1-16,9-3-4 15,9 1 1-15,3-4 0 16,6-20 0-16,9-6 0 16,5-15 2-16,13-24-6 15,3-33-1-15,17-17 4 16,3-30 2-16,19-26 3 16,2-21 0-16,9-6 2 15,-6-23 1-15,1-6 1 16,-10-10 0-16,-6-3 0 0,1-16 0 15,-10-16-4-15,1-2-3 16,-10-9-3-16,-8-17-1 16,-19-14-3-16,-14-11 1 15,-24 6 5-15,-27-22 4 16,-23-15 5-16,-19-19 2 16,-20-13 3-16,-27-16 2 15,-30-3 4-15,-20 16 2 16,-25 22-11-16,-26 18-7 15,-27 34-9-15,-24 29-2 16,-12 19-13-16,-15 29-2 16,-11 27-37-16,-19 34-16 0,-23 29-54 15</inkml:trace>
  <inkml:trace contextRef="#ctx0" brushRef="#br0" timeOffset="2">8545 1402 296 0,'-6'6'112'0,"12"9"-60"0,3 25-63 0,-4-16 16 16,7 16-6-16,3 5 2 16,-3 5 4-16,0 3 2 15,-3-8-3-15,0 5-3 0,0-8 2 16,-3-2-4-16,3-13 0 15,-3-1-61-15,6-13-25 16,5-7-25 0</inkml:trace>
  <inkml:trace contextRef="#ctx0" brushRef="#br0" timeOffset="3">8851 1439 256 0,'-6'-5'96'0,"9"8"-52"0,3 7-58 15,0 4 14-15,0 4 7 16,3 22 9-16,0 5 2 16,0 10-1-16,3 3-9 15,0-2-3-15,0 0-1 0,-1-6-2 16,1-3-2-16,0 4-35 16,-3-6-14-16,0-6-68 15</inkml:trace>
  <inkml:trace contextRef="#ctx0" brushRef="#br0" timeOffset="4">8420 2381 216 0,'-6'8'82'0,"12"5"-44"0,3 14-49 0,5-1 13 16,4 6 2-16,9 5 7 15,9 3 4-15,20 0 3 16,7-6-10-16,8-5 4 0,10-10 2 0,14-22 4 16,6-18 1-1,0-14 1-15,-5-12 2 0,-7-14-8 16,-9-11-1-16,-8-2-5 15,-19 3 0-15,-26-1-18 16,-12 6-6-16,-9 11-104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5:19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6711 8541 72 0,'-3'0'30'0,"3"0"-16"0,0 0-6 0,0 0 11 15,0 0-7-15,0 0 1 16,6 0-6-16,0 0-2 15,0 0-2-15,3 0 0 16,3 0-2-16,3 0 2 0,0 0-2 16,2 2 2-16,1 1-2 15,3 0 2-15,6-1 0 16,3 4 1-16,5-4 0 16,10-2 0-16,12 0 0 15,8 0 2-15,3 0-3 16,4 0 0-16,5 0 1 0,1-2-2 31,2 2-2-31,9-6 5 16,-5 6-3-16,8-2 1 15,-9 2-1-15,10-3-2 16,-13 3 1-16,6-3 1 16,-8 3-1-16,5-2 4 15,-9 2-3-15,4-3 1 0,-10 3-1 16,4 0 7-16,-7 3-5 0,1-3 5 15,-7 0-5-15,-2 0 5 16,-7 0-6-16,-2-3 8 16,-3 3-7-16,-4-3 5 15,-5 6-5-15,-6-3 0 16,-3 0-2-16,-7 0 3 16,-2 0-3-16,-3 0-5 15,-3 0 1-15,-6 0-63 16,3 0 36-16,-3 0-77 15,3 3 61-15</inkml:trace>
  <inkml:trace contextRef="#ctx0" brushRef="#br0" timeOffset="1">10009 8520 68 0,'0'0'27'0,"0"0"-14"0,3 0-11 15,-3 0 11-15,0 0-8 0,3 0 4 16,3 0-5-16,6 0 9 15,6 0-7-15,6 0 8 16,2 2-8-16,13-2 8 16,6 3-8-16,11-3 5 15,1 3-6-15,14-3 4 16,-5 0-5-16,14 0-2 16,-6 0-1-16,13 0 3 15,-10 0-2-15,-8 0 1 16,-13 0-1-16,-2 0-2 15,-7 0 1-15,1 0-1 16,-3 0 0-16,-1 0 0 16,-5 0 0-16,0 0-7 15,-7 2 4-15,-2-2-65 16,-3 3 38-16</inkml:trace>
  <inkml:trace contextRef="#ctx0" brushRef="#br0" timeOffset="2">13302 8524 36 0,'6'0'13'0,"-6"0"-6"0,20-4 0 0,-12 0 14 16,3 8-12-16,4-4 3 16,2 0-8-16,3 0 0 15,3 0-2-15,6-4-2 16,-1 2 1-16,10-2-1 15,-3 4 0-15,7-4 4 16,4 8-2-16,6-4 4 16,-4 4-4-16,13-4-1 0,5 0 4 15,0 2 1-15,0 2 2 16,0-4 2-16,0 0-3 16,-1 0 1-16,5 0-3 15,-2 4 0-15,-1-4-3 16,-5 3 1-16,-1-3-2 15,-1 0 2-15,0 0-2 16,0 0 2-16,1 0 2 0,-4 0 2 16,-2 0-1-16,-1 0-1 15,1 0-1-15,4 0 0 16,2 0-2-16,7 0-2 0,-1 0 3 16,-4 0-4-16,3 0 0 15,-3 0 1-15,6 0 0 16,5 0 0-16,1 3 2 15,-3 1-1-15,-1-1 2 16,1 1-2-16,3-2-1 16,0 2 1-16,16 2-1 15,-8 2 2-15,-5 2 1 16,-9-3 1-16,-1-1 0 0,1-2-2 16,0 3 1-16,-3-1 4 15,-3 2 4-15,-2-2-4 16,-7-2-2-16,3-4-2 15,-3 0 0-15,4 0-2 16,2 0-1-16,-2 2 1 16,-4 2-1-16,1 0 0 15,-3-1 2-15,-1-3-1 16,-2 0-1-16,-1 0 1 16,10 0-1-16,-4 0-3 15,-2 0 2-15,0 0 1 16,-4 0 2-16,-2-3-1 0,5-1-1 15,2 0 1 1,-1 2 1-16,2-2 1 0,0 4 3 16,-2-4-3-16,-6 4-2 15,0 0 2-15,-1-2 2 16,7-2-2-16,-9-3-2 16,6 1 0-16,6 2-1 15,-4 4-3-15,-2 0 2 16,2 0 1-16,-2 0 2 15,2-4 3-15,-1 2 2 16,-4-2-3-16,-1 0-3 16,1 1 0-16,-2 0 1 15,-8 3 1-15,-4 0 1 16,-3 0-5-16,6 3 1 0,-10 0-57 31,1 1 30-31,-3 0-83 16,0-2 62-16</inkml:trace>
  <inkml:trace contextRef="#ctx0" brushRef="#br0" timeOffset="3">19458 8542 72 0,'-9'3'27'0,"9"-3"-14"0,3 0-15 16,-3 0 54-16,0 3-22 15,0-3-9-15,0 5-8 16,0-5-5-16,-3 2 2 15,3-2-5-15,0 0-1 0,0 0 2 16,0 3 1-16,0-3 3 16,0 0 6-16,0 3 4 15,0-1 1-15,-3 1-1 16,3 0-6-16,0-3-1 16,-3 2-2-16,3-2 3 15,0 0-5-15,0 0-1 16,0 0-4-16,0 0-1 15,0 0 5-15,3-2 3 0,0-1-9 16,3-2 0-16,0-3-4 16,3 0 0-16,0-3 4 15,5-2 3-15,1 2-4 16,6-4-3 0,-3-1-2-1,0 5 3-15,0 1 0 16,-3 2 1-16,5 0 0 15,-5 2 0-15,3 1 0 16,-3 2 0-16,0 1-3 16,0 2 2-16,0 2 3 15,3 4 1-15,-7-1-6 16,10 6 0 0,0-1 3-16,-3 1 0 0,3-1 0 15,-3 1 1-15,-3 0-1 16,-1-4 0-16,1 1 2 15,0-5-1-15,6 0 2 16,0-3-2-16,0-6-1 16,-3 1 3-16,2-3 0 15,1-2-1-15,0-1-2 16,0 0 1-16,0 1 1 16,-3 2-1-16,2 0-1 15,-2-5-2-15,0 10 1 16,0-2-1-16,6-3 0 15,3 5 0-15,-9 1-2 0,5 4 3 16,1 4 0 0,3 1 1-16,0 1 2 15,-3 0 1-15,-1 0-4 16,4 0 1-16,-6 0-2 16,-3-3 0-16,3 1 6 15,-3-4 2-15,2-2-2 16,1 0-3-16,3-2 2 15,-3-4 0-15,6-1-4 16,5-4 1-16,-5-2 0 16,0 5 0-16,0-3-3 0,-9 1 2 15,5 4 3-15,-5-2 1 16,9 6-4-16,-15 2-1 16,6 0 1-16,-3-3 2 15,3 8-2-15,-4 1-2 16,4 2 2-16,-3 0 2 15,3-1 0-15,0 4-1 16,3 0-2-16,0-1 1 16,-1 3 3-16,1-2 3 15,0-3-2-15,6 0 0 16,-6-3-1-16,3-5 1 16,-1-2-2-16,1-1 2 15,3-2 0-15,0-3 3 16,5 0-5-16,4-11-1 31,-3 3-2-31,0-2-2 0,-9 5 3 31,2 5 0-31,-2 0-4 16,0 2 3-16,0 1 1 16,0 2 1-16,2 6 2 15,1 2-1-15,0 6-1 0,0 0-2 16,-3-1 4-1,-1 1-2-15,1-1 3 16,3 1-2-16,6-3 2 0,-4-3-4 16,-5 0 0-16,3-5 3 15,0-2 1 1,0-1-1-16,2-2 1 0,-2 0-2 0,3-6-3 31,0 0 1-31,-1-2-1 16,1 3 0-16,3-6 2 15,0 2 0-15,5 4 0 16,-5 5 0-16,-3 2 4 16,3 6-2-16,-4 2 4 15,-2 3-4-15,3 2 4 16,-3 1-4-16,0 0 1 16,2 2-1-16,4-3-2 15,-3 1 1-15,0-3 1 16,-4 3-1-16,4-6 4 15,-6 3-3-15,6-8-1 16,2 2 0-16,-2-7-1 16,0 0 0-16,0-6-5 15,0 1 3-15,5-1-3 16,-2 3 2-16,0 0 0 16,5 3 1-16,-5 0 6 15,3 5-2-15,0 2 4 16,-1 4-4-16,-2-1-40 15,0 3 20-15,-3-3 146 16,-1 0-69-16</inkml:trace>
  <inkml:trace contextRef="#ctx0" brushRef="#br0" timeOffset="4">19711 8735 104 0,'-6'-5'41'0,"6"8"-22"0,-3-6-7 0,3 3 13 16,-3 0-5-16,-3 0 1 0,-3 3-6 15,-3-1-1-15,0 6-8 16,-3 3-4-16,-3 13 1 0,-2 2 2 16,-1 9 4-16,0 4 2 15,3 9 3-15,3 2-9 16,9 3-3-16,6-3-7 15,9-2 1-15,6-6 2 16,6-7 1-16,6-6-4 16,5-5-1-16,4-6-24 15,3-2-10-15,-4-5-34 16</inkml:trace>
  <inkml:trace contextRef="#ctx0" brushRef="#br0" timeOffset="5">19785 9026 104 0,'-6'6'41'0,"0"15"-22"0,12 8-11 16,-3-21 26 0,0 8-1-16,-3 0-13 15,0 0-6-15,3-1-9 16,0-1-2-16,-3-4 1 0,0 1 6 16,0-3 6-16,0-11-2 15,0 6 0-15,0-6-2 0,0-2 2 16,0-3-7-1,3-5-4-15,3-6-5 0,0-2 1 16,3 0 1-16,3 2 0 16,0 1 0-1,0 2 0-15,0 5 0 0,-1 3 0 16,4 6 0-16,0 2 0 16,3 8 2-16,-3 8 3 15,-3 5 7-15,-6-3 2 16,3 1-7-16,-3-6-2 15,-3 5-3-15,3-4-2 16,0-4 1-16,-3-2 1 16,11-13-56-1,1-3-59 1</inkml:trace>
  <inkml:trace contextRef="#ctx0" brushRef="#br0" timeOffset="6">20151 9016 136 0,'-6'0'52'0,"3"2"-28"0,0-2-15 16,0 3 16-16,0 0-5 15,-3 7 0-15,0 9-5 16,1 2-1-16,-1 0-8 16,0 0 0-16,6 3 1 0,3-5-3 15,6 5-1-15,5-9 1 0,4 1 0 16,3-5 0-1,3-3 2-15,3-8-1 16,-6-3 2-16,-4-5-2 0,-2 0 2 16,-6-2 0-16,-6-4 1 15,-9-1-2-15,-6-7 1 16,-3 7-2-16,1-1 2 16,-4-3-9-16,0 6 0 15,3 0-22-15,6-1-9 31,6 1-74-15</inkml:trace>
  <inkml:trace contextRef="#ctx0" brushRef="#br0" timeOffset="7">20377 8833 168 0,'-8'-5'63'0,"8"8"-34"0,3 5-25 0,-3-6 15 0,0 6 4 16,-3 5 6-16,0 9-12 16,3 4-4-16,0 6-8 15,3 2-4-15,0 3 0 0,-1-2-1 16,1-4 2-16,3-7-3 16,0 0 0-16,0-6-39 15,-3-2-15-15,6-5-37 16</inkml:trace>
  <inkml:trace contextRef="#ctx0" brushRef="#br0" timeOffset="8">20235 8971 252 0,'-9'-5'96'0,"21"7"-52"0,5-4-40 0,-8-4 21 15,6 1-14-15,6-3-1 16,3 0-11-16,6 3-1 16,-1 0 0-16,1 2-12 0,-3 0-6 15,0 3-38-15,0 0-17 0,-1 0-19 32</inkml:trace>
  <inkml:trace contextRef="#ctx0" brushRef="#br0" timeOffset="9">20997 8947 116 0,'-9'-3'44'0,"0"3"-24"0,0 0-10 0,3 0 12 15,0 0-4-15,-3 3 0 16,-6 2-10-16,0 3-3 16,-3 11-3-16,0 2-2 0,1 0 1 15,5 3-1-15,3 0 2 16,3 2-1-16,3-2-1 15,9 0 5-15,-3-6 1 16,12-4 4 0,0-4 1-16,-1-5 1 15,1-10-2-15,0 0 1 0,-3-6-4 16,0-7-2 0,-3-9-2-16,-3 1 0 0,-3-3-2 15,-3 0-1-15,0-3 1 16,-3 3 1-16,-6-11-3 15,-6 11 0 1,9 5 1-16,-6 3 0 16,9 8 0-16,-6 2 0 15,9 11 0-15,-3 0 0 16,3 8 0-16,0 3 0 16,6 7 2-16,0 6 3 15,0 5 4-15,0 11-2 16,3 5-2-16,0-8-2 15,3-3-3-15,0-2 3 0,3-6 0 16,0-4-15-16,-1-1-6 16,1-11-51-1,0-4-57-15,-3-9 32 16</inkml:trace>
  <inkml:trace contextRef="#ctx0" brushRef="#br0" timeOffset="10">21101 9011 148 0,'0'0'57'0,"3"2"-30"0,0 1-21 0,0-1 15 0,3 4-2 16,3 2 3-16,5 5-6 15,4-5-1-15,0 2-9 16,3-7-4-16,-3 8-1 0,-3-11-1 15,3 5 0-15,-3-8 2 16,-1 1 3-16,-2-6-2 16,-3 0 0-16,-6 0 1 15,-3 0 2-15,-3-3-5 16,-3 1-1-16,-3-1-2 16,-3 3 0-16,-2 3 2 15,-4 2 0-15,-6 3-5 16,3 3 1-16,-3 2 4 15,6 3 4-15,3 0 3 16,4 13 1-16,2-2-2 16,6-1-1-16,3-2-3 0,6 3 1 15,3-1 0-15,8-2 1 16,4-3-2-16,3 1-2 16,0-1-24-16,0-8-9 15,2-5-49 1,4-3-40-16,0 1 44 15</inkml:trace>
  <inkml:trace contextRef="#ctx0" brushRef="#br0" timeOffset="11">21568 8844 132 0,'-3'-19'52'0,"3"-2"-28"0,-9 11-6 16,6 10 20-16,-3-3-1 15,-3 0 2-15,-3 1-12 16,-2 2-5-16,-1 0-12 16,0 10-2-16,0-2-1 0,0 8-1 15,3 0 1-15,3 5-2 16,3 3 0-16,3 5-1 15,0 5 0-15,3 6-2 16,3-3 1-16,3-5-2 16,0-3 2-16,0 0-4 0,0-8-2 15,-3-2-16-15,0-6-5 16,-3-5-30-16,-3-3-10 16,0-2-33-1</inkml:trace>
  <inkml:trace contextRef="#ctx0" brushRef="#br0" timeOffset="12">21262 8997 172 0,'-9'-5'66'0,"12"5"-36"0,-3 0-13 0,0 0 22 16,0 0-13-16,6 0-3 0,5-3-2 15,1 3 1-15,9 0-12 16,0-5-6-16,6 5 0 0,0 0-1 15,2 0 1-15,-2 0-42 32,0 0 21-32,0-3-113 15,-3 3 73-15,-1-2-59 0</inkml:trace>
  <inkml:trace contextRef="#ctx0" brushRef="#br0" timeOffset="13">21669 8952 140 0,'-3'6'52'0,"3"7"-28"0,3 11 0 16,-3-8 22-16,0 7-12 0,0 1-2 16,0-3-17-16,0 3-4 15,0-3-7-15,0-2-3 0,6-3 0 16,-6-6-85-1,3 1 46-15,-3-6-77 16,3 0 65-16,-3-7-8 16</inkml:trace>
  <inkml:trace contextRef="#ctx0" brushRef="#br0" timeOffset="14">21631 8921 208 0,'-18'-6'77'0,"9"6"-42"0,15-2-43 0,-9-1 4 16,6 6-1-16,0-3-59 16,3 0 35-16,6 0-67 15,0 2 54-15,-1 1-1 0</inkml:trace>
  <inkml:trace contextRef="#ctx0" brushRef="#br0" timeOffset="15">21753 8971 164 0,'0'13'63'0,"6"0"-34"0,0 16-16 16,-3-13 19-16,0-2-3 15,-3 1 1-15,0 1-13 16,0-5-3-16,0 2-8 16,0 0-4-16,0-2 1 0,0-3 2 15,0 0-2 1,0 0-2-16,0-3 2 0,0-5 0 15,0-3-4-15,5-2-1 16,-2-6 1-16,0-4-2 0,0-4-1 16,0 1 5-1,6 4-1-15,0-2-2 16,3 1 1-16,-3 1 1 16,0 1 0-16,3 5 2 15,0 0-1-15,0 6 2 0,0 4 0 16,0 4 3-16,-1 1 3 15,-2 7 29 1,-3 2-21-16,6 2 4 16,-3 1-13-16,-3-3-3 15,0-1-3-15,-3-1-6 16,3-1 2-16,-3-5-19 16,0 2 12-16,0-4-56 15,3 2 36-15,-6-8-104 16,0 0 75-16,0-6-53 15,6 1 64-15</inkml:trace>
  <inkml:trace contextRef="#ctx0" brushRef="#br0" timeOffset="16">22080 8963 192 0,'12'0'74'0,"-12"0"-40"0,0 11-27 0,0-6 38 15,3 5-27-15,-3 6 19 16,9 3-22-16,-6 2 3 15,0 3-10-15,0 0-3 16,0-3-3-16,-3 0-17 16,3-3 8-16,-3-2-78 15,3 0 46-15,0-8-93 16,-3 0 75-16</inkml:trace>
  <inkml:trace contextRef="#ctx0" brushRef="#br0" timeOffset="17">22038 8780 268 0,'-3'-5'101'0,"3"5"-54"0,6 3-57 16,-3-3 3-1,6 2 1-15,3-2-58 16,3 0 36-16,0-5-89 15,6 2 65-15</inkml:trace>
  <inkml:trace contextRef="#ctx0" brushRef="#br0" timeOffset="18">22268 8764 184 0,'-3'11'71'0,"3"-11"-38"0,3 42-25 0,-3-26 31 31,0 0-22-31,0 8 10 0,6 2-17 0,-3 6 2 16,5 3-8-16,-5 2 2 15,3-3-3-15,-3-5-37 16,3-5 18-16,0-3-105 16,0-2 66-16</inkml:trace>
  <inkml:trace contextRef="#ctx0" brushRef="#br0" timeOffset="19">22175 8944 236 0,'0'-2'90'0,"0"2"-48"0,9 2-27 16,-6-2 32 0,3 3-27-16,6-3 0 15,3 3-14-15,6-3-3 16,3 0-2-16,-1-3-37 15,1 3 20-15,0-3-99 16,0 3 64-16,0-2-72 16,-3-1 70-16</inkml:trace>
  <inkml:trace contextRef="#ctx0" brushRef="#br0" timeOffset="20">22521 8963 200 0,'0'11'77'0,"0"-11"-42"0,6 23-15 0,-3-12 40 15,2 2-34-15,-2 6 1 16,0 2-17-16,0 0-4 16,0-2-4-16,0-4-35 15,3-1 19-15,-3-4-123 16,0-2 76-16</inkml:trace>
  <inkml:trace contextRef="#ctx0" brushRef="#br0" timeOffset="21">22458 8886 272 0,'-12'-5'101'16,"12"5"-54"-16,3-3-50 0,-3 1 14 16,6 4-9-16,0-2-36 15,3 0 18-15,9 0-108 16,-6 3 69-16</inkml:trace>
  <inkml:trace contextRef="#ctx0" brushRef="#br0" timeOffset="22">22658 8963 156 0,'-6'13'60'0,"6"-13"-32"0,6 24-31 0,-6-11 24 16,2 3-13-16,-2 3 18 15,3 2-14-15,0 0 7 16,0-3-11-16,0-2 6 15,6 0-7-15,6-5 9 16,0-1-9-16,-3-4 7 16,6-4-7-16,-6-4 7 15,9 2-8-15,-4-11 3 16,-5 0-5-16,-12-10 2 16,6 5-3-16,-15-5-4 15,0 3 0-15,-8-3-6 16,-4 5 4-16,0 0-19 15,3 8 13-15,0 0-38 16,3 3 26-16,6-6-79 16,3 8 57-16,6-2-54 15,3 5 56-15</inkml:trace>
  <inkml:trace contextRef="#ctx0" brushRef="#br0" timeOffset="23">22869 8979 160 0,'3'13'63'0,"-3"-13"-34"0,12 19-12 16,-6-6 44-1,0 0-34-15,-3 3 16 16,0 2-26-16,0-2-2 0,-3-2-10 0,0-4-1 16,0 1-2-16,0-6 3 15,0 3-3-15,0-5 4 16,0-1-4-16,0-12-7 15,6-1 2-15,-6-10-5 16,3 2 4-16,-1-4 2 16,7 7 2-16,0-3 0 15,3 6 0-15,6 0 8 16,0 7-4-16,-3 1 12 16,0 13-9-16,-3 0 7 15,0 3-7-15,-1 4 2 16,4 4-5-16,-3-1 2 15,0-2-3-15,-6-2-6 16,0-4 1-16,3 1-41 16,-3-1 24-16,-3-4-89 15,3 2 60-15,-3-6-78 16,0 3 73-16</inkml:trace>
  <inkml:trace contextRef="#ctx0" brushRef="#br0" timeOffset="24">23330 8939 212 0,'9'-8'79'0,"-9"8"-42"0,9-2-12 0,-9-1 54 31,0 6-44-31,-3-3 28 0,3 2-37 15,-6 1 3-15,-3 2-17 0,0 0-3 16,-3 3-5-16,-2 0-7 16,5 3 1-16,0-3-8 15,3 5 6-15,3-2-3 16,3 2 4-16,6 5 2 16,6 1 1-16,-1 2 0 15,1-2 0-15,3-1 4 16,-3-2-2-16,-6 0 8 15,-3-3-6-15,-9 0 8 16,3 1-8-16,-9-7-10 16,-3 1 3-16,3-5-44 15,1 0 27-15,-7-6-94 16,6 3 64-16,0-8-105 16,3 3 88-16</inkml:trace>
  <inkml:trace contextRef="#ctx0" brushRef="#br0" timeOffset="25">23452 8688 176 0,'-3'-3'66'0,"3"3"-36"0,3-3-15 0,-3 1 29 15,0 4-24-15,6-2 1 16,-3 3-13-16,6 2 10 16,3 6-10-16,0 2 18 15,3 3-14-15,0 5 18 16,0 3-17-16,8 18 15 15,-2 3-15-15,-9 8 17 16,-3-2-17-16,-12 4 13 16,0-5-15-16,-12-2 6 15,0-8-10-15,-8-3-35 16,2-5 15-16,0-6-121 16,0-2 74-16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6:07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11947 10425 132 0,'-6'-8'52'0,"-6"8"-28"0,6-3-11 0,12 3 19 16,-9 0-1-16,0 0 2 0,3 3-14 15,-3-3-4-15,0 2-9 16,3 4-2-16,0 2 2 0,-3-1-3 15,0 9 0-15,0 11 1 16,0-3 2-16,0-3-3 16,0 3 0-16,3-3-1 15,0-5 1-15,0-3 2 16,3-3 2-16,-3-2-1 16,0-2-1-16,0-1 5 15,0-5 4-15,3-3-5 16,-3-5-1-16,3-2-2 15,0-6 1-15,-3-5-4 16,0 0-2-16,3-1 0 16,-3 1 1-16,0 3 3 15,3-1 2-15,0 1-3 0,3 4-3 16,0 7 2-16,3 4 0 16,3 6-1-1,0 4 1-15,3 4 2 16,-1 2-2-16,7 1 0 15,-3 1-1-15,0 1-2 16,0-3 1-16,-3 1-1 16,-3-6-5-16,0 0-1 15,-1-3-26-15,1-2-11 16,-3-3-31-16,0 0-13 16,-3 0-12-1</inkml:trace>
  <inkml:trace contextRef="#ctx0" brushRef="#br0" timeOffset="1">12015 10480 132 0,'-6'-2'49'0,"3"12"-26"0,0-15-16 0,3 10 13 15,0 0-8-15,0 1-2 16,-3-1 1-16,0 3 3 16,3 0-8-16,0 2 6 0,0 1 3 15,0 0-1-15,0 2 2 16,3 0 0-16,0 3-1 16,3 2-1-16,0 1 1 15,3-1-2-15,0-2 0 0,3 3-3 16,3-1 1-16,-3 1 0 15,3 2 1 1,3 0 0-16,2 0 0 0,10 1-2 16,6-4 1-16,3-2 0 15,2-3 1-15,4-2-4 16,0-1-3-16,2-4 0 16,7-1-1-16,8-2-2 15,-2-1-2-15,-7 1 1 16,-2-3 1-16,0 0-3 15,-4 0 0-15,1-3 1 16,-7 1 2-16,-5-4-3 16,-3 4 0-16,-3-4 3 15,-3 4 3-15,-4-4-7 0,1 1-3 16,-6 0-8-16,-3 0-5 16,-3-1-39-16,0 1-15 15,3 2-58 1</inkml:trace>
  <inkml:trace contextRef="#ctx0" brushRef="#br0" timeOffset="2">13227 10652 116 0,'3'-3'44'0,"0"6"-24"0,0-3-2 0,-3 0 20 15,3 3-1 1,3-1 0-16,0 6-7 0,-1 0-4 16,1 0-14-16,3 0-1 15,0 3 2-15,-3-1-5 0,6 1-2 16,-3 0-6-16,-3-1 0 15,0-2-18-15,0 0-5 16,0-3-24-16,0 1-10 16,-3-4-32-1</inkml:trace>
  <inkml:trace contextRef="#ctx0" brushRef="#br0" timeOffset="3">13376 10671 196 0,'0'2'74'16,"0"1"-40"-16,6 10-35 0,-4-5 12 0,1 0 1 16,3 0 5-16,-3 3-7 15,3-1-1-15,0 1-5 16,0-1-7-16,0 1-3 0,3-3-35 16,0 0-15-16</inkml:trace>
  <inkml:trace contextRef="#ctx0" brushRef="#br0" timeOffset="4">14269 10644 88 0,'5'-2'35'0,"-5"2"-18"0,0 5-5 16,-3-3 20-1,3 1-18-15,-5 5 13 16,-1 3-16-16,-6 2 6 0,3 0-10 0,-6-2 0 16,3 2-4-16,0-5-2 15,3 2 0-15,-3-2-54 16,6 0 29-16,-3-2-63 15,6-1 49-15</inkml:trace>
  <inkml:trace contextRef="#ctx0" brushRef="#br0" timeOffset="5">14349 10668 192 0,'-3'3'71'0,"3"-3"-38"0,-3 5-41 0,0 0 15 16,0 3-7-16,-6 3 14 16,3-1-8-16,-6 1-3 15,6 0-1-15,-3-1-86 16,6 1 46-16,-3-1-71 16,3 1 63-16</inkml:trace>
  <inkml:trace contextRef="#ctx0" brushRef="#br0" timeOffset="6">14691 10888 76 0,'-3'0'30'0,"3"2"-16"0,3-2-14 0,-3 0 7 16,0 0-6-16,0 0-3 15,0 0 3-15,0 0 3 16,0 0-3-16,0 0-1 16,0 0 11-16,0 0 7 0,0 0 4 15,3 3 2-15,-3-3-9 16,0 0-4-16,0 0-4 15,0 0-2-15,0 0-3 16,0 0-4-16,0 0 1 0,0 0-1 16,0 0 0-16,0 0 4 15,0 0 3-15,0 0-4 16,0 0-1-16,0 0 0 16,0 0 2-16,0 3-1 15,0-3-1 1,0 0 7-1,0 0 5-15,0 0-8 0,0 0-2 16,0 0-2 0,0 0 2-16,0 0-3 0,0 0 0 15,0 0 1-15,0 0 2 16,3 5-1-16,-3-5 2 16,0 0-2-16,3 2-1 15,-3-2 3-15,3 3 0 16,3-3-1-16,-3 0 1 15,0 3-4-15,3-3 0 16,0 2 1-16,0-2 2 16,0 0-1-16,0 0 2 15,-3 0 0-15,3 0 3 16,0 0-3-16,0 0 0 16,0 0 1-16,-3 0 0 0,2 0-2 15,-2 0 1-15,3 0-2 16,-6 0-1-16,0 0 1 15,6 0-1-15,-3 0-3 16,6 0 5 0,-3-2 2-16,0 2-6 15,0 0 0-15,0 0 0 16,-3 0 3 0,6-3 0-16,-3 3-1 15,0 0 1-15,0 0-1 16,3 0 0-16,-6 0 0 15,0 0 0-15,0 0 0 0,0 0 0 16,0-3 0-16,0 3 0 16,-3 0 0-16,0 0 0 15,3 0 0-15,-3 0 0 16,0 0 0-16,3 0 0 16,-3 0 0-16,0 0 0 15,6 0 0-15,-6 0 2 16,0 0-1-16,3 0-1 15,-3 0-2-15,5 0 1 16,-5 0 3-16,3 0 1 16,0 0-4-16,3 0-1 15,-3 0 1-15,0 0 0 16,0 0 1-16,0 0 0 16,0 0-3-16,3 0 2 0,-3 0 1 15,0 0 2-15,3 0-1 16,0 0-1-16,-3 0 1 15,3 0 1-15,0 0 1 16,0 0 1-16,0 0-7 16,0 0 0-16,0 0 1 15,0-2 1-15,-3 2 1 16,0 0 2-16,0 0-1 16,0 0 2-16,0 0-4 15,-3 0 0-15,0 0 1 16,3 0 0-16,0 0 0 15,0 0 0-15,-3 0 2 0,0 0 1 16,3 0-1-16,-1 0-2 16,-2 0-4-16,3-3 0 31,6 1-88-15</inkml:trace>
  <inkml:trace contextRef="#ctx0" brushRef="#br0" timeOffset="7">15453 10771 96 0,'-3'13'38'0,"3"3"-20"0,-3 11-1 15,3-11 14-15,-3 7-10 16,0 7-4-16,0-1-8 0,3 0-1 16,-3-3-5-1,3 1-2-15,0-6 2 0,0-3-2 0,3-2-1 16,0-3-19-16,3-5-10 16,0 0-38-1</inkml:trace>
  <inkml:trace contextRef="#ctx0" brushRef="#br0" timeOffset="8">15647 10933 92 0,'-9'15'35'0,"6"4"-18"0,-6 0-2 0,6-12 13 16,0 4-4-16,0 2-2 0,3 0-12 15,3 1-4-15,3-1-4 16,0-2 3-16,3-1 1 0,0-2 2 16,6-5 2-16,-4-1-3 15,4-4 1-15,0-1-5 16,3-2-2-16,-3-1 2 16,-3-1 2-16,-3-4-2 15,-9-2-2-15,0-3 0 16,-6 0-1-16,-3 3-3 15,0-3 2-15,3 5-1 16,0 1-2-16,0 2-17 16,3 5-55-1</inkml:trace>
  <inkml:trace contextRef="#ctx0" brushRef="#br0" timeOffset="9">15843 10978 112 0,'-12'29'44'0,"6"-19"-24"0,0-2-13 0,6-3 13 16,0 3-8-16,0 0 1 16,3 3-4-16,3 0 2 15,3-4-6-15,3 1 4 0,0-2 1 16,0-1 1-16,0-5 1 0,0 0 2 15,0-3 2 1,0-2-9-16,-4 0-2 0,1-3 1 16,-3-3 3-16,-6 1-4 15,-3-1-1-15,-3-5-2 16,0 3 1-16,-2 2-2 16,-1 1-1-16,-3 2-6 15,3 3-1-15,0-1-17 16,3 4-4-16,0-6-19 15,3 5-52 1,6-5 12-16</inkml:trace>
  <inkml:trace contextRef="#ctx0" brushRef="#br0" timeOffset="10">16066 10774 124 0,'-3'0'46'0,"3"0"-24"0,3 5-19 0,-3 0 10 16,0 3 5-16,3 6 6 15,-3 4 0-15,0 9 1 16,0 2-14-16,0 0 2 0,0 3 1 16,0-6-5-16,0 0-1 15,0-2-4-15,0-3-3 16,0-2 0-16,0-3 1 15,0-3-19-15,0-2-8 0,0-3-45 16,3-3-43 0,0 3 34-16</inkml:trace>
  <inkml:trace contextRef="#ctx0" brushRef="#br0" timeOffset="11">16263 11001 108 0,'-6'-2'44'0,"6"7"-24"0,-3-8-21 0,0 6 9 15,-9-3-3 1,-3 0 2-16,-3 5-2 16,0-2 0-16,1 2-6 0,-1 3-1 15,0-5 1-15,3 2 2 16,6-2-2-16,0-3 2 15,6 5 4 1,3 0 9-16,3 1 3 16,3-1-2-16,3 0-1 15,3 3-8-15,6-3-2 0,0 1 2 16,-1-4-1-16,1 1 0 16,-3 0-6-16,3-3-1 15,-3 0-46 1,3 0-50-16,0 0 19 15</inkml:trace>
  <inkml:trace contextRef="#ctx0" brushRef="#br0" timeOffset="12">16546 10948 132 0,'0'0'49'0,"3"6"-26"0,3 12-5 16,-4-10 18-16,-2 0-5 16,0 0 2-16,3 0-15 15,-3 3-5-15,0-3-8 16,0 2-2-16,0-2 1 0,-3-3-57 16,6 3 28-16,0-2-36 15,-3-1-15-15,0 3-8 16</inkml:trace>
  <inkml:trace contextRef="#ctx0" brushRef="#br0" timeOffset="13">16691 10930 140 0,'0'21'52'0,"3"-18"-28"0,-3 26-6 0,0-21 20 0,-3 0-10 16,3 0-1-16,0 0-14 15,-3-3-3-15,3 3-6 16,-3-3-5-16,6-2 0 0,-3-3 1 16,0 0 0-16,0 0 0 15,3-3 2-15,3-2-8 16,0-8-3-16,0-9-6 15,3 4-2-15,3-1 5 16,0 4 3-16,0-1 16 31,3 8-4-31,-3 0 17 16,3 2-11-16,-3 4 18 0,2 4-15 16,-2 1 13-1,3 5-14-15,-3 3 4 0,0 7-10 16,-6-5 0-16,3 1-3 0,-3-4 1 15,0 3-2-15,-3-5-31 16,3 3 16-16,-3-6-91 16,0 1 58-16,-3-4-68 15,0 3 67-15</inkml:trace>
  <inkml:trace contextRef="#ctx0" brushRef="#br0" timeOffset="14">16534 10782 228 0,'-6'-8'85'0,"12"8"-46"0,6 0-50 15,-6 0 13-15,2 0-11 16,-2 0-87-1,3 0 52-15,0 0-68 0</inkml:trace>
  <inkml:trace contextRef="#ctx0" brushRef="#br0" timeOffset="15.6061">17305 10663 100 0,'0'5'38'0,"3"16"-20"0,-3 11-19 0,3-19 7 16,0 6 15-16,-3 7 9 15,0 1 7-15,-3 15 2 16,0-8-21-16,3 3-8 16,0-2-7-16,0-6-3 0,0-3 3 15,0-5-2-15,3-5 2 0,0-2-35 16,0-4-13-16</inkml:trace>
  <inkml:trace contextRef="#ctx0" brushRef="#br0" timeOffset="16.6061">17495 10890 132 0,'-6'3'49'0,"9"0"-26"0,-9 18-27 0,6-5 8 15,-6-3 2-15,3 3 4 16,0 0-1-16,6-1 0 15,3 1-5-15,3 0-1 0,3-5 1 16,0-3 13-16,3-3 6 16,3-2-5-16,-3-3 0 15,-1-3-7-15,-2-2-1 16,-3-3 2-16,-3-8 3 16,-3-5-8-16,-6 2-2 15,-3 1-3-15,-6 4 1 16,0 1-2-16,1 0 2 15,-1 5-18-15,0 3-4 16,6 2-24-16,0 0-8 0,3 1-35 16</inkml:trace>
  <inkml:trace contextRef="#ctx0" brushRef="#br0" timeOffset="17.6061">17873 10885 148 0,'0'-5'57'0,"-3"2"-30"0,3 0-5 16,-6 1 29 0,3 4-28-16,-6-2-2 0,-6 0-11 15,-2 3-5 1,2 2-2-16,-6 3 0 0,3 13-4 15,0 6 0-15,6-3-4 0,3-3 1 16,3 0 2-16,6-5-8 16,3 2 6-16,9-2-5 15,12-2-21-15,0-4-11 16,0-5-40-16,2-5-16 16,1-2 49-16,-3-1 23 15</inkml:trace>
  <inkml:trace contextRef="#ctx0" brushRef="#br0" timeOffset="18.6061">18067 10951 160 0,'-3'-50'60'0,"-12"50"-32"0,6-3-11 0,0 3 20 15,0 0-15-15,0 3-4 16,-6-1-11-16,0 9-5 16,3 8-1-16,-3-4-1 0,4 4 0 0,2-3 0 15,3 2 0-15,3 1-3 16,3-3 2-16,3 0 1 15,3-6 0-15,3-4 0 16,0-1 2-16,-1-3-6 16,7-4-1-16,-3-1-3 15,-3-2 2-15,0-3 4 16,0-3 1-16,-3 1 1 16,-3-6 2-16,-3 5 1 15,0 9 3 1,3 2-1-16,-3 0-3 15,3 5-1-15,-3 3 2 0,6 2 2 16,0-2-2 0,0 3 0-16,3-3-3 0,0 0-1 15,0 0-15-15,-1-3-4 16,1-5-67 0,3 0-35-16,0-5 57 15</inkml:trace>
  <inkml:trace contextRef="#ctx0" brushRef="#br0" timeOffset="19.6061">18180 10729 160 0,'-3'13'60'16,"3"-13"-32"-16,6 13-28 0,-6-5 28 15,3 5-17-15,-3 11 24 16,3 5-20-16,0 8 4 15,0 0-11-15,0 3-10 16,3-5 1-16,2-6-101 16,1-3 55-16</inkml:trace>
  <inkml:trace contextRef="#ctx0" brushRef="#br0" timeOffset="20.6061">18823 10882 112 0,'-9'-5'44'0,"3"2"-24"0,0 1-4 16,3 2 16-16,-6 0-6 16,-3 2-1-16,-6 4-14 0,-3 2-4 15,0 7-5 1,1 12-4-16,-1-1 1 0,3-2-1 0,3 0-2 16,6-3 3-16,3-2 2 15,6 5 2-15,3-14 1 16,3 1 6-16,6-6 6 15,6-2-4-15,6-3 1 16,0-8-8-16,-4-6-1 16,1-1 0-16,-3-9 0 15,-3-3 0-15,0-2 0 16,-6-3-5-16,0-2-1 0,-3 2-2 16,-3-2 0-1,-3 2 3-15,0 6 2 0,-3 2-2 16,0 8 0-16,-3 3 1 15,0 8 0-15,3 2 0 16,-3 8 0-16,0 3 0 16,0 5 0-16,6 3 0 15,0 5 2-15,6 3 1 16,-3 13 1-16,0 0-2 16,6-2-2-16,0-1 1 15,0-5 1-15,0-5-1 16,-1-6 2-16,1-2-37 15,0-5-15-15,0-3-43 16</inkml:trace>
  <inkml:trace contextRef="#ctx0" brushRef="#br0" timeOffset="21.6061">18998 10978 204 0,'-6'21'77'0,"6"-13"-42"0,0 2-41 0,0-2 14 16,0 0-3-16,0 0 2 16,0 0-1-16,0 0-1 15,0 0-3-15,3 0-19 0,0-3-9 16,0 0-63 0</inkml:trace>
  <inkml:trace contextRef="#ctx0" brushRef="#br0" timeOffset="22.6061">19004 10843 160 0,'-6'-8'63'0,"9"8"-34"0,3-3-91 16,-3 3-17-16,0 0 27 15,3 3 15-15</inkml:trace>
  <inkml:trace contextRef="#ctx0" brushRef="#br0" timeOffset="23.6061">19099 11028 148 0,'-2'18'57'0,"2"-18"-30"0,2 11-23 0,-2-8 33 16,3 2-22-16,-3-2 29 15,0-1-25-15,0-2 17 16,0 0-21-16,0-2 3 15,3 2-10-15,0-8-1 16,0 2-4-16,0-7-2 16,3 0 0-16,-3-8-1 15,3 5 0-15,0-3-3 16,3 9 2-16,3-1-4 16,0 3 3-16,0 0-14 15,0 3 8-15,0 5-27 16,0 3 20-16,-1-1-22 15,1 4 21-15,0-1-5 16,0 5 12-16,-3 1 6 16,0 0 2-16,-3-3 1 15,3 2 0-15,-3-5 6 16,0 3-3-16,0-5 8 16,0 2-7-16,3-5 5 15,0 0-5-15,0-5-2 16,-1 0-1-16,-2-6 1 15,3 3-1-15,-6-5 4 16,3 5-3-16,-9-5 1 0,3 2-1 0,-6 1-2 16,0-1 1-16,-6 3-1 15,7 5 0-15,-7 3 0 16,3 6 0-16,-3 7 4 16,3 3-2-16,-3 0 1 15,6 0-1-15,-3 2 1 16,6 1-2-16,3-1-1 15,6-2 1-15,9-3-39 16,6-2 21-16,6-6-88 16,-1 0 59-16</inkml:trace>
  <inkml:trace contextRef="#ctx0" brushRef="#br0" timeOffset="24.6061">19626 10903 140 0,'-38'-10'52'0,"38"10"-28"16,-18 0-30-16,9 0 11 16,3 3-5-16,-6 2 18 15,3 5-10-15,-6 4 19 16,6 4-15-16,0 1 5 16,3-1-10-16,0 1 2 15,6-1-5-15,3 1 0 16,6-3-2-16,3-3-13 15,3 0 7-15,6-2-52 0,3-3 31 16,3-6-67-16,-1-2 53 16</inkml:trace>
  <inkml:trace contextRef="#ctx0" brushRef="#br0" timeOffset="25.6061">19736 10745 148 0,'-8'-19'57'0,"8"19"-30"0,-3 0-32 0,0 3 18 16,6 2-9-16,-6 3 16 16,3 5-11-16,-3 6 14 15,6-1-14-15,-3 14 7 16,0 0-9-16,0 5-2 16,0 0-3-16,0-3-2 15,0-5 1-15,0-2-17 16,0-3 9-16,-3-6-89 15,3-2 52-15</inkml:trace>
  <inkml:trace contextRef="#ctx0" brushRef="#br0" timeOffset="26.6061">19564 10866 232 0,'-6'-5'88'0,"6"5"-48"0,3 0-47 0,-3 0 18 16,6 0-9-1,6 0 1-15,6 0-1 0,2 0-37 16,4 0 19-16,3 0-94 16,0 3 60-16</inkml:trace>
  <inkml:trace contextRef="#ctx0" brushRef="#br0" timeOffset="27.6061">19847 10975 176 0,'-42'24'68'0,"42"-24"-36"0,-9 13-37 0,6-5 25 16,6 2-13-16,-3 1 17 16,3 2-14-16,6-2 13 15,3-1-13-15,6-4 4 16,0 2-9-16,-1-8-2 15,4 0-2-15,0-3 18 16,-3 0-10-16,-3-5 25 16,0 1-19-16,-6-4 6 15,-3 3-12-15,-9-11-1 16,0 4-5-16,-6-7-26 16,0 4 12-16,-9-1-77 15,6 9 49-15,-3-1-100 16,3 1 79-16</inkml:trace>
  <inkml:trace contextRef="#ctx0" brushRef="#br0" timeOffset="28.6061">20028 10954 172 0,'0'5'66'0,"0"-5"-36"0,12 34-33 0,-6-23 26 15,0-3-14-15,0 0 20 16,3 0-16-16,-6-3 9 15,3 3-13-15,-3-3 0 16,0 1-6-16,-3-6 9 16,0 2-6-16,-3-4 10 15,0 2-9-15,0-6 3 16,6 1-6-16,0-11 0 16,3 3-2-16,0-6-2 15,3 4 1-15,0-1-4 16,2 5 2-16,1 1-4 15,0 2 3-15,0-3-14 16,0 6 8-16,0-1-42 16,0 4 27-16,0-4-62 15,0 6 48-15,0-2-55 16,2 2 52-16</inkml:trace>
  <inkml:trace contextRef="#ctx0" brushRef="#br0" timeOffset="29.6061">20335 10888 184 0,'-3'0'71'0,"3"0"-38"0,0 5-23 15,0 0 33 1,3 3-25-16,-3 5 16 16,3 9-20-16,0-7 1 0,3 4-9 0,0-3-1 15,0 0-3-15,0-3-2 16,2-3 1-16,-2-2-32 16,3 0 17-16,-3-5-63 15,3 2 43-15,3-7-72 16,0 2 60-16</inkml:trace>
  <inkml:trace contextRef="#ctx0" brushRef="#br0" timeOffset="30.6061">20558 10848 160 0,'-12'3'63'0,"12"-3"-34"0,-18 15-19 0,6 1 35 16,6 3-26-16,-11 10 31 15,2 0-29-15,-9 8 19 16,3 0-24-16,-6 0-6 15,3-2-6-15,-5-4-21 16,8-2 9-16,0-2-122 16,6-6 71-16</inkml:trace>
  <inkml:trace contextRef="#ctx0" brushRef="#br0" timeOffset="31.6061">19650 10853 88 0,'-15'0'35'0,"15"0"-18"0,21 0-7 0,-12-2 25 15,0 2-19-15,3-3 10 16,0 3-16-16,3-3-1 15,0 1-5-15,-1-1-3 16,1 3 0-16,-3-3-17 16,3 6 9-16,-3-3-65 15,0 0 39-15</inkml:trace>
  <inkml:trace contextRef="#ctx0" brushRef="#br0" timeOffset="32.6061">13480 11097 100 0,'3'-3'38'0,"-3"-2"-20"0,15 5-6 0,-15 0 16 0,0 0-5 15,0 0 1-15</inkml:trace>
  <inkml:trace contextRef="#ctx0" brushRef="#br0" timeOffset="33.6061">13492 11097 274 0,'-12'13'22'0,"-3"0"0"0,0 3-11 15,-3 0-2-15,-3 0-3 16,0 2-1-16,-5 1-3 16,-4-1-2-16,6-2 1 15,0-3-1-15,6 1-3 16,6-4 2-16,1 1-1 15,2-3 0-15,3 0 0 0,3 0 0 16,3 2 0-16,27 22 0 31,2 2 2-15,1-7 0-16,-3-1 0 16,3-2 2-16,-1-5 1 15,-5-4 1-15,-3-1 2 16,-3-4-3-16,-3-2-2 15,-3 0-9-15,0-3-3 16,-1 1-45 0,1-6-57-16,0-3 19 15</inkml:trace>
  <inkml:trace contextRef="#ctx0" brushRef="#br0" timeOffset="34.6061">14218 11139 124 0,'-6'3'49'0,"-9"5"-26"0,9-16-12 0,12 10 15 15,-9 4-3-15,3-4 3 16,9 6-11-16,3 0-7 16,0 3-8-16,3 2-3 0,0 0 2 15,2 0 0-15,7 1 1 16,3-4 2-16,-3 1-1 16,-3-1 2-16,-3-2 0 15,-1 0 1-15,-2 0-2 16,-3-3-2-16,0 1-2 15,-3-1 1-15,-3 0 5 16,0 1 2-16,-3 2-5 16,-3-1 0-16,-3 9-1 0,-3 6 2 15,0 1 5-15,-6-2 4 16,-6 1 5-16,-3-1 4 16,1 0-6-16,2-2-3 15,0-1-6-15,3-2-4 16,3 0 0-16,3-3-1 15,3-2-18-15,3-3-5 16,3-6-38-16,0-2-13 16,3 0-10-1</inkml:trace>
  <inkml:trace contextRef="#ctx0" brushRef="#br0" timeOffset="35.6061">14786 11454 76 0,'3'0'30'0,"3"2"-16"0,15-2-1 0,-12 3 14 16,6 0-4-16,0-1-1 15,6 1-8-15,0 0-1 16,2-3-6-16,-2 2 1 16,0 1-5-16,-3 0-4 0,-3-3 0 15,-3 0-15-15,-3 0-4 16,-6-3-43 0</inkml:trace>
  <inkml:trace contextRef="#ctx0" brushRef="#br0" timeOffset="36.6061">15468 11282 88 0,'0'-5'33'0,"3"5"-18"0,-3 0 0 0,0 0 13 15,3 2-4-15,0 6-2 16,3 5 1-16,0 16 2 15,0 6-7-15,0 5 0 0,-3-6-11 16,3 6 2-16,-6-3 2 0,6-8-6 16,0-3-3-16,-3-5 1 15,0-2 0-15,0-6-28 16,0-2-12-16,5-3-53 16</inkml:trace>
  <inkml:trace contextRef="#ctx0" brushRef="#br0" timeOffset="37.6061">15676 11533 120 0,'-6'3'46'0,"4"-3"-24"0,-1 8-28 0,3-3 6 16,-3 3 7-1,0 3 8-15,0 4 1 0,-3-1 0 16,12-1-6-16,-3 0-2 15,3 0-4-15,2-2 2 0,1-6 0 16,12 1 11-16,-3-6 6 16,-3 0-3-16,0-3-2 15,-3-5-4-15,-3-8-1 16,-3 3-1-16,0 0 0 16,-3-1-4-16,-3 1 0 15,-6 3-7-15,0-1-1 16,-3 0-13-16,0 3-7 15,0 1-33-15,3 1-14 16</inkml:trace>
  <inkml:trace contextRef="#ctx0" brushRef="#br0" timeOffset="38.6061">15873 11528 116 0,'-12'8'44'0,"6"2"-24"0,0-2-15 16,3 3 13-16,0 5 7 16,3 0 5-16,0-3-12 15,6 0-3-15,3-2-9 16,3-1 5-16,0-2 2 0,3-2 5 0,6-6 3 16,5-3 0-1,-5-2-1-15,-3-3-6 0,-3 0-1 16,-6-5-6-16,0-1 1 15,-12 1-3-15,-6 0 0 16,-3 0-1-16,-3 2 0 16,0 3-13-16,0 0-4 15,0 3-23-15,1 2-9 16,2 3-42 0</inkml:trace>
  <inkml:trace contextRef="#ctx0" brushRef="#br0" timeOffset="39.6061">16075 11303 60 0,'-3'3'24'0,"3"2"-12"0,3 6 14 15,0-4 18-15,0 9-6 16,0 11 0-16,0 2-6 16,0 0 0-16,0 0-16 15,-3 3-4-15,3 0-8 16,0-6-3-16,0-2 0 0,0-3-6 16,-3-2 1-16,0-4-49 15,0-1-59 1,0-4 19-16</inkml:trace>
  <inkml:trace contextRef="#ctx0" brushRef="#br0" timeOffset="40.6061">16117 11546 112 0,'-30'8'44'0,"24"-2"-24"0,-6-1-19 0,9-2 11 15,3-3-6-15,0 2-1 16,3 6 4-16,3 0 4 0,0 0-3 16,3 0 2-16,6 0-7 15,6 0-1-15,3 0 2 0,0-3-3 16,-1 0 0-16,1-2-1 15,0 0-2-15,-3-1-32 16,0-2-56 0,-4-5 6-16</inkml:trace>
  <inkml:trace contextRef="#ctx0" brushRef="#br0" timeOffset="41.6061">16566 11517 140 0,'0'3'52'0,"0"0"-28"0,3 2-24 0,-3 0 13 15,3 6 17-15,-3-3 13 16,0 5-13-16,3 3-5 16,0-3-15-16,0 0-6 0,0 1-1 15,-3-4-9-15,0 1-1 16,0-3-47-16,0-3-19 15,0 0-12 1</inkml:trace>
  <inkml:trace contextRef="#ctx0" brushRef="#br0" timeOffset="42.6061">16709 11525 140 0,'0'3'52'0,"3"2"-28"0,-3 8-11 16,0-7 30 0,0 4-11-1,-3 1-16-15,0 5-10 16,3-11-4-16,0 0 0 0,0-2-1 16,0-3-1-16,3-8-6 15,3 0-1 1,0-2-2-16,3-1 3 0,0 0 2 15,3 3 2-15,0 3 1 16,0 0 7-16,0 5 6 16,0 5 3-16,0 0 3 15,-4 9-1-15,-2-4-1 16,0 6-6 0,-3-3-6-16,0-2-3 15,-3 0-29-15,0-4-14 16,-3-1-58-1</inkml:trace>
  <inkml:trace contextRef="#ctx0" brushRef="#br0" timeOffset="43.6061">16599 11324 236 0,'-6'-2'88'0,"12"2"-48"0,3 0-58 16,-3 0 9-16,6 0-41 15,3-3-15-15,3-2-13 16,0-1-4-16</inkml:trace>
  <inkml:trace contextRef="#ctx0" brushRef="#br0" timeOffset="44.6061">16269 11494 108 0,'-9'0'41'0,"6"5"-22"0,-15 0-7 16,12 0 13-16,-6 1-2 15,-3 2-2-15,-3 2-9 16,1-2-3-16,2 0-5 15,0 3-9-15,3-6-5 0,3 0-63 16</inkml:trace>
  <inkml:trace contextRef="#ctx0" brushRef="#br0" timeOffset="45.6061">17263 11295 104 0,'-3'-5'38'0,"3"2"-20"0,0 0-15 0,0 3 12 0,0 0 4 15,0 0 3-15,0 0-3 16,3 3-1-16,0 2-2 16,0 3 3-16,0 6-11 15,-3 12 7-15,0 3 2 0,0 3-1 16,-3 0 3-16,0 2-6 15,0 0 0-15,0-2-8 16,0-5-3-16,0-4 3 16,0-1 4-16,3-6-12 15,0-3-4-15,0 0-24 16,0-5-7-16,3 0-21 16,0-3-51-1,-3-5 17-15</inkml:trace>
  <inkml:trace contextRef="#ctx0" brushRef="#br0" timeOffset="46.6061">17424 11515 124 0,'-3'5'49'0,"6"6"-26"0,0-1-7 0,0-2 16 15,-3 5-9-15,0 1 0 16,0 1-14-16,3 1-3 0,-3 0-4 16,3-3-2-16,0-2 1 0,-3 0-129 31</inkml:trace>
  <inkml:trace contextRef="#ctx0" brushRef="#br0" timeOffset="47.6061">17447 11343 92 0,'0'-6'35'0,"3"4"-18"0,0-1-60 16,0 3-9-16</inkml:trace>
  <inkml:trace contextRef="#ctx0" brushRef="#br0" timeOffset="48.6061">17546 11303 108 0,'-3'11'41'0,"3"-1"-22"0,3 9-11 0,0-6 13 16,-3 11 5-16,3 7 5 15,-3 1-6-15,0 3-3 16,0-4-12-16,0-2-4 0,0-2-2 15,6-3-2-15,-6-3 1 16,0-5-2-16,0-3-5 16,0-5 0-16,6-3-7 15,-3-5-3-15,0-2 1 16,2-14 0-16,4-3-1 16,0 1 1-16,0-1 5 15,3 3 4-15,0 3 3 16,0 5 1-16,0 3 4 15,0 2 2-15,3 6 11 16,-3 2 6-16,-3 6 1 16,-1-1 1-16,-2 6-3 15,-3-3 1-15,-6 1-11 16,-3-1-4-16,-2-3 1 16,-1 1 2-16,-3 0-9 0,0-3 0 15,0-3-20-15,0 0-8 16,0-2-15-16,3-3-7 15,3-3-32 1,0 0-24-16,9-7 46 16</inkml:trace>
  <inkml:trace contextRef="#ctx0" brushRef="#br0" timeOffset="49.6061">17742 11525 132 0,'6'8'49'0,"-3"0"-26"0,6 5-14 0,-3 3 14 15,-3-3 4-15,0 1 6 16,0 2-3-16,0-3 0 16,0 0-17-16,0 0-1 0,-3-2 1 0,0-3-5 15,0-3-2 1,0 0-1-16,0-5-1 0,0 0 0 16,0-2 0-16,0-4-11 15,0-2-3-15,0-5 3 16,6-5 3-16,3-3 1 15,3 2-1-15,0 3 0 16,2 3 0-16,1 2-13 16,0 3-6-16,0 6-35 15,0-4-56 1,3 4 18-16</inkml:trace>
  <inkml:trace contextRef="#ctx0" brushRef="#br0" timeOffset="50.6061">18013 11517 136 0,'-21'-2'52'0,"18"-1"-28"0,0 3-11 0,0 3 17 16,-3-1-9-16,0 4 1 15,-3 2-13-15,1 5-3 16,-4 3-4-16,3 2-2 0,3 1 1 16,0-1-1-16,3 1 0 15,3-3 0-15,3-1 0 16,3-4 4-16,3-3 5 15,0-5-5-15,0-3-2 16,-1-3-4-16,4-2 1 16,-3-3 1-16,0 0 0 15,-3-11 2 1,0 6-1-16,-3 0 2 0,3 2-7 16,-3 3 1-16,0 6 3 15,-3 2 2-15,6 10 4 16,-3-2 1-16,3 3-6 15,0-1-2-15,0 1 2 16,0-3 1-16,-3 0-14 16,3-3-6-16,0-2-35 15,0-3-56 1,2-3 21-16</inkml:trace>
  <inkml:trace contextRef="#ctx0" brushRef="#br0" timeOffset="51.6061">18141 11557 132 0,'3'11'49'0,"0"7"-26"0,-3 6-5 0,0-16 20 15,0 0-4-15,0 2 1 16,0-2-14-16,0 0-5 16,0-2-9-16,0-1-5 0,0-3 1 15,0 1 0-15,0-3 1 16,0 0-2-16,0 0-2 15,0-3 1-15,0-2-1 16,0 0-5-16,3-6 1 16,3 3 0-16,3-5 2 0,0 0 1 15,0 2 1-15,0 3-3 16,0 0 2-16,-1 3-15 16,1 3-6-16,0 2-20 15,0 0-6-15,0 0-30 16</inkml:trace>
  <inkml:trace contextRef="#ctx0" brushRef="#br0" timeOffset="52.6061">18311 11557 152 0,'0'3'57'0,"3"-3"-30"0,3 2-16 16,0 4 15-16,0 2-3 15,-1 2-2-15,1 1-9 16,0-1-5-16,0 1-4 15,0-1-3-15,0-2 3 0,0 0-2 0,0-2-1 16,0-1-21-16,0-2-11 16,3-6-13-1,0 0-49-15,0-5 10 16</inkml:trace>
  <inkml:trace contextRef="#ctx0" brushRef="#br0" timeOffset="53.6061">18495 11586 188 0,'-21'42'71'0,"4"-31"-38"0,2 18-17 0,9-13 22 16,-3 5-7-16,0 3 2 15,0 2-24-15,0 4-7 16,3-4-2-16,0-2-19 0,3-3-4 0,0-8-62 16,6-5-50-1,-3-8 43-15</inkml:trace>
  <inkml:trace contextRef="#ctx0" brushRef="#br0" timeOffset="54.6061">19034 11531 152 0,'-18'-3'57'0,"9"0"-30"0,-6 6-18 16,6 2 14-16,-5 0-13 15,-4 3-3-15,0 11-5 16,3-1-2-16,0 4 1 16,3 1-4-16,6 4 0 0,3-1 2 15,6-2 2-15,3-3 2 16,6-5 1-16,6-8-2 16,0-3 1-16,0-7-4 15,-1-6 0-15,1-5 1 16,0-3 0-16,-3-5 4 0,-3-6 5 15,-6-2-5 1,-3-3-2-16,-3 1-1 0,0-14-1 16,-3 5-3-16,0 5 0 15,-3 9 6-15,3 5 3 16,0 8 3-16,0 2 2 16,0 16-8-16,3 9-1 15,0 4 4-15,3 6 4 16,3 2 3-16,0 9 5 15,3-4-8-15,0-1-1 16,0-4-5-16,0 1-3 16,0-4-3-16,0-2 1 15,-3-5-30-15,2-2-14 16,-2-6-39 0,0-3-37-16,6-5 47 0</inkml:trace>
  <inkml:trace contextRef="#ctx0" brushRef="#br0" timeOffset="55.6061">19213 11615 164 0,'3'11'63'0,"0"-6"-34"0,-3 3-19 16,0 0 20-16,0 3-9 16,0 2 0-16,0 0-14 15,0 3-5-15,0-3-1 16,0-2-15-16,0-1-5 0,3-4-65 15,-3-6-36 1,5-3 54-16</inkml:trace>
  <inkml:trace contextRef="#ctx0" brushRef="#br0" timeOffset="56.6061">19219 11544 116 0,'-3'-3'44'0,"9"0"-24"0,-1 3-54 0,-5 0-6 15,3 3-1-15,3 0 4 16</inkml:trace>
  <inkml:trace contextRef="#ctx0" brushRef="#br0" timeOffset="57.6061">19290 11639 112 0,'6'29'44'0,"-3"-18"-24"0,-3 5 5 0,0-8 22 0,0-1-5 16,0 1-3-1,0-2-10-15,0-1-6 0,0-5-13 16,0 0 2-16,0 0 4 0,0-3-8 15,3-2-4-15,0-3-3 16,3-2-1-16,0-1-9 16,0 0-2-16,0 1 1 15,6-1 4-15,-1 6-2 16,4 2 1-16,-3 3 4 16,0 3 1-16,-3 0 2 15,0-1 0-15,0 1 2 16,0-1 1-16,0 1-4 15,0-3 1-15,0 0-2 0,0-3-2 16,0 1-11-16,-1-1-2 16,-2-2-3-1,3 2 11-15,-3-7 5 16,-3-4 0-16,-3 4 3 16,-3-1-1-16,-3 3 0 15,0 8 2-15,-3 3-3 0,1 5 2 16,-1 3 5-16,0 2 2 15,3 0 6-15,0 3 5 16,3 0-7-16,3 0-3 16,3-3-4-16,6 0-3 15,3-2-13-15,3-6-6 16,-1-5-125 0,4 3 79-16</inkml:trace>
  <inkml:trace contextRef="#ctx0" brushRef="#br0" timeOffset="58.6061">19656 11568 148 0,'-33'0'57'0,"33"0"-30"0,-20 31-29 16,14-20 24 0,3-3-13-16,-3 2 29 15,0 4-21-15,3 2 14 16,6-1-18-16,9 4-7 15,-1-1-4-15,7-2-16 16,3-2 8-16,0-6-35 16,0-1 23-16,0-7-80 15,0 0 55-15</inkml:trace>
  <inkml:trace contextRef="#ctx0" brushRef="#br0" timeOffset="59.6061">19841 11337 228 0,'-3'0'88'0,"3"0"-48"0,0 6-47 0,0 2 29 16,0 5-15-16,0 13 24 15,3 1-18-15,0 5 12 16,3 2-15-16,0 0-1 16,-1 1-5-16,-2-1-12 15,0-5 5-15,0 0-66 16,0-5 39-16,0-5-109 15,3-1 78-15</inkml:trace>
  <inkml:trace contextRef="#ctx0" brushRef="#br0" timeOffset="60.6061">19736 11573 244 0,'-14'3'90'0,"14"-3"-48"0,3-3-49 15,-3 0 11 1,6 6-5-16,2-6-4 0,4 3 3 16,6-5-17-16,3 2 11 0,3-2-25 15,0 5 18-15,-1-3-2 16,-2 3 11-16,-3 0 14 16,-3 3-3-16,-3 5 22 15,-3 3-15-15,-6 2 14 16,3 3-15-16,-6 0 4 15,0-1-10-15,0 1 4 16,6 3-5-16,3-6 7 16,3 0-7-16,2-5 8 15,1 0-8-15,0-8 5 16,0 3-5-16,0-9 11 16,3 4-8-16,-6-6 12 15,-3 3-11-15,-9-6 14 16,0 3-13-16,-6-5-2 15,0 5-4-15,-6-8-29 16,0 5 14-16,-3-2-63 16,3 3 41-16,-3-1-103 15,6 3 77-15</inkml:trace>
  <inkml:trace contextRef="#ctx0" brushRef="#br0" timeOffset="61.6061">20177 11642 228 0,'6'13'85'0,"-6"-13"-46"0,9 16-35 0,-6-11 34 31,0 3-23-31,-3 0 15 16,3 0-17-16,-3-3-1 0,3 0-7 0,-3-5 12 16,0 0-9-16,0 0 14 15,0 0-13-15,0-2-2 16,3-1-4-16,0-2-7 15,3 0 2-15,0-6-6 16,0 3 5-16,3 0-3 16,-1 3 3-16,4 0-11 15,3 2 7-15,-3-2-38 16,0 5 25-16,-3-3-66 16,3 3 48-16,-3-3-79 15,0 1 66-15</inkml:trace>
  <inkml:trace contextRef="#ctx0" brushRef="#br0" timeOffset="62.6061">20439 11597 196 0,'0'0'74'16,"0"0"-40"-16,6 16-24 0,-3-11 35 16,3 3-26-16,-3 0 18 15,3 2-22-15,0 1 1 16,3 2-10-16,-3-2-8 15,3 2 1-15,-4-2-46 16,4-1 25-16,0-5-105 16,0 3 71-16</inkml:trace>
  <inkml:trace contextRef="#ctx0" brushRef="#br0" timeOffset="63.6061">20683 11583 220 0,'-12'22'85'0,"12"-22"-46"0,-27 31-26 0,12-12 51 16,4-1-37-16,-16 17 26 16,6 5-32-16,-9 2-6 15,6 0-10-15,-2 1-46 16,5-9 23-16,0 0-139 16,9-5 87-16</inkml:trace>
  <inkml:trace contextRef="#ctx0" brushRef="#br0" timeOffset="64.6061">8497 13129 100 0,'-3'0'38'0,"3"2"-20"0,3 6-12 16,-3 3 11-16,3 5 4 0,-3 2 2 16,3 3-8-16,-3 1-2 15,3-4-5-15,0 1-3 16,0-1-2-16,0-5-3 0,0 6 3 15,0-6-4-15,0-2 0 16,0-1 3-16,-3-2 1 16,3-3 3-16,-3 1 3 15,0-6 2-15,0-3 1 16,0 3 0-16,0-3 0 16,3-2-2-16,-3-3-1 15,3 0-3-15,0-2-1 16,0-4-3-16,3-1-2 15,0-7 1-15,2-1-1 0,1-1-3 16,6 0 2-16,-3 5 1 16,0 4 2-16,0 4-6 15,0 3 1-15,0 5-1 16,0 6 2-16,0 5-1 16,0 8-1-16,-4 2 3 15,-2 1 2-15,0 2 2 16,0-2 1-16,-3-3-2 15,0-1 1-15,0-4-2 16,-3 0-1-16,3-4 3 16,-3-1 0-16,0-6 3 15,0 0 1-15,3-3-3 16,0-5-1-16,6-2 1 0,0-4 0 16,0-4-5-1,3-1-1-15,3 6 1 0,0 0 0 16,2 2-2-16,1 6 2 15,0 8 1-15,-3 5 0 16,0 7 0-16,-3 1 2 16,0 3-3-16,-3-1 0 15,0 4 1-15,-3-4 2 16,0 1-1-16,-1-4-1 16,1-1 3-16,0-1 0 15,3-2-34-15,0-4-14 16,3-4-18-16,3-3-41 15,3-10 19 1</inkml:trace>
  <inkml:trace contextRef="#ctx0" brushRef="#br0" timeOffset="65.6061">9208 13203 160 0,'-3'-19'60'0,"0"14"-32"0,-8-8-22 15,8 13 17-15,-3-3-5 16,-3 0-1-16,-3 9-7 15,-3-1-4-15,-3 11-3 16,-3 5-3-16,0 5 1 0,3 4-6 16,4-1 1-16,5-6 0 15,6-1 2-15,3-4 1 16,6-2 3-16,3-3-1 16,2-5 2-16,4-2 0 0,0-4 3 15,-3-4-5 1,3-6-3-16,-3 0 3 0,0-6 3 15,0-1-1-15,-3-4-2 16,-3 0-3-16,-3 4 1 16,-3 1 1-16,3 4 2 15,-3 2-1-15,3 5-1 16,0 6-4-16,2 5-2 16,1 2 0-16,0 4 4 15,3-1 1-15,0 3 3 16,3-3-3-16,0 0 0 15,3-2-34-15,0-3-15 16,9-3-27-16</inkml:trace>
  <inkml:trace contextRef="#ctx0" brushRef="#br0" timeOffset="66.6061">9530 13166 192 0,'-18'-19'71'0,"9"17"-38"0,-6-1-34 15,9 3 15-15,-3 0-12 16,-3 3-1-16,-3 7-1 16,-5 9 0-16,2-1 0 15,0 6 0-15,3 2 2 0,0-2-3 16,9 0-2-16,6-3 2 0,12 0 2 16,0-2 0-16,6-3 2 15,9-6-9 1,2-2-1-16,1 0-18 0,3-8-7 15,0-5-16 1,-4 0-34-16,-2-6 18 16</inkml:trace>
  <inkml:trace contextRef="#ctx0" brushRef="#br0" timeOffset="67.6061">9679 13248 80 0,'-9'-21'33'0,"6"13"-18"0,-3 0-9 0,6 8 16 15,-6 2-6 1,3 4-4-16,0 4 0 15,0 1-5-15,3 5 1 16,0 0 8-16,0 2 5 0,0 1-11 16,3-4-6-16,-3 1-2 0,3-5 0 15,0-3 1-15,0 0 5 16,0-3 3-16,0 0 13 16,-3-5 8-16,3-2-9 15,0-4-3-15,0-2-7 16,0-2-3-16,6-3-9 15,-3-3 0-15,2 3-3 16,7-1 0-16,-3 4-7 16,3-1-4-16,0 3-31 15,3 3-13-15,3 2-18 16,-3 1-23 0,-1-1 33-16</inkml:trace>
  <inkml:trace contextRef="#ctx0" brushRef="#br0" timeOffset="68.6061">9896 13258 156 0,'-6'8'60'0,"3"-2"-32"0,-6 4-31 0,6-2 13 16,0 3-7-16,0 2 0 15,3 3 1-15,0 2 0 16,3-2-2-16,6-3 5 0,9 1 5 16,6-4 5-16,3-5 4 15,2-5-2-15,1-2 0 16,-3-1 1-16,-6-5 0 15,-3-2 6-15,-10-4 4 16,-8 1-5-16,-5-3-1 0,-7 0-13 16,-6 1-4-16,-3-1-18 15,0 2-8 1,6 4-43-16,3 2-18 0,6 3-37 16</inkml:trace>
  <inkml:trace contextRef="#ctx0" brushRef="#br0" timeOffset="69.6061">10804 12970 156 0,'-3'-3'60'0,"3"6"-32"0,0 2-37 16,0 0 9-16,0 6 7 16,0 10 4-16,-3 6 2 15,0 12 2-15,0 4-8 16,3-1-2-16,0-2 1 0,-3 5-1 16,0-8 0-16,0-3-12 15,0-5-3-15,-3-5-72 16</inkml:trace>
  <inkml:trace contextRef="#ctx0" brushRef="#br0" timeOffset="70.6061">10670 13145 204 0,'-9'-8'77'0,"9"8"-42"0,3 0-28 0,0 0 18 16,3 0-7-16,3 0 2 16,6-3-7-16,0-2-3 15,5-1-5-15,7 1-4 0,6 0 0 0,3-1-19 16,-4 4-5-16,-2-1-44 16,0 3-61-1,0 3 26-15</inkml:trace>
  <inkml:trace contextRef="#ctx0" brushRef="#br0" timeOffset="71.6061">10929 13224 144 0,'-6'5'55'0,"9"0"-30"0,3 1-21 16,0-4 15-16,3 4-5 16,0-1 2-16,5-2-3 15,4-3 0-15,0 2-7 16,3-2-2-16,0-2 0 0,-3-1 0 0,-3 0 0 15,0-2 0-15,-4 0 0 16,-2-3-2-16,-6-5 1 16,-3 2-2-16,-6-2 2 15,-6 2-4-15,1 3 0 16,-10 0-1-16,0 6-2 16,0 7 0-16,3 8 0 15,0 0 0-15,3 3 0 16,7 8 5-16,2-5 1 15,6 2 0-15,3 0 1 16,5-3 0-16,7-2 1 16,9 0-5-16,0-5 1 0,3-3-27 15,8-3-9-15,1-10-48 16</inkml:trace>
  <inkml:trace contextRef="#ctx0" brushRef="#br0" timeOffset="72.6061">11438 13163 244 0,'-15'-11'93'0,"9"11"-50"0,0 3-46 16,3 5 16-16,-3 5-12 15,-6 3-2-15,-9 3 2 16,-2 4 1-16,-1-1 0 16,3-1-4-16,3 3-1 0,0-6-18 15,-3 1-7-15,3-3-42 16,7-6-49-1</inkml:trace>
  <inkml:trace contextRef="#ctx0" brushRef="#br0" timeOffset="73.6061">11238 13145 236 0,'-3'0'90'0,"6"2"-48"0,6 6-53 0,-3 0 13 16,3 5-4-16,3 3 3 15,0 3 0-15,3 2 2 16,3 0-2-16,0 0 2 0,-4 3 0 0,1-6-30 16,3-2-14-16,6-2-52 15</inkml:trace>
  <inkml:trace contextRef="#ctx0" brushRef="#br0" timeOffset="74.6061">11652 12978 216 0,'-3'0'82'0,"3"2"-44"0,0 9-49 16,3-3 13-16,-3 8-4 16,0 5 3-16,0 5 0 15,0 12 2-15,0 1-2 16,0-2 2-16,6 0 0 0,-6 3-1 15,0-6-2-15,6-5-54 16,0-5-64-16,3-3 24 16</inkml:trace>
  <inkml:trace contextRef="#ctx0" brushRef="#br0" timeOffset="75.6061">11459 13131 228 0,'3'0'85'0,"20"0"-46"0,7 0-46 0,-12 0 14 15,9-5-7-15,6 0 2 16,5-3-36-16,7-3-17 16,9 1-36-16,-1-1-15 0</inkml:trace>
  <inkml:trace contextRef="#ctx0" brushRef="#br0" timeOffset="76.6061">12325 13118 128 0,'6'-3'49'0,"-3"3"-26"0,-3-2 4 15,0 2 21-15,0 0-8 16,-3 2-1-16,-3 1-18 16,-6 0-7-16,0 2-9 15,0 0-4-15,0 1 0 0,3-1-6 16,6 5 1-16,6 6 0 15,6 0 2-15,3 3-1 16,0 2 1-16,0-3 2 0,-3 1 2 16,-3-3-3-16,-3-3 0 15,-6 0 7-15,-6 0 6 16,-6 1-2 0,-3-9 2-16,-3 0-5 0,3-2-2 15,1-3-11-15,2-3-4 16,3 1-33-16,6-6-86 31</inkml:trace>
  <inkml:trace contextRef="#ctx0" brushRef="#br0" timeOffset="77.6061">12393 13200 140 0,'0'19'55'0,"3"-1"-30"0,-3 6-29 15,0-13 10-15,3 2 1 16,0 0 4-16,3 0-2 16,0 0 0-16,3-2-5 15,0-3 2-15,3-3 0 0,0-2-2 16,0-3-3-16,-3-5-5 16,0-3 0-16,-1-6 4 15,1 1 2-15,6-5 2 16,-6-9 0-16,-3 3-5 15,0 1 1-15,0 4 0 16,-3 6 2-16,0 5-1 16,-3 8 2-16,0 8-4 15,0 5 0-15,3 3 5 0,0 5 2 16,0-2-2-16,3-3-1 16,3-1-1-16,0 1-2 15,3-5 1-15,0-1 1 16,0-4-39-16,2-6-16 15,4-3-21 1</inkml:trace>
  <inkml:trace contextRef="#ctx0" brushRef="#br0" timeOffset="78.6061">12765 12965 108 0,'-6'-3'41'0,"6"6"-22"0,0 2-25 15,0 0 6-15,0 6 14 16,0 2 10-16,0 6 3 16,0 4 4-16,0 1-15 15,0 8-7-15,0 0-5 16,0-6-1-16,0-2 2 0,0-6 0 16,0-2 0-16,0 0-1 15,0-5 0-15,0-3 0 16,0-3 0-16,-3-5-2 15,3-3 1-15,0-2-2 16,3-6-1-16,3-7-2 0,0 2-1 16,6 3-1-16,6 2 0 15,3 3 0-15,0 6 3 16,0 4-5 0,-1 6 2-16,-2 5 6 0,0 3 4 15,-3 3 5-15,-6-1 4 16,-3-2 7-16,-6 0 6 15,-6 0-9-15,-6-3-3 16,0-2-5-16,-6-3-2 16,0-3-8-16,-2 0-2 15,2-2-22-15,0-3-8 16,3-3-24-16,3 1-10 16,6-4-25-1</inkml:trace>
  <inkml:trace contextRef="#ctx0" brushRef="#br0" timeOffset="79.6061">13084 13134 224 0,'3'-5'85'0,"0"5"-46"0,-3 0-32 16,0 0 18-16,0 0 0 16,-3 2 4-16,0 1-15 15,-3 2-8-15,0 3-4 16,0 0-5-16,0 8 0 0,3 0-1 15,3 0 0-15,3 5 0 16,6-3 3-16,3 1 0 16,0-1 1-16,0 1 0 15,-3-1 0-15,-3-2 0 0,-6-2 2 16,-6-1 3 0,-3-3 2-16,0-2-1 0,-6-2-1 15,-6-1-3-15,3-5-2 16,-3 0-8-16,3-3-5 15,1-2-24-15,2-3-9 16,3-3-18-16,3 1-5 16,9-3-12-1</inkml:trace>
  <inkml:trace contextRef="#ctx0" brushRef="#br0" timeOffset="80.6061">13307 12967 200 0,'-3'-5'74'0,"6"5"-40"0,0 0-44 16,-3 0 9-16,3 5-2 15,-3 6 1-15,3 5 19 16,-3 8 9-16,0 5-13 16,0 5-5-16,0 3-1 0,0 3-2 15,0-3 0-15,-3 2-3 16,3-7 1-16,-3-3-9 15,3-5-1-15,0-3-75 16,0-2-53 0,0-6 49-16</inkml:trace>
  <inkml:trace contextRef="#ctx0" brushRef="#br0" timeOffset="81.6061">13197 13182 224 0,'3'-6'85'0,"6"6"-46"0,6-10-46 0,-6 10 16 15,9-3-6-15,2 0 1 16,4 1-9-16,-3-1-2 16,3 0-42-16,-3 1-18 15,5-1-15-15,1 1-2 16</inkml:trace>
  <inkml:trace contextRef="#ctx0" brushRef="#br0" timeOffset="82.6061">13542 13160 160 0,'-3'19'60'0,"0"-1"-32"0,0 4-26 15,3-9 14-15,0 0-8 16,-3 0-2-16,0 1-3 16,3 1-3-16,0-1 1 15,0-4-8-15,0 1 0 0,0-3-70 16</inkml:trace>
  <inkml:trace contextRef="#ctx0" brushRef="#br0" timeOffset="83.6061">13512 13018 204 0,'-3'-8'77'0,"9"5"-42"0,3-2-61 0,-3 5 5 15,3-3-8-15,3 0 3 16,3 1-8-16,3-1-1 16,3 0-1-16,0-5 0 15,2 1 22-15,1 1 10 16,-6-2 45-16,0 3 21 16,-3 2-20-16,-3 3-9 15,-3 3-16-15,0 5-4 16,-3 8-7-16,-6 10 3 0,0 6 1 15,0 8-8-15,-3-1 0 0,0 1 0 16,0-3 1-16,0 0 1 16,0-5 0-16,-6 0-44 15,6-9-62 1,3-4 11-16</inkml:trace>
  <inkml:trace contextRef="#ctx0" brushRef="#br0" timeOffset="84.6061">13578 13126 160 0,'0'-3'60'0,"9"3"-32"0,6 0-33 0,-6 0 10 15,6 0-5-15,2-2 2 16,4 2-6-16,6 0-1 15,0-3-25-15,0 3-8 16,-1-3-7-16,-2 1-2 16,-3 2 26-16,-3 0 11 15,-3 2 41-15,-3 4 19 16,-3 2-8-16,-3 2-1 16,0 9-20-16,-6 5-5 15,0-1-8-15,0 6 0 16,0-5-5-16,0 0-4 0,3-3 0 15,2-2 3-15,4-6 1 0,3-2 3 16,0-9 1-16,0-2-12 16,3-2-4-16,0-6-1 15,-3-3 1-15,0-2 3 16,0-3 2-16,-3-8 4 16,-3-2 2-16,-1 5 0 15,1-1-2-15,0 9-2 16,-3 5-1-16,-3 8 8 15,6 11 4-15,0 2-2 16,-3 6-2-16,3-4 0 16,0 1-1-16,0 3-2 15,0-3-2-15,6-3 1 16,-3 3-1-16,0-3-9 16,0-2-4-16,0-9-59 15,12-2-28-15,2-5 49 16</inkml:trace>
  <inkml:trace contextRef="#ctx0" brushRef="#br0" timeOffset="85.6061">14271 12991 200 0,'-2'-8'77'0,"-1"8"-42"0,6 3-45 0,-3-3 9 15,0 5 6-15,0 6 7 16,0 5 0-16,0 7 1 15,2 6-7-15,1 6-4 0,0 7-1 0,0-2-1 16,0 0 0-16,0-6 0 16,0-2 2-16,0-3-1 15,3-5-1-15,-3-6-48 16,0-2-22-16,3-3-14 16</inkml:trace>
  <inkml:trace contextRef="#ctx0" brushRef="#br0" timeOffset="86.6061">14111 13145 196 0,'-3'-3'74'0,"9"3"-40"0,3 0-42 0,-3 0 12 15,3 3-2 1,8-1 3-16,4-2-2 0,3 0 0 15,6 0-1-15,3-2-26 0,2-4-9 16,1 1-47 0</inkml:trace>
  <inkml:trace contextRef="#ctx0" brushRef="#br0" timeOffset="87.6061">14563 13197 192 0,'-6'22'74'0,"6"-9"-40"0,0 8-38 0,0-10 13 15,-3 2-7-15,0 3 1 16,0-3-2-16,0 3-1 0,3-3 1 16,0 0 1-16,-3 0-87 15</inkml:trace>
  <inkml:trace contextRef="#ctx0" brushRef="#br0" timeOffset="88.6061">14545 13049 316 0,'-23'-13'118'0,"20"13"-64"0,6 0-67 16,-3 0 15-16,3 0-12 16,2 3 1-16,1-1-8 15,3 1-4-15,3 2 11 0,6 1-46 0,3 1-19 16,6 1-21-1</inkml:trace>
  <inkml:trace contextRef="#ctx0" brushRef="#br0" timeOffset="89.6061">14721 13227 176 0,'-24'13'66'0,"18"-3"-36"0,-3 12-37 0,6-12 10 15,0 3-1-15,3 1 3 16,0-1 2-16,6 0 1 15,3 0-4-15,3-2 2 0,3-3 3 16,3-3-3-16,6-2-1 0,-1-6 2 16,-2-2 0-1,-3-3 8-15,-3-3 2 0,-3-2 5 16,-6 0 3-16,-6-3-2 16,-9-3-2-16,-3-2-7 15,-3 3-1-15,-3-1-21 16,0 1-9-16,4 4-25 15,2 4-9-15,3 2-37 16,6 5-43 0,9 1 46-16</inkml:trace>
  <inkml:trace contextRef="#ctx0" brushRef="#br0" timeOffset="90.6061">15013 13152 172 0,'-3'22'66'0,"9"-1"-36"0,0 8-35 0,-3-16 10 16,0 3 3-16,-3 3 5 16,0-4 7-16,0 1 4 15,0 0-12 1,0-3 0-16,0-2-1 0,0-3-4 0,0-3 1 16,0 0 6-16,3-10 8 15,-1-3-8 1,4-5-9-16,3-3-5 15,3-5-6-15,6-3-1 16,3 3 1-16,3 2 4 16,0 9-1-16,-1 2-1 0,1 16 0 15,0 2 3-15,-3 6 9 16,0 0 4-16,-3 3-3 16,-4 2-1-16,-2 0-4 15,0-5-1-15,-3 0-32 16,0-3-13-16,6-5-74 15</inkml:trace>
  <inkml:trace contextRef="#ctx0" brushRef="#br0" timeOffset="91.6061">10744 13526 60 0,'-3'0'24'0,"3"0"-12"0,0 0-3 16,0 0 9-16,0 0 5 15,0 0 6-15,0 0-5 16,0 0 0-16,0 0-9 15,0 0-2-15,0 0-5 16,0 0-3-16,0 2-2 16,0-2-3-16,0 3 1 0,-6-1 1 0,0 1 3 15,0 0-7 1,3-3-3-16,0 0 3 0,1 0 0 16,-1 0 2-16,3 0 2 15,-3 2 5-15,3 1 6 16,-3-3-5-16,9 0 5 15,2 0-1 1,1 0 2-16,6-3 2 16,6 1-5-16,9-4-1 15,9 1-6-15,-1 0-1 16,7 0-1-16,6 2-2 16,-1 0 1-16,1 1 1 0,8-1-1 15,4 0-1 1,-4 1-2-16,-2-1-1 0,-4 0 2 15,-2 1 2-15,0-1 2 16,-13 0 1-16,-2 1-5 16,-9-1 1-16,-6 3 0 15,-3 0 2-15,-7 0 3 16,-2 0 2-16,-3 0-3 16,-6 0-1-16,-3 0 3 15,-3 3 3-15,-3-1-9 16,-2 4-2-16,-4-1 3 15,-6 0 1-15,0 1 2 16,-6-1 2-16,-6 0-3 16,-8 3 0-16,-4 0 1 15,3 0 0-15,4 0-2 0,-1 0 1 16,6 0-2-16,4 0-1 16,2-3 1-16,6 0 1 15,3 1-3-15,6-1-2 16,3 0-1-16,6 3 3 15,9 0 0-15,6-3 1 16,3 1-5-16,6-1-1 16,6 6 3-16,-1-3 3 15,1-1-4-15,0 1 1 16,-6 0 1-16,-6 3 1 16,-3-3 3-16,-9-3 3 0,-9 0-2 15,-6 1-2-15,-3-1 6 16,0 0 3-16,0-2-5 15,3 2-3-15,3-2-1 16,0 0-1-16,3-1-3 16,3 1 0-16,3 2-29 15,6 0-12-15,3 1-70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6:25.3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14908 10607 72 0,'3'-2'27'0,"0"-1"-14"15,-3 0 4-15,0 3 14 0,0 0-5 16,0 0-3-16,0 8 2 16,0 3 4-16,0 5-3 15,-3 2-1-15,0 3-13 16,1 3 1-16,-1 3 1 0,3-1-5 15,0 3-3-15,0-2-3 16,3-4 0-16,-1-4-4 16,1-3-2-16,0-3-14 15,3 3-4-15,0-3-20 16</inkml:trace>
  <inkml:trace contextRef="#ctx0" brushRef="#br0" timeOffset="1">15019 10631 124 0,'-3'-13'49'0,"3"7"-26"0,3 1-18 0,-3 5 11 16,0 0 4-16,0 0 11 16,6 11-6-1,-3 5-12-15,0 2 0 0,-1 1 1 16,1-1-5-16,0 3-1 15,0 3-4-15,0 0-1 0,0 0-3 16,0-3-1-16,0-3-15 16,0-2-6-16,-3-2-36 15,0-4-50 1,0-2 22-16</inkml:trace>
  <inkml:trace contextRef="#ctx0" brushRef="#br0" timeOffset="2">14837 10753 160 0,'-33'-11'60'0,"30"11"-32"0,0-3-11 0,3 3 20 16,0 0-2 0,0 0 2-16,3 0-12 15,0-2-2-15,9 2-14 0,3 0-5 16,6 0-3-16,9-3-1 15,-1 1-14-15,1-4-3 16,-3 4-9-16,0-1-1 16,-3 0-26-16,-1 3-8 15,-5 0-21 1</inkml:trace>
  <inkml:trace contextRef="#ctx0" brushRef="#br0" timeOffset="3">14873 10808 108 0,'-33'11'41'0,"30"-6"-22"0,-15 3 0 0,15-3 18 15</inkml:trace>
  <inkml:trace contextRef="#ctx0" brushRef="#br0" timeOffset="4">14819 10843 283 0,'9'2'34'0,"3"-2"-18"16,3 0-8-16,15-2-2 0,2-4-3 15,1 1 0-15,3 0-3 16,14-1-1-1,-8 4-96 1</inkml:trace>
  <inkml:trace contextRef="#ctx0" brushRef="#br0" timeOffset="5">15429 10882 72 0,'-12'-5'27'0,"7"5"-14"0,-4-3-2 0,6 3 10 16,-3 3 4-16,-3 0 2 16,-3 2-12-16,-3 3-4 15,-6 5-7-15,0 11-1 16,0 0-1-16,4 2-2 0,2 1 3 15,3-1-2-15,6-2 2 16,3 0-2-16,6-6-1 0,6 1 3 16,6-9 2-16,0-2-2 15,-1-8 0-15,1 0 3 16,0-5 1-16,0-6-1 16,-3-2 1-16,0-5 0 15,-3-14 1-15,-3-2-7 16,-3-3 0-16,-3-3 1 15,-3 0 1-15,0 6 1 16,0-1 0-16,0 9 2 16,0-1 1-16,0 4-1 15,0 7 1-15,0 3-2 16,3 7 0 0,0 6-3-16,0 6-4 0,6 4 1 15,0 6 1-15,3 8 0 16,0 2 2-16,3-2 1 15,-1 5-8-15,4 3-4 16,-3 0-26-16,0-1-10 16,0-7-37-1</inkml:trace>
  <inkml:trace contextRef="#ctx0" brushRef="#br0" timeOffset="6">15599 10911 140 0,'-6'0'52'0,"6"3"-28"0,0 0-30 0,0-3 8 15,0 0 9-15,3 2 5 16,3 1 0-16,0 5 3 0,3-3-10 16,0-5-3-16,3-2 0 0,0 2-3 15,3-3-2-15,-7-2 2 16,1-1 0-16,-3 1 1 15,-3-3 2-15,0 0-1 16,-6-2 0-16,-3 2-8 16,-3 0 0-16,-2 2 1 15,-4 4 1-15,-3 2-2 16,0 2 0-16,0 6-1 16,3 3 3-16,0 5 2 0,6 5 2 15,3 3 1 1,3-3 0-16,3 0-2 0,6-2-2 15,6-3 3-15,3-1 2 16,6 1-11-16,3-8-3 16,6-2-34-16,2-6-14 15,1 0-17 1</inkml:trace>
  <inkml:trace contextRef="#ctx0" brushRef="#br0" timeOffset="7">15986 10607 168 0,'-15'-18'66'0,"12"15"-36"0,-9 0-26 0,6 6 15 0,-3 0-9 16,-3 2-3-16,-2 3-4 16,-4 2 0-16,0 9-2 15,0 5-1-15,6 0 3 0,3 5 0 16,3 5 1-16,6 3-2 15,3 0-2-15,3 3 1 16,3-3-1-16,0 0-5 16,0-5 1-16,0-8-18 15,0-3-6-15,-3-5-9 16,-3-3-47 0,-3-3 4-16</inkml:trace>
  <inkml:trace contextRef="#ctx0" brushRef="#br0" timeOffset="8">15670 10843 192 0,'-2'-6'71'0,"4"6"-38"0,1 0-34 0,3 0 12 16,3-2-1-16,6-1 1 15,6 0-5-15,3 1-4 16,6-1-1-16,2 3-15 0,1 0-5 15,-3 0-43 1,0 0-44-16,2 3 29 16</inkml:trace>
  <inkml:trace contextRef="#ctx0" brushRef="#br0" timeOffset="9">16063 10832 160 0,'-6'3'63'0,"9"2"-34"0,-3 6-30 16,3-3 12-16,-3 2 4 15,0 3 2-15,0 3-6 16,0 3-4-16,0 2-4 16,0 0-5-16,0-2-1 0,0-1-29 15,0-5-14-15,0 1-29 16</inkml:trace>
  <inkml:trace contextRef="#ctx0" brushRef="#br0" timeOffset="10">16054 10835 104 0,'3'-11'41'0,"6"8"-22"0,0 1-66 0,-3 2-14 16</inkml:trace>
  <inkml:trace contextRef="#ctx0" brushRef="#br0" timeOffset="11">16212 10943 124 0,'-3'43'49'0,"3"-33"-26"0,-3 6-18 0,3-8 13 0,-3 0-4 16,0 2 2-16,0-2-3 16,0 0 0-16,0-2-7 15,0-1-2-15,3-2 0 0,3-3-2 16,0-3 1-16,3-2-2 15,0-3 2-15,-3-3-2 16,6-15 2-16,0 2-2 16,3 0-1-16,0 3-4 15,3 0-2-15,0 7 0 16,0 4 4-16,-4 2 16 31,4 5-7-31,-3 3 10 16,3 3-9-16,-3 2 4 15,0 3-7-15,-3 5 0 0,0 6-3 0,-3-3-2 16,3 0 1-16,-3 0-4 16,-3-3-24-16,0 0-12 15,0-5-38-15,0 0-15 16,-3-3 34-16,6-2 21 16</inkml:trace>
  <inkml:trace contextRef="#ctx0" brushRef="#br0" timeOffset="12">16510 10893 120 0,'-3'-3'46'0,"3"3"-24"0,6 6-19 0,-6-6 32 16,3 5-20-16,0 3 13 16,-3 2-12-16,0 4-2 15,3-4-8-15,3 1-4 0,-3-1-4 16,0-2-1-16,0 0-14 15,0-2-4-15,0-1-5 16,-3-5 1-16,0 0-13 16,0 0-3-16,0 0-7 15,0 0 0-15</inkml:trace>
  <inkml:trace contextRef="#ctx0" brushRef="#br0" timeOffset="13">16543 10980 112 0,'0'0'44'0,"3"3"-24"0,-3-3-15 15,0 0 24-15,0 0-16 16,0-3 18-16,6 6-18 16,2 0 4-16,4-9-9 0,0 1-3 15,3 2-3-15,3-7 1 16,-3 2-2-16,0 0 2 16,-3 0 0-16,0 0-1 0,-3-3 1 15,-1 1 0-15,-2-1 1 16,-3 1 0-1,0 2-2-15,-6-3-2 16,-3 3 1-16,-5 0 1 16,-1 3-3-16,-3 5-2 15,-3 3 2-15,-3 5-2 0,-3 2-1 16,0 9 5-16,1 4 1 0,5 1 4 16,3-3 3-16,6 3 5 15,3-3 3-15,9 1-5 16,9-1 1-16,6-5-2 15,6-3 1-15,8-5-6 16,4-3-2-16,0-5-55 31,-1 3 28-31,1-9-106 16,0 1 72-16</inkml:trace>
  <inkml:trace contextRef="#ctx0" brushRef="#br0" timeOffset="14">17257 10610 124 0,'0'0'46'0,"0"0"-24"0,0 2-21 16,3 4 8-16,0 2 3 0,-3 8 3 16,0 7 0-1,0 4 4-15,-3 2-11 16,0 0 0-16,3 3 2 0,0-3-4 0,0 0-1 16,0 5 0-16,0-7 1 15,3-3-3-15,0-3-2 16,0-5-29-16,0-6-14 15</inkml:trace>
  <inkml:trace contextRef="#ctx0" brushRef="#br0" timeOffset="15">17251 10649 200 0,'-18'-10'77'0,"15"5"-42"0,0-1-26 0,3 4 19 0,3 2 1 16,0-3 5-16,6 0-10 16,3-2-5-16,6 0-10 15,6-3-8-15,5 0-4 0,4 3 2 16,0-1 2-16,-3 1-2 16,-1 2 0-16,4 1-34 15,-9 2-15-15,0 0-31 16,-12 5-50-1,-9 3 37-15</inkml:trace>
  <inkml:trace contextRef="#ctx0" brushRef="#br0" timeOffset="16">17257 10827 180 0,'0'0'68'0,"6"0"-36"0,3 0-26 0,0 0 15 15,9-3-9-15,5 0 1 16,4 1-8-16,6-1-3 16,0-2-1-16,2 0-32 0,4-1-12 15,-3 1-42 1</inkml:trace>
  <inkml:trace contextRef="#ctx0" brushRef="#br0" timeOffset="17">17680 10671 140 0,'-18'-6'55'0,"12"9"-30"0,-3 0-25 16,6-1 10-16,-3 9-2 15,-3 2 2-15,0 3 1 16,-6 3 1-16,3 4-6 16,9 1-6-16,0 3-1 0,6 2 3 15,3-3 1-15,6 3 1 16,3-5 2-16,6-3 3 15,3-13 5-15,6-5-8 16,2-6-1-16,-5-2-1 16,0-3 2-16,-3-8-1 15,-6 0 0-15,-7-2-1 0,-2-3 2 16,-6-1 1-16,-9-1 1 16,-6-4-2-1,-2 3-1-15,-1 3-6 0,3 5 1 16,0 0-11-16,3 3-3 15,3 3-33-15,3 2-12 16,6 0-24 0</inkml:trace>
  <inkml:trace contextRef="#ctx0" brushRef="#br0" timeOffset="18">17921 10713 56 0,'-15'37'22'0,"6"-24"-12"0,0 16-8 0,6-13 9 16,0 3 8-16,3 7 6 0,3 6 0 16,6-3 2-16,3-2 2 15,6-6 2-15,9-5-3 16,-1-3 0-16,4-11-3 16,0-9 15-1,0 1-22-15,-4-12 22 16,-2-1-24-16,-6-10 21 15,-3 8-21-15,-12-11 14 16,-3 6-17-16,-12-11 6 0,-3 5-11 16,-3 5-5-16,0 4-10 15,-2 4-6-15,-1 3 7 16,6 3-28-16,0 5-12 0,3 3-34 16,6 2-12-16,18 0-15 15</inkml:trace>
  <inkml:trace contextRef="#ctx0" brushRef="#br0" timeOffset="19">14780 11591 96 0,'3'-18'38'0,"0"18"-20"0,0 0-4 16,-3 0 15-16,0 0-10 16,3 8-3-16,0 5-3 15,0 0-1-15,-3 6-6 16,0 2 0-16,0 3 4 0,0-3-8 15,0 0-1-15,-3-2 3 0,3 2 2 16,0-3-11-16,3-2-4 16,0-5-38-1,6-3-47-15,0-11 18 16</inkml:trace>
  <inkml:trace contextRef="#ctx0" brushRef="#br0" timeOffset="20">14920 11586 140 0,'-3'-24'52'0,"3"22"-28"0,0 4-15 0,0-2 16 16,0 0-14-16,0 11-4 15,0 5 2-15,0 0 2 16,0 2-6-16,0 3 1 0,3 3 1 16,0 0-3-16,3-3-1 0,0 0 1 15,3 3 0-15,0-3-5 16,0 3 1-16,0-5-33 15,-3-6-13-15,-3 0-32 16</inkml:trace>
  <inkml:trace contextRef="#ctx0" brushRef="#br0" timeOffset="21">14754 11697 220 0,'-6'-5'85'0,"9"5"-46"0,-3 0-37 0,0 0 17 16,6 0-6-16,3-3 2 16,5 1-8-16,7-1-4 15,3 0-2 1,3 1-4-16,6-1 2 0,-4 0-8 0,-2 3-4 16,-6 0-44-16,-3 3-18 15,-9 2-12 1</inkml:trace>
  <inkml:trace contextRef="#ctx0" brushRef="#br0" timeOffset="22">14783 11792 184 0,'-8'0'68'0,"11"0"-36"0,-3 0-31 0,0 0 16 16,5 0-7-16,7-2 0 0,6-1-6 15,3-2-1-15,6 0-1 16,12-3-4-16,2 2 1 0,4 1-15 15,-3 2-4-15,-1 1-65 16</inkml:trace>
  <inkml:trace contextRef="#ctx0" brushRef="#br0" timeOffset="23">15403 11774 148 0,'-18'-5'55'0,"12"5"-30"0,-6-3-27 16,6 3 11-16,-6 3-6 0,-6 2 0 16,0 0-1-16,-3 8 1 15,1 9-2-15,2 1-3 0,3 4-1 16,3-3 2-16,6-3 0 16,3 0 1-16,3-2 2 15,6-6 1-15,3-3 3 16,6-2 3-16,3-8 5 15,0-2-4-15,-4-6 2 16,1-3-3-16,-3-2 0 16,0-8-5-16,-3-6-1 15,-3-2 3-15,-3-3 3 16,-3 3 0-16,-3 0 2 16,0 3 0-16,-3 2 1 0,-3 0-4 15,3 6 0-15,0 2-5 16,3 3 0-16,0 5-6 15,6 10-7 1,3 6 3-16,0 5 1 16,3 3 4-16,3 3 1 15,0 2 1-15,3 5 0 16,0 4 2-16,3-4-3 16,-4-2 0-16,1 0-28 15,0-8-10-15,3-6-41 16,3-2-29-1,-3-5 42-15</inkml:trace>
  <inkml:trace contextRef="#ctx0" brushRef="#br0" timeOffset="24">15617 11787 144 0,'-3'-2'55'0,"6"2"-30"0,-3 0-27 0,0 0 11 16,0 0 3-16,6 2 2 15,0 1-1-15,3-1 2 16,0-2-8-16,6 0-2 0,-4 0-1 15,4-2 0-15,3-1 0 16,-3 1 0-16,0-4 0 16,-3 1 0-16,-3 0 0 15,-9-1 0-15,-3-2 0 16,-6 1 0-16,-3-1 0 16,-3 2 0-16,-6 4 0 15,0 2-5-15,-8 2-1 16,-1 6-2-16,3 3 0 0,3 2 3 15,3 6 0-15,7 4-2 16,5 1 0-16,6 3 2 16,3-6 0-16,12-3 5 15,8 1 2-15,4-6-2 16,6-2-3-16,12-6-11 16,2-5-6-16,1-5-39 15,-3-3-53 1,-4-11 21-16</inkml:trace>
  <inkml:trace contextRef="#ctx0" brushRef="#br0" timeOffset="25">16063 11613 132 0,'-12'-45'52'0,"7"31"-28"0,-16-2-4 0,9 11 19 16,0 0-10-16,-3 0-2 16,0 2-16-16,0 3-7 15,0 3-2-15,0 5-7 0,4 7 1 16,-1 9 0-16,3 3-1 15,3 2 4-15,3 3 0 16,3-1 1-16,0 12 0 16,3-4 2-16,0-2 3 15,0-5-2-15,0-3 0 16,-3-8-25-16,0-2-13 16,0-6-51-1</inkml:trace>
  <inkml:trace contextRef="#ctx0" brushRef="#br0" timeOffset="26">15706 11774 212 0,'-6'-11'79'0,"9"9"-42"0,-3-1-41 16,0 3 13 0,15-3-7-16,3 1-2 15,6-1 3-15,3 1-2 16,5-1-3-16,7 3 1 0,3 0-15 15,-1 0-4-15,-5 0-54 16,-3 0-37-16,-6 0 44 16</inkml:trace>
  <inkml:trace contextRef="#ctx0" brushRef="#br0" timeOffset="27">16159 11721 176 0,'-3'3'66'0,"3"2"-36"0,-3 6-33 0,3-3 11 15,0 2 5-15,-3 1 3 16,0 5-5-16,3 5-2 16,0 0-5-16,0 0-3 0,0-2 0 15,3-6-10-15,0 0-2 16,-3-2-73 0,3-3-39-16,-3-8 61 0</inkml:trace>
  <inkml:trace contextRef="#ctx0" brushRef="#br0" timeOffset="28">16254 11729 120 0,'-3'3'46'0,"3"2"-24"0,3 8-26 0,-3-5 8 0,0 0 9 16,0 3 8-16,0 4 3 15,0-1 3 1,0 4-13-16,0-2-8 15,0-3-4-15,0-5 1 0,3-10 4 16,3-9-3 0,3-2-2-16,3 0-4 0,0-1 1 15,2 1-1-15,1 3-2 16,-3 2 5-16,0 5 1 16,0 3 2-16,-3 5 0 15,0 3 0-15,0 5 0 16,-3 6-2-16,0-1-2 15,0 1 1-15,3-6 1 16,-3 0-30-16,0-2-13 16</inkml:trace>
  <inkml:trace contextRef="#ctx0" brushRef="#br0" timeOffset="29">16578 11782 140 0,'9'3'52'0,"-3"-1"-28"0,3 1-17 16,-3-1 13-16,6-2 3 15,0 0 6-15,3-2-10 16,0-1-3-16,0-2-9 16,-1-3-5-16,-2 0-1 0,0-3 1 15,-3 1 3-15,-3-1-2 16,-6 1-2-16,-3-1-3 15,-9 1-1-15,-6 2-5 16,-2 2 0-16,-1 6 2 16,-3 6 3-16,0 4 0 15,3 3 1-15,3 3 8 0,6 0 6 16,7 11 0-16,5-4 3 16,5 1-4-16,7 0 1 15,9-5-5-15,3-4 1 16,0-4-3-16,3-6 0 15,-1-2-8-15,1-3 0 16,-9-11-138 0,3 3 77-16</inkml:trace>
  <inkml:trace contextRef="#ctx0" brushRef="#br0" timeOffset="30">16141 11557 208 0,'-12'-5'79'0,"15"7"-42"0,3 1-72 15,0 0 2-15,9-3-49 16,5 0-15-16</inkml:trace>
  <inkml:trace contextRef="#ctx0" brushRef="#br0" timeOffset="31">17287 11549 116 0,'-6'0'44'0,"6"0"-24"0,0 3-24 16,0 15 34-1,3 3 0-15,0 3-4 0,-3 3-1 16,0 2-10-16,0 0-2 16,3 3-7-16,-3-6-2 0,0 3 2 15,3-2-3-15,-3-6-2 16,0 0 0-16,0-8-1 15,0-5-44-15,0 0-18 16,0-3-18 0</inkml:trace>
  <inkml:trace contextRef="#ctx0" brushRef="#br0" timeOffset="32">17290 11605 104 0,'-6'-6'38'0,"3"6"-20"0,0-16 1 16,3 14 16-16,0-1 0 16,0 1 2-16,0-1-14 15,0 0-6-15,0 1-10 16,3-1-3-16,3-2 0 0,0-1 0 15,3 1 0-15,14 0-2 16,1-1-2-16,-3 4-2 16,0-1 1-16,0 3-1 15,-3 5 0-15,-3 3 2 0,-7 0 2 16,-2 3 5-16,-9 5 4 16,-3-3-4-16,-8 0 1 15,-1 1-5-15,-6-4 0 16,6 1-1-16,3-3 1 15,3-3-4-15,3 0 0 16,12 3-4 0,6 0 1-16,3 3 2 15,0 2-1-15,0 0 1 16,-3 0 2-16,-3 1 2 16,-4-1 8-16,-5 0 3 15,0-2 7-15,-5-1 4 16,-10-2-8-16,-6 3-2 15,-3-3-6-15,0 0 0 16,0-8-5-16,1-3-2 0,2 0-14 16,3 1-4-16,6-1-31 15,3 3-11-15,6-3-49 16,9 1-26 0,0-6 67-16</inkml:trace>
  <inkml:trace contextRef="#ctx0" brushRef="#br0" timeOffset="33">17552 11912 160 0,'0'7'60'0,"12"-4"-32"0,-6-3-4 0,-6 0 24 16,0 0-2-16,5 0 0 16,-2-3-14-16,3 1-5 15,0-11-16-15,0-1-4 0,0-7-1 16,0 0-5-16,0-8-1 16,3 2-2-16,0-2 0 15,0-2 2-15,3-6 0 16,0 2 0-16,0 3 0 15,-3 6 0-15,0 5 0 16,-4 5-3-16,1 5 2 0,0 3-4 16,3 6-1-16,0 7 0 15,0 14 2-15,3-1-1 16,3 6 1-16,6 5 3 16,0 3 0-16,-3 0 1 15,-1-1 2-15,-2 4-1 16,-3-4-1-16,0-7 1 15,-3 0-1-15,-3-8-36 16,-3-3-15-16,0-5-29 16,-3-3-48-1,-6-5 33-15</inkml:trace>
  <inkml:trace contextRef="#ctx0" brushRef="#br0" timeOffset="34">17602 11758 240 0,'-18'-5'90'0,"30"5"-48"0,-6 0-42 0,-6 0 16 16,6 0-5-16,3 0 1 16,6 0-4-16,6-3 0 15,6 1-5-15,14-1-4 0,1 3 0 16,0-3-19-16,-4 1-7 16,4-1-65-1,0 0-48-15,-4 1 53 16</inkml:trace>
  <inkml:trace contextRef="#ctx0" brushRef="#br0" timeOffset="35">18073 11605 180 0,'-3'34'68'0,"3"-29"-36"0,0 9-22 16,0-7 17-16,3 7-4 16,-3 4-2-16,3 1-11 15,-3-1-4-15,3 14-4 16,-3-3-2-16,0-2 3 0,0-6 0 16,0 0 3-16,0-5-5 15,0-3-3-15,0-2-19 0,0-6-9 16,0 0-20-1,0-5-8-15,0-2-20 16</inkml:trace>
  <inkml:trace contextRef="#ctx0" brushRef="#br0" timeOffset="36">18073 11671 120 0,'-9'-11'46'0,"9"9"-24"0,-3-20-13 0,0 17 14 15,6-5 9-15,-3-1 4 16,3 0-14-16,3-2-5 0,3 3-11 16,5-1-2-16,4 0 0 15,0 3-5 1,3 3 1-16,0 2 0 16,0 6 0-16,-6 2 2 15,-4 6-1-15,-8 2 2 16,-3 3-2-16,-12 0-1 15,4 0 1-15,-10 0-4 0,-3 0 2 16,3-3 1-16,3-3 0 16,-3 1 0-16,9-3 0 15,0 0 0-15,3-3 0 0,3 0-3 16,3 3 2-16,6 0 1 16,6 3 2-16,3-3 16 15,3 2-9 1,6 4 11-16,3-1-11 0,-1 3 2 15,1 0-7-15,-6 0-2 16,0-3-1-16,-6 0-76 16,0-2 41-16,-6-1-99 15,0 1 75-15</inkml:trace>
  <inkml:trace contextRef="#ctx0" brushRef="#br0" timeOffset="37">18900 11562 124 0,'-6'-2'46'0,"6"-1"-24"0,-3-2-6 15,3 2 16-15,0 0-6 0,3 1-1 16,3-4-12-16,6-1-3 16,6-1-6-16,0 0-1 0,3 2 3 15,-1 4-3-15,-2 2-2 16,-3 2-3 0,0 6 1-16,-6 8 5 15,-3 3-2-15,-9 5 1 16,-6 2 5-16,-3 0 3 15,-6 1-2-15,-6-1 0 16,4-2-5-16,-1-5 6 0,3-3 3 16,3-3-2-16,3-3-1 15,6-2-2-15,0-2 2 16,6-4-5-16,0-2-3 0,15 0 3 16,3-2 4-16,6-1-3 15,5-2 2-15,1-1-3 31,3 6-3-31,6 0-1 0,-4 3 0 16,-2 0 1-16,-6-1-25 16,-3 1-12-16,-6 0 18 15,-1-3-47-15,-5 0-16 0,0 0-14 16</inkml:trace>
  <inkml:trace contextRef="#ctx0" brushRef="#br0" timeOffset="38">19478 11509 176 0,'0'-2'68'0,"2"7"-36"0,-2 6-22 0,0-6 17 15,0 11-2-15,0-3 4 16,0 6-16-16,0 2-5 15,0-3-5-15,3 3 0 16,0-2-11-16,0-1-2 16,0 1-55-16,0-3-21 15,-3-3 1-15,0-2 3 16</inkml:trace>
  <inkml:trace contextRef="#ctx0" brushRef="#br0" timeOffset="39">19305 11673 252 0,'-6'-10'96'0,"6"10"-52"0,12-3-54 15,-6 1 19 1,6 2-9-16,11-3 5 0,4 0 1 16,0 1-20-1,3-1 8-15,9 0-102 16,-1 3 59-16,1-2-71 0,0-1 68 15</inkml:trace>
  <inkml:trace contextRef="#ctx0" brushRef="#br0" timeOffset="40">19793 11499 208 0,'-3'-3'77'0,"3"3"-42"0,0 11-43 0,0-6 21 16,0 3-9-16,-3 10 22 15,0 4-14-15,-3 4 12 16,6 3-14-16,-3 0-1 16,3 0-5-16,0 1-5 15,3-4 0-15,-3 0-50 16,3-2 28-16,0-3-101 16,0-2 70-16</inkml:trace>
  <inkml:trace contextRef="#ctx0" brushRef="#br0" timeOffset="41">19701 11541 256 0,'-9'-13'96'0,"9"13"-52"0,6-5-38 15,-3 2 40 1,3 3-28-16,6-5 17 15,2 2-21-15,10-5-3 16,0 5-7-16,6-2-16 0,3 3 6 0,-1-4-57 16,-2 6 35-16,-3 0-118 15,-3 3 82-15</inkml:trace>
  <inkml:trace contextRef="#ctx0" brushRef="#br0" timeOffset="42">19793 11655 220 0,'-3'-3'85'0,"3"3"-46"0,21 6-46 0,-12-4 20 15,0 1-10-15,6-3 3 16,2 2-3-16,4-2-17 16,3 3 7-16,3-3-50 15,3 0 32-15,2 0-75 16,-2 0 56-16</inkml:trace>
  <inkml:trace contextRef="#ctx0" brushRef="#br0" timeOffset="43">20254 11533 176 0,'-9'-8'68'0,"9"8"-36"0,-3 0-35 16,1 0 20-1,2 3-12-15,-6-3 14 16,3 5-11-16,-6 3 7 15,3 3-8-15,-6 5 7 16,3-1-8-16,-3 4 1 0,6 2-4 0,0 0 0 16,6 3-1-16,3 0 3 15,3-3-3-15,3-5 4 16,3 0-4-16,6-8 15 16,3-3-10-16,2-8 15 15,1 1-13 1,-3-9 14-16,-3 3-14 0,-6-8 9 15,0 6-10-15,-9-14 2 16,-3 5-6-16,-12-7 5 16,3 8-6-16,-9-4-19 15,3 9 9-15,-3-3-57 16,3 8 35-16,0 0-79 16,6 6 60-16,4-1-65 15,2 3 65-15</inkml:trace>
  <inkml:trace contextRef="#ctx0" brushRef="#br0" timeOffset="44">20418 11552 144 0,'-9'2'55'0,"9"-2"-30"0,-12 27-27 0,6-17 20 15,6 1-11-15,-6 5 10 16,0 2-10-16,0 1 12 15,6 2-11-15,6 0 23 16,3-2-18-16,9-6 23 0,6 0-21 16,6-7 26-16,3-4-23 0,-4-7 39 15,1 0-32-15,-9-9 39 16,-3 1-37-16,-12-8 18 16,-3 5-27-16,-18-8-3 15,-3 3-9-15,-15 0-41 16,3 5 18-16,-11 3-127 15,8 5 79-15,-6 3-130 16,10 2 111-16</inkml:trace>
  <inkml:trace contextRef="#ctx0" brushRef="#br0" timeOffset="45">18858 10747 140 0,'-9'0'52'0,"9"3"-28"0,-3 0-6 0,3-3 20 0,0 0 3 16,0 0 5-16,0 0-16 16,0 0-6-16,3 0-14 15,0-3-6-15,3 0-1 0,-3-5 0 16,3 3 1-16,0-5-2 16,-3-1 1-16,0 0-2 15,0-2-1-15,3 0-2 16,-3 0-1-16,0-1 2 15,3 4 0-15,-6 2 1 0,3 3 2 16,0 2-1-16,-3 0-1 16,0 3-2-16,0 0-1 15,3 6 2-15,3 4 0 16,-6 6 7-16,3 3 4 16,-3 2-3-16,3 3 1 15,-6 5-3-15,0 0 2 16,0 0-4-16,3-3 0 15,-3 1 1-15,3-1 0 16,-3-2-7-16,3-5 0 16,-3-1-32-16,0-5-5 15,-3 3-36 1,0-5 11-16,0-3-8 16,0 0-19-1,0-3 33-15</inkml:trace>
  <inkml:trace contextRef="#ctx0" brushRef="#br0" timeOffset="46">18751 11038 152 0,'-24'3'57'0,"24"-3"-30"0,0 5-7 16,0-5 21-16,0 0-7 16,0 0 11-1,15 0-12-15,3-2-18 16,9 2-4-16,9-6-4 0,-4 4 1 15,1-4 0-15,3 4-2 16,0-1-1-16,-4 3-3 0,-2 0-2 16,-6 3 1-16,-3-3 1 15,-3 0 1-15,-4 0 3 16,-5 2-12-16,0-2-3 16,-3 0-18-16,-6 0-6 15,0-2-37-15,0-1-15 16</inkml:trace>
  <inkml:trace contextRef="#ctx0" brushRef="#br0" timeOffset="47">14876 12451 88 0,'-3'-2'33'0,"3"2"-18"0,0 2 0 0,0-2 15 16,-3 3-7-16,3 5-4 15</inkml:trace>
  <inkml:trace contextRef="#ctx0" brushRef="#br0" timeOffset="48">14870 12480 245 0,'0'16'18'0,"-6"3"1"16,3 5-1-16,0 2 0 15,3 1-5-15,0-1 0 16,0 0-8-16,0 6-1 15,3-5 0-15,0-1 0 16,3-2-9-16,-3 0-4 0,0-6-13 16,0-2-6-16,0-3-21 15,0-2-48 1,0-3 12-16</inkml:trace>
  <inkml:trace contextRef="#ctx0" brushRef="#br0" timeOffset="49">14736 12655 104 0,'-9'-3'41'0,"6"3"-22"0,3 3 4 0,0-3 18 16,0 0 1-16,3 3-1 15,0-1-11-15,3 1-6 16,3 0-14-16,3-3 5 0,9-3 4 16,-1 0-12-16,7 1-4 15,0-4-4-15,6 4-1 16,-7-1-16-16,-2 0-5 16,-3 1-27-16,-3-1-8 15,-6 3-31 1</inkml:trace>
  <inkml:trace contextRef="#ctx0" brushRef="#br0" timeOffset="50">14992 12666 168 0,'-3'2'63'0,"6"1"-34"0,3 2-21 16,-3 0 18-16,3 3 0 15,0 0 2-15,0 3-7 16,3 2 0-16,-1 3-12 16,1-3-5-16,0 3-3 0,0-5-8 15,0-1-3-15,0-2-10 0,0 0-5 16,0 0-13-16,-3-3-6 16,0 1 2-1,-3-4-40-15,-3-2 6 16</inkml:trace>
  <inkml:trace contextRef="#ctx0" brushRef="#br0" timeOffset="51">15212 12658 152 0,'0'0'57'0,"0"2"-30"0,0 4-18 0,0-1 16 16,0 3-3-16,-3 5-1 15,-3 8 0-15,0 0-1 16,-6 3-11-16,0 5-1 0,-2-5-1 16,-1-3-3-16,3 3-3 0,0-3-3 15,3-2-1-15,0-3-23 16,0-3-7-16,3-3-28 16,0-2-47-1,3 0 23-15</inkml:trace>
  <inkml:trace contextRef="#ctx0" brushRef="#br0" timeOffset="52">15340 12692 132 0,'-3'3'52'0,"3"15"-28"0,0 11-15 0,0-18 16 15,0 7-3-15,-3 1 1 16,0 5 1-16,-3 2 2 16,3 1-14-16,0-1-2 0,3-2-3 15,0 0-1-15,0-6 1 16,0 1-2-16,3-6 2 16,-3-2-4-16,0-3-2 15,0-3 0-15,0-5 1 16,0 0-1-16,0-3-1 15,0-2-2-15,0-3 1 16,0-13-1-16,3 0-2 16,-3-1 5-16,3-1 1 0,0-1-3 15,3-5-1-15,3-6 1 16,3 6 0-16,3 3 3 16,3-1 3-16,3 9-4 15,-4 7-1-15,1 6 0 16,0 5 2-16,-3 3 1 15,-3 12 1-15,-3 1 2 16,-3-2 3-16,-6 4 0 16,-3-5 2-16,-6 1-8 15,-3-4-2-15,-3 1-12 16,0-3-5-16,0-6-12 16,0 1-3-16,4-3-10 0,-1-3-4 15,3-2-19 1,6 0-30-16,3-3 29 15</inkml:trace>
  <inkml:trace contextRef="#ctx0" brushRef="#br0" timeOffset="53">15551 12681 184 0,'3'6'71'0,"6"2"-38"0,0 8-30 0,-6-8 15 15,3-3 4-15,0 0 4 16,3 3-8-16,0-3 0 15,3 1-11-15,0-9 0 0,0 0 0 16,3-2-3-16,-3-3-3 16,-4 0 2-16,-2 0 0 0,0 0-6 15,-3-2 0-15,-3-1-6 16,-3 1-1-16,-3 2-4 16,-3 0-1-16,-2 5 3 15,-4 3 3-15,0 5 2 16,0 3 5-16,0 0 5 15,3 5 3-15,3 6 11 16,3-1 4-16,3 1-5 16,3 2 1-16,3-2-10 15,6-1-4-15,3-2-11 0,3-3-3 16,0-2-18 0,3-1-9-16,8-2-27 15,1-5-50-15,0 0 21 16</inkml:trace>
  <inkml:trace contextRef="#ctx0" brushRef="#br0" timeOffset="54">15956 12684 72 0,'3'-8'30'0,"-3"6"-16"0,3-1-1 0,-3 3 11 16,0-3-1-16,0 1 0 15,0-1-8-15,0 0-4 16,0 1 0-16,-3-1 0 16,0 0-5-16,0 1 11 0,-3-1 9 0,-3 0-1 15,-3 3 3-15,1 3-14 16,-4 2-5-16,-3 3-9 16,0 3 0-1,3 13-2-15,3-3 0 0,3 0 0 16,3-2 0-16,3 2 2 15,6-5 2-15,3-3-1 16,3-5-1-16,3-3 1 16,0-2-1-16,3-3 2 15,0-6 1-15,-3-7 1 16,0-5 0-16,-4-6 0 16,1 0 0-16,-3-2-5 15,0-4 1-15,-3 1 0 0,-3 3 0 16,0-3 0-16,0 0 0 15,-3 5 0-15,0 3 2 16,0 5 1-16,3 5 3 16,0 3 1-16,0 14-1 15,0 4-4 1,0 11 4-16,3 8 0 16,0 3-2-16,3 3-1 15,0 2-3-15,0-3-1 16,0-2-12-16,3-6-7 15,0 1-20-15,6-9-10 16,0-5-28 0,0-2-33-16,3-6 41 15</inkml:trace>
  <inkml:trace contextRef="#ctx0" brushRef="#br0" timeOffset="55">16147 12745 200 0,'-6'-13'77'0,"9"13"-42"0,0 2-34 15,-3-2 27 1,6 8-2-16,0 0-4 16,3-2-1-16,2-1-12 15,4 0-5-15,-3-10-1 0,3 2 0 16,-3-2 1-16,0-3 0 16,0 0 0-16,-3 0-2 15,-3-2 1-15,0-1 0 0,-6 0 1 16,-3 1-2-1,-3-1-2-15,0 3-6 0,-6 3-1 16,-6 2 3-16,-3 3 2 16,0 6-5-16,-2 4 0 15,-1 9 3-15,3 2 2 16,3 0 2-16,6 3 0 16,3 2 0-16,6-5 2 15,3-2-6-15,6 0-1 16,6-1-16-16,6-5-4 15,9-7-20-15,5-4-7 16,4-2-34 0</inkml:trace>
  <inkml:trace contextRef="#ctx0" brushRef="#br0" timeOffset="56">16703 12562 200 0,'-9'-26'77'15,"6"21"-42"-15,-8-30-26 0,2 27 22 0,0-2 3 16,0-1 4-16,-6 3-16 16,0 0-8-16,-3 6-8 15,0 4-9-15,0 6-1 0,4 3-3 16,-4 5 2-16,3 8 3 16,3 7 1-16,6 4 1 15,0 2 0-15,6 2 2 16,-3 1 1-16,3-3-1 15,0-5 1-15,3-3-15 0,0-8-5 16,0-2-31-16,-3-6-14 16,0-3-40-1</inkml:trace>
  <inkml:trace contextRef="#ctx0" brushRef="#br0" timeOffset="57">16325 12655 248 0,'-6'-5'93'0,"12"5"-50"0,6-3-44 0,0 3 18 15,6-3 1-15,6 1 3 16,9-1-4-16,8 1-2 0,1-1-9 16,3 0-11-16,-1 1-4 0,1-1-44 15,-3 0-20-15,-7 3-39 16</inkml:trace>
  <inkml:trace contextRef="#ctx0" brushRef="#br0" timeOffset="58">17019 12867 228 0,'-3'2'88'0,"12"-4"-48"0,-12 7-34 16,3-5 22-16,0 0-6 15,0 0-1-15,0 3-9 16,-3-1-3-16,3-2-5 16,0 0-3-16,0 0 0 0,0 0-6 15,3 0-1-15,0-2 0 16,0-1 2-16,-3 3 4 16,0 0 2-16,0 0 4 15,0 0 1-15,-3 3 1 16,0-1 0-16,0-4-2 0,0 2-1 15,3 0-17 1,0 0-6-16,0 0-33 0,0 0-13 16,6 0-45-1</inkml:trace>
  <inkml:trace contextRef="#ctx0" brushRef="#br0" timeOffset="59">17212 12859 228 0,'-3'0'85'0,"6"0"-46"0,0 0-37 0,-3 0 19 0,0 0 2 16,0 0 6-1,0 0-10-15,0 0-3 0,0 0-9 16,0 0-5-16,0 0-1 0,0 0-10 16,0 0-4-16,6 0 0 15,3 0 0-15,-3 0 3 16,0 0 4-16,-3 0 3 15,-3 0 2-15,3 0 5 16,-3 0 2-16,0 0 2 16,0 0 0-16,-3 0-4 15,3 0-3-15,0-3-22 16,0 0-9-16,0 3-56 16,6 0-52-1,0 0 46-15</inkml:trace>
  <inkml:trace contextRef="#ctx0" brushRef="#br0" timeOffset="60">17447 12822 248 0,'0'2'93'0,"0"-2"-50"0,0 0-37 0,0 0 22 15,0 0-8-15,0 0 0 16,0 0-16-16,0 0-4 15,0 0-1-15,3 3-9 0,-3-3-1 16,0 0-1-16,0 0 2 16,0 0-14-16,0 0-4 15,0 0-35-15,0 0-11 16</inkml:trace>
  <inkml:trace contextRef="#ctx0" brushRef="#br0" timeOffset="61">14798 13552 140 0,'-3'0'55'0,"3"0"-30"0,0 5-7 0,0-5 18 16,0 6-7-16,3 1 0 15,0 12-5-15,0 0-1 16,3-1-12-16,-6-2 2 0,6 0 1 15,0 0-10-15,-3 0-1 16,0-3-5-16,0-3 0 16,0-2 0-16,-3 0 0 15,0-8-29-15,0 0-14 16,6-5-134 0,-3-6 88-1</inkml:trace>
  <inkml:trace contextRef="#ctx0" brushRef="#br0" timeOffset="62">14879 13372 204 0,'-6'-16'77'0,"6"32"-42"0,-15-8-45 16,12-5 2-1,3 7-7-15,6 1-63 16,3-1-27-16,0 1 48 15,0 0 27-15</inkml:trace>
  <inkml:trace contextRef="#ctx0" brushRef="#br0" timeOffset="63">14959 13629 152 0,'-3'42'57'0,"3"-34"-30"0,0-3-32 0,0-5 12 15,0 0 9-15,0 0 9 16,0 0-10-16,0 0-6 15,0 0-5-15,0-5 1 16,0-3 1-16,0 0-2 0,0-10-3 16,0-1 0-1,3-2-4-15,3 2 0 16,0 3 2-16,3 3 2 16,0 3-5-16,0 2-1 15,3 2 4-15,0 6 2 16,2 6 1-16,-2 2-2 15,3 2 3-15,0 6 0 16,-3 3 1-16,-3-1 0 16,0-2-2-16,0 0-6 15,0-3 0 1,-3-2-31-16,6-9-67 16</inkml:trace>
  <inkml:trace contextRef="#ctx0" brushRef="#br0" timeOffset="64">15298 13348 196 0,'-3'-2'74'0,"3"7"-40"0,0 11-38 0,6-3 13 16,-6 0 8-1,3 6 6-15,-3 5-9 0,0 2-5 16,3-2-6-16,0 5-3 0,0 5 1 15,3-2-1 1,0-3 0-16,-3-5-25 0,3-3-10 16,-3-5-62-1</inkml:trace>
  <inkml:trace contextRef="#ctx0" brushRef="#br0" timeOffset="65">15185 13491 252 0,'-3'-5'93'0,"9"2"-50"0,3 1-41 0,0 2 19 0,9-3-9 16,6-2-2-16,6-1-12 15,5 1-6-15,7 0-62 16,9-1-27-16,-1 4 1 15,-5-4 3-15</inkml:trace>
  <inkml:trace contextRef="#ctx0" brushRef="#br0" timeOffset="66">15938 13449 176 0,'0'8'68'0,"0"0"-36"0,0 8-22 0,0-6 20 16,0 3-5-16,0 1 0 15,0-1-5-15,0 5-2 16,0 1-10-16,0 2-3 0,0-2 1 16,0-4-5-16,0-1-1 15,0-4 0-15,0-2 2 0,0 0 1 16,0-3 3-16,0-2 1 16,0-3 3-16,-3-8-3 15,3-5 1-15,0 0-7 16,0-3-3-16,3 0-6 15,0-3 0-15,0 1-1 16,3-1 3-16,0 3 2 16,3 3 2-16,0 3-4 15,0 2 2-15,3 5 2 16,0 3 1-16,0 5 1 0,-3 6 0 16,0 2 0-16,-3 0 2 15,0 1 1-15,-4 1 3 16,1-1-5-16,0-4-1 15,0-2 0-15,0-2 2 16,0-4-3-16,6-10-4 16,0 0 0-1,0-2-2-15,3-4 0 16,0 1-3-16,0 3 1 16,3 2 3-16,0 2 3 15,0 4 2-15,-1 4 1 16,-2 4 4-16,0 2 5 15,-3 0-5-15,0 7 0 16,0 7-2-16,0-6 1 16,0-3-22-16,0-3-7 15,3 1-33-15,0-6-13 0,2-10-8 16</inkml:trace>
  <inkml:trace contextRef="#ctx0" brushRef="#br0" timeOffset="67">16510 13478 160 0,'-6'-11'63'0,"3"9"-34"0,-18-1-16 16,15 3 37-1,-9 3-7-15,-3 2-21 16,-2 3-10-16,2 2-9 16,0 4 2-16,3 2 1 0,3 7-2 15,3 6-3-15,6-5 0 0,3-3-1 16,6-2-3-16,3-6 0 15,3-2-1-15,0-3 0 16,3-6-11-16,3-7-2 16,-4-3 3-16,1-8 4 15,-6-2 6 1,0-1 2-16,-3-2 4 16,0 5 1-16,-3 3 1 15,0 2 4 1,0 6-2-16,0 2-1 15,0 9 4-15,0 2 2 16,3 8-4-16,0 5 1 16,3-3-5-16,0 1 0 15,0-1-3-15,0-2-1 16,3-3-17-16,-4 3-8 0,4-8-41 16,0-5-57-1,6-1 28-15</inkml:trace>
  <inkml:trace contextRef="#ctx0" brushRef="#br0" timeOffset="68">16703 13496 200 0,'-3'3'74'0,"3"2"-40"0,-3 9-27 0,3-6 18 15,0 2-2 1,0 1 1-16,0 5-11 0,0-1-5 31,0 7-14-31,3-4-4 0,0-2-55 0,3-5-21 16,3-3-3-1</inkml:trace>
  <inkml:trace contextRef="#ctx0" brushRef="#br0" timeOffset="69">16706 13436 136 0,'-3'-3'52'0,"6"3"-28"0,3-3-44 0,0 3 4 16,0 0-5-16,3 0 2 16,3 0 6-16,0 3 6 0,0 2 4 15,0 3 4-15,0 3 22 16,-3 2 12-16,0 3 6 15,-4 0 3-15,-2-3-11 16,-3 0-5-16,0-2-12 16,0-3-5-16,0-3-6 15,0 0 5-15,0-5 5 0,3-2-5 16,3-4-3-16,0-2-9 16,3-2-1-16,3-3-4 15,6 2 2-15,-3 0 1 0,6 6-3 31,-3 8 2-31,-1 5 9 0,-2 5 7 16,0 8-3-16,-3 0 0 16,0 3-4-16,0-3-3 15,-3-2 0-15,0-3 1 16,-3-3-28-16,3-3-9 16,6-2-47-1,11-2-40-15,1-6 45 16</inkml:trace>
  <inkml:trace contextRef="#ctx0" brushRef="#br0" timeOffset="70">17433 13285 148 0,'-6'-11'57'0,"9"14"-30"0,-9-3-25 16,3 2 12-16,-9 4 6 15,-9 2 5-15,0 5-11 16,-6 11-3-16,1 2-7 16,-1 6 10-16,3 5 6 0,6 5 1 15,6 6-1-15,6-6-10 16,12-2-4-16,9-6-4 16,15-5 1-16,11-2-29 15,7-11-9-15,18-11-73 16</inkml:trace>
  <inkml:trace contextRef="#ctx0" brushRef="#br0" timeOffset="71">17760 13573 272 0,'0'8'101'0,"0"-5"-54"0,0-3-61 15,0 0 5-15,0 8-6 16,0 0-29-16,0 0-14 16</inkml:trace>
  <inkml:trace contextRef="#ctx0" brushRef="#br0" timeOffset="72">17974 13626 200 0,'0'0'77'0,"9"16"-42"0,-9-24-50 0,0 8-10 15,3 5-7-15</inkml:trace>
  <inkml:trace contextRef="#ctx0" brushRef="#br0" timeOffset="73">18007 13650 114 0,'21'-5'-63'0</inkml:trace>
  <inkml:trace contextRef="#ctx0" brushRef="#br0" timeOffset="74">18168 13629 192 0,'3'2'71'0,"-3"14"-38"0,3-24-39 16,-3 16 12-16,0-10-13 15,3-1-3-15,0 0-69 16,3-2-30-16</inkml:trace>
  <inkml:trace contextRef="#ctx0" brushRef="#br0" timeOffset="75">18564 13306 156 0,'9'8'57'0,"3"0"-30"0,5 5-12 15,-8-2 18-15,3 4 1 0,0 4 5 16,0 2-9-16,-6 0-3 16,-3 3-15-16,-6 0-5 0,-6 0-1 15,-6 5-12-15,-3 3-5 16,3-3-48-16,4-5-21 15,-4-6-21 1</inkml:trace>
  <inkml:trace contextRef="#ctx0" brushRef="#br0" timeOffset="76">19498 13250 128 0,'-6'-5'49'16,"3"2"-26"-16,3 1-16 0,0 2 15 0,-3 0 0 15,0 0 4-15,-2 0-3 16,-4 2 0-16,0 1-12 16,-6 0 0-16,-3-1 2 0,0 4-7 15,3 2-1-15,3 2-3 16,0 1 1-16,3-1-4 16,3 1-2-16,6-1-1 15,6 1 3-15,6 2 0 16,0 3 1-16,0-3-3 15,0 1 2-15,-3-1 1 16,0-3 0-16,-3 1 2 16,-3-3 1-16,0 0 1 15,-3 0 2-15,0-3-5 0,0 0-1 16,0 3-2-16,0 0-2 16,0 3 3-16,3 2 0 15,-3 3-2-15,0 0 0 16,3 8 10-16,0 2 5 15,0-2-1-15,0-3 1 16,0-2-9-16,3-3-2 16,0-3-1-16,5-3 2 15,4 4-34-15,0-7-16 16</inkml:trace>
  <inkml:trace contextRef="#ctx0" brushRef="#br0" timeOffset="77">15921 14211 132 0,'2'-3'52'0,"-2"3"-28"0,3 5-22 0,-3-5 14 0,3 6 10 16,0 7 5-16,0 3-2 15,0-3-1-15,0 0-15 16,0 1-1-16,0-1-1 0,0-3-6 15,0 1-1-15,0-1-2 16,-3-2-2-16,3 0-4 16,-3-2 0-16,0-1-38 15,0-5-16-15,0 0-35 16</inkml:trace>
  <inkml:trace contextRef="#ctx0" brushRef="#br0" timeOffset="78">15947 14131 148 0,'-3'-18'57'0,"3"15"-30"0,0 1-34 16,0 2 10-16,0 0-5 0,0 0-2 16,0 0-6-16,0 0-2 15,6 5-46-15,3 0-19 16</inkml:trace>
  <inkml:trace contextRef="#ctx0" brushRef="#br0" timeOffset="79">16084 14237 140 0,'-3'19'55'0,"6"-3"-30"0,-3 2-27 0,0-10 11 15,0 0 7-15,0 0 5 0,0-3-7 16,0 1-3-16,0-1-6 15,0 0-6-15,0-5 0 0,0 0 3 16,0 0 3-16,3-3-2 16,0 1-2-16,0-6 0 15,0-5-1-15,3-1 0 16,0-1 0-16,0-1-3 16,3 2 2-16,0 1 1 15,0 5 2-15,6 6 1 16,3 4-1-1,-4 9 1-15,1 5 0 16,-3-3 3-16,-3 3-5 16,0-3-1-16,0 0 0 0,0 1 2 15,-3-1-1-15,0-3 2 16,0-2-33 0,0-2-14-16,0-6-38 15</inkml:trace>
  <inkml:trace contextRef="#ctx0" brushRef="#br0" timeOffset="80">16406 13994 164 0,'0'-8'63'0,"0"8"-34"0,0 3-34 0,0-3 12 15,3 7 7-15,0 9 6 0,0 8-4 16,0 3 1-16,-3 4-10 15,6 1-2-15,0 8-1 0,-1-6-2 16,4-2-2-16,-3-6 1 16,3-2-1-16,0-3-25 15,-3-2-10-15</inkml:trace>
  <inkml:trace contextRef="#ctx0" brushRef="#br0" timeOffset="81">16299 14176 228 0,'-3'-5'85'0,"6"2"-46"0,2 1-37 16,1 2 17-16,6-3 1 0,6-2 2 15,9-3-11-15,9 3-4 16,5-3-5-16,-2 2-10 0,3 4-3 15,-1 2-47-15,-2 2-21 16,-3 1-20 0</inkml:trace>
  <inkml:trace contextRef="#ctx0" brushRef="#br0" timeOffset="82">17221 14192 148 0,'-3'0'55'0,"0"6"-30"0,0 4-7 16,0-2 20-16,-3 5-6 15,-3 8-1-15,-8-2-11 0,-4 2-2 16,0 3-11-16,0 0-6 16,0 0-4-16,3-3 2 0,1 0 0 15,5 0-17-15,0-2-5 16,3-11-46-1,0-3-53-15,3-5 33 16</inkml:trace>
  <inkml:trace contextRef="#ctx0" brushRef="#br0" timeOffset="83">16992 14205 156 0,'0'-2'57'15,"6"4"-30"-15,6 6-27 0,-6-2 10 0,3 2 20 16,6 5 10-16,9 5-9 16,-1 1-4-16,1-1-15 15,3 4-8-15,3-1 0 0,-4 0-3 16,1 0 2-16,9-2-70 16,-3-3-74-1,-4-9 31-15</inkml:trace>
  <inkml:trace contextRef="#ctx0" brushRef="#br0" timeOffset="84">17617 14208 188 0,'-3'0'71'0,"6"-3"-38"0,-3 1-28 0,0 2 19 16,6 0-2-16,0-3 4 16,3 1-14-16,0-1-5 15,3 3-4-15,3 0-3 0,0 0 3 16,2 0-2-16,4 3 2 15,6-1-13-15,-3 1-6 16,0-1-27-16,-3-2-12 16,-4 0-35-1</inkml:trace>
  <inkml:trace contextRef="#ctx0" brushRef="#br0" timeOffset="85">17635 14317 152 0,'-3'-3'57'0,"3"3"-30"0,3 0-16 15,0 0 18-15,3 0-11 16,6 0-2-16,3 0-7 16,3-5-4-16,8 5-2 15,7 0-7-15,0 0 0 0,0-3-22 0,-4 0-8 16,1 1-47-1</inkml:trace>
  <inkml:trace contextRef="#ctx0" brushRef="#br0" timeOffset="86">18177 14118 148 0,'0'-2'55'0,"0"2"-30"0,0 2-14 0,0-2 15 16,0 8 1-16,0 8 1 0,-3 3-7 15,0 7-2-15,0 3-11 16,0-2-5-16,0 2-2 0,3-3-1 16,0 1 2-16,0-4-3 15,3-4-2-15,0-3-42 16,0-3-20-16,0-8-25 15</inkml:trace>
  <inkml:trace contextRef="#ctx0" brushRef="#br0" timeOffset="87">18141 14084 268 0,'-6'-19'101'0,"9"19"-54"0,0 0-42 0,0 0 22 16,6-5-4-16,3-3 3 15,3 0-14-15,6 3-5 16,5 2-4-16,1 1-9 0,0-1-1 16,0 0-19-16,-3 3-8 15,-4 0-20-15,-2 6-8 16,-3-1-44-1</inkml:trace>
  <inkml:trace contextRef="#ctx0" brushRef="#br0" timeOffset="88">18201 14235 220 0,'-3'-3'82'0,"6"3"-44"0,0 0-38 16,0 0 18-16,2 3 1 15,7-3 3-15,6 5-11 16,3-2-7-16,3-1-2 16,3-2-11-16,-1 0-2 0,4-2-54 15,3-1-24-15,0 0-1 16</inkml:trace>
  <inkml:trace contextRef="#ctx0" brushRef="#br0" timeOffset="89">18617 14153 132 0,'-12'-6'49'0,"9"4"-26"0,-3 2-23 0,3 2 13 16,-2 4 6-16,-4 2 8 16,0 2-3-16,0 3 0 15,0 8-13-15,-3 3-7 0,3 0-2 16,6 0-2-16,3 0 0 15,3 0 2-15,6-3 3 16,6-3 7-16,6-5 2 16,2-5-3-16,13-5-1 15,-3-6-2-15,0-2 0 16,-7-3 4-16,-5-2 3 16,-3-4 0-16,-6-4 4 0,-6-1-5 15,-6-2 0-15,-3-3-6 16,-9 1 0-16,-6 1-5 15,0 1 0-15,1 3-8 16,-1 4-2-16,3 4-20 16,3 2-8-16,6 3-35 15,3-3-15-15,6 5-15 16</inkml:trace>
  <inkml:trace contextRef="#ctx0" brushRef="#br0" timeOffset="90">18832 14200 148 0,'-15'16'57'0,"12"-3"-30"0,0 14-21 0,3-14 15 16,0 0 0-16,3 3 2 16,0 0-1-16,6 2-2 15,3-2-10-15,2-2 5 0,10-6 4 16,3-6 1-16,0-4 0 15,3-6 3-15,-1-3 0 16,-2-5-4-16,-3-5 1 0,-6 0 2 16,-6-3 3-1,-6-2-4-15,-6-9-3 0,-6 6-2 16,-6-3 0 0,0 1-13-16,-3 7-6 0,-3 8-26 15,3 3-9-15,3 13-79 16,3 10-34-1</inkml:trace>
  <inkml:trace contextRef="#ctx0" brushRef="#br0" timeOffset="91">19341 14232 200 0,'0'0'77'0,"-3"3"-42"0,3-6-17 0,0 3 25 0,0 0-7 16,0 0-1-16,0 0-15 15,0 0-5-15,0 0-9 16,0 0-6-16,0 0-3 0,0 0 2 15,0 0 0-15,0 0-8 16,0 0-4-16,0 0-24 16,0 3-11-16,0-3-50 15,-3 2-38 1,0 1 55-16</inkml:trace>
  <inkml:trace contextRef="#ctx0" brushRef="#br0" timeOffset="92">19305 14375 148 0,'3'10'55'0,"-3"1"-30"0,3 10 6 0,-3-10 24 0,0 7-7 15,0 6-1-15,-3-3-21 16,0-2-7-16,-6-1-12 15,-3 1-5-15,-18-3-1 0,-5-3-52 16,-7 0-20-16,-18 0-42 16</inkml:trace>
  <inkml:trace contextRef="#ctx0" brushRef="#br0" timeOffset="93">15998 14896 124 0,'0'0'46'0,"0"3"-24"0,0 5-6 16,3-3 18-16,-3 8 2 15,0 11 2-15,-3 0-7 0,0 0-2 16,3-1-16-16,3 1-3 16,0 0-3-16,0-3-3 0,-3-5-3 15,3-3-5-15,-3-2 0 16,0-1-18-16,0-10-54 31,0-2-50-31,6-6 24 16</inkml:trace>
  <inkml:trace contextRef="#ctx0" brushRef="#br0" timeOffset="94">16022 14806 208 0,'-21'-8'79'0,"21"6"-42"0,0-1-43 0,0 3 12 0,0 0-9 16,0 0 2 0</inkml:trace>
  <inkml:trace contextRef="#ctx0" brushRef="#br0" timeOffset="95">16010 14796 258 0,'9'5'-74'0,"0"0"3"16,6 0 5-16</inkml:trace>
  <inkml:trace contextRef="#ctx0" brushRef="#br0" timeOffset="96">16117 14954 160 0,'3'45'60'0,"-3"-32"-32"0,3 6-20 16,-3-11 16-16,0 3-3 16,0 4 2-16,0-4-4 15,0-6 0-15,0 1-10 16,0-1-3-16,0 0 0 0,0-5-5 16,0 0-1-16,0 0 4 0,3-3 5 15,0-4-7-15,0-4-1 16,3-2-6-16,0-8-1 15,0-1 3-15,6 4 1 16,-3 2-1-16,2 3 0 16,1 2-1-16,0 6 3 15,0 10 0-15,0 8 3 16,0 1 1-16,0 2 1 16,-3-1-5-16,0 4 1 15,0-3 2-15,-3 2 3 0,0-4-4 16,0-4-1-16,-1-5-31 15,1 1-12-15,0-6-20 32,3-3-41-32,3-5 20 0</inkml:trace>
  <inkml:trace contextRef="#ctx0" brushRef="#br0" timeOffset="97">16447 14774 188 0,'0'-8'71'0,"-12"8"-38"0,21 0-28 15,-9 3 17-15,3 0-6 16,0 5 1-16,0 5 2 16,0 5 0-16,0 9-10 15,0 10-3-15,-3 0 0 0,3 0-3 16,-3-3-2-16,0-2 0 16,0-3 1-16,0 0-21 0,0-8-7 15,0-2-47 1,6-3-57-16,-3-8 33 15</inkml:trace>
  <inkml:trace contextRef="#ctx0" brushRef="#br0" timeOffset="98">16334 14904 236 0,'-3'-3'90'0,"9"3"-48"0,3 0-40 0,0 0 17 0,3 0-6 16,6 0 2-16,9 0-6 16,5 0-3-16,1-2-3 15,6-1-18-15,0-2-7 0,-4-1-93 16</inkml:trace>
  <inkml:trace contextRef="#ctx0" brushRef="#br0" timeOffset="99">17072 14941 132 0,'-6'-18'52'0,"12"15"-28"0,-3 3 0 0,-3 0 44 15,9 3-15 1,0-1-18-16,0 9-12 16,0 5-14-16,0 2-4 0,3 1-1 15,0-3-2-15,0 2-2 16,0-2 3-16,0 0 0 16,-3 0-1-16,-1-6-2 15,1 1-8-15,0-3-3 16,3-3-29-16,-3 0-12 15,-3 1-22-15,0-6-39 16,3-3 32-16</inkml:trace>
  <inkml:trace contextRef="#ctx0" brushRef="#br0" timeOffset="100">17328 14891 192 0,'-3'5'74'0,"0"0"-40"0,-2 6-42 15,2 2 12-15,-3 11 16 16,-3 5 8-16,-3 3 6 16,-3 8 5-16,0-1-22 15,0-2-5-15,0 0-4 0,0-2-4 16,6-4-3-16,0-4 0 16,4-3-1-16,2-6-25 15,3-5-10-15,0-2-31 0,3-3-13 16,5-5-11-1</inkml:trace>
  <inkml:trace contextRef="#ctx0" brushRef="#br0" timeOffset="101">17641 14965 252 0,'0'0'93'0,"3"2"-50"0,3-2-35 16,0 0 24-16,3 0-3 16,3-2 3-16,6-1-13 15,2 1-6-15,4-1-8 16,0 3-4-16,3-3 2 0,-3 1-7 15,-4-1 1-15,1-2-26 16,-3 2-8-16,0-2-38 16,-6 2-18-16,0-2-10 15</inkml:trace>
  <inkml:trace contextRef="#ctx0" brushRef="#br0" timeOffset="102">17706 15063 236 0,'-14'2'90'0,"11"1"-48"0,3-3-45 0,0 0 19 16,6 3-1-1,-1-1 3-15,7-2-5 0,3 0-3 16,6 3-5-16,6-3-4 0,3 0 2 16,-1 3-29-16,1-3-9 15,6-3-67 1</inkml:trace>
  <inkml:trace contextRef="#ctx0" brushRef="#br0" timeOffset="103">18159 14801 140 0,'0'0'55'0,"0"5"-30"0,3 8-12 0,0-2 17 0,0 7 0 15,-3 9 2 1,0 10-11-16,0 0-3 0,-3-3-10 16,0-2-5-16,0 0 0 0,0 0-2 15,0-6 2-15,3-5-2 16,0-2 2-16,0-6-20 15,0 0-6-15,0-2-48 16,3-3-52 0,0-8 36-16</inkml:trace>
  <inkml:trace contextRef="#ctx0" brushRef="#br0" timeOffset="104">18168 14891 156 0,'0'-8'60'0,"3"5"-32"0,0-2-15 0,0 2 19 15,3 1-9-15,3-4-1 16,0 1-9-16,2-3-3 15,4 0-5-15,3 3-4 0,0 0 2 16,-3 2-4-16,0 6-2 16,0 2 2-16,-3 3 0 15,-3 2 7-15,-3 1 6 0,-6 2 0 16,-3 0 1 0,-3 3-3-16,-3-2-1 0,-3 4-5 15,0-2-3-15,0 0 0 16,0-3 1-16,3-2-1 15,0-3-1-15,3-3-2 16,3 0 1-16,3 0-4 16,3 3-1-16,6 0 0 15,6 0 4-15,3 3-4 16,0 5 2-16,3-3 2 16,-7 0 1-16,1 0 3 15,-3 3 3-15,-6-3 9 16,-6 1 3-16,-3-4 0 0,-3-2 2 15,-6 0-8-15,-5-3-2 16,-4 1-3-16,0-4-1 16,0 1-3-16,3-3 1 15,0 0-11-15,3-3-4 16,3 1-30-16,4-1-12 16,2 0-47-1,3 1-41-15,3-6 56 16</inkml:trace>
  <inkml:trace contextRef="#ctx0" brushRef="#br0" timeOffset="105">18519 15153 140 0,'-3'21'55'0,"3"-8"-30"0,0-2-3 16,0-6 23-16,0-2 3 16,0-1 6-16,0-2-20 15,0 0-8-15,0 0-16 16,0 0-4-16,0 0-2 0,0 0 4 16,3-2 3-16,0-4-2 15,0-4 0-15,3-3-8 16,0-6-2-16,0-2-5 15,0-11-1-15,3-5-3 0,0-3-1 16,3 3 6-16,-1 3 2 16,-2 5-2-16,0 5 1 15,0 5 0-15,0 6 2 16,0 3 1-16,0 4 1 16,0 9 0-16,0 10 2 15,3 8 1-15,-3 9 3 16,3 1-3-16,-3 4-2 15,-3 2 2-15,0-3 0 16,-1-5-1-16,4-5-2 16,-3-3-4-16,0-2 0 15,0-3-42-15,0-3-17 0,0-3-52 16</inkml:trace>
  <inkml:trace contextRef="#ctx0" brushRef="#br0" timeOffset="106">18558 15094 252 0,'-3'-2'93'0,"6"4"-50"0,3-2-46 16,0 0 16-16,6 0-3 15,5 0 1-15,7-2-5 16,6 2-4-16,3 0-1 15,-1 0-15-15,1 2-5 0,-3 4-43 0,0-6-20 16,0-3-8 0</inkml:trace>
  <inkml:trace contextRef="#ctx0" brushRef="#br0" timeOffset="107">18971 14938 216 0,'-11'-21'82'0,"11"21"-44"0,-9 6-44 0,12 1 14 16</inkml:trace>
  <inkml:trace contextRef="#ctx0" brushRef="#br0" timeOffset="108">18951 14962 374 0,'-3'27'32'0,"0"2"-15"16,0 3-5-16,0 2-2 0,0-5-6 16,3-3 0-16,-6-2-2 15,3-3-2-15,3-2-17 16,3-3-9-16,-3-6-33 15,3-2-14-15,0-2-24 16</inkml:trace>
  <inkml:trace contextRef="#ctx0" brushRef="#br0" timeOffset="109">18906 14915 240 0,'0'-14'90'0,"12"6"-48"0,-3-2-36 16,0 5 20-16,0-1-12 0,3 1-1 15,0 0-5-15,5 2-3 16,4 3-2 0,0 5-5-16,0 3 1 0,-3 3 1 0,-6-1 0 15,-6 1 4-15,-3 13 2 16,-6-3-2-16,-3 0-1 15,-6-2-3-15,0-3-1 16,-3-1 1-16,0-1 2 16,3-4-1-16,0 1-1 15,0-1 1-15,3-2-1 16,3 0-3-16,3-2 0 16,3 1 2-1,6 1-5-15,3 6 2 0,6-4 6 16,3 3 6-16,6 1 2 15,0-4 2-15,-3 4 0 16,-4-1 0-16,1 0-6 16,-3 0-2-16,-3 0 0 15,-3-2 0-15,0-3-2 16,-3 0-2-16,-3-3-30 16,6 0-13-16,-3-2-35 15,0-3-16-15,3-3-8 16</inkml:trace>
  <inkml:trace contextRef="#ctx0" brushRef="#br0" timeOffset="110">19385 15044 288 0,'-6'-5'110'0,"6"2"-60"0,0 3-58 15,-6 0 46-15,0 0-17 16,3 0-10-16,0 0-6 16,0-2-4-16,-3 2-48 0,4 2-18 15,-1 4-64 1</inkml:trace>
  <inkml:trace contextRef="#ctx0" brushRef="#br0" timeOffset="111">19338 15216 152 0,'-3'0'57'0,"6"3"-30"0,3 5-14 0,-3 0 17 0,-3 2 16 16,0 4 8-16,0 1-4 15,-3 4-3-15,-3-1-26 16,-6 4-10-16,-3 4-6 0,-3-2-25 15,-15 0-12-15,-3 0-102 16</inkml:trace>
  <inkml:trace contextRef="#ctx0" brushRef="#br0" timeOffset="112">15923 15801 124 0,'0'-3'46'0,"3"3"-24"0,-3 6-17 0,0-6 29 16,6 21-4 0,3 3-2-16,0-3 0 15,3 3-16-15,0-3 2 0,3 0 0 16,-3 0-5-16,0-5-3 16,0 2-1-16,-3-4 1 15,0-4-1-15,-3 1 2 16,-1-3 0-16,-2-3 1 15,-3-5 7-15,6-5 9 16,0-3-8-16,-3-5-6 16,0-1-2-16,0-4-3 15,3-3 2-15,-3-6-4 16,3 3 0 0,-3 6-8-16,3-3-2 0,0 2-20 15,0 3-8-15,3 3-24 16,0 3-8-16,0 2-32 15</inkml:trace>
  <inkml:trace contextRef="#ctx0" brushRef="#br0" timeOffset="113">16212 15896 164 0,'0'8'63'0,"9"-3"-34"0,-3 3-21 0,-3-2 18 15,3-6-4 1,0 5 1-16,0-2-8 0,3-3-4 15,3 0-6-15,0-3-2 0,0-2 1 16,2-9-5-16,-2 6-1 16,0-7-4-16,-3 1 1 15,-3 4-4-15,-3-1-1 16,-3 3-2-16,-3 0 2 16,-3 3 1-16,-3 0 1 15,-3 2 7-15,0 3 2 16,1 8 3-16,-1 8 2 15,0-3 1-15,0 0 1 16,3 1 0-16,3 1 2 0,3 1 4 16,3 0 1-16,3-3-6 15,6-2-1 1,3 0-9-16,6-1-4 0,0-5-15 16,2-2-5-16,1-3-18 15,0-3-5-15,-3-2-32 16</inkml:trace>
  <inkml:trace contextRef="#ctx0" brushRef="#br0" timeOffset="114">16432 15851 152 0,'-11'0'57'0,"11"0"-30"0,0 5-29 16,0-5 27-1,6 14 0-15,-3-1-4 0,2 0-2 16,4 0-11-16,-3 1 1 0,-3-1 2 15,0-3-4-15,0 1-2 16,0-6-2-16,-3 3-3 16,0 0 3-16,0-8 0 15,3 0 10 1,3-5-5-16,0-3 0 16,0 0-4-16,0-3-3 15,3-4 0-15,0-1-1 16,0-3-3-16,0 3 0 15,0 6-20-15,0-1-8 16,0 8-15-16,2 3-4 16,-2 0-30-16,0 0-16 15,0 8 50-15</inkml:trace>
  <inkml:trace contextRef="#ctx0" brushRef="#br0" timeOffset="115">16659 15856 196 0,'-3'0'74'0,"6"3"-40"0,-3-3-40 16,3 11 25 0,0-3-7-16,3 2 2 15,0 1-2-15,0-1-6 16,-1 1-4-16,1-3 1 0,0 0-13 16,0 0-3-16,0-3-23 15,0 3-7-15,0-3-10 16,0 1-36-16,0-4 20 15</inkml:trace>
  <inkml:trace contextRef="#ctx0" brushRef="#br0" timeOffset="116">16811 15833 132 0,'0'16'49'0,"0"-14"-26"0,-3 3-27 16,0 11 45-16,-3 3-9 15,-3-1-8-15,-3 6-4 16,-3 8-13-16,3-3-4 0,-6-2 0 16,3-1-2-16,3 0 2 0,3-4-9 15,0-4-3 1,4-2-28-16,2-5-14 0,3-6-26 16</inkml:trace>
  <inkml:trace contextRef="#ctx0" brushRef="#br0" timeOffset="117">16980 15658 140 0,'-6'-3'52'0,"9"6"-28"0,0 5-22 0,-3 0 12 16,0 5 10-16,0 6 8 15,0 7 2-15,-3 11 2 16,0 3-19-16,0-3-6 16,0 0-3-16,3 0-4 0,0-3-1 15,0-5-3-15,0-5-1 16,0-5-28-16,3-3-10 15,0-3-107 1,6-8 42-16</inkml:trace>
  <inkml:trace contextRef="#ctx0" brushRef="#br0" timeOffset="118">17099 15920 148 0,'-18'0'57'0,"18"3"-30"0,-3 2-34 16,6 0 8-16,-3 3 9 16,0 0 7-16,0 8 7 15,0 5 5-15,9-5-15 16,3 0-4-16,0 0-2 0,3-6-4 16,3-7-3-16,0-3 0 15,3-3 1-15,-1-7 1 16,4 2 1-16,-6-3 0 15,-6 1 0-15,-3-1 6 0,-6 0 4 16,-3-4-1-16,-6 4 0 16,-6 0-3-16,0 1-1 15,0-3-12-15,-3 5-3 16,3 2-19-16,1 6-7 16,2 0-67-1,3 0 3 1</inkml:trace>
  <inkml:trace contextRef="#ctx0" brushRef="#br0" timeOffset="119">17299 15909 184 0,'6'0'71'0,"-3"8"-38"0,6 3-36 0,-7-6 11 0,1 3-4 15,0 0 0-15,0-3 11 16,0 1 7-16,0-1-11 15,0 0-1-15,-3-5 0 0,0 0-6 16,0 0 0-16,0 0 0 16,0 0 2-16,0-2-5 15,3-4-1-15,6 1-2 16,-3-3 0-16,6 0 0 16,0-2-2-16,0 2 5 15,3 2 1-15,0 4 4 16,0 2 1-16,-1 2 3 15,-2 4 1-15,-3 4 1 16,3 1 0-16,-3 2-4 0,-3-2 0 16,0 2-7-16,-3-3-3 15,0-2-17-15,0 6-45 16,0-6-1 0,3 2-27-1,0-10-18-15,9 0 49 16</inkml:trace>
  <inkml:trace contextRef="#ctx0" brushRef="#br0" timeOffset="120">17721 15917 196 0,'-9'-8'74'0,"6"8"-40"0,-3 0-29 0,3 0 19 0,-2 6-2 15,-4-1 2-15,-3-2-7 16,3 7 0-16,0 1-10 15,3-1-4-15,0 1 0 0,3 2-2 16,3-2 2-16,3 2-4 16,3-2-2-16,3-9-5 15,0-2-2-15,3 0-9 16,0-2 0-16,-4-4 5 16,1 1 4-16,-3 0 8 15,0-1 3-15,-3-2 3 16,-3 3 2-16,0-3-1 15,0 3 0-15,0 0-8 0,0 2-2 16,0 3-9 0,6 3-2-16,0 5 9 15,3 5 6-15,0 3 7 0,0 5 7 16,0 0 13 0,-3 0 5-16,0 0 0 0,-6 1-1 15,-6-7-6-15,-6 7-1 16,-6-7-10-16,-6-1-5 15,0-6-8-15,-5-3-2 16,-1-5-30-16,3-3-12 16,3-5-30-16,7-5-11 15,5-13-17-15</inkml:trace>
  <inkml:trace contextRef="#ctx0" brushRef="#br0" timeOffset="121">18168 15878 140 0,'-6'-22'55'0,"3"22"-30"0,0 0-3 0,3 0 20 16,0 0 4-16,0 0 2 15,0 0-9-15,3 8-1 16,3-8-22-16,0 0-5 0,3 0 0 16,3 8-3-16,0-8 1 0,2-2-8 15,1-1-2-15,3-2 0 16,0 2 2-16,0 3-5 15,0 0 1-15,-3 0-4 16,0 0 0-16,-4 0 4 16,-2 0 1-16,0 0-1 15,-3 0 0-15,0 0 2 16,-3 0 0-16,-3 8-2 16,-3 0 0-1,-3 0-1-15,-3 3 0 16,-3-1 3-16,-2 3-2 15,-4 1 1-15,0-1 2 16,3 0 2-16,0-2 1 0,3 2 1 16,0 3-2-1,3-6 1-15,0 4-2 0,3-1 2 16,3-3-2-16,3-2-1 16,3 0 1-16,3-2 1 15,6-4-3-15,6 1 0 16,0-1-4-16,0 1 1 15,0-3 0-15,-3 0-1 16,-4 3-5-16,1-6-4 16,0 0-14-16,-3 3-8 15,-3-2-7-15,-3 2-3 16,-3 0-17 0,0-8-32-16,0 3 25 15</inkml:trace>
  <inkml:trace contextRef="#ctx0" brushRef="#br0" timeOffset="122">18147 15946 208 0,'-6'0'79'0,"6"0"-42"0,3 3-32 16,-3-3 17-16,6 0 3 15,3 5 5-15,3-2-8 16,6 0-2-16,5-3-12 16,4-3-3-16,3 0 1 0,0 3-8 15,-3-5-3-15,-4 5-22 16,-2-3-7-16,-6 1-170 31,-6 4 95-31</inkml:trace>
  <inkml:trace contextRef="#ctx0" brushRef="#br0" timeOffset="123">18754 15851 188 0,'-24'0'71'0,"24"0"-38"0,0 0-21 0,0 0 19 16,0 0-1-16,0 0 4 16,0 0-9-16,6 0-3 15,6-2-13-15,0-1-5 0,6-5-1 16,3 5-2-16,0-2-1 0,5 0-8 15,4-1-5-15,-6-1-22 16,-3 7-8-16,-3 0-122 31,-12 13 54-31</inkml:trace>
  <inkml:trace contextRef="#ctx0" brushRef="#br0" timeOffset="124">18799 15954 156 0,'-24'6'57'0,"21"2"-30"0,-3-8-10 15,9 2 20-15,-3-2-13 16,0 0-3-16,6 0-10 16,6 0-5-16,6 0-3 15,0 0 0-15,8-2 0 0,7-1-17 16,0 0-7-16,-3 1-50 16,-1 2-47-16,-2 0 37 15</inkml:trace>
  <inkml:trace contextRef="#ctx0" brushRef="#br0" timeOffset="125">19278 15759 168 0,'0'15'63'0,"0"4"-34"0,0 26-21 0,0-21 16 0,0 0-6 16,-3-1 0-16,3 4-10 15,3 2-5-15,0 3-2 16,0-8-8-16,3-1-3 0,-3-7-63 16,0-3-46-1</inkml:trace>
  <inkml:trace contextRef="#ctx0" brushRef="#br0" timeOffset="126">19254 15745 268 0,'-3'-5'101'0,"6"2"-54"0,3 1-48 0,0 2 18 15,3 0 1-15,3-3 3 16,9-2-15-16,6 5-5 16,-1 0-2-16,1 0-7 0,0 0-2 15,0 0-43-15,-6 5-17 16,-4-2-42 0</inkml:trace>
  <inkml:trace contextRef="#ctx0" brushRef="#br0" timeOffset="127">19269 15936 208 0,'3'5'77'0,"6"-2"-42"0,0-1-37 16,-3-2 17-16,6 0-7 15,6 0 1-15,6 0-19 16,-1 0-5-16,4-2-79 15,0-1-33-15</inkml:trace>
  <inkml:trace contextRef="#ctx0" brushRef="#br0" timeOffset="128">19617 15849 192 0,'-17'0'71'0,"14"2"-38"0,-3 22-39 0,3-13 12 16,-3 2 9-16,0 3 10 16,3 2-9-16,0 9-1 15,3 4-9-15,3-4-4 0,6-3 1 16,12-3-2-16,-4-5 2 16,4-6 0-16,0-2 3 15,0-5 1-15,0-8 1 16,0-9-2-16,-4-1 1 15,-5-4-2-15,0-2 2 0,-9 0-2 16,-3-1 2-16,-3-7-2 16,-6-2 0-16,-3 9-3 15,0 1-2-15,1 3-10 16,-7 2-6-16,6 5-34 16,3 1-13-16</inkml:trace>
  <inkml:trace contextRef="#ctx0" brushRef="#br0" timeOffset="129">19844 15796 160 0,'-6'13'63'0,"-12"11"-34"0,6 18-34 15,9-26 10-15,0 2 12 0,3 6 9 16,3 3 2-1,6-1 3-15,9-5-17 0,3 0-1 0,5-7 0 16,4-12-3-16,3-7 0 16,6-3 2-16,-4-8 5 15,-5-2 2-15,-9-1 3 16,-6-10-3-16,-18-3 0 16,-6 1-4-16,-9-4 1 15,-6 9-5-15,-3 5 1 16,-5-1-25-16,-4 7-8 15,3 1-50-15,6 9-19 16,4 2-39-16</inkml:trace>
  <inkml:trace contextRef="#ctx0" brushRef="#br0" timeOffset="130">20400 15785 156 0,'-3'-5'57'0,"3"5"-30"0,0 0-16 16,0 0 15-16,0 2-10 16,0 4-2-16,0 10 1 15,0 5 2-15,0 5-9 16,0 1-2-16,3-1-2 0,-3-2-2 15,3 2-2-15,0 6-17 0,0-11-9 16,0 3-61 0,-3-8-35-16</inkml:trace>
  <inkml:trace contextRef="#ctx0" brushRef="#br0" timeOffset="131">20287 15962 248 0,'-21'-2'93'0,"21"-1"-50"0,15 3-55 0,-9 0 13 0,0 0-4 15,9-3 1 1,0 3 2-16,6-5 2 0,2 5-1 16,7-3-12-16,0 3-2 0,6 0-71 15,-4 3-45 1,-2-3 51-16</inkml:trace>
  <inkml:trace contextRef="#ctx0" brushRef="#br0" timeOffset="132">20698 15870 228 0,'-6'-19'88'0,"6"19"-48"0,0 5-47 15,3 6 5 1,0 5 0-16,-3 2 9 15,0 4 6-15,-3-1-6 16,3 5-2-16,0 3-1 0,0-2-5 16,0-6 1-16,0-2-38 0,0-4-14 15,0-1-42 1</inkml:trace>
  <inkml:trace contextRef="#ctx0" brushRef="#br0" timeOffset="133">20671 15849 96 0,'-9'-6'35'0,"9"6"-18"0,-3-13 4 16,3 13 17-16</inkml:trace>
  <inkml:trace contextRef="#ctx0" brushRef="#br0" timeOffset="134">20659 15825 275 0,'0'-6'41'0,"3"4"-21"16,0-3-11-16,3 2-5 0,3-2 0 15,6-1 0-15,0 4 0 16,6 2 2-16,-4 2-3 16,-2 4-2-16,0 2 2 15,-6 13 0-15,-3-3 1 16,-6 1 2-16,-9-3 1 15,-6-1 1-15,0-1-2 16,1-1-1-16,2-5-6 0,0 2 1 16,3-2-2-16,6-2 0 15,3-1-3-15,6-2-1 16,6-1 0-16,9 1 4 16,2 5-1-16,-2-3 1 15,-3 0 2-15,0 3 2 16,-6 6 1-16,-3-6 3 15,-6 5 12-15,-3 0 6 16,-6 0-6-16,0-5-3 16,-3 0-8-16,-3-3-3 15,-9 1-13-15,12-1-4 16,-3-2-16-16,0-1-4 0,3 1-36 16,9-3-15-16,3 5-5 15</inkml:trace>
  <inkml:trace contextRef="#ctx0" brushRef="#br0" timeOffset="135">20707 16118 92 0,'0'0'35'0,"0"0"-18"0,0 0 2 0,0 0 16 16,0 0 0-16,0 0 2 16,-3 6-12-16,0-6-5 15,-3 0-11-15,0 0-4 0,0 0-1 16,0 0-5-16,0 0-1 16,0 0-24-16,3 0-10 0,0 0-47 15</inkml:trace>
  <inkml:trace contextRef="#ctx0" brushRef="#br0" timeOffset="136">20891 16105 160 0,'-6'0'60'0,"6"0"-32"0,3 0-11 0,-3 0 20 16</inkml:trace>
  <inkml:trace contextRef="#ctx0" brushRef="#br0" timeOffset="137">20894 16100 353 0,'6'-16'35'15,"0"0"-19"-15,3 0-7 0,-3-2-5 16,0 5-5-16,0-3 1 15,0-3 0-15,0-10 0 16,0 0 0-16,0 0 2 16,3 0-1-16,0 2 2 15,-3 6-4-15,6 3 0 16,-3 4-1-16,-1 4 0 16,1 4 2-16,0 6 0 15,0 6 2-15,0 7 3 16,3 6-2-16,0 7-2 0,0 3 0 15,-3 3 1 1,0-3-1-16,0 8 2 0,-3-3-4 16,0-7-2-16,0-6-23 15,-1 0-7-15,-2-5-35 16,0-3-58 0,0-5 26-16</inkml:trace>
  <inkml:trace contextRef="#ctx0" brushRef="#br0" timeOffset="138">20930 15981 276 0,'-9'-3'104'0,"9"3"-56"0,3 0-58 0,-3 0 16 16,6 0-8-16,9 0 0 15,3 0 4-15,3-5 1 16,5 2-1-16,4 1-10 0,0-1-5 15,-6 0-88 1,17 1-53-16,-2-4 65 16</inkml:trace>
  <inkml:trace contextRef="#ctx0" brushRef="#br0" timeOffset="139">21326 15796 244 0,'-9'0'90'0,"12"2"-48"0,-3 4-51 16,0 2 14-16,3 13 6 16,-3 2 7-16,0 1 2 15,0 3 3-15,0 2-13 16,3 5-8-16,0-2-4 0,0-6-10 16,0-7-5-16,0 2-27 15,-3-5-11-15,0-3-48 16</inkml:trace>
  <inkml:trace contextRef="#ctx0" brushRef="#br0" timeOffset="140">21305 15872 220 0,'-6'-23'82'0,"9"4"-44"0,3 1-40 0,0 15 17 16,0-5 2-16,6-3 4 16,3 1-2-16,6-1 1 15,-1 3-11-15,7 0-5 0,-3 6-3 16,0 4-1-16,-6 4 0 16,0 2 0-16,-9 2 0 15,-4 6 4-15,-5 3 2 16,-3 4-2-16,-8-7-3 0,-7 5-3 15,3-5 1-15,-3-3 3 16,0-5 1-16,3 6-1 16,0-9 1-16,3 0 0 15,1-2 1-15,2-3-5 16,3 5-1-16,3-2-4 16,6-1 1-16,3 1 3 15,3 5 3-15,14 3 4 16,-2 2 2-16,0-3 5 15,3 6 3-15,0 8-4 16,-1-8 1-16,-2 5-5 16,-3-5-2-16,-6 0-5 15,0-3 0-15,-3-2-18 16,-3-3-5-16,0 2-60 0,0-2-25 16,0-3-4-1</inkml:trace>
  <inkml:trace contextRef="#ctx0" brushRef="#br0" timeOffset="141">21856 15962 272 0,'-3'0'101'0,"3"0"-54"0,0 0-44 16,0 0 21-16,0 0-16 16,0 0-2-16,0 0-6 15,0 0-3-15,0 0 2 16,0 0-60-16,0 3-25 0</inkml:trace>
  <inkml:trace contextRef="#ctx0" brushRef="#br0" timeOffset="142">21826 16124 220 0,'0'5'82'0,"3"-2"-44"0,-3 10-14 0,0-5 29 0,0-3-3 15,0 8 3 1,-3-2-17-16,-3 0-7 16,-3-1-16-16,-6 1-9 0,3-1-2 0,-3-4-35 15,-5 7-15 1,-7 8-49-16,0-3-21 0,3-2 3 16</inkml:trace>
  <inkml:trace contextRef="#ctx0" brushRef="#br0" timeOffset="143">15855 16510 36 0,'-3'-5'13'0,"6"7"-6"0,-3-2 9 16,0 0 11-16</inkml:trace>
  <inkml:trace contextRef="#ctx0" brushRef="#br0" timeOffset="144">15858 16518 175 0,'3'13'53'0,"0"3"-19"16,0 0-12-16,0 2-14 15,0 4-3-15,0-4-1 0,0-5 0 16,0 1 2-16,0-1 6 16,0-5 2-16,-3 0 1 15,0-6 4-15,0-2 2 16,0 0 2-16,0-2-8 0,0-6-2 15,0-5-7-15,0-3-2 16,3-3-2-16,3 6 1 16,0-3-4-16,3 0 0 15,0 3-1-15,5 0-2 16,1 7-8-16,6-2-5 16,3 8-33-16,-3 6-15 15,0-1-37 1</inkml:trace>
  <inkml:trace contextRef="#ctx0" brushRef="#br0" timeOffset="145">16159 16608 160 0,'0'8'60'0,"3"-3"-32"0,3 0-26 0,2-2 12 16,1 0-1-16,0-1 3 0,0-2-1 15,0 0 1-15,0-2-8 16,0-1-3-16,0-5-1 0,0 5 0 15,0-2 2-15,-3 0-3 16,0-3-2-16,-3 3 0 16,-3-1-1-16,-3-2-5 15,-6 6-1-15,-6-1 0 16,0 3 4-16,-3 0 1 16,3 5 3-16,0 3-1 15,4 3 2-15,-1-3-4 16,3 5 0-16,6 0 3 15,3 1 1-15,6 7-1 16,6-5 1-16,5-3-2 0,4-5-1 16,6 10-4-16,0-12 0 15,0-12-27-15,-1 1-11 16,4-3-43 0</inkml:trace>
  <inkml:trace contextRef="#ctx0" brushRef="#br0" timeOffset="146">16462 16404 192 0,'-21'-8'71'0,"21"6"-38"0,0 4-32 0,-6 1 16 0,12 2-2 16,-6 3 3-16,3 19-4 16,0-1 2-16,-3 6-9 15,3 2-4-15,0-2-2 0,0 0 1 16,6 2 1-16,-3-7-6 15,0-4 0-15,0-1-43 16,-3-4-19-16,0-5-29 16</inkml:trace>
  <inkml:trace contextRef="#ctx0" brushRef="#br0" timeOffset="147">16346 16544 208 0,'0'-2'77'0,"3"-4"-42"0,3-7-30 0,0 13 17 15,3-2-12-15,3-1-3 16,12 0-4-16,0 3-3 16,2 0 1-16,1 0-34 0,-3 0-13 15,0 0-45 1</inkml:trace>
  <inkml:trace contextRef="#ctx0" brushRef="#br0" timeOffset="148">16617 16555 192 0,'-3'3'74'0,"6"2"-40"0,-3 8-35 0,3-8 12 0,0 9-1 16,6-1 4-16,0 0-6 15,3 0 0-15,0-2-4 16,0 0-3-16,-1-1 0 0,1-2-1 15,3-5 2-15,0-3-3 16,-3-3 0-16,0-2-4 16,0-3-1-16,-3 3 3 15,0-6 1-15,-3 0 2 16,-3-2 0-16,0 5 8 16,-3 0 7-16,0 3 4 15,0 0 3-15,0 5-21 16,0 8-7-16,3-3 8 15,0 8 8-15,3-2-5 16,-1-1-2-16,1 1-7 0,0-3 0 16,3 2-27-16,3-2-9 15,-6-2-24 1,6-1-50-16,3-2 22 16</inkml:trace>
  <inkml:trace contextRef="#ctx0" brushRef="#br0" timeOffset="149">16950 16603 124 0,'0'-3'49'0,"6"6"-26"0,-6 2-18 0,0 0 11 0,3 3 8 15,-3 0 5 1,3 3-4-16,0-3-1 16,-3 5-13-16,3-5-7 0,-3 0 0 15,0-6-1-15,3 6 3 0,-3-8-3 16,0 0 0-16,0 0 3 15,0 0 3-15,0-2 0 16,0-4 0-16,0-2-3 16,3-2-1-16,-3 5-1 15,6-6 0-15,0 0-5 16,3 6 1-16,0-3 0 16,0 0 0-16,0 3-9 15,3 0-4-15,0-3-40 16,3 5-15-16,-4 0-22 15</inkml:trace>
  <inkml:trace contextRef="#ctx0" brushRef="#br0" timeOffset="150">17159 16595 172 0,'-3'5'66'0,"6"0"-36"0,0 6-37 0,0-6 10 15,0 6 1-15,-3-3 5 16,0 0 1-16,0 2 4 15,0-2-7-15,0-3 2 0,0 1 4 16,0-4-7-16,0-2-1 16,0 0-3-16,0 0 1 15,0 0-2-15,3 0-1 0,0-5-4 16,3-8 0 0,0 5-5-16,2-3-1 15,1 1 5-15,3-1 4 0,3 8 0 16,-3 1 0-16,3 2 5 15,0 5 5-15,-3 3 10 16,6 3 6-16,-3-3-11 16,-4 5-5-16,-2-3-9 15,-3-2-2-15,0 0-43 16,0-2-18-16</inkml:trace>
  <inkml:trace contextRef="#ctx0" brushRef="#br0" timeOffset="151">17956 16420 152 0,'-8'-8'57'15,"-1"8"-30"-15,0 5-7 0,3-2 19 0,-3 2-13 16,0 1-2-16,-3 2-14 16,-3 5-4-16,0 11-4 15,-3-3 1-15,3 11 0 0,12 2-4 16,9-2 1-16,3 7 0 16,6-2 2-16,6-7 1 15,3-7 1-15,12-7 2 16,-4-5 3-16,4-19 2 15,3-5 3-15,-6-6-5 16,-4-5-1-16,-5-2 9 16,-6-1 6-16,-6-4-1 0,-9-4-1 15,-9 3 0-15,-6 1 1 16,-6 2-1-16,-9 2-1 16,1 3-17-16,-1 11-6 15,3-3-33-15,-3 11-12 16,9 8-26-16,3 2-11 15,4 8-36 1</inkml:trace>
  <inkml:trace contextRef="#ctx0" brushRef="#br0" timeOffset="152">18421 16550 264 0,'-3'-3'99'0,"6"3"-54"0,-3 0-42 0,0 0 21 16,0 0-16-16,0 0-4 16,-3 0-14-16,0 0-4 15,0 0 7-15,0 3-54 0,3 2-21 16,-3 0-15 0</inkml:trace>
  <inkml:trace contextRef="#ctx0" brushRef="#br0" timeOffset="153">18373 16706 160 0,'0'26'60'0,"3"-2"-32"0,3 5-4 15,-6-16 22-15,0 1 3 16,-3 2 3-16,0-1-17 15,-6 9-9-15,0-3-15 16,-9 3-10-16,-8-3-3 0,-7-2-112 16,0-3-72-1,-8 2 75-15</inkml:trace>
  <inkml:trace contextRef="#ctx0" brushRef="#br0" timeOffset="154">14703 16999 76 0,'-6'0'30'0,"3"0"-16"0,3 0-1 0,-3 0 11 16,3 0 7-16,0 0 4 15,0 0-4-15,0 0-1 16,0 0-15-16,3 0-4 0,3-5-7 16,0 5-3-16,3 0 2 0,0 0-2 15,3 3 2-15,0-1-4 16,0-2 0-16,-6 8 1 16,3-2 2-16,-4 7 1 15,-2 5 1-15,-3 1 6 16,0 7 6-16,-3 4-6 15,1-1-1-15,2 0-5 16,0-5-1-16,0-3 1 16,2-3 0-16,4 1-2 15,0-3-2-15,0-3-2 16,6-8-40 0,-3 3-18-16,0-5-35 15</inkml:trace>
  <inkml:trace contextRef="#ctx0" brushRef="#br0" timeOffset="155">14858 17320 108 0,'-18'0'41'0,"18"5"-22"0,-15-2 8 0,12 2 21 15,0-5-3-15,-3 5-2 16,0 3-11-16,3 5-3 15,0 6-16-15,0-6-6 0,0 6 0 16,3-1 2-16,-3 3 5 0,0 0 3 16,0-2 4-16,0 2 2 15,-5-2 1-15,-4-1-5 16,-3 1-1-16,-9-6-8 16,-6 3-4-16,0 2-34 15,-2-4-16-15,-1 4-97 16</inkml:trace>
  <inkml:trace contextRef="#ctx0" brushRef="#br1" timeOffset="156">14632 10880 88 0,'-3'0'35'0,"-6"0"-18"0,15 2-7 0,-6-2 14 15,0 0 0-15,0 0 1 16,0 0-10-16,0 0-2 16,0 0-1-16,3 0 0 15,0 0-6-15,6 0 0 0,2-2 1 16,1-4-1-16,6-2 1 16,3-2-4-16,6-3-2 15,6-1-3-15,-1-1 1 16,4 1 1-16,6 1 2 15,-4 2-1-15,-2 4 2 16,3-1-4-16,-3 2 0 16,-4 4 1-16,-2 2 0 0,-3 0 0 15,-3 0 0 1,-3 2-3-16,-4 4 0 0,-5-1 2 16,0 3 0-1,-3 2 1-15,-3 4 2 0,-3 2-3 16,-3-1 0-16,-3 4 5 15,0 2 2-15,0 3-7 16,0 0-4-16,0 2 3 16,3-5 2-16,0 1 1 15,3-7-1-15,0 1 1 16,3-3 1-16,0-2-1 16,0-3-1-16,9-5 3 15,3-1 2-15,0-4 0 16,5-4 0-16,4 1-3 0,6-11-2 15,0 3-2-15,8-6-1 16,4-2 4-16,0 3 3 16,2-1-1-16,1-5-2 15,3 3-3-15,-1 0-1 16,1 3 2-16,-7 2 0 16,1 2 1-16,-3 4 0 15,-7 2 0-15,-2 3 2 16,-3 2-3-16,-3 3-2 15,-6 5-1-15,-4 1 3 16,-2 4 0-16,-3 1 3 16,-3 2-1-16,0 0 2 15,0 0-2-15,-3 1-1 0,-3 2 1 16,3-3 1-16,0 3-1 16,0 0-1-16,0-3 1 15,6-3-1-15,2-2 0 16,1-8 2-16,3-2-3 15,6-6 0-15,6 0 1 16,3-3 2-16,2 1-1 16,7-4 2-16,0 4-2 15,5-3-1-15,1-1 1 16,-1-2-1-16,4 1-3 16,0-1 2-16,-4 2 1 15,7 4 2-15,-6 2-1 16,-4 3-1-16,-2-1 1 0,-3 1-1 15,-4 5-3-15,-5 0 2 16,-3 3 1-16,-6 2 0 16,-6 3 0-16,-4 3 0 15,-2-1 0-15,-3 3 0 16,0 1 0-16,-3-1 0 16,0 0 0-16,-6 3 0 15,6-3 0-15,0-2 2 16,0-3-3-16,0 2 0 15,6-4 3-15,3-1 1 16,0-3-4-16,6 1 1 16,3-8-2-16,2 0 0 15,7-1 2-15,3 1 2 16,3-3-1-16,2 0-1 0,1-3-2 16,0 1 1-16,5-3 1 15,-2-3 2-15,6-3-3 16,-1 3 0-16,10-2-1 15,-1-1 0-15,1-4 2 16,0 4 2-16,-4 1-1 16,-2 2 2-16,-1 2-4 15,1 4 0-15,-6-1 1 16,5 6 0-16,-5 2 0 16,-7 1 2-16,-2 2-3 15,-3 8 0-15,-6 5-1 16,-6 0-2-16,-4 3 5 15,-5 2 1-15,-3 1-3 0,0-1 1 16,0 1 2-16,-3-3 1 16,0 0-1-16,3-3-2 15,-3-2 1-15,15-3 1 16,-3-3 1 0,5-3-1-16,4-4 1 15,6-3-2-15,9-1 2 16,8-2-2-16,1 0-1 15,5 0-2-15,4 0 1 16,2 1-1-16,1 1-2 16,5 4 3-16,-2 2 2 15,-7 0-2-15,1 0 0 16,-1 2-65 0</inkml:trace>
  <inkml:trace contextRef="#ctx0" brushRef="#br1" timeOffset="157">19588 11782 76 0,'-6'0'30'0,"6"3"-16"0,0-3 3 16,0 0 16-16,0 0 0 15,0 0 3-15,0 0-9 16,0 0-2-16,0 0-5 16,0 0-3-16,0 0-9 15,9 0-5-15,3 0-2 0,5 0 7 0,7-3 7 16,6-2-1-16,15-3 0 16,2-6-2-16,10-1 0 15,11-4-4-15,4 3 0 16,8 3-3-16,-6-6 0 15,4 4-1-15,-7-7 2 16,-2 9 6-16,-1-3 2 16,-8 3-3-16,-10 2-1 15,-8 1 2-15,-6 2 3 16,-9 3-2-16,-7-1 2 16,-5 1-2-16,-3 2 2 15,0 1-8-15,-3-1-2 16,-3 0-3-16,-3 1-2 0,-3 2-13 15,0-3-4-15,0 1-20 16,-3-1-6-16,0 0-55 16,-3 1-22-16,-3-1 14 15</inkml:trace>
  <inkml:trace contextRef="#ctx0" brushRef="#br1" timeOffset="158">20052 11195 92 0,'0'0'35'0,"3"2"-18"0,-3-2-5 0,0 0 16 16,0 0-1-16,0 0 2 16,0 0-5-16,0 0-1 15,0 0-12-15,0 0 2 0,0 0 1 16,0 0 1-16,0 0 4 0,3 0-9 15,-3 0-3-15,3 0-2 16,3-2-1-16,0-4-2 16,0 1-2-16,6-3 1 15,0 5-1-15,-3-5 0 16,-1 0 0-16,1 1 0 16,0-4 0-16,0 3-3 15,-3 0 2-15,0 0 3 16,0 3 3-16,-3 0-7 15,0 2 0-15,0 0 0 16,-3 3 1-16,0 0-2 16,0 0 0-16,0 6-1 15,0 2 0-15,0 5 3 16,0 0 0-16,0 3 5 0,0 0 2 16,0 0 2-16,0 2 0 15,0 1-2-15,0-1 1 16,0 1-6-16,3-3-3 15,-3-3 3-15,0 0 1 16,0-2 2-16,3-3 0 16,0-1-20-16,0-1-7 15,0-1-30-15,0 0-11 16</inkml:trace>
  <inkml:trace contextRef="#ctx0" brushRef="#br1" timeOffset="159">20088 11425 152 0,'-6'-21'57'0,"-6"21"-30"0,6 0-12 0,6 0 18 0,0 0-10 16,0 0 0-16,-3 0-12 16,0 0-2-16,0 0-5 15,0 0-5-15,0 0 0 0,0 2-4 16,3-2 1-16,0 0 0 15,0 0-1-15,0 0 1 16,0 0 0-16,0 0 5 16,0 0 1-16,0 0-3 15,0 0-1-15,0 0 3 16,0 0 1-16,12 0 6 16,3 5 5-1,3 1 2-15,3-1-4 16,2 0 1-16,4-5-3 0,-3 0 2 15,0-2 0-15,3-1 1 16,-7 0-6-16,-2 1-2 16,-3-1-2-16,0 3 1 15,-3 0-2-15,-3 0 2 16,-3 0-2-16,0-3 2 16,0 3-18-16,-6 0-6 15,3 0-23-15,0 8-85 31</inkml:trace>
  <inkml:trace contextRef="#ctx0" brushRef="#br1" timeOffset="160">18129 14449 132 0,'-18'3'49'0,"12"-1"-26"0,0 3-25 0,6-2 11 16,0 0 3-16,0-1 4 15,0-2 12-15,0 0 6 16,6 0-17-16,9-2 2 0,9-4-1 16,6-7-8-16,11-3-3 15,7-5-2-15,6 0-1 16,14-3 4-16,9 3 5 15,7-5-9-15,2-1-5 16,-2 1 7-16,2-1 3 16,-9 3-2-16,-8 3-2 15,-13 3 4-15,-11-1 2 16,-9 9-2-16,-10-4 2 0,-8 4-2 16,-6 2 0-16,-6 0-10 15,-6 0-1-15,-3-3-35 16,-3 6-16-16,-3 2-69 15,-3 1-32 1,0 10 81-16</inkml:trace>
  <inkml:trace contextRef="#ctx0" brushRef="#br1" timeOffset="161">18558 13862 112 0,'0'-3'44'0,"0"6"-24"0,0-3-4 0,0 0 16 16,0 0-6-16,0 0-3 15,0 0-7-15,0 0-2 16,0 0-8-16,0-3 0 0,0 3 1 16,0-3 8-16,0-2-4 15,0 0-2-15,0-1-4 16,0-2-2-16,3 0-1 16,0 1 1-16,0-1-4 15,3 0 0-15,-3 0 3 16,0 0 1-16,0 0-4 15,0 3 1-15,0-1 0 16,-1 1 0-16,1 2-5 16,-3 1 1-16,3-1 2 15,-3 3 1-15,0 0-4 16,3 5 1-16,3 1 0 16,0 4 2-16,0 3 1 15,-3 1 1-15,0 2 2 0,0-1 1 16,0 1-1-16,-3 3-2 15,3-1 1-15,-3 1 1 16,3-3-1-16,0 0-1 16,0-3 1-1,0-3 1-15,0 1-3 0,0-3 0 16,0-3-21-16,0 1-8 16,-3-1-45-1</inkml:trace>
  <inkml:trace contextRef="#ctx0" brushRef="#br1" timeOffset="162">18507 14044 116 0,'-9'-16'46'0,"-3"32"-24"0,6-8-4 15,6-5 18-15,0-1-7 16,0 1 5 0,6 0-13-16,3-6-12 15,9 0 4-15,12 1 0 0,6-4-2 16,-1 4-1-16,4-4-4 16,0 1 1-16,-4 0-6 15,-2 2-1-15,-3 1-2 16,-3-1 0-16,-9 0 4 15,-4 3 3-15,-2-2-22 16,-3 2-10-16,0-3-38 16,-3 0-55-16,0 3 26 15</inkml:trace>
  <inkml:trace contextRef="#ctx0" brushRef="#br1" timeOffset="163">19367 16066 8 0,'-17'2'5'0,"14"1"-2"0,-3 7 12 0,3-4 7 0,0-1 7 15,-3 0 2 1,-3 1-3-16,0-4 0 0,0 6-1 15,0-3 1-15,0 1-9 16,3-4-1-16,0 1 0 16,3 0 1-16,-3-3-10 15,3 0 3-15,0 0 2 0,3 0-3 16,0 0 1-16,0 0-9 16,0 0-2-16,-3 0-1 15,0 0 0-15,0 0-9 16,0 5-2-16,3-5 1 15,-3 3 4-15,0-3 3 16,-6 2 2-16,1-2-2 16,2 0 2-16,0 0 5 15,0 0 2-15,-3 0 0 16,3 0 5-16,0 0 3 16,3 0-1-16,0 0 2 15,9-2 3 1,6-6 1-16,3 5 1 15,5-8-3-15,10 6 0 16,6-8-3-16,6-6-1 16,11 1-3-16,1-6 1 15,5 0-6-15,4-2-1 16,5-3 2-16,-8 0 1 16,-4 2-3-16,-2 6-3 15,-3 2 0-15,-7 4 1 16,-8 1 3-16,-6 4 4 0,-7 4-4 15,-5-1-1-15,-6 4 0 16,-3-2 0-16,-6-1-13 16,-3-2-4-16,-3 0-51 15,0 0-23-15,-3 3-50 16</inkml:trace>
  <inkml:trace contextRef="#ctx0" brushRef="#br1" timeOffset="164">19516 15446 104 0,'3'0'38'0,"-3"0"-20"0,0 6-4 0,0-6 15 16,0 0 1-16,0 0 4 15,0 0-7-15,0 0-2 16,0 0-14-16,3 0-2 0,0-6 1 15,3-7 0 1,0 3-7-16,0-4-3 16,0 4 1-16,0-1 1 15,0 1 0-15,-3-1-2 16,0 0 3-16,0 3 0 16,0 3 1-16,-3-3 2 15,0 8-3-15,0-2 0 16,0 2-1-16,3 2 1 15,0 9-2-15,0-1-1 0,3 9 1 16,-3 2 1-16,0 0 3 16,0 3 2-16,0-5-3 15,0 2-3-15,-1 3 0 16,1-3 1-16,-3-5-1 16,0-3-1-16,0-3-2 15,0 1-21 1,0-3-7-16,0-3-20 15,-3 6-7-15,1-1-29 16</inkml:trace>
  <inkml:trace contextRef="#ctx0" brushRef="#br1" timeOffset="165">19489 15647 132 0,'-11'0'52'0,"8"0"-28"0,0 3-11 0,3-3 17 16,0 0 5-16,0 0 5 15,0 0-10-15,6 0-6 16,2 0-13-16,7-3-1 0,3-2 3 16,6 5-3-16,3-2 0 15,3-1-2-15,-7 0 0 16,1 3-2-16,0 0-1 15,-6 0-3-15,0 0-2 0,-3 0-4 16,-1 0-2-16,-2 0-13 16,-3 0-5-16,-3-5-29 15,0 5-11-15,0 0-33 16</inkml:trace>
  <inkml:trace contextRef="#ctx0" brushRef="#br2" timeOffset="166">14560 11930 56 0,'-3'3'24'0,"3"-1"-12"0,0 1 6 0,0-3 12 15,0 0 4-15,0 0 5 16,6 0-7-16,0-3-2 16,0 1-12-16,3-4-4 15,3-7-8-15,3 0-4 0,3-3 1 16,3-2-2-16,2-1 2 16,4-5 0-16,3 3 1 15,0 0-2-15,-1 0-2 16,1 2-4-16,0 3 0 15,6 0 2-15,-7 3 3 16,1 3 0-16,0 4-1 16,-3 1-2-16,0 2 1 15,-4 3-1-15,1 6 0 16,0 4 0-16,0 6-2 0,-3 5 3 16,-1 1 2-1,1 1 0-15,0 1-1 0,0 0-2 16,-3-3 1-16,0-2 3 15,0-6 1-15,-1-3 1 16,1-2 0-16,0-2 4 16,3-1 3-16,3-5-4 15,3 0-2-15,-1-3-2 16,-2-5 0-16,3 0-2 16,0-5 2-16,0 0-4 15,-1-3 0-15,4 3 1 16,3-3 2-16,3 0-3 0,-4 0 0 15,4 0 1-15,0 1 2 16,-1 1-3-16,1 4 0 16,-3 2 1-16,-3 0 0 15,-4 5-3-15,-2 3 2 16,-3 5-1-16,0 3 0 16,-3 3 2-16,-3 2 0 15,0 3-3-15,-1-3 0 16,1 3 4-16,0 0 1 15,-3 0 0-15,3-3-2 16,0 3 3-16,3-11 0 0,3-2 1 16,2-3 2-16,7-5-3 15,6-6-2-15,3 3 0 16,-1 0 1-16,7 0-1 16,0-2-1-16,2-1 1 15,1-2-1-15,-4 0 0 16,4-3 2-16,3 0-1 15,-1 3 2-15,-5 2-4 16,0 1-2-16,-4 2 2 16,-2 2 2-16,-6 1-2 15,-4 2 0-15,-5 3 1 16,-3 3 0-16,-3 5-3 16,-3 3 0-16,-3 2 2 15,0 3 2-15,0-3-2 0,-1 0 0 16,-2 0 1-16,3 3 0 15,0-3 2-15,3-2 1 16,0 0 1-16,3-3 0 16,6-3-2-16,2-3 1 15,7-4 0-15,0-1 1 16,3 1-2-16,-1-4 1 16,1-2-2-16,0-2 2 15,5-4-4-15,-2-1 0 16,6-4 3-16,2 1 1 15,-2 2-1-15,0 0-2 16,-1 3 1-16,-2-1-1 0,-3 4-3 16,-4 2 2-16,-5 3 1 15,-3-1 0-15,0 4-3 16,0 2 2-16,-7 2-4 16,-2 4 1-16,0-1 2 15,0 3 1-15,-3 2 1 16,0 1 0-16,0 2 0 15,0 0 2-15,2-2-1 16,4 0 2-16,0-1-2 16,3-2 2-16,0-3-2 15,3 3 2-15,-1-2 0 16,1-4 1-16,3-2-2 16,0-2 1-16,2-4-2 15,4-2 2-15,0 0-4 16,0-2 0-16,2-3 3 0,4-1 3 15,0 1-4-15,-1 0-1 16,1 0-2-16,0-1 0 16,-1 1 2-16,1 3 2 15,3-1-3-15,-7-2 0 16,1 2 1-16,-3 3 0 16,-4 3 0-16,-2 0 0 15,-3 7-3-15,-3 6 0 16,-3 0-1-16,-4 0 0 15,1 0 3-15,0 3 2 0,3-1 0 16,-3 4-1 0,3-1 1-16,-3 0-1 0,2 0 0 15,1-2 0-15,6-3 2 16,0 0 1-16,0-3-1 16,2-2 1-16,1-3-2 15,3-3 2-15,0 0-2 16,-1-2-1-16,1-3-2 15,3 0 1-15,3-2 3 16,-4-4 1-16,1-2-1 16,9 3 1-16,-4-5-4 15,-2-1 0-15,0 3 1 16,-1 3 0-16,-2 0-3 16,-3 5 0-16,-3 0 2 15,2 5 0-15,-2 1 1 16,-3 2 0-16,0 2-3 0,2 4 0 15,-2 2 2-15,6 0 2 16,3-3 0-16,-1 0 2 16,1 0-9-16,6 3-3 15,-1-5 9-15,1 0 4 16,-3-3-1-16,-3 0 0 16,-4 0-43-16,-2-6-18 15,-6 1-44 1</inkml:trace>
  <inkml:trace contextRef="#ctx0" brushRef="#br2" timeOffset="167">18090 15237 104 0,'-9'0'41'0,"9"3"-22"0,-2 0-18 16,2-3 8-16,0 0 14 0,0 0 8 15,0 2-3-15,0-2-2 16,0 0-8-16,0 0-3 16,0 0-9-16,0 0-2 0,5 0 2 15,4-2 1-15,6-1 1 16,3 0 2-16,6-2 4 15,9 0 1-15,-1-1 0 16,7-1-3-16,9-1-2 16,2-6-6-16,10 1-1 15,2 0-1-15,7 0 1 16,-4-1-2-16,-2 1-1 16,2 0 3-16,-2 0 2 0,-7 0 4 15,-5 2 2-15,-9 0 3 16,-10 1 4-16,-5 2-1 15,-6 3 1-15,-6-1-3 16,-3 4-1-16,-3-1-4 16,0 0 1-16,-3 3-4 15,0 0-2-15,-3-2-2 16,0 2-3-16,0 0-2 16,-3 0 1-16,0 0-1 15,0 0 0-15,0 0 2 16,0 0 2-16,3 0-1 15,-3 0-1-15,0 0 1 16,0 0-1-16,0-3 2 16,0 3 1-16,0 0-1 0,0 0 1 15,0 0-4-15,0-3 0 16,0 3-1-16,0 0 0 16,0-2 2-16,0 2 0 15,0 0 0-15,0 0 2 16,0 0-3-16,0 0 0 15,0 0-12-15,-3-8-49 16,-3 0-6 0,0 3-76-1</inkml:trace>
  <inkml:trace contextRef="#ctx0" brushRef="#br2" timeOffset="168">18114 14613 108 0,'-3'0'44'0,"6"-5"-24"0,0 2-15 16,0 0 13-16,3-2 1 15,3 2 1-15,3-2-7 16,3 0 0-16,3 0-8 15,-3 2-1-15,2 0 0 0,-2 3-5 16,0 3-1-16,0 2 1 16,-3 3 2-16,-3 0 0 15,-9 8 2-15,-6-3-2 16,-3 6 2-16,-3-3-2 16,-3 2 2-16,0-2 0 0,-2-3 1 15,2 0 0 1,0-2 0-16,3-3 4 0,3 0 3 15,0-3-6-15,3 0-3 16,3 1-1-16,3-6 1 16,6 2 10-16,6-2 4 15,3 0-1-15,3-2-1 16,5-1-6-16,1 0-3 16,-3 1-2-16,0 2-3 15,-3 0-2-15,-3 0-1 16,-3 2-16-16,-3 1-5 0,-1 0-19 15,-2-1-5-15,0 1-37 16</inkml:trace>
  <inkml:trace contextRef="#ctx0" brushRef="#br2" timeOffset="169">18546 14592 160 0,'-6'-6'60'0,"6"12"-32"0,-3-1-28 16,3-5 24 0,0 13-4-16,0-2-1 0,0-1-2 15,0 4-9-15,3 7-3 0,0-3-1 16,0-2-9-16,0-3-2 15,3 1-16-15,0-4-8 16,-3 1-41 0,0-1-31-16,3-2 42 15</inkml:trace>
  <inkml:trace contextRef="#ctx0" brushRef="#br2" timeOffset="170">18474 14690 208 0,'-6'-6'79'0,"-5"14"-42"0,19-10-39 0,-2 2 14 0,3 0 9 16,0 0 6-16,3 0-2 16,3-3-3-16,6 0-12 15,3 1-6-15,0 2-3 0,-1 0-15 16,-2-3-5-16,0 6-39 15,3-3-17-15,-6 2-21 16</inkml:trace>
  <inkml:trace contextRef="#ctx0" brushRef="#br2" timeOffset="171">18921 14626 124 0,'-15'3'46'0,"30"-1"-24"0,-24-2-4 16,6 0 18-16,3 0-1 15,0 0 9 1,0-2-18-16,9-3-14 15,-3-1-8-15,6 1-3 0,-3-3-1 16,0-3 0-16,0-2 0 16,-3 0 2-16,-1-3-3 15,-2 3 0-15,0 2 1 16,0 3 0-16,0 3 0 16,0 0 2-16,-3 10-10 15,3 6 7-15,0-1 4 16,-3 3 3-16,3 1 4 15,0 2-3-15,0-1 1 16,0 4-5-16,0-3 0 16,3 2-1-16,0 1 1 15,-3-1-7-15,0-2 1 16,0-3-12-16,0 1-3 16,-3-4-20-16,0-2-8 15,0 0-39 1,-3 0-23-16,3 0 55 15</inkml:trace>
  <inkml:trace contextRef="#ctx0" brushRef="#br2" timeOffset="172">18897 14777 172 0,'0'0'66'0,"0"0"-36"0,6 0-24 16,3 0 15-16,0 0-2 15,3 0 3-15,3 0-3 16,3-3-2-16,5 1-9 16,1-1-3-16,0 3-1 0,0 0-2 15,-3 0-2-15,-4 0 3 16,-5 0 0-16,3 0-23 16,-9 0-12-16,3 0-60 15,0 3-37-15,-3-9 56 16</inkml:trace>
  <inkml:trace contextRef="#ctx0" brushRef="#br2" timeOffset="173">20609 16126 144 0,'-6'-2'55'0,"6"2"-30"0,0 2-27 0,0-2 9 16,0 0 3-16,0 0 6 15,6 3 12-15,0-3 6 16,2 0-17-16,4 0 2 0,3-3-1 16,6-5-6-16,9 0-2 15,9-10 6-15,5-3 1 16,10 2-4-16,2-2 0 15,4-3-2-15,5 3 1 16,1-16 0-16,-1 11 0 16,-2-1 7-16,-7 3 5 15,-2 3 2-15,-3 5 2 16,-4-2-11-16,-5 2-5 0,0 0-5 16,-10 3-2-16,1 0-3 15,-6 5-2-15,-6-3 3 16,-3 8 0-16,-4-2-1 15,-5 0 1-15,0 5-2 16,-3-3-1-16,-6 1-24 16,0-1-9-16,-9 0-104 15,-3 3-21 1</inkml:trace>
  <inkml:trace contextRef="#ctx0" brushRef="#br2" timeOffset="174">20638 15301 148 0,'-6'0'57'0,"9"0"-30"0,-3 0-23 0,0 0 15 15,6 0-2-15,3-3 1 16,3 1-7-16,0-1-2 16,6 0-5-16,3 3-5 0,-3 0 0 0,-1 6 1 15,-2 2 2-15,-3 5-1 16,-6 0 2-16,-3 13-2 15,-9 1 2-15,-6-3-2 16,0 0-1-16,1-1 3 16,-4-2 2-16,0-5 0 15,3 0 0-15,0 0 5 16,3-8 4-16,3 5-3 16,0-7 1-16,3-4-5 15,3 1-2-15,6 0 2 16,3-3 2-16,6 0 2 15,6-3 1-15,0 0-4 16,2 1 0-16,-2 2-7 0,0 0-1 16,-3 2 0-16,0-2 0 15,-3 0-5-15,-3 0-1 16,-3 3-22-16,-4 0-6 16,1-3-25-16,0 2-8 15,-6-2-21 1</inkml:trace>
  <inkml:trace contextRef="#ctx0" brushRef="#br2" timeOffset="175">21159 15348 168 0,'0'-2'66'0,"3"4"-36"0,-3 1-22 16,0-3 16-16,0 5-6 15,3 1 2-15,-3 10-5 16,0 2 1-16,0 6-9 15,0 0-2-15,0 0-1 0,0-3-2 16,3-3-2-16,-3 6-4 0,3-11-2 16,-3 8-30-16,0-10-12 15,0 0-43 1</inkml:trace>
  <inkml:trace contextRef="#ctx0" brushRef="#br2" timeOffset="176">21073 15513 212 0,'-9'-3'82'0,"15"0"-44"0,-6 1-47 0,0 2 14 16,6 0 8-16,0 0 6 16,3 0 2-16,3 0-1 0,3-3-10 15,5 3-11-15,7 0-4 0,-3 0-7 16,0-3-3-16,0 1-42 15,-4 2-20-15,1 0-11 16</inkml:trace>
  <inkml:trace contextRef="#ctx0" brushRef="#br2" timeOffset="177">21552 15446 144 0,'0'0'55'0,"-3"0"-30"0,6 0-21 0,-3 0 15 16,0 0 11-16,0 0 8 15,0 0-5-15,3 0 0 16,0 0-18-16,0-2-5 0,0-9-2 16,3 3-2-16,-3-2 1 15,0-1-4-15,3-2-2 16,0 0 0-16,-3-1 1 16,3 1-3-16,-3-3 0 15,0 8 1-15,0 0 0 0,0 0-3 16,0 3 2-16,-3 3-4 15,0 2 1-15,3 5-3 16,0 3 0-16,0 2 8 16,0 6 4-16,0 5 0 15,0 3 0-15,0 3-1 16,2-4 0-16,1-1-2 16,-3-1 1-16,0-3-4 15,3-2 0-15,-3 0-19 16,0-5-9-16,0-3-45 15,0 0-57 1,0 5 30-16</inkml:trace>
  <inkml:trace contextRef="#ctx0" brushRef="#br2" timeOffset="178">21531 15624 196 0,'-6'-11'74'0,"9"14"-40"0,3-3-35 0,0 0 15 16,0 0 14-16,3 0 9 16,6 0-5-16,6 0-4 15,3-3-16-15,2 0-1 0,4-5 0 16,0 1-6-16,0 1-1 16,-3 4-2-16,-4-1-2 15,-8 0-13-15,3 1-4 0,-6-1-35 16,-6 0-16-16,-3 11-42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3:59:09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FE398F7-9E80-4620-9181-155A5BBB3D15}" emma:medium="tactile" emma:mode="ink">
          <msink:context xmlns:msink="http://schemas.microsoft.com/ink/2010/main" type="inkDrawing" rotatedBoundingBox="16953,7474 18808,7422 18809,7452 16954,7504" semanticType="underline" shapeName="Other">
            <msink:sourceLink direction="with" ref="{D08A3D99-B4A7-4BEE-92A5-DB1E2C483D63}"/>
          </msink:context>
        </emma:interpretation>
      </emma:emma>
    </inkml:annotationXML>
    <inkml:trace contextRef="#ctx0" brushRef="#br0">17112 8792 164 0,'-6'-3'63'15,"9"1"-34"-15,3-1-32 0,0 3 11 0,0-3 5 16,6 3 6-16,3-2-6 16,9-1-2-16,8 0-6 15,4 1-4-15,3-4 0 0,11 4-1 16,1-1 2-16,6 0-3 15,2 1 0-15,7-1 10 16,-1 1 5-16,7-1 0 16,-1 0 0-16,-3 3-6 15,-2 0-3-15,2-2 6 0,1 2 5 16,-7 2-4-16,-2-2-2 16,-1 0 3-16,-5 0 2 15,-3 0-2-15,-1 0 2 16,-2 0-8-16,5-2-2 15,1-4 1-15,-6 4 1 16,-4 2-6-16,-5 0-2 16,0-3 4-16,-1 3 5 15,-2-3 0-15,-3 3 1 16,-3 0-8-16,-4 0 0 16,-2 0-1-16,-3 0 2 15,-3 0-10-15,-6 0-4 16,-3 0-43-16,-3-2-16 0,-6 2-59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6:46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11369 12118 152 0,'-12'3'57'0,"9"2"-30"0,-2 0-29 16,5-2 11-16,0-1-8 15,0-2-3-15,2 6-2 16,4-1 3-16,0 0 0 16,3-2 5-16,0 0 2 0,0-1-2 15,6 1-3-15,3-3 2 0,0 0 2 16,0 0-2-16,0 0 0 15,-1 0 3-15,1-3 3 16,0 1-2-16,6-4 1 16,3 1 1-16,-4-3 5 15,1 0-8-15,0-2-1 16,3-1-1-16,0-2 2 16,5-6-1-16,-2 1 0 15,3-3-3-15,0-1 1 16,-1-1 0-16,-2 1 1 15,0-4 2-15,-3-1 1 16,-3 1-1-16,-4 0-1 0,4-6-1 16,-3 3 2-16,0 0-3 15,-3 0 0-15,-3-9 1 16,0 4 2-16,-4 0-3 16,1-1 0-16,0-7 1 15,0 0 0-15,-3 2-2 16,0-2 1-16,0-1-2 15,0-2 2-15,-3 3 0 16,0-3 3-16,0-3 1 16,3 3 1-16,-3-8-7 15,3 3 0-15,-1-3-1 0,1 0 2 16,0-2-1 0,0-1-1-16,0 3 3 15,-3 0 0-15,0-5-4 0,0 3-1 16,-3-4 1-16,0 4 2 15,0-11 0-15,-3 10-1 16,0 1 1-16,0 2 1 16,0-3 1-16,0 3 1 15,0 0 0-15,0 0 0 16,0 0-5-16,0-2-1 16,0 5 3-16,0-1 1 15,0-7 0-15,-3 3-2 16,0-1 1-16,0 0 1 15,0 6-3-15,0-8 0 16,0 8 1-16,0-1 2 0,-3-2-1 16,0 3-1-16,0 3 1 15,0 2-1-15,0 0-3 16,0 2 2-16,0 4 1 16,1-1 2-16,-1 0-1 15,0 3-1-15,3 0 1 16,-3 5-1-16,0-5 0 15,0 0 0-15,-3-5 0 16,0 2 2-16,3 1-3 16,0 2 0-16,0 2 3 15,0 1 1-15,0-1-4 16,0 1-1-16,3 2 1 16,0 3 2-16,0 0 0 15,-6 0-1-15,3 2 1 0,0-2-1 16,0-2-3-16,3-1 2 15,-5 0 1 1,2-2 0-16,-3-1 0 0,3 4 0 16,0-4 2-16,0 1 1 15,0 2-4-15,0 0 1 16,0 1 0-16,0-1 0 16,0 0 0-16,0-5 0 15,0 3 0-15,0-3 0 16,0-3-3-16,3-2 2 15,0 2 1-15,0-5 2 16,0 3-1-16,0-1-1 0,0 4 1 16,0-9 1-16,0 3-3 15,0 0-2-15,0 0 2 16,0 0 0-16,3 3 1 16,0-3 0-16,0 5 2 15,0 0 1-15,3 1 1 16,0 2 0-16,-3-3-2 15,0 3-2-15,3 0 1 16,0-3 1-16,0 0-1 16,0 3 2-16,3 3-4 15,0-6-2-15,0 3 2 16,3 0 0-16,0 0 3 0,0-3 1 16,3 1-1-1,0 2-2-15,3 2 1 0,-3 4-1 16,0-4 0-16,2 3 0 15,4 3 0-15,3 3 2 16,3-3-1-16,3 0-1 16,-1 2-2-16,1 3 1 15,6 1 1-15,-3-1 0 16,0 0 2-16,-1 5 1 16,1 1-1-16,-3-1-2 15,3 6 1-15,-4 3-1 16,1 2 0-16,-9-3 0 15,0 3 0-15,-3 5 2 16,-3 3 1-16,-3 0 1 16,0 0-2-16,0 0 1 0,-1 0-2 15,1 0-1-15,0 0-2 16,-3 0 1-16,0 0 1 16,0 0 2-16,-6 0-1 15,0 0-1-15,0 0 3 16,0 0 0-16,3 0-1 15,-3 0 1-15,0 0-2 16,0 0-1-16,0 0 1 16,0 0 1-16,0 0-3 15,0 0 0-15,0 0-1 16,0 0 0-16,0 0 4 16,0-2 1-16,-3 2 1 15,-3-8 0-15,0 3-2 0,-3-1-2 16,0 1-4-16,0 0 0 15,1-3 4-15,-7 3 2 16,-3-1-3-16,0 1 1 16,-3-3-2-16,0 0 0 15,-3 0 4-15,4 0 1 16,2 3-4-16,-3-3-1 16,3 3 1-16,0-1 2 15,3-2 0-15,3 3-1 16,0 0 1-16,7 0-1 15,-1 2 0-15,3 0 0 16,0 1-5-16,3-1-1 0,0 3 0 16,0 0 4-16,6 3-1 15,5 2 1-15,1 3 0 16,3 2 0-16,3 1 2 16,3 2 0-16,3 0 0 15,3 1 0-15,2-4-3 16,-2 4 0-16,0-1 2 15,0-3 0-15,2-2 1 16,-2 5 2-16,-3-5-1 16,-3 0-1-16,-6 0 3 15,-3-2 0-15,-3-1 1 16,-3 0 0-16,-3 0 2 16,-3 3 3-16,-3 3 2 15,-3 2 1-15,-3 3-4 16,-6 5-3-16,0 0 0 15,-3-2 1-15,0-1-3 0,3-2-2 16,0-2 2-16,4-1 0 16,2-3-4-16,-3 1 1 15,3-3 0-15,-3-3 0 16,3 0-7-16,0-2 0 16,3 0-24-16,0-3-7 15,3 0-13-15,18 0-61 16,6-6 6-1,3-17 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7:15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 5773 260 0,'-3'0'96'0,"0"-5"-75"0,0 5 14 15,3 3 3-15,-6-1 11 16,3-2 9-16,-3 6-44 16,0-1-21-16,-2 0 1 0,-4 6 12 0,-3-1 11 15,0 1-8-15,0-1-2 16,0-2-5-16,0 0-2 16,3 0 1-16,3-2-1 15,3-4-16-15,3 1-4 16,3-3 16-16,6-3 11 15,6-2-4-15,0-3-1 16,3-3-2-16,0 1 2 16,3-1-1-16,0 1-1 15,-6 2 1-15,2 2 1 16,1 4-1-16,-3-1-1 0,-3 6-6 16,0-1-4-16,-3 4 12 15,-3 4 8-15,-3 3 4 16,-3 3 1-16,3-16 30 31,-12 40-27-15,3-3-8-16,3-8-9 15,-3-2-3-15,3-6-14 16,0-8-6-16,3 0 11 16,3-2-68-16,0-3-28 0</inkml:trace>
  <inkml:trace contextRef="#ctx0" brushRef="#br0" timeOffset="1240.4745">1326 5853 104 0,'6'0'41'0,"-6"-3"-32"0,0 0-13 15,3 1-9-15,-3 2 5 16,0 0 4-16</inkml:trace>
  <inkml:trace contextRef="#ctx0" brushRef="#br0" timeOffset="1396.2472">1341 5871 88 0,'0'-3'35'0,"3"3"-27"0,0-2 33 15,-3 2 13-15,0 0-4 16,0 0 0-16,3-3-15 16,-3 3-4-16,0 0-18 15,0 0 3-15,0 0 2 0</inkml:trace>
  <inkml:trace contextRef="#ctx0" brushRef="#br0" timeOffset="2682.492">1297 5943 332 0,'-12'21'123'0,"9"-11"-95"0,-9 11-6 15,12-7-10-15,-9 2-8 0,0 7 2 16,0 6 1-16,-3 3 1 16,0 0-4-16,-9 0 6 0,4-1 5 15,-10 1-9-15,3-3-4 16,3 3-1-16,-6 0-1 15,7 2 0-15,-1 1 0 16,3-4 0-16,3 4 0 16,-6 2 0-16,6 3 0 15,0-3 0-15,0 0 0 0,1 0 0 16,2 0 0 0,3-3 0-16,-3 0 2 0,3 1-1 15,0 2-1 1,0 0-2-16,0-5 1 0,0 5 1 15,3-3 0-15,-3-2-3 16,3 0 2 0,3-3 1-16,-6 0 0 0,6 0 0 15,-5-3 2-15,2 1-3 16,0 2 0-16,0 0-6 16,3 3 0-16,-6-3 3 15,3 3 2-15,0-3 2 16,-3 3 0-16,3 2 0 0,0-2 0 31,-3 7 0-31,0-4 0 16,-3-1 0-16,3-5 0 0,-3 0 0 0,3 0 0 15,1 1 0-15,-1-1 0 16,0 8 6-16,0-6 4 16,3 1-12-16,-3 3-5 15,0 2 3-15,0-3 1 16,0-5 14-1,6 0-6-15,-9 0-2 16,3-7-9-16,0-1-4 16,3-3 6-16,0-2 3 15,6-3 2-15,-8 1-3 0,8-4 1 16,-9 1 1-16,6-1 0 16,3 1 0-1,0-1 0-15,-6 1 0 16,3 5 0-16,-3 0 0 15,6 0 0-15,-3 2 0 16,3 3 0-16,-6 3 0 16,6 0 0-16,-3 5 0 15,3 3 0-15,-3 5 0 16,6-3 0-16,-3 6 0 0,0-3 0 16,0 5 0-16,3-5 0 15,-3 11 0 1,0-8 0-16,0 10-3 15,6 0 2-15,-3 3 1 16,3-3 0-16,-6 3 11 0,0-8-6 31,0 6 11-31,3-4-9 16,3 17-6-16,-6-9-1 0,0 6 0 16,3-5 0-16,-3-1-11 15,0-7 6-15,0 0-1 16,3-6 4-16,-3 11 15 15,6-8-7-15,-6 10-3 16,2-2-1-16,4 3 0 16,0-6-1-16,0 0-1 15,3-5 1-15,0 8-1 16,3-3 0-16,3 9 2 16,0-4-1-16,-3 3-1 15,6-7 1-15,-12 2-4 16,8-8 2-16,-5 8-1 15,3-3 0-15,0 11 2 16,0-6 0-16,3 3 0 0,-3-5 0 16,-3-5 0-1,3-6 0-15,-3-2 2 16,0-6-1-16,-3 9-3 0,3-1 1 16,-1 11 1-1,1-5 0-15,0-1-11 16,0-7 6-16,3 0-12 15,-3-6 10-15,3 3 17 0,0-3-5 0,0 1 9 16,3-6-7-16,-3 5-4 16,-1 1-2-16,7 10-12 15,3-6 6-15,0 6-9 16,9-2 8-16,0-4 16 16,-7-2-5-16,4-2 12 15,-6-3-10-15,0-3-17 16,-3-3 5-16,-3-5-11 15,-1 0 8-15,-2-5 5 16,3-2 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7:41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 12004 124 0,'0'0'46'0,"0"0"-24"0,0 3-8 15,0-3 15-15,0 0-5 16,0 0 0-16,0 0-2 16,0 0 1-16,0 0-13 15,0-3 3-15,3 1 1 0,0-4-7 16,3 1-2-16,-3 0-1 15,3-3 0-15,0-3-2 0,0 1 1 16,2-1-4-16,1 0 0 16,-3-5-1-16,0 3 0 15,3-3 2-15,-6 3 0 16,6 3 0-16,-6 2 0 16,3 2-3-16,-6 9-2 15,3 8 0 1,3 4 1-16,-6 7 2 15,0 1 3-15,0 4 2 16,0-1-1-16,0 1-2 16,0-1 5-16,0 1 1 15,3-1-2-15,-3-2-3 16,3-3 0-16,-3-2 1 0,0-6 3 16,0 0 2-16,0-5-10 15,0 0-5-15,0-3-34 16,0 1-15-16</inkml:trace>
  <inkml:trace contextRef="#ctx0" brushRef="#br0" timeOffset="1">380 12277 128 0,'-9'-11'49'0,"3"22"-26"0,6-6-12 16,0-5 15-16</inkml:trace>
  <inkml:trace contextRef="#ctx0" brushRef="#br0" timeOffset="2">371 12279 282 0,'9'-2'36'0,"6"-1"-19"0,3-2-8 0,2-1-4 16,10 4-3-16,0-1-2 15,3 1 1-15,-4-1 1 16,-2 3-1-16,-3 0 2 16,-6 0-4-16,0 0 0 15,-6 0-26-15,-3 0-9 16,-3 0-55-1</inkml:trace>
  <inkml:trace contextRef="#ctx0" brushRef="#br0" timeOffset="3">582 11745 64 0,'-9'-13'27'0,"9"7"-14"0,-20-4-2 0,20 7 12 16,-12 0-3-16,3-2-2 15,0 3-6-15,-9-1 0 16,3 3-5-16,-9 3-2 16,0 4 0-16,4 7-1 0,-7 2-2 15,3 15 1-15,-6 6 0 0,6 11 10 16,-5-3 3-16,11 5-1 15,0 6-1-15,9-1-8 16,9 4-2-16,6-4 0 16,12-7 0-16,3-9 0 15,14-4 2-15,13-11 1 16,6-8 1-16,11-14 0 16,-2-18 0-16,-1-10-2 15,-2-6 1-15,-7-2 9 16,-14-1 5-16,-12-7 2 0,-12-3 3 15,-15-5-3-15,-9-6-2 16,-6 3-7-16,-6 6-1 16,0 4-10-16,-6 4-4 15,3 7-11-15,1 8-3 16,-1 11-32-16,3 8-12 16,0 7-46-1,9 9-36-15,6 5 59 16</inkml:trace>
  <inkml:trace contextRef="#ctx0" brushRef="#br0" timeOffset="4">362 12681 132 0,'-3'-7'49'0,"3"4"-26"0,0-2-14 16,3 2 16-16,6-2-3 16,0-3 1-16,0-3-10 15,6 1-5-15,3-1-5 16,-1 3 0-16,4 3 0 0,0 2-6 15,0 3-2-15,-6 5 2 16,0 6 3-16,-6 2 3 0,-9 3 1 16,-9 5-2-16,0 8-2 15,-9 0 1-15,3-2 1 16,-9 2-3-16,3-8 0 16,1-2 1-16,5-3 2 15,-3-3-1-15,6-3-1 16,3 1 3-16,3-3 0 15,3-3-1-15,6 1 1 16,6-4 0-16,6-2 1 16,6 0 0-16,-1-2 0 15,10 2 2-15,-6 0 1 16,3 0-6-16,-3 0 0 16,-4-3-1-16,-2 3 2 15,0 0-19-15,-6 0-6 0,-3 0-28 16,-3-3-54-1,0 1 14-15</inkml:trace>
  <inkml:trace contextRef="#ctx0" brushRef="#br0" timeOffset="5">490 12441 96 0,'-30'-8'35'0,"15"8"-18"0,-5 0-11 16,11 0 9-16,-6 2-4 0,-3 1 1 15,-3 2-3-15,-3 6 0 16,-3 2-1-16,4 3 0 15,2 0-4-15,-6 5-3 16,6 8 0-16,0 6 1 0,0 10 3 16,10 10 0-16,2 3 2 15,9 3 0-15,9 0 1 16,2-3-2-16,19-7 1 16,0-4 2-16,6-10 2 15,11-8 1-15,13-8 2 0,-1-13 2 16,4-13 2-1,-1-16-1-15,-2-11-1 0,-6-7 3 16,-7-9 0-16,-14-10 5 16,-12-1 2-16,-12 1 0 15,-12 3 1-15,-6 7-4 16,-12 3 0-16,-9 5-12 16,-9 6-4-16,-2 5-18 15,-1 8-8-15,0 8-23 16,4 10-11-16,5 11-41 15,3 5-15-15,9 6 7 16</inkml:trace>
  <inkml:trace contextRef="#ctx0" brushRef="#br0" timeOffset="6">404 13430 96 0,'-3'-2'35'0,"-3"2"-18"0,3-3-11 16,3 3 11-16,0 0 0 15,-3 0-1-15,3 0 0 16,-6 0 3-16,3 0-5 16,3-3 2-16,0 3 0 15,0-5-9-15,0 0-2 0,0-6 1 16,9 1 1-16,-6 2 3 15,6 0-7-15,3-3-2 16,0 1-1-16,2 2 0 16,7 2-3-16,-9 1 2 15,9 2 1-15,-3 3 0 16,-3 3-3-16,0 2 0 16,-3 1 4-16,-10 4 3 15,-2 1 1-15,-2-1 0 16,-10 1 1-16,-3 0 3 15,3-1-6-15,0-2-2 16,0 0-1-16,3 0 0 0,3-3-3 16,3 0 2-1,3 1-1-15,3-1-2 0,12 0-2 16,6 1 1-16,0 2 3 16,0 2 3-16,-1 3-2 15,1 1 0-15,-3-1 5 16,-6 0 2-16,-3-2 6 15,-9 7 12 1,-9 3-7-16,-3-2-4 16,-9-3-1-16,-9-3-5 15,1-2-2-15,-1-3-2 16,0-3-3-16,3 0-4 16,4-2 0-16,5-3-18 15,3 0-8-15,6 0-75 16,9 0 9-1</inkml:trace>
  <inkml:trace contextRef="#ctx0" brushRef="#br0" timeOffset="7">636 13234 88 0,'-12'-21'35'0,"3"13"-18"0,-3-15-5 0,6 15 13 0,-6 0 4 15,-6-3 5-15,4 3-10 16,-7 0-2-16,-6 3-15 15,3 2-5-15,-6 3-1 16,1 3-1-16,-10 13 2 0,0 5-1 16,3 3-1-16,-2 8-2 15,-13-3 1-15,9 5 1 16,4 3 2-16,5 5-3 16,3 6-2-16,3 16 2 15,16-4 2-15,8 1-2 16,15-3-2-16,11-2-1 0,22-6 3 15,0-10 6-15,17-8 7 16,16-11 5-16,11-8 4 16,-3-10-7-16,3-9-1 15,1-15 2-15,-1-10 0 16,-18-12-2-16,-8-7 2 16,-21-8 5-16,-16 2 4 15,-20 1-8-15,-15-4-2 16,-14 4 3-16,-10 2 3 15,-9 8-10-15,-2 5-6 16,-1 9-9-16,-15 4-5 16,13 16-36-16,5 17-15 15,3 7-73-15</inkml:trace>
  <inkml:trace contextRef="#ctx0" brushRef="#br0" timeOffset="8">14676 12367 48 0,'3'2'19'0,"0"-2"-10"0,0 3 7 0,0 0 11 15,-3-3-8-15,6 2-3 16,0 1-5-16,-3 0-2 16,3-1-3-16,0 1-1 15,-3-1 1-15,3 1 1 16,-3-3 1-16,-3 0 2 15,6 3-1-15,-3-1 2 16,3 1-6-16,0 0-3 0,0-1-1 16,0 1 1-16,0 0 1 15,0-1-4-15,5 1 1 0,1 0 0 16,3-1 2-16,-3 1-3 16,3-1 0-1,0 4-1-15,6-1 0 0,0 0 4 16,2 6 1-16,1-3 1 15,3 5 0-15,0-2-2 16,3-3-2-16,-1 0 1 16,4 0 1-16,-3-1-1 15,0 1-1-15,5 0-2 16,-2-2-1-16,0-1-1 16,0 0 3-16,2 0 4 15,1 1 6-15,-3-1-7 16,2 0-3-16,1 1-3 15,0-1 3-15,0 0 0 0,-1 1 3 16,4-1-1-16,-3 0 2 16,2 0-4-16,-2 1 0 15,0-1 1-15,0 3 0 16,-1 0 0-16,4 0 0 16,3 0 0-16,-4 0 2 15,1 0-3-15,0 0 0 16,-4-1 1-16,4 7 2 15,0 4-3-15,0-2 0 16,-1 0 1-16,1 0 2 16,0 2-1-16,-1-2-1 15,1 0 1-15,0 0-1 0,2 0-3 16,-5 2 2-16,3 1 1 16,0 2 0-16,-4-2 0 15,1-4 2-15,3 1-6 16,-4-2-1-16,-2-1 13 15,0 0 6-15,-6 0-2 16,-1-2-2-16,-5-1-1 16,0-2-1-16,-3 0-7 15,-3-2-2-15,0-1 2 16,-3-2 1-16,-3-1 0 16,-3 1 1-16,-6-3-7 15,5 2 1-15,1 1-34 16,-6-3-13-16,0 0-28 15</inkml:trace>
  <inkml:trace contextRef="#ctx0" brushRef="#br0" timeOffset="9">16956 13004 104 0,'0'-10'41'0,"0"7"-22"0,3 0-20 0,-3 3 9 16,0 0 1-16,0 0 5 15,0 0-6-15,0 0 0 16,0 0-6-16,3 3-4 16,0 2 1-16,0 3-2 0,3 3 1 15,0 2 2-15,0 3 0 16,-3 0 0-16,3 2 0 16,0-2-3-16,0 3 0 0,0 2 4 15,-3-3 1 1,0-2 0-16,0-2 1 0,-3-7 4 15,-6 1 4-15,-3-5 7 16,-3-6 3-16,-12-5 3 16,-6-2 0-16,-2-1-5 15,-1 3-1-15,0 0-10 16,3 3-5-16,7 0-5 16,2 2 1-16,0 3-26 15,6 8-9-15,3 11-55 16</inkml:trace>
  <inkml:trace contextRef="#ctx0" brushRef="#br0" timeOffset="10">10289 12965 40 0,'0'13'16'0,"3"-26"-8"0,0 18-5 16,-3-5 11 0,9 5-1-16,0 0-2 15,0 1-2-15,0-1 1 16,2 0 1-16,4 3-1 16,0 0-1-16,3 0-3 15,3 3 1-15,6-1 0 16,8 1 3-16,-2-1-1 15,0 1 0-15,3 0-3 16,-1-3-1-16,4-3-1 16,0 0 0-16,-1 0-2 15,1-2-2-15,-3 0 3 0,0-3 0 16,5 2 1-16,1 1-2 16,0-3-2-16,-7 0 1 0,1 0-1 15,0 0 0-15,-1-3 0 16,1 1 2-16,0-1 3 15,0 0-2-15,-1 1 0 16,1-1-1-16,9 1-2 16,-1-1 3-16,-2 0 0 15,-3 1-4-15,2-1 1 16,1-2-2-16,-3-1 0 16,-1 1 2-16,1 2 0 15,0 1 0-15,0-1 0 16,-1 0 2-16,7 1 1 15,-3-1-1-15,-1 1-2 0,4-1-2 16,-1 0-1-16,1 1 4 16,3-4 1-16,-1 4 0 15,4-1-2-15,3 0 1 16,-4 3-1-16,-2-2-3 16,2-1 2-16,1 0 1 15,-3 1 0-15,2-1 0 16,-2 1 0-16,-3-1 0 15,5 0 0-15,-2 1 0 16,-4-1 0-16,1 0 2 16,3 1 1-16,-1-1-4 15,-2 0-1-15,-3-2 3 0,-1 2 1 16,1 1 0 0,6-6 1-16,-4 3-4 0,1-1 0 15,-3 4 1-15,-4-1 0 16,4 0-3-16,0 1 0 15,-4 7 4-15,-2-2 3 16,-3-1 3-16,-1 1 1 16,-2 2 0-16,-3 0 0 15,0 3-7-15,0 3 0 16,2 0-1-16,-5-1 0 16,-3 1 0-16,-3-1 2 15,-3 1-1-15,-3-3 2 16,-3-3 0-16,0 0 3 15,-1 1-1-15,-2-4 0 0,0 1-3 16,-6-3-2-16,0 0-15 16,0 0-5-16,0 0-39 15,0 0-42 1,0 0 28-16</inkml:trace>
  <inkml:trace contextRef="#ctx0" brushRef="#br0" timeOffset="11">13822 12988 100 0,'0'-5'38'0,"3"8"-20"0,3-1-21 0,-6-2 6 15,0 0 1 1,0 0 5-16,3 3-1 0,3 0 1 15,-3 5-5-15,0 2-3 16,3 3 2-16,-3 3 2 16,0 3-4-16,0 5-3 15,0 2 3-15,0-2 1 16,-3 0 8-16,3-6 6 16,0-2 3-16,-3-3 1 15,0-2-11-15,-3 0 10 0,-6-9 7 16,-3-2-8-16,-3-10 0 0,-12 2-6 15,3-8-2-15,1 3-6 16,-1 2-1 0,3 0-3-16,6 3-1 0,0 3-23 15,3 3-12-15</inkml:trace>
  <inkml:trace contextRef="#ctx0" brushRef="#br0" timeOffset="12">422 14012 96 0,'0'-5'38'0,"0"5"-20"0,0 0 1 0,0 0 16 16,0 0 0-16,0 0 4 16,3 5-4-16,2 1-1 15,-5 7-19-15,0 5 4 0,0 4 2 16,-8 1-5-16,-1 4-1 16,0-1-9-16,0 1-2 0,3-1-2 15,-3-5 1-15,0-2-2 16,0-3 2-16,6-6-2 15,-3 1 2-15,6-3-2 16,6-3-1-16,-3-5 5 16,6-2 1-16,9-1-2 15,-3-5-1-15,6-3 1 16,5 3 0-16,-5 0-2 16,3 3-2-16,-3-3 1 15,-3 3-1-15,0 0-18 16,-10-1-5-16,4 1-33 15,-3 2-12-15,-6 1-39 16</inkml:trace>
  <inkml:trace contextRef="#ctx0" brushRef="#br0" timeOffset="13">517 14118 108 0,'-3'-10'41'0,"3"7"-22"0,0 0-20 0,0 3 9 15,0 0 17-15,9 6 10 16,0 2 3-16,0 5-1 16,-6 11-9-16,6-1-3 15,-1 1-14-15,-8 0-2 0,6 0 1 16,0-3-4-16,-3 0-1 0,3-2-5 16,-6-3 0-1,3-1 0-15,3-1 2 0,-6-6-19 16,0 0-8-16,0-3-29 15,0-5-11 1,0 0-19-16</inkml:trace>
  <inkml:trace contextRef="#ctx0" brushRef="#br0" timeOffset="14">279 13957 140 0,'-42'13'52'0,"33"0"-28"0,-12 8-15 0,12-5 16 15,0 8-5-15,6 13-2 16,-6 5-6-16,9 9-2 15,9 2-6-15,3 2-1 0,9 9 3 16,9-9 3-16,12-7 2 16,8-11 1-16,10-11 2 15,2-12-1-15,7-22 0 16,-4-11 1-16,1-13 4 16,-13-2-4-16,-11-11 2 0,-12-3 13 15,-12-2 6 1,-18-5-10-16,-6 4-2 15,-9 9-13-15,-12 5-6 0,3 8-3 16,-6 8-1-16,4 5-27 16,2 8-9-16,-3 5-61 15,15 14-28-15,3 5 11 16</inkml:trace>
  <inkml:trace contextRef="#ctx0" brushRef="#br0" timeOffset="15">433 16674 156 0,'0'-5'60'0,"6"5"-32"0,-6 2-20 0,0-2 18 16,0 6-2-16,-6 2 1 15,3 5-6-15,-2 8 1 16,-4 0-11-16,3 3-3 0,-3-3 0 15,-3-2-1-15,3 2 2 0,0-5-6 16,3-3-1-16,3 0 4 16,0 3 5-1,3 0-3-15,0-5-3 16,3-6 1-16,6 5-1 16,0-7 1-16,0-3 0 15,3-5 0-15,3-3-5 16,-1 5 1-16,7 1 0 15,0-1 2-15,0-2-6 16,-3 2 1-16,-6 0-28 16,0-5-9-16,0 3-29 15,-4 2-53-15,1-2 24 16</inkml:trace>
  <inkml:trace contextRef="#ctx0" brushRef="#br0" timeOffset="16">576 16698 144 0,'-3'-5'55'0,"6"10"-30"0,3-2-27 0,-6-3 11 16,0 10 14-16,0 6 7 16,0 8-2-16,0 2-2 15,0 1-14-15,0 10-3 0,-6-6-2 16,3 4-3-16,3-9-1 15,0-4-1-15,0 1-2 0,0-7 1 16,0-3-1-16,0 1 0 16,0-4 0-16,0-2-18 15,0-3-8-15,0 1-13 16,0-4-6-16,0-2-26 16,0 0-19-1,-6-2 39-15</inkml:trace>
  <inkml:trace contextRef="#ctx0" brushRef="#br0" timeOffset="17">541 16640 64 0,'-24'-35'24'0,"9"22"-12"0,-3 0 3 15,15 8 15-15,-6-1-1 0,-3 1 1 16,-6 2-11-16,1 1-1 15,-4 2-5-15,6 5 0 16,-12 6-7-16,3 7-4 0,-3 8 1 16,4 17 2-16,5 7 2 15,-3 14 1-15,9 2 2 16,12 5-5-16,0 3-1 16,21-8 2-16,0-7 1 15,17-14 1-15,4-6 2 16,15-12-1-16,2-17 2 15,7-26 3-15,-4-13 3 16,1-13-5-16,-4-19-2 16,-14 3 12-16,-9-13 5 0,-22-4 2 15,-8 7 2-15,-18 7-11 16,-8 3-2-16,-10 10-10 16,-9 11-5-16,-3 8-18 15,-5 5-7-15,8 13-53 16,3 17-24-16,7 4-28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7:49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2458 8959 208 0,'-3'5'77'0,"-12"0"-60"0,15 3 30 0,-6-8 45 16,6 3-50-16,-6-3 33 15,3 3-45-15,-3-9 5 16,3 4-22-16,3-12 4 16,0 4-10-16,0-17 2 15,6 1-5-15,3-16 0 16,6 5-2-16,-3-16 1 16,2 2-2-16,4-17 2 15,-6-12-2-15,3 6-1 16,-6 5 1-16,3 6-1 15,-3 7 0-15,-6 6 2 0,3 8 3 0,0 7 2 16,0 4 1 0,-3 7-4-16,0 8-1 15,3 5-1-15,0 6-2 0,-1 5-2 16,1 3-1-16,3 2-1 16,3 3 3-16,-6 0 0 15,3 0 1-15,6 2 0 16,-6 6 0-16,6 8 0 15,0 10 2-15,6 17-1 16,-1 4-1-16,4 3-2 16,0 1 1-16,0-12 1 31,3 4 0-31,-1-4 0 16,1-7 0-16,-6 0 2 15,0-9-1-15,-9-7 4 31,3-3-3-31,0 3 1 16,-7-11-1-16,-2 6-2 16,0-9 1-16,-3 6-1 0,0-8 0 15,0-13 8-15,-3 5 7 0,0 5-16 16,-6-5-6-16,0 6 1 16,-3-6 2-16,-2-3 12 15,-13-2 4 1,0-1-3-16,3-2-3 15,-6-2 1-15,3 2-2 16,-2-8 0-16,-4 3-3 16,3-6-2-16,-3 1 1 15,1-3 1-15,-10-1-1 16,-3 4-1-16,-8 2 1 16,-7-3 1-16,4 9-1 15,5-3-1-15,6 2-2 16,1 6-1-16,8-1 2 15,-3 1 0-15,12 3 1 0,3-1 0 16,7-2 0-16,-1 2 2 16,9 0-8-16,3 1-1 15,6-1-7-15,3-2-4 16,9-1 10-16,8-2 4 16,7-5 11-16,15 3 6 15,17-12-15-15,-5 4-8 16,-4-8 11-16,1-4 8 15,3 1-4-15,-1-2-2 16,27-1-2-16,-23 0-1 16,0 6 0-16,-13-1 0 15,-5 9-3-15,-9 2 2 16,-7 3 3-16,-8 2 1 16,0 3-1-16,-9 3 1 0,0 5 0 15,-6 5 1 1,-3 3-2-16,-9 0-2 0,6 2 1 15,-6 6 1-15,3 3 1 16,-27 5 1-16,10 15-2 16,-22 1 1-16,3 5-2 15,1 0 2-15,-1 3 4 16,6-1-3-16,-11 9 2 16,8-3-3-16,-12 5 3 15,7-10-4-15,-4-3-1 16,12-8 0-16,6-3-1 0,4-8-9 15,8-12-24 1,-3 2 18-16,6-6-66 16,9-2 45-16,3-5-39 15,6 2 44-15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3:59:09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8003D03-23C2-4A38-ADAC-238686F71802}" emma:medium="tactile" emma:mode="ink">
          <msink:context xmlns:msink="http://schemas.microsoft.com/ink/2010/main" type="writingRegion" rotatedBoundingBox="7314,10961 10652,10919 10658,11392 7320,11433"/>
        </emma:interpretation>
      </emma:emma>
    </inkml:annotationXML>
    <inkml:traceGroup>
      <inkml:annotationXML>
        <emma:emma xmlns:emma="http://www.w3.org/2003/04/emma" version="1.0">
          <emma:interpretation id="{8CEE7DDC-2CCB-41A6-8FF7-80BF9FBC2714}" emma:medium="tactile" emma:mode="ink">
            <msink:context xmlns:msink="http://schemas.microsoft.com/ink/2010/main" type="paragraph" rotatedBoundingBox="7314,10961 10652,10919 10658,11392 7320,11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B70CA6-B7FB-4631-A4B4-109A24763920}" emma:medium="tactile" emma:mode="ink">
              <msink:context xmlns:msink="http://schemas.microsoft.com/ink/2010/main" type="line" rotatedBoundingBox="7314,10961 10652,10919 10658,11392 7320,11433"/>
            </emma:interpretation>
          </emma:emma>
        </inkml:annotationXML>
        <inkml:traceGroup>
          <inkml:annotationXML>
            <emma:emma xmlns:emma="http://www.w3.org/2003/04/emma" version="1.0">
              <emma:interpretation id="{053F9918-D6FD-4022-9B2E-9247822B46E0}" emma:medium="tactile" emma:mode="ink">
                <msink:context xmlns:msink="http://schemas.microsoft.com/ink/2010/main" type="inkWord" rotatedBoundingBox="7316,11070 8855,11051 8860,11414 7320,11433"/>
              </emma:interpretation>
              <emma:one-of disjunction-type="recognition" id="oneOf0">
                <emma:interpretation id="interp0" emma:lang="en-US" emma:confidence="0">
                  <emma:literal>con</emma:literal>
                </emma:interpretation>
                <emma:interpretation id="interp1" emma:lang="en-US" emma:confidence="0">
                  <emma:literal>ton</emma:literal>
                </emma:interpretation>
                <emma:interpretation id="interp2" emma:lang="en-US" emma:confidence="0">
                  <emma:literal>fon</emma:literal>
                </emma:interpretation>
                <emma:interpretation id="interp3" emma:lang="en-US" emma:confidence="0">
                  <emma:literal>eon</emma:literal>
                </emma:interpretation>
                <emma:interpretation id="interp4" emma:lang="en-US" emma:confidence="0">
                  <emma:literal>Con</emma:literal>
                </emma:interpretation>
              </emma:one-of>
            </emma:emma>
          </inkml:annotationXML>
          <inkml:trace contextRef="#ctx0" brushRef="#br0">7684 12356 120 0,'-3'0'46'0,"0"3"-24"0,3-1-13 15,0 1 16-15,-6 0-3 16,-2 2-1-16,-4 3-5 16,-6 0-2-16,-3 2-8 15,0 1-4-15,0 0 1 0,0-1-2 16,4-2-1-16,-1 5 1 0,3-2 1 15,3-3-3-15,3 0-2 16,3 2-1-16,3 1 3 16,3-3 2-16,3 2 2 15,6 1-1-15,3 0 1 16,3-1-4-16,3 1 0 16,-1-1 1-16,1-2 2 15,-3 0-1-15,0 0 2 16,-3 0-20-16,0-3-8 15,0 1-49 1,-3-4-29-16,0 1 47 16</inkml:trace>
          <inkml:trace contextRef="#ctx0" brushRef="#br0" timeOffset="1">7598 12536 104 0,'-3'0'38'0,"3"0"-20"0,-3 0-6 16,3 0 16-16,0 0-10 0,0 0-2 15,0 0-7-15,6 0-4 16,3 0-2-16,9 0 2 16,9 0 1-16,5 0 4 0,10 0 4 15,6 0-4-15,5 0 0 16,1 0-6-16,-4-3-1 16,1 1-3-16,-3-1-1 15,-7 3 1-15,1-5 2 16,0-1 1-16,-10 4 1 15,-5-1-40-15,-3 1-17 16,-3-6-25 0</inkml:trace>
          <inkml:trace contextRef="#ctx0" brushRef="#br0" timeOffset="2">8592 12541 72 0,'0'-5'27'15,"0"5"-14"-15,0-3-7 0,0 3 11 0,0 0 4 16,-3 3 2-16,-3 2-10 16,0 1-3-16,-6 4-4 15,3 6-1-15,4 3-6 16,-1-1-1-16,3 1 1 16,3 2 0-16,3-3 3 0,6-5 3 15,2-10 4-15,7-3 9 16,0-3 6-16,-3-4-4 15,0-4-2-15,-3-2 1 16,-3 0 0-16,-3-1 1 16,-3 1 0-16,-3 0-7 15,-6 2-3-15,0 1-8 16,-3 2-3-16,0 2-14 0,0 4-2 16,3 2-27-16,0 0-10 15,3 0-35 1</inkml:trace>
          <inkml:trace contextRef="#ctx0" brushRef="#br0" timeOffset="3">8801 12557 116 0,'-6'5'46'0,"9"6"-24"0,-6 5-28 0,3-8 8 0,0 2-2 16,-3 1 2-16,0 0 3 15,3-1 2-15,0-2-1 16,0-3-1-16,0 1 1 16,0-6 3-16,0-3 0 15,3-2 0-15,0-6-5 16,3-2-5-16,3 0 0 0,-1-1 1 16,1 4 2-16,0-1-1 15,0 3-1-15,0 6-2 16,6 2 1-16,0 5 1 15,0 6 2-15,0 2-1 16,-3 0-1-16,-1 0 1 16,-2 1 1-16,0-1 1 0,0 3 1 15,0-1 0-15,0-4 0 16,0 0-29-16,0-14-12 16,3-2-29-1</inkml:trace>
        </inkml:traceGroup>
        <inkml:traceGroup>
          <inkml:annotationXML>
            <emma:emma xmlns:emma="http://www.w3.org/2003/04/emma" version="1.0">
              <emma:interpretation id="{A8EB0343-54BC-41C1-80B5-1F18395F7867}" emma:medium="tactile" emma:mode="ink">
                <msink:context xmlns:msink="http://schemas.microsoft.com/ink/2010/main" type="inkWord" rotatedBoundingBox="9272,10936 10652,10919 10658,11343 9277,11360"/>
              </emma:interpretation>
              <emma:one-of disjunction-type="recognition" id="oneOf1">
                <emma:interpretation id="interp5" emma:lang="en-US" emma:confidence="0">
                  <emma:literal>stack</emma:literal>
                </emma:interpretation>
                <emma:interpretation id="interp6" emma:lang="en-US" emma:confidence="0">
                  <emma:literal>Stack</emma:literal>
                </emma:interpretation>
                <emma:interpretation id="interp7" emma:lang="en-US" emma:confidence="0">
                  <emma:literal>stacks</emma:literal>
                </emma:interpretation>
                <emma:interpretation id="interp8" emma:lang="en-US" emma:confidence="0">
                  <emma:literal>Stacks</emma:literal>
                </emma:interpretation>
                <emma:interpretation id="interp9" emma:lang="en-US" emma:confidence="0">
                  <emma:literal>{tack</emma:literal>
                </emma:interpretation>
              </emma:one-of>
            </emma:emma>
          </inkml:annotationXML>
          <inkml:trace contextRef="#ctx0" brushRef="#br0" timeOffset="4">9625 12356 164 0,'-3'-5'63'0,"-9"2"-34"0,0 0-8 15,9 3 22-15,-3 0-19 16,-3 3-8-16,-2 0-10 15,-4 2-5-15,0 0 0 16,3 1-4-16,3 2 0 0,3 0-3 0,3 2 1 16,6 1 1-16,6 7 2 15,3 3-1 1,9 1 1-16,-3-4 0 0,2 1 0 16,-2-4 4-16,-3 1 1 15,-6 0 5-15,-9-3 5 16,-6 1-1-1,-3-4 3-15,-6-2-4 0,-3 0 1 16,-2-3-7-16,-4-2-3 16,0 0-1-16,3-1-1 15,0-2-22-15,3 0-8 16,4 0-16-16,2-2-6 16,9-1-14-1,3-2-26-15,6-3 28 16</inkml:trace>
          <inkml:trace contextRef="#ctx0" brushRef="#br0" timeOffset="5">9762 12324 124 0,'9'-13'49'0,"-9"-3"-26"0,6 8-25 16,-3 8 11-1,3 8-2-15,-3 8 1 16,0 3 0-16,-3 4-4 15,0 9-1-15,0 3 3 0,0-1-1 16,0 0 0-16,0 1-3 16,0-4-2-16,0-1-24 15,0-1-11-15,0 2-26 16</inkml:trace>
          <inkml:trace contextRef="#ctx0" brushRef="#br0" timeOffset="6">9694 12496 124 0,'-3'-5'46'0,"9"5"-24"0,2 0-17 0,-2-5 11 15,3 2 8-15,3 0 5 16,3-2-11-16,12 0-5 0,0 0-8 15,2-1-2-15,4 4 1 0,0-4-22 16,0 4-10-16,8-1-52 16</inkml:trace>
          <inkml:trace contextRef="#ctx0" brushRef="#br0" timeOffset="7">10146 12515 124 0,'9'-13'46'0,"-6"21"-24"0,-3-14-8 15,0 6 15-15,0-2-5 16,-3-1-2-16,-6 0-8 0,-3-2-1 15,-3 5-8-15,-3 3-5 0,0 5-1 16,-2 0 1-16,2-1 2 16,0 4-6-16,6 0-1 15,3 2-1-15,6 3 2 16,3 0 2-16,3-3 1 16,3-3 1-16,3-2 2 15,3-2-1-15,0-4 2 16,0-4 0-16,3-4 1 15,-4-2-2-15,1 0 1 16,-3-2-2-16,-3-1 2 16,0-2-2-16,-3 5 2 0,0 3 0 15,-3 0 3-15,0-1-1 16,3 4 2 0,-3 2-9-16,0 0 0 0,3 5-5 15,0 3 2-15,3 0 5 16,3 2 2-16,3 1-5 15,-3 0 0-15,3-4-1 16,0-1-1-16,3-1-29 16,-4-5-13-16,7 0-29 15</inkml:trace>
          <inkml:trace contextRef="#ctx0" brushRef="#br0" timeOffset="8">10384 12512 120 0,'-3'-21'46'0,"3"18"-24"0,-3-13-13 0,0 14 14 16,0-1-2-16,-3 1-1 15,-3 7-10-15,-3 3-4 16,-2 2-4-16,-1 4-4 0,3-1 1 16,3 3-4-16,3 0 1 15,3 2 4-15,6-2 2 16,6 0 0-16,6-3 1 15,6-5 0-15,2-3 1 16,1-2-9-16,0-6-2 16,0-2-20-16,0-3-10 0,2-3-30 15</inkml:trace>
          <inkml:trace contextRef="#ctx0" brushRef="#br0" timeOffset="9">10560 12211 88 0,'-15'0'35'0,"15"5"-18"0,0 5-16 15,0 4 11-15,0 7 3 16,0 5 5-16,0 6-6 16,0 5-1-16,0 0-7 0,6-3-2 15,0 1-2-15,0-3 1 0,0-3 0 16,0-3 1-16,0-5 0 15,-3-2-5-15,0-6-1 16,-1-5-54 0,4-3-34-16,0-5 37 15</inkml:trace>
          <inkml:trace contextRef="#ctx0" brushRef="#br0" timeOffset="10">10762 12438 96 0,'12'-8'35'0,"-9"8"-18"0,0 0-20 0,-3 0 8 16</inkml:trace>
          <inkml:trace contextRef="#ctx0" brushRef="#br0" timeOffset="11">10768 12435 179 0,'-18'6'21'0,"0"-1"-8"16,-2 6-3-16,-4-1-7 16,0 1-2-16,-3-1 0 15,0 1-1-15,6-3 2 0,7 0 3 16,2-3 4-16,9 0-2 15,9 1 1-15,3-1 1 16,5 3 2-16,4 0-5 16,3 0-2-16,12 2-2 15,-3 1 1-15,-1 0-4 16,-2-1 0-16,-3-2-59 16,-3 0-46-1,-3-3 34-15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3:59:09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CDE650E-BC7E-4C54-A046-0D2C0E80DA58}" emma:medium="tactile" emma:mode="ink">
          <msink:context xmlns:msink="http://schemas.microsoft.com/ink/2010/main" type="inkDrawing" rotatedBoundingBox="1859,7112 10827,6359 11044,8940 2076,9693" hotPoints="10400,6897 10409,9004 2583,9038 2574,6931" semanticType="enclosure" shapeName="Rectangle"/>
        </emma:interpretation>
      </emma:emma>
    </inkml:annotationXML>
    <inkml:trace contextRef="#ctx0" brushRef="#br0">5824 8128 104 0,'0'0'41'0,"3"0"-22"0,0 0-5 16,-3 0 15-16,0 0-5 15,3 0 0-15,-3 0-2 16,0 0 1-16,0 0-13 15,0 0 5-15,0 0 5 0,0 0-7 16,0 0-2-16,0 0-4 16,0 0 0-16,0 0 0 15,0 0 1-15,0 0-4 16,-3 0-1-16,0-3 1 0,-3 3 0 16,0 0-2-1,0 0 1-15,0-2-2 0,0 2 2 16,0 0 0-16,0 0 1 15,0-3 2-15,0 3 1 16,0-3-3-16,1 3-3 16,-1 0 2-16,-6-2-2 15,0 2-1 1,0 0-2-16,0 0 1 16,0 0 1-16,0 0 0 15,0 0 0-15,0 0 0 16,0 0 0-16,0 0 2 15,4 0-1-15,-4 0 2 16,0 0-2-16,0 0-1 0,0 2 1 16,0 1-1-16,3-3-3 15,0 0 2-15,0 3 1 16,0-3 2-16,-3 2-3 16,0 1 0-16,1 0 1 15,-1-1 0-15,0 1 0 16,0 2 0-16,0 1-3 15,0-1 2-15,-6 0 1 16,6 0 0-16,0 1 2 16,0-1 1-16,1 6-4 15,2-3-1-15,-3-3 3 16,3 0 1-16,0 0-3 16,3 1 1-16,0-1 0 0,0 0 2 15,0 1-6-15,0-1 1 16,3 0 3-16,0 0 2 15,-3 1-3-15,0-1 1 16,3 0 2-16,-3 1 1 16,0-1-4-16,0 0-1 15,3 0 1-15,0 1 0 16,-2-1 1-16,2 3 0 16,0 0 0-16,0-3 0 15,0 1 0-15,-3 1 0 16,3-1 0-16,-3-1 0 15,0 3 2-15,0 0-3 16,0 0 0-16,0 0-1 16,0 0 0-16,0 2 2 15,0-2 2-15,0 0-1 16,0 3-1-16,0-3 1 16,3 0-1-16,-3 0 0 15,3 0 0-15,-3-1 0 16,3 1 0-16,-3-2 0 15,3-1 2-15,0 0-1 16,0 1 2-16,0 1-7 16,1 1 1-16,-1-2 1 15,0-1 3-15,0 0 0 16,0 1-1-16,0 2 1 16,0-1-1-16,0 1-3 0,0 0 2 15,0 0 3-15,-3 0 1 16,0 0-1-16,0 0 1 15,0 0-2-15,0-3-1 16,-3 3 1-16,0-2-1 16,0-1 0-16,0 0 0 15,-3 0 0-15,0 1 2 16,1 2-3-16,-4 0 0 16,0-3 1-16,0 3 0 15,0-3 0-15,0 0 2 16,0 1-3-16,0-1 0 15,0 0 3-15,1 1 1 16,-1-1-4-16,-3 0 1 0,0 0 0 16,-3 1 0-16,0 2 0 15,0-3 0-15,-2 0 0 16,2 6 0-16,0-3 0 16,0-3 0-16,-3 0 0 15,4 1 0-15,-4-1 0 16,0-2 2-16,0-1-1 15,0 1-1-15,0 0-2 16,1-1 1-16,2 1 1 16,-3-3 2-16,3 0-3 15,0 2 0-15,0-2 1 16,1 0 2-16,-1 0-1 16,0-2-1-16,0 2 1 15,0 0-1-15,0 0 0 0,1-5 0 16,-1-1 0-16,-3 1 0 15,0 0 0-15,-3 2 2 16,1 0-3-16,2 1 0 16,0-1 1-16,0 3 0 15,3-3 0-15,0 3 0 16,1-2 0-16,-1-1 0 16,0 0 0-16,0 1 0 15,0 2 0-15,-5-3 0 16,2 1 0-16,0-1 0 15,3 0 0-15,0 1 0 0,0 2 0 16,-2 0 0-16,-1 0 0 16,0 0 2-16,0 0-3 15,0 0 0-15,0 5 1 16,1-2 0-16,2 2-3 16,3 3 2-16,3-3 1 15,0 0 0-15,0 1 2 16,0-4 3-16,1 1-7 15,-1 0 0-15,0-1 0 16,0 1 3-16,0 0-2 16,0-3 0-16,0 2 1 15,0-2 2-15,1 3-3 16,-1-1 0-16,0 1 1 16,0 0 0-16,0-1 0 0,0 1 2 15,-3 0-1 1,0-3-1-16,1 0 1 0,-1 0 1 15,0 2-3-15,0 1 0 16,0-3-1-16,3 3 0 16,0 2 2-16,0 0 0 15,1-2 0-15,2 0 2 16,-3-3-1-16,3 2-1 16,0-2-2-16,0 3 1 15,-3-3 1-15,3 2 2 16,0 4-3-16,0-4 0 15,-2 1 1-15,-1 0 2 16,0 2-1-16,6-2-1 0,-6-1 1 16,0-2-1-16,0 3 2 15,3 0 1-15,0-1-1 16,0 1 1-16,1-3-4 16,2 5 0-16,-3 0 3 15,0 1 1-15,0-1-1 16,0 3-2-16,-3-3 1 15,0 3-1-15,0-3-3 16,1 1 0-16,-1-1 2 16,0 0 2-16,0 1-2 15,0 2 0-15,3 0 1 16,0-1 0-16,0 4 0 16,0 0 0-16,3 2 0 15,0 3 0-15,1 0 0 16,-1 5 0-16,0 0 0 0,0-3 0 15,3 6-3-15,-6 0 2 16,0 0 1-16,6 0 0 16,-9 0 0-16,3 2 2 15,0 0-3-15,0-2-2 16,1-3 2-16,2 1 0 16,-6-1-2-16,6 3 2 15,-3 2 1-15,0 3 2 16,3 0-1-16,0-2 2 15,0-1-4-15,3 1 0 16,-6 4 1-16,3-2 0 16,-5 1 2-16,2-1 1 15,3-3-4-15,0 1-1 0,3-4 1 16,-9-1 0-16,6-4 3 16,3 1 1-16,-3 2-4 15,3 0-1-15,0 3 1 16,-3 2 0-16,0 3 1 15,6 0 0-15,-6-2 0 16,3-1 0-16,1 6 0 16,-1-5 0-16,3-1 0 15,3-2 0-15,-6-3 0 16,3 0 0-16,3 0 0 16,0-2 0-16,0-1 0 15,0-2 0-15,0 0 0 16,0 0 0-16,0 0 2 0,0 0 1 15,0 2-4-15,0 1-1 16,0-1-2-16,0 3 3 16,0 1 2-16,0-4 2 15,0 1-1-15,0-1-2 16,0-2 1-16,3 0-1 16,3 5-3-16,-6-2 2 15,3-1 1-15,3 1 0 16,-1-1 0-16,4 3 0 15,0 1 0-15,0 1 0 16,0-2 0-16,0-5 0 16,3-2 0-16,-6-1 0 15,3 0 0-15,6 0 0 0,-3 1 2 16,0-1 1-16,-3 3-4 16,-1-1-1-16,1 1 1 15,3 3 0-15,0-3 1 16,0 0 0-16,3 0 0 15,-3-3 2-15,3-3-1 16,0 1 2-16,0-1-2 16,-1 1-1-16,1-3 1 15,0 0 1-15,0-5-1 16,0-1-1-16,-3 1-2 16,3 0 1-16,0-1 1 15,3 1 2-15,2-1-1 0,4-2 2 16,3-2-2-1,0-1-1-15,0 1 1 16,-4-1-1-16,-2 0 0 0,0-2 0 16,0-3 2-16,3 0 1 15,-6-3-1-15,-1-2-2 16,-2 5-2-16,3-10 1 16,0-3 1-16,-3-1 0 15,0 1 0-15,0 3 2 16,-3-1-3-16,-1-2-2 15,1 0 2-15,-3 2 2 16,0-2 0-16,-3 0-1 16,6 3-2-16,-9-4 1 15,3-7 1-15,3 3 2 0,0 2-3 16,0 3 0-16,0 0 1 16,3-3 2-16,0 0-3 15,-1 3 0-15,1 0 1 16,0 2 2-16,0 1-3 15,0 2 0-15,0 3 1 16,0-1 0-16,0 4 0 16,0 2 0-16,0 0-3 15,-1 0 2-15,1 0 1 16,0 0 0-16,-3 0 0 16,12-2-3-1,0 4 2-15,0-2 1 16,0 3 0-16,-1 0 0 15,1-3 2-15,0 0-1 0,-3 0-1 16,0 3-2-16,0-1 1 16,0 1 1-16,2 0 0 15,4-1 0-15,0 4 2 16,3-3-3-16,0 2 0 16,-1 0 1-16,-2 1 2 15,0-1-1-15,0 3-1 16,3-3 1-16,-1 3 1 15,-2-2-3-15,0-1 0 16,-3-2 1-16,3 5 2 16,2 0 1-16,-5 0 3 15,-3-3-5-15,3 3-3 0,0 0 1 16,0 3 0-16,-1-3 3 16,4 0 1-16,0 2-4 15,0-2 1-15,0 3 0 16,-3-3 2-16,-4 3 1 15,-2-3 1-15,0 0-2 16,-3 2 1-16,0 1 2 16,0 0 2-16,0-1-3 15,0-2-3-15,0 3 2 16,0-3 0-16,2 3-4 16,1-1 1-16,0 3 2 15,0 1 1-15,0-1-4 16,0-2 1-16,0-3 2 0,0 5 1 15,-1 0-4 1,4 1 1-16,0 2-2 0,3-1 0 16,3-1 2-16,3-1 2 15,-1 3-1-15,-2 0-1 16,0 0 1-16,-3-3-1 16,-3-2-3-16,3-1 2 15,-1 1 3-15,7 0 1 16,-6 2-4-16,0-5-1 15,3 3 1-15,-1-1 2 16,1 1 0-16,-3 0 2 16,-3-1-4-16,3 1 0 15,0 0 1-15,2-3 0 0,4 2-3 16,3 1 2 0,-3-3 1-16,0 2 2 0,-4-2-3 15,-2 3-2-15,3-3 2 16,0 0 2-16,-3 3 0 15,3-1 2-15,-1-2-2 16,1 0 2-16,0 0-2 16,-3 0-1-16,0 3-2 15,-1-3 1-15,1 3 1 16,3-3 0-16,3 0 0 16,3 0 2-16,-1 2-1 15,1-2-1-15,0 3-2 16,-6-3 1-16,0 0 1 15,-1 0 2-15,-2 0-1 0,3 0-1 16,-3 0 1-16,0 3-1 16,-3-1 0-16,-1-2 0 15,1 0-3-15,0 3 2 16,-3 0 1-16,0-1 0 16,0 1 0-16,0 0 0 15,0-3 0-15,-1 2 0 16,1-2 0-16,0 0 2 15,3 0-1-15,0 3-1 16,0-1-2-16,3 1 1 16,-1 0 1-16,1-1 2 15,-3 1-3-15,0-3 0 0,-3 0 1 16,3 0 0 0,-3 0-3-16,0 0 0 0,2 0 4 15,-2 0 1-15,3 0 0 16,0 0-2-16,0 0 1 15,0 0-1-15,0 0 0 16,-1 0 0-16,1 0 0 16,-3-3 0-16,0 3 0 15,0-2 2-15,3-1-3 16,0 3 0-16,0 0 1 16,-1 0 0-16,1 0 0 15,0 0 2-15,0 0-3 16,3 0 0-16,-3 0 1 15,0 0 2-15,-1 0-3 16,1-3 0-16,0 3 1 16,0 0 0-16,0 0 0 0,0 0 0 15,0 0 0 1,-1 0 0-16,4 0-3 0,0 0 2 16,0 0 1-16,0 0 0 15,0 0 0-15,2-2 2 16,4 2-1-16,6-3 2 15,0 1-2-15,-1 2-1 16,1-3-2-16,-3 3 1 16,0 0-1-16,-1 0 0 15,1 0 0-15,-3 3 0 16,0-3 4-16,9 2 1 0,-7-2-1 16,1 0-2-1,3 0-2-15,3 0 1 0,2 0 1 16,-2 0 0-1,0-2 0-15,-1-1 0 0,4 3 0 16,-3 0 2-16,-1 0-3 16,1 0-2-16,0 0 2 15,-3 0 0-15,-1 0 1 16,1 0 0-16,3 0 0 16,0 3 0-16,-1-3-3 15,-2 0 2-15,3 0 1 16,-1 0 0-16,1 0 0 15,0 2 2-15,0 1-3 16,-1-3 0-16,-2 0 1 16,0 0 2-16,0 0-1 0,2 0-1 15,1 0 1-15,0 2-1 16,-6-2-3-16,5 0 2 16,-2 0 1-16,0 0 0 15,-1 0 0-15,4 0 0 16,3 0 0-16,-3 0 2 15,-1-2-3-15,4-1 0 16,0 1-4-16,-1 2 1 16,4-3 2-16,-3 3 3 15,-1 0 0-15,-2 0 2 16,0 0-2-16,0 0-1 0,-1 0 1 16,1 0-1-16,0 0 0 15,-1 0 0-15,4-3 0 16,0 1 0-16,-3-1 0 15,-1 0 0-15,-2 1 0 16,0-1 2-16,0 0-1 16,-1 1-1-16,-2-1-2 15,3 0 1-15,0 1 1 16,-1-1 2-16,4 0-3 16,-3 1-2-16,2-1 2 15,1 1 2-15,3-4 0 16,0 1-1-16,-4 2 1 15,1-2-1-15,-3 0 0 16,-1 5 0-16,-2-3 0 16,3 0 0-16,-3 1 0 15,-3-1 0-15,2 0 0 0,1 1 0 16,3 2 0-16,-3-3 2 16,-1-5-1-16,1 3-1 15,3 2-2-15,-3 1 1 16,-1-4 1-16,1 4 2 15,3-1-3-15,-3-2 0 16,-1 2 1-16,-2-2 0 16,0 0-3-16,0-3 2 15,0 2 1-15,2 1 2 16,4 0-1-16,-3-3-1 0,-3 0 1 16,-1 0-1-16,4 0 0 15,-3 0 0-15,-3-3 0 16,0 1 2-16,-1-1-3 15,-2-2 0-15,0 0 1 16,0-3 0-16,0 0 0 16,3 0 2-16,-4 0-1 15,-2 0 2-15,0-5-2 16,0 3-1-16,0-1 1 16,0 1-1-16,0-1-3 15,-1 3 2-15,1 3 1 16,-3-3 2-16,0-5-1 15,0 3 2-15,-3-1-2 16,3-2-1-16,-6 0 1 16,0 0-1-16,3-1 0 0,-4-9 2 15,1 2-1-15,-3 2 2 16,6 3-4-16,-9 0 0 16,6-2 1-16,-3-6 2 15,0 6-1-15,0 2 2 16,0 3-4-16,0-3 0 15,0 0 1-15,-3-2 2 16,0-1-1-16,-3-2-1 16,3 3 3-16,0-3 0 15,0-8-4-15,-3 0 1 16,3 2 0-16,-3-2 2 0,3 3-3 16,0-1 0-16,0 4 1 15,-3-1 2-15,3 0-1 16,-3 0 2-16,0-2-2 15,-3-1-1-15,3-7 1 16,-3 0 1-16,0 2-1 16,-3 3 2-16,3 0-2 15,0 3-1-15,0-1 1 16,0 6-1-16,0-3 2 16,-3 1 1-16,-3-1-1 15,0 0-2-15,3 3 1 16,-3-3-1-16,0 1 0 15,3 1 0-15,0 1 2 16,0 3 1-16,-3 2-6 16,1 0 0-16,-1 0 1 15,0 3 3-15,0 0 2 0,-6 3 1 16,3 2-2-16,0 2-2 16,-3 4-2-16,0-1-1 15,0 3-1-15,-2-2 0 16,-7 2 3-16,3 3 0 15,-6-1-2-15,3 1 2 16,0 0 1-16,-2-3 2 16,-1 2-1-16,-3-1-1 15,0 1 1-15,1-2-1 16,-4 3-3-16,-3 0 2 16,-3-1-1-16,1 1 0 0,2 0 4 15,-3 2 1-15,1-2-4 16,-1 2 1-16,0 1 0 15,-2-1 0-15,-1-2 0 16,-6 2 2-16,1 0-3 16,-1 1-2-16,0 2 4 15,1-3 3-15,-1 3-3 16,-2-3-3-16,-1 1 1 16,-3 2 0-16,-2-3-2 15,-4 3 2-15,1 0 1 16,-1 0 0-16,1 0 0 15,-4 0 2-15,10-2-3 16,-1 2 0-16,-6-3 5 16,1 0 5-16,-4 3-10 15,4 0-3-15,-1 0-1 0,1 0 3 16,-1-2 1-16,1 2 3 16,-4 0-1-16,4 2-1 15,-1-2-2-15,-2 3 1 16,5 0 1-16,1-3 0 15,-1 0 0-15,-2 2 2 16,-1 1-1-16,3 2-1 16,4-2 1-16,-4-1 1 15,7 1-3-15,-7 0 0 16,4-1 1-16,-4-2 0 16,0 3-3-16,1 2 2 15,5-2 1-15,-2 2 2 0,2-2-1 16,1-1-1-1,-1 1 1-15,6-3-1 0,-2 0-3 16,-4 3 0-16,0-1 2 16,7 1 2-16,-4 2 0 15,4 1-1-15,-1-4 1 16,0 4-1-16,4-6 0 16,-4 5 2-16,3-5-1 15,-2 3-1-15,-1-1 1 16,0 3-1-16,4-2 0 15,-1-3 0-15,3 3-3 16,-2-1 2-16,-1-2 1 16,3 0 2-16,1 6-1 15,-1-4-1-15,-6 1 1 16,1 0-1-16,-1-1 0 0,3 1 0 16,3-3-3-16,-2 3 2 15,-4-1 3-15,4-2 1 16,-1 6-4-16,3-4 1 15,-6-2-2-15,1 3 0 16,-4-1 2-16,7 4 0 16,2-4-5-16,3 1-1 15,3 0-17-15,4-1-5 16,5 1-65-16,6 2-29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3:59:09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93F876A-1A8C-4600-8281-3F6AA12E2A21}" emma:medium="tactile" emma:mode="ink">
          <msink:context xmlns:msink="http://schemas.microsoft.com/ink/2010/main" type="writingRegion" rotatedBoundingBox="14436,6957 20827,6970 20824,8726 14432,8713"/>
        </emma:interpretation>
      </emma:emma>
    </inkml:annotationXML>
    <inkml:traceGroup>
      <inkml:annotationXML>
        <emma:emma xmlns:emma="http://www.w3.org/2003/04/emma" version="1.0">
          <emma:interpretation id="{33BB508E-B32B-41E7-9099-261F0E2E2D60}" emma:medium="tactile" emma:mode="ink">
            <msink:context xmlns:msink="http://schemas.microsoft.com/ink/2010/main" type="paragraph" rotatedBoundingBox="14436,6957 20827,6970 20824,8726 14432,8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5FE3A-C360-4A0D-AAEA-44E7CCD9CCFC}" emma:medium="tactile" emma:mode="ink">
              <msink:context xmlns:msink="http://schemas.microsoft.com/ink/2010/main" type="line" rotatedBoundingBox="14436,6945 20828,6974 20825,7585 14434,7556"/>
            </emma:interpretation>
          </emma:emma>
        </inkml:annotationXML>
        <inkml:traceGroup>
          <inkml:annotationXML>
            <emma:emma xmlns:emma="http://www.w3.org/2003/04/emma" version="1.0">
              <emma:interpretation id="{E7B7A749-E3D3-491B-AF14-0B2D63138446}" emma:medium="tactile" emma:mode="ink">
                <msink:context xmlns:msink="http://schemas.microsoft.com/ink/2010/main" type="inkWord" rotatedBoundingBox="14436,6958 15839,6964 15837,7505 14434,7499"/>
              </emma:interpretation>
              <emma:one-of disjunction-type="recognition" id="oneOf0">
                <emma:interpretation id="interp0" emma:lang="en-US" emma:confidence="0">
                  <emma:literal>tagname</emma:literal>
                </emma:interpretation>
                <emma:interpretation id="interp1" emma:lang="en-US" emma:confidence="1">
                  <emma:literal>tag name</emma:literal>
                </emma:interpretation>
                <emma:interpretation id="interp2" emma:lang="en-US" emma:confidence="0">
                  <emma:literal>taghame</emma:literal>
                </emma:interpretation>
                <emma:interpretation id="interp3" emma:lang="en-US" emma:confidence="0">
                  <emma:literal>tagnam'e</emma:literal>
                </emma:interpretation>
                <emma:interpretation id="interp4" emma:lang="en-US" emma:confidence="0">
                  <emma:literal>tagham'e</emma:literal>
                </emma:interpretation>
              </emma:one-of>
            </emma:emma>
          </inkml:annotationXML>
          <inkml:trace contextRef="#ctx0" brushRef="#br0">14677 8252 112 0,'0'-3'44'0,"0"1"-24"16,3 2-6-16,-3 0 15 0,0 0-5 16,0 0-2-16,3 5-4 15,0 3-1-15,-3 5-9 16,3 8 4-16,-3 9 1 0,0 1-2 16,0 6-1-16,0 0-6 0,0-2-1 15,0 2-1 1,0-8 1-16,3-3-4 15,-3-10-2-15,0-3-14 0,0-2-4 16,0-6-123 0,-3-13 45-1</inkml:trace>
          <inkml:trace contextRef="#ctx0" brushRef="#br0" timeOffset="1">14591 8424 180 0,'-3'-3'68'0,"6"3"-36"0,3 0-31 0,3-2 14 0,0-1-4 16,3 1 1-1,3-1-4-15,0 0 0 0,5 1-5 16,4-1-4-16,0 0 0 0,0 3-23 16,0 0-10-16,-4 0-50 15</inkml:trace>
          <inkml:trace contextRef="#ctx0" brushRef="#br0" timeOffset="2">14859 8440 116 0,'-12'0'44'0,"9"3"-24"0,-3-1-21 0,3 1 9 16,0 0 6-16,-3 2 5 15,0 3-5-15,3 5-3 16,0 3-6-16,0 2-4 16,3-2 0-16,0-2-4 0,3-1 2 15,3-3 1-15,0-2 2 16,0-2 1-16,0-4 3 16,0-2-8-16,0-2-3 15,0-4-2-15,-3-2-1 16,0-2 5-16,0-3 1 15,0-1 2-15,-3 1 0 16,0 2 0-16,0 1 0 16,0 5 8-16,0-1 7 15,0 4-3-15,0 2-2 16,0 0 1-16,3 8 3 0,0 5-4 16,3-3 0-16,0 1-6 15,0 0-3-15,3-1 0 16,0 1-1-16,-1-3-25 15,1-3-8-15</inkml:trace>
          <inkml:trace contextRef="#ctx0" brushRef="#br0" timeOffset="3">15079 8477 80 0,'-3'-11'30'0,"6"6"-16"0,-3 0 3 0,0 2 14 16,-3 3 6-16,0-2 4 16,0 2-20-16,-3 0-7 15,0 5-11-15,-6 3-5 16,-2 2 1-16,5 6 0 0,-3 3 3 16,3-3-1-16,3 0-1 15,6-3-4-15,9 3-2 16,0-3 5-16,0-8 2 15,0-2 1-15,0-3-2 16,-1-3 1-16,1-2-1 16,-3-3 0-16,0 0 2 15,-3-3-1-15,0 1 2 16,0-1 2-16,-3 1 2 0,0 2-3 16,0 0-1-16,0 2-3 15,0 4-1-15,0 2-1 16,6 8-2-16,-3 5 0 15,3 11 3-15,3 5 6 16,-3 0 5-16,0 0 12 16,-3-2 8-16,-3-1-2 15,-3-2 0-15,-6-3-4 16,-3 0-3-16,0-5-7 16,-6-3-4-16,-3-7-10 15,4-4-5-15,-1-2-19 0,0-2-8 16,6-4-38-16,3-2-15 15,6 0-11 1</inkml:trace>
          <inkml:trace contextRef="#ctx0" brushRef="#br0" timeOffset="4">15195 8443 88 0,'-3'2'33'0,"6"4"-18"0,-3 7 4 16,0-5 16-16,0 5-4 15,0 5-1-15,0-2-1 16,0 0-1-16,0-3-15 15,0-2-1-15,0-3 1 0,3 0-7 16,-3-3-1-16,0-5-1 16,0 0 2-16,0 0-3 15,0-2 0-15,0-4-1 0,0 1 1 16,0-3-2 0,0-3 2-16,3-2-4 0,-3 3-2 15,6-1-1-15,0 3 3 16,0 0-2-16,3 0 1 15,0 6 0-15,0 2 0 16,0 5 0-16,0 3 0 16,0 0 2-16,-3 2 2 15,0 1 1-15,0 0 3 16,-3-1-3-16,-1-2-2 16,-2 0 0-16,0 0 1 15,0-3-3-15,0-5-2 16,0 0-34-16,0 0-12 15,6 0-42-15,0-2-17 16,0-1 54-16</inkml:trace>
          <inkml:trace contextRef="#ctx0" brushRef="#br0" timeOffset="5">15410 8511 116 0,'0'-2'44'0,"0"2"-24"0,0-3-10 16,0 3 14-16,0 0 4 15,0 0 3-15,0 0-5 16,-3 0-4-16,0 0-12 16,0 3-6-16,-3 2-3 0,-3 0-1 0,3 3 2 15,0 3-1-15,0-1-1 16,0 1 1-16,3 0-1 16,0 4 0-16,3-1 2 15,3 2-3-15,3-3-2 16,3 0 2-16,0-13 0 15,6-3 1-15,-3-5 2 16,2 1-1-16,-5-4-1 16,3 0 1-16,-3-2 1 15,0 3-1-15,-9-1-1 16,0 0 3-16,0 1 0 16,-3 2 3-16,3 0 1 15,-3 3-3-15,0 5-3 16,0 0 0-1,3 5-1-15,0 3 0 0,3 0 0 16,6 2 0 0,0 1 0-16,0 2 2 15,0 0-3-15,0 3-2 0,3-2-7 16,-3-4-2-16,0 1-46 16,0-6-59-1,0 0 22-15</inkml:trace>
          <inkml:trace contextRef="#ctx0" brushRef="#br0" timeOffset="6">15544 8493 92 0,'-6'0'35'0,"9"5"-18"0,0 0-9 0,0 1 13 15,0-1 16-15,-3 3 12 16,2 3-13-16,1 2-6 15,0 0-15-15,0 3-5 16,0-3-4 0,0 3-4-16,-3-3-1 0,0-2 0 15,3-3-1-15,0-11 0 16,-3-5 0 0,0-2-9-16,3-4-4 15,-3-2 0-15,3 1 0 0,0-1 3 16,0 3 4-1,3 2 1-15,0 3 3 0,-3 3 1 16,3 2 3 0,-3 3 3-16,6 5 4 0,0 1-2 15,-3 2 1-15,0 0 4 16,-3-1 2-16,0 1-5 16,-3-2-1-1,0-1-2-15,-3-2-4 16,0-1-1-16,0-2 0 15,9-8-6 1,0-2-1-16,3-3-6 16,0-1-3-16,0 1 6 15,-1 2 5-15,1 1 1 16,0 5 1-16,0 2 4 0,0 3 1 16,0 5 10-16,0 8 3 15,-3 1 1-15,0-1 0 16,0 0-7-16,-3-2-4 15,0-1-3-15,0-2-3 16,0-2-15-16,0-1-5 16,0-3-45-1,3-2-62-15,0-2 27 16</inkml:trace>
          <inkml:trace contextRef="#ctx0" brushRef="#br0" timeOffset="7">15841 8517 160 0,'0'2'60'0,"3"1"-32"0,3 5-33 16,-3-3 10-16,3 1 8 15,3-1 6-15</inkml:trace>
          <inkml:trace contextRef="#ctx0" brushRef="#br0" timeOffset="8">15892 8548 316 0,'15'0'19'0,"0"-2"-7"0,-4-3-8 15,1-1-1-15,-3-2-2 16,-3 0 2-16,0-2-2 15,-3-1 2-15,-3-2-7 16,-3 2-1-16,0 3-3 16,-9 3 2-16,-3 2-1 15,1 3 2-15,-1 0 1 16,0 6 2-16,0 4-1 0,0 4-1 16,3 4 7-16,3-2 3 15,3 0 3-15,3 5 2 16,6 5-3-16,3-4 0 15,6-4-7-15,6-5-1 16,6 1 2-16,0-6 1 16,-1-3-26-16,1-5-11 15,0-5-60 1</inkml:trace>
        </inkml:traceGroup>
        <inkml:traceGroup>
          <inkml:annotationXML>
            <emma:emma xmlns:emma="http://www.w3.org/2003/04/emma" version="1.0">
              <emma:interpretation id="{12A54BE7-849C-44DE-B8F9-CAA6EA63F793}" emma:medium="tactile" emma:mode="ink">
                <msink:context xmlns:msink="http://schemas.microsoft.com/ink/2010/main" type="inkWord" rotatedBoundingBox="16261,7138 16437,7139 16435,7414 16259,7413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if</emma:literal>
                </emma:interpretation>
                <emma:interpretation id="interp7" emma:lang="en-US" emma:confidence="0">
                  <emma:literal>ig</emma:literal>
                </emma:interpretation>
                <emma:interpretation id="interp8" emma:lang="en-US" emma:confidence="0">
                  <emma:literal>'s</emma:literal>
                </emma:interpretation>
                <emma:interpretation id="interp9" emma:lang="en-US" emma:confidence="0">
                  <emma:literal>1s</emma:literal>
                </emma:interpretation>
              </emma:one-of>
            </emma:emma>
          </inkml:annotationXML>
          <inkml:trace contextRef="#ctx0" brushRef="#br0" timeOffset="9">16445 8482 124 0,'0'8'49'0,"0"5"-26"0,3 3-9 0,0-8 17 16,0 3-8-16,0-1-4 16,0 6-8-16,0-2-3 15,-3 7-4-15,0-5-1 16,3-6-19-16,-3-2-7 0</inkml:trace>
          <inkml:trace contextRef="#ctx0" brushRef="#br0" timeOffset="10">16419 8437 184 0,'-6'-2'68'0,"9"-1"-36"0,-3 0-40 16,0 3 12-16,0 0 2 16,3 0 4-16,3 0-5 15,0 0-3-15,0 0-1 16,-1 0-17-16,1-2-4 0,0 4-41 16,0 4-35-16,0-4 32 15</inkml:trace>
          <inkml:trace contextRef="#ctx0" brushRef="#br0" timeOffset="11">16567 8480 148 0,'0'-3'55'0,"0"6"-30"0,0-1 4 0,0-2 23 15,0 0-13-15,0 3-2 16,-5 0-16-16,-4 2-5 15,3 3-9-15,0-3-5 0,0 0-1 16,0 1-4-16,3-1 0 0,3 0-1 16,0 3 0-16,0 0 0 15,9 0 0-15,0 3 3 16,3 5 2-16,-1-3 0 16,-2 5 2-16,-3-2 2 15,0 0 2-15,-6-3 8 16,-3 1 4-1,-6-4-7-15,0-2-2 0,-2 0-17 16,2-3-8-16,0-2-45 16,0-3-21-16,0 0-29 15</inkml:trace>
        </inkml:traceGroup>
        <inkml:traceGroup>
          <inkml:annotationXML>
            <emma:emma xmlns:emma="http://www.w3.org/2003/04/emma" version="1.0">
              <emma:interpretation id="{D08A3D99-B4A7-4BEE-92A5-DB1E2C483D63}" emma:medium="tactile" emma:mode="ink">
                <msink:context xmlns:msink="http://schemas.microsoft.com/ink/2010/main" type="inkWord" rotatedBoundingBox="16975,7135 18749,7144 18747,7575 16973,7567">
                  <msink:destinationLink direction="with" ref="{4FE398F7-9E80-4620-9181-155A5BBB3D15}"/>
                </msink:context>
              </emma:interpretation>
              <emma:one-of disjunction-type="recognition" id="oneOf2">
                <emma:interpretation id="interp10" emma:lang="en-US" emma:confidence="1">
                  <emma:literal>necessary</emma:literal>
                </emma:interpretation>
                <emma:interpretation id="interp11" emma:lang="en-US" emma:confidence="0">
                  <emma:literal>Necessary</emma:literal>
                </emma:interpretation>
                <emma:interpretation id="interp12" emma:lang="en-US" emma:confidence="0">
                  <emma:literal>necessary's</emma:literal>
                </emma:interpretation>
                <emma:interpretation id="interp13" emma:lang="en-US" emma:confidence="0">
                  <emma:literal>necessaire</emma:literal>
                </emma:interpretation>
              </emma:one-of>
            </emma:emma>
          </inkml:annotationXML>
          <inkml:trace contextRef="#ctx0" brushRef="#br0" timeOffset="12">17133 8458 124 0,'-6'0'49'0,"6"6"-26"0,0 2-18 0,0-3 11 0,0 6 2 15,0 4 1-15,0-1-4 16,3-1 1-16,-3 0-9 16,3-2-2-16,0-3 1 0,-3-3-3 15,0 0 0-15,0-5 5 16,0 0 5-16,0-2-5 15,-3-4 0-15,0-4-4 16,0-3-1-16,3-3-6 16,3 0 0-16,3-3 1 15,3 1 1-15,3 2-2 16,0 5 2-16,3 9-1 16,2-1 0-16,4 3 8 15,-3 5 4-15,-3 3 1 16,-3 5 1-16,0 1-4 0,-3 4-3 15,-3-2-2-15,0-3 0 16,0-2-2-16,-3-1 2 16,0-2-20-1,0-2-8-15,-3-6-29 0,0 0-13 16,6 0-16 0</inkml:trace>
          <inkml:trace contextRef="#ctx0" brushRef="#br0" timeOffset="13">17410 8445 160 0,'0'3'63'0,"3"2"-34"0,0 6-25 0,0-6 13 0,0 3 5 16,3 0 4-16,3 0-10 15,0 0-4-15,2-3-7 16,1 0-2-16,0-5 1 0,0 0 0 15,0-2 0-15,0-4-2 16,-3 1 1-16,-3-5-9 16,0 2-3-16,-3 0 0 15,-3-6 0-15,-3 4-5 16,-6 2-2-16,0 0 7 16,-12 8 4-1,3 5 4-15,3 1 1 16,1 2 2-16,2 2 5 15,3 3 4-15,3 3-2 16,3 3 0-16,3-3-3 0,3 0-1 16,9-3-3-16,6-3 1 15,-1-2-7-15,4-2 1 16,3-4-32-16,0-2-12 16,0-2-38-1</inkml:trace>
          <inkml:trace contextRef="#ctx0" brushRef="#br0" timeOffset="14">17731 8440 132 0,'-18'-5'52'0,"15"5"-28"0,-14 2-11 0,11 1 19 16,-3 0-7-16,0 2 0 0,-3 0-8 16,0 3-2-16,0 3-9 15,3 2-2-15,3 5 0 0,3-2 4 16,3 0 3-16,6 0-6 15,3 3-3-15,3 4 1 16,12-7 0-16,0-8-23 16,-1-5-12-16,1-8-56 15,0-3-34 1,-9-6 52-16</inkml:trace>
          <inkml:trace contextRef="#ctx0" brushRef="#br0" timeOffset="15">17806 8472 132 0,'-6'2'49'0,"9"4"-26"0,3-1-27 0,-3 0 10 15,3 3 15-15,3-3 8 16,0 1-10-16,-1-4-5 16,10 1-9-16,-3-3 1 0,6-3 0 15,-3 1-7-15,-3-4-1 16,-3 1 2-16,-3-3 2 15,-3 3 0-15,-21-3-6 16,0 0 0 0,0 3 0-16,0 2-1 15,-3 3 4-15,0 3 2 16,3 2 0-16,1 3 2 16,2 3 2-16,3 2 2 0,3 0 1 15,3 0 0-15,3 1 2 16,6-1 1-16,3 3-8 15,3-3-3-15,-1 3-8 16,7 0-2-16,0-3-31 16,3-11-12-16,0-2-26 15</inkml:trace>
          <inkml:trace contextRef="#ctx0" brushRef="#br0" timeOffset="16">18083 8435 116 0,'-3'-3'44'0,"3"3"-24"0,-3 0-6 0,3 0 15 15,0 3-1-15,-3-3 3 16,0 2-6-16,0 1-3 15,0 0-12-15,-3 2-2 0,0 0-1 16,3 0-3-16,0 1-3 16,0 2-3-16,3 0-1 15,0 2 2-15,3 3 0 16,3 1 1-16,0-1 2 16,-3 0-1-16,0-2 2 0,0-1 2 15,-3 1 2-15,0 2-1 16,-3-2-1-16,0-3-1 15,-3 0 2-15,0-3-14 16,-3-8-5-16,0-2-28 16,0 0-14-16,0-1-35 15</inkml:trace>
          <inkml:trace contextRef="#ctx0" brushRef="#br0" timeOffset="17">18237 8432 200 0,'-3'-3'77'0,"-3"3"-42"0,0 3-30 0,-2 0 17 16,-4 2-6-16,0 0 3 15,0 1-12-15,3 1-5 16,3 1-1-16,3 3-4 0,6 0 0 15,9 2 2-15,0 0 0 16,-3 0-2-16,0 1 2 16,0-1 1-16,-6-3 2 15,-3 4 10-15,-6-1 7 0,-3 3-8 16,-6-8-3 0,0-3-10-16,0 0-1 0,0-7-32 15,3 4-14-15,3-7-37 16,3-3-33-1,3 0 43-15</inkml:trace>
          <inkml:trace contextRef="#ctx0" brushRef="#br0" timeOffset="18">18327 8472 176 0,'-9'2'66'0,"3"1"-36"0,-3 2-26 16,3 1 15-16,0 4-2 0,0 1 1 16,-3 2-5-16,3 3-3 15,3-3-8 1,3 14-1-16,3-6-1 0,3-5 2 16,3-3 1-16,0-13 3 15,0 0-3-15,0-8-2 16,-3 0 0-16,0-3-1 15,0 1 0-15,-3-3 0 16,0 2 0-16,0 0 0 16,-3 3 0-16,0 3 2 15,0 3 3-15,0 2 4 16,3 5-2-16,-1 3-2 16,7 2-2-16,0 6 0 0,-3 3 0 15,6 2 1-15,0-5-5 16,-3-3 1-16,0 0-5 15,0-5-1-15,0-3-39 16,0-2-15-16,0-11-38 16</inkml:trace>
          <inkml:trace contextRef="#ctx0" brushRef="#br0" timeOffset="19">18461 8525 140 0,'0'2'52'0,"3"1"-28"0,0 8-17 0,0-4 15 16,-1 1 13 0,1 3 10-16,0 2-1 0,0 0-2 15,-3-2-23 1,0-3-3-16,0 0-1 0,0-3-6 0,0-5-3 16,0 0 3-1,0-5-3-15,0 0-1 16,0-3-5-16,0 0-2 15,0-3-2-15,0-2 3 16,0 0-2-16,3 2-1 16,0 1 0-16,3 2 0 15,0 0-2-15,0 2-1 16,0 4-25-16,0 2-9 16,0 2-14-16,0 1-4 0,3 2-32 31</inkml:trace>
          <inkml:trace contextRef="#ctx0" brushRef="#br0" timeOffset="20">18639 8501 176 0,'0'0'66'0,"15"0"-36"0,-3 2-31 16,-6 4 12-16,0-1 10 15,0 6 9-15,0-1-3 16,0 1-1-16,0-1-14 15,3 6-5-15,0 3-3 0,-4-3-2 16,1-3-2-16,3-3 1 16,-3-2 1-16,0 0-21 15,0-2-7-15,0-1-20 0,3-10-40 32,6-9-17-32,0 1 25 15</inkml:trace>
          <inkml:trace contextRef="#ctx0" brushRef="#br0" timeOffset="21">18901 8482 164 0,'0'-5'63'0,"-3"5"-34"0,0 3-19 0,0-1 20 15,-6 4-12-15,0 7 0 16,-9 5 10-16,1 11 3 16,-1 6-15-16,0 5 11 0,-3-3 5 15,3 2-10-15,0-2-4 0,3-5-11 16,4-3-5-1,2-2-39-15,-6-6-15 0,3-3-80 16</inkml:trace>
        </inkml:traceGroup>
        <inkml:traceGroup>
          <inkml:annotationXML>
            <emma:emma xmlns:emma="http://www.w3.org/2003/04/emma" version="1.0">
              <emma:interpretation id="{A8BD8311-74A8-4487-B1D7-9823DE62EFE9}" emma:medium="tactile" emma:mode="ink">
                <msink:context xmlns:msink="http://schemas.microsoft.com/ink/2010/main" type="inkWord" rotatedBoundingBox="19256,6966 20828,6974 20826,7398 19254,7391"/>
              </emma:interpretation>
              <emma:one-of disjunction-type="recognition" id="oneOf3">
                <emma:interpretation id="interp14" emma:lang="en-US" emma:confidence="1">
                  <emma:literal>because</emma:literal>
                </emma:interpretation>
                <emma:interpretation id="interp15" emma:lang="en-US" emma:confidence="0">
                  <emma:literal>because e</emma:literal>
                </emma:interpretation>
                <emma:interpretation id="interp16" emma:lang="en-US" emma:confidence="0">
                  <emma:literal>becaus e</emma:literal>
                </emma:interpretation>
                <emma:interpretation id="interp17" emma:lang="en-US" emma:confidence="0">
                  <emma:literal>beaus e</emma:literal>
                </emma:interpretation>
                <emma:interpretation id="interp18" emma:lang="en-US" emma:confidence="0">
                  <emma:literal>becans e</emma:literal>
                </emma:interpretation>
              </emma:one-of>
            </emma:emma>
          </inkml:annotationXML>
          <inkml:trace contextRef="#ctx0" brushRef="#br0" timeOffset="23">19410 8255 96 0,'0'0'35'0,"0"0"-18"0,0 0-2 0,0 0 13 16,0 0-4-16,0 0-2 15,3 5-1-15,-3 6 1 16,3 5-12-16,0 13 8 0,-3 2 2 16,0 4 1-16,0 2 2 15,0-3-2-15,-3-2-1 16,3-3-6-16,0-2-4 15,0-6-5-15,0-11-2 16,-3-2 3 0,3-3-1-16,-3-5 2 15,3-2-11-15,-3-6-2 16,3-3-6-16,3-2-3 16,0-3 4-16,3 0 2 0,6 3 0 15,0 0 3-15,3 8 4 16,3 2 1-16,2 3 1 15,1 5 0 1,-3 8 4-16,-3 1 2 0,-3-1 6 16,-6 3 3-16,-9-3 3 15,-3 6 3-15,-6 2-9 16,-3-3-2-16,-3-2-6 16,0-3-1-16,-2-5-19 15,2-2-9-15,3-9-16 16,3-2-7-16,6-11-60 15,9-3 12 1</inkml:trace>
          <inkml:trace contextRef="#ctx0" brushRef="#br0" timeOffset="24">19639 8493 176 0,'3'10'66'0,"3"-2"-36"0,-3 3-15 0,0-6 18 15,3 1-10-15,0-1 0 16,3 0-12-16,0 0-4 16,3-2-4-16,0-3 0 0,3-3 0 15,0 1-6-15,-4-3 0 16,-2-3-4-16,-3 0 0 16,0 0-1-16,-9 0 2 0,-9 0-3 15,0-3 1-15,-2 6 2 16,-1 2 1-16,0 1 0 15,-3 4 4-15,3 4 0 16,0 7 3-16,3 0 1 16,3 0 3-1,6 3 3-15,3 5 2 0,3 3-5 16,6 0-2-16,3-3-2 16,3-5 1-16,9-3-2 15,0-2-1-15,0-3-39 16,2-8-19-16,1-19-32 15</inkml:trace>
          <inkml:trace contextRef="#ctx0" brushRef="#br0" timeOffset="25">19964 8456 184 0,'-21'0'71'0,"18"0"-38"0,-6 2-30 0,3 1 17 15,-3 2-3-15,-3 3 1 16,0 6-7-16,0 1-4 16,0 1-4-16,4 3-5 0,5 5-1 15,3 2-1-15,6-2 3 16,2-3-5-16,7-5 0 16,0-3-35-16,6-5-13 0,3-5-29 15</inkml:trace>
          <inkml:trace contextRef="#ctx0" brushRef="#br0" timeOffset="26">20092 8503 156 0,'-12'-5'57'0,"9"5"-30"0,-6 3-18 16,3 2 16-16,-6 3-5 15,0 3 0-15,-3-1-9 16,0 3-4-16,6 6-4 15,4 5-5-15,5-6 1 0,0-2-1 16,8-3 0-16,1-2 2 16,3-3 0-16,0-5-9 0,3-9-2 15,-3-4-1-15,0-1 0 16,0 1 4-16,-3-4 5 16,-3 1 8-16,-3 2 7 15,3 4-2-15,-6-1 0 16,0 2 0-16,0 4 1 15,0 2-3-15,3 5 0 16,0 3-3-16,0 2 0 16,2 6-3-16,1 0-2 15,3-3 1-15,0 1-1 16,3-4-14-16,0-2-5 16,6 0-50-16,-3-5-48 15,0-11 36-15</inkml:trace>
          <inkml:trace contextRef="#ctx0" brushRef="#br0" timeOffset="27">20255 8506 148 0,'-3'3'57'0,"3"2"-30"0,0 6-23 16,3-3 15-16,0 0-7 15,0 2 1-15,3 1-8 16,0-3-3-16,0 0-1 15,3-3-1-15,0 0 2 0,-3 6-1 16,0-11 2-16,3 0-15 16,-3 0-7-16,3-3-6 15,0-2-2-15,0-1 6 0,0-1 5 16,-3-4 4 0,0 0 3-16,-1 1 6 15,-2-1 10-15,0 3 5 16,0 0 12-16,-3 3 7 15,0 2-10-15,0 1-2 16,0 2-5-16,0 5-1 16,3 3-7-16,3 3 5 0,0 2 4 15,3 0-7-15,0 3-2 16,9 5-4-16,0-2 1 16,-3-6-13-16,3-3-6 15,-1-2-73-15,1-13-33 16,-3-8 59-16</inkml:trace>
          <inkml:trace contextRef="#ctx0" brushRef="#br0" timeOffset="28">20645 8451 216 0,'-17'-6'82'0,"11"6"-44"0,3 3-36 15,0 0 17-15,-3 2-6 16,0 3 2-16,0 0-10 15,3 2-3-15,0 1-2 0,6 2-3 16,3 0 0-16,0 1-1 0,6-1 3 16,-1 5 0-1,-2-4 3-15,-3-1 3 0,0 5 2 16,-9-4 1-16,-3-1 0 16,-3-5 0-16,1 0 0 15,-4-11-9-15,0 0-1 16,0 1-27-16,0-6-10 15,3 0-31 1,3-3-51-16,3-2 28 16</inkml:trace>
          <inkml:trace contextRef="#ctx0" brushRef="#br0" timeOffset="29">20756 8493 192 0,'2'0'74'0,"1"5"-40"0,3-5-24 16,0 3 20-16,0-1-7 16,3-2-1-16,0 3-10 15,3-3-3-15,3 0-5 16,3-3-3-16,3 1 0 0,0-6 1 16,-1 3 3-16,-5-1-2 15,-3 1 0-15,-3-3-6 16,-3 0-2-16,-3 3-7 15,-3-3-3-15,-9 3-11 16,-9-3-6-16,0 0 10 0,-5 8 7 16,2 2 8-16,-3 4 4 15,3 4 0 1,0 6 1-16,3 3 11 0,6 2 3 16,4-3 3-16,5 6 1 15,8-3-6-15,7 6-2 16,6-6-2-16,9-3-1 15,6-7-8-15,3-3 0 16,-1-11-45-16,-2-10-21 16,-6-5-15-1</inkml:trace>
        </inkml:traceGroup>
      </inkml:traceGroup>
      <inkml:traceGroup>
        <inkml:annotationXML>
          <emma:emma xmlns:emma="http://www.w3.org/2003/04/emma" version="1.0">
            <emma:interpretation id="{866647C6-7D6C-4586-8114-5259F0B0EAC8}" emma:medium="tactile" emma:mode="ink">
              <msink:context xmlns:msink="http://schemas.microsoft.com/ink/2010/main" type="line" rotatedBoundingBox="15797,7673 20299,7578 20312,8166 15809,8262"/>
            </emma:interpretation>
          </emma:emma>
        </inkml:annotationXML>
        <inkml:traceGroup>
          <inkml:annotationXML>
            <emma:emma xmlns:emma="http://www.w3.org/2003/04/emma" version="1.0">
              <emma:interpretation id="{FF2CF49A-A372-46AC-B8C8-273415480C17}" emma:medium="tactile" emma:mode="ink">
                <msink:context xmlns:msink="http://schemas.microsoft.com/ink/2010/main" type="inkWord" rotatedBoundingBox="15797,7701 17357,7668 17369,8229 15809,8262"/>
              </emma:interpretation>
              <emma:one-of disjunction-type="recognition" id="oneOf4">
                <emma:interpretation id="interp19" emma:lang="en-US" emma:confidence="0">
                  <emma:literal>pointer</emma:literal>
                </emma:interpretation>
                <emma:interpretation id="interp20" emma:lang="en-US" emma:confidence="0">
                  <emma:literal>painter</emma:literal>
                </emma:interpretation>
                <emma:interpretation id="interp21" emma:lang="en-US" emma:confidence="0">
                  <emma:literal>pointers</emma:literal>
                </emma:interpretation>
                <emma:interpretation id="interp22" emma:lang="en-US" emma:confidence="0">
                  <emma:literal>pointier</emma:literal>
                </emma:interpretation>
                <emma:interpretation id="interp23" emma:lang="en-US" emma:confidence="0">
                  <emma:literal>•pointer</emma:literal>
                </emma:interpretation>
              </emma:one-of>
            </emma:emma>
          </inkml:annotationXML>
          <inkml:trace contextRef="#ctx0" brushRef="#br0" timeOffset="30">16142 9183 64 0,'0'-5'27'0,"3"3"-14"0,-3 2 9 0,0 0 17 15,0 0-7-15,0 5-1 16,0 3-9-16,3 5-2 16,0 11-5-16,0 2 1 15,0 6-9-15,0 5 2 0,-3 0 4 16,3 8-5-16,-3-5 0 15,0-9-2-15,0-4 1 16,0-6-2-16,3-8 2 16,-3-2 5-16,-3-22 2 15,0-2-7 1,0-3-11-16,0-8-2 16,0-2-5-16,0-3 0 0,3-11 3 15,3 3 5-15,3 3 0 16,3 2-1-16,3 3 3 15,2 5 0-15,4 6-2 16,3 2 0-16,0 5 2 16,3 8 0-16,-3 6 5 15,2 5 2-15,-5 5 4 16,-3 3 4-16,-6 0-4 16,-12 3 0-16,-3-4 0 15,-3 1 1-15,-6-2-14 16,-2-4-5-16,-4-2-13 15,0-3-1-15,0-2-22 16,3 0-7-16,3-3-4 16,6-8-34-1,3-8 18-15</inkml:trace>
          <inkml:trace contextRef="#ctx0" brushRef="#br0" timeOffset="31">16416 9186 144 0,'-15'8'55'0,"12"0"-30"0,0 5-27 0,-3-5 11 16,0 3 5-16,3 2 5 16,0 0-3-16,9-2-1 15,3-1-9-15,3 1-4 0,0-3-1 0,3-3 3 16,-1 0 5-16,1-5-3 15,0-5 2-15,-3 0-1 16,-3-6 3-16,-3 1 1 16,0-4 3-16,-6 1-1 15,-3 0 0-15,-3 0-3 16,-6 2-1-16,0 1-8 16,0 2 0-16,0 2-19 15,3 4-5-15,1-1-16 16,5 3-5-16,0 0-102 31,14-5 62-31</inkml:trace>
          <inkml:trace contextRef="#ctx0" brushRef="#br0" timeOffset="32">16609 9173 156 0,'-3'3'57'0,"3"2"-30"0,3 3-25 0,0-3 14 16,0 3 5-16,0 0 5 15,-3 5-10-15,3 0-4 16,0 3-7-16,0 0-4 0,0-3 2 16,-3-2-15-16,3 0-5 15,-3-4-31-15,0-1-55 16,3-1 12-16</inkml:trace>
          <inkml:trace contextRef="#ctx0" brushRef="#br0" timeOffset="33">16701 9183 140 0,'-3'6'52'0,"6"-1"-28"0,-3 3-26 15,0-3 11-15,0 3 9 16,0 0 6-16,0 3-8 0,0-1-2 16,3-2-8-16,-3 0-4 0,0-3-1 15,0-5-1-15,0 0 2 16,3-5-12 0,0-3-3-16,3 0-3 15,0-2 2-15,3-1 3 16,0-2 5-16,0 2 3 15,0 3 2-15,3 3 3 16,0 5 10-16,3 3 7 16,0 5-1-16,-1 2 1 15,-2 6-4-15,-3 0-1 16,-3 0-11-16,0 0-1 16,0-3-2-16,0-2 0 0,0-3-29 15,-3-3-13 1,3-3-42-16</inkml:trace>
          <inkml:trace contextRef="#ctx0" brushRef="#br0" timeOffset="34">16966 8974 216 0,'-3'0'82'0,"6"3"-44"0,0 0-49 16,-3 2 11-16,3 3 3 15,0 5 5-15,0 11 8 16,-3 2 2-16,3 6-9 16,-3 0-5-16,0 0-1 0,0-3-2 15,0-3-1-15,3-2-13 0,-3-5-4 16,0-4-147 0,0-7 58-1</inkml:trace>
          <inkml:trace contextRef="#ctx0" brushRef="#br0" timeOffset="35">16904 9072 200 0,'0'-2'77'0,"6"-9"-42"15,0 3-34-15,0 8 16 0,0-2-5 16,3-1 3-16,0 3-13 15,8-3-5-15,1 3 1 16,0 0 0-16,0 0 4 0,0 0-39 16,0 8-16-16,0-10-34 15</inkml:trace>
          <inkml:trace contextRef="#ctx0" brushRef="#br0" timeOffset="36">17109 9160 128 0,'-6'5'49'0,"12"3"-26"0,0 0-23 0,0-6 10 16,0 1 5-1,3 0 4-15,3-1 0 16,0-2 0-16,0 0-10 16,0-2-5-16,0-1-1 0,-1-2 0 0,-2 0 1 15,-3-3 2 1,-3 0-8-16,-3 0-3 15,-3-6 0-15,-3 4 1 16,-3 2-5-16,-2 8 1 16,-1 5 2-16,0 1 1 15,0 4 3-15,0 1 1 16,0 2 3-16,3 3 3 16,3 0 2-16,3 2 1 15,3 1-4-15,6-3-3 0,3-3 0 16,3-3 1-16,0-2-14 15,3 0-5-15,3-8-31 16,-1-8-42 0,7-5 18-16</inkml:trace>
          <inkml:trace contextRef="#ctx0" brushRef="#br0" timeOffset="37">17321 9144 116 0,'-3'13'44'0,"6"-5"-24"0,0 13-8 16,0-10 16-16,-1 2-3 16,1 0 3-16,0 3-10 0,0-3-3 15,0-2-8 1,-3-1-1-16,0-2 1 0,3-2 3 0,-3-4 4 16,0-2 3-16,0-2 2 15,0-4-6-15,0-2-3 16,0-2-3-16,3-3 0 15,3-3-6-15,3 0-1 16,0 0-5-16,6 3 1 16,3 2 0-16,3 6-1 15,0 0 1-15,-4 2 3 16,1 0-24-16,0 3-11 16,-3-2-67-1</inkml:trace>
          <inkml:trace contextRef="#ctx0" brushRef="#br0" timeOffset="38">16523 8977 252 0,'0'3'93'0,"0"-3"-50"0,0 2-61 0,0-2 9 16,3 3-68-16,-3-3-52 15,12-5 40-15</inkml:trace>
          <inkml:trace contextRef="#ctx0" brushRef="#br0" timeOffset="77">15969 9332 56 0,'0'0'24'0,"0"0"-12"0,-3 0-1 0,3 0 12 0,0 0-10 16,0 0-2-16,-3 0-5 15,3 0-1-15,-3 0-3 16,0 0 1-16</inkml:trace>
        </inkml:traceGroup>
        <inkml:traceGroup>
          <inkml:annotationXML>
            <emma:emma xmlns:emma="http://www.w3.org/2003/04/emma" version="1.0">
              <emma:interpretation id="{563849C5-14D0-4325-B324-E1718D0C9FAC}" emma:medium="tactile" emma:mode="ink">
                <msink:context xmlns:msink="http://schemas.microsoft.com/ink/2010/main" type="inkWord" rotatedBoundingBox="17691,7633 18019,7626 18027,7970 17698,7977"/>
              </emma:interpretation>
              <emma:one-of disjunction-type="recognition" id="oneOf5">
                <emma:interpretation id="interp24" emma:lang="en-US" emma:confidence="0">
                  <emma:literal>to</emma:literal>
                </emma:interpretation>
                <emma:interpretation id="interp25" emma:lang="en-US" emma:confidence="0">
                  <emma:literal>To</emma:literal>
                </emma:interpretation>
                <emma:interpretation id="interp26" emma:lang="en-US" emma:confidence="0">
                  <emma:literal>€</emma:literal>
                </emma:interpretation>
                <emma:interpretation id="interp27" emma:lang="en-US" emma:confidence="0">
                  <emma:literal>so</emma:literal>
                </emma:interpretation>
                <emma:interpretation id="interp28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39">17961 8919 120 0,'0'0'46'0,"0"0"-24"0,0 3-21 0,0-3 8 15,0 5 3-15,0 8 5 0,0 8 11 16,0 6 4 0,0 7-16-16,0-2-7 0,0-3-2 0,0 3-4 15,0-6-2-15,2-5 0 16,-2-2 1-16,0 2-25 15,3-3-12-15</inkml:trace>
          <inkml:trace contextRef="#ctx0" brushRef="#br0" timeOffset="40">17850 9107 184 0,'-3'-6'68'0,"6"-4"-36"0,6 2-35 0,-6 5 13 16,3 1-7-16,6-4 0 15,3 1-1-15,0 0-2 16,0-1 1-16,3 4-1 0,0-1 0 16,2 1-27-16,1-1-11 15,-3 0-23 1,0 1-23-16,-6-1 32 15,0 3 98 17,-9 11-7-32,-3 4 1 15,-3-1-9-15,-3 1-6 0,0 4-8 16,0 2-2 0,0-2-7-16,3 2-3 0,3 0-2 15,6 0 0-15,3-2 0 0,3-6 7 16,3-5 6-16,2-3 1 15,1-7-1-15,0-4-2 16,0-4 1-16,-3-4-2 16,-3-1 2-16,-9 1 3 15,-6 1 1-15,-3-5-2 16,-3 2 0-16,-3-3-9 16,0 6-5-16,-3 5-16 15,3 3-4-15,0 10-24 16,4 0-11-16,2 1-57 15,9-1-25 1,2-2 71-16</inkml:trace>
        </inkml:traceGroup>
        <inkml:traceGroup>
          <inkml:annotationXML>
            <emma:emma xmlns:emma="http://www.w3.org/2003/04/emma" version="1.0">
              <emma:interpretation id="{69A0B903-13D0-4EA5-9EAF-538791403677}" emma:medium="tactile" emma:mode="ink">
                <msink:context xmlns:msink="http://schemas.microsoft.com/ink/2010/main" type="inkWord" rotatedBoundingBox="18250,7622 18528,7616 18536,8009 18259,8015"/>
              </emma:interpretation>
              <emma:one-of disjunction-type="recognition" id="oneOf6">
                <emma:interpretation id="interp29" emma:lang="en-US" emma:confidence="0">
                  <emma:literal>it</emma:literal>
                </emma:interpretation>
                <emma:interpretation id="interp30" emma:lang="en-US" emma:confidence="0">
                  <emma:literal>t</emma:literal>
                </emma:interpretation>
                <emma:interpretation id="interp31" emma:lang="en-US" emma:confidence="0">
                  <emma:literal>*</emma:literal>
                </emma:interpretation>
                <emma:interpretation id="interp32" emma:lang="en-US" emma:confidence="0">
                  <emma:literal>It</emma:literal>
                </emma:interpretation>
                <emma:interpretation id="interp33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42">18404 8959 240 0,'0'-8'90'0,"0"5"-48"0,3 0-49 0,0 3 14 16,0-2-12-16,3-1-1 15,3-2-22-15,3-1-8 16,3 1-24-16,0 0-10 16,2 0 24-16,-2 2 12 15,-3 0 49-15,-3 3 22 16,0 6 9-16,0 4 3 16,-3 6-19-16,-3 8-7 15,0 13-10-15,0 0-3 0,0 0-6 16,0 0 2-16,0-3 0 0,0 1 0 15,-3-9-1-15,3-2-8 16,-3-3-2-16,0-5-69 16,3-3-47-1,-3-7 43-15</inkml:trace>
          <inkml:trace contextRef="#ctx0" brushRef="#br0" timeOffset="41">18428 9157 160 0,'-6'8'63'0,"6"5"-34"0,3 3-25 16,-3-8 13-16,0 3-4 15,0 2 2-15,3 3-8 16,-3 0-2-16,3-3-3 16,0-3-4-16,0-2 1 0,0 0-59 15,0-2-53 1,3-9 34-16</inkml:trace>
          <inkml:trace contextRef="#ctx0" brushRef="#br0" timeOffset="43">18461 9138 252 0,'-6'-2'93'0,"12"2"-50"0,3-3-48 0,-4 3 15 16,7-2 3-1,6-4 3-15,3 1-5 0,6 0-2 16,3-1-5-16,-1 1-1 0,-2 0 1 16,-3-1-33-16,-3 1-15 15</inkml:trace>
        </inkml:traceGroup>
        <inkml:traceGroup>
          <inkml:annotationXML>
            <emma:emma xmlns:emma="http://www.w3.org/2003/04/emma" version="1.0">
              <emma:interpretation id="{C5128EF5-A712-49AE-992C-C32675A5E7A5}" emma:medium="tactile" emma:mode="ink">
                <msink:context xmlns:msink="http://schemas.microsoft.com/ink/2010/main" type="inkWord" rotatedBoundingBox="18853,7676 19047,7672 19053,7961 18859,7965"/>
              </emma:interpretation>
              <emma:one-of disjunction-type="recognition" id="oneOf7">
                <emma:interpretation id="interp34" emma:lang="en-US" emma:confidence="1">
                  <emma:literal>is</emma:literal>
                </emma:interpretation>
                <emma:interpretation id="interp35" emma:lang="en-US" emma:confidence="0">
                  <emma:literal>if</emma:literal>
                </emma:interpretation>
                <emma:interpretation id="interp36" emma:lang="en-US" emma:confidence="0">
                  <emma:literal>iS</emma:literal>
                </emma:interpretation>
                <emma:interpretation id="interp37" emma:lang="en-US" emma:confidence="0">
                  <emma:literal>i,</emma:literal>
                </emma:interpretation>
                <emma:interpretation id="interp38" emma:lang="en-US" emma:confidence="0">
                  <emma:literal>'is</emma:literal>
                </emma:interpretation>
              </emma:one-of>
            </emma:emma>
          </inkml:annotationXML>
          <inkml:trace contextRef="#ctx0" brushRef="#br0" timeOffset="44">19008 9080 88 0,'0'0'33'0,"3"0"-18"0,-3 3-18 16,3 10 63 0,0 0-19-16,-3 1-7 15,3 1-7-15,0 1-16 16,0 0-2-16,0-3-2 0,0-2-6 16,0 0 0-16,0-3-8 15,-3-3 0-15,0-5-43 16,0 0-57-1,0 0 21-15</inkml:trace>
          <inkml:trace contextRef="#ctx0" brushRef="#br0" timeOffset="45">19017 8972 184 0,'-3'-6'68'0,"3"6"-36"0,3-2-29 0,-3 2 15 0,0 0-11 16,0 0-2-1,0 0-21-15,3 0-9 16,3 2-51-16,0 1-21 0,0 2 43 16,3 1 22-16</inkml:trace>
          <inkml:trace contextRef="#ctx0" brushRef="#br0" timeOffset="46">19175 9062 120 0,'-3'2'46'0,"3"-2"-24"0,-3 3-10 16,0 0 16-16,0-1 4 0,-3 1 3 16,0 8-11-16,0-1-1 15,-3 1-14-15,6-6-5 0,3 3-3 16,0 0-6-16,6 0 1 16,0 2 2-16,6 4 3 15,0-1 0-15,0 0-1 16,-3 0 5-16,0-2 4 15,-3-1 1-15,-6 1 4 16,0 0-5-16,-3-6-3 16,-3-2-3-16,-3-3-3 15,0 0-32-15,0 0-16 16,0 0-40-16,3 0-30 16,3 0 49-16</inkml:trace>
        </inkml:traceGroup>
        <inkml:traceGroup>
          <inkml:annotationXML>
            <emma:emma xmlns:emma="http://www.w3.org/2003/04/emma" version="1.0">
              <emma:interpretation id="{60B4E03D-D904-4345-884E-2D9E4C3A24A2}" emma:medium="tactile" emma:mode="ink">
                <msink:context xmlns:msink="http://schemas.microsoft.com/ink/2010/main" type="inkWord" rotatedBoundingBox="19339,7646 20300,7626 20311,8140 19350,8160"/>
              </emma:interpretation>
              <emma:one-of disjunction-type="recognition" id="oneOf8">
                <emma:interpretation id="interp39" emma:lang="en-US" emma:confidence="1">
                  <emma:literal>part</emma:literal>
                </emma:interpretation>
                <emma:interpretation id="interp40" emma:lang="en-US" emma:confidence="0">
                  <emma:literal>pant</emma:literal>
                </emma:interpretation>
                <emma:interpretation id="interp41" emma:lang="en-US" emma:confidence="0">
                  <emma:literal>Part</emma:literal>
                </emma:interpretation>
                <emma:interpretation id="interp42" emma:lang="en-US" emma:confidence="0">
                  <emma:literal>port</emma:literal>
                </emma:interpretation>
                <emma:interpretation id="interp43" emma:lang="en-US" emma:confidence="0">
                  <emma:literal>part'</emma:literal>
                </emma:interpretation>
              </emma:one-of>
            </emma:emma>
          </inkml:annotationXML>
          <inkml:trace contextRef="#ctx0" brushRef="#br0" timeOffset="47">19514 9141 124 0,'0'3'49'0,"0"-1"-26"0,3 6-20 16,-3-2 12-16,0 4 2 16,0 6 4-16,0 11 4 15,3-1 2-15,0 0-14 16,-3 4 3-16,3-4 4 0,-3 0-11 16,0-2-5-16,0-5 0 15,0-3-1-15,0 0-1 16,0-6-2-16,0-2-2 15,0-3 1-15,-3-2 1 16,0-6 2-16,0-5 1 0,0-5 3 16,0-5-1-1,0-1 2-15,0-10-4 0,0 3 0 16,0-1-1 0,3 3 1-16,3 1-4 0,0-1 0 15,3 3 5-15,6-6 5 16,3 3-3-16,3 6-1 15,0 5-2-15,0 2-3 16,3 8 5-16,-4 6 1 16,1 5 2-16,-6 2 2 15,-3 4-3-15,-3-1-2 16,-6 0 0-16,-3 0-1 16,-3-2-7-16,-3 0 0 15,0-4-15-15,-3-1-5 0,3-4-17 16,0-2-7-16,1-2-17 15,2 2-51 1,3-3 20-16</inkml:trace>
          <inkml:trace contextRef="#ctx0" brushRef="#br0" timeOffset="48">19806 9120 172 0,'-6'-5'66'0,"3"10"-36"0,0-8-29 0,0 3 16 16,-3 3-2-16,-3 0 3 16,-3 2-10-16,-3 3-2 15,4 2-4-15,-1 4-4 0,3 2 1 16,3-1 1-16,3 4 0 16,3-3 2-16,9 0 1 15,3-6 3-15,0-2 1 16,-1-3-3-16,1-7-1 15,0-6 1-15,-3 0 0 16,0 0 0-16,-3-3 2 16,0 1 1-16,-3-1 1 15,0 1 0-15,-3-1 0 16,0 3 2-16,0 3 1 16,0 2-5-16,0 3-2 15,0 0-2-15,6 8-2 0,0 3-2 16,0-1 1-16,0 1-1 15,3 2-2 1,0-2-6-16,0-1-4 0,-1-2-23 16,1 0-11-16,0-10-24 15,0 2-38 1,0-6 30-16</inkml:trace>
          <inkml:trace contextRef="#ctx0" brushRef="#br0" timeOffset="49">19946 9162 140 0,'-3'0'55'0,"6"3"-30"0,0 5-25 0,0-3 13 16,0 3 11-16,0 0 7 15,3 3-5-15,-3-3-3 16,0-1-5-16,0 4-1 16,0 0-7-16,-3-11-2 15,0 0 0-15,0 0 0 16,0-3-4-16,0 0-3 15,0-2 2-15,0-3 2 16,0-2-9-16,3-1-4 16,3-2 4-16,3 0 1 15,-1-1 0-15,4 4 0 16,0 2 2-16,3 5 2 16,0 0-7-16,0 3-3 15,-3 3-13-15,0 0-4 16,-3-1-24-16,0 1-8 0,-3-3-18 15</inkml:trace>
          <inkml:trace contextRef="#ctx0" brushRef="#br0" timeOffset="50">20238 8919 204 0,'0'5'77'0,"3"6"-42"0,0 7-39 16,-3-2 13-16,3 0 4 0,-1 16 6 16,-2-3-6-16,3 3-2 15,-3-1-6-15,0-4-2 16,0 2 1-16,0-3-5 0,0 1-1 16,0-6-37-16,0-10-16 15,0-1-41 1</inkml:trace>
          <inkml:trace contextRef="#ctx0" brushRef="#br0" timeOffset="51">20113 9075 240 0,'3'0'90'0,"3"-3"-48"0,14-10-51 0,-2 8 14 0,6 2 8 15,3 1 8-15,3-1 1 16,2-2 1-16,1-1-12 16,0 1-13-16,3 0-4 0,-4-1-44 15,-5 1-19-15,-6 0-40 16</inkml:trace>
        </inkml:traceGroup>
      </inkml:traceGroup>
      <inkml:traceGroup>
        <inkml:annotationXML>
          <emma:emma xmlns:emma="http://www.w3.org/2003/04/emma" version="1.0">
            <emma:interpretation id="{FABA6F78-0709-4419-8A3A-9F0BDE48912A}" emma:medium="tactile" emma:mode="ink">
              <msink:context xmlns:msink="http://schemas.microsoft.com/ink/2010/main" type="line" rotatedBoundingBox="16032,8289 20330,8297 20329,8725 16031,8716"/>
            </emma:interpretation>
          </emma:emma>
        </inkml:annotationXML>
        <inkml:traceGroup>
          <inkml:annotationXML>
            <emma:emma xmlns:emma="http://www.w3.org/2003/04/emma" version="1.0">
              <emma:interpretation id="{65DDAAD1-74F8-4B67-AFF3-6079CF25589E}" emma:medium="tactile" emma:mode="ink">
                <msink:context xmlns:msink="http://schemas.microsoft.com/ink/2010/main" type="inkWord" rotatedBoundingBox="16032,8289 16442,8290 16441,8673 16031,8672"/>
              </emma:interpretation>
              <emma:one-of disjunction-type="recognition" id="oneOf9">
                <emma:interpretation id="interp44" emma:lang="en-US" emma:confidence="1">
                  <emma:literal>of</emma:literal>
                </emma:interpretation>
                <emma:interpretation id="interp45" emma:lang="en-US" emma:confidence="0">
                  <emma:literal>ot</emma:literal>
                </emma:interpretation>
                <emma:interpretation id="interp46" emma:lang="en-US" emma:confidence="0">
                  <emma:literal>Of</emma:literal>
                </emma:interpretation>
                <emma:interpretation id="interp47" emma:lang="en-US" emma:confidence="0">
                  <emma:literal>Gf</emma:literal>
                </emma:interpretation>
                <emma:interpretation id="interp48" emma:lang="en-US" emma:confidence="0">
                  <emma:literal>bf</emma:literal>
                </emma:interpretation>
              </emma:one-of>
            </emma:emma>
          </inkml:annotationXML>
          <inkml:trace contextRef="#ctx0" brushRef="#br0" timeOffset="52">16246 9731 132 0,'0'-3'52'0,"0"14"-28"0,-3-6-8 16,3-7 18-16,-3 4-5 16,0 1-2-16,-3 0-15 15,-3 2-8-15,0 3-2 16,0 5-5-16,0 6 0 0,3 4-1 16,1 1 3-16,5 0 2 15,5 3 2-15,4-9-1 0,3 3-2 16,3-10 5-16,0-3 4 15,0-11 1-15,0-2 2 16,0-3-4-16,-3-3 0 16,-3-2 4-16,-3 0 2 15,-4 0 6-15,-4-3 2 16,-4 2 0-16,-3 1-2 16,-3 3-10-16,3 2-6 15,0 0-19-15,0 3-7 16,3 2-27-16,6 0-9 15,3 1-37 1,6-1-35-16,9 0 51 0</inkml:trace>
          <inkml:trace contextRef="#ctx0" brushRef="#br0" timeOffset="53">16594 9631 176 0,'-3'-16'68'0,"-9"8"-36"0,6-3-18 16,3 9 20-16,-5-4 7 16,-1 1 7-16,0 2-22 15,0 1-7-15,0 7-12 16,0 6-7-16,0 7-3 0,0 9-3 16,3 4 1-16,0 9-2 15,6 0 0-15,0-1 1 0,3-2 4 16,0 0-6-16,0-5 1 15,0-8-28-15,-3-5-12 16,0-6-30 0,-3-3-39-16,0-10 36 15</inkml:trace>
          <inkml:trace contextRef="#ctx0" brushRef="#br0" timeOffset="54">16359 9792 220 0,'0'-3'82'0,"3"3"-44"0,15-5-44 0,-9 5 14 0,6 0-7 16,3-3 2-16,5 1-9 16,4-1-1-1,3 3-45-15,3 0-18 0,-3 0-6 16,-1 5-2-16</inkml:trace>
        </inkml:traceGroup>
        <inkml:traceGroup>
          <inkml:annotationXML>
            <emma:emma xmlns:emma="http://www.w3.org/2003/04/emma" version="1.0">
              <emma:interpretation id="{3778CA54-56EB-4A72-866E-E8D1DDC3F135}" emma:medium="tactile" emma:mode="ink">
                <msink:context xmlns:msink="http://schemas.microsoft.com/ink/2010/main" type="inkWord" rotatedBoundingBox="16749,8292 17892,8295 17891,8705 16748,8703"/>
              </emma:interpretation>
              <emma:one-of disjunction-type="recognition" id="oneOf10">
                <emma:interpretation id="interp49" emma:lang="en-US" emma:confidence="1">
                  <emma:literal>struct</emma:literal>
                </emma:interpretation>
                <emma:interpretation id="interp50" emma:lang="en-US" emma:confidence="0">
                  <emma:literal>Struct</emma:literal>
                </emma:interpretation>
                <emma:interpretation id="interp51" emma:lang="en-US" emma:confidence="0">
                  <emma:literal>structs</emma:literal>
                </emma:interpretation>
                <emma:interpretation id="interp52" emma:lang="en-US" emma:confidence="0">
                  <emma:literal>Structs</emma:literal>
                </emma:interpretation>
                <emma:interpretation id="interp53" emma:lang="en-US" emma:confidence="0">
                  <emma:literal>strict</emma:literal>
                </emma:interpretation>
              </emma:one-of>
            </emma:emma>
          </inkml:annotationXML>
          <inkml:trace contextRef="#ctx0" brushRef="#br0" timeOffset="55">16963 9773 160 0,'-6'-2'60'0,"6"2"-32"0,0 0-2 0,0 0 23 16,-3 0-15-16,-3 2-5 15,-2 4-15-15,-1-1-6 16,0 0-5-16,3 1-5 0,3-1-1 15,3 3-1-15,3 0 3 0,3 2-5 16,3 1 0-16,8 2 0 16,7 0 2-1,-6 3 4-15,-3-5 2 0,-3-1 4 16,-3 1 1-16,-9 2 1 16,-9-2 2-16,-3 5-3 15,-3-6-2-15,-3-2-7 16,0-8-1-16,4-5-23 15,-1 0-11-15,3-1-31 16,3-2-52 0,6-2 25-16</inkml:trace>
          <inkml:trace contextRef="#ctx0" brushRef="#br0" timeOffset="56">17142 9636 180 0,'0'0'68'0,"0"3"-36"0,3 2-31 0,0 0 16 15,0 6-2-15,-3 7 0 16,3 1 1-16,-3 5 0 16,3 2-8-16,0 3-3 0,0 0-1 15,0-2-2-15,-3-4 1 16,0 4-11-16,0-6-2 15,0 3-61 1,0-6-59-16</inkml:trace>
          <inkml:trace contextRef="#ctx0" brushRef="#br0" timeOffset="57">17035 9760 208 0,'18'0'77'0,"-12"-13"-42"0,6 16-21 15,-1-3 20-15,4 0-13 16,6 0-2-16,3 0-20 16,0 2-9-16,0-2 5 0,2-2-36 15,-2 2-12-15,-3 2-44 16</inkml:trace>
          <inkml:trace contextRef="#ctx0" brushRef="#br0" timeOffset="58">17300 9834 144 0,'0'27'55'0,"3"-6"-30"0,-3 0-5 0,0-13 19 0,0 5-13 16,0-2-4-16,0-1-7 15,0 1-2-15,0-6-7 16,0 1 5-16,0-6 2 0,0 0-4 16,-3-11-5-1,0-2-3-15,0-3 0 16,0 0 1-16,6-2-3 15,3 2 0-15,0-3-1 16,0 6 0-16,3 2 0 16,-1 3 0-16,1 3-16 15,0 2-5-15,0 1-24 16,0 2-10-16,0 2-28 16</inkml:trace>
          <inkml:trace contextRef="#ctx0" brushRef="#br0" timeOffset="59">17410 9842 152 0,'-3'8'57'0,"6"3"-30"0,-3 7-32 0,0-10 12 16,0 3 14-16,3 5 8 16,0 2-3-16,3-2-3 15,0-3-13-15,3 1-9 0,0-7-1 16,2-7 0-16,1-2 2 15,0-9-1-15,0 1-1 16,0-4-2-16,-3-1-1 0,0-1 2 16,-3-3 0-1,0 3 3-15,-3 0 3 0,0 6 7 16,0 2 2-16,0 3-5 16,0 2-1-16,-3 3-4 15,3 5-1-15,0 3-3 16,3 3-1-16,0 5-6 15,0-6 0-15,2 1-24 16,1-3-9-16,0-3-21 16,0-2-45-1,3-3 22-15</inkml:trace>
          <inkml:trace contextRef="#ctx0" brushRef="#br0" timeOffset="60">17758 9789 176 0,'-9'-10'68'0,"-6"10"-36"0,3 0-24 0,6 2 18 16,-2 4-15-16,-4 2-6 16,0 2-6-16,0 6 0 15,0 3 1-15,3-1 0 0,3 3 0 16,6 8 0-16,6-5 0 16,3-3-3-16,6-2 0 15,6-6-5-15,2-5 0 16,1-11-14-16,6-7-3 15,-6-6-22 1,6-3-39-16,2-2 17 16</inkml:trace>
          <inkml:trace contextRef="#ctx0" brushRef="#br0" timeOffset="61">17925 9583 144 0,'-6'5'55'0,"-6"1"-30"0,18 7-21 15,-3-3 13-15,0 6 9 16,0 5 6-16,0 6-5 16,3 5-2-16,0 2-14 15,0 0-7-15,0 6 0 0,0 2-1 16,-3-2 1-16,0-5-22 16,-1-9-8-16,1-8-73 15</inkml:trace>
          <inkml:trace contextRef="#ctx0" brushRef="#br0" timeOffset="62">17773 9752 248 0,'6'-2'93'0,"6"-6"-50"0,9 5-37 0,-9 6 20 15,8-6-5-15,7 6 2 16,3-1-13-16,3-2-3 16,-1-2-5-16,-2-1-46 0,-3-8-17 0,-6 1-58 15</inkml:trace>
        </inkml:traceGroup>
        <inkml:traceGroup>
          <inkml:annotationXML>
            <emma:emma xmlns:emma="http://www.w3.org/2003/04/emma" version="1.0">
              <emma:interpretation id="{719A9517-E8AA-433F-B622-715CF3E821DD}" emma:medium="tactile" emma:mode="ink">
                <msink:context xmlns:msink="http://schemas.microsoft.com/ink/2010/main" type="inkWord" rotatedBoundingBox="18204,8293 20330,8297 20329,8725 18203,8720"/>
              </emma:interpretation>
              <emma:one-of disjunction-type="recognition" id="oneOf11">
                <emma:interpretation id="interp54" emma:lang="en-US" emma:confidence="0">
                  <emma:literal>definition</emma:literal>
                </emma:interpretation>
                <emma:interpretation id="interp55" emma:lang="en-US" emma:confidence="0">
                  <emma:literal>definitions</emma:literal>
                </emma:interpretation>
                <emma:interpretation id="interp56" emma:lang="en-US" emma:confidence="0">
                  <emma:literal>defininton</emma:literal>
                </emma:interpretation>
                <emma:interpretation id="interp57" emma:lang="en-US" emma:confidence="0">
                  <emma:literal>defining-on</emma:literal>
                </emma:interpretation>
                <emma:interpretation id="interp58" emma:lang="en-US" emma:confidence="0">
                  <emma:literal>definite-on</emma:literal>
                </emma:interpretation>
              </emma:one-of>
            </emma:emma>
          </inkml:annotationXML>
          <inkml:trace contextRef="#ctx0" brushRef="#br0" timeOffset="63">18487 9813 108 0,'0'-2'44'0,"0"2"-24"0,3-3-10 0,-3 3 14 16,0-3 2-16,-3 1 4 16,-3-1-5-16,0 3-1 15,-2 0-13-15,-7 3 0 0,-6 2 2 16,3 5-12-16,0 6-2 16,3 3-2-16,3 7-2 15,3 1-1-15,6-1 1 16,3 1 3-16,9-9 1 15,6-2 7-15,0-5 4 16,3-6 1-16,0-10 3 16,-3-9-7-16,0-4-2 15,-1-3-1-15,-2-3 0 16,-3-3-2-16,-3 1 1 16,-3-6-2-16,-3 1 2 15,-3-1-2-15,0 5 2 16,0 3 0-16,0 6 3 0,0 2 1 15,0 6 1-15,3 4-9 16,0 4-1-16,0 2-2 16,3 10 2-16,3 6 1 15,3 5 3-15,0 6-1 16,0 4 2-16,0 1-4 16,3-3 0-16,-3 11-4 15,0-8 1-15,-3-6-18 16,3-5-6-16,-3-5-34 15,6-5-59 1</inkml:trace>
          <inkml:trace contextRef="#ctx0" brushRef="#br0" timeOffset="64">18690 9824 176 0,'-6'0'66'0,"9"2"-36"0,0 1-35 16,3 2 40-16,0 1-1 16,3 2-3-16,3-1-2 15,-1 1-16-15,1-2-3 0,6-1-3 16,0-5-3-16,0 0-1 16,-3-5-1-16,0-1 1 15,-3 1-2-15,-3-3 2 0,-4 0-4 16,-5 0-2-16,-3 0-7 15,-8 0-4-15,-1 1-3 16,-3 1 0-16,0 4 7 16,0 2 3-16,0 2 2 15,0 4 1-15,3 1 0 16,3 4 3-16,3 2 2 16,1 3 2-16,5 3 10 15,2-1 3-15,4 6-5 16,3-5-4-16,0-1-7 15,3-5-2-15,0-2-17 16,9-3-7-16,3-3-36 16,0-10-56-16,2-11 20 15</inkml:trace>
          <inkml:trace contextRef="#ctx0" brushRef="#br0" timeOffset="65">19136 9607 168 0,'-15'-19'66'0,"0"17"-36"0,-8-1-4 0,17 6 23 0,-3-3-24 16,0 5-9-16,0 0-15 15,0 6-3 1,0 2 0-16,0 3 3 0,3 10 2 0,3 1 7 15,3 2 4-15,3 3-7 16,0-1-2-16,3-1-3 16,0-4 1-16,0 3-15 15,-3-2-5-15,-3-9-37 16,0 3-38 0</inkml:trace>
          <inkml:trace contextRef="#ctx0" brushRef="#br0" timeOffset="66">18895 9803 208 0,'-3'-3'79'0,"6"3"-42"0,3-3-43 0,0 3 14 16,0 0 13-16,6 0 10 15,3 0-4-15,3-2-3 16,3 2-14-16,2-3-11 0,7 0-4 15,-3 3-23-15,0 0-8 16,-4 0-37 0,-5 0-54-16,0 3 31 15</inkml:trace>
          <inkml:trace contextRef="#ctx0" brushRef="#br0" timeOffset="67">19205 9792 220 0,'-3'5'85'16,"3"-2"-46"-16,3 8-50 0,0-4 11 0,-3 7 3 16,-3-1 7-16,3 0-2 15,0 3 0-15,0-3-4 16,0-2-23-16,0-3-9 0,0-3-68 16</inkml:trace>
          <inkml:trace contextRef="#ctx0" brushRef="#br0" timeOffset="68">19166 9766 192 0,'0'-3'74'0,"3"0"-40"0,3 3-60 0,-3 0 3 15,3 0-33-15,0 3-12 16,0-3 16-16,0 3 8 15</inkml:trace>
          <inkml:trace contextRef="#ctx0" brushRef="#br0" timeOffset="69">19291 9858 188 0,'0'27'71'0,"3"-14"-38"0,-3 3-32 0,0-6 14 15,0 1 7-15,0-3 8 16,0 0-11-16,0-3-5 15,0-2-9-15,0-3-6 0,0 0-2 0,0-8-3 16,0-3 1 0,0-2 1-16,9-3-1 15,0 0 1-15,3 0 0 16,-3-2 3-16,3 7-2 16,0 3 1-16,-1 3 8 15,1 2 4-15,0 6-1 16,0 2 2-16,0 3 0 15,-3 3 3-15,0 5-5 16,-3-3-1-16,0-3-9 16,-3 6-1-16,-3-2-29 15,3-4-9-15,-3-2-134 16,0-8 68 0</inkml:trace>
          <inkml:trace contextRef="#ctx0" brushRef="#br0" timeOffset="70">19529 9845 208 0,'9'5'79'0,"-6"3"-42"0,0 11-34 0,0-11 17 16,-3 2-1-16,0 6 3 15,0-3-12-15,0 1-3 16,0 1-27-16,0-1-12 0,0-4-41 15,0-10-49 1,6-2 32-16</inkml:trace>
          <inkml:trace contextRef="#ctx0" brushRef="#br0" timeOffset="71">19452 9691 260 0,'-9'0'99'0,"12"0"-54"0,6-2-94 16,-3-1-3-16,3 1 7 15,6-4 8-15,2 1-28 0,1-3-14 16,3 0 36-16,3-3 21 16</inkml:trace>
          <inkml:trace contextRef="#ctx0" brushRef="#br0" timeOffset="72">19690 9599 212 0,'0'13'79'0,"3"-8"-42"0,0 17-41 0,-3-9 15 16,3 5 1-16,-3 6 2 15,0 5-3-15,0 6 1 16,0-1-7-16,0 3-1 0,0 0 0 16,0 0-22-16,0-10-10 15,0-6-59 1,-3-5-41-16,3-6 49 0</inkml:trace>
          <inkml:trace contextRef="#ctx0" brushRef="#br0" timeOffset="73">19592 9797 252 0,'3'-2'93'0,"0"2"-50"0,3 0-39 16,-3 0 21-16,3 0-14 15,2 0-1-15,4 0-19 16,0-3-7-16,3 0 8 16,6 1-29-16,3-1-10 0,-3 3-40 15,-1-3-30 1,-2 3 48-16,-3 0 164 31,0 14-28-31,-3 2-4 16,0 2-33-16,-3 3-14 15,-3-2-8-15,0-1-3 16,0 1-2-16,-3-3-16 16,0-6-6-16</inkml:trace>
          <inkml:trace contextRef="#ctx0" brushRef="#br0" timeOffset="74">19827 9691 256 0,'-6'0'96'0,"9"14"-52"0,3-22-58 15,0 13 14-15,0-5-6 16,3 0 1-16,3 0-26 16,-1-3-9-16,4 9-33 15,0-1-14-15,-3 0 27 16,3 1 12-16</inkml:trace>
          <inkml:trace contextRef="#ctx0" brushRef="#br0" timeOffset="75">19946 9874 140 0,'-6'29'55'0,"6"-18"-30"0,3 2-18 0,0-2 13 16,3 4 3 0,3-1 3-16,6-6-5 0,0-1-2 15,-1-9-11 1,1-6-1-16,0-3 0 0,0 1 5 0,-3-3 5 15,-3-3 2-15,-3-3 1 16,-3 1-5-16,-6-6-1 16,-3 5-2-16,-6 3 2 15,0 1-1-15,-3 4 0 16,0-2-25-16,0 7-9 16,4-2-28-16,2 6-9 15,3 2-35 1,3 0-38-16,6 0 48 15</inkml:trace>
          <inkml:trace contextRef="#ctx0" brushRef="#br0" timeOffset="76">20148 9779 212 0,'6'8'79'0,"3"0"-42"0,9 13-39 16,-12-11 14-16,6 1 0 15,-3 0 3-15,-3-1 5 16,0 1 4-16,-3-1-12 15,0-4-5-15,0-4-2 0,-3-2-1 16,0 0 0-16,3 0 0 16,0-5 2-16,0-3-3 15,0-5-2-15,3-3-7 16,2 0-1-16,7 3-2 0,0 0 1 16,3-1 2-16,0 9 4 15,3 2 3 1,0 6 4-16,-1 5 7 0,4 5 4 15,-6 3-6-15,-3 0-1 16,-3-3-14-16,-3 0-4 16,0 1-42-16,-3-6-19 15,0-3-41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0:18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14989 6969 132 0,'-3'0'49'0,"3"-3"-38"0,0 3-3 0,0-2 33 15,0-3-13-15,-3 2-11 16,0 0-5-16,0-2-8 15,0 0 4-15,0-1 4 0,-3 1 3 16,3-3 3-16,0 0-8 16,0 3-1-16,0 0-5 15,-3-3-3-15,0 2 0 16,0-2-1-16,0 1 0 16,-3-1 2-16,-3 0-1 15,1-3-1-15,-4 0 1 16,-6-2 1-1,0-3 1-15,0-2 3 16,-3-1-1-16,4-2 2 16,-4-5-4-16,0-6-2 15,0 0 0-15,0 0 1 16,0 1-1-16,1 2-1 16,2 0-6-16,0 2-1 15,0 3 9-15,-3 3 6 16,1 0-3-16,-1 2-1 15,0 1-4-15,-3-1-1 16,0 1 1-16,-2-1 0 16,2-2 0-16,0 5 2 0,0-5-3 15,-3 3 0-15,1-6-6 16,-1 0-3-16,0 0 12 0,0 0 5 0,1 1-2 16,-1 1-3-16,-3 4-1 15,0-1-1 1,-2 3-3-16,-4 3 2 0,-3 3-6 15,1-1 0-15,2 0 3 16,0 1 4-16,3-1-1 16,1 1 0-1,-1 2 1-15,0 0 0 16,-2 0 0-16,-1 0 2 0,-6 3-1 16,-2-3-1-16,2 2 1 15,0-2-1-15,4 1 0 16,-1-1 0-16,-3 0 0 15,4 2 0-15,-1 1 0 16,-3 0 2-16,-2 0 1 0,-7 2 1 16,4 0-9-16,-4 1-4 15,0-1 2-15,1 3 2 16,-1 0 3-16,1 0 1 16,-4 0 1-16,1 3 0 15,-1-1-3-15,-3 1 2 16,7-3 1-16,-1 3 0 15,-2-1-3-15,-1 3 0 32,-8 1-1-32,2-1 0 0,1-2 3 15,2-1 0-15,1 1-2 16,2 2 2-16,1 1 1 16,-19-1 0-16,-2 0 0 15,5 0 0-15,7 1-3 16,5-1 2-16,4 0 1 15,2 1 0-15,4-1-3 16,2 0 2-16,3 3 1 16,-5 0 0-16,2 0 0 15,0-3 0-15,4 1-3 16,-1-1 2-16,3 0-1 16,-2 6-2-16,2-3 3 0,0 2 0 15,1 1-2-15,-4-1 2 16,3 1-1-16,-2 2 0 15,2 0 0-15,0 6 0 16,1 0 0-16,-1-1 0 16,0 1 2-16,4-4 2 15,-4 1-3-15,3 0-2 16,-2 0 2-16,-1-3 0 16,3 1-2-16,4-1 2 15,-1-3-1-15,0 1 0 16,6-1 0-16,1 4 0 15,-1-4 0-15,0 4-2 16,0-1 0-16,1 0 3 16,-1 0-2-16,3 3 1 15,0-5 2-15,0 2 2 0,4 0-3 16,-1 0 0-16,3-2 1 16,0 5 2-16,0-3-1 15,1 8-1-15,-1-5 1 16,0 8-1-16,0-3 0 15,3 3 0-15,3-3 0 0,3-2 0 0,0-4 0 32,1 1 0-32,2-2 0 15,0 1 2-15,0-1-3 16,0-1 0-16,-3 0 1 16,0 0 2-16,0-2-1 15,0 2-1-15,0 0 3 0,3-2 2 16,0-3-4-16,1 0-1 15,-1-3 2 1,3 0 1-16,0 1-1 16,0-1-2-16,0-2 1 0,3-1-1 15,-3-2 2-15,3 3 3 16,0-3 0-16,0 0 0 0,0 0-1 0,0 0 0 16,0-3 0-16,0 1 0 15,3-1 0-15,-3-2 2 16,3-1-1-16,3-2 0 15,0 1-3-15,0-4 1 16,0 0-2-16,0 3-1 16,-3-2 1-16,0 5-1 15,0 2 0-15,0 0 0 16,0 1-5-16,0 2-1 16,0 0 0-16,0 0 4 15,-3 2-4-15,0 6 2 16,-3 0 0-16,-3 5 2 0,-3 1 1 15,-3-1 1-15,3 0 0 16,0 3 0-16,4 0 2 16,-1-3 1-16,6 0-1 15,0-5 1-15,3 0 0 16,3-3 1-16,3-2 4 16,3-3 5-16,5-5-3 15,7-3 0-15,9-5-6 16,3-3-3-16,2 0 4 15,1 0 4-15,-3 0-5 0,-3 3-2 16,-6 2-6-16,-4 3-2 16,-2 3-11-16,-3 2-3 15,0 6-15-15,0 2-2 16,-3-2 19 0,6 5 12-1</inkml:trace>
  <inkml:trace contextRef="#ctx0" brushRef="#br0" timeOffset="8170.7933">15804 8099 156 0,'0'3'57'0,"0"-3"-44"0,0 0 3 0,0 0-2 0,0 0-5 15,0 0 0-15,0 0-3 16,0 0-1-16,0 0-3 16,0 0 3-16,0 0 1 0,-3 0 0 15,0 2 1-15,0 1-2 16,1 2 2-16,-4-2-4 15,-3-1-2-15</inkml:trace>
  <inkml:trace contextRef="#ctx0" brushRef="#br0" timeOffset="9607.5993">15522 8189 216 0,'-15'5'82'0,"9"-2"-64"0,-9 2-4 15,9 0-8-15,-3-2-6 16,0 2 2-16,-3 1-1 0,-3 2 2 16,0-1-2-1,-2 1-1-15,-1 0 3 0,-3 3-2 16,-3 0-1-16,0-1 3 0,-5 1 0 16,-4-1-1-16,3 1-2 15,0-1 3-15,0 1 0 16,1 2-1-16,2 0 1 15,0 1-2-15,0-1-1 16,-2 0 1-16,2 3 1 16,-3-3-1-16,-3 1 2 15,-2-1-4-15,-7-3 0 16,0 1 1-16,4-3 0 16,-1 0 0-16,0 0 2 15,3 0-1-15,1 0 2 16,-1 0-2-16,0 2-1 0,1 1 1 15,-7-3-1 1,-3 2 0-16,-2-2 0 16,-1 0-3-16,3 0 2 0,4-3 1 15,-1 1 2-15,3 2-1 16,1-1 2-16,-1 1 7 16,-6 3 5-16,-2-3-14 15,-4 0-4-15,3-3 0 0,4 0 1 0,-1 1 2 16,3 2 0-16,1-3 0 15,-1 3 0-15,0 3 0 32,1-1 0-32,-7-2 2 15,-3 3 3-15,-2-3-2 0,5-1 0 16,4 4-8-16,2 0-2 16,-3-3 10-16,7 5 7 0,-4 0-4 15,3 3-3 1,-2-3-2-16,-4 0-1 0,0-2 0 15,1-3 2-15,2 0-1 16,0 0 2-16,4 0-2 0,2 0 2 16,0 0-4-16,0 2 0 15,-2 1 1-15,-1-1 2 16,-3-2-1-16,-5 0 2 16,-10 0-2-16,4-3-1 15,5 1 1-15,6-1-1 16,1 0 0-16,5 1 2 15,0-1-3-15,1 0 0 16,-1 0 1-16,-3 3 2 16,-6-2-1-16,1-1-1 15,2-2 1-15,3-3-1 16,1 2-3-16,2-2 2 16,3 3 1-16,1 2 2 15,-1-2-3 1,0 2 0-16,0 0 3 15,-5 1 1-15,-1-4-1 16,-3 4-2-16,1-6 1 0,-1 2-1 16,3 1 0-16,6 0 0 15,-2-3 0-15,2 5 0 16,0 0-3-16,1 1 2 16,-1-1 1-16,0 0 2 15,-3 6-1-15,-5-9-1 16,2 1 1-16,0 0-1 15,4-1-3-15,-1 1 2 0,3 2 1 16,3-2 2-16,4 2-1 16,-1 0-1-16,-3-2 1 15,3 2-1-15,0 1 0 16,4 2 0-16,-4-3 0 16,-3 3 0-16,-6-3 0 15,-2-2 0-15,2 2 0 16,3 0 0-16,0-5 0 15,4 6 0-15,-1-1 0 16,3 3 0-16,0-3 0 16,0 6 0-16,1 5 0 15,-4-6 0-15,0-2 0 16,0-5 0-16,-8 5 0 16,-1 2 0-16,0-2 0 15,1 0 0-15,2 3 0 16,-3-3 2-16,6 0-3 0,4 0 0 15,-1-3 1-15,0 3 2 16,0 0-1-16,1 0-1 16,-4-3 3-16,0 3 0 15,-6 0-1-15,1 0-2 16,-4-6 1-16,6 1-1 16,1 0 0-16,2-1 2 15,0-2-1-15,3 3-1 0,1 0 1 16,-1-1 1-1,0 1-1 1,3 0 2-16,-2-3-2 0,-1 0 2 16,-12-3-2-16,3 3 2 15,4 3-2-15,2-6-1 16,0 0-2-16,3 3 1 16</inkml:trace>
  <inkml:trace contextRef="#ctx0" brushRef="#br0" timeOffset="10600.7103">9036 9398 312 0,'-24'3'118'0,"15"-3"-92"0,-9 0-7 15,9 0-10-15,-6 0-9 16,-3-3 0-16,-5 0 0 16,-4 1 0-16,-3 2 0 15,0-6 0-15,1 4 2 0,-1-4 1 16,3 1 1-16,27 5 0 31,-42-10-2-15,4-9 1-16,5 9-2 15,0-6 2-15,0 2 0 16,4-4 3-16,-1 2-3 0,0 3 0 0,0 0 3 16,4-3-3-16,-1 0-2 15,3 0 0-15,0 3 1 16,3-1 14-16,0 1 9 16,4 0-12-16,-1 2-7 15,0 1-4-15,0-1-2 16,3 3 0-16,0 0 2 15,0-2-3-15,0 5 0 16,1-1 1-16,2 1 0 0,0 0-3 16,0-1 2-16,0-2-1 15,0 3 0-15,0 0 2 16,0-3 0-16,3 3 0 16,-3-3 0-16,4 0 0 15,-7 0 0-15,3 0-3 16,0 0 2-16,0 0-1 15,0-5 0-15,0 5 2 16,0-3 0-16,3-2 0 16,-3-3 0-1,3 0 0-15,0 0 0 0,1 0-3 16,2 1 2-16,-3-1 1 0,3 5 0 16,3 1 0-16,-3 2 0 15,3 2 2-15,0 1 1 16,0 2-4-16,0 1 1 15,0-1 0-15,0 0 2 16,0 9-1-16,0 2 2 16,-3 8 0-16,-3 2 1 15,0 3-2-15,0 0-2 16,0-2 1-16,0-1-1 0,0-2 0 16,-5 0 2-16,5-3-1 15,0-2-1-15,0 0 1 16,3-3 1-16,0-1-23 15,3-1-8-15,-3-1 14 16,3-2 10-16,0-1 4 16,0-2 1-16,3-2 1 15,0-1 1-15,0-2 16 16,0-1 11-16,3-1-35 16,0-4-16-16,3-2 10 15,0-3 4-15,0-3 4 16,0 1 3-16,0-6 1 15,3-2 0-15,0 2-3 0,2 0 2 16,-2 3 1 0,3 2 2-16,0 3-3 15,0 3 0-15,-3 3-1 16,12 2-2-16,0 2 3 16,-3 4-2-16,-1 2 1 15,1 2 2-15,0 4 0 16,-3 4-3-16,0 1 0 15,0 2 2-15,0 0 2 16,0 3 0-16,-1-3 2 16,1 1-18-1,-3-4-4-15,0-2-68 16,3-5-30-16,0-3 57 16,0-6 31-16</inkml:trace>
  <inkml:trace contextRef="#ctx0" brushRef="#br0" timeOffset="12280.813">9304 9451 140 0,'0'3'55'0,"3"-6"-43"0,0 0 10 0,-3 3 3 16,0 0-5-16,0 0-2 15,0 0-4-15,0 0 1 16,0 0-8-16,0 0 5 0,0 0 1 15,0 0 0-15,0 0 0 16,0 0-1-16,-6 0 0 16,0 0-6-16,-3 0-2 15,0 0 0-15,0 0 0 16,0 0 0-16,0 0 0 16,-3 0 4-16,0 0 3 0,0 0 0 15,0-2 1-15,-2-6-2 16,-1 5-1-1,-3-2-3-15,0-1-1 16,0 4-1-16,0-1 0 16,0 3 0-16,0-2 0 15,1-1-2-15,2 0-2 0,3 1-2 0,0-1 1 16,3 0-12-16,3 1-7 16,3 2-71-1,0-3-30-15,0 3 62 16,3 0 30-16</inkml:trace>
  <inkml:trace contextRef="#ctx0" brushRef="#br0" timeOffset="14143.7361">15822 8115 152 0,'-3'-3'57'0,"3"3"-44"0,0 0 3 16,0 0 0-16,0 0-4 15,0 0 3-15,0 0-2 16,0 0 2-16,0 3-8 16,-3-1 2-16,3-2 2 0,-3 0-4 15,0 0-2-15,0 3 0 16,0 0-1-16,0-1-2 15,0 1-2-15,0-3 1 16,-2 3 1-16,-1-3-1 0,-3 0 2 16,0 2-2-16,0 1 2 15,0 0-2-15,0-1 2 16,-3 1 0-16,-3 0 1 16,-3-1 6-16,0 1 4 15,-2-1-12-15,-1 1-5 16,3 0 1-16,0-1 0 15,0 1 2-15,3 0 0 16,0-1 0-16,4 1 0 16,-1 2-3-16,0-2 2 15,3 0 5-15,0-3 5 16,0 0-14-16,3 2-3 16,0-2-76-16,0 3-32 15,0 0 59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0:58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19475 5506 60 0,'-3'-3'24'0,"3"3"-12"0,0-2-10 0,0 2 6 16,0 0 11-16,0-3 5 16,-3 0-6-16,0 3 0 15,0-2-5-15,3 2 2 16,0 0-8-16,0 0-4 16,0 0-5-16,0 0-1 15,6 0 2-15,3 0 0 0,5 0 1 16,4-3-3-16,6 0 0 0,0 1 4 15,6-3 1-15,-1 2 0 16,1 0-2-16,0 1-2 16,-3-1 1-1,2 3 1-15,-2 0 2 0,0 3-1 16,0-1-1-16,3 1 1 16,-1 2-1-16,4 0-3 15,0 1 2-15,0-4 1 16,2-2 2-16,1 0-1 15,0-2-1-15,-3-1 1 16,-1 0 1-16,1 1-3 16,-6 2 0-16,-3 0 1 15,-4 0 2-15,-2 0 1 16,0 2 1-16,0 4-2 16,0-1-2-16,0 0 1 0,3 1 1 15,2-4-1-15,-2 1-1 16,0 0 1-16,0-3 1 15,-3 0-1-15,-3 0 2 16,0 0-2-16,-4-3-1 16,1 0 1-16,3 1-1 15,0-1 0-15,0 3 0 16,0-3 0-16,0 3 2 16,0 0-3-16,0 0 0 15,-1 0 1-15,1-2 0 16,-3-1 0-16,0 3 0 15,3 0 0-15,-3 0 0 16,-3-3 0-16,0 3 0 16,-3-2 2-16,0 2 1 0,-3 0 1 15,0 0 0-15,0-3 0 16,-3 0 0-16,0 1-7 16,3-1 0-16,0-5-67 15</inkml:trace>
  <inkml:trace contextRef="#ctx0" brushRef="#br0" timeOffset="1">5622 14766 84 0,'-3'0'33'0,"3"0"-18"16,3 0 0-16,-3 0 15 0,0 0-3 15,0 0 1-15,0 0-4 16,0 0-3-16,0 0-11 16,3 0-4-16,3 0-4 15,2 0-4-15,1 0-1 0,3 0 4 16,6 0 3-16,6 0-1 16,3-2-2-16,8 2-3 15,7 0 1-15,9 0 1 16,5 0 2-16,4 2-3 15,2-2-2-15,1 0 4 16,-1 0 1-16,4 0 4 16,-4 0 3-16,-2 0 5 0,-7 0 1 15,-5 0-2-15,-3 0 0 16,-4 0-5-16,-8 0-3 16,-3 0-2-16,-6 0 0 15,-6 0 0-15,-4 0 1 16,-2 0-2-16,0 0-2 15,-3-2 3-15,0 2 0 16,-3 0-23-16,0 2-9 16</inkml:trace>
  <inkml:trace contextRef="#ctx0" brushRef="#br0" timeOffset="2">8327 6953 84 0,'3'-34'33'0,"-3"29"-18"0,3-3 11 15,0 5 18-15,-3 3 5 16,0 0 5-16,0 3-20 16,-3 5-8-16,0 10-16 15,0 9-6-15,0 7-3 0,0 3-4 16,-3 3 2-16,-3 2 1 15,4 0 0-15,-1-2 0 0,6-6 0 16,0-2-18-16,3-11-5 16,2-5-29-16,-2-8-9 15,3-8-17 1</inkml:trace>
  <inkml:trace contextRef="#ctx0" brushRef="#br0" timeOffset="3">8357 7030 132 0,'-3'-5'49'0,"3"2"-26"0,0 3-9 0,0 0 15 16,3 8-16-16,3 5-5 15,0 11-1-15,3 2 0 16,0 6-3-16,0 3-3 0,6-1 2 16,-3-2-2-16,2-6 2 0,-2-2-2 15,0-8 2-15,0-8 7 16,0-8 3-16,0-8 5 15,-3-8 1-15,0-8 1 16,-3-5 0-16,0-5-14 16,-3-1-5-16,0 4-1 15,0-1 1-15,-3 8 0 16,0 11-1-16,0 2-24 16,3 6-9-16,3 5-34 15,0 3-52 1,5 2 26-16</inkml:trace>
  <inkml:trace contextRef="#ctx0" brushRef="#br0" timeOffset="4">8652 6914 160 0,'-9'5'60'0,"6"3"-32"0,0 31-28 0,3-23 13 15,0 11-5-15,0 7 3 16,3-2-4-16,0 0 1 16,3-1-5-16,3-1-2 0,0-7 0 15,3-4-1-15,5-9 0 16,1-4-3-16,0-9 2 0,0-5-1 15,0-2 0-15,-3-12-3 16,3-7-1-16,-7-2-6 16,1-9 0-16,-3 6 6 15,0 7 5-15,-3 6 6 16,0 8 2-16,0 5 12 16,-3 13 5-16,0 8-8 15,0 6-4-15,-3 5-5 16,0 2 0-16,0 0-4 15,3-2-2-15,0 0-5 16,6-3-2-16,-6-5-52 16,6-5-59-16,9-3 23 15</inkml:trace>
  <inkml:trace contextRef="#ctx0" brushRef="#br0" timeOffset="5">9042 6890 200 0,'-18'16'74'0,"15"-6"-40"0,-6 27-40 0,6-21 12 15,0 5-6-15,0 3 2 16,0 5 1-16,0 0 3 16,0-2-3-16,3-3-2 0,0-6 0 15,3 1-4-15,3-3 2 0,3-3 3 16,3-3 3-16,0-4 0 15,3-1 0-15,2-5 1 16,1-3 1-16,9-2-10 16,-3 0-5-16,-3-3-34 15,0-3-15-15,-1-5-23 16</inkml:trace>
  <inkml:trace contextRef="#ctx0" brushRef="#br0" timeOffset="6">9333 6847 160 0,'-3'19'60'0,"0"-1"-32"0,0 17-26 0,0-14 14 16,0 5-6-16,1 4 2 15,-1-1 2-15,3-3 1 16,0-2-8-16,3-6 0 0,-1 1 0 15,4-6 3-15,3-2 4 16,3-3 1-16,0-3 0 16,6 0-5-16,3-2-4 15,3-3-12-15,2-5-6 16,1-3-98 0</inkml:trace>
  <inkml:trace contextRef="#ctx0" brushRef="#br0" timeOffset="7">11664 7056 104 0,'-15'8'41'16,"15"-2"-22"-16,-3-1-7 0,3-2 16 0</inkml:trace>
  <inkml:trace contextRef="#ctx0" brushRef="#br0" timeOffset="8">11643 7083 286 0,'0'0'45'0,"3"-3"-15"0,3-2-18 15,0-6-10-15,0-2-1 16,0-11-1-16,0 3 0 15,0 0 0-15,0 5 0 16,0 6 0-16,-3 2-3 16,0 2 2-16,0 4 1 15,0 7 0-15,0 11 0 16,0 2 0-16,-3 6 0 0,3 5 2 16,-3 0-1-1,0 0-1-15,0 1 1 16,3-4 1-16,3 1-17 0,-3-4-4 15,0-2-51 1,-1-5-52-16,4-2 35 16</inkml:trace>
  <inkml:trace contextRef="#ctx0" brushRef="#br0" timeOffset="9">11590 7326 212 0,'-6'-2'79'0,"15"2"-42"0,14-8-43 0,-11 5 14 0,3-2-5 16,9-3 3 0,9 0-5-16,8 3-1 0,4-1 0 15,3 4 2-15,-1 2 1 0,1 2-59 16,3 1-63 0,-4 0 23-1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1:13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21897 8678 88 0,'-14'-21'33'0,"14"11"-18"0,-6-12 0 0,3 14 13 15,-3-2-2-15,-6-1 2 16,-3 1-1-16,-9 2 1 15,-3 3-11-15,-11-1-5 16,-7 6-7-16,-6 6-4 0,-8 9 2 16,-7 12-2-16,1 20 2 15,-7 9-9-15,4 13-1 16,8 13-1-16,10 13 2 0,14 3-1 16,18 3 2-16,21 2-2 15,27-3 0-15,24-10 1 16,26-16 2-16,21-18-3 15,24-27 2-15,18-26 3 16,3-32 3-16,3-19 4 16,-21-16 4-16,-21-15 0 15,-36-6 2-15,-23-5-2 16,-27 0 2-16,-30-10-4 16,-27 7 1-16,-15 9-10 15,-5 12-3-15,-1 14-48 16,-5 16-57-1,8 2 23-15</inkml:trace>
  <inkml:trace contextRef="#ctx0" brushRef="#br0" timeOffset="1">22150 9374 64 0,'0'-2'24'0,"3"2"-12"0,0 0-12 0,-3 0 5 0,6 7-1 16,3-1 2-16,3 2-3 15,3 2-2-15,6 4 4 16,3 4 4-16,5 9-3 15,4 2-1-15,0 13 2 16,0 6 0-16,-1-6 1 16,-2 6 0-16,0-1-2 15,0 3 1-15,0 3-4 16,-4 3 0-16,1 2 1 16,-3 0 2-16,0 3-5 15,0-3-1-15,-1-2 0 16,-2 2 2-16,-3 6-1 15,0 2 2-15,0-3 0 0,-6 3-6 16,-3 1 0-16,0-1 5 0,-6 0 4 16,2 5-3-1,-5-2-2-15,0-8 0 0,-5 8-1 16,5-14 0 0,-3 1 0-16,-3-3 0 0,0-3 0 15,-3 8 0-15,0-5 0 16,0 0 2-16,-3-3 1 15,0 11-4-15,0-3 1 16,-3 3 0-16,0 3 2 16,-5 5-1-16,-4-3 2 15,0-8-2-15,3 8-1 16,0-8-2-16,-3-2 1 16,4-1 1-16,-4 4 2 15,-3-1-3-15,-6-3 0 16,3 6 3-16,-2 5 1 0,-4-2-4 15,3 5 1-15,-2-1 0 16,-4 1 0-16,-3 3 0 16,3 4 0-16,1-1 0 15,-4-1 0-15,-3 0 0 16,4-6 2-16,-4-4 1 16,6 5 3-16,1 0-3 15,2-6 0-15,-6 6-1 16,4 0 1-16,2-1-2 15,3-1-1-15,0-4 3 16,4-5 0-16,-1-10 1 16,3-8 2-16,6-9-5 15,-3-7-1-15,7-5 0 16,2-6 0-16,3-8-7 0,3-5 0 16,9-8-6-16,0-10 1 15,6-6-7-15,3-5-1 16,0-3-7-1,0-10-14-15,0-3 14 16,0-8 0-16,2 3 5 16,-5-1 15-16,0 12 6 15,-3 4 32-15,0 6 17 16,-3 5-9-16,0 8-5 16,-3 3-15-16,0 5-5 0,0 11-8 15,0 8-4 1,-3 12-1-16,-5 12-1 0,-1 18 0 0,-3 2 2 15,0 11 1-15,0-2 1 16,3-9 2-16,0-7 1 16,6-8 1-16,0-9-4 15,3-7-3-15,6-8 0 16,6-8 1-16,9-8 5 16,6-5 4-16,3-11-4 15,2-8-2-15,4 0-16 16,3 0-5-16,-3 3-19 15,-4 3-5-15,-2-1-25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1T00:01:20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21909 7236 96 0,'3'-5'38'0,"12"0"-20"0,-21 2-8 16,6 3 14-16,0 0 7 16,0-3 3-16,0 1-7 15,0-3-2-15,0-1-14 16,-6 1 0-16,0-3 0 0,0 0 2 15,0-5 5-15,-2 2 1 16,-1 1 1-16,-3-1-3 16,-3 1 0-16,-3 4-7 15,-3 1-2-15,0 2-4 16,0 1-1-16,1-1-1 16,-4 6 1-16,-3-1-4 15,0 6-2-15,-3 0 2 16,1 3 0-16,-4 2-2 0,-3 3 0 15,0 5-1 1,1 5 3-16,-1 4 0 0,3 7 1 16,1 2-3-16,2 1 2 15,0 5-1-15,0 3 0 16,3-3 2-16,4 5 2 16,5 0-6-16,3 6 1 15,3-1 1-15,3 6 1 16,6-3-2-16,3-5 2 15,6 0-1-15,6-3 0 0,6-2 0 16,6-6-2-16,8-5 0 16,19-5 3-16,6-8 0 15,2-5 3-15,1-12-1 16,2-9-1-16,4-11-2 16,8-11 1-16,-3-8 1 15,-5-8 2-15,-4-5 1 16,-2-10 1-16,-12-6 0 15,-10-3 2-15,-8-7 6 16,-9 2 2-16,-12-5 4 16,-15 3 1-16,-9 5 3 15,-12 7 1-15,-11 12-15 16,-4 7-4-16,-9 8 1 16,7 8 4-16,5 6-10 15,3 5-1-15,6 5-37 16,1 2-14-16,5 1-180 15</inkml:trace>
  <inkml:trace contextRef="#ctx0" brushRef="#br0" timeOffset="1">21906 7858 84 0,'-6'-18'33'0,"-5"18"-18"0,5-16-18 16,12 13 8-16,-1 3-6 16,1 0-2-16</inkml:trace>
  <inkml:trace contextRef="#ctx0" brushRef="#br0" timeOffset="2">21915 7826 142 0,'12'3'12'15,"9"5"-6"-15,-3 5-3 0,3 0 0 16,0 6-2-16,5 2-1 16,1 3-2-16,0 10 1 15,0-2 1-15,3 2 0 16,2 1 0-16,1 2 2 16,3-3-1-16,2 11 2 15,1-2-2-15,0-1-1 16,-3 0-2-16,2 9-1 15,1-6 4-15,-6-3 3 16,-4 0 1-16,1 1 2 16,0 2 0-16,0 5 1 0,-1 0 11 15,-2-5 7-15,3 3-15 16,6-1-8-16,-6 1-3 16,2 2 1-16,-2 0 2 0,0 9-1 15,-3-1 1-15,2 3-4 16,4 2 0-16,-6-5 1 15,0 1 2-15,-1-4-3 16,-2 9 0-16,3-3 3 16,0-1 3-16,-3 4 0 15,-1-3 0-15,10 0-3 16,-6-1-2-16,0 4-2 16,-3 2 1-16,2 0 3 15,-2 8 3-15,-3-5 7 16,0 0 2-16,-3 5-7 15,3-3-2-15,-4-4-1 0,4 7 0 16,-3-8-5-16,-3-5 1 16,-6 0 0-16,6 7 2 15,0-2-1-15,-6-2 2 16,0 7-4-16,-1-4 0 16,-2-1 3-16,0-5 1 15,-3 7-1-15,6-4 1 16,-3-3 2-16,0 7 4 15,-6-4-2-15,6-3-2 16,-3-3-2-16,-3 6 0 16,6-4-4-16,-6-4-2 0,0-3 4 15,0 8 1-15,-6-8 0 16,6 0-2-16,-3-1 1 16,-3 1 1-16,6 6-3 15,-6-1 0-15,0 3 1 16,-3 2 2-16,6-5-1 15,-3-2 2-15,0-3-4 16,-2 5 0-16,-1-2 3 16,3-6 1-16,-6-2-4 15,-3 23 1-15,-3-10 4 16,0 0 2-16,3-3 0 16,-3-3-1-16,1 4-3 15,-4-4 1-15,6 3-2 16,-3 1 2-16,-3-4-2 15,-6 1-1-15,7-6 3 16,2-2 2-16,-3 7-2 0,0-5 0 16,0-2 1-16,0-3 0 15,3 3 0-15,1-3 2 16,2-8 1-16,0-6 1 16,0-4-4-16,9-6-1 15,-3-5-1-15,3-3 1 16,0-2-2-16,0-3-1 15,3-3-2-15,0-2 1 16,3-3-4-16,0 0-1 16,0-3 0-16,0-2 2 0,3-3-3 15,3-11 2-15,0-10 1 16,3 0 2-16,0 0-1 16,3-3 1-16,0-2 2 15,-3-3 0-15,0 0 0 16,0 5 0-16,-3 0 0 15,0 3 2-15,-1 0-1 16,1 0-1-16,0 5-2 16,0-2 1-16,-6-1 1 15,6 6 0-15,-3 5 2 16,0 3 3-16,-3 5-4 16,0 3-3-16,0-1 1 15,-3 12 0 1,0 7 1-16,-3 0-3 15,0 6 2-15,-3 4-1 0,1 7 0 16,-4-1 0-16,3 5 0 16,-3 8 2-16,3-5 2 15,0 1-1-15,0-1 2 16,3 0-4-16,0 2 0 16,0-4-1-16,6-6-2 15,-3-8 3-15,3-5 0 16,0-6-2-16,0-2 0 15,0-2-3-15,0-6 1 16,0 0 3-16,3 0 3 16,6 0 0-16,-3-3-1 0,0 0 1 15,3 1-1-15,3-4-3 16,3-4 0-16,6-9 2 16,-1 1 0-16,4-1 1 15,6 1 2-15,-3-1-1 16,-3 1 2-16,-4-3-11 15,1-3-2-15,-3 3-22 16,0-11-6-16,-3 0-58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6C09FB-251A-402A-9E63-56D49F529C2A}" type="datetime1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B13BC6-E514-43F3-BB09-49938EA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_preprocessor#Order_of_expansio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_preprocessor#Order_of_expansio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09E8AA-9E33-4E1E-9B8A-A0BCF7386F2A}" type="datetime1">
              <a:rPr lang="en-US" smtClean="0"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A35027-0B9C-4C0D-80DA-323551E342F4}" type="datetime1">
              <a:rPr lang="en-US" smtClean="0"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4E30EA-A896-4DEF-8A71-971FFE18DEF9}" type="datetime1">
              <a:rPr lang="en-US" smtClean="0"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D7CDC8-A2DC-4429-BCB7-D306DB95C441}" type="datetime1">
              <a:rPr lang="en-US" smtClean="0"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A94EEA-B9E2-47D1-A1C0-0F1B575293D0}" type="datetime1">
              <a:rPr lang="en-US" smtClean="0"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8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comments</a:t>
            </a:r>
            <a:r>
              <a:rPr lang="en-US" dirty="0" smtClean="0"/>
              <a:t>!</a:t>
            </a:r>
          </a:p>
          <a:p>
            <a:r>
              <a:rPr lang="en-US" dirty="0" smtClean="0">
                <a:hlinkClick r:id="rId3"/>
              </a:rPr>
              <a:t>https://en.wikipedia.org/wiki/C_preprocessor#Order_of_expansion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9D64EA-10D3-4E86-821D-70915A69F69F}" type="datetime1">
              <a:rPr lang="en-US" smtClean="0"/>
              <a:t>4/10/2019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comments</a:t>
            </a:r>
            <a:r>
              <a:rPr lang="en-US" dirty="0" smtClean="0"/>
              <a:t>!</a:t>
            </a:r>
          </a:p>
          <a:p>
            <a:r>
              <a:rPr lang="en-US" dirty="0" smtClean="0">
                <a:hlinkClick r:id="rId3"/>
              </a:rPr>
              <a:t>https://en.wikipedia.org/wiki/C_preprocessor#Order_of_expansion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976F5F-4D78-4CA8-B9CA-EE29FB31161B}" type="datetime1">
              <a:rPr lang="en-US" smtClean="0"/>
              <a:t>4/10/2019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9634" y="27429"/>
            <a:ext cx="194476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L05:  Data Structures, Modules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inary_search_tre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Data Structures and Modules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</a:t>
            </a:r>
            <a:r>
              <a:rPr lang="en-US" sz="2800" b="0" dirty="0">
                <a:ea typeface="CMU Bright" panose="02000603000000000000" pitchFamily="2" charset="0"/>
              </a:rPr>
              <a:t>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1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5A5A5A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373075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7623720" y="2560320"/>
              <a:ext cx="870480" cy="245412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5440" y="2551320"/>
                <a:ext cx="886320" cy="24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2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680840" y="1883880"/>
              <a:ext cx="6810120" cy="3270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0040" y="1870560"/>
                <a:ext cx="6834240" cy="32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9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57" name="TextBox 5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60" name="TextBox 5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63" name="TextBox 6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65" name="Freeform 64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5431536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86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74320" y="299008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8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4320" y="322783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87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347472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556400" y="3009960"/>
              <a:ext cx="935640" cy="2671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5240" y="2999520"/>
                <a:ext cx="958320" cy="26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4320" y="373075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591680" y="2620440"/>
              <a:ext cx="1073880" cy="346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0520" y="2608920"/>
                <a:ext cx="1097640" cy="34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656832" y="5321808"/>
            <a:ext cx="2006138" cy="731520"/>
          </a:xfrm>
          <a:custGeom>
            <a:avLst/>
            <a:gdLst>
              <a:gd name="connsiteX0" fmla="*/ 1479666 w 2006138"/>
              <a:gd name="connsiteY0" fmla="*/ 659476 h 681957"/>
              <a:gd name="connsiteX1" fmla="*/ 1640378 w 2006138"/>
              <a:gd name="connsiteY1" fmla="*/ 681644 h 681957"/>
              <a:gd name="connsiteX2" fmla="*/ 1828800 w 2006138"/>
              <a:gd name="connsiteY2" fmla="*/ 670560 h 681957"/>
              <a:gd name="connsiteX3" fmla="*/ 1845426 w 2006138"/>
              <a:gd name="connsiteY3" fmla="*/ 665018 h 681957"/>
              <a:gd name="connsiteX4" fmla="*/ 1878677 w 2006138"/>
              <a:gd name="connsiteY4" fmla="*/ 659476 h 681957"/>
              <a:gd name="connsiteX5" fmla="*/ 1917469 w 2006138"/>
              <a:gd name="connsiteY5" fmla="*/ 648393 h 681957"/>
              <a:gd name="connsiteX6" fmla="*/ 1934095 w 2006138"/>
              <a:gd name="connsiteY6" fmla="*/ 631767 h 681957"/>
              <a:gd name="connsiteX7" fmla="*/ 1967346 w 2006138"/>
              <a:gd name="connsiteY7" fmla="*/ 604058 h 681957"/>
              <a:gd name="connsiteX8" fmla="*/ 1989513 w 2006138"/>
              <a:gd name="connsiteY8" fmla="*/ 570807 h 681957"/>
              <a:gd name="connsiteX9" fmla="*/ 2006138 w 2006138"/>
              <a:gd name="connsiteY9" fmla="*/ 515389 h 681957"/>
              <a:gd name="connsiteX10" fmla="*/ 1989513 w 2006138"/>
              <a:gd name="connsiteY10" fmla="*/ 421178 h 681957"/>
              <a:gd name="connsiteX11" fmla="*/ 1983971 w 2006138"/>
              <a:gd name="connsiteY11" fmla="*/ 404553 h 681957"/>
              <a:gd name="connsiteX12" fmla="*/ 1978429 w 2006138"/>
              <a:gd name="connsiteY12" fmla="*/ 387927 h 681957"/>
              <a:gd name="connsiteX13" fmla="*/ 1967346 w 2006138"/>
              <a:gd name="connsiteY13" fmla="*/ 371302 h 681957"/>
              <a:gd name="connsiteX14" fmla="*/ 1928553 w 2006138"/>
              <a:gd name="connsiteY14" fmla="*/ 338051 h 681957"/>
              <a:gd name="connsiteX15" fmla="*/ 1895302 w 2006138"/>
              <a:gd name="connsiteY15" fmla="*/ 315884 h 681957"/>
              <a:gd name="connsiteX16" fmla="*/ 1878677 w 2006138"/>
              <a:gd name="connsiteY16" fmla="*/ 310342 h 681957"/>
              <a:gd name="connsiteX17" fmla="*/ 1862051 w 2006138"/>
              <a:gd name="connsiteY17" fmla="*/ 299258 h 681957"/>
              <a:gd name="connsiteX18" fmla="*/ 1806633 w 2006138"/>
              <a:gd name="connsiteY18" fmla="*/ 282633 h 681957"/>
              <a:gd name="connsiteX19" fmla="*/ 1767840 w 2006138"/>
              <a:gd name="connsiteY19" fmla="*/ 271549 h 681957"/>
              <a:gd name="connsiteX20" fmla="*/ 1751215 w 2006138"/>
              <a:gd name="connsiteY20" fmla="*/ 260465 h 681957"/>
              <a:gd name="connsiteX21" fmla="*/ 1729047 w 2006138"/>
              <a:gd name="connsiteY21" fmla="*/ 254924 h 681957"/>
              <a:gd name="connsiteX22" fmla="*/ 1651462 w 2006138"/>
              <a:gd name="connsiteY22" fmla="*/ 243840 h 681957"/>
              <a:gd name="connsiteX23" fmla="*/ 1573877 w 2006138"/>
              <a:gd name="connsiteY23" fmla="*/ 249382 h 681957"/>
              <a:gd name="connsiteX24" fmla="*/ 1540626 w 2006138"/>
              <a:gd name="connsiteY24" fmla="*/ 243840 h 681957"/>
              <a:gd name="connsiteX25" fmla="*/ 1485207 w 2006138"/>
              <a:gd name="connsiteY25" fmla="*/ 249382 h 681957"/>
              <a:gd name="connsiteX26" fmla="*/ 1341120 w 2006138"/>
              <a:gd name="connsiteY26" fmla="*/ 254924 h 681957"/>
              <a:gd name="connsiteX27" fmla="*/ 1169324 w 2006138"/>
              <a:gd name="connsiteY27" fmla="*/ 266007 h 681957"/>
              <a:gd name="connsiteX28" fmla="*/ 1064029 w 2006138"/>
              <a:gd name="connsiteY28" fmla="*/ 271549 h 681957"/>
              <a:gd name="connsiteX29" fmla="*/ 997527 w 2006138"/>
              <a:gd name="connsiteY29" fmla="*/ 277091 h 681957"/>
              <a:gd name="connsiteX30" fmla="*/ 814647 w 2006138"/>
              <a:gd name="connsiteY30" fmla="*/ 282633 h 681957"/>
              <a:gd name="connsiteX31" fmla="*/ 703811 w 2006138"/>
              <a:gd name="connsiteY31" fmla="*/ 288174 h 681957"/>
              <a:gd name="connsiteX32" fmla="*/ 532015 w 2006138"/>
              <a:gd name="connsiteY32" fmla="*/ 299258 h 681957"/>
              <a:gd name="connsiteX33" fmla="*/ 326967 w 2006138"/>
              <a:gd name="connsiteY33" fmla="*/ 304800 h 681957"/>
              <a:gd name="connsiteX34" fmla="*/ 155171 w 2006138"/>
              <a:gd name="connsiteY34" fmla="*/ 288174 h 681957"/>
              <a:gd name="connsiteX35" fmla="*/ 116378 w 2006138"/>
              <a:gd name="connsiteY35" fmla="*/ 277091 h 681957"/>
              <a:gd name="connsiteX36" fmla="*/ 72044 w 2006138"/>
              <a:gd name="connsiteY36" fmla="*/ 260465 h 681957"/>
              <a:gd name="connsiteX37" fmla="*/ 27709 w 2006138"/>
              <a:gd name="connsiteY37" fmla="*/ 210589 h 681957"/>
              <a:gd name="connsiteX38" fmla="*/ 22167 w 2006138"/>
              <a:gd name="connsiteY38" fmla="*/ 193964 h 681957"/>
              <a:gd name="connsiteX39" fmla="*/ 11084 w 2006138"/>
              <a:gd name="connsiteY39" fmla="*/ 149629 h 681957"/>
              <a:gd name="connsiteX40" fmla="*/ 0 w 2006138"/>
              <a:gd name="connsiteY40" fmla="*/ 116378 h 681957"/>
              <a:gd name="connsiteX41" fmla="*/ 16626 w 2006138"/>
              <a:gd name="connsiteY41" fmla="*/ 60960 h 681957"/>
              <a:gd name="connsiteX42" fmla="*/ 66502 w 2006138"/>
              <a:gd name="connsiteY42" fmla="*/ 38793 h 681957"/>
              <a:gd name="connsiteX43" fmla="*/ 83127 w 2006138"/>
              <a:gd name="connsiteY43" fmla="*/ 33251 h 681957"/>
              <a:gd name="connsiteX44" fmla="*/ 144087 w 2006138"/>
              <a:gd name="connsiteY44" fmla="*/ 5542 h 681957"/>
              <a:gd name="connsiteX45" fmla="*/ 232757 w 2006138"/>
              <a:gd name="connsiteY45" fmla="*/ 5542 h 681957"/>
              <a:gd name="connsiteX46" fmla="*/ 238298 w 2006138"/>
              <a:gd name="connsiteY46" fmla="*/ 0 h 6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138" h="681957">
                <a:moveTo>
                  <a:pt x="1479666" y="659476"/>
                </a:moveTo>
                <a:cubicBezTo>
                  <a:pt x="1533237" y="666865"/>
                  <a:pt x="1586327" y="679928"/>
                  <a:pt x="1640378" y="681644"/>
                </a:cubicBezTo>
                <a:cubicBezTo>
                  <a:pt x="1703262" y="683640"/>
                  <a:pt x="1766090" y="675645"/>
                  <a:pt x="1828800" y="670560"/>
                </a:cubicBezTo>
                <a:cubicBezTo>
                  <a:pt x="1834623" y="670088"/>
                  <a:pt x="1839723" y="666285"/>
                  <a:pt x="1845426" y="665018"/>
                </a:cubicBezTo>
                <a:cubicBezTo>
                  <a:pt x="1856395" y="662580"/>
                  <a:pt x="1867659" y="661680"/>
                  <a:pt x="1878677" y="659476"/>
                </a:cubicBezTo>
                <a:cubicBezTo>
                  <a:pt x="1896069" y="655998"/>
                  <a:pt x="1901627" y="653673"/>
                  <a:pt x="1917469" y="648393"/>
                </a:cubicBezTo>
                <a:cubicBezTo>
                  <a:pt x="1923011" y="642851"/>
                  <a:pt x="1928074" y="636784"/>
                  <a:pt x="1934095" y="631767"/>
                </a:cubicBezTo>
                <a:cubicBezTo>
                  <a:pt x="1980389" y="593189"/>
                  <a:pt x="1918771" y="652633"/>
                  <a:pt x="1967346" y="604058"/>
                </a:cubicBezTo>
                <a:cubicBezTo>
                  <a:pt x="1985675" y="549066"/>
                  <a:pt x="1954924" y="633066"/>
                  <a:pt x="1989513" y="570807"/>
                </a:cubicBezTo>
                <a:cubicBezTo>
                  <a:pt x="1995648" y="559764"/>
                  <a:pt x="2002560" y="529703"/>
                  <a:pt x="2006138" y="515389"/>
                </a:cubicBezTo>
                <a:cubicBezTo>
                  <a:pt x="1999540" y="442795"/>
                  <a:pt x="2007049" y="473785"/>
                  <a:pt x="1989513" y="421178"/>
                </a:cubicBezTo>
                <a:lnTo>
                  <a:pt x="1983971" y="404553"/>
                </a:lnTo>
                <a:cubicBezTo>
                  <a:pt x="1982124" y="399011"/>
                  <a:pt x="1981669" y="392788"/>
                  <a:pt x="1978429" y="387927"/>
                </a:cubicBezTo>
                <a:cubicBezTo>
                  <a:pt x="1974735" y="382385"/>
                  <a:pt x="1971610" y="376419"/>
                  <a:pt x="1967346" y="371302"/>
                </a:cubicBezTo>
                <a:cubicBezTo>
                  <a:pt x="1955865" y="357524"/>
                  <a:pt x="1943231" y="348325"/>
                  <a:pt x="1928553" y="338051"/>
                </a:cubicBezTo>
                <a:cubicBezTo>
                  <a:pt x="1917640" y="330412"/>
                  <a:pt x="1907939" y="320097"/>
                  <a:pt x="1895302" y="315884"/>
                </a:cubicBezTo>
                <a:cubicBezTo>
                  <a:pt x="1889760" y="314037"/>
                  <a:pt x="1883902" y="312954"/>
                  <a:pt x="1878677" y="310342"/>
                </a:cubicBezTo>
                <a:cubicBezTo>
                  <a:pt x="1872720" y="307363"/>
                  <a:pt x="1868138" y="301963"/>
                  <a:pt x="1862051" y="299258"/>
                </a:cubicBezTo>
                <a:cubicBezTo>
                  <a:pt x="1838337" y="288718"/>
                  <a:pt x="1829207" y="289082"/>
                  <a:pt x="1806633" y="282633"/>
                </a:cubicBezTo>
                <a:cubicBezTo>
                  <a:pt x="1750941" y="266722"/>
                  <a:pt x="1837188" y="288887"/>
                  <a:pt x="1767840" y="271549"/>
                </a:cubicBezTo>
                <a:cubicBezTo>
                  <a:pt x="1762298" y="267854"/>
                  <a:pt x="1757337" y="263089"/>
                  <a:pt x="1751215" y="260465"/>
                </a:cubicBezTo>
                <a:cubicBezTo>
                  <a:pt x="1744214" y="257465"/>
                  <a:pt x="1736482" y="256576"/>
                  <a:pt x="1729047" y="254924"/>
                </a:cubicBezTo>
                <a:cubicBezTo>
                  <a:pt x="1693750" y="247081"/>
                  <a:pt x="1695045" y="248683"/>
                  <a:pt x="1651462" y="243840"/>
                </a:cubicBezTo>
                <a:cubicBezTo>
                  <a:pt x="1625600" y="245687"/>
                  <a:pt x="1599805" y="249382"/>
                  <a:pt x="1573877" y="249382"/>
                </a:cubicBezTo>
                <a:cubicBezTo>
                  <a:pt x="1562640" y="249382"/>
                  <a:pt x="1551863" y="243840"/>
                  <a:pt x="1540626" y="243840"/>
                </a:cubicBezTo>
                <a:cubicBezTo>
                  <a:pt x="1522061" y="243840"/>
                  <a:pt x="1503744" y="248352"/>
                  <a:pt x="1485207" y="249382"/>
                </a:cubicBezTo>
                <a:cubicBezTo>
                  <a:pt x="1437216" y="252048"/>
                  <a:pt x="1389149" y="253077"/>
                  <a:pt x="1341120" y="254924"/>
                </a:cubicBezTo>
                <a:cubicBezTo>
                  <a:pt x="1256237" y="267048"/>
                  <a:pt x="1322724" y="258872"/>
                  <a:pt x="1169324" y="266007"/>
                </a:cubicBezTo>
                <a:lnTo>
                  <a:pt x="1064029" y="271549"/>
                </a:lnTo>
                <a:cubicBezTo>
                  <a:pt x="1041831" y="272981"/>
                  <a:pt x="1019749" y="276103"/>
                  <a:pt x="997527" y="277091"/>
                </a:cubicBezTo>
                <a:cubicBezTo>
                  <a:pt x="936599" y="279799"/>
                  <a:pt x="875592" y="280333"/>
                  <a:pt x="814647" y="282633"/>
                </a:cubicBezTo>
                <a:cubicBezTo>
                  <a:pt x="777682" y="284028"/>
                  <a:pt x="740739" y="286002"/>
                  <a:pt x="703811" y="288174"/>
                </a:cubicBezTo>
                <a:cubicBezTo>
                  <a:pt x="630767" y="292470"/>
                  <a:pt x="608528" y="296424"/>
                  <a:pt x="532015" y="299258"/>
                </a:cubicBezTo>
                <a:cubicBezTo>
                  <a:pt x="463688" y="301789"/>
                  <a:pt x="395316" y="302953"/>
                  <a:pt x="326967" y="304800"/>
                </a:cubicBezTo>
                <a:cubicBezTo>
                  <a:pt x="292529" y="301930"/>
                  <a:pt x="205243" y="297277"/>
                  <a:pt x="155171" y="288174"/>
                </a:cubicBezTo>
                <a:cubicBezTo>
                  <a:pt x="131345" y="283842"/>
                  <a:pt x="137155" y="283027"/>
                  <a:pt x="116378" y="277091"/>
                </a:cubicBezTo>
                <a:cubicBezTo>
                  <a:pt x="99685" y="272322"/>
                  <a:pt x="86393" y="271944"/>
                  <a:pt x="72044" y="260465"/>
                </a:cubicBezTo>
                <a:cubicBezTo>
                  <a:pt x="59807" y="250675"/>
                  <a:pt x="36558" y="228286"/>
                  <a:pt x="27709" y="210589"/>
                </a:cubicBezTo>
                <a:cubicBezTo>
                  <a:pt x="25096" y="205364"/>
                  <a:pt x="23704" y="199600"/>
                  <a:pt x="22167" y="193964"/>
                </a:cubicBezTo>
                <a:cubicBezTo>
                  <a:pt x="18159" y="179268"/>
                  <a:pt x="15901" y="164080"/>
                  <a:pt x="11084" y="149629"/>
                </a:cubicBezTo>
                <a:lnTo>
                  <a:pt x="0" y="116378"/>
                </a:lnTo>
                <a:cubicBezTo>
                  <a:pt x="3489" y="91958"/>
                  <a:pt x="-177" y="77763"/>
                  <a:pt x="16626" y="60960"/>
                </a:cubicBezTo>
                <a:cubicBezTo>
                  <a:pt x="29801" y="47785"/>
                  <a:pt x="50035" y="44282"/>
                  <a:pt x="66502" y="38793"/>
                </a:cubicBezTo>
                <a:cubicBezTo>
                  <a:pt x="72044" y="36946"/>
                  <a:pt x="78267" y="36491"/>
                  <a:pt x="83127" y="33251"/>
                </a:cubicBezTo>
                <a:cubicBezTo>
                  <a:pt x="124215" y="5859"/>
                  <a:pt x="103316" y="13697"/>
                  <a:pt x="144087" y="5542"/>
                </a:cubicBezTo>
                <a:cubicBezTo>
                  <a:pt x="183405" y="15372"/>
                  <a:pt x="171602" y="14951"/>
                  <a:pt x="232757" y="5542"/>
                </a:cubicBezTo>
                <a:cubicBezTo>
                  <a:pt x="235339" y="5145"/>
                  <a:pt x="236451" y="1847"/>
                  <a:pt x="238298" y="0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45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656832" y="5321808"/>
            <a:ext cx="2006138" cy="731520"/>
          </a:xfrm>
          <a:custGeom>
            <a:avLst/>
            <a:gdLst>
              <a:gd name="connsiteX0" fmla="*/ 1479666 w 2006138"/>
              <a:gd name="connsiteY0" fmla="*/ 659476 h 681957"/>
              <a:gd name="connsiteX1" fmla="*/ 1640378 w 2006138"/>
              <a:gd name="connsiteY1" fmla="*/ 681644 h 681957"/>
              <a:gd name="connsiteX2" fmla="*/ 1828800 w 2006138"/>
              <a:gd name="connsiteY2" fmla="*/ 670560 h 681957"/>
              <a:gd name="connsiteX3" fmla="*/ 1845426 w 2006138"/>
              <a:gd name="connsiteY3" fmla="*/ 665018 h 681957"/>
              <a:gd name="connsiteX4" fmla="*/ 1878677 w 2006138"/>
              <a:gd name="connsiteY4" fmla="*/ 659476 h 681957"/>
              <a:gd name="connsiteX5" fmla="*/ 1917469 w 2006138"/>
              <a:gd name="connsiteY5" fmla="*/ 648393 h 681957"/>
              <a:gd name="connsiteX6" fmla="*/ 1934095 w 2006138"/>
              <a:gd name="connsiteY6" fmla="*/ 631767 h 681957"/>
              <a:gd name="connsiteX7" fmla="*/ 1967346 w 2006138"/>
              <a:gd name="connsiteY7" fmla="*/ 604058 h 681957"/>
              <a:gd name="connsiteX8" fmla="*/ 1989513 w 2006138"/>
              <a:gd name="connsiteY8" fmla="*/ 570807 h 681957"/>
              <a:gd name="connsiteX9" fmla="*/ 2006138 w 2006138"/>
              <a:gd name="connsiteY9" fmla="*/ 515389 h 681957"/>
              <a:gd name="connsiteX10" fmla="*/ 1989513 w 2006138"/>
              <a:gd name="connsiteY10" fmla="*/ 421178 h 681957"/>
              <a:gd name="connsiteX11" fmla="*/ 1983971 w 2006138"/>
              <a:gd name="connsiteY11" fmla="*/ 404553 h 681957"/>
              <a:gd name="connsiteX12" fmla="*/ 1978429 w 2006138"/>
              <a:gd name="connsiteY12" fmla="*/ 387927 h 681957"/>
              <a:gd name="connsiteX13" fmla="*/ 1967346 w 2006138"/>
              <a:gd name="connsiteY13" fmla="*/ 371302 h 681957"/>
              <a:gd name="connsiteX14" fmla="*/ 1928553 w 2006138"/>
              <a:gd name="connsiteY14" fmla="*/ 338051 h 681957"/>
              <a:gd name="connsiteX15" fmla="*/ 1895302 w 2006138"/>
              <a:gd name="connsiteY15" fmla="*/ 315884 h 681957"/>
              <a:gd name="connsiteX16" fmla="*/ 1878677 w 2006138"/>
              <a:gd name="connsiteY16" fmla="*/ 310342 h 681957"/>
              <a:gd name="connsiteX17" fmla="*/ 1862051 w 2006138"/>
              <a:gd name="connsiteY17" fmla="*/ 299258 h 681957"/>
              <a:gd name="connsiteX18" fmla="*/ 1806633 w 2006138"/>
              <a:gd name="connsiteY18" fmla="*/ 282633 h 681957"/>
              <a:gd name="connsiteX19" fmla="*/ 1767840 w 2006138"/>
              <a:gd name="connsiteY19" fmla="*/ 271549 h 681957"/>
              <a:gd name="connsiteX20" fmla="*/ 1751215 w 2006138"/>
              <a:gd name="connsiteY20" fmla="*/ 260465 h 681957"/>
              <a:gd name="connsiteX21" fmla="*/ 1729047 w 2006138"/>
              <a:gd name="connsiteY21" fmla="*/ 254924 h 681957"/>
              <a:gd name="connsiteX22" fmla="*/ 1651462 w 2006138"/>
              <a:gd name="connsiteY22" fmla="*/ 243840 h 681957"/>
              <a:gd name="connsiteX23" fmla="*/ 1573877 w 2006138"/>
              <a:gd name="connsiteY23" fmla="*/ 249382 h 681957"/>
              <a:gd name="connsiteX24" fmla="*/ 1540626 w 2006138"/>
              <a:gd name="connsiteY24" fmla="*/ 243840 h 681957"/>
              <a:gd name="connsiteX25" fmla="*/ 1485207 w 2006138"/>
              <a:gd name="connsiteY25" fmla="*/ 249382 h 681957"/>
              <a:gd name="connsiteX26" fmla="*/ 1341120 w 2006138"/>
              <a:gd name="connsiteY26" fmla="*/ 254924 h 681957"/>
              <a:gd name="connsiteX27" fmla="*/ 1169324 w 2006138"/>
              <a:gd name="connsiteY27" fmla="*/ 266007 h 681957"/>
              <a:gd name="connsiteX28" fmla="*/ 1064029 w 2006138"/>
              <a:gd name="connsiteY28" fmla="*/ 271549 h 681957"/>
              <a:gd name="connsiteX29" fmla="*/ 997527 w 2006138"/>
              <a:gd name="connsiteY29" fmla="*/ 277091 h 681957"/>
              <a:gd name="connsiteX30" fmla="*/ 814647 w 2006138"/>
              <a:gd name="connsiteY30" fmla="*/ 282633 h 681957"/>
              <a:gd name="connsiteX31" fmla="*/ 703811 w 2006138"/>
              <a:gd name="connsiteY31" fmla="*/ 288174 h 681957"/>
              <a:gd name="connsiteX32" fmla="*/ 532015 w 2006138"/>
              <a:gd name="connsiteY32" fmla="*/ 299258 h 681957"/>
              <a:gd name="connsiteX33" fmla="*/ 326967 w 2006138"/>
              <a:gd name="connsiteY33" fmla="*/ 304800 h 681957"/>
              <a:gd name="connsiteX34" fmla="*/ 155171 w 2006138"/>
              <a:gd name="connsiteY34" fmla="*/ 288174 h 681957"/>
              <a:gd name="connsiteX35" fmla="*/ 116378 w 2006138"/>
              <a:gd name="connsiteY35" fmla="*/ 277091 h 681957"/>
              <a:gd name="connsiteX36" fmla="*/ 72044 w 2006138"/>
              <a:gd name="connsiteY36" fmla="*/ 260465 h 681957"/>
              <a:gd name="connsiteX37" fmla="*/ 27709 w 2006138"/>
              <a:gd name="connsiteY37" fmla="*/ 210589 h 681957"/>
              <a:gd name="connsiteX38" fmla="*/ 22167 w 2006138"/>
              <a:gd name="connsiteY38" fmla="*/ 193964 h 681957"/>
              <a:gd name="connsiteX39" fmla="*/ 11084 w 2006138"/>
              <a:gd name="connsiteY39" fmla="*/ 149629 h 681957"/>
              <a:gd name="connsiteX40" fmla="*/ 0 w 2006138"/>
              <a:gd name="connsiteY40" fmla="*/ 116378 h 681957"/>
              <a:gd name="connsiteX41" fmla="*/ 16626 w 2006138"/>
              <a:gd name="connsiteY41" fmla="*/ 60960 h 681957"/>
              <a:gd name="connsiteX42" fmla="*/ 66502 w 2006138"/>
              <a:gd name="connsiteY42" fmla="*/ 38793 h 681957"/>
              <a:gd name="connsiteX43" fmla="*/ 83127 w 2006138"/>
              <a:gd name="connsiteY43" fmla="*/ 33251 h 681957"/>
              <a:gd name="connsiteX44" fmla="*/ 144087 w 2006138"/>
              <a:gd name="connsiteY44" fmla="*/ 5542 h 681957"/>
              <a:gd name="connsiteX45" fmla="*/ 232757 w 2006138"/>
              <a:gd name="connsiteY45" fmla="*/ 5542 h 681957"/>
              <a:gd name="connsiteX46" fmla="*/ 238298 w 2006138"/>
              <a:gd name="connsiteY46" fmla="*/ 0 h 6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138" h="681957">
                <a:moveTo>
                  <a:pt x="1479666" y="659476"/>
                </a:moveTo>
                <a:cubicBezTo>
                  <a:pt x="1533237" y="666865"/>
                  <a:pt x="1586327" y="679928"/>
                  <a:pt x="1640378" y="681644"/>
                </a:cubicBezTo>
                <a:cubicBezTo>
                  <a:pt x="1703262" y="683640"/>
                  <a:pt x="1766090" y="675645"/>
                  <a:pt x="1828800" y="670560"/>
                </a:cubicBezTo>
                <a:cubicBezTo>
                  <a:pt x="1834623" y="670088"/>
                  <a:pt x="1839723" y="666285"/>
                  <a:pt x="1845426" y="665018"/>
                </a:cubicBezTo>
                <a:cubicBezTo>
                  <a:pt x="1856395" y="662580"/>
                  <a:pt x="1867659" y="661680"/>
                  <a:pt x="1878677" y="659476"/>
                </a:cubicBezTo>
                <a:cubicBezTo>
                  <a:pt x="1896069" y="655998"/>
                  <a:pt x="1901627" y="653673"/>
                  <a:pt x="1917469" y="648393"/>
                </a:cubicBezTo>
                <a:cubicBezTo>
                  <a:pt x="1923011" y="642851"/>
                  <a:pt x="1928074" y="636784"/>
                  <a:pt x="1934095" y="631767"/>
                </a:cubicBezTo>
                <a:cubicBezTo>
                  <a:pt x="1980389" y="593189"/>
                  <a:pt x="1918771" y="652633"/>
                  <a:pt x="1967346" y="604058"/>
                </a:cubicBezTo>
                <a:cubicBezTo>
                  <a:pt x="1985675" y="549066"/>
                  <a:pt x="1954924" y="633066"/>
                  <a:pt x="1989513" y="570807"/>
                </a:cubicBezTo>
                <a:cubicBezTo>
                  <a:pt x="1995648" y="559764"/>
                  <a:pt x="2002560" y="529703"/>
                  <a:pt x="2006138" y="515389"/>
                </a:cubicBezTo>
                <a:cubicBezTo>
                  <a:pt x="1999540" y="442795"/>
                  <a:pt x="2007049" y="473785"/>
                  <a:pt x="1989513" y="421178"/>
                </a:cubicBezTo>
                <a:lnTo>
                  <a:pt x="1983971" y="404553"/>
                </a:lnTo>
                <a:cubicBezTo>
                  <a:pt x="1982124" y="399011"/>
                  <a:pt x="1981669" y="392788"/>
                  <a:pt x="1978429" y="387927"/>
                </a:cubicBezTo>
                <a:cubicBezTo>
                  <a:pt x="1974735" y="382385"/>
                  <a:pt x="1971610" y="376419"/>
                  <a:pt x="1967346" y="371302"/>
                </a:cubicBezTo>
                <a:cubicBezTo>
                  <a:pt x="1955865" y="357524"/>
                  <a:pt x="1943231" y="348325"/>
                  <a:pt x="1928553" y="338051"/>
                </a:cubicBezTo>
                <a:cubicBezTo>
                  <a:pt x="1917640" y="330412"/>
                  <a:pt x="1907939" y="320097"/>
                  <a:pt x="1895302" y="315884"/>
                </a:cubicBezTo>
                <a:cubicBezTo>
                  <a:pt x="1889760" y="314037"/>
                  <a:pt x="1883902" y="312954"/>
                  <a:pt x="1878677" y="310342"/>
                </a:cubicBezTo>
                <a:cubicBezTo>
                  <a:pt x="1872720" y="307363"/>
                  <a:pt x="1868138" y="301963"/>
                  <a:pt x="1862051" y="299258"/>
                </a:cubicBezTo>
                <a:cubicBezTo>
                  <a:pt x="1838337" y="288718"/>
                  <a:pt x="1829207" y="289082"/>
                  <a:pt x="1806633" y="282633"/>
                </a:cubicBezTo>
                <a:cubicBezTo>
                  <a:pt x="1750941" y="266722"/>
                  <a:pt x="1837188" y="288887"/>
                  <a:pt x="1767840" y="271549"/>
                </a:cubicBezTo>
                <a:cubicBezTo>
                  <a:pt x="1762298" y="267854"/>
                  <a:pt x="1757337" y="263089"/>
                  <a:pt x="1751215" y="260465"/>
                </a:cubicBezTo>
                <a:cubicBezTo>
                  <a:pt x="1744214" y="257465"/>
                  <a:pt x="1736482" y="256576"/>
                  <a:pt x="1729047" y="254924"/>
                </a:cubicBezTo>
                <a:cubicBezTo>
                  <a:pt x="1693750" y="247081"/>
                  <a:pt x="1695045" y="248683"/>
                  <a:pt x="1651462" y="243840"/>
                </a:cubicBezTo>
                <a:cubicBezTo>
                  <a:pt x="1625600" y="245687"/>
                  <a:pt x="1599805" y="249382"/>
                  <a:pt x="1573877" y="249382"/>
                </a:cubicBezTo>
                <a:cubicBezTo>
                  <a:pt x="1562640" y="249382"/>
                  <a:pt x="1551863" y="243840"/>
                  <a:pt x="1540626" y="243840"/>
                </a:cubicBezTo>
                <a:cubicBezTo>
                  <a:pt x="1522061" y="243840"/>
                  <a:pt x="1503744" y="248352"/>
                  <a:pt x="1485207" y="249382"/>
                </a:cubicBezTo>
                <a:cubicBezTo>
                  <a:pt x="1437216" y="252048"/>
                  <a:pt x="1389149" y="253077"/>
                  <a:pt x="1341120" y="254924"/>
                </a:cubicBezTo>
                <a:cubicBezTo>
                  <a:pt x="1256237" y="267048"/>
                  <a:pt x="1322724" y="258872"/>
                  <a:pt x="1169324" y="266007"/>
                </a:cubicBezTo>
                <a:lnTo>
                  <a:pt x="1064029" y="271549"/>
                </a:lnTo>
                <a:cubicBezTo>
                  <a:pt x="1041831" y="272981"/>
                  <a:pt x="1019749" y="276103"/>
                  <a:pt x="997527" y="277091"/>
                </a:cubicBezTo>
                <a:cubicBezTo>
                  <a:pt x="936599" y="279799"/>
                  <a:pt x="875592" y="280333"/>
                  <a:pt x="814647" y="282633"/>
                </a:cubicBezTo>
                <a:cubicBezTo>
                  <a:pt x="777682" y="284028"/>
                  <a:pt x="740739" y="286002"/>
                  <a:pt x="703811" y="288174"/>
                </a:cubicBezTo>
                <a:cubicBezTo>
                  <a:pt x="630767" y="292470"/>
                  <a:pt x="608528" y="296424"/>
                  <a:pt x="532015" y="299258"/>
                </a:cubicBezTo>
                <a:cubicBezTo>
                  <a:pt x="463688" y="301789"/>
                  <a:pt x="395316" y="302953"/>
                  <a:pt x="326967" y="304800"/>
                </a:cubicBezTo>
                <a:cubicBezTo>
                  <a:pt x="292529" y="301930"/>
                  <a:pt x="205243" y="297277"/>
                  <a:pt x="155171" y="288174"/>
                </a:cubicBezTo>
                <a:cubicBezTo>
                  <a:pt x="131345" y="283842"/>
                  <a:pt x="137155" y="283027"/>
                  <a:pt x="116378" y="277091"/>
                </a:cubicBezTo>
                <a:cubicBezTo>
                  <a:pt x="99685" y="272322"/>
                  <a:pt x="86393" y="271944"/>
                  <a:pt x="72044" y="260465"/>
                </a:cubicBezTo>
                <a:cubicBezTo>
                  <a:pt x="59807" y="250675"/>
                  <a:pt x="36558" y="228286"/>
                  <a:pt x="27709" y="210589"/>
                </a:cubicBezTo>
                <a:cubicBezTo>
                  <a:pt x="25096" y="205364"/>
                  <a:pt x="23704" y="199600"/>
                  <a:pt x="22167" y="193964"/>
                </a:cubicBezTo>
                <a:cubicBezTo>
                  <a:pt x="18159" y="179268"/>
                  <a:pt x="15901" y="164080"/>
                  <a:pt x="11084" y="149629"/>
                </a:cubicBezTo>
                <a:lnTo>
                  <a:pt x="0" y="116378"/>
                </a:lnTo>
                <a:cubicBezTo>
                  <a:pt x="3489" y="91958"/>
                  <a:pt x="-177" y="77763"/>
                  <a:pt x="16626" y="60960"/>
                </a:cubicBezTo>
                <a:cubicBezTo>
                  <a:pt x="29801" y="47785"/>
                  <a:pt x="50035" y="44282"/>
                  <a:pt x="66502" y="38793"/>
                </a:cubicBezTo>
                <a:cubicBezTo>
                  <a:pt x="72044" y="36946"/>
                  <a:pt x="78267" y="36491"/>
                  <a:pt x="83127" y="33251"/>
                </a:cubicBezTo>
                <a:cubicBezTo>
                  <a:pt x="124215" y="5859"/>
                  <a:pt x="103316" y="13697"/>
                  <a:pt x="144087" y="5542"/>
                </a:cubicBezTo>
                <a:cubicBezTo>
                  <a:pt x="183405" y="15372"/>
                  <a:pt x="171602" y="14951"/>
                  <a:pt x="232757" y="5542"/>
                </a:cubicBezTo>
                <a:cubicBezTo>
                  <a:pt x="235339" y="5145"/>
                  <a:pt x="236451" y="1847"/>
                  <a:pt x="238298" y="0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44640" y="1817716"/>
            <a:ext cx="2305396" cy="4610793"/>
          </a:xfrm>
          <a:custGeom>
            <a:avLst/>
            <a:gdLst>
              <a:gd name="connsiteX0" fmla="*/ 1136073 w 2305396"/>
              <a:gd name="connsiteY0" fmla="*/ 27709 h 4610793"/>
              <a:gd name="connsiteX1" fmla="*/ 1457498 w 2305396"/>
              <a:gd name="connsiteY1" fmla="*/ 0 h 4610793"/>
              <a:gd name="connsiteX2" fmla="*/ 1740131 w 2305396"/>
              <a:gd name="connsiteY2" fmla="*/ 5542 h 4610793"/>
              <a:gd name="connsiteX3" fmla="*/ 1767840 w 2305396"/>
              <a:gd name="connsiteY3" fmla="*/ 11084 h 4610793"/>
              <a:gd name="connsiteX4" fmla="*/ 2000596 w 2305396"/>
              <a:gd name="connsiteY4" fmla="*/ 22168 h 4610793"/>
              <a:gd name="connsiteX5" fmla="*/ 2017222 w 2305396"/>
              <a:gd name="connsiteY5" fmla="*/ 33251 h 4610793"/>
              <a:gd name="connsiteX6" fmla="*/ 2033847 w 2305396"/>
              <a:gd name="connsiteY6" fmla="*/ 38793 h 4610793"/>
              <a:gd name="connsiteX7" fmla="*/ 2056015 w 2305396"/>
              <a:gd name="connsiteY7" fmla="*/ 55419 h 4610793"/>
              <a:gd name="connsiteX8" fmla="*/ 2072640 w 2305396"/>
              <a:gd name="connsiteY8" fmla="*/ 66502 h 4610793"/>
              <a:gd name="connsiteX9" fmla="*/ 2089265 w 2305396"/>
              <a:gd name="connsiteY9" fmla="*/ 83128 h 4610793"/>
              <a:gd name="connsiteX10" fmla="*/ 2111433 w 2305396"/>
              <a:gd name="connsiteY10" fmla="*/ 94211 h 4610793"/>
              <a:gd name="connsiteX11" fmla="*/ 2144684 w 2305396"/>
              <a:gd name="connsiteY11" fmla="*/ 121920 h 4610793"/>
              <a:gd name="connsiteX12" fmla="*/ 2172393 w 2305396"/>
              <a:gd name="connsiteY12" fmla="*/ 155171 h 4610793"/>
              <a:gd name="connsiteX13" fmla="*/ 2189018 w 2305396"/>
              <a:gd name="connsiteY13" fmla="*/ 171797 h 4610793"/>
              <a:gd name="connsiteX14" fmla="*/ 2194560 w 2305396"/>
              <a:gd name="connsiteY14" fmla="*/ 193964 h 4610793"/>
              <a:gd name="connsiteX15" fmla="*/ 2222269 w 2305396"/>
              <a:gd name="connsiteY15" fmla="*/ 243840 h 4610793"/>
              <a:gd name="connsiteX16" fmla="*/ 2227811 w 2305396"/>
              <a:gd name="connsiteY16" fmla="*/ 260466 h 4610793"/>
              <a:gd name="connsiteX17" fmla="*/ 2249978 w 2305396"/>
              <a:gd name="connsiteY17" fmla="*/ 304800 h 4610793"/>
              <a:gd name="connsiteX18" fmla="*/ 2272145 w 2305396"/>
              <a:gd name="connsiteY18" fmla="*/ 404553 h 4610793"/>
              <a:gd name="connsiteX19" fmla="*/ 2277687 w 2305396"/>
              <a:gd name="connsiteY19" fmla="*/ 432262 h 4610793"/>
              <a:gd name="connsiteX20" fmla="*/ 2283229 w 2305396"/>
              <a:gd name="connsiteY20" fmla="*/ 476597 h 4610793"/>
              <a:gd name="connsiteX21" fmla="*/ 2299855 w 2305396"/>
              <a:gd name="connsiteY21" fmla="*/ 687186 h 4610793"/>
              <a:gd name="connsiteX22" fmla="*/ 2305396 w 2305396"/>
              <a:gd name="connsiteY22" fmla="*/ 931026 h 4610793"/>
              <a:gd name="connsiteX23" fmla="*/ 2294313 w 2305396"/>
              <a:gd name="connsiteY23" fmla="*/ 1463040 h 4610793"/>
              <a:gd name="connsiteX24" fmla="*/ 2283229 w 2305396"/>
              <a:gd name="connsiteY24" fmla="*/ 1584960 h 4610793"/>
              <a:gd name="connsiteX25" fmla="*/ 2272145 w 2305396"/>
              <a:gd name="connsiteY25" fmla="*/ 1745673 h 4610793"/>
              <a:gd name="connsiteX26" fmla="*/ 2266604 w 2305396"/>
              <a:gd name="connsiteY26" fmla="*/ 1873135 h 4610793"/>
              <a:gd name="connsiteX27" fmla="*/ 2261062 w 2305396"/>
              <a:gd name="connsiteY27" fmla="*/ 1900844 h 4610793"/>
              <a:gd name="connsiteX28" fmla="*/ 2255520 w 2305396"/>
              <a:gd name="connsiteY28" fmla="*/ 1939637 h 4610793"/>
              <a:gd name="connsiteX29" fmla="*/ 2244436 w 2305396"/>
              <a:gd name="connsiteY29" fmla="*/ 2100349 h 4610793"/>
              <a:gd name="connsiteX30" fmla="*/ 2238895 w 2305396"/>
              <a:gd name="connsiteY30" fmla="*/ 2139142 h 4610793"/>
              <a:gd name="connsiteX31" fmla="*/ 2233353 w 2305396"/>
              <a:gd name="connsiteY31" fmla="*/ 2399608 h 4610793"/>
              <a:gd name="connsiteX32" fmla="*/ 2238895 w 2305396"/>
              <a:gd name="connsiteY32" fmla="*/ 2421775 h 4610793"/>
              <a:gd name="connsiteX33" fmla="*/ 2233353 w 2305396"/>
              <a:gd name="connsiteY33" fmla="*/ 2499360 h 4610793"/>
              <a:gd name="connsiteX34" fmla="*/ 2244436 w 2305396"/>
              <a:gd name="connsiteY34" fmla="*/ 2549237 h 4610793"/>
              <a:gd name="connsiteX35" fmla="*/ 2233353 w 2305396"/>
              <a:gd name="connsiteY35" fmla="*/ 2815244 h 4610793"/>
              <a:gd name="connsiteX36" fmla="*/ 2238895 w 2305396"/>
              <a:gd name="connsiteY36" fmla="*/ 2887288 h 4610793"/>
              <a:gd name="connsiteX37" fmla="*/ 2238895 w 2305396"/>
              <a:gd name="connsiteY37" fmla="*/ 3097877 h 4610793"/>
              <a:gd name="connsiteX38" fmla="*/ 2233353 w 2305396"/>
              <a:gd name="connsiteY38" fmla="*/ 3142211 h 4610793"/>
              <a:gd name="connsiteX39" fmla="*/ 2227811 w 2305396"/>
              <a:gd name="connsiteY39" fmla="*/ 3175462 h 4610793"/>
              <a:gd name="connsiteX40" fmla="*/ 2233353 w 2305396"/>
              <a:gd name="connsiteY40" fmla="*/ 3230880 h 4610793"/>
              <a:gd name="connsiteX41" fmla="*/ 2222269 w 2305396"/>
              <a:gd name="connsiteY41" fmla="*/ 3391593 h 4610793"/>
              <a:gd name="connsiteX42" fmla="*/ 2216727 w 2305396"/>
              <a:gd name="connsiteY42" fmla="*/ 3469179 h 4610793"/>
              <a:gd name="connsiteX43" fmla="*/ 2222269 w 2305396"/>
              <a:gd name="connsiteY43" fmla="*/ 3762895 h 4610793"/>
              <a:gd name="connsiteX44" fmla="*/ 2216727 w 2305396"/>
              <a:gd name="connsiteY44" fmla="*/ 3934691 h 4610793"/>
              <a:gd name="connsiteX45" fmla="*/ 2205644 w 2305396"/>
              <a:gd name="connsiteY45" fmla="*/ 4084320 h 4610793"/>
              <a:gd name="connsiteX46" fmla="*/ 2200102 w 2305396"/>
              <a:gd name="connsiteY46" fmla="*/ 4128655 h 4610793"/>
              <a:gd name="connsiteX47" fmla="*/ 2194560 w 2305396"/>
              <a:gd name="connsiteY47" fmla="*/ 4145280 h 4610793"/>
              <a:gd name="connsiteX48" fmla="*/ 2183476 w 2305396"/>
              <a:gd name="connsiteY48" fmla="*/ 4200699 h 4610793"/>
              <a:gd name="connsiteX49" fmla="*/ 2161309 w 2305396"/>
              <a:gd name="connsiteY49" fmla="*/ 4267200 h 4610793"/>
              <a:gd name="connsiteX50" fmla="*/ 2155767 w 2305396"/>
              <a:gd name="connsiteY50" fmla="*/ 4283826 h 4610793"/>
              <a:gd name="connsiteX51" fmla="*/ 2133600 w 2305396"/>
              <a:gd name="connsiteY51" fmla="*/ 4322619 h 4610793"/>
              <a:gd name="connsiteX52" fmla="*/ 2128058 w 2305396"/>
              <a:gd name="connsiteY52" fmla="*/ 4339244 h 4610793"/>
              <a:gd name="connsiteX53" fmla="*/ 2094807 w 2305396"/>
              <a:gd name="connsiteY53" fmla="*/ 4394662 h 4610793"/>
              <a:gd name="connsiteX54" fmla="*/ 2083724 w 2305396"/>
              <a:gd name="connsiteY54" fmla="*/ 4411288 h 4610793"/>
              <a:gd name="connsiteX55" fmla="*/ 2067098 w 2305396"/>
              <a:gd name="connsiteY55" fmla="*/ 4422371 h 4610793"/>
              <a:gd name="connsiteX56" fmla="*/ 2056015 w 2305396"/>
              <a:gd name="connsiteY56" fmla="*/ 4438997 h 4610793"/>
              <a:gd name="connsiteX57" fmla="*/ 2017222 w 2305396"/>
              <a:gd name="connsiteY57" fmla="*/ 4472248 h 4610793"/>
              <a:gd name="connsiteX58" fmla="*/ 2000596 w 2305396"/>
              <a:gd name="connsiteY58" fmla="*/ 4483331 h 4610793"/>
              <a:gd name="connsiteX59" fmla="*/ 1983971 w 2305396"/>
              <a:gd name="connsiteY59" fmla="*/ 4488873 h 4610793"/>
              <a:gd name="connsiteX60" fmla="*/ 1967345 w 2305396"/>
              <a:gd name="connsiteY60" fmla="*/ 4499957 h 4610793"/>
              <a:gd name="connsiteX61" fmla="*/ 1950720 w 2305396"/>
              <a:gd name="connsiteY61" fmla="*/ 4505499 h 4610793"/>
              <a:gd name="connsiteX62" fmla="*/ 1934095 w 2305396"/>
              <a:gd name="connsiteY62" fmla="*/ 4516582 h 4610793"/>
              <a:gd name="connsiteX63" fmla="*/ 1911927 w 2305396"/>
              <a:gd name="connsiteY63" fmla="*/ 4522124 h 4610793"/>
              <a:gd name="connsiteX64" fmla="*/ 1895302 w 2305396"/>
              <a:gd name="connsiteY64" fmla="*/ 4527666 h 4610793"/>
              <a:gd name="connsiteX65" fmla="*/ 1867593 w 2305396"/>
              <a:gd name="connsiteY65" fmla="*/ 4538749 h 4610793"/>
              <a:gd name="connsiteX66" fmla="*/ 1845425 w 2305396"/>
              <a:gd name="connsiteY66" fmla="*/ 4549833 h 4610793"/>
              <a:gd name="connsiteX67" fmla="*/ 1812175 w 2305396"/>
              <a:gd name="connsiteY67" fmla="*/ 4560917 h 4610793"/>
              <a:gd name="connsiteX68" fmla="*/ 1790007 w 2305396"/>
              <a:gd name="connsiteY68" fmla="*/ 4572000 h 4610793"/>
              <a:gd name="connsiteX69" fmla="*/ 1740131 w 2305396"/>
              <a:gd name="connsiteY69" fmla="*/ 4583084 h 4610793"/>
              <a:gd name="connsiteX70" fmla="*/ 1684713 w 2305396"/>
              <a:gd name="connsiteY70" fmla="*/ 4599709 h 4610793"/>
              <a:gd name="connsiteX71" fmla="*/ 1584960 w 2305396"/>
              <a:gd name="connsiteY71" fmla="*/ 4610793 h 4610793"/>
              <a:gd name="connsiteX72" fmla="*/ 1285702 w 2305396"/>
              <a:gd name="connsiteY72" fmla="*/ 4599709 h 4610793"/>
              <a:gd name="connsiteX73" fmla="*/ 1052945 w 2305396"/>
              <a:gd name="connsiteY73" fmla="*/ 4588626 h 4610793"/>
              <a:gd name="connsiteX74" fmla="*/ 958735 w 2305396"/>
              <a:gd name="connsiteY74" fmla="*/ 4577542 h 4610793"/>
              <a:gd name="connsiteX75" fmla="*/ 903316 w 2305396"/>
              <a:gd name="connsiteY75" fmla="*/ 4583084 h 4610793"/>
              <a:gd name="connsiteX76" fmla="*/ 870065 w 2305396"/>
              <a:gd name="connsiteY76" fmla="*/ 4572000 h 4610793"/>
              <a:gd name="connsiteX77" fmla="*/ 825731 w 2305396"/>
              <a:gd name="connsiteY77" fmla="*/ 4555375 h 4610793"/>
              <a:gd name="connsiteX78" fmla="*/ 770313 w 2305396"/>
              <a:gd name="connsiteY78" fmla="*/ 4560917 h 4610793"/>
              <a:gd name="connsiteX79" fmla="*/ 676102 w 2305396"/>
              <a:gd name="connsiteY79" fmla="*/ 4572000 h 4610793"/>
              <a:gd name="connsiteX80" fmla="*/ 620684 w 2305396"/>
              <a:gd name="connsiteY80" fmla="*/ 4577542 h 4610793"/>
              <a:gd name="connsiteX81" fmla="*/ 570807 w 2305396"/>
              <a:gd name="connsiteY81" fmla="*/ 4583084 h 4610793"/>
              <a:gd name="connsiteX82" fmla="*/ 548640 w 2305396"/>
              <a:gd name="connsiteY82" fmla="*/ 4577542 h 4610793"/>
              <a:gd name="connsiteX83" fmla="*/ 520931 w 2305396"/>
              <a:gd name="connsiteY83" fmla="*/ 4583084 h 4610793"/>
              <a:gd name="connsiteX84" fmla="*/ 487680 w 2305396"/>
              <a:gd name="connsiteY84" fmla="*/ 4588626 h 4610793"/>
              <a:gd name="connsiteX85" fmla="*/ 432262 w 2305396"/>
              <a:gd name="connsiteY85" fmla="*/ 4599709 h 4610793"/>
              <a:gd name="connsiteX86" fmla="*/ 282633 w 2305396"/>
              <a:gd name="connsiteY86" fmla="*/ 4588626 h 4610793"/>
              <a:gd name="connsiteX87" fmla="*/ 266007 w 2305396"/>
              <a:gd name="connsiteY87" fmla="*/ 4583084 h 4610793"/>
              <a:gd name="connsiteX88" fmla="*/ 238298 w 2305396"/>
              <a:gd name="connsiteY88" fmla="*/ 4577542 h 4610793"/>
              <a:gd name="connsiteX89" fmla="*/ 221673 w 2305396"/>
              <a:gd name="connsiteY89" fmla="*/ 4566459 h 4610793"/>
              <a:gd name="connsiteX90" fmla="*/ 160713 w 2305396"/>
              <a:gd name="connsiteY90" fmla="*/ 4549833 h 4610793"/>
              <a:gd name="connsiteX91" fmla="*/ 138545 w 2305396"/>
              <a:gd name="connsiteY91" fmla="*/ 4538749 h 4610793"/>
              <a:gd name="connsiteX92" fmla="*/ 99753 w 2305396"/>
              <a:gd name="connsiteY92" fmla="*/ 4527666 h 4610793"/>
              <a:gd name="connsiteX93" fmla="*/ 11084 w 2305396"/>
              <a:gd name="connsiteY93" fmla="*/ 4455622 h 4610793"/>
              <a:gd name="connsiteX94" fmla="*/ 0 w 2305396"/>
              <a:gd name="connsiteY94" fmla="*/ 4433455 h 4610793"/>
              <a:gd name="connsiteX95" fmla="*/ 16625 w 2305396"/>
              <a:gd name="connsiteY95" fmla="*/ 4344786 h 4610793"/>
              <a:gd name="connsiteX96" fmla="*/ 44335 w 2305396"/>
              <a:gd name="connsiteY96" fmla="*/ 4317077 h 4610793"/>
              <a:gd name="connsiteX97" fmla="*/ 77585 w 2305396"/>
              <a:gd name="connsiteY97" fmla="*/ 4300451 h 4610793"/>
              <a:gd name="connsiteX98" fmla="*/ 193964 w 2305396"/>
              <a:gd name="connsiteY98" fmla="*/ 4311535 h 4610793"/>
              <a:gd name="connsiteX99" fmla="*/ 216131 w 2305396"/>
              <a:gd name="connsiteY99" fmla="*/ 4305993 h 461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05396" h="4610793">
                <a:moveTo>
                  <a:pt x="1136073" y="27709"/>
                </a:moveTo>
                <a:cubicBezTo>
                  <a:pt x="1216661" y="19373"/>
                  <a:pt x="1376201" y="1016"/>
                  <a:pt x="1457498" y="0"/>
                </a:cubicBezTo>
                <a:lnTo>
                  <a:pt x="1740131" y="5542"/>
                </a:lnTo>
                <a:cubicBezTo>
                  <a:pt x="1749367" y="7389"/>
                  <a:pt x="1758431" y="10646"/>
                  <a:pt x="1767840" y="11084"/>
                </a:cubicBezTo>
                <a:cubicBezTo>
                  <a:pt x="2007699" y="22241"/>
                  <a:pt x="1907956" y="-993"/>
                  <a:pt x="2000596" y="22168"/>
                </a:cubicBezTo>
                <a:cubicBezTo>
                  <a:pt x="2006138" y="25862"/>
                  <a:pt x="2011265" y="30272"/>
                  <a:pt x="2017222" y="33251"/>
                </a:cubicBezTo>
                <a:cubicBezTo>
                  <a:pt x="2022447" y="35863"/>
                  <a:pt x="2028775" y="35895"/>
                  <a:pt x="2033847" y="38793"/>
                </a:cubicBezTo>
                <a:cubicBezTo>
                  <a:pt x="2041867" y="43376"/>
                  <a:pt x="2048499" y="50050"/>
                  <a:pt x="2056015" y="55419"/>
                </a:cubicBezTo>
                <a:cubicBezTo>
                  <a:pt x="2061435" y="59290"/>
                  <a:pt x="2067524" y="62238"/>
                  <a:pt x="2072640" y="66502"/>
                </a:cubicBezTo>
                <a:cubicBezTo>
                  <a:pt x="2078661" y="71519"/>
                  <a:pt x="2082887" y="78573"/>
                  <a:pt x="2089265" y="83128"/>
                </a:cubicBezTo>
                <a:cubicBezTo>
                  <a:pt x="2095988" y="87930"/>
                  <a:pt x="2104665" y="89474"/>
                  <a:pt x="2111433" y="94211"/>
                </a:cubicBezTo>
                <a:cubicBezTo>
                  <a:pt x="2123253" y="102485"/>
                  <a:pt x="2133901" y="112335"/>
                  <a:pt x="2144684" y="121920"/>
                </a:cubicBezTo>
                <a:cubicBezTo>
                  <a:pt x="2175900" y="149668"/>
                  <a:pt x="2148563" y="126575"/>
                  <a:pt x="2172393" y="155171"/>
                </a:cubicBezTo>
                <a:cubicBezTo>
                  <a:pt x="2177410" y="161192"/>
                  <a:pt x="2183476" y="166255"/>
                  <a:pt x="2189018" y="171797"/>
                </a:cubicBezTo>
                <a:cubicBezTo>
                  <a:pt x="2190865" y="179186"/>
                  <a:pt x="2191886" y="186833"/>
                  <a:pt x="2194560" y="193964"/>
                </a:cubicBezTo>
                <a:cubicBezTo>
                  <a:pt x="2202564" y="215308"/>
                  <a:pt x="2211690" y="222682"/>
                  <a:pt x="2222269" y="243840"/>
                </a:cubicBezTo>
                <a:cubicBezTo>
                  <a:pt x="2224881" y="249065"/>
                  <a:pt x="2225199" y="255241"/>
                  <a:pt x="2227811" y="260466"/>
                </a:cubicBezTo>
                <a:cubicBezTo>
                  <a:pt x="2241414" y="287673"/>
                  <a:pt x="2244298" y="280945"/>
                  <a:pt x="2249978" y="304800"/>
                </a:cubicBezTo>
                <a:cubicBezTo>
                  <a:pt x="2257867" y="337936"/>
                  <a:pt x="2264909" y="371268"/>
                  <a:pt x="2272145" y="404553"/>
                </a:cubicBezTo>
                <a:cubicBezTo>
                  <a:pt x="2274146" y="413757"/>
                  <a:pt x="2276255" y="422952"/>
                  <a:pt x="2277687" y="432262"/>
                </a:cubicBezTo>
                <a:cubicBezTo>
                  <a:pt x="2279952" y="446982"/>
                  <a:pt x="2281747" y="461778"/>
                  <a:pt x="2283229" y="476597"/>
                </a:cubicBezTo>
                <a:cubicBezTo>
                  <a:pt x="2294700" y="591304"/>
                  <a:pt x="2293432" y="584426"/>
                  <a:pt x="2299855" y="687186"/>
                </a:cubicBezTo>
                <a:cubicBezTo>
                  <a:pt x="2301702" y="768466"/>
                  <a:pt x="2305396" y="849725"/>
                  <a:pt x="2305396" y="931026"/>
                </a:cubicBezTo>
                <a:cubicBezTo>
                  <a:pt x="2305396" y="1007425"/>
                  <a:pt x="2299285" y="1343710"/>
                  <a:pt x="2294313" y="1463040"/>
                </a:cubicBezTo>
                <a:cubicBezTo>
                  <a:pt x="2290291" y="1559556"/>
                  <a:pt x="2289484" y="1505733"/>
                  <a:pt x="2283229" y="1584960"/>
                </a:cubicBezTo>
                <a:cubicBezTo>
                  <a:pt x="2279003" y="1638492"/>
                  <a:pt x="2274477" y="1692025"/>
                  <a:pt x="2272145" y="1745673"/>
                </a:cubicBezTo>
                <a:cubicBezTo>
                  <a:pt x="2270298" y="1788160"/>
                  <a:pt x="2269634" y="1830716"/>
                  <a:pt x="2266604" y="1873135"/>
                </a:cubicBezTo>
                <a:cubicBezTo>
                  <a:pt x="2265933" y="1882530"/>
                  <a:pt x="2262611" y="1891553"/>
                  <a:pt x="2261062" y="1900844"/>
                </a:cubicBezTo>
                <a:cubicBezTo>
                  <a:pt x="2258915" y="1913729"/>
                  <a:pt x="2256887" y="1926646"/>
                  <a:pt x="2255520" y="1939637"/>
                </a:cubicBezTo>
                <a:cubicBezTo>
                  <a:pt x="2245838" y="2031615"/>
                  <a:pt x="2253445" y="1992239"/>
                  <a:pt x="2244436" y="2100349"/>
                </a:cubicBezTo>
                <a:cubicBezTo>
                  <a:pt x="2243351" y="2113366"/>
                  <a:pt x="2240742" y="2126211"/>
                  <a:pt x="2238895" y="2139142"/>
                </a:cubicBezTo>
                <a:cubicBezTo>
                  <a:pt x="2237048" y="2225964"/>
                  <a:pt x="2233353" y="2312766"/>
                  <a:pt x="2233353" y="2399608"/>
                </a:cubicBezTo>
                <a:cubicBezTo>
                  <a:pt x="2233353" y="2407224"/>
                  <a:pt x="2238895" y="2414159"/>
                  <a:pt x="2238895" y="2421775"/>
                </a:cubicBezTo>
                <a:cubicBezTo>
                  <a:pt x="2238895" y="2447703"/>
                  <a:pt x="2235200" y="2473498"/>
                  <a:pt x="2233353" y="2499360"/>
                </a:cubicBezTo>
                <a:cubicBezTo>
                  <a:pt x="2239068" y="2516506"/>
                  <a:pt x="2244436" y="2529727"/>
                  <a:pt x="2244436" y="2549237"/>
                </a:cubicBezTo>
                <a:cubicBezTo>
                  <a:pt x="2244436" y="2718093"/>
                  <a:pt x="2244288" y="2705893"/>
                  <a:pt x="2233353" y="2815244"/>
                </a:cubicBezTo>
                <a:cubicBezTo>
                  <a:pt x="2235200" y="2839259"/>
                  <a:pt x="2238895" y="2863202"/>
                  <a:pt x="2238895" y="2887288"/>
                </a:cubicBezTo>
                <a:cubicBezTo>
                  <a:pt x="2238895" y="3104217"/>
                  <a:pt x="2212384" y="3018343"/>
                  <a:pt x="2238895" y="3097877"/>
                </a:cubicBezTo>
                <a:cubicBezTo>
                  <a:pt x="2237048" y="3112655"/>
                  <a:pt x="2235459" y="3127468"/>
                  <a:pt x="2233353" y="3142211"/>
                </a:cubicBezTo>
                <a:cubicBezTo>
                  <a:pt x="2231764" y="3153335"/>
                  <a:pt x="2227811" y="3164225"/>
                  <a:pt x="2227811" y="3175462"/>
                </a:cubicBezTo>
                <a:cubicBezTo>
                  <a:pt x="2227811" y="3194027"/>
                  <a:pt x="2231506" y="3212407"/>
                  <a:pt x="2233353" y="3230880"/>
                </a:cubicBezTo>
                <a:cubicBezTo>
                  <a:pt x="2218659" y="3304350"/>
                  <a:pt x="2230322" y="3238582"/>
                  <a:pt x="2222269" y="3391593"/>
                </a:cubicBezTo>
                <a:cubicBezTo>
                  <a:pt x="2220906" y="3417485"/>
                  <a:pt x="2218574" y="3443317"/>
                  <a:pt x="2216727" y="3469179"/>
                </a:cubicBezTo>
                <a:cubicBezTo>
                  <a:pt x="2218574" y="3567084"/>
                  <a:pt x="2222269" y="3664972"/>
                  <a:pt x="2222269" y="3762895"/>
                </a:cubicBezTo>
                <a:cubicBezTo>
                  <a:pt x="2222269" y="3820190"/>
                  <a:pt x="2219064" y="3877444"/>
                  <a:pt x="2216727" y="3934691"/>
                </a:cubicBezTo>
                <a:cubicBezTo>
                  <a:pt x="2213460" y="4014729"/>
                  <a:pt x="2213253" y="4019637"/>
                  <a:pt x="2205644" y="4084320"/>
                </a:cubicBezTo>
                <a:cubicBezTo>
                  <a:pt x="2203904" y="4099111"/>
                  <a:pt x="2202766" y="4114002"/>
                  <a:pt x="2200102" y="4128655"/>
                </a:cubicBezTo>
                <a:cubicBezTo>
                  <a:pt x="2199057" y="4134402"/>
                  <a:pt x="2195874" y="4139588"/>
                  <a:pt x="2194560" y="4145280"/>
                </a:cubicBezTo>
                <a:cubicBezTo>
                  <a:pt x="2190324" y="4163636"/>
                  <a:pt x="2189433" y="4182827"/>
                  <a:pt x="2183476" y="4200699"/>
                </a:cubicBezTo>
                <a:lnTo>
                  <a:pt x="2161309" y="4267200"/>
                </a:lnTo>
                <a:cubicBezTo>
                  <a:pt x="2159462" y="4272742"/>
                  <a:pt x="2159007" y="4278965"/>
                  <a:pt x="2155767" y="4283826"/>
                </a:cubicBezTo>
                <a:cubicBezTo>
                  <a:pt x="2144636" y="4300523"/>
                  <a:pt x="2142038" y="4302931"/>
                  <a:pt x="2133600" y="4322619"/>
                </a:cubicBezTo>
                <a:cubicBezTo>
                  <a:pt x="2131299" y="4327988"/>
                  <a:pt x="2130359" y="4333875"/>
                  <a:pt x="2128058" y="4339244"/>
                </a:cubicBezTo>
                <a:cubicBezTo>
                  <a:pt x="2117831" y="4363107"/>
                  <a:pt x="2110571" y="4371016"/>
                  <a:pt x="2094807" y="4394662"/>
                </a:cubicBezTo>
                <a:cubicBezTo>
                  <a:pt x="2091112" y="4400204"/>
                  <a:pt x="2089266" y="4407594"/>
                  <a:pt x="2083724" y="4411288"/>
                </a:cubicBezTo>
                <a:lnTo>
                  <a:pt x="2067098" y="4422371"/>
                </a:lnTo>
                <a:cubicBezTo>
                  <a:pt x="2063404" y="4427913"/>
                  <a:pt x="2060279" y="4433880"/>
                  <a:pt x="2056015" y="4438997"/>
                </a:cubicBezTo>
                <a:cubicBezTo>
                  <a:pt x="2044172" y="4453208"/>
                  <a:pt x="2032324" y="4461461"/>
                  <a:pt x="2017222" y="4472248"/>
                </a:cubicBezTo>
                <a:cubicBezTo>
                  <a:pt x="2011802" y="4476119"/>
                  <a:pt x="2006553" y="4480352"/>
                  <a:pt x="2000596" y="4483331"/>
                </a:cubicBezTo>
                <a:cubicBezTo>
                  <a:pt x="1995371" y="4485943"/>
                  <a:pt x="1989196" y="4486261"/>
                  <a:pt x="1983971" y="4488873"/>
                </a:cubicBezTo>
                <a:cubicBezTo>
                  <a:pt x="1978014" y="4491852"/>
                  <a:pt x="1973302" y="4496978"/>
                  <a:pt x="1967345" y="4499957"/>
                </a:cubicBezTo>
                <a:cubicBezTo>
                  <a:pt x="1962120" y="4502569"/>
                  <a:pt x="1955945" y="4502887"/>
                  <a:pt x="1950720" y="4505499"/>
                </a:cubicBezTo>
                <a:cubicBezTo>
                  <a:pt x="1944763" y="4508478"/>
                  <a:pt x="1940217" y="4513958"/>
                  <a:pt x="1934095" y="4516582"/>
                </a:cubicBezTo>
                <a:cubicBezTo>
                  <a:pt x="1927094" y="4519582"/>
                  <a:pt x="1919251" y="4520031"/>
                  <a:pt x="1911927" y="4522124"/>
                </a:cubicBezTo>
                <a:cubicBezTo>
                  <a:pt x="1906310" y="4523729"/>
                  <a:pt x="1900772" y="4525615"/>
                  <a:pt x="1895302" y="4527666"/>
                </a:cubicBezTo>
                <a:cubicBezTo>
                  <a:pt x="1885988" y="4531159"/>
                  <a:pt x="1876683" y="4534709"/>
                  <a:pt x="1867593" y="4538749"/>
                </a:cubicBezTo>
                <a:cubicBezTo>
                  <a:pt x="1860043" y="4542104"/>
                  <a:pt x="1853096" y="4546765"/>
                  <a:pt x="1845425" y="4549833"/>
                </a:cubicBezTo>
                <a:cubicBezTo>
                  <a:pt x="1834578" y="4554172"/>
                  <a:pt x="1822625" y="4555693"/>
                  <a:pt x="1812175" y="4560917"/>
                </a:cubicBezTo>
                <a:cubicBezTo>
                  <a:pt x="1804786" y="4564611"/>
                  <a:pt x="1797742" y="4569099"/>
                  <a:pt x="1790007" y="4572000"/>
                </a:cubicBezTo>
                <a:cubicBezTo>
                  <a:pt x="1781061" y="4575355"/>
                  <a:pt x="1747657" y="4581579"/>
                  <a:pt x="1740131" y="4583084"/>
                </a:cubicBezTo>
                <a:cubicBezTo>
                  <a:pt x="1713604" y="4600769"/>
                  <a:pt x="1728202" y="4594490"/>
                  <a:pt x="1684713" y="4599709"/>
                </a:cubicBezTo>
                <a:lnTo>
                  <a:pt x="1584960" y="4610793"/>
                </a:lnTo>
                <a:cubicBezTo>
                  <a:pt x="1162349" y="4599053"/>
                  <a:pt x="1546898" y="4611581"/>
                  <a:pt x="1285702" y="4599709"/>
                </a:cubicBezTo>
                <a:cubicBezTo>
                  <a:pt x="1040756" y="4588576"/>
                  <a:pt x="1233496" y="4599911"/>
                  <a:pt x="1052945" y="4588626"/>
                </a:cubicBezTo>
                <a:cubicBezTo>
                  <a:pt x="1016814" y="4581400"/>
                  <a:pt x="1003003" y="4577542"/>
                  <a:pt x="958735" y="4577542"/>
                </a:cubicBezTo>
                <a:cubicBezTo>
                  <a:pt x="940170" y="4577542"/>
                  <a:pt x="921789" y="4581237"/>
                  <a:pt x="903316" y="4583084"/>
                </a:cubicBezTo>
                <a:cubicBezTo>
                  <a:pt x="892232" y="4579389"/>
                  <a:pt x="880913" y="4576339"/>
                  <a:pt x="870065" y="4572000"/>
                </a:cubicBezTo>
                <a:cubicBezTo>
                  <a:pt x="821768" y="4552681"/>
                  <a:pt x="873723" y="4567373"/>
                  <a:pt x="825731" y="4555375"/>
                </a:cubicBezTo>
                <a:cubicBezTo>
                  <a:pt x="746712" y="4581716"/>
                  <a:pt x="828941" y="4560917"/>
                  <a:pt x="770313" y="4560917"/>
                </a:cubicBezTo>
                <a:cubicBezTo>
                  <a:pt x="763135" y="4560917"/>
                  <a:pt x="685841" y="4570783"/>
                  <a:pt x="676102" y="4572000"/>
                </a:cubicBezTo>
                <a:cubicBezTo>
                  <a:pt x="633739" y="4593182"/>
                  <a:pt x="675884" y="4577542"/>
                  <a:pt x="620684" y="4577542"/>
                </a:cubicBezTo>
                <a:cubicBezTo>
                  <a:pt x="603956" y="4577542"/>
                  <a:pt x="587433" y="4581237"/>
                  <a:pt x="570807" y="4583084"/>
                </a:cubicBezTo>
                <a:cubicBezTo>
                  <a:pt x="563418" y="4581237"/>
                  <a:pt x="556256" y="4577542"/>
                  <a:pt x="548640" y="4577542"/>
                </a:cubicBezTo>
                <a:cubicBezTo>
                  <a:pt x="539221" y="4577542"/>
                  <a:pt x="530198" y="4581399"/>
                  <a:pt x="520931" y="4583084"/>
                </a:cubicBezTo>
                <a:cubicBezTo>
                  <a:pt x="509876" y="4585094"/>
                  <a:pt x="498724" y="4586555"/>
                  <a:pt x="487680" y="4588626"/>
                </a:cubicBezTo>
                <a:cubicBezTo>
                  <a:pt x="469164" y="4592098"/>
                  <a:pt x="432262" y="4599709"/>
                  <a:pt x="432262" y="4599709"/>
                </a:cubicBezTo>
                <a:cubicBezTo>
                  <a:pt x="415105" y="4598565"/>
                  <a:pt x="306190" y="4591767"/>
                  <a:pt x="282633" y="4588626"/>
                </a:cubicBezTo>
                <a:cubicBezTo>
                  <a:pt x="276842" y="4587854"/>
                  <a:pt x="271674" y="4584501"/>
                  <a:pt x="266007" y="4583084"/>
                </a:cubicBezTo>
                <a:cubicBezTo>
                  <a:pt x="256869" y="4580799"/>
                  <a:pt x="247534" y="4579389"/>
                  <a:pt x="238298" y="4577542"/>
                </a:cubicBezTo>
                <a:cubicBezTo>
                  <a:pt x="232756" y="4573848"/>
                  <a:pt x="227759" y="4569164"/>
                  <a:pt x="221673" y="4566459"/>
                </a:cubicBezTo>
                <a:cubicBezTo>
                  <a:pt x="198661" y="4556231"/>
                  <a:pt x="184420" y="4554574"/>
                  <a:pt x="160713" y="4549833"/>
                </a:cubicBezTo>
                <a:cubicBezTo>
                  <a:pt x="153324" y="4546138"/>
                  <a:pt x="146281" y="4541650"/>
                  <a:pt x="138545" y="4538749"/>
                </a:cubicBezTo>
                <a:cubicBezTo>
                  <a:pt x="131320" y="4536040"/>
                  <a:pt x="107797" y="4532358"/>
                  <a:pt x="99753" y="4527666"/>
                </a:cubicBezTo>
                <a:cubicBezTo>
                  <a:pt x="79304" y="4515738"/>
                  <a:pt x="23147" y="4479746"/>
                  <a:pt x="11084" y="4455622"/>
                </a:cubicBezTo>
                <a:lnTo>
                  <a:pt x="0" y="4433455"/>
                </a:lnTo>
                <a:cubicBezTo>
                  <a:pt x="2157" y="4409724"/>
                  <a:pt x="54" y="4368459"/>
                  <a:pt x="16625" y="4344786"/>
                </a:cubicBezTo>
                <a:cubicBezTo>
                  <a:pt x="24116" y="4334085"/>
                  <a:pt x="33771" y="4324760"/>
                  <a:pt x="44335" y="4317077"/>
                </a:cubicBezTo>
                <a:cubicBezTo>
                  <a:pt x="54357" y="4309789"/>
                  <a:pt x="66502" y="4305993"/>
                  <a:pt x="77585" y="4300451"/>
                </a:cubicBezTo>
                <a:cubicBezTo>
                  <a:pt x="116378" y="4304146"/>
                  <a:pt x="156159" y="4320987"/>
                  <a:pt x="193964" y="4311535"/>
                </a:cubicBezTo>
                <a:lnTo>
                  <a:pt x="216131" y="4305993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568756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286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6656832" y="5321808"/>
            <a:ext cx="2006138" cy="731520"/>
          </a:xfrm>
          <a:custGeom>
            <a:avLst/>
            <a:gdLst>
              <a:gd name="connsiteX0" fmla="*/ 1479666 w 2006138"/>
              <a:gd name="connsiteY0" fmla="*/ 659476 h 681957"/>
              <a:gd name="connsiteX1" fmla="*/ 1640378 w 2006138"/>
              <a:gd name="connsiteY1" fmla="*/ 681644 h 681957"/>
              <a:gd name="connsiteX2" fmla="*/ 1828800 w 2006138"/>
              <a:gd name="connsiteY2" fmla="*/ 670560 h 681957"/>
              <a:gd name="connsiteX3" fmla="*/ 1845426 w 2006138"/>
              <a:gd name="connsiteY3" fmla="*/ 665018 h 681957"/>
              <a:gd name="connsiteX4" fmla="*/ 1878677 w 2006138"/>
              <a:gd name="connsiteY4" fmla="*/ 659476 h 681957"/>
              <a:gd name="connsiteX5" fmla="*/ 1917469 w 2006138"/>
              <a:gd name="connsiteY5" fmla="*/ 648393 h 681957"/>
              <a:gd name="connsiteX6" fmla="*/ 1934095 w 2006138"/>
              <a:gd name="connsiteY6" fmla="*/ 631767 h 681957"/>
              <a:gd name="connsiteX7" fmla="*/ 1967346 w 2006138"/>
              <a:gd name="connsiteY7" fmla="*/ 604058 h 681957"/>
              <a:gd name="connsiteX8" fmla="*/ 1989513 w 2006138"/>
              <a:gd name="connsiteY8" fmla="*/ 570807 h 681957"/>
              <a:gd name="connsiteX9" fmla="*/ 2006138 w 2006138"/>
              <a:gd name="connsiteY9" fmla="*/ 515389 h 681957"/>
              <a:gd name="connsiteX10" fmla="*/ 1989513 w 2006138"/>
              <a:gd name="connsiteY10" fmla="*/ 421178 h 681957"/>
              <a:gd name="connsiteX11" fmla="*/ 1983971 w 2006138"/>
              <a:gd name="connsiteY11" fmla="*/ 404553 h 681957"/>
              <a:gd name="connsiteX12" fmla="*/ 1978429 w 2006138"/>
              <a:gd name="connsiteY12" fmla="*/ 387927 h 681957"/>
              <a:gd name="connsiteX13" fmla="*/ 1967346 w 2006138"/>
              <a:gd name="connsiteY13" fmla="*/ 371302 h 681957"/>
              <a:gd name="connsiteX14" fmla="*/ 1928553 w 2006138"/>
              <a:gd name="connsiteY14" fmla="*/ 338051 h 681957"/>
              <a:gd name="connsiteX15" fmla="*/ 1895302 w 2006138"/>
              <a:gd name="connsiteY15" fmla="*/ 315884 h 681957"/>
              <a:gd name="connsiteX16" fmla="*/ 1878677 w 2006138"/>
              <a:gd name="connsiteY16" fmla="*/ 310342 h 681957"/>
              <a:gd name="connsiteX17" fmla="*/ 1862051 w 2006138"/>
              <a:gd name="connsiteY17" fmla="*/ 299258 h 681957"/>
              <a:gd name="connsiteX18" fmla="*/ 1806633 w 2006138"/>
              <a:gd name="connsiteY18" fmla="*/ 282633 h 681957"/>
              <a:gd name="connsiteX19" fmla="*/ 1767840 w 2006138"/>
              <a:gd name="connsiteY19" fmla="*/ 271549 h 681957"/>
              <a:gd name="connsiteX20" fmla="*/ 1751215 w 2006138"/>
              <a:gd name="connsiteY20" fmla="*/ 260465 h 681957"/>
              <a:gd name="connsiteX21" fmla="*/ 1729047 w 2006138"/>
              <a:gd name="connsiteY21" fmla="*/ 254924 h 681957"/>
              <a:gd name="connsiteX22" fmla="*/ 1651462 w 2006138"/>
              <a:gd name="connsiteY22" fmla="*/ 243840 h 681957"/>
              <a:gd name="connsiteX23" fmla="*/ 1573877 w 2006138"/>
              <a:gd name="connsiteY23" fmla="*/ 249382 h 681957"/>
              <a:gd name="connsiteX24" fmla="*/ 1540626 w 2006138"/>
              <a:gd name="connsiteY24" fmla="*/ 243840 h 681957"/>
              <a:gd name="connsiteX25" fmla="*/ 1485207 w 2006138"/>
              <a:gd name="connsiteY25" fmla="*/ 249382 h 681957"/>
              <a:gd name="connsiteX26" fmla="*/ 1341120 w 2006138"/>
              <a:gd name="connsiteY26" fmla="*/ 254924 h 681957"/>
              <a:gd name="connsiteX27" fmla="*/ 1169324 w 2006138"/>
              <a:gd name="connsiteY27" fmla="*/ 266007 h 681957"/>
              <a:gd name="connsiteX28" fmla="*/ 1064029 w 2006138"/>
              <a:gd name="connsiteY28" fmla="*/ 271549 h 681957"/>
              <a:gd name="connsiteX29" fmla="*/ 997527 w 2006138"/>
              <a:gd name="connsiteY29" fmla="*/ 277091 h 681957"/>
              <a:gd name="connsiteX30" fmla="*/ 814647 w 2006138"/>
              <a:gd name="connsiteY30" fmla="*/ 282633 h 681957"/>
              <a:gd name="connsiteX31" fmla="*/ 703811 w 2006138"/>
              <a:gd name="connsiteY31" fmla="*/ 288174 h 681957"/>
              <a:gd name="connsiteX32" fmla="*/ 532015 w 2006138"/>
              <a:gd name="connsiteY32" fmla="*/ 299258 h 681957"/>
              <a:gd name="connsiteX33" fmla="*/ 326967 w 2006138"/>
              <a:gd name="connsiteY33" fmla="*/ 304800 h 681957"/>
              <a:gd name="connsiteX34" fmla="*/ 155171 w 2006138"/>
              <a:gd name="connsiteY34" fmla="*/ 288174 h 681957"/>
              <a:gd name="connsiteX35" fmla="*/ 116378 w 2006138"/>
              <a:gd name="connsiteY35" fmla="*/ 277091 h 681957"/>
              <a:gd name="connsiteX36" fmla="*/ 72044 w 2006138"/>
              <a:gd name="connsiteY36" fmla="*/ 260465 h 681957"/>
              <a:gd name="connsiteX37" fmla="*/ 27709 w 2006138"/>
              <a:gd name="connsiteY37" fmla="*/ 210589 h 681957"/>
              <a:gd name="connsiteX38" fmla="*/ 22167 w 2006138"/>
              <a:gd name="connsiteY38" fmla="*/ 193964 h 681957"/>
              <a:gd name="connsiteX39" fmla="*/ 11084 w 2006138"/>
              <a:gd name="connsiteY39" fmla="*/ 149629 h 681957"/>
              <a:gd name="connsiteX40" fmla="*/ 0 w 2006138"/>
              <a:gd name="connsiteY40" fmla="*/ 116378 h 681957"/>
              <a:gd name="connsiteX41" fmla="*/ 16626 w 2006138"/>
              <a:gd name="connsiteY41" fmla="*/ 60960 h 681957"/>
              <a:gd name="connsiteX42" fmla="*/ 66502 w 2006138"/>
              <a:gd name="connsiteY42" fmla="*/ 38793 h 681957"/>
              <a:gd name="connsiteX43" fmla="*/ 83127 w 2006138"/>
              <a:gd name="connsiteY43" fmla="*/ 33251 h 681957"/>
              <a:gd name="connsiteX44" fmla="*/ 144087 w 2006138"/>
              <a:gd name="connsiteY44" fmla="*/ 5542 h 681957"/>
              <a:gd name="connsiteX45" fmla="*/ 232757 w 2006138"/>
              <a:gd name="connsiteY45" fmla="*/ 5542 h 681957"/>
              <a:gd name="connsiteX46" fmla="*/ 238298 w 2006138"/>
              <a:gd name="connsiteY46" fmla="*/ 0 h 6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138" h="681957">
                <a:moveTo>
                  <a:pt x="1479666" y="659476"/>
                </a:moveTo>
                <a:cubicBezTo>
                  <a:pt x="1533237" y="666865"/>
                  <a:pt x="1586327" y="679928"/>
                  <a:pt x="1640378" y="681644"/>
                </a:cubicBezTo>
                <a:cubicBezTo>
                  <a:pt x="1703262" y="683640"/>
                  <a:pt x="1766090" y="675645"/>
                  <a:pt x="1828800" y="670560"/>
                </a:cubicBezTo>
                <a:cubicBezTo>
                  <a:pt x="1834623" y="670088"/>
                  <a:pt x="1839723" y="666285"/>
                  <a:pt x="1845426" y="665018"/>
                </a:cubicBezTo>
                <a:cubicBezTo>
                  <a:pt x="1856395" y="662580"/>
                  <a:pt x="1867659" y="661680"/>
                  <a:pt x="1878677" y="659476"/>
                </a:cubicBezTo>
                <a:cubicBezTo>
                  <a:pt x="1896069" y="655998"/>
                  <a:pt x="1901627" y="653673"/>
                  <a:pt x="1917469" y="648393"/>
                </a:cubicBezTo>
                <a:cubicBezTo>
                  <a:pt x="1923011" y="642851"/>
                  <a:pt x="1928074" y="636784"/>
                  <a:pt x="1934095" y="631767"/>
                </a:cubicBezTo>
                <a:cubicBezTo>
                  <a:pt x="1980389" y="593189"/>
                  <a:pt x="1918771" y="652633"/>
                  <a:pt x="1967346" y="604058"/>
                </a:cubicBezTo>
                <a:cubicBezTo>
                  <a:pt x="1985675" y="549066"/>
                  <a:pt x="1954924" y="633066"/>
                  <a:pt x="1989513" y="570807"/>
                </a:cubicBezTo>
                <a:cubicBezTo>
                  <a:pt x="1995648" y="559764"/>
                  <a:pt x="2002560" y="529703"/>
                  <a:pt x="2006138" y="515389"/>
                </a:cubicBezTo>
                <a:cubicBezTo>
                  <a:pt x="1999540" y="442795"/>
                  <a:pt x="2007049" y="473785"/>
                  <a:pt x="1989513" y="421178"/>
                </a:cubicBezTo>
                <a:lnTo>
                  <a:pt x="1983971" y="404553"/>
                </a:lnTo>
                <a:cubicBezTo>
                  <a:pt x="1982124" y="399011"/>
                  <a:pt x="1981669" y="392788"/>
                  <a:pt x="1978429" y="387927"/>
                </a:cubicBezTo>
                <a:cubicBezTo>
                  <a:pt x="1974735" y="382385"/>
                  <a:pt x="1971610" y="376419"/>
                  <a:pt x="1967346" y="371302"/>
                </a:cubicBezTo>
                <a:cubicBezTo>
                  <a:pt x="1955865" y="357524"/>
                  <a:pt x="1943231" y="348325"/>
                  <a:pt x="1928553" y="338051"/>
                </a:cubicBezTo>
                <a:cubicBezTo>
                  <a:pt x="1917640" y="330412"/>
                  <a:pt x="1907939" y="320097"/>
                  <a:pt x="1895302" y="315884"/>
                </a:cubicBezTo>
                <a:cubicBezTo>
                  <a:pt x="1889760" y="314037"/>
                  <a:pt x="1883902" y="312954"/>
                  <a:pt x="1878677" y="310342"/>
                </a:cubicBezTo>
                <a:cubicBezTo>
                  <a:pt x="1872720" y="307363"/>
                  <a:pt x="1868138" y="301963"/>
                  <a:pt x="1862051" y="299258"/>
                </a:cubicBezTo>
                <a:cubicBezTo>
                  <a:pt x="1838337" y="288718"/>
                  <a:pt x="1829207" y="289082"/>
                  <a:pt x="1806633" y="282633"/>
                </a:cubicBezTo>
                <a:cubicBezTo>
                  <a:pt x="1750941" y="266722"/>
                  <a:pt x="1837188" y="288887"/>
                  <a:pt x="1767840" y="271549"/>
                </a:cubicBezTo>
                <a:cubicBezTo>
                  <a:pt x="1762298" y="267854"/>
                  <a:pt x="1757337" y="263089"/>
                  <a:pt x="1751215" y="260465"/>
                </a:cubicBezTo>
                <a:cubicBezTo>
                  <a:pt x="1744214" y="257465"/>
                  <a:pt x="1736482" y="256576"/>
                  <a:pt x="1729047" y="254924"/>
                </a:cubicBezTo>
                <a:cubicBezTo>
                  <a:pt x="1693750" y="247081"/>
                  <a:pt x="1695045" y="248683"/>
                  <a:pt x="1651462" y="243840"/>
                </a:cubicBezTo>
                <a:cubicBezTo>
                  <a:pt x="1625600" y="245687"/>
                  <a:pt x="1599805" y="249382"/>
                  <a:pt x="1573877" y="249382"/>
                </a:cubicBezTo>
                <a:cubicBezTo>
                  <a:pt x="1562640" y="249382"/>
                  <a:pt x="1551863" y="243840"/>
                  <a:pt x="1540626" y="243840"/>
                </a:cubicBezTo>
                <a:cubicBezTo>
                  <a:pt x="1522061" y="243840"/>
                  <a:pt x="1503744" y="248352"/>
                  <a:pt x="1485207" y="249382"/>
                </a:cubicBezTo>
                <a:cubicBezTo>
                  <a:pt x="1437216" y="252048"/>
                  <a:pt x="1389149" y="253077"/>
                  <a:pt x="1341120" y="254924"/>
                </a:cubicBezTo>
                <a:cubicBezTo>
                  <a:pt x="1256237" y="267048"/>
                  <a:pt x="1322724" y="258872"/>
                  <a:pt x="1169324" y="266007"/>
                </a:cubicBezTo>
                <a:lnTo>
                  <a:pt x="1064029" y="271549"/>
                </a:lnTo>
                <a:cubicBezTo>
                  <a:pt x="1041831" y="272981"/>
                  <a:pt x="1019749" y="276103"/>
                  <a:pt x="997527" y="277091"/>
                </a:cubicBezTo>
                <a:cubicBezTo>
                  <a:pt x="936599" y="279799"/>
                  <a:pt x="875592" y="280333"/>
                  <a:pt x="814647" y="282633"/>
                </a:cubicBezTo>
                <a:cubicBezTo>
                  <a:pt x="777682" y="284028"/>
                  <a:pt x="740739" y="286002"/>
                  <a:pt x="703811" y="288174"/>
                </a:cubicBezTo>
                <a:cubicBezTo>
                  <a:pt x="630767" y="292470"/>
                  <a:pt x="608528" y="296424"/>
                  <a:pt x="532015" y="299258"/>
                </a:cubicBezTo>
                <a:cubicBezTo>
                  <a:pt x="463688" y="301789"/>
                  <a:pt x="395316" y="302953"/>
                  <a:pt x="326967" y="304800"/>
                </a:cubicBezTo>
                <a:cubicBezTo>
                  <a:pt x="292529" y="301930"/>
                  <a:pt x="205243" y="297277"/>
                  <a:pt x="155171" y="288174"/>
                </a:cubicBezTo>
                <a:cubicBezTo>
                  <a:pt x="131345" y="283842"/>
                  <a:pt x="137155" y="283027"/>
                  <a:pt x="116378" y="277091"/>
                </a:cubicBezTo>
                <a:cubicBezTo>
                  <a:pt x="99685" y="272322"/>
                  <a:pt x="86393" y="271944"/>
                  <a:pt x="72044" y="260465"/>
                </a:cubicBezTo>
                <a:cubicBezTo>
                  <a:pt x="59807" y="250675"/>
                  <a:pt x="36558" y="228286"/>
                  <a:pt x="27709" y="210589"/>
                </a:cubicBezTo>
                <a:cubicBezTo>
                  <a:pt x="25096" y="205364"/>
                  <a:pt x="23704" y="199600"/>
                  <a:pt x="22167" y="193964"/>
                </a:cubicBezTo>
                <a:cubicBezTo>
                  <a:pt x="18159" y="179268"/>
                  <a:pt x="15901" y="164080"/>
                  <a:pt x="11084" y="149629"/>
                </a:cubicBezTo>
                <a:lnTo>
                  <a:pt x="0" y="116378"/>
                </a:lnTo>
                <a:cubicBezTo>
                  <a:pt x="3489" y="91958"/>
                  <a:pt x="-177" y="77763"/>
                  <a:pt x="16626" y="60960"/>
                </a:cubicBezTo>
                <a:cubicBezTo>
                  <a:pt x="29801" y="47785"/>
                  <a:pt x="50035" y="44282"/>
                  <a:pt x="66502" y="38793"/>
                </a:cubicBezTo>
                <a:cubicBezTo>
                  <a:pt x="72044" y="36946"/>
                  <a:pt x="78267" y="36491"/>
                  <a:pt x="83127" y="33251"/>
                </a:cubicBezTo>
                <a:cubicBezTo>
                  <a:pt x="124215" y="5859"/>
                  <a:pt x="103316" y="13697"/>
                  <a:pt x="144087" y="5542"/>
                </a:cubicBezTo>
                <a:cubicBezTo>
                  <a:pt x="183405" y="15372"/>
                  <a:pt x="171602" y="14951"/>
                  <a:pt x="232757" y="5542"/>
                </a:cubicBezTo>
                <a:cubicBezTo>
                  <a:pt x="235339" y="5145"/>
                  <a:pt x="236451" y="1847"/>
                  <a:pt x="238298" y="0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920" y="210312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 (benign) memory leak!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Try running with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Valgrind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09360" y="2743200"/>
            <a:ext cx="2651760" cy="1188720"/>
          </a:xfrm>
          <a:prstGeom prst="roundRect">
            <a:avLst>
              <a:gd name="adj" fmla="val 2602"/>
            </a:avLst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-g –o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push_list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push_list.c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--leak-check=full ./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push_list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592531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255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4 out today and due Friday morning</a:t>
            </a:r>
          </a:p>
          <a:p>
            <a:r>
              <a:rPr lang="en-US" dirty="0"/>
              <a:t>Exercise 5 will rely on material covered in Section 2</a:t>
            </a:r>
          </a:p>
          <a:p>
            <a:pPr lvl="1"/>
            <a:r>
              <a:rPr lang="en-US" dirty="0"/>
              <a:t>Released Thursday afternoon </a:t>
            </a:r>
            <a:r>
              <a:rPr lang="en-US" dirty="0" smtClean="0"/>
              <a:t>instead</a:t>
            </a:r>
          </a:p>
          <a:p>
            <a:pPr lvl="1"/>
            <a:r>
              <a:rPr lang="en-US" i="1" dirty="0" smtClean="0"/>
              <a:t>Much</a:t>
            </a:r>
            <a:r>
              <a:rPr lang="en-US" dirty="0" smtClean="0"/>
              <a:t> longer and harder than previous exercises!</a:t>
            </a:r>
            <a:endParaRPr lang="en-US" i="1" dirty="0"/>
          </a:p>
          <a:p>
            <a:pPr lvl="3"/>
            <a:endParaRPr lang="en-US" dirty="0"/>
          </a:p>
          <a:p>
            <a:r>
              <a:rPr lang="en-US" dirty="0"/>
              <a:t>Homework 1 due in a week</a:t>
            </a:r>
          </a:p>
          <a:p>
            <a:pPr lvl="1"/>
            <a:r>
              <a:rPr lang="en-US" dirty="0"/>
              <a:t>Advice: be </a:t>
            </a:r>
            <a:r>
              <a:rPr lang="en-US" i="1" dirty="0"/>
              <a:t>sure</a:t>
            </a:r>
            <a:r>
              <a:rPr lang="en-US" dirty="0"/>
              <a:t> to read headers carefully while implementing</a:t>
            </a:r>
          </a:p>
          <a:p>
            <a:pPr lvl="1"/>
            <a:r>
              <a:rPr lang="en-US" dirty="0"/>
              <a:t>Advice: use </a:t>
            </a:r>
            <a:r>
              <a:rPr lang="en-US" dirty="0" err="1"/>
              <a:t>git</a:t>
            </a:r>
            <a:r>
              <a:rPr lang="en-US" dirty="0"/>
              <a:t> add/commit/push often to save your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Linked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Let’s generalize the linked list element type</a:t>
            </a:r>
          </a:p>
          <a:p>
            <a:pPr lvl="1"/>
            <a:r>
              <a:rPr lang="en-US" dirty="0"/>
              <a:t>Let customer decide type (instead of always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Idea:  let them use a generic pointer (</a:t>
            </a:r>
            <a:r>
              <a:rPr lang="en-US" i="1" dirty="0"/>
              <a:t>i.e.</a:t>
            </a:r>
            <a:r>
              <a:rPr lang="en-US" dirty="0"/>
              <a:t>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14895" y="3178233"/>
            <a:ext cx="5303520" cy="301752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583680" y="3657600"/>
            <a:ext cx="1737360" cy="2015252"/>
            <a:chOff x="6583680" y="3657600"/>
            <a:chExt cx="1737360" cy="2015252"/>
          </a:xfrm>
        </p:grpSpPr>
        <p:grpSp>
          <p:nvGrpSpPr>
            <p:cNvPr id="18" name="Group 17"/>
            <p:cNvGrpSpPr/>
            <p:nvPr/>
          </p:nvGrpSpPr>
          <p:grpSpPr>
            <a:xfrm>
              <a:off x="6583680" y="3657600"/>
              <a:ext cx="1463040" cy="735092"/>
              <a:chOff x="6400800" y="3474720"/>
              <a:chExt cx="1463040" cy="7350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315200" y="347472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15200" y="384048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0800" y="384048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next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00800" y="347472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element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83680" y="4937760"/>
              <a:ext cx="1463040" cy="735092"/>
              <a:chOff x="6400800" y="3474720"/>
              <a:chExt cx="1463040" cy="73509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315200" y="347472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15200" y="384048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0800" y="384048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next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00800" y="347472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element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 bwMode="auto">
            <a:xfrm flipH="1">
              <a:off x="7772400" y="3840480"/>
              <a:ext cx="548640" cy="0"/>
            </a:xfrm>
            <a:prstGeom prst="lin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oval" w="med" len="med"/>
            </a:ln>
            <a:effectLst>
              <a:glow rad="25400">
                <a:schemeClr val="tx1"/>
              </a:glow>
            </a:effec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7772400" y="5120640"/>
              <a:ext cx="548640" cy="0"/>
            </a:xfrm>
            <a:prstGeom prst="lin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oval" w="med" len="med"/>
            </a:ln>
            <a:effectLst>
              <a:glow rad="25400">
                <a:schemeClr val="tx1"/>
              </a:glow>
            </a:effectLst>
          </p:spPr>
        </p:cxnSp>
        <p:sp>
          <p:nvSpPr>
            <p:cNvPr id="27" name="Freeform 26"/>
            <p:cNvSpPr/>
            <p:nvPr/>
          </p:nvSpPr>
          <p:spPr bwMode="auto">
            <a:xfrm>
              <a:off x="7342889" y="4206239"/>
              <a:ext cx="903336" cy="753687"/>
            </a:xfrm>
            <a:custGeom>
              <a:avLst/>
              <a:gdLst>
                <a:gd name="connsiteX0" fmla="*/ 426739 w 903336"/>
                <a:gd name="connsiteY0" fmla="*/ 0 h 753687"/>
                <a:gd name="connsiteX1" fmla="*/ 665038 w 903336"/>
                <a:gd name="connsiteY1" fmla="*/ 27709 h 753687"/>
                <a:gd name="connsiteX2" fmla="*/ 681663 w 903336"/>
                <a:gd name="connsiteY2" fmla="*/ 33250 h 753687"/>
                <a:gd name="connsiteX3" fmla="*/ 703830 w 903336"/>
                <a:gd name="connsiteY3" fmla="*/ 38792 h 753687"/>
                <a:gd name="connsiteX4" fmla="*/ 737081 w 903336"/>
                <a:gd name="connsiteY4" fmla="*/ 49876 h 753687"/>
                <a:gd name="connsiteX5" fmla="*/ 753707 w 903336"/>
                <a:gd name="connsiteY5" fmla="*/ 55418 h 753687"/>
                <a:gd name="connsiteX6" fmla="*/ 814667 w 903336"/>
                <a:gd name="connsiteY6" fmla="*/ 72043 h 753687"/>
                <a:gd name="connsiteX7" fmla="*/ 847918 w 903336"/>
                <a:gd name="connsiteY7" fmla="*/ 99752 h 753687"/>
                <a:gd name="connsiteX8" fmla="*/ 870085 w 903336"/>
                <a:gd name="connsiteY8" fmla="*/ 138545 h 753687"/>
                <a:gd name="connsiteX9" fmla="*/ 881169 w 903336"/>
                <a:gd name="connsiteY9" fmla="*/ 155170 h 753687"/>
                <a:gd name="connsiteX10" fmla="*/ 892252 w 903336"/>
                <a:gd name="connsiteY10" fmla="*/ 188421 h 753687"/>
                <a:gd name="connsiteX11" fmla="*/ 903336 w 903336"/>
                <a:gd name="connsiteY11" fmla="*/ 238298 h 753687"/>
                <a:gd name="connsiteX12" fmla="*/ 897794 w 903336"/>
                <a:gd name="connsiteY12" fmla="*/ 310341 h 753687"/>
                <a:gd name="connsiteX13" fmla="*/ 886710 w 903336"/>
                <a:gd name="connsiteY13" fmla="*/ 326967 h 753687"/>
                <a:gd name="connsiteX14" fmla="*/ 809125 w 903336"/>
                <a:gd name="connsiteY14" fmla="*/ 371301 h 753687"/>
                <a:gd name="connsiteX15" fmla="*/ 753707 w 903336"/>
                <a:gd name="connsiteY15" fmla="*/ 399010 h 753687"/>
                <a:gd name="connsiteX16" fmla="*/ 703830 w 903336"/>
                <a:gd name="connsiteY16" fmla="*/ 410094 h 753687"/>
                <a:gd name="connsiteX17" fmla="*/ 687205 w 903336"/>
                <a:gd name="connsiteY17" fmla="*/ 415636 h 753687"/>
                <a:gd name="connsiteX18" fmla="*/ 642870 w 903336"/>
                <a:gd name="connsiteY18" fmla="*/ 426720 h 753687"/>
                <a:gd name="connsiteX19" fmla="*/ 620703 w 903336"/>
                <a:gd name="connsiteY19" fmla="*/ 432261 h 753687"/>
                <a:gd name="connsiteX20" fmla="*/ 576369 w 903336"/>
                <a:gd name="connsiteY20" fmla="*/ 437803 h 753687"/>
                <a:gd name="connsiteX21" fmla="*/ 532034 w 903336"/>
                <a:gd name="connsiteY21" fmla="*/ 448887 h 753687"/>
                <a:gd name="connsiteX22" fmla="*/ 504325 w 903336"/>
                <a:gd name="connsiteY22" fmla="*/ 454429 h 753687"/>
                <a:gd name="connsiteX23" fmla="*/ 459990 w 903336"/>
                <a:gd name="connsiteY23" fmla="*/ 465512 h 753687"/>
                <a:gd name="connsiteX24" fmla="*/ 426739 w 903336"/>
                <a:gd name="connsiteY24" fmla="*/ 471054 h 753687"/>
                <a:gd name="connsiteX25" fmla="*/ 349154 w 903336"/>
                <a:gd name="connsiteY25" fmla="*/ 482138 h 753687"/>
                <a:gd name="connsiteX26" fmla="*/ 321445 w 903336"/>
                <a:gd name="connsiteY26" fmla="*/ 487680 h 753687"/>
                <a:gd name="connsiteX27" fmla="*/ 249401 w 903336"/>
                <a:gd name="connsiteY27" fmla="*/ 498763 h 753687"/>
                <a:gd name="connsiteX28" fmla="*/ 205067 w 903336"/>
                <a:gd name="connsiteY28" fmla="*/ 509847 h 753687"/>
                <a:gd name="connsiteX29" fmla="*/ 188441 w 903336"/>
                <a:gd name="connsiteY29" fmla="*/ 520930 h 753687"/>
                <a:gd name="connsiteX30" fmla="*/ 171816 w 903336"/>
                <a:gd name="connsiteY30" fmla="*/ 526472 h 753687"/>
                <a:gd name="connsiteX31" fmla="*/ 121939 w 903336"/>
                <a:gd name="connsiteY31" fmla="*/ 537556 h 753687"/>
                <a:gd name="connsiteX32" fmla="*/ 99772 w 903336"/>
                <a:gd name="connsiteY32" fmla="*/ 543098 h 753687"/>
                <a:gd name="connsiteX33" fmla="*/ 77605 w 903336"/>
                <a:gd name="connsiteY33" fmla="*/ 554181 h 753687"/>
                <a:gd name="connsiteX34" fmla="*/ 60979 w 903336"/>
                <a:gd name="connsiteY34" fmla="*/ 559723 h 753687"/>
                <a:gd name="connsiteX35" fmla="*/ 44354 w 903336"/>
                <a:gd name="connsiteY35" fmla="*/ 570807 h 753687"/>
                <a:gd name="connsiteX36" fmla="*/ 11103 w 903336"/>
                <a:gd name="connsiteY36" fmla="*/ 604058 h 753687"/>
                <a:gd name="connsiteX37" fmla="*/ 19 w 903336"/>
                <a:gd name="connsiteY37" fmla="*/ 642850 h 753687"/>
                <a:gd name="connsiteX38" fmla="*/ 22187 w 903336"/>
                <a:gd name="connsiteY38" fmla="*/ 698269 h 753687"/>
                <a:gd name="connsiteX39" fmla="*/ 55438 w 903336"/>
                <a:gd name="connsiteY39" fmla="*/ 731520 h 753687"/>
                <a:gd name="connsiteX40" fmla="*/ 72063 w 903336"/>
                <a:gd name="connsiteY40" fmla="*/ 748145 h 753687"/>
                <a:gd name="connsiteX41" fmla="*/ 88689 w 903336"/>
                <a:gd name="connsiteY41" fmla="*/ 753687 h 75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03336" h="753687">
                  <a:moveTo>
                    <a:pt x="426739" y="0"/>
                  </a:moveTo>
                  <a:cubicBezTo>
                    <a:pt x="489246" y="6466"/>
                    <a:pt x="594379" y="15240"/>
                    <a:pt x="665038" y="27709"/>
                  </a:cubicBezTo>
                  <a:cubicBezTo>
                    <a:pt x="670790" y="28724"/>
                    <a:pt x="676046" y="31645"/>
                    <a:pt x="681663" y="33250"/>
                  </a:cubicBezTo>
                  <a:cubicBezTo>
                    <a:pt x="688986" y="35342"/>
                    <a:pt x="696535" y="36603"/>
                    <a:pt x="703830" y="38792"/>
                  </a:cubicBezTo>
                  <a:cubicBezTo>
                    <a:pt x="715020" y="42149"/>
                    <a:pt x="725997" y="46181"/>
                    <a:pt x="737081" y="49876"/>
                  </a:cubicBezTo>
                  <a:cubicBezTo>
                    <a:pt x="742623" y="51723"/>
                    <a:pt x="748040" y="54001"/>
                    <a:pt x="753707" y="55418"/>
                  </a:cubicBezTo>
                  <a:cubicBezTo>
                    <a:pt x="803708" y="67918"/>
                    <a:pt x="783590" y="61684"/>
                    <a:pt x="814667" y="72043"/>
                  </a:cubicBezTo>
                  <a:cubicBezTo>
                    <a:pt x="831011" y="82940"/>
                    <a:pt x="834586" y="83754"/>
                    <a:pt x="847918" y="99752"/>
                  </a:cubicBezTo>
                  <a:cubicBezTo>
                    <a:pt x="860188" y="114476"/>
                    <a:pt x="860234" y="121306"/>
                    <a:pt x="870085" y="138545"/>
                  </a:cubicBezTo>
                  <a:cubicBezTo>
                    <a:pt x="873390" y="144328"/>
                    <a:pt x="877474" y="149628"/>
                    <a:pt x="881169" y="155170"/>
                  </a:cubicBezTo>
                  <a:cubicBezTo>
                    <a:pt x="884863" y="166254"/>
                    <a:pt x="890331" y="176897"/>
                    <a:pt x="892252" y="188421"/>
                  </a:cubicBezTo>
                  <a:cubicBezTo>
                    <a:pt x="898754" y="227434"/>
                    <a:pt x="894241" y="211012"/>
                    <a:pt x="903336" y="238298"/>
                  </a:cubicBezTo>
                  <a:cubicBezTo>
                    <a:pt x="901489" y="262312"/>
                    <a:pt x="902233" y="286668"/>
                    <a:pt x="897794" y="310341"/>
                  </a:cubicBezTo>
                  <a:cubicBezTo>
                    <a:pt x="896566" y="316888"/>
                    <a:pt x="891723" y="322581"/>
                    <a:pt x="886710" y="326967"/>
                  </a:cubicBezTo>
                  <a:cubicBezTo>
                    <a:pt x="865823" y="345243"/>
                    <a:pt x="832987" y="359370"/>
                    <a:pt x="809125" y="371301"/>
                  </a:cubicBezTo>
                  <a:lnTo>
                    <a:pt x="753707" y="399010"/>
                  </a:lnTo>
                  <a:cubicBezTo>
                    <a:pt x="734664" y="402819"/>
                    <a:pt x="722089" y="404877"/>
                    <a:pt x="703830" y="410094"/>
                  </a:cubicBezTo>
                  <a:cubicBezTo>
                    <a:pt x="698213" y="411699"/>
                    <a:pt x="692841" y="414099"/>
                    <a:pt x="687205" y="415636"/>
                  </a:cubicBezTo>
                  <a:cubicBezTo>
                    <a:pt x="672509" y="419644"/>
                    <a:pt x="657648" y="423026"/>
                    <a:pt x="642870" y="426720"/>
                  </a:cubicBezTo>
                  <a:cubicBezTo>
                    <a:pt x="635481" y="428567"/>
                    <a:pt x="628261" y="431316"/>
                    <a:pt x="620703" y="432261"/>
                  </a:cubicBezTo>
                  <a:cubicBezTo>
                    <a:pt x="605925" y="434108"/>
                    <a:pt x="591007" y="435058"/>
                    <a:pt x="576369" y="437803"/>
                  </a:cubicBezTo>
                  <a:cubicBezTo>
                    <a:pt x="561397" y="440610"/>
                    <a:pt x="546971" y="445899"/>
                    <a:pt x="532034" y="448887"/>
                  </a:cubicBezTo>
                  <a:cubicBezTo>
                    <a:pt x="522798" y="450734"/>
                    <a:pt x="513503" y="452311"/>
                    <a:pt x="504325" y="454429"/>
                  </a:cubicBezTo>
                  <a:cubicBezTo>
                    <a:pt x="489482" y="457854"/>
                    <a:pt x="475016" y="463008"/>
                    <a:pt x="459990" y="465512"/>
                  </a:cubicBezTo>
                  <a:lnTo>
                    <a:pt x="426739" y="471054"/>
                  </a:lnTo>
                  <a:cubicBezTo>
                    <a:pt x="400904" y="474929"/>
                    <a:pt x="374771" y="477014"/>
                    <a:pt x="349154" y="482138"/>
                  </a:cubicBezTo>
                  <a:cubicBezTo>
                    <a:pt x="339918" y="483985"/>
                    <a:pt x="330736" y="486132"/>
                    <a:pt x="321445" y="487680"/>
                  </a:cubicBezTo>
                  <a:cubicBezTo>
                    <a:pt x="297478" y="491674"/>
                    <a:pt x="273269" y="494217"/>
                    <a:pt x="249401" y="498763"/>
                  </a:cubicBezTo>
                  <a:cubicBezTo>
                    <a:pt x="234437" y="501613"/>
                    <a:pt x="205067" y="509847"/>
                    <a:pt x="205067" y="509847"/>
                  </a:cubicBezTo>
                  <a:cubicBezTo>
                    <a:pt x="199525" y="513541"/>
                    <a:pt x="194398" y="517951"/>
                    <a:pt x="188441" y="520930"/>
                  </a:cubicBezTo>
                  <a:cubicBezTo>
                    <a:pt x="183216" y="523542"/>
                    <a:pt x="177433" y="524867"/>
                    <a:pt x="171816" y="526472"/>
                  </a:cubicBezTo>
                  <a:cubicBezTo>
                    <a:pt x="148163" y="533230"/>
                    <a:pt x="147654" y="531842"/>
                    <a:pt x="121939" y="537556"/>
                  </a:cubicBezTo>
                  <a:cubicBezTo>
                    <a:pt x="114504" y="539208"/>
                    <a:pt x="106903" y="540424"/>
                    <a:pt x="99772" y="543098"/>
                  </a:cubicBezTo>
                  <a:cubicBezTo>
                    <a:pt x="92037" y="545999"/>
                    <a:pt x="85198" y="550927"/>
                    <a:pt x="77605" y="554181"/>
                  </a:cubicBezTo>
                  <a:cubicBezTo>
                    <a:pt x="72236" y="556482"/>
                    <a:pt x="66521" y="557876"/>
                    <a:pt x="60979" y="559723"/>
                  </a:cubicBezTo>
                  <a:cubicBezTo>
                    <a:pt x="55437" y="563418"/>
                    <a:pt x="49332" y="566382"/>
                    <a:pt x="44354" y="570807"/>
                  </a:cubicBezTo>
                  <a:cubicBezTo>
                    <a:pt x="32639" y="581221"/>
                    <a:pt x="11103" y="604058"/>
                    <a:pt x="11103" y="604058"/>
                  </a:cubicBezTo>
                  <a:cubicBezTo>
                    <a:pt x="8871" y="610755"/>
                    <a:pt x="-478" y="637382"/>
                    <a:pt x="19" y="642850"/>
                  </a:cubicBezTo>
                  <a:cubicBezTo>
                    <a:pt x="1703" y="661373"/>
                    <a:pt x="9205" y="683664"/>
                    <a:pt x="22187" y="698269"/>
                  </a:cubicBezTo>
                  <a:cubicBezTo>
                    <a:pt x="32601" y="709984"/>
                    <a:pt x="44354" y="720436"/>
                    <a:pt x="55438" y="731520"/>
                  </a:cubicBezTo>
                  <a:cubicBezTo>
                    <a:pt x="60980" y="737062"/>
                    <a:pt x="64628" y="745667"/>
                    <a:pt x="72063" y="748145"/>
                  </a:cubicBezTo>
                  <a:lnTo>
                    <a:pt x="88689" y="753687"/>
                  </a:ln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89520" y="53035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0" y="53035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3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Generic Linked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Type casting needed to deal with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(raw address)</a:t>
            </a:r>
          </a:p>
          <a:p>
            <a:pPr lvl="1"/>
            <a:r>
              <a:rPr lang="en-US" dirty="0"/>
              <a:t>Before pushing, need to convert to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</a:p>
          <a:p>
            <a:pPr lvl="1"/>
            <a:r>
              <a:rPr lang="en-US" dirty="0"/>
              <a:t>Convert back to data type when accessing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743200"/>
            <a:ext cx="7863840" cy="402336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assume last slide’s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 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 there!"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goodbye 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"Bye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(void*)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(void*)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goodbye);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"payload: '%s'\n"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(char*)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((list-&gt;next)-&gt;element) 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636645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manual_list_void.c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Code for Memory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926080"/>
            <a:ext cx="5486400" cy="374904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 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 there!"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goodbye 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"Bye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hello);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goodbye);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51" y="2334873"/>
            <a:ext cx="225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manual_list_void.c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14800" y="1371600"/>
            <a:ext cx="4389120" cy="1828800"/>
          </a:xfrm>
          <a:prstGeom prst="roundRect">
            <a:avLst>
              <a:gd name="adj" fmla="val 684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7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Memory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4360" y="1120320"/>
              <a:ext cx="8898480" cy="500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60" y="1107720"/>
                <a:ext cx="8924400" cy="50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32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Memory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" y="2005872"/>
            <a:ext cx="7750233" cy="3301220"/>
            <a:chOff x="182880" y="2005872"/>
            <a:chExt cx="7750233" cy="3301220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3291840"/>
              <a:ext cx="2286000" cy="2015252"/>
              <a:chOff x="931025" y="3158837"/>
              <a:chExt cx="2286000" cy="201525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31025" y="3158837"/>
                <a:ext cx="1463040" cy="735092"/>
                <a:chOff x="6400800" y="3474720"/>
                <a:chExt cx="1463040" cy="73509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7315200" y="347472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315200" y="384048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400800" y="38404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next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00800" y="347472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element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931025" y="4438997"/>
                <a:ext cx="1463040" cy="735092"/>
                <a:chOff x="6400800" y="3474720"/>
                <a:chExt cx="1463040" cy="735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315200" y="347472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315200" y="384048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400800" y="38404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next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400800" y="347472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element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 bwMode="auto">
              <a:xfrm flipH="1">
                <a:off x="2119745" y="3341717"/>
                <a:ext cx="1097280" cy="0"/>
              </a:xfrm>
              <a:prstGeom prst="lin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oval" w="med" len="med"/>
              </a:ln>
              <a:effectLst>
                <a:glow rad="25400">
                  <a:schemeClr val="tx1"/>
                </a:glow>
              </a:effec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H="1">
                <a:off x="2119745" y="4621877"/>
                <a:ext cx="1097280" cy="0"/>
              </a:xfrm>
              <a:prstGeom prst="lin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oval" w="med" len="med"/>
              </a:ln>
              <a:effectLst>
                <a:glow rad="25400">
                  <a:schemeClr val="tx1"/>
                </a:glow>
              </a:effectLst>
            </p:spPr>
          </p:cxnSp>
          <p:sp>
            <p:nvSpPr>
              <p:cNvPr id="10" name="Freeform 9"/>
              <p:cNvSpPr/>
              <p:nvPr/>
            </p:nvSpPr>
            <p:spPr bwMode="auto">
              <a:xfrm>
                <a:off x="1690234" y="3707476"/>
                <a:ext cx="903336" cy="753687"/>
              </a:xfrm>
              <a:custGeom>
                <a:avLst/>
                <a:gdLst>
                  <a:gd name="connsiteX0" fmla="*/ 426739 w 903336"/>
                  <a:gd name="connsiteY0" fmla="*/ 0 h 753687"/>
                  <a:gd name="connsiteX1" fmla="*/ 665038 w 903336"/>
                  <a:gd name="connsiteY1" fmla="*/ 27709 h 753687"/>
                  <a:gd name="connsiteX2" fmla="*/ 681663 w 903336"/>
                  <a:gd name="connsiteY2" fmla="*/ 33250 h 753687"/>
                  <a:gd name="connsiteX3" fmla="*/ 703830 w 903336"/>
                  <a:gd name="connsiteY3" fmla="*/ 38792 h 753687"/>
                  <a:gd name="connsiteX4" fmla="*/ 737081 w 903336"/>
                  <a:gd name="connsiteY4" fmla="*/ 49876 h 753687"/>
                  <a:gd name="connsiteX5" fmla="*/ 753707 w 903336"/>
                  <a:gd name="connsiteY5" fmla="*/ 55418 h 753687"/>
                  <a:gd name="connsiteX6" fmla="*/ 814667 w 903336"/>
                  <a:gd name="connsiteY6" fmla="*/ 72043 h 753687"/>
                  <a:gd name="connsiteX7" fmla="*/ 847918 w 903336"/>
                  <a:gd name="connsiteY7" fmla="*/ 99752 h 753687"/>
                  <a:gd name="connsiteX8" fmla="*/ 870085 w 903336"/>
                  <a:gd name="connsiteY8" fmla="*/ 138545 h 753687"/>
                  <a:gd name="connsiteX9" fmla="*/ 881169 w 903336"/>
                  <a:gd name="connsiteY9" fmla="*/ 155170 h 753687"/>
                  <a:gd name="connsiteX10" fmla="*/ 892252 w 903336"/>
                  <a:gd name="connsiteY10" fmla="*/ 188421 h 753687"/>
                  <a:gd name="connsiteX11" fmla="*/ 903336 w 903336"/>
                  <a:gd name="connsiteY11" fmla="*/ 238298 h 753687"/>
                  <a:gd name="connsiteX12" fmla="*/ 897794 w 903336"/>
                  <a:gd name="connsiteY12" fmla="*/ 310341 h 753687"/>
                  <a:gd name="connsiteX13" fmla="*/ 886710 w 903336"/>
                  <a:gd name="connsiteY13" fmla="*/ 326967 h 753687"/>
                  <a:gd name="connsiteX14" fmla="*/ 809125 w 903336"/>
                  <a:gd name="connsiteY14" fmla="*/ 371301 h 753687"/>
                  <a:gd name="connsiteX15" fmla="*/ 753707 w 903336"/>
                  <a:gd name="connsiteY15" fmla="*/ 399010 h 753687"/>
                  <a:gd name="connsiteX16" fmla="*/ 703830 w 903336"/>
                  <a:gd name="connsiteY16" fmla="*/ 410094 h 753687"/>
                  <a:gd name="connsiteX17" fmla="*/ 687205 w 903336"/>
                  <a:gd name="connsiteY17" fmla="*/ 415636 h 753687"/>
                  <a:gd name="connsiteX18" fmla="*/ 642870 w 903336"/>
                  <a:gd name="connsiteY18" fmla="*/ 426720 h 753687"/>
                  <a:gd name="connsiteX19" fmla="*/ 620703 w 903336"/>
                  <a:gd name="connsiteY19" fmla="*/ 432261 h 753687"/>
                  <a:gd name="connsiteX20" fmla="*/ 576369 w 903336"/>
                  <a:gd name="connsiteY20" fmla="*/ 437803 h 753687"/>
                  <a:gd name="connsiteX21" fmla="*/ 532034 w 903336"/>
                  <a:gd name="connsiteY21" fmla="*/ 448887 h 753687"/>
                  <a:gd name="connsiteX22" fmla="*/ 504325 w 903336"/>
                  <a:gd name="connsiteY22" fmla="*/ 454429 h 753687"/>
                  <a:gd name="connsiteX23" fmla="*/ 459990 w 903336"/>
                  <a:gd name="connsiteY23" fmla="*/ 465512 h 753687"/>
                  <a:gd name="connsiteX24" fmla="*/ 426739 w 903336"/>
                  <a:gd name="connsiteY24" fmla="*/ 471054 h 753687"/>
                  <a:gd name="connsiteX25" fmla="*/ 349154 w 903336"/>
                  <a:gd name="connsiteY25" fmla="*/ 482138 h 753687"/>
                  <a:gd name="connsiteX26" fmla="*/ 321445 w 903336"/>
                  <a:gd name="connsiteY26" fmla="*/ 487680 h 753687"/>
                  <a:gd name="connsiteX27" fmla="*/ 249401 w 903336"/>
                  <a:gd name="connsiteY27" fmla="*/ 498763 h 753687"/>
                  <a:gd name="connsiteX28" fmla="*/ 205067 w 903336"/>
                  <a:gd name="connsiteY28" fmla="*/ 509847 h 753687"/>
                  <a:gd name="connsiteX29" fmla="*/ 188441 w 903336"/>
                  <a:gd name="connsiteY29" fmla="*/ 520930 h 753687"/>
                  <a:gd name="connsiteX30" fmla="*/ 171816 w 903336"/>
                  <a:gd name="connsiteY30" fmla="*/ 526472 h 753687"/>
                  <a:gd name="connsiteX31" fmla="*/ 121939 w 903336"/>
                  <a:gd name="connsiteY31" fmla="*/ 537556 h 753687"/>
                  <a:gd name="connsiteX32" fmla="*/ 99772 w 903336"/>
                  <a:gd name="connsiteY32" fmla="*/ 543098 h 753687"/>
                  <a:gd name="connsiteX33" fmla="*/ 77605 w 903336"/>
                  <a:gd name="connsiteY33" fmla="*/ 554181 h 753687"/>
                  <a:gd name="connsiteX34" fmla="*/ 60979 w 903336"/>
                  <a:gd name="connsiteY34" fmla="*/ 559723 h 753687"/>
                  <a:gd name="connsiteX35" fmla="*/ 44354 w 903336"/>
                  <a:gd name="connsiteY35" fmla="*/ 570807 h 753687"/>
                  <a:gd name="connsiteX36" fmla="*/ 11103 w 903336"/>
                  <a:gd name="connsiteY36" fmla="*/ 604058 h 753687"/>
                  <a:gd name="connsiteX37" fmla="*/ 19 w 903336"/>
                  <a:gd name="connsiteY37" fmla="*/ 642850 h 753687"/>
                  <a:gd name="connsiteX38" fmla="*/ 22187 w 903336"/>
                  <a:gd name="connsiteY38" fmla="*/ 698269 h 753687"/>
                  <a:gd name="connsiteX39" fmla="*/ 55438 w 903336"/>
                  <a:gd name="connsiteY39" fmla="*/ 731520 h 753687"/>
                  <a:gd name="connsiteX40" fmla="*/ 72063 w 903336"/>
                  <a:gd name="connsiteY40" fmla="*/ 748145 h 753687"/>
                  <a:gd name="connsiteX41" fmla="*/ 88689 w 903336"/>
                  <a:gd name="connsiteY41" fmla="*/ 753687 h 75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03336" h="753687">
                    <a:moveTo>
                      <a:pt x="426739" y="0"/>
                    </a:moveTo>
                    <a:cubicBezTo>
                      <a:pt x="489246" y="6466"/>
                      <a:pt x="594379" y="15240"/>
                      <a:pt x="665038" y="27709"/>
                    </a:cubicBezTo>
                    <a:cubicBezTo>
                      <a:pt x="670790" y="28724"/>
                      <a:pt x="676046" y="31645"/>
                      <a:pt x="681663" y="33250"/>
                    </a:cubicBezTo>
                    <a:cubicBezTo>
                      <a:pt x="688986" y="35342"/>
                      <a:pt x="696535" y="36603"/>
                      <a:pt x="703830" y="38792"/>
                    </a:cubicBezTo>
                    <a:cubicBezTo>
                      <a:pt x="715020" y="42149"/>
                      <a:pt x="725997" y="46181"/>
                      <a:pt x="737081" y="49876"/>
                    </a:cubicBezTo>
                    <a:cubicBezTo>
                      <a:pt x="742623" y="51723"/>
                      <a:pt x="748040" y="54001"/>
                      <a:pt x="753707" y="55418"/>
                    </a:cubicBezTo>
                    <a:cubicBezTo>
                      <a:pt x="803708" y="67918"/>
                      <a:pt x="783590" y="61684"/>
                      <a:pt x="814667" y="72043"/>
                    </a:cubicBezTo>
                    <a:cubicBezTo>
                      <a:pt x="831011" y="82940"/>
                      <a:pt x="834586" y="83754"/>
                      <a:pt x="847918" y="99752"/>
                    </a:cubicBezTo>
                    <a:cubicBezTo>
                      <a:pt x="860188" y="114476"/>
                      <a:pt x="860234" y="121306"/>
                      <a:pt x="870085" y="138545"/>
                    </a:cubicBezTo>
                    <a:cubicBezTo>
                      <a:pt x="873390" y="144328"/>
                      <a:pt x="877474" y="149628"/>
                      <a:pt x="881169" y="155170"/>
                    </a:cubicBezTo>
                    <a:cubicBezTo>
                      <a:pt x="884863" y="166254"/>
                      <a:pt x="890331" y="176897"/>
                      <a:pt x="892252" y="188421"/>
                    </a:cubicBezTo>
                    <a:cubicBezTo>
                      <a:pt x="898754" y="227434"/>
                      <a:pt x="894241" y="211012"/>
                      <a:pt x="903336" y="238298"/>
                    </a:cubicBezTo>
                    <a:cubicBezTo>
                      <a:pt x="901489" y="262312"/>
                      <a:pt x="902233" y="286668"/>
                      <a:pt x="897794" y="310341"/>
                    </a:cubicBezTo>
                    <a:cubicBezTo>
                      <a:pt x="896566" y="316888"/>
                      <a:pt x="891723" y="322581"/>
                      <a:pt x="886710" y="326967"/>
                    </a:cubicBezTo>
                    <a:cubicBezTo>
                      <a:pt x="865823" y="345243"/>
                      <a:pt x="832987" y="359370"/>
                      <a:pt x="809125" y="371301"/>
                    </a:cubicBezTo>
                    <a:lnTo>
                      <a:pt x="753707" y="399010"/>
                    </a:lnTo>
                    <a:cubicBezTo>
                      <a:pt x="734664" y="402819"/>
                      <a:pt x="722089" y="404877"/>
                      <a:pt x="703830" y="410094"/>
                    </a:cubicBezTo>
                    <a:cubicBezTo>
                      <a:pt x="698213" y="411699"/>
                      <a:pt x="692841" y="414099"/>
                      <a:pt x="687205" y="415636"/>
                    </a:cubicBezTo>
                    <a:cubicBezTo>
                      <a:pt x="672509" y="419644"/>
                      <a:pt x="657648" y="423026"/>
                      <a:pt x="642870" y="426720"/>
                    </a:cubicBezTo>
                    <a:cubicBezTo>
                      <a:pt x="635481" y="428567"/>
                      <a:pt x="628261" y="431316"/>
                      <a:pt x="620703" y="432261"/>
                    </a:cubicBezTo>
                    <a:cubicBezTo>
                      <a:pt x="605925" y="434108"/>
                      <a:pt x="591007" y="435058"/>
                      <a:pt x="576369" y="437803"/>
                    </a:cubicBezTo>
                    <a:cubicBezTo>
                      <a:pt x="561397" y="440610"/>
                      <a:pt x="546971" y="445899"/>
                      <a:pt x="532034" y="448887"/>
                    </a:cubicBezTo>
                    <a:cubicBezTo>
                      <a:pt x="522798" y="450734"/>
                      <a:pt x="513503" y="452311"/>
                      <a:pt x="504325" y="454429"/>
                    </a:cubicBezTo>
                    <a:cubicBezTo>
                      <a:pt x="489482" y="457854"/>
                      <a:pt x="475016" y="463008"/>
                      <a:pt x="459990" y="465512"/>
                    </a:cubicBezTo>
                    <a:lnTo>
                      <a:pt x="426739" y="471054"/>
                    </a:lnTo>
                    <a:cubicBezTo>
                      <a:pt x="400904" y="474929"/>
                      <a:pt x="374771" y="477014"/>
                      <a:pt x="349154" y="482138"/>
                    </a:cubicBezTo>
                    <a:cubicBezTo>
                      <a:pt x="339918" y="483985"/>
                      <a:pt x="330736" y="486132"/>
                      <a:pt x="321445" y="487680"/>
                    </a:cubicBezTo>
                    <a:cubicBezTo>
                      <a:pt x="297478" y="491674"/>
                      <a:pt x="273269" y="494217"/>
                      <a:pt x="249401" y="498763"/>
                    </a:cubicBezTo>
                    <a:cubicBezTo>
                      <a:pt x="234437" y="501613"/>
                      <a:pt x="205067" y="509847"/>
                      <a:pt x="205067" y="509847"/>
                    </a:cubicBezTo>
                    <a:cubicBezTo>
                      <a:pt x="199525" y="513541"/>
                      <a:pt x="194398" y="517951"/>
                      <a:pt x="188441" y="520930"/>
                    </a:cubicBezTo>
                    <a:cubicBezTo>
                      <a:pt x="183216" y="523542"/>
                      <a:pt x="177433" y="524867"/>
                      <a:pt x="171816" y="526472"/>
                    </a:cubicBezTo>
                    <a:cubicBezTo>
                      <a:pt x="148163" y="533230"/>
                      <a:pt x="147654" y="531842"/>
                      <a:pt x="121939" y="537556"/>
                    </a:cubicBezTo>
                    <a:cubicBezTo>
                      <a:pt x="114504" y="539208"/>
                      <a:pt x="106903" y="540424"/>
                      <a:pt x="99772" y="543098"/>
                    </a:cubicBezTo>
                    <a:cubicBezTo>
                      <a:pt x="92037" y="545999"/>
                      <a:pt x="85198" y="550927"/>
                      <a:pt x="77605" y="554181"/>
                    </a:cubicBezTo>
                    <a:cubicBezTo>
                      <a:pt x="72236" y="556482"/>
                      <a:pt x="66521" y="557876"/>
                      <a:pt x="60979" y="559723"/>
                    </a:cubicBezTo>
                    <a:cubicBezTo>
                      <a:pt x="55437" y="563418"/>
                      <a:pt x="49332" y="566382"/>
                      <a:pt x="44354" y="570807"/>
                    </a:cubicBezTo>
                    <a:cubicBezTo>
                      <a:pt x="32639" y="581221"/>
                      <a:pt x="11103" y="604058"/>
                      <a:pt x="11103" y="604058"/>
                    </a:cubicBezTo>
                    <a:cubicBezTo>
                      <a:pt x="8871" y="610755"/>
                      <a:pt x="-478" y="637382"/>
                      <a:pt x="19" y="642850"/>
                    </a:cubicBezTo>
                    <a:cubicBezTo>
                      <a:pt x="1703" y="661373"/>
                      <a:pt x="9205" y="683664"/>
                      <a:pt x="22187" y="698269"/>
                    </a:cubicBezTo>
                    <a:cubicBezTo>
                      <a:pt x="32601" y="709984"/>
                      <a:pt x="44354" y="720436"/>
                      <a:pt x="55438" y="731520"/>
                    </a:cubicBezTo>
                    <a:cubicBezTo>
                      <a:pt x="60980" y="737062"/>
                      <a:pt x="64628" y="745667"/>
                      <a:pt x="72063" y="748145"/>
                    </a:cubicBezTo>
                    <a:lnTo>
                      <a:pt x="88689" y="753687"/>
                    </a:lnTo>
                  </a:path>
                </a:pathLst>
              </a:custGeom>
              <a:noFill/>
              <a:ln w="3175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triangle" w="med" len="med"/>
              </a:ln>
              <a:effectLst>
                <a:glow rad="25400">
                  <a:schemeClr val="tx1"/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200400" y="3291840"/>
              <a:ext cx="4114800" cy="369332"/>
              <a:chOff x="3682538" y="3291840"/>
              <a:chExt cx="4114800" cy="3693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8829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401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\0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685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y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4257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541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113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b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397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y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969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825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B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200400" y="4572000"/>
              <a:ext cx="4572000" cy="372236"/>
              <a:chOff x="3749040" y="5029200"/>
              <a:chExt cx="4572000" cy="37223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4066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!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863840" y="502920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\0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922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494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778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h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350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634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206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06240" y="502920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i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49040" y="502920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H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28800" y="2011680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80560" y="200877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84473" y="200877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880" y="2012348"/>
              <a:ext cx="1645920" cy="365760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no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(main) list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34640" y="2006327"/>
              <a:ext cx="1645920" cy="365760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no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(main) goodbye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41324" y="2005872"/>
              <a:ext cx="1645920" cy="365760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no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(main) hello</a:t>
              </a: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634836" y="2194560"/>
              <a:ext cx="471055" cy="1202574"/>
            </a:xfrm>
            <a:custGeom>
              <a:avLst/>
              <a:gdLst>
                <a:gd name="connsiteX0" fmla="*/ 471055 w 471055"/>
                <a:gd name="connsiteY0" fmla="*/ 0 h 1202574"/>
                <a:gd name="connsiteX1" fmla="*/ 260466 w 471055"/>
                <a:gd name="connsiteY1" fmla="*/ 227214 h 1202574"/>
                <a:gd name="connsiteX2" fmla="*/ 199506 w 471055"/>
                <a:gd name="connsiteY2" fmla="*/ 326967 h 1202574"/>
                <a:gd name="connsiteX3" fmla="*/ 121920 w 471055"/>
                <a:gd name="connsiteY3" fmla="*/ 448887 h 1202574"/>
                <a:gd name="connsiteX4" fmla="*/ 110837 w 471055"/>
                <a:gd name="connsiteY4" fmla="*/ 471054 h 1202574"/>
                <a:gd name="connsiteX5" fmla="*/ 88669 w 471055"/>
                <a:gd name="connsiteY5" fmla="*/ 526472 h 1202574"/>
                <a:gd name="connsiteX6" fmla="*/ 66502 w 471055"/>
                <a:gd name="connsiteY6" fmla="*/ 570807 h 1202574"/>
                <a:gd name="connsiteX7" fmla="*/ 49877 w 471055"/>
                <a:gd name="connsiteY7" fmla="*/ 615141 h 1202574"/>
                <a:gd name="connsiteX8" fmla="*/ 27709 w 471055"/>
                <a:gd name="connsiteY8" fmla="*/ 692727 h 1202574"/>
                <a:gd name="connsiteX9" fmla="*/ 11084 w 471055"/>
                <a:gd name="connsiteY9" fmla="*/ 748145 h 1202574"/>
                <a:gd name="connsiteX10" fmla="*/ 0 w 471055"/>
                <a:gd name="connsiteY10" fmla="*/ 831272 h 1202574"/>
                <a:gd name="connsiteX11" fmla="*/ 5542 w 471055"/>
                <a:gd name="connsiteY11" fmla="*/ 919941 h 1202574"/>
                <a:gd name="connsiteX12" fmla="*/ 16626 w 471055"/>
                <a:gd name="connsiteY12" fmla="*/ 964276 h 1202574"/>
                <a:gd name="connsiteX13" fmla="*/ 27709 w 471055"/>
                <a:gd name="connsiteY13" fmla="*/ 1025236 h 1202574"/>
                <a:gd name="connsiteX14" fmla="*/ 38793 w 471055"/>
                <a:gd name="connsiteY14" fmla="*/ 1047403 h 1202574"/>
                <a:gd name="connsiteX15" fmla="*/ 49877 w 471055"/>
                <a:gd name="connsiteY15" fmla="*/ 1075112 h 1202574"/>
                <a:gd name="connsiteX16" fmla="*/ 60960 w 471055"/>
                <a:gd name="connsiteY16" fmla="*/ 1091738 h 1202574"/>
                <a:gd name="connsiteX17" fmla="*/ 77586 w 471055"/>
                <a:gd name="connsiteY17" fmla="*/ 1119447 h 1202574"/>
                <a:gd name="connsiteX18" fmla="*/ 94211 w 471055"/>
                <a:gd name="connsiteY18" fmla="*/ 1136072 h 1202574"/>
                <a:gd name="connsiteX19" fmla="*/ 110837 w 471055"/>
                <a:gd name="connsiteY19" fmla="*/ 1163781 h 1202574"/>
                <a:gd name="connsiteX20" fmla="*/ 127462 w 471055"/>
                <a:gd name="connsiteY20" fmla="*/ 1180407 h 1202574"/>
                <a:gd name="connsiteX21" fmla="*/ 144088 w 471055"/>
                <a:gd name="connsiteY21" fmla="*/ 1202574 h 120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1055" h="1202574">
                  <a:moveTo>
                    <a:pt x="471055" y="0"/>
                  </a:moveTo>
                  <a:cubicBezTo>
                    <a:pt x="276474" y="217472"/>
                    <a:pt x="357988" y="154074"/>
                    <a:pt x="260466" y="227214"/>
                  </a:cubicBezTo>
                  <a:cubicBezTo>
                    <a:pt x="240146" y="260465"/>
                    <a:pt x="220831" y="294352"/>
                    <a:pt x="199506" y="326967"/>
                  </a:cubicBezTo>
                  <a:cubicBezTo>
                    <a:pt x="144714" y="410767"/>
                    <a:pt x="181337" y="330048"/>
                    <a:pt x="121920" y="448887"/>
                  </a:cubicBezTo>
                  <a:cubicBezTo>
                    <a:pt x="118226" y="456276"/>
                    <a:pt x="114091" y="463461"/>
                    <a:pt x="110837" y="471054"/>
                  </a:cubicBezTo>
                  <a:cubicBezTo>
                    <a:pt x="103000" y="489341"/>
                    <a:pt x="97566" y="508677"/>
                    <a:pt x="88669" y="526472"/>
                  </a:cubicBezTo>
                  <a:cubicBezTo>
                    <a:pt x="81280" y="541250"/>
                    <a:pt x="70509" y="554778"/>
                    <a:pt x="66502" y="570807"/>
                  </a:cubicBezTo>
                  <a:cubicBezTo>
                    <a:pt x="58956" y="600988"/>
                    <a:pt x="64366" y="586162"/>
                    <a:pt x="49877" y="615141"/>
                  </a:cubicBezTo>
                  <a:cubicBezTo>
                    <a:pt x="37173" y="678661"/>
                    <a:pt x="47218" y="653710"/>
                    <a:pt x="27709" y="692727"/>
                  </a:cubicBezTo>
                  <a:cubicBezTo>
                    <a:pt x="13317" y="764695"/>
                    <a:pt x="32954" y="675249"/>
                    <a:pt x="11084" y="748145"/>
                  </a:cubicBezTo>
                  <a:cubicBezTo>
                    <a:pt x="4197" y="771102"/>
                    <a:pt x="1955" y="811728"/>
                    <a:pt x="0" y="831272"/>
                  </a:cubicBezTo>
                  <a:cubicBezTo>
                    <a:pt x="1847" y="860828"/>
                    <a:pt x="2734" y="890460"/>
                    <a:pt x="5542" y="919941"/>
                  </a:cubicBezTo>
                  <a:cubicBezTo>
                    <a:pt x="9534" y="961854"/>
                    <a:pt x="9777" y="933458"/>
                    <a:pt x="16626" y="964276"/>
                  </a:cubicBezTo>
                  <a:cubicBezTo>
                    <a:pt x="18484" y="972637"/>
                    <a:pt x="24351" y="1015162"/>
                    <a:pt x="27709" y="1025236"/>
                  </a:cubicBezTo>
                  <a:cubicBezTo>
                    <a:pt x="30321" y="1033073"/>
                    <a:pt x="35438" y="1039854"/>
                    <a:pt x="38793" y="1047403"/>
                  </a:cubicBezTo>
                  <a:cubicBezTo>
                    <a:pt x="42833" y="1056493"/>
                    <a:pt x="45428" y="1066214"/>
                    <a:pt x="49877" y="1075112"/>
                  </a:cubicBezTo>
                  <a:cubicBezTo>
                    <a:pt x="52856" y="1081069"/>
                    <a:pt x="57430" y="1086090"/>
                    <a:pt x="60960" y="1091738"/>
                  </a:cubicBezTo>
                  <a:cubicBezTo>
                    <a:pt x="66669" y="1100872"/>
                    <a:pt x="71123" y="1110830"/>
                    <a:pt x="77586" y="1119447"/>
                  </a:cubicBezTo>
                  <a:cubicBezTo>
                    <a:pt x="82288" y="1125717"/>
                    <a:pt x="89509" y="1129802"/>
                    <a:pt x="94211" y="1136072"/>
                  </a:cubicBezTo>
                  <a:cubicBezTo>
                    <a:pt x="100674" y="1144689"/>
                    <a:pt x="104374" y="1155164"/>
                    <a:pt x="110837" y="1163781"/>
                  </a:cubicBezTo>
                  <a:cubicBezTo>
                    <a:pt x="115539" y="1170051"/>
                    <a:pt x="122445" y="1174386"/>
                    <a:pt x="127462" y="1180407"/>
                  </a:cubicBezTo>
                  <a:cubicBezTo>
                    <a:pt x="158788" y="1217999"/>
                    <a:pt x="126465" y="1184951"/>
                    <a:pt x="144088" y="1202574"/>
                  </a:cubicBez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092335" y="2194560"/>
              <a:ext cx="1668590" cy="1097280"/>
            </a:xfrm>
            <a:custGeom>
              <a:avLst/>
              <a:gdLst>
                <a:gd name="connsiteX0" fmla="*/ 1657003 w 1668590"/>
                <a:gd name="connsiteY0" fmla="*/ 0 h 1097280"/>
                <a:gd name="connsiteX1" fmla="*/ 1668087 w 1668590"/>
                <a:gd name="connsiteY1" fmla="*/ 166255 h 1097280"/>
                <a:gd name="connsiteX2" fmla="*/ 1634836 w 1668590"/>
                <a:gd name="connsiteY2" fmla="*/ 426720 h 1097280"/>
                <a:gd name="connsiteX3" fmla="*/ 1629294 w 1668590"/>
                <a:gd name="connsiteY3" fmla="*/ 443346 h 1097280"/>
                <a:gd name="connsiteX4" fmla="*/ 1579418 w 1668590"/>
                <a:gd name="connsiteY4" fmla="*/ 493222 h 1097280"/>
                <a:gd name="connsiteX5" fmla="*/ 1562792 w 1668590"/>
                <a:gd name="connsiteY5" fmla="*/ 504306 h 1097280"/>
                <a:gd name="connsiteX6" fmla="*/ 1546167 w 1668590"/>
                <a:gd name="connsiteY6" fmla="*/ 520931 h 1097280"/>
                <a:gd name="connsiteX7" fmla="*/ 1507374 w 1668590"/>
                <a:gd name="connsiteY7" fmla="*/ 548640 h 1097280"/>
                <a:gd name="connsiteX8" fmla="*/ 1485207 w 1668590"/>
                <a:gd name="connsiteY8" fmla="*/ 565266 h 1097280"/>
                <a:gd name="connsiteX9" fmla="*/ 1468581 w 1668590"/>
                <a:gd name="connsiteY9" fmla="*/ 570807 h 1097280"/>
                <a:gd name="connsiteX10" fmla="*/ 1402080 w 1668590"/>
                <a:gd name="connsiteY10" fmla="*/ 592975 h 1097280"/>
                <a:gd name="connsiteX11" fmla="*/ 1379912 w 1668590"/>
                <a:gd name="connsiteY11" fmla="*/ 598517 h 1097280"/>
                <a:gd name="connsiteX12" fmla="*/ 1341120 w 1668590"/>
                <a:gd name="connsiteY12" fmla="*/ 609600 h 1097280"/>
                <a:gd name="connsiteX13" fmla="*/ 1302327 w 1668590"/>
                <a:gd name="connsiteY13" fmla="*/ 615142 h 1097280"/>
                <a:gd name="connsiteX14" fmla="*/ 1280160 w 1668590"/>
                <a:gd name="connsiteY14" fmla="*/ 626226 h 1097280"/>
                <a:gd name="connsiteX15" fmla="*/ 1219200 w 1668590"/>
                <a:gd name="connsiteY15" fmla="*/ 642851 h 1097280"/>
                <a:gd name="connsiteX16" fmla="*/ 1169323 w 1668590"/>
                <a:gd name="connsiteY16" fmla="*/ 653935 h 1097280"/>
                <a:gd name="connsiteX17" fmla="*/ 1147156 w 1668590"/>
                <a:gd name="connsiteY17" fmla="*/ 659477 h 1097280"/>
                <a:gd name="connsiteX18" fmla="*/ 1119447 w 1668590"/>
                <a:gd name="connsiteY18" fmla="*/ 665018 h 1097280"/>
                <a:gd name="connsiteX19" fmla="*/ 1097280 w 1668590"/>
                <a:gd name="connsiteY19" fmla="*/ 670560 h 1097280"/>
                <a:gd name="connsiteX20" fmla="*/ 1047403 w 1668590"/>
                <a:gd name="connsiteY20" fmla="*/ 676102 h 1097280"/>
                <a:gd name="connsiteX21" fmla="*/ 931025 w 1668590"/>
                <a:gd name="connsiteY21" fmla="*/ 687186 h 1097280"/>
                <a:gd name="connsiteX22" fmla="*/ 881149 w 1668590"/>
                <a:gd name="connsiteY22" fmla="*/ 692727 h 1097280"/>
                <a:gd name="connsiteX23" fmla="*/ 792480 w 1668590"/>
                <a:gd name="connsiteY23" fmla="*/ 698269 h 1097280"/>
                <a:gd name="connsiteX24" fmla="*/ 742603 w 1668590"/>
                <a:gd name="connsiteY24" fmla="*/ 703811 h 1097280"/>
                <a:gd name="connsiteX25" fmla="*/ 587432 w 1668590"/>
                <a:gd name="connsiteY25" fmla="*/ 714895 h 1097280"/>
                <a:gd name="connsiteX26" fmla="*/ 493221 w 1668590"/>
                <a:gd name="connsiteY26" fmla="*/ 725978 h 1097280"/>
                <a:gd name="connsiteX27" fmla="*/ 448887 w 1668590"/>
                <a:gd name="connsiteY27" fmla="*/ 731520 h 1097280"/>
                <a:gd name="connsiteX28" fmla="*/ 376843 w 1668590"/>
                <a:gd name="connsiteY28" fmla="*/ 737062 h 1097280"/>
                <a:gd name="connsiteX29" fmla="*/ 243840 w 1668590"/>
                <a:gd name="connsiteY29" fmla="*/ 753687 h 1097280"/>
                <a:gd name="connsiteX30" fmla="*/ 188421 w 1668590"/>
                <a:gd name="connsiteY30" fmla="*/ 764771 h 1097280"/>
                <a:gd name="connsiteX31" fmla="*/ 171796 w 1668590"/>
                <a:gd name="connsiteY31" fmla="*/ 770313 h 1097280"/>
                <a:gd name="connsiteX32" fmla="*/ 155170 w 1668590"/>
                <a:gd name="connsiteY32" fmla="*/ 781397 h 1097280"/>
                <a:gd name="connsiteX33" fmla="*/ 99752 w 1668590"/>
                <a:gd name="connsiteY33" fmla="*/ 803564 h 1097280"/>
                <a:gd name="connsiteX34" fmla="*/ 55418 w 1668590"/>
                <a:gd name="connsiteY34" fmla="*/ 836815 h 1097280"/>
                <a:gd name="connsiteX35" fmla="*/ 27709 w 1668590"/>
                <a:gd name="connsiteY35" fmla="*/ 881149 h 1097280"/>
                <a:gd name="connsiteX36" fmla="*/ 11083 w 1668590"/>
                <a:gd name="connsiteY36" fmla="*/ 925484 h 1097280"/>
                <a:gd name="connsiteX37" fmla="*/ 0 w 1668590"/>
                <a:gd name="connsiteY37" fmla="*/ 953193 h 1097280"/>
                <a:gd name="connsiteX38" fmla="*/ 11083 w 1668590"/>
                <a:gd name="connsiteY38" fmla="*/ 986444 h 1097280"/>
                <a:gd name="connsiteX39" fmla="*/ 16625 w 1668590"/>
                <a:gd name="connsiteY39" fmla="*/ 1025237 h 1097280"/>
                <a:gd name="connsiteX40" fmla="*/ 33250 w 1668590"/>
                <a:gd name="connsiteY40" fmla="*/ 1052946 h 1097280"/>
                <a:gd name="connsiteX41" fmla="*/ 44334 w 1668590"/>
                <a:gd name="connsiteY41" fmla="*/ 1069571 h 1097280"/>
                <a:gd name="connsiteX42" fmla="*/ 88669 w 1668590"/>
                <a:gd name="connsiteY4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68590" h="1097280">
                  <a:moveTo>
                    <a:pt x="1657003" y="0"/>
                  </a:moveTo>
                  <a:cubicBezTo>
                    <a:pt x="1660698" y="55418"/>
                    <a:pt x="1670968" y="110788"/>
                    <a:pt x="1668087" y="166255"/>
                  </a:cubicBezTo>
                  <a:cubicBezTo>
                    <a:pt x="1663546" y="253663"/>
                    <a:pt x="1646971" y="340039"/>
                    <a:pt x="1634836" y="426720"/>
                  </a:cubicBezTo>
                  <a:cubicBezTo>
                    <a:pt x="1634026" y="432505"/>
                    <a:pt x="1631907" y="438121"/>
                    <a:pt x="1629294" y="443346"/>
                  </a:cubicBezTo>
                  <a:cubicBezTo>
                    <a:pt x="1618478" y="464977"/>
                    <a:pt x="1598518" y="479580"/>
                    <a:pt x="1579418" y="493222"/>
                  </a:cubicBezTo>
                  <a:cubicBezTo>
                    <a:pt x="1573998" y="497093"/>
                    <a:pt x="1567909" y="500042"/>
                    <a:pt x="1562792" y="504306"/>
                  </a:cubicBezTo>
                  <a:cubicBezTo>
                    <a:pt x="1556771" y="509323"/>
                    <a:pt x="1552117" y="515831"/>
                    <a:pt x="1546167" y="520931"/>
                  </a:cubicBezTo>
                  <a:cubicBezTo>
                    <a:pt x="1528038" y="536470"/>
                    <a:pt x="1524931" y="536099"/>
                    <a:pt x="1507374" y="548640"/>
                  </a:cubicBezTo>
                  <a:cubicBezTo>
                    <a:pt x="1499858" y="554009"/>
                    <a:pt x="1493226" y="560684"/>
                    <a:pt x="1485207" y="565266"/>
                  </a:cubicBezTo>
                  <a:cubicBezTo>
                    <a:pt x="1480135" y="568164"/>
                    <a:pt x="1474051" y="568756"/>
                    <a:pt x="1468581" y="570807"/>
                  </a:cubicBezTo>
                  <a:cubicBezTo>
                    <a:pt x="1423092" y="587865"/>
                    <a:pt x="1457593" y="577835"/>
                    <a:pt x="1402080" y="592975"/>
                  </a:cubicBezTo>
                  <a:cubicBezTo>
                    <a:pt x="1394732" y="594979"/>
                    <a:pt x="1387236" y="596425"/>
                    <a:pt x="1379912" y="598517"/>
                  </a:cubicBezTo>
                  <a:cubicBezTo>
                    <a:pt x="1359146" y="604450"/>
                    <a:pt x="1364932" y="605270"/>
                    <a:pt x="1341120" y="609600"/>
                  </a:cubicBezTo>
                  <a:cubicBezTo>
                    <a:pt x="1328268" y="611937"/>
                    <a:pt x="1315258" y="613295"/>
                    <a:pt x="1302327" y="615142"/>
                  </a:cubicBezTo>
                  <a:cubicBezTo>
                    <a:pt x="1294938" y="618837"/>
                    <a:pt x="1287753" y="622972"/>
                    <a:pt x="1280160" y="626226"/>
                  </a:cubicBezTo>
                  <a:cubicBezTo>
                    <a:pt x="1265668" y="632437"/>
                    <a:pt x="1225954" y="641162"/>
                    <a:pt x="1219200" y="642851"/>
                  </a:cubicBezTo>
                  <a:cubicBezTo>
                    <a:pt x="1165143" y="656366"/>
                    <a:pt x="1232636" y="639865"/>
                    <a:pt x="1169323" y="653935"/>
                  </a:cubicBezTo>
                  <a:cubicBezTo>
                    <a:pt x="1161888" y="655587"/>
                    <a:pt x="1154591" y="657825"/>
                    <a:pt x="1147156" y="659477"/>
                  </a:cubicBezTo>
                  <a:cubicBezTo>
                    <a:pt x="1137961" y="661520"/>
                    <a:pt x="1128642" y="662975"/>
                    <a:pt x="1119447" y="665018"/>
                  </a:cubicBezTo>
                  <a:cubicBezTo>
                    <a:pt x="1112012" y="666670"/>
                    <a:pt x="1104808" y="669402"/>
                    <a:pt x="1097280" y="670560"/>
                  </a:cubicBezTo>
                  <a:cubicBezTo>
                    <a:pt x="1080747" y="673104"/>
                    <a:pt x="1064029" y="674255"/>
                    <a:pt x="1047403" y="676102"/>
                  </a:cubicBezTo>
                  <a:cubicBezTo>
                    <a:pt x="992141" y="689918"/>
                    <a:pt x="1043482" y="678536"/>
                    <a:pt x="931025" y="687186"/>
                  </a:cubicBezTo>
                  <a:cubicBezTo>
                    <a:pt x="914347" y="688469"/>
                    <a:pt x="897823" y="691393"/>
                    <a:pt x="881149" y="692727"/>
                  </a:cubicBezTo>
                  <a:cubicBezTo>
                    <a:pt x="851629" y="695088"/>
                    <a:pt x="822000" y="695907"/>
                    <a:pt x="792480" y="698269"/>
                  </a:cubicBezTo>
                  <a:cubicBezTo>
                    <a:pt x="775805" y="699603"/>
                    <a:pt x="759276" y="702459"/>
                    <a:pt x="742603" y="703811"/>
                  </a:cubicBezTo>
                  <a:cubicBezTo>
                    <a:pt x="690917" y="708002"/>
                    <a:pt x="638887" y="708463"/>
                    <a:pt x="587432" y="714895"/>
                  </a:cubicBezTo>
                  <a:lnTo>
                    <a:pt x="493221" y="725978"/>
                  </a:lnTo>
                  <a:cubicBezTo>
                    <a:pt x="478430" y="727718"/>
                    <a:pt x="463713" y="730108"/>
                    <a:pt x="448887" y="731520"/>
                  </a:cubicBezTo>
                  <a:cubicBezTo>
                    <a:pt x="424910" y="733804"/>
                    <a:pt x="400838" y="734975"/>
                    <a:pt x="376843" y="737062"/>
                  </a:cubicBezTo>
                  <a:cubicBezTo>
                    <a:pt x="329133" y="741211"/>
                    <a:pt x="292377" y="745597"/>
                    <a:pt x="243840" y="753687"/>
                  </a:cubicBezTo>
                  <a:cubicBezTo>
                    <a:pt x="217714" y="758041"/>
                    <a:pt x="211567" y="758158"/>
                    <a:pt x="188421" y="764771"/>
                  </a:cubicBezTo>
                  <a:cubicBezTo>
                    <a:pt x="182804" y="766376"/>
                    <a:pt x="177021" y="767701"/>
                    <a:pt x="171796" y="770313"/>
                  </a:cubicBezTo>
                  <a:cubicBezTo>
                    <a:pt x="165839" y="773292"/>
                    <a:pt x="161257" y="778692"/>
                    <a:pt x="155170" y="781397"/>
                  </a:cubicBezTo>
                  <a:cubicBezTo>
                    <a:pt x="128132" y="793414"/>
                    <a:pt x="122435" y="788442"/>
                    <a:pt x="99752" y="803564"/>
                  </a:cubicBezTo>
                  <a:cubicBezTo>
                    <a:pt x="84382" y="813811"/>
                    <a:pt x="65665" y="821445"/>
                    <a:pt x="55418" y="836815"/>
                  </a:cubicBezTo>
                  <a:cubicBezTo>
                    <a:pt x="46622" y="850008"/>
                    <a:pt x="34397" y="867773"/>
                    <a:pt x="27709" y="881149"/>
                  </a:cubicBezTo>
                  <a:cubicBezTo>
                    <a:pt x="16998" y="902570"/>
                    <a:pt x="18277" y="906298"/>
                    <a:pt x="11083" y="925484"/>
                  </a:cubicBezTo>
                  <a:cubicBezTo>
                    <a:pt x="7590" y="934798"/>
                    <a:pt x="3694" y="943957"/>
                    <a:pt x="0" y="953193"/>
                  </a:cubicBezTo>
                  <a:cubicBezTo>
                    <a:pt x="3694" y="964277"/>
                    <a:pt x="9431" y="974878"/>
                    <a:pt x="11083" y="986444"/>
                  </a:cubicBezTo>
                  <a:cubicBezTo>
                    <a:pt x="12930" y="999375"/>
                    <a:pt x="12494" y="1012845"/>
                    <a:pt x="16625" y="1025237"/>
                  </a:cubicBezTo>
                  <a:cubicBezTo>
                    <a:pt x="20031" y="1035456"/>
                    <a:pt x="27541" y="1043812"/>
                    <a:pt x="33250" y="1052946"/>
                  </a:cubicBezTo>
                  <a:cubicBezTo>
                    <a:pt x="36780" y="1058594"/>
                    <a:pt x="39321" y="1065185"/>
                    <a:pt x="44334" y="1069571"/>
                  </a:cubicBezTo>
                  <a:cubicBezTo>
                    <a:pt x="60640" y="1083838"/>
                    <a:pt x="71991" y="1088941"/>
                    <a:pt x="88669" y="1097280"/>
                  </a:cubicBez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881488" y="2194560"/>
              <a:ext cx="4904767" cy="2405149"/>
            </a:xfrm>
            <a:custGeom>
              <a:avLst/>
              <a:gdLst>
                <a:gd name="connsiteX0" fmla="*/ 4782847 w 4904767"/>
                <a:gd name="connsiteY0" fmla="*/ 0 h 2405149"/>
                <a:gd name="connsiteX1" fmla="*/ 4816097 w 4904767"/>
                <a:gd name="connsiteY1" fmla="*/ 160712 h 2405149"/>
                <a:gd name="connsiteX2" fmla="*/ 4832723 w 4904767"/>
                <a:gd name="connsiteY2" fmla="*/ 299258 h 2405149"/>
                <a:gd name="connsiteX3" fmla="*/ 4838265 w 4904767"/>
                <a:gd name="connsiteY3" fmla="*/ 326967 h 2405149"/>
                <a:gd name="connsiteX4" fmla="*/ 4854890 w 4904767"/>
                <a:gd name="connsiteY4" fmla="*/ 482138 h 2405149"/>
                <a:gd name="connsiteX5" fmla="*/ 4865974 w 4904767"/>
                <a:gd name="connsiteY5" fmla="*/ 548640 h 2405149"/>
                <a:gd name="connsiteX6" fmla="*/ 4877057 w 4904767"/>
                <a:gd name="connsiteY6" fmla="*/ 642850 h 2405149"/>
                <a:gd name="connsiteX7" fmla="*/ 4882599 w 4904767"/>
                <a:gd name="connsiteY7" fmla="*/ 670560 h 2405149"/>
                <a:gd name="connsiteX8" fmla="*/ 4888141 w 4904767"/>
                <a:gd name="connsiteY8" fmla="*/ 731520 h 2405149"/>
                <a:gd name="connsiteX9" fmla="*/ 4899225 w 4904767"/>
                <a:gd name="connsiteY9" fmla="*/ 831272 h 2405149"/>
                <a:gd name="connsiteX10" fmla="*/ 4904767 w 4904767"/>
                <a:gd name="connsiteY10" fmla="*/ 936567 h 2405149"/>
                <a:gd name="connsiteX11" fmla="*/ 4893683 w 4904767"/>
                <a:gd name="connsiteY11" fmla="*/ 1219200 h 2405149"/>
                <a:gd name="connsiteX12" fmla="*/ 4882599 w 4904767"/>
                <a:gd name="connsiteY12" fmla="*/ 1274618 h 2405149"/>
                <a:gd name="connsiteX13" fmla="*/ 4871516 w 4904767"/>
                <a:gd name="connsiteY13" fmla="*/ 1335578 h 2405149"/>
                <a:gd name="connsiteX14" fmla="*/ 4860432 w 4904767"/>
                <a:gd name="connsiteY14" fmla="*/ 1368829 h 2405149"/>
                <a:gd name="connsiteX15" fmla="*/ 4849348 w 4904767"/>
                <a:gd name="connsiteY15" fmla="*/ 1385454 h 2405149"/>
                <a:gd name="connsiteX16" fmla="*/ 4810556 w 4904767"/>
                <a:gd name="connsiteY16" fmla="*/ 1479665 h 2405149"/>
                <a:gd name="connsiteX17" fmla="*/ 4782847 w 4904767"/>
                <a:gd name="connsiteY17" fmla="*/ 1512916 h 2405149"/>
                <a:gd name="connsiteX18" fmla="*/ 4727428 w 4904767"/>
                <a:gd name="connsiteY18" fmla="*/ 1579418 h 2405149"/>
                <a:gd name="connsiteX19" fmla="*/ 4672010 w 4904767"/>
                <a:gd name="connsiteY19" fmla="*/ 1618210 h 2405149"/>
                <a:gd name="connsiteX20" fmla="*/ 4638759 w 4904767"/>
                <a:gd name="connsiteY20" fmla="*/ 1640378 h 2405149"/>
                <a:gd name="connsiteX21" fmla="*/ 4605508 w 4904767"/>
                <a:gd name="connsiteY21" fmla="*/ 1662545 h 2405149"/>
                <a:gd name="connsiteX22" fmla="*/ 4583341 w 4904767"/>
                <a:gd name="connsiteY22" fmla="*/ 1668087 h 2405149"/>
                <a:gd name="connsiteX23" fmla="*/ 4550090 w 4904767"/>
                <a:gd name="connsiteY23" fmla="*/ 1690254 h 2405149"/>
                <a:gd name="connsiteX24" fmla="*/ 4483588 w 4904767"/>
                <a:gd name="connsiteY24" fmla="*/ 1717963 h 2405149"/>
                <a:gd name="connsiteX25" fmla="*/ 4461421 w 4904767"/>
                <a:gd name="connsiteY25" fmla="*/ 1729047 h 2405149"/>
                <a:gd name="connsiteX26" fmla="*/ 4411545 w 4904767"/>
                <a:gd name="connsiteY26" fmla="*/ 1745672 h 2405149"/>
                <a:gd name="connsiteX27" fmla="*/ 4389377 w 4904767"/>
                <a:gd name="connsiteY27" fmla="*/ 1756756 h 2405149"/>
                <a:gd name="connsiteX28" fmla="*/ 4311792 w 4904767"/>
                <a:gd name="connsiteY28" fmla="*/ 1784465 h 2405149"/>
                <a:gd name="connsiteX29" fmla="*/ 4162163 w 4904767"/>
                <a:gd name="connsiteY29" fmla="*/ 1806632 h 2405149"/>
                <a:gd name="connsiteX30" fmla="*/ 4134454 w 4904767"/>
                <a:gd name="connsiteY30" fmla="*/ 1817716 h 2405149"/>
                <a:gd name="connsiteX31" fmla="*/ 4012534 w 4904767"/>
                <a:gd name="connsiteY31" fmla="*/ 1839883 h 2405149"/>
                <a:gd name="connsiteX32" fmla="*/ 3957116 w 4904767"/>
                <a:gd name="connsiteY32" fmla="*/ 1850967 h 2405149"/>
                <a:gd name="connsiteX33" fmla="*/ 3929407 w 4904767"/>
                <a:gd name="connsiteY33" fmla="*/ 1856509 h 2405149"/>
                <a:gd name="connsiteX34" fmla="*/ 3873988 w 4904767"/>
                <a:gd name="connsiteY34" fmla="*/ 1862050 h 2405149"/>
                <a:gd name="connsiteX35" fmla="*/ 3840737 w 4904767"/>
                <a:gd name="connsiteY35" fmla="*/ 1867592 h 2405149"/>
                <a:gd name="connsiteX36" fmla="*/ 3779777 w 4904767"/>
                <a:gd name="connsiteY36" fmla="*/ 1873134 h 2405149"/>
                <a:gd name="connsiteX37" fmla="*/ 3718817 w 4904767"/>
                <a:gd name="connsiteY37" fmla="*/ 1884218 h 2405149"/>
                <a:gd name="connsiteX38" fmla="*/ 3668941 w 4904767"/>
                <a:gd name="connsiteY38" fmla="*/ 1889760 h 2405149"/>
                <a:gd name="connsiteX39" fmla="*/ 3635690 w 4904767"/>
                <a:gd name="connsiteY39" fmla="*/ 1895301 h 2405149"/>
                <a:gd name="connsiteX40" fmla="*/ 3574730 w 4904767"/>
                <a:gd name="connsiteY40" fmla="*/ 1900843 h 2405149"/>
                <a:gd name="connsiteX41" fmla="*/ 3486061 w 4904767"/>
                <a:gd name="connsiteY41" fmla="*/ 1911927 h 2405149"/>
                <a:gd name="connsiteX42" fmla="*/ 3347516 w 4904767"/>
                <a:gd name="connsiteY42" fmla="*/ 1917469 h 2405149"/>
                <a:gd name="connsiteX43" fmla="*/ 3203428 w 4904767"/>
                <a:gd name="connsiteY43" fmla="*/ 1911927 h 2405149"/>
                <a:gd name="connsiteX44" fmla="*/ 3026090 w 4904767"/>
                <a:gd name="connsiteY44" fmla="*/ 1906385 h 2405149"/>
                <a:gd name="connsiteX45" fmla="*/ 2549494 w 4904767"/>
                <a:gd name="connsiteY45" fmla="*/ 1889760 h 2405149"/>
                <a:gd name="connsiteX46" fmla="*/ 2482992 w 4904767"/>
                <a:gd name="connsiteY46" fmla="*/ 1884218 h 2405149"/>
                <a:gd name="connsiteX47" fmla="*/ 2222527 w 4904767"/>
                <a:gd name="connsiteY47" fmla="*/ 1873134 h 2405149"/>
                <a:gd name="connsiteX48" fmla="*/ 2167108 w 4904767"/>
                <a:gd name="connsiteY48" fmla="*/ 1867592 h 2405149"/>
                <a:gd name="connsiteX49" fmla="*/ 1906643 w 4904767"/>
                <a:gd name="connsiteY49" fmla="*/ 1856509 h 2405149"/>
                <a:gd name="connsiteX50" fmla="*/ 1840141 w 4904767"/>
                <a:gd name="connsiteY50" fmla="*/ 1850967 h 2405149"/>
                <a:gd name="connsiteX51" fmla="*/ 1773639 w 4904767"/>
                <a:gd name="connsiteY51" fmla="*/ 1839883 h 2405149"/>
                <a:gd name="connsiteX52" fmla="*/ 1551967 w 4904767"/>
                <a:gd name="connsiteY52" fmla="*/ 1834341 h 2405149"/>
                <a:gd name="connsiteX53" fmla="*/ 1141872 w 4904767"/>
                <a:gd name="connsiteY53" fmla="*/ 1828800 h 2405149"/>
                <a:gd name="connsiteX54" fmla="*/ 909116 w 4904767"/>
                <a:gd name="connsiteY54" fmla="*/ 1845425 h 2405149"/>
                <a:gd name="connsiteX55" fmla="*/ 848156 w 4904767"/>
                <a:gd name="connsiteY55" fmla="*/ 1850967 h 2405149"/>
                <a:gd name="connsiteX56" fmla="*/ 692985 w 4904767"/>
                <a:gd name="connsiteY56" fmla="*/ 1862050 h 2405149"/>
                <a:gd name="connsiteX57" fmla="*/ 637567 w 4904767"/>
                <a:gd name="connsiteY57" fmla="*/ 1867592 h 2405149"/>
                <a:gd name="connsiteX58" fmla="*/ 443603 w 4904767"/>
                <a:gd name="connsiteY58" fmla="*/ 1895301 h 2405149"/>
                <a:gd name="connsiteX59" fmla="*/ 382643 w 4904767"/>
                <a:gd name="connsiteY59" fmla="*/ 1906385 h 2405149"/>
                <a:gd name="connsiteX60" fmla="*/ 238556 w 4904767"/>
                <a:gd name="connsiteY60" fmla="*/ 1945178 h 2405149"/>
                <a:gd name="connsiteX61" fmla="*/ 172054 w 4904767"/>
                <a:gd name="connsiteY61" fmla="*/ 1989512 h 2405149"/>
                <a:gd name="connsiteX62" fmla="*/ 66759 w 4904767"/>
                <a:gd name="connsiteY62" fmla="*/ 2061556 h 2405149"/>
                <a:gd name="connsiteX63" fmla="*/ 33508 w 4904767"/>
                <a:gd name="connsiteY63" fmla="*/ 2100349 h 2405149"/>
                <a:gd name="connsiteX64" fmla="*/ 257 w 4904767"/>
                <a:gd name="connsiteY64" fmla="*/ 2200101 h 2405149"/>
                <a:gd name="connsiteX65" fmla="*/ 44592 w 4904767"/>
                <a:gd name="connsiteY65" fmla="*/ 2322021 h 2405149"/>
                <a:gd name="connsiteX66" fmla="*/ 111094 w 4904767"/>
                <a:gd name="connsiteY66" fmla="*/ 2382981 h 2405149"/>
                <a:gd name="connsiteX67" fmla="*/ 183137 w 4904767"/>
                <a:gd name="connsiteY67" fmla="*/ 2405149 h 2405149"/>
                <a:gd name="connsiteX68" fmla="*/ 221930 w 4904767"/>
                <a:gd name="connsiteY68" fmla="*/ 2394065 h 24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904767" h="2405149">
                  <a:moveTo>
                    <a:pt x="4782847" y="0"/>
                  </a:moveTo>
                  <a:cubicBezTo>
                    <a:pt x="4793930" y="53571"/>
                    <a:pt x="4807104" y="106751"/>
                    <a:pt x="4816097" y="160712"/>
                  </a:cubicBezTo>
                  <a:cubicBezTo>
                    <a:pt x="4823744" y="206592"/>
                    <a:pt x="4826575" y="253153"/>
                    <a:pt x="4832723" y="299258"/>
                  </a:cubicBezTo>
                  <a:cubicBezTo>
                    <a:pt x="4833968" y="308595"/>
                    <a:pt x="4837047" y="317627"/>
                    <a:pt x="4838265" y="326967"/>
                  </a:cubicBezTo>
                  <a:cubicBezTo>
                    <a:pt x="4859161" y="487177"/>
                    <a:pt x="4841711" y="370121"/>
                    <a:pt x="4854890" y="482138"/>
                  </a:cubicBezTo>
                  <a:cubicBezTo>
                    <a:pt x="4865036" y="568373"/>
                    <a:pt x="4855511" y="480633"/>
                    <a:pt x="4865974" y="548640"/>
                  </a:cubicBezTo>
                  <a:cubicBezTo>
                    <a:pt x="4876339" y="616013"/>
                    <a:pt x="4866785" y="570938"/>
                    <a:pt x="4877057" y="642850"/>
                  </a:cubicBezTo>
                  <a:cubicBezTo>
                    <a:pt x="4878389" y="652175"/>
                    <a:pt x="4880752" y="661323"/>
                    <a:pt x="4882599" y="670560"/>
                  </a:cubicBezTo>
                  <a:cubicBezTo>
                    <a:pt x="4884446" y="690880"/>
                    <a:pt x="4885888" y="711241"/>
                    <a:pt x="4888141" y="731520"/>
                  </a:cubicBezTo>
                  <a:cubicBezTo>
                    <a:pt x="4896508" y="806820"/>
                    <a:pt x="4892595" y="731827"/>
                    <a:pt x="4899225" y="831272"/>
                  </a:cubicBezTo>
                  <a:cubicBezTo>
                    <a:pt x="4901563" y="866341"/>
                    <a:pt x="4902920" y="901469"/>
                    <a:pt x="4904767" y="936567"/>
                  </a:cubicBezTo>
                  <a:cubicBezTo>
                    <a:pt x="4897129" y="1280250"/>
                    <a:pt x="4913144" y="1092707"/>
                    <a:pt x="4893683" y="1219200"/>
                  </a:cubicBezTo>
                  <a:cubicBezTo>
                    <a:pt x="4886405" y="1266504"/>
                    <a:pt x="4892678" y="1244380"/>
                    <a:pt x="4882599" y="1274618"/>
                  </a:cubicBezTo>
                  <a:cubicBezTo>
                    <a:pt x="4878698" y="1301925"/>
                    <a:pt x="4878639" y="1311832"/>
                    <a:pt x="4871516" y="1335578"/>
                  </a:cubicBezTo>
                  <a:cubicBezTo>
                    <a:pt x="4868159" y="1346769"/>
                    <a:pt x="4866913" y="1359108"/>
                    <a:pt x="4860432" y="1368829"/>
                  </a:cubicBezTo>
                  <a:lnTo>
                    <a:pt x="4849348" y="1385454"/>
                  </a:lnTo>
                  <a:cubicBezTo>
                    <a:pt x="4841642" y="1408572"/>
                    <a:pt x="4827225" y="1459662"/>
                    <a:pt x="4810556" y="1479665"/>
                  </a:cubicBezTo>
                  <a:cubicBezTo>
                    <a:pt x="4801320" y="1490749"/>
                    <a:pt x="4791504" y="1501374"/>
                    <a:pt x="4782847" y="1512916"/>
                  </a:cubicBezTo>
                  <a:cubicBezTo>
                    <a:pt x="4761042" y="1541989"/>
                    <a:pt x="4759440" y="1557010"/>
                    <a:pt x="4727428" y="1579418"/>
                  </a:cubicBezTo>
                  <a:lnTo>
                    <a:pt x="4672010" y="1618210"/>
                  </a:lnTo>
                  <a:cubicBezTo>
                    <a:pt x="4671975" y="1618234"/>
                    <a:pt x="4638794" y="1640355"/>
                    <a:pt x="4638759" y="1640378"/>
                  </a:cubicBezTo>
                  <a:cubicBezTo>
                    <a:pt x="4627675" y="1647767"/>
                    <a:pt x="4618431" y="1659314"/>
                    <a:pt x="4605508" y="1662545"/>
                  </a:cubicBezTo>
                  <a:lnTo>
                    <a:pt x="4583341" y="1668087"/>
                  </a:lnTo>
                  <a:cubicBezTo>
                    <a:pt x="4572257" y="1675476"/>
                    <a:pt x="4561513" y="1683400"/>
                    <a:pt x="4550090" y="1690254"/>
                  </a:cubicBezTo>
                  <a:cubicBezTo>
                    <a:pt x="4527397" y="1703870"/>
                    <a:pt x="4509692" y="1707086"/>
                    <a:pt x="4483588" y="1717963"/>
                  </a:cubicBezTo>
                  <a:cubicBezTo>
                    <a:pt x="4475962" y="1721140"/>
                    <a:pt x="4469132" y="1726081"/>
                    <a:pt x="4461421" y="1729047"/>
                  </a:cubicBezTo>
                  <a:cubicBezTo>
                    <a:pt x="4445064" y="1735338"/>
                    <a:pt x="4427902" y="1739381"/>
                    <a:pt x="4411545" y="1745672"/>
                  </a:cubicBezTo>
                  <a:cubicBezTo>
                    <a:pt x="4403834" y="1748638"/>
                    <a:pt x="4396926" y="1753401"/>
                    <a:pt x="4389377" y="1756756"/>
                  </a:cubicBezTo>
                  <a:cubicBezTo>
                    <a:pt x="4370703" y="1765056"/>
                    <a:pt x="4326525" y="1781065"/>
                    <a:pt x="4311792" y="1784465"/>
                  </a:cubicBezTo>
                  <a:cubicBezTo>
                    <a:pt x="4246011" y="1799645"/>
                    <a:pt x="4222117" y="1800636"/>
                    <a:pt x="4162163" y="1806632"/>
                  </a:cubicBezTo>
                  <a:cubicBezTo>
                    <a:pt x="4152927" y="1810327"/>
                    <a:pt x="4144066" y="1815153"/>
                    <a:pt x="4134454" y="1817716"/>
                  </a:cubicBezTo>
                  <a:cubicBezTo>
                    <a:pt x="4098775" y="1827231"/>
                    <a:pt x="4047783" y="1832833"/>
                    <a:pt x="4012534" y="1839883"/>
                  </a:cubicBezTo>
                  <a:lnTo>
                    <a:pt x="3957116" y="1850967"/>
                  </a:lnTo>
                  <a:cubicBezTo>
                    <a:pt x="3947880" y="1852814"/>
                    <a:pt x="3938780" y="1855572"/>
                    <a:pt x="3929407" y="1856509"/>
                  </a:cubicBezTo>
                  <a:cubicBezTo>
                    <a:pt x="3910934" y="1858356"/>
                    <a:pt x="3892410" y="1859747"/>
                    <a:pt x="3873988" y="1862050"/>
                  </a:cubicBezTo>
                  <a:cubicBezTo>
                    <a:pt x="3862838" y="1863444"/>
                    <a:pt x="3851897" y="1866279"/>
                    <a:pt x="3840737" y="1867592"/>
                  </a:cubicBezTo>
                  <a:cubicBezTo>
                    <a:pt x="3820473" y="1869976"/>
                    <a:pt x="3800097" y="1871287"/>
                    <a:pt x="3779777" y="1873134"/>
                  </a:cubicBezTo>
                  <a:cubicBezTo>
                    <a:pt x="3758880" y="1877314"/>
                    <a:pt x="3740089" y="1881382"/>
                    <a:pt x="3718817" y="1884218"/>
                  </a:cubicBezTo>
                  <a:cubicBezTo>
                    <a:pt x="3702236" y="1886429"/>
                    <a:pt x="3685522" y="1887549"/>
                    <a:pt x="3668941" y="1889760"/>
                  </a:cubicBezTo>
                  <a:cubicBezTo>
                    <a:pt x="3657803" y="1891245"/>
                    <a:pt x="3646850" y="1893988"/>
                    <a:pt x="3635690" y="1895301"/>
                  </a:cubicBezTo>
                  <a:cubicBezTo>
                    <a:pt x="3615426" y="1897685"/>
                    <a:pt x="3594994" y="1898459"/>
                    <a:pt x="3574730" y="1900843"/>
                  </a:cubicBezTo>
                  <a:cubicBezTo>
                    <a:pt x="3509944" y="1908465"/>
                    <a:pt x="3574506" y="1906873"/>
                    <a:pt x="3486061" y="1911927"/>
                  </a:cubicBezTo>
                  <a:cubicBezTo>
                    <a:pt x="3439918" y="1914564"/>
                    <a:pt x="3393698" y="1915622"/>
                    <a:pt x="3347516" y="1917469"/>
                  </a:cubicBezTo>
                  <a:lnTo>
                    <a:pt x="3203428" y="1911927"/>
                  </a:lnTo>
                  <a:lnTo>
                    <a:pt x="3026090" y="1906385"/>
                  </a:lnTo>
                  <a:cubicBezTo>
                    <a:pt x="2549403" y="1888945"/>
                    <a:pt x="2937209" y="1900528"/>
                    <a:pt x="2549494" y="1889760"/>
                  </a:cubicBezTo>
                  <a:cubicBezTo>
                    <a:pt x="2527327" y="1887913"/>
                    <a:pt x="2505207" y="1885348"/>
                    <a:pt x="2482992" y="1884218"/>
                  </a:cubicBezTo>
                  <a:lnTo>
                    <a:pt x="2222527" y="1873134"/>
                  </a:lnTo>
                  <a:cubicBezTo>
                    <a:pt x="2204054" y="1871287"/>
                    <a:pt x="2185643" y="1868651"/>
                    <a:pt x="2167108" y="1867592"/>
                  </a:cubicBezTo>
                  <a:cubicBezTo>
                    <a:pt x="1678570" y="1839675"/>
                    <a:pt x="2347021" y="1882412"/>
                    <a:pt x="1906643" y="1856509"/>
                  </a:cubicBezTo>
                  <a:cubicBezTo>
                    <a:pt x="1884437" y="1855203"/>
                    <a:pt x="1862213" y="1853726"/>
                    <a:pt x="1840141" y="1850967"/>
                  </a:cubicBezTo>
                  <a:cubicBezTo>
                    <a:pt x="1817841" y="1848179"/>
                    <a:pt x="1796075" y="1841177"/>
                    <a:pt x="1773639" y="1839883"/>
                  </a:cubicBezTo>
                  <a:cubicBezTo>
                    <a:pt x="1699848" y="1835626"/>
                    <a:pt x="1625869" y="1835637"/>
                    <a:pt x="1551967" y="1834341"/>
                  </a:cubicBezTo>
                  <a:lnTo>
                    <a:pt x="1141872" y="1828800"/>
                  </a:lnTo>
                  <a:cubicBezTo>
                    <a:pt x="971644" y="1842983"/>
                    <a:pt x="1218355" y="1822797"/>
                    <a:pt x="909116" y="1845425"/>
                  </a:cubicBezTo>
                  <a:cubicBezTo>
                    <a:pt x="888767" y="1846914"/>
                    <a:pt x="868500" y="1849402"/>
                    <a:pt x="848156" y="1850967"/>
                  </a:cubicBezTo>
                  <a:cubicBezTo>
                    <a:pt x="746518" y="1858786"/>
                    <a:pt x="787928" y="1853794"/>
                    <a:pt x="692985" y="1862050"/>
                  </a:cubicBezTo>
                  <a:cubicBezTo>
                    <a:pt x="674490" y="1863658"/>
                    <a:pt x="655969" y="1865138"/>
                    <a:pt x="637567" y="1867592"/>
                  </a:cubicBezTo>
                  <a:cubicBezTo>
                    <a:pt x="572829" y="1876224"/>
                    <a:pt x="507861" y="1883617"/>
                    <a:pt x="443603" y="1895301"/>
                  </a:cubicBezTo>
                  <a:cubicBezTo>
                    <a:pt x="423283" y="1898996"/>
                    <a:pt x="402711" y="1901504"/>
                    <a:pt x="382643" y="1906385"/>
                  </a:cubicBezTo>
                  <a:cubicBezTo>
                    <a:pt x="334313" y="1918141"/>
                    <a:pt x="238556" y="1945178"/>
                    <a:pt x="238556" y="1945178"/>
                  </a:cubicBezTo>
                  <a:cubicBezTo>
                    <a:pt x="216389" y="1959956"/>
                    <a:pt x="194707" y="1975489"/>
                    <a:pt x="172054" y="1989512"/>
                  </a:cubicBezTo>
                  <a:cubicBezTo>
                    <a:pt x="111822" y="2026798"/>
                    <a:pt x="124186" y="2007717"/>
                    <a:pt x="66759" y="2061556"/>
                  </a:cubicBezTo>
                  <a:cubicBezTo>
                    <a:pt x="54334" y="2073204"/>
                    <a:pt x="44592" y="2087418"/>
                    <a:pt x="33508" y="2100349"/>
                  </a:cubicBezTo>
                  <a:cubicBezTo>
                    <a:pt x="24314" y="2123335"/>
                    <a:pt x="1903" y="2172126"/>
                    <a:pt x="257" y="2200101"/>
                  </a:cubicBezTo>
                  <a:cubicBezTo>
                    <a:pt x="-2435" y="2245860"/>
                    <a:pt x="16204" y="2286163"/>
                    <a:pt x="44592" y="2322021"/>
                  </a:cubicBezTo>
                  <a:cubicBezTo>
                    <a:pt x="63258" y="2345598"/>
                    <a:pt x="85308" y="2367509"/>
                    <a:pt x="111094" y="2382981"/>
                  </a:cubicBezTo>
                  <a:cubicBezTo>
                    <a:pt x="132639" y="2395908"/>
                    <a:pt x="159123" y="2397760"/>
                    <a:pt x="183137" y="2405149"/>
                  </a:cubicBezTo>
                  <a:lnTo>
                    <a:pt x="221930" y="2394065"/>
                  </a:ln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20240" y="4937760"/>
                  <a:ext cx="365760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" panose="02000603000000000000" pitchFamily="2" charset="0"/>
                          </a:rPr>
                          <m:t>∅</m:t>
                        </m:r>
                      </m:oMath>
                    </m:oMathPara>
                  </a14:m>
                  <a:endPara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40" y="4937760"/>
                  <a:ext cx="36576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10000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245880" y="1375560"/>
              <a:ext cx="8723160" cy="48740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0" y="1371600"/>
                <a:ext cx="8733240" cy="48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8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Implementing Data Structures in C</a:t>
            </a:r>
          </a:p>
          <a:p>
            <a:r>
              <a:rPr lang="en-US" b="1" dirty="0">
                <a:solidFill>
                  <a:srgbClr val="4B2A85"/>
                </a:solidFill>
              </a:rPr>
              <a:t>Multi-file C Programs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 Preprocessor Intro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Multi-File 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create a linked list </a:t>
            </a:r>
            <a:r>
              <a:rPr lang="en-US" i="1" dirty="0">
                <a:solidFill>
                  <a:srgbClr val="0066FF"/>
                </a:solidFill>
              </a:rPr>
              <a:t>module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 module is a self-contained piece of an overall program</a:t>
            </a:r>
          </a:p>
          <a:p>
            <a:pPr lvl="2"/>
            <a:r>
              <a:rPr lang="en-US" dirty="0"/>
              <a:t>Has externally visible functions that customers can invoke</a:t>
            </a:r>
          </a:p>
          <a:p>
            <a:pPr lvl="2"/>
            <a:r>
              <a:rPr lang="en-US" dirty="0"/>
              <a:t>Has externally visible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err="1"/>
              <a:t>s</a:t>
            </a:r>
            <a:r>
              <a:rPr lang="en-US" dirty="0"/>
              <a:t>, and perhaps global variables, that customers can use</a:t>
            </a:r>
          </a:p>
          <a:p>
            <a:pPr lvl="2"/>
            <a:r>
              <a:rPr lang="en-US" dirty="0"/>
              <a:t>May have internal functions,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err="1"/>
              <a:t>s</a:t>
            </a:r>
            <a:r>
              <a:rPr lang="en-US" dirty="0"/>
              <a:t>, or global variables that customers should </a:t>
            </a:r>
            <a:r>
              <a:rPr lang="en-US" i="1" dirty="0"/>
              <a:t>not</a:t>
            </a:r>
            <a:r>
              <a:rPr lang="en-US" dirty="0"/>
              <a:t> look at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The module’s </a:t>
            </a:r>
            <a:r>
              <a:rPr lang="en-US" i="1" dirty="0">
                <a:solidFill>
                  <a:srgbClr val="0066FF"/>
                </a:solidFill>
              </a:rPr>
              <a:t>interface</a:t>
            </a:r>
            <a:r>
              <a:rPr lang="en-US" dirty="0"/>
              <a:t> is its set of public functions,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err="1"/>
              <a:t>s</a:t>
            </a:r>
            <a:r>
              <a:rPr lang="en-US" dirty="0"/>
              <a:t>, and global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60142" y="2864694"/>
              <a:ext cx="3915360" cy="2166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7262" y="2858574"/>
                <a:ext cx="3923280" cy="21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1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377440"/>
          </a:xfrm>
        </p:spPr>
        <p:txBody>
          <a:bodyPr/>
          <a:lstStyle/>
          <a:p>
            <a:r>
              <a:rPr lang="en-US" dirty="0"/>
              <a:t>The degree to which components of a system can be separated and recombined</a:t>
            </a:r>
          </a:p>
          <a:p>
            <a:pPr lvl="1"/>
            <a:r>
              <a:rPr lang="en-US" dirty="0"/>
              <a:t>“Loose coupling” and “separation of concerns”</a:t>
            </a:r>
          </a:p>
          <a:p>
            <a:pPr lvl="1"/>
            <a:r>
              <a:rPr lang="en-US" dirty="0"/>
              <a:t>Modules can be developed independently</a:t>
            </a:r>
          </a:p>
          <a:p>
            <a:pPr lvl="1"/>
            <a:r>
              <a:rPr lang="en-US" dirty="0"/>
              <a:t>Modules can be re-used in different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77440" y="3840480"/>
            <a:ext cx="4389120" cy="2560320"/>
            <a:chOff x="2194560" y="3657600"/>
            <a:chExt cx="4389120" cy="2560320"/>
          </a:xfrm>
        </p:grpSpPr>
        <p:sp>
          <p:nvSpPr>
            <p:cNvPr id="26" name="Freeform 25"/>
            <p:cNvSpPr/>
            <p:nvPr/>
          </p:nvSpPr>
          <p:spPr bwMode="auto">
            <a:xfrm>
              <a:off x="2194560" y="3657600"/>
              <a:ext cx="4389120" cy="2560320"/>
            </a:xfrm>
            <a:custGeom>
              <a:avLst/>
              <a:gdLst>
                <a:gd name="connsiteX0" fmla="*/ 0 w 4389120"/>
                <a:gd name="connsiteY0" fmla="*/ 0 h 2560320"/>
                <a:gd name="connsiteX1" fmla="*/ 1499616 w 4389120"/>
                <a:gd name="connsiteY1" fmla="*/ 0 h 2560320"/>
                <a:gd name="connsiteX2" fmla="*/ 2889504 w 4389120"/>
                <a:gd name="connsiteY2" fmla="*/ 0 h 2560320"/>
                <a:gd name="connsiteX3" fmla="*/ 4389120 w 4389120"/>
                <a:gd name="connsiteY3" fmla="*/ 0 h 2560320"/>
                <a:gd name="connsiteX4" fmla="*/ 4389120 w 4389120"/>
                <a:gd name="connsiteY4" fmla="*/ 1243584 h 2560320"/>
                <a:gd name="connsiteX5" fmla="*/ 4169664 w 4389120"/>
                <a:gd name="connsiteY5" fmla="*/ 1243584 h 2560320"/>
                <a:gd name="connsiteX6" fmla="*/ 4169664 w 4389120"/>
                <a:gd name="connsiteY6" fmla="*/ 1517904 h 2560320"/>
                <a:gd name="connsiteX7" fmla="*/ 3931920 w 4389120"/>
                <a:gd name="connsiteY7" fmla="*/ 1517904 h 2560320"/>
                <a:gd name="connsiteX8" fmla="*/ 3712464 w 4389120"/>
                <a:gd name="connsiteY8" fmla="*/ 1266444 h 2560320"/>
                <a:gd name="connsiteX9" fmla="*/ 3712464 w 4389120"/>
                <a:gd name="connsiteY9" fmla="*/ 1517904 h 2560320"/>
                <a:gd name="connsiteX10" fmla="*/ 3182112 w 4389120"/>
                <a:gd name="connsiteY10" fmla="*/ 1517904 h 2560320"/>
                <a:gd name="connsiteX11" fmla="*/ 3409406 w 4389120"/>
                <a:gd name="connsiteY11" fmla="*/ 1243584 h 2560320"/>
                <a:gd name="connsiteX12" fmla="*/ 2889504 w 4389120"/>
                <a:gd name="connsiteY12" fmla="*/ 1243584 h 2560320"/>
                <a:gd name="connsiteX13" fmla="*/ 2889504 w 4389120"/>
                <a:gd name="connsiteY13" fmla="*/ 2560320 h 2560320"/>
                <a:gd name="connsiteX14" fmla="*/ 1499616 w 4389120"/>
                <a:gd name="connsiteY14" fmla="*/ 2560320 h 2560320"/>
                <a:gd name="connsiteX15" fmla="*/ 1499616 w 4389120"/>
                <a:gd name="connsiteY15" fmla="*/ 1243584 h 2560320"/>
                <a:gd name="connsiteX16" fmla="*/ 1060704 w 4389120"/>
                <a:gd name="connsiteY16" fmla="*/ 1243584 h 2560320"/>
                <a:gd name="connsiteX17" fmla="*/ 1060704 w 4389120"/>
                <a:gd name="connsiteY17" fmla="*/ 1517904 h 2560320"/>
                <a:gd name="connsiteX18" fmla="*/ 768096 w 4389120"/>
                <a:gd name="connsiteY18" fmla="*/ 1517904 h 2560320"/>
                <a:gd name="connsiteX19" fmla="*/ 768096 w 4389120"/>
                <a:gd name="connsiteY19" fmla="*/ 1335024 h 2560320"/>
                <a:gd name="connsiteX20" fmla="*/ 420624 w 4389120"/>
                <a:gd name="connsiteY20" fmla="*/ 1335024 h 2560320"/>
                <a:gd name="connsiteX21" fmla="*/ 420624 w 4389120"/>
                <a:gd name="connsiteY21" fmla="*/ 1517904 h 2560320"/>
                <a:gd name="connsiteX22" fmla="*/ 219456 w 4389120"/>
                <a:gd name="connsiteY22" fmla="*/ 1517904 h 2560320"/>
                <a:gd name="connsiteX23" fmla="*/ 219456 w 4389120"/>
                <a:gd name="connsiteY23" fmla="*/ 1243584 h 2560320"/>
                <a:gd name="connsiteX24" fmla="*/ 0 w 4389120"/>
                <a:gd name="connsiteY24" fmla="*/ 1243584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89120" h="2560320">
                  <a:moveTo>
                    <a:pt x="0" y="0"/>
                  </a:moveTo>
                  <a:lnTo>
                    <a:pt x="1499616" y="0"/>
                  </a:lnTo>
                  <a:lnTo>
                    <a:pt x="2889504" y="0"/>
                  </a:lnTo>
                  <a:lnTo>
                    <a:pt x="4389120" y="0"/>
                  </a:lnTo>
                  <a:lnTo>
                    <a:pt x="4389120" y="1243584"/>
                  </a:lnTo>
                  <a:lnTo>
                    <a:pt x="4169664" y="1243584"/>
                  </a:lnTo>
                  <a:lnTo>
                    <a:pt x="4169664" y="1517904"/>
                  </a:lnTo>
                  <a:lnTo>
                    <a:pt x="3931920" y="1517904"/>
                  </a:lnTo>
                  <a:lnTo>
                    <a:pt x="3712464" y="1266444"/>
                  </a:lnTo>
                  <a:lnTo>
                    <a:pt x="3712464" y="1517904"/>
                  </a:lnTo>
                  <a:lnTo>
                    <a:pt x="3182112" y="1517904"/>
                  </a:lnTo>
                  <a:lnTo>
                    <a:pt x="3409406" y="1243584"/>
                  </a:lnTo>
                  <a:lnTo>
                    <a:pt x="2889504" y="1243584"/>
                  </a:lnTo>
                  <a:lnTo>
                    <a:pt x="2889504" y="2560320"/>
                  </a:lnTo>
                  <a:lnTo>
                    <a:pt x="1499616" y="2560320"/>
                  </a:lnTo>
                  <a:lnTo>
                    <a:pt x="1499616" y="1243584"/>
                  </a:lnTo>
                  <a:lnTo>
                    <a:pt x="1060704" y="1243584"/>
                  </a:lnTo>
                  <a:lnTo>
                    <a:pt x="1060704" y="1517904"/>
                  </a:lnTo>
                  <a:lnTo>
                    <a:pt x="768096" y="1517904"/>
                  </a:lnTo>
                  <a:lnTo>
                    <a:pt x="768096" y="1335024"/>
                  </a:lnTo>
                  <a:lnTo>
                    <a:pt x="420624" y="1335024"/>
                  </a:lnTo>
                  <a:lnTo>
                    <a:pt x="420624" y="1517904"/>
                  </a:lnTo>
                  <a:lnTo>
                    <a:pt x="219456" y="1517904"/>
                  </a:lnTo>
                  <a:lnTo>
                    <a:pt x="219456" y="1243584"/>
                  </a:lnTo>
                  <a:lnTo>
                    <a:pt x="0" y="1243584"/>
                  </a:lnTo>
                  <a:close/>
                </a:path>
              </a:pathLst>
            </a:custGeom>
            <a:solidFill>
              <a:srgbClr val="D94B7B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main program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94560" y="4937760"/>
              <a:ext cx="1463040" cy="1280160"/>
            </a:xfrm>
            <a:custGeom>
              <a:avLst/>
              <a:gdLst>
                <a:gd name="connsiteX0" fmla="*/ 0 w 1463040"/>
                <a:gd name="connsiteY0" fmla="*/ 0 h 1280160"/>
                <a:gd name="connsiteX1" fmla="*/ 182880 w 1463040"/>
                <a:gd name="connsiteY1" fmla="*/ 0 h 1280160"/>
                <a:gd name="connsiteX2" fmla="*/ 182880 w 1463040"/>
                <a:gd name="connsiteY2" fmla="*/ 274320 h 1280160"/>
                <a:gd name="connsiteX3" fmla="*/ 457200 w 1463040"/>
                <a:gd name="connsiteY3" fmla="*/ 274320 h 1280160"/>
                <a:gd name="connsiteX4" fmla="*/ 457200 w 1463040"/>
                <a:gd name="connsiteY4" fmla="*/ 91440 h 1280160"/>
                <a:gd name="connsiteX5" fmla="*/ 731520 w 1463040"/>
                <a:gd name="connsiteY5" fmla="*/ 91440 h 1280160"/>
                <a:gd name="connsiteX6" fmla="*/ 731520 w 1463040"/>
                <a:gd name="connsiteY6" fmla="*/ 274320 h 1280160"/>
                <a:gd name="connsiteX7" fmla="*/ 1097280 w 1463040"/>
                <a:gd name="connsiteY7" fmla="*/ 274320 h 1280160"/>
                <a:gd name="connsiteX8" fmla="*/ 1097280 w 1463040"/>
                <a:gd name="connsiteY8" fmla="*/ 0 h 1280160"/>
                <a:gd name="connsiteX9" fmla="*/ 1463040 w 1463040"/>
                <a:gd name="connsiteY9" fmla="*/ 0 h 1280160"/>
                <a:gd name="connsiteX10" fmla="*/ 1463040 w 1463040"/>
                <a:gd name="connsiteY10" fmla="*/ 274320 h 1280160"/>
                <a:gd name="connsiteX11" fmla="*/ 1463040 w 1463040"/>
                <a:gd name="connsiteY11" fmla="*/ 1280160 h 1280160"/>
                <a:gd name="connsiteX12" fmla="*/ 0 w 1463040"/>
                <a:gd name="connsiteY12" fmla="*/ 1280160 h 1280160"/>
                <a:gd name="connsiteX13" fmla="*/ 0 w 1463040"/>
                <a:gd name="connsiteY13" fmla="*/ 2743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1280160">
                  <a:moveTo>
                    <a:pt x="0" y="0"/>
                  </a:moveTo>
                  <a:lnTo>
                    <a:pt x="182880" y="0"/>
                  </a:lnTo>
                  <a:lnTo>
                    <a:pt x="182880" y="274320"/>
                  </a:lnTo>
                  <a:lnTo>
                    <a:pt x="457200" y="274320"/>
                  </a:lnTo>
                  <a:lnTo>
                    <a:pt x="457200" y="91440"/>
                  </a:lnTo>
                  <a:lnTo>
                    <a:pt x="731520" y="91440"/>
                  </a:lnTo>
                  <a:lnTo>
                    <a:pt x="731520" y="274320"/>
                  </a:lnTo>
                  <a:lnTo>
                    <a:pt x="1097280" y="274320"/>
                  </a:lnTo>
                  <a:lnTo>
                    <a:pt x="1097280" y="0"/>
                  </a:lnTo>
                  <a:lnTo>
                    <a:pt x="1463040" y="0"/>
                  </a:lnTo>
                  <a:lnTo>
                    <a:pt x="1463040" y="274320"/>
                  </a:lnTo>
                  <a:lnTo>
                    <a:pt x="1463040" y="1280160"/>
                  </a:lnTo>
                  <a:lnTo>
                    <a:pt x="0" y="128016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0066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FF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linked</a:t>
              </a:r>
              <a:br>
                <a:rPr lang="en-US" sz="2000" dirty="0">
                  <a:solidFill>
                    <a:srgbClr val="FFFF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list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solidFill>
                  <a:srgbClr val="FFFF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5120640" y="4937760"/>
              <a:ext cx="1463040" cy="1280160"/>
            </a:xfrm>
            <a:custGeom>
              <a:avLst/>
              <a:gdLst>
                <a:gd name="connsiteX0" fmla="*/ 0 w 1463040"/>
                <a:gd name="connsiteY0" fmla="*/ 0 h 1280160"/>
                <a:gd name="connsiteX1" fmla="*/ 411480 w 1463040"/>
                <a:gd name="connsiteY1" fmla="*/ 0 h 1280160"/>
                <a:gd name="connsiteX2" fmla="*/ 187036 w 1463040"/>
                <a:gd name="connsiteY2" fmla="*/ 274320 h 1280160"/>
                <a:gd name="connsiteX3" fmla="*/ 822960 w 1463040"/>
                <a:gd name="connsiteY3" fmla="*/ 274320 h 1280160"/>
                <a:gd name="connsiteX4" fmla="*/ 822960 w 1463040"/>
                <a:gd name="connsiteY4" fmla="*/ 64008 h 1280160"/>
                <a:gd name="connsiteX5" fmla="*/ 1001191 w 1463040"/>
                <a:gd name="connsiteY5" fmla="*/ 274320 h 1280160"/>
                <a:gd name="connsiteX6" fmla="*/ 1280160 w 1463040"/>
                <a:gd name="connsiteY6" fmla="*/ 274320 h 1280160"/>
                <a:gd name="connsiteX7" fmla="*/ 1280160 w 1463040"/>
                <a:gd name="connsiteY7" fmla="*/ 0 h 1280160"/>
                <a:gd name="connsiteX8" fmla="*/ 1463040 w 1463040"/>
                <a:gd name="connsiteY8" fmla="*/ 0 h 1280160"/>
                <a:gd name="connsiteX9" fmla="*/ 1463040 w 1463040"/>
                <a:gd name="connsiteY9" fmla="*/ 274320 h 1280160"/>
                <a:gd name="connsiteX10" fmla="*/ 1463040 w 1463040"/>
                <a:gd name="connsiteY10" fmla="*/ 1280160 h 1280160"/>
                <a:gd name="connsiteX11" fmla="*/ 0 w 1463040"/>
                <a:gd name="connsiteY11" fmla="*/ 1280160 h 1280160"/>
                <a:gd name="connsiteX12" fmla="*/ 0 w 1463040"/>
                <a:gd name="connsiteY12" fmla="*/ 502920 h 1280160"/>
                <a:gd name="connsiteX13" fmla="*/ 0 w 1463040"/>
                <a:gd name="connsiteY13" fmla="*/ 2743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1280160">
                  <a:moveTo>
                    <a:pt x="0" y="0"/>
                  </a:moveTo>
                  <a:lnTo>
                    <a:pt x="411480" y="0"/>
                  </a:lnTo>
                  <a:lnTo>
                    <a:pt x="187036" y="274320"/>
                  </a:lnTo>
                  <a:lnTo>
                    <a:pt x="822960" y="274320"/>
                  </a:lnTo>
                  <a:lnTo>
                    <a:pt x="822960" y="64008"/>
                  </a:lnTo>
                  <a:lnTo>
                    <a:pt x="1001191" y="274320"/>
                  </a:lnTo>
                  <a:lnTo>
                    <a:pt x="1280160" y="274320"/>
                  </a:lnTo>
                  <a:lnTo>
                    <a:pt x="1280160" y="0"/>
                  </a:lnTo>
                  <a:lnTo>
                    <a:pt x="1463040" y="0"/>
                  </a:lnTo>
                  <a:lnTo>
                    <a:pt x="1463040" y="274320"/>
                  </a:lnTo>
                  <a:lnTo>
                    <a:pt x="1463040" y="1280160"/>
                  </a:lnTo>
                  <a:lnTo>
                    <a:pt x="0" y="1280160"/>
                  </a:lnTo>
                  <a:lnTo>
                    <a:pt x="0" y="5029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0066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FF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hash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FF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table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solidFill>
                  <a:srgbClr val="FFFF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113920" y="504720"/>
              <a:ext cx="4917600" cy="6165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280" y="498240"/>
                <a:ext cx="4937040" cy="61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0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Header</a:t>
            </a:r>
            <a:r>
              <a:rPr lang="en-US" dirty="0"/>
              <a:t>:  a C file whose only purpose is to be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en-US" dirty="0" err="1"/>
              <a:t>’d</a:t>
            </a:r>
            <a:endParaRPr lang="en-US" dirty="0"/>
          </a:p>
          <a:p>
            <a:pPr lvl="1"/>
            <a:r>
              <a:rPr lang="en-US" dirty="0"/>
              <a:t>Generally has a filename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extension</a:t>
            </a:r>
          </a:p>
          <a:p>
            <a:pPr lvl="1"/>
            <a:r>
              <a:rPr lang="en-US" dirty="0"/>
              <a:t>Holds the variables, types, and function prototype declarations that make up the interface to a module</a:t>
            </a:r>
          </a:p>
          <a:p>
            <a:pPr lvl="3"/>
            <a:endParaRPr lang="en-US" dirty="0"/>
          </a:p>
          <a:p>
            <a:r>
              <a:rPr lang="en-US" dirty="0"/>
              <a:t>Main Idea:</a:t>
            </a:r>
          </a:p>
          <a:p>
            <a:pPr lvl="1"/>
            <a:r>
              <a:rPr lang="en-US" dirty="0"/>
              <a:t>Every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is intended to be a module that has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name.h</a:t>
            </a:r>
            <a:r>
              <a:rPr lang="en-US" dirty="0"/>
              <a:t> declares the interface to that module</a:t>
            </a:r>
          </a:p>
          <a:p>
            <a:pPr lvl="1"/>
            <a:r>
              <a:rPr lang="en-US" dirty="0"/>
              <a:t>Other modules can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by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-</a:t>
            </a:r>
            <a:r>
              <a:rPr lang="en-US" dirty="0" err="1"/>
              <a:t>ing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They should assume as little as possible about the implementation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98502" y="2944898"/>
              <a:ext cx="6082920" cy="337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3822" y="2935538"/>
                <a:ext cx="609804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2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Module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 projects adhere to the following rules: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files only contain </a:t>
            </a:r>
            <a:r>
              <a:rPr lang="en-US" i="1" dirty="0"/>
              <a:t>declarations</a:t>
            </a:r>
            <a:r>
              <a:rPr lang="en-US" dirty="0"/>
              <a:t>, never </a:t>
            </a:r>
            <a:r>
              <a:rPr lang="en-US" i="1" dirty="0"/>
              <a:t>definitions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files never contain prototype declarations for functions that are intended to be exported through the module interface</a:t>
            </a:r>
          </a:p>
          <a:p>
            <a:pPr lvl="2"/>
            <a:r>
              <a:rPr lang="en-US" dirty="0"/>
              <a:t>Those function prototype declarations belong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</a:t>
            </a:r>
          </a:p>
          <a:p>
            <a:pPr lvl="1">
              <a:spcBef>
                <a:spcPts val="1200"/>
              </a:spcBef>
            </a:pPr>
            <a:r>
              <a:rPr lang="en-US" b="1" i="1" dirty="0">
                <a:solidFill>
                  <a:srgbClr val="FF0000"/>
                </a:solidFill>
              </a:rPr>
              <a:t>NEVER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 – only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all of headers you reference, even if another header (accidentally or not) includes some of them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Any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 with an associated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 should be able to be compiled into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 should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file; the compiler will check definitions and declarations for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Implementing Data Structures in C</a:t>
            </a:r>
            <a:endParaRPr lang="en-US" dirty="0"/>
          </a:p>
          <a:p>
            <a:r>
              <a:rPr lang="en-US" dirty="0"/>
              <a:t>Multi-file C Programs</a:t>
            </a:r>
          </a:p>
          <a:p>
            <a:pPr lvl="1"/>
            <a:r>
              <a:rPr lang="en-US" dirty="0"/>
              <a:t>C Preprocessor Intro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and the C Preprocessor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 preprocessor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/>
              <a:t>) transforms your source code before the compiler runs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Input is a C file (text) and output is still a C file (text)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Processes the directives it finds in your code (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i="1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directive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</a:t>
            </a:r>
            <a:r>
              <a:rPr lang="en-US" dirty="0"/>
              <a:t>    is replaced by the post-processed content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i="1" dirty="0"/>
              <a:t>e.g.</a:t>
            </a:r>
            <a:r>
              <a:rPr lang="en-US" dirty="0"/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</a:t>
            </a:r>
            <a:r>
              <a:rPr lang="en-US" dirty="0"/>
              <a:t>      defines a </a:t>
            </a:r>
            <a:r>
              <a:rPr lang="en-US" dirty="0" smtClean="0"/>
              <a:t>symbol </a:t>
            </a:r>
            <a:r>
              <a:rPr lang="en-US" dirty="0"/>
              <a:t>and replaces later occurrences</a:t>
            </a:r>
          </a:p>
          <a:p>
            <a:pPr lvl="2"/>
            <a:r>
              <a:rPr lang="en-US" dirty="0"/>
              <a:t>Several others that we’ll see soon…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Run on your behalf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during </a:t>
            </a:r>
            <a:r>
              <a:rPr lang="en-US" dirty="0" smtClean="0"/>
              <a:t>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920240" y="3355848"/>
            <a:ext cx="2528456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920240" y="4041648"/>
            <a:ext cx="2829793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052299" y="3622788"/>
              <a:ext cx="4388400" cy="1203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7619" y="3615948"/>
                <a:ext cx="4398480" cy="12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6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Preprocessor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the preprocessor output will be?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2834640"/>
            <a:ext cx="4206240" cy="731520"/>
          </a:xfrm>
          <a:prstGeom prst="roundRect">
            <a:avLst>
              <a:gd name="adj" fmla="val 1511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BAR 2 + FOO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023360"/>
            <a:ext cx="4206240" cy="237744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 1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FOO;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comment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BAR;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z = FOO + BAR;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6400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cpp_example.c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920" y="356616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cpp_example.h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240520" y="3806280"/>
              <a:ext cx="2628000" cy="2546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120" y="3798000"/>
                <a:ext cx="2640960" cy="25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Preprocessor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manually run the preprocessor: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/>
              <a:t> is the preprocessor (can also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” option suppresses some extra debugging annotations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2834640"/>
            <a:ext cx="4206240" cy="731520"/>
          </a:xfrm>
          <a:prstGeom prst="roundRect">
            <a:avLst>
              <a:gd name="adj" fmla="val 1511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BAR 2 + FOO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023360"/>
            <a:ext cx="4206240" cy="237744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 1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FOO;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comment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BAR;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z = FOO + BAR;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6400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cpp_example.c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920" y="356616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cpp_example.h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54880" y="3474720"/>
            <a:ext cx="4206240" cy="256032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754880" y="3474720"/>
            <a:ext cx="4206240" cy="256032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long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 **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= 2 + 1;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 = 1 + 2 + 1;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389120" y="4538749"/>
            <a:ext cx="365760" cy="0"/>
          </a:xfrm>
          <a:prstGeom prst="straightConnector1">
            <a:avLst/>
          </a:prstGeom>
          <a:noFill/>
          <a:ln w="762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9120" y="3291840"/>
            <a:ext cx="368531" cy="274320"/>
          </a:xfrm>
          <a:prstGeom prst="straightConnector1">
            <a:avLst/>
          </a:prstGeom>
          <a:noFill/>
          <a:ln w="762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25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Using a Linked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" y="1371600"/>
            <a:ext cx="3749040" cy="2133600"/>
          </a:xfrm>
          <a:prstGeom prst="roundRect">
            <a:avLst>
              <a:gd name="adj" fmla="val 64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99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implementation here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0" y="4206240"/>
            <a:ext cx="3749040" cy="173736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void*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2011680"/>
            <a:ext cx="4206240" cy="320040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hi 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bye 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"goodbye"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)hi);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)bye);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ll.c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943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ll.h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521707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example_ll_customer.c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960" y="2076480"/>
            <a:ext cx="4402440" cy="2302560"/>
            <a:chOff x="183960" y="2076480"/>
            <a:chExt cx="4402440" cy="23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2" name="Ink 11"/>
                <p14:cNvContentPartPr/>
                <p14:nvPr/>
              </p14:nvContentPartPr>
              <p14:xfrm>
                <a:off x="4085640" y="2135520"/>
                <a:ext cx="500760" cy="22435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79880" y="2125440"/>
                  <a:ext cx="516600" cy="22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/>
                <p14:cNvContentPartPr/>
                <p14:nvPr/>
              </p14:nvContentPartPr>
              <p14:xfrm>
                <a:off x="183960" y="2076480"/>
                <a:ext cx="309960" cy="21798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3880" y="2068200"/>
                  <a:ext cx="330480" cy="219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66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Four parts: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/>
              <a:t>1/2)	Compile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example_ll_customer.c</a:t>
            </a:r>
            <a:r>
              <a:rPr lang="en-US" dirty="0"/>
              <a:t> into an object file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/>
              <a:t>2/1)	Compile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dirty="0"/>
              <a:t> into an object file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/>
              <a:t>3)	Link both object files into an executable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/>
              <a:t>4)	Test, Debug, Rinse, Repeat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" y="4206240"/>
            <a:ext cx="8503920" cy="228600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-g –c –o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example_ll_customer.o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–g –c –o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-g –o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example_ll_customer.o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Payload: '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!'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Payload: 'goodbye'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Payload: 'hello'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–leak-check=full ./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600" y="2912760"/>
            <a:ext cx="6115680" cy="3291120"/>
            <a:chOff x="12600" y="2912760"/>
            <a:chExt cx="6115680" cy="329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12600" y="4212000"/>
                <a:ext cx="6115680" cy="19918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0" y="4206600"/>
                  <a:ext cx="6127560" cy="20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783000" y="2912760"/>
                <a:ext cx="313200" cy="3214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9680" y="2900160"/>
                  <a:ext cx="339480" cy="34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21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the Comments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is declared in a header file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) and defined in a C file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):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solidFill>
                  <a:srgbClr val="FF0000"/>
                </a:solidFill>
              </a:rPr>
              <a:t>The header needs full documentation because it is the public specification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No need to copy/paste the comment into the C file</a:t>
            </a:r>
          </a:p>
          <a:p>
            <a:pPr lvl="2"/>
            <a:r>
              <a:rPr lang="en-US" dirty="0"/>
              <a:t>Don’t want two copies that can get out of sync</a:t>
            </a:r>
          </a:p>
          <a:p>
            <a:pPr lvl="2"/>
            <a:r>
              <a:rPr lang="en-US" dirty="0"/>
              <a:t>Recommended to leave “specified in &lt;filename&gt;.h” comment in C file code to help the 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the Comments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has a prototype and implementation in same C file:</a:t>
            </a:r>
          </a:p>
          <a:p>
            <a:pPr lvl="1"/>
            <a:r>
              <a:rPr lang="en-US" u="sng" dirty="0"/>
              <a:t>One school of thought</a:t>
            </a:r>
            <a:r>
              <a:rPr lang="en-US" dirty="0"/>
              <a:t>:  Full comment on the prototype at the top of the file, no comment (or “declared above”) on code</a:t>
            </a:r>
          </a:p>
          <a:p>
            <a:pPr lvl="2"/>
            <a:r>
              <a:rPr lang="en-US" dirty="0"/>
              <a:t>333 project code is like this</a:t>
            </a:r>
          </a:p>
          <a:p>
            <a:pPr lvl="1"/>
            <a:r>
              <a:rPr lang="en-US" u="sng" dirty="0"/>
              <a:t>Another school</a:t>
            </a:r>
            <a:r>
              <a:rPr lang="en-US" dirty="0"/>
              <a:t>:  Prototype is for the compiler and doesn’t need comment; put the comments with the code to keep them together</a:t>
            </a:r>
          </a:p>
          <a:p>
            <a:pPr lvl="2"/>
            <a:r>
              <a:rPr lang="en-US" dirty="0"/>
              <a:t>Not used in 333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linked list program we covered in class:</a:t>
            </a:r>
          </a:p>
          <a:p>
            <a:pPr lvl="1"/>
            <a:r>
              <a:rPr lang="en-US" dirty="0"/>
              <a:t>Add a function that returns the number of elements in a list</a:t>
            </a:r>
          </a:p>
          <a:p>
            <a:pPr lvl="1"/>
            <a:r>
              <a:rPr lang="en-US" dirty="0"/>
              <a:t>Implement a program that builds a list of lists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it builds a linked list where each element is a (different) linked list</a:t>
            </a:r>
          </a:p>
          <a:p>
            <a:pPr lvl="1"/>
            <a:r>
              <a:rPr lang="en-US" dirty="0"/>
              <a:t>Bonus:  design and implement a “Pop” function</a:t>
            </a:r>
          </a:p>
          <a:p>
            <a:pPr lvl="2"/>
            <a:r>
              <a:rPr lang="en-US" dirty="0"/>
              <a:t>Removes an element from the head of the list</a:t>
            </a:r>
          </a:p>
          <a:p>
            <a:pPr lvl="2"/>
            <a:r>
              <a:rPr lang="en-US" dirty="0"/>
              <a:t>Make sure your linked list code, and customers’ code that uses it, contains no memory leaks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and test a binary search tree</a:t>
            </a:r>
          </a:p>
          <a:p>
            <a:pPr lvl="1"/>
            <a:r>
              <a:rPr lang="en-US" dirty="0">
                <a:hlinkClick r:id="rId2"/>
              </a:rPr>
              <a:t>https://en.wikipedia.org/wiki/Binary_search_tree</a:t>
            </a:r>
            <a:endParaRPr lang="en-US" dirty="0"/>
          </a:p>
          <a:p>
            <a:pPr lvl="2"/>
            <a:r>
              <a:rPr lang="en-US" dirty="0"/>
              <a:t>Don’t worry about making it balanced</a:t>
            </a:r>
          </a:p>
          <a:p>
            <a:pPr lvl="1"/>
            <a:r>
              <a:rPr lang="en-US" dirty="0"/>
              <a:t>Implement key insert() and lookup() functions</a:t>
            </a:r>
          </a:p>
          <a:p>
            <a:pPr lvl="2"/>
            <a:r>
              <a:rPr lang="en-US" dirty="0"/>
              <a:t>Bonus: implement a key delete() function</a:t>
            </a:r>
          </a:p>
          <a:p>
            <a:pPr lvl="1"/>
            <a:r>
              <a:rPr lang="en-US" dirty="0"/>
              <a:t>Implement it as a C module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bst.c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bst.h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Implement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test_bst.c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Contains main() and tests out your BST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Implement a Complex number module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complex.c</a:t>
                </a:r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complex.h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Includes a </a:t>
                </a:r>
                <a:r>
                  <a:rPr lang="en-US" dirty="0" err="1"/>
                  <a:t>typedef</a:t>
                </a:r>
                <a:r>
                  <a:rPr lang="en-US" dirty="0"/>
                  <a:t> to define a complex number</a:t>
                </a:r>
              </a:p>
              <a:p>
                <a:pPr lvl="2"/>
                <a:r>
                  <a:rPr lang="en-US" dirty="0"/>
                  <a:t>a + b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where a and b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Includes functions to:</a:t>
                </a:r>
              </a:p>
              <a:p>
                <a:pPr lvl="2"/>
                <a:r>
                  <a:rPr lang="en-US" dirty="0"/>
                  <a:t>add, subtract, multiply, and divide complex numbers</a:t>
                </a:r>
              </a:p>
              <a:p>
                <a:pPr lvl="1"/>
                <a:r>
                  <a:rPr lang="en-US" dirty="0"/>
                  <a:t>Implement a test driver in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test_complex.c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/>
                  <a:t>Contains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Linked List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Each node in a linear, singly-linked list contains:</a:t>
            </a:r>
          </a:p>
          <a:p>
            <a:pPr lvl="1"/>
            <a:r>
              <a:rPr lang="en-US" dirty="0"/>
              <a:t>Some element as its payload</a:t>
            </a:r>
          </a:p>
          <a:p>
            <a:pPr lvl="1"/>
            <a:r>
              <a:rPr lang="en-US" dirty="0"/>
              <a:t>A pointer to the next node in the linked list</a:t>
            </a:r>
          </a:p>
          <a:p>
            <a:pPr lvl="2"/>
            <a:r>
              <a:rPr lang="en-US" dirty="0"/>
              <a:t>This pointer is </a:t>
            </a:r>
            <a:r>
              <a:rPr lang="en-US" dirty="0">
                <a:solidFill>
                  <a:srgbClr val="00CC99"/>
                </a:solidFill>
              </a:rPr>
              <a:t>NULL</a:t>
            </a:r>
            <a:r>
              <a:rPr lang="en-US" dirty="0"/>
              <a:t> (or some other indicator) in the last node in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54480" y="4023360"/>
            <a:ext cx="6035040" cy="369332"/>
            <a:chOff x="1554480" y="4206240"/>
            <a:chExt cx="6035040" cy="369332"/>
          </a:xfrm>
        </p:grpSpPr>
        <p:grpSp>
          <p:nvGrpSpPr>
            <p:cNvPr id="8" name="Group 7"/>
            <p:cNvGrpSpPr/>
            <p:nvPr/>
          </p:nvGrpSpPr>
          <p:grpSpPr>
            <a:xfrm>
              <a:off x="1554480" y="4206240"/>
              <a:ext cx="1645920" cy="369332"/>
              <a:chOff x="1828800" y="4572000"/>
              <a:chExt cx="1645920" cy="369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28800" y="4572000"/>
                <a:ext cx="12801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Element Z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08960" y="4572000"/>
                <a:ext cx="3657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43600" y="4206240"/>
              <a:ext cx="1645920" cy="369332"/>
              <a:chOff x="1828800" y="4572000"/>
              <a:chExt cx="1645920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828800" y="4572000"/>
                <a:ext cx="12801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Element X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08960" y="4572000"/>
                <a:ext cx="3657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49040" y="4206240"/>
              <a:ext cx="1645920" cy="369332"/>
              <a:chOff x="1828800" y="4572000"/>
              <a:chExt cx="1645920" cy="3693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28800" y="4572000"/>
                <a:ext cx="12801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Element 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08960" y="4572000"/>
                <a:ext cx="3657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23760" y="4206240"/>
                  <a:ext cx="365760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t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" panose="02000603000000000000" pitchFamily="2" charset="0"/>
                          </a:rPr>
                          <m:t>∅</m:t>
                        </m:r>
                      </m:oMath>
                    </m:oMathPara>
                  </a14:m>
                  <a:endParaRPr lang="en-US" dirty="0" err="1">
                    <a:solidFill>
                      <a:srgbClr val="FFC000"/>
                    </a:solidFill>
                    <a:effectLst>
                      <a:glow rad="254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760" y="4206240"/>
                  <a:ext cx="36576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10000" b="-1639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 bwMode="auto">
            <a:xfrm>
              <a:off x="3017520" y="4390906"/>
              <a:ext cx="7315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stealth"/>
            </a:ln>
            <a:effectLst>
              <a:glow rad="25400">
                <a:schemeClr val="tx1"/>
              </a:glo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212080" y="4389120"/>
              <a:ext cx="7315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stealth"/>
            </a:ln>
            <a:effectLst>
              <a:glow rad="25400">
                <a:schemeClr val="tx1"/>
              </a:glow>
            </a:effectLst>
          </p:spPr>
        </p:cxnSp>
      </p:grpSp>
      <p:sp>
        <p:nvSpPr>
          <p:cNvPr id="20" name="TextBox 19"/>
          <p:cNvSpPr txBox="1"/>
          <p:nvPr/>
        </p:nvSpPr>
        <p:spPr>
          <a:xfrm>
            <a:off x="731520" y="507719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395761"/>
            <a:ext cx="365760" cy="369332"/>
          </a:xfrm>
          <a:prstGeom prst="rect">
            <a:avLst/>
          </a:prstGeom>
          <a:solidFill>
            <a:srgbClr val="D6D6F5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4" name="Elbow Connector 23"/>
          <p:cNvCxnSpPr/>
          <p:nvPr/>
        </p:nvCxnSpPr>
        <p:spPr bwMode="auto">
          <a:xfrm rot="5400000" flipH="1" flipV="1">
            <a:off x="754873" y="4735099"/>
            <a:ext cx="1187735" cy="502920"/>
          </a:xfrm>
          <a:prstGeom prst="bentConnector3">
            <a:avLst>
              <a:gd name="adj1" fmla="val -391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687600" y="1740600"/>
              <a:ext cx="6435360" cy="42559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880" y="1737360"/>
                <a:ext cx="6454080" cy="42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1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Let’s represent a linked list node with a </a:t>
            </a:r>
            <a:r>
              <a:rPr lang="en-US" dirty="0" err="1"/>
              <a:t>struct</a:t>
            </a:r>
            <a:endParaRPr lang="en-US" dirty="0"/>
          </a:p>
          <a:p>
            <a:pPr lvl="1"/>
            <a:r>
              <a:rPr lang="en-US" dirty="0"/>
              <a:t>For now, assume each element is an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377440"/>
            <a:ext cx="4389120" cy="35661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n1, n2;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n1.element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n1.next = &amp;n2;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n2.element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n2.next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94360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manual_list.c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35040" y="4389120"/>
            <a:ext cx="2011680" cy="646331"/>
            <a:chOff x="6082145" y="4554964"/>
            <a:chExt cx="201168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636625" y="4804756"/>
                  <a:ext cx="365760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" panose="02000603000000000000" pitchFamily="2" charset="0"/>
                          </a:rPr>
                          <m:t>∅</m:t>
                        </m:r>
                      </m:oMath>
                    </m:oMathPara>
                  </a14:m>
                  <a:endParaRPr lang="en-US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625" y="4804756"/>
                  <a:ext cx="36576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8333" r="-10000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2145" y="4801185"/>
              <a:ext cx="54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5040" y="3383280"/>
            <a:ext cx="2011680" cy="646331"/>
            <a:chOff x="6082145" y="4554964"/>
            <a:chExt cx="201168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145" y="4801185"/>
              <a:ext cx="54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n1</a:t>
              </a:r>
            </a:p>
          </p:txBody>
        </p:sp>
      </p:grpSp>
      <p:sp>
        <p:nvSpPr>
          <p:cNvPr id="33" name="Freeform 32"/>
          <p:cNvSpPr/>
          <p:nvPr/>
        </p:nvSpPr>
        <p:spPr bwMode="auto">
          <a:xfrm>
            <a:off x="6433255" y="3801687"/>
            <a:ext cx="1366631" cy="831273"/>
          </a:xfrm>
          <a:custGeom>
            <a:avLst/>
            <a:gdLst>
              <a:gd name="connsiteX0" fmla="*/ 1319749 w 1366631"/>
              <a:gd name="connsiteY0" fmla="*/ 0 h 831273"/>
              <a:gd name="connsiteX1" fmla="*/ 1364083 w 1366631"/>
              <a:gd name="connsiteY1" fmla="*/ 149629 h 831273"/>
              <a:gd name="connsiteX2" fmla="*/ 1358541 w 1366631"/>
              <a:gd name="connsiteY2" fmla="*/ 299258 h 831273"/>
              <a:gd name="connsiteX3" fmla="*/ 1330832 w 1366631"/>
              <a:gd name="connsiteY3" fmla="*/ 338051 h 831273"/>
              <a:gd name="connsiteX4" fmla="*/ 1308665 w 1366631"/>
              <a:gd name="connsiteY4" fmla="*/ 371302 h 831273"/>
              <a:gd name="connsiteX5" fmla="*/ 1258789 w 1366631"/>
              <a:gd name="connsiteY5" fmla="*/ 404553 h 831273"/>
              <a:gd name="connsiteX6" fmla="*/ 1242163 w 1366631"/>
              <a:gd name="connsiteY6" fmla="*/ 415637 h 831273"/>
              <a:gd name="connsiteX7" fmla="*/ 1225538 w 1366631"/>
              <a:gd name="connsiteY7" fmla="*/ 421178 h 831273"/>
              <a:gd name="connsiteX8" fmla="*/ 1175661 w 1366631"/>
              <a:gd name="connsiteY8" fmla="*/ 432262 h 831273"/>
              <a:gd name="connsiteX9" fmla="*/ 1092534 w 1366631"/>
              <a:gd name="connsiteY9" fmla="*/ 443346 h 831273"/>
              <a:gd name="connsiteX10" fmla="*/ 976156 w 1366631"/>
              <a:gd name="connsiteY10" fmla="*/ 448888 h 831273"/>
              <a:gd name="connsiteX11" fmla="*/ 937363 w 1366631"/>
              <a:gd name="connsiteY11" fmla="*/ 443346 h 831273"/>
              <a:gd name="connsiteX12" fmla="*/ 665814 w 1366631"/>
              <a:gd name="connsiteY12" fmla="*/ 432262 h 831273"/>
              <a:gd name="connsiteX13" fmla="*/ 577145 w 1366631"/>
              <a:gd name="connsiteY13" fmla="*/ 426720 h 831273"/>
              <a:gd name="connsiteX14" fmla="*/ 538352 w 1366631"/>
              <a:gd name="connsiteY14" fmla="*/ 432262 h 831273"/>
              <a:gd name="connsiteX15" fmla="*/ 482934 w 1366631"/>
              <a:gd name="connsiteY15" fmla="*/ 437804 h 831273"/>
              <a:gd name="connsiteX16" fmla="*/ 449683 w 1366631"/>
              <a:gd name="connsiteY16" fmla="*/ 432262 h 831273"/>
              <a:gd name="connsiteX17" fmla="*/ 416432 w 1366631"/>
              <a:gd name="connsiteY17" fmla="*/ 437804 h 831273"/>
              <a:gd name="connsiteX18" fmla="*/ 372098 w 1366631"/>
              <a:gd name="connsiteY18" fmla="*/ 443346 h 831273"/>
              <a:gd name="connsiteX19" fmla="*/ 322221 w 1366631"/>
              <a:gd name="connsiteY19" fmla="*/ 448888 h 831273"/>
              <a:gd name="connsiteX20" fmla="*/ 233552 w 1366631"/>
              <a:gd name="connsiteY20" fmla="*/ 459971 h 831273"/>
              <a:gd name="connsiteX21" fmla="*/ 211385 w 1366631"/>
              <a:gd name="connsiteY21" fmla="*/ 465513 h 831273"/>
              <a:gd name="connsiteX22" fmla="*/ 167050 w 1366631"/>
              <a:gd name="connsiteY22" fmla="*/ 471055 h 831273"/>
              <a:gd name="connsiteX23" fmla="*/ 122716 w 1366631"/>
              <a:gd name="connsiteY23" fmla="*/ 493222 h 831273"/>
              <a:gd name="connsiteX24" fmla="*/ 106090 w 1366631"/>
              <a:gd name="connsiteY24" fmla="*/ 498764 h 831273"/>
              <a:gd name="connsiteX25" fmla="*/ 34047 w 1366631"/>
              <a:gd name="connsiteY25" fmla="*/ 565266 h 831273"/>
              <a:gd name="connsiteX26" fmla="*/ 17421 w 1366631"/>
              <a:gd name="connsiteY26" fmla="*/ 609600 h 831273"/>
              <a:gd name="connsiteX27" fmla="*/ 6338 w 1366631"/>
              <a:gd name="connsiteY27" fmla="*/ 626226 h 831273"/>
              <a:gd name="connsiteX28" fmla="*/ 6338 w 1366631"/>
              <a:gd name="connsiteY28" fmla="*/ 709353 h 831273"/>
              <a:gd name="connsiteX29" fmla="*/ 22963 w 1366631"/>
              <a:gd name="connsiteY29" fmla="*/ 731520 h 831273"/>
              <a:gd name="connsiteX30" fmla="*/ 28505 w 1366631"/>
              <a:gd name="connsiteY30" fmla="*/ 748146 h 831273"/>
              <a:gd name="connsiteX31" fmla="*/ 39589 w 1366631"/>
              <a:gd name="connsiteY31" fmla="*/ 764771 h 831273"/>
              <a:gd name="connsiteX32" fmla="*/ 89465 w 1366631"/>
              <a:gd name="connsiteY32" fmla="*/ 809106 h 831273"/>
              <a:gd name="connsiteX33" fmla="*/ 122716 w 1366631"/>
              <a:gd name="connsiteY33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66631" h="831273">
                <a:moveTo>
                  <a:pt x="1319749" y="0"/>
                </a:moveTo>
                <a:cubicBezTo>
                  <a:pt x="1334527" y="49876"/>
                  <a:pt x="1357396" y="98041"/>
                  <a:pt x="1364083" y="149629"/>
                </a:cubicBezTo>
                <a:cubicBezTo>
                  <a:pt x="1370499" y="199125"/>
                  <a:pt x="1363348" y="249580"/>
                  <a:pt x="1358541" y="299258"/>
                </a:cubicBezTo>
                <a:cubicBezTo>
                  <a:pt x="1356641" y="318891"/>
                  <a:pt x="1341263" y="324640"/>
                  <a:pt x="1330832" y="338051"/>
                </a:cubicBezTo>
                <a:cubicBezTo>
                  <a:pt x="1322654" y="348566"/>
                  <a:pt x="1319749" y="363913"/>
                  <a:pt x="1308665" y="371302"/>
                </a:cubicBezTo>
                <a:lnTo>
                  <a:pt x="1258789" y="404553"/>
                </a:lnTo>
                <a:cubicBezTo>
                  <a:pt x="1253247" y="408248"/>
                  <a:pt x="1248482" y="413531"/>
                  <a:pt x="1242163" y="415637"/>
                </a:cubicBezTo>
                <a:cubicBezTo>
                  <a:pt x="1236621" y="417484"/>
                  <a:pt x="1231155" y="419573"/>
                  <a:pt x="1225538" y="421178"/>
                </a:cubicBezTo>
                <a:cubicBezTo>
                  <a:pt x="1209970" y="425626"/>
                  <a:pt x="1191376" y="429405"/>
                  <a:pt x="1175661" y="432262"/>
                </a:cubicBezTo>
                <a:cubicBezTo>
                  <a:pt x="1148283" y="437240"/>
                  <a:pt x="1120271" y="441497"/>
                  <a:pt x="1092534" y="443346"/>
                </a:cubicBezTo>
                <a:cubicBezTo>
                  <a:pt x="1053783" y="445929"/>
                  <a:pt x="1014949" y="447041"/>
                  <a:pt x="976156" y="448888"/>
                </a:cubicBezTo>
                <a:cubicBezTo>
                  <a:pt x="963225" y="447041"/>
                  <a:pt x="950376" y="444478"/>
                  <a:pt x="937363" y="443346"/>
                </a:cubicBezTo>
                <a:cubicBezTo>
                  <a:pt x="852378" y="435956"/>
                  <a:pt x="745352" y="434672"/>
                  <a:pt x="665814" y="432262"/>
                </a:cubicBezTo>
                <a:cubicBezTo>
                  <a:pt x="636258" y="430415"/>
                  <a:pt x="606759" y="426720"/>
                  <a:pt x="577145" y="426720"/>
                </a:cubicBezTo>
                <a:cubicBezTo>
                  <a:pt x="564083" y="426720"/>
                  <a:pt x="551325" y="430736"/>
                  <a:pt x="538352" y="432262"/>
                </a:cubicBezTo>
                <a:cubicBezTo>
                  <a:pt x="519914" y="434431"/>
                  <a:pt x="501407" y="435957"/>
                  <a:pt x="482934" y="437804"/>
                </a:cubicBezTo>
                <a:cubicBezTo>
                  <a:pt x="471850" y="435957"/>
                  <a:pt x="460920" y="432262"/>
                  <a:pt x="449683" y="432262"/>
                </a:cubicBezTo>
                <a:cubicBezTo>
                  <a:pt x="438446" y="432262"/>
                  <a:pt x="427556" y="436215"/>
                  <a:pt x="416432" y="437804"/>
                </a:cubicBezTo>
                <a:cubicBezTo>
                  <a:pt x="401689" y="439910"/>
                  <a:pt x="386889" y="441606"/>
                  <a:pt x="372098" y="443346"/>
                </a:cubicBezTo>
                <a:lnTo>
                  <a:pt x="322221" y="448888"/>
                </a:lnTo>
                <a:cubicBezTo>
                  <a:pt x="195700" y="464702"/>
                  <a:pt x="387555" y="442859"/>
                  <a:pt x="233552" y="459971"/>
                </a:cubicBezTo>
                <a:cubicBezTo>
                  <a:pt x="226163" y="461818"/>
                  <a:pt x="218898" y="464261"/>
                  <a:pt x="211385" y="465513"/>
                </a:cubicBezTo>
                <a:cubicBezTo>
                  <a:pt x="196694" y="467962"/>
                  <a:pt x="181562" y="467706"/>
                  <a:pt x="167050" y="471055"/>
                </a:cubicBezTo>
                <a:cubicBezTo>
                  <a:pt x="131432" y="479274"/>
                  <a:pt x="148773" y="480193"/>
                  <a:pt x="122716" y="493222"/>
                </a:cubicBezTo>
                <a:cubicBezTo>
                  <a:pt x="117491" y="495835"/>
                  <a:pt x="111632" y="496917"/>
                  <a:pt x="106090" y="498764"/>
                </a:cubicBezTo>
                <a:cubicBezTo>
                  <a:pt x="76361" y="521887"/>
                  <a:pt x="52813" y="533989"/>
                  <a:pt x="34047" y="565266"/>
                </a:cubicBezTo>
                <a:cubicBezTo>
                  <a:pt x="9551" y="606093"/>
                  <a:pt x="32711" y="579020"/>
                  <a:pt x="17421" y="609600"/>
                </a:cubicBezTo>
                <a:cubicBezTo>
                  <a:pt x="14442" y="615557"/>
                  <a:pt x="10032" y="620684"/>
                  <a:pt x="6338" y="626226"/>
                </a:cubicBezTo>
                <a:cubicBezTo>
                  <a:pt x="878" y="658984"/>
                  <a:pt x="-4661" y="673606"/>
                  <a:pt x="6338" y="709353"/>
                </a:cubicBezTo>
                <a:cubicBezTo>
                  <a:pt x="9054" y="718181"/>
                  <a:pt x="17421" y="724131"/>
                  <a:pt x="22963" y="731520"/>
                </a:cubicBezTo>
                <a:cubicBezTo>
                  <a:pt x="24810" y="737062"/>
                  <a:pt x="25892" y="742921"/>
                  <a:pt x="28505" y="748146"/>
                </a:cubicBezTo>
                <a:cubicBezTo>
                  <a:pt x="31484" y="754103"/>
                  <a:pt x="35718" y="759351"/>
                  <a:pt x="39589" y="764771"/>
                </a:cubicBezTo>
                <a:cubicBezTo>
                  <a:pt x="53798" y="784663"/>
                  <a:pt x="63541" y="800465"/>
                  <a:pt x="89465" y="809106"/>
                </a:cubicBezTo>
                <a:cubicBezTo>
                  <a:pt x="126221" y="821357"/>
                  <a:pt x="122716" y="808506"/>
                  <a:pt x="122716" y="831273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103440" y="2677957"/>
              <a:ext cx="668160" cy="241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8040" y="2668597"/>
                <a:ext cx="681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2634480" y="3932557"/>
              <a:ext cx="1202760" cy="177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8000" y="3928597"/>
                <a:ext cx="121248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/>
          <p:cNvGrpSpPr/>
          <p:nvPr/>
        </p:nvGrpSpPr>
        <p:grpSpPr>
          <a:xfrm>
            <a:off x="731520" y="2122200"/>
            <a:ext cx="6766560" cy="1356037"/>
            <a:chOff x="731520" y="2122200"/>
            <a:chExt cx="6766560" cy="13560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731520" y="2391397"/>
                <a:ext cx="3203280" cy="10868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2520" y="2381317"/>
                  <a:ext cx="322236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/>
                <p14:cNvContentPartPr/>
                <p14:nvPr/>
              </p14:nvContentPartPr>
              <p14:xfrm>
                <a:off x="5196960" y="2505517"/>
                <a:ext cx="2301120" cy="63468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1200" y="2499397"/>
                  <a:ext cx="23115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/>
                <p14:cNvContentPartPr/>
                <p14:nvPr/>
              </p14:nvContentPartPr>
              <p14:xfrm>
                <a:off x="2782440" y="2122200"/>
                <a:ext cx="2913840" cy="128160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2000" y="2114280"/>
                  <a:ext cx="2930040" cy="129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89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 bwMode="auto">
          <a:xfrm>
            <a:off x="274320" y="518464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022840" y="1968840"/>
              <a:ext cx="5446080" cy="3347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440" y="1963440"/>
                <a:ext cx="5456520" cy="33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3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5A5A5A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 bwMode="auto">
          <a:xfrm>
            <a:off x="274320" y="299008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82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5A5A5A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74320" y="322783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334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Onto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push_list.c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(main)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(Push) 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Arrow points to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rgbClr val="5A5A5A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 !=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347472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7618320" y="3084120"/>
              <a:ext cx="584280" cy="19263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1840" y="3077280"/>
                <a:ext cx="596160" cy="19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6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5166</TotalTime>
  <Words>3801</Words>
  <Application>Microsoft Office PowerPoint</Application>
  <PresentationFormat>On-screen Show (4:3)</PresentationFormat>
  <Paragraphs>846</Paragraphs>
  <Slides>39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Data Structures and Modules CSE 333 Spring 2019</vt:lpstr>
      <vt:lpstr>Administrivia</vt:lpstr>
      <vt:lpstr>Lecture Outline</vt:lpstr>
      <vt:lpstr>Simple Linked List in C</vt:lpstr>
      <vt:lpstr>Linked List Node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A Generic Linked List</vt:lpstr>
      <vt:lpstr>Using a Generic Linked List</vt:lpstr>
      <vt:lpstr>Linked List Code for Memory Diagram</vt:lpstr>
      <vt:lpstr>Resulting Memory Diagram</vt:lpstr>
      <vt:lpstr>Resulting Memory Diagram</vt:lpstr>
      <vt:lpstr>Lecture Outline</vt:lpstr>
      <vt:lpstr>Multi-File C Programs</vt:lpstr>
      <vt:lpstr>Modularity</vt:lpstr>
      <vt:lpstr>C Header Files</vt:lpstr>
      <vt:lpstr>C Module Conventions</vt:lpstr>
      <vt:lpstr>#include and the C Preprocessor</vt:lpstr>
      <vt:lpstr>C Preprocessor Example</vt:lpstr>
      <vt:lpstr>C Preprocessor Example</vt:lpstr>
      <vt:lpstr>Program Using a Linked List</vt:lpstr>
      <vt:lpstr>Compiling the Program</vt:lpstr>
      <vt:lpstr>Where Do the Comments Go?</vt:lpstr>
      <vt:lpstr>Where Do the Comments Go?</vt:lpstr>
      <vt:lpstr>Extra Exercise #1</vt:lpstr>
      <vt:lpstr>Extra Exercise #2</vt:lpstr>
      <vt:lpstr>Extra Exercise #3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Modules CSE 333 Spring 2018</dc:title>
  <dc:creator>Justin Hsia</dc:creator>
  <cp:lastModifiedBy>Justin Hsia</cp:lastModifiedBy>
  <cp:revision>106</cp:revision>
  <cp:lastPrinted>2019-04-10T06:52:19Z</cp:lastPrinted>
  <dcterms:created xsi:type="dcterms:W3CDTF">2018-03-28T08:00:24Z</dcterms:created>
  <dcterms:modified xsi:type="dcterms:W3CDTF">2019-04-11T00:08:23Z</dcterms:modified>
</cp:coreProperties>
</file>