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62" r:id="rId4"/>
    <p:sldId id="260" r:id="rId5"/>
    <p:sldId id="263" r:id="rId6"/>
    <p:sldId id="264" r:id="rId7"/>
    <p:sldId id="265" r:id="rId8"/>
    <p:sldId id="270" r:id="rId9"/>
    <p:sldId id="266" r:id="rId10"/>
    <p:sldId id="271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D94B7B"/>
    <a:srgbClr val="669900"/>
    <a:srgbClr val="0066FF"/>
    <a:srgbClr val="E2661A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7692" autoAdjust="0"/>
  </p:normalViewPr>
  <p:slideViewPr>
    <p:cSldViewPr snapToGrid="0">
      <p:cViewPr varScale="1">
        <p:scale>
          <a:sx n="119" d="100"/>
          <a:sy n="119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1575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D7198-8945-4DD6-8C2F-6AC3EF1480EA}" type="datetimeFigureOut">
              <a:rPr lang="en-US" smtClean="0"/>
              <a:t>8/4/18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00A7D-9BE5-4C22-A629-035F7124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1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4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oipu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33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sendreceive</a:t>
            </a:r>
            <a:r>
              <a:rPr lang="en-US" dirty="0"/>
              <a:t> demo: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(term1) ./</a:t>
            </a:r>
            <a:r>
              <a:rPr lang="en-US" dirty="0" err="1"/>
              <a:t>sendreceive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(term2) </a:t>
            </a:r>
            <a:r>
              <a:rPr lang="en-US" dirty="0" err="1"/>
              <a:t>nc</a:t>
            </a:r>
            <a:r>
              <a:rPr lang="en-US" dirty="0"/>
              <a:t> -l</a:t>
            </a:r>
            <a:r>
              <a:rPr lang="en-US" baseline="0" dirty="0"/>
              <a:t> 3333;  (term1) ./</a:t>
            </a:r>
            <a:r>
              <a:rPr lang="en-US" baseline="0" dirty="0" err="1"/>
              <a:t>sendreceive</a:t>
            </a:r>
            <a:r>
              <a:rPr lang="en-US" baseline="0" dirty="0"/>
              <a:t> 127.0.0.1 3333;  (term2) hello, world!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(term2) </a:t>
            </a:r>
            <a:r>
              <a:rPr lang="en-US" baseline="0" dirty="0" err="1"/>
              <a:t>nc</a:t>
            </a:r>
            <a:r>
              <a:rPr lang="en-US" baseline="0" dirty="0"/>
              <a:t> -l 3333;  (term1) ./</a:t>
            </a:r>
            <a:r>
              <a:rPr lang="en-US" baseline="0" dirty="0" err="1"/>
              <a:t>sendreceive</a:t>
            </a:r>
            <a:r>
              <a:rPr lang="en-US" baseline="0" dirty="0"/>
              <a:t> 127.0.0.1 3333;  (term2) Ctrl-D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(term1) ./</a:t>
            </a:r>
            <a:r>
              <a:rPr lang="en-US" baseline="0" dirty="0" err="1"/>
              <a:t>sendreceive</a:t>
            </a:r>
            <a:r>
              <a:rPr lang="en-US" baseline="0" dirty="0"/>
              <a:t> 127.0.0.1 1111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(term1) ./</a:t>
            </a:r>
            <a:r>
              <a:rPr lang="en-US" baseline="0" dirty="0" err="1"/>
              <a:t>sendreceive</a:t>
            </a:r>
            <a:r>
              <a:rPr lang="en-US" baseline="0" dirty="0"/>
              <a:t> 127.0.0.0 3333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7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8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6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2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8B60492-68A4-4453-A9F3-D35110E4E2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74181" y="27429"/>
            <a:ext cx="179568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L22:  Client-side Networking</a:t>
            </a:r>
          </a:p>
        </p:txBody>
      </p:sp>
    </p:spTree>
    <p:extLst>
      <p:ext uri="{BB962C8B-B14F-4D97-AF65-F5344CB8AC3E}">
        <p14:creationId xmlns:p14="http://schemas.microsoft.com/office/powerpoint/2010/main" val="41556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Client-side Networking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8578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have: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connected socket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buffer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res;      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store read result</a:t>
            </a:r>
          </a:p>
          <a:p>
            <a:r>
              <a:rPr lang="en-US" dirty="0"/>
              <a:t>Write </a:t>
            </a:r>
            <a:r>
              <a:rPr lang="en-US" i="1" dirty="0"/>
              <a:t>C++</a:t>
            </a:r>
            <a:r>
              <a:rPr lang="en-US" dirty="0"/>
              <a:t> code to read in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/>
              <a:t> characters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If error occurs, send error message to user and exit()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5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err="1"/>
              <a:t>enqueues</a:t>
            </a:r>
            <a:r>
              <a:rPr lang="en-US" dirty="0"/>
              <a:t> your data in a send buffer in the OS and then returns</a:t>
            </a:r>
          </a:p>
          <a:p>
            <a:pPr lvl="1"/>
            <a:r>
              <a:rPr lang="en-US" dirty="0"/>
              <a:t>The OS transmits the data over the network in the background</a:t>
            </a:r>
          </a:p>
          <a:p>
            <a:pPr lvl="1"/>
            <a:r>
              <a:rPr lang="en-US" dirty="0"/>
              <a:t>When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returns, the receiver probably has not yet received the data!</a:t>
            </a:r>
          </a:p>
          <a:p>
            <a:pPr lvl="3"/>
            <a:endParaRPr lang="en-US" dirty="0"/>
          </a:p>
          <a:p>
            <a:r>
              <a:rPr lang="en-US" dirty="0"/>
              <a:t>If there is no more space left in the send buffer, by default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will </a:t>
            </a:r>
            <a:r>
              <a:rPr lang="en-US" i="1" dirty="0"/>
              <a:t>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82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Read/Write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sendreceive.cc</a:t>
            </a:r>
          </a:p>
          <a:p>
            <a:pPr lvl="1"/>
            <a:r>
              <a:rPr lang="en-US" dirty="0"/>
              <a:t>Demo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600"/>
            <a:ext cx="8229600" cy="402336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res);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"socket closed prematurely"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EINTR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"socket write failure: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632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Nothing special here – it’s the same function as with file I/O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Shuts down the socket and frees resources and file descriptors associated with it on both ends of the connection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1463040"/>
            <a:ext cx="374904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77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Reads DNS names, one per line,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Translates each name to one or more IP addresses</a:t>
            </a:r>
          </a:p>
          <a:p>
            <a:pPr lvl="1"/>
            <a:r>
              <a:rPr lang="en-US" dirty="0"/>
              <a:t>Prints out each IP address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one per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hw4 out today – due </a:t>
            </a:r>
            <a:r>
              <a:rPr lang="en-US" i="1" dirty="0">
                <a:solidFill>
                  <a:srgbClr val="FF0000"/>
                </a:solidFill>
              </a:rPr>
              <a:t>Wed.</a:t>
            </a:r>
            <a:r>
              <a:rPr lang="en-US" dirty="0"/>
              <a:t>, Aug. 15 (last week of </a:t>
            </a:r>
            <a:r>
              <a:rPr lang="en-US" dirty="0" err="1"/>
              <a:t>qtr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Demo today in class</a:t>
            </a:r>
          </a:p>
          <a:p>
            <a:pPr lvl="1"/>
            <a:r>
              <a:rPr lang="en-US" dirty="0"/>
              <a:t>If you’re running the home CSE Linux VM, there’s a missing library that’s needed for hw4.  Run this command: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/>
              <a:t>sudo</a:t>
            </a:r>
            <a:r>
              <a:rPr lang="en-US" dirty="0"/>
              <a:t> yum install boost-</a:t>
            </a:r>
            <a:r>
              <a:rPr lang="en-US" dirty="0" err="1"/>
              <a:t>devel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Exercise 15 due Monday</a:t>
            </a:r>
          </a:p>
          <a:p>
            <a:pPr lvl="1"/>
            <a:r>
              <a:rPr lang="en-US" dirty="0"/>
              <a:t>Client-side TCP connection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API: Client TCP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five steps: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Figure out the IP address and port to connect to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 a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Connect the socket to the remote server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data using the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Close the socket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4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DNS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Covered in section yesterday</a:t>
            </a:r>
          </a:p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dnsresolve.cc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6898" y="3087446"/>
            <a:ext cx="7863840" cy="24688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ai_flags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additional flags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AF_INET, AF_INET6, AF_UNSPEC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ai_socktype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SOCK_STREAM, SOCK_DGRAM, 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ai_protocol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IPPROTO_TCP, IPPROTO_UDP, 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length of socket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bytes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socket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ai_canonname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canonical name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ai_next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 form a linked list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72489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Creating a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system call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Creating a socket doesn’t bind it to a local address or port yet</a:t>
            </a:r>
          </a:p>
          <a:p>
            <a:pPr lvl="1"/>
            <a:r>
              <a:rPr lang="en-US" dirty="0"/>
              <a:t>Returns file descriptor or </a:t>
            </a:r>
            <a:r>
              <a:rPr lang="en-US" dirty="0">
                <a:solidFill>
                  <a:schemeClr val="accent1"/>
                </a:solidFill>
              </a:rPr>
              <a:t>-1</a:t>
            </a:r>
            <a:r>
              <a:rPr lang="en-US" dirty="0"/>
              <a:t> on error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1463040"/>
            <a:ext cx="731520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domain,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type,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protocol);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2926080"/>
            <a:ext cx="6583680" cy="36576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arpa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SOCK_STREAM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37760" y="252597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socket.cc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1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Connect to the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291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system call establishes a connection to a remote host</a:t>
            </a:r>
          </a:p>
          <a:p>
            <a:pPr lvl="1"/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/>
              <a:t>:  Socket file description from Step 2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/>
              <a:t>:  Usually from one of the address structures returned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/>
              <a:t> in Step 1 (DNS lookup)</a:t>
            </a:r>
          </a:p>
          <a:p>
            <a:pPr lvl="2"/>
            <a:r>
              <a:rPr lang="en-US" dirty="0"/>
              <a:t>Returns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 on success and </a:t>
            </a:r>
            <a:r>
              <a:rPr lang="en-US" dirty="0">
                <a:solidFill>
                  <a:schemeClr val="accent1"/>
                </a:solidFill>
              </a:rPr>
              <a:t>-1</a:t>
            </a:r>
            <a:r>
              <a:rPr lang="en-US" dirty="0"/>
              <a:t> on error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may take some time to return</a:t>
            </a:r>
          </a:p>
          <a:p>
            <a:pPr lvl="1"/>
            <a:r>
              <a:rPr lang="en-US" dirty="0"/>
              <a:t>It is a </a:t>
            </a:r>
            <a:r>
              <a:rPr lang="en-US" i="1" dirty="0"/>
              <a:t>blocking</a:t>
            </a:r>
            <a:r>
              <a:rPr lang="en-US" dirty="0"/>
              <a:t> call by default</a:t>
            </a:r>
          </a:p>
          <a:p>
            <a:pPr lvl="1"/>
            <a:r>
              <a:rPr lang="en-US" dirty="0"/>
              <a:t>The network stack within the OS will communicate with the remote host to establish a TCP connection to it</a:t>
            </a:r>
          </a:p>
          <a:p>
            <a:pPr lvl="2"/>
            <a:r>
              <a:rPr lang="en-US" dirty="0"/>
              <a:t>This involves ~2 </a:t>
            </a:r>
            <a:r>
              <a:rPr lang="en-US" i="1" dirty="0"/>
              <a:t>round trips</a:t>
            </a:r>
            <a:r>
              <a:rPr lang="en-US" dirty="0"/>
              <a:t> across the network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97280" y="2248349"/>
            <a:ext cx="7589520" cy="64008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connect.cc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40080" y="2011680"/>
            <a:ext cx="7680960" cy="45720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an appropriate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structure.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sockaddr_storage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port,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the socket.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addr.ss_family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SOCK_STREAM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"socket() failed: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EXIT_FAILURE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Connect the socket to the remote host.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(res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"connect() failed: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</a:t>
            </a:r>
            <a:r>
              <a:rPr lang="en-US" i="1" dirty="0"/>
              <a:t>error</a:t>
            </a:r>
            <a:r>
              <a:rPr lang="en-US" dirty="0"/>
              <a:t> check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 err="1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Return value less than expected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Return value of 0 or NULL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Return value of -1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1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is data that has already been received by the network stack, then read will return immediately with it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might return with </a:t>
            </a:r>
            <a:r>
              <a:rPr lang="en-US" i="1" dirty="0"/>
              <a:t>less</a:t>
            </a:r>
            <a:r>
              <a:rPr lang="en-US" dirty="0"/>
              <a:t> data than you asked for</a:t>
            </a:r>
          </a:p>
          <a:p>
            <a:pPr lvl="3"/>
            <a:endParaRPr lang="en-US" dirty="0"/>
          </a:p>
          <a:p>
            <a:r>
              <a:rPr lang="en-US" dirty="0"/>
              <a:t>If there is no data waiting for you, by default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will </a:t>
            </a:r>
            <a:r>
              <a:rPr lang="en-US" i="1" dirty="0"/>
              <a:t>block</a:t>
            </a:r>
            <a:r>
              <a:rPr lang="en-US" dirty="0"/>
              <a:t> until something arrives</a:t>
            </a:r>
          </a:p>
          <a:p>
            <a:pPr lvl="1"/>
            <a:r>
              <a:rPr lang="en-US" dirty="0"/>
              <a:t>This might cause </a:t>
            </a:r>
            <a:r>
              <a:rPr lang="en-US" i="1" dirty="0"/>
              <a:t>deadlock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Can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 </a:t>
            </a:r>
            <a:r>
              <a:rPr lang="en-US" dirty="0">
                <a:solidFill>
                  <a:schemeClr val="accent1"/>
                </a:solidFill>
              </a:rPr>
              <a:t>0</a:t>
            </a:r>
            <a:r>
              <a:rPr lang="en-US" dirty="0"/>
              <a:t>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0492-68A4-4453-A9F3-D35110E4E2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2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1937</TotalTime>
  <Words>1140</Words>
  <Application>Microsoft Macintosh PowerPoint</Application>
  <PresentationFormat>On-screen Show (4:3)</PresentationFormat>
  <Paragraphs>177</Paragraphs>
  <Slides>14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Client-side Networking CSE 333 Summer 2018</vt:lpstr>
      <vt:lpstr>Administrivia</vt:lpstr>
      <vt:lpstr>Socket API: Client TCP Connection</vt:lpstr>
      <vt:lpstr>Step 1: DNS Lookup</vt:lpstr>
      <vt:lpstr>Step 2: Creating a Socket</vt:lpstr>
      <vt:lpstr>Step 3: Connect to the Server</vt:lpstr>
      <vt:lpstr>Connect Example</vt:lpstr>
      <vt:lpstr>Review Question</vt:lpstr>
      <vt:lpstr>Step 4: read()</vt:lpstr>
      <vt:lpstr>Step 4: read()</vt:lpstr>
      <vt:lpstr>Step 4: write()</vt:lpstr>
      <vt:lpstr>Read/Write Example</vt:lpstr>
      <vt:lpstr>Step 5: close()</vt:lpstr>
      <vt:lpstr>Extra Exercise #1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Client-side Networking CSE 333 Spring 2018</dc:title>
  <dc:creator>Justin Hsia</dc:creator>
  <cp:lastModifiedBy>Hal Perkins</cp:lastModifiedBy>
  <cp:revision>43</cp:revision>
  <cp:lastPrinted>2018-05-16T23:12:23Z</cp:lastPrinted>
  <dcterms:created xsi:type="dcterms:W3CDTF">2018-05-14T23:25:46Z</dcterms:created>
  <dcterms:modified xsi:type="dcterms:W3CDTF">2018-08-04T18:04:39Z</dcterms:modified>
</cp:coreProperties>
</file>