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5" r:id="rId22"/>
    <p:sldId id="280" r:id="rId23"/>
    <p:sldId id="281" r:id="rId24"/>
    <p:sldId id="283" r:id="rId25"/>
    <p:sldId id="28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54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30T22:53:24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1088 10843 120 0,'-6'-24'46'0,"12"13"-35"0,-3-5-8 15,3 8-6-15,0-2 17 16,0-1 10-16,-6 1 17 16,3-1 9-16,-3 3-15 0,0 0-6 15,0 6-17 1,0 10-10-16,-3 21-2 0,-6 24 9 0,-3 18 3 15,-3 32 1-15,1 16 2 16,-4-2-2-16,6 10 2 16,3 0-2-16,6-16 0 15,-3-16-7-15,6-18-4 16,0-11-1-16,6-11-1 16,-6-15-5-16,0-11-1 15,0-8-28-15,6-10-10 16,0-16-49-1</inkml:trace>
  <inkml:trace contextRef="#ctx0" brushRef="#br0" timeOffset="1338.4306">1044 10657 176 0,'-3'-5'66'0,"6"5"-52"0,6 3 1 0,-3-3-4 16,2 0-1-16,7 0 1 16,3 0-3-16,3 0 0 15,9 0-5 1,9 0 0-16,2 0 3 0,10 2-1 0,8 1 0 16,1 0 5-1,14-1 4-15,19 1-7 16,-1 0-2-16,6-3-5 0,15 0-1 15,9 0 1-15,-3 0 0 16,6-6 0-16,12 4 0 16,-9-1-3-16,-6-2 0 15,6-1-1-15,-3 1 3 0,-9 0 2 16,3 0 4 0,3-1-2-16,-3 4-2 0,-5-1 0 15,-4 0-1-15,3 3-3 16,0 0 2-16,-3 0-1 15,-9-2 0-15,3-1 2 16,4 0 0-16,-1 3 0 16,-3-2 0-16,3-1-3 15,9-2 2-15,-6 2-1 16,0-2 0-16,4 2 0 16,8 1-2-16,-3-1 3 15,0 0 0-15,38 1 1 16,-11 2 2-16,-6 0-3 15,3 2 0-15,6-2 1 16,0 6 0-16,0-4-3 16,5 4 0-16,-2-1-1 0,3 0 3 15,6-2 0-15,-10 2 1 16,10-2-3-16,-3 2 2 16,-6-2-1-16,3-1-2 15,-4 4 3-15,-5-1 0 16,3-2 1-16,0 2 0 15,-6 0-3-15,3-2 2 16,-6 2-1-16,-7 3 0 16,1-3 0-16,0 1-2 15,0 2 3-15,-3-3 2 0,0-3-2 16,3 4 0 0,-6-1 1-16,0-2 0 0,3-1-3 15,0 4 2 1,-6-1 1-16,-3-5 2 15,0 0-3-15,-6 5-2 16,-6 1-1-16,1-6 0 0,-4 0 3 16,-3 0 0-16,-3 5-2 15,-6-5 2-15,-2 0-1 16,-1-3 0-16,-3 3 2 16,-3 0 0-16,-8 0-3 15,-7-2 2-15,-2-4-1 16,-4 1 0-16,-2 0 0 0,-4 2 0 15,-2 0 0-15,-4 1 0 16,-5 2 0-16,-3 0 0 16,-1-3 2-16,-2 0 0 15,-6 3-5-15,-1-2 1 16,1-1 2-16,-3 0 1 16,0 3-2-1,-4 0 0-15,1 0 2 16,-3 3 0-16,-3 0 3 15,0-1 1-15,-4 4-1 0,-2-1-2 16,0 6 3-16,0 4 2 16,-3 9-7-16,-3 13-3 15,-6 14 3-15,-3 4 0 16,-3 9 2-16,-3 12 2 0,0 20-1 16,-3 2 2-16,0-6-4 15,0 1 0-15,3-3 1 16,0-6 0-16,3-10-3 15,0-13 2-15,3-10 3 16,3-12 3-16,0-4-2 16,0-9-2-16,0-7-31 15,3-1-50 1,-3 1 8-16,0-3 30 16,-3-1 17-16</inkml:trace>
  <inkml:trace contextRef="#ctx0" brushRef="#br0" timeOffset="2827.4448">1008 12020 168 0,'0'-5'66'0,"0"10"-52"0,9-2 3 15,-6-1-2-15,6 1-8 16,3 0 1-16,9-1 4 16,5 1 2-16,4 0-7 15,12-1 0-15,8 3 3 0,10 1-2 16,-4 4 3-16,10-2-2 16,-1-2 0-16,16-1 1 15,2 3 1-15,3 0-3 16,4 0-3-16,5-3 0 15,12 0 1-15,-3 1-3 16,6-4 0-16,4-2 1 16,8-2 0-16,-3-1 0 0,3-2 2 15,9-3-3 1,-6 2-2-16,3-2 2 0,6 1 0 16,0 1 1-16,-3 1 0 15,5 0-2-15,4 2-2 16,0 0 1-16,0-2-1 15,6 0 0-15,-3 2 0 16,0-2 0-16,6 0 2 16,-4-1-1-16,-5-2-1 15,3 3 1-15,-6 0 1 16,-3-1 1-16,6-1 1 0,-3 1-2 16,-9 1 1-1,27 0-4-15,-4-3 0 16,-11 2 1-16,-3 1 0 15,-6 2 0-15,0-2 0 16,-9 3 2-16,-3-1 1 16,3 0 1-16,3 3 0 0,-6 0-2 15,1 0-2-15,5 0 1 16,0 0 1-16,-3-2-1 16,3-1 2-16,9 3-2 15,-9-3 2-15,-3 1-2 16,3-1-1-16,0 0-2 15,0 1-1-15,0-1 2 16,0 0 0-16,-3 3 1 0,0-2 2 16,0-1-3-1,3 0 0-15,0 1 3 0,-6-1 1 16,0 1-1-16,3-1 1 16,-3 3-2-16,-3-3 2 15,3 1-2-15,6-1 2 16,-6 0-2-1,0 1 2-15,9-1-2 0,-3 0-1 16,3 1 1-16,9-1-1 16,0 0 0-16,-6 1 2 15,0-1-3-15,0 3 0 16,-9 0 1-16,0 0 0 16,-9 3 0-16,-6-1 2 0,-5 4-1 15,-13-4-1-15,-6 1 1 16,-5-3-1-16,-7 0-9 15,1-3-4-15,-4 1-7 16,-5-1-2-16,-4 0-8 16,-5-2-2-16,-1 0-31 15,1-3-14-15,2-5-17 16</inkml:trace>
  <inkml:trace contextRef="#ctx0" brushRef="#br0" timeOffset="46292.1007">16432 8557 196 0,'-5'-6'74'0,"5"4"-58"0,-9-4 18 0,6 6 6 0,-3 0-3 15,0 0 0-15,-3 3-9 16,-3 5-3-16,0 5-14 16,0 6-7-16,3 7 0 0,3 9-5 15,3-4 0-15,6 1 1 16,9-3 0-16,3-5 0 15,6-5 2-15,0-6-1 16,-1-5 2-16,1-6 0 16,-3-4 3-16,-3-4-1 15,-3-4 0-15,-6-6-1 16,-3-3 2-16,-6-2 1 16,-6 0 1-16,-3 3-9 15,-3 2-1-15,0 2-16 16,-3 4-5-16,7 2-26 15,2 3-11-15,3-3-37 16,6 5-44-16,9-2 46 16</inkml:trace>
  <inkml:trace contextRef="#ctx0" brushRef="#br0" timeOffset="46662.3">16566 8565 240 0,'-6'8'90'0,"6"2"-70"0,6 9-5 0,-3-6-6 0,0 11 7 16,0-1 9-16,-3 1-1 16,0-3-2-16,-3 1-12 15,3-4-6-15,0-5-1 0,-3-2-2 16,3-6-1 0,0-2-2-16,-3-3-1 0,3-5-7 15,0-9-4 1,3-4-3-16,0-3-3 0,3 0 12 15,3 2 6-15,0 3 2 16,0 6 0-16,3 4 5 16,0 6 1-16,0 6 4 15,0 4 1-15,0 6 1 16,-3 3 0-16,0-1-4 16,-4 1 0-16,-2-1-7 15,0-2-1-15,-3-3-9 16,0-2-2-16,0-3-29 15,0-6-12-15,0-2-57 16,6-2-29-16,0-9 68 16</inkml:trace>
  <inkml:trace contextRef="#ctx0" brushRef="#br0" timeOffset="46910.7642">16766 8340 220 0,'-3'-3'82'0,"3"3"-64"0,3 8-2 0,0 0-5 0,0 5 9 15,0 8 7-15,0 11 2 16,-3 10 0-16,0 11-16 16,0 0-6-16,0 0-2 0,3-3-6 15,0-10 1-15,3-8-5 16,-3-6-1-16,3-10-30 15,0-5-12-15,0-9-70 16</inkml:trace>
  <inkml:trace contextRef="#ctx0" brushRef="#br0" timeOffset="47105.8893">16888 8546 280 0,'6'11'107'0,"3"5"-83"0,3 15-3 0,-6-15-4 16,0 8-4-16,3 0 2 16,-1 0-8-16,-2-3-2 15,0-5-3-15,3-1-10 0,0-4-5 16,-3-6-35-16,6-2-16 16,-3-6-51-1</inkml:trace>
  <inkml:trace contextRef="#ctx0" brushRef="#br0" timeOffset="47277.7606">17072 8596 280 0,'-14'24'104'0,"2"3"-81"0,0 12-2 0,6-18-7 0,-3 9 3 16,0 1 4-16,-3 4-9 16,0-4-2-1,3-1-6-15,0-7-7 0,3-1-1 16,3-7-36-16,3-4-15 15,3-3-43-15,6-8-46 16,3-3 50-16</inkml:trace>
  <inkml:trace contextRef="#ctx0" brushRef="#br0" timeOffset="48176.6709">17370 8617 204 0,'-9'24'77'0,"6"-5"-60"0,0 7 6 0,3-12-1 15,0 1-6-15,3-1 1 16,0-1-9-16,3 0-3 16,0-2-3-16,0-3-4 0,0-3-1 0,3-5-7 15,0-5-4 1,0-3-1-16,0-3 1 0,0-2 6 16,-3 0 2-1,0 2 1-15,-1 3 4 16,1 3 9-16,-3 2 4 15,3 6-3-15,0 5-1 0,0 2 0 16,3 1 2-16,0-1-1 16,0-2 2-16,3 0-4 15,0-2-2-15,-3-4 4 16,0-2 4-16,0-2-3 16,0-4 0-16,-3-2-9 15,-3-2 0-15,-3-3-6 16,-3-1 1-16,0 1-14 15,-3 0-3-15,0 0-5 0,0 2-1 16,0 1-43 0,3 2-49-16,9 0 31 15</inkml:trace>
  <inkml:trace contextRef="#ctx0" brushRef="#br0" timeOffset="48442.2371">17629 8655 212 0,'-6'23'82'0,"6"-9"-64"0,3 4 0 0,3-10-3 16,0 0 0-16,0 0 3 15,3 0 4-15,3-6 3 16,0 1-13-16,0-6 2 0,-1-2 0 0,-2-3-3 16,-3-2 1-16,-3-4-3 15,-3 1 2 1,-3-3-4-16,-3 0-2 0,-3 1-11 15,-2-4-4-15,-1 6-11 16,0 2-1-16,3 3-33 16,3 3-12-16</inkml:trace>
  <inkml:trace contextRef="#ctx0" brushRef="#br0" timeOffset="48687.2256">17802 8586 224 0,'15'18'85'0,"-6"-7"-66"0,2 15 5 0,-5-15-1 16,0 2-13-16,0 3-1 16,-3-3-1-16,0 0 2 15,-3-2-5-15,0-3 4 0,-3-3 3 16,0-2-8-16,0-3-2 16,0-3-2-16,0-5 2 15,3-5-3-15,3-3 0 16,3 0-4-16,3 0 1 15,3 3 0-15,0 3-1 16,-3 2-21-16,6 5-7 16,0 3-26-16,-3 0-10 15,0 3-14 1</inkml:trace>
  <inkml:trace contextRef="#ctx0" brushRef="#br0" timeOffset="48927.9318">17989 8374 236 0,'-3'-3'90'0,"3"11"-70"0,6 8-5 16,-3-5-6-16,0 5 7 16,3 8 7-16,3 10 2 15,-6 8 2-15,0 3-15 16,0 0-7-16,0 0-1 0,0-8-5 0,0-5 0 15,0-6-12 1,0-4-5-16,-3-7-41 16,0-4-19-16</inkml:trace>
  <inkml:trace contextRef="#ctx0" brushRef="#br0" timeOffset="49422.0512">18141 8588 200 0,'-12'0'77'0,"9"-2"-60"0,-6 2-20 0,3 2-14 16,-3 1 14-16,-3 2 11 15,-2 3 12-15,-1 0 6 16,3 3-14-16,0 2 2 0,3-2 2 0,3-1-4 16,3 1 1-1,3 2-4-15,6 0 0 16,3 0-5-16,3 1-1 0,6-4-10 15,2-2-5 1,4-3-12-16,0-2-5 0,0-6-11 16,0-2-2-16,-3-3 0 15,-1-2-1 1,-5-6 21 0,0-3 39-16,-6 1 19 0,0 2 18 15,-6 0 9-15,-3 0-8 16,-3 6-3-16,0 2-29 15,0 2-7-15,0 4-2 0,0 2-10 16,3 2-5-16,0 9 1 16,3 2-1-16,3 8-2 15,0 0 0-15,0 1 8 0,-3-4 6 16,0 1 1-16,-3-3 3 16,-3-1 3-16,-3-1 1 15,-3-1-10-15,0-5-3 16,-3-3-6-16,3-2-1 15,0-3-32-15,0-3-15 16,3-2-75 0,6-6-60-16,0-2 72 15</inkml:trace>
  <inkml:trace contextRef="#ctx0" brushRef="#br0" timeOffset="54858.3827">8196 8554 172 0,'0'0'66'0,"3"3"-52"0,3-1-3 16,-6-2-4-16,6 3 3 15,0 0 5-15,3 2 4 0,3-2 3 16,0 2-12 0,3-3 1-16,3 1 0 0,0 0-2 0,5 2 2 15,1-2-2-15,0-1 0 16,0 1-1-16,3-3 2 16,-1 0-3-16,4-3 1 15,0 1-3-15,3-1 2 16,2 0-2-16,-2 3 0 15,3-2 3-15,0-1 3 16,-1 3-6-16,-2 0-1 16,0-3-2-16,-1 1 1 15,-2-1 0-15,0 1 1 16,0 2 0-16,0-3 2 16,2 3-3-16,1 0 0 15,0-3-1-15,-1 3-2 16,1 0 3-16,-3 0 0 0,0 0 1 15,0 0 0-15,-1 3-2 16,-2-3 1-16,0 0-2 16,-3 0-1-1,2 0 3-15,1 0 0 16,3 0-1-16,-3 0-2 16,0-3 3-16,-1 3 0 0,1 0 1 15,0 0 0-15,0 0-2 16,-3 0 1-16,-1 0-2 15,1 0-1-15,0 0 1 16,6 0-1-16,-3 0 0 16,-1 3 0-16,-2-3 0 15,0 0 2-15,-3 0-1 0,0 0 2 16,2 0-2-16,1-3 2 16,0 3-2-16,-3-2-1 15,0-1 1-15,0 0-1 16,-1 1 0-16,1-1 0 15,0 3 0-15,0 0 2 16,0-3-1-16,0 3-1 16,-4 0 1-16,4 0-1 15,-3 0-3-15,3 0 2 0,0 0 1 16,-3 0 2 0,0 0-1-16,-4 0-1 0,1-2 1 15,-3 2-1 1,0 0 0-16,-3 0 0 15,0 0 0-15,0 0 2 0,0 0-3 16,0-3 0-16,3 3 3 16,0-3 1-16,0 1-1 15,2 2 1-15,1-3-2 16,0 0 2-16,0 3 0 16,-3-2 3-16,0 2-3 15,0 0 0-15,-3-3-3 16,0 3-1-16,0-2 1 15,-1 2 0-15,1 0 0 0,0 0 0 16,0 0 0-16,3 0 2 16,0 0-6-1,0 0 1-15,-3 0 3 0,0 0 4 16,0 0-3 0,0 0-1-16,-3 0 0 0,0 2 0 15,-6-2 0 1,0 0 0-16,6 0 0 0,0 0 2 15,-1 0-3-15,1 3 0 16,0-1 1-16,3 1 0 16,0 0 2-16,0-1 1 15,-9-2-4-15,6 0-1 16,-6 0-30-16,-3 3-12 16,-9 2-76-1,-9 3-72-15,-2-2 61 16</inkml:trace>
  <inkml:trace contextRef="#ctx0" brushRef="#br0" timeOffset="58008.839">8312 9903 192 0,'-20'-2'74'0,"14"2"-58"0,0 2 5 16,6-2-3-16,0 0 0 15,0 0 3-15,0 0 2 16,6 0 1-16,0 0-13 16,3 3 7-16,5-3 2 0,4 3-6 0,3-3-3 15,3 2-6 1,3-2-2-16,-1 0 1 0,1 0 0 15,3 0-2-15,3 0 1 16,0 0 0-16,5 3 1 16,1 0-5-16,3-1 1 15,-1 1 2-15,1-3 3 16,-3 0 0 0,-1 0 2-16,1 0-4 15,0 0-2-15,-4 3 0 0,1-3-1 16,0 2 2-16,0 1 3 15,-1-1-2-15,-2 1 0 16,3 0 1-16,-1-1 0 16,-2-2-5-16,0 0 1 15,-3 0 0-15,-1 0 2 0,1 0-1 16,0 0-1-16,0 0-2 16,-3 3-1-16,2 0 4 15,1-1 1-15,0 1 0 16,0 0-2-16,-1-1 1 15,1 1 1-15,3 0-3 16,0-3 0-16,-4 0 1 0,1 0 0 16,-3 0 0-1,0 2 2-15,0-2 1 16,-1 3 1-16,1 0-7 16,-3-1 0-16,0 1 3 15,0-1 2-15,2 1-3 0,1 0 1 16,-3-1 0-1,3-2 2-15,0 3-6 16,-1-3 1-16,1 3 3 0,0-3 2 16,-3 0 0-16,-3 2-2 15,-1-2 1-15,-2 0 1 16,0 0-1-16,0 0 2 16,3 0-2-16,0 0-1 15,-1 0-2-15,-2 0 1 16,0 0 1-16,0 0 0 15,0 0 0-15,-3 0 2 16,0 0-3-16,-3 0 0 0,-1 0 1 16,1 0 0-16,0 0 2 15,0 0 3 1,-3 0-2-16,0 0-2 0,0 0 0 16,0 3-1-16,-3-3-3 15,0 0 0 1,-3 0-25-16,-3 0-9 0,-3 5-140 15</inkml:trace>
  <inkml:trace contextRef="#ctx0" brushRef="#br0" timeOffset="78399.1716">16358 9467 56 0,'-3'-5'22'0,"6"2"-18"0,-6 3 0 0,3 0-2 15,0 0-7-15,0 0-1 16,0 0 7-16,0 0 4 16,0 0 11-16,0 0 5 0,0 0-11 15,0 0-3-15,0 0-7 16,0 0-3-16,0 0-7 15,0 0-4-15,0 0 10 16,0 0 4-16,0 0 18 16,0 0 9-16,0 0 5 15,0-3 6-15,0 1-8 16,0 2-3-16,0 0-4 16,-3-3 0-16,3 3-13 15,0 0 3-15,-3 0 3 0,3 0 1 16,-3 3-1-16,0 5-8 15,0 5-5-15,0 3 2 16,0 5 4-16,0 3-1 16,0 2 1-16,3-5-5 15,3-2-1-15,0-3 1 0,3-3 0 16,0 0-2-16,0-2-2 16,0-3 1-16,3-6 1 15,0-2-3-15,-3-2-2 16,0-4-3-16,0 1-1 15,3-3 1-15,-3 0 4 16,0 0-1-16,-3 3 1 16,0 2 2-16,0 1 2 15,0 2-6-15,2 5 1 16,4 0 3-16,-3 0 4 16,3 3 1-1,0 0 2-15,3-2-2 0,0-1 2 16,6-5 0-16,0-3 3 15,0-5 1-15,-1-2 3 0,1-3-5 16,-3-6-1-16,-3-2-2 16,-3 0-1-16,-3-3-1 15,-6 5 2-15,-3 1-1 16,-3 2 0-16,-3 3-6 16,0 5 1-16,-3 0-13 15,3 3-7-15,3 2-22 16,3 3-11-16,3 3-25 15,6 2-9-15,3 0-4 16</inkml:trace>
  <inkml:trace contextRef="#ctx0" brushRef="#br0" timeOffset="78818.3962">16840 9462 248 0,'-3'-3'93'0,"-3"3"-72"0,0-3-2 0,3 3-3 15,-3 0 3 1,-2 3 6-16,-1 0-5 0,-3 2-1 16,0 3-11-1,0 2-7-15,0 4-2 0,3 4-4 0,0 1 1 16,3 4 2-16,3-7 1 16,3 0 1-16,6-3 0 15,3-2-5-15,0-6 1 0,3-2 0 16,0-6-1-16,0-5 1 15,0-2 0-15,0-3 3 16,-4-6 0-16,-2-2 5 16,0 2 2-1,-3 3 2-15,0 3 0 0,0 3 2 16,-3 4 4-16,0 4-4 16,0 2 2-16,3 8-9 15,0 7-2-15,0 4 1 16,3 2 3-1,0 0-4-15,0-2-1 0,0-3-5 16,6 0-32 0,-3-6-13-16,0-2-46 15,0-3-58 1,0-7 45-16</inkml:trace>
  <inkml:trace contextRef="#ctx0" brushRef="#br0" timeOffset="78989.7891">17007 9506 244 0,'0'11'93'0,"3"2"-72"0,-3 6 3 0,0-6-3 15,3 0-9-15,0 1 1 16,0-1-10-16,-3 0-4 16,3-2 0-16,0-4-49 0,-3 1-20 15</inkml:trace>
  <inkml:trace contextRef="#ctx0" brushRef="#br0" timeOffset="79133.2395">16915 9377 312 0,'-9'-13'115'0,"3"10"-89"0,12-2-25 16,-3 2-16-16,3 0-15 15,3-5-1-15,3 1-25 16,5-7-9-16,4-2-23 15,0-5-8-15</inkml:trace>
  <inkml:trace contextRef="#ctx0" brushRef="#br0" timeOffset="79287.0632">17147 9189 232 0,'-3'13'88'0,"6"0"-69"0,0 24 6 0,-3-18 0 16,0 5-3-16,0 8 4 15,0 5-14-15,0 0-7 16,0 0-3-16,0 0-2 0,0-6 0 15,0-4-44 1,0-1-18-16</inkml:trace>
  <inkml:trace contextRef="#ctx0" brushRef="#br0" timeOffset="79487.1376">17022 9432 328 0,'12'-8'123'0,"0"-2"-95"0,3-1-4 16,-4 9-9-16,4-1-11 15,3-2-3-15,6-1-31 16,3 4-15-16,3 4-81 16,-1 4-33-16,1 2 71 15,-6 0 37-15</inkml:trace>
  <inkml:trace contextRef="#ctx0" brushRef="#br0" timeOffset="81685.1694">18733 9393 188 0,'-9'-3'71'0,"6"3"-55"0,0 3 4 0,3 2-2 16,0 3 2-16,0 3 4 0,0 4 1 16,0 4 2-16,0 2-15 15,6 3-2-15,0-3-3 0,0 0-3 16,3 0-3-16,-3-7 0 15,3-1-1-15,0-5 0 16,0-6 2-16,0-2-8 16,6-2-3-16,-3-6-4 15,0 0 0-15,-3 0-2 16,-1 0 2-16,-2 3 5 16,0 5 2-1,-3 5 4-15,3 3 5 16,0 3 3-16,3-1 4 0,0 1 4 15,3-1 3-15,0-2 4 16,3 0 0 0,0-8-1-16,0-2-2 15,-1-4 1-15,1-4-4 0,-3-1 1 16,-3-2-3-16,-6-3 2 16,-3 0-6-16,-3-2-1 15,-3 2-4-15,-3 2-1 16,0 1-12-16,0 5-4 15,1 0-18-15,2 3-8 16,3 0-21-16,3 2-8 16,6 1-3-16,2-4 1 0,4 1-12 15</inkml:trace>
  <inkml:trace contextRef="#ctx0" brushRef="#br0" timeOffset="81943.3616">19097 9440 228 0,'-3'14'85'0,"0"-1"-66"0,0 5 1 15,3-7-2-15,0 2 1 16,0 0 3-16,3 1-3 16,3 4-1-16,2-5-10 15,1 1 1-15,3-6 4 0,3-3 2 16,0-3 3-16,-3-2-1 16,0-5-1-16,-3-3-4 15,0-2 0-15,-6-4-7 16,-3-4-1-16,-3 2 0 0,-3-3 0 15,-6 1-18 1,0 2-7-16,-3 3-28 0,0 2-9 16,3 6-48-1,0 8-53-15,6-1 55 16</inkml:trace>
  <inkml:trace contextRef="#ctx0" brushRef="#br0" timeOffset="82215.098">19314 9485 256 0,'6'16'96'0,"0"-8"-75"0,-3 5-5 0,0-7-9 0,0-1 4 16,-3 0 5-16,0 1 7 15,0-1 3 1,-3 0-13-16,0-5-6 0,0-5-2 16,0 0-3-16,0-3-2 0,0-3-2 15,3-2 1-15,6-3-6 16,0 3 0-16,3-1 1 15,0 1 1-15,2 3 3 16,1 2 3-16,3 2-2 16,-3 1-2-16,0 2-7 15,0 1-4-15,0-1-19 16,-3 1-8-16,0-1-72 16</inkml:trace>
  <inkml:trace contextRef="#ctx0" brushRef="#br0" timeOffset="82421.8145">19475 9239 264 0,'0'11'101'0,"3"5"-78"0,2 15-2 0,-2-15-5 16,0 8 10-16,0 5 8 15,3 6-15-15,-3 2-6 16,3-3-8-16,-3-2-4 0,0-3 0 15,0-3-17-15,0-10-6 16,0-2-40-16,0-4-17 16,0-5-36-16</inkml:trace>
  <inkml:trace contextRef="#ctx0" brushRef="#br0" timeOffset="82678.7111">19689 9456 240 0,'-9'-5'90'0,"3"5"-70"0,0 3-12 16,0-3-11-16,-6 0 5 16,-3 2 8-16,-3 4 1 15,-2-1 2-15,-1 3-7 16,6 0 3-16,3 0 3 0,3 0 3 16,3-1 0-16,6 4-3 15,6 0-2-15,6-1-2 16,3 1 2-16,9 2-7 15,-4-2-2-15,4-6-23 0,0 0-8 16,3-2-34-16,-3-6-13 16,-1-2-26-1</inkml:trace>
  <inkml:trace contextRef="#ctx0" brushRef="#br0" timeOffset="83172.609">19912 9422 228 0,'9'-11'88'0,"-6"6"-69"0,0 2 28 15,-3 3 8-15,0 3-7 16,-3 0 1-16,-6-1-16 15,-3 4-6-15,-3-1-15 16,0 0-5-16,1 0-3 0,2 1-5 0,3-1-1 16,3 3-8-1,6 3-2-15,0 2 0 16,6 3 2-16,3 2 6 16,3 1 2-16,-4-1-1 0,1 3 2 15,-3-5 10 1,-6 0 5-16,-3-3 5 0,-6-2 1 15,0-6-9-15,-5-2-4 16,-4-6-37-16,-3-2-18 16,3-3-68-16,-3-8-28 15</inkml:trace>
  <inkml:trace contextRef="#ctx0" brushRef="#br0" timeOffset="83835.8403">20650 9245 240 0,'9'-14'90'16,"0"-2"-70"-16,-3-2 2 0,-6 10-6 0,-3-3 11 16,-6 1 7-16,-3-1 2 15,-3 3 1-15,-2 0-20 16,-1 6-8-16,-3 4-4 0,0 6-8 16,0 8-2-16,3 11-1 15,3 4 2-15,6 4-1 16,4 2 4-16,2 3 2 15,3-3 2-15,3 0-1 16,0-6-2-16,-1-4 1 16,1-3-1-16,-3-6-22 15,3-5-8-15,-3-2-38 16,0-3-16-16,-3 0-29 16</inkml:trace>
  <inkml:trace contextRef="#ctx0" brushRef="#br0" timeOffset="84418.347">20338 9417 312 0,'-15'-6'115'0,"15"4"-89"0,6-1-23 0,0 3-15 0,6-3 2 16,3-2 5-16,5 2-3 16,1 1-2-1,3 2 6-15,3 0-19 0,-3 2-4 16,-1 4-2-16,-5-1 0 15,-3 0 10-15,-3 3 6 0,-6 3 21 16,-3 2 12-16,0 3-1 16,0 0-1-1,0 0-4-15,0-1 1 16,6-1 3-16,3-4 1 0,0-2 1 16,6-5 0-16,-1-3-5 15,1-5-1-15,-3-3-6 16,0 0 0-16,-6-6 1 15,-3 1 2-15,-6 0-3 16,-6 0 0-16,-6-6-5 16,0 9 0-16,-6-6-10 0,3 5-5 15,1 6-23-15,2 2-8 16,3 3-30-16,3 6-14 16,6-1-8-1,6-2 119 16,20 15 13-31,1 1 17 16,-3-1-12-16,-6-2-9 16,-3-3 0-16,-3 0 2 15,0-5-19-15,-3 0 13 0,-4-2 5 16,-2-6-7-16,0-3-3 16,0-2-10-16,0-6-4 15,3-2-5-15,3 0-4 16,0-1-3-16,6 1 1 0,3 3-19 15,0 2-7-15,0 5-52 16,3 3-22-16,-4 3-24 16</inkml:trace>
  <inkml:trace contextRef="#ctx0" brushRef="#br0" timeOffset="84945.8293">21457 9313 236 0,'-21'-8'88'0,"9"6"-69"0,-9 10 0 0,12-6-4 0,-2 6 4 16,-4 3 6-16,-3 2-5 15,3 6 1-15,3 4-12 16,3 4-1-16,6-1-1 0,6 1-1 15,6-3 1-15,6-3-4 16,9-8 0-16,5-5-14 0,4-5-6 16,6-9-20-1,0-4-9-15,-4-4-74 16</inkml:trace>
  <inkml:trace contextRef="#ctx0" brushRef="#br0" timeOffset="85318.4384">21603 9123 264 0,'-15'2'99'0,"15"1"-77"0,0 0-13 0,3 5-9 15,0 5-6-15,0 11 3 16,0 10 22-16,-3 6 9 16,3 2-13-16,-3 1 7 0,0-4 5 15,3-2-11-15,0-5-3 16,-3-6-6-16,3-7-2 0,-3-6-1 15,3-8 2 1,0-5-1-16,3-7-9 16,0-9-3-16,2-5-3 15,4-1-1-15,0 1 6 16,0 5 4-16,3 3 6 16,-3 5 2-16,0 5-1 15,0 9 1-15,-3 2 0 16,0 8 3-16,-3-1-3 15,0 1-2-15,-3 0-11 16,0-3-4-16,0-2-22 16,-1-3-9-16,4-3-20 15,0-2-7-15,0-6-46 16</inkml:trace>
  <inkml:trace contextRef="#ctx0" brushRef="#br0" timeOffset="85472.3971">21883 9409 304 0,'0'5'112'0,"3"3"-87"0,0 2-7 0,-1-2-7 16,1 6-6-16,-3-1 2 16,0 3-3-16,0-3-3 15,0 0 0-15,0-5-23 0,0 0-8 16,0-3-56 0,-3-7-65-16,-2-4 37 15</inkml:trace>
  <inkml:trace contextRef="#ctx0" brushRef="#br0" timeOffset="85768.8019">21781 9247 332 0,'-9'-10'126'0,"9"7"-98"0,3-2-14 15,3 5-15-15,0-3-17 16,3 0-1-16,0 1-1 16,3-1 2-16,3-2 10 15,0-3-29-15,3 3-9 0,-3-3 3 16,-1 2 3-16,1 4 42 15,-3-1 22-15,-3 6 21 16,0 2 7-16,3 8-14 16,-6 3-6-16,0 11-14 15,0 2-4-15,-3 2-2 0,0 4 0 16,3-1-4-16,0-2-3 16,3-6-9-16,3-2-5 15,2-5-31-15,1-6-11 16,3-5-23-16,6-5-8 15,0-6-9 1</inkml:trace>
  <inkml:trace contextRef="#ctx0" brushRef="#br0" timeOffset="86162.2061">22255 9390 240 0,'0'-16'90'0,"-3"11"-70"0,-3-3 19 0,3 8 5 16,-3-3-14-16,-3 3-3 15,-3 6-13-15,0-1-4 16,-3 3-6-16,0 5-3 0,0 3 0 15,3 0-1-15,4 2 0 16,5 1 0-16,0-1 0 16,6-2 0-16,3-3 2 0,2-5-3 15,4-5 0-15,3-8 1 16,0-8 0-16,3-6-5 16,-3-2 1-16,-6-3 4 15,-3-5 2-15,-3-5 2 16,-3-6 0-16,-3 0-5 15,-3 6 1-15,0 2 0 16,0 11 0 0,0 5 2-16,0 8 1 0,3 8-12 15,0 13-7-15,0 11 9 16,3 5 5-16,3 3 6 16,3 2 3-16,3 1-6 15,0-1 0-15,3-5-6 16,0-2-1-16,3-6-33 0,-1-8-11 15,4-5-19-15,-3-5-5 16,0-9-17 0</inkml:trace>
  <inkml:trace contextRef="#ctx0" brushRef="#br0" timeOffset="86669.3901">22436 9382 260 0,'0'8'96'0,"6"0"-75"0,0 5 3 0,-3-2-4 16,-3-1 6-16,3 4 6 15,0-1-8-15,-3 0-1 16,0-2-14-16,0-3-5 0,0-3-1 16,0-5 7-16,0-3 3 15,0-2 0-15,0-3 2 16,0-3-10-16,0-4-6 0,0-1-10 16,6-3-6-16,0 3-7 15,0 0-2-15,6 1-24 16,0 1-10-16,3 6-10 15,-3 6-2-15,2-1 15 16,-2 3 38 0,0 5 42-16,0 1 33 15,0-1 13-15,0 0-13 16,0 1-9-16,3-4-27 16,0-2-6-16,-1 0 0 0,1-5-8 15,0 0-1-15,-3-3-5 16,0 0-3-16,-6-5-14 15,-6-1-2-15,-6 1 1 16,-3 2 5 0,-6 6 6-16,0 5 4 15,-5 8 2-15,-4 3 1 16,9 5 2-16,0-1 21 0,3 4 9 16,3 2-7-16,3 0-4 15,6 0-10-15,6-2-3 16,3-3-13-16,6-6-4 15,6-2-18-15,3-5-8 16,2-6-30-16,1-5-11 16,-3-2-33-16</inkml:trace>
  <inkml:trace contextRef="#ctx0" brushRef="#br0" timeOffset="86971.0178">22838 9332 244 0,'-3'5'90'0,"6"0"-70"0,3 9 6 16,-3-6-1-16,0 2 12 15,-3 3 12-15,6 1-11 16,-6-1-4-16,3-3-20 16,0 1-9-16,0-3-1 0,0-3-3 15,-3-5 2-15,3-2-2 16,3-4 2-16,-3-4-4 16,12-6-2-16,-1-5-3 15,7-3 1-15,0 3 1 16,3 2 2-16,0 6-1 15,3 8 1-15,-1 7 8 0,1 9 6 16,-3 7-2-16,3 6 0 16,-6 3-6-16,-4-1-3 15,-2-2-5-15,3-3 0 16,-3 0-40-16,-6-5-18 16</inkml:trace>
  <inkml:trace contextRef="#ctx0" brushRef="#br0" timeOffset="88744.3042">16340 9967 140 0,'-3'0'55'0,"3"0"-43"0,-3 0 1 15,3 0-3-15,0 0 7 16,0 0 4-16,0 0 4 0,-3 0 4 15,0 0-15-15,-3 0 3 0,-3 0 3 16,0 3 0-16,-2 4 3 16,-4 4-11-16,0 2-2 15,0 6-6-15,3 2-1 16,3 0-1-16,3 3-2 16,3-3-2-16,6-2 1 15,3-4 1-15,3-4 0 16,0-3 0-16,3-8 2 15,0-5-3-15,0-3 0 16,0-3 1-16,-1-2 0 16,-2-6-3-16,0 1 0 15,-3-1 4-15,-3 1 1 16,0 2 0-16,-3 3-2 16,0 2-2-16,3 6-1 15,0 8-3-15,3 12 1 16,6 7 3-16,0 4 1 0,0 1 9 15,0-1 7 1,-6 0 2-16,-3-2-1 0,-3-3 0 16,-6 1 0-16,-6-7-6 15,-3-1-4-15,-3-6-14 16,0 0-8-16,-3-8-18 16,4 0-6-16,-1-6-17 15,3-4-4-15,6-9-40 16</inkml:trace>
  <inkml:trace contextRef="#ctx0" brushRef="#br0" timeOffset="89055.8056">16477 10017 220 0,'0'24'85'0,"3"-11"-66"0,0 3 10 0,-3-5-1 15,0-1-5-15,0 1-2 16,0-1-9-16,0-4-5 16,0-1-4-16,0-5-5 0,0 5 1 15,0-5-4-15,0-2 1 16,0-4-3-16,0-4 2 0,0-3-4 16,0-3-1-16,3-3 11 15,3 1 6 1,3-1 2-16,0 3 0 0,0 6-8 15,0 2 0-15,3 2-6 16,0 4-1-16,2 2-37 16,1 2-14-1,0-2-46-15</inkml:trace>
  <inkml:trace contextRef="#ctx0" brushRef="#br0" timeOffset="89435.4871">16677 9988 208 0,'-9'0'77'0,"6"0"-60"0,-6 3-3 0,9-1 4 31,-9 9-6-31,0 5-1 0,-3-3 0 16,6 6-6-16,0-1-3 0,3 3-1 16,0 0-1-16,6 1 0 15,3-4-3-15,3-5 2 16,0-2-1-16,0-6-2 15,0-2 3 1,0-14 4-16,-3-2 3 16,-3-3-2-16,-3 0-1 15,0 0 3-15,0 6 3 16,0-1 7-16,0 3 2 16,0 3-12-16,0 2-3 0,0 3-7 15,3 8 0 1,3 3 2-16,-1 2 1 0,4-2-4 15,0 2-1-15,0 0-17 16,0-2-8-16,-3-6-16 16,0-5-9-16,0-3-29 15</inkml:trace>
  <inkml:trace contextRef="#ctx0" brushRef="#br0" timeOffset="89733.6408">16781 10020 164 0,'-3'16'63'0,"3"-3"-49"0,-3 5 0 0,3-10-3 16,0 3-1-16,-3 0 8 15,0-1-5 1,0-2-7 0,0-3 3-16,0-2 1 0,3-3 1 0,0-5 3 15,3-3-7-15,3-3-2 16,3-2-8-16,0 0-2 15,3 2 2-15,2 3 3 16,1 6 3-16,3 2 3 16,-3 5-1-16,0 3 2 15,0 2-4-15,-3 1-2 16,-3 0-9-16,0-4-3 16,0 1-36-16,-1-5-14 15,1-6-26 1</inkml:trace>
  <inkml:trace contextRef="#ctx0" brushRef="#br0" timeOffset="90122.8415">17072 10020 188 0,'-8'-6'71'0,"-4"6"-55"0,3 3 0 16,3 0-2-16,-3 5-6 16,-3 0 1-16,0 5-1 15,0 5 0-15,3 4-4 16,3 1-1-16,3 1 1 0,3 0-2 15,6-5-2-15,6-4 3 16,3-7 0-16,3-5 3 0,0-6 1 16,-3-7-3-1,-1-6-3-15,-2-5-3 16,-3-3 1-16,0-5-4 16,-6-3 1-16,-3-2 2 0,-3-3 1 15,0 2 1-15,-3 3 0 16,3 6 6-16,0 5 4 15,0 5-1 1,0 8 0-16,0 8-1 16,3 8 0-16,0 10 0 15,6 9 2-15,0 7-5 0,3 3-1 16,0 3-4-16,0-3-1 16,0-2-1-16,0-6 0 15,0-8-33-15,0-3-17 16,3-7-57-16</inkml:trace>
  <inkml:trace contextRef="#ctx0" brushRef="#br0" timeOffset="90532.542">17275 10091 204 0,'-6'21'77'0,"6"3"-60"0,0 16 8 16,0-22 2-16,0 6 6 15,-3 3 6-15,3-1-11 16,0-5-5-16,0 6-13 16,0-6-6-16,0-5-3 0,0-6 1 15,0-4 1-15,0-9 1 0,0-10 0 16,0-8-11 0,0-3-5-16,-3-8-3 15,-3-5-1-15,3-3 9 0,0 3 6 16,3 6-4-16,3 1 2 15,3 7 1-15,3 4 1 16,6 9 3-16,0 4 3 16,5 6 4-16,1 6 2 15,-3 1 3-15,0 7 2 16,-6 2-3-16,-6-1 0 16,-6 7-1-16,-6-4 0 0,-6-2-9 15,-3-3-3-15,-3 0-30 16,0-5-10-16,1-2-31 15,2-1-12-15,3-2-27 16</inkml:trace>
  <inkml:trace contextRef="#ctx0" brushRef="#br0" timeOffset="90917.0584">17537 10057 236 0,'-6'-3'90'0,"3"8"-70"0,-12-2 2 0,6 0-4 16,0 5-1 0,-6 2 4-16,0 6-7 15,0 3-3-15,4 2-6 0,2 0-4 0,3 0 2 16,3-2 0-16,6-3 1 16,6-3-2-16,0-3 1 15,5-10-11 1,4-5-2-16,-3-3-2 15,0-8 7-15,-3-2 2 16,-6-1 3-16,0 3 0 16,-6 0 13-16,0 6 6 15,3 5-3-15,0 2 1 16,-3 3-10-16,3 8-4 16,0 5 0-16,0 0 2 15,3 3-2-15,0-3-2 16,0 1-9-16,0-4-5 15,0-2-20-15,-1-2-6 0,1-4-22 16,0-2-9 0</inkml:trace>
  <inkml:trace contextRef="#ctx0" brushRef="#br0" timeOffset="91448.6416">17635 10094 184 0,'0'-3'71'0,"3"9"-55"0,0 7 13 16,0-5 4-16,3 2 9 15,0 1 9-15,-3 2-10 16,0 0-4-16,0 1-21 16,0-4 1-16,-3-2 3 0,3 0-11 15,-3-3-2-15,0-5-5 16,0 0 1-16,3-2-2 16,-3-4 2-16,3-4-13 15,0-3-6-15,3-1 2 0,0-2 3 16,0 3 1-16,2 0 2 15,1 0-9-15,0 2-1 16,3 3-11-16,0 0-2 16,0 6 4-16,0-1 1 15,-3 6 10-15,3-1 7 16,0 4 8-16,0 2 3 16,-1-1 11-16,4 1 3 15,0-2-1-15,-3-1-1 16,3-2-2-16,-3-3 0 0,0-3-2 15,-3 0-1 1,0-5-5-16,-3 3-1 0,-3-3-8 16,-6-2-2-1,-3 2-9-15,-3 0-5 16,-3 2-5-16,0 4 1 16,-3 4 9-16,0 6 7 0,0 3 8 15,3 2 3-15,3 6 11 16,4-1 6-16,2 1-6 15,6-3-2-15,2-1-6 16,4-1-4-16,6-4-20 16,-3-2-10-16,6-5-34 15,0-6-52 1,3-7 24-16</inkml:trace>
  <inkml:trace contextRef="#ctx0" brushRef="#br0" timeOffset="91736.1918">18004 10107 168 0,'-3'16'66'0,"3"-8"-52"0,-3 13 14 0,3-8 3 16,-3-2 4-16,0 2 3 15,3-2-16-15,0-3-5 16,-3-3-11-16,3 0-2 0,0-5 2 16,6-10-3-1,3-6-8-15,6 0-5 16,-3 3-1-16,3 2 1 15,0 3 6-15,0 8 4 16,-1 5 14-16,1 6 6 0,-3 0-6 16,0 2-1-16,-3-3-5 15,-3 1-3-15,0 0-13 16,-3-3-5-16,0-3-21 16,-3-5-7-16,3-3-28 15,3-5-9-15</inkml:trace>
  <inkml:trace contextRef="#ctx0" brushRef="#br0" timeOffset="91913.1023">18209 9856 236 0,'0'5'90'0,"3"3"-70"0,3 13 8 0,-3-5-2 16,3 10-3-16,-3 6 3 15,3 5-10 1,-3 0-2-16,0 0-8 0,0-2-4 0,-3-6-1 15,0-5-28-15,-3-3-9 16,0-5-90 0</inkml:trace>
  <inkml:trace contextRef="#ctx0" brushRef="#br0" timeOffset="92105.2944">18061 10033 332 0,'3'-3'123'0,"14"1"-95"0,16-4-2 16,-18 4-7-1,15-1-10-15,3-5 0 16,2 3-10-16,1 0-4 16,3-3-99-16,-1-3-44 0,-2-2 27 15,-3 0 20-15</inkml:trace>
  <inkml:trace contextRef="#ctx0" brushRef="#br0" timeOffset="92935.4863">18900 10038 200 0,'-9'0'77'0,"-3"-2"-60"0,-3-1 10 0,6 3 1 16,-3 0-5-1,-5 3 0-15,-4 2-6 0,-3 3-2 16,3 2-9-1,0 9-2-15,3 2 0 0,4 3 2 0,5 2 1 16,9 1 1-16,6-3 0 16,6-3 2-16,2-5 1 15,10-6 1-15,0-4 0 16,3-9-4-16,-3-8 0 16,-4-4-5-16,-2-9 0 15,-3-5 1-15,-6-3 2 16,-3-5-1-16,-6 0 0 15,-3-3-6-15,-3 0 1 0,-3 6 0 16,0 8 2 0,3 4-3-16,0 4 0 15,3 13-1 1,0 5-2-16,3 10 0 16,0 9 5-16,6 7 1 15,0 6 4-15,3 2 1 0,0 6-6 16,0-3-2-16,0-3 2 15,0-5 1-15,3-5-27 16,0-5-10-16,0-3-43 16,3-8-15-16,-1-8-24 15</inkml:trace>
  <inkml:trace contextRef="#ctx0" brushRef="#br0" timeOffset="93217.3376">19046 10102 236 0,'-15'10'90'0,"15"-4"-70"0,0 7-5 0,3-8-8 16,0 6 17-16,3-1 13 15,0 1-3-15,3-3 0 16,3 0-19 0,3-6 0-16,-1-2-1 0,4-5 1 0,-3-3 4 15,0-5-9-15,-3 0-1 16,-6-3-1-16,-6 0 0 15,-3-2-4-15,-6-1-1 16,-3 3-10-16,-3 3-5 0,0 2-12 16,1 6-5-16,2 5-20 15,0 3-8-15,0 2-41 16,6 0-54 0,6-5 43-16</inkml:trace>
  <inkml:trace contextRef="#ctx0" brushRef="#br0" timeOffset="93577.9545">19233 10036 264 0,'-3'2'99'0,"9"1"-77"0,3 0-2 16,-3-1-4-16,0 1 3 16,3 2 6-16,3-2-2 15,3-1-2-15,-3-2-11 16,0 0-4-16,3-2 0 0,-3-1-1 15,-1-2 0-15,-2-3-6 0,-3 0 1 16,-3-3-7-16,-3-2 0 16,-3 0-8-16,-6 2-3 15,-2 1-1-15,-4 5 1 16,-3 2 5-16,-3 6 6 16,0 2 2-16,3 5 0 15,3 4 6-15,3 4 1 16,4 1 6-16,2-1 5 15,6-2-7-15,3 3-1 16,2-1-8-16,7 1 0 16,6-6-26-16,3-3-10 15,0-2-24-15,0-8-9 16,6-8-16 0</inkml:trace>
  <inkml:trace contextRef="#ctx0" brushRef="#br0" timeOffset="93848.3035">19480 9996 252 0,'-5'-19'93'0,"2"14"-72"0,-3-3 20 16,6 8 7-16,-3 0-15 16,-3 0-4-16,-3 3-16 15,0 2-6-15,3 3-5 16,0 3-6-16,3 2 0 0,3 5 0 16,0 1-1-16,3 2 6 0,3 0 3 15,0 3 3-15,-3-5 1 16,0-1 2-16,-6 1 4 15,0-6-2 1,-3 0 3-16,0-5-8 0,-3 0-4 16,0-5-20-1,0-3-6-15,0-6-24 16,0 1-8-16,3-6-31 0,6-7-10 16,6-3-6-1</inkml:trace>
  <inkml:trace contextRef="#ctx0" brushRef="#br0" timeOffset="94205.9764">19561 10022 276 0,'-6'11'104'0,"12"2"-81"0,3 8-2 16,-6-10-7-16,0 5 3 16,-3 2 4-16,0-2 0 15,0 0-1-15,0-3-10 16,0-5-4-16,0 0-2 0,0-5-9 15,0 2-4-15,0-5-2 16,0-5-1 0,0-3-7-16,3-8-2 0,0-2-3 15,3-4 0-15,0 1 14 16,0 3 5-16,2 2 12 16,1 3 6-16,0 5 5 15,3 5 3-15,0 8 4 16,3 6 4-16,-3 2-9 15,0 3-4-15,-3 5-9 0,0 0-5 16,-3-2-6-16,-3-3 0 16,0-6-18-16,0-2-8 15,0-2-48-15,8-17-88 32</inkml:trace>
  <inkml:trace contextRef="#ctx0" brushRef="#br0" timeOffset="94371.5281">19814 9975 356 0,'-9'-5'134'0,"9"2"-104"15,-3-2-13-15,3 2-11 0,-3 0-13 16,0-2 0 0,0 0-27-16,-3-3-13 15,3-3 25-15,3-2-45 0,3 0-15 16,6-6-16-16</inkml:trace>
  <inkml:trace contextRef="#ctx0" brushRef="#br0" timeOffset="94527.143">19876 9716 276 0,'0'2'104'0,"3"6"-81"0,0 11 5 16,0-6-4-16,3 5-5 16,0 9 1-16,0 7-9 15,0 6-2-15,0 2-5 16,0 1-3-16,0-1 2 0,0-5-22 15,0-3-7-15,-3-5-44 16,0-5-20-16</inkml:trace>
  <inkml:trace contextRef="#ctx0" brushRef="#br0" timeOffset="94709.5977">19781 10046 328 0,'6'-5'123'0,"12"2"-95"0,9-2-8 0,-12 2-9 16,5-2-8-16,7 0 3 15,3-1-45-15,3-4-20 16,2-1-73-16,-2-2-30 0</inkml:trace>
  <inkml:trace contextRef="#ctx0" brushRef="#br0" timeOffset="95406.8155">20406 9940 228 0,'-21'14'88'0,"9"-1"-69"0,-8 11 2 0,14-11-3 15,0 8 5-15,0 0 8 16,0 0-10-16,6 1-2 0,0-1-11 15,6-3-3-15,3-2 1 0,3-8-5 16,5-3-3-16,-2-10-4 16,0-3 1-16,0-5-13 15,-3-6-3-15,0-2 0 16,-6-3 2-16,0 3 11 16,-6 0 7-16,0 3 5 15,0 4 5-15,0 4-6 16,0 4-4-16,0 6 0 15,6 16 0-15,0 13 5 16,3 3 5-16,0 8 15 16,0-3 7-16,-4 3-1 15,-2-3 2-15,-3 0-5 16,-6-6-2-16,-2-4-11 16,-4-3-4-16,-6-8-6 15,-3-8-3-15,0-8-25 0,0-6-11 16,0-4-22-16,4-6-9 15,5-5-47 1,9-14-42-16,9 1 61 16</inkml:trace>
  <inkml:trace contextRef="#ctx0" brushRef="#br0" timeOffset="95752.6439">20573 9991 288 0,'3'2'107'0,"0"1"-83"0,12 5-5 16,-9-3-6-16,3 3 5 15,0-3 6-15,2 1-1 16,1-4-2-16,0 1-11 16,0-6-4-16,0 1-2 15,0-4 0-15,0-2 0 0,-3-5-2 16,-3 3-2-16,-3-1-4 16,-3-2 0-16,-3 2-7 15,-9 3-1-15,-3 3 0 16,-3 2 0-16,-3 3 7 15,0 6 2-15,4 2 5 16,2 5 3 0,3 3 4-16,3 0 2 0,6 5-1 15,3-3-1-15,3-2-8 0,3 0-2 16,6 0-7-16,0-5-2 16,0-4-24-16,2-1-8 15,1-6-22-15,-3 0-10 16,0-6-33-1</inkml:trace>
  <inkml:trace contextRef="#ctx0" brushRef="#br0" timeOffset="96082.9285">20710 10022 184 0,'3'0'71'0,"0"3"-55"0,0 5 11 0,0 0 0 0,0 3 4 16,-3 2 4-16,3 0-2 15,-3 0 2 1,3 0-19-16,-3-5 2 0,0 0 2 15,0-2-7-15,0-4-2 0,0-2-6 16,0-2-2-16,0-6-3 16,3-6-3-16,0-1-1 15,0-7 0-15,3 1-2 16,2-3 1-16,4 1 1 16,0 4 2-16,0 9 3 15,0 4 4-15,0 12 4 16,0 7 5-16,0 5-4 15,-3 6 2-15,-3 0-7 16,0-3-3-16,-3-2-12 16,0-1-6-16,0-2-25 15,0-3-9-15,0-2-38 16,2-19-67 0</inkml:trace>
  <inkml:trace contextRef="#ctx0" brushRef="#br0" timeOffset="96414.0647">20951 10020 288 0,'0'5'107'0,"3"-5"-83"0,6 8-7 0,-3-5-7 15,0 2 4-15,0 0 6 16,0-2 3-16,3 0 3 16,-1-3-14-16,1 0-2 0,0-3-3 15,0-5-6-15,-3 0 0 16,0-3-3-16,-3-2-2 15,-3 0-4-15,-6 0 0 0,-3 0-5 16,-3 2-2-16,-3 6 0 16,1 5 1-1,-4 5 8-15,3 6 3 16,0 4 7-16,6 4 5 16,0 2 1-16,6-2 4 0,3-1-3 15,3 1-1-15,3-3-9 16,3-3 0-16,3-3-23 15,3-4-8-15,0-4-27 16,3-4-11-16,-1-6-48 16</inkml:trace>
  <inkml:trace contextRef="#ctx0" brushRef="#br0" timeOffset="96682.8317">21088 10022 260 0,'0'0'96'0,"3"3"-75"0,0 5 6 0,0 0-4 16,0 3 4-16,0-1 8 15,0 1-7-15,3-1-4 16,-3 1-14 0,0-6-2-16,-3 0 2 0,0-5-2 0,0 0 1 15,0 0 1-15,0 0 1 16,-3-5-5-16,0-3-2 16,3-5-2-16,-3 0-2 15,0 0-2-15,3-1 1 16,0 1-1-16,6 2-2 15,3-2-2-15,-1 5 1 0,4 0-19 16,0 3-9-16,9 2-32 16,-3-2-13-16,0 3-52 15</inkml:trace>
  <inkml:trace contextRef="#ctx0" brushRef="#br0" timeOffset="97088.5301">21344 9954 212 0,'-6'-3'82'0,"3"3"-64"0,-3 0 0 16,3 0-6-16,0 3 3 0,-3-1 2 16,-3 1-4-16,0 5-3 15,0 2-5 1,-3 4-4-16,3 4 0 0,0 6 12 0,4-3 6 16,2 3-1-1,3-3 0-15,0-2-8 16,5-3-2-16,4-6-4 0,0-5-1 15,0-2-6-15,0-8 0 16,0 2 1-16,0-7 1 16,0-4-2-16,-3 1 2 15,-3-3 1-15,-3 0 2 16,0 0-10-16,0 3-2 16,0 3 0-16,0 4 4 15,0 6 1-15,0 6 0 0,0 4 8 16,0 3 5-1,3 1-4-15,3 2 0 16,0-1 0-16,3 1 0 16,0-5-11-16,3-3-3 0,-1-6-26 15,4-4-9 1,0-6-28 0,0-5-53-16,0-8 28 0</inkml:trace>
  <inkml:trace contextRef="#ctx0" brushRef="#br0" timeOffset="97287.8066">21463 9813 248 0,'-9'-26'93'0,"12"23"-72"0,-3 3 7 16,0 0 0-16,3 6-6 0,3 2-1 15,0 7 2 1,0 9 2-16,0 8-13 0,-3 5 0 0,0 3-1 16,-3-3-4-16,0-3 1 15,3-5-5-15,-3-5-2 16,3-3-22-16,0-8-9 15,3-7-34-15,-1-6-11 16,7-11-47 0</inkml:trace>
  <inkml:trace contextRef="#ctx0" brushRef="#br0" timeOffset="97501.8096">21588 9776 260 0,'0'6'99'0,"3"-4"-77"0,3 4 11 0,-3 2 2 0,0 2-1 16,0 9 1-16,0 7-5 16,0 8-4-16,-3 6-14 15,3 3-8-15,-3-6 0 0,3 0-3 16,0-3 2-16,-3-8-24 16,3-4-8-16,0-7-37 15,3-4-15-15,5-14-50 16</inkml:trace>
  <inkml:trace contextRef="#ctx0" brushRef="#br0" timeOffset="97838.1467">21710 9972 296 0,'-3'5'112'0,"6"3"-87"0,0 8 0 0,0-3-5 16,3 1 1-16,0 2 5 15,0 2-10-15,3-2-2 16,0 0-8-1,0-3-4-15,-1-2 1 0,1-3-26 0,3-6-10 16,0-4-21-16,0-4-6 16,0-4-21-16,0-3-7 15,-3-3 4 1,6-3 188 15,-9 1-36-31,-3 10-4 16,-6 13-12-16,-3 13-10 15,-9 12 4-15,3 4 3 0,-6 6-26 16,-3 2-4 0,6 3-2-16,0-5-11 0,4-3-4 0,2-8-30 15,0-5-11 1,9-16-252 0,3-11 136-16</inkml:trace>
  <inkml:trace contextRef="#ctx0" brushRef="#br0" timeOffset="100185.7659">22350 9639 192 0,'3'2'71'0,"-3"9"-55"0,3 8 20 15,0-6 6-15,0 8-6 0,-3 11 2 16,0 5-11-16,0 8-4 16,-3 0-13-16,3-3 0 0,0-5 3 15,0-5-7-15,0-8-1 16,0-3-1-16,0-8 0 16,0-2-2-16,0-6-2 15,0-5-6-15,3-5-1 16,0-6-6-16,0-8 1 15,3-10-5-15,0 3-2 16,3 2 6-16,2 0 3 16,1 6 3-16,0 5 5 15,3 5 3-15,0 5 2 16,0 3 7-16,0 8 6 16,-3 5 1-16,0 3-1 15,-3 5-6-15,0 0-2 16,-4 1-4-16,1-4-1 15,0-2-1-15,0-3-2 0,0-5-28 16,0-3-11-16,3-2-32 16,-3-6-12-16,9-2-20 15</inkml:trace>
  <inkml:trace contextRef="#ctx0" brushRef="#br0" timeOffset="100548.9252">22689 9877 228 0,'-12'-8'88'0,"12"8"-69"0,-6-3 11 0,3 6 1 16,-3 2-4-16,0 3 2 16,-5 3-10-16,-1 5-4 15,0 5-8 1,0 3-1-16,3 2 4 0,0-2-6 16,6 0 0-16,0-6-2 15,3-2-2-15,3-5 1 0,3-6-1 16,3-2-7-16,0-9-3 15,3-4-3-15,0-3 0 16,-3-6 7-16,-1 0 3 16,1-2 0-16,-3 8 2 15,-3 3 10-15,0 2 3 16,0 5 1-16,-3 3 0 16,0 8-5-16,9 5-3 15,-3 3-2-15,0 5-3 0,0-2 3 16,3-3 0-16,0-3-12 15,3-3-7-15,-3-2-22 16,-3-2-9 0,6-9-32-16,-3 0-13 0</inkml:trace>
  <inkml:trace contextRef="#ctx0" brushRef="#br0" timeOffset="101097.0192">22805 9930 236 0,'0'-5'88'0,"0"5"-69"0,3 2-5 0,0 1-5 15,3 2 7-15,0 6 7 16,0 2 2-16,6 3 2 16,-3 0-15-16,6 0-5 0,-3 2 0 15,0-5-2-15,0-5 0 16,-1-2 1-16,-2-1 3 16,0-3 0-16,-3-4 2 15,0-3-2-15,0-6 0 16,-3-2-5-16,-3-6-1 15,6 1-6-15,-6-3-2 16,0-1-16-16,0 4-4 16,0 2-18-1,0 5-8-15,0 3-5 0,0 3-1 16,6 5 24-16,0 3 12 16,0 2 33-16,0 3 15 15,9 3-2-15,-3-3-2 16,3-1-9-16,-1-1-1 0,1-4-6 15,3-2 1-15,0-2-5 16,-3-6 0-16,3 0-3 16,-6-3-3-16,-3 1-3 15,-3-4 1-15,-3 4 1 16,-6-3 2-16,-3 2 5 16,-6 6 3-16,-3 2 2 15,-3 6 0-15,-3 7 4 16,3 6 5-16,0 5 11 15,7 3 6-15,2 5 3 16,6 0-1-16,6 3-13 16,6 0-6-16,5-8-6 15,10-6 0-15,6-2-11 0,3-5-4 16,2-9-31-16,1-7-13 16,3-11-107-1</inkml:trace>
  <inkml:trace contextRef="#ctx0" brushRef="#br0" timeOffset="104835.1986">23689 9858 200 0,'-3'-8'77'0,"3"8"-60"0,0 0-1 0,0 0-4 15,0 0 11-15,0 8 8 16,3 8 3-16,3 11 2 15,0 7-19-15,0 6-1 0,-3 2 0 16,9-2-2-16,-6-3 0 16,-3-3-11-16,6-5-3 15,-3-5 1 1,-3-8 1-16,0-3 2 16,-3-7 0-16,-3-9-2 15,-6-8-4-15,0-7 1 16,0-9-1-16,-3-4 0 15,0-9 4-15,0-2 1 16,6-3-4-16,3 5-1 16,6 6-2-16,6 4 0 15,3 7 0-15,6 4 0 0,0 9 3 16,3 4 0-16,-3 6 5 16,-3 8 2-16,-4 5 6 15,-2 3 3-15,-9 5-2 16,-9 1 2-16,-2-1-4 15,-1 0-1-15,-6-5-13 16,3-3-5-16,-3-5-23 16,0-3-10-16,6-2-7 15,0-3-1-15,6-5-4 16,6-6 1-16,6-2-49 16</inkml:trace>
  <inkml:trace contextRef="#ctx0" brushRef="#br0" timeOffset="104988.1592">23883 9858 252 0,'9'6'96'0,"-3"2"-75"0,0 7 8 0,3-4-1 16,-3 5-11-16,-1 2-2 15,-2 1-6-15,3 0-4 16,-6-4-2-16,9-1-14 0,-3-4-4 16,0-2-51-16,3-11-19 15,0-7-20 1</inkml:trace>
  <inkml:trace contextRef="#ctx0" brushRef="#br0" timeOffset="105120.2996">23933 9790 296 0,'-9'-6'112'0,"15"12"-87"0,-3-6-22 0,6 2-15 0,-3 4-22 15,6-1-7-15,3 0-65 16,6-2-29-16</inkml:trace>
  <inkml:trace contextRef="#ctx0" brushRef="#br0" timeOffset="105498.7167">24148 9798 220 0,'-21'2'85'0,"6"3"-66"0,-3 1 8 16,9-1 0-16,0 3-1 0,-3 3 2 15,3 2-11 1,4 3-3-16,-1 5-8 15,3 3-2-15,6-1 2 0,3-4-8 0,5 0-3 16,1-9-2-16,0-5 1 16,6-7-3-16,-6-6-1 15,6-8-9 1,-6-5-2-16,-6-6 6 16,-3-2 4-16,-3-3 11 0,-3-5 5 15,-3 0 6-15,-3 0 6 16,3 6 2-16,0 7 3 15,3 5-6-15,-3 9-1 16,6 4-9-16,6 12-2 16,0 7 4-16,3 11 3 15,3 2-6-15,3 6-3 0,-1 5 1 16,4 0 0-16,0 0-15 16,-3-5-4-16,9-6-38 15,-3-5-16-15,6-10-49 16</inkml:trace>
  <inkml:trace contextRef="#ctx0" brushRef="#br0" timeOffset="106232.959">24648 9813 252 0,'-15'-2'96'0,"15"2"-75"0,-12 0 12 0,3 2 2 16,3 4-10-16,-3 2 0 15,0 2-16-15,3 3-8 16,3 3-1 0,3 3-1-16,3-1 1 0,6 1 0 0,6-3 2 15,0-3 1-15,6-5 1 16,-3-5 2-16,0-6 1 15,-4-2 3-15,-2-3 1 16,-3-3 1-16,-3-2 0 16,-3 0-9-16,-6-3-1 15,-3 3 0-15,-3-1 1 16,-3 4-21-16,4-1-10 16,2 3-37-16,0 3-14 0,6 0-46 15</inkml:trace>
  <inkml:trace contextRef="#ctx0" brushRef="#br0" timeOffset="106477.8531">24945 9618 264 0,'0'-27'101'0,"0"11"-78"0,0-10 15 16,0 18 2-16,-8-5 2 16,2 2 4-16,-9 3-13 15,6 3-8-15,-6 5-14 16,-3 8-3-16,6 8-1 0,-6 15-8 15,9 9-4-15,9 2 0 16,0 3 1-16,0 3 2 16,9-3 1-16,-3-3-8 0,0-5-2 15,3-8-18-15,-3-7-9 16,-3-6-35-16,3-9-16 16,-3-9-37-1</inkml:trace>
  <inkml:trace contextRef="#ctx0" brushRef="#br0" timeOffset="106611.9086">24648 9766 372 0,'3'0'140'0,"15"5"-109"0,14-2-6 0,-11-1-12 0,12 1-7 16,6-3 1-16,8 0-43 16,4-3-18-16,2-5-99 15,-2-7-43 1</inkml:trace>
  <inkml:trace contextRef="#ctx0" brushRef="#br0" timeOffset="111760.2427">17215 10631 124 0,'3'-3'46'0,"0"3"-35"0,3-2 12 15,-6 2 5-15,0 0-1 0,0 0 4 16,0 0-4-16,0-3-2 15,-6 0-13-15,0 1 1 0,-3 2 3 16,0 2-6-16,-2 4-1 16,-4 2-7-16,3 2-4 15,-3 3 1-15,3 1 2 16,3 2 0-16,3-1-1 16,6-1 1-16,3-1-1 15,6-3 2-15,3-2 3 16,3-2-2-16,0-6 0 15,0-3-1-15,-1-2-2 16,1-3-6-16,0 0-4 16,-6-3 3-16,0 1 2 15,-3-1 5-15,-6 3 2 16,0 0 0-16,-3 0-2 16,3 3-2-16,0 2-1 0,0 3-3 15,0 6 1 1,3 2 1-16,3 5 2 0,0 5 7 15,3 6 5-15,-3 5 3 16,0 3 5-16,-6 0-1 16,-3-3 1-16,-3-3-3 15,-3-5 1-15,-3-5-9 16,0 0-2-16,-3-10-19 16,-3-6-5-16,3-6-20 15,1-7-5-15,2 0-26 16,3-6-10-16,9-2-4 15</inkml:trace>
  <inkml:trace contextRef="#ctx0" brushRef="#br0" timeOffset="112045.3896">17370 10679 196 0,'6'15'74'0,"0"-7"-58"0,-3 6 18 0,0-9 4 15,0 3-5-15,-3 0 3 16,0 0-16-16,0-3-6 16,0 0-9-16,0-5-4 0,0 0 2 15,0-2 0-15,0-4 1 16,-3 1 0-16,3-5 0 0,0-1-5 16,3 0-1-16,3 1-2 15,0-1 3 1,0 1-16-16,6 2-3 0,3 2-21 15,2 1-7-15,1 2-38 16,0 1-39 0,0-1 44-16</inkml:trace>
  <inkml:trace contextRef="#ctx0" brushRef="#br0" timeOffset="112364.5262">17590 10634 216 0,'-6'-3'82'0,"-3"0"-64"0,1 11 4 0,5-5-3 16,-3 2-8-16,-3 3 1 15,-3 3-5-15,0 2 1 16,3 0-5 0,3 0 0-16,3 3 3 0,6-2-1 15,0-1 0-15,6-3-3 0,0-2-2 16,3-5-2-16,3-6 1 16,-3-5-4-16,-1 0-1 15,1 0 3-15,-3-2 1 16,-3 2 6-16,-3 0 5 15,0 0 1-15,-3 3 4 16,0-1-5-16,0 4-1 16,0 2-4-16,0 0-3 15,3 5-3-15,0 3 1 16,3 0-1-16,0 0 0 16,0 0-14-16,3 0-4 15,0-3-21-15,-3 0-9 16</inkml:trace>
  <inkml:trace contextRef="#ctx0" brushRef="#br0" timeOffset="112675.9066">17692 10689 200 0,'0'3'77'0,"3"5"-60"0,0 0 2 15,-1-3-2-15,-2 3 0 16,0 0 4-16,0 0-9 15,0-3-2-15,0 0-6 0,0-5-1 0,0 0 1 16,0-2 4 0,3-1 5-16,0-2-7 0,3-3-1 15,0-3-5 1,3 1-1-16,3-1 1 16,0 3 2-16,0 6 1 15,0-1 1-15,0 6-2 0,0 2-2 16,-3 5 1-16,-3 4-1 15,0-1-11-15,0 0-5 16,-1 0-28-16,1-2-9 16,0-1-49-1</inkml:trace>
  <inkml:trace contextRef="#ctx0" brushRef="#br0" timeOffset="113078.9757">17983 10705 192 0,'-12'-5'74'0,"6"5"-58"0,-8 0 1 16,8 2-6-16,0 1-1 16,-3 2 4-16,0 3-8 15,0 3-3-15,3 2-2 16,3 0 1-16,3 3 1 16,3 0-4-16,3-3-1 0,3-2 3 15,3-6 3-15,0-5-1 16,-1-5-2-16,1-6 2 15,-3-2 0-15,-3-3-4 16,0-5-1-16,-3 0 1 16,-3-6 2-16,-3-2 0 15,0 0-1-15,0 0 7 0,-3 3 3 16,3 4-1-16,0 7 2 16,3 4-8-16,-3 3-2 15,0 8-1-15,3 8 0 16,0 8 0-16,3 8 2 15,0 2-1-15,0 6-1 16,0 0 1-16,3-1-1 16,0-1-5-16,3-4-1 15,0-5-26-15,6-8-11 16,3-2-55 0</inkml:trace>
  <inkml:trace contextRef="#ctx0" brushRef="#br0" timeOffset="113334.4228">18305 10679 260 0,'-3'-11'96'0,"-3"6"-75"0,-3 2-1 15,6 0-4-15,-3 3-6 16,-3 0 2-16,-3 3-4 16,-3 0 0-16,0 2-5 15,0 6-2-15,1 2 0 0,2 3-4 16,3 0 0-16,3-1 2 15,6 1 0-15,6-2-4 16,6-4 1-16,3-2-7 0,2-3-3 16,4-5-12-1,3-5-4-15,-3-3-26 0,3-5-9 16,-6-3-17 0</inkml:trace>
  <inkml:trace contextRef="#ctx0" brushRef="#br0" timeOffset="113680.8884">18332 10483 144 0,'-6'-8'55'0,"6"11"-43"0,3 2 8 0,0 0 2 15,0 8 2-15,-1 6 3 0,4 5-1 16,0 2-1 0,0 6-14-16,-3 0 7 0,3-1 2 15,-3-4-6-15,0-3-3 0,0-3-6 16,0-5-4-16,0-6 0 15,0-2-1 1,0-5-7-16,3-6-3 0,3-5 1 16,3-2 0-16,0-4-1 15,0 1 1-15,3 3 7 16,-1 2 3 0,-2 2 12-16,0 4 3 15,0 4-1-15,-3 1-1 0,0 5-6 16,-3 0-3-16,-3 0-9 15,0 2-3-15,0-2-25 16,-3 0-9-16,0-2-61 16,0-1-35-1,3-2 61-15</inkml:trace>
  <inkml:trace contextRef="#ctx0" brushRef="#br0" timeOffset="113834.063">18608 10684 240 0,'3'3'90'0,"0"2"-70"0,0 3-7 0,0-3-8 16,0 3-5-16,0 3 2 16,-3-1-6-16,0-2-1 15,0 0-73-15,0-3-33 16,0 1 35-16,-3-4 16 16</inkml:trace>
  <inkml:trace contextRef="#ctx0" brushRef="#br0" timeOffset="113996.5649">18561 10501 280 0,'-3'-8'104'0,"6"8"-81"0,3 0-15 16,0 0-13-16,0 0-15 16,3 0-2-16,2 0-37 15,1 0-16-15,3 0-10 16,0-2-1-16</inkml:trace>
  <inkml:trace contextRef="#ctx0" brushRef="#br0" timeOffset="114131.1123">18713 10515 216 0,'0'18'82'0,"3"-2"-64"0,-3 10 4 0,2-10-1 15,1 3-2-15,0-1 1 16,3 3-7-16,0 3-3 16,0-3-5-16,3 1-8 0,0-4-3 15,0-5-35 1,3-2-15-16,6-3-46 15</inkml:trace>
  <inkml:trace contextRef="#ctx0" brushRef="#br0" timeOffset="114503.4449">18936 10644 236 0,'-18'-10'90'0,"12"10"-70"0,-6 5-5 0,9 0-6 0,-6 3-10 16,0 0 0-16,0 5 1 15,3 1 2-15,3 1-1 16,3 1 2-16,3 0 2 0,3 0 0 16,0-5 0-16,3-3-1 15,0-6 0-15,3-4-5 16,-3-6 1 0,3-6-5-16,-3 1 1 15,-3-8 2-15,-3-3 1 0,-3-5 1 16,-3-3 0-16,-3-2 2 15,0 2 1-15,0 3 1 16,0 5 0-16,3 8 2 16,0 6 3-16,0 7-2 15,3 14 1-15,6 7 1 16,3 9 2-16,0 2-3 0,3 3-3 16,3-3 0-16,-1-3-1 15,1-2-31-15,0-3-14 16,0 0-81-1</inkml:trace>
  <inkml:trace contextRef="#ctx0" brushRef="#br0" timeOffset="119067.381">19677 10388 176 0,'6'-22'68'0,"0"9"-52"0,0-3 10 0,-3 8 4 0,0 0 10 16,-3 0 10-16,-3 1-4 15,-3 1-3-15,-3 1-24 16,-3 5-3-16,-3 3-1 0,-3 7-13 16,0 11-3-16,1 14-5 15,2 7 1-15,0 3 3 16,9 3 1-16,3-6 1 15,3-2 0-15,0-6 0 16,3-2 0-16,-3-6-11 16,3-5-5-16,-3-5-39 0,0-5-14 15,0-3-54 1</inkml:trace>
  <inkml:trace contextRef="#ctx0" brushRef="#br0" timeOffset="119446.8754">19424 10578 324 0,'3'-5'123'0,"9"2"-95"0,9-2-19 0,-9 5-14 16,5-3-13-16,4 1 1 16,6-1-9-16,0 3-3 15,3 3 16-15,-4 2-25 0,-2 3-8 16,-3 0 24-16,-6 2 10 0,-3 4 29 15,-3 1 12-15,0-1-3 16,-3 1-1-16,0-1-8 16,3-1 0-16,2 0-1 15,4-5 2-15,0-3-8 16,0-2-1 0,0-6 1-16,0-2 1 15,-3 0-1-15,-3-6-1 16,-6-2-1-16,-3 0 2 0,-3 0-3 15,-6-3 1-15,-3 2-12 16,-3 4-2-16,0-1-17 16,0 3-8-16,3 0-21 15,3 3-9-15,6 2-48 16</inkml:trace>
  <inkml:trace contextRef="#ctx0" brushRef="#br0" timeOffset="119654.7488">19906 10642 212 0,'18'15'79'0,"-12"-9"-61"0,0 4 6 0,-3-7 0 16,0 0 0-16,-3-3 5 16,0 0 5-16,0 0 3 15,-3 0-20-15,0-3-3 0,3-2-2 16,0-3-5-16,0-3 1 16,6-2-10-16,3-3 0 15,3 3-11-15,3 0-2 0,2 5-25 16,1 2-9-1,3 4-65 1,0 4-42-16,0 1 68 16</inkml:trace>
  <inkml:trace contextRef="#ctx0" brushRef="#br0" timeOffset="123962.3872">17400 9292 124 0,'0'-13'49'0,"3"8"-38"0,-3-1 12 0,0 6 6 15,0-2 3-15,0-1 5 16,-3 6-18-16,0-6-6 0,-3 8-8 16,-3 3-4-16,0 6 2 15,-3 1-2-15,-3 7 2 16,3 1 0-16,0 9 1 15,7 3-5-15,2 2 1 0,6 0 2 16,5-6 1-16,10 1-6 16,0-8 0-1,3-6-6-15,3-7 1 0,0-3-27 16,-4-8-9-16,1-3-40 16</inkml:trace>
  <inkml:trace contextRef="#ctx0" brushRef="#br0" timeOffset="124217.0467">17522 9297 200 0,'-3'-5'74'0,"6"5"-58"0,3 11-6 0,0-3-8 16,0 0 10-16,3 2 6 15,0 3 5-15,3 9 1 16,-1 4-13-16,1 8-7 0,-3 1-2 16,-3 2 2-16,-3-5 5 15,-3-3-3-15,0-5 2 16,0-9-16-16,-3-4-7 16,0 0-50-16,3-6-22 0</inkml:trace>
  <inkml:trace contextRef="#ctx0" brushRef="#br0" timeOffset="124666.835">17909 9424 176 0,'-9'3'68'0,"6"2"-52"0,-6 3 3 0,9 0-1 16,-3 3-5-16,-3 5 2 15,0 5-2-15,3 3 0 16,3 0-7-16,3-1 0 0,3-4 1 16,3-3 3-16,3-6 4 15,3-4-6-15,0-6 0 16,0-6-2-16,-4-4 1 16,1-3-2-16,-6-3 0 15,-3 0-3-15,-3-3 1 16,-3 3-4-16,-6 0 0 15,-2 3-10-15,-1 3-5 0,0 2-30 16,0 2-10 0,3 4-44-16</inkml:trace>
  <inkml:trace contextRef="#ctx0" brushRef="#br0" timeOffset="125013.4638">18013 9456 172 0,'0'13'66'0,"6"1"-52"0,-3 4 3 0,0-7 0 16,-3 2 2-16,0 0 5 16,0-2-3-1,0 2-1-15,0-5-11 0,0 0-3 0,0-5 0 16,0-3 1-16,0-3 1 16,0-5-9-16,0-3-1 15,0-4 0 1,3-1 3-16,3 0-2 15,0 0 0-15,0 3 1 0,3-1 0 16,0 7-3-16,3 1 0 16,-1 6-1-16,1 6 3 15,-3 4 4-15,0 6 6 16,0 2-10-16,-3 1-1 16,0-3 5-16,-3 0 3 0,0-6-21 15,-3-2-7 1,0-2-38-16,0-6-16 0,0 0-9 15</inkml:trace>
  <inkml:trace contextRef="#ctx0" brushRef="#br0" timeOffset="125270.7079">18186 9266 220 0,'-3'-11'82'0,"6"16"-64"0,0 1-7 15,0-1-8-15,0 3 13 16,0 3 9-16,3 2-1 16,-1 3-2-16,1 7-12 15,0 9 0-15,-3 3 1 0,0 2-6 16,0-3-3-16,0-2-1 0,0-6-1 16,0 1-27-16,0-11-11 15,-3-6-41 1,3-2-56-16,0-8 31 15</inkml:trace>
  <inkml:trace contextRef="#ctx0" brushRef="#br0" timeOffset="125585.0491">18293 9469 232 0,'3'8'88'0,"0"0"-69"0,6 8-5 0,-3-5-7 0,3 2 1 15,3 3 5-15,-4 2-4 16,1-4-3-16,0-4-3 15,0-2-3-15,0-3 3 16,-3-2-22-16,3-3-7 0,0-5-22 16,-3-3-8-16,0-5-25 15,3-3-14 1,-3-5 49-16,0 2 187 31,0 6-57-15,-3 8-17-16,-3 10-26 15,-3 13-13-15,-3 9 2 16,-3 10 1-16,-3 0-16 16,-3 0-7-16,3 0-1 0,0-3-4 15,0-2 0-15,3-5-30 0,0-4-14 16,0 1-85 0</inkml:trace>
  <inkml:trace contextRef="#ctx0" brushRef="#br0" timeOffset="127431.3">20540 10538 184 0,'-6'-8'68'0,"6"8"-52"0,-3 0 14 0,3 6 6 16,0-1-5 0,0 3 2-16,-3 3-13 15,3 2-4-15,0 3-9 0,0 2-1 16,3-2 4-16,3 0-6 15,0 0-2-15,3-3-1 16,0-2 1-16,3-3-1 16,0-3-1-16,0-3-4 0,0-2 0 15,0-2-5-15,-1-3-1 16,-2-1 7-16,0 4 4 16,-3-1-3-16,0 3 2 15,-6 0 2-15,6 5 1 16,0 1-4-16,0 1-1 15,3 1 3-15,0-2 1 0,0-1 4 16,3-5 1-16,0-3 1 16,3-2 2-16,-4-6 1 15,1 1 1-15,-3-1-2 16,-3-2-1-16,-3-3-1 16,-3 3 2-16,-3 0-7 15,0 0-2-15,-3 2-10 16,0 0-4-1,0 3-13-15,3 3-6 0,0 0-23 16,3 2-8-16,3 1-43 16,6-1-22-1,6-2 65-15</inkml:trace>
  <inkml:trace contextRef="#ctx0" brushRef="#br0" timeOffset="127810.4027">20987 10517 236 0,'-6'0'90'0,"3"3"-70"0,-6-1 6 0,3 4-3 16,-3 2-9-16,0 2 2 16,-3 6-7-16,0 3-1 15,3 2-4-15,0 0-3 0,3 0 2 16,3-2 0-16,3-3 1 16,3-3 2-16,3-3 3 15,3-2-6-15,3-2-2 16,0-6-6-16,3-6 1 15,-3-2-3-15,0-2 2 16,-3-3 5-16,-3-3 4 16,-3 0 3-16,0 0 1 15,-3 3-2-15,3 0 1 0,-3 5-4 16,0 0 0-16,3 5-3 16,-3 3-1-16,5 8 3 15,1 3 1-15,3 2-1 16,0 0 1-16,3 0-7 15,0 0 1-15,0 1-28 16,3-6-9-16,0 0-48 16,-3-8-61-1,3-3 42-15</inkml:trace>
  <inkml:trace contextRef="#ctx0" brushRef="#br0" timeOffset="127974.9686">21201 10546 280 0,'-3'11'104'0,"6"2"-81"0,-3 8-4 0,3-10-6 16,0-1-6-16,-3 1 3 15,3 0-14-15,0-1-7 16,3-2 6-16,0 0-49 0,-3-3-18 16,3-2-32-1</inkml:trace>
  <inkml:trace contextRef="#ctx0" brushRef="#br0" timeOffset="128136.5921">21127 10440 312 0,'-6'-7'115'0,"9"1"-89"0,5 1-23 0,-2 2-15 0,3-2-18 15,6-3-4-15,0 0-45 16,3-5-21-16,3-3 19 15,0 0 9 1</inkml:trace>
  <inkml:trace contextRef="#ctx0" brushRef="#br0" timeOffset="128304.7428">21335 10268 244 0,'0'3'93'0,"3"2"-72"0,-3 3 7 16,3 0-2-16,0 8-8 16,0 8 0-16,0 8-2 15,0 5 3-15,3 2-11 0,0 6-2 0,-3-5 0 16,3-3-5-1,-3-5-1-15,0-3-24 0,0-5-10 16,-3-6-59 0,0-2-65-16,-3-5 46 15</inkml:trace>
  <inkml:trace contextRef="#ctx0" brushRef="#br0" timeOffset="128483.0416">21260 10544 324 0,'-5'-3'121'0,"7"0"-95"0,10-2-2 0,-3 2-9 16,3 1-3-16,3-4 5 0,3 4-11 15,6-1-4 1,0 1-1-16,2-1-37 0,1 3-13 0,-3 0-54 16,0 0-60-1,-3-3 49-15</inkml:trace>
  <inkml:trace contextRef="#ctx0" brushRef="#br0" timeOffset="128886.0155">21636 10560 240 0,'0'31'90'0,"5"-4"-70"0,1 12 10 16,-3-20-1-16,-3 5 0 15,0 2 5-15,0 1-8 16,0-4-1-16,3-1-14 15,-3-4-7-15,3-5-2 0,-3-5 0 16,0-2 1-16,0-6-4 16,0-6-1-16,0-4-2 15,0-6 3-15,-3-8-5 0,0-5 0 16,0-5 3-16,3-3 1 16,3 2 2-16,3 6 0 15,3 8-3-15,0 5 2 16,3 5 1-16,3 6 0 15,0 5 2-15,-3 3 3 16,-3 2 2-16,-3 3 1 0,-6 3 7 16,-3-1 2-16,-3 1-6 15,-6-1-2-15,-3-2-12 16,0 0-5 0,0-3-12-16,3 1-5 0,0-4-26 15,3 1-10-15,3-3-36 31,6-3-52-31,6-5 47 0</inkml:trace>
  <inkml:trace contextRef="#ctx0" brushRef="#br0" timeOffset="129056.8444">21847 10575 312 0,'0'14'118'0,"0"2"-92"0,6 2 0 0,-3-7-8 16,0-1-9-16,0 1 2 15,0-1-8-15,0-2-4 16,0 0 0-16,0-2-42 0,-3-6-16 16,3-3-71-1</inkml:trace>
  <inkml:trace contextRef="#ctx0" brushRef="#br0" timeOffset="129215.8262">21844 10456 316 0,'-9'-5'118'0,"12"8"-92"0,0-3-9 0,-3 0-12 0,6 2-11 16,3 1-1-16,6 0-23 15,3-1-8 1,2 1-57-16,7-3-26 0,6 0 38 16,-3-3 20-16</inkml:trace>
  <inkml:trace contextRef="#ctx0" brushRef="#br0" timeOffset="129577.4335">22136 10456 204 0,'-15'3'77'0,"6"2"-60"0,-6 9 8 16,6-7 2-16,-3 4-1 15,-3 5 4-15,0 2-7 16,3 4-2-16,3 1-12 16,6-1-3-16,3-1-2 0,6-5-2 15,3-3 1-15,0-5-4 16,3-3 0-16,3-8 1 15,-3-5 0-15,0-7-5 16,0-4-1-16,-3-5 3 16,-3 0 1-16,-3-5 6 15,-3-2 2-15,-3-1-2 16,0-3-1-16,0 9-1 0,0 2 1 16,0 8-2-16,3 3-1 15,0 5 1-15,6 16-4 16,0 8 2-1,3 8 3-15,3 5 1 16,-1 3 1-16,1 5 0 16,0-3-9-16,0-5-4 15,0-5-28-15,3-5-12 16,0-6-71 0</inkml:trace>
  <inkml:trace contextRef="#ctx0" brushRef="#br0" timeOffset="129841.2655">22481 10279 276 0,'-24'0'104'0,"12"3"-81"0,-9 5-6 16,12-3-9-16,-3 8 0 15,-5 8 7-15,-4 11 4 16,3 5 1-16,3 0-11 0,6 8 3 15,6-5 2-15,6-3-7 16,9-3-2-16,6-2-5 0,3-6-3 16,8-4-23-16,1-9-10 15,0-8-23-15,0-7-9 16,0-9-45 0</inkml:trace>
  <inkml:trace contextRef="#ctx0" brushRef="#br0" timeOffset="130034.3832">22618 10300 252 0,'0'3'96'0,"6"0"-75"0,9 4-5 0,-6 1-7 0,2 11 5 16,4 10 8-16,3 5 4 16,-3 6 4-1,-6 5-16-15,-6-3 3 0,-6-2 1 0,-9-3-8 16,-9 0-3-16,-9-2-64 15,-14-4-28-15,-7-7-51 16</inkml:trace>
  <inkml:trace contextRef="#ctx0" brushRef="#br0" timeOffset="135581.1656">13036 9096 104 0,'3'-8'41'0,"0"6"-32"0,6 2 2 15,-3 0-2-15,6 0-1 16,3 0 0-16,3 0-4 16,6 2-3-16,5 1 2 15,4 2 0-15,3-2-1 0,5 0-2 16,4 2-2-16,-3-2 1 16,5-1 5-16,4 1 2 15,6-3 0-15,2 0 1 16,1 0-2-16,-1 0 0 15,4 0-3-15,5 0-2 0,4-3 3 16,2 3-2-16,0-2-1 16,1 2 1-16,-1-3-1 0,4 0 2 15,2 1 1 1,0-1-4-16,-2 0-1 0,-4-2 1 16,1 2 0-16,-1 1 1 15,3-1 0-15,1 1 0 16,-4-1 0-1,-2 0 2-15,-1 1 1 16,0-1-4-16,4 0 1 0,-1 3 0 16,-2 0 2-16,-4 0-1 15,1 0-1-15,-4-2 1 16,7-1-1-16,-4 0 0 16,0 1 2-16,16-1-3 15,-10 0 0-15,-2 1 1 16,-4-1 0-16,4-2 0 0,-1 2 0 15,-3 1 0-15,-2-1 2 16,-4 0-3-16,-2-2 0 16,-3 0 5-16,-1-1 5 15,1 1-5-15,2 2-2 16,1 3-1-16,-1 0-1 16,-2 0 0-16,2-2 0 15,-2-1 0 1,2 0 0-16,1 1 0 15,2-1 2-15,-2 3-3 0,-3 0-2 16,-4 0 2-16,-2 0 2 16,-1-2 0-16,1-1-1 15,3 0 1-15,-1 3-1 16,4 0 2-16,-4 0 1 16,4 3-4-16,-4-3-1 0,1 0 1 15,0-3 0-15,-1 1 1 16,7-1 2-16,-4 3-1 15,-2 0-1-15,-1 0 1 16,4 0-1-16,-4-3 0 16,1 1 2-16,3-1-3 15,5 0 0-15,1 3-1 16,-1 3 0 0,4-3 2-16,-1 0 2 0,7-3-1 15,-1 1 2-15,3-1-2 0,-2 3-1 16,2 0-2-1,1-3 1-15,-1 1-6 16,3-1 0-16,4 3 7 16,-1 3 5-16,6-3-2 15,-2-3-2-15,5 1 0 0,3 2-1 16,-2 2 0-16,-1-2 0 16,0-2-3-16,1-1 2 15,-1 3 1-15,0 0 2 16,-5 0-1-16,-1-5-1 15,6-1 1-15,3 4-1 16,4 2 0-16,-1-3 0 0,0 0 0 16,3 1 2-16,1 2-3 15,-10 0 0 1,-3 0 1-16,-2-3 0 16,-1 0 0-16,-3 3 0 15,1 0-3-15,-1 0 2 0,-3-2 1 16,10-1 0-1,-1 0 0-15,3 3 0 16,4 3 4-16,-1-3 2 16,3-3-5-16,6 1 0 0,1 2 1 15,5 0 3-15,0-3 0 16,6 1 0-16,0 4-3 16,0-2-2-16,6 0-2 15,3 3 1-15,12-1 3 16,-6-2 1-16,3 3-4 15,0 0 1-15,-6-3 0 0,12-3 2 16,-3 3-1-16,-9 3 2 16,-3-6-4-16,-12 0-2 15,-3 3-34-15,-11 6-15 16,-4-6-20 0</inkml:trace>
  <inkml:trace contextRef="#ctx0" brushRef="#br0" timeOffset="148559.5389">18986 8411 120 0,'6'-10'46'0,"0"2"-35"0,0-6 16 0,-3 9 7 0,0-3-1 16,0-2 3-16,-3-1-3 15,0 0 0-15,-3 1-18 16,-3 2 2-16,-3 3 3 0,-3-1-2 16,0 6 1-16,-2 6-12 15,-1 4-5-15,-3 9-6 16,3 10 0-16,0 8 2 16,3 8 1-16,3 5 1 15,3-2 0-15,3-1 2 16,0-2 1-16,0-5-4 15,0-6-1-15,0-5-15 16,0-5-6-16,0-8-30 16,0-3-14-16,-2-7-33 15</inkml:trace>
  <inkml:trace contextRef="#ctx0" brushRef="#br0" timeOffset="148724.6373">18748 8612 292 0,'-3'-5'110'0,"0"2"-86"0,3 1-4 0,3 2-7 16,3-3-12-16,3 0-1 16,3-2 0-16,6 0 0 0,6 2 0 15,0 0-18-15,-1 1-5 16,1-1-33-16,0 1-14 16,-3 2-29-1</inkml:trace>
  <inkml:trace contextRef="#ctx0" brushRef="#br0" timeOffset="148959.6923">18971 8655 200 0,'-14'23'74'0,"8"-9"-58"0,3 4 5 16,6-7-1-16,0 2-3 15,3 0-1-15,3-2 0 16,2-1 0-16,4-4-8 16,3-4 1-16,0-4 4 0,0-6-1 15,-3-3 1-15,0-2-5 16,-6-3 0-16,-3 0-5 15,-6-2 0-15,-3-1-1 16,-3 1-2-16,-3-1-13 16,0 0-4-16,0 6-22 0,0 3-8 15,3 4-37 1,3 4-42 0,3 2 40-16</inkml:trace>
  <inkml:trace contextRef="#ctx0" brushRef="#br0" timeOffset="149160.1507">19168 8715 200 0,'12'22'74'0,"-9"-15"-58"0,3 1 9 0,-3-5 0 16,-3-3 4-16,0 0 5 15,0 0-3-15,0-3-1 0,0 1-17 16,3-4-3-16,0-4 0 16,3-3-6-16,3-1 0 15,2 1-7-15,4 3-2 0,3-1-14 16,3 6-5-16,0 2-51 15,0 0-24 1,3-2-3 0</inkml:trace>
  <inkml:trace contextRef="#ctx0" brushRef="#br0" timeOffset="155791.6815">19882 8562 116 0,'-3'-3'44'0,"3"3"-35"0,0 0 5 16,0 0-1-16,0 0-4 15,0 0 2-15,0 0 3 16,0 0 3-16,0 0-9 16,0 6 9-16,0 2 3 0,0 5 5 15,0 5 4-15,0 6-11 16,3 5-3-16,-3-2-7 16,0-1 0-16,3 3-3 0,0-2 0 15,-3-4-6-15,0-1 1 16,0-4 6-16,0-2 4 15,0-5-1-15,0-1 0 16,0-2 1-16,0-3 4 16,0-5 1-16,-3-5 0 15,0-5-7-15,0-6-3 16,0-5-1-16,0-6 2 16,0-5-5-16,0-2-1 15,3 0 0-15,0-1 2 16,0 1-3-1,3 2 0-15,0 3-1 0,6 2 0 16,0 6-3-16,3 5 1 16,6 6 0-16,0 4-1 15,0 6 1-15,0 8 0 16,-1 6 3-16,-2 2 2 16,-3 5 0-16,-6 0 2 0,-6 3-2 15,-3-3-1-15,-6 3-2 16,0-8 1-16,0-3-21 15,0-3-8-15,1-4-25 16,2-4-10-16,0-4-38 16</inkml:trace>
  <inkml:trace contextRef="#ctx0" brushRef="#br0" timeOffset="156195.9784">20216 8496 208 0,'-6'-6'79'0,"3"4"-61"0,-9 2 4 0,9 0-2 16,-3 0-1-16,-6 2 1 15,0 6 0-15,-3 3 0 16,0 2-11-16,0 6-8 0,4 5-1 16,2 2 2-16,6-2 1 15,3 0-1-15,3-6-2 16,3-5 1-16,3-2 1 15,-1-6-3-15,4-5-2 16,0-2 2-16,0-6 0 0,0-6 1 16,-3-1 0-16,-3-7 2 15,-3 4 1-15,-3-1-1 16,0 4-2-16,0 1 1 16,0 6-1-16,-3 3 2 15,0 2 1-15,3 3-4 16,0 8-1-16,3 6-2 15,3 1 3 1,3 1 0-16,0 3 3 16,3-3-19-16,-3 0-8 0,0-6-23 15,2-2-7-15,-2-5-42 16</inkml:trace>
  <inkml:trace contextRef="#ctx0" brushRef="#br0" timeOffset="156497.0105">20320 8557 180 0,'-3'5'68'0,"3"3"-52"0,3 5 1 0,0-5-2 15,0 3 3-15,0-1 6 16,0-2-2-16,-3 0 1 16,0 0-12-16,0-3-7 0,0 1 0 15,0-6 1-15,0 0 2 16,0-3 5-16,-3-2 3 15,0-6-6 1,0 0-3-16,0-4-6 0,0-1 0 0,3 0 0 16,0 0 2-1,3 0-6-15,0 0-1 16,3 3-7-16,0 2 0 16,0 3-18-16,0 1-8 0,3 1-22 15,0 1-8-15,5 2-12 16</inkml:trace>
  <inkml:trace contextRef="#ctx0" brushRef="#br0" timeOffset="156809.8152">20466 8522 192 0,'-3'8'74'0,"6"-5"-58"0,3 2 7 0,-6-5-1 15,6 3-3-15,0-3 1 16,0-3-9-16,2-2-2 15,1 0-5 1,0-3-5-16,-3 0 0 0,-3 0-1 16,0 0-2-16,-3 0-4 15,-3 0 0-15,-3 0-1 16,-3 3 3-16,0 2 2 0,-2 3 2 16,-1 5 1-16,0 6 1 15,0 2 2-15,3 3 1 16,3 3-1-16,3 2 1 15,3 0-2-15,6-3-1 16,3 1-4-16,3-6 0 16,3-5-27-16,2-5-11 0,7-6-45 15</inkml:trace>
  <inkml:trace contextRef="#ctx0" brushRef="#br0" timeOffset="157176.0166">20600 8554 184 0,'-9'11'71'0,"9"-1"-55"0,0 3 0 15,0-7-2-15,3 2 1 16,-3 0 5-16,0-3-6 16,3 0-1-16,-3-5-7 15,0 0-2-15,3-3 2 16,0-2-1-16,0-5-5 15,0-1-2-15,3-2-6 0,0 0 0 16,-1 2 2-16,1 0 3 16,0 3 0-16,3 6 6 15,3 4 5 1,-3 6 0-16,0 3 1 16,0 2-3-16,-3 0 1 15,0 1 0-15,0-1 1 16,-3-3-7-16,3-2-2 15,-3 3-14-15,0-6-2 16,-3-2-30-16,0-3-9 16</inkml:trace>
  <inkml:trace contextRef="#ctx0" brushRef="#br0" timeOffset="157413.0846">20796 8247 248 0,'-3'-5'93'0,"3"5"-72"0,0 2-11 15,0 4-9-15,0 2 2 16,0 5 7-16,3 8 5 16,0 6 3-16,0 4-10 0,0 4-4 0,3 2-3 15,-3 2-1-15,0-2 2 16,0-2-1-1,0-6-1-15,0-3-37 16,0-7-17-16,0-3-55 16</inkml:trace>
  <inkml:trace contextRef="#ctx0" brushRef="#br0" timeOffset="157642.332">20677 8443 324 0,'-21'-3'123'0,"15"1"-95"0,6-1-8 0,0 3-9 0,6 0-4 15,0 0 6-15,3 0-5 16,3 0 0-16,0 0-4 16,6 0-5-16,3 0-2 0,-1 0-20 15,7-3-8-15,0 1-48 16,6-4-21-16,-6-2-12 15</inkml:trace>
  <inkml:trace contextRef="#ctx0" brushRef="#br0" timeOffset="157867.3303">21031 8483 312 0,'0'0'115'0,"3"0"-89"0,9 0-8 0,-6 2-7 16,3-2-12-16,0 0-2 16,6 0-16-16,0 0-7 15,3 3-100-15,2-6-43 16</inkml:trace>
  <inkml:trace contextRef="#ctx0" brushRef="#br0" timeOffset="158343.3566">21257 8456 276 0,'-2'-3'104'0,"7"3"-81"0,1-2-6 15,0 2-7-15,3 0-3 16,3-3 4-16,6 1-9 0,3-4-2 16,3 1-1-1,0 0-5-15,-1-1 0 0,-2 4-8 0,-3-1-2 16,-6 0 2-1,-3 3 1-15,-3 3 3 0,-6-3 1 16,0 5 6-16,-6 3 3 16,-3 3 7-1,-3 2 6-15,-3 3 2 16,-3 2 0-16,0 4-3 16,4-4 0-16,-1 1-5 0,3-3-2 15,3-1-7-15,0-1-1 16,3-1 3-16,6-3 2 15,3 1-3-15,3 0-1 16,3-6-2-16,6 0 0 16,0-2-4-16,2-3-2 15,1 0-20-15,-3-3-5 16,0-2-70-16,0 0-29 16,-6-6 69-16</inkml:trace>
  <inkml:trace contextRef="#ctx0" brushRef="#br0" timeOffset="158545.1627">21263 8541 280 0,'-6'-6'107'0,"12"6"-83"0,3-2-9 15,0-1-11-15,3 1-5 0,6-1 2 16,6 0-11-16,0 1-3 15,2-1-62-15,4 3-28 16,6 0 13-16,0-3 8 16</inkml:trace>
  <inkml:trace contextRef="#ctx0" brushRef="#br0" timeOffset="158811.3603">21531 8483 224 0,'-21'5'85'0,"16"-3"-66"0,-1 6-3 0,6 0-5 16,-3 3 3-16,3 2 3 16,0 0-2-16,3 3 1 0,6 0-9 15,2-3-2-15,4-2-1 16,3-3 0-16,0-3 0 16,0-5-2-16,0-5-2 15,-3-3 1-15,-3-3-1 16,-7-2 2-16,-2 0 3 0,-3 0-2 15,-5-1 0-15,-4 4-6 16,-3-1-2-16,-3 3-27 16,3 3-9-16,0 2-74 15</inkml:trace>
  <inkml:trace contextRef="#ctx0" brushRef="#br0" timeOffset="159361.6323">21695 8496 224 0,'-3'10'85'0,"6"-2"-66"0,-3 3 3 0,0-3-1 16,0 0-2-16,0 0 3 16,0-3-8-16,0 0-3 15,0 1-6-15,0-6-4 16,0 0 2-16,0 0 0 0,0-3 1 15,-3 0-13-15,3-2-4 16,-3-3-3-16,3-3 0 16,0 1 4-16,3-1 5 15,0 1-1-15,0 2 3 16,0 2 1-16,3 4-1 16,0 2 4-16,0 2 0 0,0 4 5 15,0 2 2-15,-3 2 2 16,0 1 0-16,0-1 0 15,-3-2 0-15,0 0-2 16,0-2 1-16,0-6-4 16,0 0-2-1,0 0-5-15,3-3 0 16,3-2-16-16,3-6-4 0,-1-2-6 16,1 0 1-16,3-1 14 15,-3 4 6-15,6 2 8 16,-3 5 3-16,0 3 19 15,0 3 9-15,-3 5-2 16,0 2-2-16,0 4-8 0,-3 2-3 16,0-1-5-16,-3-1-1 15,-1-1-5-15,-2-3-3 16,0-4-20-16,0-4-10 16,-2-2-32-16,2-5-11 15,0-8-19 1</inkml:trace>
  <inkml:trace contextRef="#ctx0" brushRef="#br0" timeOffset="159774.8925">21903 8223 192 0,'3'8'71'0,"3"5"-55"0,3 14 0 15,-6-11-2-15,3 10 7 16,0 3 9-16,6 3 2 15,-6 0 1-15,0 0-18 16,0-1-2-16,0-4-2 0,-3-6 0 16,0-5 1-16,0-3-6 15,-3-2-4-15,3-6-1 16,-3-5 1-16,3-3-8 16,3-5-3-16,3-2-9 15,6-3-3-15,-1 2 6 16,1 3 4-16,0 3 4 15,0 5 3-15,0 5 8 16,-3 3 7-16,-3 3 12 16,-3 4 6-16,-6 1 0 0,-3 0 2 15,-3 0-15 1,-6 0-7-16,-3-6-5 16,-6 1-1-16,-3-3-18 15,1-5-4-15,-1-6-33 16,0-5-12-16,3 0-65 15,6-2-30-15,6-4 81 16</inkml:trace>
  <inkml:trace contextRef="#ctx0" brushRef="#br0" timeOffset="159952.3483">22153 8490 280 0,'-3'19'104'0,"6"-3"-81"0,-3 8 3 16,0-14-6-16,0 4-7 15,0-1 2-15,0 0-6 16,0-2-1-16,0-1-4 16,0-5-36-16,0-5-13 15,3 0-55-15,6-8-52 16,0-2 51-16</inkml:trace>
  <inkml:trace contextRef="#ctx0" brushRef="#br0" timeOffset="160086.1978">22124 8332 320 0,'-12'-3'121'0,"12"6"-95"0,3-1-15 0,-3-2-15 16,6 0-9-16,0 0 0 15,3 3-19-15,2 0-6 16,4-1-76-16,0 1-32 16</inkml:trace>
  <inkml:trace contextRef="#ctx0" brushRef="#br0" timeOffset="160356.3909">22302 8456 220 0,'3'16'82'0,"0"-11"-64"0,3 6 2 0,0-6-2 16,-3 0-6-16,9 1 3 15,-3-4-4-15,0-2-1 16,0-2-6-16,3-4-7 0,-3 1-1 0,-3-3-11 16,-3-2-6-1,-6-4 5-15,-3 4 2 16,-6 2 12-16,-3 3 6 15,-3 7 3-15,-3 6 3 0,0 3 4 16,3 5 1-16,4 2 7 16,5 6 6-16,6 0-9 15,9 2-3-15,6-2-12 16,8-5-2-16,7-6-42 16,12-8-15-16,5-8-66 15</inkml:trace>
  <inkml:trace contextRef="#ctx0" brushRef="#br0" timeOffset="160887.25">22850 8406 208 0,'-24'0'77'0,"15"5"-60"0,-9 6-7 16,15-6-8-16,-6 6 5 16,-2 2 5-16,2 3-1 15,0 2-1-15,0 1-6 0,9 2-1 0,0 0 1 16,12 0-7-16,3-5 0 16,2-5-8-16,7-6-1 15,3-8-28 1,3-5-12-16,5-5-28 15</inkml:trace>
  <inkml:trace contextRef="#ctx0" brushRef="#br0" timeOffset="161290.527">22915 8173 184 0,'-14'8'71'0,"14"8"-55"0,0 16-5 0,0-11-5 0,0 13 13 15,6 3 12-15,-4 3 7 16,1-3 4-16,0 0-23 16,0-3 0-16,-3-5 0 0,0-5-9 15,0-3-3-15,0-5-2 16,0-2-1-16,0-7-7 16,0-1 0-16,0-6-8 15,3-3-3-15,0-5-3 16,3-5 0-16,0-3-2 15,3-2 2-15,-3-4 7 16,6 4 3-16,-3 2 5 16,0 0 3-16,6 3 9 15,-3 2 3-15,0 6 5 16,0 5 3-16,-1 3-5 16,-2 5-1-16,3 5-5 15,-3 3-1-15,0 0-5 0,-3 2-1 16,-3 1-10-16,0-4-5 15,0-1-32-15,-3-4-11 16</inkml:trace>
  <inkml:trace contextRef="#ctx0" brushRef="#br0" timeOffset="161459.4814">23154 8477 248 0,'0'6'93'0,"0"-1"-72"0,6 5-6 0,-4-2-8 0,1 6-1 15,-3 1 4-15,0 1-5 16,0 0-1-16,0-3-2 16,0-2-10-16,0-3-3 0,0-3-98 31,6-7-46-31,-3-6 78 16</inkml:trace>
  <inkml:trace contextRef="#ctx0" brushRef="#br0" timeOffset="161618.2163">23109 8276 300 0,'-6'-2'112'0,"12"-1"-87"0,0 6-15 0,-3-1-13 16,3 1-18-16,3-1-4 16,3 1-17-16,3-3-9 15,2-3-45-15,1 1-21 16</inkml:trace>
  <inkml:trace contextRef="#ctx0" brushRef="#br0" timeOffset="161780.8593">23323 8255 232 0,'0'3'88'0,"0"5"-69"0,-3 7 2 0,3-4-3 16,0 8-1-16,3 4 2 16,0 4-6-16,3-1-3 15,-3 3-5-15,6-2-2 0,-3-1 3 16,0-2-14-16,0-3-7 15,0-2-41-15,0-3-16 0,3-3-29 16</inkml:trace>
  <inkml:trace contextRef="#ctx0" brushRef="#br0" timeOffset="162606.8842">23538 8432 176 0,'5'-2'68'0,"-5"2"-52"0,0-3 17 15,0 0 6-15,-5 1-7 16,2-1-1-16,-3 3-11 16,-3 0-5-16,-3 5-8 15,0 3-5-15,0 3 1 0,0 2-7 16,-3 3 1-16,12 2 1 16,0 1 1-16,3 0 1 0,6-4 0 15,3-4 4 1,0-3 5-16,3-5 1 0,0-9 2 15,-3-2-6-15,9-5-2 16,-9-3-2-16,-6-5 1 16,2-5 0-1,-5-3 3-15,0-3-3 16,-5-3-2-16,2 4 2 16,-3 2 0-16,0 5-1 0,0 8 1 15,-3 5-4-15,9 6-2 16,-3 10-3-16,3 11 1 15,3 8 3-15,6 5 1 16,0 3 3-16,3 0 1 16,-1-1-1-16,-2-2 1 0,6-5-2 15,-3-3-1-15,-3-5-28 16,0-5-11-16,-3-6-65 16,0-5-54-1,-3 0 59-15</inkml:trace>
  <inkml:trace contextRef="#ctx0" brushRef="#br0" timeOffset="162820.4827">23285 8133 212 0,'0'0'79'0,"5"3"-61"0,1 5 10 0,-3 0 0 15,3 5-3-15,0 14 2 16,0 4-9-16,-3 6 0 16,0 3-11-16,0-3-11 0,-3 0-5 15,0-3-99 1</inkml:trace>
  <inkml:trace contextRef="#ctx0" brushRef="#br0" timeOffset="169945.1462">12655 10448 52 0,'36'0'22'0,"-21"0"-18"0,21 0 13 0,-19 0 6 0,10 0-6 15,9-2 1-15,3-1-9 16,5 0-1-16,10 1-4 16,2-1-3-16,7 1 4 15,2-1 4-15,4 0 4 16,2 1 2-16,7-1-6 16,-1 0-1-16,3 1-4 15,4-1-3-15,-4 0 0 0,6-2 1 16,1 0 1-16,-1-1 1 0,3 4 2 15,1-3-3-15,-4-1 0 16,3 1 1-16,-2 2 0 16,-4 1-2-16,-3-1 1 15,1 0-2 1,2 1 2-16,0-1-2 16,1 3-1-16,-1 3 1 15,-3-1 1-15,1-2-1 0,-1 3-1 16,1 0-2-16,-4 2 1 15,0 0 1-15,-2 1 0 16,-4-4-3-16,-2 3 2 16,2-2 1-16,-5 0 0 0,-7-1 0 15,-2 1 2-15,-4 0-1 16,-2-3 2-16,8 0-2 16,-5-3-1-16,0-2 1 15,-7-1-1-15,-2 1 0 16,-7 0 0-1,-2 0 2-15,-6-1 1 0,-3 4 3 16,-3-1 3-16,-1 0-2 16,-5 3-2-16,0 0-2 15,0 3-3-15,-3 2 1 16,0 1 1-16,0-1-1 16,-3 0-1-16,-1 6-2 15,1 2-1-15,0 6 2 16,-3 4 0-16,0 9-4 15,-3 2-1-15,0 9 5 16,-3-1 5-16,0 3-4 0,-3 8 0 16,0 8 0-16,3 0 0 15,0-3 0-15,0-2 2 16,3-11-1-16,-3-6-1 16,0-4 1-16,0-6-1 15,0-5 0-15,0-6 0 16,0-2 0-16,0-6 0 15,0-2 4-15,-3-2 2 16,0-1 4-16,0-5 1 16,0 0 1-16,0 0 0 15,0 0-6-15,0 0-2 16,0 0-4-16,0 0-1 16,6 0-1-16,3 0 0 15,-1 0 2-15,7 0 2 0,3 0-1 16,3 0-1-16,6 0-2 15,6 0 1-15,5 3 1 16,7-1 0-16,6 4 0 16,5-6 0-16,10 0 0 15,5 0 0-15,6 2 0 16,7 1 0-16,2-6-3 16,9 1 0-16,7 2 2 15,8-3 2-15,3-2 0 0,6-1 2 16,6 4-2-16,6-4-1 15,6-2 1-15,3 6 1 16,5-3-3-16,4-3 0 16,0 2-1-16,0 1 0 15,3-3 0-15,-3 0 0 16,2 0 2 0,7-2 2-16,-6-1 1 15,6 0 1-15,2 4 0 0,1-4 2 16,3 3-1-16,3-3 2 15,-4 3-6-15,4 3-1 16,0 0 0-16,-1 2 2 16,-2 3-1-16,0 0 2 15,2 3-4-15,1 0 0 0,0 2 1 16,0-3 2-16,-4 1 1 16,1 2 1-16,3-5-7 15,-10 0 0-15,1 3 1 16,-3 0 1-16,-3 2-4 15,0 0 1-15,-1 1-9 16,-2-4-2-16,-3 4-8 16,-3-4 0-16,-6 1-8 15,-12 2-1-15,-3 0-46 16</inkml:trace>
  <inkml:trace contextRef="#ctx0" brushRef="#br0" timeOffset="171928.9333">13432 10943 200 0,'0'-2'77'0,"0"4"-60"0,0 3 10 16,0 1 4-16,0 4-2 16,0 6 3-16,0 5-2 15,0 1 1-15,-3 1-17 16,3 1-6-16,0-3-1 0,0-2-4 15,0-3-2-15,0-3-5 16,0-5-2-16,0-3-33 0,0-5-13 16,0-2-73-1</inkml:trace>
  <inkml:trace contextRef="#ctx0" brushRef="#br0" timeOffset="172079.2374">13426 10819 264 0,'-12'-3'101'0,"9"3"-78"0,3 0-11 0,0 0-11 15,0 3-18-15,0 2-1 16,0 3-13-16,3 0-3 16</inkml:trace>
  <inkml:trace contextRef="#ctx0" brushRef="#br0" timeOffset="172441.5573">13518 11007 248 0,'-6'26'93'0,"6"-15"-72"0,0 5-4 16,0-8-5-16,0-1 4 16,0-1 5-1,0-1-7-15,3-2-3 0,-3-3-6 16,0 0-2-16,3-6-1 15,0-2-4-15,3-2-3 16,-3-3 0-16,3-3-2 16,0 0 0-16,3 3 4 15,0-1 1-15,0 4-1 16,3 5 0-16,0 2 2 0,3 8 0 16,0 3 5-16,-1 5 5 15,-2 3-3-15,-3 3 2 16,-3-1-3-16,0-2 0 15,-3 0-3-15,0-3-2 16,-3-2-28-16,0-1-14 16,0-2-64-1,3-5-40-15,-3-3 62 16</inkml:trace>
  <inkml:trace contextRef="#ctx0" brushRef="#br0" timeOffset="172607.043">13771 10988 264 0,'3'8'101'0,"0"0"-78"0,0 8-11 16,0-6-9-16,0 4-3 16,0 4 4-16,-3-2 3 15,0 0 1-15,0 0-4 16,0-3-3-16,0-2 0 0,-3-1-54 16,0-2-24-16,0-3-25 15</inkml:trace>
  <inkml:trace contextRef="#ctx0" brushRef="#br0" timeOffset="172905.8617">13730 10814 272 0,'-12'-14'104'0,"15"12"-81"0,0-4-35 0,0 6-22 15,3-2-2-15,0-4 6 16,3 1-5-16,0-3-2 15,-1 0-24-15,4-2-11 16,0 2 33-16,3 2 17 16,0 1 76-16,-3 3 34 15,0 4-10-15,-3 9-8 16,0 10-29-16,-3 13-11 16,0 6-18-16,-3 5-3 0,0 3 1 15,0-6-2-15,-3-2 3 16,0-3-6-16,0-6-1 0,0-4-40 15,-3-6-17 1,0 0-58-16</inkml:trace>
  <inkml:trace contextRef="#ctx0" brushRef="#br0" timeOffset="173107.4339">13748 10986 304 0,'-3'-6'112'0,"6"6"-87"0,6-5-9 16,-1 2-9-16,4-2-5 16,6 0 3-16,3-1-2 15,0 4 0-15,3-4-1 16,3 4-17-16,-1-3-5 0,1-1-76 16,3-4-65-1,-3-1 53-15</inkml:trace>
  <inkml:trace contextRef="#ctx0" brushRef="#br0" timeOffset="173308.6735">14188 10721 240 0,'-12'8'90'0,"9"10"-70"0,-3 19 2 0,3-15-6 15,-3 15 13-15,-3 5 11 0,-2 3-12 16,-1-5-6-16,0-3-13 15,3-3-6-15,0-2-2 0,0-3-23 16,0-5-10-16,6-6-39 16,0-5-15-16,6-2-21 15</inkml:trace>
  <inkml:trace contextRef="#ctx0" brushRef="#br0" timeOffset="173608.4624">14322 10964 304 0,'0'-5'115'0,"-3"2"-89"0,0 1-6 16,3 2-8-16,-3 2-10 15,-3 4 1-15,0 2-2 0,0 0 2 16,-3 5-2-16,3 0-3 0,0 3-1 16,6 2-1-1,3-2 3-15,3 3 0 16,0-3 3-16,0 0 8 0,-6-3 3 15,-3 0 5-15,-3-2 1 16,-3-1-6-16,1-2 0 16,-7-3-8-16,0-2-3 15,0-6-12-15,0 1-6 16,0-4-25-16,3-1-11 16,6-1-35-16,6-3-15 15,6-2 4 1</inkml:trace>
  <inkml:trace contextRef="#ctx0" brushRef="#br0" timeOffset="173790.525">14382 10988 264 0,'3'11'101'0,"6"2"-78"0,-1 3 2 16,-2-6-3-16,0 1-3 16,3 2 3-16,0-2-12 15,0-1-3-15,0 1-5 16,0-6-4-16,0 3-1 0,0-2-27 15,0-4-10-15,3-4-40 16,0-4-16-16,0-2 4 16</inkml:trace>
  <inkml:trace contextRef="#ctx0" brushRef="#br0" timeOffset="173955.6168">14572 10991 200 0,'-6'13'77'0,"3"-2"-60"0,-3 10 10 0,3-8 4 16,-3 8 3-16,-6 3 4 15,-2 5-7-15,-1 5-2 16,0 1-16-16,3-3-8 0,3-3-1 16,0-3-12-16,3-5-2 15,0-5-35-15,3-5-13 16,3-11-63 0</inkml:trace>
  <inkml:trace contextRef="#ctx0" brushRef="#br0" timeOffset="174389.2893">14778 10980 228 0,'-3'-2'85'0,"6"2"-66"0,-9-3 23 15,6 6 8-15,-3-1-11 16,-3 1-2-16,-3 0-21 16,3 2-8-16,0 0-5 15,3 0-5-15,3 1-1 0,3 2 2 16,3 2 0-16,3 3-2 15,3 1 2-15,-3-1-1 16,-4 3-2-16,-2 0 7 0,-3 0 3 16,-6-3 3-16,-2 0 2 15,-4-2-3-15,-3-4-3 16,-3-1-5-16,-3-6 0 16,3 0-18-16,0-3-5 15,3-2-22-15,7-3-9 16,5-3-33-1,6-5-54-15,2-7 35 0</inkml:trace>
  <inkml:trace contextRef="#ctx0" brushRef="#br0" timeOffset="174589.9533">14903 10769 280 0,'-3'5'107'0,"3"3"-83"0,3 13-5 16,-3-5-6-16,0 13 5 15,0 8 8-15,0 3-2 16,0-1-2-16,0-2-12 16,0 0-6-16,0 0-3 0,0-2-12 15,0-3-5-15,0-6-41 16,0-5-15-16,3-2-56 16</inkml:trace>
  <inkml:trace contextRef="#ctx0" brushRef="#br0" timeOffset="175080.5088">14810 11054 312 0,'9'-8'115'0,"6"-2"-89"0,6-1-10 0,-6 9-9 15,0-1-12-15,3-2-1 16,-1 2-28-16,1 0-13 15,3 1-28-15,-3 2-11 16,0 0 17-16,-3 5 11 16,-3 0 78-16,-3 3 36 0,-1 5 8 15,1-2 3 1,-3 2-14-16,3 0-5 0,0-2-27 16,0-3-2-16,3 0 2 0,0-3-6 15,0-5 2-15,-3-2-6 16,3-4-1-16,-3 1-6 15,-3-3-3-15,-3-3-5 16,-3 1-2-16,-6-3-4 16,0 2 1-16,-6 6 0 15,0 2 1-15,0 6 2 16,0 5 2-16,0 2 2 16,3 1 1-16,3 2 7 15,3 0 6-15,3 1 0 16,3-1 3-16,3 0-6 15,3 0-1-15,3-2-6 16,0-3-4-16,0 0-15 0,0-6-4 16,0-2-20-16,0-2-7 15,-4-1-20-15,4-2-10 16,-3-3-11 0</inkml:trace>
  <inkml:trace contextRef="#ctx0" brushRef="#br0" timeOffset="180727.3795">15281 11020 128 0,'-3'-5'49'0,"0"2"-38"0,3 8 10 15,0-5 4-15,0 0 3 16,0 0 6-16,0 0-8 15,3 6-3-15,0-1-13 16,-3 0-4-16,3 3 0 0,0 3 3 16,-1 2 5-16,-2 0 1 15,0 0 3-15,0 1-4 16,0-1 0-16,0-3-6 16,0-2 0-16,0-2-1 15,0-4 1-15,0-2-2 16,0 0 1-16,-2-2-4 0,2-4 0 15,0-4-3-15,0-3-3 16,0-6-1-16,2 0 0 16,1 4 0-16,3-1 3 15,0 2 0-15,0 4 3 16,0 5-6-16,3 5-1 16,0 8-1-16,0 2 4 15,-3 6 3-15,0 0 2 16,-3 0 3-16,-3 0 1 15,0-3-1-15,0 0-1 16,0-5-3-16,0 0 1 16,0-3-2-16,0-5 2 0,0-2-2 15,6-4 2-15,3-4-11 16,3-6-2-16,0 0 3 16,3 3 1-16,-1 2 1 15,1 3 4-15,3 3-2 16,0 5-1-1,-3 5 5-15,0 3 1 0,0 0 2 16,-3 3 0-16,-4-1 0 16,-2 1 2-16,0-1-10 15,-3 1-4 1,0-3-25-16,-3 0-9 0,3-3-33 16,0 0-15-16,3 1 1 15</inkml:trace>
  <inkml:trace contextRef="#ctx0" brushRef="#br0" timeOffset="181190.4096">15804 11023 248 0,'-6'-8'93'0,"6"8"-72"0,-5-3 7 0,2 3 0 16,-3-3-4-16,-3 1 1 15,-3 2-10-15,-3 2-4 16,-3 6-6-16,0 3-6 0,0 5 0 15,3 2-1-15,4 1 0 0,2 2 0 16,6-3-2 0,9 1 5-16,2-3 1 15,4-6-5-15,3-4 0 0,3-6-1 16,0-6 2-16,-3-2 1 16,0-5 1-1,-3-5 4-15,-3-3 2 0,-3-6-5 16,-3-5 0-16,-3-5-1 15,-3-2 2-15,0-1-1 16,-3 0-1-16,0 11 3 16,0 5 2-16,0 8 0 15,3 3 2-15,0 8-9 16,3 8 0-16,0 10 0 16,0 13 1-16,6 6 1 15,3 5 0-15,3 3 2 16,5-3 3-16,1-5-2 0,3-3 0 15,0-3-6 1,0-5-2-16,0-2-34 0,2-6-11 16,1-2-46-1,-3-3-51 1,-3-6 45-16</inkml:trace>
  <inkml:trace contextRef="#ctx0" brushRef="#br0" timeOffset="181438.5825">16197 11025 232 0,'-3'8'88'0,"3"5"-69"0,3 1 8 15,-3-4-1-15,3 3-5 16,0 1 2-16,-3 2-11 15,0-1-2-15,0-1-6 16,0-1-3-16,0-3 2 0,3-2-31 16,0-2-13-16,0-4-78 15</inkml:trace>
  <inkml:trace contextRef="#ctx0" brushRef="#br0" timeOffset="181610.83">16206 10877 316 0,'-12'-5'118'0,"12"2"-92"0,3 0-7 0,-3 3-10 15,0 0-12-15,0 0 0 16,0 0-14-16,3 3-4 16,3 0-55-16,0 2-23 15,0 0-2-15,6 1 3 16</inkml:trace>
  <inkml:trace contextRef="#ctx0" brushRef="#br0" timeOffset="182036.6326">16337 10959 140 0,'0'-5'52'0,"3"5"-41"0,-3 2 0 15,0-2-2-15,0 0 11 16,0 0 7-16,0 0-7 15,0 3-4 1,0 0-9-16,-3-1-1 0,0-2 4 0,0 3-2 16,0 0 1-16,0-3-3 15,0 2-1-15,0-2 3 16,0 0 3-16,0 3 5 16,0 0 2-16,-3-1 6 15,1 4 5-15,-1-1-5 16,0 0-2-16,0 0-8 15,0 1-4-15,3-1-12 16,3 0-4-16,6 6 3 0,3-1 1 16,6 1 2-16,2 2 0 15,1 0 0 1,0-2 0-16,-3 2 0 0,-3-2 0 16,-6-1 0-16,-6 1 2 15,-6 0-1 1,-3-1 2-16,-3 1-18 0,-3-3-4 15,-3 2-59-15,-3 1-27 16,4-1-7 0</inkml:trace>
  <inkml:trace contextRef="#ctx0" brushRef="#br0" timeOffset="182637.301">13646 11708 84 0,'-9'2'33'15,"7"-2"-26"-15,2 0-2 0,0 0-2 0,2 0-30 16,1-2-11-16,3-3 10 15,0-3 5-15</inkml:trace>
  <inkml:trace contextRef="#ctx0" brushRef="#br0" timeOffset="182906.7671">13676 11406 236 0,'-9'0'90'0,"6"0"-70"0,3 5-1 0,0 1-6 16,3-1-9-16,0 6-1 15,0 7 14-15,0 3 6 16,0 6-11-16,-3 2-2 0,0 5 0 16,0 1-6-16,0-1 0 0,0-2-4 15,0-3-3-15,0-5-23 16,0-6-7-16,-3-4-33 15,0-4-10 1</inkml:trace>
  <inkml:trace contextRef="#ctx0" brushRef="#br0" timeOffset="183087.7178">13536 11605 312 0,'-15'-3'115'0,"12"3"-89"0,3 0 1 16,0 0-6-16,0 0-12 15,6 0-3-15,6-3 1 0,3 1 0 16,6-4-3-16,6 1-5 0,3 2 0 16,-1 1-15-1,4-1-6-15,3 1-31 16,-3-1-11-16,-4-2-57 16</inkml:trace>
  <inkml:trace contextRef="#ctx0" brushRef="#br0" timeOffset="183442.8931">13870 11467 244 0,'-9'11'93'0,"6"-3"-72"0,3 13-8 0,0-5-10 16,0 7 7-16,0 9 7 0,0 3 7 16,-3 2 3-16,0-3-14 15,3-2-3-15,0-6 0 0,0-7-6 16,0-6-2-1,0-2 1-15,0-6 0 0,0-5-4 16,3-5-1-16,-3-9-4 16,6-4-1-16,-3-1 4 15,3-2 3-15,3 3 1 16,0 4-1-16,-1 4 1 16,4 4 1-16,0 6-3 15,0 8 0-15,0 8 3 16,0 5 1-16,0 3 1 15,-3 0 0-15,0-3-9 16,-3-2-2-16,0-3-34 16,0-3-13-16,0-5-34 15,0-3-45 1,-1-8 38-16</inkml:trace>
  <inkml:trace contextRef="#ctx0" brushRef="#br0" timeOffset="183774.6287">14117 11729 244 0,'9'3'90'0,"-3"-1"-70"0,3 1-1 0,-4 0-3 16,7-1-3-16,0 1 2 16,3-3 0-16,0 0 1 15,0 0-8-15,-3-3 1 0,0-2 2 16,0 0-2-16,-3-3 0 16,0 0-5-16,-7-3-1 15,-2-2-3-15,-2 0-1 16,-7-1-1-16,-6 4-2 0,-3-1-2 15,-3 6 1-15,-3 2 1 16,0 6 2 0,1 5-4-16,2 5 2 0,3 3 2 15,6 3 3-15,3 2 4 16,9 3 2-16,12-1 5 16,6-1 3-1,6-4-4-15,8-5-1 0,7-2-13 16,0-6-5-16,2-2-47 15,1-8-21-15,-6-9-49 16</inkml:trace>
  <inkml:trace contextRef="#ctx0" brushRef="#br0" timeOffset="185535.4909">14629 11398 188 0,'0'3'71'0,"6"0"-55"0,-3 4 2 0,0-1-3 16,3 2 1-16,-1 5 4 16,1 0-6-16,0 3-1 15,0 0-7-15,0 0-4 0,0 0 1 16,0-3-11-16,-3-3-2 15,0 1-35-15,0-6-13 16,3-2-30-16</inkml:trace>
  <inkml:trace contextRef="#ctx0" brushRef="#br0" timeOffset="185709.8389">14742 11401 244 0,'0'0'90'0,"6"5"-70"0,-3 0-7 16,0 1-8-16,3 2-5 16,0 5 0-16,0 3-5 15,0 0-1-15,2 2-48 0,-2 3-19 16,0-2-12 0,0 2-1-16</inkml:trace>
  <inkml:trace contextRef="#ctx0" brushRef="#br0" timeOffset="186370.9628">14870 11663 156 0,'0'5'60'0,"3"3"-47"0,-3 8 13 0,0-5 3 15,3 2-4-15,-3 3 0 0,3 2-9 16,-3-2-3-16,0 0-7 16,0-3 3-16,0-2 1 0,0-6-5 15,0 0-1-15,0-5 0 16,3-2 2-16,-3-6-8 16,3-3-3-16,0-2-8 0,0-3-5 15,0 0 5 1,0-2 3-16,3 2 6 0,-1 5 2 15,1 3 4-15,3 6 3 16,0 4 2-16,0 6 3 16,0 3-3-16,-3 2 1 15,0 0 1-15,-3 0 5 16,0-2-4 0,0 0 0-16,-3-3-4 0,0-3-1 15,0-5-6 1,3-3-1-16,0-2-8 0,0-6-4 15,3 1 3-15,0-1 4 16,3 3 2-16,-3 3 0 16,3 5 4-16,0 3 0 15,-1 5 7-15,-2 2 4 16,0 3-3-16,0 1 1 0,-3-1-12 16,0 0-4-16,0-2-29 15,0-3-14-15</inkml:trace>
  <inkml:trace contextRef="#ctx0" brushRef="#br0" timeOffset="186676.6455">15161 11710 208 0,'-14'11'77'0,"14"-3"-60"0,-6 13-3 0,6-10-3 16,0 2 3-16,0 3 5 15,6 0-7-15,0-3-2 16,2-2-6-16,7-4 2 0,0-1 0 16,0-1 0-16,0-10 1 15,0 2-6-15,-3-2-1 16,-3-3-5-16,-3-3 1 16,-3 1 0-16,-3-4 2 15,-3 1-4-15,-3 0 2 16,-3 0-9-16,-3 2-4 15,0 1-13-15,0 2-4 16,3 2-42-16,0 4-31 16,0-1 43-16</inkml:trace>
  <inkml:trace contextRef="#ctx0" brushRef="#br0" timeOffset="186903.1015">15343 11478 252 0,'-6'10'96'0,"6"6"-75"0,0 11-3 16,0-14-6-16,0 5 2 0,0 6 5 16,0 3-5-1,0 2-3-15,3 0-6 0,0 0-13 16,0-3-4-16,0-2-41 15,0-3-15-15,-3-5-38 16</inkml:trace>
  <inkml:trace contextRef="#ctx0" brushRef="#br0" timeOffset="187093.7695">15233 11681 280 0,'6'-2'104'0,"3"-1"-81"0,6-5-6 0,-6 5-7 0,3-2-18 16,2 3-4-16,4-4-8 15,0 4-2-15,0-4-32 16,0 1-15-16,-3 0-17 16,0-1-7-16</inkml:trace>
  <inkml:trace contextRef="#ctx0" brushRef="#br0" timeOffset="187428.1443">15429 11520 172 0,'-3'5'66'0,"3"6"-52"0,0 7-1 16,3-7-3-16,-3 7 6 16,0 6 5-16,0 3 8 15,-3 2 5-15,0 0-18 0,0-3 6 0,0-2 5 16,0-5-13-16,3-3-5 15,0-6-3 1,0-2-2-16,3-11 4 16,0-4-8-16,3-4-5 15,0-2-6 1,0 0-4-16,0 2 6 0,3 3 5 16,0 3-2-16,0 5 2 15,0 5 0-15,-3 6 2 16,0 2 1-16,0 0 1 15,0 0-16-15,-3 0-4 16,0 1-28-16,0-6-9 16,0-3-34-1</inkml:trace>
  <inkml:trace contextRef="#ctx0" brushRef="#br0" timeOffset="187757.4603">15679 11748 224 0,'3'2'85'0,"6"1"-66"0,3 2-1 16,-6-2-3-16,0-3-7 16,3 0 3-16,0-3-4 15,-3 0 1-15,0-2-5 0,0 0 0 16,0-3 3-16,-3 0-10 16,-3-3-2-16,0 3 1 15,-3-2 0-15,-6 2 0 16,-3 3 1-16,-3 2-2 0,0 3 1 15,-3 5 3-15,3 3 3 16,4 3 6-16,-4 2 4 16,9 0 0-16,3 3 3 15,6 0-5-15,6-3-1 16,6 0-6-16,-4-2-4 16,4-3-19-1,0-5-7-15,0-6-27 16,0-2-12-16,3-6-20 15</inkml:trace>
  <inkml:trace contextRef="#ctx0" brushRef="#br0" timeOffset="188009.6443">15810 11713 192 0,'-3'16'71'0,"3"-3"-55"0,0 3 15 0,0-8 3 0,0 3-6 15,0-3 0-15,0-1-6 16,0-1-2-16,0-6-11 15,0 0 6-15,0 0 2 0,0-3-3 16,0-2 2-16,3-3-7 16,0-3-3-16,0-2-3 15,0 0-3-15,3 0-4 16,0-1 0-16,3 1 2 16,0 3 1-1,3 2-24-15,0 5-10 0,0 3-62 16,3 3-64-1,0 2 45-15</inkml:trace>
  <inkml:trace contextRef="#ctx0" brushRef="#br0" timeOffset="188427.3645">16299 11679 212 0,'-12'2'82'0,"6"1"-64"0,-3 5 7 0,6-3-1 0,-3 3-4 16,0 3 3-16,0 2-4 15,0 3 0 1,3 0-10-16,0 0-3 0,3-1-2 0,3 1-2 16,3-2 1-16,6-4-4 15,0-2 0-15,0-5-4 16,0-3 1-16,-1-6 0 16,1-1 2-16,-3-4 1 15,-3-2 1-15,-6-1 0 16,-3-1 2-16,-3-1-17 15,-3 3-6-15,0 2-12 0,1 3-5 16,-1 3-41 0,3-1-43-16,3 4 40 15</inkml:trace>
  <inkml:trace contextRef="#ctx0" brushRef="#br0" timeOffset="188689.3306">16516 11568 208 0,'-12'-16'79'0,"15"8"-61"0,-9-16 15 0,3 16 3 15,-3-3 8-15,0 1 8 0,-3 2-15 16,0 0-7-16,-3 3-17 16,0 7-13-16,-2 6-3 0,5 8-4 15,0 8 2-15,3 10 1 16,3 9-1-16,3 2 4 15,3 0 0-15,3-6-17 16,-3-2-8-16,0-8-37 16,0-5-15-16</inkml:trace>
  <inkml:trace contextRef="#ctx0" brushRef="#br0" timeOffset="188836.9722">16260 11663 316 0,'-9'-5'118'0,"9"5"-92"0,9 0-16 0,0 0-12 16,3 0-3-16,6 0 4 15,8-3 0-15,10 0-2 16,0 1 2-16,8-1-49 0,4-2-20 16</inkml:trace>
  <inkml:trace contextRef="#ctx0" brushRef="#br0" timeOffset="189537.6952">16933 11644 244 0,'-21'-2'90'0,"12"4"-70"0,-9 6 8 0,12-2 0 16,-6 4-11-16,0 9 1 15,0 2-7-15,3 5 1 16,3 1-7-16,3-6-3 0,6-3 1 16,3-2 0-16,3-5 3 15,3-8-12-15,3-6-3 16,0-8-9-16,0-5-2 15,0-2 0-15,0-1 0 0,-7 1 11 16,1-1 7-16,-3 3 11 16,-3 6 6-16,-3 2 6 15,3 5 2-15,-3 3-12 16,3 11-4-16,0 5-3 16,3 2 0-1,-3 3-2-15,6 1-2 0,0-4 1 16,3-2-1-16,-3-5-22 15,3-3-10-15,0-6-28 16,3-7-12-16,-1-8-28 16</inkml:trace>
  <inkml:trace contextRef="#ctx0" brushRef="#br0" timeOffset="189741.8135">17114 11451 260 0,'-6'13'96'0,"3"9"-75"0,6 9-5 0,0-12-7 16,0 10-10-16,0 5 0 16,0 3 5-16,-3 0 5 15,3-2-5-15,-3-6-4 0,3-5-3 16,0-8-27-16,0-3-12 16,0-8-10-16,3-8-3 15,0-7-23-15</inkml:trace>
  <inkml:trace contextRef="#ctx0" brushRef="#br0" timeOffset="189923.0223">17218 11435 296 0,'0'0'110'0,"0"11"-86"0,3 2-6 16,3-2-8-16,-3 13 0 16,-3 5 5-16,0 8 4 15,0 2 1-15,0 4-11 16,0-4-5-16,0-2-3 0,0-5-26 15,3-8-10-15,3-6-64 16,3-10-70-16,0-10 49 16</inkml:trace>
  <inkml:trace contextRef="#ctx0" brushRef="#br0" timeOffset="190545.3092">17593 11695 160 0,'-3'8'63'0,"6"-1"-49"0,-3 12 3 0,0-3-1 0,0 8 10 15,0 5 8-15,0 5 6 16,0 3 5-16,-3-5-24 16,3-6-5-16,0-4-2 0,0-4-10 15,0-5-2-15,0-2 2 16,0-6 2-16,0-5 0 0,0-5-1 16,0-11-3-1,-3-5-2-15,0-6-2 0,0-4-1 16,0-4-3-16,0-4 1 15,6 4 1-15,0 3-1 16,6 3 1-16,0 6 0 16,3 4 5-16,0 6 1 15,3 7 2-15,0 9 0 16,0 5 4-16,-3 5 3 16,-3 6 0-16,-3 2 3 15,-6 0-5-15,-6-2-1 16,-3-1-11-16,-3-5-5 15,0-2-21-15,0-3-8 16,-3-5-32-16,3-3-11 16,0-6-26-16</inkml:trace>
  <inkml:trace contextRef="#ctx0" brushRef="#br0" timeOffset="196602.2118">17742 11615 152 0,'-3'0'57'0,"6"0"-44"0,-3 0 10 15,3 3 2-15,0 5 3 16,0 2 6-16,3 4-2 16,0 4 1-16,0 3-18 15,0 0-5-15,0 1-2 0,0-4-2 0,0-2-1 16,0-3-1-16,-3-5 2 16,-3 0 1-16,0-5 1 15,-3-3 0-15,0-6 0 16,0-4-7-16,0-3-2 15,3-1-3-15,3-1 0 16,3-1 0-16,3 2 3 16,0 1-2-16,0 3 1 15,2 2-11-15,1 2-5 16,0 4-32-16,0 2-15 16,6 0-39-1</inkml:trace>
  <inkml:trace contextRef="#ctx0" brushRef="#br0" timeOffset="196902.8274">17933 11687 212 0,'-18'10'79'0,"12"1"-61"0,0 5 6 16,3-6-2-16,3 4-1 15,3 1 2-15,3 1-4 16,3 0-1-16,3-3-10 0,3-2-3 0,-1-3-1 15,4-5-2 1,-3-6 1-16,0-5-2 16,3-3-1-16,-6-2 1 15,-3 0 1-15,-3 0 1 16,-6-1 1-16,-3 1-2 16,-3 0 1-16,0 2-11 0,0 3-2 15,0 3-22-15,0 0-6 16,3 2-47-1,6 1-51-15,6-1 41 16</inkml:trace>
  <inkml:trace contextRef="#ctx0" brushRef="#br0" timeOffset="197124.1576">18227 11618 232 0,'-12'-3'88'0,"6"3"-69"0,-5 0 0 0,5 0-4 0,-3 6-2 15,-3 1 2-15,-3 4-4 16,0 2-1-16,3 6-6 16,3 2-3-16,3 3 0 0,3 0-1 15,6-1 0-15,3-1-3 16,6-4 2-16,3-5-10 16,3-5-5-16,0-5-28 15,3-6-11-15,-4-2-42 16</inkml:trace>
  <inkml:trace contextRef="#ctx0" brushRef="#br0" timeOffset="197475.4654">18281 11684 200 0,'-9'3'74'0,"6"-1"-58"0,3 4 1 0,0-4-3 16,3 4 1-16,3-1 3 15,3 0-1-15,0 0 0 16,3 1-9-16,3-4-1 0,2-2 0 15,-2 0-3-15,0-2-1 16,0-4 1-16,-3-2 0 16,-3-2-5-16,-3-1 1 15,-3 1 0-15,-3-1 2 16,-3 3-1-16,-6 3-1 16,-3 2-2-16,-3 3-1 15,0 6-1-15,0 1 3 16,1 7-5-16,2 2 0 15,3 2 5-15,3 3 5 0,3-2-7 16,6-1-2-16,3-2 7 16,6 0 5-16,5-5-21 15,7-3-7-15,0-6-32 16,3-4-14-16,3-9-19 16</inkml:trace>
  <inkml:trace contextRef="#ctx0" brushRef="#br0" timeOffset="197754.2455">18552 11607 220 0,'-18'-2'85'0,"12"4"-66"0,0 1-6 16,3 0-6-16,0 2 4 16,3 0 5-16,0 3 0 0,0 0 3 15,6 3-10-15,0 2-1 0,3 0 2 16,0 3-6-16,-3 0-2 15,0 0 5-15,-3 0 3 16,-3-1 6-16,-3 1 2 16,0-2-1-16,-3-1 0 15,0-5-9-15,-3-3-5 16,0 0-9-16,3-5-1 16,3 0-32-16,0-5-14 15,6 0-26-15,3-6-11 16,6 1-4-1</inkml:trace>
  <inkml:trace contextRef="#ctx0" brushRef="#br0" timeOffset="197978.3799">18686 11631 280 0,'3'-3'104'0,"-6"3"-81"0,0 0 14 0,3 0-1 0,0 0-19 16,0 6-5-16,0-1-12 15,0 3-2-15,3 3 0 16,3 2-1-16,3 5 1 0,0 1-3 15,-1 2 1-15,-2 0 6 16,0 0 6-16,-3-2 2 16,-3-3 2-16,-3 0-4 15,-3-6-3-15,0 1-11 16,-2-3-6-16,-1-3-30 16,-3-5-12-16</inkml:trace>
  <inkml:trace contextRef="#ctx0" brushRef="#br0" timeOffset="199241.8964">18823 11650 200 0,'-6'0'74'0,"0"2"-58"0,0 1 9 0,6 0 2 0,0-1-1 16,0 3 4-16,3 1-7 15,0 2-2-15,3 0-12 16,6 2 3-16,-3-2 2 0,2 0-5 15,1-3-3-15,3-2-1 16,-3-3-1-16,0-5 0 16,0-3 2-16,0 0-5 15,-3-3-3-15,-3 1-4 16,-3-1-1-16,-3 1 4 16,-3-1 1-16,-6 3-3 15,0 3-1-15,-6 5 0 16,0 2 4-16,-3 4 1 15,3 2 3-15,0 2-1 0,7 3-1 16,2 3 1 0,6 3 1-16,9-1 1 0,2 1 1 15,4-3-7-15,3-3 0 16,3-2-23-16,3-6-11 16,3-8-38-16,5-5-14 15,1-8-5 1</inkml:trace>
  <inkml:trace contextRef="#ctx0" brushRef="#br0" timeOffset="199491.8773">19126 11573 332 0,'-27'0'126'0,"19"3"-98"0,-7 2-5 0,12-3-9 0,0 4-9 16,0-1 0-16,3 3-8 15,3 3 0-15,6 4 1 16,0 7-1-16,2 1 1 0,-2 4 2 15,-3-1 2-15,-3 1 1 16,-6-1 1-16,-3-5 2 16,-3-2 3-16,-5-3-2 15,-1-3 1-15,0-8-12 16,0-2-2-16,-3-6-15 16,6-2-6-16,3-8-30 15,3-3-14-15,9-3-50 16</inkml:trace>
  <inkml:trace contextRef="#ctx0" brushRef="#br0" timeOffset="199720.1553">19254 11367 316 0,'0'2'121'0,"0"1"-95"0,3-1-11 0,0 1-12 15,0 5-2-15,-3 8 4 16,0 0 2-16,-3 0 1 16,0 2-4-16,0-2-5 0,3-3 0 15,0 1-32-15,0-7-13 16,3 1-28-16,-3-8-11 0,9-2-9 31</inkml:trace>
  <inkml:trace contextRef="#ctx0" brushRef="#br0" timeOffset="199853.0095">19355 11361 288 0,'3'6'107'0,"0"-1"-83"0,-3 5-1 16,3 4-3-16,-3-1-8 15,0 5 1-15,0 4-10 16,0-4-1-16,0 1-2 16,0-4-47-16,6 1-18 0,3-5-57 15</inkml:trace>
  <inkml:trace contextRef="#ctx0" brushRef="#br0" timeOffset="210228.7747">19927 11610 116 0,'3'-5'46'0,"0"-1"-35"0,6-2 5 0,-6 6 0 16,0-1 15-16,-3-2 7 15,0 2-4-15,-3 1-3 16,0-1-17-16,-6 3-2 0,-3 5 1 16,-3 3-5-16,0 8-2 15,-3 5-1-15,1 3-1 16,2 2-5-16,6 1 1 15,3-3 0-15,6-3 0 16,3-3 4-16,6-4 2 16,0-6 0-16,5-6-1 15,1-4-12-15,0-9-3 0,0-2 3 16,0-3 3-16,-3-3 3 16,-3 1 3-16,-3-1-1 15,-3 3-1-15,0 3 1 16,-3 3 1-16,0 4 5 15,-3 4 6-15,0 4-7 16,3 6-1-16,0 3-3 16,0 2-2-16,3 3-2 15,3 0-1-15,0 0-9 16,0-3-5-16,3-2-33 16,-1-4-15-16,1-4-30 15</inkml:trace>
  <inkml:trace contextRef="#ctx0" brushRef="#br0" timeOffset="210557.7564">20061 11621 208 0,'-3'7'79'0,"6"7"-61"0,0 4 6 0,-3-10-2 15,0 3-3-15,0-1 1 16,0 1-9-16,0-3-2 15,0-3-5-15,0 0-1 0,0-5 1 16,0-2 4-16,0-4 3 16,3-4-6-16,3-3-3 0,3-3-6 15,0 3 0 1,3 2 2-16,-1 6 1 16,1 2 3-16,0 3 1 0,-3 5-4 15,0 3 1-15,0 3 2 16,0 2 1-1,-3 0-15-15,0 1-4 16,0-4-23-16,3-2-8 16,3-5-26-16,0-3-40 15,3-6 30-15</inkml:trace>
  <inkml:trace contextRef="#ctx0" brushRef="#br0" timeOffset="210916.5554">20335 11631 208 0,'-6'-3'79'0,"3"3"-61"0,-3 0 4 0,3 3-2 15,-3 0-1-15,0 2 3 16,-3 3-10-16,0 3-2 16,3-1-6-16,0 3-5 0,3 3-2 15,3 0 2-15,3-3 2 16,3 1 0-16,3-4 2 16,0-5-4-16,0-7 0 15,3-6-4-15,0-5 1 16,-3-6-5-1,-3-2 1-15,0-3 2 0,-3 0 1 16,-6-5 3-16,0-3 1 16,-3-2 3-16,0 2 3 15,0 3 0-15,0 5 2 16,0 6 11-16,3 5 6 16,0 5-10-16,3 8-5 15,6 16-13-15,0 10-5 0,3 8 7 16,0 6 3-16,0 2-3 15,3 1 2-15,5-1-31 16,-2-10-12-16,0-11-68 16</inkml:trace>
  <inkml:trace contextRef="#ctx0" brushRef="#br0" timeOffset="212074.6831">21007 11565 188 0,'0'-8'71'0,"0"3"-55"0,-3-1 9 0,1 4 1 15,-4-1 9-15,-6 0 6 16,-3 3-14-16,-6 3-5 0,0 5-13 16,-6 5-2-16,3 6 3 0,4 2-8 15,-1 8-1-15,6 3-3 16,9 0 0-16,3-3 0 15,9-3 0-15,6-5 0 16,6-5 0 0,6-8-16-16,2-8-8 0,1-8-19 15,3-8-10-15,3-7-47 16</inkml:trace>
  <inkml:trace contextRef="#ctx0" brushRef="#br0" timeOffset="212287.9071">21064 11348 256 0,'-9'19'96'0,"12"4"-75"0,0 14 8 0,0-15-3 16,0 7-5-16,3 5 2 16,-3 0-11-16,3 3-4 15,0-2-5-15,0-3-3 0,0-6 3 16,0-5-31-16,0-5-11 15,0-5-48 1,3-9-62-16,-4-4 37 16</inkml:trace>
  <inkml:trace contextRef="#ctx0" brushRef="#br0" timeOffset="212617.3814">21177 11586 276 0,'0'0'104'0,"9"0"-81"0,0 3-6 0,-3-1-7 0,3 1-11 16,0 0 0-16,0-3 5 16,3-3 2-16,3-2-2 15,-1-1-5-15,-2-1 0 0,0-1-1 16,-3-6 0-16,0 1 0 16,-6 0 0-16,-3 2 2 15,-3 1 0-15,-3 2 2 16,-3 3 3-16,0 5-2 15,-3 7 0-15,3 7-3 16,0 4-1-16,1 3 5 16,2 3 5-16,3-3-3 15,3 1-1-15,6-4-2 16,3-2-3-16,5-6-19 0,4-4-8 16,3-6-30-1,3-3-14-15,3-7-28 16</inkml:trace>
  <inkml:trace contextRef="#ctx0" brushRef="#br0" timeOffset="212947.8178">21415 11523 244 0,'-27'8'90'0,"16"2"-70"0,-7 6 10 0,12-8-1 0,-3 5-6 16,0 0 0-16,3 3-10 15,0 0-5-15,3-3-5 16,6 1-3-16,3-4 1 0,3-2-4 15,3-5 0-15,3-6-7 16,0-2-4 0,-1-6 3-16,1 1 2 15,-3-1 7-15,-3 1 3 16,0 2 7-16,-6 0 3 0,0 2 7 16,0 4 3-16,-3 2-8 15,0 5-5-15,3 3-3 16,-3 3-1-16,0-1-2 15,3 1-2-15,0-1-4 16,0 1-2-16,3-3-26 16,-3-3-9-16,3-2-19 15,0-3-5-15,0-3-38 16</inkml:trace>
  <inkml:trace contextRef="#ctx0" brushRef="#br0" timeOffset="213248.1253">21549 11562 212 0,'-3'11'82'0,"0"-1"-64"0,6 4 13 0,0-6 1 16,-3 2-4-16,3 1 3 15,-3-1-11-15,0 1-2 16,0-3-10-16,0-3-3 0,0-2-1 0,0-3-2 16,6-3 1-1,3-5-7-15,3-5 1 16,3-5-1-16,-3 2 2 0,0 2-1 15,0 4-1-15,-1 2 7 16,1 5 5-16,0 6 2 16,-3 5 2-16,0 0-4 15,0 2 0-15,-3 4-10 16,0-4 0-16,3 1-24 16,0-3-8-16,3-6-27 15,0-2-11-15,3-5-37 16</inkml:trace>
  <inkml:trace contextRef="#ctx0" brushRef="#br0" timeOffset="213497.2361">21856 11536 280 0,'-9'-13'104'0,"6"13"-81"0,-3-3 16 0,6 3 3 16,-3 3-16-16,0-1-3 16,3 1-15-16,0 0-6 15,3 2-1-15,3 5-6 0,0 4 1 16,6 2 2-16,-3 2 1 15,-3 3 1-15,0 0 0 16,-6 1 4-16,-3-4 2 16,-3-2 0-16,0-3-1 15,-3-5-10-15,-3-5-2 16,0-3-16-16,0-3-8 16,0-2-25-16,0-3-12 15,12-5-50-15</inkml:trace>
  <inkml:trace contextRef="#ctx0" brushRef="#br0" timeOffset="213903.7439">22195 11509 264 0,'-6'0'99'0,"6"14"-77"0,-3 1 9 16,3-4 1-16,0 2-5 16,0 6 2-16,0-1-14 0,6 4-6 15,0-1-6-15,3 0 0 16,3-5 0-16,0-6-6 0,0-4 0 16,0-6-10-16,0-6-2 15,-1-4-5-15,-2-4-3 16,0-1 8-16,-3-4 4 15,0 1 7-15,-3 2 4 16,0 2 3-16,-3 4 3 16,0 5 3-16,3 5 2 15,0 5 1 1,0 3 0-16,6 2-2 0,-3 4 1 16,0-1-6-16,0 0-1 15,3-2-11-15,0-1-3 16,-3-2-30-16,6-3-12 15,0-5-33 1,5-5-53-16,1-3 34 0</inkml:trace>
  <inkml:trace contextRef="#ctx0" brushRef="#br0" timeOffset="214283.7857">22537 11546 252 0,'-6'24'93'0,"6"-5"-72"0,3 7 11 16,-3-13 3-16,0 6-6 15,0 2 3-15,0 0-16 16,0 0-4-16,0-2-8 0,0-3-3 0,0-3 2 16,0-5-11-16,0-3-2 15,0-2-8 1,-3-3-4-16,-2-5 1 16,5-6 0-16,-3-5 12 0,0-2 7 15,0-3 4-15,3-6 4 16,0-2-1-16,3-5 0 15,3-1 1-15,2 3 1 16,7 3 3-16,3 3 4 16,0 7 3-16,3 9 2 15,0 2-6-15,0 8 0 16,-4 5 1-16,-5 6 3 16,0 2 2-16,-9 0 1 15,-9 0-7-15,-6 1-3 16,-3 1-32-16,-5-1-12 15,-7-4-46-15,0-2-16 16,-6 0-38-16</inkml:trace>
  <inkml:trace contextRef="#ctx0" brushRef="#br0" timeOffset="216219.1686">13789 12195 124 0,'-6'-3'49'0,"9"0"-38"0,-3-2 10 16,0 5 4-16,0-3 8 16,-3 1 4-16,-3-1-6 15,0 3-4-15,-2 0-15 0,-4 5-1 16,-3 6 2-16,0 2-7 0,-3 6-3 15,0 2 0-15,3 0 2 16,6 0-7-16,3 0-3 16,6-2 7-16,6-1 3 15,6-4-2-15,3-4 0 16,3-2 1-16,3-8 0 16,3-5 0-16,-4-6 0 15,1-2 2-15,-6-3 3 16,-3-2 5-16,-9-3 3 15,-3 2 2-15,-6 1 3 16,-3 2-10-16,-3 2-2 0,0 1-15 16,0 5-6-1,1 0-35-15,2 3-13 16,3 2-53-16,9 1-41 16,3-1 61-1</inkml:trace>
  <inkml:trace contextRef="#ctx0" brushRef="#br0" timeOffset="216518.2917">13932 12147 228 0,'0'21'85'0,"6"-8"-66"0,-3 14-1 16,0-14-3-16,-3 3 2 16,0 0 4-16,0-3-4 15,0 0-2-15,0-2-9 0,0-3-2 0,0 2 0 16,0-4 0-16,0-6 0 15,0 0 0-15,0-6 2 16,-3-4-5-16,3-1-1 16,0-2-5-16,0 0 1 15,0 2 2-15,3 1 1 16,3-1-2-16,0 0 2 16,3 4 1-16,3-1 2 15,0 0-25-15,3 2-10 16,-1 1-45-1,7 0-59-15,-3-1 32 16</inkml:trace>
  <inkml:trace contextRef="#ctx0" brushRef="#br0" timeOffset="216936.8783">14138 12155 208 0,'-3'11'79'0,"3"-1"-61"0,9 19-3 15,-7-13-6-15,4 5 12 16,0 3 9-16,0 3-7 16,0 2 0-16,-3-6-14 15,0-1-1-15,0-4-1 0,-3-2-1 16,0-5 1-16,0-3-2 16,-3-3 2-16,0-5-9 15,-3-3 0-15,0-5-5 16,0-2 2-16,0-6 3 15,3-5 1-15,1-6-6 16,4-2 0-16,4-3-2 0,3 6 1 16,3 2 5-16,3 6 1 15,0 4 4 1,3 6 1-16,0 6 5 16,0 4 3-16,-4 6-2 0,-2 3 2 15,-3 2 0-15,-6 3 1 16,-3 0-2-16,-3 0 1 15,-6-3-8-15,-3-2-4 16,-2-4-20-16,-1 1-7 16,0-8-25-16,-3-5-11 15,3 0-48 1</inkml:trace>
  <inkml:trace contextRef="#ctx0" brushRef="#br0" timeOffset="217334.0167">14331 11975 228 0,'3'3'85'0,"-3"-1"-66"0,3 6-8 15,0 0-6-15,0 5 8 16,0 6 8-16,0 5 7 16,-3 8 6-16,0 2-19 15,0 3 1-15,0-3-2 0,0-2-7 16,-3-5-2-16,3-4-3 15,0-7 1-15,0-3-2 16,0-2 2-16,0-8-11 0,0-3-4 16,3-11-8-16,0-2 0 15,3-6 2-15,3 1 1 16,3-1 5-16,0 6 3 16,2 5 9-16,1 6 7 15,-3 4 6-15,0 6 2 16,0 5-4-16,-3 3 1 15,-3 3-5-15,0-1-2 16,0 3-7-16,-3-7-1 16,0-1-30-1,0-3-11-15,0-4-52 16,6-4-43-16,3-7 53 16</inkml:trace>
  <inkml:trace contextRef="#ctx0" brushRef="#br0" timeOffset="217687.379">14676 12171 236 0,'-12'-11'90'0,"6"9"-70"0,0 2 6 16,1 2-1-16,-4 1-10 15,-3 5 0-15,0 5-7 16,-3 3 0-16,0 5-5 16,3 0 0-16,3 3 3 0,3 0-5 15,3 0-1-15,6-6 0 16,3-2 0-16,3-5 2 15,6-6 3-15,0-5-2 16,0-5 0-16,0-6-1 16,0-2-2-16,-4-6 3 15,1-2 0-15,-3 3-1 16,-3 4-2-16,0 4 12 0,-3 2 4 16,-3 5-8-16,0 6-4 15,0 5-6-15,0 5 1 16,0 0-1-16,0 3-2 15,3 3 0-15,0-3 3 16,0-3-16-16,0-3-3 16,0-2-25-16,0-2-9 15,3-6-62 1</inkml:trace>
  <inkml:trace contextRef="#ctx0" brushRef="#br0" timeOffset="218033.4642">14792 12226 204 0,'3'14'77'0,"0"-1"-60"0,3 5 10 16,-3-7 4-16,0 2-2 15,-3 3 5-15,0-3-9 16,0 1-6-16,0-4-10 16,0-2-4-16,0-3-1 0,0-5 0 15,3-2-2 1,0-4-2-16,3-4-4 15,0-6 0-15,6-3-7 16,0-2-1-16,6 5 7 0,-3 6 2 16,0 2 5-16,-1 8 3 15,1 5 7 1,0 6 4-16,-3 2-2 0,-3 0 0 16,-3 6-6-1,-3-6 0-15,-3 0-5 0,0-2-2 16,0-1-27-16,0-2-12 15,0-8-50-15,9 0-18 16,0-8 2 0</inkml:trace>
  <inkml:trace contextRef="#ctx0" brushRef="#br0" timeOffset="218537.4076">15099 12258 228 0,'0'8'85'0,"3"-3"-66"0,3 6-1 0,-3-6-3 16,3 3 0-16,3 0 3 16,3 0-3-16,0-3-1 15,-1 1-8 1,4-6 3-16,0-3 3 0,-3-2-6 16,0-6-1-16,0 1-10 15,-3-4-2-15,-3-2-3 0,-3 1-1 16,-6-1-1-16,-3 0 2 15,-6 3 8-15,-3 5 6 16,-3 2-2-16,-3 6-1 16,1 8 0-16,-1 6 1 15,3 4 5-15,6 1 6 16,3 2-3-16,6 0 2 16,6 5-5-16,6-4-2 15,3-4-7-15,6-2-1 16,6-5-21-16,5-9-9 0,4-4-38 15,3-6-15-15,5-6-6 32</inkml:trace>
  <inkml:trace contextRef="#ctx0" brushRef="#br0" timeOffset="218919.0481">15545 12150 296 0,'-8'-14'110'0,"2"12"-86"0,-9 2 2 15,6 0-3-15,-6 5-13 16,-6 6-3-16,-3 5-4 15,0 5-3-15,1 5 1 16,5 1-8-16,3-1 0 0,6 1 5 0,6-1 3 16,6-5 1-16,6-2-2 15,3-6 3-15,6-8 0 16,2-5 1-16,1-8 0 16,0-8-5-16,0-5 1 15,-3-8 2-15,-6 0 1 16,-3-5 3-16,-3-1 1 15,-6-2-3-15,-3 3-3 16,-3 2 0-16,-3 3 1 16,0 5-1-16,3 8 2 15,3 3-2-15,0 8-1 16,3 5-4-16,6 13 0 16,3 13 0-16,6 11-1 15,3 6 4-15,-1 2 0 16,1-3 1-16,0 0 2 15,0-5-1-15,0-2 2 16,-3-11-42-16,6-3-18 0,-1-11-75 16</inkml:trace>
  <inkml:trace contextRef="#ctx0" brushRef="#br0" timeOffset="222556.3016">16233 12152 168 0,'3'-8'63'0,"-6"8"-49"0,-3-2 22 15,3 2 10-15,-3 0-4 16,-3 0 2-16,-3 2-7 16,-6 1 0-16,1 2-21 15,-4 6-7-15,3 2-4 0,0 6-6 16,3 4 1-16,6 4-2 16,6-1-2-16,6 1-2 15,9-1 1-15,6-5-2 16,3-5 0-16,3-5-7 15,2-6-4-15,4-7-15 16,0-6-4-16,0-6-33 16,0-4-13-16,-4-6-2 15</inkml:trace>
  <inkml:trace contextRef="#ctx0" brushRef="#br0" timeOffset="222945.7218">16313 12004 200 0,'-6'0'74'0,"9"3"-58"0,-3 5 7 0,0-3-1 16,3 8-1-16,0 8 2 15,3 11 1-15,0 8 2 0,0 2-14 16,0-2 2-16,-3-3 0 0,0-5-3 16,0-6 1-16,0-5-5 15,0-7-2-15,0-4-5 16,0-13-4-1,0-2-3-15,0-8-1 16,0-6 2 0,0-4 2-16,3 1-1 15,3 4 1-15,0 2 3 0,3 5 0 16,0 6 3-16,2 8-1 16,4 5 2-16,-3 5 2 15,0 3 4-15,-3 2-4 16,-3 1-3-16,-3 2 1 15,3-5 0-15,-3-3-15 16,0-5-4-16,0 0-30 0,-6-8-12 16,6 0-23-1,0-5-45-15,0-3 35 16</inkml:trace>
  <inkml:trace contextRef="#ctx0" brushRef="#br0" timeOffset="223084.6159">16608 12263 244 0,'0'3'90'0,"-3"0"-70"0,9 5 2 0,-3-3-6 15,0 3-5-15,0 2 3 16,0 6-5-16,0-2-3 16,0-1-3-16,3-3-9 0,-3-2-1 0,0-2-39 15,-3-6-17-15,6 2-40 16</inkml:trace>
  <inkml:trace contextRef="#ctx0" brushRef="#br0" timeOffset="223380.5911">16581 12070 260 0,'-12'-10'99'0,"12"7"-77"0,0 0-9 15,0 3-7-15,0 0-8 16,6 0 0-16,0 0-22 16,0 0-10-16,3-2-22 15,0-1-10-15,0 0 9 0,0 1 7 16,0 2 52-1,-3 0 24-15,0 2 27 16,0 4 10-16,-3 7-18 0,0 6-7 16,0 7-11-1,0 6-5-15,0 2-12 16,0-2-2-16,0 0-1 0,0-3-6 16,0-3 0-16,0-2-21 0,2-5-7 15,1-6-76 1,3-3-40-16,3-4 72 15</inkml:trace>
  <inkml:trace contextRef="#ctx0" brushRef="#br0" timeOffset="223784.8339">16861 12200 220 0,'-3'-5'82'0,"0"5"-64"0,3 0 11 15,0 2 2-15,-3 4-15 16,-3 2-3-16,0 2-8 15,-3 6-4-15,0 5 0 16,3 0-4-16,3-2 2 0,1 2 1 16,2-5 0-16,5-3 2 15,1-2 1 1,3-6-6-16,0-8-2 0,3-5 2 16,-3-5 3-16,0-8-1 15,0-8 0-15,-3 0-1 16,0-6 0-16,-3 1 4 15,-3 0 3-15,-3-1-4 16,0 6-1-16,0 3 9 16,0 4 3-16,0 9 8 0,3 5 2 15,0 8-11-15,3 8-7 16,3 16 2-16,0 13 3 16,3 8-3-16,0 0 2 15,0-5-3-15,3-3 0 16,-1-5-8-16,1-3 0 15,0-11-43-15,0-5-17 16,6-7-67 0</inkml:trace>
  <inkml:trace contextRef="#ctx0" brushRef="#br0" timeOffset="225450.8709">17058 12184 168 0,'3'13'66'0,"2"6"-52"0,7 13 19 0,-9-14 6 16,0 3-2-16,0 6 0 16,0-6-7-16,-3-3-2 15,3-2-15-15,0-2-1 0,0-7-1 16,-3-1 0-16,0-6 1 16,0-3-6-16,0-2-2 15,0-6 0-15,-3-2 0 16,3-3-5-16,0-2-1 15,0-4 1-15,3 1 0 16,3 3 1-16,3 2 0 0,0 0-7 16,3 3-3-16,0 0-23 15,3 2-9-15,3 0-20 16,-1 3-6 0</inkml:trace>
  <inkml:trace contextRef="#ctx0" brushRef="#br0" timeOffset="225787.8919">17293 12221 244 0,'-3'27'90'0,"9"-14"-70"0,3 3 8 16,-3-8 0-16,0 0-8 0,2-1-2 15,4 1-4-15,0-5 1 16,0-3-8-16,0-3-2 16,0-5 1-16,0-2-3 0,0-3-2 15,0-1-7-15,-6-1-4 16,-3-1 1-16,-3 0 0 15,-6 0 1-15,-3 3 2 16,0 5 4-16,-6 5 1 16,-3 8 1-16,0 9 0 15,0 7 0-15,3 3 0 16,4 2 8-16,5-2 5 16,3 0-2-16,6-3-1 15,6-5-9-15,5-3 0 0,1-2-14 16,3-9-5-16,6-4-28 15,0-6-12 1,0-6-56 0</inkml:trace>
  <inkml:trace contextRef="#ctx0" brushRef="#br0" timeOffset="226050.9769">17552 12224 212 0,'-6'24'79'0,"3"-3"-61"0,3 3 12 16,0-14 2-16,0 6-2 15,0-3 2-15,0-5-9 16,0-3-3-16,0-2-12 16,-3 0-5-16,3-6 0 0,3-2-4 0,0-6-2 15,3-5-1-15,0-5 3 16,6 3-2 0,2-1 1-16,1 6-3 0,0 8 1 15,3 10 11-15,0 8 4 16,0 6 0-1,-3 2-1-15,0 0-9 16,-4-2 0-16,1-4-21 0,0-1-9 16,0-4-104-1</inkml:trace>
  <inkml:trace contextRef="#ctx0" brushRef="#br0" timeOffset="226981.3423">18150 12242 184 0,'-3'0'71'0,"6"3"-55"0,0 2-7 16,0 1-5-16,0 7 11 16,3 5 10-16,0 11 7 15,0 3 5-15,-3 3-20 16,-3 2 2-16,0-3 1 0,0-2-5 16,3-6 0-16,-3-5-7 0,0-5 0 15,3-5 4 1,-3-6 2-16,0-8-1 0,0-5 2 15,-3-5-8-15,0-3-4 16,-3-7-2-16,3-7 1 16,0-1-6-1,3-9 1-15,6-2-6 0,6 2 1 16,3 3 2 0,2 11 1-16,1 7 0 0,3 11 4 15,-3 11-5-15,0 7 0 16,-3 6 9-16,-6 3 7 15,-6 2 2-15,-3 5 3 16,-6-5-2-16,-3-2 0 16,-3-3-7-16,-3-3-4 0,0-5-15 15,0-3-6-15,3-5-21 16,3-2-10-16,3-6-26 16,6-5-10-16,6-6-18 15</inkml:trace>
  <inkml:trace contextRef="#ctx0" brushRef="#br0" timeOffset="227494.0152">18424 12232 244 0,'15'13'93'0,"-9"3"-72"0,3 8 7 15,-6-14 0-15,2 6-4 16,-2 0 1-16,-3 0-3 16,0 0 1-16,0-3-13 0,0-5-1 15,0 0 1-15,0-3-2 0,0-2 1 16,0-3-3-1,0-6-1-15,0-1-6 16,0-7 1-16,3-2-5 0,0-2 1 16,3-1-3-16,3-2 0 15,3 3-7-15,0-1-4 16,3 3-19-16,0 0-9 16,3 6 3-16,0-1 2 15,-4 3-3-15,1 3-1 16,-3 0 17-16,-3 2 9 15,0 0 25-15,-3 3 13 16,-3 6 22-16,-3 2 9 16,0 5-15-16,-3 5-8 15,3 4-1-15,0 1 0 16,3-1-5-16,3 1-2 16,3-4-7-16,3-3-2 15,0-3-2-15,3-2 2 16,0-6-1-16,-1-5 0 0,1-5-3 15,-3-6 1-15,-3-2-4 16,0-3-2-16,-6-3-5 16,-3-4-2-16,-6-1-6 15,-3 3 0-15,-3-1-3 16,-3 7 0-16,0 1-12 16,1 6-3-16,2 3-19 15,3 2-9-15,3 3-46 16</inkml:trace>
  <inkml:trace contextRef="#ctx0" brushRef="#br0" timeOffset="227719.8332">18903 12139 260 0,'0'3'96'0,"0"-3"-75"0,-6 2 6 0,3 1-4 15,-3 2-13-15,-3 6-3 16,0 2-2-16,-3 6 1 15,3 2-3-15,1 3 3 0,5 2 0 16,6-2-7-16,2 2-1 0,7-7-7 16,3-3 1-1,0-6-18-15,3-4-8 0,3-9-35 16,0-2-14-16,2-3-5 16</inkml:trace>
  <inkml:trace contextRef="#ctx0" brushRef="#br0" timeOffset="228085.6198">19007 12213 212 0,'-12'8'79'0,"12"-3"-61"0,3 6 6 15,0-3-2-15,3 0-1 16,3 2 4-16,3-2-2 16,0 0-2-16,3-2-11 15,3-1-4-15,3-5 0 0,-1-3-1 0,1-5 0 16,-3-2-3-16,-3-1-2 15,-3-2-2-15,-3 0-1 16,-6-1-1-16,-6 1 3 16,-3 3-2-16,-6-1 1 15,-3 6 2-15,-6 5 0 16,0 5-3-16,1 6 2 16,2 5-1-16,3 2 0 15,3 3 2-15,6 0 0 16,3 1 2-16,6 1 1 15,6-4-6-15,3-3 0 16,3-6-17-16,5-2-6 16,7-5-12-16,3-8-3 15,6-6-14-15,-1-2-5 16,1-6-14-16</inkml:trace>
  <inkml:trace contextRef="#ctx0" brushRef="#br0" timeOffset="228320.1972">19418 12168 232 0,'-9'-13'88'15,"0"8"-69"-15,-6 2 13 0,9 3 2 0,-6 0-14 16,-3 3-1-16,-2 2-11 16,2 3-5-16,0 2-2 15,6 1-1-15,3 5 0 0,3 2 0 16,6 1 2-16,3 0 3 16,3-1 4-16,-3 1-2 15,-3 2 1-15,0-5-3 0,-3-1 0 16,-3-1-1-16,-3-4 2 15,-3-4-8 1,0-1-3-16,0-5-28 0,0 0-14 16,0-3-52-1,3-2-51-15,6-6 51 16</inkml:trace>
  <inkml:trace contextRef="#ctx0" brushRef="#br0" timeOffset="228578.5732">19451 12166 340 0,'-9'0'126'0,"6"2"-98"0,0 3-8 0,3 1-10 16,0-1-13-16,-3 6 0 0,0 2 2 15,3 3 2-15,3 2 0 16,0 6 4-16,3-3 1 0,-3 3-2 16,0-5-1-16,0-1 1 15,-3-2 0-15,-3 0-2 16,-3-6-2-16,0-2 1 15,-3 0-1-15,0-5-16 16,0-3-4-16,0-3-25 16,0-5-9-16,3-2-67 15,6-3-35 1,6-3 74-16</inkml:trace>
  <inkml:trace contextRef="#ctx0" brushRef="#br0" timeOffset="228872.2846">19576 12256 252 0,'18'10'93'0,"-12"-5"-72"0,8-2-2 0,-5 0-6 16,3-3-9-16,0 0-1 16,0-3 1-16,0-2 0 15,0-1-2-15,0-1-2 0,-3-1 3 16,-3-3-11-16,-3 0-2 16,-6 1 0-16,-3-1 1 15,-6 1 1-15,-3 2 0 16,-6 2 2-16,0 6 4 15,0 6 3-15,4 4 2 16,-1 6 14-16,6 3 6 16,3 2 2-16,3 3 2 15,6-3-6-15,6 3-3 16,3-3-10-16,3-3-3 16,9-2-12-16,-1-3-5 15,7-7-36-15,6-6-16 16,3-6-55-16</inkml:trace>
  <inkml:trace contextRef="#ctx0" brushRef="#br0" timeOffset="229099.7716">19989 12115 356 0,'-14'-10'132'0,"2"10"-103"0,-6 0 5 16,9 2-5-16,-3 4-22 15,0 2-5-15,0 2-5 16,0 3 2-16,3 9 0 15,3 1-2-15,3 6 0 0,3 1-1 0,0-1 0 16,0 2 0 0,-3-4 3-16,0-3 0 0,-2-3 3 15,-7-3-6 1,-6-2 1-16,-6-3-54 16,-9 1-22-16,-3-4-59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30T23:00:47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13584 12785 148 0,'-15'23'55'0,"6"-9"-43"0,-9 17 10 0,9-15 1 15,-3 6 2-15,0-1 2 16,1 0-8-16,2-3-1 15,0-2-11-15,3-5-4 0,3-3 0 16,0-3 7-16,3-5 3 16,6-8-4-16,3-2-3 15,3-4-6-15,0-4 0 0,2-3 0 16,4-6 0-16,0 1 0 16,0-3 0-16,-3-1 0 15,0 7 2-15,-3 7 8 16,0 3 3-16,-1 10-6 15,1 8-4-15,0 11 6 16,0 3 6-16,-3-1-7 16,0 3-4-16,3-2-3 15,0-1-1-15,-3 1-9 16,3-1-2-16,0-4-36 16,-3-1-14-16,-1-3-51 15</inkml:trace>
  <inkml:trace contextRef="#ctx0" brushRef="#br0" timeOffset="595.3445">13572 12906 160 0,'-6'3'63'0,"6"0"-49"0,-3 7 3 0,3 1-1 0,-3 7-1 16,0 11 3-16,0 14 1 15,3 7 3-15,0 3-12 16,-3 0-3-16,0 8-1 0,0 10-1 16,0 6 0-16,-3 0 1 15,0-6 1-15,0-2 1 16,0 2 0-16,0 14-4 15,1-3-1-15,-1 0-1 16,0-5-2-16,-3-1 1 16,3 9-1-16,0 0 2 15,0-6 1-15,0-2-1 0,3-8-2 16,0-6 3-16,0 3 2 16,3-5-2-16,0-3 0 15,3-7 1-15,6-4 0 16,6-7 2-16,9-6 1 15,8-7-1-15,13-6-1 16,6-2 1-16,2-6 1 16,1-3-6-16,2 1 0 15,-2-6-23-15,-4-2-10 16,-2-3-94 0</inkml:trace>
  <inkml:trace contextRef="#ctx0" brushRef="#br0" timeOffset="15729.8172">14373 14920 228 0,'-3'0'88'0,"3"3"-69"0,-6-6 2 0,3 3-5 15,-3 0 2-15,-3 0 6 16,-6 3-2-16,0 2 1 15,-6 5-12-15,-3 6-9 0,1 5-2 16,2 6-2-16,3 2-2 16,3 3 3-16,9-6 0 15,6 1 1-15,6-6 2 16,6-3 1-16,6-4 3 16,6-6-1-16,-1-8 0 15,1-8-1-15,0-11 0 16,-3-5-5-16,-3-5-1 15,-6-3-2-15,-3-5 0 16,-3 0-4-16,-3-2 0 16,-6-1-1-16,-3 3 3 15,0 5 2-15,-3 6-1 0,0 2 15 16,0 5 5-16,3 6-5 16,0 3-1-1,3 10-5 1,3 10-3-16,3 9 2 15,3 7 0-15,0 6 3 16,0 5-1-16,3 0 0 0,0 0-8 16,3-5 0-16,0-6-12 15,-1-5-3-15,1-7-37 16,3-4-15-16,0-10-45 16</inkml:trace>
  <inkml:trace contextRef="#ctx0" brushRef="#br0" timeOffset="16024.4369">14560 14904 236 0,'-12'0'90'0,"9"5"-70"0,-3 3-1 0,3 3-6 16,-3 2 4-16,1 6 6 16,-1 2 3-16,3 5 4 15,0-2-16-15,6 0-6 0,3 0-3 16,5-3-1-16,4-5 2 15,3-6-3-15,3-4-2 16,0-6-3-16,0-8 1 16,-3-3 1-16,-7-5 2 15,-2-2-1-15,-9-6 2 16,-3 3-4-16,-6-1 0 0,-5 1-12 16,-1 5-5-16,0 3-17 15,0 5-7-15,3 6-22 16,3-1-8-16,3 0-21 15</inkml:trace>
  <inkml:trace contextRef="#ctx0" brushRef="#br0" timeOffset="16348.5799">14685 14949 208 0,'3'18'79'0,"-3"-4"-61"0,3 12 4 0,0-10-4 15,0 3-5 1,3 2 0-16,0-3-3 15,3-2-1-15,3-3-5 16,0-2 2-16,0-6 0 0,0-5-9 16,0-5-5-16,-4-6-1 15,1-2 0-15,0-5 3 0,-3-1 4 16,0-5 3-16,-3 6 2 16,0 2 5-16,0 5 3 15,-3 6 2-15,0 5 5 16,3 8-10-16,0 5-2 15,0 6-4-15,3 2-2 16,0 0 1-16,0-2-1 0,3-6-20 16,3-3-7-16,-3-4-24 15,0-1-10-15</inkml:trace>
  <inkml:trace contextRef="#ctx0" brushRef="#br0" timeOffset="16715.114">14917 14796 180 0,'-6'5'68'0,"6"0"-52"0,0 11 6 15,0-5-1-15,0 7 13 16,3 6 8-16,0 5-8 16,0 3-3-16,0 2-18 15,-3-2-3-15,3-6 0 0,0-4-8 16,-3-1-1-16,0-8-1 15,3-3 2-15,-3-4-6 0,0-6-1 16,3-8-5 0,0-3 1-16,3-2-11 0,0-5-2 15,3 4 5-15,3 1 3 16,3 2 8-16,3 6 3 16,0 5 14-16,-1 8 5 15,1 3 9-15,-6 5 5 16,-3 2-3-1,-6-2 1-15,-6 0-12 0,-3-3-4 16,-6-2-7-16,-3-3-4 16,-2-3-14-16,-1-5-6 15,-3-3-19-15,0-5-6 16,3 0-28-16,6-8-9 0</inkml:trace>
  <inkml:trace contextRef="#ctx0" brushRef="#br0" timeOffset="16944.3831">15126 14703 288 0,'3'0'110'0,"-3"3"-86"0,6 12 0 16,-3-1-6-16,0 9 4 16,0 12 6-16,-3 5-8 15,0 2-2 1,0 3-10-16,0-3-3 0,3-2-1 0,0-6-9 15,0-5-4-15,3-5-33 16,-1-5-12-16,1-9-19 0,3-4-5 16,3-12-26-1</inkml:trace>
  <inkml:trace contextRef="#ctx0" brushRef="#br0" timeOffset="17276.4482">15272 15015 256 0,'9'16'96'0,"-1"-13"-75"0,4 13 3 0,-3-11-4 0,0 3-5 16,3-3 4 0,0-2-5-16,3-1 0 0,0-4-8 15,-3-6-8-15,0-5-2 0,-3-1-5 16,-3 1 1-16,-6-3-5 16,-3 0-2-16,-6 0 2 15,-3 3 0 1,-6 3 8-16,-3 7 2 0,0 8 11 15,0 6 7 1,1 5 6-16,2 8 2 16,6 2 1-16,6 3 2 0,6-2-8 15,6-4-3-15,6 1-8 16,6-5-3-16,2-6-7 16,7-2-2-16,0-6-27 15,3-5-9-15,-1-3-43 16,1-7-16-16,-3-4-8 15</inkml:trace>
  <inkml:trace contextRef="#ctx0" brushRef="#br0" timeOffset="17468.6559">15575 15034 316 0,'6'2'121'0,"6"6"-95"0,12-5 3 0,-9-3-8 16,3 0-14-16,2 0-4 15,1 0-24-15,-3-3-11 16,3 1-105-16,0-9-47 0</inkml:trace>
  <inkml:trace contextRef="#ctx0" brushRef="#br0" timeOffset="18095.7461">16197 14825 176 0,'-3'-22'68'0,"0"12"-52"0,-3-6 12 0,3 8 5 0,-3 0 3 15,-2 0 3-15,-4 0 1 16,-3 3 0-16,0 2-22 16,-3 3-6-16,0 11-4 0,3 7-9 15,0 14-4-15,4 10 3 0,2 3 0 16,3 0 4-16,3-2 1 15,3-4-1-15,0-1 1 16,3-7-11 0,0-4-2-16,-3-9-26 0,0-2-11 15,-3-3-29-15,0-5-10 16,-3-5-5 0</inkml:trace>
  <inkml:trace contextRef="#ctx0" brushRef="#br0" timeOffset="18758.7444">15882 15005 304 0,'-3'-8'112'0,"9"2"-87"0,9 1-9 0,-3 0-9 16,2-1-7-16,7 1 2 16,6 0-3-16,3 0 0 0,3 2 1 15,-4 3-33-15,1 0-15 0,-3 3-3 16,-3-1 3-16,-6 3 18 15,-4 1 10-15,-2-1 26 16,-6 0 11-16,-3 6 9 16,-6 2 7-16,0 6-5 15,-3 2-2-15,0 3-3 16,3-6-3-16,6 1 1 16,3-1-1-16,3-5-7 15,0-2-3-15,3-3-1 16,3-5 1-16,0-3-1 15,-3-6 0-15,0-2-1 16,-3-2 0-16,-3-1-7 16,-3-2 0-16,-6-3-8 15,-3 0 0-15,0-2-15 0,-3-1-3 16,0 6-16-16,3 2-4 16,3 3-18-16,0 3-8 15,9 0-58 1,3 2 72-1,3 1 74-15,0 2 44 16,3 2 5-16,-1 4-2 16,1 4-19-16,0 3-7 15,-3 3-11-15,-3 3-3 16,-3-3-13-16,0-3 9 0,-6-3 3 16,0 1 0-16,0-3-2 15,-3-3-7-15,0-5-4 0,3-2-1 16,0-6-1-1,3-6-7-15,3-4 0 16,3-3-1-16,6-3 0 16,3 3-3-16,2 2 0 15,-2 6-3-15,0 2-1 0,0 6-23 16,-3 5-8-16,0 3-4 16,-3-1-3-16,-3 1-16 15,0-3-7-15,2-5-16 16</inkml:trace>
  <inkml:trace contextRef="#ctx0" brushRef="#br0" timeOffset="18972.5476">16617 14745 252 0,'3'-8'93'0,"0"11"-72"0,0 5 7 0,0 0 0 15,-3 8-4-15,0 13 3 16,0 8-9-1,3 5 0-15,-3 3-11 16,0 0-4-16,3-5 0 0,-3-3-7 0,0-5 1 16,3-9-30-16,-3-4-11 15,0-3-28-15,3-6-12 16,3-7-15 0</inkml:trace>
  <inkml:trace contextRef="#ctx0" brushRef="#br0" timeOffset="19207.1">16834 14917 248 0,'-3'6'93'0,"0"-4"-72"0,0 1-13 15,0 2-11-15,-6 0 5 16,-2 3 8-16,-4 3 19 16,-6-1 9-16,0 6-19 15,3 0-4-15,3-3-3 0,3 3-7 16,3-2-3-1,6-1 1-15,6 3 2 0,9-3-4 16,6 0-1-16,9-2-22 16,6-3-8-16,2 0-73 15,4 0-63 1,3-6 57-16</inkml:trace>
  <inkml:trace contextRef="#ctx0" brushRef="#br0" timeOffset="19674.0846">17376 14716 268 0,'-9'8'101'0,"12"3"-78"0,0 18-5 0,-3-11-7 16,0 17-1-16,0 7 6 16,-3 6 1-16,3-1-1 15,-3-4-8-15,3-4-3 16,0-2-1-16,0-8-24 15,0-5-12-15,0-8-45 0,0-5-18 16,-6-9-6 0</inkml:trace>
  <inkml:trace contextRef="#ctx0" brushRef="#br0" timeOffset="19859.1047">17209 14936 324 0,'-6'-3'121'0,"12"6"-95"0,3-3-8 16,3 2-13-16,0-2-6 16,3 0 0-16,3 0-4 15,6 0 1-15,-1 3 2 16,7-3-39-16,-3 0-17 0,0-5-63 31</inkml:trace>
  <inkml:trace contextRef="#ctx0" brushRef="#br0" timeOffset="20140.8546">17480 14965 252 0,'-6'13'96'0,"15"-2"-75"0,-6 15-8 16,3-7-9-16,-3 2 6 16,3 3 5-16,-3-6 8 0,0-2 6 15,0-3-16-15,-3-2 0 16,0-3-2-16,0-3-4 0,0-2-2 15,0-3 2-15,0-6 0 32,0-4-3-32,3-6-1 0,0-5 1 0,3 0 2 15,3-3-3-15,0 5-2 16,0 3 0-16,0 3-1 16,0 3-25-16,-1 2-8 15,4 2-18-15,-3 4-7 16,3 2-3-16,-3 0-1 0</inkml:trace>
  <inkml:trace contextRef="#ctx0" brushRef="#br0" timeOffset="20259.1706">17665 14997 272 0,'-3'8'101'0,"6"5"-78"0,-3 3 2 16,3-6-3-16,-3 6-14 16,0-3-4-16,0 1-14 15,0-4-6-15,0 1 8 16,3-3-47-16,0-3-20 0</inkml:trace>
  <inkml:trace contextRef="#ctx0" brushRef="#br0" timeOffset="20425.4358">17671 14883 280 0,'-6'-5'107'0,"9"2"-83"0,0 3-27 0,3 3-16 16,0-1-14-16,3 3-2 15,-1 3-34-15,7 0-15 16,0 0 15-16,6-5 10 16</inkml:trace>
  <inkml:trace contextRef="#ctx0" brushRef="#br0" timeOffset="20607.8638">17867 14944 256 0,'-12'2'96'0,"3"4"-75"0,-9 2-1 0,10-3-4 16,-4 5-8-16,0 4 1 0,0 2 1 15,3-1 4-15,6 1-8 16,6 0-3-16,3 3 0 0,6-9-9 16,6 1-3-16,2-3-9 15,4-3-1-15,0-8-23 16,3-5-8-16,0-10-51 16</inkml:trace>
  <inkml:trace contextRef="#ctx0" brushRef="#br0" timeOffset="20829.4837">17962 14676 252 0,'0'3'93'0,"6"8"-72"0,0 12 3 16,-3-7-5-16,0 11 1 15,3 10 4-15,0 10-3 0,-3 1-3 16,0 2-10-16,-3-2-3 0,3-8-1 15,-3-3-5-15,3-8-1 16,0-5-37-16,3-6-16 16,-6-7-45-1,6-6-46-15,3-8 50 16</inkml:trace>
  <inkml:trace contextRef="#ctx0" brushRef="#br0" timeOffset="21073.3284">18186 14891 260 0,'-12'0'99'0,"6"2"-77"0,-12 9 0 0,9-6-5 0,-6 3 3 16,-3 5 7-16,0-2-8 16,1 2-1-16,2 0-10 15,3 1-5-15,3 4-2 0,3 1-4 16,6-3 0-16,6 0 6 15,9 2 3-15,6-5-8 16,5 0 0-16,4-2-35 16,3 0-13-16,-3-6-81 15</inkml:trace>
  <inkml:trace contextRef="#ctx0" brushRef="#br0" timeOffset="30093.1258">18647 14743 20 0,'6'-3'11'0,"-6"-2"-9"0,3 5-9 0,-3 0-5 0</inkml:trace>
  <inkml:trace contextRef="#ctx0" brushRef="#br0" timeOffset="30396.4442">18677 14721 80 0,'0'-5'33'0,"0"2"-26"0,0-2 5 16,0 3 2-16,0-1 3 16,3 0 4-16,-3-2 2 15,3 0 1 1,-3-1 4-16,3 1 5 0,0 0-5 16,0 2 0-16,0 1-15 15,0-1 1-15,-3 3 2 0,3 5 1 16,0 8 1-16,-3 9 2 15,0 12 0-15,-3 8-5 16,0 6-1-16,0-3-6 16,0-5 0-16,0-3-5 0,3-8 0 15,0-3 1-15,0-5 0 16,0-5-9-16,3 0-2 16,-3-5-25-16,0-3-9 15,0-3-28-15,0-5-11 16</inkml:trace>
  <inkml:trace contextRef="#ctx0" brushRef="#br0" timeOffset="30856.1393">18858 14936 220 0,'-3'2'85'0,"9"4"-66"0,-6-6-3 15,3 2-5 1,0 4 12-16,0-1 9 0,3 0-5 16,0 3-1-16,0 0-15 15,3 0-4-15,3 0-3 0,0 0-2 16,0-3 1-16,3-2 0 16,0-3 1-16,-4 0-2 15,1-3 1-15,0-2 0 16,-3-3 1-16,-3-3-11 0,-3 1-5 15,-3-3-3-15,-3-1-1 16,-3 4 6 0,-3-1 4-16,-3 3 4 15,0 6 1-15,-2-1 3 16,-1 6 3-16,0 2-2 16,0 5 0-16,0 4 1 15,0 2 2-15,3-1-1 0,3 7 2 16,3-1-4-16,6 3-2 15,6-1 0-15,3-1-1 16,6-7 0-16,3-1 2 16,6-4-6-16,3-4 1 15,2-6-21-15,1-6-7 16,0-10-33-16,-3-5-11 16,2-5-21-1</inkml:trace>
  <inkml:trace contextRef="#ctx0" brushRef="#br0" timeOffset="31075.7087">19135 14679 236 0,'-3'0'88'0,"6"11"-69"0,3 7 8 16,-3-2-1-16,3 11 1 16,0 10 6-16,0 5-12 15,-3 3-4-15,3 0-10 16,-3-3-5-16,3-5 1 0,-3-5-9 15,0-3-1-15,0-8-31 16,0-5-15-16,-3-3-59 16,0-7-37-16,-3-9 65 15</inkml:trace>
  <inkml:trace contextRef="#ctx0" brushRef="#br0" timeOffset="31259.0418">19040 14899 304 0,'-6'0'115'0,"9"0"-89"0,3 0-8 0,0 0-7 16,3-3-6-16,3 0 4 15,9-2 0-15,2 0 2 16,4 0-6-16,0-1-3 0,0 1-1 16,2 2-43-16,1 1-17 15,0-1-71 1</inkml:trace>
  <inkml:trace contextRef="#ctx0" brushRef="#br0" timeOffset="32151.3777">19442 14938 120 0,'3'-2'46'0,"0"-1"-35"0,0 3 1 16,-3 0-3-16,0 0-5 0,0 0-1 15,0 0-1-15,0 0-2 16,0 0 1 0,6 0 5-16,-3 0 4 0,0 0 1 0,3 0 1 15,-3 0 7-15,3 0 5 16,-4-3 4-16,1 3 3 15,0-2-1-15,-3 2-1 16,0 0 1 0,-3 0 1-16,-2 0-5 15,-4 2-2-15,-3 4-4 0,0-1-3 16,0 3-12-16,0 0-2 16,0 0-3-16,3 0 0 15,3 2-5-15,3 1 1 16,3 0-3-16,3 2 2 15,6 0 3-15,3 0 1 16,0 3-2-16,0-3 0 0,-3 1 4 16,-3-4 1-16,-3 1 11 15,-6-3 6-15,-3-3-8 16,-3 0-3-16,-3 1-16 16,-3-4-5-16,-3 1-29 15,0-1-11-15,0-2-87 16,4 3-40-1,-1 0 88-15</inkml:trace>
  <inkml:trace contextRef="#ctx0" brushRef="#br0" timeOffset="40842.7387">19945 14923 172 0,'0'-3'66'0,"0"8"-52"0,0-2 12 0,0 2 1 0,0 6 0 15,0 7 3-15,-3 9-5 16,0 7-1-16,0 8-13 16,0 3-4-16,0 0-1 0,0 0-1 15,3-5 0-15,0-3-6 16,0-10 1-16,0-4 4 15,0-7 2-15,0-3 0 16,0-7 5 0,0-6 1-16,0-6-4 15,-3-4-3-15,0-6-5 16,0-5 0-16,0-3 0 16,0-2 2-16,0-4-3 15,3-1 0-15,0-4 1 16,0 1 2-16,6-1-3 15,0-4-2-15,3 4-3 16,0 1 1-16,3 2 3 0,3 6 1 16,3 7-2-1,-1 9 2-15,1 7 1 0,0 8 0 16,0 9 4 0,-3 1 5-16,0 7-5 15,-6-1 0-15,-6 0 2 0,-6 0 3 16,0 0 0-16,-3-5 0 15,-3 3-5-15,-3-9-3 16,0-2-18-16,0-5-6 16,0-3-18-16,0-3-4 15,3-2-9-15,3-3-4 16,6 0-39-16</inkml:trace>
  <inkml:trace contextRef="#ctx0" brushRef="#br0" timeOffset="41247.434">20245 14912 200 0,'3'-5'77'0,"-3"2"-60"0,-3 3 10 15,3 0 4-15,-5 0-8 16,-4 3 1-16,0 2-4 16,-3 3-1-16,-3 5-10 15,0 3-3-15,3 5-2 0,0 3-2 16,6-3 1-16,3 0-2 15,6-2-1-15,3-1-2 0,3-7-1 16,6-6 2-16,0-5 2 16,3-8-5-16,-3-2 1 15,-1-6 1-15,-2 0 1 16,-3 0 1-16,-6 0 0 16,-3 0 8-16,0 3 5 15,0 5 5-15,-3 3 1 16,-3 2-8-16,3 6-4 15,-3 5-7-15,6 2-2 16,3 9-4-16,3-1 1 16,0 1 5-1,3-3 2-15,0 2-14 0,0-4-6 16,3-4-22-16,-3-5-10 16,0-5-22-16,0 0-9 15</inkml:trace>
  <inkml:trace contextRef="#ctx0" brushRef="#br0" timeOffset="41836.8404">20356 14975 212 0,'-3'-2'82'0,"3"7"-64"0,0 0 0 15,3 1-3-15,0 2 2 16,0 2 7-16,0 3 0 16,-1-2 3-16,4 2-15 15,-3-2-5-15,0 2 0 0,0-2-2 16,0-3 0-16,0-3 1 15,0-3 1-15,-3-2 3 16,0-2 1-16,0-3-3 16,0-3 0-16,0-3-3 15,0-5 0-15,0 0-6 16,3 0-1-16,3 3-2 16,0 0 3-16,0 2-7 15,3 1 1-15,0-1-13 0,0 3-4 16,3 0-5-16,0 0 0 15,0 3-4-15,-3 2 1 16,0 1 8-16,-1-1 5 16,1 3 11-16,-3 0 4 15,3 3 19-15,-3 2 7 0,3 0-2 16,0 1-1-16,0-4 0 16,0 4 0-16,-3-6-4 15,3 0-1-15,-3-3-4 16,6 0 1-16,-6-2-4 15,3 0 1-15,-3-3-5 16,-4 0 0 0,-2 0-1-16,-2 0 1 15,-4 3-4-15,-3 2-2 16,-3 3-1-16,0 5 0 0,-3 6 3 16,0 5 0-16,3 2 1 15,3 3 2-15,0-2 1 16,6 2 1-16,3-2-2 15,6-1-2-15,0 1 1 16,6-3-1-16,3-6-14 0,3-2-3 16,0-5-29-16,3-3-12 15,2-11-52 1</inkml:trace>
  <inkml:trace contextRef="#ctx0" brushRef="#br0" timeOffset="42160.6508">20707 14952 212 0,'-9'10'79'0,"9"1"-61"0,-3 10 10 0,3-10 3 16,0 2 1-16,-3 3 3 15,3 0-11-15,0-1-4 16,0-4-11-16,0 0-6 0,0-6-2 16,3 0-4-16,-3-5 2 15,3-5-1-15,3-3-2 0,0-5-4 16,3-8 0-1,3 2-3-15,0 0 0 0,-1 4 6 16,4 4 4-16,-3 6 6 16,3 7 4-16,-3 6 0 15,0 3 2-15,0 5-4 16,-3 0-2-16,0 0-2 16,-3-1 0-16,-3-4-20 15,3 0-8-15,-3-6-27 16,0 0-10-16,0-8-35 15,5-7-25 1,-2-11 54-16</inkml:trace>
  <inkml:trace contextRef="#ctx0" brushRef="#br0" timeOffset="42356.1779">20954 14663 272 0,'0'-5'101'0,"3"8"-78"0,0 5-11 0,0-1-11 16,-3 9 9-16,0 11 10 15,0 12-1-15,0 6 1 16,0 3-11-16,0 2-5 0,0-5-1 16,0-2-2-16,0-9 2 15,0-7-18-15,0-1-4 16,0-8-53-16,3-7-20 16,-3-3-15-1</inkml:trace>
  <inkml:trace contextRef="#ctx0" brushRef="#br0" timeOffset="42558.7303">20823 14814 312 0,'6'-3'118'0,"-6"3"-92"0,24-8 2 15,-12 6-5-15,8 2-6 16,7 0-1-16,3 0-8 15,3 0-5-15,-1 2-2 16,1-2-54-16,0 0-22 0,-3 0-61 16</inkml:trace>
  <inkml:trace contextRef="#ctx0" brushRef="#br0" timeOffset="48213.5382">21508 14690 200 0,'-3'-8'77'0,"8"5"-60"0,-2 8 2 16,0 1-4-16,0 2-4 0,0 10 1 15,3 11 5-15,0 11 3 16,-3 5-10-16,0 0 3 0,-3 0 3 16,3-5-8-16,-3-6-2 15,3-8-2-15,-3-2 2 16,0-3-1-16,0-7 0 16,-3-4 5-16,3-5 4 15,0-5-5-15,0-2-3 16,-3-9-8-16,6-5-1 15,3-5-6-15,6 0-1 16,3 0 5-16,0 2 2 16,6 6-2-16,0 5 1 15,-1 6 0-15,1 7-1 16,-3 3 6-16,0 2 1 16,-6 1 4-16,-3 2 3 15,-6 3 2-15,-6-3 3 0,-3 1-7 16,-6-1-2-1,-3-3-8-15,-3-2 0 16,-3-2-17-16,0-6-4 16,1 0-12-16,2-3-5 15,6-5-20-15,6-8-9 16,12-10-15-16</inkml:trace>
  <inkml:trace contextRef="#ctx0" brushRef="#br0" timeOffset="48392.0294">21784 14711 272 0,'3'-3'104'0,"-3"8"-81"0,3 1-8 0,0-1-9 16,0 8 0-16,-3 11 6 15,0 11-2-15,-3 2 2 16,3 2-7-16,0-4-3 0,0-1 1 16,3-2-7-16,3-3-1 15,0-5-40-15,3-6-18 16,3-7-51-1</inkml:trace>
  <inkml:trace contextRef="#ctx0" brushRef="#br0" timeOffset="48665.2173">21915 15026 252 0,'-6'16'93'0,"6"-6"-72"0,6 11-2 0,0-15-3 16,0 2-3-16,3-3 4 15,6 0 2-15,-3-2 1 16,3-3-11-16,0-3-5 0,0-5-1 0,-4-2 0 16,-2-4 1-16,-6-1 0 15,-3-1 2-15,-6 0-5 16,-2 0-3-16,-1 3-4 16,-3-1-1-16,0 4-16 15,0 2-5-15,3 3-21 16,3 2-9-16,6 3-24 15,6 0-35 1,9-3 40-16</inkml:trace>
  <inkml:trace contextRef="#ctx0" brushRef="#br0" timeOffset="48856.3317">22159 14938 204 0,'-3'3'77'0,"0"0"-60"0,-5 5 4 0,5 0-1 15,-3 2-6 1,-3 6 0-16,0 5 0 0,0 0 2 15,3 3-9-15,3 0-2 0,3-3 1 16,6-2-5-16,3-6-1 16,3-5-5-16,6-3 1 15,2-8-16-15,4-7-6 16,0-9-34-16,-3-2-13 0,-3-5-9 31</inkml:trace>
  <inkml:trace contextRef="#ctx0" brushRef="#br0" timeOffset="49039.1947">22225 14740 208 0,'-9'-5'79'0,"6"5"-61"0,3 5-7 16,0 3-7-16,3 8 11 15,0 10 7-15,3 9 1 16,0 4 0 0,0 4-12-16,0-1-2 0,3-5-2 0,0-3-3 15,-3-2-1-15,-1-5-23 16,4-6-9-16,-3-5-46 15,3-6-58 1,3-4 30-16</inkml:trace>
  <inkml:trace contextRef="#ctx0" brushRef="#br0" timeOffset="49255.4049">22424 14962 228 0,'-24'5'88'0,"13"3"-69"0,-13 6-7 0,15-6-7 15,-6 0 4-15,-3 2 3 16,9 1-1-16,-3-3-1 16,6 0-6-16,3 0-3 15,6 5 2-15,6-3-9 0,9-2-1 16,6 0-18-16,9 0-7 16,5-3-56-1,4-5-36-15,3-5 54 16</inkml:trace>
  <inkml:trace contextRef="#ctx0" brushRef="#br0" timeOffset="49503.4252">22865 14687 228 0,'-18'-21'88'0,"6"21"-69"0,-6-5 11 16,9 5-2-16,-3 2-5 15,-5 4 0-15,5 7-12 16,-6 8-7-16,3 13-2 16,0 14-2-16,6 2 0 0,3 0 0 15,3-2 0-15,3-6 0 0,3-2 0 16,-3-5-25 0,3-4-10-16,-3-10-51 15,3-2-55 1,-3-6 44-16</inkml:trace>
  <inkml:trace contextRef="#ctx0" brushRef="#br0" timeOffset="49850.6862">22603 14975 312 0,'-9'-2'115'0,"12"-1"-89"16,6 0-19-16,0 1-12 15,3-1-4-15,6 1 2 0,-1 2 5 16,-2 0 1-16,6 0 1 15,-3 2-3 1,0 3 0-16,-3 6-3 0,-3 2 1 0,-3 6-2 16,0-1 2-16,-1 1 3 15,1-1 3-15,0-4 0 16,0-1 2 0,3-5 0-16,0-3 1 0,0-5 0 15,6-5 2-15,-6-3-3 16,-3-3 0-16,-3-5 1 15,-9 1 2-15,-3-1 1 16,-3 0 1-16,-3 0-2 16,-6 0-1-16,0 3-14 15,6 2-7-15,0 3-29 0,6 8-95 32</inkml:trace>
  <inkml:trace contextRef="#ctx0" brushRef="#br0" timeOffset="50038.6601">23032 15065 228 0,'11'27'88'0,"-11"-22"-69"0,3-2 15 0,-3-3 1 16,0 0 2-16,0 2 2 15,-3-2-8-15,0-2-4 16,0-4-15-16,-2-1 1 16,5-4 3-16,0 0-17 0,5-2-8 15,4 3-18-15,3-1-9 16,6 0-46-16,6 3-20 15,3-5-13 1</inkml:trace>
  <inkml:trace contextRef="#ctx0" brushRef="#br0" timeOffset="51441.4473">23445 15005 152 0,'-9'-6'57'0,"15"12"-44"0,-6-6 25 0,3 5 8 0,0-3-8 16,0 4-2 0,3 2-3-16,3 5-1 15,0 3-17-15,3 5-2 0,0-5-2 0,-3 0-6 16,6 0-1-16,-9-3 0 15,3-3 2-15,-1-2 3 16,-2-2 2-16,0-4 1 16,0-2 0-16,-3-5 0 15,0-3 2-15,0-3-7 16,-3-2-2-16,0-3-5 0,0-2-1 16,0-1-6-16,0 1 0 15,0 5-10 1,0-1-4-16,3 4-11 0,0 2-3 15,3 5 8-15,3 1 3 16,0 2 12-16,3 5 7 16,3 0 2-16,0 0 1 15,0 1 4-15,5-1 1 16,-2-2 3-16,-6-3 3 16,9-3 7-16,-6-2 4 15,0-6-8-15,-3 1-2 16,-3-4-4-16,-3 1 1 15,-3 0-2-15,-6 0 0 16,-3 2-3-16,-3 3 1 16,-3 5-2-16,0 6-1 0,-6 8-2 15,6 7-1-15,-6 3-1 16,12 3 0-16,0 0 0 16,3 0 3-16,6 0-2 15,9-6-1-15,3-2-4 16,0-3-2-16,3-5-15 15,0-3-6-15,-3-7-22 16,5-3-6-16,-2-3-18 16,-6-6-24-1,3-2 37-15,-9 1 203 32,3-1-70-17,-9 3-19-15,6 10-19 16,0 6-8-16,0 7 3 15,-3 1 2-15,-3-1-15 0,6 1 5 16,-6-1 3-16,0 1-7 0,0-3-3 16,0-3-2-16,0 1-1 15,0-6 7-15,0 0 4 16,3-3-5-16,-3-5-1 16,6-3-5-16,-3-2 0 15,0-3-10-15,6 0 0 16,-3 1-5-16,-1 1 2 15,1 4-19-15,-3-1-7 16,9 1-8-16,-3 2-4 16,0 2 10-16,0 1 8 0,0 2 14 15,3 1 9-15,0 2 6 16,-3 2 5 0,6 4 20-16,-3 4 8 0,-1 3-10 15,1 3-5 1,3 0-11-16,0 0-5 0,-3-3-3 15,-3-2-3-15,6-1-4 16,-3-4 0-16,0-6-22 16,0-3-8-16,5-5-18 15,-2-5-8-15,0-3-11 16,0-5 14-16,-6 5 48 16,3 3 57-16,-6 2 30 15,-3 9-21-15,-6 7-10 16,-9 11-22-1,-9 10-6-15,-6 11-11 0,-2 6 10 0,-1 2 8 16,0 2-16-16,3-2-5 16,3-5-31-16,4-6-10 15,5-7-68 1</inkml:trace>
  <inkml:trace contextRef="#ctx0" brushRef="#br0" timeOffset="61099.0811">14248 15592 104 0,'9'-5'41'0,"-3"-6"-32"0,2 6 11 16,-5 2 2-16,3-2 1 16,-3 0 3-16,0-1 6 15,-3-2 4-15,0 6-19 16,-3-4 10-16,-3 1 4 0,-2 5-1 15,-1 0 2-15,0 0-14 16,0 5-5-16,0 1-17 16,3-4-5-16,3-2 2 0,6 8 3 15,3 0 3 1,6 3 1-16,0-1 0 0,0 4 0 16,-4 1 0-16,-2 1 0 15,-6 0 2-15,-6 0 1 16,-2-3 3-16,-4-2 3 15,-3-3-4-15,0-3-3 16,0-5-4-16,-3-3 1 16,3-2-21-16,3-3-10 15,3 0-15-15,3 0-6 16,3 0-51 0</inkml:trace>
  <inkml:trace contextRef="#ctx0" brushRef="#br0" timeOffset="61484.8287">14376 15417 236 0,'-6'8'90'0,"6"0"-70"0,0 5-7 16,3 1-10-16,-3 7 18 15,0 3 10 1,0 2-7-16,0 1-3 0,0-1-12 15,0 0-6-15,0-2-2 0,0-5-1 16,0-3 2-16,0-6-3 16,0-2 0-16,0-3 1 15,0-5 0-15,0-5-7 16,3-5 0-16,3-6-4 0,0-3 2 16,3 6 7-16,2 2 3 15,1 1 1-15,3 4-2 16,0 6-2-16,0 3 1 15,0 5 5-15,0 3 5 16,-3 2-5-16,-3 0 0 16,-3 0-4-16,-1 1-1 15,-2-4-26-15,0-2-9 16,3-3-22-16,0-5-6 16,0-2-28-1</inkml:trace>
  <inkml:trace contextRef="#ctx0" brushRef="#br0" timeOffset="61756.7345">14623 15608 220 0,'-9'-3'82'0,"9"8"-64"0,-3 1 0 15,3-1-6-15,0 3 3 16,0 0 4-16,3 2-5 16,3 4-3-16,0-1-6 15,3 3-2-15,3-3 3 0,2-2 1 16,4-6 1-16,0-2 0 15,0-6 2-15,-3-2-5 16,-3-3-3-16,-3-3 3 16,-6 1 1-16,-3-1-2 15,-6-2-3-15,-3 2-9 16,-3-2-5-16,0 2-13 0,0 1-4 16,0 2-24-1,3 2-10-15,3 4-30 16</inkml:trace>
  <inkml:trace contextRef="#ctx0" brushRef="#br0" timeOffset="62023.8827">14739 15610 132 0,'18'8'52'0,"-12"0"-41"0,6 3 20 0,-7-6 5 16,1 6-9-16,0-1-1 16,0 1-9-16,-3 0-2 15,0-1-9-15,-3 1 0 0,0-3 4 16,0-3-2-16,0 0 1 15,0-5 3-15,0-2 5 0,0-4-9 16,0-4-2-16,3-4-6 16,3-1-1-1,0-1 1-15,3 2 0 0,0 1 0 16,3 3 0-16,0 2-7 16,6 2-3-1,-3 4-14-15,-1-1-5 16,-2 3-25-16,0 0-8 0,-3 3-20 15</inkml:trace>
  <inkml:trace contextRef="#ctx0" brushRef="#br0" timeOffset="62226.4182">15001 15428 244 0,'0'0'90'0,"3"5"-70"0,0 8 2 0,0-2-6 15,3 5-5-15,0 8 1 16,-3 5-4-16,0 3 0 16,0 2-5-16,-1 0-6 0,1 1-1 15,-3-4-33-15,0-1-16 16</inkml:trace>
  <inkml:trace contextRef="#ctx0" brushRef="#br0" timeOffset="62407.6926">14920 15536 312 0,'-9'0'115'0,"12"3"-89"0,6-3-10 16,-3 0-9-16,6 0-5 16,3-3 3-16,6-2 0 15,3 2 0-15,6 3-3 16,2 0-37-16,4-2-14 0,6-9-76 15</inkml:trace>
  <inkml:trace contextRef="#ctx0" brushRef="#br0" timeOffset="63088.8107">15426 15671 204 0,'0'29'77'0,"3"-2"-60"0,0 28 8 16,0-31 0-16,0 3-4 15,0 2-1-15,0-3-2 16,0-5-1-16,0-2-9 16,0-6-3-16,0-5-1 0,0-8 2 0,-3 0 3 15,0-13-6-15,0 0-2 16,-3-9-3-16,0-7 0 15,0-5 0-15,0-6-2 16,0 1 3-16,6-1 0 16,3 6 1-16,3 4 2 15,3 4 1-15,3 7 1 16,3 9-5-16,0 2 1 16,-1 8 6-16,1 5 4 15,-3 6 1-15,-6 5 3 16,-6 2-5-16,-6 9-1 15,-3-6-4-15,-3 0-3 16,-3-5-16-16,-3 2-7 16,1-10-20-16,-4 3-6 0,0-8-59 15,3-6-38 1,3-8 62-16</inkml:trace>
  <inkml:trace contextRef="#ctx0" brushRef="#br0" timeOffset="63406.5098">15575 15655 236 0,'15'6'90'0,"3"2"-70"0,12 2 2 16,-18-4-4-16,8-1-12 15,-2-3-1-15,-3-2 6 0,0 0 2 16,0-2-6 0,0-6 0-16,-3 0 3 0,-3 0-11 15,-3-3-3-15,-3-2-7 0,-6 5-4 16,-3 0 0-16,-3 0 1 15,-6 6 6-15,-3 2 4 16,0 5 3 0,0 3 3-16,3 5 5 0,4 6 4 15,5-3 0-15,6 2 3 16,3 1-5-16,5-6-1 16,4 0-4-16,3 0-3 15,3-5-20-15,0-5-10 16,3-6-25-16,0-5-11 15,-1 0-27-15</inkml:trace>
  <inkml:trace contextRef="#ctx0" brushRef="#br0" timeOffset="63768.2775">15858 15679 200 0,'-3'16'77'0,"3"-3"-60"0,-3 3-1 15,3-8-1-15,0 0-2 16,0 0 4-16,0-3 4 15,0 1 2 1,0-6-12-16,0 0 0 0,0-6 2 0,0 4-1 16,0-9 1-16,0 8-3 15,0-12 1-15,0 4-8 16,6-8-2-16,0 4-3 16,3-1 0-16,0 2-11 0,0 4-5 15,0 2-21 1,3 0-8-16,-1 3-2 0,1-1 3 15,3 6 5 1,-3 0 3-16,0 0 19 16,0 3 49-16,-3 2 22 15,0 3-3-15,0 3-4 16,-3-1-23-16,0 4-9 16,-3-1-8-16,0 0-8 15,0-2-3-15,0-3-37 16,-3-3-14-16,-3-2-35 15</inkml:trace>
  <inkml:trace contextRef="#ctx0" brushRef="#br0" timeOffset="64169.722">15989 15568 288 0,'-6'-5'107'0,"6"5"-83"0,3 0-12 15,-3 0-10-15,6 0-10 16,0 0 2-16,3 0-7 15,3 0-4-15,3 2 9 16,2 4-23-16,1-1-6 0,3 0-23 16,-6 1-8-1,0 2 37-15,-3 2 58 16,-6 3 30-16,-3 6-7 16,-3 2-6-16,-3 0-19 15,0 0-8-15,3 1-10 16,6-4-1-16,0-5 4 0,3 1 3 15,3-9 4-15,-1-5-7 16,4-5-3-16,0-9-7 16,0 1 0-16,-3-3 0 0,-3-2 0 15,-3-1 4-15,-6 3 5 16,-3 0-3-16,-6 1 2 16,-3 1-1-16,0 4 1 15,0 2-13-15,0 5-4 16,0 3-23-16,7 5-6 15,5 3-34-15,8-2-12 0,7-4-6 32</inkml:trace>
  <inkml:trace contextRef="#ctx0" brushRef="#br0" timeOffset="64550.0053">16432 15605 240 0,'-11'5'90'0,"2"1"-70"0,-9 4-1 16,9-2-6-16,-3 5-3 15,-3 6 1-15,3 2-3 16,3 0 0-16,3-2-5 16,6 2-2-16,3-5 2 0,6-6 2 15,3-4 2-15,3-9-3 16,3-7-3-16,3-6 0 16,-3-8-1-16,-1 3-3 15,-5-6 0-15,-3-5 4 0,-6-2 3 16,-3-3-1-1,-6 0 0-15,0 0 5 16,0 8 3-16,0 8-2 0,3 10 2 16,-3 8-13-16,3 11-5 15,3 14 0-15,3 4 4 16,6 11 4-16,-3 0 4 16,0 3 0-16,3-6 0 15,0 3-3 1,3-8-2-16,3-10-30 15,3-1-15-15,6-10-39 16,2-10-56-16,1-9 32 16</inkml:trace>
  <inkml:trace contextRef="#ctx0" brushRef="#br0" timeOffset="64756.8067">16760 15563 320 0,'-12'-8'121'0,"3"5"-95"0,-3 3 5 15,6 6-6-15,-3-1-17 16,0 3-4-16,-3 0-6 15,4 2 1-15,-1 1 1 16,6 5-3-16,3-3 0 0,3 8 2 16,3 3 2-16,-1 0 0 15,-2 0-1-15,-3-6 1 16,-5 3 1-16,-7-2-1 16,-6-6 2-16,-3-5-29 15,-6-8-9-15,0-5-104 16</inkml:trace>
  <inkml:trace contextRef="#ctx0" brushRef="#br0" timeOffset="65222.8416">17439 15266 260 0,'-27'-5'96'0,"12"8"-75"0,-9 7 12 15,9-2 2-15,-6 11-6 16,-8 7 3-16,-7 17-9 15,0 10-2-15,0 7-12 0,10 12-1 0,11-6-1 16,12-2-3 0,12-9-1-16,15-7-19 0,14-11-9 15,4-6-18-15,6-15-6 16,-1-10-86 0</inkml:trace>
  <inkml:trace contextRef="#ctx0" brushRef="#br0" timeOffset="65628.5162">17421 15637 180 0,'-9'0'68'0,"9"3"-52"15,0-1-5-15,0 6 73 16,3 5-24-16,0 6-14 15,3 5-13-15,0 2-21 16,6-5-8-16,2 6 0 0,4-9-3 16,0-4 2-16,0-4-4 15,-3-7 0-15,0-6-4 16,-3-7 1-16,0-1-3 16,-3-8 2-16,-4-2 1 15,-2 0-1-15,-3 0 6 16,0 5 3-16,0 3 3 15,0 5 1-15,0 3-7 16,0 5-2-16,6 5-3 16,0 5 3-16,0 4-2 15,3 2-1-15,0-1 3 0,3 1 0 16,0-2-21-16,-3-4-10 16,3-2-26-16,-3-5-11 15,0-6-36 1</inkml:trace>
  <inkml:trace contextRef="#ctx0" brushRef="#br0" timeOffset="65927.2003">17689 15682 236 0,'-3'13'90'0,"3"0"-70"0,3 14-1 0,-3-14-3 0,0 3 5 16,0 0 7-16,0-3-8 15,0-2-4 1,0-3-9-16,0-3-3 0,0-5 2 0,3-5-1 15,0-1 0 1,2-4-6-16,1-6-1 0,3-3-2 16,3-2 3-16,0 5 2 15,3 3 2-15,0 5 1 16,3 5 2-16,-3 6-5 16,3 5-3-16,-4 3 3 15,-2 2 3-15,-3 3-1 16,-3-3-2-16,0-3-22 0,0-2-9 15,3-2-25-15,-3-6-8 16,3-8-45 0</inkml:trace>
  <inkml:trace contextRef="#ctx0" brushRef="#br0" timeOffset="66111.0597">17974 15417 312 0,'0'6'115'0,"9"9"-89"0,-9 15-14 16,3-12-11-16,0 9 4 0,-3 10 8 16,0 0-2-16,0 2 2 15,0 1-8-15,0-3-7 0,0-5-4 16,0-6-33-16,3-2-11 16,-3-8-79-16</inkml:trace>
  <inkml:trace contextRef="#ctx0" brushRef="#br0" timeOffset="66302.5758">17861 15626 368 0,'0'-2'137'0,"3"2"-106"0,3 2-12 15,0-2-12-15,0 0-6 16,3 0 1-16,6-2-20 15,3-1-8-15,3 3 13 16,2-3-51-16,4 1-19 0,0-1-39 16</inkml:trace>
  <inkml:trace contextRef="#ctx0" brushRef="#br0" timeOffset="66406.653">18159 15642 260 0,'-3'16'99'0,"3"-3"-77"0,0 6-7 0,0-9-7 16,0 4-28-16,3-4-7 15,0 1-79-15,-3-6-32 16</inkml:trace>
  <inkml:trace contextRef="#ctx0" brushRef="#br0" timeOffset="66587.621">18102 15544 348 0,'-18'0'129'0,"18"0"-100"0,3 0-46 15,-3 0-28 1,6 0 0-16,0-2 6 0,3-1-2 16,3-5 2-16,3 3-39 15,0-6-14-15,3 1 37 16,0-4 20-16</inkml:trace>
  <inkml:trace contextRef="#ctx0" brushRef="#br0" timeOffset="66721.1722">18302 15444 268 0,'3'13'101'0,"0"-2"-78"0,3 15 4 0,-3-7-3 15,3 7 1-15,-3 6 5 16,-3 5-8 0,0 2-2-16,0 1-12 0,0-3-10 0,3-8-3 15,0-2-58 1,5-14-23-16,1-10-44 16</inkml:trace>
  <inkml:trace contextRef="#ctx0" brushRef="#br0" timeOffset="67705.8122">18933 15626 116 0,'0'-2'44'0,"-3"2"-35"0,3-3 12 0,0 3 3 16,0 0 9-16,-3 0 6 15,0-3-5-15,-3 3-1 16,-6 0-18-16,-6 3-7 0,-3 5-1 16,0 5-6-16,1 6-1 15,2 2-2-15,0 3-2 16,9-3 0-16,6 3 3 15,9-3-5-15,12-5 2 16,3-6-7-16,5-4-1 0,1-9-20 16,0-2-6-16,0-9-47 15</inkml:trace>
  <inkml:trace contextRef="#ctx0" brushRef="#br0" timeOffset="68046.3848">19016 15399 252 0,'-12'8'93'0,"9"2"-72"0,3 19-11 0,3-7-7 15,0 7-5-15,0 5 1 16,0 6 16 0,0-3 7-16,0-3-10 15,0-2-2-15,0-6-3 0,0-7-6 0,0-6 0 16,0-5-14-16,-3-8-5 15,6-5 1-15,0-6 0 16,0-5 3-16,0 0 1 16,0 1 5-16,0 1 3 15,0 4 5-15,3 4 2 16,0 1 11 0,2 13 3-16,1 3-1 0,-3 5 1 15,0 2-9-15,0 1-2 16,0-1-5-16,-3-2-1 15,0-3-34-15,0-2-17 16</inkml:trace>
  <inkml:trace contextRef="#ctx0" brushRef="#br0" timeOffset="68199.4451">19266 15714 272 0,'-3'8'101'0,"12"2"-78"0,-3 6-18 15,-3-11-13-15,-3 9-27 16,0-7-5-16,0 1-23 16,0-5-10-16,3-6 3 15,-3-2 5-15</inkml:trace>
  <inkml:trace contextRef="#ctx0" brushRef="#br0" timeOffset="68469.5056">19251 15483 296 0,'-6'-2'110'0,"12"-1"-86"0,-3 0-39 0,0 1-25 16,3-1-4-16,0 1 3 15,3-1 24-15,3 0 9 16,0 1 7-16,0 2-4 0,-3 0-1 16,0 5 3-16,0 5 1 15,0 9 17-15,-4 7 7 0,-2 4 1 16,-3 4-2-16,-3 3-9 15,3 0-3 1,0-3-5-16,3-4-1 0,0-7-21 16,3-4-10-16,3-6-50 15,3-8-38 1,6-7 48-16</inkml:trace>
  <inkml:trace contextRef="#ctx0" brushRef="#br0" timeOffset="68799.1772">19543 15637 272 0,'-12'-3'101'0,"9"11"-78"0,-9 3-11 16,6-3-9-16,0 5-5 0,-3 8 3 15,3 0 2 1,0 3 1-16,3 0-2 16,6-3-2-16,3-5 1 0,3-5-10 0,0-4-2 15,3-9-5-15,0-9-1 16,3-7-1-16,-3-6-2 15,-3-3 9-15,-3-2 6 16,-3-5 4-16,-3-3 1 16,-3-3 8-16,-3 3 5 15,0 5 20-15,3 6 9 16,0 7-9-16,3 19-7 16,6 16-17-1,0 11-6-15,3 7 0 0,6 3 0 16,-1 3 1-1,4-3-27-15,3-5-11 16,6-11-93 0</inkml:trace>
  <inkml:trace contextRef="#ctx0" brushRef="#br0" timeOffset="70497.7944">20046 15637 192 0,'0'0'71'0,"0"3"-55"0,0-1 4 0,0-2-2 15,0 0 2-15,6 0 2 16,3 8 2-16,0-3 2 15,3-2-14-15,0 0-7 0,3-3-1 16,2 0-1-16,1-6 3 16,-3 1-5-16,-3-3-3 15,0 6-6-15,-6-9 0 16,-3 6-5-16,-6-3 1 16,-3 2-1-16,-6 1 1 15,-3 2 9-15,0 3 4 0,-3 0 11 16,-2 6 4-16,2 4-3 15,3 1-3-15,3 10 3 16,3-2 2-16,3 2 0 16,6 0 4-16,6-5-9 15,6 2-3-15,6-4-7 16,6-4-2-16,8-5-48 16,-2-7-19-1,6-6-53-15</inkml:trace>
  <inkml:trace contextRef="#ctx0" brushRef="#br0" timeOffset="70671.267">20400 15584 300 0,'-15'3'112'0,"12"5"-87"0,-3 7-13 0,3-4-11 15,-5 2-3-15,2 3 6 16,-3 3-4-16,0-3 0 15,3-1 0-15,0 1-31 0,0-5-14 16,0 2-70 0</inkml:trace>
  <inkml:trace contextRef="#ctx0" brushRef="#br0" timeOffset="70903.2659">20257 15597 212 0,'-3'-2'79'0,"6"4"-61"0,3-2-3 16,0 3-6-16,3 5 23 15,0 2 14-15,3 6-10 16,3 3-6-16,3 2-17 16,3 3-9-16,2-3-2 0,-2 0-24 15,-3-8-10-15,0 1-50 16,-3-9-22-16,-3-5 5 15</inkml:trace>
  <inkml:trace contextRef="#ctx0" brushRef="#br0" timeOffset="72732.0231">20564 15592 176 0,'0'0'68'0,"0"3"-52"0,3 4 14 0,0-1 6 0,-3 4-5 15,3 1-1-15,-3 7-10 16,0 1-5-16,0 0-8 16,0-4-5-16,0 1 1 0,0-5-7 15,0-1 1-15,-3-7-85 16,0-11-25 0</inkml:trace>
  <inkml:trace contextRef="#ctx0" brushRef="#br0" timeOffset="72883.8366">20537 15415 236 0,'3'0'88'0,"3"2"-69"0,3 4-27 0,-3-4-17 16,0 1-11-16,3-3-1 15,0 0-37-15,3-3-16 16</inkml:trace>
  <inkml:trace contextRef="#ctx0" brushRef="#br0" timeOffset="73036.5153">20719 15417 260 0,'-3'16'99'0,"6"11"-77"0,0 12-4 0,0-15-6 16,0 3-5-16,0 4 1 15,0 1-4-15,0 2-1 16,3-2-1-16,-1-3-32 0,-2-5-13 0,3-5-68 15</inkml:trace>
  <inkml:trace contextRef="#ctx0" brushRef="#br0" timeOffset="73454.4935">20650 15568 316 0,'-3'-10'118'0,"6"7"-92"0,9 0-16 16,-6 3-12-16,3 0-3 16,3-2 4-16,3 2-18 0,3-6-7 15,3 6 13-15,2 0-33 0,4 0-11 16,-3 0-26 0,0 6 11-16,-6-6 61 15,-3 0 57-15,-4 2 31 16,-5 4-12-16,-6-1-6 15,-3 0-19-15,-6 3-5 16,4 0-20-16,-1-3-2 0,3 3 0 16,3-3-9-16,3 3-2 15,5 3-4-15,4-3 0 16,3 5 2-16,0 3 0 16,-3-3 0-16,-3 1 0 15,-6-1 4-15,-6-3 5 16,-3 1-3-16,-6-3-1 15,-3-3-7-15,-3-2-1 16,-2-3-15-16,2 0-3 0,3 0-31 16,0 0-12-16,6-3-52 15</inkml:trace>
  <inkml:trace contextRef="#ctx0" brushRef="#br0" timeOffset="74099.1639">21002 15290 168 0,'-6'-5'63'0,"6"2"-49"0,-3 1 0 15,3 2 0-15,0 0-4 16,0-3 4-16,0 3 4 16,3-3 3-16,0 3-11 15,0 0 8-15,-1 0 2 0,4 0 7 16,3 3 4-16,0 2-2 16,6 6 0-16,3 7-8 15,6 12-2-15,0 7 0 16,-4 8 0-16,-2 0-2 15,-3 2 0-15,-6 3-5 0,-9-2 0 16,-3-3-7-16,-6-3-1 16,-9-5-35-16,-2-2-17 15,-4-6-59-15,-3 0-27 16,-3 0 9 0</inkml:trace>
  <inkml:trace contextRef="#ctx0" brushRef="#br0" timeOffset="81677.1841">21671 15555 164 0,'-3'-11'63'0,"3"17"-49"0,-3-4 16 0,3-2 5 15,0 6-13-15,0 1-4 16,0 7-9-16,-3 2-1 16,3 2-5-16,0 3 5 0,3 0 4 15,0 1-4-15,0-4-2 16,3-2-1-16,0-3-1 15,0-2-2-15,0-6-2 0,0 0-2 16,0-5 1-16,0-5-4 16,0 2-1-16,0-7 0 15,0 5 4-15,-3-1 1 16,0 1 1-16,0 2-3 16,0 3 0-16,3 3 2 15,0 0 0-15,3 2 5 16,-1 0 5-16,1-2 6 15,3-3 3-15,-3 0-1 16,0-3 0-16,0 1-5 16,0-1 0-16,0-2-1 15,-3-3 1-15,-3 0-4 16,6-3-3-16,-6 1-5 16,-3-4-2-16,0 1-15 15,-3 0-4-15,0 0-13 16,-3 2-7-16,6 3-6 0,-3 0-1 15,0 0-25 1,0 3-34-16,3 0 32 16</inkml:trace>
  <inkml:trace contextRef="#ctx0" brushRef="#br0" timeOffset="82050.0275">21883 15393 188 0,'0'-5'71'0,"3"5"-55"0,0 3 0 0,-1 2-2 0,4 3 5 16,0 5 8 0,0 8-5-16,3 6-3 15,0 2-11-15,0 5 1 0,3-2 4 16,-6 0-5-16,0-3 0 0,0-8-4 16,0 3-1-16,0-8-3 15,0-6-1-15,-3-2-1 16,-3-8-2-16,6-2-2 15,-3-6-1-15,3-3-7 16,0-2-2-16,3 0 11 16,2 2 5-16,1-2 7 15,3 8 6-15,-3 2-3 16,3 6 0-16,0 2-2 16,-3 3 0-16,0 2-4 15,0 1-1-15,-3 2-6 16,-1-2 0-16,1-1-28 0,0-2-9 15,-3-2-31-15,0-6-10 16,3-3-1 0</inkml:trace>
  <inkml:trace contextRef="#ctx0" brushRef="#br0" timeOffset="82185.2411">22255 15621 228 0,'0'5'85'0,"3"-2"-66"0,0 18-3 0,0-10-7 16,-3 2-5-16,0 3 2 15,0 0-3-15,3 0-2 16,0-3 0-16,-1-3-43 0,-2-2-17 0,0-8-32 16</inkml:trace>
  <inkml:trace contextRef="#ctx0" brushRef="#br0" timeOffset="82455.369">22246 15528 228 0,'0'-15'88'0,"6"7"-69"0,3-3-27 16,-3 6-15-16,-1-3 3 15,4 0 9-15,0-3 5 16,3 1 4-16,0 2 1 16,-3 2 1-16,6 6 0 0,-6 6 13 15,3 4 8-15,-3 6 7 16,-3 5 3-16,3 8-12 0,-3-5-6 15,0 3-4-15,-1-3 1 16,1-3-14-16,-3-3-4 16,3-2-39-16,0-5-14 15,-3-3-35 1</inkml:trace>
  <inkml:trace contextRef="#ctx0" brushRef="#br0" timeOffset="82784.7579">22511 15605 252 0,'12'8'93'16,"-4"0"-72"-16,7 0 3 0,-6 0-5 15,0-3 1-15,3-5 2 16,3 5-5-16,0-5-2 16,3-5-9-16,-3 3-6 0,-1-9-1 0,-2 6-8 15,0-3-4-15,-6 0 0 16,-3-3 2-16,-6 1 5 15,-6 2 3-15,-3 2 2 16,-2 6 3-16,-1 3 1 16,-3 5 3-16,0 3 6 15,6 2 4-15,0 3 3 16,6 2 3-16,3 1-6 16,6-1 1-16,6-2-8 15,6-3-3-15,9-2-17 16,6-3-7-1,2-8-49-15,1 0-18 0,3-5-43 16</inkml:trace>
  <inkml:trace contextRef="#ctx0" brushRef="#br0" timeOffset="83510.7458">23183 15581 252 0,'-3'0'93'0,"3"3"-72"0,3 2-4 16,-3 3-7-16,6 3-2 16,-3 2 5-16,0 3 2 15,0 0 0-15,0 0-7 16,-3 0-5-16,0-3-2 0,0 0-26 16,0-2-10-16,0-6-51 15,0-5-52 1,0-3 39-16</inkml:trace>
  <inkml:trace contextRef="#ctx0" brushRef="#br0" timeOffset="83671.0081">23201 15526 316 0,'-6'-3'118'0,"9"-5"-92"0,0 8-38 0,-3 0-22 15,3 5-16-15,6-2 0 16,-3 2-1-16,0-2 2 15,3 5-8-15,0-5-2 16,0-1 16-16,0 4 11 16</inkml:trace>
  <inkml:trace contextRef="#ctx0" brushRef="#br0" timeOffset="83935.6135">23320 15634 252 0,'0'21'93'0,"3"-10"-72"0,-3 0 0 16,0-6-2-16,0 0-13 15,0-5-1-15,0 0 1 16,0 0 1-16,3 0-3 15,3-2 2-15,-3-6 3 16,9-3-7-16,-3-2-3 0,9-3-7 16,0 0 0-16,-3 3 6 15,2 2 3-15,-5 9 3 16,6 2 2-16,-3 7-1 16,-6 4 2-16,0-3 0 15,3 8 1-15,-6 8-4 16,-3-3-1-16,9-5-23 15,-6-3-12-15,-3-2-34 16,-3-6-16-16,6 3-16 16</inkml:trace>
  <inkml:trace contextRef="#ctx0" brushRef="#br0" timeOffset="84083.326">23621 15634 276 0,'3'8'104'0,"0"3"-81"0,0 10-6 0,3-10-7 15,-3 4-9-15,-3 1 2 16,0 0-13-16,0-3-3 16,0-5 6-16,0 3-45 0,0-6-17 15,0-5-27 1</inkml:trace>
  <inkml:trace contextRef="#ctx0" brushRef="#br0" timeOffset="84351.4624">23529 15457 240 0,'6'-19'90'0,"8"9"-70"0,10-11-36 15,-12 13-20-15,0-3 2 16,0-2 4-16,6 2 40 16,-6 1 17-16,3 2-12 15,-3 3-3-15,-1 7-1 16,1 9 8-16,0 7 6 0,-3 9-2 15,3 7-2-15,-3 11-3 16,-3 3-1-16,-3-3-9 16,6 0-3-16,-6-3-8 15,6-5-2-15,-3-5-40 16,-3-8-15-16</inkml:trace>
  <inkml:trace contextRef="#ctx0" brushRef="#br0" timeOffset="84533.0248">23639 15581 416 0,'-9'6'154'0,"9"-1"-120"0,18-5-18 0,-6 0-18 0,8 0-4 16,10 0 2-16,6 0-12 15,0-3-4-15,5-5 10 16,-2-2-52-16,3-3-23 0,-4-6-51 15</inkml:trace>
  <inkml:trace contextRef="#ctx0" brushRef="#br0" timeOffset="85887.1482">14194 15970 188 0,'-3'0'71'0,"3"3"-55"0,3 10 6 0,-3-2 2 16,3 5-2-16,0 10 4 15,0 8-1-15,-3 9 0 0,0-1-14 16,0-2 0-16,3-3 0 0,-3-8-4 15,3 0 1-15,-3-8-5 16,0-8 0-16,0 1 1 16,0-9 2-16,3-5-8 15,0-5-3-15,3-9-4 16,0-4 0-16,3-6 0 16,6 0 1-16,0 0 5 15,2 3 1-15,1 5 6 16,0 6 2-16,0 5 2 15,0 7 2-15,-3 6 4 16,-3 5 3-16,-3 6-7 16,-1 2-3-16,-2 0-4 15,-3-2 0-15,0-1-20 16,0-4-6-16,0-7-30 16,0 4-11-16,3-3-24 15,3-8-39-15,3-5 43 16</inkml:trace>
  <inkml:trace contextRef="#ctx0" brushRef="#br0" timeOffset="86238.6344">14557 16224 220 0,'-3'-10'82'0,"0"4"-64"0,-3 1 9 0,3 5-2 16,-3 0-2-16,-3 5 3 16,-2 3-3-16,-4 6-2 15,3 7-11-15,0 3-2 0,3 2-1 16,3 0-3-1,3-2-3-15,3-3-3 0,3-2 1 16,3-6-1-16,3-5 0 16,3-11-7-16,3-2-2 15,-3-5-3-15,-1-4-1 16,1-2 8-16,-3 1 3 0,-3-7 8 16,-3 9 2-16,-3 5 9 15,0 0 4-15,0 3-5 16,0 5-3-16,3 5-6 15,0 6-4-15,3 2 0 16,0 0-1-16,0 1-3 16,3-1 0-16,0 0-20 15,3-5-8-15,-3-5-19 16,3-3-9-16,0-8-39 16,-1-6-26-16,1-4 57 15</inkml:trace>
  <inkml:trace contextRef="#ctx0" brushRef="#br0" timeOffset="86516.777">14706 16214 240 0,'-3'13'90'0,"6"-3"-70"0,-3 9 2 0,0-6-4 15,0 0 1-15,0 1 5 16,-3-1-6-16,0 0-3 16,3-8-8-16,0 3-3 0,0-2 0 15,0-6-2-15,0-6 1 16,3-2-2-16,3-5-1 15,3-3-2-15,3-2-1 0,3 2 2 16,0 5 0-16,0 6 1 16,-4 5 0-16,4 5 2 15,-3 3 1-15,0 3-4 16,0-1 1-16,0 4-18 16,0-4-8-16,6-2-37 15,-3-8-15-15,2-2-25 16</inkml:trace>
  <inkml:trace contextRef="#ctx0" brushRef="#br0" timeOffset="86885.6979">15013 16195 248 0,'-21'-2'93'0,"12"4"-72"0,-6 6-2 0,9 0-3 16,-3 5-6-16,0 3 2 15,0 0-2-15,3 10-1 16,3-2-5-16,3-3-3 0,6 3 0 15,3-8-4-15,3-3 0 16,3-7-1-16,0-6 3 16,0-6 0-16,0-7 3 15,-3-8-3-15,-4-5-2 16,1-6 2-16,-6-3 2 16,-3-2-5-1,-3 0-1-15,0 3 4 0,-3 2 2 16,1 8 9-16,2 8 6 15,0 6-4-15,0 7-2 16,3 11-5-16,3 11-2 16,3 12 1-16,-1 9 2 15,4 2-3-15,0-5-2 16,0-2-5-16,0-6 0 16,0-5-25-16,3-8-10 0,0-8-27 15,0-8-8-15,6-14-21 16</inkml:trace>
  <inkml:trace contextRef="#ctx0" brushRef="#br0" timeOffset="87069.4343">15230 16002 304 0,'-3'11'115'0,"6"4"-89"0,-6 17-3 0,0-11-9 15,3 11-8-15,0 5-1 16,-3 0-3-16,3 0-2 15,0-5 1 1,0-3-28-16,6-5-11 0,0-8-54 16,6-8-58-1,0-14 41-15</inkml:trace>
  <inkml:trace contextRef="#ctx0" brushRef="#br0" timeOffset="87380.5919">15373 16198 304 0,'0'2'115'0,"6"1"-89"0,6 10-8 0,-6-7-9 16,3 2-9-16,-1-1 0 0,4-1 8 16,0-1 5-16,0-5-6 15,0 0 0-15,-3-5 0 0,0-3-10 16,-3 0-3-16,-3-3-4 16,-3-2-1-16,-6 0 3 15,-3 2 5-15,-6 3 0 16,-3 6-1-16,0 7 5 15,-2 6 3-15,2 7 5 16,3 6 2-16,3 0 6 16,6 0 1-16,6-1-3 15,6 1-1-15,9-5-8 16,6 2-2-16,8-11-15 16,7-4-6-16,3-6-44 15,5-11-20-15,1-5-49 16</inkml:trace>
  <inkml:trace contextRef="#ctx0" brushRef="#br0" timeOffset="87699.7827">15787 16158 320 0,'-6'-3'121'0,"3"6"-95"0,-6-3 16 0,6 8 1 16,-6-3-22-16,0 3-6 15,0 3-14-15,0-1-6 16,3 1 3-16,6 2-4 0,3 3 1 16,3 0 3-16,3 0 1 0,0 0-2 15,0-3 2-15,-3 0 5 16,-3 0 2-16,-6 1 4 15,-6-1 4-15,-6 0-10 16,-9-2-2-16,-3-3-48 16,-2 0-20-16,-1-3-87 15</inkml:trace>
  <inkml:trace contextRef="#ctx0" brushRef="#br0" timeOffset="90689.955">16525 16193 116 0,'9'-6'44'0,"-9"4"-35"0,3-4 34 0,-3 6 11 15,-3-2-11-15,-3-1-2 16,0 0-18-16,-6 1-4 16,-3-1-11-16,-3 6 4 0,-3 2 1 15,-5 8-6-15,2 3-2 16,3 11-3-16,3-4-2 16,6 4-2-16,6-6 1 15,9 5-1-15,9-7-2 16,6-6-2-16,6-8 1 0,2-5-13 15,10-5-5 1,-3-3-21-16,0-8-10 0,-4-5-37 16</inkml:trace>
  <inkml:trace contextRef="#ctx0" brushRef="#br0" timeOffset="90885.2975">16656 15978 196 0,'-3'8'74'0,"0"3"-58"0,3 5 1 16,3-8-3-16,0 15 3 16,0 6 4-16,0 8 5 0,3 6 1 15,-3-3-14 1,3-3-8-16,0 0-3 0,-1-6-16 16,1-7-5-16,0-5-39 0,0-6-15 15,0-5-19 1</inkml:trace>
  <inkml:trace contextRef="#ctx0" brushRef="#br0" timeOffset="91224.7841">16760 16177 232 0,'3'2'88'0,"3"4"-69"0,6 4-7 0,-6-2-7 0,6 5 4 15,2 1 5-15,1-1 3 16,0-3 1-16,0-2-9 15,0-2-1-15,0-6-1 0,0-3-3 16,0-5-1 0,-3-5-10-16,-4 5-3 0,-5-5-4 15,-3-1 1 1,-5 1 2-16,-4 3 2 16,-6 4 6-16,0 4 1 0,-3 7 4 15,0 6 1-15,3 4 3 16,3 7 1-16,3-1 1 15,6 3 2-15,6-3-1 16,6-3 0-16,3 1-12 16,6-6-3-16,6-5-17 0,0-8-8 15,2 0-25-15,4-8-12 16,-3-3-17 0</inkml:trace>
  <inkml:trace contextRef="#ctx0" brushRef="#br0" timeOffset="91554.4505">17105 16216 212 0,'-15'-8'79'0,"0"8"-61"0,-2 3 15 0,8 0 3 16,-3-1-5-16,-3 12-1 16,0-1-12-16,0 0-6 15,3 11-7-15,3-3 5 0,3 3 3 16,3-3-4-16,6-3-3 16,6-2-6-16,0-5-2 15,6-3-6-15,0-11-2 16,0-7-6-16,0 2-1 15,-3-6 3-15,-3 1 1 0,-4 0 8 16,-2 0 4-16,-3 2 8 16,0 6 6-16,0 2-3 15,0 3 2-15,-3 6-9 16,3 2-4-16,0-1 0 16,0 7 2-16,3-4-2 15,3 3-2-15,0-2-16 16,0-3-7-16,0-5-20 15,0 2-7-15,0-5-31 16,0-5-31 0,3-3 43-16</inkml:trace>
  <inkml:trace contextRef="#ctx0" brushRef="#br0" timeOffset="91828.0856">17174 16267 176 0,'6'-3'68'0,"-6"6"-52"0,6 5 6 15,-3-3-1-15,0 3-5 0,-1 5 3 16,1 0 3-16,0 0 3 15,-3 1-13-15,0-1 0 0,0-5 1 16,0 0-5-16,0-8 0 16,0 0-2-16,3-3-1 15,3-5-6-15,0-2 1 16,9-6-5-16,-3-3-1 16,3 3 0-16,3 3 4 15,0 5 1-15,0 8 3 0,-1 5-1 16,-2 6 2-1,0 5-4-15,-3 2 0 0,-3 1-6 16,0-1-3-16,0 1-41 16,0-6-18-1,0 0-31 1</inkml:trace>
  <inkml:trace contextRef="#ctx0" brushRef="#br0" timeOffset="92247.2568">17757 16235 216 0,'-9'13'82'0,"3"6"-64"0,0 7 13 0,3-13 3 15,3 8-3-15,0-2 4 16,3-1-15-16,3 1-4 15,3-3-10-15,3-3-4 0,3-5 1 16,3-3-7-16,0-7 1 16,-1-9-8-16,1 3-1 15,0-10 0-15,-6-1 2 16,-3 1 8-16,0-4 3 16,-3 9 3-16,-3 0 2 15,-3 8 3-15,0 5 2 16,3 5-5-16,-3 14-4 15,3-1 1-15,0 6 0 0,3 0-1 16,0-3-2-16,6-3-2 16,-3 1 1-16,-1-11-26 15,4 2-11-15,0-10-23 16,0-2-7-16,0-6-19 31,3-5-19-31,-6-1 49 0</inkml:trace>
  <inkml:trace contextRef="#ctx0" brushRef="#br0" timeOffset="92582.0431">18058 16341 216 0,'0'8'82'0,"0"2"-64"0,0 25 4 16,0-17-3-16,-3 9 5 15,0 10 5-15,3-3-2 0,0 6-2 16,0-9-13 0,0 4-5-16,0-11-1 0,0-3-3 15,0-8-2-15,0-8 2 16,0 1 0-16,0-12-8 15,-3-2-2-15,0-10-7 0,0-9-2 16,0-4 0-16,0-14 2 16,3 2 1-16,6-2 1 15,3 6 9-15,3 10 6 16,3 5 5-16,2 8 3 16,1 13-1-16,0 3 1 15,-3 3 7-15,-3 7 3 16,-3 1 3-1,-6 0 0-15,-6-1-11 0,-3-2-3 16,-6 0-22-16,-3 0-9 0,0-5-29 16,0-3-11-16,0 0-67 31</inkml:trace>
  <inkml:trace contextRef="#ctx0" brushRef="#br0" timeOffset="93283.7815">18710 16251 208 0,'-9'-3'77'0,"3"8"-60"0,-9 3 4 16,9 0-1-16,-3 5 3 16,3 3 3-16,0 6 0 15,3-1 1-15,3 5-15 16,9-7-5-16,6 4 0 0,6-7-4 0,2-2 0 15,4-9-6-15,0-2-2 16,0-6-3-16,-3-10 2 16,-6-1 2-16,-7-4-1 15,-5 5 6-15,-9-3 3 16,-6-3-6-16,-5 1 0 16,-4-1-11-16,-3 6-2 15,3 5-14-15,3 0-4 16,6 3-54-1,6 5-42-15,6-5 47 16</inkml:trace>
  <inkml:trace contextRef="#ctx0" brushRef="#br0" timeOffset="93499.3723">19067 16018 272 0,'-6'-19'104'0,"0"9"-81"0,-3-6 12 15,3 13-2-15,-3 3-7 16,-3 8-1-16,0-3-13 15,0 9-5-15,0 7-5 16,3 13-4-16,4 14-1 0,2 2 2 16,3 0 0-16,3-2-8 15,2-8-2-15,1-1-32 16,0-7-14-16,-3-8-69 16,-3-3-32-1,0-5 80-15</inkml:trace>
  <inkml:trace contextRef="#ctx0" brushRef="#br0" timeOffset="93650.8112">18781 16282 392 0,'-6'0'145'0,"12"-5"-112"0,18-5-17 0,-3 7-15 16,5-5-14-16,13 5 0 16,9-7-20-16,2 4-8 15,4-1-93-15,0 1-40 16,-1-2 79-16,1-5 38 15</inkml:trace>
  <inkml:trace contextRef="#ctx0" brushRef="#br0" timeOffset="94570.6753">19695 16288 192 0,'-15'-11'74'0,"6"6"-58"0,-3 2 9 16,6 3 2-16,-6 6-5 0,-6 4 1 15,-2 6-8 1,-4 8-4-16,6 0-6 16,3-1 1-16,6-1 0 0,3-4-2 15,9-5-1-15,3 1-1 16,6-4-2-16,0-7-4 16,3-3-2-16,3-5-4 0,-4-3-1 15,-2-6 8-15,0 1 4 16,-3 0-3-16,0 0 2 15,-3 2 0-15,0 6 2 16,0-1-1-16,0 6-1 16,0 11 3-16,3 10 2 15,6 8 0-15,0 14 0 0,-4-6 8 16,-2 0 3-16,-6 0 4 16,-6-8 0-16,-6-3-5 15,-5 1-1-15,-7-9-6 16,-3-4 0-16,0-6-10 15,-3-8-3-15,1-8-26 16,-1 0-12-16,6-11-40 16,6-2-17-1,6-3 0-15</inkml:trace>
  <inkml:trace contextRef="#ctx0" brushRef="#br0" timeOffset="95433.2594">19826 16338 232 0,'9'8'88'0,"3"8"-69"0,2 5-7 0,-8-10-7 16,0 2 6-16,-3-3 5 15,0-2 7-15,-3 6 6 16,0-4-16-16,-3-2 0 0,0-3-2 16,0-2-4-16,0-3-2 15,3-3-2-15,0-2 0 16,0 0-2-16,0-8-1 15,0-3-4 1,3 0 0-16,3 0-3 0,0 3 2 16,6-3-26-16,6 3-9 15,3 2-7-15,3 0 1 16,0 6 10-16,-1 3 7 16,1-4 15-16,-6 6 5 15,-3 0 24-15,-3 0 10 16,0 0 14-16,-6 0 6 0,-6 0 0 15,-3 0 0-15,-3 8-17 16,-3-3-6-16,-3 9-11 16,0 4-5-16,0 1-3 15,6-3-3-15,3-1 1 16,6-1-1-16,3 2 0 16,3-8 0-16,3-3-5 15,3-5-1-15,0-3-2 16,0-7 2-16,-1-4 2 15,-2 1-1-15,-3 0 6 16,0 0 3-16,-3 5 5 16,-3 2 5-16,-3 4-6 0,0 2-2 15,0 5-6 1,0 6 0-16,3 2-2 16,0 0 0-16,0-2-20 15,3 2-10-15,0-10-17 0,0 5-5 16,3-6-20-1,0-4-29-15,0-1 33 16,0-10 47-16,0-1 27 16,-3 1 30-16,0 3 14 15,-1 2-14-15,1 2-5 16,-3 4 0-16,-3 2 4 0,3 8-18 16,-3 2 7-16,-3 3 5 0,0-2-9 15,0 0-2-15,3-3-1 16,0 0 1-1,-3-6-1-15,3-2 1 0,3-2-2 16,0-6-1 0,3-6-16-16,3 1-5 15,0 0-2-15,3 0 4 16,0 5 1-16,3 2 3 0,0 6 1 16,0 6 3-16,0 2-1 15,2 2-1-15,-5 3-6 16,0 1-1-16,0 2-24 15,3-6-7-15,0-7-44 16,3 2-46-16,3-10 39 16</inkml:trace>
  <inkml:trace contextRef="#ctx0" brushRef="#br0" timeOffset="95759.3856">20597 16338 272 0,'-12'-13'101'0,"0"8"-78"0,-3-1 11 0,6 6-1 16,-3 8-18-16,-3 3-3 15,0-3-6-15,1 10-1 16,-1 3-3-16,3-2 3 0,6 7 1 16,6-2-2-16,6-5-3 15,3-3 0-15,3-6 1 16,5-2-6-16,1-8-1 16,0-8-14-16,0-8-3 15,0-10 1-15,-3-3 2 16,-3-8 6-16,-3 0 6 0,-9-6 2 15,-3 1 3-15,-3 2 10 16,0 9 4-16,0 7 1 16,3 8 2-16,3 8-10 15,0 18-6-15,3 17 3 16,3 7 2-16,3 11-3 16,3 0-1-16,2-2-27 15,7-6-9-15,0-3-83 16</inkml:trace>
  <inkml:trace contextRef="#ctx0" brushRef="#br0" timeOffset="96198.467">21132 16320 244 0,'-8'-14'90'0,"8"9"-70"0,-12 0-14 16,6 2-12-16,-3 3 11 16,-6 0 7-16,-6 5 15 15,-3 6 8-15,0 2-18 16,1 3-1-16,2 5-1 0,6 0-6 16,6-2-3-16,9 2-1 15,9-2-1-15,6-1-2 16,6-5-2-16,2-5-10 15,7-2-4-15,0-6-24 16,0-6-10-16,-4-2-22 0,-2-10-8 16,3-9-11-1</inkml:trace>
  <inkml:trace contextRef="#ctx0" brushRef="#br0" timeOffset="96537.4511">21177 16105 264 0,'-9'-5'99'0,"9"8"-77"0,6-1-9 0,-3 6-9 16,0-3-8-16,0 17 3 16,0 7 17-16,0 5 10 15,-3 6-13-15,0 5 2 0,0-6 1 16,0-4-10-16,0-6-4 16,0-8-1-16,0-8 1 15,0 1 1-15,0-4 1 16,6-15 4-16,3-14-11 15,3 6-2-15,3-5 2 16,3-1 1-16,2 3 6 16,-2 6 2-16,0 2 4 15,0 13 1-15,-3 3-5 16,0 8-4-16,-3 0-1 16,-3-3 1-16,-3 0-10 15,-3-2-2-15,-1-3-28 16,1 0-11-16,3-8-34 15,0 0-12-15,0-3-1 16</inkml:trace>
  <inkml:trace contextRef="#ctx0" brushRef="#br0" timeOffset="96682.8309">21478 16320 264 0,'9'-6'101'0,"-6"17"-78"0,-3-1-5 16,3-4-7-16,-3 7-7 0,0 5 0 15,0 1-2-15,0-3-2 16,-3 0 1-16,0 0-19 0,0-3-5 15,3-5-53 1,0-3-58-16,0-8 33 16</inkml:trace>
  <inkml:trace contextRef="#ctx0" brushRef="#br0" timeOffset="96946.978">21475 16105 228 0,'0'-5'88'0,"9"5"-69"0,3-5-27 16,-3 5-15-16,-1-3 8 16,4 3 7-16,0-3 22 15,0 1 11 1,0 2-13-16,0 8-2 0,0 2-2 16,-3 14 4-16,0 5 3 0,-3 13 9 15,-3 1 5-15,-3 7-13 16,0-2-4-16,3-6-10 15,0-5-2-15,0-5-18 16,3-3-5-16,3-13-33 16,2-3-14-16,1-5-29 15</inkml:trace>
  <inkml:trace contextRef="#ctx0" brushRef="#br0" timeOffset="97351.6798">21838 16354 304 0,'-9'-8'115'0,"3"3"-89"0,-3 2 5 0,6 3-3 16,-6 0-12-16,-3 3 1 16,-3 2-8-16,1 3-3 15,-4 5-3-15,3 6-3 0,3-1 1 16,3 3-4-16,3 3 2 16,6-5 1-16,3-6 2 15,3-3-6-15,6-4-1 16,3-6-5-16,3-6-1 15,-1-7-5-15,1-5-3 0,0-6 11 16,-3-5 6 0,-3 0 0-16,-6-8 1 0,-6 2 5 15,-3-4 2-15,0 2 6 16,-3 10 3-16,3 3 5 16,0 8 2-16,0 6-14 15,0 2-6-15,3 18-5 16,0 9-1-16,3 10 3 15,3 8 0-15,0 0 3 16,3 0 3-16,-3 0-9 16,9-5-4-16,-3-6-21 15,3 1-8-15,-1-11-39 16,4-6-16-16,0-2-20 16</inkml:trace>
  <inkml:trace contextRef="#ctx0" brushRef="#br0" timeOffset="98130.3648">22011 16354 252 0,'-9'-13'93'0,"12"13"-72"0,3 8-4 0,-3-3-7 16,0 3-4-16,-1 5 3 15,4 3 13-15,-3 2 6 16,0-2-14-16,0 6 7 0,0-9 3 16,0-3-12-16,-3-2-7 15,0-2-1-15,3-6 1 0,-3 0 4 16,3 0 5-16,0-3-4 15,0-8 0 1,0-2-17-16,3-5-8 16,0-4-1-16,0 1-1 15,3 3-6-15,3-1-2 16,0 6-9-16,0 2-2 16,0 3 13-16,0 8 8 15,-1 8 19-15,4 3 7 0,0-3 8 16,0 8 3-16,0-3-7 15,3-2-4-15,0-6-4 16,0 3-2-16,-1-6-3 16,1-2 1-16,-3-5 0 15,-3-3 3-15,-3-2-5 0,-3-4-1 16,-3-4-2-16,-3 5 0 16,-6-1-3-16,-3 7-1 15,-3 1 5-15,0 6 2 16,-3 6 1-16,0 7-2 15,4 5 3-15,-1 3 2 16,3 1 2 0,6-4 3-16,3 6-5 0,3-8-1 15,3 0-9 1,3-6-4-16,2-4-26 16,4 1-12-16,3-7-16 0,0-2-4 15,0-3-1 1,-3-3-6-16,-3-6 33 15,0 4 93-15,-3-3 45 16,0 10-27-16,-1-2-15 0,-2 10-32 16,0-2-11-16,-3 10-7 15,0-5 9-15,-3 2 6 0,0-2 3 16,0-2 1-16,0 1-7 16,0-7-2-16,0 0-1 15,6-2 4-15,-3-3-1 16,3-9-1-16,3-4-11 15,3 2-5-15,3-8-7 16,3 11-1-16,0 5 2 16,-3 3 1-16,5 13 5 15,-5 5 4-15,0 5-3 16,0 6-1-16,-3 0-18 16,3-3-8-16,0 0-72 15,3-2-31-15,2-6 11 16</inkml:trace>
  <inkml:trace contextRef="#ctx0" brushRef="#br0" timeOffset="98777.5038">23094 16314 308 0,'-12'13'115'0,"9"-5"-89"0,0 11-14 0,3-6-11 16,0 6-5-16,0 7 4 15,0-2 1-15,3-8 2 16,0 5-2 0,6-10 6-16,0 2 3 0,0-8-10 15,3-2-4-15,0-3-7 0,3-8-1 16,-3 2 4-16,-4-1 2 16,1-4 6-16,-3 3 2 15,0 3 2-15,0 2 2 16,0 3 1-16,-3 3 1 15,9 5-7-15,-3 0 0 0,9 0-1 16,0-1 2 0,3-1 1-16,2-6 1 15,-2 0-2-15,6-6 1 0,-9-1-4 16,-3-4-2-16,-3-5 2 16,-3-2 2-16,-9-4-16 15,0 1-4-15,-6 0-46 16,-3 0-20-16,-9-6-18 15</inkml:trace>
  <inkml:trace contextRef="#ctx0" brushRef="#br0" timeOffset="99105.0942">23362 16118 248 0,'15'6'93'0,"-9"2"-72"0,6 10 3 0,-6-2-3 15,0 13-7-15,-6 13 0 16,0 3 3-16,0 0 3 15,0-5-10 1,-3-8 5-16,0 0 3 0,0-6-10 0,0-10-2 16,3-5-17-16,6-6-6 15,0-10-2-15,5 2 1 16,-2-8 5-16,9-10 4 16,3-5-6-16,0 2-1 15,9 11 24-15,-9 2 11 16,-1 6 0-16,1 10 2 15,-6 6-6-15,-3 2-1 16,-3 8-6-16,-3-2-3 16,-3 2-5-16,0-3 0 15,0-5-38-15,-3-2-16 0,9-3-42 32,-3-3-52-32,0-5 42 15</inkml:trace>
  <inkml:trace contextRef="#ctx0" brushRef="#br0" timeOffset="99420.3297">23731 16399 332 0,'6'10'126'0,"3"-7"-98"0,6 5-10 15,-6-5-10-15,3-1-13 16,-3-2 1-16,8 0 6 16,-2 0 4-16,0-2-3 15,0-9 0-15,-6 6 1 0,3-6-9 0,-6-2-4 16,-6 0 0-16,-3-3 3 15,-6 3 9-15,-6-1 6 16,3 1 0 0,0 11 0-16,-6 2-8 15,9 2 0-15,-2 11-1 16,2 1 0-16,3 9 4 16,3-1 2-16,3 4 0 0,3 1 1 15,3-4-13-15,3-1-5 16,2-9-24-16,7 0-8 15,0-5-32-15,-3-5-15 16,6-6-12 0</inkml:trace>
  <inkml:trace contextRef="#ctx0" brushRef="#br0" timeOffset="99713.0524">23996 16335 276 0,'-3'6'104'0,"6"2"-81"0,3 7-8 16,-3-1-11-16,-3 2-1 15,6-1 5-15,-3 1 16 16,-3-2 9-16,6-1-17 16,-6-3 0-16,0-4 1 0,0-1-7 15,0-5-1-15,3-3-1 16,0-2 2-16,3-8-5 16,3-8-3-16,5-1-8 15,4-1-1-15,3 7 3 16,0 0 4-16,6 13 5 15,-3 6 4-15,-4 10-2 0,-2 11-2 16,-6-3-11-16,-3 11-4 16,-6-6-44-16,6-2-16 15,-9 0-73 1</inkml:trace>
  <inkml:trace contextRef="#ctx0" brushRef="#br0" timeOffset="105713.226">14527 16923 204 0,'-5'-8'77'0,"2"8"-60"0,-3 0 8 0,3 0 0 15,-3-3 2-15,-3 1 6 16,-3 2-7-16,-6 0-3 16,0 2-13-16,-3 6-6 0,0 0-1 15,1 5-4-15,2 11-2 16,3-3-1-16,9 6 3 0,6 4-5 15,6-4 2-15,9-1 4 16,3-2 2-16,5-8-16 16,7-5-7-16,0-9-21 15,3-2-6-15,-1-13-57 16</inkml:trace>
  <inkml:trace contextRef="#ctx0" brushRef="#br0" timeOffset="105928.8738">14629 16685 260 0,'-3'8'96'0,"6"13"-75"0,0 8 3 0,3-13-4 16,0 13 2-16,0 5 6 15,-1 1-11-15,1 10-4 16,0-6-8-16,3 1-10 0,0-8-2 15,3-6-43-15,0-7-17 16,6-11-54 0</inkml:trace>
  <inkml:trace contextRef="#ctx0" brushRef="#br0" timeOffset="106050.6732">14846 16992 292 0,'-6'15'110'0,"9"4"-86"0,0 7-11 15,-3-12-11-15,0-1-25 16,0 0-8-16,0-2-12 16,0-3-6-16</inkml:trace>
  <inkml:trace contextRef="#ctx0" brushRef="#br0" timeOffset="106195.0861">14855 16851 240 0,'-6'-8'90'0,"9"16"-70"0,0-8-58 0,3 3-32 16,3 0-17-16,-3 2-2 15</inkml:trace>
  <inkml:trace contextRef="#ctx0" brushRef="#br0" timeOffset="106466.8853">14971 16984 172 0,'12'15'66'0,"-6"-4"-52"0,3-3 10 0,-3-5 2 15,0-3-6-15,3 0-2 16,0-3-4-16,-4-2-1 16,1-9-7-16,0 9-8 0,-3-5-4 15,-3-1 5-15,-6-2 2 16,-3 8 1-16,-2 2-2 16,-4 0 1-16,0 3-1 15,0 6 2-15,0-1 1 16,3 8 3-16,3 0 1 15,3 0 1-15,6 6 0 0,3 0-7 16,6-4 0-16,3 4-6 16,3-6-1-16,0-5-26 15,3-3-9-15,0-5-58 16</inkml:trace>
  <inkml:trace contextRef="#ctx0" brushRef="#br0" timeOffset="106763.953">15123 16994 228 0,'-6'11'85'0,"9"2"-66"0,-3 8-6 0,0-10-6 15,-3-3-7-15,3 5 2 16,0-2 14-16,0-4 7 16,0-1-11-16,0-6 2 0,0-3 0 15,3-5-12-15,0 0-3 16,3-5-9-16,6-3-4 15,3 0 10-15,2 3 4 16,4 5 1-16,0 5 2 16,-3 6 2-16,0 5 2 15,0 5 1-15,-3 3 0 16,-4 0-4-16,1 0-3 0,-3-3-18 16,0-2-6-16,-3-6-27 15,3-5-10-15,0-11-37 16</inkml:trace>
  <inkml:trace contextRef="#ctx0" brushRef="#br0" timeOffset="106964.3733">15423 16645 296 0,'-3'8'112'0,"6"8"-87"0,3 18-2 15,-3-13-9-15,0 11-6 16,0 8 2-16,0 2-3 15,0 3 1-15,0 5-5 16,3-2-4-16,-3-6 0 0,0-7-28 0,0-9-13 16,0-2-73-1,-3-8-48-15,0-11 71 16</inkml:trace>
  <inkml:trace contextRef="#ctx0" brushRef="#br0" timeOffset="107113.2124">15310 16933 352 0,'0'-5'132'0,"12"5"-103"0,9-3-12 0,-6 1-12 15,9-1-14-15,6-2-1 0,2 0-44 16,7-3-19-16,9-6-53 16,5-4-22-16</inkml:trace>
  <inkml:trace contextRef="#ctx0" brushRef="#br0" timeOffset="107647.285">16188 16923 192 0,'-12'-8'74'0,"7"8"-58"0,-7 0 3 0,3 0-4 0,-3 8 5 16,-6-3 7-16,0 8 1 16,0 6 1-16,3 2-16 15,3 3-6-15,6-3-2 0,9 5-8 16,6 1-2-16,6-9-9 16,6-4-4-16,3-4-15 15,0-7-4-15,3-3-26 16,-1-3-50-1,1-10 23-15</inkml:trace>
  <inkml:trace contextRef="#ctx0" brushRef="#br0" timeOffset="107909.6352">16322 16968 244 0,'-15'0'90'0,"10"10"-70"0,-7-2 4 0,9 3-5 16,0 2-6-16,3 3 0 15,6 5-5-15,3-2 0 16,2-1-5-16,7 1 0 0,3-11 3 15,3 0 1-15,-3-11 1 16,0-2-2-16,-4-9-1 16,1 6-1-16,-9-5 0 15,-6 0 0-15,-6-3 0 16,-6 3-2-16,-9 2-2 0,-2 1-2 16,-1 2-1-1,3 2-16-15,3 4-5 16,3-1-30-16,3 3-10 15</inkml:trace>
  <inkml:trace contextRef="#ctx0" brushRef="#br0" timeOffset="108201.6182">16602 16949 268 0,'0'11'101'0,"6"-3"-78"0,-6 16-7 16,0-17-8-16,-3 7-8 15,0-1 0-15,-3 0 15 16,3-2 7-16,0-9-10 0,0 4-5 0,3-6-2 16,3-6-8-1,0-2-2-15,6-5 2 16,0-5 1-16,0 4 2 16,3 1 0-16,0 0 4 15,0 8 2-15,0-3 2 0,0 8 0 16,-1 8-2-1,-2-3-1-15,0 8-3 0,-3 0 1 16,0 1-20-16,0-1-6 16,0 0-30-16,0-8-14 15,0-2-46 1</inkml:trace>
  <inkml:trace contextRef="#ctx0" brushRef="#br0" timeOffset="108493.9897">16808 16915 228 0,'3'0'88'0,"-1"8"-69"0,4-3 4 16,-3 6-2-16,0-1 2 16,-3 1 3-16,0-3-2 15,0 5-1-15,0-8-12 16,0 6-4-16,0-9-3 0,0-2-2 16,6 0-2-1,0-7-2-15,3-4 1 0,6-2-1 16,0 0-2-16,0-1-2 15,0 9 1-15,0 2 3 16,0 6 1-16,-4 8 5 16,1 2 2-16,-3 11 0 15,-3-3 1-15,-3 0-13 0,3-3-5 16,0-4-39 0,0-1-15-16,0-2-53 15</inkml:trace>
  <inkml:trace contextRef="#ctx0" brushRef="#br0" timeOffset="108803.1407">17129 16949 276 0,'3'6'104'0,"6"7"-81"0,0 3-6 0,-3-8-9 0,3-1-6 15,3-1 1-15,3-1 5 16,-1-5 3-16,1-3-6 15,3-5-7-15,-3 6-2 16,-3-9-11-16,-3 6-6 0,-3-8 9 16,-6 5 7-16,-3-3 9 15,-6 3 8-15,-3 3 0 16,-3 2 3-16,-9 9-4 16,6 2 1-16,1 0-7 15,5 10-1-15,0-5-2 16,6 8 1-16,6-2-4 15,6-1-2-15,6-4-16 16,6-1-7-16,5-5-38 16,10-8-16-16</inkml:trace>
  <inkml:trace contextRef="#ctx0" brushRef="#br0" timeOffset="109029.9065">17450 16896 328 0,'-38'3'123'0,"26"8"-95"0,-9 2-11 0,15-3-11 16,0 4-12-16,3-1 1 15,3 8 7-15,6-3 6 16,6 9-4-16,9-3-11 0,6-3-3 16,2-8-19-16,4-2-7 15,3-9-3-15,0-7 1 16,-1-8-19-16,-2-8-6 15,-3 2-15 1</inkml:trace>
  <inkml:trace contextRef="#ctx0" brushRef="#br0" timeOffset="109199.2342">17757 16727 236 0,'-15'-26'90'0,"12"26"-70"0,0 2 13 16,3 1 1-16,-3 10-22 15,0 0-9-15,0 14 9 16,0 10 3-16,0-3-7 15,0 8 2-15,0 1 1 0,3 2-6 16,0-6-3-16,3-4-34 16,0-11-14-16,3 0-81 15</inkml:trace>
  <inkml:trace contextRef="#ctx0" brushRef="#br0" timeOffset="109499.9708">17581 16915 380 0,'-11'0'143'0,"16"0"-112"0,1 0-28 0,0 5-19 16,3-5 1-16,6 0 7 16,6-5 6-16,3 5 2 15,3-5 0-15,-1 2-29 0,1-2-13 16,3 5-38-16,0-3-17 15,0 3 32 1,-4 3 67-16,-2 2 57 0,-6 3 11 16,-3 5 5-16,-3 0-38 15,-3 11-16-15,-3-3-14 16,0 6-8-16,0-6 0 0,-3-3-26 16,0-4-11-16</inkml:trace>
  <inkml:trace contextRef="#ctx0" brushRef="#br0" timeOffset="109678.2467">17930 16838 324 0,'-9'-8'121'0,"15"8"-95"0,6 0-44 0,-9 0-25 16,3 5-23-16,5 1-4 15,1 2 9-15,0 0 5 16,0 2-1-16,0 3 0 16</inkml:trace>
  <inkml:trace contextRef="#ctx0" brushRef="#br0" timeOffset="109884.095">18046 17050 216 0,'0'29'82'0,"6"-16"-64"0,0 3 2 0,0-8-4 15,6 0-9-15,2-3 1 16,7-5-12-16,0-5-2 0,3-3 3 15,-3-3 1-15,-6-2 2 0,-3-3 8 16,-4-2 5-16,-5 4-2 16,-6-4 1-16,-5 5 4 15,-4-1 2-15,-3 7-5 16,-3-1-3 0,0 2-21-16,3 1-7 15,3 0-38-15,3 5-17 0,6-3-27 16</inkml:trace>
  <inkml:trace contextRef="#ctx0" brushRef="#br0" timeOffset="110164.9539">18257 16978 268 0,'18'21'101'0,"-9"-7"-78"0,3 7-7 16,-6-16-8-16,-3 6-4 0,0-3 2 16,-3-3 0-16,0-5 1 15,0 0-4-15,0-5 0 0,3-1 1 16,0-2-11-16,3-5-5 15,3-5-3-15,2-1 1 16,4 3 6-16,3 3 4 16,-3 3 5-1,3 10 4-15,-3 5 9 0,0 3 3 16,-3 10-8-16,-3 6-5 16,-4-3-1-1,1-2 0-15,0-3-8 0,0 0-2 16,3-6-45-16,3-5-20 15,6-5-32 1</inkml:trace>
  <inkml:trace contextRef="#ctx0" brushRef="#br0" timeOffset="110397.1424">18727 16867 404 0,'-17'-5'151'0,"8"5"-118"0,-3 5-4 16,6 0-12-16,0-2-20 15,0 8-5-15,0 2 6 16,3 0 5-16,3 3-1 16,3 5 1-16,3 3 1 0,3 10-5 15,-3-2 1-15,0 5 2 16,-3-2 3-16,-6-4 0 16,-9 1 0-16,-9 0-14 15,-6-3-4-15,-6 3-82 16,-2-6-37-16,-13 6-14 15</inkml:trace>
  <inkml:trace contextRef="#ctx0" brushRef="#br0" timeOffset="119267.5862">19451 16960 188 0,'-6'-5'71'0,"6"5"-55"0,-6-3 6 16,3 3 2-16,-3 0 2 15,-3 0 7-15,-3 0-7 16,-6 3-3-16,-6 2-13 16,1 8-6-16,-1 0-1 0,3 11-7 15,3 5 1-15,9 3 1 0,6 2 1 16,9-2-2-16,9-5 2 16,6-1-8-16,6-10-4 15,2-6-9-15,1-10-3 16,0-7-29-16,0-7-10 15</inkml:trace>
  <inkml:trace contextRef="#ctx0" brushRef="#br0" timeOffset="119495.7091">19495 16759 256 0,'-9'0'96'0,"12"5"-75"0,0 3-8 16,0-3-9-16,3 8 6 15,0 9 5 1,0 4 8-16,3 6 3 0,-3 10-13 16,0 1-6-16,0 7-2 0,0-5-6 15,3-6-1-15,0-4-37 16,0-9-14-16,0-7-59 16,3-6-35-1,-1-5 67-15</inkml:trace>
  <inkml:trace contextRef="#ctx0" brushRef="#br0" timeOffset="119766.9647">19722 16999 256 0,'-6'0'96'0,"6"6"-75"0,-6 7-8 0,3 0-7 16,0 6 3-16,3 2 5 15,0 5 3-15,6-2 1 16,3-3-9-16,3-2-3 0,2-6-2 15,4-5-2 1,0-8 1-16,-3-3-2 0,0-7 2 16,-3-3-2-16,-3-1 2 15,-3-4-2-15,-6-3 2 16,-3 0-4-16,-3-3 0 16,-3 5-19-16,-3 6-7 15,0 0-17-15,3 5-7 0</inkml:trace>
  <inkml:trace contextRef="#ctx0" brushRef="#br0" timeOffset="120095.6624">20010 16949 244 0,'-3'-10'93'0,"3"10"-72"0,-3-6-6 15,0 6-6-15,0 0 7 0,-3 0 7 16,-2 3 4-16,-4 2 3 16,0 1-16-1,0 2-8-15,3-3-4 0,6 8-2 16,3-2 0-16,3 4-3 0,3 4 0 16,3 2 6-16,0 3 5 15,-3-3-4-15,-3 0 0 16,-3-2-2-16,-3-6 1 15,-3 0-2-15,-3 1 2 16,0-9-11-16,-3-5-2 16,0 0-19-16,3 0-7 15,0-5-30-15,3 2-10 16,6-2-26 0</inkml:trace>
  <inkml:trace contextRef="#ctx0" brushRef="#br0" timeOffset="120681.0438">20112 17013 164 0,'0'0'63'0,"0"5"-49"0,2-2-6 0,4-1-7 16,0 1 13-16,3-3 10 15,0 8-1-15,3-3-1 16,3-5-12-16,6 0-2 0,-3 0 2 16,3-5-6-16,-4-3 0 15,1 0-2-15,-3-3-2 16,-6 1 1-16,0-1 1 0,-6 3 1 15,-6-2 1-15,-3 2 0 16,-3 3 0 0,-9 5 2-16,-3 0 3 0,-2 5 5 15,-4 8 1 1,0 0 0-16,6 11 1 0,6 0-2 16,6 0-1-16,6 2 1 15,9 1 2 1,9-4-5-16,9-1-1 0,6-9-6 15,6-3-1-15,-1-7-28 16,4-6-12-16,0-7-108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30T22:57:21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3538 5781 200 0,'-3'3'77'0,"6"7"-60"0,3 14 8 0,0-3 2 15,0 19 4-15,0 16 3 16,0 2-10-16,0 0-4 15,0 0-11-15,0-2 0 0,-3-3 4 16,0-8-7-16,0-8-3 16,3-11 6-16,-6-2 4 15,0-11 9-15,-6-7 4 16,3-12-12 0,-3-7-3-16,-3-11-7 0,0-5-3 15,0-3-3-15,0-7 1 16,0-14-4-16,6-8-1 15,6-3 3-15,6 6 1 16,3 8-3-16,3 13 1 16,3 5 0-16,2 14-1 0,1 7 4 15,3 11 0-15,-3 8 1 16,-6 8 0-16,-3 10 2 16,-6 1 3-16,-9-1 0 15,-6 1 0-15,-6-4-6 16,-6-1 1-16,0-6-18 15,0-6-5-15,0-2-33 16,7-3-12 0,5-2-61-1</inkml:trace>
  <inkml:trace contextRef="#ctx0" brushRef="#br0" timeOffset="312.9599">3907 5818 328 0,'-9'-2'123'0,"9"2"-95"0,-6 2 0 0,3 3-4 16,-3 1-7-16,-3 2-1 15,-3 2-6-15,-2 4-4 16,5-1-3-16,3 3-5 0,6 0-1 16,6 2-3-16,6 3 1 15,2 0 1-15,1-2 2 16,0-1 1-16,-3-2 1 0,-3 0 2 15,-3-3 1-15,-6-2 1 16,-3-3 0 0,-6-3-11-16,-3 0-3 15,-3-2-22-15,0-3-6 16,-5-3-19-16,5-2-6 16,6 0-48-16,6-3-25 15,9-3 65-15</inkml:trace>
  <inkml:trace contextRef="#ctx0" brushRef="#br0" timeOffset="610.8973">3961 5966 192 0,'23'3'74'0,"-8"2"-58"0,3-2 18 16,-9 0 6-16,6-1-19 15,3-2-6-15,3-2-3 16,0-4 2-16,-4 1-8 16,1-3-1-16,-3-3-1 0,-3-2-2 0,-3 0-2 15,-3 0 5-15,-6 0 1 16,-3-1-2-16,-3 1-1 15,-6 5 3-15,-3 3 3 16,-3 8-4-16,-2 4-1 16,2 9-2-16,0 6-2 15,3 4 1 1,6 0-1-16,6 4 0 16,3-4 0-16,6 0 0 15,6-2 0-15,3-3-3 0,3-5 0 16,2-5-23-16,4-8-10 15,3-6-39-15,3-5-14 16,0-11-3 0</inkml:trace>
  <inkml:trace contextRef="#ctx0" brushRef="#br0" timeOffset="926.6728">4312 5890 236 0,'-15'2'88'0,"9"4"-69"0,3 7-7 15,3-3-7-15,0 6 6 16,3 5 7-16,0 3 2 15,3 0 0-15,0-3-10 16,3-2-4-16,0-6-2 0,3-2 0 16,0-6 0-16,3-5-11 15,-1-8-3-15,1-5-8 16,0-6-4-16,-3 1 12 16,-3-4 5-16,-3 4 15 15,-3 5 6-15,0 5 9 16,0 2 5-16,-3 6-16 0,0 14-6 15,3 2-3-15,0 5-1 16,3 0-2-16,0-3-2 16,3 1-2-16,3-3 1 15,2-3-26-15,4-5-11 16,3-8-34-16,3-5-15 16,6-9-11-1</inkml:trace>
  <inkml:trace contextRef="#ctx0" brushRef="#br0" timeOffset="1288.4597">4693 5898 236 0,'-33'13'90'0,"21"0"-70"0,-9 13-5 15,13-10-8-15,-1 6-3 16,0 1 2-16,3 1-2 16,6 3-3-16,3-6 0 15,3-3-1-15,3-4 0 16,2-7 2-16,4-7 3 0,3-7-2 15,0-9-2-15,-3-8-3 16,0-5-1-16,-6-3-1 16,-3-2 3-16,-6-6 2 15,-3 3 4 1,-6-5-2-16,0 4 0 0,0 7 5 16,0 7 5-16,6 8 4 15,0 8 4-15,3 11-13 0,0 7-5 16,3 12 0-1,3 9 2-15,0 9-2 0,3 2 0 16,3-2-3-16,0-6-1 16,0-5-17-16,2-5-5 15,1-5-35-15,3-9-15 16,3-10-31 0</inkml:trace>
  <inkml:trace contextRef="#ctx0" brushRef="#br0" timeOffset="1541.8515">4869 5990 228 0,'-12'35'88'0,"15"-14"-69"0,3 5 8 0,0-15-1 0,2 2-3 16,4 0 3-16,6-2-10 16,6-6-2-16,3-5-8 15,0-5 5-15,-1-6 2 0,-2-5 2 16,-6-2 1-16,-6-3 3 15,-9-3 0-15,-9 0-2 16,-9 0 0-16,-6 6-14 16,-3 4-4-16,-2 7-22 15,-1 4-10-15,3 6-34 16,6 7-15-16,9 1-49 16</inkml:trace>
  <inkml:trace contextRef="#ctx0" brushRef="#br0" timeOffset="2219.3471">5514 5884 152 0,'-3'-8'57'0,"6"6"-44"0,0-1 16 16,-3 3 6-1,-3-3 9-15,-3 3 8 16,-2 0-8-16,-7 3-2 0,-6 5-24 15,-3 11-8-15,-6 2-5 0,6 5-3 16,4 3-2-16,2 0-2 16,9 1 1-16,6-4-1 15,6-2 0-15,9-3-3 16,9-5-1-16,5-6-15 16,4-4-4-16,6-12-20 15,0-4-9-15,-1-6-33 16,-2-5-34-16,-3 0 44 15,-6-3 232 17,-18-8-53-17,-6 11-7-15,-6 5-52 0,-3 11-25 16,0 7-10 0,0 12-1-16,0 4-4 0,6 3 7 15,6 0 3-15,6 1-4 0,6-7-3 16,3-1 3-16,2-6 2 15,4-6-2-15,0-4 0 16,0-6 1-16,-3-6 1 16,-3-1-1-16,-7-7-1 15,-5-1-1-15,-9-1 0 0,-6 0 0 16,-2 0 0 0,-7 6-11-16,0 2-5 0,0 5-18 15,0 6-9-15,0 5-36 16,9 5-15-16,12-2-48 15</inkml:trace>
  <inkml:trace contextRef="#ctx0" brushRef="#br0" timeOffset="2590.2023">5922 5842 280 0,'-3'0'104'0,"-3"3"-81"0,-3 2-2 15,3 0-7-15,-3 6-10 16,-5 7-3-16,-4 6 2 15,3 3 0-15,3 2-1 16,6 2-2-16,3-1 3 0,6-4-4 0,3-2 0 16,3-6 3-16,3-7 3 15,3-6 11-15,0-10 5 16,-1-8-7-16,1-8-1 16,-3-9-5-16,-3-7-3 15,-6-2 2-15,-3-4 2 16,-6-4-4-16,-6 2-3 15,0 2-1-15,0 6 1 16,4 8-3-16,2 11 0 16,0 7-6-16,3 14 0 0,6 13 1 15,3 13 1 1,3 13 0-16,5 6 4 16,4-1 0-16,3 1 1 15,0-8-18-15,3-9-5 16,0-7-38-16,2-8-13 15,4-8-43-15</inkml:trace>
  <inkml:trace contextRef="#ctx0" brushRef="#br0" timeOffset="2921.1844">6238 5892 356 0,'-15'3'132'0,"18"0"-103"0,0 2-15 15,3 0-11-15,0 3-9 16,3 0 3-16,3 0 4 0,2 0 4 15,4-3-2-15,0-5 5 0,3-2 2 16,0-6-5-16,-3-3-3 16,-3 0-1-16,-4-2-1 15,-5 0 2-15,-6-3 1 16,-6 3-1 0,-5 2-2-16,-10 6-4 15,-3 8 0-15,-6 7-3 16,3 6 0-16,4 8 8 0,5 0 6 15,6 5 6-15,3 0 4 16,6 0-9-16,6-2-2 16,9-6-4-16,6-3-2 15,8-5-6-15,4-5-4 0,3-5-43 16,3-8-20 0,11-9-72-16</inkml:trace>
  <inkml:trace contextRef="#ctx0" brushRef="#br0" timeOffset="3079.0631">6750 5813 484 0,'-36'0'181'16,"27"3"-141"-16,6-1-48 0,3-2-31 0,-3 5-20 16,0 3-2-16,-3 6-8 15,3 2-4-15,0 2-55 16,3 3-23-16</inkml:trace>
  <inkml:trace contextRef="#ctx0" brushRef="#br0" timeOffset="3191.1682">6782 6067 384 0,'-5'10'143'0,"5"-4"-112"0,0-6-8 0,0 0-10 16,0 0-23-16,0 0-6 16,0-3-60-16,2-5-27 15,4-8-31-15,0-5-12 16</inkml:trace>
  <inkml:trace contextRef="#ctx0" brushRef="#br0" timeOffset="4655.6646">9920 5707 228 0,'-15'-3'88'0,"15"6"-69"0,-3 5 8 0,3-3 1 15,-3 3-11-15,0 5 1 16,0 6 0-16,0 5 1 16,3 5-10-16,6 0-1 0,0 0-1 15,3 0-1-15,3-8-1 16,3-7-1-16,0-6 0 16,2-6-7-16,1-4-2 15,-3-6-5-15,0-3-1 0,-3 0 3 16,-3 1 5-16,-3 2 2 15,0 3 1-15,-3 2 0 16,-3 3 2-16,6 8-3 16,0 3 0-16,3 2 1 15,2 0 0-15,4-5 8 16,3-3 5-16,3-5 2 16,3-5 4-16,-3-6-5 15,-3-5 0-15,-1-2-6 16,-5-3-3-16,-3 2-2 15,-3 1 0-15,-6-1-7 16,-3 1-1-16,-3-1-25 16,-6 6-8-16,0 0-26 0,-2-1-13 15,2 4-38 1</inkml:trace>
  <inkml:trace contextRef="#ctx0" brushRef="#br0" timeOffset="5009.0433">10307 5501 280 0,'-3'13'104'0,"6"0"-81"0,0 19-6 0,0-11-9 15,0 8 9-15,0 6 9 16,0-1 4 0,-3 3 2-16,3 5-17 0,0 1-7 0,0-4-1 15,0-4-2-15,-1-6 0 16,1-8-10-16,0-5-4 15,0-6-13-15,0-4-6 16,0-12-1-16,0-4 0 0,3-6-1 16,0-5-1-16,0-3 14 15,3 3 10-15,3 2 18 16,3 3 10-16,3 6 7 16,0 2 6-16,-1 5-10 15,1 6-5-15,-3 5-8 16,0 8-5-16,-3 2-3 15,-3 1-3-15,-3 2-8 16,0-5-5-16,-3-3-37 16,0-2-18-16,0-3-57 15</inkml:trace>
  <inkml:trace contextRef="#ctx0" brushRef="#br0" timeOffset="5173.7959">10667 5810 280 0,'0'13'107'0,"6"1"-83"0,-3 10-5 0,-3-11-8 16,0 5-9-16,0-2 1 15,0 0-15-15,0-3-5 16,-3-2-73-16,0-3-30 16,3-3 30-16,0-5 18 0</inkml:trace>
  <inkml:trace contextRef="#ctx0" brushRef="#br0" timeOffset="5446.7417">10610 5681 208 0,'-9'-24'77'0,"18"8"-60"0,6-8-40 16,-6 14-21-16,3-9 0 16,0 0 5-1,0-2-4-15,0 0 1 16,3 5 31-16,-3 6 14 0,-4 4 63 15,1 12 29-15,0 10-24 16,-3 13-11-16,0 8-24 16,0 5-9-16,-3 0-15 15,-3 1-8-15,3-1 0 0,0-5-1 16,0-5 1-16,0-6-22 0,3-5-8 16,0-5-71-1,3-8-51-15,0-5 59 16</inkml:trace>
  <inkml:trace contextRef="#ctx0" brushRef="#br0" timeOffset="5748.6394">10947 5808 300 0,'9'2'112'0,"-6"1"-87"0,11 0-9 0,-5-1-11 16,0-2-6-16,3 0 2 15,0-2 2-15,0-1 3 16,0-2-3-16,-3-3-11 0,0-3-2 15,-3-2-11-15,-6 0-1 16,-3-3 2-16,-6 3 2 16,-3 2 6-16,-3 6 5 0,-3 7 8 15,-3 9 7-15,4 2 5 16,-1 6 4-16,6 4 8 16,3 4 5-16,9 2-1 15,9 0 0-15,3 3-16 16,6-8-6-16,5-3-6 15,7-8-4-15,6-5-31 16,3-8-15-16,5-5-85 16</inkml:trace>
  <inkml:trace contextRef="#ctx0" brushRef="#br0" timeOffset="6454.6244">11631 5432 228 0,'-12'-8'85'0,"3"8"-66"0,-5 5 16 0,5 1 6 16,-6 7-4-16,-6 8 0 16,-3 11-7-16,0 7-4 0,3 6-14 15,7 0-1-15,2 0 0 0,9 3-4 16,9-3 1-16,6-5-16 16,8-9-5-16,10-7-20 15,3-8-6-15,3-8-57 16,-1-8-25-16</inkml:trace>
  <inkml:trace contextRef="#ctx0" brushRef="#br0" timeOffset="6800.1504">11855 5564 244 0,'-3'8'90'0,"6"-5"-70"0,0 5 17 0,-1-3 2 15,1 0 10 1,0 1 9-16,0-1-18 0,-3-5-6 16,6 0-20-16,3-5-9 0,-3-6-1 15,3-2-3-15,0-3 2 16,0-3-2-16,0 1-1 16,0 2-4-16,-3 0 0 15,0 6 0-15,-3 4 2 16,0 6-4-16,0 13 0 0,3 11 0 15,-3 5 4-15,3 3 3 16,0 3 2 0,0-1-4-16,-4-5 1 0,1-3-16 15,0-2-4-15,0-3-36 16,0-2-17-16,-3 2-67 31</inkml:trace>
  <inkml:trace contextRef="#ctx0" brushRef="#br0" timeOffset="6966.3717">11849 5890 356 0,'3'0'134'0,"5"0"-104"0,7 0-8 0,-3 0-10 16,3 0-2-16,6 0 5 16,3 0-7-16,3-3-4 15,2-5-3-15,1 3-48 0,0-3-18 16,0 0-84-1</inkml:trace>
  <inkml:trace contextRef="#ctx0" brushRef="#br0" timeOffset="7222.4917">12194 5440 304 0,'-9'-11'112'0,"12"9"-87"0,0-1 0 0,3 3-7 16,3 0-9-16,3 5 2 16,3 6 0-16,5 10 3 0,1 13-7 15,-3 6 0-15,-6 0 0 0,-6-1 3 16,-9-1 1-16,-6-1-1 16,-6-3 1-16,-3-5-17 15,0-5-8-15,4-3-46 16,-1-8-19-16,3 0-60 15</inkml:trace>
  <inkml:trace contextRef="#ctx0" brushRef="#br0" timeOffset="12099.9373">13224 5276 100 0,'3'-5'38'0,"0"5"-29"0,3-3 10 0,-3 0 3 0,3 1 10 15,0-4 4-15,-1 1 1 16,1 0 0-16,3-1-20 15,-3 1 7-15,-3 0 4 0,-3 0 9 16,-3 2 4-16,-3 0-10 16,-3 6-7-16,-5 2-13 15,-7 6-7-15,0 5-3 16,0 0-1-16,3 2-3 0,6-2 0 16,6 2-3-16,3 4 1 15,6-1 3-15,3 3 1 16,3-1-2-16,0 6 2 15,-3-2 3-15,0-3 1 16,-6 0 5-16,-3-1 3 16,-6-1 0-16,-3-7 3 15,-6-1-3-15,1-4-1 16,-1 1-4-16,0-6-1 16,3 0-17-16,0 1-6 15,6-4-29-15,3 1-10 16,3 0-58-1,12-3-55-15,3 0 61 16</inkml:trace>
  <inkml:trace contextRef="#ctx0" brushRef="#br0" timeOffset="12591.7318">13030 5659 132 0,'-3'-2'52'0,"6"-1"-41"0,-3 3 24 0,0 0 10 15,0 0 3-15,0 0 4 16,0 0 0-16,0 0 2 16,0 0-29-16,6 0-1 0,0 0 0 15,3 0-11-15,3 0-4 16,3 3-9-16,3 2 0 15,0 3-5-15,-4 5-1 0,-2 3 7 16,-3 5 6 0,-6 6-1-16,-6 5 2 0,-3 2-5 15,0 0 0-15,0 3-1 16,3-5 1-16,6-5-4 16,6-6 0-16,12-5-15 15,6-6-4-15,6-5-52 16,11-2-20-1,1-6-41-15</inkml:trace>
  <inkml:trace contextRef="#ctx0" brushRef="#br0" timeOffset="27467.1569">11774 8194 160 0,'-6'-2'63'0,"6"4"-49"0,0 3 11 0,0 1 5 0,3 7-1 16,0 8 5-16,0 11-5 16,0 5-3-16,0 5-14 15,0 3 3-15,-3 3 3 0,0-3-4 16,3-5 0-16,0-6-8 16,-3-8-2-16,0-7 0 15,0-6 2-15,3-5 6 16,-3-8 4-16,0-11-8 15,0-7-2-15,0-6-2 16,-3-5 0-16,0-5-5 16,0-3 1-16,0-3 0 15,3-5 0-15,3-5 0 0,6-1 0 16,6 1-3-16,3 5 0 16,6 5-1-1,5 14 0-15,1 10 0 16,0 8 3-16,-3 13-2 0,-7 9 1 15,-5 7 8-15,-6 5 4 16,-3 6 1-16,-9-5 1 16,-6-1-2-16,-3-2 1 15,-5-3-6-15,-4-5-1 16,0-6-9-16,-3-2-2 16,3-2-16-16,3-6-8 15,4-3-23-15,5-2-11 0,6-6-14 16,6-2-6-16,6-3-4 15</inkml:trace>
  <inkml:trace contextRef="#ctx0" brushRef="#br0" timeOffset="27630.7201">12081 8152 256 0,'6'8'96'0,"-3"5"-75"0,6 11 3 15,-3-11-2-15,0 6-12 16,-4-1-3-16,1 1-2 15,0-4-1-15,0 1-2 16,0-2-30-16,3-6-14 0,0-6-73 16</inkml:trace>
  <inkml:trace contextRef="#ctx0" brushRef="#br0" timeOffset="27773.3664">12116 8004 316 0,'-8'-8'121'0,"8"5"-95"0,5 0-13 0,-2 3-14 16,3 0-14-16,3 0-2 16,3 6-30-16,6-4-12 15,6 1-48-15,3 0-22 16</inkml:trace>
  <inkml:trace contextRef="#ctx0" brushRef="#br0" timeOffset="28147.4992">12393 8017 200 0,'-24'5'74'0,"10"6"-58"0,-13 5 9 16,15-3 0-16,-3 5-9 16,-3 6-1-16,3 5-5 15,3 3 1-15,3 2-6 16,6-7-3-16,6-3 1 0,6-3 0 16,6-8 3-16,3-5-5 15,3-11-3-15,0-10 1 16,3-8 2-16,-4-8-2 15,1-5 0-15,-6-4 3 16,-3-1 1-16,-6-1 3 0,-6 0 1 16,-3 1 3-16,0 4 4 15,-3 9 1-15,3 5 0 16,0 7-7-16,0 9-3 16,0 13-5-16,6 11-3 15,3 12 2-15,0 14 0 16,3 6-2-16,6 2 0 15,0-6 4-15,3-2 1 16,2-10-11-16,4-9-7 16,0-7-46-16,0-9-22 15,3-7-26 1</inkml:trace>
  <inkml:trace contextRef="#ctx0" brushRef="#br0" timeOffset="28465.6866">12953 8075 336 0,'-6'0'126'0,"12"3"-98"0,0-3 3 16,-6 0-5-16,6 0-10 15,0 0 1-15,3-3-9 16,3 0-3-16,2 3-3 16,4-2-4-16,0-1 1 0,3 1-17 0,0 2-5 15,-3 0-33-15,-3 0-12 16,-4 0-68-1</inkml:trace>
  <inkml:trace contextRef="#ctx0" brushRef="#br0" timeOffset="28618.7119">12956 8244 336 0,'0'0'126'0,"9"3"-98"0,6-3-10 0,-3 0-10 0,5-3-13 16,10 1 1-16,6-4-60 15,6-1-24-15,-1-1-33 16,-5 0-13 0</inkml:trace>
  <inkml:trace contextRef="#ctx0" brushRef="#br0" timeOffset="29214.4699">13965 8022 176 0,'12'-18'68'0,"-6"7"-52"0,6-7 21 16,-6 10 6-16,-3-6-4 15,0-1 2-15,-6-1-6 16,-3-3 1-1,-3 1-20-15,-3 2 8 0,-3 2 6 0,0 7-10 16,-3 4-1-16,-3 8-16 16,3 11-4-16,4 11-5 15,-1 7 1-15,3 11 1 16,6 8 2-16,3 0-1 16,3-6 1-16,3-4-11 15,-3-4-5-15,3-10-32 0,3-7-15 16,-3-6-72-1</inkml:trace>
  <inkml:trace contextRef="#ctx0" brushRef="#br0" timeOffset="29614.3025">13682 8125 340 0,'-15'-5'126'0,"12"2"-98"0,6 3-12 0,3 0-13 0,3 0-6 16,6-2 1-1,3-1 2-15,6 3 0 16,2 0 0-16,1 0-16 0,0 3-4 16,0-1-25-16,-3 1-12 15,-4 2 20-15,-2-2 10 16,-3 2 28-16,-6 3 14 0,-3 3 13 16,-3 2 5-16,-3 6-13 15,0-1-6-15,0 3-7 16,6 0-2-1,3-2-1-15,6-3 2 16,3-6 1-16,6-4 3 0,2-6-3 16,1-6 1-16,0-2-1 15,-6-2 1-15,-6-3 2 0,-3-1 1 16,-7-1 3 0,-5-4 2-16,-5 1-7 15,-7-4-1-15,-3 6-6 0,0 3-4 16,-6 5-19-16,6 3-7 15,0 5-31-15,3 3-13 16,6 2-50 0</inkml:trace>
  <inkml:trace contextRef="#ctx0" brushRef="#br0" timeOffset="29884.5964">14239 8144 272 0,'15'13'101'0,"-12"0"-78"0,6 14-5 0,-4-14-5 0,1 0-4 15,-3 3 2-15,0-3 8 16,0 1 5-16,-3-4-13 16,-3 1 1-16,3-3-1 0,-3-3-6 15,3-5-3 1,0-3 5-16,3-2 5 0,0-3-2 16,3-5 2-16,3-3-9 15,0 0-2-15,3 0-6 16,3 3-1-16,0 2-2 15,0 4 2-15,0 4-27 16,0 3-13-16,-1 0-18 16,1 0-6-16,0 0-41 15</inkml:trace>
  <inkml:trace contextRef="#ctx0" brushRef="#br0" timeOffset="30133.7585">14584 7906 292 0,'-3'-8'110'0,"6"5"-86"0,3 6-13 0,-3 2-13 15,0 6 11-15,3 5 8 16,-3 7 0-16,-3 12 1 16,0 7-10-16,-3 6 1 0,0 2 4 15,0-5-7-15,0 0-3 16,0-11-2-16,0-5 1 15,0-5-30-15,3-5-11 0,0-9-46 16,6-4-21 0,3-14 1-1</inkml:trace>
  <inkml:trace contextRef="#ctx0" brushRef="#br0" timeOffset="30383.7123">14813 8086 252 0,'-12'0'93'0,"6"2"-72"0,-6 4-11 16,4-1-7-16,-7 3 10 16,-6 0 11-16,-6 2 8 15,-3 6 3-15,0 0-19 16,7 0-7-16,2 5-2 0,6-5-4 0,9-3-2 16,6 0 4-1,9 3 1-15,6-2 2 16,9-1 0-16,5 0-9 15,1 0-4-15,0-2-17 16,-3 2-9-16,-3-5-34 16,-4 3-14-16,1-6-35 15</inkml:trace>
  <inkml:trace contextRef="#ctx0" brushRef="#br0" timeOffset="31450.4074">15138 7824 200 0,'-39'16'74'0,"18"2"-58"0,-15 17 18 0,22-14 4 0,-7 5 0 16,-3 11 4 0,3 11-17-16,6 7-6 0,12-2-12 15,9 0-3-15,12-8 0 0,12-5-11 16,5-8-3-16,10-9-19 16,3-12-9-16,-1-11-77 15,4-11-44 1,-6-10 74-16</inkml:trace>
  <inkml:trace contextRef="#ctx0" brushRef="#br0" timeOffset="31687.3593">15337 7863 276 0,'3'0'104'0,"6"8"-81"0,9 6 1 0,-6-4-5 16,3 11 0-16,3 6 3 15,-1 10 0-15,-2 10 1 16,-3 4-13-16,-9-1 1 0,-3-5 2 16,-6-5-3-16,-3-9 0 15,-3-4-6-15,-3-6-1 16,1-8-32-16,-1-2-13 0,0-8-28 16,3-3-8-1,6-6-45-15</inkml:trace>
  <inkml:trace contextRef="#ctx0" brushRef="#br0" timeOffset="31933.5347">15790 8004 340 0,'0'-3'129'0,"3"6"-100"0,-3-3 7 0,0 0-2 0,0 0-2 0,-3 5 3 16,-3-2-13-16,0-1-5 16,0-2-10-1,0 0-18-15,3 0-6 0,0 0-24 16,0 0-9-16,3 3-51 0,0 5-20 16,0 5-5-1</inkml:trace>
  <inkml:trace contextRef="#ctx0" brushRef="#br0" timeOffset="32122.314">15724 8215 244 0,'3'11'90'0,"0"-1"-70"0,6 12 28 16,-6-9 9-1,0 5 10-15,-6 6 6 0,0 0-22 16,-3 0-8-16,-3 2-25 15,-6-2-9-15,-6 0-2 16,-5-3-37-16,-13 0-17 0,-6 3-144 16</inkml:trace>
  <inkml:trace contextRef="#ctx0" brushRef="#br0" timeOffset="33898.7909">11756 8911 236 0,'-3'-2'90'0,"6"4"-70"0,0 3 13 0,-3 1-1 16,3 2-4-16,-3 5 1 15,0 8-12-15,0 6-3 16,0 2-8-16,0 0-2 0,0-3 0 15,0 1-5-15,3-9-1 16,0-5-26-16,0-5-11 16,-3-8-64-1,6-2-57-15,-3-9 55 16</inkml:trace>
  <inkml:trace contextRef="#ctx0" brushRef="#br0" timeOffset="34032.0489">11727 8805 252 0,'-12'-13'93'0,"12"8"-72"0,9-3-8 0,-6 8-8 0,2-3-12 16,4 1-3-16,0 2-30 15,6 5-13-15,3 5-37 16,3 4-14-16</inkml:trace>
  <inkml:trace contextRef="#ctx0" brushRef="#br0" timeOffset="34269.7586">12069 8673 232 0,'-36'-18'88'0,"18"12"-69"0,-3 1 17 0,12 8 3 16,1 2-17-16,-1 5-2 16,0 9-14-16,0 7-7 15,3 11 1-15,6 6-1 0,3 7 1 16,0 3 0-16,3 0 2 15,0-3-6-15,-3-7-1 16,0-9-20-16,-3-5-42 16,-3-10 3-1,-3-9-37 1</inkml:trace>
  <inkml:trace contextRef="#ctx0" brushRef="#br0" timeOffset="34404.2625">11807 8932 244 0,'-9'-18'93'0,"9"13"-72"0,6-3 0 15,3 5-4-15,3 0-8 16,9-2 0-16,5 0-3 16,7 2-1-16,6 0-3 15,0 1-41-15,2 2-16 16,1 2-52-16</inkml:trace>
  <inkml:trace contextRef="#ctx0" brushRef="#br0" timeOffset="34719.2732">12494 8546 264 0,'-17'-5'101'0,"-1"10"-78"0,-6 11 9 0,12-3 0 16,-6 14-7-16,-6 12 0 15,-2 9-7-15,-4 10-3 16,6 16-9-16,6 8 0 0,9-5 4 16,12-11-2-16,9-5 1 15,12-11-12-15,9-7-5 16,8-12-23-16,4-10-7 0,0-10-65 15</inkml:trace>
  <inkml:trace contextRef="#ctx0" brushRef="#br0" timeOffset="35228.6931">12688 8983 252 0,'-3'2'93'0,"3"6"-72"0,0 13-11 16,0-5-9-16,0 16 13 0,0 8 10 15,0 2 4 1,0 0 3-16,0-2-17 0,0-3-1 0,0-5-2 15,0-6-6-15,0-5-3 16,0-7 1-16,0-4 0 16,0-10-4-16,0-2 1 15,-3-9-5-15,0-5 1 16,-3-10 4-16,0-6 2 16,3-10-5-1,0-6-2-15,6-2 2 0,3 2 1 16,6 6 2-16,3 7 0 15,6 6-3-15,0 8 0 16,2 8 2-16,-2 10 2 16,0 9 4-16,-3 7 2 15,-3 8 8-15,-9 5 2 16,-3 3-4-16,-6-2 0 0,-3 2-6 16,-6-8 1-16,0-5-16 15,-3-3-7-15,0-5-23 16,0-5-9-16,3-3-28 15,3-5-10-15,7-3-23 16</inkml:trace>
  <inkml:trace contextRef="#ctx0" brushRef="#br0" timeOffset="35425.3969">12959 8975 288 0,'0'0'110'0,"6"5"-86"0,0 3-4 0,-3 0-7 16,0 2 3 0,0 6 7-16,0 3-10 0,0-1-2 15,0 1-7-15,0-6-14 0,-3 3-3 16,3-8-38-16,0-3-14 16,-3-5-57-1</inkml:trace>
  <inkml:trace contextRef="#ctx0" brushRef="#br0" timeOffset="35580.3476">12968 8866 312 0,'0'-5'115'0,"3"8"-89"0,0-1-10 16,0-2-11-16,3 0-11 16,0 3 1-16,3 2-37 15,5-2-14-15,1 2-60 16,3 0-24-16</inkml:trace>
  <inkml:trace contextRef="#ctx0" brushRef="#br0" timeOffset="35967.5663">13227 8887 244 0,'-9'0'90'0,"3"0"-70"0,-3 6-1 0,3-1-6 16,-3 0-1-16,-3 6 5 15,-3 5-9-15,0 8-2 16,0 5-4-16,4 2-4 0,2 1-1 15,3 0 2-15,6-3 2 16,6-8 0-16,3-5 2 16,2-5-2-16,1-6-1 15,3-8 1-15,0-10-1 16,0-8-5-16,3-6-1 16,-6-7-4-16,0 0 1 15,-3-6 3-15,-3-2 1 16,-6-3 0-16,-3 2 4 15,0 6 4-15,0 8 3 0,0 5 13 16,0 8 7 0,0 8-13-16,3 14-5 15,0 7-5-15,3 13-3 16,6 12 7-16,0 6 3 16,2 4-1-16,1 0 0 0,3-6-5 15,6-5-1-15,-3-5-32 16,3-8-13-16,3-11-89 15</inkml:trace>
  <inkml:trace contextRef="#ctx0" brushRef="#br0" timeOffset="36452.0258">13551 8885 228 0,'-6'-3'85'0,"0"3"-66"0,3 3 38 16,3-3 16-16,0 2-12 15,0 4 0 1,0-6-29-16,0 0-9 0,6 0-14 16,3 0-6-16,6 0 0 0,3 0 0 15,6-3 1-15,0 0-16 16,-1 1-6-16,1-4-31 16,-6 4-11-16,-3-1-35 15,-6 3-15-15,-9 3-5 16</inkml:trace>
  <inkml:trace contextRef="#ctx0" brushRef="#br0" timeOffset="36615.6456">13572 8961 320 0,'-18'11'121'0,"12"-6"-95"0,3-2 7 0,3-3-5 16,3 5-7-16,3 1-1 16,3-1-2-16,3 0 1 15,3 0-10-15,6-2-5 0,3-3-3 16,-1 0-30-16,4-3-10 15,0 1-41-15,3-4-14 16,-4 1-34 0</inkml:trace>
  <inkml:trace contextRef="#ctx0" brushRef="#br0" timeOffset="36821.0715">13944 8879 388 0,'-6'0'145'0,"9"3"-112"0,3-3 5 16,-3 0-5-16,3 0-10 15,3 0-2-15,6 0-11 16,3 0-4-16,2 0-4 16,4-3-28-16,0 1-10 0,3-1-42 15,-9 0-15-15,-6 6-59 16</inkml:trace>
  <inkml:trace contextRef="#ctx0" brushRef="#br0" timeOffset="36986.5305">13977 8967 352 0,'-18'5'132'0,"21"-2"-103"0,3-3-6 0,-3 0-8 16,3 0-3-16,3 0 2 15,3-3-10-15,6 0-1 16,2 1-3-16,4-4-20 0,6 1-9 15,-6 3-38-15,3-1-15 16,-7 3-45-16</inkml:trace>
  <inkml:trace contextRef="#ctx0" brushRef="#br0" timeOffset="37420.6395">14504 8734 324 0,'-9'5'121'0,"3"0"-95"0,-6 9-2 0,6-6-9 15,-3 8-3-15,-3 5 5 16,0 5 0-16,3 6 1 16,3 0-9-16,6 2-3 15,6-2 0-15,6-3-3 0,9-5-2 16,3-11 2-16,3-8 2 16,2-10-2-16,1-8-2 15,0-6 2-15,-6-5 2 16,-6-7 0-16,-7-4 2 15,-11 1-2 1,-5-3 2-16,2 8-4 0,-18-6 0 16,-3 6-6-16,-3 5-2 15,0 9-38-15,4 7-16 16,2 8-67 0,6 5-67-16,6-2 65 15</inkml:trace>
  <inkml:trace contextRef="#ctx0" brushRef="#br0" timeOffset="37720.5344">14864 8535 324 0,'6'3'123'0,"6"2"-95"0,9 11-15 0,-10-2-14 16,4 15 10-16,0 10 10 15,-3 9 4 1,-6 0 2-16,-6 4-14 0,-6 4 2 0,-6 5 3 16,-9-3-2-16,-8-5 0 15,-13-3-19-15,3-5-9 31,-2-8-35-31,-1-5-16 0,0 0-90 16</inkml:trace>
  <inkml:trace contextRef="#ctx0" brushRef="#br0" timeOffset="39568.8132">15712 8557 144 0,'6'-8'55'0,"0"5"-43"0,-3-5 21 0,0 5 8 16,0 1 6-16,0-1 4 15,-3 1-5-15,-3 2-2 16,0 0-24-16,-3 0 8 0,-3 2 3 15,-6 3-14-15,0 1-7 16,-2 2-6-16,-4 2-4 16,6 4-4-16,3-1-2 15,3 3 0-15,3 2 4 16,6 3-4-16,3 0 2 16,6 1 2-16,3 1 1 15,0-1-2-15,-3-4 2 0,3-2 3 16,-9 0 1-16,-6 0 1 15,-3-3 0 1,-6 0 2-16,0-2 1 0,0-3-3 16,0 0-3-1,3-3 0-15,3-2 1 16,3-3-8-16,0 0-1 0,6-3-5 16,3 3-3-16,0 3 9 15,3 2 2-15,0 3 4 16,0 2 2-16,-3 6 10 15,-3 8 4-15,-3 8 1 16,-3 5 0-16,0 0-1 0,3-3 3 16,3-5-7-1,6 3 1-15,6-8-8 16,-1-3-3-16,7-5-23 0,3-5-9 16,3-6-64-1,0-5-29-15,-4-8-18 16</inkml:trace>
  <inkml:trace contextRef="#ctx0" brushRef="#br0" timeOffset="42844.0245">13259 9377 220 0,'-3'2'82'0,"3"-2"-64"0,-5 14 11 0,2-6 2 0,-3 8 3 16,-6 5 4-16,-6 8-5 16,-3 5-3-16,-3 1-16 15,0 4 0-15,1-4 0 0,2-4-7 16,3-4-4-16,3-3-16 16,6-6-4-16,3-5-26 15,3-2-11-15,3-6-13 16,6-5-4-16,6-10-29 15</inkml:trace>
  <inkml:trace contextRef="#ctx0" brushRef="#br0" timeOffset="43066.9884">13429 9342 272 0,'-6'-2'101'0,"3"4"-78"0,-3 6-7 0,0 3-8 15,-3 5 11-15,-8 10 10 16,-7 11 1-16,-3 11 0 16,-3-3-17-16,-3 0 1 0,10-5 0 15,2-6-12-15,3-5-5 16,6-5-21-16,3-6-8 16,3-7-32-16,6-3-11 15,6-8-47 1</inkml:trace>
  <inkml:trace contextRef="#ctx0" brushRef="#br0" timeOffset="43446.1813">13632 9581 208 0,'0'-8'77'0,"3"5"-60"0,-3-2 17 16,0 2 4-16,0 0 0 16,-3 1 4-16,0-1-10 15,-3 3-4-15,-3 3-16 0,-3 2-5 0,0 6-3 16,-3 2-5-1,3 3-1-15,0 2 1 0,3 1 2 16,6 2-5 0,6-3-1-16,6-2-3 15,3-2 0-15,6-4-13 16,3-5-4-16,3-2-20 0,-1-8-9 16,1-6-44-1,0-7-35-15,-3-3 55 16</inkml:trace>
  <inkml:trace contextRef="#ctx0" brushRef="#br0" timeOffset="43822.6247">13765 9345 204 0,'-5'3'77'0,"2"2"-60"0,9 8 2 16,-4-2-2-16,1 7 9 15,0 9 8 1,0 7 4-16,0 3 2 0,-3 3-22 15,0 0 1-15,0-6-1 0,0-5-10 16,0-2-4 0,0-9-1-16,0-5 0 0,0-2-10 15,0-14-21 1,3-5 0-16,0-5 0 16,3-5 3-16,3-4 3 15,3 4 3-15,3 2 11 16,0 3 4-16,-3 5 19 15,3 3 10-15,-3 5 2 0,2 5 4 16,-2 5-8-16,-3 4-4 16,0 4-11-16,-3-2-5 15,3 0-5-15,-3-3-1 16,0-2-31-16,-3-3-13 16,0 0-161-1,6-14 77 1</inkml:trace>
  <inkml:trace contextRef="#ctx0" brushRef="#br0" timeOffset="43967.2012">14045 9589 260 0,'0'10'99'0,"3"-2"-77"0,3 5-7 0,-3-5-7 0,0 3 0 16,-3 5 5-16,0-3-6 15,0 0-2-15,0-2-3 16,0-3-28-16,0-3-12 0,0-5-76 15</inkml:trace>
  <inkml:trace contextRef="#ctx0" brushRef="#br0" timeOffset="44267.4013">14021 9385 228 0,'0'-3'85'0,"9"0"-66"0,0 1-23 0,-3 2-16 16,0-3-10 0,3 1-2-16,0-1 2 15,6 0 4-15,-3 1 9 16,-3 2 8-16,0 0 43 0,0 0 22 16,-3 5-2-16,0 8-1 15,0 6-17-15,-1 7-7 16,-2 6-17-16,-3 5-3 0,3 0 1 15,0-3-6-15,0-2 0 16,0-5-15-16,3-4-8 16,3-4-41-16,3-9-16 15,6-10-27 1</inkml:trace>
  <inkml:trace contextRef="#ctx0" brushRef="#br0" timeOffset="44648.0871">14405 9501 244 0,'-11'-2'93'0,"5"2"-72"0,-3 5-2 16,6 0-6-16,-6 3-3 16,-3 5 1-16,0 3-1 15,-3 8 1-15,3 0-6 16,3 0-3-16,3-3 1 0,6-3-4 16,3 1 0-16,6-3-1 15,0-8 0-15,3-8-5 16,0-6 0-16,3-7-2 15,0-5 1-15,-3-4 0 16,-3-1 0-16,-4-6 9 16,1-3 4-16,-6-3 9 0,-3 1 3 15,-3 2-2-15,1 3 1 16,-1 0-3-16,0 10 2 16,3 4-4-16,0 7 1 15,3 8-9-15,3 10-4 16,3 14 2-16,3 13 3 15,2 5-3-15,4 3-1 16,3 0-2-16,0-5 0 16,3-6-62-1,3-10-27-15,-6-13-31 16</inkml:trace>
  <inkml:trace contextRef="#ctx0" brushRef="#br0" timeOffset="47331.0132">13045 10255 216 0,'-6'13'82'0,"6"-2"-64"0,0 10 13 0,0-8 1 0,3 9-2 16,-3 4 4-16,3 3-9 16,0 0-3-16,0-2-13 15,0-1-5-15,0-5-1 0,0-2-4 16,0-6 0-16,0-2 3 16,0-3 3-16,0-3-2 15,-3-5-2-15,0-5 2 16,0-9 0-16,0-4 3 15,0-6 1-15,-3-8-3 16,0 1-3-16,0-4 4 16,3 1 1-16,0-1-5 15,3-2-2-15,3 0 2 16,6 6 1-16,3 1 0 16,3 7-2-16,2 4-4 15,4 6 0-15,3 8 2 0,0 10 3 16,-3 5 0-16,-7 6 2 15,-5 6 7-15,-6 1 3 16,-6 4-2-16,-3-1 1 16,-6-2-5-16,-2-3 1 15,-4-2-5-15,0-3 0 16,0-6-12-16,0-4-7 16,-3-4-16-16,3-2-5 15,3 0-22-15,3-5-10 16,6-6-58-1</inkml:trace>
  <inkml:trace contextRef="#ctx0" brushRef="#br0" timeOffset="47516.5851">13441 10139 280 0,'3'13'107'0,"3"0"-83"0,3 11 4 16,-6-13-2-16,0 2-6 15,-3 3 0-15,0 0-10 16,3 0-6-16,-3-3-3 16,3 0-34-16,0-5-13 0,0-3-87 15</inkml:trace>
  <inkml:trace contextRef="#ctx0" brushRef="#br0" timeOffset="47683.7934">13441 10059 304 0,'-6'-5'115'0,"9"8"-89"0,6-3-30 0,-3 0-17 15,3 0-10 1,3 2 4-16,3 1-23 0,3 0-9 16,2-3-27-16,7-3-8 15</inkml:trace>
  <inkml:trace contextRef="#ctx0" brushRef="#br0" timeOffset="48048.9465">13712 10057 224 0,'-15'5'85'0,"6"0"-66"0,-9 6 1 0,9-3-2 0,-3 5-3 15,-2 3 3-15,-4 5-8 16,0 3-3-16,3 5-4 16,6 0-3-16,6 0 1 0,6-2-6 15,6-3-1-15,6-6 0 16,3-7 2-1,2-11-1-15,1-8 4 16,0-8 0-16,-3-5 1 16,0-6-3-16,-6-4 2 15,-3-4 5-15,-6-2 2 0,-3-5 2 16,-3-3 2-16,-3 0 1 16,-3 5 3-16,0 8 2 15,0 9-1-15,3 7-5 16,0 2-2-16,3 9-6 0,6 13-2 15,3 13 0-15,6 11 2 16,6 8 5-16,0 10 4 16,5-5-4-16,-2 0 1 15,3-3-7-15,-3-2-1 16,0-8-31-16,0-6-12 16,2-7-93-1</inkml:trace>
  <inkml:trace contextRef="#ctx0" brushRef="#br0" timeOffset="48867.2491">14182 10112 296 0,'-6'3'110'0,"6"-3"-86"0,6 0 11 0,-3 0-1 15,3 0-10-15,3 0-2 16,6-3-4-16,6 1 1 16,3-1-10-16,-1 0-5 0,1 1-3 15,3-1-1-15,-3-2 2 16,0 2-19-16,-1-2-8 15,-2 0-31-15,-3-1-13 16,-3 1-67 0</inkml:trace>
  <inkml:trace contextRef="#ctx0" brushRef="#br0" timeOffset="49062.5051">14277 10202 320 0,'-14'0'121'0,"20"8"-95"0,-4-8-4 15,1 0-10-15,6 0-6 16,3 3 3-16,6-3 2 16,6-3 1-16,6 1-6 15,2-1-4-15,4 0-1 0,0 1-37 16,0-1-15-16,-4 0-58 16,1-2-56-1,-9 0 56-15</inkml:trace>
  <inkml:trace contextRef="#ctx0" brushRef="#br0" timeOffset="49551.2095">15287 9872 208 0,'2'-22'77'0,"-2"12"-60"0,0-6 26 0,0 11 7 0,-5-3 1 16,-4 0 4-16,-3 0-15 16,-3 0-6-16,0 5-20 15,-3 3-13-15,0 6-4 0,3 4-4 16,3 9 0-16,3 12 1 15,4 9 4-15,2 2-4 16,6 1 2-16,0 4 2 0,2-7 3 16,1-5-11-16,0-6-3 15,-3-3-34-15,-3-5-12 16,-3-5-73 0,-6 0-32-16,-2-3 86 15</inkml:trace>
  <inkml:trace contextRef="#ctx0" brushRef="#br0" timeOffset="49717.0669">14959 10081 272 0,'3'-6'104'0,"6"4"-81"0,6-4 1 16,-3 4-5-16,3-1-2 16,5-2 4-16,4 0-11 15,6-1-6-15,3 1-2 16,0 0-42-16,-1 2-18 0,-2 3-67 15</inkml:trace>
  <inkml:trace contextRef="#ctx0" brushRef="#br0" timeOffset="49972.8882">15278 10131 236 0,'-15'16'90'0,"12"0"-70"0,0 2 6 15,6-10-1-15,0 3-5 16,3-1 3-16,3 1-7 0,2-3-1 15,4-3-9 1,3-2 3-16,3-6 3 0,0-2-4 16,0-3-2-16,-3-3 1 15,-4-2 2-15,-2-3-2 16,-6 0 1-16,-3 0-3 16,-6-2 2-16,-6-1-11 0,-3 1-4 15,1 2-27-15,-1 3-10 16,0 2-32-16,3 6-14 15,3 0-13 1</inkml:trace>
  <inkml:trace contextRef="#ctx0" brushRef="#br0" timeOffset="50259.6322">15477 10091 244 0,'0'16'93'0,"9"-3"-72"0,6 6-6 16,-9-9-8-16,3 1 6 15,-3 0 6-15,0-3 4 16,0-3 3 0,0 0-14-16,-4 0-5 0,-2-5-2 15,3 3-1-15,-3-6 9 16,3-2-1-16,0-5-10 16,0-4-6-16,3-2-7 15,3-2-1-15,6-1 1 16,0 6 5-16,3 3 3 15,0 2 4-15,3 2-22 16,-1 4-8-16,1 2-28 16,-3 0-11-16,0 0-30 15</inkml:trace>
  <inkml:trace contextRef="#ctx0" brushRef="#br0" timeOffset="50501.9274">15819 9792 244 0,'3'6'90'0,"3"4"-70"0,3 17 17 0,-3-9 4 16,0 9-9-16,0 10-1 15,0 0-15-15,-3 0-5 16,0 0-7-16,0-8-3 0,-3-3 0 0,0 1-10 15,0-9-4-15,0-2-44 16,0-3-18-16,3-7-47 16</inkml:trace>
  <inkml:trace contextRef="#ctx0" brushRef="#br0" timeOffset="50760.1422">16060 9964 268 0,'-11'-2'101'0,"8"4"-78"0,-9 4-11 0,3-1-11 16,-3 3 15-16,-6 2 14 15,0 1-4-15,0 5-2 16,0-3-14 0,6 0-9-16,4 0-3 0,5 3 1 15,6 0 2-15,5-3 4 16,7-2-7-16,6 0 0 15,6-3-22-15,3-6-7 16,2-4-28-16,1-1-13 16,3-8-36-1</inkml:trace>
  <inkml:trace contextRef="#ctx0" brushRef="#br0" timeOffset="51026.6413">16427 9779 268 0,'0'-13'101'0,"3"5"-78"0,-3-5 11 16,0 10 19-1,-6 3-12-15,-6 3-13 16,-3 5-8-16,-6 2-12 16,-6 11-5-16,-3 14-2 0,4 7 1 15,2 3 1-15,6-3 5 16,9 3 3-16,6 3-9 15,9-8-2-15,12-6-10 16,9-5-2-16,5-2-11 0,10-9-5 16,6-7-38-16,2-9-15 15,1-12-46 1</inkml:trace>
  <inkml:trace contextRef="#ctx0" brushRef="#br0" timeOffset="51280.1754">16608 9710 256 0,'-3'-2'96'0,"12"-1"-75"0,3 8-1 0,-3 1-4 16,3 4 3-16,3 6 8 0,3 8-3 16,2 10 0-1,-2 11-13-15,-3 3 7 0,-6-1 2 16,-6-2 5-16,-6 0 4 15,-3-5-11-15,-3-6-3 0,-3-4-20 16,0-7-7-16,0-4-36 16,1-6-14-16,2-8-52 15,3 1-66 1,6-14 54-16</inkml:trace>
  <inkml:trace contextRef="#ctx0" brushRef="#br0" timeOffset="51509.2267">17078 9893 412 0,'0'0'154'0,"-3"0"-120"0,3 2-10 0,0-2-12 15,0 3-41-15,-3 0-10 16,-3 2-58-16,-2 3-25 16,-1 3-7-16,-3-1 1 15</inkml:trace>
  <inkml:trace contextRef="#ctx0" brushRef="#br0" timeOffset="51699.0008">17013 10157 312 0,'3'24'115'0,"0"-5"-89"0,6-1 21 16,-6-5 3-16,3 6 1 15,-6 5 5-15,-3 2-23 16,-3 6-6-16,-3 0-17 16,-9-1-24-16,-12 4-8 0,-8-3-78 15,-7 2-34-15,0-8-28 16</inkml:trace>
  <inkml:trace contextRef="#ctx0" brushRef="#br0" timeOffset="56372.8032">13063 11105 192 0,'-3'-3'71'0,"6"3"-55"0,-3 3 22 15,0-3 5-15,0 5-6 16,0 5 1-16,0 1-16 16,0 2-3-16,0 0-11 15,0 1-5-15,3-1-2 0,-3 0-8 16,3-2-3-16,0-3-27 15,0-3-14-15,-3 0-121 32,0-7 54-32</inkml:trace>
  <inkml:trace contextRef="#ctx0" brushRef="#br0" timeOffset="56518.6277">13039 10901 236 0,'-3'-3'88'0,"3"3"-69"0,0 0-16 0,0 0-30 16,6 5-7-1,3 3-53-15,6 0-23 16</inkml:trace>
  <inkml:trace contextRef="#ctx0" brushRef="#br0" timeOffset="56779.592">13352 10800 240 0,'-21'-16'90'0,"9"11"-70"0,-3-3 15 15,9 8 0-15,-6 0-5 16,0 5 0-16,0 9-20 16,1 4-7-16,2 14-3 15,3 8-3-15,3 10-1 0,0-2 3 16,3-1 0-16,6-2 1 15,0-2 2-15,0-6-14 16,0-6-7-16,-1-7-21 16,-2-5-10-16,0-6-119 15,-9-13 59 1</inkml:trace>
  <inkml:trace contextRef="#ctx0" brushRef="#br0" timeOffset="56930.8266">13105 11070 312 0,'-3'-5'115'0,"12"2"-89"0,8-5-3 0,-5 3-6 16,9 2-11-16,6-2-1 0,6 2-5 15,5 1-2 1,4-1 1-16,-6 0-73 0,-3 1-32 16,-4-6-10-1</inkml:trace>
  <inkml:trace contextRef="#ctx0" brushRef="#br0" timeOffset="63533.7641">13989 10755 120 0,'3'-5'46'0,"0"5"-35"0,0-3 14 0,-3 3 6 16,0-2 0-16,0-1 4 15,-3 0-2-15,0 1 0 16,0-1-18-16,-3 1 6 0,0-1 6 16,0 3-4-16,-3 0 1 15,-3 3-9-15,0 2-2 16,-6 5-7-16,-3 9-2 16,-2 10-2-16,-4 11-2 15,3 5-2-15,0 5 1 16,9 0-4-16,6 0 1 15,9 1 2-15,6-1 3 16,6-2-2-16,6-6-2 0,6-5-14 16,3-8-6-1,5-5-28-15,4-11-10 0,6-8-50 16</inkml:trace>
  <inkml:trace contextRef="#ctx0" brushRef="#br0" timeOffset="64144.922">14343 11147 200 0,'-3'8'77'0,"3"2"-60"0,0 12-3 0,0-9-3 16,0 8 3-16,0 5 3 15,0 4 3-15,0-1 0 16,3-3-11-16,-3 1-3 0,0-4 0 0,0-1-3 15,0-7-2-15,0-4 2 16,0 0 2-16,0-3 0 16,0-3 0-16,0-5 10 15,-3 0 5 1,0-5-2-16,0-3 0 16,-3-6-6-16,0-4 0 0,-3-6-7 15,3 0-1-15,0-2-4 16,3-3-1-16,0 2 1 15,6-2 0-15,3 3 0 16,3 2 0-16,3 3-3 16,3 2 2-16,3 6-1 15,0 8-2-15,0 2 3 16,-1 6 0-16,-2 5 3 0,-3 2 3 16,-6 6 2-16,-6 3 3 15,-3-1-3-15,-3 1 1 16,-3-4-10-16,0 1-3 15,0-2-8-15,0-7-3 16,1-1-13-16,-1-4-4 16,0-2-16-16,6-2-4 15,3-6-60 1</inkml:trace>
  <inkml:trace contextRef="#ctx0" brushRef="#br0" timeOffset="64317.4468">14548 11097 256 0,'9'2'96'0,"-9"1"-75"0,0 5-3 0,3 0-8 0,0 2 0 16,-3 6 4-16,0 0-3 15,-3 3 1-15,0-1-7 16,3 1-3-16,0-3 1 0,0-3-37 16,0-5-15-16,0 0-68 15</inkml:trace>
  <inkml:trace contextRef="#ctx0" brushRef="#br0" timeOffset="64475.7854">14510 11073 288 0,'-12'-3'110'0,"15"-5"-86"0,0 6-9 0,0 2-8 16,3-3-14-16,3-2 0 15,5 2-21-15,4-2-7 16,6 2-39-1,0 0-18-15,3-2 13 0,-1 2 7 16</inkml:trace>
  <inkml:trace contextRef="#ctx0" brushRef="#br0" timeOffset="64833.0243">14783 11020 172 0,'-5'8'66'0,"-1"0"-52"0,-9-3 8 0,6 6 1 16,-3 2-8-16,0 5 0 15,-3 4-7-15,3-1-3 16,0 5-2-16,6 1 2 0,3-4 1 15,3-1-2-15,6-4-3 0,3-5 2 16,3-2 2-16,3-8 4 16,0-9 2-1,0-4-8-15,0-6-1 16,-3-3-2-16,-4-4 2 16,-2-7-3-16,-3-4-2 15,-3 0 2-15,-6-3 0 16,0 0 1-16,-2 2 0 0,-1 6 4 15,3 5 2-15,3 3 4 16,0 8 4-16,3 5-8 16,0 8-3-16,6 13 0 15,3 14 2-15,3 4-4 16,-1 6-3-16,1 0 1 0,0 0 0 16,3 1 1-16,0-4 0 15,0-2-31-15,3-6-12 16,3-5-68-1</inkml:trace>
  <inkml:trace contextRef="#ctx0" brushRef="#br0" timeOffset="65124.7373">15257 11028 348 0,'-6'13'132'0,"6"-13"-103"16,6 0-1-16,-6 0-7 0,6 0-9 16,3 0 1-16,3 0-7 15,2 0-2-15,7 0-2 16,3 0-6-16,3-3-2 0,0 1-28 15,-4-1-13-15,-2-2-39 16,-3 2-18-16,-9 1-9 16</inkml:trace>
  <inkml:trace contextRef="#ctx0" brushRef="#br0" timeOffset="65305.0403">15281 11155 312 0,'-15'5'118'0,"15"-5"-92"0,6 0-9 0,0 0-12 16,0 0-2-16,2-3 5 16,7 3 0-16,6-2 1 15,3-1-5-15,6 1-16 0,0-1-5 16,-1 3-51-16,4 0-22 16,0 0-23-1</inkml:trace>
  <inkml:trace contextRef="#ctx0" brushRef="#br0" timeOffset="65533.1951">15742 11007 388 0,'-3'2'145'0,"6"1"-112"0,3 0 1 16,-3-1-7-16,3 1-17 15,3-3-1-15,6 0-5 16,2 0-3-16,4-3 0 16,3 1-19-16,0-1-5 0,-3 0-31 15,0 1-13-15,-4-1-85 16</inkml:trace>
  <inkml:trace contextRef="#ctx0" brushRef="#br0" timeOffset="65693.939">15772 11128 316 0,'-9'3'121'0,"12"-6"-95"0,3 3-6 0,0 0-11 15,3 0-7-15,2 0 3 16,7 0-4-16,9-2-1 16,3 2 0-1,3 0-38-15,-4 0-14 0,4 2-75 16</inkml:trace>
  <inkml:trace contextRef="#ctx0" brushRef="#br0" timeOffset="67018.9342">16418 10877 208 0,'-12'-3'79'0,"6"9"-61"0,-9 4 15 0,9-2 3 15,-6 5-11-15,-3 11-3 16,-3 3-6-16,3 4-2 15,3 4-8-15,7-1 0 0,5 3 1 16,8-2 1-16,10-4 2 16,9-7 1-16,9-11 1 15,5-10-2-15,4-11 1 16,-6-8-2-16,-6-5 0 16,-7-3-3-16,-5-2-1 15,-9-1 3-15,-9-2 3 0,-9 3 5 16,-6-1 2-1,-9 6-12-15,-2 3-3 0,-4 4-22 16,0 7-8 0,3 1-39-16,6 4-15 0</inkml:trace>
  <inkml:trace contextRef="#ctx0" brushRef="#br0" timeOffset="67343.4641">16751 10710 272 0,'3'-2'101'0,"3"2"-78"0,6 5-5 0,-3 3-5 16,6 10 1-16,2 14 3 15,4 11 5-15,-6 4 1 16,-3 3-12-16,-6 3 0 0,-6-5 2 16,-9 0-1-16,-9-1 3 15,-9-2-13-15,-2-2-5 0,-1-6-35 16,0-6-12-16,-6-2-94 15</inkml:trace>
  <inkml:trace contextRef="#ctx0" brushRef="#br0" timeOffset="70093.02">17680 10649 116 0,'12'-7'44'0,"-6"1"-35"0,5 1 16 15,-5 2 6-15,0 1 3 16,0-1 4-16,0-2 5 15,-3-1 3-15,-3 4-24 16,0-1 11-16,-3 1 5 0,-3-1-9 16,-3 0-2-16,-6 1-10 15,-2 4 0-15,-4 4-12 16,0 1-3-16,0 4-4 0,3 0-2 16,3-1 0-16,3 3 0 15,7 3 3-15,2 3 2 16,6 2-5-16,5 3 1 15,1 2-1-15,0 3 2 16,0 0 1-16,-3 1 3 16,-6-1-1-16,-6-3-1 15,-3 3 3-15,-3-8 2 16,-2-2 0-16,-1-3 2 16,0-3-2-16,3-5 0 15,6 0-6-15,3-3 1 16,0-2-5-16,6 2 1 15,3 0 0-15,3 3-1 16,0 3 1-16,0 5 0 16,-3 5 3-16,-3 8 2 0,0 5 6 15,-3 4 4-15,0-1 0 16,3-3 3-16,5-5-7 16,4-2-4-16,3-9-22 15,6-5-8-15,3-5-112 16,0-10-72-1,-6-9 87-15</inkml:trace>
  <inkml:trace contextRef="#ctx0" brushRef="#br0" timeOffset="71654.7066">14489 11488 200 0,'3'0'74'0,"-3"0"-58"0,-3 8 14 0,3 0 1 0,-3 3-7 15,-3 7 0-15,-6 6 2 16,-3 8 1-16,-3 7-14 15,-3 4-3-15,1-4 0 0,-1 1-4 16,0-5-1-16,3-4-5 16,3-7 0-16,0 0-27 15,6-11-11 1,3-2-39-16,3-9-13 16</inkml:trace>
  <inkml:trace contextRef="#ctx0" brushRef="#br0" timeOffset="71882.6276">14655 11483 264 0,'-5'-3'99'0,"5"14"-77"0,-3 5-7 0,0-3-7 16,-3 8 9-16,-9 6 9 15,-3 7 4-15,-3 8 2 16,-3 3-17-16,3-2-5 0,4-6-2 15,2-3-9-15,3-5-4 16,3-2-30-16,6-9-13 16,3-7-48-1</inkml:trace>
  <inkml:trace contextRef="#ctx0" brushRef="#br0" timeOffset="72374.34">14876 11732 232 0,'-18'0'88'0,"12"2"-69"0,-6 4 11 0,3-1 1 15,-3 3-15-15,-3 2-3 16,0 6-6-16,1 0-2 15,2 3-3 1,0-1-2-16,6 3 1 0,3-5-1 0,6 0 0 16,6-5-3-16,3-6 2 15,0-2-6-15,-1-6 0 16,1-2-13 0,0-3-2-16,0-3 3 15,-3 1 3-15,0-4 10 0,-3-2 3 16,0 3 3-16,-3 3 0 15,-3 2 0-15,3 2 2 16,-3 4-3-16,0 2-2 16,3 10 4-16,6 6 1 15,-3 11 11-15,0-1 6 16,-3 1 12-16,-3 2 5 16,-3 0-12-16,-3-3-4 0,-3 1-10 15,-6-3-4-15,0-6-8 16,0-2-1-16,-6-8-26 15,0-3-8-15,1-5-36 16,-1-5-16-16,3-8-8 16</inkml:trace>
  <inkml:trace contextRef="#ctx0" brushRef="#br0" timeOffset="72717.7528">14980 11750 224 0,'3'13'85'0,"0"1"-66"0,6 7-6 0,-3-11-4 16,0 4 12-16,-3-1 10 15,0 3 0-15,-3 0 2 16,0-6-19-16,0-2-8 0,0 0-2 16,0-3-3-16,0-5 2 15,0 0-4-15,0 0-2 16,0-2-3-16,0-4-1 15,-3-2-1-15,3 1 0 16,0-4 5-16,0 0 3 16,0-2 7-16,3 3 4 15,3-1-2-15,3-2 2 16,2 2-4-16,1-2 1 16,3 2-10-16,0 1 0 15,3 2-22-15,-3 0-7 16,3 3-26-16,0 2-9 15,-1 3-42-15</inkml:trace>
  <inkml:trace contextRef="#ctx0" brushRef="#br0" timeOffset="73062.174">15278 11748 212 0,'-6'-3'79'0,"6"3"-61"0,-6 0 6 15,3 3-2-15,-3-1-1 0,-3 3 2 16,-3 3-6-16,0 6 0 15,0 1-10 1,0 1-4-16,3 3 0 0,3-3 0 16,6 0 1-16,3-6 0 15,6-2 0-15,3-3-7 0,0-5 0 16,0-5-6 0,0-3 1-16,0-2 2 15,-3-6 3-15,0 3 8 0,-3 2 7 16,-3 0 7-1,-3 3 5-15,0 3-6 0,0 2-3 16,0 3-11-16,0 6-4 16,0 2-4-16,0 0 3 15,0 0-5-15,3 2 2 16,-1-2-22-16,4 3-11 16,0-6-29-16,0-2-13 0</inkml:trace>
  <inkml:trace contextRef="#ctx0" brushRef="#br0" timeOffset="73361.4666">15370 11795 204 0,'3'11'77'0,"0"2"-60"0,0 3 8 16,0-8 2-16,0 2-5 15,-3 1 1-15,0-3-10 0,0-3-3 16,0-5-6-1,0 0 2-15,0 0 0 0,3-5 9 16,3-6-13 0,0-7-5-16,3 2-2 15,2 0 1-15,1 3 2 0,0 2 3 16,0 3 6-16,0 8 4 16,0 6-2-16,0 4 0 15,-3 3-5-15,0 1-3 16,-3-1-9-16,3 3-5 15,0-6-31-15,-1-2-11 16,4-5-58 0</inkml:trace>
  <inkml:trace contextRef="#ctx0" brushRef="#br0" timeOffset="73742.5549">15703 11734 220 0,'-24'-5'82'0,"15"8"-64"0,-5 2 0 15,5 0-6-15,0 3-2 16,-3 5 1-16,3 3 1 16,0 3 0-16,3-1-6 15,3 1-4-15,3-1-1 0,6-4-1 16,6-4 0-16,3-5-5 16,3-5-1-16,2-7-4 15,-5-7 1-15,0-10 3 16,0 1 1-16,-3-4 5 15,-3-2 4-15,-6 0 3 16,-3-3 3-16,-3-2 4 0,-3 5 3 16,0 2 4-1,-3 9 4-15,3 5-7 0,0 10-3 16,3 8-13-16,3 11-4 16,6 11-1-16,3 7 1 15,3 8 1 1,3-2 3-16,3-3-19 0,3-3-8 15,-1-5-73 1,1-7-64-16,-6-20 53 16</inkml:trace>
  <inkml:trace contextRef="#ctx0" brushRef="#br0" timeOffset="74131.1242">16046 11665 220 0,'-24'3'85'0,"12"5"-66"0,-3 5 1 0,9-5-2 16,-3 5-8-16,0 3 0 15,0 3-2-15,3-1 0 16,6 1-4-16,6-3-5 15,6-3 0-15,6-2-6 0,9-3-3 16,5-8-14-16,1-3-7 16,3-8-68-1</inkml:trace>
  <inkml:trace contextRef="#ctx0" brushRef="#br0" timeOffset="74519.6505">16165 11438 204 0,'-6'5'77'0,"12"3"-60"0,-3 11 8 15,0-3 0-15,0 7 2 16,2 6 4-16,-2 9-4 16,3 1 1-16,0 1-16 15,-3-3-2-15,3-3-3 0,-3-2-6 16,0-8 0-16,3-6-6 15,-3-4 1-15,0-6-9 16,0-3-4-16,3-8 0 16,0-5 2-16,3-5 2 15,0-8 3-15,0-3-1 16,3 0 2-16,0 3 7 16,0 5 6-16,-1 6 11 15,1 4 8-15,-3 9 1 16,3 8 3-16,-3 7-11 15,0 3-2-15,-3 3-10 0,-3-3-3 16,0-2-17-16,0-3-6 16,0-6-40-16,0-2-15 15</inkml:trace>
  <inkml:trace contextRef="#ctx0" brushRef="#br0" timeOffset="74657.3064">16498 11689 220 0,'0'6'85'0,"0"2"-66"0,6 7-8 16,-3-4-8-16,-3 2-4 16,0 3 0-16,0 0-4 15,0 0-1-15,0-6-85 16,0-2-37-16</inkml:trace>
  <inkml:trace contextRef="#ctx0" brushRef="#br0" timeOffset="74959.6578">16447 11475 288 0,'-3'0'107'0,"6"-3"-83"0,3 1-12 0,0 4-8 16,0-2-15-16,3 0-1 15,0 3-15-15,3-3-8 16,3 3 19-16,0-1-17 0,3 4-2 15,-4 2 17-15,-2 5 6 16,3 5 33-16,-3 3 13 16,-3 6 6-16,-3 2 0 15,0 3-10-15,0-1-6 16,3-1-14-16,-3-4-4 16,3-2-17-16,0-6-8 15,3-4-45-15,0-6-19 16,2-8-12-1</inkml:trace>
  <inkml:trace contextRef="#ctx0" brushRef="#br0" timeOffset="75328.8167">16819 11576 260 0,'-20'0'96'0,"14"5"-75"0,-12 8-3 15,9-2-8-15,0 2-4 0,0 5 3 16,0 4-2-1,3 1-2-15,6 1-2 16,3-3-3-16,6-5 3 0,0-3 2 0,3-5 2 16,3-8-3-1,0-5-1-15,0-5-3 16,-1-9-1-16,1-2-1 16,-3-3 0-16,-3-5 0 15,-3-5-2-15,-6-4 0 16,-3-1 3-16,-3 4 4 15,0 6 3-15,0 5 4 0,0 9 4 16,3 7-10-16,3 10-5 16,3 12 1-16,3 12 1 15,3 6 2-15,6 7 1 16,6 4 0-16,3 2 0 16,2-3-2-16,1-2 1 15,3-6-48-15,0-7-20 0,0-14-60 16</inkml:trace>
  <inkml:trace contextRef="#ctx0" brushRef="#br0" timeOffset="77915.9757">14438 12216 244 0,'-6'-5'90'0,"6"7"-70"0,0 9 8 16,0-1 0-16,3 12-4 15,0 9 3-15,-3 14-4 0,0 6 0 16,0 7-12-1,0 0-4-15,0-5-3 0,3-6 0 0,0-7 0 16,0-8-9-16,0-6-2 16,0-7-34-16,3-9-13 15,3-10-16-15,0-10-5 16,3-17-23 0</inkml:trace>
  <inkml:trace contextRef="#ctx0" brushRef="#br0" timeOffset="78107.1193">14614 12205 280 0,'0'0'104'0,"0"3"-81"0,3 10-4 0,0 0-6 0,0 11-1 16,3 13 2-16,-3 11-3 16,0 7 1-16,-3 6-7 15,0 0-3-15,0-5 1 0,3-11-7 16,0-8 1-16,-3-8-43 15,0-8-19-15,3-8-58 16</inkml:trace>
  <inkml:trace contextRef="#ctx0" brushRef="#br0" timeOffset="78282.5668">14471 12475 320 0,'-6'-5'121'0,"12"2"-95"0,6-2-15 0,-3 5-13 16,3 0-14 0,6 0-3-16,5 3-18 0,4-1-9 15,9 3-63 1,0 1-30-16</inkml:trace>
  <inkml:trace contextRef="#ctx0" brushRef="#br0" timeOffset="78617.2916">14855 12488 236 0,'-15'3'90'0,"6"0"-70"0,-9-1 17 0,9 1 2 16,-6 0-10-16,-5 2-2 16,2 5-11-16,0 6-5 0,0 5-6 15,6 6-8-15,3 2-1 16,6 0 0-16,6-2 2 16,6-6-1-16,6-5 1 15,0-6-7-15,3-7-2 16,0-6-5-16,-4-5-1 15,-2-5 5-15,0-3 3 16,-3 0 7-16,-3-2 3 0,-3-1 5 16,-3 3 1-16,0 3 1 15,0 3 2-15,0 4-3 16,0 4 1-16,3 4-7 16,0 6-1-16,0 5-2 15,0 1-2-15,3-1 0 16,-3 0 3-16,3-2-20 15,0-1-8-15,-3-4-27 0,6-4-10 16,-6-4-29 0</inkml:trace>
  <inkml:trace contextRef="#ctx0" brushRef="#br0" timeOffset="78918.9095">14917 12491 220 0,'0'11'82'0,"3"-1"-64"0,3 14 2 0,-3-13-2 16,-3 2 1-16,0 3 5 16,0 0-1-16,0-3-2 15,0-3-11-15,0-2-6 0,0-2-3 16,0-6 3-16,0 0 5 0,3-6-5 16,3-7-2-16,0-3-4 15,6-2 1 1,0-1-1-16,3 3 0 0,0 6 2 15,0 4 0-15,0 4-3 16,-1 7 0-16,1 8 4 16,-3 3 1-16,0 3-11 15,0-1-4-15,-3-2-25 16,3-3-8-16,0-5-66 31</inkml:trace>
  <inkml:trace contextRef="#ctx0" brushRef="#br0" timeOffset="79325.9806">15251 12467 216 0,'-30'5'82'0,"15"3"-64"0,-9 11 9 0,18-8 0 16,-3 4-7-16,1 7-2 15,2 1-8-15,3 4-4 16,6-1-3-16,5-2-5 0,4-5 1 15,6-9-4-15,0-5-1 16,3-10-6-16,0-11-3 16,0-5-2-16,-4-5 0 15,-2-6 4-15,-6-2 6 16,-3-6 4-16,-6 0 2 16,-3 0 9-16,-3 1 5 15,0 2 5-15,0 8 3 16,0 5 4-16,1 8 4 15,2 8-13-15,3 11-4 16,0 13-10-16,5 15-2 0,1 9 0 16,3 8 2-16,0 2-1 15,0 3-1-15,3-6 1 16,0-4-1-16,0-9-31 16,0-7-14-16,0-12-50 15,3-9-48 1,-3-12 49-16</inkml:trace>
  <inkml:trace contextRef="#ctx0" brushRef="#br0" timeOffset="79525.5336">15516 12242 296 0,'-3'11'110'0,"6"10"-86"0,0 19-4 0,-3-16-7 16,0 10-4-16,0 6 5 15,0 5-8-15,0 2-1 16,0-2-3-16,3-5-13 0,0-8-4 16,3-9-57-16,0-7-23 15,5-10-15 1</inkml:trace>
  <inkml:trace contextRef="#ctx0" brushRef="#br0" timeOffset="79837.0489">15718 12475 296 0,'-12'5'110'0,"15"1"-86"0,3 4-9 16,0-2-10-16,3 0-4 15,0 0 3-15,0-3 3 16,0-2 3-16,0 0-5 16,0-3-1-16,0-3 0 0,0-5-9 15,-1 0-2 1,-5-2-9-16,-3-1-3 0,-6 0-3 15,-2 1 0-15,-7 5 11 16,-3 2 3-16,-6 6 14 16,0 4 9-16,3 7-2 15,3 4 1-15,7 3 5 16,2 1 2-16,18 1-4 0,2 1 0 16,7-3-10-16,9-5-4 15,9-5-33-15,6-11-15 16,2-5-85-1</inkml:trace>
  <inkml:trace contextRef="#ctx0" brushRef="#br0" timeOffset="80436.1723">16284 12181 236 0,'-15'-10'90'0,"6"7"-70"0,-6 6 10 0,9-1-1 15,-9 6-4-15,-6 8 0 0,-6 8-17 16,1 8-4-1,-4 8-3-15,3 7-1 0,3 1 0 0,6-1 6 16,7-2 6-16,8-2-4 16,12-6-2-16,8-5-6 15,10-9 0-15,6-7-24 16,9-13-10-16,2-11-77 31,7-8-52-31,-4-2 64 0</inkml:trace>
  <inkml:trace contextRef="#ctx0" brushRef="#br0" timeOffset="80646.1482">16453 12179 288 0,'-12'2'107'0,"15"6"-83"0,0 11-7 0,0-3-7 15,0 10 8-15,0 9 11 16,3 7-6-16,0-2-1 15,0 5-13-15,3 0-5 0,0-3-3 16,3-2-21-16,0-9-9 16,0-7-34-16,0-8-14 15,5-5-44 1</inkml:trace>
  <inkml:trace contextRef="#ctx0" brushRef="#br0" timeOffset="80811.2113">16647 12486 308 0,'-6'8'115'0,"12"5"-89"0,-6 11-10 16,0-11-9-16,0 5-7 15,3 1 2-15,-3-1-12 16,0-2-6-16,0-2-62 16,3-4-26-16,3-5 2 15,3-7 6-15</inkml:trace>
  <inkml:trace contextRef="#ctx0" brushRef="#br0" timeOffset="81198.3374">16644 12393 192 0,'-3'0'71'0,"12"0"-55"0,0-3-31 0,-3 6-18 15,3 0-19-15,0 5-4 16,-1 0 9-1,4 2 3-15,3 1 177 32,6-1-50-32,-3-2-11 15,-3-2-34-15,0-4-15 16,-3-4-9-16,0-6-1 16,-4-3-8-16,-2 0-7 0,-3-2-2 15,-3 0 2-15,-3 2 1 16,-3 6-2-16,-2 5 2 15,-4 5 3-15,0 6 3 0,0 8-4 16,0 4-1-16,3 4 4 16,3 2 5-16,6 3-3 15,3-3-1-15,3-3-2 16,3-5-3-16,3-5-17 16,0-8-6-16,0-2-27 15,2-9-10 1,1-5-34-16</inkml:trace>
  <inkml:trace contextRef="#ctx0" brushRef="#br0" timeOffset="81500.727">16936 12478 192 0,'0'16'71'0,"0"0"-55"0,0 5 9 0,0-8-1 16,-3 3 1-16,0 0 2 15,0 0-6-15,0-3-2 16,3-3-11-16,0-2-5 0,-3-2 0 15,3-6-2-15,3-3-1 16,3-8-2-16,0-5-1 16,5-5-7-16,7-3-2 15,6 3 7-15,-3 5 2 16,0 6 9-16,0 2 4 16,2 8 6-1,-5 8 2-15,-3 5-7 0,0 3-4 16,-3 0-2-16,-3 0-1 15,0-3-24-15,0-2-12 16,0-6-54-16,3-8-64 16,-1-5 42-1</inkml:trace>
  <inkml:trace contextRef="#ctx0" brushRef="#br0" timeOffset="81696.8851">17269 12054 292 0,'0'6'110'0,"3"4"-86"0,3 25-6 16,0-11-8-16,0 18 0 0,-3 8 3 15,0 6-2-15,-3 2-1 16,0-3-6 0,0-2-3-16,0-5 0 0,0-8-39 0,-3-9-14 15,3-7-75 1</inkml:trace>
  <inkml:trace contextRef="#ctx0" brushRef="#br0" timeOffset="81879.3714">17096 12375 340 0,'6'2'129'0,"9"-7"-100"0,18 0-9 0,-12 2-10 0,11-2-8 15,13-3 3-15,-3 0-18 16,2-3-8-16,-2 1-121 16,3-4-56-16</inkml:trace>
  <inkml:trace contextRef="#ctx0" brushRef="#br0" timeOffset="82675.2888">17820 12107 228 0,'-3'-8'85'0,"3"6"-66"0,-3 2 19 0,0 0 5 15,-3 0-4-15,-3 5 1 16,-6 3-13-16,-6 5-7 15,0 11-11-15,-3 10-4 0,4 9-1 0,2 7-7 16,3 6 0 0,9-3-1-16,9-3-1 0,9-5-14 15,9-8-7-15,8-11-20 16,7-10-9 0,6-11-67-16</inkml:trace>
  <inkml:trace contextRef="#ctx0" brushRef="#br0" timeOffset="82927.9495">18046 12102 272 0,'-12'-5'104'0,"18"5"-81"0,-3 0-8 16,-3 0-9-16,6 5-2 0,0 6 5 15,6 10 8-15,0 13 7 16,2 11-13-16,-2 5 1 0,-3 3 1 15,-3 0 2-15,-6 0 3 16,-3-3-4-16,-3-5 0 16,-3-5-8-16,0-11-2 15,0-5-24-15,-2-8-9 16,2-8-41-16,0-5-18 16,6-9-37-1</inkml:trace>
  <inkml:trace contextRef="#ctx0" brushRef="#br0" timeOffset="83110.154">18406 12274 384 0,'-9'3'145'0,"6"-3"-112"0,3 0-28 15,0 0-17-15,-3 2-33 16,0 1-9-16,-3 5-46 15,0 2-21-15,0 9 24 16,-3-6 14-16</inkml:trace>
  <inkml:trace contextRef="#ctx0" brushRef="#br0" timeOffset="83259.5978">18406 12695 364 0,'-15'26'134'0,"6"-7"-104"0,0 12-8 0,3-17-10 16,-3 2-27-16,-6-1-6 16,-2 4-129-16,-7 2-57 15</inkml:trace>
  <inkml:trace contextRef="#ctx0" brushRef="#br0" timeOffset="84244.7994">14599 12943 188 0,'-6'3'71'0,"-3"10"-55"0,-6 16 2 0,6-7-1 15,-6 12 15-15,-5 11 10 16,-7 5-9-16,-3 0-4 16,0 1-17-16,3-6-8 0,7-6 0 0,-1-7-8 15,6-8 1 1,3-5-28-16,6-9-9 15,6-7-31-15,6-6-12 16,6-5-3 0</inkml:trace>
  <inkml:trace contextRef="#ctx0" brushRef="#br0" timeOffset="84432.8742">14775 12920 252 0,'-6'10'93'0,"6"3"-72"0,-9 22-6 0,3-11-8 16,-6 15 6-16,-6 12 6 16,-3-1 2-16,-3-3-1 15,3 1-10-15,4-6-11 0,2-5-2 16,6-7-43-16,6-7-17 16,6-4-52-1</inkml:trace>
  <inkml:trace contextRef="#ctx0" brushRef="#br0" timeOffset="95506.5891">15063 13208 160 0,'3'-5'60'0,"0"5"-47"0,-3-8 21 15,0 8 6-15,0-3 0 16,-3 0 0-16,-6 1-13 16,-3 2-6-16,-2 0-12 15,-7 5-4-15,0 6 1 0,-3 5-5 16,3 7-3-16,3 1-2 16,3 0 0-16,7 0 0 15,5-3 0-15,9-2 3 16,5-4 0-16,10-1-13 15,6-9-3-15,0-5-13 0,3-3-6 16,-1-5-52 0,7-10-35-1,-3-9 48-15</inkml:trace>
  <inkml:trace contextRef="#ctx0" brushRef="#br0" timeOffset="95696.3698">15170 12965 232 0,'-17'-3'88'0,"14"6"-69"0,0 2-5 0,3 3-7 16,0 8 4-16,0 15 5 0,0 9 3 16,3 8 1-1,-3-1-11-15,3-2-1 0,3 3-1 0,-1-8-10 16,7-3-3-16,0-8-50 16,0-8-20-16,6-8-30 15</inkml:trace>
  <inkml:trace contextRef="#ctx0" brushRef="#br0" timeOffset="96020.0324">15328 13224 228 0,'0'3'88'0,"6"4"-69"0,3 1 0 15,-3-2-4-15,3-1-2 0,0-2 4 16,3 2-7-16,0-2-1 15,3-3-5 1,-1-3-1-16,-2-2 1 0,0-1-2 0,-3-2 1 16,-3 0-2-16,-6-2 2 15,-3-3-9-15,-3 2-1 16,-6 3-3-16,-3 5 1 16,-2 3 7-16,-1 6 6 15,0 4-2-15,3 4 1 16,3 4 3-1,3 1 1-15,3-1-3 0,3-2-3 16,3 0-3-16,6 0 1 16,6-3-15-16,3-2-4 15,3-3-28-15,0-6-11 16</inkml:trace>
  <inkml:trace contextRef="#ctx0" brushRef="#br0" timeOffset="96363.3927">15554 13197 240 0,'-17'-2'90'0,"11"7"-70"0,-6 0 10 16,6 1-1-16,0 2-15 15,-3 7-3-15,0 1-3 16,0 0 2-16,3 3-5 16,3-3-3-16,3-1-1 0,6-1-1 15,0-4 0-15,3-2-5 16,0-2 1-16,0-6-11 15,0-3-6-15,0-2 1 16,-3-3 1-16,0-3 9 16,-6 0 5-16,2 6 13 15,-2 0 6-15,0 2 3 0,0 3 1 16,3 6-9-16,3 1-3 16,0 1-6-16,-3 3-1 15,3 2 1-15,0-2 2 16,0-1-21-16,0-2-7 15,0 0-29-15,0-2-12 16</inkml:trace>
  <inkml:trace contextRef="#ctx0" brushRef="#br0" timeOffset="96633.1066">15676 13266 148 0,'0'6'57'0,"3"1"-44"0,0 9 12 16,-3-8 4-16,0 3-2 15,-3-1 4-15,0 1-8 16,0-3-4-16,0 0-11 16,1-3-5-16,2-2 0 0,0-3 0 15,2-3 3-15,1-2-8 16,3-6 0-16,3-2 0 16,3 2 1-16,0 1-2 15,3 2 2-15,0 3 10 16,-3 2 5-16,3 8-2 15,0 1-2-15,-4 2-5 16,1 2-2-16,0 3-32 16,0 1-15-16,0-4-69 15</inkml:trace>
  <inkml:trace contextRef="#ctx0" brushRef="#br0" timeOffset="97021.8314">16224 13184 196 0,'-6'16'74'16,"3"-3"-58"-16,3 14 12 0,3-14-1 0,-3 3 0 15,3 0 3-15,3 0-5 16,0-3-1-16,3-3-13 15,0-2-4-15,3-2-3 0,0-6-5 16,0 0-1-16,0-6-6 16,-1-2 0-16,1 0 2 15,-3-2 3-15,-3-1 2 16,-3 1 1-16,0 2-3 16,0 3 2-16,-3 2-1 15,0 6 0-15,0 4 2 16,0 4 0-1,3 0-3-15,3-1 0 0,0 1-7 16,3-1-2-16,3-2-20 16,3-2-9-16,3-4-40 15,-1-4-38 1,13-4 43-16</inkml:trace>
  <inkml:trace contextRef="#ctx0" brushRef="#br0" timeOffset="97412.2334">16599 13229 208 0,'-6'3'77'0,"6"5"-60"0,0 2-1 0,0 1-4 16,0 7 7-16,3 4 5 16,-3 4 5-16,3 3 2 15,-3 3-16-15,3 0 0 0,0-1 1 16,0-1-10-16,3-7-4 16,0-4-1-16,-3-3-1 0,0-6-5 15,0-2-1-15,0-2-2 16,-3-9 0-1,0-5 9-15,-3-5 4 0,0-8-9 16,-3-3-4-16,0-5 4 16,0-6 1-1,3-2 0-15,3 0 2 0,6 0 1 16,0 3 0-16,3 2 0 16,3 6 0-16,3 2 4 15,3 8 2-15,-1 5 2 16,4 9 2-16,-3 7 1 15,-3 3 1-15,-3 5-2 16,-6 3 1-16,-6 2-2 16,-6 1 0-16,-3 0-14 0,-6-4-6 15,-6-1-42-15,0-4-17 16,-2-2-57 0</inkml:trace>
  <inkml:trace contextRef="#ctx0" brushRef="#br0" timeOffset="99245.7893">14358 13809 160 0,'-3'-6'63'0,"6"9"-49"0,-3 0 20 0,0 2 6 15,3 3 0 1,0 5 3-16,0 6-15 0,0 4-5 15,0 1-13-15,3 0-2 0,-3-3-1 16,0-2-3-16,-3-6-1 16,0-2 1-16,0-6 2 15,0-5 6-15,0 0 2 16,-3-5-3-16,0-9-1 16,3-2-9-16,0-5 0 15,3-3-3-15,3 3 0 16,0 0-3-16,2 3 1 15,4 4 0-15,3 4-1 0,0 2-18 16,0 5-10 0,0 3-14-16,0 3-4 15,0-1-10-15,-3 4-4 0,-1-1 14 16,1 0 9 0,-3 1 29-16,0 2 53 15,0 0 25-15,0-1-9 16,3 1-5-16,0 0-19 15,0 0-5-15,3-2-16 16,0-1-2-16,-1-5-2 0,1-3 1 16,0-2 2-16,0-3-3 0,-3-3 1 15,-3 1-3 1,-3-1 0-16,-6 1-3 16,-3-1 1-16,-6 3-4 0,-3 0 0 15,-6 3 1-15,-3 5 0 16,1 5-3-16,-4 6 0 15,3 5 2 1,6 2 0-16,3 3 1 16,6 3 0-16,9 0-3 15,9-3 2-15,6-2 1 0,6-6 2 16,3-5-10-16,2-6-2 16,1-7-17-16,0-5-8 15,0-6-21-15,-4-3-10 16,-2-5-13-1,-3-2-12-15,-3-1 42 0,-3-4 82 16,-9-1 42-16,-3 0 1 16,-3 6-4-16,0 5-15 15,-3 5-6-15,0 5-28 16,0 3-7-16,0 8-4 0,-3 11-10 16,6 10 0-16,0 5-2 15,0 4 0-15,0 1 0 16,0 4 0-16,0-4-5 15,6-1 1-15,-6-7-44 16,0-4-18-16,3-3-44 16</inkml:trace>
  <inkml:trace contextRef="#ctx0" brushRef="#br0" timeOffset="99712.9897">14709 13817 308 0,'-12'-8'115'0,"15"10"-89"0,3-7-6 0,0 5-8 16,3-3-13-16,3 1-1 15,3-1-2-15,3 0 3 16,2 1 0-16,4-1-24 0,0 0-8 16,0 1-12-16,0-1-2 15,-6 3 20-15,-4 3 11 16,-2 2 22-16,-3 3 8 15,-3 5 11-15,0 3 5 16,0 3-8-16,0 2 0 16,0 0-9-16,3-2-3 15,0-4-1-15,3-4-1 16,3-6 0-16,0-5 2 0,-1-2-5 16,1-6-3-16,0-3-1 15,-3-2-1-15,-3 0 2 16,0-1 3-16,-3 4-2 15,-3 2 0-15,0 3-1 16,0 2 1-16,0 6-2 16,0 2 2-16,3 3-7 15,0 2 1-15,0 1 1 16,3 0 3-16,0-1-7 16,-1-2-3-16,1-3-31 15,0-2-11-15,0-3-42 16,0-3-41-16,6-2 50 15</inkml:trace>
  <inkml:trace contextRef="#ctx0" brushRef="#br0" timeOffset="99970.1633">15257 13824 160 0,'0'3'63'0,"6"2"-49"0,-3 6 14 0,0-3 4 16,0 3-1-16,0-1 4 15,0 1-6-15,-3-1-1 16,0 1-15-16,0-1-3 0,0-2 0 15,0-2-2-15,0-4 1 16,0-2 6-16,0 0 2 0,0-2-4 16,0-4-3-1,3-2-5-15,0-2-2 0,0-1-6 16,2-2 0 0,4 0-10-16,0 0-2 0,3-1-30 15,0 1-10-15,0 5-16 16,0 0-6-16,0 0-11 15</inkml:trace>
  <inkml:trace contextRef="#ctx0" brushRef="#br0" timeOffset="100237.5707">15423 13817 232 0,'3'13'88'0,"0"-3"-69"0,0 6 6 16,0-5 0-16,0-1-5 0,-3 4 3 16,3-1-11-16,-3-3-2 15,0-2-6-15,0-2-1 0,0-1 1 16,0-5-2-16,3 0 1 15,0-5-9-15,0-3-3 16,3-5-9-16,0-3-3 16,3-3-3-16,6 3 0 15,0 0 11-15,3 6 5 16,0 2 19-16,-1 5 9 16,1 6 4-1,0 5 3-15,0 2-9 0,-3 4-3 16,-3-1-6-16,-3 0-1 15,3-2-27-15,-3-3-12 16,2 0-94 0</inkml:trace>
  <inkml:trace contextRef="#ctx0" brushRef="#br0" timeOffset="101124.8883">16269 13668 176 0,'0'-13'68'0,"-3"5"-52"0,0 0 14 0,0 6 6 15,-3 2 2-15,0 0 4 16,-3 2-12 0,-3 6-3-16,-3 8-16 0,3 16-4 0,0 0-1 15,3 7-1-15,6 4 2 16,6-1-4-1,9-5 0-15,9-8 5 0,9-13 5 16,9-16 2-16,5-13 0 16,1-8-3-16,-3-6-2 15,-4-5-4-15,-11 1-1 16,-9-1 5-16,-12-3 6 0,-6 1-2 16,-12-3 0-16,-3 8-13 15,-6 8-3-15,-2 5-23 16,2 8-9-16,0 5-14 15,3 9-5-15,6 7-53 16,6 8-63 0,6-2 49-16</inkml:trace>
  <inkml:trace contextRef="#ctx0" brushRef="#br0" timeOffset="101392.1587">16718 13716 348 0,'-3'8'132'0,"3"-11"-103"0,0 3-8 0,0 0-11 15,0 3-17-15,0 2 0 16,-3 1-21-16,3-1-9 0,0 3-78 16,0 2-33-1,0 6 55-15,3 0 26 16</inkml:trace>
  <inkml:trace contextRef="#ctx0" brushRef="#br0" timeOffset="101545.3843">16745 13986 332 0,'-6'21'126'0,"3"-2"-98"0,-3 4-5 16,3-9-11-16,-6-1-10 15,0 3-2-15,-3 0-30 16,-2 2-15-16,-7 3-90 16,-12 6-39-16</inkml:trace>
  <inkml:trace contextRef="#ctx0" brushRef="#br0" timeOffset="103161.7355">13128 14100 184 0,'-5'0'68'0,"5"2"-52"0,0-2 17 0,0 0 6 15,0 0-5-15,0 0 1 0,3 3-20 16,2 0-7-16,1-1-5 16,3 1-3-16,3 0 3 15,3-1-2-15,0 1 2 0,0 2-4 16,-3 3 0-16,-3 5 1 16,-3 1 2-16,-6 1-3 15,-3 4 0-15,0-1 1 16,-3 4 0-16,0 1 2 15,3 1 1-15,3 0 1 16,3-3 0-16,3 0-2 16,3-2-2-16,3-3-8 15,0-6-5-15,2-2-33 16,1-5-15-16,6-3-45 16</inkml:trace>
  <inkml:trace contextRef="#ctx0" brushRef="#br0" timeOffset="103442.1395">13298 14407 164 0,'-12'0'63'0,"12"0"-49"0,0 2 11 0,0-2 5 0,0 0-3 16,0 6 2-16,3-1-8 15,-3 3-2 1,0 5-11-16,0 3 1 0,6 2 4 15,-6 4 2-15,0 1 0 0,0 4 4 16,-6-1 2-16,0-2 0 16,-6 0-1-16,-3-3-8 15,-5 0-5-15,-7 0-4 16,-3-2 0-16,0-1-44 16,1 1-17-16,2 2-83 15</inkml:trace>
  <inkml:trace contextRef="#ctx0" brushRef="#br0" timeOffset="120304.8807">13417 14867 192 0,'3'0'74'0,"0"0"-58"0,-3 8 14 0,0 0 1 0,-3 5-1 15,-3 11 4-15,-9 8-3 16,-5 5-1-16,-4 2-17 15,-3 4-3-15,0-1-3 0,-3 0-3 16,7-5-3-16,2-5-9 16,6-8-3-16,3-6-32 15,3-7-11 1,6-8-28 0,9-11-51-16,3-5 35 0</inkml:trace>
  <inkml:trace contextRef="#ctx0" brushRef="#br0" timeOffset="120458.8176">13596 14880 272 0,'0'8'101'0,"0"8"-78"0,-3 13 2 0,0-13-3 16,-3 10 3-16,-6 9 5 16,-6 2-10-16,0 8-4 15,0-3-9-15,4-2-12 0,2-3-1 16,3-5-42-16,3-6-18 15</inkml:trace>
  <inkml:trace contextRef="#ctx0" brushRef="#br0" timeOffset="120877.6758">13944 15118 160 0,'0'-8'63'0,"0"8"-49"0,-3-2 11 0,0 2 2 0,0 0 2 16,-3 2 5-16,-6 4-8 0,-6 2-1 15,-2 2-14 1,-1 3-7-16,3 6 0 0,3-1-5 16,3 1 0-16,6 2 1 15,6-2 0-15,9-3-3 0,6-6 0 16,3-5-5-16,6-5-2 15,2-5-15-15,1-8-6 16,0-6-24-16,-3 1-8 16,-3-3-15-1</inkml:trace>
  <inkml:trace contextRef="#ctx0" brushRef="#br0" timeOffset="121060.814">14054 14885 192 0,'-6'0'71'0,"6"6"-55"0,0 10 6 15,3-3 2-15,0 8-2 16,0 8 2-16,0 6 0 16,0-1 0-16,-3 6-13 15,3-3-4-15,0-3-3 0,0-2-7 16,0-6-2 0,0-5-40-16,3-5-15 15</inkml:trace>
  <inkml:trace contextRef="#ctx0" brushRef="#br0" timeOffset="121419.8621">14194 15113 228 0,'3'3'88'0,"3"-1"-69"0,6 6-5 0,-6-2-7 15,3-1 6-15,0 0 6 16,3 0 4-16,3 1 3 15,-4-4-14-15,4-2-5 0,-3 0 0 16,0-2-4-16,0-4 0 16,-3-2-3-16,-3 1-3 15,0-4 2-15,-6 0 0 16,-6 1 1-16,-3 2 2 16,-3 3-6-16,-3 5 1 15,-3 2 3-15,0 6 4 16,4 3 1-16,2 5 0 15,3 2 1-15,3 3 1 16,3 0-3-16,6 1-1 0,6-1-3 16,6-3-1-16,5-4-19 15,1-4-9-15,3-7-25 16,3-6-11-16,0-5-40 16</inkml:trace>
  <inkml:trace contextRef="#ctx0" brushRef="#br0" timeOffset="121751.0915">14513 15094 244 0,'-12'-15'90'0,"6"12"-70"0,-3 3 17 0,6 0 2 16,-3 3-12-16,-3 5-1 15,-3 2-15-15,3 3-4 16,0 3-5-16,0 0 1 0,3 3 2 16,3-3-2-16,3-1-2 15,3-1 0 1,3-6-1-16,3-3-7 15,3-5-3-15,0-5-3 0,0-3-2 16,0 0 1-16,-3 0 3 16,0 0 9-16,-3 0 6 15,-3 3 15-15,-3 2 8 16,0 3-11-16,0 5-4 16,0 6-8-16,0 2-1 15,3 0-3-15,0 3-1 16,0-3-1-16,2 1 0 15,1-4-25-15,0-5-9 16,0-2-33-16,3-6-11 16,0-2-26-1</inkml:trace>
  <inkml:trace contextRef="#ctx0" brushRef="#br0" timeOffset="122021.6907">14629 15169 212 0,'0'5'79'0,"3"3"-61"0,0 8 4 16,0-6-2-16,0 3 3 15,0 3 6-15,-3 0-10 16,0-3-3-16,0-2-9 16,3-3-1-16,-3-8 1 0,0 0-1 0,5-5-1 15,1-6-3-15,3-2-2 16,3-8-4-16,3 0-2 16,3 2 0-1,3 3 4-15,0 6-1 0,0 7-1 16,-1 6 9-16,-2 7 6 15,0 6-3-15,0 5-2 16,-3 0-6-16,0 1-2 16,0-4-48-16,2-5-21 15,-2-7-46 1</inkml:trace>
  <inkml:trace contextRef="#ctx0" brushRef="#br0" timeOffset="122653.9661">15376 15105 228 0,'-9'5'88'0,"6"11"-69"0,3 8 0 0,0-5-4 16,0 7 0-16,0 6 3 15,3 0-1-15,3-1 2 16,3-4-10-16,3-9-1 0,3 1-1 0,2-11-6 15,1-8 0 1,0-6-10-16,0-7-4 0,-3-5 7 16,-3-3 2-16,-3-3 4 15,0 0 0-15,-3 3 4 16,0 5 2 0,-3 3 4-16,-1 5 1 15,1 5 1-15,3 6 0 0,0 5-4 16,3 5-3-16,0 5-2 15,0 4 0-15,3-4-4 16,0-2-2-16,3-3-29 16,0-5-12-16,6-8-37 15,-1-5-16-15,1-3 3 16</inkml:trace>
  <inkml:trace contextRef="#ctx0" brushRef="#br0" timeOffset="122996.1096">15775 15163 272 0,'-15'21'101'0,"12"3"-78"0,0 21-9 0,3-21-8 16,0 8 3-16,0 5 3 15,0-3 6-15,3 1 1 16,0-9-10-16,0-5-3 0,-3-2 0 16,0-9-3-16,0 1 0 15,0-6-3-15,0-7-3 16,-3-9-3-16,0-8-1 15,-3-10 1-15,0-8 4 16,3-10-1-16,6-4-1 16,3 1 0-16,6 5 0 15,3 8 5-15,2 11 3 0,7 7 8 16,0 11 2-16,0 6-1 16,-3 7 2-16,-3 5-2 15,-6 4 0-15,-9-1-1 16,-6 3 0-16,-3 0-24 15,-6 0-9-15,-6-3-78 16,-3 0-35-16,-6-2 14 16</inkml:trace>
  <inkml:trace contextRef="#ctx0" brushRef="#br0" timeOffset="124436.5267">13158 15777 212 0,'0'3'79'0,"3"2"-61"0,3 11 15 0,0-5 3 15,0 10-5-15,0-3-1 16,0 9-10-16,0-4-2 15,0-1-11-15,0-4 0 0,-3-2 3 16,0-5-4-16,0 2 2 16,-3-8-1-16,0-5 3 0,0 0-3 15,-3-5 1 1,0-6-7-16,0-2-1 0,3-3-5 16,0-2 1-16,0 2 0 15,3-3 2-15,3 3-4 16,0 0 2-16,3 3-3 15,3 3 2-15,-1 2-19 16,4 0-9-16,3 3-5 16,3 5 0-16,-3 0 3 15,0 5 2-15,0 3 16 16,-3 2 8-16,-1 4 12 16,1-1 8-16,0 0 6 15,0-2 4-15,0-1 0 16,0-5 2-1,0-2 0-15,0-6 1 0,-1-2-9 16,1-5-4-16,0-4-4 0,-3-2 0 16,-3-2-4-16,-3 5-2 15,-6 0 2-15,-3-1 0 16,-6 4-6 0,-3 4-2-16,-3 6-1 15,0 6 4-15,1 7 1 0,-4 5 3 16,3 1-1-16,3 10-1 15,3-2 3-15,9-4 2 16,3 1-2-16,9-3 0 16,6 0-1-16,6-10-2 15,2-3-6-15,7-5-1 16,0-6-30-16,0-8-13 0,-1-7-27 16,-2-6-52-1,3-2 30-15</inkml:trace>
  <inkml:trace contextRef="#ctx0" brushRef="#br0" timeOffset="124623.0647">13765 15560 296 0,'-8'0'112'0,"8"5"-87"0,0 3-9 16,3 3-9-16,0 10 2 16,-3 14 5-16,2 10-4 0,1 5-1 15,-3 3-5-15,3-6-5 0,0-4 0 16,0-6-15-1,0-6-6-15,0-4-44 16,0-6-18-16,-3-8-24 16</inkml:trace>
  <inkml:trace contextRef="#ctx0" brushRef="#br0" timeOffset="125102.5047">13655 15698 324 0,'-3'-6'121'0,"9"6"-95"0,3-2-6 0,-3 2-11 16,3 0-9-16,3 2 2 0,3 1-3 15,3 2-2-15,3 1 2 16,2-1-22-16,1 0-7 16,-3 1-23-16,0-1-8 15,-3 0 21-15,-3 0 12 16,-6 3 27-16,-3 0 10 0,-1 11 16 15,-2-1 10-15,-3 4-2 16,3 4 1-16,-3 6-13 16,3-6-3-16,3-2-8 15,0-8-2-15,0 2-2 16,3-7 1-16,3 2-2 16,0-10 2-16,0-3-4 15,0-11-2-15,0 1-3 16,0-4 1-16,-3 1 1 0,-3 0 2 15,-1 2 3-15,-2 3 2 16,0 3 3-16,0 3 1 16,0 4-5-16,3 3-4 15,0 3-1 1,3 3 1-16,0 0-1 16,0-1-1-16,6-2-4 15,-3 0 0-15,0-3-22 0,-3-2-11 16,0-3-20-16,0-5-9 15,0-6-42 1</inkml:trace>
  <inkml:trace contextRef="#ctx0" brushRef="#br0" timeOffset="125638.9306">14191 15804 232 0,'0'2'88'0,"3"4"-69"0,0 1 6 0,0-1 0 0,3 7-1 15,0-2 5-15,0 2-4 16,0-3-3-16,0 1-12 15,-3 0-2-15,0-4 2 0,0-1-4 16,0-4-1-16,-3-2-2 16,0 0 0-16,0 0 0 15,3-2 3-15,0-6-3 16,0-3 0 0,0 1-1-16,0-4 1 0,3-1-2 15,0-1-1-15,2 0-4 16,1 3 0-16,0-1-18 15,0 4-6-15,0 2-16 16,3 0-7-16,-3 3-6 16,0-1 0-16,0 6 18 0,0 6 8 15,0-1 32-15,-3 0 13 16,0 6 21-16,0 2 10 16,0 0-6-16,-1 3-1 15,1 0-12-15,0-3-7 16,-3 3-4-16,0-5-2 15,0-3-1-15,0-3 2 16,0-2-5-16,3-3-3 16,0-3-1-16,0-5-1 15,0-3-7-15,3-5-2 16,3-2-7-16,3 2 0 0,0 3 6 16,3 5 3-1,-1 8 3-15,1 8 2 16,0 5 8-16,0 3 3 0,-3 2-4 15,-3 1-1-15,0-3-22 16,0-3-10-16,2-8-70 16,13-5-75-1,3-10 47-15</inkml:trace>
  <inkml:trace contextRef="#ctx0" brushRef="#br0" timeOffset="126191.169">15182 15568 252 0,'-38'8'93'0,"23"-3"-72"0,-6 16 0 16,12-7-4-16,0 12-17 16,0 14-4-16,3 5 15 15,6 2 6-15,6-4-7 16,9-4 3-16,9-7 1 16,6-11-3-16,5-7-1 0,1-9-2 15,6-16 0-15,-4-10 0 16,-2-11 0-16,-3-7 0 15,-9-1 0-15,-12 0 9 16,-9 3 6-16,-9 0-1 16,-9 3-1-16,-3 2 0 0,-3 6-1 15,0 7-20-15,-3 3-7 16,1 8-21-16,5 8-8 16,3 8-30-16,6 13-10 15,9 3-66 1</inkml:trace>
  <inkml:trace contextRef="#ctx0" brushRef="#br0" timeOffset="126388.715">15593 15653 356 0,'-6'-13'132'0,"6"10"-103"0,0 0-15 16,0 3-11-16,0 0-23 15,0 3-4-15,-3 0-3 16,0-1 1-16,-3 9 15 16,3-1-40-16,3 6-18 0,-3 0-33 15</inkml:trace>
  <inkml:trace contextRef="#ctx0" brushRef="#br0" timeOffset="126561.8146">15676 15928 384 0,'-6'21'143'0,"6"0"-112"0,-5 6-6 0,2-17-11 16,-9 9-10-16,0-1 2 15,-6 1-14-15,-3-1-5 16,-6 1-101-16,-3-1-44 16,-2-4 29-16,-4-1 17 15</inkml:trace>
  <inkml:trace contextRef="#ctx0" brushRef="#br0" timeOffset="132296.7432">11673 16163 132 0,'-6'0'52'0,"6"3"-41"0,0-3 15 16,0 0 6-16,0 0 2 16,0 0 4-16,0 0-8 15,0 0-3-15,0 0-15 16,0 0 3-16,0 0 5 0,0 0-13 15,0-3-4-15,3 3-4 16,-3 0-1-16,0 0-14 16,0 0-6-16,0 0-20 0,0 0-6 15,3 6-41 1,0-1-24-16,0 3 50 16</inkml:trace>
  <inkml:trace contextRef="#ctx0" brushRef="#br0" timeOffset="136825.0354">11622 16243 180 0,'-6'-3'68'0,"3"0"-52"0,-3 1 19 0,6 2 7 15,0 0-6-15,0 0-1 16,3-5-13-16,0 5-6 16,3-3-9-16,3 0-3 0,3 1 2 15,0 2-1-15,0 2 0 0,0 4-3 16,-3 1-2 0,0 7 5-16,-3 4 1 0,-3 1 0 15,-3 7-1-15,-3 6-1 16,0-6 0-1,0 1-2-15,0-1-2 0,0-2 3 16,0-3 0-16,3-2-4 16,0-3 1-1,0-3 0-15,3-2 0 16,0-4 0-16,3 4 0 16,0-8-25-16,3 2-10 0,3-5-35 15,-4-5-14-15,4 5-21 16</inkml:trace>
  <inkml:trace contextRef="#ctx0" brushRef="#br0" timeOffset="137151.0598">11762 16563 208 0,'-3'0'79'0,"3"0"-61"0,0 0 12 0,0 0 2 16,0 0 0-16,0 0 6 15,-3 5-1-15,-3 1-1 0,0 1-19 16,0 4 1-16,-2 2 2 0,-4 3-7 16,3 5 0-1,3 3-5-15,0 3 0 0,3-1-3 16,0 0 2-1,0-2-4-15,0-3-2 16,0 1 4-16,-3-6 1 0,-3-3-16 16,-3-3-7-16,-6-4-63 15,-9 7-25-15,-8 0-39 16</inkml:trace>
  <inkml:trace contextRef="#ctx0" brushRef="#br0" timeOffset="140789.672">11658 17156 156 0,'-3'-6'57'0,"3"6"-44"0,-3 0 14 0,3 0 16 16,-3 14-11-16,3-1-9 15,0 3-7-15,0 0-10 16,0 5-2-16,3-5 0 0,0-3-2 16,3 0-2-16,3-5 1 15,-3-3-1-15,3-2 2 16,0-3 1-16,-3-3-4 16,0-2-1-16,0 0-4 15,0-3 1-15,0 2 3 16,-3 6 1-16,-3-2 1 15,3 4 0 1,2 9 0-16,1-3-3 16,3 0 0-16,3-3 6 15,3-5 5-15,3 0 5 16,3-5 4-16,0-3-7 16,0-5-1-16,-4-6-5 15,-2 6-3-15,-3-6 0 16,-3 4 1-16,-3-4-1 0,-6 6 2 15,-3 0-2-15,0-1 2 16,-3 4-18-16,0 2-6 16,0 3-15-16,0 2-4 15,3 6-28 1,3 2-44 0,3 3 27-16</inkml:trace>
  <inkml:trace contextRef="#ctx0" brushRef="#br0" timeOffset="141204.7694">12173 17134 192 0,'-9'-5'71'0,"6"0"-55"0,-9 5 6 16,6 0 0-16,-3 8 1 15,-3-3 6-15,1 3-12 16,-4 3-2-16,3 2-9 15,0 8-4-15,3-2-1 0,3 4-4 16,6-7 0-16,3 3 2 16,3-6 2-16,3-5-5 15,0-5 1-15,3-6 1 16,0-5 3-16,-1 3-7 16,-2-9-1-16,0 6 4 15,-3-5 3-15,0 5 1 16,-3-2 2-16,-3 2 0 15,0 3 3-15,3 2 1 16,-3 3 3-16,0 0-5 0,3 8-1 16,3 5 0-16,0 0 0 15,0 0-2-15,3 1-2 16,0-1-2-16,0-2 1 16,0-4-21-16,3 1-10 15,0-2-24-15,-4-6-10 16,1-6-22-1</inkml:trace>
  <inkml:trace contextRef="#ctx0" brushRef="#br0" timeOffset="141356.9119">12331 17156 204 0,'3'0'77'0,"0"5"-60"0,0 8-3 16,0-5-3-16,0 5-4 15,-3 8 1-15,0-2-2 16,0-1-1-16,0 6-3 15,0-8-17-15,0-3-7 16,0 1-71-16</inkml:trace>
  <inkml:trace contextRef="#ctx0" brushRef="#br0" timeOffset="141671.4315">12316 16981 280 0,'-6'-13'104'0,"3"5"-81"0,3 8-10 0,0 0-10 16,0 0-14-16,6 0-3 16,0 0-1-16,3 0 1 15,3 0 8-15,3-5-19 0,2-1-5 16,4-2-40 0,0 0-29-16,0 0 39 15,-3-2 82-15,-3 7 44 16,-3 3 2-16,-3 3-2 15,-1 10-29-15,-2 11-13 16,0 10-14-16,-3 6-3 0,-3 5 3 16,0 3-2-16,-3-6 3 15,3-2-8-15,0-6-4 16,0-8-38-16,-6 1-16 0,6-9-47 16</inkml:trace>
  <inkml:trace contextRef="#ctx0" brushRef="#br0" timeOffset="141838.3285">12402 17150 296 0,'6'-5'110'0,"9"-3"-86"0,9 5-6 0,-9 1-10 16,6-6-8-16,8 5 2 15,1-7-14-15,3 4-7 16,3-4-103-1,-1 4-46-15</inkml:trace>
  <inkml:trace contextRef="#ctx0" brushRef="#br0" timeOffset="142770.0856">12762 17219 176 0,'-3'0'68'0,"6"8"-52"16,0 5 8-16,0-5 0 0,0 11-3 15,-3 7 2-15,0 9-4 16,0 2 0-16,0 0-10 15,3-3-1-15,-3 0 2 16,0-2-6-16,0-8 0 0,0-3-2 16,0-8 1-16,0 1 0 15,0-9 3-15,-3-10 3 16,0-3 2 0,0-11-5-16,-3-5-4 0,0-5-4 15,0-2 1-15,4-4-1 16,-1-2 0-16,6 3 2 15,2-6 0-15,7 3 2 16,3 3 1-16,3 4 1 16,3 7 0-16,3 7-2 15,0 8-2-15,-4 8 5 0,1 8 4 16,-6 2-1-16,-3 4 3 16,-6 4-2-16,-6-2 0 15,-6 2-5-15,-3 1-1 16,-3-3-3-16,-3-6-1 15,0-2-6-15,-2 0-3 16,2-2-16-16,0-6-9 16,6-3-25-16,6-8-12 0,6-2-35 31</inkml:trace>
  <inkml:trace contextRef="#ctx0" brushRef="#br0" timeOffset="142918.978">13060 17124 216 0,'6'21'82'0,"3"-2"-64"0,-3 7 0 16,-3-13-6-16,0 3-8 16,-3 0-1-16,0 2-1 15,0 1 1-15,0-6-2 16,0-5-34-16,0 3-14 0,0-9-43 16</inkml:trace>
  <inkml:trace contextRef="#ctx0" brushRef="#br0" timeOffset="143086.8337">13078 17034 288 0,'-6'-8'110'0,"12"5"-86"0,3-2-13 0,-3 0-13 16,3 5-22-16,3 0-5 16,2 0-14-16,4 0-3 15,6 5-19-15,3 0-7 16,0-2 12-16,0 2 7 15</inkml:trace>
  <inkml:trace contextRef="#ctx0" brushRef="#br0" timeOffset="143415.2988">13337 17089 220 0,'-24'19'85'0,"9"-3"-66"0,-9 10 3 0,15-12-3 0,0 4-6 16,1 6 2-16,-1-3-2 15,6-2 0-15,3-4-7 16,3 4-2-16,6-8 0 0,-1-9-5 15,7-2-1-15,0-5-6 16,3-11 0-16,-3-8-12 16,0-2-4-16,-3-9-3 15,0-2 1-15,-6-2 2 16,-6-1 2 0,-3 0 14-16,-3 3 9 0,3 3 16 15,0 13 7-15,0 5 1 16,3 5 0-16,0 11-8 15,6 13-2-15,3 17 2 16,0 14 1-16,0 7-7 16,2-4-4-16,1 4-4 0,0-6 0 15,3-8-29-15,3-6-11 16,0-7-79 0</inkml:trace>
  <inkml:trace contextRef="#ctx0" brushRef="#br0" timeOffset="143703.2937">13751 16838 264 0,'-27'5'101'0,"15"9"-78"0,-15 9 4 16,15-7-1-16,-6 8-11 16,-2 11 2-16,-1 17-8 15,6-1-3-15,6 2-3 16,6 0 4-16,12-8 3 0,9-6-10 16,5-7-2-16,10-6-43 15,6-7-20-15,6-6-62 16</inkml:trace>
  <inkml:trace contextRef="#ctx0" brushRef="#br0" timeOffset="144387.8969">13983 17195 172 0,'-6'0'66'0,"6"8"-52"0,0 8 1 15,0-3-4-15,3 8 1 16,-3 6 3-16,0 7 3 16,0-2 1-16,0 5-10 15,-3-8 8-15,0-5 3 0,0-3-6 16,0-2-3-16,0-6-6 0,0-2-4 16,0-9 2-16,-3-4 2 15,0-9 0-15,0-8 2 16,0-2-6-16,0-5-3 15,0-9-2 1,3-7 3-16,6 2 0 0,3 1 1 16,6 4 2-16,3 4 3 15,3 7-2 1,3 8 0-16,0 11-3 16,-1 5-1-16,-2 8 10 0,-3 2 5 15,-6 6 0-15,-3 0 2 16,-12 0-7-16,0-3-3 15,-3 5-3-15,0-10-3 16,-3 6-15-16,0-9-5 0,0 3-19 16,4-5-7-16,2-3-14 15,3-3-5-15</inkml:trace>
  <inkml:trace contextRef="#ctx0" brushRef="#br0" timeOffset="144540.4583">14203 17150 248 0,'3'11'93'0,"3"5"-72"0,-6 8-6 0,0-11-6 16,0 3-19-16,-3 0-3 15,0-3-18-15,0-5-6 16,0 5-53-16,0-5-24 16</inkml:trace>
  <inkml:trace contextRef="#ctx0" brushRef="#br0" timeOffset="144704.6857">14194 17023 288 0,'0'-5'110'0,"0"5"-86"0,6 0-15 0,-6 0-12 16,6 3-22-16,3-1-4 0,0 6-9 16,6 0-2-16,3 5-24 15,-1-2-12-15,4-3 14 16,0-3 7-16</inkml:trace>
  <inkml:trace contextRef="#ctx0" brushRef="#br0" timeOffset="145033.477">14370 17137 208 0,'-27'13'79'0,"12"1"-61"0,-9 9 4 16,18-15-4-16,-3 6-5 16,3-1 2-16,3 5-4 15,3-5-1-15,6 1-6 16,6-1 2-16,3-8 0 0,3-10-7 15,0 0-1-15,0-9-5 16,3-7 0-16,-4 0-5 16,-2-8 0-16,-3-5 4 15,-3-3 2-15,-3 2 4 16,-6-2 3-16,-3 3 2 0,0 2 3 16,-3 6 10-16,3 7 5 15,0 6-9-15,3 5-4 16,3 16-10-16,0 10-1 15,3 14 1-15,3 8 3 16,0-1 0-16,3 4 2 16,3-6-11-16,-3-5-4 15,3-6-63 1,-3-2-64-16,-1-11 34 16</inkml:trace>
  <inkml:trace contextRef="#ctx0" brushRef="#br0" timeOffset="145698.2648">14727 16870 204 0,'27'16'77'0,"-6"8"-60"0,5 7 6 15,-17-7 1-15,0 8 0 16,-3 8 5-16,-6 2-4 16,-3-2-1-16,-9-3-13 15,-3 0 0-15,-2-8 2 0,-4-3-9 16,0-7-2-16,0-6-26 16,3-2-10-16,3-9-20 0,3-4-8 15,3-9-40 1</inkml:trace>
  <inkml:trace contextRef="#ctx0" brushRef="#br0" timeOffset="145890.4426">15048 16999 348 0,'-9'0'132'0,"9"6"-103"0,-6-1-26 0,4-2-19 0,-1 7-23 16,-3 1-3-16,0 2-22 16,3-2-9-16,0 10-23 15,0-8-7-15</inkml:trace>
  <inkml:trace contextRef="#ctx0" brushRef="#br0" timeOffset="146055.4589">15084 17304 412 0,'-12'16'154'0,"12"-3"-120"0,-6 5-12 16,3-4-12-16,-3-1-10 15,-3 0 0-15,-3 8-7 0,-2-2-3 16,-7-1 6-16,-3 9-100 16,-3-3-44-16,-9-9 9 15</inkml:trace>
  <inkml:trace contextRef="#ctx0" brushRef="#br0" timeOffset="155669.7565">9848 17717 164 0,'-6'-6'63'0,"3"12"-49"0,3-6-4 16,0 5 34-16,0-10-10 15,-3 5-6-15,3 0-2 16,0 0-15-16,0 0-2 0,0-6-2 16,0 6-3-16,3 0-3 15,3 0-5-15,3 0-2 16,0 0 3-16,3 6 1 16,3-6 4-16,0 7 3 15,0-1-2-15,-3 2-2 0,0-3-5 16,-1 3 0-16,-2-3 6 15,-3 3 4-15,-3 3 8 16,-3-3 3-16,-3 5-2 16,0 0-1-16,-3 0-4 15,-2 6-1-15,-1-1 1 16,3 4 1-16,0 1-10 16,3 4-3-16,3-1 3 15,3 1 1-15,3-6 0 16,3 3-2-16,2-8 1 15,4 2-1-15,0-10 0 16,0 3 0-16,0-9-5 16,-3-2-1-16,0-2-28 15,-3-4-13-15,0 6-37 16,0-5-15-16</inkml:trace>
  <inkml:trace contextRef="#ctx0" brushRef="#br0" timeOffset="156030.9383">10104 18084 80 0,'-3'0'30'0,"3"6"-24"0,-3-6 19 0,3 0 8 0,0 0 3 16,0 0 2-16,0 0-3 15,0 0-1-15,0 0-13 16,0 0-3-16,-3 5-10 15,0-2 4-15,-3-1 1 0,0 1 5 16,-2 2 3 0,-4 3-5-16,0 3 1 15,3-3-10-15,0 5-2 0,3 5-5 16,3-2-1-16,6 3 1 16,3-1 0-16,3 9 0 15,3-1 0-15,-3-2 2 16,0-3 3-16,-3-2 9 15,-6-3 3-15,-6 2 0 16,-9-5 2-16,-6-2-8 16,-6-3-2-16,0 0-45 0,1-3-20 15,5 3-89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30T23:03:24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11840 6527 192 0,'-9'-5'71'0,"9"2"-55"0,3 3 15 0,-3 0 3 0,0 0-2 15,0 0 1 1,3 3-10-16,-3-3-3 16,0 0-12-16,0 0-1 0,0 0 0 0,0 0-1 15,0 0-1-15,0 0-6 16,-3-3 1-16,3 1 0 15,0-1 2-15,0 3-6 16,3 0 1-16,3 0 1 16,0 3 1-16,0-1 5 15,-1 1 2-15,-2 0 2 16,-3-3 0-16,0 0 4 16,-3 2 5-16,1-2-7 0,-4 0-3 15,0 0-7 1,0-2 0-16,0-4 0 15,3 1 0-15,0 0-3 16,3 2 0-16,0 0 2 16,0 3 0-16,0 0 1 15,0 0 0-15,0 0 2 0,-3 6 3 16,0-1-2 0,0-2 0-16,-3-1-6 0,3-2 0 15,0 0-52-15,3-2-21 16,9-1-58-1</inkml:trace>
  <inkml:trace contextRef="#ctx0" brushRef="#br0" timeOffset="399.0043">12096 6488 140 0,'-6'2'55'15,"6"1"-43"-15,0-3 25 0,0 0 9 0,0 0-1 16,0 3 3-16,0-3-16 16,0 0-5-16,0 0-15 15,0 0-3-15,0 0 1 0,3 0-4 16,-3 0-1-16,0 0-5 15,0 0-2-15,0 0 3 0,0 0 3 16,0 5 5-16,0-3 5 16,0 4-2-16,-3-4 1 15,0 1-3-15,3 2-1 16,-3-2-5-16,3-3-3 16,0 0-3-16,0 0-1 15,0-3-5-15,0 1 0 16,3-1-23-16,0 0-9 15,3 1-26 1,0-1-8-16,3 0-36 16</inkml:trace>
  <inkml:trace contextRef="#ctx0" brushRef="#br0" timeOffset="719.5859">12384 6464 228 0,'-3'2'88'0,"6"-2"-69"0,0 3 2 16,-3-3-5-16,0 5 6 15,0 1 8-15,0-1-13 16,0 0-7-16,0-2-6 16,0-3-4-16,0 0 3 0,0 0-4 15,0 0 0-15,6 0 1 16,0 0 0-16,0 0 2 15,-3 0 1-15,0 3 10 0,-3-3 3 16,3 2 1 0,-3-2 0-16,0 0-3 15,0 3-1-15,0-1-14 16,0-2-4-16,0 0-58 0,0-13-113 31</inkml:trace>
  <inkml:trace contextRef="#ctx0" brushRef="#br0" timeOffset="1933.7067">11881 7112 136 0,'0'-3'52'0,"0"1"-41"0,3-1 22 16,-3 3 8-16,0 0 0 15,0 0 2-15,-3 0-6 16,-3 0 0-16,-3 3-21 15,-2 2-5-15,-1 0-3 0,0 1-4 16,3 2-3-16,3-1 0 16,0 1 1-16,3 0-6 0,6 0 1 15,6 3 1-15,3 2 1 16,0 0-2-16,0 3 0 16,-1 0 2-16,-2 0 2 15,-6 0 0-15,-3-3 2 16,-6 0 2-16,-3-2 2 15,-2-6-10-15,-1-2-3 16,-3-3-17 0,3-3-8-16,0 1-12 15,3-4-6-15,6 1-50 16</inkml:trace>
  <inkml:trace contextRef="#ctx0" brushRef="#br0" timeOffset="2265.9424">12054 7162 252 0,'-6'0'96'0,"6"3"-75"0,-9 0 10 15,3 2 1-15,0 3-14 16,-3 2-2-16,0 6-7 16,0 3-1-16,3 5-5 15,3 2-2-15,9-2 0 0,3-3-1 16,3-5 0-16,6-6 0 15,3-4 0-15,0-6-3 0,0-8 0 16,-4-5-3 0,-2-3 1-16,-3-3 3 0,-6 1 3 15,-3 2 0 1,-6-3 2-16,-3 6-2 16,-3 2 2-16,-3 4-4 15,1 1-2-15,2 1-23 0,3 2-7 16,0 3-39-16,3 3-14 15,9 0-8 1</inkml:trace>
  <inkml:trace contextRef="#ctx0" brushRef="#br0" timeOffset="2753.1851">12292 7128 108 0,'3'-3'44'0,"0"3"-35"0,-3 0 14 0,3 0 5 16,0-2 1-16,-3-1 3 15,0 3-2-15,-3 0 1 16,0 0-17-16,-3 0-4 0,-3 5 1 15,-3 3-3-15,0 5 3 16,0 6-4-16,1 5 1 16,2 2-7-16,3 1-1 15,6-1 0-15,6-5 0 16,3-5-3-16,2-3 2 16,4-5-1-16,0-5 0 15,3-6-9-15,0-2-3 16,0-6-26-16,0-4-9 0,-3-4-41 31</inkml:trace>
  <inkml:trace contextRef="#ctx0" brushRef="#br0" timeOffset="3017.9221">12375 6956 188 0,'0'-5'71'16,"0"7"-55"-16,3 1 0 0,-3-3-5 0,3 5 6 16,3 6 6-16,0 7-3 15,-3 9 0-15,0 2-11 16,-3 3-1-16,0 2 2 0,0 0-6 16,0-2-2-16,0 0-1 0,0-6-1 15,0 1-27 1,0-6-11-16,0-2-32 15,-3-6-51-15,3-3 30 16</inkml:trace>
  <inkml:trace contextRef="#ctx0" brushRef="#br0" timeOffset="3301.4382">12536 7160 152 0,'0'-8'57'0,"3"2"-44"0,-3 6 1 16,0 0-4-16,0 0-2 16,-3 0 0-1,-3 0-4-15,-3 6-3 16,-3 2 0-16,-3 0 3 0,4 2 2 16,2 1 6-16,0-1 3 0,6 4-2 15,3-4 0-15,6 1-1 16,3-1 2-16,6-2-7 15,5 0-4-15,-2-3-7 16,3-2-2-16,-3 0-48 16,3-1-19-16,-3 1-9 15</inkml:trace>
  <inkml:trace contextRef="#ctx0" brushRef="#br0" timeOffset="3854.3757">12625 7316 268 0,'-3'0'101'0,"9"0"-78"0,6-6-7 0,-3 4-6 15,3-1-7-15,0 1 1 16,3 2-2-16,3 0-2 16,0 0 1-16,0 2-37 0,-1 1-15 15,-2-1-56-15</inkml:trace>
  <inkml:trace contextRef="#ctx0" brushRef="#br0" timeOffset="4136.721">13057 7001 212 0,'-9'-29'82'0,"6"13"-64"0,0-11 4 16,0 20-1-16,-3-4 24 15,0 3 13-15,-3 3-16 16,-3 2-7-16,1 6-21 16,-1 5-11-16,-3 8-3 0,3 10-5 15,3 6 1-15,3 5 0 0,3 2 2 16,3 1 1-16,3-3 3 16,3-5-14-16,0-3-7 15,0-5-19-15,-3-6-8 16,0-4-18-16,-3-1-5 15,0-8-29 1</inkml:trace>
  <inkml:trace contextRef="#ctx0" brushRef="#br0" timeOffset="4631.2092">12816 7154 276 0,'-6'-2'104'0,"9"2"-81"0,6-3-6 0,-3 3-7 16,6-3-9-16,6 1-1 15,2-4-4-15,7 1 0 0,0 3 2 16,3-1-37-16,0-2-13 0,-1 2-38 16,-2 0-29-1,-3 1 48-15,-6-1 191 32,-9 0-50-17,-9 3-11-15,-3 3-25 16,-3 2-11-16,0 3-13 15,0 5-6 1,0 3-2-16,3 3 0 0,3-1 1 0,3 1-4 16,3-1 1-16,3-4 2 15,3-6 1-15,0-8-1 16,3-6 1-16,-1-7-4 16,1-3 0-16,-3-2 1 15,0-6 0-15,-3-3 0 16,-3-2 0-16,-3-5 0 0,-3 0 2 15,0-4 5-15,-3 4 4 16,0 5 2-16,3 8 5 16,0 8-6-16,0 7 1 15,0 17-10-15,0 13-2 16,3 7-3-16,0 4-2 16,3 2 3-16,0 0 2 15,3-3-2-15,0-2 0 16,3-5-28-16,3-6-10 15,-1-8-78 1</inkml:trace>
  <inkml:trace contextRef="#ctx0" brushRef="#br0" timeOffset="4844.3856">13515 7017 392 0,'-11'0'148'0,"14"-3"-115"0,2 3-11 16,1 0-15-16,0 0-11 16,3 0 3-16,0 0 0 15,3 0 3-15,3 0-1 16,3 0-23-16,3-3-9 0,-3 1-54 0,-1 2-22 16,-5-3-19-1</inkml:trace>
  <inkml:trace contextRef="#ctx0" brushRef="#br0" timeOffset="4993.4364">13524 7144 348 0,'0'-3'132'0,"12"0"-103"0,9 1-10 0,-9 2-13 16,6-3-12-16,6 1 1 15,2-1-65-15,4 0-28 16,0 3-26-16,0 0-9 15</inkml:trace>
  <inkml:trace contextRef="#ctx0" brushRef="#br0" timeOffset="5670.5758">14286 6985 192 0,'-15'-5'74'0,"15"2"-58"0,-11 3-2 0,8 3-5 0,-6 2 10 16,-3 3 8-1,-3 3-8-15,0 4-1 0,3 4-10 16,3 2-5-16,0 3-2 16,6 0 3-16,6-3 2 15,3-3-2-15,6-4-3 0,3-4-5 16,3-4-2-16,0-9-8 15,0-2-2-15,-1-3 0 16,1-6 2-16,-3-1 8 16,-6 1 3-16,0-2 9 15,-6 3 4-15,0 3 10 16,-3 2 7-16,0 5-5 16,0 3-1-16,0 5-10 15,3 6-4-15,0 2-7 0,0 3 0 16,3-3-2-1,3 0 0-15,3 1-16 0,3-4-8 16,-1-4-26-16,4-4-10 16,0-4-35-1</inkml:trace>
  <inkml:trace contextRef="#ctx0" brushRef="#br0" timeOffset="5868.8188">14572 7009 240 0,'-18'-3'90'0,"9"3"-70"0,-6 3 6 0,10 2-1 16,-7 3-5-16,0 3 3 16,0 2-9-16,0 3-1 0,6 0-7 15,0-3-4-15,9 3 1 0,3 0-7 16,6-3 1-16,3 0-15 16,3-2-5-16,-1-3-28 15,4-6-12-15,0-2-42 16</inkml:trace>
  <inkml:trace contextRef="#ctx0" brushRef="#br0" timeOffset="6047.8914">14679 7064 244 0,'-21'14'90'0,"18"-6"-70"0,0 2 8 15,3-5 0-15,0 6-6 16,3 0-1-16,3 2-9 15,3 0-3-15,3-2-5 0,6-1-14 16,3-4-3-16,3-4-32 0,0-4-12 16,-1-4-55-1</inkml:trace>
  <inkml:trace contextRef="#ctx0" brushRef="#br0" timeOffset="6371.0084">14888 7064 288 0,'0'3'107'0,"6"0"-83"0,3-1-7 0,-4-2-7 0,1 0 2 16,3 0 4-1,0 0-5-15,3-2-2 0,-3-4-5 16,0 4-3-16,0-4 2 16,-3-1-4-16,0 1 0 15,-6 1-1-15,0-3-2 16,-6 3-6-16,-3-1-4 0,-3 6 3 15,-3 3 2-15,-3 5 5 16,1 3 4-16,2-1-4 16,3 6 1-16,3 0 1 15,0 0 1-15,9 0 1 16,3 0 2-16,6-3-8 16,0 0-3-16,3-5-22 15,5-3-10-15,1-5-64 16,3 0-30-16,0-2 68 15</inkml:trace>
  <inkml:trace contextRef="#ctx0" brushRef="#br0" timeOffset="6764.1804">15075 7072 236 0,'-6'11'90'0,"6"-3"-70"0,0 5-9 0,0-2-9 15,0 5 2-15,0 7 5 16,0 6 18-16,0 3 9 15,0 0-18-15,0 0-3 0,0-6-3 16,0-2-7-16,0-8-1 16,0-6-2-16,0-2 1 0,-3-5-2 15,0-8-1-15,0-6-4 16,0-7-2-16,0-9 0 16,3-2 4-1,0-5 1-15,6 2 1 0,3 0 0 16,3 0 0-16,6 6 2 15,3 2 1-15,0 6 1 16,2 7 2-16,-2 6 1 16,-3 7 1-1,-3 6 2-15,-3 0 1 16,-6 5-3-16,-9 1 0 0,-3-1-3 16,-6 0 2-16,-3-2-20 15,0-3-5-15,0-6-32 16,1-2-12-16,-1-2-41 15,6-6-43 1,6-5 51-16</inkml:trace>
  <inkml:trace contextRef="#ctx0" brushRef="#br0" timeOffset="6951.0634">15343 6710 264 0,'9'-5'101'0,"-6"7"-78"0,0 6 0 0,0 3-6 16,0 10-1-16,-3 16 2 15,-3 13 2-15,0 0 0 16,0 1-11-16,0-4-3 0,3 1-2 16,0-6-2-16,3-7-2 15,3-6-39-15,0-8-16 16,3-8-79 0</inkml:trace>
  <inkml:trace contextRef="#ctx0" brushRef="#br0" timeOffset="7144.4904">15197 6996 360 0,'-6'0'134'0,"18"-3"-104"0,6 3-6 16,-9 0-9-16,6 0-1 15,6-3 5-15,8-5-11 16,4-2-5-16,6-3-2 0,0-1-50 15,-4 1-19-15,-2 5-85 16</inkml:trace>
  <inkml:trace contextRef="#ctx0" brushRef="#br0" timeOffset="7562.0452">15885 6728 264 0,'-6'-10'101'0,"3"10"-78"0,-6 0 0 15,3 2-6-15,-3 4-10 16,-6 7 1-16,-6 8-5 16,-5 14-2-16,-4 9 0 15,3 4 5-15,6-3 6 0,9-3 5 16,9-2 4-16,6-3-11 15,9-5-6-15,9-8-11 16,9-6-4-16,5-7-29 0,4-9-14 16,3-7-56-1,0-3-40-15,2-13 64 16</inkml:trace>
  <inkml:trace contextRef="#ctx0" brushRef="#br0" timeOffset="7783.8095">16123 6689 252 0,'-3'-3'96'0,"15"6"-75"0,3 7-8 0,-6-2-7 15,3 8 7-15,-1 11 6 16,4 7 15-16,0 11 8 16,-3-3-22-16,-3 3-2 0,-6-2-1 15,-6-4-5-15,-3-4 1 16,-6-4-4-16,-3-4 2 0,-3-9-19 15,-2-4-7-15,-1-6-46 16,0-8-20-16,3-3-60 16</inkml:trace>
  <inkml:trace contextRef="#ctx0" brushRef="#br0" timeOffset="7951.6406">16412 6874 380 0,'0'0'143'0,"3"0"-112"0,-6 0-39 0,3 0-26 15,0 3-24 1,-3 2-2-16,0 3-64 0,0 5-27 16</inkml:trace>
  <inkml:trace contextRef="#ctx0" brushRef="#br0" timeOffset="8099.0479">16525 7136 416 0,'-9'16'154'0,"9"0"-120"0,-9 7-21 0,6-12-17 0,-6 2-26 16,-6 3-4-16,-3 3-44 16,-3 2-19-16,-2 0-31 15,-1-3-13 1</inkml:trace>
  <inkml:trace contextRef="#ctx0" brushRef="#br0" timeOffset="9560.2028">11682 17664 200 0,'3'-6'77'0,"-3"1"-60"0,3 2 15 0,-3 3 2 16,0 0-6-16,-6-5 0 15,-3 5-4-15,-3 8-3 16,-9-3-11-16,-6 9-4 0,1 9 0 16,2-1-5-16,6-1-1 15,6-3-2-15,9 3-2 16,9 3 0-16,9-3 3 15,6-2-13-15,6-6-4 16,2-5-17-16,4-3-7 16,3-10-33-1,2-3-50-15,-5-5 31 16</inkml:trace>
  <inkml:trace contextRef="#ctx0" brushRef="#br0" timeOffset="9765.4103">11887 17425 276 0,'-6'-7'104'0,"6"12"-81"0,0 3-2 0,3 2-4 0,-3 12-4 15,0 15 4 1,0 5 0-16,0 8-1 16,0 3-8-16,0-3-7 0,3-2-2 15,3-8-17-15,3-3-5 0,3-16-24 16,0-3-10-16,6-10-58 15,3-8-26 1,2-5 74-16</inkml:trace>
  <inkml:trace contextRef="#ctx0" brushRef="#br0" timeOffset="10019.9939">12119 17711 228 0,'-8'6'85'0,"5"20"-66"0,0-5 5 0,3-8 1 16,0 6-3-16,0-1 2 15,6 4-7-15,-1-9-2 16,4 0-9-16,3 0-4 0,3-7 1 16,0-1 4-16,0-10 4 15,0-1-4-15,0-7 1 16,-3 5-3-16,-6-10 0 16,-3 2-6-16,-6-8 1 15,-3 3-7-15,-3 2-3 16,0 1-19-16,-3 10-6 15,3 2-22-15,0 6-6 16,3 0-40-16</inkml:trace>
  <inkml:trace contextRef="#ctx0" brushRef="#br0" timeOffset="10295.7012">12432 17682 316 0,'3'-3'118'0,"0"9"-92"0,-6-6-9 15,0 0-12-15,0 8-9 16,-6-3 3-16,0 6 6 16,3-3 7-16,0 5-11 15,6 0 0-15,0 0-1 16,3 0 0-16,-3-5 2 0,-3 8 1 16,0-5-1-1,-3-1-2-15,-3-2 3 16,0-2 0-16,1-1-17 15,-1-5-5-15,0 0-13 0,0-5-5 16,6-1-20-16,3 4-9 16,6-9-28-1</inkml:trace>
  <inkml:trace contextRef="#ctx0" brushRef="#br0" timeOffset="10620.5076">12622 17791 264 0,'3'5'101'0,"3"-10"-78"0,3 5-11 0,-3 0-11 0,3 0-4 15,0 0 3-15,0-3 10 16,3-2 5 0,0-1-7-16,0-2-7 0,0 3-1 0,0-8-13 15,-3 5-7-15,-4-5 6 16,-2 5 3-16,-6-3 2 15,-2 3 3-15,-7 3 15 16,-3 5 6-16,-6 0 8 16,0 13 6-16,0 0-5 15,0 6 0-15,4 2 2 16,8-8 1-16,6 6-14 0,9-1-8 16,8-4-10-16,7-1-2 15,9-5-30-15,6-3-13 16,8-5-89-1</inkml:trace>
  <inkml:trace contextRef="#ctx0" brushRef="#br0" timeOffset="11072.5929">13316 17497 288 0,'-60'5'110'0,"34"14"-86"0,-19 12 13 15,27-15 0-15,-3 13-14 0,1 1 0 16,5 9-10 0,6 1-3-16,9 2-5 0,15 1-13 0,14 2-2 15,16-14-37-15,12-4-14 16,2-9-77 0</inkml:trace>
  <inkml:trace contextRef="#ctx0" brushRef="#br0" timeOffset="12833.2766">13501 17679 204 0,'-9'0'77'0,"6"6"-60"0,-6-1 6 0,6-2-1 16,-3 2-6-16,-3 3 1 0,0-3-7 15,3 8-4-15,3-2-3 16,3-3-7-16,3 0 0 0,3 2 2 16,3-2 1-16,0 6 1 15,0-4 2-15,0 1 1 16,-3-1 1-16,-3 4 2 15,-3-6 3-15,-6 2 0 16,0-7 2-16,-3-3-13 16,0-3-5-16,-3-2-19 15,3-3-7-15,0-3-15 16,6 3-5-16,3-2-32 16</inkml:trace>
  <inkml:trace contextRef="#ctx0" brushRef="#br0" timeOffset="13097.0012">13581 17724 208 0,'0'14'79'0,"-3"-4"-61"0,3 11-1 0,0-7-5 15,0-1 3-15,3 5 2 16,0-4 0-16,3-1 0 16,3 0-9-16,3-5-1 0,3-3 3 15,2-5-4 1,-2-5 2-16,0-8-1 0,0 5 1 15,-6-5-4-15,-3-6-1 16,-3 3-1-16,-6 0-2 16,-3 0 3-16,-3 3 0 15,0 3-10-15,0 2-3 16,0 2-17-16,3 6-6 0,3 0-22 16,3 6-10-16,6-1-27 15</inkml:trace>
  <inkml:trace contextRef="#ctx0" brushRef="#br0" timeOffset="13303.3673">13852 17724 244 0,'-3'0'90'0,"-6"0"-70"0,-9 6 10 16,12-1-1-16,-3-2-6 16,-3 10-2-16,0-3-11 15,0 4-6-15,4-1-3 16,2 0-4-16,6 0 0 0,8 1-3 15,4-1 1-15,6 0-15 16,6-5-6-16,3-3-16 0,0-5-6 16,2-5-51-1</inkml:trace>
  <inkml:trace contextRef="#ctx0" brushRef="#br0" timeOffset="13532.3578">14030 17526 248 0,'-12'3'93'0,"12"2"-72"0,-2 13-8 0,2-4-10 0,0 7 0 16,-3 5 3-1,0 11 8-15,0-2 5 16,0-3-9-16,3 2-6 0,0 3-2 0,3-3-24 15,3-7-10-15,-1-9-26 16,1 1-9-16,3-6-21 16</inkml:trace>
  <inkml:trace contextRef="#ctx0" brushRef="#br0" timeOffset="13767.9732">14155 17751 196 0,'-11'-3'74'0,"2"6"-58"0,-3-3-8 0,6 5-7 16,-6 3 17 0,0-3 12-16,-6 3 9 15,3 3 6-15,3-6-24 16,3-2-7-16,3 7-6 0,3-2-7 16,6 0 0-16,6-2-8 15,3 2-3-15,3-3-19 0,6 3-6 16,0 2-28-16,0-2-11 15,5 0-15 1</inkml:trace>
  <inkml:trace contextRef="#ctx0" brushRef="#br0" timeOffset="14017.447">14313 17867 312 0,'-6'0'115'0,"9"0"-89"0,12 6-10 15,-6-6-9-15,6 0-18 16,3-6-5-16,3 6-23 15,-1 0-8-15,4-5-65 16,3 5-28-16</inkml:trace>
  <inkml:trace contextRef="#ctx0" brushRef="#br0" timeOffset="14352.3991">14745 17611 216 0,'-12'-19'82'0,"6"14"-64"0,-6 0 11 0,6 5 2 16,-3 2-10-16,0 1 0 15,0 10-12-15,0 0-5 0,0 11-3 16,0-3-1-16,4 11 2 0,2-5-1 16,3 4 2-16,0-4-4 15,3-6 0-15,-1 5-30 16,1-7-12-16,0-6-33 16,-3-5-48-1,0 3 31-15</inkml:trace>
  <inkml:trace contextRef="#ctx0" brushRef="#br0" timeOffset="14519.7158">14501 17793 280 0,'-6'-5'104'0,"9"5"-81"0,6-5-6 0,0 5-9 16,8 0-11-16,7-6 0 16,3 6-7-1,3 0-2-15,6 6 7 16,-1-6-26-16,1 0-9 0,0 0-42 15,-1 0-37-15,1-6 45 16</inkml:trace>
  <inkml:trace contextRef="#ctx0" brushRef="#br0" timeOffset="14871.8252">15028 17735 204 0,'-6'-5'77'0,"0"5"-60"0,-12 0 10 0,12 0 4 0,-6 5-4 16,-3-2 2-16,0 2-12 15,0 8-3-15,0 0-8 16,3 1-6-16,4-1-3 0,5 5 2 15,6 1 2-15,5-3-2 16,4-3 0-16,3-8-1 16,3 1 0-16,3-12-11 15,0 1-5-15,0-3-3 16,-4-10-3-16,-2 2 9 16,-3-8 6-16,-6-3 4 15,-6 1 3-15,-3-6 7 16,-3 6 7-16,-3 5 16 15,3 2 7-15,0 6-7 16,1 5-2-16,2 8-17 16,3 8-8-16,0 10-4 15,3 4 2-15,2 9 0 16,1-4 1-16,3 7-3 0,3-2 0 16,3 0-31-16,0-11-15 15,0-3-46 1,6-4-43-16,0-7 50 15</inkml:trace>
  <inkml:trace contextRef="#ctx0" brushRef="#br0" timeOffset="15115.4869">15284 17510 276 0,'-6'-10'104'0,"9"10"-81"0,3 0-10 0,-1 2-12 0,4 11 4 15,0 6 7 1,6 7 13-16,3 6 7 0,0 8-16 16,0 0 4-16,-3-1 1 0,-6 6-14 15,-6-5-3-15,-9 5 3 16,-6-11 3-16,0-2-25 16,-3-6-9-16,3-12-27 15,-3-4-7-15,0-7-76 16</inkml:trace>
  <inkml:trace contextRef="#ctx0" brushRef="#br0" timeOffset="15397.152">15688 17664 392 0,'-6'2'148'0,"3"4"-115"0,0-6-25 0,3 0-19 16,0 5-18-16,0-3-2 0,-3 4-25 15,0 2-9-15,1 2-59 16,-1 4-25-16</inkml:trace>
  <inkml:trace contextRef="#ctx0" brushRef="#br0" timeOffset="15581.6736">15650 17875 356 0,'-6'6'134'0,"3"-1"-104"0,0 11-13 16,3-6-11-16,-6 9-6 16,-3 7 4-16,-6 6-1 15,-9-3 0-15,-6 11-1 0,-8-3-37 16,-7-3-16-16,-9 6-91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2CC3-765B-44C4-9B08-6CD52E4A853C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7B5D5-B7A1-4C56-849D-B5CA2AE5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fork() copies file descriptors, child has connection to client,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6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6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940" y="27429"/>
            <a:ext cx="205216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L27:  Concurrency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0977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Concurrency and Processes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Huang	Wei Lin</a:t>
            </a:r>
          </a:p>
        </p:txBody>
      </p:sp>
    </p:spTree>
    <p:extLst>
      <p:ext uri="{BB962C8B-B14F-4D97-AF65-F5344CB8AC3E}">
        <p14:creationId xmlns:p14="http://schemas.microsoft.com/office/powerpoint/2010/main" val="15324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with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parent</a:t>
            </a:r>
            <a:r>
              <a:rPr lang="en-US" dirty="0" smtClean="0"/>
              <a:t> process blocks on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waiting for a new client to connect</a:t>
            </a:r>
          </a:p>
          <a:p>
            <a:pPr lvl="1"/>
            <a:r>
              <a:rPr lang="en-US" dirty="0" smtClean="0"/>
              <a:t>When a new connection arrives, the parent calls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to create a </a:t>
            </a:r>
            <a:r>
              <a:rPr lang="en-US" b="1" dirty="0" smtClean="0"/>
              <a:t>child</a:t>
            </a:r>
            <a:r>
              <a:rPr lang="en-US" dirty="0" smtClean="0"/>
              <a:t> process</a:t>
            </a:r>
          </a:p>
          <a:p>
            <a:pPr lvl="1"/>
            <a:r>
              <a:rPr lang="en-US" dirty="0" smtClean="0"/>
              <a:t>The child process handles that new connection and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’s when the connection terminates</a:t>
            </a:r>
          </a:p>
          <a:p>
            <a:pPr lvl="3"/>
            <a:endParaRPr lang="en-US" dirty="0"/>
          </a:p>
          <a:p>
            <a:r>
              <a:rPr lang="en-US" dirty="0" smtClean="0"/>
              <a:t>Remember that children become “zombies” after death</a:t>
            </a:r>
          </a:p>
          <a:p>
            <a:pPr lvl="1"/>
            <a:r>
              <a:rPr lang="en-US" u="sng" dirty="0" smtClean="0"/>
              <a:t>Option A</a:t>
            </a:r>
            <a:r>
              <a:rPr lang="en-US" dirty="0" smtClean="0"/>
              <a:t>:  Parent calls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to “reap” children</a:t>
            </a:r>
          </a:p>
          <a:p>
            <a:pPr lvl="1"/>
            <a:r>
              <a:rPr lang="en-US" u="sng" dirty="0" smtClean="0"/>
              <a:t>Option B</a:t>
            </a:r>
            <a:r>
              <a:rPr lang="en-US" dirty="0" smtClean="0"/>
              <a:t>:  Use a </a:t>
            </a:r>
            <a:r>
              <a:rPr lang="en-US" dirty="0" smtClean="0">
                <a:solidFill>
                  <a:srgbClr val="FF0000"/>
                </a:solidFill>
              </a:rPr>
              <a:t>double-fork trick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11</a:t>
            </a:fld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337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12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2011680" y="1939916"/>
            <a:ext cx="914400" cy="1463040"/>
            <a:chOff x="2011680" y="1939916"/>
            <a:chExt cx="914400" cy="146304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2011680" y="1965960"/>
              <a:ext cx="914400" cy="12801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rot="3304231">
              <a:off x="1624316" y="2486770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connect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06240" y="306324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13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011680" y="1965959"/>
            <a:ext cx="914400" cy="64008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6080" y="2377439"/>
            <a:ext cx="1280160" cy="457200"/>
            <a:chOff x="6766560" y="4572000"/>
            <a:chExt cx="128016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23" name="Arc 22"/>
          <p:cNvSpPr/>
          <p:nvPr/>
        </p:nvSpPr>
        <p:spPr bwMode="auto">
          <a:xfrm>
            <a:off x="3474720" y="269748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7432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16424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14</a:t>
            </a:fld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011680" y="196596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011680" y="1965959"/>
            <a:ext cx="914400" cy="64008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926080" y="1737360"/>
            <a:ext cx="1280160" cy="457200"/>
            <a:chOff x="6766560" y="4572000"/>
            <a:chExt cx="1280160" cy="4572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6080" y="2377439"/>
            <a:ext cx="1280160" cy="457200"/>
            <a:chOff x="6766560" y="4572000"/>
            <a:chExt cx="128016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23" name="Arc 22"/>
          <p:cNvSpPr/>
          <p:nvPr/>
        </p:nvSpPr>
        <p:spPr bwMode="auto">
          <a:xfrm>
            <a:off x="3474720" y="205740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101333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grandchild</a:t>
            </a:r>
          </a:p>
        </p:txBody>
      </p:sp>
    </p:spTree>
    <p:extLst>
      <p:ext uri="{BB962C8B-B14F-4D97-AF65-F5344CB8AC3E}">
        <p14:creationId xmlns:p14="http://schemas.microsoft.com/office/powerpoint/2010/main" val="36610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15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206240" y="24213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child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’s / parent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’s </a:t>
            </a:r>
          </a:p>
        </p:txBody>
      </p:sp>
    </p:spTree>
    <p:extLst>
      <p:ext uri="{BB962C8B-B14F-4D97-AF65-F5344CB8AC3E}">
        <p14:creationId xmlns:p14="http://schemas.microsoft.com/office/powerpoint/2010/main" val="24859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16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206240" y="292295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parent closes its</a:t>
            </a:r>
          </a:p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client connection</a:t>
            </a:r>
          </a:p>
        </p:txBody>
      </p:sp>
    </p:spTree>
    <p:extLst>
      <p:ext uri="{BB962C8B-B14F-4D97-AF65-F5344CB8AC3E}">
        <p14:creationId xmlns:p14="http://schemas.microsoft.com/office/powerpoint/2010/main" val="40726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17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89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18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cxnSp>
        <p:nvCxnSpPr>
          <p:cNvPr id="104" name="Straight Arrow Connector 103"/>
          <p:cNvCxnSpPr/>
          <p:nvPr/>
        </p:nvCxnSpPr>
        <p:spPr bwMode="auto">
          <a:xfrm>
            <a:off x="2011680" y="452628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2926080" y="4297680"/>
            <a:ext cx="1280160" cy="457200"/>
            <a:chOff x="6766560" y="4572000"/>
            <a:chExt cx="1280160" cy="457200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cxnSp>
        <p:nvCxnSpPr>
          <p:cNvPr id="38" name="Straight Arrow Connector 37"/>
          <p:cNvCxnSpPr/>
          <p:nvPr/>
        </p:nvCxnSpPr>
        <p:spPr bwMode="auto">
          <a:xfrm flipV="1">
            <a:off x="2011680" y="3246120"/>
            <a:ext cx="914400" cy="128015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011680" y="3886200"/>
            <a:ext cx="914400" cy="64007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926080" y="3657599"/>
            <a:ext cx="1280160" cy="457200"/>
            <a:chOff x="6766560" y="4572000"/>
            <a:chExt cx="1280160" cy="4572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09" name="Group 108"/>
          <p:cNvGrpSpPr/>
          <p:nvPr/>
        </p:nvGrpSpPr>
        <p:grpSpPr>
          <a:xfrm>
            <a:off x="731520" y="4297680"/>
            <a:ext cx="1280160" cy="457200"/>
            <a:chOff x="4572000" y="4572000"/>
            <a:chExt cx="1280160" cy="4572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client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41" name="Arc 40"/>
          <p:cNvSpPr/>
          <p:nvPr/>
        </p:nvSpPr>
        <p:spPr bwMode="auto">
          <a:xfrm>
            <a:off x="3474720" y="397764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Arc 41"/>
          <p:cNvSpPr/>
          <p:nvPr/>
        </p:nvSpPr>
        <p:spPr bwMode="auto">
          <a:xfrm>
            <a:off x="3474720" y="333756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7760" y="388307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grandchild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7760" y="337836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42586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19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731520" y="4297680"/>
            <a:ext cx="3474720" cy="457200"/>
            <a:chOff x="4572000" y="4572000"/>
            <a:chExt cx="3474720" cy="4572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830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hw4 due tomorrow (5/31)</a:t>
            </a:r>
          </a:p>
          <a:p>
            <a:pPr lvl="1"/>
            <a:r>
              <a:rPr lang="en-US" dirty="0" smtClean="0"/>
              <a:t>Submissions accepted until Sunday (6/3)</a:t>
            </a:r>
          </a:p>
          <a:p>
            <a:pPr lvl="3"/>
            <a:endParaRPr lang="en-US" dirty="0"/>
          </a:p>
          <a:p>
            <a:r>
              <a:rPr lang="en-US" dirty="0" smtClean="0"/>
              <a:t>Final is Tuesday (6/5), 12:30-2:20 pm, KNE 120</a:t>
            </a:r>
          </a:p>
          <a:p>
            <a:pPr lvl="1"/>
            <a:r>
              <a:rPr lang="en-US" dirty="0" smtClean="0"/>
              <a:t>Review Session:  Sunday (6/3), 4-6:30 pm, EEB 125</a:t>
            </a:r>
          </a:p>
          <a:p>
            <a:pPr lvl="1"/>
            <a:r>
              <a:rPr lang="en-US" i="1" dirty="0" smtClean="0"/>
              <a:t>Two</a:t>
            </a:r>
            <a:r>
              <a:rPr lang="en-US" dirty="0" smtClean="0"/>
              <a:t> double-sided, handwritten sheets of notes allowed</a:t>
            </a:r>
          </a:p>
          <a:p>
            <a:pPr lvl="1"/>
            <a:r>
              <a:rPr lang="en-US" dirty="0" smtClean="0"/>
              <a:t>Topic list and past finals on Exams page on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Double-fork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37760" y="5943600"/>
            <a:ext cx="3474720" cy="457200"/>
            <a:chOff x="4572000" y="4572000"/>
            <a:chExt cx="3474720" cy="4572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7" name="Group 1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4937760" y="5029200"/>
            <a:ext cx="3474720" cy="457200"/>
            <a:chOff x="4572000" y="4572000"/>
            <a:chExt cx="3474720" cy="4572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31" name="Group 30"/>
          <p:cNvGrpSpPr/>
          <p:nvPr/>
        </p:nvGrpSpPr>
        <p:grpSpPr>
          <a:xfrm>
            <a:off x="4937760" y="4114800"/>
            <a:ext cx="3474720" cy="457200"/>
            <a:chOff x="4572000" y="4572000"/>
            <a:chExt cx="3474720" cy="4572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937760" y="3200400"/>
            <a:ext cx="3474720" cy="457200"/>
            <a:chOff x="4572000" y="4572000"/>
            <a:chExt cx="3474720" cy="4572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55" name="Group 54"/>
          <p:cNvGrpSpPr/>
          <p:nvPr/>
        </p:nvGrpSpPr>
        <p:grpSpPr>
          <a:xfrm>
            <a:off x="4937760" y="2286000"/>
            <a:ext cx="3474720" cy="457200"/>
            <a:chOff x="4572000" y="4572000"/>
            <a:chExt cx="3474720" cy="45720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61" name="Group 60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62" name="Group 61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67" name="Group 66"/>
          <p:cNvGrpSpPr/>
          <p:nvPr/>
        </p:nvGrpSpPr>
        <p:grpSpPr>
          <a:xfrm>
            <a:off x="4937760" y="1371600"/>
            <a:ext cx="3474720" cy="457200"/>
            <a:chOff x="4572000" y="4572000"/>
            <a:chExt cx="3474720" cy="457200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69" name="Rectangle 68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1" name="Rectangle 70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73" name="Group 72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74" name="Group 73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91" name="Group 90"/>
          <p:cNvGrpSpPr/>
          <p:nvPr/>
        </p:nvGrpSpPr>
        <p:grpSpPr>
          <a:xfrm>
            <a:off x="731520" y="5577840"/>
            <a:ext cx="3474720" cy="457200"/>
            <a:chOff x="4572000" y="4572000"/>
            <a:chExt cx="3474720" cy="457200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97" name="Group 9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731520" y="4297680"/>
            <a:ext cx="3474720" cy="457200"/>
            <a:chOff x="4572000" y="4572000"/>
            <a:chExt cx="3474720" cy="4572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client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server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9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when one of the grandchildren processes finishes?</a:t>
            </a:r>
          </a:p>
          <a:p>
            <a:endParaRPr lang="en-US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Zombie until grandparent exits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Zombie until grandparent reaps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3399"/>
                </a:solidFill>
              </a:rPr>
              <a:t>Zombie until </a:t>
            </a:r>
            <a:r>
              <a:rPr lang="en-US" b="1" dirty="0" err="1" smtClean="0">
                <a:solidFill>
                  <a:srgbClr val="FF3399"/>
                </a:solidFill>
              </a:rPr>
              <a:t>init</a:t>
            </a:r>
            <a:r>
              <a:rPr lang="en-US" b="1" dirty="0" smtClean="0">
                <a:solidFill>
                  <a:srgbClr val="FF3399"/>
                </a:solidFill>
              </a:rPr>
              <a:t> reaps</a:t>
            </a:r>
            <a:endParaRPr lang="en-US" b="1" dirty="0">
              <a:solidFill>
                <a:srgbClr val="FF3399"/>
              </a:solidFill>
            </a:endParaRP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ZOMBIE FOREVER!!!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2880" y="2927880"/>
              <a:ext cx="8640360" cy="159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600" y="2921400"/>
                <a:ext cx="865296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843080" y="4591080"/>
              <a:ext cx="3890160" cy="1646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4440" y="4582800"/>
                <a:ext cx="3906360" cy="16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4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with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72600" y="1879200"/>
              <a:ext cx="5353920" cy="4753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240" y="1869840"/>
                <a:ext cx="5370840" cy="47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150800" y="2327040"/>
              <a:ext cx="1798560" cy="4214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800" y="2320560"/>
                <a:ext cx="1815840" cy="42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4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Concurrent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Almost as simple to code as sequential</a:t>
            </a:r>
          </a:p>
          <a:p>
            <a:pPr lvl="2"/>
            <a:r>
              <a:rPr lang="en-US" dirty="0" smtClean="0"/>
              <a:t>In fact, most of the code is identical!</a:t>
            </a:r>
          </a:p>
          <a:p>
            <a:pPr lvl="1"/>
            <a:r>
              <a:rPr lang="en-US" dirty="0" smtClean="0"/>
              <a:t>Concurrent execution leads to better CPU, network utilization</a:t>
            </a:r>
          </a:p>
          <a:p>
            <a:pPr lvl="3"/>
            <a:endParaRPr lang="en-US" dirty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Processes are heavyweight</a:t>
            </a:r>
          </a:p>
          <a:p>
            <a:pPr lvl="2"/>
            <a:r>
              <a:rPr lang="en-US" dirty="0" smtClean="0"/>
              <a:t>Relatively slow to fork</a:t>
            </a:r>
          </a:p>
          <a:p>
            <a:pPr lvl="2"/>
            <a:r>
              <a:rPr lang="en-US" dirty="0" smtClean="0"/>
              <a:t>Context switching latency is high</a:t>
            </a:r>
          </a:p>
          <a:p>
            <a:pPr lvl="1"/>
            <a:r>
              <a:rPr lang="en-US" dirty="0" smtClean="0"/>
              <a:t>Communication between processes is complicated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See </a:t>
                </a:r>
                <a:r>
                  <a:rPr lang="en-US" dirty="0" smtClean="0">
                    <a:solidFill>
                      <a:srgbClr val="4B2A8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forklatency.cc</a:t>
                </a:r>
              </a:p>
              <a:p>
                <a:endParaRPr lang="en-US" dirty="0">
                  <a:solidFill>
                    <a:srgbClr val="4B2A8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~ </a:t>
                </a:r>
                <a:r>
                  <a:rPr lang="en-US" b="1" dirty="0"/>
                  <a:t>0.25 </a:t>
                </a:r>
                <a:r>
                  <a:rPr lang="en-US" b="1" dirty="0" err="1"/>
                  <a:t>ms</a:t>
                </a:r>
                <a:r>
                  <a:rPr lang="en-US" b="1" dirty="0"/>
                  <a:t> </a:t>
                </a:r>
                <a:r>
                  <a:rPr lang="en-US" dirty="0"/>
                  <a:t>per fork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maximum of (1000/0.25) = 4,000 connections/sec/core</a:t>
                </a:r>
              </a:p>
              <a:p>
                <a:pPr lvl="1"/>
                <a:r>
                  <a:rPr lang="en-US" dirty="0"/>
                  <a:t>~350 million connections/day/core</a:t>
                </a:r>
              </a:p>
              <a:p>
                <a:pPr lvl="2"/>
                <a:r>
                  <a:rPr lang="en-US" dirty="0"/>
                  <a:t>This is fine for most servers</a:t>
                </a:r>
              </a:p>
              <a:p>
                <a:pPr lvl="2"/>
                <a:r>
                  <a:rPr lang="en-US" dirty="0"/>
                  <a:t>Too slow for super-high-traffic front-line web services</a:t>
                </a:r>
              </a:p>
              <a:p>
                <a:pPr lvl="3"/>
                <a:r>
                  <a:rPr lang="en-US" dirty="0"/>
                  <a:t>Facebook served ~ 750 billion page views per day in 2013!</a:t>
                </a:r>
                <a:br>
                  <a:rPr lang="en-US" dirty="0"/>
                </a:br>
                <a:r>
                  <a:rPr lang="en-US" dirty="0"/>
                  <a:t>Would need 3-6k cores just to handle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/>
                  <a:t>, </a:t>
                </a:r>
                <a:r>
                  <a:rPr lang="en-US" i="1" dirty="0"/>
                  <a:t>i.e.</a:t>
                </a:r>
                <a:r>
                  <a:rPr lang="en-US" dirty="0"/>
                  <a:t> without doing any work for each connection </a:t>
                </a:r>
              </a:p>
              <a:p>
                <a:endParaRPr lang="en-US" dirty="0">
                  <a:solidFill>
                    <a:srgbClr val="4B2A8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See </a:t>
                </a:r>
                <a:r>
                  <a:rPr lang="en-US" dirty="0" smtClean="0">
                    <a:solidFill>
                      <a:srgbClr val="4B2A8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threadlatency.cc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b="1" dirty="0" smtClean="0"/>
                  <a:t>0.036 </a:t>
                </a:r>
                <a:r>
                  <a:rPr lang="en-US" b="1" dirty="0" err="1"/>
                  <a:t>ms</a:t>
                </a:r>
                <a:r>
                  <a:rPr lang="en-US" b="1" dirty="0"/>
                  <a:t> </a:t>
                </a:r>
                <a:r>
                  <a:rPr lang="en-US" dirty="0"/>
                  <a:t>per </a:t>
                </a:r>
                <a:r>
                  <a:rPr lang="en-US" dirty="0" smtClean="0"/>
                  <a:t>thread creation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dirty="0" smtClean="0"/>
                  <a:t>10x faster than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maximum of (</a:t>
                </a:r>
                <a:r>
                  <a:rPr lang="en-US" dirty="0" smtClean="0"/>
                  <a:t>1000/0.036) </a:t>
                </a:r>
                <a:r>
                  <a:rPr lang="en-US" dirty="0"/>
                  <a:t>= </a:t>
                </a:r>
                <a:r>
                  <a:rPr lang="en-US" dirty="0" smtClean="0"/>
                  <a:t>28,000 connections/sec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smtClean="0"/>
                  <a:t>2.4 billion </a:t>
                </a:r>
                <a:r>
                  <a:rPr lang="en-US" dirty="0"/>
                  <a:t>connections/day/core</a:t>
                </a:r>
              </a:p>
              <a:p>
                <a:pPr lvl="3"/>
                <a:endParaRPr lang="en-US" dirty="0"/>
              </a:p>
              <a:p>
                <a:r>
                  <a:rPr lang="en-US" dirty="0" smtClean="0"/>
                  <a:t>Mush faster, but writing safe multithreaded code can be serious voodoo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Thread 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 servers, we’d like to avoid overhead needed to create a new thread or process for every request</a:t>
            </a:r>
          </a:p>
          <a:p>
            <a:pPr lvl="3"/>
            <a:endParaRPr lang="en-US" dirty="0"/>
          </a:p>
          <a:p>
            <a:r>
              <a:rPr lang="en-US" dirty="0" smtClean="0"/>
              <a:t>Thread Pools:</a:t>
            </a:r>
          </a:p>
          <a:p>
            <a:pPr lvl="1"/>
            <a:r>
              <a:rPr lang="en-US" dirty="0" smtClean="0"/>
              <a:t>Create a fixed set of worker threads or processes on server startup and put them in a queue</a:t>
            </a:r>
          </a:p>
          <a:p>
            <a:pPr lvl="1"/>
            <a:r>
              <a:rPr lang="en-US" dirty="0" smtClean="0"/>
              <a:t>When a request arrives, remove the first worker thread from the queue and assign it to handle the request</a:t>
            </a:r>
          </a:p>
          <a:p>
            <a:pPr lvl="1"/>
            <a:r>
              <a:rPr lang="en-US" dirty="0" smtClean="0"/>
              <a:t>When a worker is done, it places itself back on the queue and then sleeps until </a:t>
            </a:r>
            <a:r>
              <a:rPr lang="en-US" dirty="0" err="1" smtClean="0"/>
              <a:t>dequeued</a:t>
            </a:r>
            <a:r>
              <a:rPr lang="en-US" dirty="0" smtClean="0"/>
              <a:t> and handed a new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searchserver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Sequential</a:t>
            </a:r>
          </a:p>
          <a:p>
            <a:pPr lvl="1"/>
            <a:r>
              <a:rPr lang="en-US" dirty="0"/>
              <a:t>Concurrent via forking threads –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Concurrent via forking processes –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 smtClean="0">
                <a:solidFill>
                  <a:schemeClr val="tx1">
                    <a:alpha val="40000"/>
                  </a:schemeClr>
                </a:solidFill>
              </a:rPr>
              <a:t>Concurrent via non-blocking, event-driven I/O – </a:t>
            </a:r>
            <a:r>
              <a:rPr lang="en-US" b="1" dirty="0" smtClean="0">
                <a:solidFill>
                  <a:srgbClr val="669900">
                    <a:alpha val="4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 smtClean="0">
                <a:solidFill>
                  <a:schemeClr val="tx1">
                    <a:alpha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We won’t get to this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tx1">
                  <a:alpha val="4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Reference</a:t>
            </a:r>
            <a:r>
              <a:rPr lang="en-US" dirty="0"/>
              <a:t>:  </a:t>
            </a:r>
            <a:r>
              <a:rPr lang="en-US" i="1" dirty="0" smtClean="0"/>
              <a:t>CSPP</a:t>
            </a:r>
            <a:r>
              <a:rPr lang="en-US" dirty="0" smtClean="0"/>
              <a:t>, </a:t>
            </a:r>
            <a:r>
              <a:rPr lang="en-US" dirty="0"/>
              <a:t>Chapter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New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Creates a new process (the “child”) that is an </a:t>
            </a:r>
            <a:r>
              <a:rPr lang="en-US" i="1" dirty="0" smtClean="0"/>
              <a:t>exact clone</a:t>
            </a:r>
            <a:r>
              <a:rPr lang="en-US" dirty="0" smtClean="0"/>
              <a:t> of the current process (the “parent”)</a:t>
            </a:r>
          </a:p>
          <a:p>
            <a:pPr lvl="2"/>
            <a:r>
              <a:rPr lang="en-US" dirty="0" smtClean="0"/>
              <a:t>Everything is cloned except threads:  variables, file descriptors, open sockets, the virtual address space, etc.</a:t>
            </a:r>
          </a:p>
          <a:p>
            <a:pPr lvl="1"/>
            <a:r>
              <a:rPr lang="en-US" dirty="0" smtClean="0"/>
              <a:t>Primarily used in two patterns:</a:t>
            </a:r>
          </a:p>
          <a:p>
            <a:pPr lvl="2"/>
            <a:r>
              <a:rPr lang="en-US" dirty="0" smtClean="0"/>
              <a:t>Servers:  fork a child to handle a connection</a:t>
            </a:r>
          </a:p>
          <a:p>
            <a:pPr lvl="2"/>
            <a:r>
              <a:rPr lang="en-US" dirty="0" smtClean="0"/>
              <a:t>Shells:  fork a child that then exec’s a new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3566160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6646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and Address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 smtClean="0"/>
              <a:t>A process executes within an </a:t>
            </a:r>
            <a:r>
              <a:rPr lang="en-US" i="1" dirty="0" smtClean="0"/>
              <a:t>address space</a:t>
            </a:r>
          </a:p>
          <a:p>
            <a:pPr lvl="1"/>
            <a:r>
              <a:rPr lang="en-US" dirty="0" smtClean="0"/>
              <a:t>Includes</a:t>
            </a:r>
            <a:r>
              <a:rPr lang="en-US" dirty="0"/>
              <a:t> </a:t>
            </a:r>
            <a:r>
              <a:rPr lang="en-US" dirty="0" smtClean="0"/>
              <a:t>segments for different parts of memory</a:t>
            </a:r>
          </a:p>
          <a:p>
            <a:pPr lvl="1"/>
            <a:r>
              <a:rPr lang="en-US" dirty="0" smtClean="0"/>
              <a:t>Process tracks its current state using the </a:t>
            </a:r>
            <a:r>
              <a:rPr lang="en-US" dirty="0" smtClean="0">
                <a:solidFill>
                  <a:srgbClr val="FF0000"/>
                </a:solidFill>
              </a:rPr>
              <a:t>stack pointer</a:t>
            </a:r>
            <a:r>
              <a:rPr lang="en-US" dirty="0" smtClean="0"/>
              <a:t> (SP) and </a:t>
            </a:r>
            <a:r>
              <a:rPr lang="en-US" dirty="0" smtClean="0">
                <a:solidFill>
                  <a:srgbClr val="FF0000"/>
                </a:solidFill>
              </a:rPr>
              <a:t>program counter </a:t>
            </a:r>
            <a:r>
              <a:rPr lang="en-US" dirty="0" smtClean="0"/>
              <a:t>(PC)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60" y="1097280"/>
            <a:ext cx="3566160" cy="5218362"/>
            <a:chOff x="5394960" y="1280160"/>
            <a:chExt cx="3566160" cy="5218362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0xFF…FF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0x00…00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852160" y="1828800"/>
            <a:ext cx="731520" cy="365760"/>
            <a:chOff x="2286000" y="2743200"/>
            <a:chExt cx="73152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52160" y="5212080"/>
            <a:ext cx="731520" cy="365760"/>
            <a:chOff x="2286000" y="5577840"/>
            <a:chExt cx="73152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9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and Address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291840" cy="4974336"/>
          </a:xfrm>
        </p:spPr>
        <p:txBody>
          <a:bodyPr/>
          <a:lstStyle/>
          <a:p>
            <a:r>
              <a:rPr lang="en-US" sz="2400" dirty="0" smtClean="0"/>
              <a:t>Fork cause the OS to clone the </a:t>
            </a:r>
            <a:br>
              <a:rPr lang="en-US" sz="2400" dirty="0" smtClean="0"/>
            </a:br>
            <a:r>
              <a:rPr lang="en-US" sz="2400" dirty="0" smtClean="0"/>
              <a:t>address space</a:t>
            </a:r>
            <a:endParaRPr lang="en-US" sz="2400" i="1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/>
              <a:t>copies</a:t>
            </a:r>
            <a:r>
              <a:rPr lang="en-US" sz="2000" dirty="0" smtClean="0"/>
              <a:t> of the memory segments are (nearly) identical</a:t>
            </a:r>
          </a:p>
          <a:p>
            <a:pPr lvl="1"/>
            <a:r>
              <a:rPr lang="en-US" sz="2000" dirty="0" smtClean="0"/>
              <a:t>The new process has </a:t>
            </a:r>
            <a:r>
              <a:rPr lang="en-US" sz="2000" i="1" dirty="0" smtClean="0"/>
              <a:t>copies </a:t>
            </a:r>
            <a:r>
              <a:rPr lang="en-US" sz="2000" dirty="0" smtClean="0"/>
              <a:t>of the parent’s data, stack-allocated variables, open file descriptors, etc.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217920" y="1097280"/>
            <a:ext cx="2743200" cy="5212080"/>
            <a:chOff x="5852160" y="1280160"/>
            <a:chExt cx="2743200" cy="5212080"/>
          </a:xfrm>
        </p:grpSpPr>
        <p:grpSp>
          <p:nvGrpSpPr>
            <p:cNvPr id="5" name="Group 4"/>
            <p:cNvGrpSpPr/>
            <p:nvPr/>
          </p:nvGrpSpPr>
          <p:grpSpPr>
            <a:xfrm>
              <a:off x="6583680" y="1280160"/>
              <a:ext cx="2011680" cy="5212080"/>
              <a:chOff x="6583680" y="1280160"/>
              <a:chExt cx="2011680" cy="5212080"/>
            </a:xfrm>
          </p:grpSpPr>
          <p:sp>
            <p:nvSpPr>
              <p:cNvPr id="6" name="Rectangle 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83680" y="1280160"/>
                <a:ext cx="201168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583680" y="1280160"/>
                <a:ext cx="201168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OS kernel [protected]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583680" y="17373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Stack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583680" y="411480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Heap (</a:t>
                </a:r>
                <a:r>
                  <a:rPr lang="en-US" sz="1600" dirty="0" err="1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malloc</a:t>
                </a: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/free)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583680" y="4572000"/>
                <a:ext cx="20116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Read/Write Segment</a:t>
                </a:r>
                <a:b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</a:br>
                <a:r>
                  <a:rPr lang="en-US" sz="16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.data</a:t>
                </a: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</a:t>
                </a:r>
                <a:r>
                  <a:rPr lang="en-US" sz="16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  <a:r>
                  <a:rPr lang="en-US" sz="1600" i="1" dirty="0" err="1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bss</a:t>
                </a:r>
                <a:endParaRPr lang="en-US" sz="1600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583680" y="31089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Shared Libraries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583680" y="5120640"/>
                <a:ext cx="201168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Read-Only Segment</a:t>
                </a:r>
                <a:b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</a:br>
                <a:r>
                  <a:rPr lang="en-US" sz="16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.text</a:t>
                </a: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</a:t>
                </a:r>
                <a:r>
                  <a:rPr lang="en-US" sz="16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  <a:r>
                  <a:rPr lang="en-US" sz="1600" i="1" dirty="0" err="1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rodata</a:t>
                </a:r>
                <a:endParaRPr lang="en-US" sz="1600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7589520" y="219456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7589520" y="274320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589520" y="374904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5852160" y="2011680"/>
              <a:ext cx="731520" cy="365760"/>
              <a:chOff x="2286000" y="2743200"/>
              <a:chExt cx="731520" cy="365760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2286000" y="274320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SP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852160" y="5394960"/>
              <a:ext cx="731520" cy="365760"/>
              <a:chOff x="2286000" y="5577840"/>
              <a:chExt cx="731520" cy="36576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2286000" y="557784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PC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91840" y="1097280"/>
            <a:ext cx="2743200" cy="5212080"/>
            <a:chOff x="5852160" y="1280160"/>
            <a:chExt cx="2743200" cy="5212080"/>
          </a:xfrm>
        </p:grpSpPr>
        <p:grpSp>
          <p:nvGrpSpPr>
            <p:cNvPr id="26" name="Group 25"/>
            <p:cNvGrpSpPr/>
            <p:nvPr/>
          </p:nvGrpSpPr>
          <p:grpSpPr>
            <a:xfrm>
              <a:off x="6583680" y="1280160"/>
              <a:ext cx="2011680" cy="5212080"/>
              <a:chOff x="6583680" y="1280160"/>
              <a:chExt cx="2011680" cy="5212080"/>
            </a:xfrm>
          </p:grpSpPr>
          <p:sp>
            <p:nvSpPr>
              <p:cNvPr id="33" name="Rectangle 7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583680" y="1280160"/>
                <a:ext cx="201168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583680" y="1280160"/>
                <a:ext cx="201168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OS kernel [protected]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6583680" y="17373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Stack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583680" y="411480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Heap (</a:t>
                </a:r>
                <a:r>
                  <a:rPr lang="en-US" sz="1600" dirty="0" err="1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malloc</a:t>
                </a: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/free)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583680" y="4572000"/>
                <a:ext cx="20116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Read/Write Segment</a:t>
                </a:r>
                <a:b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</a:br>
                <a:r>
                  <a:rPr lang="en-US" sz="16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.data</a:t>
                </a: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</a:t>
                </a:r>
                <a:r>
                  <a:rPr lang="en-US" sz="16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  <a:r>
                  <a:rPr lang="en-US" sz="1600" i="1" dirty="0" err="1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bss</a:t>
                </a:r>
                <a:endParaRPr lang="en-US" sz="1600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83680" y="31089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Shared Libraries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583680" y="5120640"/>
                <a:ext cx="201168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Read-Only Segment</a:t>
                </a:r>
                <a:b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</a:br>
                <a:r>
                  <a:rPr lang="en-US" sz="16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.text</a:t>
                </a:r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, </a:t>
                </a:r>
                <a:r>
                  <a:rPr lang="en-US" sz="16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.</a:t>
                </a:r>
                <a:r>
                  <a:rPr lang="en-US" sz="1600" i="1" dirty="0" err="1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rodata</a:t>
                </a:r>
                <a:endParaRPr lang="en-US" sz="1600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7589520" y="219456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7589520" y="274320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7589520" y="374904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5852160" y="2011680"/>
              <a:ext cx="731520" cy="365760"/>
              <a:chOff x="2286000" y="2743200"/>
              <a:chExt cx="731520" cy="365760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286000" y="274320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SP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52160" y="5394960"/>
              <a:ext cx="731520" cy="365760"/>
              <a:chOff x="2286000" y="5577840"/>
              <a:chExt cx="731520" cy="36576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2286000" y="557784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PC</a:t>
                </a:r>
              </a:p>
            </p:txBody>
          </p:sp>
        </p:grpSp>
      </p:grpSp>
      <p:sp>
        <p:nvSpPr>
          <p:cNvPr id="43" name="Arc 42"/>
          <p:cNvSpPr/>
          <p:nvPr/>
        </p:nvSpPr>
        <p:spPr bwMode="auto">
          <a:xfrm>
            <a:off x="5669280" y="6126480"/>
            <a:ext cx="1645920" cy="437977"/>
          </a:xfrm>
          <a:prstGeom prst="arc">
            <a:avLst>
              <a:gd name="adj1" fmla="val 72585"/>
              <a:gd name="adj2" fmla="val 10717068"/>
            </a:avLst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9320" y="6217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23360" y="63093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PARENT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49440" y="63093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41600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has peculiar semantics</a:t>
            </a:r>
          </a:p>
          <a:p>
            <a:pPr lvl="1"/>
            <a:r>
              <a:rPr lang="en-US" dirty="0" smtClean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/>
          </a:p>
          <a:p>
            <a:pPr lvl="1"/>
            <a:r>
              <a:rPr lang="en-US" dirty="0" smtClean="0"/>
              <a:t>The OS clones the parent</a:t>
            </a:r>
          </a:p>
          <a:p>
            <a:pPr lvl="1"/>
            <a:r>
              <a:rPr lang="en-US" i="1" dirty="0" smtClean="0"/>
              <a:t>Both</a:t>
            </a:r>
            <a:r>
              <a:rPr lang="en-US" dirty="0" smtClean="0"/>
              <a:t> the parent and the child return from fork</a:t>
            </a:r>
          </a:p>
          <a:p>
            <a:pPr lvl="2"/>
            <a:r>
              <a:rPr lang="en-US" dirty="0" smtClean="0"/>
              <a:t>Parent receives child’s </a:t>
            </a:r>
            <a:r>
              <a:rPr lang="en-US" dirty="0" err="1" smtClean="0"/>
              <a:t>pid</a:t>
            </a:r>
            <a:endParaRPr lang="en-US" dirty="0" smtClean="0"/>
          </a:p>
          <a:p>
            <a:pPr lvl="2"/>
            <a:r>
              <a:rPr lang="en-US" dirty="0" smtClean="0"/>
              <a:t>Child receives a </a:t>
            </a:r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617220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>
            <a:glow rad="25400">
              <a:schemeClr val="tx1"/>
            </a:glow>
          </a:effectLst>
        </p:spPr>
      </p:cxnSp>
      <p:sp>
        <p:nvSpPr>
          <p:cNvPr id="14" name="TextBox 13"/>
          <p:cNvSpPr txBox="1"/>
          <p:nvPr/>
        </p:nvSpPr>
        <p:spPr>
          <a:xfrm>
            <a:off x="5209309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has peculiar semantics</a:t>
            </a:r>
          </a:p>
          <a:p>
            <a:pPr lvl="1"/>
            <a:r>
              <a:rPr lang="en-US" dirty="0" smtClean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/>
          </a:p>
          <a:p>
            <a:pPr lvl="1"/>
            <a:r>
              <a:rPr lang="en-US" dirty="0" smtClean="0"/>
              <a:t>The OS clones the parent</a:t>
            </a:r>
          </a:p>
          <a:p>
            <a:pPr lvl="1"/>
            <a:r>
              <a:rPr lang="en-US" i="1" dirty="0" smtClean="0"/>
              <a:t>Both</a:t>
            </a:r>
            <a:r>
              <a:rPr lang="en-US" dirty="0" smtClean="0"/>
              <a:t> the parent and the child return from fork</a:t>
            </a:r>
          </a:p>
          <a:p>
            <a:pPr lvl="2"/>
            <a:r>
              <a:rPr lang="en-US" dirty="0" smtClean="0"/>
              <a:t>Parent receives child’s </a:t>
            </a:r>
            <a:r>
              <a:rPr lang="en-US" dirty="0" err="1" smtClean="0"/>
              <a:t>pid</a:t>
            </a:r>
            <a:endParaRPr lang="en-US" dirty="0" smtClean="0"/>
          </a:p>
          <a:p>
            <a:pPr lvl="2"/>
            <a:r>
              <a:rPr lang="en-US" dirty="0" smtClean="0"/>
              <a:t>Child receives a </a:t>
            </a:r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</a:t>
              </a:r>
            </a:p>
          </p:txBody>
        </p:sp>
      </p:grpSp>
      <p:sp>
        <p:nvSpPr>
          <p:cNvPr id="12" name="Arc 11"/>
          <p:cNvSpPr/>
          <p:nvPr/>
        </p:nvSpPr>
        <p:spPr bwMode="auto">
          <a:xfrm>
            <a:off x="6537960" y="2194560"/>
            <a:ext cx="1005840" cy="1737360"/>
          </a:xfrm>
          <a:prstGeom prst="arc">
            <a:avLst>
              <a:gd name="adj1" fmla="val 1122295"/>
              <a:gd name="adj2" fmla="val 9548279"/>
            </a:avLst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3680" y="33797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clone</a:t>
            </a:r>
          </a:p>
        </p:txBody>
      </p:sp>
    </p:spTree>
    <p:extLst>
      <p:ext uri="{BB962C8B-B14F-4D97-AF65-F5344CB8AC3E}">
        <p14:creationId xmlns:p14="http://schemas.microsoft.com/office/powerpoint/2010/main" val="23497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has peculiar semantics</a:t>
            </a:r>
          </a:p>
          <a:p>
            <a:pPr lvl="1"/>
            <a:r>
              <a:rPr lang="en-US" dirty="0" smtClean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/>
          </a:p>
          <a:p>
            <a:pPr lvl="1"/>
            <a:r>
              <a:rPr lang="en-US" dirty="0" smtClean="0"/>
              <a:t>The OS clones the parent</a:t>
            </a:r>
          </a:p>
          <a:p>
            <a:pPr lvl="1"/>
            <a:r>
              <a:rPr lang="en-US" i="1" dirty="0" smtClean="0"/>
              <a:t>Both</a:t>
            </a:r>
            <a:r>
              <a:rPr lang="en-US" dirty="0" smtClean="0"/>
              <a:t> the parent and the child return from fork</a:t>
            </a:r>
          </a:p>
          <a:p>
            <a:pPr lvl="2"/>
            <a:r>
              <a:rPr lang="en-US" dirty="0" smtClean="0"/>
              <a:t>Parent receives child’s </a:t>
            </a:r>
            <a:r>
              <a:rPr lang="en-US" dirty="0" err="1" smtClean="0"/>
              <a:t>pid</a:t>
            </a:r>
            <a:endParaRPr lang="en-US" dirty="0" smtClean="0"/>
          </a:p>
          <a:p>
            <a:pPr lvl="2"/>
            <a:r>
              <a:rPr lang="en-US" dirty="0" smtClean="0"/>
              <a:t>Child receives a </a:t>
            </a:r>
            <a:r>
              <a:rPr lang="en-US" dirty="0" smtClean="0">
                <a:solidFill>
                  <a:schemeClr val="accent1"/>
                </a:solidFill>
              </a:rPr>
              <a:t>0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fork_example.cc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66360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child 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pid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17220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stealth" w="med" len="med"/>
            <a:tailEnd type="none" w="med" len="med"/>
          </a:ln>
          <a:effectLst>
            <a:glow rad="25400">
              <a:schemeClr val="tx1"/>
            </a:glo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90956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stealth" w="med" len="med"/>
            <a:tailEnd type="none" w="med" len="med"/>
          </a:ln>
          <a:effectLst>
            <a:glow rad="25400">
              <a:schemeClr val="tx1"/>
            </a:glow>
          </a:effectLst>
        </p:spPr>
      </p:cxnSp>
      <p:sp>
        <p:nvSpPr>
          <p:cNvPr id="15" name="TextBox 14"/>
          <p:cNvSpPr txBox="1"/>
          <p:nvPr/>
        </p:nvSpPr>
        <p:spPr>
          <a:xfrm>
            <a:off x="7909560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4768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4164</TotalTime>
  <Words>878</Words>
  <Application>Microsoft Office PowerPoint</Application>
  <PresentationFormat>On-screen Show (4:3)</PresentationFormat>
  <Paragraphs>263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Concurrency and Processes CSE 333 Spring 2018</vt:lpstr>
      <vt:lpstr>Administrivia</vt:lpstr>
      <vt:lpstr>Outline</vt:lpstr>
      <vt:lpstr>Creating New Processes</vt:lpstr>
      <vt:lpstr>fork() and Address Spaces</vt:lpstr>
      <vt:lpstr>fork() and Address Spaces</vt:lpstr>
      <vt:lpstr>fork()</vt:lpstr>
      <vt:lpstr>fork()</vt:lpstr>
      <vt:lpstr>fork()</vt:lpstr>
      <vt:lpstr>Concurrency with Processes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Peer Instruction Question</vt:lpstr>
      <vt:lpstr>Concurrent with Processes</vt:lpstr>
      <vt:lpstr>Why Concurrent Processes?</vt:lpstr>
      <vt:lpstr>How Fast is fork()?</vt:lpstr>
      <vt:lpstr>How Fast is pthread_create()?</vt:lpstr>
      <vt:lpstr>Aside: Thread Pools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Concurrency and Processes CSE 333 Spring 2018</dc:title>
  <dc:creator>Justin Hsia</dc:creator>
  <cp:lastModifiedBy>Justin Hsia</cp:lastModifiedBy>
  <cp:revision>9</cp:revision>
  <dcterms:created xsi:type="dcterms:W3CDTF">2018-05-24T22:31:08Z</dcterms:created>
  <dcterms:modified xsi:type="dcterms:W3CDTF">2018-05-30T23:03:52Z</dcterms:modified>
</cp:coreProperties>
</file>