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85" r:id="rId9"/>
    <p:sldId id="286" r:id="rId10"/>
    <p:sldId id="287" r:id="rId11"/>
    <p:sldId id="307" r:id="rId12"/>
    <p:sldId id="288" r:id="rId13"/>
    <p:sldId id="289" r:id="rId14"/>
    <p:sldId id="295" r:id="rId15"/>
    <p:sldId id="294" r:id="rId16"/>
    <p:sldId id="293" r:id="rId17"/>
    <p:sldId id="292" r:id="rId18"/>
    <p:sldId id="291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2" r:id="rId27"/>
    <p:sldId id="304" r:id="rId28"/>
    <p:sldId id="30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D94B7B"/>
    <a:srgbClr val="0066FF"/>
    <a:srgbClr val="E2661A"/>
    <a:srgbClr val="4B2A8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5/25/2018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38E0-6A03-4156-82DB-F46DA637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9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5T23:33:59.5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10313 4897 16 0,'3'-2'8'0,"0"2"-6"0,0-3 1 0,-3 3 3 15,3 0 23-15,0-2 11 16,0 2-5-16,-3 0-3 15,3-3-5-15,-3 0-2 16,0 1-3-16,0-1-2 16,0 0-2-16,2 1-1 15,-2 2-9-15,0 0 6 0,0 0 3 16,0 0-1-16,0 5 1 16,-2 3-5-16,-4 2-2 15,0 4 0-15,0 4 4 0,0 3-8 16,0 3-1-1,0-5-5-15,0-1-1 0,3-2 1 16,0 0 2-16,0-3-1 16,3-2 2-16,0-1 0 15,3-2 1 1,3 0 2-16,3 0 1 16,3-3-3-16,3 1-1 0,2-1-3 15,1 0-1-15,0 1 1 16,3-4 2-16,-3 1-1 15,0 0-1-15,-3-1-2 16,-1 1-1-16,-2-3-16 16,-3 0-5-16,0 0-21 15,0-3-9-15,-3 3-20 16,0-2-35 0,-3-4 33-16</inkml:trace>
  <inkml:trace contextRef="#ctx0" brushRef="#br0" timeOffset="819.6901">10360 4979 160 0,'-3'0'60'0,"0"0"-47"0,0 0 10 0,3 0 1 16,0 0-6-16,0 0 2 15,0 0-5 1,0 0 1-16,0 0-9 0,3 0 2 0,0-2 2 16,0-1-6-16,3 1-1 15,0-1 4-15,3 0 3 16,3-2-9-16,3 0-2 15,0-1 1-15,6 1 3 16,2 0 3-16,1-1 3 16,3-1-1-16,3-1 2 15,3 0-4-15,-4-3-2 16,1-2 2-16,-3 0 0 16,3-6-1-16,-1 1 1 15,4-4-4-15,0-1 0 16,0-1-1-16,-1-3 1 0,-2-2-2 15,0-3 2-15,3 3 0 16,-7 0 3-16,4 0-3 16,-3 0-2-16,0 0 2 15,0-3 0-15,-1 0 1 16,1-2 2-16,0-3-5 16,3-3-1-16,2-2 2 15,4-3 1-15,3 0-4 16,0 3 1-16,-1 2 0 15,1 3 0-15,0 0 0 16,-1 0 0-16,1 3 0 16,-3 2 0-16,-1 3 0 15,4 2 2-15,0 6-3 16,3 3-2-16,-4 2 2 16,-2 0 0-16,-3 3 1 0,-1-1 0 15,-5 4 0-15,-3-1 0 16,-3 3-20-16,-3 0-7 15,-3 0-50-15,-1 0-22 16,-2 0-13 0</inkml:trace>
  <inkml:trace contextRef="#ctx0" brushRef="#br0" timeOffset="1718.2939">12274 3686 124 0,'3'-11'46'0,"0"8"-35"0,-3-2 16 15,0 5 5-15,0-3-2 16,0 1 0-16,0 2-2 16,-3-3 0-16,0 3-15 15,-3 0-3-15,0 5 0 0,-3 3-6 16,0 6-2-16,-2 4-4 16,2 6-1-16,0 2-1 0,3 1 0 15,3 2 3-15,3-5 2 16,6 0 0-16,3-6-1 15,3-2 5-15,2-5 4 16,4-6 1-16,3-5 4 16,0-8-3-16,-3-5-1 15,-3-6-6-15,-3-2-1 16,-3-3 3-16,-6-2 3 16,-3-1 0-16,-3 1 2 15,-3 2-2-15,-3 3 0 16,-3 5-5-16,0 3-3 15,0 5-9-15,0 0-3 16,3 5-16-16,3 3-8 16,0 0-14-16,6 3-7 0,0-3-47 15</inkml:trace>
  <inkml:trace contextRef="#ctx0" brushRef="#br0" timeOffset="2145.9509">12405 3678 200 0,'-6'10'77'0,"6"4"-60"0,3 12-1 16,0-13-4-16,0 6-6 0,0-1 1 16,3 3-2-16,0-2 0 15,3-1-3-15,3 1-2 0,0-6 3 16,3-2 0-16,-3-6 1 15,2-5 0-15,1-5 0 16,-3-3-2 0,-3-5 1-16,0-6-2 0,0-5-1 15,-3 0 1-15,-3 1 1 16,-3-1 1-16,3 3 1 16,-3 5 2-16,0 5 3 15,0 1 0-15,0 7 2 16,0 6-8-16,0 7-2 15,3 9-1-15,0 2 0 0,3 3-3 16,0 0 2-16,0 2 1 16,3-7 0-16,0-1-5 15,0-2 1-15,2-5-22 16,1-4-8-16,0-4-36 16,0-6-48-1,3-7 27-15</inkml:trace>
  <inkml:trace contextRef="#ctx0" brushRef="#br0" timeOffset="2350.0376">12712 3490 244 0,'-9'-5'93'0,"9"7"-72"0,0 1-6 16,3 5-19-1,0 5-1-15,0 3 13 0,0 8 7 16,0 5-7-16,3 8 0 0,0 3 2 15,0-3-4-15,0 0-1 16,-3-6-5-16,-1-2-2 16,1-5-39-16,0-3-15 15,0-7-49 1</inkml:trace>
  <inkml:trace contextRef="#ctx0" brushRef="#br0" timeOffset="2566.2002">12593 3593 272 0,'-9'-3'101'16,"12"3"-78"-16,0 0 2 0,0 0-3 0,3-5-8 16,3 2 2-16,3 1-11 15,5-1-3-15,4 1-2 16,3 2-7-16,3 0-3 0,3 2-38 15,-4 1-19-15,1 2-47 16</inkml:trace>
  <inkml:trace contextRef="#ctx0" brushRef="#br0" timeOffset="3084.6154">12878 3670 160 0,'-5'10'63'0,"10"6"-49"0,-2 13 14 0,0-13 2 15,-3 8-2-15,0 5 3 16,3 3-8-16,-3 0-2 16,0-1-12-16,0-2-3 0,0-2-2 15,0-3-2-15,0-3-2 16,0-5 3-16,-3-3 0 15,0-2 1-15,0-6 0 16,0-5 0-16,1-3 2 0,-4-2-3 16,0-6-2-16,3-2 2 15,-3-8 0-15,3-3-1 16,0-2 1-16,0-6-2 16,3-2 2-16,3-1-4 15,0 1 0-15,3 2 1 16,3 3 2-16,2 5-3 15,1 3 0 1,0 5 1-16,3 3 2 0,0 5-3 16,0 5-2-16,0 9 2 15,-3 7 2-15,-3 3 9 16,-3 5 3-16,-3 3-2 16,-3-3-1-16,-3 3-4 15,-3-3-1-15,-3-5-3 0,-3 0-2 16,0-3-17-16,-3-3-6 15,3-2-27-15,0-5-8 16,0 0-33 0,3-6-39-16,0-5 45 15</inkml:trace>
  <inkml:trace contextRef="#ctx0" brushRef="#br0" timeOffset="3495.7633">13018 3649 228 0,'-3'0'85'0,"6"5"-66"0,-3 8-6 0,0-5-4 15,0 5-2-15,0 6 6 16,3-1-3-16,0 4 2 0,3-1-7 16,0-3-5-16,0 1-1 0,3-6 5 15,0-2 5-15,0-4-5 16,0-4-2-16,0-6-8 15,3-7-1-15,-3-3-6 16,0-6 1-16,0-5 1 16,-4 1 2-16,1-1 8 15,-3 5 2-15,0 3 1 16,0 6 1-16,0 2 2 16,0 5 4-16,0 6 0 15,3 7 0-15,0 6-1 0,3 3 2 16,0 2-5-16,0 0-1 15,0-2 0 1,3-1 0-16,0-2-9 16,-3-3-2-16,3-5-23 15,-1-3-10-15,1-7-26 16,3-9-52-16,3-7 23 16</inkml:trace>
  <inkml:trace contextRef="#ctx0" brushRef="#br0" timeOffset="3702.316">13340 3424 252 0,'-6'-6'93'0,"6"6"-72"0,0 0-8 0,0 0-10 15,3 3-7-15,-3 10 3 0,3 3 9 16,0 8 6-16,0 5-6 16,3 5 2-16,0 6 1 15,-3 5-6-15,3-3-1 0,0-2-2 16,-3-5 1-16,-3-4-15 15,0-4-7 1,0-3-52-16,-3-9-23 0,-3-7 1 16</inkml:trace>
  <inkml:trace contextRef="#ctx0" brushRef="#br0" timeOffset="3883.6828">13230 3577 272 0,'9'-8'104'0,"8"6"-81"0,10-4 1 0,-6 6-5 16,0-2-9-16,3-1 0 15,0 0-9-15,2 1-2 16,4-1-113-16,3 3-50 16,-6-8 69-16,-4-5 35 15</inkml:trace>
  <inkml:trace contextRef="#ctx0" brushRef="#br0" timeOffset="5167.6005">13718 3649 128 0,'0'2'49'16,"0"1"-38"-16,0 10 10 0,3-2 2 0,0 7 4 15,0 9 6-15,0 7-3 16,0 3 2-16,0 5-18 16,-3 1-1-16,3-4 0 0,0 1-5 15,0-5 0-15,0-4-4 16,0-4-3-16,-3-9 6 16,3-4 3-16,-3-7 1 15,0-7 3-15,-3-7-9 16,0-7-3-16,0-4-2 15,-3-9 0-15,0-2 2 0,0 0 1 16,3-3-6 0,0-5 0-16,3 0-1 0,3 0 2 15,0 3-1-15,3-1-1 16,3 6 3-16,3 6 0 16,-1 4 1-1,4 6 0-15,0 7 0 0,3 6 2 16,-3 11 1-16,-3 5 1 15,-3 5 2-15,-3 0 3 16,-3 3 5-16,-3 0 3 16,-6-3-7-16,-3 0-1 15,0-5-7-15,-3-3-4 16,0-2-19-16,-3-6-9 16,0-2-15-16,3-3-5 15,1-5-28 1,5-3-50-16,0-3 31 15</inkml:trace>
  <inkml:trace contextRef="#ctx0" brushRef="#br0" timeOffset="5630.7595">13992 3659 228 0,'-6'-5'88'0,"6"5"-69"0,-6 3 11 15,3-1 1-15,0 1-10 16,-3 2 0-16,-3 3-12 0,-3 3-3 16,3 5-4-16,0 2-4 0,3 6 1 15,0 0-1-15,3-1 0 16,3 1 0-16,3-3-2 16,3-2 3-16,3-3 2 15,0-6-5-15,3-4 1 16,0-6-1-16,0-3 2 15,0-5 1-15,-3-5 1 16,-3-3-3-16,0-2 2 16,-3-1 3-16,-3-7 3 15,0 4 2-15,-3 1 3 16,0 5-1-16,0 3 2 16,3 3-2-16,-3 4 2 0,0 4-8 15,3 7-4-15,3 8 0 16,3-2 0-16,0 7-4 15,2 3 1-15,4 1 2 16,0-4 3-16,3-2-7 16,0 0-3-16,3-3-20 15,-6-2-8-15,0-3-19 16,0-3-7-16,-3-8-30 16</inkml:trace>
  <inkml:trace contextRef="#ctx0" brushRef="#br0" timeOffset="5952.2867">14170 3691 212 0,'-3'3'79'0,"3"-1"-61"0,0 6 6 16,3 0 0-16,-3 5-2 0,0 3 2 15,3 0-5-15,0 3 1 16,0-4-11-16,-3 4-3 0,0-8 0 15,0-1-3-15,3-2-2 16,-3-3 0-16,0-5 1 16,0 0 5-16,0-5 4 15,0-5-6-15,0-6-3 0,0-6-1 16,0 1 1 0,3-2-3-16,0 1 0 15,0 4-1-15,3 2 0 0,0 3-3 16,0 2 1-16,3 6-18 15,0 2-8 1,6 6-28-16,0 2-14 16,2 0-30-16</inkml:trace>
  <inkml:trace contextRef="#ctx0" brushRef="#br0" timeOffset="6372.182">14388 3712 224 0,'-12'-5'85'0,"6"5"-66"0,0-3 1 0,3 3-2 16,-3 0-6-1,0 3 3-15,-3 2-8 0,0 6-4 16,0 2-2 0,0 3-4-16,3 0 0 0,3 2-1 0,0 1 3 15,6-3 0-15,0-3 3 16,6-3-3-1,0 1 0-15,0-6 1 16,0-5 2-16,0-5-1 16,0-3 2-16,0-5-2 0,-3 0-1 15,0-3 9-15,-3-3 4 16,0 3-4-16,-3 0-3 16,0 3 3-16,0 5 2 15,0 3-4-15,0 2 1 16,0 3-7-16,3 11-1 0,0 2 2 15,2 3 1-15,1 3 1 16,3-1 0-16,0-2-5 16,0-3-1-16,0 0-15 15,0-2-6-15,0-3-30 16,0-3-14-16,3-5-39 16</inkml:trace>
  <inkml:trace contextRef="#ctx0" brushRef="#br0" timeOffset="6929.5134">14519 3694 220 0,'-3'8'85'0,"6"2"-66"0,0 3 1 16,-3-5-2-16,3 6 5 0,-3-1 8 15,0 3-7-15,2-1-2 16,-2-1-13-16,0-4-5 0,0 1-3 15,0-3 1-15,0-3 1 16,3 0-1-16,-3-5 1 16,0 0-7-16,0-2 1 15,0-4-6-15,0-4 1 16,0-3-1-16,0-1 1 16,3-1 2-16,0-1 4 15,3 2-1-15,0 1-1 16,0 3 0-16,0 4 3 15,0 4 4-15,0 2 3 16,3 5 2-16,-3 3 2 16,0 3-1-16,0-1 2 15,-3 3-6-15,-3-2-3 0,0-3 1 16,0 0 0-16,0 0-1 16,0-3 1-16,0-5-4 15,0-5 0-15,3-3-6 16,0-3 0-16,3-2-4 15,3-3 2-15,0 0 3 16,0 3 1-16,0 5 3 16,2 3 3-16,-2 5 11 0,3 5 4 15,-3 6-1 1,0 5 1-16,-3-1-3 0,0 4 0 16,-3-3-5-16,0 0-3 15,0-3-16-15,0-3-7 16,0-2-38-1,0-2-16-15,3-6-53 16</inkml:trace>
  <inkml:trace contextRef="#ctx0" brushRef="#br0" timeOffset="7293.8538">14843 3702 260 0,'-3'5'99'0,"3"-5"-77"0,9 5-7 0,-3 0-7 0,0 1 7 15,3-1 7 1,-3-2 1-16,0-3 0 0,3 0-12 16,0 0-4-16,-1-3-1 0,1-2-1 15,0-1 0-15,-3 1-3 16,-3-3 1-16,-3 0-7 16,-3 0-1-16,-3 0-9 15,-3 0-2 1,-2 3 2-16,-1 2 3 0,0 6 5 15,-6 2 3-15,3 6 0 16,3 2-1-16,0 6 7 16,3-1 3-16,0 3 3 15,6 1 5-15,6-1-6 16,3-3-2-16,3 3-1 16,3-5-1-16,6-5-11 15,6 0-5-15,0-6-32 0,-1-8-11 16,4-7-65-1</inkml:trace>
  <inkml:trace contextRef="#ctx0" brushRef="#br0" timeOffset="7537.1725">15090 3458 280 0,'-9'-5'104'0,"12"2"-81"0,0 8-10 0,-3 1-10 15,0 2 12-15,3 2 12 16,-3 6-2-16,3 8 0 0,0 8-14 16,0 7-2-16,0 4 1 15,0-1-6-15,0-5-2 16,0 0-1-16,0-5-1 0,0-3-25 16,-3-10-8-16,0-1-32 15,0-5-11-15,0-10-42 16</inkml:trace>
  <inkml:trace contextRef="#ctx0" brushRef="#br0" timeOffset="8059.2156">14983 3630 304 0,'-6'-5'112'0,"9"5"-87"0,3 0 0 0,0 0-5 16,3-3-10-16,3-2 2 15,6 2-7-15,5-5-1 16,4 3-2 0,3 5-17-16,0-5-7 0,-4 5-27 15,-2 0-9-15,-3 5-33 16,-3-5-41-16,-3 5 44 16,-3 3 248 15,-6 13-64-31,0 1-14 15,0-4-41-15,0-2-18 16,0-3-5-16,-1-2-2 16,4-3-8-16,-3-3-1 15,3-2 3-15,0-3-2 0,0-3 1 0,-3-2-5 16,0-3-3 0,-3-3-5-16,-3 1 0 0,-3-1-5 15,-3-2 1-15,-3 2-3 16,-3 6 0-16,-3 2 1 15,-2 3 4-15,-1 6 1 16,0 4 0-16,3 3 4 16,3 6 2-16,3 2 4 15,3 0 4-15,6 0-2 16,6-2-2-16,3 2-2 16,3-5-3-16,3-3-15 15,0 0-5-15,3-5-21 16,-1-2-7-16,1-6-27 15,0-6-54-15,0-4 29 16</inkml:trace>
  <inkml:trace contextRef="#ctx0" brushRef="#br0" timeOffset="8344.2087">15414 3670 264 0,'-8'-6'101'0,"8"9"-78"0,0 2-11 0,3 1-9 15,0 4 10-15,-1 6 11 16,1 3-1-16,0 2-1 15,0 0-12-15,0-2 2 0,-3-1 2 16,0-2-5-16,0-3-3 16,0-5 3-16,0-3 2 15,0-2 0-15,0-3 3 16,0-3-5-16,0-5-1 0,0-5-6 16,3-8-2-16,6-5-2 15,3-3-2-15,0 2-6 16,3 3-4-16,0 3 1 15,3 5 2-15,0 6-24 16,-1 2-12-16,1 2-70 16,0 4-54-1,-3-1 68-15</inkml:trace>
  <inkml:trace contextRef="#ctx0" brushRef="#br0" timeOffset="10938.8959">3416 8758 160 0,'3'-6'63'0,"0"1"-49"0,-3-5 16 0,0 7 3 16,3-2 6-16,-3-1 5 15,0-2-8-15,0 0-4 16,-3 1-18-16,0-1 4 0,-6 0 3 16,-3 2-3-16,-3 1 0 15,-6 2-6-15,-5 3 0 16,-4 3-9-16,-3 2-4 15,0 6-3-15,-2 5 0 16,-1 8-2-16,3 7-1 16,3 6 1-16,1 6 4 15,2 2-1-15,9 0-1 16,9 2 0-16,9-2 3 16,0-5-2-16,12 2-1 15,6-10 0-15,12-8 3 0,2-6 0 16,7-7 3-16,6-6-23 15,2-7-8 1,-2-6-41-16,-6-8-18 16</inkml:trace>
  <inkml:trace contextRef="#ctx0" brushRef="#br0" timeOffset="11376.6149">3499 8969 212 0,'-3'8'79'0,"9"6"-61"0,0 9 8 0,-3-9 1 15,3 4 1-15,0 3 3 16,0 3-10-16,0 3-3 16,-3-9-10-16,0 1-5 0,0-6 0 15,3-3-2-15,-6-2 2 16,0-5-2-16,0-3-1 16,0-5-2-16,0-6-1 15,0-5 2-15,0-5 0 0,0 0-2 16,3-6 0-16,3 4 2 15,3 1 0-15,0 4 1 16,0 2 2-16,6 5-6 16,-4 4 1-16,4 1-26 15,3 4-10-15,0-1-27 16,3 0-8-16,3 1-14 16</inkml:trace>
  <inkml:trace contextRef="#ctx0" brushRef="#br0" timeOffset="11702.2799">3803 9009 252 0,'-6'11'96'0,"12"-3"-75"0,-3 5 1 0,0-8-3 16,3 3-7-16,0-3 3 15,3 1-4 1,0-1-1-16,0-2-6 16,5-3-1-16,-5-3 1 0,0 0 0 0,0-2 2 15,0-3-5-15,0 0-3 16,-3-2-2-16,-3-1 3 15,-3 0-5-15,-6 1 0 16,-3-1 0-16,-6 3 2 16,-6 3-3-16,-5 5 0 15,2 5-1-15,0 6 2 16,0 5-3-16,3 2 1 16,4 3 10-16,5 6 8 15,3-1-4-15,3 1-3 0,9-3-2 16,3-3-1-16,6-3-5 15,8 1 1 1,7-6-27-16,3-8-11 16,3-7-65-16</inkml:trace>
  <inkml:trace contextRef="#ctx0" brushRef="#br0" timeOffset="12094.7032">4098 9028 260 0,'-15'-19'96'0,"9"11"-75"0,-6-2 10 15,9 7-2-15,-6 0-6 16,-3 1-2-16,-3 2-9 0,-3 5-3 16,3 5-5-16,1 4-5 0,-1 4-2 15,3 1 2-15,3 2 0 16,3 0-2-16,6 0 2 16,3-5-1-16,3 0-2 15,3-5 0-15,0-3 0 16,3-6 5-16,-1-4 1 15,1-4-5-15,0-4 0 16,0-1 1-16,-3-2 1 16,0 0 1-16,-3 2 0 15,0 0 0-15,-3 9 0 16,-3 2 0-16,3 5 2 16,0 8-1-16,3 3-1 15,0 0 1-15,0 0-1 0,3 0-3 16,0-3 2-16,0-2-12 15,-1-3-5-15,1-3-21 16,3-8-8-16,0-2-28 16,3-11-48-1,-3-8 31-15</inkml:trace>
  <inkml:trace contextRef="#ctx0" brushRef="#br0" timeOffset="12297.9514">4235 8763 260 0,'0'0'99'0,"3"8"-77"0,-1 5 2 0,-2-2-4 16,3 7-2-1,-3 6 1-15,-3 5-6 16,1 8 0-16,-1 6-8 16,0-1-5-16,3 3-3 0,0-5-1 15,0-3 0-15,0-8-33 0,0-5-15 16,3-9-70-1</inkml:trace>
  <inkml:trace contextRef="#ctx0" brushRef="#br0" timeOffset="12514.0119">4056 8930 248 0,'-3'-3'93'0,"9"3"-72"0,0-3 0 0,0 3-2 0,3 0-4 16,6-2 3-1,2-1-10-15,10 0-4 16,3 3-3-16,6-2-10 0,-3-1-2 0,-1 1-45 16,-2-1-20-16,-3 0-25 15</inkml:trace>
  <inkml:trace contextRef="#ctx0" brushRef="#br0" timeOffset="12863.2729">4368 8985 244 0,'-11'13'90'0,"14"-7"-70"0,2 7-5 0,1-8-8 16,0 1 1-16,0 2 7 16,0-3-1-16,3 0 2 15,3-2-9-15,0-3-2 0,3-3 1 16,-3-2-5-16,0-3-1 15,0-3-5-15,-3 1 1 16,-3-1-3 0,-6-2 2-16,-3 2-4 0,-3 1-1 15,-6 2 2-15,-3 3 3 16,0 5 3-16,-3 2 1 16,3 6 3-16,0 3 1 15,3 2 3-15,0 0 1 16,7 3-1-16,2 3-1 0,3 2-6 15,3-3 1 1,2 3 0-16,7-5 2 0,3 0-3 16,0-3-2-16,3-5-27 15,3-5-12-15,3-6-65 16</inkml:trace>
  <inkml:trace contextRef="#ctx0" brushRef="#br0" timeOffset="13143.3133">4675 8927 236 0,'-3'-8'90'0,"0"5"-70"0,-3 1 10 0,3 2 2 15,0 0-7-15,-3 0 3 16,-3 2-12 0,3 1-4-16,0 2-7 0,0 3-4 15,3 3 0-15,1 2-4 0,2 3 0 16,2 3 4-16,1 4 1 15,3 1 4-15,-3 0 3 16,0 0 5-16,0 0 1 16,-3-3-2-16,-3-3 2 15,-3 1-4-15,-5-3 1 16,-4 0-7-16,-3-3-3 16,-3-3-32-16,3-4-13 15,0-9-112 1</inkml:trace>
  <inkml:trace contextRef="#ctx0" brushRef="#br0" timeOffset="14276.262">5369 8940 172 0,'3'-8'66'0,"0"3"-52"0,-3-3 12 0,0 5 1 0,0 1 0 15,-3-1 3-15,-3 1-3 16,-3-1-2-16,-3 6-13 16,-3 2-1-16,0 3 2 0,-3 2-7 15,0 6-3-15,0 5-5 16,4 3-1-16,5 0-5 15,3 0 0-15,6 0 2 16,6-6 3-16,3 1 2 16,-1-9 1-16,4-2 0 15,0-8 0-15,3-5-5 16,0-6 1-16,-3-7-3 16,0-1 0-16,-3-2 6 15,-3 0 2-15,-3 2 3 16,-3 4 2-16,-3 4 3 0,0 3 5 15,0 3-2-15,0 2 3 16,0 6-10 0,3 7-3-16,0 6-2 0,3 3 2 15,3 5-3-15,3-1-2 16,3-1 2-16,3-1 2 16,2-5-38-16,7-6-14 15,6-10-68 1</inkml:trace>
  <inkml:trace contextRef="#ctx0" brushRef="#br0" timeOffset="14885.8145">5839 8927 204 0,'0'-3'77'0,"0"3"-60"0,0 3 8 0,0-3 2 16,0 0-5-16,3 5-1 15,-3 6-7-15,3 2-1 16,-3 6-8-16,0 2 4 0,0 3 3 16,0-1-4-16,0-1 0 15,0-4-6-15,0-2-2 16,0-5 2-16,0-3 1 15,0-3 1-15,0-5 0 16,0-3-5-16,0-5-1 16,0-5-4-16,0-8-1 15,3 0-1-15,0-3 0 16,3 3 0-16,0 0 2 16,3 2 4-16,3 3 1 0,-1 6-2 15,4 2 0-15,0 5 6 16,3 3 5-16,-3 8 2 15,0 5 2-15,0 8-4 16,-3 3-3-16,-3 3 2 16,-3-1 0-16,-1-2-3 15,-2 2-3-15,-3-5-7 16,3-5-4-16,-3-2-30 16,0-6-11-16,0-8-67 15</inkml:trace>
  <inkml:trace contextRef="#ctx0" brushRef="#br0" timeOffset="15276.9799">6128 8998 236 0,'0'6'90'0,"6"-1"-70"0,0 3-5 0,-1-3-8 15,1 1 6-15,0-1 8 16,0 0-1-16,0 0-2 15,3-2-10-15,-3-3-3 0,3-3-1 16,-3 1-2-16,0-3 1 16,0-3-4-16,3-3 0 0,-6 0-4 15,-3 1 1-15,-3-1-5 16,-3 1-1-16,0 2 0 16,-3 2 1-1,0 6 3-15,-3 3 2 0,0 5 2 16,0 5 1-16,1 3-2 15,2 3 2 1,3 2 7-16,6 0 4 0,0 0-3 16,3 0-2-16,3-2-2 15,2-3 0-15,4-6-4 16,0-2-2-16,3-5-27 16,0-6-12-16,0-2-54 15,6-8-34 1,-3-3 54-16</inkml:trace>
  <inkml:trace contextRef="#ctx0" brushRef="#br0" timeOffset="15666.3878">6294 8961 212 0,'-6'8'79'0,"6"3"-61"0,0 5-5 0,3-6-5 16,0 6 4-16,0 3 7 15,3 5-4-15,0-3 0 16,3 0-9-16,0-3 0 0,3-2 4 15,0-5-6-15,0-3-2 16,0-5-6-16,0-3-2 16,-1-6-2-16,-2-2 0 15,0 0 5-15,-3-2 1 16,0 2-1-16,-3 3 0 16,0 2-1-16,0 3 3 0,0 3-2 15,3 2 1-15,0 3 2 16,3 2 2-16,3-2 1 15,0 0 1-15,3-5 11 16,3-3 5-16,-1-5 1 16,-2-6 2-16,0-2-4 15,-3-6-2-15,-3-2-1 16,-3 3 0-16,-3-4-8 16,-3 1-3-16,-3 0-21 0,-3 3-7 15,-3-1-61-15,3 3-27 16,-6 6-3-1</inkml:trace>
  <inkml:trace contextRef="#ctx0" brushRef="#br0" timeOffset="16147.9008">7053 8607 192 0,'-6'8'71'0,"3"5"-55"0,3 19-2 0,0-11-4 16,3 8 8-16,-3 11 8 16,0 2 0-16,0 0-1 15,0 1-13-15,0-1-5 0,0-2-1 16,0-3-3-16,0-5-2 16,0-6-38-16,-3-7-15 15,6-6-56 1</inkml:trace>
  <inkml:trace contextRef="#ctx0" brushRef="#br0" timeOffset="16347.7242">6896 8895 260 0,'3'-5'96'0,"5"5"-75"0,10-5 1 0,-6 5-5 0,3-3-6 16,6 0 1-16,0 1-6 15,6-1-2-15,-4 0-2 16,1 1-10-16,0-1-5 0,0 1-40 16,-3-4-15-16,0-2-36 15</inkml:trace>
  <inkml:trace contextRef="#ctx0" brushRef="#br0" timeOffset="16731.6572">7187 8697 176 0,'-6'13'66'0,"6"6"-52"0,0 12-1 0,0-12-3 16,0 5 17 0,0 2 10-16,-3 3-6 0,0 0-1 15,0-2-17-15,0-3-6 0,0-3-2 16,3-3-3-16,0-4-2 15,0-4 1-15,0-5 1 16,0-5-8-16,0-2-3 16,3-9-2-16,3-2-1 15,0-6 0-15,3 1 0 16,0-1 4-16,0 4 5 16,0 4 6-16,3 3 3 15,-3 5 11-15,3 6 4 0,-3 5-7 16,0 5-1-16,-3 3-5 15,0 3 0-15,-3-1-5 16,0 1-2 0,-1-1-5-16,-2-2-2 15,3-3-33-15,0-2-11 0,0-6-61 16</inkml:trace>
  <inkml:trace contextRef="#ctx0" brushRef="#br0" timeOffset="17050.5649">7408 8935 208 0,'-3'8'79'0,"9"3"-61"0,-1 7-1 0,-2-10-5 16,0 3 5-16,0 2 4 16,0-3-3-16,-3 1 2 15,0-3-11-15,0-3-1 0,0 0-1 16,0-5-6-16,0 0 0 15,0-2-1 1,-3-3 2-16,0-3-3 0,3-6 0 16,0 1-1-16,0 0-2 15,3 0 5-15,0 2 1 16,3 1-3-16,0-1-1 16,3 3-4-16,0 3-1 15,0-1-18-15,0 4-7 16,0-1-27-16,0 3-13 0,0 0-10 15</inkml:trace>
  <inkml:trace contextRef="#ctx0" brushRef="#br0" timeOffset="17361.8776">7547 8938 180 0,'3'8'68'0,"-3"-3"-52"0,3 0 10 16,-3-5 1-16,3 5-7 16,0 1-1-16,3-1-3 15,0-2 0-15,0-3-8 16,0 0 4-16,0-3 1 0,3 0-4 15,-3-2-1-15,0-3-4 0,0 0-3 16,0 0 0 0,-6 0-1-16,0 0-7 15,-3 0-3-15,-3 1-3 16,0 1-2-16,-3 4 5 16,0 2 4-16,0 2 1 0,0 6 1 15,0 3 3-15,3 2 0 16,0 3 1-16,3 2 2 15,3 1-1-15,3-1-1 16,3 1 1-16,3-3-1 16,3-6-14-16,3-4-5 15,6-6-30-15,3-6-13 16,3-4-19 0</inkml:trace>
  <inkml:trace contextRef="#ctx0" brushRef="#br0" timeOffset="17728.7374">7815 8903 228 0,'-12'-10'88'0,"6"10"-69"0,-8 0 8 0,8 0-1 0,-3 2-10 16,-3 4 1-16,0 2-12 15,-3 5-3-15,3 3-2 16,0 5-3-16,3 3 2 0,3-1 3 16,3 1 1-16,3-3-1 15,6-2 1-15,3-6 0 16,0 0 3-16,0-7-1 15,3-6 2-15,0-11-9 16,0-2 0-16,0-3-2 16,-3-3-1-16,0 1 1 0,-3-1 3 15,-4 4 2-15,-2-1 2 16,0 5-1-16,0 3-2 16,0 3 5-16,0 2 1 15,0 3-7-15,3 8-1 16,3 3-2-16,3-1-1 15,3 4 1-15,0-1 0 16,3-3-19 0,3 1-8-16,3-6-24 0,0-5-8 15,2-5-26 1</inkml:trace>
  <inkml:trace contextRef="#ctx0" brushRef="#br0" timeOffset="18114.3927">8062 8903 220 0,'-14'-10'85'0,"8"2"-66"0,-9 5 5 0,9 6 1 0,-3-1-14 16,-3 6-1-16,-3 3-6 16,0 2-3-16,-3 6 0 15,3 2 3-15,3 3 2 0,7 2 0 16,2 1-1-16,8-1-1 16,4-2 0-16,3-3 2 15,0-8 1-15,0-5-1 16,0-8-1-1,3-8-3-15,0-8-2 0,0-7 1 16,-3-4 1-16,-3-2-1 16,-4-3 2-16,-2-5-2 15,-3 0 2-15,-3-5-4 16,-2-1-2-16,-1 1-1 16,0 8 0-16,3 5 3 0,0 7 2 15,0 9 0-15,0 11 2 16,3 12-4-16,3 14 0 15,0 10 7-15,3 6 4 16,0 5-1-16,0 3 0 16,2-1-5-16,4-4-3 15,3-4-9-15,0-7-5 16,3-11-121 0</inkml:trace>
  <inkml:trace contextRef="#ctx0" brushRef="#br0" timeOffset="25803.8833">8327 9067 168 0,'-3'-5'66'0,"3"2"-52"0,3 3 14 0,-3 0 5 15,0 0-2-15,0 0 2 16,0 6-12-16,3 4-5 16,-3 6-9-16,0 8 4 0,-3 0 4 15,-6 2-5-15,0 1-3 16,1-4-29-16,-4-1-12 15,0-7-87-15</inkml:trace>
  <inkml:trace contextRef="#ctx0" brushRef="#br0" timeOffset="30048.0004">8634 8858 140 0,'3'-5'52'0,"-3"2"-41"0,0 1 15 0,0 2 4 0,0 0-6 16,0 0 0-16,0 0-7 15,0 2 0-15,-3 4-10 16,0 4-4-16,-3 3 0 0,0 6-2 16,0 5 2-16,3 0-2 15,0 2 2-15,3-2-2 16,0-3-1-16,3-2 1 16,3-4 1-16,0-4-1 15,3-3-1-15,0-8-4 16,0-3-2-16,0-2-6 15,0-3 0-15,0 0 6 16,-1 0 3-16,-2 3-2 16,0 0 1-16,-3 2 2 15,3 3 3-15,0 0 0 16,-3 5-1-16,3 3 3 16,0 0 2-16,0 0-2 0,3 0 0 15,3-3 1-15,-3-2 0 16,3-3 2-16,3-3 3 15,-3-2 2 1,2-3 3-16,-2-3-5 0,0 1-1 16,-3-3-4-16,-3-1-3 15,0 1 6-15,-6-3 5 16,0 0-6-16,-3 1-1 16,-3-4-12-16,-3 3-5 15,3 3-12-15,0 0-5 16,0-1-11-16,0 4-5 0,3 2-41 15</inkml:trace>
  <inkml:trace contextRef="#ctx0" brushRef="#br0" timeOffset="30528.2027">8949 8684 200 0,'-3'31'74'0,"0"-7"-58"0,6 13 12 0,-3-21 2 16,0 5-9 0,0 3 0-16,0 3-10 15,0-1-2-15,0 0-5 16,0-2-3-16,0-5 2 0,0-3-2 0,0-3-1 15,0-3-4-15,0-2 0 16,0-2-5-16,0-4-1 16,0-2 2-16,0-5 3 15,0-3 3-15,0-2 1 16,3-4-2-16,3 1 2 16,0 0 1-16,3 0 0 15,0-1-3-15,0 4 0 16,0-1 2-16,0 3 0 15,0 6 1-15,3 2 2 0,0 0 3 16,-3 5 4 0,0 3-2-16,-3 2 1 0,-1 4-1 15,-2-1 3 1,-3 3-5-16,0-3-3 16,0 0-12-16,0-2-6 0,3-1-30 15,3-4-10-15,0-6-39 16</inkml:trace>
  <inkml:trace contextRef="#ctx0" brushRef="#br0" timeOffset="35410.4106">9271 8887 156 0,'-3'-5'60'0,"-3"0"-47"0,0 2-3 15,3 0 32 1,0 1-12-16,-3-1-5 15,-3 1-3-15,0 2-13 16,0 2 1-16,-3 3 1 0,0 3-4 16,1 3 1-16,2 5-7 15,3 5-3-15,3 6 1 16,3 2 2-16,3 0 0 16,3-3 2-16,6-5 0 15,2-5 1-15,1-8 2 16,3-8 3-16,0-5 0 0,0-8 2 15,-3-6-11-15,-3 1-2 16,-3-1 3-16,-3 1 1 16,-6-1 2-16,-6 3 0 15,0 0-2-15,-3 3 1 16,-3 2-4-16,3 4 0 0,0-1-19 16,0 2-9-1,3 4-38-15,3 2-17 0</inkml:trace>
  <inkml:trace contextRef="#ctx0" brushRef="#br0" timeOffset="35731.0291">9429 8845 220 0,'-9'0'85'0,"9"0"-66"0,-6 0 10 15,3 3-1-15,0 2-5 16,-3 0 0-16,3 1-12 16,0-1-7-16,0 0-2 15,3 0-5-15,3 3 0 0,3 0 2 16,3 0 0-16,3 0 1 0,0 3 2 16,-3-1-1-16,-1 1 2 15,-2 2 0-15,-6 0 3 16,-6 1-3-16,0-1-2 15,-2-3-3-15,-4 1 1 16,3-3-21-16,-3-3-8 16,3 1-12-1,3-4-1-15</inkml:trace>
  <inkml:trace contextRef="#ctx0" brushRef="#br0" timeOffset="36160.666">9554 8906 212 0,'0'3'79'0,"3"-1"-61"0,3 3 6 15,-3-2 0-15,3 0-4 16,-1-1 0-16,4 1-4 15,0 0-2-15,3-3-8 16,0 0-2-16,0 0 0 0,0-3-2 0,0-2 1 16,-3-1 0-1,0 1 1-15,-3-3-2 0,-6 0 1 16,-3 0-4 0,-3 0 0-16,-3 0-1 15,-3 3-2-15,-3 3-2 0,-3 2 1 16,0 5 3-16,0 3 3 15,1 2-5-15,-1 4-1 16,3 4 2-16,6 3 3 16,3 3 7-16,6 0 6 15,6 2-3-15,6-2 0 16,6 0-4-16,3-5-1 16,2-4-1-16,4-7 0 15,3-5-31-15,-3-6-14 16,2-5-85-1</inkml:trace>
  <inkml:trace contextRef="#ctx0" brushRef="#br0" timeOffset="38853.805">10078 8887 140 0,'0'-2'55'0,"2"-4"-43"0,1 6 14 0,-3 0 4 16,0 0 0-16,0 0 2 15,0 0-4-15,3 6-3 16,0 2-13-16,3 2-1 0,-3 3 0 16,-3 6 0-16,0 2 3 15,0 3-7-15,0 0-2 16,0-3-3-16,0-3 1 15,0-2-4-15,0-5 0 16,0-6-32-16,0-2-15 16,0-6-23-16,0-7-8 0,-3-6-1 15</inkml:trace>
  <inkml:trace contextRef="#ctx0" brushRef="#br0" timeOffset="38985.0876">10075 8800 236 0,'0'-3'90'0,"3"3"-70"0,-1-5-3 16,-2 5-5-16,0 0-14 16,6 0 0-16,0 3-20 15,3-1-8-15,3 4-66 16,0 2-27-16</inkml:trace>
  <inkml:trace contextRef="#ctx0" brushRef="#br0" timeOffset="39460.8787">10319 8869 212 0,'-9'0'79'0,"6"5"-61"0,-6-5-5 0,6 3-5 16,-3-1-1-16,0 1 6 16,-3 5-5-16,0 3 0 15,0-1-4-15,0 6-3 0,0 3 0 16,3 2-4-16,0 3 2 15,3-1 1-15,3-1 0 16,3-4-3-16,3 1 2 16,3-6-4-16,0 0-1 15,3-8 0-15,0-5 2 0,-3-8 4 16,3-7 4 0,-3-7-3-16,0-1-1 15,0-4-2-15,-3-2 0 0,-3-3 0 16,0-2 0-1,-3-1 2-15,-3 1 0 0,0 2 2 16,-3 3 1-16,3 5 10 16,0 6 3-16,0 2-1 15,0 5 1-15,0 6-9 16,3 8-4-16,0 5-2 16,3 8 1-16,0 5-6 15,0 5-1-15,3 1 4 16,0-1 5-16,0 1-2 0,2-1-1 15,1 0-7 1,0-2-1-16,0-5-41 0,0-3-18 16,0-3-30-1</inkml:trace>
  <inkml:trace contextRef="#ctx0" brushRef="#br0" timeOffset="39824.3215">10453 8956 220 0,'-3'3'85'0,"9"-3"-66"0,2 2-1 0,-2 1-6 0,0 0 0 16,3-1 5-1,0-2-5-15,0-2-2 0,0-1-5 16,0 0-2-16,0-2 1 0,-3-3-2 16,0 0-2-16,-3 0 3 15,-3 0 2 1,-3 3-7-16,-3 0 0 0,-3 0-2 15,0 2-1-15,-3 3-1 16,0 5-1-16,0 3 6 16,0 5 2-1,1 3 1-15,2 0-2 0,3 3-2 16,3-1-1-16,3 1 10 16,3-3 5-16,6-3-8 15,-1-3-1-15,4-2-14 16,0-2-3-16,0-6-20 15,0-3-5-15,0-2-31 16,0-3-43-16,-3-3 31 16</inkml:trace>
  <inkml:trace contextRef="#ctx0" brushRef="#br0" timeOffset="40171.0651">10566 8959 200 0,'-3'2'77'0,"6"4"-60"0,3 4 2 0,-3-4-4 16,0 4 1-16,-3 1 2 15,0-1-1-15,0 1 2 16,3-3-10-16,-3 0-8 0,0-3-1 16,0-5 2-16,0 0 3 15,0-3 0-15,0-2 2 16,0-5-13-16,0-4-3 16,3 1 4-16,2-3 2 15,1 0 0-15,3 3 2 16,-3 3 3-16,3 2 1 0,0 2-1 15,3 4 1-15,-3 4 4 16,3 6 6-16,-3 6-5 16,-3 1-2-16,0 4 1 15,0 2 0-15,-3 0-3 16,0-2-3-16,0-3-14 16,0-6-4-16,0-2-20 15,0-5-6-15,3-3-60 16,-1-8-31-1,4-5 65-15</inkml:trace>
  <inkml:trace contextRef="#ctx0" brushRef="#br0" timeOffset="40377.6052">10795 8673 236 0,'-3'-5'90'0,"6"5"-70"0,-3 0-1 0,3 2-6 16,0 6 4-16,0 3 4 15,0 7-5-15,0 9-1 16,0 2-9-16,0 3 0 0,0 2 4 16,-3 1-6-16,0-1 0 15,3 0-7-15,-3-2-2 16,0-5-36-16,0-4-15 0,0-4-62 16</inkml:trace>
  <inkml:trace contextRef="#ctx0" brushRef="#br0" timeOffset="40582.0595">10726 8890 264 0,'-6'0'99'0,"9"-3"-77"0,3 1-4 16,0-1-8-16,3 0 3 15,0 1 6-15,3-1-8 16,3 0-1-16,3 1-6 15,0-1-9-15,0-2-5 0,-1 2-38 16,1 1-19-16,0 2-45 16</inkml:trace>
  <inkml:trace contextRef="#ctx0" brushRef="#br0" timeOffset="40741.9665">10970 8885 264 0,'-2'10'99'0,"2"-2"-77"0,2 5-7 0,1-5-5 15,0 6-5-15,-3 2 2 16,0 2-3-16,0 1-1 16,0-4-1-16,0 1-10 15,0-2-3-15,0-7-60 0,0-1-26 16,-3-6 4 0</inkml:trace>
  <inkml:trace contextRef="#ctx0" brushRef="#br0" timeOffset="40876.3026">10941 8729 176 0,'0'-6'66'0,"9"4"-52"0,3-1-25 16,-4 3-16-16,4 0-42 16,0 0-14-16</inkml:trace>
  <inkml:trace contextRef="#ctx0" brushRef="#br0" timeOffset="41127.9291">11271 8612 196 0,'-9'-16'74'0,"3"11"-58"0,-3-8 3 0,3 8-4 16,-3 2 7-16,-2 0 8 16,-4 3-9-16,0 6-4 15,-3 4-10 1,3 6-5-16,0 8-1 0,3 10-4 0,6 3 2 15,0 6-4-15,3-1-1 16,3 0 3-16,0 1 3 16,3-4-1-16,0-2 0 15,-3-5-8-15,0-6-4 16,-3-4-22-16,0-6-8 16,-3-3-50-16</inkml:trace>
  <inkml:trace contextRef="#ctx0" brushRef="#br0" timeOffset="41294.3908">11021 8887 244 0,'9'-8'90'0,"3"6"-70"0,9-4-5 16,-12 4-6-16,6-1-10 15,-1 1-2-15,1-1-31 16,3 0-13-16,0-2-47 15,-3 2-17-15</inkml:trace>
  <inkml:trace contextRef="#ctx0" brushRef="#br0" timeOffset="41427.691">11244 8874 240 0,'0'16'90'0,"3"-3"-70"0,0 8 2 0,-3-7-6 16,0 4-9-16,0 1 1 15,0-1-5-15,0 1-2 16,0-3 0-16,0-3-54 15,6-13-81 1</inkml:trace>
  <inkml:trace contextRef="#ctx0" brushRef="#br0" timeOffset="41597.2489">11280 8758 268 0,'-3'0'101'0,"3"0"-78"0,6 0-29 0,-6 0-18 16,6 2-3-16,0 4 3 0,0-1-17 16,0 3-6-16,3 2-26 15,-3 1-11-15</inkml:trace>
  <inkml:trace contextRef="#ctx0" brushRef="#br0" timeOffset="41892.9242">11390 8935 212 0,'6'5'82'0,"0"-2"-64"15,0 0 11-15,0-3-1 0,3-3-10 16,0-2 0-16,0-1-11 16,0-2-2-16,0 0-3 15,-3 1-4-15,0-4-1 0,-6 0 2 16,-3 1 0-16,0 2-2 16,-3 0 0-16,-3 5-1 15,-3 3 3-15,-3 3 0 16,0 5 1-16,0 5-3 15,0 3 2-15,3 2 5 0,3 4 5 16,3-1-1-16,6 3 1 16,3-3-5-16,6-3-1 15,0-2-8-15,6-3-2 16,0-7-18-16,3-4-9 16,0-4-26-16,0-6-12 15,0-3-11 1</inkml:trace>
  <inkml:trace contextRef="#ctx0" brushRef="#br0" timeOffset="42163.164">11524 8919 212 0,'-6'3'82'0,"9"2"-64"0,-3-2-7 0,0 2-6 0,0 3 10 16,0 3 7-16,0 4-2 16,0 1 1-16,0 0-12 15,0 0 3-15,0 0 2 0,0-3-7 16,0-5-2-16,0 0 1 15,0-3 3-15,0-5 5 16,3-5 1-16,0-6-6 16,3-4-3-16,0-4-6 15,0-2-2-15,3 0 1 0,3 0 2 16,0-1-2-16,0 4 0 16,2 2-1-16,1 0 0 15,0 3-31-15,0 2-15 16,3 6-82-1</inkml:trace>
  <inkml:trace contextRef="#ctx0" brushRef="#br0" timeOffset="42828.367">12000 8853 224 0,'3'-5'85'0,"-3"7"-66"0,3 1 12 15,0 2 3-15,-3 1-9 16,3 4-2 0,-3 3-9-16,0 3-1 15,0 3-8-15,0 2-3 0,-3-3-1 16,3 1-4-16,-3-6 2 0,3-2-23 15,0-3-12-15,0-3-43 16,0-5-63 0,0-5 33-16</inkml:trace>
  <inkml:trace contextRef="#ctx0" brushRef="#br0" timeOffset="42990.6482">11991 8774 260 0,'-6'-6'99'0,"9"9"-77"0,3-3-9 0,-6 0-7 16,3 0-11-16,0 0 1 16,3 0-16-16,3 3-4 15,0-3-72-15,0 0-29 16,6 2 57-16,0 1 29 16</inkml:trace>
  <inkml:trace contextRef="#ctx0" brushRef="#br0" timeOffset="43305.8493">12164 8829 248 0,'-3'0'93'0,"3"3"-72"0,0-3 11 15,0 0 1-15,0 0-5 16,-3 0 3-16,0 2-15 16,0 4-4-16,0-4-8 15,0 4-5-15,3-1-2 0,0 0-1 16,3 1 0-16,0 1 0 15,3 4 0-15,0 0 3 16,0-1 0-16,0 3 1 16,0 1 0-16,-3-4 2 15,-3 4 3-15,-3-1 0 16,0-3 2-16,-3 1-2 16,0-3 2-16,0 0-11 15,0-3-4-15,0-2-18 16,0-3-7-16,0 0-24 15,3 0-9-15,3-3-42 16</inkml:trace>
  <inkml:trace contextRef="#ctx0" brushRef="#br0" timeOffset="44376.027">12548 8840 200 0,'-3'8'77'0,"3"0"-60"0,0 13 10 15,0-8 1-15,0 11-3 16,0 8 0-16,0 5-6 15,0 2-1-15,-3 1-10 16,3 0-1-16,0-3 0 0,0-6-3 0,0-1-3 16,0-12 2-16,0-2 2 15,-3-8 9 1,3-8-3-16,0-5-2 16,0-9-7-16,0-7-1 15,0-5-6-15,0-9 1 16,0-2-5-16,0-5-1 15,3 2 2-15,0 3 5 16,3 3 0-16,3 5-1 16,0 5 0-16,0 3 3 15,3 8 2-15,0 2 2 16,0 8 1-16,-1 3 0 0,1 6 0 16,0 4 0-1,-3 1 2-15,-6 2 3 16,-3 0 0-16,-3 3 2 0,-3 0-8 15,-3-3-2-15,-3-2-12 16,1-1-3-16,-1-4-17 16,0-1-6-16,0-5-13 15,3 0-6-15,0-3-41 16,3-5-22 0,6-2 59-16</inkml:trace>
  <inkml:trace contextRef="#ctx0" brushRef="#br0" timeOffset="44598.252">12739 8602 228 0,'3'5'85'0,"0"11"-66"0,2 13 12 0,-2-13 3 15,0 8-5-15,-3 2 1 16,0 8-11-16,0 1-1 15,0-1-11-15,3-2-4 0,0 0 0 16,0-3-9-16,0-5-3 16,0-3-33-16,0-5-15 15,3-3-65-15</inkml:trace>
  <inkml:trace contextRef="#ctx0" brushRef="#br0" timeOffset="45006.7877">12989 8866 260 0,'-6'-8'99'0,"6"3"-77"0,0-6 4 16,0 6-2-16,-3 0 6 15,0 0 8-15,-3 2-11 16,-3 3-6-16,-3 0-12 16,-3 5-6-16,0 6-2 0,0 2-8 15,0 3 0-15,3 2 5 16,4 1 3-16,2-1-4 15,3-2-2-15,3 0-3 16,3-5 2-16,3-3-1 0,-1-3 2 16,4-2 1-16,0-6 2 15,0-2 1-15,0-3 1 16,0 0 0-16,0-3 2 16,-3 3-1-16,0 0 2 15,-3 3-4-15,0 0 0 16,0 2-1-16,-3 3 0 15,6 5 2-15,0 1 0 16,0 4-3-16,0 1 2 16,0-1-10-1,3-2-3-15,3 0-28 0,-1-2-13 16,4-6-59 0,3-3-29-16,0-5 70 15</inkml:trace>
  <inkml:trace contextRef="#ctx0" brushRef="#br0" timeOffset="45213.6207">13140 8816 280 0,'-14'-5'107'0,"8"5"-83"0,-3 5 4 15,6 0-2-15,-3 3-8 16,-3 3 1-16,3-1-1 16,0 4 0-16,0-1-9 15,3 3 1-15,3 0 1 0,3-1-6 16,3 1-1-16,3-2-13 15,3-4-7-15,3 1-18 16,-1-6-8-16,4-5-38 16,0-3-14-16,-3-2-14 15</inkml:trace>
  <inkml:trace contextRef="#ctx0" brushRef="#br0" timeOffset="45573.8856">13212 8877 264 0,'-9'2'101'0,"12"1"-78"0,3 0-2 0,0 2-8 16,0 0 4-16,0 1 4 16,3-1-5-16,0 0-1 15,2 0-9-15,4-2-2 0,0-3 2 16,3-3-8-16,0 1 0 0,-6-3 0 16,0-3 3-16,-3-3-9 15,0 0-2-15,-6 1 3 16,-6-1 3-16,-3 1 1 15,-3 2-1-15,-3 0 3 16,-3 5 0-16,0 3 1 16,-6 5 0-16,6 6-3 15,0 2 2-15,1 3 3 16,2 3 1-16,6 2 7 16,3 3 4-16,6-1-7 15,6-1-4-15,6-1-16 16,2-5-4-16,10-6-20 15,3-4-6-15,0-6-46 16,2-3-49 0,1-5 44-16</inkml:trace>
  <inkml:trace contextRef="#ctx0" brushRef="#br0" timeOffset="45946.6461">13566 8879 296 0,'-12'-15'110'0,"6"7"-86"0,-6-3 11 0,6 8-1 16,-3 1-17-16,0 2-4 15,-2 2-11-15,-1 4-1 16,-3 2-1-16,3 5-5 0,0 3 1 16,3 0 2-16,6 2 1 15,3 1-2-15,3-1 2 0,6-2-1 16,3-3 0 0,0-5 0-16,3-5 0 15,0-6 4-15,2-5 1 16,-2-5-1-16,0-5-2 15,-3-4 1-15,-3-1 1 0,-3-4 1 16,-3-5 1-16,-3-2-2 16,-3 0 1-16,-3 2 7 15,0 5 3-15,0 6 0 16,0 5 2-16,3 6-13 16,0 7-5-16,0 11-6 15,3 8-2-15,3 8-3 0,3 5 1 16,3 3-2-16,3-1 2 15,3 1-44-15,3 0-19 16,0-6-47 0</inkml:trace>
  <inkml:trace contextRef="#ctx0" brushRef="#br0" timeOffset="46594.0538">13879 8805 228 0,'-3'3'85'0,"6"-6"-66"0,-3 9 5 0,0-1 1 16,0 6 1-16,0-1 5 16,3 3-6-16,0 3-1 0,-3 0-13 15,3 3-4-15,-3-4-1 16,0 1-3-16,2-2 0 15,-2-4-12-15,3-2-4 16,0 0-27-16,0-5-9 0,-3-3-26 16,6-3-8-16,0-2-6 15</inkml:trace>
  <inkml:trace contextRef="#ctx0" brushRef="#br0" timeOffset="46922.1837">13959 8829 216 0,'0'3'82'0,"3"2"-64"0,0 3-2 0,0 0-7 16,0 0 6 0,3 2 7-16,-3 1 0 0,0 2-1 15,-3-2-11-15,0-3 0 16,0 0 1-16,0-3-9 0,0 0-2 16,0-5-8-16,0 0-2 15,3-2-6 1,3-4-3-16,0-2 2 15,3-5 2-15,2 0 4 0,1 0 2 16,0 2 12-16,3 3 7 16,0 3 11-16,3 8 5 15,-3 2-1-15,0 5 2 16,-3 4-13-16,-3 2-3 16,-4 2-5-16,1-2-1 0,-6 0-10 15,0 0-2-15,-3-3-31 16,0-2-13-16,-5-4-71 15</inkml:trace>
  <inkml:trace contextRef="#ctx0" brushRef="#br0" timeOffset="47106.1769">13888 8686 272 0,'0'-5'101'0,"5"5"-78"0,1-3-9 0,-3 3-8 16,3 0-39-1,3-2-13-15,6-1-59 0,3-5-24 16</inkml:trace>
  <inkml:trace contextRef="#ctx0" brushRef="#br0" timeOffset="47594.2581">14527 8583 228 0,'-5'8'88'0,"5"3"-69"0,3 23 6 0,-1-15-2 16,1 7-2 0,0 6 4-16,0 2-2 0,0-2 0 15,0 2-12 1,0-2-7-16,0-3-2 0,3-2-2 15,-3-6 2-15,0-3-30 0,-3-4-11 16,0-4-35-16,-3-2-14 16,-3-5-8-1</inkml:trace>
  <inkml:trace contextRef="#ctx0" brushRef="#br0" timeOffset="47784.8314">14379 8834 300 0,'-9'-2'112'16,"12"2"-87"-16,3 0-11 0,-3 0-10 0,3 0 3 16,3-3 7-16,5 1 2 15,4-1 2-15,6 0-9 16,3 1-8-16,3-1-1 0,-1-2-20 16,4-1-9-1,0 1-36-15,-6 0-16 16,-4-6-30-16</inkml:trace>
  <inkml:trace contextRef="#ctx0" brushRef="#br0" timeOffset="48274.4466">14688 8599 208 0,'0'-3'77'0,"0"6"-60"0,3 2 8 0,-3 1 2 16,3 4-1-16,0 9 4 15,-3 2-5-15,3 5-1 16,-3 3-13-16,0 0 2 0,0 3 1 16,-3-5-3-16,3-1-1 15,0-7-6-15,-3-1-1 16,0-2-1-1,3-5-10-15,-3-3-3 16,3 0-10-16,-3-6-4 16,3-2-2-16,0-2 1 0,3-4 4 15,3-4 1-15,0-4 12 16,3 1 5-16,3 0 7 16,0 0 3-16,0 2 6 15,0 3 5-15,0 0 2 16,-1 3 1-16,-2 5-3 15,3 5 2-15,0 6-6 16,-3 2 0-16,0 0-2 16,-3 3 1-16,0 0-4 15,-3 0-3-15,0 0-7 16,0-3-1-16,0-2-28 0,0-3-9 16,0-3-31-16,0 0-10 15,6-5-23 1</inkml:trace>
  <inkml:trace contextRef="#ctx0" brushRef="#br0" timeOffset="48590.2655">14926 8866 256 0,'-3'0'96'0,"6"5"-75"0,0 1-5 0,0 2-9 16,0 2 8-16,0 4 10 15,0-1 0-15,0 0 3 16,0 0-16-16,0 0-2 0,0-2-3 0,0 0-1 15,0-3-1-15,-3-3-6 16,0-3 1-16,0-2-7 16,0 0 0-16,0 0-4 15,-3-5 0-15,0-5 1 16,0-4 4 0,3 1 1-16,0-3 3 15,3 0-1-15,3 1-1 16,0-1 0-16,0 2 0 0,0 1-4 15,3 3-2-15,0 2-17 16,0 0-6-16,0 0-33 16,0 3-13-16,0 2-4 15</inkml:trace>
  <inkml:trace contextRef="#ctx0" brushRef="#br0" timeOffset="48906.0241">15093 8866 208 0,'3'11'79'0,"0"-3"-61"0,3 0 6 0,0-3-2 15,0 0-1-15,0-2 2 16,3 0-6-16,0-1 0 16,3-2-10-16,-1 0 0 0,-2-2 0 15,0-1-1-15,0-2-1 16,-3-3-3-16,0 0-2 16,-6-3-8-16,-3 1-3 15,-3-4-3-15,0 4 1 16,-3-1 5-16,-3 6 2 15,1 2 1-15,-1 6 4 16,0 2-2-16,0 6-1 0,0 2 5 16,3 0 1-16,3 3 6 15,0 0 3-15,6 0-9 16,3 2 0-16,3-2-15 16,3 0-7-16,6-5-29 15,3-3-13-15,8-3-30 16</inkml:trace>
  <inkml:trace contextRef="#ctx0" brushRef="#br0" timeOffset="49279.2429">15364 8869 264 0,'-15'-11'99'0,"9"9"-77"0,-6-1 9 0,9 3-2 16,-3 3-9-16,-3-1-1 15,-3 6-9-15,0 0-4 16,1 3-3-1,-1 2-5-15,6 3 1 0,0 0 1 0,6 0 2 16,0-3-1-16,3 0 2 16,3-5-7-16,0-3 1 15,3-2-10-15,0-6-2 16,2-5-12-16,1 0-5 16,-3-2 12-16,-3-3 7 15,0-1 14-15,0-2 9 16,-3 1 5-16,-3 4 3 15,0 3 5-15,0 3 3 16,-3 2-7-16,3 6-1 0,0 2-11 16,3 3-4-16,0 3-5 15,3-1-1-15,3 1-12 16,3-1-5 0,0-2-20-16,3-2-10 15,0-4-13-15,-1-2-6 0,4-2-20 16</inkml:trace>
  <inkml:trace contextRef="#ctx0" brushRef="#br0" timeOffset="49672.8526">15528 8866 224 0,'-3'-13'85'0,"0"10"-66"0,-6-5 12 15,6 8 3-15,-3 0-16 16,0 0-2-16,-3 3-12 16,0 5-5-16,-3 3 0 0,3 2 0 0,0 3 3 15,0 0-1-15,3-1-1 16,3 1-2-16,3-2 1 15,6-4-1-15,0-2-2 16,3-3-2-16,3-5-1 16,3-5-1-16,0-6 0 15,0-2 0-15,0-5 2 16,-3-6 4-16,-4-3 3 16,-2-2 4-16,0-2 2 15,-6-4 3-15,0-2 1 16,-6 0 3-16,0 3 4 15,1 5-1-15,-1 2 1 16,3 9-11-16,0 4-5 16,0 6-6-16,3 14-2 15,0 10 3-15,3 10 1 0,3 8 2 16,2 6 2-16,1 2 3 16,3-2 2-16,0-3-3 15,0-2-3-15,3-4-25 16,0-4-11-16,0-3-92 15</inkml:trace>
  <inkml:trace contextRef="#ctx0" brushRef="#br0" timeOffset="50525.9179">14635 8885 104 0,'-6'-3'38'0,"9"0"-29"0,-3 3 1 0,0 0 2 16,0 0-8-16,0 0 0 15,3-2 0-15,0-1 0 16,0 0-2-16,0 1 1 16,0-1 7-16,0-2 3 15,-3 2 0-15,2 1 0 16,-2-1 4-16,0-2 3 15,3 5-10-15,-3-6-3 0,3 4-3 16,0 2-5-16,-3 0 1 16,3 0-2-16,-3 0-2 0,0 0 0 15,0 0 0-15,0 0 3 16,0 0 2-16,3 2 11 16,0-2 7-16,-3 0 1 15,0 0 3-15,0 0-7 16,0 6-1-16,0 2-5 15,0 2 1-15,-3 3-6 16,3 1-3-16,0 2 3 16,-3-3 4-16,3 0-5 15,0 0 0-15,0-2-4 16,0-3-3-16,0 0-12 16,0-3-5-16,0 0-22 15,0-5-11-15,0 0-45 16</inkml:trace>
  <inkml:trace contextRef="#ctx0" brushRef="#br0" timeOffset="50968.6555">14831 8866 156 0,'3'0'57'0,"-3"-2"-44"0,0 2 7 16,0 0 1-16,0 0-5 15,0 0 3-15,0 0 1 16,3 2 2-16,0 3-12 16,0 3 5-16,-3 0 3 0,0 3 5 15,0 0 3-15,0-1-9 0,0 3-5 16,0-2-7-1,0 0-4-15,0-1-11 0,3-2-6 16,-3-3-61 0,12-5-74-1</inkml:trace>
  <inkml:trace contextRef="#ctx0" brushRef="#br0" timeOffset="52659.3211">15828 8914 204 0,'0'0'77'0,"3"2"-60"0,-3 9 21 0,0-3 9 15,-3 8-7-15,-3 2-1 16,-3 6-18-16,-3 0-5 16,1 0-10-16,-7 0-19 0,0 2-9 0,-3-2-73 15,-6-6-72 1,-3-4 47-16</inkml:trace>
  <inkml:trace contextRef="#ctx0" brushRef="#br0" timeOffset="55991.9708">16194 8787 160 0,'-3'0'63'0,"0"-3"-49"0,3 3 11 16,0 0 5-16,0 0-14 16,0 0-1-16,0 0-7 0,0 0 0 15,0 0-5-15,0 0 0 0,0 0 3 16,0 8 8-16,0 3 5 16,0 5-5-16,0 2-1 15,0 3 2-15,0 3 0 16,3-3-6-16,0 0-3 15,3-2-3-15,-3-3 0 16,3-3-2-16,0-2 2 0,0-3 0 16,-3-3 1-16,-3-5-5 15,3-3 1-15,0-2-2 16,0 0-2-16,0-3 3 16,0 0 0-16,0 2-2 15,0 1 0 1,-3 0-1-16,0 2 3 15,0 3-5-15,3 3 2 0,0 2 2 16,3 0 3-16,0 3 2 16,0 0 1-16,3-2 0 15,0-4 0-15,3-2-2 16,-1-2 1-16,1-4 0 16,0-2 1-16,0-2 0 15,-3-1 2-15,-3 1 1 0,0-1 3 16,-6 0-3-16,0-2-2 15,-3 3-5-15,0-1 0 16,0 0-13-16,0 1-7 16,-3 2-22-16,3 3-9 15,0-1-39 1,3 4-46-16,0-1 46 16</inkml:trace>
  <inkml:trace contextRef="#ctx0" brushRef="#br0" timeOffset="56237.2289">16504 8819 244 0,'-6'13'90'0,"9"-5"-70"0,-3 5-3 16,3-2-5-16,-3 2 2 15,0 3 3-15,0 0-6 16,3-1-4-16,-3 1-4 16,3 0-14-16,-3-3-2 0,0-2-47 15,0-3-20-15,0-3-17 16</inkml:trace>
  <inkml:trace contextRef="#ctx0" brushRef="#br0" timeOffset="56394.7884">16453 8705 200 0,'-6'-8'77'0,"15"5"-60"0,-3-7-27 0,0 7-16 16,3-2-41-16,3-3-15 15,0 0 30-15,6-3 17 16</inkml:trace>
  <inkml:trace contextRef="#ctx0" brushRef="#br0" timeOffset="56562.4464">16629 8594 200 0,'0'8'74'0,"3"0"-58"0,-3 10 5 0,3-2-1 0,0 2-6 16,0 9 0-16,0 7-6 16,0 3-3-16,0 3-2 15,-3-3-3-15,0 3 1 16,0-3-8-16,0-3-3 15,-3-5-41-15,0-2-16 16,3-9-17-16</inkml:trace>
  <inkml:trace contextRef="#ctx0" brushRef="#br0" timeOffset="56778.3469">16534 8827 276 0,'-3'-3'104'0,"9"0"-81"0,0 1-2 0,0 2-7 16,2-3-6-16,4 0 0 15,0 1-7-15,3-1 0 16,0 0-1-16,3 1-16 0,0-1-4 16,0-2-30-16,-3-1-10 15,2-1-42 1</inkml:trace>
  <inkml:trace contextRef="#ctx0" brushRef="#br0" timeOffset="57160.7603">16757 8665 184 0,'-6'19'71'0,"9"-3"-55"0,0 15 15 0,-3-15 5 0,0 5 0 15,0 3 0-15,0 0-13 16,3 0-6-16,-3 0-10 16,0-3-5-16,0-3 1 0,0-2-4 15,0-3-2-15,0-2-9 16,0-3-3-16,0-3-3 16,0-2 1-16,0-6 4 15,0-2 4-15,3-6-6 16,0-2-3-16,6-5 5 15,0-1 3-15,0 3 3 16,3 6 5-16,-1 2 12 16,1 5 8-16,3 6 6 15,0 5 5-15,0 2-4 0,0 6-1 16,-3 0-7-16,-3 0-2 16,0 0-12-16,0 0-1 15,0-3-29-15,-1-5-9 16,1-3-88-1</inkml:trace>
  <inkml:trace contextRef="#ctx0" brushRef="#br0" timeOffset="57972.9013">17504 8797 240 0,'-21'-8'90'0,"15"11"-70"15,-6-3 8-15,6 0-2 0,-3 3-12 16,-2-1-3-16,-1 6-9 16,0 3-1-16,0 2-1 15,3 6-3-15,0-1 2 0,3 3 1 16,3-2 2 0,3-1-1-16,6 1 2 0,3-3-4 15,0-6-2-15,3-2-7 16,3-2-4-16,3-6-1 15,-1-8 1-15,1-3-3 16,-3-2-2-16,-3 0 4 16,-3-3 1-16,-3-3 11 0,-3 3 4 15,-3 0 2 1,0 6 3-16,0-1 8 0,0 6 5 16,0 5-7-16,0 3-4 15,0 5-3-15,0 5-1 16,6 3 2-16,-3 0 3 15,3-1-4-15,0 1-3 16,3 0-4-16,0-3-1 16,0 1-31-16,2-6-13 15,1-6-53 1</inkml:trace>
  <inkml:trace contextRef="#ctx0" brushRef="#br0" timeOffset="58228.9122">17698 8649 212 0,'-3'11'79'0,"6"5"-61"0,-3 8 4 15,2-11-4-15,-2 8 0 16,0 8 1-16,0 3-4 15,3 0-1-15,0-1-8 0,0 4-13 16,0-4-3-16,0-4-13 16,3-6-3-16,-3-5-134 15,3-11 52 1</inkml:trace>
  <inkml:trace contextRef="#ctx0" brushRef="#br0" timeOffset="58472.3667">17831 8596 240 0,'-3'0'90'0,"6"6"-70"0,-3 2 2 0,0-1-6 0,3 7 8 16,0 10 10-16,0 2-9 15,0 3-3-15,0 8-12 16,0 0-4-16,3 0-2 0,-3-2-5 15,3-4-1-15,0-2-10 16,-3-5-3-16,0-5-30 16,0-3-12-16,-3-6-64 15</inkml:trace>
  <inkml:trace contextRef="#ctx0" brushRef="#br0" timeOffset="58712.9483">17552 8795 268 0,'3'0'101'0,"3"0"-78"0,8-3 9 0,-5 3-3 15,6 0-6-15,9-3 0 16,6 1-12-16,3-1-7 15,5-2-2-15,1 2-29 0,0 1-9 16,-4-4-50-16,-2 1-20 16,-3 0 6-1</inkml:trace>
  <inkml:trace contextRef="#ctx0" brushRef="#br0" timeOffset="59094.6015">17977 8789 228 0,'-3'8'85'0,"6"-2"-66"0,0 12 5 16,0-7 1-16,0 5 8 15,0 0 9-15,0 2-13 16,-3 1-7-16,3-1-13 15,0-2-4-15,-3-3-1 0,0-2-2 16,0-3-2-16,0 0 1 16,0-3 1-16,0-5-8 0,0 0-3 15,0-5-6 1,0-3 3-16,0-3 4 16,6 1 5-16,3-1 2 15,-3-2-2-15,0 2 2 16,3 1-1-1,-3 2 0-15,3 0-3 16,0 2 1-16,0 4-31 0,0-4-12 16,-1 4-69-1</inkml:trace>
  <inkml:trace contextRef="#ctx0" brushRef="#br0" timeOffset="59262.5963">18165 8864 260 0,'-6'7'96'16,"6"1"-75"-16,3 6-1 0,-3-6-4 0,0 2-6 16,0 1 2-16,3 2-4 15,-3 3 0-15,3-3-5 16,-3 0-11-16,3-2-4 0,-3-3-52 16,0-3-22-16,0-5-16 15</inkml:trace>
  <inkml:trace contextRef="#ctx0" brushRef="#br0" timeOffset="59387.0391">18138 8721 260 0,'-6'-8'96'0,"6"10"-75"0,0-4-23 0,0 2-14 15,0 0-25-15,0 0-4 16</inkml:trace>
  <inkml:trace contextRef="#ctx0" brushRef="#br0" timeOffset="59803.8599">18233 8710 232 0,'0'19'88'0,"6"-6"-69"0,3 13 2 0,-3-10-3 16,0 3 3-16,0 2 7 15,0-3-9-15,0 1-1 16,0-3-10-16,0 0-5 0,-3-3-2 16,0-3-1-16,0-2 0 15,-3-2-14-15,0-6-5 0,0 0-6 16,0 0-2-16,3-3 4 16,0-2 3-16,0-8 1 15,3-1-1-15,3 1 7 16,3 0 3-16,2 2 6 15,4 6 4-15,0 2 10 16,0 9 3-16,-3 2 16 0,-3 2 8 16,-3 3 3-1,-3 1 3-15,-3 1-11 16,-6-1-2-16,-3-1-11 0,-3 0-1 16,-3-2-18-16,0-3-4 15,-3-6-21 1,0 1-7-16,0-6-21 15,0 1-6-15,1-4-62 16</inkml:trace>
  <inkml:trace contextRef="#ctx0" brushRef="#br0" timeOffset="60178.1306">18465 8866 244 0,'-3'16'90'0,"6"-3"-70"0,0 6 6 16,0-11-3-16,0 2-4 16,3 1 3-16,0 0-10 15,3-4-2-15,0-1-6 16,0-4-5-16,0-2-2 0,3-5-7 16,-3-3-2-1,0-2-2-15,0-1-1 16,-3-2 3-16,0 0 5 15,-3-3 6-15,0 2 3 0,-3 4 8 16,0 2 6-16,0 3 3 16,0 2 1-16,0 6-11 15,3 5-5-15,3 2 3 16,-1 3 3-16,4 1-8 0,0-1 0 16,3 0-2-16,0 0 0 15,0 1-11-15,0-7-5 16,0-1-32-16,0-6-11 15,3-6-56 1</inkml:trace>
  <inkml:trace contextRef="#ctx0" brushRef="#br0" timeOffset="60405.6487">18763 8557 228 0,'0'2'88'0,"6"9"-69"0,-3 10 11 0,0-5 1 16,-3 5 1-16,3 8 5 0,0 6-11 15,-3 2-6-15,3 0-11 16,0-3-6-16,0-2 0 0,0-3-7 16,3-3 1-16,-6-4-37 15,3-7-13-15,-3 1-79 16</inkml:trace>
  <inkml:trace contextRef="#ctx0" brushRef="#br0" timeOffset="60618.5814">18644 8779 288 0,'3'-5'107'0,"9"2"-83"0,3-5 2 16,-6 5-4-16,3 1-10 16,6-1-2-16,2 0-10 0,7 1-5 15,-3-1 3-15,3 0-44 0,-3 3-16 16,-4 0-57 0</inkml:trace>
  <inkml:trace contextRef="#ctx0" brushRef="#br0" timeOffset="60974.1033">18906 8840 220 0,'0'8'85'0,"6"-6"-66"0,0 9-10 15,0-11-9-15,0 0 5 16,3 0 7-16,0 0-2 16,3-3 2-16,-1 1-7 15,1-4-3-15,0 1 1 16,-3 0 0-16,0-3 3 15,-3 0-1-15,0 0 2 0,-6 0-11 16,0 0-4-16,-3 0-5 16,-3 3 0-16,-3 0 7 15,0 2 5-15,-3 3 2 16,0 5-1-16,-2 6 3 16,2 2 2-16,0 3 11 0,3 0 5 15,0 0 2-15,6-1 1 16,6-1-7-16,0-1 0 15,3 0-10-15,6 0-4 16,3-2-11-16,2-3-5 16,1-3-22-16,3 1-10 15,0-6-75 1</inkml:trace>
  <inkml:trace contextRef="#ctx0" brushRef="#br0" timeOffset="61379.1137">19263 8742 228 0,'3'-3'88'0,"-6"6"-69"0,0-1 15 15,3 1 3-15,-6 2-6 16,0 1 2-16,-3-1-6 16,0 3-2-16,-2 0-13 15,-1 0-5-15,3 0-1 0,0 0-3 16,3 0 0-16,3 2-6 16,3 1 0-16,3-1-4 15,6 4 2-15,6-1 1 0,0 0-1 16,-1 0 1-1,-2 1 3-15,0-1 0 16,-3 0 1-16,-9-2 8 0,-3-1 5 16,-6 1-9-16,-6-3-4 15,-3 0-25-15,-2-3-8 16,-1 0-57-16,0 0-24 16,3-2 7-1</inkml:trace>
  <inkml:trace contextRef="#ctx0" brushRef="#br0" timeOffset="76138.9006">19796 8535 160 0,'-3'-5'63'0,"3"3"-49"0,3-1 18 0,-3 3 5 16,0 0 1-16,0 0 2 0,0 0-14 15,6 8-5-15,-3 2-12 16,0 6 0-16,3 5 4 15,-3 3-5-15,0 0-2 16,0 3-3-16,0-4-3 16,0 1 1-16,0-8 1 15,0-3-10-15,0-2-2 0,-3-3-24 16,0-3-8-16,0-5-20 16,3-3-9-16,0-5-16 15</inkml:trace>
  <inkml:trace contextRef="#ctx0" brushRef="#br0" timeOffset="76337.2454">19891 8541 240 0,'-3'0'90'0,"0"2"-70"0,3 1 2 0,0 2-6 16,-3 3 0-16,0 3 2 15,-3 2-3-15,-3 0-1 16,-2 3-8-16,2 0-4 0,-3 3-1 15,-3-6-23-15,-3 0-8 16,3-2-29 0,-3-1-13-16,-3-2-23 15</inkml:trace>
  <inkml:trace contextRef="#ctx0" brushRef="#br0" timeOffset="76542.8373">19641 8610 256 0,'-9'0'96'0,"9"2"-75"0,3 1 3 16,0-1-4-16,3 4-2 15,6 2 3-15,6 2-9 16,6 1-4-16,3-1-5 16,-1 1-3-16,1-3 1 0,3 0-15 15,-3 0-3-15,-1-3-26 16,-2 0-13-16,-3-2-54 15</inkml:trace>
  <inkml:trace contextRef="#ctx0" brushRef="#br0" timeOffset="77266.5737">20097 8816 172 0,'-3'-5'66'0,"0"-1"-52"0,-3 1 12 15,3 5 4-15,-3 0-5 16,0 0 0-16,-3 0-11 16,-3 5-6-16,-3 1-5 0,0 4 0 15,0 3 0-15,0 3-1 16,4 0-2-16,2 3 5 0,0-1 1 16,6 1 0-16,3-1 1 15,3-2-4-15,3-3 0 16,3-2-1-16,2-6 1 15,4-5-9-15,0-2-1 16,0-6-7 0,0-3-4-16,-3-2 7 0,0 0 6 15,-3-1 6-15,-3-1 2 16,-3-1 7-16,0 2 4 16,-3 1 1-16,0 3 4 15,0 2-7-15,0 5 1 16,0 3-10-16,0 5-2 15,0 1-1-15,3 4 2 0,0 1-3 16,3 2 0-16,3 0 1 16,-1 0 0-16,4 1-11 15,0-1-3-15,-3-2-20 16,6-6-49 0,0-5 2-16,0-3-5 15</inkml:trace>
  <inkml:trace contextRef="#ctx0" brushRef="#br0" timeOffset="77491.433">20240 8583 196 0,'0'-10'74'0,"2"10"-58"0,-4 2 5 0,4 3-3 15,1 3 0-15,3 8 1 16,0 5-8-16,0 11-2 15,0 3-5-15,-3 2 2 0,0 2 0 16,0-2-5-16,0-2 0 16,0-4-1-16,0-4 0 15,0-6-33-15,0-5-13 16,0-5-54 0</inkml:trace>
  <inkml:trace contextRef="#ctx0" brushRef="#br0" timeOffset="77748.0597">20379 8543 240 0,'-3'0'90'0,"6"6"-70"0,-3 2 2 16,0 0-6-16,3 7 6 15,0 9 8-15,0 11-6 16,0-1-2-16,0 6-13 15,0-3-3-15,0-3-2 0,3-2 0 16,0-3 0-16,0-5-13 16,0-3-4-16,0-5-29 15,-3-3-11-15,-3-5-67 16,-3-3-32-16,0-2 77 16</inkml:trace>
  <inkml:trace contextRef="#ctx0" brushRef="#br0" timeOffset="77955.2492">20150 8742 280 0,'-6'0'107'0,"3"2"-83"0,3-2-5 0,3 0-8 16,6 0 2-16,3 0 6 15,6 0-6-15,6-2-2 16,3 2-6-16,2 0-10 0,4 0-2 15,0 0-28-15,0 0-12 0,-1-3-59 16,-5-2-44 0,-6-3 60-16</inkml:trace>
  <inkml:trace contextRef="#ctx0" brushRef="#br0" timeOffset="78285.3791">20546 8737 228 0,'-3'5'88'0,"3"5"-69"0,3 9 6 16,-3-8-2-16,3 2 4 15,-3 0 6-15,3 3-13 16,0 0-6-16,0-3-9 16,0-2-4-16,-3-4 2 0,0-1 0 15,0-1 1-15,0-5 2 0,0-3 3 16,0-2-4-16,0-3-1 15,3-2-7-15,0-4 0 16,0-1 1-16,0 1 1 16,3 1 1-16,0 2 0 15,3 1 0-15,3 2 0 16,3 0 0-16,2 3 0 16,1-1-22-16,0 4-10 15,-3-1-59 1,0 0-68-16,0 3 42 15</inkml:trace>
  <inkml:trace contextRef="#ctx0" brushRef="#br0" timeOffset="88856.9586">20972 8930 160 0,'6'0'63'0,"-3"2"-49"0,0 4 25 0,0-1 7 16,0 0-12-16,-3 3-5 16,0 0-3-16,0 0 0 15,-3-3-14-15,0 1 6 0,-3-1 5 16,0-2-8-16,0-3-3 16,0 0-7-16,0-3-2 15,0-2-1-15,3-1 1 0,0 1-7 16,3 0 1-1,3-1-1-15,3 4-1 0,0-1 1 16,0 3 0-16,0 0 3 16,-3 3 0-16,-3-3 3 15,0 5 3-15,-3-2 0 16,-3-1 0-16,0 1-3 16,0-3-2-16,0 0 3 15,0-3 0-15,3-2-8 16,3 0-2-16,0 0-1 15,6 2 0-15,0 0 2 16,0 3 2-16,0 0-1 16,-3 0 1-16,-3 0-26 15,0 0-12-15,0-2-83 16</inkml:trace>
  <inkml:trace contextRef="#ctx0" brushRef="#br0" timeOffset="105656.4473">3148 9644 124 0,'3'-3'46'0,"-3"9"-35"0,3-4 16 0,-3-2 5 16,3 0-9-16,0-2-3 0,0 2 4 16,-3 0 4-16,0 0-15 15,0 0 8-15,3 5 3 16,0 6 1-16,-3 4 2 0,0 9-6 15,0 5-1-15,-3 6-7 16,0 4-3-16,0 1-5 16,0 0-2-16,3-6-3 15,0-5-1-15,0-5-8 16,0-5-2 0,-3-6-29-16,3-3-14 0,-3-7-23 15,0-11-7-15,0-5-4 16</inkml:trace>
  <inkml:trace contextRef="#ctx0" brushRef="#br0" timeOffset="105853.1313">2999 9626 256 0,'-3'-6'96'0,"9"4"-75"0,3-1 3 0,-3 3-4 16,3 0-5-16,6 0 4 15,3 0-13-15,9 3-4 16,-1-1-1-16,4 1-1 0,3 0 2 16,-6-1-39-16,2 1-16 15,1-3-65 1</inkml:trace>
  <inkml:trace contextRef="#ctx0" brushRef="#br0" timeOffset="106269.1149">3410 9578 240 0,'-6'3'90'0,"6"5"-70"0,3 10-9 16,0-5-9-16,0 8 9 16,-3 9 9-16,0 1 8 15,-3 4 6-15,3 2-19 16,-3 0-4-16,3 0 0 0,0-3-7 15,0-7-2-15,-3-6-1 16,3-3 1-16,0-2-1 16,0-8 2-16,0-3-4 15,0-7-2-15,3-6-7 16,0-5-4-16,3-3 1 16,0-3 0-16,3-2 8 15,0 5 2-15,0 0 3 16,3 6 0-16,0 4 0 15,-1 4 0-15,1 4 4 0,0 6 2 16,-3 6 0-16,-3 1 1 16,0 1-2-16,-3 3 0 15,0-1-17-15,0-2-4 16,-3-2-25-16,0-7-9 16,0-1-53-1,0-6-33-15,6-6 65 16</inkml:trace>
  <inkml:trace contextRef="#ctx0" brushRef="#br0" timeOffset="106583.5664">3633 9856 220 0,'6'2'82'0,"6"4"-64"0,0 2-2 16,-3-6-5-16,3 4 1 16,0-1 4-16,3-3 1 15,0-2-1-15,-1-2-8 16,1-1-5-16,0-2 0 0,-3-3-2 15,-3 0-1-15,-3 0-2 16,-3 0 1-16,-6-2 1 16,-6-1 0-16,-3 0-3 15,-3 3 0-15,-3 3-1 16,-2 3 0-16,-1 4 7 0,0 6 3 16,3 5-1-16,0 6 0 15,6 2 1-15,3 3 1 16,6 0-3-16,6 2-1 15,6-2-1-15,9-3-2 16,3-5-17-16,12-5-9 16,8-11-92-1</inkml:trace>
  <inkml:trace contextRef="#ctx0" brushRef="#br0" timeOffset="107290.0224">4282 9784 192 0,'-6'3'71'0,"3"0"-55"0,6 10 0 0,0-8-5 16,-3 6 1-16,0 5 3 15,3-1 9-15,-3 4 7 16,0-3-16-16,0 0-4 0,0-3 0 0,0 0-5 15,0-5-1-15,-3-3-2 16,3 1 0 0,0-6 0-16,0 0 3 15,0-6-3-15,0-2-2 16,0-2 0-16,3-3 1 16,0-3-3-16,3 0 0 15,3 0-1-15,0 3-2 0,0 0 3 16,3 2 0-16,0 3-2 15,0 3 0-15,2 2 6 16,1 6 5-16,0 5 0 16,-3 5 3-16,-3 3-2 15,0 2 0-15,-3 1-5 16,-3-1-3-16,0 1 0 0,0-6 1 16,0-2-21-16,-3-3-9 15,3-3-39-15,0-5-15 16,3-8-23-1</inkml:trace>
  <inkml:trace contextRef="#ctx0" brushRef="#br0" timeOffset="107697.5427">4556 9803 252 0,'-3'8'96'0,"6"-3"-75"0,3 6-5 0,-3-6-9 16,3 3-1-16,0 0 6 0,3 0 3 15,0 0 3 1,0-3-10-16,0 0-2 0,2-2-2 16,1-3-5-16,6-3 1 0,-6-2-2 15,0 0 0-15,-3-3-5 16,-6 0 0-16,-3 0-2 16,-3-3 3-16,-3 3-3 15,-3-2 1-15,-3 2 2 16,0 3 1-16,-6-1 3 15,4 6 3-15,-1 3 0 16,0 2-1-16,0 6 5 16,3 2 1-16,3 3 6 15,3 5 3-15,0 3-2 16,6 0 0-16,3-3-7 16,6 0-2-16,0-2-2 0,6-6 1 15,3-3-9 1,0-4-3-16,2-6-26 15,4-6-12-15,-3-2-42 16,3-5-47-16,0-3 46 16</inkml:trace>
  <inkml:trace contextRef="#ctx0" brushRef="#br0" timeOffset="108084.6794">4764 9866 232 0,'-6'11'88'0,"6"-1"-69"0,3 6 2 0,0-8-3 15,0 3 1-15,0 2 5 0,3 0-10 16,0-2-3-16,0 0-7 16,3-4-1-16,0-1 3 0,0-6-5 15,0 0-3 1,0-6-4-16,0 1-1 0,0-3 1 16,-3 0 2-1,0 0-1-15,-3 3 4 16,0 2 0-16,0 6 1 15,2 5 2-15,1 0-1 16,0 3-1-16,3-1 3 16,3-2 0-16,3-5 5 15,3-3 3-15,0-6 0 16,0-4 1-16,3-6 0 16,-4-3 0-16,-5 1 0 15,-3-1 2-15,-6 3-3 0,-6 1-1 16,-3-1-6-16,-3 3-3 15,0-1-22-15,-3 4-9 16,4 2-60-16,-1 2-24 16,3 4 2-1</inkml:trace>
  <inkml:trace contextRef="#ctx0" brushRef="#br0" timeOffset="108867.0961">5544 9464 200 0,'-3'8'74'0,"6"8"-58"0,0 16 12 15,0-11 2-15,-3 8-5 16,0 8 0-16,0 3-2 0,0-1 0 15,0-2-13-15,0-2-6 16,0-1-2-16,0-5-2 16,0-2 0-16,0-6-29 0,0-5-10 15,0-6-36 1,0-2-13-16,0-10 3 16</inkml:trace>
  <inkml:trace contextRef="#ctx0" brushRef="#br0" timeOffset="109068.9284">5428 9716 272 0,'-3'-6'104'0,"6"4"-81"0,9-9-8 0,-6 11-11 0,6 0 6 16,3-3 5-16,6 1-5 16,8 2-1-16,1 0-5 15,3 0-5-15,-3 0 0 0,-4 0-19 16,1 2-7-16,-3-2-41 15,0-2-19-15,-3-6-7 16</inkml:trace>
  <inkml:trace contextRef="#ctx0" brushRef="#br0" timeOffset="109480.978">5744 9517 228 0,'-9'8'88'0,"9"5"-69"0,0 16 4 0,3-13-4 16,-3 8 5-16,0 8 7 15,-3 2-5-15,0 3-3 16,0 0-13-16,3-2-6 0,0-4-3 16,0-1-1-16,0-7 2 15,0-4-8-15,0-6-1 16,0-2-12-16,0-6-3 15,3-8 1-15,0-5 0 16,3-5 3-16,0-5 3 16,0-1 4-16,3-5 5 15,-1 3 1-15,1 0 3 16,3 2 7-16,0 6 5 0,0 5 6 16,3 6 2-1,0 4 6-15,-3 4 2 16,0 1-9-16,-3 4-3 0,-3 2-6 15,-1 3-3-15,-2 3-2 16,-3-6-3-16,0-2-21 16,0-1-11-16,-3 1-35 15,1-3-12-15,2-8-23 16</inkml:trace>
  <inkml:trace contextRef="#ctx0" brushRef="#br0" timeOffset="109783.2663">5985 9771 240 0,'-3'11'90'0,"3"-1"-70"0,6 6-3 0,-3-5-7 15,-3 2 7-15,0 0 6 16,-3 0 4-16,0 1 1 16,0-4-15-16,0 1-8 0,3-3-1 15,-3-3-8-15,3-5 1 16,0 0-1-16,0-5 2 15,3-6-1-15,0-2 1 16,3-3 0-16,0-2-2 16,0-1 3-16,0 3 0 15,3 0-2-15,-4 6 2 0,4-1 1 16,0 3 0 0,0 5-11-16,3 3-3 0,0-2-26 15,0 4-12-15,-3 1-56 16</inkml:trace>
  <inkml:trace contextRef="#ctx0" brushRef="#br0" timeOffset="110118.389">6184 9792 208 0,'3'3'79'0,"0"2"-61"0,3-2 4 16,0-1-2-16,0 1-6 15,0-3 2-15,6 0 0 16,-3-3-1-16,0 1-7 15,0-1-1-15,0-2 0 0,-1 0-1 16,-2-1-1-16,0-2-6 0,-3 3-1 16,-6-6-4-1,-3 1-3-15,-2 2-2 16,-4 3 3-16,-3 2 5 16,0 8 0-16,-3 1 1 15,6 2 0-15,0 5-2 16,0 3 3-16,3 0 2 15,3 2 0-15,6 1 2 16,3-1-2-16,3-2-1 16,6-3-10-16,3-5-4 15,6-5-24-15,6-6-8 16,0-2-44 0</inkml:trace>
  <inkml:trace contextRef="#ctx0" brushRef="#br0" timeOffset="110504.69">6446 9723 256 0,'-21'-5'96'0,"9"5"-75"0,-3 5 8 16,7-2-3-16,-1 2-12 15,-3 3-1-15,-3 3-3 16,3 5 1-16,0 2-6 16,3 3-1-16,3 3 2 0,6-3-3 15,3 1-2-15,6-4 0 16,3-5 1-16,0-5-3 15,3-5 0-15,3-6-10 16,-4-5-5-16,1-2-8 0,0-3-2 16,-3-1 14-16,-3-2 6 15,-3 1 9 1,-3-1 6-16,-3 2 1 16,0 4 2-16,0 2 0 15,0 5 2-15,0 1-3 16,0 4-1-16,0 6-4 0,0-2-1 15,0-1-6-15,6 5 1 16,0 1-2-16,6 2-2 16,9 0-22-16,0-2-7 15,2-6-11-15,1-5-2 16,3-2-19-16,-3-6-46 16,0-3 20-16</inkml:trace>
  <inkml:trace contextRef="#ctx0" brushRef="#br0" timeOffset="110886.9677">6741 9716 224 0,'-15'-24'85'0,"3"21"-66"0,-3 0 14 16,6 3 2-16,-3 3-16 16,0 8-3-16,-3-1-10 15,-2 9-2-15,-1 2-2 16,6 3-4-16,6 0-1 0,3 2 2 16,6-2 0-16,3-3 1 15,3-3 2-15,3-4-3 16,3-6 0-16,2-8 1 15,1-8 0-15,0-6 0 16,-3-4 0-16,0-3 0 16,-3-6 0-16,-3-2 0 15,-3-5 2-15,-3-3-1 0,-3-6-1 16,-3-2-2-16,0 3-1 16,0 8 6-16,0 2 3 15,0 11 1-15,0 8 1 16,3 13-2-16,3 15 1 15,0 17 0-15,3 11 1 16,0 2 2-16,0 0 4 16,3 2-6-16,0 1-2 15,2-3-6-15,4-6-2 16,3-7-72-16,6-8-32 16,0-11-18-1</inkml:trace>
  <inkml:trace contextRef="#ctx0" brushRef="#br0" timeOffset="111648.7792">7262 9708 180 0,'0'-6'68'0,"0"12"-52"0,0 2 12 15,0-3 3-15,3 3-10 16,0 5-1-16,3 3-1 16,0 2 0-16,0 4-10 15,-1-1 6-15,-2-5 2 0,0-3-7 0,0 0-3 16,0 3-4-16,0-6 0 16,-3-2 0-16,0-2 3 15,0-6-5-15,-3-6-1 16,0-4-5-16,0-3 1 15,0-3 0-15,3-3 2 16,0-2-1-16,6 3 1 16,3 2-3-1,0 5 1-15,-3 0 2 0,6 1 1 16,9-1-17 0,3 6-8-16,0 5-37 0,2-5-17 15,1 5-11 1</inkml:trace>
  <inkml:trace contextRef="#ctx0" brushRef="#br0" timeOffset="112021.3444">7533 9750 260 0,'-15'10'99'0,"12"-2"-77"0,0 8-11 16,3-5-10-16,0 2 7 15,0 3 6-15,3 3 0 16,3-1 2-16,0-2-9 15,3 0-4-15,2-6 0 0,1-4-9 16,3-6-3-16,0-8 0 16,0-3 0-16,0-2 1 15,-3-3 0-15,-3 0 5 16,-3 0 3-16,-3 0 10 16,-3 3 3-16,0 0 2 15,-3 2 4-15,0 6 0 0,0 2 1 16,0 6-11-1,3 5-3-15,0 3-4 0,0 4 1 16,3 1 0-16,3 3 1 16,0 2-5-16,3 0-1 15,-1-5-4-15,4-3-1 16,0-2-29-16,0-3-14 16,0-6-18-16,0-4-8 15,0-3-21 1</inkml:trace>
  <inkml:trace contextRef="#ctx0" brushRef="#br0" timeOffset="112378.8979">7794 9779 236 0,'0'-8'90'0,"3"11"-70"0,-3-3 2 15,3 5-6-15,0 0 4 16,3 3 7-16,-3 3-3 16,0 2-2-16,-3 3-12 15,0 0 0-15,0-3 3 0,-3 0-7 16,3-2-1-16,-3-3-3 15,3-3-2-15,0-2 3 16,0-3 0-16,0-6-4 16,0-2-1-16,6-5-2 15,0-3 3-15,3-2-5 16,3-3 2-16,0 2 0 0,6 3-1 16,0 6 4-16,0-1 2 15,2 8 0-15,-2 6 2 16,0 5 7-16,-3 3 3 15,-3 2 0-15,-3 3 0 16,0 2-5-16,-3 1 0 16,-3-1-12-16,0-2-2 15,0-3-19-15,0-2-9 16,3-3-26 0,0-3-12-16,0-5-48 15</inkml:trace>
  <inkml:trace contextRef="#ctx0" brushRef="#br0" timeOffset="112728.8691">8301 9742 228 0,'2'-13'88'0,"4"7"-69"0,-3 1 15 15,-3 3 1-15,0-1 6 16,-3 0 5-16,-3 3-8 15,-2 0-3-15,-4 6-19 16,-3-1-8-16,0 0-1 0,0 0-4 16,3 3-2-16,3 0-3 15,6 0-1-15,6 3-3 16,3-3-1-16,0-3 1 16,9 8 2-16,3 6-1 15,-3-1 4-15,-3 1 4 16,-3-1 6-16,-6-2 6 15,-9 0 3-15,-6-3-9 0,-9-2-5 16,-3-3-28-16,6-3-11 16,3-2-48-16,-6-3-20 15,4 0-28 1</inkml:trace>
  <inkml:trace contextRef="#ctx0" brushRef="#br0" timeOffset="114123.2304">9420 9618 252 0,'-18'2'93'0,"12"1"-72"0,-9-6 5 0,9 9-1 15,-9 1-3-15,0 1 2 16,-3 3-11-16,4 0-3 15,-1-1-6-15,3-2-5 0,9 5-2 16,9 1 2-16,6-1-2 16,5 0 1-16,1 0 0 15,3 0 0-15,3 1 4 16,-6-1 3-16,-3-2 4 16,-3-4 2-16,-6 1 12 15,-9 0 5-15,-3-2-10 16,-6-1-5-16,-3-2-8 15,-3-3-2-15,-9-3-3 16,6-2-1-16,1 2-8 16,2-2-4-16,3-1-18 15,3 1-7-15,12-5-73 16,12-4-23 0</inkml:trace>
  <inkml:trace contextRef="#ctx0" brushRef="#br0" timeOffset="114389.3755">9646 9435 244 0,'-3'-5'93'0,"6"5"-72"0,0 5-6 0,0-2-8 15,-3 5 10-15,3 5 9 16,0 11-5-16,-3 7 1 15,0 12-13-15,-3-1 1 0,0 0 1 16,0-2-4-16,0 0 1 0,0-3-7 16,0-3-3-1,3-5-8-15,-3-5-2 0,0-5-37 16,0-3-16-16,3-6-54 16</inkml:trace>
  <inkml:trace contextRef="#ctx0" brushRef="#br0" timeOffset="114589.0425">9506 9684 320 0,'-3'-3'121'0,"6"8"-95"0,6-7 0 0,0 2-5 15,3-3-9-15,6-2 1 16,5 0-7-16,1-3-4 15,6 2-1 1,-3-2-19-16,3 0-8 0,-4 6-57 16,4-1-23-16,-3 0-10 15</inkml:trace>
  <inkml:trace contextRef="#ctx0" brushRef="#br0" timeOffset="115383.4838">9926 9700 184 0,'0'-8'68'0,"-3"8"-52"0,0-6 12 0,0 6 5 0,-3 0-4 16,0-2 3 0,-6-1-3-16,0 3 0 15,-3 3-16-15,-3 2-3 0,0 6 0 0,1 2-8 16,2 5-3 0,0 1 0-16,6 2 0 15,3 0-2-15,6 0 2 16,6-2 1-16,3-3 2 15,3-3 3-15,3-5 2 0,0-3-3 16,-1-5-3-16,-2-5-3 16,0-3 1-16,0 0 3 15,-3-2 1-15,-3-1-1 16,-3 0 1-16,-3 3-2 16,0-2 2-16,-3-1-2 15,0 3-1-15,0 3 3 16,3 2 2-16,-3 3-4 0,3 0-1 15,0 6 0-15,3 2 0 16,0 0-3-16,3 2 0 16,3 1 2-16,3-1 0 15,0-2-21-15,0 0-8 16,3-3-23-16,-4-2-8 16,1-6-50-1</inkml:trace>
  <inkml:trace contextRef="#ctx0" brushRef="#br0" timeOffset="115732.0543">10018 9731 208 0,'-6'-5'79'0,"6"5"-61"0,0 3 1 0,0-3-1 0,3 5 1 16,0 6 3-16,3-1 2 16,0 1 0-16,-3 2-13 15,3-2 0-15,-3-1 2 0,0 1-5 16,0-3 0-16,-3 0-2 15,0-3-1-15,0-2-1 16,0-3 0-16,0 0-2 16,0-3 1-16,0-2 0 15,0-3 1-15,0-3-2 16,3 1-2-16,0-4-2 16,3 1-1-16,0 0 4 15,3 2 1-15,-1 1-5 16,4 2-2-16,3 0 2 15,0 5 3-15,3 1-8 16,0 2-2-16,-3 0-26 16,0 0-9-16,-3 0-50 15,5-6-50-15,-2 1 51 16</inkml:trace>
  <inkml:trace contextRef="#ctx0" brushRef="#br0" timeOffset="115966.4816">10307 9472 256 0,'-6'-3'96'0,"9"3"-75"0,-3 3 6 0,0 2-4 0,3 3 0 16,0 8 3-16,0 8-5 16,-3 10 0-16,3 1-12 15,-3 2-3-15,0 0-2 16,0-3-2-16,3-2-2 15,0-3 1-15,-3-2-1 16,3-6-25-16,0-5-8 0,0-3-51 16,0-8-24-16,2-2 2 15</inkml:trace>
  <inkml:trace contextRef="#ctx0" brushRef="#br0" timeOffset="116181.8877">10179 9615 324 0,'-6'-5'121'0,"12"5"-95"0,3 0 0 0,0 2-7 15,0-2-6-15,2 0 5 16,7-2-6-16,3-1-2 16,6 0-5-1,3 3-13-15,-1 0-4 0,1 0-32 16,-3 0-13-16,0 3-77 15,-3 0-40-15,-10-1 87 16</inkml:trace>
  <inkml:trace contextRef="#ctx0" brushRef="#br0" timeOffset="116449.0994">10479 9837 280 0,'-3'3'104'0,"6"-3"-81"0,3 0 9 16,-3 3-2 0,3-3-7-16,3 0-2 0,3 0-9 15,0 2-5-15,3-2-4 16,3 3-3-16,0-3 3 0,-1 0-9 15,1 2-3-15,0 1-35 16,-3-3-14-16,3 0-74 16</inkml:trace>
  <inkml:trace contextRef="#ctx0" brushRef="#br0" timeOffset="117275.8098">10777 9726 160 0,'-9'-16'60'0,"6"11"-47"0,3-3 21 0,0 3 6 16,0 2 0-16,0 0 3 16,0 3-15-16,0 0-7 0,3 3-12 15,0 5 0-15,3 3 2 0,0 4 2 16,0 1 3-16,0 0-3 16,-3 0 0-16,0 0-5 15,0-3 0-15,0-2-5 16,0-3 0-16,0 0-1 15,-3-3 1-15,0-2 2 0,0-3 2 16,0-3-10 0,0-2-3-16,-3-3 1 0,3-3 2 15,0-2-3 1,3-6 2-16,3 1 2 0,0 2 1 16,3 3-2-16,2 2 0 15,4 3 2 1,0 0 0-16,0 3 1 15,0 2 2-15,0 1-19 0,6 2-8 16,-3 0-16-16,-4 5-7 16,1 0-10-16,0 1-1 15,-3-4-6 1,0 1-12-16,0-3 28 16,-6 0 64-16,0 0 32 15,-3 0 12-15,-3 0 4 0,0-3-14 16,0 3-8-16,-3-2-10 15,0 2-3-15,0 2-15 16,-3 4-3-16,0 4-3 0,0 3-1 16,3 1-1-16,0 1-1 15,3-1 0-15,3 2-5 16,3-1 1-16,3-1 6 16,0-4 4-16,6-2-3 15,0-5-2 1,0-3 2-16,-1-5 0 0,1-3 1 15,-3 2 0-15,-3-2 4 16,-3-2 3-16,-3-1 0 16,-6 1 1-16,-3-4-8 15,-3 1-5-15,-3 0-9 0,-3 2-1 16,1 3-21 0,-1 3-7-16,0 2-24 0,3 1-10 15,6-1-56 1</inkml:trace>
  <inkml:trace contextRef="#ctx0" brushRef="#br0" timeOffset="117665.4709">11221 9694 260 0,'-6'11'99'0,"6"0"-77"0,0 2-9 0,3-5-9 0,0 2 6 15,-1 3 7-15,1 3 5 16,3 0 2-16,3 0-13 15,3-3-2-15,0 1 1 0,0-4-4 16,3-2-1-16,0-3-2 16,0-5-3-16,0-5 1 15,-3-3-1-15,-1-2 0 16,1-1 0-16,-3-2 0 16,-3-3 0-16,0-3-3 15,-3 1 2-15,-3 2 1 16,0 3 2-16,0 2-6 15,0 6 1-15,0 2-1 16,0 9-1-16,0 4 6 16,3 1 1-16,0 2-3 15,3 0 1-15,0 3 0 0,3 0 0 16,0-3-3 0,0 0 2-16,3-2-21 0,-3-3-10 15,3-3-26 1,-1-5-9-16,1 0-37 15</inkml:trace>
  <inkml:trace contextRef="#ctx0" brushRef="#br0" timeOffset="117903.0489">11566 9472 260 0,'0'-8'96'0,"3"8"-75"0,-3 3-1 0,0-3-7 0,3 8 2 15,0 2 4-15,0 6-5 16,0 8-3-16,0 10-6 16,0-2-4-16,0 5 2 0,0-2 0 15,0-4 3-15,-3 1-5 16,3-5-1-16,0-4-31 16,-3-4-12-1,0-3-55 1,2-3-51-16,1-2 52 0</inkml:trace>
  <inkml:trace contextRef="#ctx0" brushRef="#br0" timeOffset="118131.0717">11462 9649 304 0,'-3'3'115'0,"6"-3"-89"0,3 3-6 0,0-1-8 15,-1-2-2-15,4 0 6 16,3 0-4-16,3 0-2 16,6 0-5-16,3-2-4 0,0-1 0 15,2 0-19-15,-2 1-5 16,0-1-29 0,0 0-11-16,0-2-58 15</inkml:trace>
  <inkml:trace contextRef="#ctx0" brushRef="#br0" timeOffset="118327.7241">11804 9628 288 0,'-6'8'107'0,"6"-8"-83"0,3 5-5 15,-3 1-6-15,3 2 7 16,0 2 7-16,0 3-2 16,0 3-3-16,0 0-12 15,0 0-2-15,0-3-1 0,-3 1-6 16,0-1-2-16,0-3-29 15,0-2-12-15,0 0-72 16,3-2-66 0,-3-6 61-16</inkml:trace>
  <inkml:trace contextRef="#ctx0" brushRef="#br0" timeOffset="118491.9183">11762 9554 316 0,'-3'-8'121'0,"6"8"-95"0,0 0-6 0,-3 0-11 16,0 0-14-16,6 0-1 15,0 3-33-15,0 5-13 0,3-3-69 16,0 0-29 0</inkml:trace>
  <inkml:trace contextRef="#ctx0" brushRef="#br0" timeOffset="118898.8085">11926 9636 252 0,'0'13'93'16,"3"1"-72"-16,3 4-4 0,-3-7-5 0,0 2 4 15,0-2 7-15,0 2-3 16,0 0-2-16,-3-2-10 16,0-1-3-16,0-2 1 0,0-3-3 15,0 1-2 1,0-4 2-16,0 4 0 15,0-6-1-15,0 0 1 0,3-3-2 16,0-2-1-16,0-3 3 16,3-8 0-16,3 0-4 15,0-3-1-15,2 1 1 16,1-1 0-16,0 4 1 16,0 1 0-16,0 4 4 0,0 2 2 15,0 5 0-15,0 3 1 16,0 5-2-16,3 6 0 15,-4 2 1-15,1 3 1 16,0 3 8-16,-3-1 2 16,-3 1-6-16,0-3-4 15,-3-1-4-15,-3-1-3 16,0-4-15-16,3-2-7 16,-3 0-38-16,3-3-14 15,6-2-65 1</inkml:trace>
  <inkml:trace contextRef="#ctx0" brushRef="#br0" timeOffset="119330.3691">12286 9655 296 0,'-3'0'112'0,"6"8"-87"0,3-3-4 15,-3-2-8-15,3 2 10 16,0 0 9-16,3 3-7 15,3 0-5-15,3-3-11 16,0-2 0-16,-1-3 2 0,1 0-4 16,3-3 1-16,-3 1-3 15,0-6 0-15,0 0-6 16,-3-3 1-16,-3 1 0 16,-3-4 2-16,-6 1-8 15,-3-3-3-15,-3 0-6 16,-6 3-2-16,-3 3 5 15,-3 2 3-15,-3 5 0 16,-3 8 3-16,1 6 2 16,-4 5 2-16,3 5-1 0,3 3-1 15,3 2 11-15,6-2 8 16,6 0 3-16,6-3 2 16,9-3-7-16,9 1-3 15,6-3-3-15,9-3 0 16,5-5-6-16,4-5-1 15,0-3-18-15,-1-6-5 16,1-4-42-16,-15 2-18 16,-3 0-58-1</inkml:trace>
  <inkml:trace contextRef="#ctx0" brushRef="#br0" timeOffset="125170.7012">13140 9348 184 0,'0'-13'71'0,"0"10"-55"0,-3-2 17 0,3 2 5 0,-3 3-5 15,-3-3 3-15,-5 3-9 16,-4 6-2-1,-3 2-14-15,-3-1-2 0,-3 7-2 0,-3 7-3 16,1 11-1-16,2 10 1 16,3 8 0-16,3 6 0 15,12-6 2-15,6-2-3 16,9-1 0-16,9-2-6 16,6-5 0-16,9-8-26 15,2-6-8-15,4-7-32 16,6-9-11-1,-7-2-24-15</inkml:trace>
  <inkml:trace contextRef="#ctx0" brushRef="#br0" timeOffset="125664.6684">13450 9596 244 0,'-15'-7'90'0,"6"7"-70"0,-3 2 13 0,6 1 1 16,-6 2-11-16,-5 0-4 15,-1 6-10-15,-3 2-6 16,0 6-2-1,0 2-4-15,3 3 2 0,6 0 1 0,6-3 0 16,6-3-3-16,6 1 2 16,3-3-4-16,3-6 1 15,6-2 0-15,-3-5-1 0,3-6-3 16,0-2 0-16,-3-3-1 16,-4-5 1-16,-2-1 0 15,-3-1 2-15,-3-1 8 16,3 0 4-16,-6 5 1 15,0 1 1-15,0 2 7 16,0 5 2-16,0 3-8 16,3 5-5-16,3 6-3 15,0 2-1-15,3 0 0 16,3 1 0-16,0-1 0 16,3 0 0-16,3 0-22 0,0-2-8 15,-1-3-64 1,7-3-58-1,-6-2 51-15</inkml:trace>
  <inkml:trace contextRef="#ctx0" brushRef="#br0" timeOffset="126047.9836">13602 9689 244 0,'-3'16'90'0,"6"-5"-70"0,0 4 10 0,0-7 2 0,0 0-14 15,0 0 0-15,0 0-10 16,0-3-3-16,0 1-3 16,0-4-2-16,-3 4 3 0,0-4 0 15,0-2 1-15,0 0 4 16,0 0 5-1,0-2-3-15,0-4 0 16,0 1-4-16,0-6 1 0,3-2-6 16,3 3-3-16,2-4 1 15,4 4 0-15,0-1 1 16,3 1 0-16,0 2-7 16,3 0 0-16,0 0-21 15,0 3-9-15,-1-1-30 0,1 6-10 16,3 3-27-1</inkml:trace>
  <inkml:trace contextRef="#ctx0" brushRef="#br0" timeOffset="126551.5122">13995 9697 248 0,'-3'-5'93'0,"3"-3"-72"0,0 2 14 0,0 4 0 15,-3-1 2-15,0 1 4 0,-3-1-11 16,-3 3-6-16,0 0-13 16,-3 3-7-16,0 4-3 15,0 7-1-15,0 2 0 16,3 2-3-16,0 1 0 0,3-1-3 16,6 1 1-16,3-3 1 15,3-3-1-15,3-3-3 16,3-4-2-16,3-6-9 15,0-3 0-15,0-2 3 16,0-3 2-16,-3 0 11 16,-3-3 6-16,-3 1-1 15,0-4-1-15,-3-1 0 16,-3 1-1-16,0 4 0 16,0 2 0-16,2 3-3 15,1 2 0-15,3 8-1 16,3 6 3-16,3 5 0 15,3 2 1-15,0 6 8 16,0 5 5-16,-6 0 7 16,-6 0 4-16,-6 0 1 0,-6-2 0 15,-12-3-10-15,-3-3-2 16,-3-5-7-16,-2-6-4 16,-1-4-12-16,0-6-6 15,3-3-28-15,1-5-11 16,2-3-37-16,9-2-17 15,3 0 3 1</inkml:trace>
  <inkml:trace contextRef="#ctx0" brushRef="#br0" timeOffset="126867.8813">14271 9303 284 0,'0'0'107'0,"9"10"-83"0,6 1-9 16,-6-3-9-16,3 2 5 0,3 6 5 15,3 8 0 1,3 11 1-16,-3 4-9 0,-4 4-1 0,-5-1 0 15,-6 3 1 1,-9-5 2-16,-5-1-5 0,-7-2-1 16,-6-2-29-16,-6-6-12 15,0-3-73 1,1 1-63-16,-1-6 57 16</inkml:trace>
  <inkml:trace contextRef="#ctx0" brushRef="#br1" timeOffset="144059.9106">14462 9073 160 0,'0'0'63'0,"0"0"-49"16,0 0 16-16,0 0 5 0,0 0-8 15,0 0-3-15,0 0-1 16,0 0 0-16,0 0-12 16,0 0-7-16,3 2-2 0,0 1 2 15,3 0 5-15,0-1-3 16,0 1-1-16,0-1 4 16,3 1 2-16,3 2-4 15,0-2 1-15,2 0-1 16,1-1 1-16,3 1-4 15,0 0-1-15,3-3-1 16,3 2 1-16,2-2-2 0,1 3-1 16,0 0 3-1,0-3 0-15,-3 2 1 0,2 1 0 16,1-3 0-16,-3 2 2 16,3 1-3-16,-3-3 0 15,2 3 1-15,1-3 2 16,0 0 1-16,0 0 1 15,0 0 0-15,2 0 2 16,1 0-7-16,-3 0-2 16,0 2-3-16,-1-2 0 15,1 0 2-15,0 0 2 16,0 0-1-16,-3 0 2 16,-1 0-2-16,1 0-1 0,0 0 1 15,-6 0-1 1,-3 0 0-16,9 0 0 15,-7 0 0-15,7 0 0 16,-3 0 0-16,3 0 0 0,-6 0 0 16,3 0 0-16,-4 0 0 15,1 0 2-15,-3 0-3 16,-3 0 0-16,-3 0 1 16,0 0 0-16,0 0-7 15,-3 0 0-15,0 0-19 16,-3 0-8-16,0 0-42 15,-3 0-16-15,0 0-27 16</inkml:trace>
  <inkml:trace contextRef="#ctx0" brushRef="#br1" timeOffset="145410.8151">19909 9070 192 0,'-3'-3'74'0,"3"3"-58"0,0 0 9 15,0 0 2-15,0 0-3 16,0 0 1-16,0 0-6 16,0 0 1-16,0 0-11 15,0 0 1-15,3 3 1 0,-3-3-4 16,6 3 1-16,-3-1-5 16,6 1 0-16,-3 0 1 15,6-1 2-15,0 1-3 16,6-1 0-16,-4 1-1 15,13-3-2-15,-6 0 1 16,15 0 1-16,-6 0-1 16,8-3-1-16,-5 1-2 15,9-1 1-15,-7 1 1 16,10-1 0-16,-9 0 0 0,8 1 2 16,-11-1 1-16,3 0 3 15,-6 3 3-15,2 0 2 16,-5 0-1-16,-3 0 1 15,-6 0-4-15,-3 0 1 16,0 0-5-16,0 0-2 16,-4 0 0-16,-2 0 1 15,-3 0-1-15,3 0-1 16,-3 0-2-16,0 0 1 16,0 0-17-1,0 0-5-15,0 0-22 0,-3 0-9 16,0 0-77-16</inkml:trace>
  <inkml:trace contextRef="#ctx0" brushRef="#br1" timeOffset="147360.4975">9313 9985 132 0,'3'-2'49'0,"-1"2"-38"0,-2-3 8 0,0 3 1 16,0 0 3-16,3 0 3 16,-3 0-7-16,0 0-1 0,0 0-11 15,6 5-2-15,0-2 1 0,0 0-1 16,0-1 2-1,3 1 0-15,-3 0 1 0,6-1-2 16,0 4-1-16,0 1-3 16,3-1-2-16,0-1 1 15,3 0 1-15,-1 1-3 16,4-1 0-16,0-2 3 16,3-1 3-16,0 1 0 15,-1-3 0-15,1 3-3 16,0-1 1-16,3-2-4 15,3 0 0-15,-4 3 1 16,1-1 0-16,0 4 0 16,0-4 2-16,0 1 3 15,-1 2 2-15,1 1 1 16,0-4 2-16,0 1-1 16,0 0 2-16,2-1-6 15,1 1-1-15,0-3-2 0,0 0-2 16,2 0 1-16,1 3-1 15,0-3-3-15,-3 2 2 16,-1-2 1-16,-2 0 0 16,0 3 0-16,0-1 0 15,3-2 0-15,-1 0 2 16,1 3-1-16,0-3-1 16,0 0 1-16,-1 0-1 15,4 0-3-15,0 0 2 16,-3 0 1-16,-1 0 2 15,-2 0-1-15,3 0-1 16,-3 0 1-16,-1 0-1 0,1 3-3 16,3-3 2-16,0 0 1 15,3 0 2 1,-1 0-1-16,1 0-1 0,3 0 1 16,-1-3-1-16,1 0 0 15,0 1 2-15,-3-3-3 16,-1 2 0-16,1 0 1 15,0 3 0-15,3 0 0 16,-1-2 0-16,1-1 0 16,0 0 2-16,2-2 1 0,-2 2 1 15,0-2-2-15,0 2 1 16,-1 1-2-16,1-1 2 16,-3 0 0-16,2 1 1 15,1-1-2-15,0 1-2 16,0-1-4-16,2 0 0 15,-2 1 6-15,0-1 4 16,0 0-1 0,2 1 2-16,-2-1-4 15,0 0 0-15,-1 3 3 0,-2 0 1 16,6 0 3-16,-3-2 1 16,-4 2-3-16,-14 0-3 15,-3 0-2-15,6 0-3 16,-3 0 1-16,3 0-1 15,-4 0 0-15,7 0 0 0,-6 0-3 16,6 0 0-16,-6 0 4 16,0 0 1-16,-4 0-20 15,-5-3-10-15,-3 0-118 16</inkml:trace>
  <inkml:trace contextRef="#ctx0" brushRef="#br1" timeOffset="148349.3517">13259 10001 160 0,'0'0'60'0,"-3"0"-47"0,3 0 15 0,0 0 2 16,0 0-2-16,0 0 3 16,0 0-11-16,0 0-2 15,0 0-10-15,0 0 4 0,3 3 1 16,0 0-4-16,3-1-1 15,0 3-2-15,3-2 1 16,6 0 0-16,0-1 1 16,0 1-4-16,3 0-3 0,0-1 0 15,2 1 1-15,1-3-1 16,3 3 2-16,3-1-2 16,3 1-1-16,-1 0-2 15,4-1 1-15,3 1 3 16,0-3 3-16,-1 3 0 15,1-3 0-15,0 0 1 16,-3 0 3-16,-1 0 0 16,-2 0 0-16,-3 2-1 15,0-2 0-15,-4 0-4 16,4 0-1-16,-3 0-1 16,0 0 1-16,-3 0-2 15,-6 0-1-15,-4 0 3 16,4 0 0-16,-3 0-4 0,0 0 1 15,-3 0 2-15,0 0 1 16,3 0-4-16,-6-2 1 16,0-1-33-16,0 0-15 15,-3 1-97 1</inkml:trace>
  <inkml:trace contextRef="#ctx0" brushRef="#br0" timeOffset="153775.9793">14542 9750 104 0,'0'-3'38'0,"3"3"-29"0,3 3 12 0,0 0 7 15,0-1 4-15,0 1 5 16,0-1 0-16,0 1-1 16,-3 0-19-16,-3-3 7 0,0 0 6 15,0 0-1-15,0 2 3 16,-3 1-12-16,-3-3-2 15,0 0-8-15,0 0-2 16,0 0 0-16,0 0 0 0,3 0 0 16,0-3 0-16,3 1-7 15,0 2-2-15,0-3-3 16,3 3 0-16,3 0-2 16,0 0 1-16,0 5 5 15,0 1 2-15,-3-1 2 16,0 0 0-16,-3 1 2 15,0-1 3-15,-3-2 0 16,0-1 2-16,0 1-6 16,-3-3-1-16,3 0 0 15,0 0 0-15,0-3-5 16,3 1-1-16,3-1-4 16,0 3 1-16,3-3 1 15,3 3-1-15,0 0 4 0,-3 0 0 16,0 3 1-16,-6-3 2 15,0 0 1-15,0 0 3 16,-3 0 1-16,0 0 1 16,-3 0-4-16,0 0-1 15,0-3-1-15,0 1-2 16,0-1-21-16,3 0-11 16,3 1-72-16,6-1-30 15,0-5 9 1</inkml:trace>
  <inkml:trace contextRef="#ctx0" brushRef="#br0" timeOffset="235217.6322">2990 15071 184 0,'0'-19'71'0,"-3"14"-55"0,0-3 20 0,3 5 4 15,-6-2-3-15,0 2 3 16,-8 1-11-16,-4 2-3 0,0 2-15 15,-3 6-4-15,0 3-3 16,0 5-2-16,1 2-2 0,2 6 1 16,6 10-1-16,3 11 0 15,3 3 0-15,3 0 0 16,3-9 0-16,0-2 0 16,3-2 2-16,-3-9-1 15,0 1-1-15,-3-3-8 16,0-3-5-16,-3-3-18 15,0-2-7-15,0-8-7 16,-3 3 0-16,0-9-21 16,-3-4-46-1,0-9 27-15</inkml:trace>
  <inkml:trace contextRef="#ctx0" brushRef="#br0" timeOffset="235402.1931">2600 15370 216 0,'-9'-8'82'0,"6"5"-64"0,1 3 20 0,2 0 5 15,0 0-15-15,2-3-4 16,7-2-12-16,3 0-3 16,6-6-5-16,6 1-3 0,3 2 0 15,3 0-6-15,2 0 1 16,4 3-31-16,-3 2-14 16,-1 0-55-1,1 3-38-15,-3 0 61 16</inkml:trace>
  <inkml:trace contextRef="#ctx0" brushRef="#br0" timeOffset="235716.8071">2978 15288 212 0,'-14'10'82'0,"5"1"-64"0,0 7 7 16,6-4-1-16,-3 4-13 15,0 3-3-15,6 3-3 16,3 3-1-16,3-4-2 15,3 1 1-15,3-5 0 0,5-6-1 16,4 0 1-16,3-8-2 16,3-5-1-16,3-5 3 15,-7-5 0-15,-2-1-6 16,-3-2 0-16,-6-3 5 16,-6-3 4-16,-3-2-3 15,-6 3 0-15,-6-4-1 16,-3 1 1-16,0 3-2 15,0-1 2-15,-3 9-22 0,4-4-7 16,2 4-38-16,3 2-14 16</inkml:trace>
  <inkml:trace contextRef="#ctx0" brushRef="#br0" timeOffset="236015.0876">3261 15335 168 0,'6'40'63'0,"-3"-19"-49"0,0 6 7 0,-3-17 0 0,0 3 0 16,0 1 4-16,0-4-2 15,0 1 0-15,-3-3-12 16,3 0-4-16,0-3-3 0,0-5 4 16,-3-3 3-1,3-5-4-15,3-5-2 16,3-3-2-16,0-8 0 0,3-2-4 15,3 0-2-15,0-1 2 16,3 3 0-16,3 8-2 16,-4 6 2-16,4 2-1 15,0 5-2-15,-3 3-13 16,0 6-4-16,0 1-24 16,0 1-12-16,-3 0-35 15</inkml:trace>
  <inkml:trace contextRef="#ctx0" brushRef="#br0" timeOffset="236290.1606">3577 15142 204 0,'3'11'77'0,"-3"2"-60"0,3 19 10 0,-3-11 4 0,0 11-13 16,-3 5 0-16,0 2-10 16,0 1-3-1,3-3-3-15,0-3 1 0,0-4 2 0,0-7-9 16,0-4-2-16,0-1-30 16,3-4-14-16,0-6-49 15,3-6-24 1,3-4 64-16</inkml:trace>
  <inkml:trace contextRef="#ctx0" brushRef="#br0" timeOffset="236536.1653">3776 15343 184 0,'-9'8'68'0,"3"-3"-52"0,-9 6 6 0,9-6 1 15,-5 3 6-15,-4 3 4 16,-3-1-6-16,0 1-2 15,0 0-14-15,3-1-7 0,0 1 0 16,3-3 1-16,6 0 2 16,3 0 1-16,6-1 0 15,3 4-7-15,6 0 0 16,3-1-1-16,6 3 0 16,3-2-14-16,0 0-3 15,2-1-29-15,4-4-10 16,0-1-53-1</inkml:trace>
  <inkml:trace contextRef="#ctx0" brushRef="#br0" timeOffset="236735.2777">3907 15425 252 0,'-6'3'93'0,"9"0"-72"0,3-1-4 15,0-2-7-15,3 0 0 16,6 0 4-16,6 0-5 0,2-2-3 16,4-1-3-1,6-2-51-15,3-1-22 0,-1-2-36 16</inkml:trace>
  <inkml:trace contextRef="#ctx0" brushRef="#br0" timeOffset="237152.9896">4249 15409 204 0,'6'8'77'0,"-6"6"-60"0,12 12 17 15,-6-10 4-15,3 5-3 16,0 0 4-16,0 6-12 15,-3-1-7-15,-3 1-11 16,-3-1-2-16,-3-5 3 0,-6 3-4 16,-3-5 2-16,-3-4-3 15,-3-4 2-15,-2-6-20 16,-4-5-5-16,0-5-25 16,6-3-10-16,3 0-47 15,0-8-50 1,-3-5 54-16</inkml:trace>
  <inkml:trace contextRef="#ctx0" brushRef="#br0" timeOffset="237319.2573">4243 15309 264 0,'15'-13'101'0,"-6"7"-78"0,6-2-5 0,-9 6-5 15,3-1-10-15,0 0 0 16,0 3-8-16,3 0-4 0,0 3 5 15,0 0-45-15,0-1-19 16,2 4-29-16</inkml:trace>
  <inkml:trace contextRef="#ctx0" brushRef="#br0" timeOffset="237602.0276">4440 15380 236 0,'-12'16'88'0,"6"-5"-69"0,0 5 6 16,3-8-2-16,0 5-4 15,0 5 1-15,3 1-9 16,3-1-2-16,6-2-5 16,3 0 2-16,3-5 3 0,0-3-1 15,3-3 1-15,-1-2-1 16,1-3 0-16,-3-3-2 16,0-8-1-16,-3-2-3 15,-6 2-2-15,-3-7 3 16,-6 2 0-16,-3-2-4 0,-6-4-1 15,0 9-13-15,0 0-2 16,0 2-16-16,0 3-7 16,4 3-20-16,5 0-10 15,3 2-26 1</inkml:trace>
  <inkml:trace contextRef="#ctx0" brushRef="#br0" timeOffset="238263.4911">4818 15510 212 0,'0'21'82'0,"-3"-16"-64"0,3-2 11 0,0-3-1 15,0 0-3-15,0 0 0 16,0 0-8-16,0 0 0 16,0-3-10-16,0-2-2 0,3-3-1 15,0-5-2-15,3 0-2 16,3-3 1-16,3-3-1 0,0 1-3 16,2 5 0-1,1 2-1-15,3 6 3 16,0 7-2-16,3 6-1 15,-3 5 5-15,0 3 3 16,-3 3 5-16,-4-1 2 0,-2-2-3 16,0 3-3-16,-6-3-2 15,0-3-3-15,-3-3-17 16,-3 1-6-16,-3-3-35 16,0-3-13-16,0 1-38 15</inkml:trace>
  <inkml:trace contextRef="#ctx0" brushRef="#br0" timeOffset="241166.3726">3080 15330 136 0,'0'0'52'0,"0"0"-41"0,3 0 9 0,-3 0 0 15,0 0 1-15,0 0 2 16,0 0-6-16,0-3 0 15,0 1-10-15,0-1 2 0,-3-2 2 16,0 2 0-16,-6-2 3 16,3 0-3-16,0 2 1 15,0 0-5-15,0 1-2 16,-3 2-5-16,0 0 0 16,0 2 0-16,0 4 0 15,0 1-18-15,0 1-8 16,6 0-79-1</inkml:trace>
  <inkml:trace contextRef="#ctx0" brushRef="#br0" timeOffset="247739.2744">4627 15386 124 0,'3'-6'49'0,"-6"6"-38"0,6 0 17 0,-3 0 4 16,0 0-4-16,0 0-2 16,0 0-1-16,6 3 1 15,-3 5-14-15,0 2 4 0,-3 1 2 16,6 2-8-16,-6 3-1 15,0 0-3-15,0 0-1 16,0 0-3-16,3-3 1 16,0-2-7-16,0-1-1 0,0-2-27 15,0 0-9-15,-3-8-65 16</inkml:trace>
  <inkml:trace contextRef="#ctx0" brushRef="#br0" timeOffset="248687.1357">4604 15200 124 0,'0'0'49'0,"0"0"-38"0,3 0 1 0,-3 0 1 16,0 0 2-16,3 3 5 15,0 0 3-15,0-1 1 16,0 1-13-16,-1 0 2 0,-2-3 1 16,0 5-3-16,-2-3 1 15,-1 1-5-15,-3 0-2 16,0-1-2-16,0-2 0 0,0 0-2 16,0 0-1-16,3 0 3 15,0 0 2-15,0 0-4 16,3 0-1-16,0 0-2 15,0 0-2-15,6 0 3 16,-3 0 0-16,-3 0 3 16,3 3 1-16,-3-3 5 15,0 0 5-15,0 0-1 16,-3 3 1-16,-3-3-7 16,0 0-4-16,0 0-1 15,3 2-1-15,0-2-20 16,0 3-9-16,0 0-49 15,3-3-57-15,0 0 37 16</inkml:trace>
  <inkml:trace contextRef="#ctx0" brushRef="#br0" timeOffset="250099.452">5342 15386 148 0,'0'2'57'0,"3"1"-44"0,-3 7 21 0,3-2 5 15,-3 3-2-15,0 2 3 16,3 0-13-16,-3 3-5 16,0 3-12-16,0-3-6 0,0 0-1 15,0-1-2-15,0-4 2 16,0-6-4-16,0 6 0 16,0-6 1-16,0-5 2 0,0 0 1 15,0 0 1-15,0 0 0 16,0-2 0-16,0-4-2 15,0-2 1-15,0-5-7 16,3 2 1-16,0-7-6 16,3-1 1-16,0 4 2 15,0-7 3-15,2 9 0 16,1 0 1-16,0 2 0 16,0 6 0-16,0 2 2 15,6 6 2-15,-3 5-1 16,-3 3-1-16,0-1 7 15,-3 3 5-15,0 3 0 16,-3-5 1-16,-3-1-5 16,0 1 0-16,0-3-7 15,0-3-1-15,0-5 2 0,0 3 1 16,0-3-1 0,0-3-2-16,3-2-6 15,0-3-4-15,3 0 1 0,0-5 0 16,3 0 3-16,2-1 4 15,1 1-1-15,0 5 1 16,3 0 0-16,0 3 0 16,3 2 2-16,-3 3 0 15,3 6 4-15,-4 4 2 16,-2-2 0-16,-3 5-1 16,0 6-3-16,-3-6 1 15,-3 0-2-15,-3 1-1 16,3 1-2-16,-3-4-1 0,0-3-18 15,3-3-9-15,3 3-9 16,-3-5-1-16,3-3-9 16,3-3-4-16,0-5-22 15</inkml:trace>
  <inkml:trace contextRef="#ctx0" brushRef="#br0" timeOffset="250412.084">5776 15401 176 0,'-6'-2'66'0,"3"7"-52"0,-2-2 6 0,5-1-1 16,-3 4-9-16,0 2-1 16,0 2 1-16,0 3 1 15,3 3-5-15,0 0-2 0,3 5 2 16,0 0-3-16,3-5 0 16,2-2 1-16,4-4 0 15,3-5 4-15,0-5 5 16,0-2-7-16,-3-3-1 15,0-9 3-15,-3 6 5 16,0-5-1-16,-3-3 3 16,-6 3-6-16,-3-3-3 15,-3 0-1-15,-3-2-1 16,0 2-11-16,0 3-3 16,0 2-17-16,3 3-6 15,0 5-15-15,3 6-8 16,3 2-38-1</inkml:trace>
  <inkml:trace contextRef="#ctx0" brushRef="#br0" timeOffset="250888.045">6125 15386 212 0,'-6'2'79'0,"0"-2"-61"0,-3-2 1 16,6 2-1-16,-6 2 1 15,-3 1 3-15,-3-1-9 0,-3 4-3 16,0 2-6-16,1 0-7 0,-1 5-1 16,3 0 2-16,3 6 1 15,3-1-2-15,3 1 2 16,3-3 1-16,3 2 0 16,6-7 2-16,3-3 3 15,6-6-4-15,0-4-1 16,0-9 2-16,2-2 3 15,1-8 0 1,-3-1 2-16,0-1-4 0,-6-4-2 16,0-2 2-16,-3-5 2 15,-3-1-4-15,-6 1-3 16,0 2 1-16,-3 6 2 16,3 4-2-16,0 7 0 0,3 1 1 15,0 9 2-15,0 10 1 16,3 9 1-16,3 9 2 15,0 9 1-15,3 5 1 16,0 0 0-16,0 0-4 16,0 0-3-16,0-5 0 15,-1-3-1-15,1-5-27 16,3-3-11-16,-3-5-32 16,0-3-11-16,3-7-12 15</inkml:trace>
  <inkml:trace contextRef="#ctx0" brushRef="#br0" timeOffset="251264.2533">6256 15438 236 0,'-3'-5'88'0,"3"13"-69"0,6-8-9 0,-3 3-8 16,3-1 2-16,-1-2 7 16,4 0-1-16,0 0 2 15,0 0-7-15,3-2 4 0,0-4 1 16,-3 1-3-16,0-3 1 15,-3 0 1-15,-3 0 2 16,-3 0-5-16,-3-2-2 16,-6 2 0-16,-3 3 0 15,-3-1 0-15,-3 6 0 16,0 6-2-16,1 2-2 16,2 2-2-16,3 3-1 15,3 3-1-15,0 3 3 0,6-1 0 16,6 1 1-1,9-1-3-15,0-4 0 16,6-1 2-16,2-8 0 0,4-5-10 16,3 0-5-16,0-8-19 15,3-8-7-15,-1-2-9 16,1-3-4-16,-3-6-27 16,-3-2-12-1,-6-3 50-15</inkml:trace>
  <inkml:trace contextRef="#ctx0" brushRef="#br0" timeOffset="251479.7879">6547 15113 184 0,'-9'-29'71'0,"6"18"-55"0,0 6 13 0,6 5 2 16,-3 0-14-16,0 5-2 15,0 6 6-15,3 2 4 16,3 8-13-16,0 8 6 0,0 8 3 16,0 6 0-16,0 2 2 15,-3 0-9-15,3-3-1 16,0-2-9-16,0-6-5 15,3 1-5-15,-3-9 1 16,0 0-30-16,0-7-14 16,-3-6-46-1,3-2-57-15,3-9 42 16</inkml:trace>
  <inkml:trace contextRef="#ctx0" brushRef="#br0" timeOffset="251984.3499">6919 15317 188 0,'3'-3'71'0,"-3"3"-55"0,0 0 11 0,0 0 3 15,0 0-12-15,-3 0 0 16,-3 0-6-16,0 0-2 15,1 0-6-15,-1 0 4 0,0 0 4 16,0 0-2-16,0 0 2 16,3 0-1-16,3 0 1 15,0 0-9-15,0 0-3 16,0 0-1-16,6 0 0 16,0 0 1-16,-6 0 2 15,0 0 1-15,0 0 1 16,0 0 0-16,0 0 2 15,-3 3-1-15,0-3 2 16,0 0-6-16,0 0-1 0,0 2-18 16,0 1-8-1,0 0-33-15,0 2-12 0,3 0-36 16</inkml:trace>
  <inkml:trace contextRef="#ctx0" brushRef="#br0" timeOffset="252313.19">6910 15528 208 0,'-5'8'79'0,"2"0"-61"0,0-8 4 0,3 0-4 15,-3 6 4-15,0-4 6 16,-3-2-4-16,3 0 0 16,0 0-13-16,0-2-4 0,0 2-3 15,3 0-5 1,0-6-1-16,3 6 1 15,3 0 2-15,0 0 0 16,0 6 2-16,0-4 2 16,-1 1 2-16,-5-3 5 0,0 0 3 15,-2 0-2-15,-4 0 0 16,0 0-3-16,0 0-1 16,0 0-1-16,0 0 2 15,0-3-5-15,0 3-3 16,3-2-8-16,0-4-4 0,3 6-32 15,0-2-12-15,3-4-88 16</inkml:trace>
  <inkml:trace contextRef="#ctx0" brushRef="#br0" timeOffset="255182.186">2737 15785 116 0,'-6'5'44'0,"6"-2"-35"0,0 2 12 0,0-5 1 15,0 0 3-15,0 3 4 16,0-3-6-16,0 0-4 15,0 0-11-15,6 0 6 0,0 0 3 16,0-3-3-16,0 1 0 0,3-4-4 16,0 1-1-16,3-3-3 15,3 0 1-15,0 0-4 16,3 0 0-16,2 0-3 16,1 3-3-16,3 0 2 15,0-3 2 1,0 5 0-16,2 1-1 0,-5-1 1 15,3 3 1-15,3 0-1 16,3 5-1-16,-4 3 1 16,1 0 1-16,-3 3 1 15,3-1 3-15,-3 3-1 16,-1 1 2-16,1-4-2 16,0 1 0-16,0-1-1 15,0-4 0-15,-3 4 0 16,-1-7 0-16,-2 2-2 15,0-5 1-15,3-5 2 16,-3 2 4-16,0-7-2 0,3 4 1 16,-1-7-5-16,4 0 0 15,0-3 1-15,0 0 2 16,0 3-3-16,2 2-2 16,-2 1-3-1,0 7 1-15,-3 3 1 0,3 3 2 16,-1 10-1-16,4 0 2 15,-3 1-2-15,0 1 2 16,-3 1-2-16,0-2-1 16,2-1 1-16,-2 0-1 15,0 0 0-15,0-2 2 16,0-3-1-16,3-3 2 0,-1-2-2 16,1-3-1-16,0-3 3 15,3-2 0-15,0-1-4 16,-1-2 1-1,1 1-2-15,0-4 0 0,0 6 4 16,-3-3 1-16,2 5-4 16,-2 0-1-16,0 3 1 15,0 6 2-15,0-1 2 16,-1 3 3-16,1 3-3 16,3-1 0-16,0-2-1 15,0 0-2-15,2-3 3 16,-2 1 0-16,3-1-1 0,0-5-2 15,-1-3 3-15,7 1 2 16,-6-4-2 0,0-2 0-16,-1 0-1 0,1-5 1 15,0 0-2-15,0 5-1 16,-4-3-2-16,1 4 1 16,0 1-1-16,0 4 0 15,3 2 2-15,-4 2 0 16,4 4 0-16,0-1 2 15,3 0-3-15,-1-2-2 16,1 5 4-16,0-6 1 16,0-2 0-16,-1 0 1 15,4-2-11-15,0-6-4 16,0 2 14-16,-1-1 8 16,4 1-4-16,-3 1-3 0,-4 5-5 15,4 0-1-15,-3 3 4 16,0 2 1-16,-1-2 0 15,4 4-2-15,3-4 1 16,2-3-1-16,4-3 0 16,3-4 0-16,-1 1-3 15,1 1 0-15,-3 0 2 16,-4 2 0-16,1 0 1 16,9 3 0-16,-7 3-3 15,1 2 0-15,-6-2-14 16,-1-3-4-16,1-3-51 15,3-2-20-15,-4-6-35 16</inkml:trace>
  <inkml:trace contextRef="#ctx0" brushRef="#br0" timeOffset="258500.5169">7896 16595 168 0,'-6'-3'63'0,"9"0"-49"0,-3 3-4 16,0 0-5-16,0 0-3 15,6 0 1-15,3 0 10 0,5 0 3 16,4 0-7-16,3-2 3 16,9-4 2-16,9 4-5 0,8-3-1 15,13-1 0-15,5 1 2 16,4-3-5-16,5 0-1 15,7-3 0-15,5 11 2 16,3-5 1-16,-3-3 3 16,4 3-3-16,-1-3-2 15,-6 5 0-15,-2 1 1 16,-10-6-3-16,-5 8-2 16,-13-3 6-1,-5-2 3-15,-9 0-1 0,-4 5 0 16,-5-3-3-16,-6 0 1 15,-6 1-4-15,-3-1 0 16,-3 0 1-16,-4 1 2 16,-2 2-5-16,0 0-1 15,-3-3-9-15,-3 0-4 0,0 1-29 16,-3-1-10-16,0-2-66 16</inkml:trace>
  <inkml:trace contextRef="#ctx0" brushRef="#br0" timeOffset="258876.7182">9280 16314 220 0,'-3'0'85'0,"12"0"-66"0,3 6-6 0,-3-1-6 16,2-3-5-16,4 6 3 16,3-2 0-16,6 4 0 15,0-2-3-15,0 0-4 0,-1 0-1 16,1 3 2-16,-6-1 0 16,-3 1 3-16,-6-1 1 15,-6-2-1-15,-6 11 1 16,-6-6 2-16,-6 0 2 0,-6 1 5 15,0-1 5-15,1 0-7 16,-1 0-3-16,3-2-4 16,0-3-3-16,3-3-15 15,6-2-7-15,6-3-40 16,3 0-15-16,12 0-13 16</inkml:trace>
  <inkml:trace contextRef="#ctx0" brushRef="#br0" timeOffset="259610.1063">9702 16473 160 0,'-5'-5'60'0,"2"2"-47"0,6 3 13 0,-3 0 3 16,0 0-8-16,0 0-2 15,0 0-7-15,0 0 0 16,5 3-7-16,-2-1 1 15,3 4 4-15,-3-1 0 0,0-2 2 16,-3 4 2-16,0-1 2 16,-3-6-5-16,0 5 1 15,-3-2-3-15,0-3 0 16,1 0-1-16,-1 0 0 0,0-3-4 16,3-2-1-16,0-1 1 15,0-1 2-15,3-4-8 16,3 3 0-16,6-5-5 15,0 8 2-15,2-3 3 16,4 0 1-16,0 8-2 16,0 5 2-16,0-2 1 15,-3 7 0-15,0-2 2 16,-3 0 3-16,-6 3 2 16,0-3 3-16,-3 2 1 15,-3-2 1-15,-3 0-2 0,-3-3-1 16,-3-2-5-1,0-3-1-15,-3 0-1 16,3-3 1-16,0-2-2 16,0-3 2-16,3-3-4 0,4 1-2 15,5-3-7-15,2 2-2 16,7 1 5-16,6 2 3 16,0 8 1-16,3 0-1 15,0 8 3-15,-3-3 0 16,0 0 1-16,-3 0 2 15,-3 1 3-15,-4-1 2 0,-2 0-1 16,-3 1-1 0,-3-6-14-16,0 0-7 0,-2 0-42 15,-1 0-17-15,3-6-50 16</inkml:trace>
  <inkml:trace contextRef="#ctx0" brushRef="#br0" timeOffset="262347.2438">10003 16497 116 0,'0'0'44'0,"0"0"-35"0,0 0 14 0,0 0 2 0,0 0 0 16,0 0 0-16,0 0-6 16,0 0 1-16,0 0-11 15,3 0-1-15,-3 0 2 0,3 0 0 16,-3 0 4-16,3 0-1 15,3 0 0-15,0-3-5 16,0 3 0-16,0 0-1 16,3-3 1-16,3 1-2 15,0-3-1-15,2 5 1 16,7 0 3-16,3 0-4 16,6 0-1-16,0-3 0 15,2 0 2-15,4 1-1 16,3-1 0-16,5 0-1 15,4 1 0-15,3 2-2 16,2 0-2-16,1-3-2 16,-1 3 1-16,4-3 5 0,-3 1 2 15,2-1-2 1,-2-2-1-16,-4 5-1 16,-5 0 1-16,3-3 0 15,-7 1 3-15,1-1 3 0,-6-2 2 16,-1-3-5-1,-2 2-2-15,-3 1 0 16,-3-3 2-16,-1 5-3 0,-2 1 0 16,-3-6 1-16,-3 8 0 15,-3-3-5-15,-3 1 1 16,0-1 2-16,-3 3 1 16,-3-5-4-16,-1 5 1 0,1 0-2 15,-6 0 0-15,3-3 0 16,0 3-2-16,-3-3-15 15,0 3-5-15,0-2-21 16,0-1-7-16,0 0-43 16,0 1-49-1,0-4 43-15</inkml:trace>
  <inkml:trace contextRef="#ctx0" brushRef="#br0" timeOffset="262763.1756">11334 16190 192 0,'-9'-3'71'0,"6"6"-55"0,0-3 0 0,3 0-5 15,0 0 1-15,0 5 3 16,6 0 3-16,0 3 1 16,6 0-10-16,2 6-5 0,4-1-1 15,6 0-2-15,0 0-1 16,3-2-2-16,0 2 1 0,-1-5 1 16,-2 5 0-16,-3-2 0 15,-6-1 0-15,-3 1 0 16,-6-3 0-16,-6 5 11 15,-6 0 7 1,-6 1 0-16,-6-1-1 16,-3 0-7-16,0 3-4 15,-3-5-3-15,1 2 0 0,2-3-13 16,0-2-6-16,3-2-29 16,3 1-13-16,3-1-52 15</inkml:trace>
  <inkml:trace contextRef="#ctx0" brushRef="#br0" timeOffset="263783.5973">9714 16230 152 0,'-3'0'57'0,"0"0"-44"0,0 0 12 0,3 0 4 16,-3-3 0-16,0-2 5 15,1-3-9-15,-1-3-6 16,-3 3-10-16,3-5-2 0,-3-3 3 16,0-5-4-16,0 0 2 15,0-3-3-15,0-3 0 0,-3-2 1 16,0-8 1-1,-3-2-1-15,0-6-1 16,-3-3 1-16,0-2 1 16,1 5 1-16,-1 2 0 15,0 4 0-15,0 4 0 0,3-2-4 16,3 3-3-16,0 5 2 16,3-3 0-16,3 8 1 15,0 3 0-15,3 5-7 16,6 0 0-16,6 6-4 15,6-1 0-15,6 3 4 16,6 0 1-16,2 3 2 16,10 0 0-16,9-1 0 15,5 1 0-15,13-3 0 0,5 0 0 16,6-2-3-16,4-4 2 16,2 1 1-16,3-3 0 15,-8 3 0-15,-4 0 0 16,-9 2 0-16,-8 1 2 15,-9-1-3-15,-10 1 0 16,-8 2 3 0,-6 0 3-16,-6 2-2 15,-6 1 0-15,-4 2 1 0,-5-2 2 16,-3 0-14-16,0 2-7 16,-3 1-19-16,3-1-8 15,0 0-40 1,0 1-61-16,3-1 34 0</inkml:trace>
  <inkml:trace contextRef="#ctx0" brushRef="#br0" timeOffset="264128.8136">10819 15108 220 0,'-15'-3'82'0,"12"0"-64"0,-3 6 2 15,6-3-2-15,0 0-8 16,0 0 2-16,0 0-3 15,0 0 0-15,6 0-5 16,3 3-3-16,6 2 2 0,2 0-4 16,4 1 0-16,3 2 1 15,0-1 0-15,3 4 0 16,-6 2 2-16,-4 1-3 16,-5-1-2-16,-3 0 10 0,-3 0 8 15,-6 0-2-15,-3 1 1 16,-3-1-4-1,-6 3 1-15,0-3-4 0,-2 0-2 16,-1 0-2-16,-3-2-3 16,6 0-10-16,0-3-6 15,3-3-32-15,3 0-14 16,0 0-42 0,6 1-26-16,0-6 60 15</inkml:trace>
  <inkml:trace contextRef="#ctx0" brushRef="#br0" timeOffset="271395.0444">11768 16309 180 0,'-12'0'68'0,"6"5"-52"0,0-5 1 0,3 6 0 16,0-4 0-16,0 1 4 0,0-1 0 15,3-2-1-15,0 0-10 16,0 0-4-16,6 0 0 0,6 6 3 16,6-4 5-16,12-2-4 15,9-2 0-15,11-4-4 16,4 1-1-16,5-3-1 15,13 3 0 1,11-3-2-16,9-5-2 16,1 5 1-16,5-5 1 0,9-1-1 15,-6 4 2-15,-8-3-2 16,-10 5-1-16,-9 0 3 16,-5-3 0-16,-10 6 5 15,-8 0 5-15,-9-1-1 16,-7 4 3-16,-5-1-6 0,-6 0-3 15,-6 1-3-15,-6-1 0 16,-3 0-2-16,-3 1-1 16,-3-1 1-16,-3 0 1 15,0-2-21-15,-3 5-9 16,0-5-22-16,0-3-8 16,0 5-27-1,0-7-50-15,3 4 35 16</inkml:trace>
  <inkml:trace contextRef="#ctx0" brushRef="#br0" timeOffset="271696.5294">13149 16031 244 0,'-15'-5'90'0,"12"5"-70"0,3 0-1 16,0 0-3-16,0 0-10 16,0 0-1-16,6 2-5 15,3 1-2-15,3 0 1 16,6 2 6-16,3 0 7 0,3 3-6 15,0 0-3-15,-1 3-2 16,4-1 1-16,-9 1-1 16,0 2-1-16,-9 0 5 15,-3 1 4-15,-6-1 6 16,-6 0 5-16,-3 0-1 16,-3 1-2-16,-3-4-9 15,-3-2-3-15,3 3-3 0,3-3 1 16,1-3-15-16,2-2-5 15,3-3-35 1,6 0-14-16,6 0-56 16</inkml:trace>
  <inkml:trace contextRef="#ctx0" brushRef="#br0" timeOffset="272229.0677">13551 16089 192 0,'0'3'74'0,"0"2"-58"0,0 3 7 0,0-3-1 0,0 1 5 16,-3 2 6-16,0 0-6 16,-3 0-2-16,0-3-14 15,0 0-2-15,-3 0-2 0,0-2 1 16,1-3 2-16,-1 0-1 15,0 0 2-15,3-3-4 16,0-2 1-16,3-3-5 16,3-2-2-16,3 4-3 15,3-2-1-15,0 0-1 16,3 3 0-16,3 3 0 16,2 4 3-16,1 3 0 15,-3 3 1-15,0 3 0 16,-3 0 0-16,-3-1 4 15,-3-2 2-15,-3 3 2 0,-3-3 2 16,-3-3-3-16,-3-2-2 16,-3-3-2-16,3-3 0 15,0-2-2-15,3-1-1 16,0 1 1-16,3-3-1 16,0 5-5-16,6 1-1 15,0-1 0-15,3 6 2 16,0 2-1-16,0 0 4 15,0 3 0-15,0-2 1 16,-3-1-22-16,0 0-10 16,0-2-50-16,6 0-22 15,0-3-1 1</inkml:trace>
  <inkml:trace contextRef="#ctx0" brushRef="#br0" timeOffset="272946.8504">13283 16616 168 0,'3'2'66'0,"0"6"-52"0,6 11 10 16,-3-6 2-16,0 6 5 0,0 5 3 16,0-1-5-16,-3-2-3 15,-3 9-14-15,0-7-1 0,-3-4 2 16,-6 5-7-16,0-8-1 16,-6-3-3-16,3-3 1 15,-3-2-13-15,-2 0-6 16,-1-5-13-16,0-6-5 15,0-5-20-15,0-5-5 16,3 0-31 0</inkml:trace>
  <inkml:trace contextRef="#ctx0" brushRef="#br0" timeOffset="273096.9949">13182 16523 228 0,'12'-13'88'0,"-6"8"-69"0,0-3-3 0,0 8-4 0,0 0-11 15,0 0-3-15,3 0-21 16,0 0-10-16,0 5-30 16,-1 0-10-16,7-2 8 15,0 5 4-15</inkml:trace>
  <inkml:trace contextRef="#ctx0" brushRef="#br0" timeOffset="273377.54">13438 16571 192 0,'-3'10'71'0,"0"-4"-55"0,0 2 11 15,0 0 0-15,3 2-7 0,0-2-1 16,-3 5-3-16,3 1 0 16,3-1-8-16,0 3 1 0,6-6 2 15,0-4-2-15,3 2 0 16,0-8-1-16,0-8 2 16,0 2-5-16,0-4-1 15,-4-6 0-15,-2 3 0 16,-3-1-2-16,-6 1 1 15,0 0-4-15,-6 0 0 16,1 5-6-16,-4 0-3 16,-3 0-3-16,3 0-2 15,3 8-17-15,0-3-6 0,3 3-24 16,3 0-11-16,9 0-12 31</inkml:trace>
  <inkml:trace contextRef="#ctx0" brushRef="#br0" timeOffset="273564.6815">13652 16523 236 0,'0'0'90'0,"3"8"-70"0,0 5-5 16,0-7-6-16,-3 7-4 16,0 3 4-16,0 0-2 15,0-3-2-15,0 0-2 16,0 0-3-16,0 1 3 0,0-6-42 15,0-3-16-15,6-8-45 16</inkml:trace>
  <inkml:trace contextRef="#ctx0" brushRef="#br0" timeOffset="273962.9165">13640 16449 252 0,'-8'-5'96'0,"8"5"-75"0,0 3-16 0,0-3-12 16,0 0-20-16,0 0-5 16,5 2 6-16,4 1 5 15,0 2-6-15,3-2 0 0,0 2 10 16,3 3 7-16,0 3 18 16,0 2 7-1,-3 0 12-15,0 0 8 16,0 6-5-16,-4-6-1 0,-2-5-16 15,0 5 1-15,-3-8 0 0,-3 3 4 16,0-8 3-16,0-2-7 16,0-4-3-16,3-1-9 15,0-4-1-15,3-2 1 16,3-1 1-16,3 7-6 16,0-4 0-16,3 3 1 15,3 5 1-15,0 3 1 16,-1 3 0-16,1 8 0 15,0-1 0-15,-3 1 0 16,-3 2 2-16,0 0-36 16,-3-2-17-16,3-1-58 15</inkml:trace>
  <inkml:trace contextRef="#ctx0" brushRef="#br0" timeOffset="275074.5834">11027 15060 120 0,'0'0'46'0,"3"0"-35"0,-3 0-2 0,0 0-2 15</inkml:trace>
  <inkml:trace contextRef="#ctx0" brushRef="#br0" timeOffset="276012.3524">11039 15063 214 0,'9'2'19'0,"3"1"-1"0,3 0-1 15,0-3-9-15,2 0 1 0,-2 0 2 16,0-3 0-16,3 0 1 15,0 3-4-15,0-2 0 16,3-1-5-16,2-2 0 16,1 2 1-16,0-2 2 0,3 0-3 15,0-1 0 1,2 4 1-16,4-4 0 16,0 1 2-16,3 0 1 15,2-1-3-15,-2 1-3 16,0 3 0-16,-1-4-1 0,4 4 0 15,0-1 0-15,2-2 0 16,1 2 2-16,0 0-1 16,0-2-1-16,-1 0 3 15,1 2 0-15,-3-2-1 16,-1 2 1-16,-2 1 0 16,0-1 3-16,2-2-3 15,1 2-2-15,0-2 2 16,-1-1 2-16,1 1-4 15,3 2-1-15,-1-2 2 16,-2 3 1-16,0-1-4 16,-3 0 1-16,-1 1 0 15,7-1 2-15,-3 0-1 16,-4 1-1-16,1-1 1 16,-3 3 1-16,3 0-1 15,-4 0-1-15,1 3 1 16,0 2 1-16,0 0-3 0,-1 3 0 15,-2 0 1-15,-3 0 2 16,-3 3-1-16,-1-3-1 16,-2 2-2-16,0-2 1 15,0 3 1-15,0-3 0 16,0 0 0-16,-3-1 2 16,-1 4-1-16,1 0-1 15,-3 2 1-15,0 3-1 0,-3 0 0 16,0-1 2-16,0 1 3 15,-3 0 2 1,0 3-3-16,0-1-1 0,-1 1-3 16,1 5-1-1,0-1 1-15,0 7 0 16,3-1 0-16,-3 2 2 0,-3 1-3 16,0-3 0-16,0-2 1 15,0-1 2-15,0 3-1 16,0-5 2-16,-3 0-4 15,3-3 0-15,0 3 1 16,0-3 2-16,0 0-1 16,3 3-1-16,-4-3-2 0,4 11 1 15,0-3 1-15,-3 0 2 16,0 0-3-16,0-2 0 16,-3-3 1-16,0-1 0 15,-6-2 0-15,6 1 2 16,-3-4-1-16,0-5-1 15,0 9 3 1,0-9 0-16,0-3-1 0,0-2-2 16,0-2 1-1,0-1-1-15,0-5-20 0,0 0-7 16,-3 5-24-16,9-13-82 31</inkml:trace>
  <inkml:trace contextRef="#ctx0" brushRef="#br0" timeOffset="276394.5566">13530 15777 184 0,'-6'-3'68'0,"6"3"-52"0,0 3-14 16,0-3-10-16,0 5 13 15,-3 3 7-15,0 3 7 16,0 0 3-16,0 7-12 16,0 1-1-16,1 2-2 0,-1 0-3 15,0-3-1-15,0 4-1 16,3-4 1-16,-3-2-2 16,0 0-1-16,0-6 3 15,0-2 0-15,0-2 5 16,0-4 5-16,-6-2-7 0,0-2-1 15,-6-6 10-15,-6-3 5 16,-3-2-8-16,1 2-2 16,-1-2-6-16,0 8-1 15,6-3-3-15,3 0-1 16,0 3-19-16,3 2-9 16,3 0-54-1,9 3-60-15,0-2 37 16</inkml:trace>
  <inkml:trace contextRef="#ctx0" brushRef="#br0" timeOffset="277144.6114">13757 16095 160 0,'-6'-3'60'0,"6"3"-47"0,0 3 4 0,0-3-1 0,0 0-1 16,0 0 3-16,6 0-4 15,2 0 0-15,1 2-8 16,6-2-2-16,3 3 0 0,6-3 4 16,3-3 3-16,8 1-4 15,7-4-2-15,9 1-2 16,5 2 0-16,10 1-2 15,-4-1 2-15,1 0-2 16,2 1-1-16,1-1-2 16,-4 1-1-16,1-1 4 15,-1 0 1-15,-5 1 13 16,-10-1 7-16,-5 0 0 16,-6-2-1-16,-6 5-3 15,-7-3 1-15,-2 1-4 16,-6 2-1-16,-3-3-6 15,-3-2 0-15,0 5-3 0,-3 0 2 16,0 0-6-16,-6 0-1 16,0 0-5-16,0 0 1 15,6-3-9-15,-6 3-4 16,0 0-27-16,0 0-9 16,0 0-29-16,12 0-60 31</inkml:trace>
  <inkml:trace contextRef="#ctx0" brushRef="#br0" timeOffset="277730.497">14831 15838 216 0,'-6'-3'82'0,"6"3"-64"0,0 0 2 0,0 0-2 16,0 0-6-16,0 0 3 15,3 3-6-15,3 2-1 16,0 1-4-16,3 1-3 0,6 4 0 15,6 0-1-15,-3-1 0 16,2 1 0-16,4-1 0 16,0 4 0-16,0-1 2 0,-3-3-1 15,-4 1 2-15,-2 0-2 16,-3-1-1-16,-6 1 14 16,-3-3 7-16,-6 0 1 15,-3 2-1-15,-3 3-7 16,-3 1-1-16,-2-1-6 15,-1 3-2-15,0 0-5 16,3 0 0-16,0-3-16 16,3 0-6-1,3 0-42-15,3 0-16 0,6-2-36 16</inkml:trace>
  <inkml:trace contextRef="#ctx0" brushRef="#br0" timeOffset="286801.9375">9467 16870 168 0,'-9'-8'63'0,"6"8"-49"0,-6-5 9 0,7 5 3 15,-4 0-4-15,-3 0-1 16,-3 0-7-16,0 0-1 16,-3 5-8-16,0 5-1 0,-3 1 2 15,0 2-3-15,3 1 0 16,4-1-3-16,2 0-3 16,6 0 2-16,6-2 0 15,3 2-2-15,5 0 2 0,4-5-4 16,3-3-1-16,6-5-33 15,-3 0-11-15</inkml:trace>
  <inkml:trace contextRef="#ctx0" brushRef="#br0" timeOffset="287209.6063">9491 16902 144 0,'-3'0'55'0,"3"0"-43"0,0 5 10 0,3 0 1 16,0-2-5-16,0 7 0 15,0-2-6-15,0 0-2 16,0 0-6-16,0-2-3 0,0-1 2 16,0 3-2-1,0-3 2-15,-3-5 0 16,0 0 1-16,0 0 4 0,0 0 3 15,0-5-2-15,0 5 0 16,0-8-1-16,3 3 0 16,0-1-2-16,0-2 1 15,3 0-4-15,0-2 0 16,0-1-3-16,3 1-3 16,0 4 4-16,0-4 3 15,-1 4-1-15,4 1 0 16,0 2-8-16,0 1-2 0,0-1-16 15,0 3-8-15,0 3-30 16,-3-1-55 0,3 6 20-16</inkml:trace>
  <inkml:trace contextRef="#ctx0" brushRef="#br0" timeOffset="287594.4776">9714 16899 196 0,'-9'0'74'0,"12"0"-58"0,-3 3 1 16,0-3-6-16,0 0 1 16,0 0 3-16,3 5-4 0,3-2-1 15,0 2-6-15,3-5-3 0,0 5 2 16,0-2-2-16,0-3-1 16,0 0 3-16,0-3 0 15,0-2-1-15,0 5-2 16,-3-3 3-16,0-2 0 15,-3 0-4-15,-3-1-1 16,0-2 1-16,-3 6 2 16,-3-1-2-16,-3-5-2 15,-3 8-1-15,0 0 3 16,-3 0-2-16,0 0 1 16,0 8 2-16,3-3 2 15,3 6-3-15,4 0-2 16,2-1-1-16,3-2 0 15,3 5 3-15,2 1 2 16,10-4-16-16,3-2-6 0,0 3-39 16,3-9-49-1,3-2 22-15</inkml:trace>
  <inkml:trace contextRef="#ctx0" brushRef="#br0" timeOffset="287972.6075">9955 16880 196 0,'-14'-8'74'0,"8"8"-58"0,-6-2 5 16,6 4-1-16,-3 1-6 16,-3 2 2-16,0 1-7 15,0 7-3-15,0-2-3 0,0-1-3 16,3 3 1-16,3 1 1 0,3-1 3 16,3 0-4-1,3-2-1-15,6-3 0 0,0-3 0 16,3-5-9-1,3-3-2-15,0-5-7 0,0 3-2 16,-3-3 9-16,-3 0 5 16,-3-2 9-16,-3-4 3 15,-3 9 2-15,0-6 2 16,0 1-1-16,0 7 0 16,0 1-5-16,0 2-3 15,0 2 2-15,3 1 2 0,0 10-4 16,3-2-1-16,-1 2-2 15,4 0 0-15,0-5-5 16,3 5-3-16,0-5-36 16,0-3-17-16,3-5-19 31</inkml:trace>
  <inkml:trace contextRef="#ctx0" brushRef="#br0" timeOffset="288181.3035">10066 16706 224 0,'-9'-13'85'0,"9"18"-66"0,-3-2-1 15,3 2-3-15,0 3-7 0,3 8 3 16,0-1-2-16,0 12 0 16,0-1-5-16,3 1-3 0,-3-1 0 15,2-2-1-15,-2 3 0 16,0-1-27-16,0-5-9 15,0-2-68 1</inkml:trace>
  <inkml:trace contextRef="#ctx0" brushRef="#br0" timeOffset="288317.4862">9979 16814 256 0,'-12'-5'96'0,"12"5"-75"0,0-5 12 16,0 5 0-16</inkml:trace>
  <inkml:trace contextRef="#ctx0" brushRef="#br0" timeOffset="288424.3851">9976 16804 478 0,'12'0'16'0,"6"0"-8"16,6-3-8-16,0 0-2 0,0 3-18 15,2 0-9-15,1 0-27 16,0 0-10-16,-6 0-42 15</inkml:trace>
  <inkml:trace contextRef="#ctx0" brushRef="#br0" timeOffset="288751.1624">10265 16830 228 0,'-6'11'85'0,"6"-9"-66"0,0 6-3 0,3-2-5 16,0-1 1-16,0 0 4 15,3 0-2-15,0-2 0 16,3 2-8-16,0-5-2 0,3 0 2 15,0 0-3-15,0-5 0 16,-1 2-1-16,-2-2 1 16,0 0-2-16,-3 0 2 15,-3-3-4-15,-6 0 0 16,-3-3-8-16,-6 9-4 16,-3-1 0-16,1 0 0 15,-4 9 10-15,-6-4 4 16,3 11 0-16,0-2-1 15,6 2 7-15,3 0 3 16,7 3 1-16,2-2 3 0,6-1-3 16,8 0-1-1,7-2-4-15,6-6-1 0,6-2-19 16,6-3-7 0,2 0-105-1</inkml:trace>
  <inkml:trace contextRef="#ctx0" brushRef="#br0" timeOffset="291127.1853">10128 16100 120 0,'0'-3'46'0,"-3"3"-35"0,6 0-2 0,-3 0-2 0,0 0-1 16,0 0 3-16,0 0 5 15,0 0 1-15,0-2 0 16,0 2 1-16,0-3-8 15,0 3 4-15,3-3 1 0,-3 1 2 16,0 2 1-16,0 0-4 16,3 5-2-16,0 6-2 15,0 4 0-15,0 4 0 16,0 2 0-16,3 3-4 16,-3-3-1-16,3 0-1 15,0-2 1-15,-3-6-2 16,0 3 2-16,-3-6-2 15,3-4-1-15,0 2 3 16,-3-8 2-16,0 0 0 16,0-3 2-16,-3-2 0 0,0-6 1 15,0-2-2 1,-3-3 1-16,0-2-6 0,0-4-1 16,-3 1 0-1,3 0 2-15,3 0-3 0,3 0-2 16,3 0-1-16,0 2 3 15,3 3 2-15,6 3 4 16,0 0-7 0,3 5 0-16,0 5 0 0,-1 3 3 15,1 3 2-15,-3 5 1 16,0-3 2-16,0 8 1 16,-6-2 1-16,0-1 0 15,-3 4-4-15,-6-4-1 16,0 3-3-16,-6 1-1 15,-3-6-6-15,0-3-3 0,-3 3-5 16,0-6-2-16,4-2-3 16,2 0-1-16,3-2-10 15,3-6-5-15,6 5-6 16,6-7 1 0,3 2-37-16</inkml:trace>
  <inkml:trace contextRef="#ctx0" brushRef="#br0" timeOffset="291575.2366">10426 15997 208 0,'-6'-3'77'0,"3"6"-60"0,-3-6 4 0,3 6-1 16,0-1 3-16,-3 1 3 15,-3 2-11-15,0 1-6 16,0 2-6-16,0 2-5 0,3 1 1 0,0 2-1 15,3 0 0 1,3 0 0-16,3-2-2 16,0 0 3-16,3-4 0 15,3-1-6-15,3-4 0 16,-3-2-2-16,0-2 1 16,0-4 2-16,0 1 2 0,-3-3 2 15,0 0 1 1,-3 0 5-16,-3 0 2 0,0-2 0 15,-3 2 1-15,0 0 0 16,0 3 3-16,0-3-10 16,0 8-4-16,3-3 10 15,0 3 8 1,0 3-7-16,3 5-3 0,3-3-3 16,0 6 1-16,0-1-1 15,3 1-1-15,0-1-2 16,2-2 1-16,-2 0-21 15,0-3-8-15,3 1-27 16,0-6-9-16,0-3-20 16</inkml:trace>
  <inkml:trace contextRef="#ctx0" brushRef="#br0" timeOffset="291912.0766">10536 15997 208 0,'-3'2'77'0,"0"1"-60"0,6 2 2 0,0 1-4 16,0 2 1-16,0-1 4 15,0 4-4-15,0-3-1 16,0 3-9-16,0-3-2 0,0-1 2 0,0 1-5 16,0-2-3-16,-3-6 3 15,0 0 3 1,0 0 3-16,0 0 3 15,0-3-3-15,0-2-2 0,0-1-2 16,0 1 0-16,3-3-2 16,0 0 2-16,3-2-4 15,0-1-2-15,2 1-3 16,1 4-1-16,0-2-14 16,0 3-4-16,0 2-16 15,3 1-4-15,0-1-53 16</inkml:trace>
  <inkml:trace contextRef="#ctx0" brushRef="#br0" timeOffset="292372.2415">10717 15989 168 0,'-2'0'66'0,"-1"5"-52"0,3-2 10 0,0 2 2 15,0 0-2-15,3 1 1 16,-1-1-6-16,1-2 1 16,3 4-11-16,0-1-5 0,3-6-3 15,0 5-1-15,0-5 2 16,0 0-1-16,0 0 2 16,0-5-2-16,0 5 2 0,-3-3-4 15,0-2 0 1,0 0-1-16,-3-1-2 0,-3-2 0 15,0 3 3 1,-3-3-2-16,0 0 1 0,-3 0-5 16,0 0-3-16,-3 3 6 15,0 2 3-15,0 3 2 16,0 6-1 0,-3 4 1-16,0 1-1 15,0-1 0-15,1 4 0 0,2-1 4 16,3-5 2-16,3 5 0 15,3 0 1-15,0-2-2 16,6-3 0-16,3 0-6 16,2-3 1-16,4-2-18 15,3-3-8-15,0 0-17 0,0-3-8 16,0 0-35 0</inkml:trace>
  <inkml:trace contextRef="#ctx0" brushRef="#br0" timeOffset="292730.5635">10851 15978 168 0,'-6'3'63'0,"6"2"-49"0,0 6 7 0,0-6 2 0,0 0-1 16,0 6 4-1,0-3-8-15,3 0 0 0,0 0-11 16,-3-3-4-16,3 3-2 0,-3-3-1 15,0-5 2-15,0 0-3 16,0 0 0-16,3-2-1 16,3-4 0-16,0 1-3 15,0-3-1-15,0 0 3 16,3-2 1-16,0 4-1 16,0-2 2-16,3 6 3 15,-3-1 1-15,6 6-1 16,-3-1 1-16,0 6 0 15,-4-2 1-15,1 7-5 16,-3-3-1-16,0 1-10 16,0-3-3-16,-3 0-21 15,0-3-9-15,-3-5-40 16</inkml:trace>
  <inkml:trace contextRef="#ctx0" brushRef="#br0" timeOffset="292980.7548">11069 15774 208 0,'-3'-2'77'0,"3"2"-60"0,0 5-1 0,3 0-4 16,-3 3 5-16,0 6 4 0,3 4-3 15,-3 3 0-15,3 3-10 16,0 5-5-16,0-2 0 0,0-1-4 15,3 3 0-15,0-5-15 16,-1-5-6-16,-2 2-22 16,0-8-8-16,-3 0-38 15</inkml:trace>
  <inkml:trace contextRef="#ctx0" brushRef="#br0" timeOffset="293166.6409">10968 15915 248 0,'-6'-6'93'0,"12"14"-72"0,-1-5-2 0,1 0-6 16,6-3 8-16,3 0 6 16,6 0-7-16,6-3-2 15,0-2-10-15,2-1-18 0,4-2-9 16,0-5-61-16,-3-3-27 15</inkml:trace>
  <inkml:trace contextRef="#ctx0" brushRef="#br0" timeOffset="313147.4015">9789 14928 116 0,'-3'-3'44'0,"3"3"-35"0,-3 0 12 15,3 0 3-15,0 0-7 16,-3 0 1-16,0 3-5 16,-3 2 0-16,-3 3-7 15,0 0-2-15,-3 3 2 0,0-1 1 16,0 3 1-16,0 3-4 0,4 0-1 15,2-3-3-15,0 3-1 16,6 0 1-16,3 0 2 16,8-3 1-16,4-2 1 15,6-3-7-15,0-3 0 16,0-2-12-16,3-3-6 16,0-3-43-1,-4-2-37-15,1-3 36 16</inkml:trace>
  <inkml:trace contextRef="#ctx0" brushRef="#br0" timeOffset="313822.6837">9887 14745 140 0,'0'6'55'0,"0"1"-43"0,3 7 10 0,0-4 1 15,0 6-5-15,-3 5 2 16,0 3-11-16,0 0-3 16,0 0-4-16,3 0 1 15,-3-3 0-15,0-5-1 0,0-1-2 16,0-1 1-16,0-4 1 15,0-2-1-15,0-2-1 16,0 1 5-16,0-7 4 16,0 0-3-16,0-2 2 15,0-1-3-15,0-2 0 16,3 0-6-16,0-3-1 16,0-3 1-16,0-2 0 15,3 0 1-15,0-1 0 0,0 1-3 16,0 0 2-16,3 2 1 15,0 3 0-15,-1 3 0 16,4 0 2-16,0 5-1 16,0 2-1-16,0 6 1 15,-3 3-1-15,0 2 0 16,0 0 2-16,0 3-1 16,-3-2-1-1,0-1 1-15,0 0-1 0,0-2-3 16,-3-3 2-16,0-3-23 0,0 0-12 15,-1-2-23 1,-2-3-42 0,3 0 26-16</inkml:trace>
  <inkml:trace contextRef="#ctx0" brushRef="#br0" timeOffset="314024.6482">10125 14896 164 0,'0'-5'63'0,"3"5"-49"0,0 2 0 0,-3-2 0 15,0 0-4-15,3 6 4 16,0 2-1-16,0 2 0 16,0 3-7-16,0 3-4 0,3-2 1 0,-3 1-4 15,0-1 0 1,0-4-12-16,0-2-7 16,0 0-58-1,0-3-32-15,0-7 47 0</inkml:trace>
  <inkml:trace contextRef="#ctx0" brushRef="#br0" timeOffset="314185.9345">10146 14758 212 0,'-9'-5'82'0,"6"8"-64"0,3-3-7 15,0 0-8-15,0 0-4 16,0 0 0-16,3 5-8 0,0 0-4 15,0 1-73-15,6-1-32 16</inkml:trace>
  <inkml:trace contextRef="#ctx0" brushRef="#br0" timeOffset="314424.7556">10268 14721 132 0,'-3'3'49'0,"6"0"-38"0,-3 5 19 0,0-3 6 16,0 6-7-16,3 2-2 16,0 5-13-16,0 6-6 0,0 3-5 15,3-1-3-15,0-2 1 0,0 0-1 16,0-3 0-16,-3-3-9 15,0-2-4-15,0-3-35 16</inkml:trace>
  <inkml:trace contextRef="#ctx0" brushRef="#br0" timeOffset="314950.6432">10459 14854 124 0,'-3'-11'49'0,"0"8"-38"0,-3-2 12 0,3 5 6 15,0 0-8 1,-6 0 0-16,0 3-12 0,-3 2-3 16,0 6-4-16,-3 2-4 0,0 3 1 15,3 2 1-15,0 1 2 16,3-1-3-16,4-2 0 15,2 0 1-15,3 0 2 16,6-5-1-16,2-3-1 16,4-3 1-16,3-5 1 15,3-5-1-15,0-3 2 16,0-6-2-16,-3-2-1 16,-3-5-2-16,-1 0 1 15,-2-3 1-15,-3-2 2 0,-3-1-1 16,-3 1-1-16,-3 2-2 15,-3 0 1 1,0 3 3-16,1 5 1 16,2 6 7-16,0-1 4 0,0 6-10 15,0 2-1-15,0 6-3 16,3 5 2-16,3 8 1 16,3 7 3-16,2 7-1 15,1 1 0-15,3 4-3 16,0-4 1-16,0-1-4 15,3-4 0-15,0-5-56 16,3-2-69 0,-3-11 26-16</inkml:trace>
  <inkml:trace contextRef="#ctx0" brushRef="#br0" timeOffset="349524.3889">19972 11020 188 0,'-3'0'71'0,"0"0"-55"0,-3-3 11 0,3 3 3 15,-3 0-1-15,-3 3 3 16,-3-3-9-16,-3 3-3 15,0 2-12-15,-3 3-3 0,3 2 1 16,-2 4-3-16,2-1 0 16,3 3-3-16,3 2-3 15,6 3-1-15,3 1 0 16,6-4 3-16,3-2 0 0,3-3 1 16,3-5 0-1,-1-5-5-15,4-6 1 0,0-5 2 16,-3-2 1-16,0-6 1 15,-3-3 2-15,-3-7-3 16,0-3 0-16,-6-8-1 16,-3-3 0-1,0 0 2-15,-3 1 2 16,0 1 3-16,0 9 4 0,0 6 7 16,0 4 2-16,0 6-3 15,0 2-1-15,3 6-13 16,0 5-3-16,0 11-4 15,3 10 1-15,3 8 5 16,0 5 2-16,0 6-3 16,3-3-1-16,0-3 1 15,-1-2 2-15,1-3 0 0,0-5-1 16,0-3-10-16,0-5-4 16,0-5-31-16,0-6-12 15,0-5-62 1</inkml:trace>
  <inkml:trace contextRef="#ctx0" brushRef="#br0" timeOffset="349899.2319">20106 11044 240 0,'0'8'90'0,"3"-8"-70"0,2 0-5 0,1 5-8 0,0-2 4 15,3 2 5-15,3 0-2 16,0 0 0-16,3-2-8 15,-3 0-2-15,3-6 0 0,0 0 0 16,-3-2 2-16,-3 0-1 16,-1-3 0-16,-2 0-3 15,-3 0 1-15,-6 0-2 16,-3-2 2-16,-2 2-2 16,-4 2 2-16,-3 4-4 15,0 2 0-15,0 5 1 16,-3 3 0-16,3 5 2 15,3 3 1-15,3-3 1 0,3 3 2 16,6 0-1 0,3 0 2-16,6 0-4 15,3 0 0-15,6-1-6 0,0-4 0 16,0-3-17 0,3-3-4-16,0-5-26 15,-1-5-8-15,1-3-53 16</inkml:trace>
  <inkml:trace contextRef="#ctx0" brushRef="#br0" timeOffset="350126.5708">20356 10782 260 0,'-6'-6'99'0,"6"9"-77"0,0 0 0 15,0 2-5-15,0 6-1 16,0 7 2-16,0 9-5 15,3 7 0-15,0 3-8 16,0 0-3-16,0-2-1 0,0-4-1 16,5-4 2-16,-5-3-14 15,3-6-5-15,-3-2-42 16,0-3-16-16,0-2-35 16</inkml:trace>
  <inkml:trace contextRef="#ctx0" brushRef="#br0" timeOffset="350339.7438">20240 10935 308 0,'-12'3'115'0,"9"0"-89"0,6-6 1 0,3 3-6 16,-3 0-10-16,2 0-1 15,4-3-6-15,3 1-1 16,3-1-1-16,6-2-13 0,6 2-2 15,0 3-32-15,5-3-12 16,-2 3-33 0,-3 0-48-16,0 3 38 15</inkml:trace>
  <inkml:trace contextRef="#ctx0" brushRef="#br0" timeOffset="350667.0122">20573 10925 236 0,'-12'5'90'0,"6"-5"-70"0,-3 5 10 0,6 1 2 0,-3-1-16 15,-3 5-3-15,0 4-8 16,-3 2-4-16,3 2 0 16,1 1-1-16,2-1 0 0,3-2-3 15,0-3 2-15,3-2 3 16,3-3 1-16,3-3-1 16,2-2-2-16,1-3-8 15,0-6-3-15,0-2 1 16,0-2 1-16,-3-1 6 15,0-2 3-15,0 2 10 16,0 6 3-16,-3 0 2 16,0 2 1-16,-3 3-8 15,3 5-3-15,0 3-3 16,3 0 1-16,0 3-4 0,3 0-2 16,0-4-20-1,0 1-8-15,3-2-30 16,2-6-12-16,1 2-25 15</inkml:trace>
  <inkml:trace contextRef="#ctx0" brushRef="#br0" timeOffset="350884.0704">20719 10922 228 0,'-15'0'88'0,"6"0"-69"0,-9 11 4 0,12-3-2 0,-3 2-9 16,0 6-2-16,0 0-3 15,3 2 0-15,3 4-4 16,3-1 0-16,3-3 1 0,6 1-5 16,3-3 1-16,6-6-16 15,0-2-4-15,3-5-19 16,3-6-7-16,-4-5-49 31</inkml:trace>
  <inkml:trace contextRef="#ctx0" brushRef="#br0" timeOffset="351235.2067">20805 10729 204 0,'-9'3'77'0,"9"4"-60"0,0 12-3 0,0-6-5 16,0 11 12-16,3 8 9 15,0 2 2-15,-3 3 1 16,0 0-18-16,3-8-5 0,0-2 1 15,-3-3-7-15,3-9-2 16,0-1 1-16,-3-4 0 16,0-2-4-16,0-8-1 15,3-5-10-15,3-6-3 16,3-5-8-16,3-2-2 16,0-1 8-16,3 6 7 15,-1 5 9-15,1 8 5 16,0 8 14-16,0 5 6 15,-3 6 1-15,0-1 0 16,-3 1-12-16,0-3-3 0,0 0-11 16,0-3-4-16,3-5-92 15,-1-3-80 1,1-10 52-16</inkml:trace>
  <inkml:trace contextRef="#ctx0" brushRef="#br0" timeOffset="351954.6215">21508 11012 208 0,'0'-11'79'0,"2"9"-61"0,-2-4 17 0,0 6 3 15,-2 0-3-15,-4 0 4 16,-3 0-15-16,-3 3-4 16,-3 2-12-16,-3 3-5 0,0 6-2 15,-3-1-4-15,3 5 2 16,4 1-1-16,5-1-2 16,6-2 5-16,6 0 1 15,6-3-3-15,5-2-1 16,7-3-8-16,3-3-4 15,3-5-17-15,0-3-7 16,-1-4-24-16,1-1-11 16,0-6-21-16</inkml:trace>
  <inkml:trace contextRef="#ctx0" brushRef="#br0" timeOffset="352364.5746">21576 10782 216 0,'-6'0'82'0,"6"5"-64"0,6 3-4 16,-6 0-8-16,3 5 5 15,3 8 5-15,0 6 9 16,0 5 5-16,0 2-16 0,-3-2 1 0,0-3 1 16,0-3-6-1,-3-5-1-15,3-2-5 16,-3-3-1-16,0-6-1 15,0-2 1-15,0 0-4 0,0-2-2 16,0-6-7-16,3-3-4 16,3-5-1-16,0-5-1 15,0 2 4-15,-1 1 5 16,1 2 4-16,0 0 2 16,3 2 1-16,-3 4 0 15,3 4 8-15,-3 4 5 16,3 2-2-16,-3 2-1 15,3 3-4-15,-3-2 1 16,0 0-4-16,0-3-2 16,0 0-14-16,0-3-4 15,0 0-40-15,0-2-17 0,3-3-31 32</inkml:trace>
  <inkml:trace contextRef="#ctx0" brushRef="#br0" timeOffset="352515.984">21838 11036 236 0,'0'8'90'0,"0"-3"-70"0,0 3-5 16,3-3-8-16,-3 6 1 15,0-1 5-15,0 1-2 16,0 0-1-16,0-1-6 0,0-2-20 0,0-3-7 16,0 1-86-1</inkml:trace>
  <inkml:trace contextRef="#ctx0" brushRef="#br0" timeOffset="352695.2978">21790 10845 300 0,'-9'-2'112'0,"9"-1"-87"0,0 3-9 0,0 0-9 16,0 0-25-16,0 0-5 15,0 0-33-15,6 3-14 16,0-3-29-16,-3 0-11 0</inkml:trace>
  <inkml:trace contextRef="#ctx0" brushRef="#br0" timeOffset="352888.0179">21906 10803 228 0,'0'8'85'0,"0"5"-66"0,6 11-1 15,-3-6-3-15,0 6 11 16,0 8 10-16,0 2-14 16,0 1-5-16,0-3-10 15,0-1-5-15,0-4 1 0,6-3-11 16,-3-6-4-16,0-2-41 16,6-5-15-16,3-4-42 15</inkml:trace>
  <inkml:trace contextRef="#ctx0" brushRef="#br0" timeOffset="353306.3194">22142 10999 228 0,'-18'-3'88'0,"12"3"-69"0,-9 5 6 0,9 3-2 15,-6 3-11-15,0 5 1 16,0 2-8-16,0 1-3 15,0 2-1-15,3 0 3 0,3-2 2 16,3-1-2-16,6-2-3 16,3-3 0-16,6-5-1 0,0-5 0 15,3-6 2-15,0-2 3 16,0-8 4 0,0-3-2-16,-3-5-2 15,-3-3 0-15,-3-5-1 16,-6-6-2-16,0-4 1 0,-3-1-2 15,-3 3-1-15,0 3 3 16,0 7 2-16,0 9 2 16,0 4 1-16,3 9-7 15,0 8-2-15,0 10-3 16,3 11 0-16,6 5 3 16,0 8 2-16,3 0 2 15,3-5 3-15,3-1-3 16,-1-4-2-16,4-6-36 0,0-5-16 15,3-3-78 1</inkml:trace>
  <inkml:trace contextRef="#ctx0" brushRef="#br0" timeOffset="353999.4482">22695 10832 220 0,'3'-13'82'0,"0"5"-64"0,-3-3 18 0,0 9 2 16,-3-4-3-16,-3 1 4 15,0 0-8-15,-3-1-4 16,0 4-15-16,0 2-5 0,-2 2-1 16,-1 6-10-16,0 11-4 15,-3 10-1-15,3 3 3 16,3 2 1-16,3 6 3 0,0-6 1 15,6-2 3-15,0-3-3 16,6-5-2-16,-3-3-12 16,0-5-2-16,-3-3-32 15,3-5-10-15,0 0-140 32,-3-13 100-32</inkml:trace>
  <inkml:trace contextRef="#ctx0" brushRef="#br0" timeOffset="354166.3554">22514 10975 296 0,'-12'-3'112'0,"9"6"-87"0,0 0 7 0,3-3-5 16,3 0-11-16,3 2 1 15,0-2-15-15,3-2-3 16,2 2 0-16,1 0-2 0,3-3-1 16,0 3-24-16,3 0-9 15,0 0-19-15,0 0-5 16,-3 0-46-1</inkml:trace>
  <inkml:trace contextRef="#ctx0" brushRef="#br0" timeOffset="354449.554">22689 10980 224 0,'-3'11'85'0,"3"-3"-66"0,0 5 5 0,3-5-1 0,0 2 0 16,0 4 6-16,0-1-5 15,0 0-2-15,3 0-12 16,-3-2-2-16,0-3-1 0,0 0-1 15,0-3-1-15,0-2-3 16,-3-3 1-16,0 0-2 16,0 0-1-16,0-3-4 15,0-2 0-15,0-3 0 16,0-3-1 0,3 1 1-16,0-1 3 0,6-2-2 15,-3 2 1-15,0 3-9 16,3 0-5-16,0 3-21 15,0 0-9-15,-1 0-19 16,1-1-8-16,-3 4-11 16</inkml:trace>
  <inkml:trace contextRef="#ctx0" brushRef="#br0" timeOffset="354767.7179">22850 11025 208 0,'-3'8'79'0,"0"-3"-61"0,-3 9 8 0,6-9 1 15,-3 3-10-15,3 2-2 16,0 1 7-16,0 0 3 0,0-1-13 16,3 1-2-16,3-1-3 0,0-2 3 15,3 0 4-15,3-5-4 16,-3-3 2-16,6 0-5 16,-3-3 1-16,-1-5-3 15,-2 0 0-15,0 0 1 16,-6-2 1-1,-3-1-1-15,-3-2-1 0,-3 2-3 16,-3 1-2-16,0-1-10 16,-2 3-4-16,5 3-20 15,-3 0-5-15,0 2-18 16,3 0-4-16,3 1-24 16,0-1-36-1,6 3 39-15</inkml:trace>
  <inkml:trace contextRef="#ctx0" brushRef="#br0" timeOffset="355273.832">22951 11009 204 0,'9'6'77'0,"-6"2"-60"0,0-3 10 0,0 0 4 15,0 0-8-15,0 3 1 16,0 0 0-16,0 3 2 16,-3-1-14-16,0-2 0 0,0 0 1 15,0-2-5-15,0-1-2 16,0 0-3-16,0-2-3 0,0-3 3 15,0 0 0 1,0 0-4-16,6-3 1 16,-3-5-7-16,3-2 0 15,0-4-6-15,0 1-2 16,0 0 4-16,3 0 4 16,0 5 4-16,-4 3 2 0,1 2 1 15,3 6 0-15,0 4 6 16,-3 1 4-16,0 0 3 15,0 3 3-15,-3 0-3 16,-3-4 0-16,0 1-5 16,0-2-3-1,6-1-2-15,-6-5-3 16,0 0 1-16,0 0-1 16,9-8-11-16,-3-3-3 15,9-2-2-15,-3 0 6 16,0 2 4-16,0 3 1 15,5 6 4-15,-5 2 6 16,0 2 5-16,-3 6 3 16,6 3 5-16,-9 0-6 0,3 2 1 15,-3 0-8-15,0-2-3 16,0-1-15-16,-3-2-6 16,6-3-41-16,-3-2-18 15,0 0-48 1</inkml:trace>
  <inkml:trace contextRef="#ctx0" brushRef="#br0" timeOffset="355752.5003">23427 11030 220 0,'0'14'82'0,"0"-1"-64"0,0 11 0 0,0-11-3 0,0 6 11 16,0 4 8-16,0 6-6 15,0 3-4-15,6 0-14 16,-3 0-6-16,-3-6-1 0,6-2-4 16,-3-6 0-16,0-2-1 15,0-5-2-15,0-3-6 16,-3-5-2-16,0-6 7 16,0-5 2-16,0-3 7 15,-3-5 5-15,0-7-3 16,0-4-1-16,0-5-2 15,3 1-3-15,-6-4-2 16,6-2 1-16,0-2 1 16,6 4 0-16,-3 1 2 15,3 5 3-15,0 2 7 0,3 6 2 16,0 3-5-16,3 7-1 16,0 3-6-1,-3 11-4-15,12 7 3 16,-7 3 1-16,1 3 6 0,-3 0 3 15,-6 3 2-15,-3-1 3 16,-6-2-5-16,0-3 1 16,-6-2-18-16,0 0-6 15,0-4-21-15,-2 1-6 16,-1-2-26-16,-3-6-12 16,3 2-42-1</inkml:trace>
  <inkml:trace contextRef="#ctx0" brushRef="#br0" timeOffset="356188.1318">23740 10967 204 0,'0'-3'77'0,"6"1"-60"0,-3 2 17 16,-3 0 6-16,0 0 1 15,-3 2 3-15,-3 1-16 16,3 0-4-16,-6 2-14 15,0 3-6-15,-3 2-3 0,0 4-1 0,-3 2 0 16,6-1 0-16,-2 1 2 16,8 0-1-1,3 0-1-15,3-5 1 0,6-1 1 16,2-4 1-16,4-4 1 16,0-2-5-16,0-2-1 15,0-6-2-15,-3-3 0 16,-3-2 5-16,0-3 1 15,-3 0 0-15,-3 0-2 16,0 3 7-16,-3 5 3 16,0 3-1-16,0 2 0 15,0 3-8-15,0 8-2 16,0 3-3-16,6 2 0 16,-3 0 3-16,5 3 0 15,-5-3-2-15,6-2 2 16,3-1-26-16,-3-2-9 15,0-2-24-15,3-6-10 0,-3 0-46 16</inkml:trace>
  <inkml:trace contextRef="#ctx0" brushRef="#br0" timeOffset="356488.0915">23919 11017 204 0,'-6'-5'77'0,"12"8"-60"0,-3-3 2 15,-1 2-4-15,1 4 12 16,0 4 7-16,0-2-6 15,3 3-2-15,-3-3-15 16,0 0 2-16,0-3 3 0,0 3-2 0,0-3 2 16,-3-5-7-16,0 0-3 15,0-3-3-15,0 1 0 16,-3-4-2-16,0 1-1 16,0-5-2-1,3-1 1-15,0-2 3 0,0-3 3 16,0-3-2-16,3 1 0 15,0-1-3-15,0 1-1 16,6-3 1-16,3 2 2 16,-3 6-12-16,0 0-3 15,3 2-38-15,-3 3-17 16,6 3-61 0</inkml:trace>
  <inkml:trace contextRef="#ctx0" brushRef="#br0" timeOffset="356842.9664">24097 10930 244 0,'-6'21'90'0,"6"-10"-70"0,3-1 10 0,0-4-1 0,0-1-2 16,3 0 1-16,0 0-7 15,3-2-2-15,3-3-11 16,0 0-1-16,0-3 3 0,-3-2-6 16,2-3-2-16,-2 0-1 15,3-2-1-15,-6-1-3 16,-3-2 0-16,-6-3-5 15,0 3-2-15,-6 2-2 16,-6 3 0-16,4 6 2 16,-7 4 4-16,3 6 5 15,-3 5 3-15,6 6 4 0,0-1 3 16,3 4 9-16,6-1 6 16,3-3-7-16,3 1 1 15,6-3-13-15,3-3-3 16,0-2-11-16,3-4-2 15,3-1-23-15,0-6-10 16,-1 0-26-16,1-6-11 16,-3-4-29-1</inkml:trace>
  <inkml:trace contextRef="#ctx0" brushRef="#br0" timeOffset="357181.6793">24279 10967 256 0,'0'3'96'0,"0"2"-75"0,0 6 8 0,6-6-1 0,-3 5 5 15,-3 1 4-15,6-3-13 16,-3 2-4-16,0-2-12 16,-3 3 1-16,5-6 2 0,-2-2-4 15,-3-3-2-15,0-3-2 16,6 1 0-16,-3-6-2 16,6-3-1-16,-6-5-6 15,6-2-4-15,3-3 6 16,-3-1 1-16,6 7 3 15,-3-1 0-15,0 8 2 16,0 5 3-16,-3 8 0 16,3 9 2-16,-4-1 0 15,4 3 1-15,-6 0-2 16,-3-3-1-16,6 0-6 16,-9-2 1-16,6-3-16 15,0-3-6-15,0-3-22 16,-3-4-10-16,9-6-2 15,-3-5-1-15,0-6-56 16</inkml:trace>
  <inkml:trace contextRef="#ctx0" brushRef="#br0" timeOffset="357393.4928">24597 10620 276 0,'3'-5'104'0,"0"10"-81"0,0 3 5 0,0 0-2 0,0 8 3 16,-3 8 6-16,6 10-9 15,-3 11-4-15,-3 0-12 16,6 0-6-16,-3-5-1 0,0-3 0 16,-3-3 1-16,0-7-7 15,0-6-2-15,0-5-38 16,0-3-14 0,0-2-44-16,-6-6-16 15,-3-8 13-15</inkml:trace>
  <inkml:trace contextRef="#ctx0" brushRef="#br0" timeOffset="357585.7125">24407 10861 312 0,'-6'0'118'0,"12"-2"-92"0,6-4 0 0,-3 4-6 16,2-4 1-16,7 1 5 15,6-3-6-15,12 0-1 16,0 3-11-16,2 0-7 0,1-3-2 15,-6 0-17-15,5 0-5 16,-5 0-64-16,-3 0-25 16,-3 0-16-1</inkml:trace>
  <inkml:trace contextRef="#ctx0" brushRef="#br0" timeOffset="358649.7794">19903 11356 152 0,'0'-8'57'0,"0"8"-44"0,0 0 18 0,0 0 6 15,3 3-8-15,-3 2 0 16,3 3-5-16,0 5-3 16,0 8-11-16,0 0 7 0,-3 3 5 0,0 0 0 15,0-3 1-15,0 0-3 16,0-2-3-16,0-3-9 16,0-3-5-16,0-2-2 15,0-3 1-15,0-1 1 16,0-1 1-16,0-6-5 15,0 0 1-15,6 2 0 16,0 1 2-16,3-3 1 16,3 0 1-16,3 0-5 15,0 0-1-15,-1 0-8 16,1 0-2-16,0 0-17 16,0 0-9-16,-3 0-18 15,0-3-5-15,-3 1-49 16</inkml:trace>
  <inkml:trace contextRef="#ctx0" brushRef="#br0" timeOffset="358922.1492">20079 11538 256 0,'-6'0'96'0,"6"0"-75"0,3 3 1 0,-3-3-3 15,0 0-11-15,3 3-2 16,3-1-1-16,3 4 1 15,3 2-3-15,-1 0-2 0,1 2 0 0,0 1 1 16,-3-1 3-16,-3 1 4 16,0-3 5-16,-6 0 1 15,0 0 0 1,-6 0-7-16,0-3-5 0,0 0-2 16,0 1 1-16,-3-4-17 15,3 1-4 1,0-3-29-16,3 2-9 0,6 1-63 15</inkml:trace>
  <inkml:trace contextRef="#ctx0" brushRef="#br0" timeOffset="359344.0967">20448 11652 116 0,'6'-5'44'0,"-6"2"-35"0,3 1 20 0,-3 2 7 15,0-3-5-15,0 0-1 16,0 1-5-16,-3-1-4 15,0 0-11-15,0 1 9 0,-3 2 4 16,-3 0-3-16,-3 2-1 16,0 4-5-16,-3 2-1 15,3 2-10-15,-3 3-1 0,4 3-4 16,2 3 0-16,6 2 2 16,3 0 0-16,3 0-3 15,6-2 2-15,8-3-4 16,1-3-1-16,3-5-11 15,3-5-1-15,-3-9-22 16,0-2-7-16,-1-5-54 16,-2-3-23-1,-3-2 65-15</inkml:trace>
  <inkml:trace contextRef="#ctx0" brushRef="#br0" timeOffset="359716.8252">20498 11504 156 0,'3'16'57'0,"0"-3"-44"0,3 8 21 0,0-10 5 15,0 5-2-15,0 5 1 16,0 5-13-16,0 1-2 16,0-1-14-16,0-2-1 0,-3-5 2 15,0-3-6-15,0-3-2 16,-3-5-1-16,0-3-1 15,0-5-7-15,0 0-3 16,3-8-1-16,0-2 1 16,0-4-5-16,3-2-3 15,0 3 7-15,3 3 4 16,0 2 7-16,0 2 2 0,0 4 11 16,2 4 3-1,-2 6-3-15,3 3 0 16,-3 2-6-16,0 3-2 0,-3-3-2 15,0 0-3-15,0-2-17 16,0-3-9-16,0-3-48 16,0-2-62-1,3-3 30-15</inkml:trace>
  <inkml:trace contextRef="#ctx0" brushRef="#br0" timeOffset="359866.6887">20790 11708 236 0,'-3'5'90'0,"6"0"-70"0,0 11-3 0,-3-8-5 16,0 3-5-16,0 2 3 16,0-2-5-16,0-1-1 15,3 1-2-15,-3-6-37 0,0-2-14 16,0-3-52 0</inkml:trace>
  <inkml:trace contextRef="#ctx0" brushRef="#br0" timeOffset="360180.9347">20740 11541 280 0,'-6'-5'107'0,"3"7"-83"0,6-4-9 0,-3 2-9 0,0 0-15 16,6 0-4-16,0 0-20 15,-1 0-8-15,4-3-10 16,0 1-1-16,0-1 30 15,0 0 17-15,-3 3 27 16,0 3 11-16,0 2 3 16,-3 0 3-16,0 6-21 15,3 8 5-15,0 2 4 16,0 5-9-16,0 3 0 0,0 3-8 16,3-3-4-16,0-2-3 15,0-4 0-15,-1-4-15 16,1-6-7-16,3-2-48 15,0-6-21-15,3-5-12 16</inkml:trace>
  <inkml:trace contextRef="#ctx0" brushRef="#br0" timeOffset="360556.9567">21040 11668 248 0,'-12'-10'93'0,"9"7"-72"0,-6 0 11 0,6 6 1 16,-3-3-12-16,-2 3 1 15,-1 4-15-15,0 4-7 16,0 2 0-16,3 3-1 0,0 3 3 16,3-1-1-16,6 1 2 15,3-3-4-15,3-3 0 0,0-3 3 16,3-4 1 0,-1-6-4-16,1-8 1 0,-3 2 0 15,0-12 0 1,0-3 2-16,-3-3 1 15,-3-2 1-15,-3-4 2 0,-6-1-3 16,0-1 0-16,-3 3-1 16,3 5-2-16,0 5 1 15,0 6-1-15,3 5-3 16,0 8 2-16,3 11-4 16,3 7 1-16,3 9 2 15,3 5 1-15,0 2 1 16,0 0 0-16,3-2-20 15,3-5-7-15,6-6-103 16</inkml:trace>
  <inkml:trace contextRef="#ctx0" brushRef="#br0" timeOffset="361525.0823">21496 11660 116 0,'-3'-2'46'0,"3"2"-35"0,0-3-4 0,0 3-1 0,0 0 4 0,0-3 5 15,0 1 4-15,3-1 3 16,-3 3-1-16,0-3 2 16,-3 1-13-16,0 2 3 0,-3 0 1 15,-3 2-1-15,0 4 0 16,-3 2-7-16,0 2-2 15,0 3-2-15,3 3 1 16,0 0 0-16,6 3 1 16,3-3 0-16,6-1 2 15,6-1-8-15,3-4 0 16,3 1-11-16,6-6-4 16,0-5-18-16,-1-3-7 15,1-5-47 1</inkml:trace>
  <inkml:trace contextRef="#ctx0" brushRef="#br0" timeOffset="361774.7846">21606 11451 204 0,'-3'0'77'0,"6"3"-60"0,-3 2 6 15,0 3-1-15,3 3-3 16,-3 5 1-16,3 5 0 0,0 2 0 16,0 7-11-16,0-1 1 0,0 0 1 15,3-3-6 1,-3-2-1-16,0-5-4 0,-1-4-1 16,1-4-41-16,3-3-19 15,0-3-53 1</inkml:trace>
  <inkml:trace contextRef="#ctx0" brushRef="#br0" timeOffset="362149.2698">21719 11623 244 0,'-3'3'93'0,"6"-1"-72"0,0 1-6 0,-3-3-8 0,6 5 8 15,0 1 7-15,3-1-4 16,3 0 0-16,-1-2-11 15,4 0-2-15,0-3-1 0,0 0-2 16,-3-3 1-16,0 0-2 16,-3-2 2-16,0 0-7 15,-3-1 1-15,-3 1-1 16,-3-3-1-16,-6 0-1 16,-3 3-1-16,3 2 1 15,-6 3 2-15,-3 0 2 16,-3 6 1-16,9 2 1 15,-3 2 0-15,3 3 4 16,4 3 5-16,-1-3 1 16,6 6 4-16,3-1-5 15,5 1-1-15,4-3-15 16,6-6-8-16,3-2-21 16,3-5-10-16,0-6-30 15,0-2-54 1,-1 0 27-16</inkml:trace>
  <inkml:trace contextRef="#ctx0" brushRef="#br0" timeOffset="362514.5276">22017 11658 252 0,'-15'-11'96'0,"6"11"-75"0,-3 0 8 0,6 0-1 16,0 3-4-16,-3 2 3 16,0 0-13-16,-6 3-5 0,6 3-6 15,0 2 0-15,3 3 2 0,0 2 4 16,3 1 2-16,3-3-8 15,3-3-3-15,3-2-6 16,3-4 1-16,0-4-6 16,0-6-1-16,3-2-4 15,0-3-1-15,-3-2 3 16,0-4 3-16,-6 1 9 16,0 0 3-16,-3 2 1 15,0 3 1-15,0 3 2 16,0 0 4-16,0 5-6 15,0 3-4-15,0 4 0 16,0 4 0-16,3 2-2 16,0 1 2-16,3-1-15 15,-3-3-4-15,3 1-19 0,0-3-7 16,-1-3-40 0,1-2-35-16,3-6 46 15</inkml:trace>
  <inkml:trace contextRef="#ctx0" brushRef="#br0" timeOffset="362869.7447">22061 11676 184 0,'-3'-3'71'0,"6"6"-55"0,0 2 4 0,-3 1 0 16,3 2 1-16,0 0 4 16,-3 2 0-16,3 1 2 15,0-1-15-15,-3 1-2 0,0-3-3 0,0 0-1 16,0-3 1-16,0-5-2 15,0 0 0 1,0 0-3-16,3-3 1 16,-3-5-4-16,3-2-2 0,3-3-3 15,0-3 1-15,0 0 3 16,3 0 1-16,3 3-2 16,0 2 2-16,0 3 7 15,-1 6 6-15,1 2-4 16,0 5 0-16,0 5 2 15,-3 4 1-15,0 2-3 16,-3-1-3-16,0-1-5 16,-3-4-2-16,0 1-24 15,0-3-10-15,0-3-52 16,0-2-21-16,3-3 11 16</inkml:trace>
  <inkml:trace contextRef="#ctx0" brushRef="#br0" timeOffset="363183.7101">22359 11623 304 0,'-3'-5'112'0,"0"5"-87"0,-3 0 13 0,3 0 1 16,0 3-14-16,-3-1-5 0,0 1-16 15,0 2-7-15,0 0 1 16,3 1-4-16,0 2 1 0,6 2 3 15,3 3 1-15,3 3-2 16,0 0 0-16,0 3 4 16,-3-1 1-16,-3-2 6 15,0 0 3-15,-6-3 0 16,0 0 3 0,-3-2-5-16,-3-3-3 15,-6-5-19-15,6-3-6 16,-3-3-26-16,0 0-9 0,3-2-60 15,6-3-55 1,6-3 58-16</inkml:trace>
  <inkml:trace contextRef="#ctx0" brushRef="#br0" timeOffset="363663.813">22624 11613 252 0,'-3'0'93'0,"3"2"-72"0,-3 9 9 0,3-3 2 15,0 2-7-15,-3 6 0 16,3 3-5-16,0-1 0 15,0 3-11-15,3-2-3 0,3-1-2 16,-3-4 0-16,6-4 2 16,-3-2-5-16,3-5-1 15,-1-6-7-15,1-2-3 0,0-6-3 16,3-2 0-16,-3 0 2 16,0-3 5-16,-3 0 1 15,0 0 3-15,0 0 3 16,-3 6 2-16,3 2-4 15,-6 3-1-15,0 5 9 16,3 5-3 0,0 5-2-16,3 4 1 15,-3 4 0-15,6 1-1 16,0-1 1-16,0-2-11 16,-1-3-4-16,1 1-30 0,-3-7-10 15,6-1-55 1,0-4-36-1,-6-7 59-15</inkml:trace>
  <inkml:trace contextRef="#ctx0" brushRef="#br0" timeOffset="364131.758">22874 11665 216 0,'0'8'82'0,"0"8"-64"0,-3 13 4 0,0-10-3 0,3 5 7 16,-3 2 9-16,3 6-10 15,0 0-5-15,0-6-11 16,-3-2-4-16,3-3 1 0,0-2-3 16,0-6 0-16,0-3-3 15,0-2-1-15,0 0-4 16,0-8-1-16,0-2 3 16,0-4 1-1,0-4 4-15,0-6 3 0,3-5-4 16,0-3-1-16,-3-5-2 15,3-6 0-15,0 4 4 16,0 2 1-16,0 0 3 16,6 2 3-16,-3 1 0 15,0 2 0-15,8 3-3 16,-2 2-1-16,0 3-6 16,0 3 1-16,0 5 0 0,0 3 2 15,0 5-3-15,-3 5-2 16,-3 3 15-16,-6 5 6 15,0 0-2-15,0 3 1 16,0 0-6-16,-6-3 1 16,-3 1-7-16,-3-4-1 15,-3-2-37-15,-3-3-16 16,0-2-59-16,-5 0-23 16,-1-3 15-1</inkml:trace>
  <inkml:trace contextRef="#ctx0" brushRef="#br0" timeOffset="368302.6287">23502 11568 168 0,'-6'-8'66'0,"3"2"-52"0,-3 1 17 0,3 2 2 15,-3 3-1-15,-3 0 3 0,-6 3-8 16,-3 2-4-16,3 3-13 15,-2 3-6-15,-1 2-3 0,3 3-4 16,0 3 2-16,9 2 1 16,3 0 0-16,6-3 2 15,3 1 3-15,6-6-4 16,3-2-1-16,0-6-9 16,0-2-2-1,-1-6-1-15,4-5 0 0,-6-3 0 16,3-2 2-16,-3 0 6 15,-3 0 2-15,-6 0 8 16,0 2 6-16,-3 3 3 16,0 0 0-16,0 3-1 15,0 2-1-15,0 3-12 16,3 5-3-16,0 3 1 0,0 3 0 16,12 0-4-16,-9 2 1 15,8 0-22-15,1-2-8 16,0-3-29-16,0-6-11 15,0-4-11 1</inkml:trace>
  <inkml:trace contextRef="#ctx0" brushRef="#br0" timeOffset="368566.8275">23779 11364 208 0,'-18'-19'77'0,"15"11"-60"0,-9 0 13 15,6 8 3-15,3 0-10 16,-6 6-4-16,-3 2-8 16,-3 5-5-16,9 8-3 15,-3 11 0-15,3 0 0 0,3 2 5 16,0 3 3-16,3 0-4 16,3 0-2-16,0-5-5 15,6-3-2-15,-9-3-17 16,6-4-5-16,-6-7-26 15,0-4-10-15,-6-6-41 16</inkml:trace>
  <inkml:trace contextRef="#ctx0" brushRef="#br0" timeOffset="368710.6676">23555 11573 256 0,'3'-3'96'0,"6"6"-75"0,3-6-5 0,-3 3-9 15,9 0-7-15,0 0 2 16,3 3-23-16,3-3-8 16,-4 0-74-16,7 0-33 15</inkml:trace>
  <inkml:trace contextRef="#ctx0" brushRef="#br0" timeOffset="368918.6731">23868 11398 240 0,'-6'19'90'0,"15"-3"-70"0,-9 18 15 15,3-15 2-15,-3 7-6 16,0 3-1-16,0 3-16 16,0 0-7-16,0-1-4 15,0-2-11-15,3-5-3 16,0-5-36-16,0-6-16 0,-3-5-59 15</inkml:trace>
  <inkml:trace contextRef="#ctx0" brushRef="#br0" timeOffset="369640.6348">23752 11583 264 0,'9'-7'99'0,"6"1"-77"0,5 1-9 0,-14 5-7 16,9-3-15-16,0 3-4 16,0 0-18-16,0 0-7 15,3 6 20-15,-6-1-7 0,0 0 3 16,-3 3 23-16,0 3 10 16,-4-1 11-16,1 1 4 15,0-3 2-15,3 0 2 16,-3 0-7-16,3-3-2 15,6-5-3-15,-3-3 0 16,3-2-9-16,-6 0-3 16,6-3-4-16,-3 0 1 0,-3-3-4 15,-4 3-2-15,-5-2-1 16,-3 2 0-16,-2 0-2 16,-7 3-1-16,3 5 1 15,-6 2 4-15,0 6 1 16,3 3 1-16,3 2 6 15,-3 0 4-15,12 3-1 16,0 0 2-16,0 0-6 16,9-3-3-1,0-2-10-15,0-3-5 0,3-3-13 16,0-5-4-16,3-3-11 16,-3-2-4-16,-1-3 5 15,-2 0 4-15,-6-3 15 0,6 1 8 16,-3 2 20-1,0 0 7-15,-6 3-6 16,6 2-2-16,0 3 11 0,0 3 8 16,-3 5 8-16,6 2 2 15,0 3-6-15,0 1-3 16,-6-1-3-16,6-2-3 16,-3-4-2-16,-3-1 1 15,-3-1-1-15,0-5 0 16,0-3-3-16,-3-2-1 15,0-5-4-15,0-4 1 0,3-2-6 16,0 1-3-16,3-4-6 16,3 3-2-16,-3 3-6 15,6 2-3-15,2 3-20 16,-2 3-10 0,0 5-47-16,0 5-21 0,0 3 13 31</inkml:trace>
  <inkml:trace contextRef="#ctx0" brushRef="#br0" timeOffset="369880.3498">24475 11528 216 0,'0'3'82'0,"0"4"-64"0,0 9 18 0,0-5 4 16,0 2-6-16,0 0 3 16,0 3-17-16,0 0-6 15,0-3-9-15,3 1-8 0,0-6-3 16,-3-1-37-16,0-1-14 16,0-6-66-16</inkml:trace>
  <inkml:trace contextRef="#ctx0" brushRef="#br0" timeOffset="370032.8484">24416 11451 260 0,'-9'-10'99'0,"6"4"-77"0,6-2-13 16,0 6-9-16,-3-4-20 16,6 1-4-16,-3-3-45 15,9 0-17-15,-4-8 11 16,10 1 7-16</inkml:trace>
  <inkml:trace contextRef="#ctx0" brushRef="#br0" timeOffset="370204.4978">24567 11300 264 0,'0'16'101'0,"3"5"-78"0,3 14 6 16,-3-14 0-16,0 5-7 0,-3 6-1 16,9 0-7-16,-3 0-4 15,-3 2-5-15,0-2-8 0,0-3-1 16,0-3-31-16,0-2-14 15,-3-5-167 1,-3-11 97 0</inkml:trace>
  <inkml:trace contextRef="#ctx0" brushRef="#br0" timeOffset="370361.775">24475 11496 272 0,'6'-5'101'0,"9"2"-78"0,9 1 0 0,-12-1-4 0,6 0-11 16,2 3 0-16,1-2-42 15,0-1-16-15,6-2-66 16,-3-6-26-16</inkml:trace>
  <inkml:trace contextRef="#ctx0" brushRef="#br0" timeOffset="375241.6502">20549 11967 172 0,'0'-5'66'0,"-3"0"-52"0,-3-1 14 16,6 6 5-16,-3-2-8 16,-3-1 0-16,0 0-3 15,-3 1-2-15,0 2-10 16,0 0-2-16,-2 2 2 0,2 6-8 16,0 3-1-16,3 2-6 0,0 3 1 15,3 2 0-15,0 6 2 16,3 3 1-16,0 2 1 15,0 0 0-15,3-3 2 16,0-2-6-16,-3-3 1 16,0-5-21-16,0-3-9 15,0-5-21-15,-3-2-8 16,0-6-20 0</inkml:trace>
  <inkml:trace contextRef="#ctx0" brushRef="#br0" timeOffset="375421.5913">20350 12113 192 0,'-9'-11'74'0,"6"11"-58"0,0-3 14 0,3 3 1 0,0 0-18 16,3 0-5-16,3 0-5 15,3 0 0-15,0 0-2 16,5 0-1-16,1 0 3 0,3 0-2 16,3 3 2-16,0 0-11 15,0-3-4-15,0 0-32 16,-4 0-13-16,1 0-29 15</inkml:trace>
  <inkml:trace contextRef="#ctx0" brushRef="#br0" timeOffset="375604.0308">20653 12065 184 0,'-3'5'71'0,"0"1"-55"0,3 4 4 0,0-2-2 16,0 3 2-16,0 2 2 15,0 3-11-15,0 0-7 16,0 0-2-16,0-1-5 0,0-1 2 16,0-4-34-16,0-2-17 15,0-8-37 1</inkml:trace>
  <inkml:trace contextRef="#ctx0" brushRef="#br0" timeOffset="375748.1951">20641 12054 168 0,'-3'-2'63'0,"3"2"-49"0,3 0-30 0,-3 0-18 0,0 0-29 16,9 2-11-16</inkml:trace>
  <inkml:trace contextRef="#ctx0" brushRef="#br0" timeOffset="376081.9057">20734 12110 192 0,'-3'13'74'0,"3"0"-58"0,0 3-4 15,3-8-4-15,0 3-3 16,-3-1 4-16,0 1 0 16,3-3 0-16,-3 0-5 0,3-3-3 0,-3 0 0 15,0-5-1 1,0 0 2-16,0-2-1 15,0-3-1-15,3-3-2 16,-1-3 1-16,1-2-1 16,0 0 0-16,3-1 2 0,0 4 0 15,0 2-3-15,0 3 2 16,0 2-1-16,0 6-2 16,0 2 11-16,0 3 5 15,0 2-5-15,0 1-2 16,0-1-3-16,0 1 1 15,0 0-15-15,0-3-5 0,0-3-46 32,0-2-54-32,0-9 30 15</inkml:trace>
  <inkml:trace contextRef="#ctx0" brushRef="#br0" timeOffset="376247.1793">20921 12113 212 0,'-3'10'79'0,"3"1"-61"0,3 5-3 16,0-8-4-16,-3 5-6 16,3 0 2-16,0 0-4 15,0 1-2-15,0-4 0 16,0-2-26-16,0 0-10 0,3-5-55 16</inkml:trace>
  <inkml:trace contextRef="#ctx0" brushRef="#br0" timeOffset="376412.6485">20912 12052 244 0,'-9'-6'90'0,"6"4"-70"0,3-1-9 0,0 3-9 16,0 0-13-16,3 0-1 15,3 0-20-15,3 0-9 16,0 3-44-16,3-1-19 15</inkml:trace>
  <inkml:trace contextRef="#ctx0" brushRef="#br0" timeOffset="376681.6629">21031 12068 212 0,'-3'2'82'0,"0"1"-64"0,0 0 9 16,3-1 0-16,-3 1-10 15,0 0-2-15,3 2-11 16,0 0-2-16,3 0-2 15,3 3-3-15,3 3 2 0,3 2-1 16,-3 0 0-16,0 1 0 16,0 1 0-16,-3 1 2 15,-6 0 2-15,-3 0 8 16,-3 0 3-16,-3-3-2 16,-3-2 1-16,-3-3-9 15,0-3-2-15,0-5-10 0,1 0-2 16,2-3-29-16,3-5-14 15,3-2-52 1</inkml:trace>
  <inkml:trace contextRef="#ctx0" brushRef="#br0" timeOffset="377045.8339">21129 12002 216 0,'0'7'82'0,"6"4"-64"0,0 10 11 0,-3-10 2 16,0 5-8-16,0 2-1 0,0 3-12 15,3 1-4-15,-6-1-4 16,0-3 1-16,0 1 0 0,0-6-4 16,0-2 1-1,0-4-16-15,0-1-6 16,0-6 0-16,0-3 0 15,3-5 10-15,3-2 5 16,0-1 2-16,0 3 1 0,0 0 3 16,0 5 0-16,3 3 7 15,0 3 6-15,0 5 0 16,-3 3 1-16,0 2-7 16,0 0-2-16,0 0-9 15,0 1-2-15,0-4-29 0,-1-5-12 16,4-2-43-1</inkml:trace>
  <inkml:trace contextRef="#ctx0" brushRef="#br0" timeOffset="377386.029">21362 12126 192 0,'0'3'74'0,"6"-1"-58"0,3 1 3 0,-3-1-2 16,2-2-2-16,1 3 0 15,0-3-5-15,3 0-4 16,0-3-3-16,-3 1 0 0,0-1 0 16,0-2-1-16,-3 0-2 0,-6-1 1 15,-3 4-1-15,-3-4-7 16,-6 1-3-16,-3 2 1 16,-3 1 3-16,0 2 3 15,-2 2 4-15,2 4 4 16,3-1 2-16,3 0 1 15,3 3 2-15,3 3-5 16,3-1-3-16,6 4 1 16,3-1 0-16,6 3-1 15,3-3 1-15,3 0-4 16,5-2-2-16,1-6-25 16,3-5-11-1,3-3-60-15</inkml:trace>
  <inkml:trace contextRef="#ctx0" brushRef="#br0" timeOffset="377660.5515">21668 12046 260 0,'-6'-5'96'0,"0"5"-75"0,3-2 6 0,3 2-2 16,-3 2-5-16,-3 1 3 15,3-1-15-15,0 1-7 16,3 2-1-16,0 6-3 0,3 0 1 15,3 2-3-15,0 3 1 16,0 2 2-16,0 1 3 16,-3-1 2-16,-3 1 3 15,-6-1 6-15,-3 3 4 0,-6 1-6 16,-5-4-3 0,-4-2-24-16,0-3-11 15,0-2-88-15,0-9-60 16,4-7 69-1</inkml:trace>
  <inkml:trace contextRef="#ctx0" brushRef="#br0" timeOffset="381901.6881">18299 11218 124 0,'-3'0'49'0,"6"0"-38"0,-3 3 12 0,0-3 6 0,0 0 5 15,0 0 4-15,-3-3-5 16,0 1 0-16,0-4-19 16,0 1 1-16,0 0-1 0,3 0-3 15,0-3-1-15,0-3-2 16,3 0 0-16,0-2-2 15,3 0 1-15,3-3-4 16,3-5-2-16,6-6 0 16,2 1-1-16,4-3 0 15,3-3 2-15,6-2-3 16,11-3 0-16,10 5-1 16,5 6 0-16,4 2 0 15,2 3 0-15,4 2 2 16,8 6 0-16,1 7 0 15,-7 6 0-15,-2 3 0 16,-10 0 2-16,-5-1 3 16,-4 1 4-16,-5 0 0 0,-3-1 0 15,-7 4-5-15,-2-4-1 16,-6 1 1-16,-3 0 0 16,-6-1-2-16,-7 1 1 15,-2-3 0-15,0 0 1 16,-3 0-2-16,0 0 1 15,-6 0-2-15,0 0 2 16,0 0 0-16,0 0 1 16,0 0-5-16,0 0 1 0,0 0-13 15,0 0-5 1,0-3-10-16,0 3-5 0,0-2-20 16,0 2-8-1,0 0-48 1</inkml:trace>
  <inkml:trace contextRef="#ctx0" brushRef="#br0" timeOffset="382279.5374">19507 10726 148 0,'-6'-8'55'0,"6"6"-43"0,0-1-3 0,0 3-3 15,0-3 12-15,0 1 9 16,0-1 1-16,0 0 3 15,0 3-17-15,0 0-1 0,0 0-2 16,0 0-9-16,0 0 0 16,6 3-4-16,0 2 0 15,3 1 2-15,0 2 0 16,3 2-3-16,3 3 2 16,0 3 1-16,3 0 2 15,-6-3 3-15,-1 1 2 16,-2-1 1-16,-3-3 0 15,-6 1 11-15,-3 0 7 16,-6-3-7-16,-3-1-1 16,-2 1-10-16,-7 0-3 15,3 0-3-15,0 0 1 16,0 0-2-16,3 0-1 0,0 0-24 16,4 3-9-16,-1-1-40 15,3 6-19-15,3-5-9 16</inkml:trace>
  <inkml:trace contextRef="#ctx0" brushRef="#br0" timeOffset="385945.7554">17105 12607 148 0,'-3'-2'55'0,"3"2"-43"0,-3-3 8 0,3 3 0 0,0 0-8 15,0 0 1-15,0 0-6 16,3-3 1-16,0 1-5 16,3-1 3-16,0 1 3 0,3-1-3 15,3-2 2-15,6-1 1 16,6 1 2-16,5 2-8 16,10 1-1-16,0 2-4 15,-1 2-2-15,7 6 3 16,0 3 2-16,5 5-2 15,10 8 0-15,2 2-1 16,4 6 0-16,-1 2 2 16,-2 1 0-16,-1-1 2 15,7-5 1-15,5-2 5 16,7 2 3-16,-1 0-4 16,3-5-2-16,10-1 6 0,5 1 3 15,-6 0-3 1,-6-5 1-16,-8-4-1 0,-7-1 3 15,-2-4-3-15,-7-2 1 16,-2-3-3-16,-7 1 0 16,-5-4-5-16,-3 1-3 15,-7 0 0-15,-5-1-1 16,0 1 2-16,-3 0 1 16,-1-1-1-16,-2 1 1 0,0-3-2 15,-3 0-1 1,0 0 1-16,-1 0 1 15,1 0-1-15,0 0 2 16,0 0 0-16,0-3 1 16,2 1-2-16,1-1 1 15,-3 0 0-15,0 1 1 0,3-1-2 16,-7 0-2-16,-2 1 1 16,0-1-1-16,-3 0 0 15,-3 1 2-15,0-1-1 16,-3 0 2-16,0 1-2 15,0-1 2-15,-3 1-4 16,0-1-2-16,-4 0 2 16,1 1 2-16,0-1-2 15,0 0 0-15,3 1-1 16,0-1-2-16,0 0-2 0,-3 1-1 16,0-1-3-16,0 3-1 15,0 0-3-15,0-3-1 16,-3 3-25-1,0 0-12-15,0-2-45 16,0 2-40-16,-6 0 52 16</inkml:trace>
  <inkml:trace contextRef="#ctx0" brushRef="#br0" timeOffset="386246.392">19677 12943 244 0,'-9'-13'93'0,"12"16"-72"16,-3-3-8-16,0 0-10 0,0 0-4 16,6 0 2-16,3 2 6 15,3 1 4-15,6 0-6 16,2-1-3-16,4 4-1 0,0-4-1 16,-3 4 2-16,-3-1-3 15,-3 0-2-15,-3 1 2 16,-6 1 2-16,-6 4 4 15,-3 2 2-15,-3 1-3 16,-3-1-1-16,0 3 1 16,0-3 0-16,3 0-20 15,0 0-7-15,0 1-59 16,3-4-54 0,9-5 39-16</inkml:trace>
  <inkml:trace contextRef="#ctx0" brushRef="#br0" timeOffset="388346.0212">20061 13007 132 0,'-3'-3'49'0,"3"3"-38"0,-3 0 4 0,3 0-2 16,0 0-6-16,0 0-2 15,0 0-5-15,0 0 0 16,0 0 0-16,0 0 11 16,0 0 5-16,0 0 7 0,0 0 3 15,0 0 0-15,0 0-1 16,0 0-6-16,0 0 1 16,0 0-9-16,0 6-4 15,3 4 0-15,0 6 2 16,0 8 5-16,-3 2 1 15,0 6-4-15,3 0-1 16,-3 0-4-16,3-3-1 16,0 0-3-16,0-5-2 15,0-6-2-15,0-2 1 16,0-3 3-16,0-2 1 16,-3-3 1-16,0 0 0 0,0-3 0 15,0-5 0-15,-3 3 0 16,0-3 2-16,0-6-5 15,0-2-1-15,0 0 2 16,0-5 3-16,0-3-2 16,0-2-2-16,0-3-3 15,0-3 1-15,0-8-1 16,3 3 0-16,0 0 2 16,0 0 2-16,3 2-1 15,3 3-1-15,3 1 1 16,3 2-1-16,3 2-5 15,2 6 1-15,4 2 0 16,3 6 2-16,0 5-1 16,-3 5-1-16,-3 3 3 15,-1 5 0-15,-2 3 7 16,-6 0 6-16,-3 3 0 0,-3-1 1 16,-3-2-3-16,-3 0-1 15,-3-3-8-15,-6-2 0 16,0-3-10-16,-2 0-2 15,-1-6-7-15,0-2-4 16,0-2-15-16,3-1-6 0,3-2-13 16,6-1-2-1,3-2-44-15</inkml:trace>
  <inkml:trace contextRef="#ctx0" brushRef="#br0" timeOffset="388796.9898">20439 12975 188 0,'0'-2'71'0,"0"2"-55"0,-3 0 13 15,3 0 2-15,-3 0-1 16,-3 0 2-16,-3 2-13 16,-3 3-6-16,0 3-8 15,-3 3-2-15,1 2 1 0,2 3-5 0,0 3 1 16,3 2 0-16,3-3 0 15,3 1-3 1,6-3 2-16,3-3 1 0,3-2 0 16,3-6 0-16,0-3 0 15,5-4 0-15,-2-6 0 16,0-3-3-16,0-2 2 16,-3-3 3-16,0 0 1 15,-3 0 5-15,-3 1 5 16,0 1 2-16,-3 4 0 15,0 2-3 1,-3 0 0-16,0 3-3 0,0 5 0 16,0 5-8-16,0 3 0 15,0 5-3-15,0 3 0 16,3 0 0-16,0 0-2 16,3 0-6-16,-1-3-2 0,1-3-13 15,3-2-6-15,0-2-22 16,0-4-6-16,0-2-48 15</inkml:trace>
  <inkml:trace contextRef="#ctx0" brushRef="#br0" timeOffset="389148.7062">20600 13028 208 0,'-6'-3'79'0,"6"6"-61"0,3 0 6 0,-3-3-2 16,3 5-3-16,-3 3 3 15,0 3-6-15,3-1-1 16,0 3-9-16,0 1-2 0,0-4 2 16,-3 1-3-16,3-3 0 15,-3-3 1-15,0 0 0 16,0-5 6-16,0 0 6 16,0 0-2-16,-3-5 0 15,0-3-6-15,0-3-3 16,0-2 0-16,3 0-1 15,-3 0-5-15,3 0-1 16,3 2 1-16,0 0 0 16,3 3-2-16,0 3 0 15,-1 0-12-15,4 2-2 16,3 1-21-16,0 2-8 0,3 0-22 16,-3 0-9-1</inkml:trace>
  <inkml:trace contextRef="#ctx0" brushRef="#br0" timeOffset="389487.0453">20746 13039 192 0,'-3'5'74'15,"0"0"-58"-15,6 3 7 0,0-5-1 0,-1 2 1 16,1 0 6-16,3 1-5 16,0-4-2-16,0 1-12 15,0-3-2-15,3 0-1 0,0-3-1 16,0-2-1-16,0 0-1 0,0-3 2 15,-3 0-3-15,0 0-2 16,-3 0 0-16,-3 0 1 16,-3 0-1-16,-3 0-1 15,-3 3-6 1,0 2-1-16,-3 3 1 0,3 6 1 16,-3 2 0-16,3-1 4 15,0 4-2-15,3 2 1 16,1 0 4-16,2 3 3 15,3 0-4-15,5-3-1 16,1 1 0-16,3-4 0 16,3-2-18-16,0-2-8 15,3-4-26-15,0-4-10 16,0-4-35 0</inkml:trace>
  <inkml:trace contextRef="#ctx0" brushRef="#br0" timeOffset="389863.492">20888 13031 188 0,'-3'5'71'0,"3"0"-55"0,0 9 6 16,0-7 2-16,0 1 0 15,0 0 3-15,0 3-10 16,0-3-3-16,0 0-8 16,0-3-6-16,0 0-1 0,0-5 3 15,0 0 3-15,0 0 4 0,0 0 2 16,0-5-5-1,3-3-4-15,0-2-4 16,3-4 1-16,0 1-1 0,0 3 0 16,3-1 0-1,0 3 0-15,0 3 2 0,3 5 0 16,0 5 2-16,0 6 1 16,-3 2 1-16,0 3 0 15,-3 0 0-15,0-1 2 16,-1-1-3-16,-2-1 0 15,0-2-12-15,0-4-7 16,0-1-18-16,0-1-8 16,-3-5-5-16,3-3 1 15,0-2 4 1,0-5-41-16,3-6 4 16</inkml:trace>
  <inkml:trace contextRef="#ctx0" brushRef="#br0" timeOffset="390095.3067">21106 12830 252 0,'-3'-8'93'0,"6"10"-72"0,-3 1 0 16,0-3-2-16,0 5-9 15,3 6 0-15,0 2 2 16,3 3 3-16,-3 5-8 16,0 6 2-16,0 2 4 0,-1 2-7 15,1 4-3-15,3-1-2 0,-3-2 1 16,0-6-10-1,0-2-4-15,-3-5-25 16,3-6-9-16,-3-5-51 16,9-8-44-16,-9-5 52 15</inkml:trace>
  <inkml:trace contextRef="#ctx0" brushRef="#br0" timeOffset="390283.0648">20954 12954 284 0,'-9'-5'107'0,"9"5"-83"0,3-3 2 0,0 3-4 16,3 0-8-16,6 0 2 15,6 0-5-15,5 0-1 16,7 0-6-16,3 0-3 0,-3 0 0 0,-1-3-8 16,1 1-3-16,-3-1-56 15,0 0-26-15,-6-2-28 16</inkml:trace>
  <inkml:trace contextRef="#ctx0" brushRef="#br0" timeOffset="400329.117">21519 12978 148 0,'0'-8'55'0,"3"8"-43"0,0 0 10 15,-3 0 3-15,0 0-5 0,0 0 0 16,3 5-7 0,-3 3 0-16,0 5-8 15,-3 6 1-15,0 5 1 0,0-1-1 16,3 1 1-16,0 0-4 16,3-3 0-16,3-5-1 15,0 0-2-15,3-3 1 0,3-5 1 16,0-3 1-16,0-5 3 15,0-5-3-15,-3-3-2 16,0 0-3-16,0 0-1 16,-3-2 2-16,0 2 2 15,0 3 0-15,-4-1-1 16,1 4-2-16,-3 2 1 16,0 0-1-16,3 8 0 15,0 0 2-15,0-1 2 16,0 1 1-16,3 0 1 15,0 0 0-15,0-2 0 16,3-6 6-16,0 0 4 16,0-6 4-16,0-2 1 15,0-2-8-15,-3-3-4 16,0-3-2-16,-3 0 1 16,-3-3-3-16,-3 3 0 0,0 0-3 15,0 3-3-15,-3 3-14 16,0 2-4-16,0 2-11 15,3 4-5-15,0 2-24 16,3 0-9-16,6 0-16 16</inkml:trace>
  <inkml:trace contextRef="#ctx0" brushRef="#br0" timeOffset="400746.1261">21871 12999 204 0,'-15'0'77'0,"6"3"-60"0,3-1 6 0,0 1 1 16,0 2-4-16,-3 1 0 15,0 4-10-15,0 3-6 16,0 3-3-16,0 0-1 0,3 3 0 16,3-4 0-16,3 1 0 15,3-2 0-15,3-4 2 16,3-2-3-16,3-5 0 0,0-3-4 15,0-6-1 1,-3-1 0-16,0-1 4 16,0-3 3-16,-3 0 2 15,-3 1 1-15,-3-1 0 16,0 3 4-16,0 0 3 0,-3 3-2 16,3 2 2-1,0 1-4-15,0 2-2 0,0 5-5 16,3 6-2-16,0 2 1 15,3 3 2 1,0 0-2-16,3-3-2 16,-1 0 2-16,1-2 2 0,0-1-20 15,0-2-7-15,0-5-40 16,3-1-15-16,0-4-9 16</inkml:trace>
  <inkml:trace contextRef="#ctx0" brushRef="#br0" timeOffset="400913.627">22019 13047 192 0,'-2'0'74'0,"2"5"-58"0,2 3-2 0,-2 0-3 16,0 2-2-16,3 1 2 16,0 2-5-16,0 0-4 15,0 1-1-15,0-1-8 0,0-3-3 16,-3-2-80-1</inkml:trace>
  <inkml:trace contextRef="#ctx0" brushRef="#br0" timeOffset="401095.2476">21975 12986 260 0,'-12'-11'96'0,"12"9"-75"0,-3-4-8 16,3 6-7-16,0-2-8 15,0-1-2-15,0 0-22 16,3-2-10-16,3 0-50 16,0-1-22-16,9-4 43 15,3-3 21-15</inkml:trace>
  <inkml:trace contextRef="#ctx0" brushRef="#br0" timeOffset="401280.1159">22097 12782 220 0,'0'0'82'0,"0"3"-64"0,3 5-4 0,0-3-6 15,0 5 2-15,0 6 3 16,0 3-2-16,0 5 1 16,0 2-7-16,0 3-3 0,0 3 1 15,0 2-2-15,0-2-1 16,0 0 1-16,0-3-1 16,0-5-29-16,-3-3-13 15,0-2-60 1</inkml:trace>
  <inkml:trace contextRef="#ctx0" brushRef="#br0" timeOffset="401484.0283">22067 12983 268 0,'-3'-5'101'0,"6"0"-78"0,0 2 6 0,-3 3-2 0,6-3-15 15,3 1-2-15,0-1-8 16,3 0-4-16,3 1 1 16,0 2-22-16,2 0-9 0,1 0-26 15,0 0-9-15,0 0-30 16</inkml:trace>
  <inkml:trace contextRef="#ctx0" brushRef="#br0" timeOffset="401752.4962">22311 12943 244 0,'-12'-2'90'0,"9"4"-70"0,-6 1 6 0,6 0-1 16,0-1-12-16,0 4-2 15,-3-1-9-15,6 0-3 16,6 3 0-16,0 5 0 0,3 3 1 16,3 0 0-16,-3 3 2 15,0-1-1-15,-3 1 2 16,-6-1-2-16,-6 1 2 15,3-3 2-15,-9 0 2 16,-3-6-3-16,0-2-1 16,1-3-1-16,-1-2-2 15,0-3-17-15,3 0-6 16,6-3-40-16,3-2-16 16,9-3-19-1</inkml:trace>
  <inkml:trace contextRef="#ctx0" brushRef="#br0" timeOffset="402099.239">22874 12761 192 0,'-12'-8'74'0,"6"5"-58"0,-9 3 12 0,9 3 2 16,-6 0-12 0,0 7-2-16,-3 1-12 15,-2 5-4-15,2 5-1 0,0 3 4 0,3 2 3 16,0 6 4-16,6 2 4 15,3 3-6-15,3 0-2 16,3 0-3-16,0-5 0 16,3-3-13-16,0-5-3 15,-3-5-58-15,3-4-25 16</inkml:trace>
  <inkml:trace contextRef="#ctx0" brushRef="#br0" timeOffset="402505.1848">22594 12999 244 0,'-9'-8'90'0,"12"5"-70"0,0-2-5 15,3 5-8-15,0-3-7 16,6-2 2-16,0 0-1 16,9 0-1-16,-1 2 1 15,1 3-12-15,3 0-3 0,0 3-6 16,-6-1-1-16,-3 4 10 15,-6 1 5-15,-1 4 9 16,-5 2 6-16,-3 6 4 0,0 2 4 16,0 3-9-16,0-3-2 15,3 0 0-15,3-2 1 16,3-6 3-16,3-3 4 16,3-4 1-16,0-6 0 15,0-6-1-15,0-1-1 16,-3-4-5-16,-3-2-3 15,-3-1-2-15,-6-1 0 16,0-1-2-16,-6 0 2 16,-3 0-9-16,-3 3-3 15,0 2-22-15,0 3-7 16,0 3-19-16,3 2-6 16,3 3-26-1</inkml:trace>
  <inkml:trace contextRef="#ctx0" brushRef="#br0" timeOffset="402743.8459">22966 13100 192 0,'12'18'71'0,"-9"-13"-55"0,-3 1 9 15,0-4 1-15,0 1 7 16,0 0 4-16,0-1-11 16,-3-2-5-16,0 0-12 15,0-2-2-15,0-4 3 0,3-2-4 16,0-2 2-16,6-3-5 15,0 2-2-15,3 0-3 0,3 1 1 16,0 2-1-16,3 3-2 16,2 2-13-1,1 0-4-15,0 3-33 16,3 0-13-16,0 0-40 16</inkml:trace>
  <inkml:trace contextRef="#ctx0" brushRef="#br0" timeOffset="403639.893">23529 12994 140 0,'-21'-3'52'0,"18"3"-41"0,-15 3 7 0,15-1 0 16,-9 4 7-16,-3 2 7 16,-6 0-8-16,6 5-2 15,1 0-13-15,2 5-5 0,3 4-1 16,9 1 2-16,0 1 2 15,12-3-1-15,-3-2-1 16,8-3-6-16,4-6 1 16,0-4-11-16,0-6-5 15,9-6-12-15,-9-4-5 16,5-9-18 0,-5-2-44-16,-3-5 13 15</inkml:trace>
  <inkml:trace contextRef="#ctx0" brushRef="#br0" timeOffset="404015.2304">23573 12824 152 0,'-3'8'57'0,"3"3"-44"16,3 7 3-16,0-7 0 0,0 5 10 16,3 5 8-16,-3 3-3 15,3 5-1-15,-3 3-16 16,0-1-9-16,0-4-1 0,0-3 1 15,0-3 2-15,-3-5-3 16,0-3-1-16,0-2 1 16,0-6 0-16,0-5-5 15,0-3-1-15,0-5-4 16,0-5-1-16,9 0 1 0,-3-3 4 16,0 3 3-16,3-1 2 15,6 7-1-15,-3 1 1 16,-1 4-4-16,1 4-2 15,0 6 4-15,-3 3 3 16,6-1-1-16,-9 1-2 16,3 0 0-1,0-1-1-15,-6-2-22 16,6 0-8-16,-9-5-34 0,6-3-13 16,3-3-4-1</inkml:trace>
  <inkml:trace contextRef="#ctx0" brushRef="#br0" timeOffset="404161.9316">23853 13023 208 0,'-3'5'79'0,"6"3"-61"0,-3 8-5 15,0-6-5-15,0 1-1 16,-3 2 4-16,0 1-6 16,-3-1-3-16,6-3-1 15,0 1-26-15,-3-6-10 0,6 1-55 16</inkml:trace>
  <inkml:trace contextRef="#ctx0" brushRef="#br0" timeOffset="404320.0778">23832 12872 244 0,'-3'-11'93'0,"6"11"-72"0,-3-2-17 0,0 2-11 16,0 0-16-16,9 0-2 15,-3 2-14-15,0 1-5 16,3 0-29-16,0-3-11 16</inkml:trace>
  <inkml:trace contextRef="#ctx0" brushRef="#br0" timeOffset="404477.4129">23933 12898 228 0,'0'19'85'0,"0"-6"-66"0,6 8 3 0,-3-7-3 0,-3 7-6 16,3 3 0-16,-3 2-10 15,3 0-1-15,0 1-2 16,0-3 2-16,3-6 1 0,-3-2-43 16,9-5-18-16,3-9-44 15</inkml:trace>
  <inkml:trace contextRef="#ctx0" brushRef="#br0" timeOffset="404874.6916">24136 12967 224 0,'-21'-5'85'0,"12"8"-66"0,-6 2-8 16,9 0-8-16,-6 6-4 15,0 5 2-15,1 2 9 0,-4 3 3 16,9 3-6-16,0 0-2 16,6 0 1-16,6-3-1 0,0-5 0 15,9-3-6-15,-1-5 1 16,1-5-2-16,0-9 0 15,-3-4 4-15,6-6 1 16,-6-5-1-16,-3-3-2 16,-3 0 5-16,-6-2 1 15,-3-1-7 1,-3 1-1-16,0-1-2 0,0 1 2 16,0 2 5-16,-3 5 6 15,6 6-12-15,-3 3-4 16,6 7-2-16,0 3 3 15,0 8 1-15,9 5 3 16,0 3 3-16,3 5 2 0,0 3-1 16,-3 2 1-16,6 4 0 15,-4-4 1-15,1-2-27 16,0-3-9-16,3-5-70 16</inkml:trace>
  <inkml:trace contextRef="#ctx0" brushRef="#br0" timeOffset="405197.8738">24520 12803 228 0,'-3'32'85'0,"3"-8"-66"0,0 5 3 0,0-16-1 16,0 6-2-16,-6 2 1 15,6 3-9-15,0-1-4 0,0 1-4 16,0-3-3-16,0-2 1 15,0-3-43-15,0-3-17 16</inkml:trace>
  <inkml:trace contextRef="#ctx0" brushRef="#br0" timeOffset="405611.5435">24365 12967 280 0,'-9'-8'104'0,"12"11"-81"0,3-6-4 16,-3 3-6-16,3-2-10 15,0-1 0-15,12 0-3 16,0 1-1-16,5-1 1 16,4 0-27-16,-3 3-9 0,6 0-20 0,-9 0-5 15,5 3 9 1,-11 2 8-16,3 1 29 15,-9 2 43-15,0 2 21 16,-6 3-1-16,-3 3-1 16,0 3-23-16,0-1-7 15,9 3-10 1,-6-2-1-16,6-3 4 0,9-3 3 16,0-5 2-16,2-8-2 0,1-5 2 15,-6-6-2-15,6-2 2 16,-12-3 7-16,0 0 6 15,-9 0-2-15,-9-2 2 16,-6-1-12-16,-3 3-4 16,-3 3-25-16,-5 3-11 0,5 2-52 15,6 5-23-15,0 3-35 16</inkml:trace>
  <inkml:trace contextRef="#ctx0" brushRef="#br0" timeOffset="406631.4413">20332 13481 184 0,'-6'-14'68'0,"6"9"-52"0,-6-8 10 0,3 7 1 0,0 1 0 16,-3-3 3-16,-3 3-3 15,0 2-2-15,-3 1-13 16,3 4-10-16,-3 12-2 0,0 9-5 15,4 12 1-15,2 7 0 0,0 6-1 16,3-3 4-16,3-6 2 16,3 1 0-16,3-8-1 15,0-6-8-15,-3-2-5 16,-1-5-22-16,1-6-8 16,-3-5-59-1</inkml:trace>
  <inkml:trace contextRef="#ctx0" brushRef="#br0" timeOffset="406828.0733">20079 13663 276 0,'-3'-3'104'0,"6"3"-81"0,6 0-8 0,0 0-11 0,3 0-3 16,2 0 1-16,7 0 2 15,3 0 0-15,0 0-2 16,0 0-4-16,0 0 1 0,-1 0-32 15,1 3-15-15,-6 0-49 16,0-3-32 0,0 0 55-16</inkml:trace>
  <inkml:trace contextRef="#ctx0" brushRef="#br0" timeOffset="406995.4642">20400 13676 228 0,'-3'8'88'0,"3"-2"-69"0,3 7-5 0,0-3-7 15,0 1-3-15,-3 2 2 16,0 0 2-16,0 1 0 16,0-1-4-16,0-3-3 0,3 1 0 15,-3 0-45-15,0-3-20 16,3-1-30 0</inkml:trace>
  <inkml:trace contextRef="#ctx0" brushRef="#br0" timeOffset="407162.1179">20367 13621 276 0,'0'-8'104'0,"0"8"-81"0,0 0-8 0,0 0-9 0,0 0-8 16,0 0-2-16,9 2-33 15,-3 1-12-15,0 2-55 16,0 1-24-16</inkml:trace>
  <inkml:trace contextRef="#ctx0" brushRef="#br0" timeOffset="407504.6457">20460 13716 192 0,'3'13'71'0,"0"-2"-55"0,3 2 11 16,-3-5 0-16,0 0-7 15,-3 0 1-15,0 0-3 16,0 0-2-16,0-3-8 15,0 0-3-15,0 1 1 0,0-6 3 0,0 0 2 16,0 0 3-16,0-3 2 16,0-2-12-16,3-3-4 15,0 0 0-15,3-3-1 16,-1 1-2-16,4 2 0 16,0 2-1-16,3 1 3 15,0 5-5-15,0 3 2 16,0 2 4-1,0 3 2-15,0 3 0 0,0-1 1 16,-3 1 0-16,-3-1 1 16,0 1-5-16,-3-3 1 15,-1 0-31-15,-2 0-14 16,0-3-41 0,0-5-53-16,6 3 40 15</inkml:trace>
  <inkml:trace contextRef="#ctx0" brushRef="#br0" timeOffset="407685.7089">20722 13724 248 0,'0'3'93'0,"0"2"-72"0,3 5-4 16,0-2-5-16,0 0 0 16,-3 3 4-16,0 2-8 15,0 0-2-15,0 1-4 16,0-1-4-16,0-3 1 0,0-2-39 15,0 0-15-15,3-2-52 16</inkml:trace>
  <inkml:trace contextRef="#ctx0" brushRef="#br0" timeOffset="407851.8616">20701 13629 244 0,'-3'-6'90'0,"3"6"-70"0,0 0-9 0,0 0-11 16,0 0-17-16,6 6-1 16,0-1-40-16,0 0-14 15,6 1-3-15,3 2 3 16</inkml:trace>
  <inkml:trace contextRef="#ctx0" brushRef="#br0" timeOffset="408122.3402">20838 13705 264 0,'-9'3'101'0,"6"5"-78"0,-3-3 6 16,3-2-2-16,3 2-13 16,0 1-3-16,0-1-6 15,3 0-4-15,3 3 0 16,3 0-1-16,3 0 2 0,0 0-3 16,0 0 0-16,-4 2 1 0,-2 1 2 15,-6 0 3 1,-3-1 2-16,-3 1 1 15,-2-3 2-15,-1-3-5 16,-3-2-1-16,0-3-7 16,0 0 0-16,0-3-26 0,3-2-8 15,3-3-25-15,3-3-9 16,6-5-33 0</inkml:trace>
  <inkml:trace contextRef="#ctx0" brushRef="#br0" timeOffset="408477.7374">20900 13565 224 0,'0'3'85'0,"3"5"-66"0,0 8-3 0,0-6-5 16,3 6 9-16,0 8 10 16,0 0-1-16,-3 2 3 15,0-2-18-15,0 0-4 0,0-3 1 0,0-2-9 16,0-4-1-16,-3-1-1 15,0-4 2-15,0-2 1 16,0-3 3 0,0-5-8-16,0 0-3 0,3-5-8 15,3-3-3-15,0-5 0 16,3-3 2-16,0 0 3 16,6 3 5-16,-1 2-2 15,1 6 3-15,3 5 7 16,0 5 4-16,0 6 10 15,-3 2 7-15,0 3-3 0,-3 0-2 16,-3 2-10 0,-1 1-3-16,1-3-25 15,-3-3-9-15,9 0-107 16</inkml:trace>
  <inkml:trace contextRef="#ctx0" brushRef="#br0" timeOffset="416901.9556">21641 13727 184 0,'-3'-6'71'0,"3"1"-55"0,-2 0 13 0,-1 2 2 15,-3 3-7-15,0 0-2 16,-6 3-8-16,-3-1-1 16,-3 6-8-16,-3 0-3 0,0 5-1 15,0 3-4-15,1 3 0 16,5-1 2-16,3 1 0 15,6-1 1-15,6-2 0 16,6 0 4-16,3-3 2 16,6-5 0-16,0-2-1 0,2-6-3 15,1-6 1-15,0-2-2 16,-3 0 2-16,-3-2-2 16,0-3-1-1,-3-1 1-15,-3 1-1 0,-3-3 2 16,0 3 1-16,-3 0-1 15,0 5 1-15,0 3-2 16,0 2-1-16,0 3-4 16,3 8 0-16,0 3 2 15,0-1 3-15,3 1-2 16,-1 2 0-16,1-3-19 16,3 1-9-16,0-3-21 15,0-3-8-15,0-2-33 16</inkml:trace>
  <inkml:trace contextRef="#ctx0" brushRef="#br0" timeOffset="417261.1506">21722 13737 200 0,'-6'-8'77'0,"6"6"-60"0,0 2-1 0,0 0-4 16,0 5-6-16,0 3-1 15,0 2 10-15,0 1 5 16,0 0-10-16,0-1 1 0,0-2 2 15,0 0-7-15,0 0-1 16,0-3-3-16,0 1-2 0,0-6 3 16,0 0 2-1,0 0 4-15,3-3 5 0,0-2-8 16,0-1-3-16,3-2 0 16,0 0 2-16,0 1 0 15,3-1 0-15,0 2-8 16,-1 4 0-16,4-1 1 15,0 6 1-15,0-1 1 16,-3 4 0 0,0-1-3-16,0 0 2 0,-3 3-4 15,0 0-1 1,-3 0-37-16,6-3-16 0,-3 1-127 31,6-1 94-31</inkml:trace>
  <inkml:trace contextRef="#ctx0" brushRef="#br0" timeOffset="417727.5989">21990 13703 220 0,'-9'-8'82'0,"6"5"-64"0,-3 3 4 0,3 3-3 16,-3-1-6-16,-3 4 2 15,0 2-6-15,-6 5-1 16,3 0-4-16,0 3-1 0,3 0 1 15,3 2 0-15,4 1 2 16,2-3 1-16,5-3 1 0,4-2-2 16,3-3 1-16,0-6-2 15,0-4 0-15,6-4-3 16,-6-2 1-16,0-2-2 16,-3-3-1-1,-3-6 3-15,-3-2 0 0,-3-6-4 16,-3-2 1-16,-3-5 0 15,0-3 0-15,0 5 0 16,0 3 0-16,0 5 0 16,3 6 2-16,0 2-3 15,0 5-2-15,3 3-1 16,0 3 0-16,0 5 0 16,3 11 0-16,0 7 0 0,3 9 0 15,0 2 3-15,3 2 2 16,0 4 0-16,3-1 2 15,0-5-11 1,2-5-4-16,1-3-21 0,3-5-8 16,0-5-65-1,3-3-31 1,3-6 67-16</inkml:trace>
  <inkml:trace contextRef="#ctx0" brushRef="#br0" timeOffset="417970.2162">22389 13512 220 0,'3'3'85'0,"0"2"-66"0,0 6 5 16,-1-3 1-16,1 8-1 15,0 5 5-15,0 3-13 16,-3-1-7-16,0 4-5 15,0 2-4-15,3-3 3 0,-3-2-11 16,0-3-2-16,0-2-35 16,3-3-15-16,-3-6-49 15</inkml:trace>
  <inkml:trace contextRef="#ctx0" brushRef="#br0" timeOffset="418180.1281">22270 13700 252 0,'-6'-3'96'0,"9"3"-75"0,0 3-1 0,-3-3-7 15,2 3-3-15,10-1 1 16,0-2-3-16,3 0 0 16,6 0-5-16,3-2-6 0,3-1-3 15,-1-2-24-15,4 0-8 16,-3-6-37-1,-3 3-51-15,0-3 32 16</inkml:trace>
  <inkml:trace contextRef="#ctx0" brushRef="#br0" timeOffset="418572.8242">22526 13470 204 0,'-3'3'77'0,"3"5"-60"0,0 5-3 15,0-3-3-15,0 9 5 16,0 5 5-16,0 5-3 16,-3 5 0-16,0 1-10 15,0-4-3-15,0 1-1 0,0-5 0 16,0-6 2-16,0-5-3 16,0-3 0-16,3-3-1 15,0-2-2-15,3-5 1 16,0-3-1-16,3-3-3 0,0-5 2 15,0-7-6 1,2-1-3-16,1-3 1 16,0 1 3-16,3 4 3 0,0 4 4 15,0 4-2-15,0 6-2 16,0 3 4 0,-3 5 1-16,0 3 4 15,-3-1 1-15,-3 3-1 0,0-2-1 16,0 0-6-16,-3 2 1 15,0-3-33-15,3 1-15 16,0-3-58 0</inkml:trace>
  <inkml:trace contextRef="#ctx0" brushRef="#br0" timeOffset="418941.6225">22755 13719 232 0,'0'5'88'0,"6"-2"-69"0,0 2-5 16,0-2-7-16,0 2 4 16,-1-3 5-16,1 1 3 15,3-3 1-15,0 0-11 16,0-3-3-16,0 1 0 0,0-3-8 16,0-3-3-16,-3 0-2 15,3 0 1-15,-6-3-3 16,-3 1 1-16,-6-4-5 15,-3 4-2-15,-3 2 6 16,-3 3 5-16,0 2 3 16,-3 6 3-16,1 4 1 0,2 1 3 15,3 8 6 1,3-3 2-16,0 1-1 0,6-1 0 16,3 0-5-16,3 0 0 15,9-2-7-15,0 0-3 16,3-3-21-16,0-3-10 15,2-3-36-15,-2-2-16 16,3 0-2 0</inkml:trace>
  <inkml:trace contextRef="#ctx0" brushRef="#br0" timeOffset="419257.674">22912 13703 200 0,'-3'13'77'0,"3"3"-60"0,0 2-1 15,0-10-1-15,0 0 2 16,0 0 4-16,0 0-6 16,0-3-2-16,0 1-7 15,0-4-4-15,0-2 1 0,0 0-2 16,0 0-1-16,3-5 1 16,3-5-4-1,3-4 0-15,3-2-3 16,0 3 1-16,3 0 1 15,0 5-1-15,0 3 6 0,0 5 3 16,0 5 8 0,-1 3 2-16,-2 0-5 15,3 2-1-15,-3 4-4 0,0-1-1 16,0-2-21-16,0-1-8 16,3-2-88-1</inkml:trace>
  <inkml:trace contextRef="#ctx0" brushRef="#br0" timeOffset="430592.4895">23442 13650 160 0,'-6'-3'63'0,"6"3"-49"0,0 3-2 16,0-3-2-16,0 5 4 16,0 0 5-16,6 3 4 0,-3 3 1 15,0 7-13-15,0-2 0 0,0 0 2 16,0-3-3-16,-3 1 2 16,0-4-5-16,6-2 1 15,-6-2-1-15,0-1 1 16,0-5 0-16,0 0 0 15,0 0 2-15,0 0 1 16,-6-5-5-16,6-1-2 16,-3-4-2-16,0-1 1 15,3-2 0-15,0 0 1 16,0-1-2-16,3-2-2 16,0-5 1-16,3 5-1 15,0 1-3-15,0 1 0 16,3 4-1-16,0 2 3 15,0 3-5-15,6 5 2 0,-3 2-20 16,-3 3-9-16,5 1-23 16,-2-1-7-16,3 0-33 15</inkml:trace>
  <inkml:trace contextRef="#ctx0" brushRef="#br0" timeOffset="431042.5965">23639 13631 208 0,'-3'3'77'0,"6"-3"-60"0,-3 3 2 0,0-3-4 16,6 5 5-16,-3 3 7 16,3 0-8-16,0 0-3 15,3 0-9-15,-1 2-3 0,4-4 0 16,0-1 2-16,-3-3 1 15,6-2-1-15,-3 0-1 16,0-2-3-16,-3-1 1 16,0-2-4-16,-3-3 0 15,-3 3-4-15,-3-3 1 16,-3 0 0-16,-3 0-1 0,-3 3-1 16,-3-1 1-16,-3 1 3 15,0 2 1-15,0 3 1 16,0 3 0-16,0 2-3 15,4 3 0 1,-1 3 2-16,3 2 0 16,0 3 5-16,3 0 2 0,3 0 2 15,3 0 0-15,6-1-4 16,3-1-1 0,0-1-3-16,3-3-3 0,5-2-12 15,-2 0-5-15,12-2-29 16,-3-6-11-16,6-3-40 15</inkml:trace>
  <inkml:trace contextRef="#ctx0" brushRef="#br0" timeOffset="431312.1377">23922 13647 200 0,'-9'-16'74'0,"9"16"-58"0,-9-2 7 0,9 2 1 15,-6 0 0-15,0 0 5 16,-3 5-13-16,-3 3-4 16,0 3-8-16,0-1-1 0,3 3 1 15,0 6-5-15,3-1 1 16,3-2 0-16,6 0 2 0,6 0-1 16,0-3 2-16,3-2-7 15,6-1 1-15,-6-2-23 16,9-5-8-16,-6-3-32 15,-1 0-12 1,4 0-3 0</inkml:trace>
  <inkml:trace contextRef="#ctx0" brushRef="#br0" timeOffset="431706.1622">23960 13711 212 0,'-6'-3'82'0,"6"3"-64"0,6 5-9 16,-3-2-7-16,3 2 5 15,0-2 4-15,3 0 4 0,0-1 1 16,3 1-8-16,3-3-5 16,0 0 0-16,0-3 0 0,-1 1 1 15,1-1-5-15,-3-2 1 16,-3-1-2-16,-3 1 0 16,-6 0 2-16,0-1 0 15,0 1-3 1,-6 0 2-16,-3 2-1 15,-3-2-2-15,-3 5 3 0,1 0 0 16,-1 5 3-16,0 1 1 16,0 4-1-16,9 1-2 15,-3 2 9-15,3 0 4 16,3 0-2-16,3 1 1 16,3-4-1-16,9-2 1 0,3 0-9 15,3-3-1-15,0 1-11 16,-1-1-4-16,1-2-18 15,0-3-5-15,-3-3-56 16,6 3-43 0,-9-3 53-16</inkml:trace>
  <inkml:trace contextRef="#ctx0" brushRef="#br0" timeOffset="431893.1621">24175 13695 228 0,'-9'2'88'0,"15"4"-69"0,-3 4-5 16,-1-2-5-16,-2 3 1 0,6 2 3 16,-3 0 0-16,-3 1 0 15,0-1-7-15,6 0-11 0,-3-2-1 16,0-1-44-16,0-2-19 16,0 0-27-1</inkml:trace>
  <inkml:trace contextRef="#ctx0" brushRef="#br0" timeOffset="432037.4921">24163 13605 256 0,'-9'-5'96'0,"12"5"-75"0,-3 0-25 0,0 0-16 15,0 0-20-15,9 2-2 0,-3 4-42 16,-1-1-18-16</inkml:trace>
  <inkml:trace contextRef="#ctx0" brushRef="#br0" timeOffset="432350.8712">24252 13705 216 0,'0'0'82'0,"6"6"-64"0,3-1-2 16,-3 3-7-16,0 3 8 15,3-4 8-15,0 4 3 16,2 2 1-16,-2 1-16 0,0-1-6 0,0-3 0 16,0-2-2-1,0 0 0-15,-3-3-3 16,3 1 1-16,-3-1 4 0,0-5 4 16,0 0-2-16,-3-5 0 15,6-3 1-15,-6-3 4 16,0-2-6-16,3-3 0 15,-6 0-4 1,6-2-1-16,-3-1-1 0,-3 1-2 16,6 2-15-16,-3 0-5 15,0 5-25-15,-3 3-12 16,5 1-33 0</inkml:trace>
  <inkml:trace contextRef="#ctx0" brushRef="#br0" timeOffset="432755.1325">24490 13676 240 0,'0'11'90'0,"12"-6"-70"0,-3 3 6 15,0-3-3-15,3-2-7 16,-3 0 1-16,8-3-5 16,-5-3 0-16,6 0-7 15,-3 1-3-15,0-4 1 0,0 1-2 16,-6-3 2-16,3-2-2 0,-3 2-1 15,-3-3-2-15,-3 1-1 16,-6-1-12-16,-3 0-2 16,-6 1 1-16,-6 5 2 15,3 2 9-15,-6 6 2 16,0 2 3 0,1 3 0-16,2 2 2 0,0 4 1 15,6 1 10-15,0 4 3 16,6 5 1-16,3-6 0 15,3-2-3-15,3 0-1 16,12-3-7-16,0 1-2 16,3-4-9-16,5-2-4 15,-2-3-26-15,6 1-10 16,-3-6-39 0,3 0-56-16,2-3 35 15</inkml:trace>
  <inkml:trace contextRef="#ctx0" brushRef="#br0" timeOffset="433073.2731">24853 13570 208 0,'0'-7'79'0,"-3"7"-61"0,3-3 23 15,0 3 9-15,-6 3-4 16,3-1 0-16,-6 3-21 15,0 1-8-15,0 2-10 16,1 0-7-16,5 2-1 0,0 3-1 0,6 3 0 16,0 0 0-1,11 3-2-15,1 2 5 16,-6-5 3-16,3 0 3 16,-3 0 1-16,0-1 7 15,-9-1 4-15,-9-1-5 0,-3 0-1 16,-12 0-14-1,-5-5-6-15,-7 0-50 16,0-3-20-16,0 6-71 16</inkml:trace>
  <inkml:trace contextRef="#ctx0" brushRef="#br0" timeOffset="436904.1369">20129 14266 228 0,'0'-2'88'0,"3"4"-69"0,-3 1 4 0,0 0-2 16,0 2-7-16,3 6 0 16,-3 2-8-16,0 3-2 15,0-1-2-15,0 1-2 0,0 0 3 16,0-3-9-16,0-2-1 16,0-3-31-16,0 0-13 15,0-3-51 1</inkml:trace>
  <inkml:trace contextRef="#ctx0" brushRef="#br0" timeOffset="437130.3098">20126 14142 240 0,'-3'-16'90'0,"6"13"-70"0,-3-2-12 0,0 5-11 0,0 0-19 16,3 0-6-16,3 3-40 15,3-3-17-15,3 0 21 16,3-3 11-16</inkml:trace>
  <inkml:trace contextRef="#ctx0" brushRef="#br0" timeOffset="437275.4185">20281 14110 232 0,'0'8'88'0,"3"5"-69"0,0 11-3 16,0-11-6-16,0 3-2 15,0 5 5-15,0 3-1 0,0 3 1 16,3 2-7-16,0-3-6 0,0 3-1 16,-3-5-12-16,3-3-5 15,-3-5-50 1,0-5-64-16,0-3 27 16</inkml:trace>
  <inkml:trace contextRef="#ctx0" brushRef="#br0" timeOffset="437430.2908">20192 14285 308 0,'3'-3'115'0,"3"3"-89"0,6-2-1 0,-3-1-5 16,3 0-8-16,2 1 1 0,4-4-10 15,6 1-1-15,3 0-2 16,0-1-58-16,5 4-25 0,-8-1-44 15</inkml:trace>
  <inkml:trace contextRef="#ctx0" brushRef="#br0" timeOffset="438344.9516">20531 14237 220 0,'-6'-5'82'0,"3"2"-64"0,-3 6 7 0,3 0-1 0,-3-1-4 15,-3 1 3-15,1 2-13 16,-1 0-3-16,0 1-5 15,3-1-4-15,3 0 1 0,3 3-8 16,6 0-2-16,3 0 12 16,3 3 9-16,-1-1-3 15,1 1-1-15,0-1 1 16,-3 1 0-16,-3 0 8 16,-6-1 4-16,-3 1-5 15,-6-1-1-15,-3-2-9 16,-3-2-5-16,1-1-16 15,-4 0-6-15,3-2-19 16,3 0-9-16,3-3-58 16,6 2-34-1,3-2 68-15</inkml:trace>
  <inkml:trace contextRef="#ctx0" brushRef="#br0" timeOffset="439167.5673">20781 14293 196 0,'0'-3'74'0,"0"6"-58"0,0-3-2 16,3 5-5-16,0 3 4 16,0 3 6-16,0 4 3 15,0 4 2-15,3 5-13 16,-3 0 0-16,0-3 0 0,0-3-4 15,0-2 1-15,0-5-1 16,-3-3 3-16,0-3-1 16,0-5 2-16,0-3-2 15,0-2 2-15,-3-6-6 16,3-4-1-16,0-4-4 16,0 1-3-16,0-4 4 0,6 4 1 15,0 2-3-15,3 0-1 16,0 3-6-16,3 2 0 15,0 3-16 1,-1 3-4-16,1 2-10 16,0 1-2-16,0 2-11 0,0 2-5 15,-3 1-1 1,0 2 0-16,-3 1 32 16,0-1 49-16,0 0 24 15,0 3-3-15,0 0-1 16,0 0-10-16,0 0-4 15,0 0-16-15,0-3 0 0,2 1 2 0,1-4 1 16,0-2-1-16,0 0-4 16,0-2 0-16,-3-4-7 15,0 1-1-15,0 0-2 16,-3-3 1-16,-3 0-4 16,-3 0 0-1,0 0 1-15,-3 0 0 16,-3 3-3-16,-3 2 0 15,0 3 2-15,-3 3 0 0,4 2-2 16,-1 3 2-16,3 5-1 16,3 3-2-16,3 0 3 15,6 2 0-15,3 1 3 16,6-1 1-16,3-4-1 16,2-1-2-16,4-5-15 15,0-3-5-15,0-5-25 0,0-3-9 16,3-4-43-1</inkml:trace>
  <inkml:trace contextRef="#ctx0" brushRef="#br0" timeOffset="439375.5978">21192 14163 252 0,'-3'5'93'0,"6"-2"-72"0,0 16-6 0,-3-9-8 0,3 6 6 15,0 3 6-15,-3 7-7 16,3 3-4-16,0 3-5 16,0 0 0-16,0-1 0 0,0-4-21 15,0-6-8-15,0-2-29 16,0-6-10-16,0-5-30 16</inkml:trace>
  <inkml:trace contextRef="#ctx0" brushRef="#br0" timeOffset="439871.8276">21127 14277 276 0,'-3'-3'104'0,"6"3"-81"0,-1 0-8 0,1 0-11 16,3 0-3-16,3 0 3 15,3 0-6-15,0 0 0 16,3 0 0-16,3 0-34 0,0 0-16 15,0 0-6-15,-3 0-1 16,-4 3 15 0,1 0 25-16,-3-1 29 15,-3 1 31-15,0 2 18 16,-3 3-14-16,-3 3-6 16,3 2-16-16,0 3-5 15,0 0-10-15,3 0 4 0,0-3 3 16,0 0-3-16,3-2-2 15,0-3-3-15,3-3-2 16,0-5-10-16,0-3-2 0,-1-2-3 16,-2-3-1-1,-3-3 3-15,0 1 3 16,-3-3 5-16,-3 2 2 0,0 0 6 16,0 3 5-16,0 0-1 15,-3 3 3 1,3 3-8-16,0 2-4 15,0 2-7-15,0 3-2 0,3 3 3 16,0 3 3-16,3 0 1 16,0-1-1-16,0 1-15 15,0-3-7-15,0 0-22 16,0-3-8-16,0 0-51 16</inkml:trace>
  <inkml:trace contextRef="#ctx0" brushRef="#br0" timeOffset="440207.0484">21510 14327 208 0,'0'0'77'0,"0"5"-60"0,3 6 4 0,-3-6-3 16,3 3 4-16,-3 3 6 16,3-1-6-16,0 1-1 15,0 0-12-15,0-3-3 0,-3 0-2 16,0-3-2-16,0-3-2 0,0-2 1 15,0 0 1-15,0 0 1 16,0 0 1-16,0-2-2 16,-3-3-2-16,3-3 5 15,0-3 1 1,0-2-2-16,0 0-1 0,3-1-1 16,0 1-2-16,0 0 1 15,3 2-1-15,0 1-7 16,0 2-3-16,0 0-19 15,3 3-41 1,0 2 1-16,3 0-33 16</inkml:trace>
  <inkml:trace contextRef="#ctx0" brushRef="#br0" timeOffset="440502.6802">21638 14306 216 0,'0'13'82'0,"0"-2"-64"0,0 10 9 0,0-10 0 16,0 2-10-16,3 0 1 15,-3 0 2-15,0 1 2 16,0-4-11-16,3-2-4 0,-3-3-1 16,0 1 3-16,0-6 5 15,0 0-4-15,3-6 0 16,0-2-6-16,3-2-3 16,0-6-5-16,0-3-2 15,3-2 0-15,0 3 2 16,3 4-5-16,0 4 1 0,3 5 4 15,0 2 4 1,3 8-1-16,-1 3-2 0,-2 5 4 16,0 3 3-1,-3 3-1-15,-3-3 0 0,0 0-30 16,-3-3-12-16,0-3-86 16</inkml:trace>
  <inkml:trace contextRef="#ctx0" brushRef="#br0" timeOffset="441448.9669">22091 14301 256 0,'-9'0'96'0,"12"2"-75"0,0 4-8 0,0-1-9 0,3 6 10 15,0 2 8-15,3 3 6 16,0 2 3-16,0 1-16 15,3-3-5-15,-4-1 1 0,1-1-7 16,0-4 0-16,0-2 0 16,-3-3 2-16,0-5 3 15,0-2 2-15,0-6-1 16,-3-3-1-16,0-2-3 16,-3-3 1-16,0-2-2 15,0-3 2-15,0 2-13 16,0 3-3-16,3 3-14 15,0 0-5-15,3 2-18 16,3 3-7-16,3 3 7 16,0 2 2-16,3 1-1 15,-1 2-1-15,1 0 16 16,0 0 10-16,-3 0 18 0,-3 2 9 16,0 1 17-16,-3 0 8 15,-6-3 7-15,0 2 3 16,-6 3-7-16,0 1-2 15,-6 2-14-15,6 5-4 16,-3 3-9-16,0 2-2 16,3 1-2-16,0-1 1 15,6 1 0-15,3-3 1 16,3-3-5-16,0-5 1 16,3-3-7-16,3-5-3 0,-3-2-3 15,3-4 0-15,-3-2 7 16,0-2 5-1,-3-3 6-15,-3-1 2 16,-3 1 8-16,0 2 2 0,0 4-2 16,0 1 1-16,0 4-9 15,0 2-2-15,3 8-8 16,-3 5-2-16,9 3-1 16,-3 2 4-16,0 1 1 15,-1-3 3-15,1-1-12 16,3-4-3-16,0-3-25 0,0-3-10 15,0-7-26-15,3-6-11 16,0-6 2 0</inkml:trace>
  <inkml:trace contextRef="#ctx0" brushRef="#br0" timeOffset="441988.7696">22460 14078 272 0,'-3'-2'101'0,"0"7"-78"0,3 0-7 0,3 3-8 16,0 6-4-16,0 7 5 16,3 8 4-16,0 3 4 0,0 5-9 15,0 0-2-15,0 0-2 0,0-3-2 16,0-5 1-16,0-5-11 16,3-5-4-16,-3-6-21 15,5-8-41 1,-2-5 6-16,0-8-21 15,0-2 17 1,0-6 61-16,-6 0 59 16,3 3 32-16,-3-1-11 15,-3 6-8-15,0 0-27 16,0 6-8-16,0 2-16 16,3 10-2-16,0 4 2 0,0-1 5 15,3 3 3-15,0-3-3 16,3 0-1-16,0-2-6 15,0-6 0-15,0-2-7 16,2-3-3-16,-2-6-4 16,0-1 1-16,-3-4-4 15,3-2-1-15,-3-1-2 0,-3-1 0 16,-3 1 9-16,0 4 6 16,0 2 5-16,0 3 3 15,0 2-8-15,0 3-3 16,3 8-4-16,0 2 0 15,0 4 0-15,0-1 3 16,3 0-7-16,0-2 1 16,0-1-32-16,3-2-12 15,-3 0-42 1,3-5-47-16,0-3 48 16</inkml:trace>
  <inkml:trace contextRef="#ctx0" brushRef="#br0" timeOffset="442271.1637">22841 14359 280 0,'0'0'104'0,"3"0"-81"0,3 0-6 16,3 0-9-16,-3 0-2 15,0 0 4-15,3-3-1 16,-3-2 2-16,3 0-6 16,-3-3-12-16,2 0-5 0,-2 0 1 15,-3-3 2-15,-6 1 0 16,0-1 3-16,-2 3 6 0,-4 3 4 15,-9 5 3-15,6 3 1 16,-6 2 0 0,3 5 2-16,3 6 6 0,3 3 2 15,3 5-3-15,6-1-1 16,6 1-15-16,6 0-4 16,6-5-31-16,9-9-14 15,3-7-80 1</inkml:trace>
  <inkml:trace contextRef="#ctx0" brushRef="#br0" timeOffset="442905.3579">23487 14272 240 0,'-15'-6'90'0,"6"6"-70"0,-6-2 2 0,3 2-4 16,3 2-3-16,-5 1 0 16,-1 2 1-16,0 3 0 15,0 3-8-15,0 2-3 0,3 3 1 16,3 2 1-16,3 1 1 15,3-1-4-15,6-2-3 16,3-5-3-16,3-3-1 16,3-5-3-16,0-6 1 15,0-2-4-15,-3-3-1 16,6-3 0-16,-9-2 4 0,2 0 7 16,-5-1 7-1,0 4 5-15,-3 2 4 16,0 3-3-16,0 2 0 15,0 3-13-15,0 8-3 16,3 2-4-16,-3 4 1 0,0-4 1 16,3 9 2-16,6-3-4 15,-3-3 2-15,0 0-25 16,0-2-8-16,-3-6-10 16,6-2-3-16,-3-6-26 15,0-5-36 1,0-3 38-16</inkml:trace>
  <inkml:trace contextRef="#ctx0" brushRef="#br0" timeOffset="443582.8796">23505 14309 228 0,'-3'-8'88'0,"3"8"-69"0,0 2 2 0,0-2-5 15,3 6 4-15,-3 2 7 16,0 0-1-16,3 2-1 16,-3-2-13-16,0 0-1 0,0-3 0 15,0 1-4-15,0-4 1 16,0-2-1-16,0 0 3 15,0-2-1-15,9-4 0 16,-6-2-5-16,3-2-3 16,3-3-3-16,-1-1-1 15,1 1-1-15,3 3 3 16,0 2-2-16,0 5 1 16,0 3 0-16,-3 5-2 0,3 3 3 15,-3 5 2-15,-3 3 2 16,-3 0 1-16,6 0-18 15,-3-3-7-15,0 0-17 16,3-2-4-16,2-6-10 16,4-5-5-16,0-2-11 15,6-4-38 1,0-2 22-16,0-2 222 31,-6-11-44-15,-7 5-7-16,-5 3-37 15,-6 2-21-15,-2 3-8 16,-4 3-3-16,-3 5-10 16,0 5-5-16,0 6-2 15,-3 2-1-15,9 8 0 0,0 0-3 0,3 0 2 16,6-2-1 0,6-3-2-16,3-6 0 0,0-4 3 15,9-6-5-15,-3-8 0 16,2-5-8-16,-2-6-2 15,-6-5 7-15,0-2 4 16,-12-6 6-16,0-5 2 16,-6-3-1-16,-9 1 1 15,6 2 7-15,-3 5 5 16,3 11-3-16,6 5-2 16,-5 10-10-16,8 14-5 15,5 14 3-15,1 9 0 16,12 4 4-16,0 2 1 15,3 2-4-15,0-2 1 16,3-2-33-16,2-6-15 16,-2-11-78-16</inkml:trace>
  <inkml:trace contextRef="#ctx0" brushRef="#br0" timeOffset="451887.174">20278 14862 160 0,'3'-6'60'0,"0"4"-47"0,-6-1 13 16,3 3 3-16,0-3-6 16,-3 1 1-16,0-1-4 15,-3 0-1-15,-6 3-10 16,-3 0-3-16,1 3-2 0,-4 2 6 16,0 3 6-16,3 3-10 15,0 2-4-15,3 3-6 16,3 3 0-16,6-1 2 0,3-2 3 15,9 0-2-15,6-3-2 16,3-2 2-16,3-1 0 16,0-4-6-16,-1-6 0 15,-2-3-17 1,0-2-7-16,0-3-34 16,-3-3-53-16,0-5 27 15</inkml:trace>
  <inkml:trace contextRef="#ctx0" brushRef="#br0" timeOffset="452092.462">20391 14713 184 0,'-6'-10'68'0,"6"7"-52"0,0 1 1 0,0 2-2 0,0 0-4 16,3 5 1-16,0 3 5 16,0 5 1-16,0 6-9 15,0 7 3-15,0 3 4 0,0 3-13 16,0 0-3-16,0-3-3 15,0 0 1-15,0-3 3 16,0-5 2-16,0-2-26 16,3-3-11-16,-3-3-69 15</inkml:trace>
  <inkml:trace contextRef="#ctx0" brushRef="#br0" timeOffset="452497.2435">20555 14928 228 0,'0'2'88'0,"6"6"-69"0,3 0-7 0,-3-2-9 16,0-1 0-16,3-2 5 16,0-1 2-16,6-2 4 15,-1-2-7-15,1-1-4 0,0-2 0 16,-3-3-2-16,0 0 2 15,-3 0-2-15,-3 0 2 16,-3-3-4-16,-3 3-2 16,-6 0 2-16,-3 0 0 15,-6 3 1-15,0 3 0 16,-3 2 0-16,1 5 2 16,-1 3-1-16,3 2 2 0,0 1-4 15,3 5 0-15,3 0 3 16,6 2 1-16,3 1-4 15,6 2 1-15,3 0 0 16,6-2 0-16,3-1-11 16,6-5-5-16,-1-5-19 15,4-5-5-15,-3-6-32 16,0-2-36 0,0-8 36-1</inkml:trace>
  <inkml:trace contextRef="#ctx0" brushRef="#br0" timeOffset="452827.078">20817 14920 200 0,'-18'-8'77'0,"9"5"-60"0,0 6 10 0,3 0 4 16,-3 2-13-16,0 3 0 15,-2 2-8-15,2 4-4 16,0-1-3-16,3 3-5 0,3 2-1 16,3 1 2-16,3-3 0 15,3-3 1-15,3 0 0 16,2-5-5-16,4-8 1 0,0-3-7 15,0-7-3 1,-3 2 3-16,-3-3 4 16,-3 3 6-16,-3-2 16 15,-3 4 6-15,0 1-4 16,0 5-5 0,0 5-7-16,0 3-3 15,3 3-1 1,0 2-8-16,0 3-3 15,3-3 1-15,0-2 3 16,0-1-28-16,0-2-12 0,0-2-51 16</inkml:trace>
  <inkml:trace contextRef="#ctx0" brushRef="#br0" timeOffset="453187.8615">20912 14965 180 0,'0'0'68'0,"0"2"-52"0,3 4-5 0,-3-1-6 16,0 3 6-16,0 0 5 16,0 3 3-16,0-1 1 15,0-2-11-15,0 3-3 0,0-3 0 16,0-3-3-16,0 0 0 16,0-5 1-16,0-2-2 15,3-4-4 1,0-2-1-16,0-2 2 15,3-1 0-15,0 1 1 16,3 2 0-16,0 0 0 16,3 2 0-16,0 4 2 15,0 2 1-15,2 2 1 16,1 4-2-16,-3-1 1 16,-3 3 0-16,0 0 1 0,0 2-9 15,-6-2-2-15,0-2-16 16,-3-1-5-16,3-2-26 15,-3-3-10-15,9-6-10 16</inkml:trace>
  <inkml:trace contextRef="#ctx0" brushRef="#br0" timeOffset="453503.9064">21243 14880 240 0,'-6'-5'90'0,"6"5"-70"0,-3 0 10 0,3 0 2 16,-3 3-5-16,0 2 2 16,-3 0-12-16,0 0-3 15,0 1-8-15,3 2-6 0,0 0-3 16,3 2-1-16,0 1 0 16,3 2 3-16,3 0 2 15,0 0-2-15,-3 1 0 16,0-1 1-16,0 0 0 15,-3 0 2-15,-3-2 1 16,-3 0 3-16,0-1 1 16,-3-5-14-16,0 1-6 15,-3-6-20-15,0 0-8 0,6 2-23 16,3-4-10 0,6-4-22-16</inkml:trace>
  <inkml:trace contextRef="#ctx0" brushRef="#br0" timeOffset="454014.103">21537 14941 168 0,'-3'-8'66'0,"6"5"-52"0,-3 3 19 0,0 0 6 15,0 0-11-15,0 8-4 16,0 0-7-16,0 6-3 16,0 1-8-16,0 4 3 0,3 2 1 15,0 0-5-15,3-2-1 16,3-1-4-16,0-2-1 15,3-5 1 1,-3-3 2-16,3-6-3 0,0-2-2 16,-3-5-3-16,0-3 1 15,-1-2 1-15,1-6 2 16,-3-5-1-16,-3 2 1 16,0 3 4-16,0 0 1 15,0 6-1-15,-3 2-2 16,0 2 3-16,3 6 2 0,-3 0 2 15,3 8 1-15,3 3-7 16,0 2 0-16,0 0-1 16,0 3 2-16,0 0-6 15,0 0-1-15,0-5-29 16,0-3-10-16,3-1-33 16,0-4-47-1,3-6 34-15</inkml:trace>
  <inkml:trace contextRef="#ctx0" brushRef="#br0" timeOffset="454477.2073">21823 14975 228 0,'-6'3'85'0,"3"5"-66"0,3 3-10 0,0-3-9 16,0 7 1-16,0 4 6 16,0 7 14-16,0-2 7 15,0 3-14-15,0-1-4 0,0 3-2 16,3 0-4-16,0-5-1 15,0-3-1-15,0-5 1 16,0-3-4-16,-3-2-2 16,0-11 6-16,0-3 0 15,-3-7 4 1,0-3 0-16,0-3 3 16,0-3-3-16,0-2 1 0,0-3-3 15,0-2 0 1,0-1-1-16,3 1 0 0,0-1-5 15,3-2-1 1,3 5-2-16,0 1 3 16,3-1 0-16,3 3 3 15,0 2-3-15,0 6 0 0,3 2 5 16,-1 6 2-16,1 8 0 16,0 5 1-16,0 2 0 15,0 3 3-15,-3 1 1 16,-6-1 1-16,0-3-2 15,-6 4-1-15,-3-4-3 0,-3 1 1 16,-3-3-9-16,-6 0-3 16,-3 0-22-16,-3-3-9 15,1-2-26-15,2-1-11 16</inkml:trace>
  <inkml:trace contextRef="#ctx0" brushRef="#br0" timeOffset="466340.0081">19626 12496 124 0,'0'-2'49'0,"0"2"-38"0,0 0 4 0,0 0 0 0,0 0-7 16,0 0-2-16,6 0 1 15,0 2 0-15,3 1-3 16,3 0 2-16,6-1 0 0,6 1 2 16,6-3 0-16,2 0-2 15,7-3 1-15,6-2-4 16,5 2 0-16,4 3-1 15,-1-2 1-15,4 2-2 16,-4 0-1-16,-2-3-24 16,-3 0-9-16,-1 1-43 15</inkml:trace>
  <inkml:trace contextRef="#ctx0" brushRef="#br0" timeOffset="466625.23">20656 12483 108 0,'6'-3'41'0,"-6"6"-32"0,6-3 6 0,3 0 1 0,-3 0 8 16,3 0 7-16,0 0-3 15,3 0-2-15,0 0-14 16,3 0-8-16,2 0-2 15,7 0-2-15,3 0 0 0,3 0 0 16,3 0 2-16,5 3-1 16,4-1 2-16,3 1-9 15,-1-3-3-15,4-3-20 16,-1 3-8-16,4 0-39 16</inkml:trace>
  <inkml:trace contextRef="#ctx0" brushRef="#br0" timeOffset="466923.3205">21844 12422 116 0,'3'-2'44'0,"3"-1"-35"0,6 3 9 0,-6 0 2 16,3 0-1-16,2 0 1 16,7-3-5-16,3 1-1 15,9 2-8-15,0 0-4 0,2-3-1 16,1 0-1-16,3 1 2 16,0-1-3-16,2-2 0 15,1 2 1-15,0 0 0 16,-1 1-5-16,1-1 1 0,0 1-73 15</inkml:trace>
  <inkml:trace contextRef="#ctx0" brushRef="#br0" timeOffset="467254.9302">22975 12330 160 0,'6'-3'63'0,"6"3"-49"0,3 0-4 0,-6 0-5 15,3 0 3-15,2 0 7 16,4 0-1-16,3-3 0 15,6 1-8-15,3-1-4 0,2 0 1 16,1 1-4-16,3-1 0 16,0 0 1-16,2-2 0 15,1 2-5-15,0 1 1 16,-4-1-25-16,7 1-8 16,-3-1-38-1</inkml:trace>
  <inkml:trace contextRef="#ctx0" brushRef="#br0" timeOffset="467498.4591">24076 12248 152 0,'9'-6'57'0,"6"4"-44"0,0 2-4 16,-3 0-2-16,3 0 3 15,0 0 5-15,5 0-3 16,4 0 1-16,3 0-8 0,3 2-5 16,0 1-3-16,-1 0-9 0,7-3-3 15,0 0-30 1,0 0-43-16,-1 0 15 16</inkml:trace>
  <inkml:trace contextRef="#ctx0" brushRef="#br0" timeOffset="467737.0742">24945 12250 176 0,'12'-5'68'0,"-3"5"-52"0,18 3-5 0,-15-1-4 0,6-2-6 15,3 3 2-15,2-3 2 16,7 3 2-16,3-1-3 16,3 1-3-16,-4-1 0 0,1 1-34 15,6-3-15-15,9 0-25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5T23:45:33.0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1169 11758 152 0,'3'-18'57'0,"6"12"-44"0,-6-4 12 0,3 7 1 16,-6 0 3-16,2 1 2 15,-2 2-12-15,6 5-4 16,0 8-9-16,0 11 5 0,3 13 2 16,-9 5 7-16,3 14 2 15,-3 23 2-15,0 11 2 16,0-2-8-16,0-1 0 16,0 8-2-16,0-2-1 15,0-11-1-15,0-11-1 0,3-10-5 16,3-11-3-1,-6-7-2-15,3-6 0 16,3-11-7-16,-6-5-1 16,3-5-12-16,0-5-3 15,-3-6-17-15,0-7-4 0,0-9-29 16,0-10-10-16,3-11-31 16</inkml:trace>
  <inkml:trace contextRef="#ctx0" brushRef="#br0" timeOffset="2684.5831">1181 11660 140 0,'-9'-2'52'0,"6"2"-41"0,3-3 11 0,0 3 1 15,-6 0 2-15,3 0 4 16,3 0-2-16,0 0 1 0,0 0-16 15,0 0 0-15,0 0-1 0,3 0-2 16,6 0 0-16,3 0-1 16,5-3 0-16,13 1 0 15,0-1 0-15,9 0 0 16,2 3 0-16,1 0-2 16,3 0-1-16,-1 0-3 15,4-2 1-15,0-1 0 16,2 0 1-16,4 3 0 15,-1 0 2-15,-2 0 1 16,-1 0 1-16,1 0-4 16,-3-2-1-16,2-1-1 0,1-2 1 15,2 2-2 1,1 1 2-16,0-1-2 16,-4 3-1-16,1 0 1 15,-4 0-1-15,-2 0 2 0,0 0 1 16,2 0-1-16,4 0 1 15,0 0 0-15,2 0 3 16,-2 0-5-16,-1 0-3 16,1 0 3-16,0 0 1 15,-1-3 0-15,4 1-2 16,2-1 1-16,1 0-1 16,2 3 0-16,-5 0 2 15,-3 0-3-15,-1-2 0 16,1-1 1-16,2 0 2 15,4 1 1-15,2-1 1 0,-2 0-2 16,0 3-2 0,-1 0 1-16,-5-2-1 15,2-1 0-15,4 0 2 0,2 1 1 16,1-1 1-16,-4 1-5 16,-2 2-1-16,0 0-2 15,-4 0 3-15,1-3 0 16,2 0 1-16,7 1 0 15,-1-1 2-15,1 3-1 16,0 0-1-16,-1 0 1 0,-2-3-1 16,5 1 0-1,1-1 0-15,5 0 2 0,-2 3 1 16,-4 0-4-16,1 0-1 16,-1-2 1-16,4-1 0 15,2 0 3-15,3 3 1 16,1 0-4-16,-4 0 1 15,4 0 0-15,-1-2 0 16,4-1-3-16,2 3 0 16,-3 0 2-16,-5 0 2 15,-1 0 0-15,1 0-1 16,2 0-2-16,1 0 1 16,-1 0 1-16,1 3 2 15,-4-1-1-15,12-2-1 16,-2 0 1-16,-1 0-1 0,1 0 0 15,-7 0 0-15,-2 3 0 16,-4 0 2-16,-2-3-3 16,2 0 0-16,3 0 3 15,-2 0 1-15,-1 2-4 16,-2 1 1-16,-1 0 0 16,1-1 2-16,-4-2-6 15,4 0 1-15,-1 0 3 16,4 0 4-16,-1 3-3 15,-2 0-1-15,2-1 0 16,-5-2 0-16,2 0-3 16,4 0 2-16,-1 0 1 15,1 0 2-15,-4 0-1 16,1 0-1-16,-4 0 1 16,4 0 1-16,2-2-1 15,1 2 2-15,-1 0-2 0,1 2-1 16,-4-2-2-16,1 0 1 15,2 0 1-15,4 0 2 16,2 0-3-16,-5 0 0 16,-4 3 1-16,4-3 2 15,-4 0-3-15,4 0 0 16,2 0 1-16,7 3 0 16,-4-1-3-16,-5 1 2 0,-1-1 1 15,1-2 0-15,2 0 0 16,0 0 2-1,1 0-1-15,-4 3-1 0,1 0 1 16,-4-3-1-16,4 0 0 16,-4-3 2-1,4 3-1-15,-1 0-1 16,-2 0 1-16,-1 0-1 16,-2 0 0-16,2 0 2 0,4 0-1 15,2 0-1-15,1 0-4 16,-1 0 0-16,-2 3 2 15,2-3 3-15,-2-3 0 16,5 3 2-16,1 0-2 16,-1 0 2-16,-2 3-4 0,-1-3 0 15,-3 0 1-15,4-3 0 16,-1 0-3-16,1 3 2 16,-1 0 3-1,-5 3 3-15,-1-3-4 16,-2 0-3-16,-1 0 1 0,4-3 0 15,-1 3 1-15,1 0 2 16,-4 0-1-16,1 3-1 16,2-3-2-1,1-3 1-15,-1 1 1 0,7-1 2 16,-4 1-3-16,-2 2 0 16,-4 0 3-16,-2 0 1 15,0 0-4-15,-4-3-1 16,4 0 1-16,2 1 2 15,1 2-2-15,-4 0 0 0,-2 0 1 16,5 0 2-16,1-3-1 16,2 0-1-16,4 3 1 15,5 0-1-15,-2 0 0 16,-4 3 0-16,4-3 0 16,2 0 0-16,4 0 0 15,-1 0 0-15,-2 0 0 16,-1 3 0-16,-6-1-3 15,1-2 2-15,2 0 3 16,1 0 1-16,2 0-4 16,-5 3-1-16,-1 0 1 15,-2-3 2-15,-1 0 0 16,4 0-1-16,2 0 3 16,4 2 0-16,-10 1-4 15,-2-1-1-15,-4-2-2 0,1 0 3 16,-4 0 2-16,1 0 4 15,3 0-4-15,-4 0-3 16,1 0 1-16,-7 0 2 16,-2 0 0-16,-3 0-1 15,-4 0 1-15,-2 0-1 16,-3-2-3-16,2-1 2 16,-2 1 1-16,-3-1 2 15,-3 0-1-15,0 1-1 16,-1 2 1-16,-2 0-1 0,0-3 0 15,-3 3 2 1,0 0-1-16,-3 0-1 0,-1 0 1 16,-2 0 1-1,0 0-1-15,-3 0-1 16,0 0-2-16,-3 0 1 16,0 0-1-16,0 0-2 0,0 0 5 15,0 0 1-15,0 0 0 16,-4 0 1-16,1 0-4 15,-6 0-2-15,0 0 4 16,0 0 3-16,0 0 3 16,0 0 3-16,0 0-5 15,0 0-1-15,0 0 0 16,0 0 0-16,6 3-7 0,0-1 0 16,0 4-1-16,0-1 2 15,0 3 1 1,0 2 1-16,3 4-5 0,-3 4 1 15,3 6 2-15,-3 10 1 16,0 6 1-16,0 2 0 16,-3 3 0-1,-3 6 2-15,0-6-3 16,0 0 0-16,0 2-1 0,0 3 0 16,0 1 2-16,-3 2 2 15,0-3-3-15,0 0 0 16,0 0-1-16,-3-5 0 15,0 0 2-15,-3 0 2 16,3 0-1-16,0 3-1 0,0 0 3 16,0-6 0-16,3 0-4 15,0-5 1-15,3-5 0 16,0 0 0-16,0-6 2 16,0-5 3-16,0-5-4 15,-3-2-3-15,0-4-17 16,0 1-7-16,0-3-20 15,-17 5-123 1</inkml:trace>
  <inkml:trace contextRef="#ctx0" brushRef="#br0" timeOffset="5387.8986">1285 12938 136 0,'-3'-3'52'0,"-3"1"-41"0,3 2 7 15,3 0-2-15,0 0 6 16,0 0 4-16,0 0 1 15,3 0 3-15,3-3-16 16,3 3-1-16,3-2 0 0,5-1-3 0,10 3 2 16,9 0-5-16,-3 3 1 15,8-3-5-15,10 0 0 16,6 0-1-16,2 0 1 16,7 0 2-16,2 0 2 15,-5 0 1-15,5 0 2 16,3-3 1-16,10 0 1 15,-7 3-6-15,4 0-4 16,-7-2 1-16,9-1 0 16,-5 0 1-16,2 1 2 0,1 2-3 15,-4 0-2 1,-3 0 2-16,-5 0 0 16,2 0-1-16,4 0 1 15,-1 2-2-15,-2 1 2 0,2 0-2 16,-2-1 2-16,-1-2-2 15,1 0 2-15,2 0-4 16,3 3 0-16,-2 0 3 16,-1-1 1-16,-2-2 1 15,5 0 2-15,4 0-3 16,2 0 0-16,-3 3-3 16,-2-3-1-16,14-3 1 15,-3 1 2-15,1-1-1 0,-7 3-1 16,-6 0 3-1,-5 0 0-15,-1-3-1 0,1 1-2 16,-1-1 3-16,4 0 0 16,-4 1-1-16,-5 2-2 15,-1 0 1 1,1-3-1-16,-1 0-3 16,1 1 2-16,2-1 3 0,-2 3 3 15,-4 0-4-15,4 0-1 16,-4 0 0-16,-2-3 2 15,2 1-1-15,4-1-1 16,2 3 1-16,-2 0-1 16,-7 0 0-16,4 3 0 15,-3-3 0-15,2-3 2 0,7 1-1 16,-1-1-1-16,3 3 1 16,-5 0-1-16,-1 3-3 15,1-3 2-15,2 0 3 16,4-3 1-16,-1 0-4 15,-2 3 1 1,-1 3 0-16,-2-3 0 0,-4 0 0 16,4 0 0-16,2 0 0 15,1-3 0-15,-1 3 0 16,-2 3 2-16,2-3-1 16,-2 0 2-16,2 0-7 15,1 0 1-15,2 0 1 16,1 0 3-16,-4 3 0 15,-2-3-1-15,2 2 1 16,-5-2-1-16,2 0 0 0,-2 0 0 16,2 3 0-16,1-3 2 15,-4 2-3-15,1 1 0 16,-1-3 1-16,4 0 2 16,2-3-3-16,1 3 0 15,-1 0 1-15,1 3 2 16,-7 0-1-16,1-3-1 15,-1 0 3-15,4 0 0 16,-1 0-4-16,1 0-1 16,-3 2 1-16,-4 1 0 15,1-3-2-15,-1 0 2 16,4 0 1-16,2 0 2 16,4 0-3-16,-4 3 0 15,-5-1 3-15,-1 1 3 0,1-3-4 16,2 0-3-16,4 0 1 15,2 0 2-15,1 3-2 16,-1-1-2-16,-2 1 4 16,-1-3 1-16,1 0-3 15,-1 0 1-15,1 0 0 16,-1 0 2-16,-2 0 1 16,-6 0 1-16,2 0-2 15,-2 0-2-15,-1-3-2 16,4 1-1-16,2-1 4 15,1 3 1-15,-1 0-3 16,-2 0-1-16,5 0 3 0,-2 0 1 16,2-3 0-1,4 1-2-15,5 2-2 16,-2 2 1-16,-4 1 1 16,1-3 2-16,2 0-1 0,7 0-1 15,2 0-2-15,0 0 1 16,-2 3 1-16,-4-3 0 15,1 0-3-15,5-3 2 16,1 3 3-16,-4 0 1 16,-3 0-4-16,1 0 1 0,2-3 0 15,1 3 0 1,5 0 0-16,-3 0 2 0,-5 3-1 16,-1-3-1-16,1 0 1 15,-1-3-1-15,1 3 0 16,-1 0 0-16,-2 0 0 15,-4 0 0-15,-2 0-3 16,-1-2 2-16,-2-1 1 16,2 0 2-16,1 1-1 15,-4-1-1 1,-2 3-2-16,-4 0 1 0,1 0 1 16,2-3 2-16,1 3-3 15,2-2 0-15,1 2 3 16,-3 0 1-16,-4 0-4 15,1 0 1-15,-4 0 0 16,-2 0 0-16,0 0 0 0,5 0 0 16,1-3 0-16,-1 3 0 15,1 0 0-15,-4 3 2 16,-2-1-3-16,0 1 0 16,-1-3-1-16,4 0 0 15,0 0 2-15,-1 0 2 16,7 0-1-16,-7 0-1 15,-2 3 1-15,0-1-1 16,-4-2 0-16,1 0 0 16,-3 0 0-16,-1-2 2 15,4-1-1-15,-1 0-1 16,1 3 1-16,0 0-1 16,-1-2 0-16,-2 2 0 15,-3 2 0-15,-1-2 0 0,1 0 0 16,0-2 0-16,3-1 0 15,-4 3 0-15,-2 0 0 16,0 0 0-16,-4 0 0 16,-2 0 0-16,-3 3-5 15,-3-1 1-15,-3-2-27 16,-1 3-9-16,-2 2-31 16,3 3-10-16,0 3-41 15</inkml:trace>
  <inkml:trace contextRef="#ctx0" brushRef="#br0" timeOffset="25789.2794">15504 4442 196 0,'24'-8'74'0,"8"6"-58"0,25-6 9 0,-27 3 0 0,14-3-2 16,10 0 3-16,11 0-5 16,7 2-3-16,-1 1-10 15,1 3 1-15,-4-1 4 0,-2 3-9 16,-7 0-2-16,-2 0 2 15,-7 0 2-15,1 3-2 16,-9-3-3-16,2 0 0 16,-8 0-1-16,-6 0 0 15,-6 0 2-15,-4-3-1 16,-5 3 2-16,-3-3-2 16,-3 1 2-16,-3-1-31 15,-3 0-11-15,-3-2-42 16,0 2-18-16,0-2 8 15</inkml:trace>
  <inkml:trace contextRef="#ctx0" brushRef="#br0" timeOffset="26074.4509">16486 4220 256 0,'-18'-3'96'0,"18"3"-75"0,3 0-5 0,-3 0-9 16,3 3-1-16,3 0 4 0,3 2-1 16,3 3 2-16,3 3-6 15,3 2-3-15,0 3 1 16,-1 0-4-16,-2 5-2 16,-3 0 4-16,-3 0 1 15,-3 0 8-15,-9 0 6 0,-6 1-6 16,0-4-1-16,-3-2-5 15,0-3-1-15,1 0-36 16,2-2-18-16,3 0-76 16</inkml:trace>
  <inkml:trace contextRef="#ctx0" brushRef="#br0" timeOffset="27313.4599">12283 4175 160 0,'0'-8'63'0,"3"6"-49"0,-3-1 14 0,0 3 2 16,0 0-2-16,-3 0 3 16,-3 0-11-16,-3 5-4 0,-3 6-9 15,-3 7-5-15,1 6-1 0,-1 5 1 16,3 0 1-16,3 0-4 16,6-2 1-16,6-3 0 15,6-6 2-15,6-2 1 16,6-5 3-16,2-6-1 15,1-5 0-15,0-3-1 16,0-7 0 0,-6-1-2-16,-3-2-2 15,-7-3 3-15,-5-2 0 0,-6-1-1 16,-5 0 1-16,-4 4-2 16,0 1-1-16,-3 4-4 15,0 2 0-15,3 3-22 16,3 2-11-16,6 3-44 15,3 0-52 1,6 0 40-16</inkml:trace>
  <inkml:trace contextRef="#ctx0" brushRef="#br0" timeOffset="27672.7895">12494 4286 212 0,'-2'19'79'0,"2"-9"-61"0,0 9-3 0,0-11-6 16,0 2 6-16,0 1 5 0,0 0-4 16,0-3 1-1,0-1-10 1,0-1-6-16,0-1-4 0,0-5 2 0,2-3 0 16,1-5 1-16,0-5 0 15,0-3-3-15,6-5 0 16,-3 0-1-16,3 0 0 15,0 0 3-15,0 5 0 0,0 3 1 16,3 5 0-16,0 5-3 16,0 6 2-16,0 5 1 15,0 5 2-15,-1 0-1 16,-2 3 2-16,-3 0-2 16,0 0 2-16,0 0-13 15,-3-3-3-15,0-3-29 16,0-2-11-16,0-2-36 15</inkml:trace>
  <inkml:trace contextRef="#ctx0" brushRef="#br0" timeOffset="27938.601">12813 3982 204 0,'0'0'77'0,"3"5"-60"0,0 6 6 0,0-3-1 16,0 8 5-16,0 13 6 15,0 5-11-15,0 6-3 16,0 2-11-16,3 1-5 0,0-6-2 16,0-3-1-16,0-5 2 0,0-5-10 15,0-6-4-15,2-4-23 16,1-4-10-16,0-4-47 15,0-6-38 1,3-8 50-16</inkml:trace>
  <inkml:trace contextRef="#ctx0" brushRef="#br0" timeOffset="28122.494">12959 4233 228 0,'-3'6'88'0,"6"2"-69"0,3 7 6 16,0-4-2-16,0 2-4 15,0 0 1-15,0 3-7 16,0 0-3-16,2 0-5 16,1-3-6-16,0-2 0 0,0 0-15 0,3-6-4 15,0-3-28-15,3-4-9 16,0-6-43 0</inkml:trace>
  <inkml:trace contextRef="#ctx0" brushRef="#br0" timeOffset="28280.7912">13176 4262 212 0,'-9'19'79'0,"3"-3"-61"0,-6 18 15 0,9-15 3 16,-3 5-3-16,-3 5 3 15,1 2-14-15,-1 6-3 16,0 3-11-16,3-5-3 16,3-4-1-16,3-4-24 0,3-9-9 15,3-7-54-15,9-8-22 16,-1-9 4-1</inkml:trace>
  <inkml:trace contextRef="#ctx0" brushRef="#br0" timeOffset="28657.5131">13709 4249 204 0,'-6'-8'77'0,"3"6"-60"0,0 2-5 15,-3 0 42 1,-3 2-19-16,-3 4-11 0,-3 2-10 15,0 2-9-15,1 6-6 0,2 0 0 16,3 5 1-16,6-2 0 16,9-4 2-16,3 1 1 15,6-2 1-15,5-7 0 16,4 1-5-16,0-2-1 16,3-6-17-16,-3-3-5 0,-1-2-21 15,-2-6-7-15,-3-2-47 31</inkml:trace>
  <inkml:trace contextRef="#ctx0" brushRef="#br0" timeOffset="29047.0052">13825 4027 196 0,'0'0'74'0,"-3"3"-58"0,6 5-4 16,0 5-6-16,0 3 9 15,0 10 7-15,0 11 14 16,-3 3 5-16,3 2-22 16,-3 1-4-16,0-4-1 0,3-7-8 15,0-6-1-15,-3-4-1 0,3-7 0 16,0-4 0-16,0-6 0 16,-3-5-7-16,6-8-2 15,0-7-9-15,0-7-4 16,3-1 1-16,2-1 0 15,1 5 10-15,0 6 3 16,0 5 8-16,0 8 2 16,0 5 9-16,-3 9 4 15,0 1-3-15,-3 7 1 16,0-4-10-16,0 1-2 16,0-1-3-16,0-2-2 15,0-3-13-15,0-2-4 16,-1-3-31-16,4-3-11 15,0-5-56-15</inkml:trace>
  <inkml:trace contextRef="#ctx0" brushRef="#br0" timeOffset="29368.6981">14144 4326 244 0,'2'0'90'0,"4"5"-70"0,3 1 6 15,-3-4-3-15,3 1-7 16,0-1 3-16,3 1-4 15,0 0-1-15,0-3-8 16,3-3-2-16,0-2 2 0,-3 0-5 0,-1-3-1 16,1-3 0-1,-3 0 2-15,-3 1-8 16,-6-3-1-16,-3 2-5 16,-6 3-3-16,-3 3 4 15,-2 7 4-15,-1 6 4 16,0 3 2-16,0 2 9 0,3 6 5 15,3-3-4-15,6 2-3 16,3-2-1-16,3 0-1 16,6 0-11-16,6-3-5 15,6-2-30-15,6-6-12 16,2-5-58 0</inkml:trace>
  <inkml:trace contextRef="#ctx0" brushRef="#br0" timeOffset="29592.5736">14465 4252 248 0,'-36'5'93'0,"24"3"-72"0,-6 8 7 15,13-8-2-15,-1 5-1 16,0 0 2 0,0 6-10-16,6-1-3 0,3 1-8 15,6-3-2-15,2 0 0 0,7-6-7 16,6-2-2-16,0-3-12 15,3-5-1-15,3-5-22 16,-1-3-7-16,-2-8-32 16,-3-2-53-1,-6-6 34-15</inkml:trace>
  <inkml:trace contextRef="#ctx0" brushRef="#br0" timeOffset="29792.9106">14584 3993 196 0,'-9'-3'74'0,"12"8"-58"0,-3 11 14 0,3-3 3 16,0 11 3-16,3 11 5 16,0 7-9-16,0 5-2 15,0 1-17-15,0-6-6 0,0-2 0 16,0-5-4-16,0-4-2 16,0-4-16-16,0-6-5 15,0-5-52-15,2-3-22 16,4-5-18-1</inkml:trace>
  <inkml:trace contextRef="#ctx0" brushRef="#br0" timeOffset="30028.174">14816 4247 208 0,'-24'-3'77'0,"12"6"-60"0,-11 2-3 16,11 0-5-16,-3 3 6 15,-3 3 5-15,-3-1-6 16,6 1-1-16,3-1-7 16,6 4 7-16,6-1 4 0,6 3-3 0,6-3 0 15,12 3-6 1,3-3 0-16,6-2-12 16,2-3-4-16,4 0-104 15,0 2-63 1,-9-5 76-16</inkml:trace>
  <inkml:trace contextRef="#ctx0" brushRef="#br0" timeOffset="37914.5025">12420 5001 132 0,'-12'-6'52'0,"6"6"-41"0,0-5 13 16,3 2 2-16,-3 1 1 16,-3-1 3-16,-3 3-5 0,-2 0-3 15,-4 5-12-15,-3 9-4 0,0 4-2 16,0 6-2-16,3 2-2 15,6 4 1-15,4-4-1 16,5 0 2-16,6-4 1 16,5-4-1-16,4-5 1 15,3-5-2-15,3-5 2 16,0-6-9-16,-3-5-1 16,0-2-1-16,-3-6 2 15,-3-3 4-15,-3 1 1 16,-6-1 5-16,0 1 2 15,-3 2 2-15,0 5 0 16,0 3 0-16,0 6 0 16,0 7-4-16,3 6-3 15,3 5-3-15,3 2-1 0,3 1 2 16,-1-4 2-16,7 1-18 16,0-5-6-16,3-6-30 15,0-7-11-15,3-6-20 16</inkml:trace>
  <inkml:trace contextRef="#ctx0" brushRef="#br0" timeOffset="38110.9748">12539 4757 236 0,'-9'8'90'0,"9"5"-70"0,3 16-5 0,0-10-8 16,0 10-5-1,-3 11 3-15,3 2 2 0,-3 8 1 16,3-5-4 0,0-2-3-16,0-9 0 0,0-2-34 15,0-8-15-15</inkml:trace>
  <inkml:trace contextRef="#ctx0" brushRef="#br0" timeOffset="38290.1951">12426 4995 280 0,'3'-5'104'0,"12"2"-81"0,6-2-8 0,-9 2-9 0,3 1-6 16,8-3 0-16,4-1-47 15,3 1-18-15,6 2-40 16,-4 3-14-16</inkml:trace>
  <inkml:trace contextRef="#ctx0" brushRef="#br0" timeOffset="38775.4517">13099 4807 228 0,'-12'16'88'0,"12"3"-69"0,0 13 6 0,0-14-2 16,0 9 2-16,0 2 7 16,0 5-13-16,0 1-5 15,0-4-9-15,3-2-2 16,0-5 3-16,0-5-3 15,-3-6 0-15,0-2-3 0,0-6-1 16,0-5-4-16,0-5-1 16,0-6 0-16,0-5 2 15,0-5-1-15,3 0 1 16,0-3-2-16,6 3 1 16,3 0 1-16,2 5 2 0,4 2-1 15,3 7-1-15,3 7 3 16,0 5 0-16,-3 5 5 15,-4 4 5-15,-2 2 1 16,-6-1 2-16,-6 4 0 16,-6-3 2-16,-6 0-9 15,-3-3-6-15,-5-3-15 16,-4-2-5-16,0-2-18 16,3-4-7-16,0-2-9 15,3-2-4-15,6-1-29 16</inkml:trace>
  <inkml:trace contextRef="#ctx0" brushRef="#br0" timeOffset="39152.9679">13364 5051 248 0,'3'8'93'0,"-3"-6"-72"0,9 4-4 0,-3-4-7 16,-1 1 7-16,1 0 6 15,3-1-5-15,0-2 0 16,0 0-11-16,3-2-4 0,0-4 0 16,0 1-4-16,0-3-2 15,-3-2-5-15,-3-1-2 16,0 0 2-16,-6 1 3 16,-3-1-4-16,-3 3-1 15,-3 3 2-15,-3 2 5 16,-3 3 0-16,-3 3-1 15,0 5 3-15,0 3 2 0,4 2 6 16,2 3 6-16,0 2-1 16,6 1 3-16,3-1-6 15,6 1-1-15,3-1-2 16,6-4-1-16,3-1-19 16,2-3-7-16,7-4-26 15,0-6-9-15,3-6-53 16</inkml:trace>
  <inkml:trace contextRef="#ctx0" brushRef="#br0" timeOffset="39621.3228">13658 4990 236 0,'-9'-11'88'0,"6"9"-69"0,0-3 11 0,0 5-2 16,-2 0-3-16,-4 2 2 15,0 6-13-15,-3 3-5 16,0 5-6-1,0 5-5-15,0 3-1 0,0-1 4 0,6-1 1 16,3-4 0-16,3-2-2 16,3-3 1-16,6-2-1 15,3-6-3-15,3-5 2 16,0-3-8-16,0-5-2 0,-3-2 1 16,-1-6 1-16,-2 0 6 15,0 0 3-15,-3-2 1 16,-3 2-1-1,-3 3 1-15,0 2 1 0,0 3-3 16,0 5 0-16,0 3-1 16,0 11 0-16,3 8 2 15,0 4 0-15,3 4 13 16,0 2 6-16,0 3 2 16,-3-3-1-16,-3-3-4 15,-3-2 0-15,-3-3-3 16,-3-2 0-16,-3-3-7 0,-3-3-2 15,-2-3-7 1,-4-4-2-16,-3-4-16 16,0-2-6-16,3-5-19 15,3-3-9-15,3-2-14 16,4-4-7-16,2-2-19 16</inkml:trace>
  <inkml:trace contextRef="#ctx0" brushRef="#br0" timeOffset="39845.999">13798 4956 288 0,'0'2'107'0,"6"9"-83"0,-6 5 2 0,0-8-4 0,0 5 1 16,3 0 3-1,-3 3-13-15,0 0-6 16,0 0-4-16,3 0-9 0,-3-6-4 0,0 1-34 16,0-3-16-16,0-3-71 15</inkml:trace>
  <inkml:trace contextRef="#ctx0" brushRef="#br0" timeOffset="40006.7011">13745 4945 272 0,'-6'-5'101'0,"9"5"-78"0,-3-3-9 0,0 3-10 15,0 0-19-15,0 0-2 16,6 0-34-16,3 0-12 16,-1 0-27-16,4 0-11 15</inkml:trace>
  <inkml:trace contextRef="#ctx0" brushRef="#br0" timeOffset="40357.3525">13890 4969 252 0,'0'21'96'0,"3"-5"-75"0,-3 5 6 0,0-10-2 16,0 2-1-16,0 0 3 16,0 0-12-16,0-2-6 0,0-3-6 15,0-3 0-15,0-2 0 0,0-3 1 16,0 0 0-16,3-5-5 15,0-3-1-15,3-6-6 16,0-2-2-16,0 1-2 16,3-1 2-16,0 3 6 15,0 2 2-15,0 3-1 16,0 5 2-16,0 3 5 16,3 6 2-16,-3 2 6 15,0 5 3-15,-3 0-2 16,0 3 2-16,-3 0-8 15,-3 0-2-15,0-3-5 16,0 0-3-16,0-2-23 16,0-3-10-16,0-3-34 15,0-5-16-15</inkml:trace>
  <inkml:trace contextRef="#ctx0" brushRef="#br0" timeOffset="40743.8435">14102 4987 236 0,'3'6'88'0,"0"-1"-69"0,0 8 2 0,0-5-5 15,0 5 13-15,0 1 11 16,-3 1-8-16,0 1-3 16,0 0-17-16,0-3-5 0,0-2-1 0,0-3-5 15,0 0-1 1,0-3 2-16,0-5 3 15,0 0-4-15,3-2-3 16,0-6-8-16,3-3-4 0,0-5 5 16,0-2 5-16,2-1 1 15,1 1-1-15,3 2 0 16,0 3 3-16,0 2 0 16,0 6 3-16,0 2 3 15,0 8 2-15,0 3 3 16,-3 5 4-16,0 3-2 15,-3 3 3-15,-4-1-8 16,-2 1-4-16,0-3-2 0,0 0-1 16,0-6-27-16,0 1-11 15,0-6-34-15,0-5-15 16,3-5-30 0</inkml:trace>
  <inkml:trace contextRef="#ctx0" brushRef="#br0" timeOffset="40946.219">14405 5009 304 0,'-3'2'115'0,"6"4"-89"0,3 7-3 0,-3-5-6 16,-3 2 2-16,0 3 8 16,0 3-12-16,0 0-3 15,0 0-8-15,0-3-7 0,0 1-3 0,-3-4-28 16,3 1-13-16,0-6-55 15,-3-2-64 1,3-6 48-16</inkml:trace>
  <inkml:trace contextRef="#ctx0" brushRef="#br0" timeOffset="41120.7722">14364 4895 324 0,'-3'-5'123'0,"3"5"-95"0,0 0-4 0,0 0-9 16,0 0-14-1,6 0-2-15,-3 2-31 16,3 1-14-16,3-1-86 0,3 1-37 16</inkml:trace>
  <inkml:trace contextRef="#ctx0" brushRef="#br0" timeOffset="41522.9161">14519 4979 236 0,'-3'16'90'0,"6"0"-70"0,3 8 2 0,-4-13-6 16,1 2 6-16,0 0 8 16,0-2-6-16,-3-1-5 15,3-2-10-15,-3 0-6 0,0-3 0 16,0-5 0-16,0 0 1 15,3 0-5-15,0-5-1 16,3-3-2-16,0-5 0 0,0 0-2 16,0-3 1-16,0 0 3 15,3 0 1-15,0-2-2 16,0 4 2-16,0 1 1 16,3 5 0-16,0 3 2 15,0 2 1-15,-1 6 3 16,-2 5 1-16,0 2 3 15,0 6 1-15,-3 0-1 16,0 3 1-16,0-1-4 16,-3 1 1-16,0-3-5 0,0-3-2 15,-3 0-22 1,3-2-9-16,3-3-25 0,0-3-10 16,6-5-45-1,3-5-30-15,0-1 63 16</inkml:trace>
  <inkml:trace contextRef="#ctx0" brushRef="#br0" timeOffset="41959.2036">14926 5019 228 0,'0'-10'88'0,"0"2"-69"0,3 0 6 0,-3 5-2 16,0-2 2-16,-3-1 5 16,0 4-8-16,-3-1-2 15,-3 3-12-15,-2 5-7 0,-1 3-2 16,-3 3-1-16,0 2-2 15,3 3 3-15,3 0 2 0,3 2 0 16,3-2 2-16,6 0-4 16,3-3-2-1,3-2 4-15,3-3 1 0,6-5-3 16,-3-3-1-16,0-3-2 16,-1-2 3-16,-2-3 0 15,-3 0 1 1,-3-3 2-16,0 1 3 0,-3-1-2 15,-3 0-2-15,0 1 0 16,-3 2 1-16,0 3-6 16,0 5 1-16,0 8-8 15,0 5-3-15,3 5 5 16,0 9 3-16,3 2 17 0,3 5 9 16,0 1 8-16,-3 2 6 15,0-3 3-15,-3-2 2 16,-6 0-4-16,-6-3-1 15,-9-5-17-15,-8-3-8 16,-16-3-32-16,-3-7-14 16,-2-6-35-16,-4-5-12 15</inkml:trace>
  <inkml:trace contextRef="#ctx0" brushRef="#br0" timeOffset="63566.6675">20460 11004 124 0,'-3'3'49'0,"3"2"-38"0,-3 8 1 0,3-5 1 16,0 5 8-16,0 6 9 16,0 5 0-16,3 5 0 15,0 8-17-15,0 8 1 0,0 5 0 16,3 3-5-16,0-3-1 16,3 1-4-16,-1-6-3 15,1-3 0-15,0-2 1 0,-3-3-6 16,0 0-1-16,-3 0-34 15,-3-6-13-15,0 1-40 32</inkml:trace>
  <inkml:trace contextRef="#ctx0" brushRef="#br0" timeOffset="64108.2237">20612 12327 156 0,'-6'11'57'0,"6"2"-44"0,-3 19 7 0,3-17 1 0,0 7 0 16,0 4 4-16,0 6-7 15,0 2 0-15,3 3-11 16,0 3 0-16,3 0 0 0,0 2-3 15,-1-2-1-15,1-1-3 16,0-2-1-16,0-5-10 16,0-5-5-16,0-4-28 15,0-7-9-15,0-3-29 16</inkml:trace>
  <inkml:trace contextRef="#ctx0" brushRef="#br0" timeOffset="64601.3215">20615 13465 168 0,'-3'8'66'0,"0"5"-52"0,0 13 17 0,3-7 2 16,-3 7-1-1,-3 14 3-15,0 8-8 0,-3 7-2 16,0 1-14-1,3 2-4-15,3-3-3 0,3-2-2 0,0-8-2 16,0-2-4 0,3-9 0-16,3-2-33 15,0-8-16-15,3-6-58 16</inkml:trace>
  <inkml:trace contextRef="#ctx0" brushRef="#br0" timeOffset="65099.3798">20484 14991 136 0,'3'-2'52'0,"-3"4"-41"0,0-2 11 0,0 0 3 16,0 0 1-16,0 0 11 16,0 19-12-1,0 5-13-15,-3 10 4 0,0 8 1 16,-3 14-7-16,0 2-3 15,0 0 0-15,3 1 2 16,0-4-2-16,0-5-2 16,3-5-20-16,3 0-8 0,3-10-89 31</inkml:trace>
  <inkml:trace contextRef="#ctx0" brushRef="#br0" timeOffset="65619.2936">20573 16177 204 0,'-9'26'77'0,"6"11"-60"0,0 19 4 16,0-25-1-16,0 14 1 15,-3 8 2-15,-3 19-6 16,0-9 0 0,3-2-10-16,3 3-4 0,3-11 0 0,0-6-15 15,6-7-5-15,0-8-46 16,6-9-21-16,-6-1-8 16</inkml:trace>
  <inkml:trace contextRef="#ctx0" brushRef="#br0" timeOffset="66327.8161">20519 17388 156 0,'3'-5'57'0,"-3"0"-44"0,0 5 7 15,0 0 3-15</inkml:trace>
  <inkml:trace contextRef="#ctx0" brushRef="#br0" timeOffset="66475.154">20525 17391 320 0,'3'24'32'0,"0"16"-15"15,-3 7-7-15,0 6 0 0,0 5-6 0,0-5-2 16,0 3-1-16,0-9-1 15,0 4 4-15,0-12 2 16,0-4-11-16,0-9-4 16,0 1-23-16,-3-14-6 15,0 0-58 1</inkml:trace>
  <inkml:trace contextRef="#ctx0" brushRef="#br0" timeOffset="66924.857">20350 17902 148 0,'-3'0'57'0,"9"0"-44"0,-3 5 5 16,3 8-1-16,-1 6-2 16,7 13 1-16,-3 2 0 0,0 11 3 15,3 0-11 1,0-5 4-16,3-1 2 0,0 1-10 0,0-8-1 15,0-6-1 1,-3-2 3-16,-1-8 2 16,4-6 1-16,0-7 4 15,0-11 3-15,0 0-2 16,6-10 0-16,0-9-10 0,2-5-3 16,-2-2-4-16,0-3 0 15,-3-3-11-15,0 3-2 16,-3-2-34-16,0-1-14 15,-1 0-30 1</inkml:trace>
  <inkml:trace contextRef="#ctx0" brushRef="#br0" timeOffset="67556.3648">20240 18434 96 0,'-3'0'35'0,"3"2"-27"0,0-2-42 0,0 0-21 16</inkml:trace>
  <inkml:trace contextRef="#ctx0" brushRef="#br0" timeOffset="67802.6891">20201 18349 140 0,'-9'-11'52'0,"12"11"-41"0,-6 0 11 0,3 0 3 16,0 0-3-16,0 6 1 15,-3 2-1-15,3 5 1 16,-3 11-13-16,0 10 5 0,0 6 3 16,0 5-8-16,3 0-3 15,-3-6-7-15,3 1 0 0,0-3 0 16,0-11 2-16,0 1-3 16,0-6 0-16,0-8-23 15,-3-7-12-15,0-6-19 16,0-6-6-16,-3-7-16 15</inkml:trace>
  <inkml:trace contextRef="#ctx0" brushRef="#br0" timeOffset="68010.85">20079 18547 228 0,'-3'0'88'0,"6"0"-69"0,0 0 2 15,-3 0-5-15,6 0 4 0,3 0 5 16,3 0-11-16,2 6-3 15,1-6-7-15,6 5-1 0,0-2 1 16,0-3-2-16,0 5-2 16,-3 3 1-16,-1-3 1 15,1-5-30-15,-3 5-11 16,0-5-31-16,-3-5-11 16,0 5-6-1</inkml:trace>
  <inkml:trace contextRef="#ctx0" brushRef="#br0" timeOffset="68159.4524">20362 18566 228 0,'-3'5'85'0,"3"3"-66"0,0-3-6 0,0 3-6 0,3 3-5 15,0 2 1-15,-1 0-1 16,4 3-2 0,-3-3 1-16,0 1-4 0,0-1 0 15,0 3-25-15,0-8-11 0</inkml:trace>
  <inkml:trace contextRef="#ctx0" brushRef="#br0" timeOffset="68337.0842">20379 18468 220 0,'-3'-5'82'0,"3"2"-64"0,3 3-13 0,-3 0-10 15,0 0-18-15,6 0-5 16,0 3-38-16,0 2-15 16,0 0 26-1,0-2 14-15</inkml:trace>
  <inkml:trace contextRef="#ctx0" brushRef="#br0" timeOffset="68817.5428">20481 18637 196 0,'0'27'74'0,"3"-19"-58"0,0 5 7 0,-3-3-1 16,0-2-8-16,0-2 2 16,0 2-5-16,0-3-1 0,3-5-6 15,-3 0-3-15,3 0 2 0,2-5 0 16,1-9 1 0,0-4-9-16,0-3-4 15,0 2-2-15,0-2 1 0,0 8 8 16,0 5 3-1,3 3-2-15,0 10 1 0,0 3 6 16,-3 5 4 0,0 8 1-16,0-2 1 15,-3-1-2-15,0-5-1 0,0 1-5 16,0-1-3-16,0-5 0 16,3-3 1-16,0-10-1 15,3-8-1-15,-1-1-2 16,4-7-1-16,0 3-1 15,0-1 0-15,-3-2 3 16,3 8 0-16,-3 8 1 0,3 5 0 16,-3 0 4-16,0 10 5 15,0-2-3-15,0 5-1 16,-4 0-2-16,1 1 0 16,0-1-7-16,0-5-1 15,0 2-23-15,3-4-8 16,0-6-11-16,-3-6-3 15,0 1-28 1,0-3-22-16,0 3 45 16</inkml:trace>
  <inkml:trace contextRef="#ctx0" brushRef="#br0" timeOffset="69169.6145">20856 18616 192 0,'3'0'71'0,"0"3"-55"0,6-3 6 0,-4 5 2 0,4 0-6 15,0-2-1-15,3 2-5 16,3-5-2-16,0 0-6 15,3 0-1-15,0 0 1 0,0-5-2 16,-4-3 1-16,1 3-2 16,-3-3 2-16,-3-5 0 15,-3 2 3-15,-3-2-10 16,-6 5-2-16,-6-5-6 16,-3 7 0-16,-6-2 6 15,1 8 3-15,-4 0 3 16,0 8 2-16,0 3 3 15,3 5 2-15,3 2 1 0,6 1 0 16,0 2 2 0,7 5 1-16,2-7-3 15,8 5 0-15,4-8-3 16,9 2 2-16,6-5-2 16,9-5 0-16,2-2-21 0,4-12-9 15,-3-2-45-15,2-5-19 16,4-19-5-1</inkml:trace>
  <inkml:trace contextRef="#ctx0" brushRef="#br0" timeOffset="70590.7475">18013 10620 176 0,'-6'0'66'0,"12"0"-52"0,-6-2 10 0,0 2 2 0,0 0-2 15,0 0 1-15,3 5-1 16,3 3 0-16,0 3-13 16,0-1 0-16,3 3 2 0,3 3-3 15,0 0 0-15,0 0-9 16,-1 0 0-16,1-3 1 15,0 0 1-15,0-5-8 16,0-2-4-16,0-4-35 16,0-2-16-16,0-5-51 15</inkml:trace>
  <inkml:trace contextRef="#ctx0" brushRef="#br0" timeOffset="70787.6851">18355 10581 248 0,'-9'2'93'0,"6"4"-72"0,-5 2-2 0,2 0-6 15,-3 2-3-15,-6 3 4 16,-3 3-6-16,-3 0-2 16,3 3-3-16,3-4-7 0,0 1 0 15,4 0-47-15,-1-3-20 16,6 1-33-16</inkml:trace>
  <inkml:trace contextRef="#ctx0" brushRef="#br0" timeOffset="70988.729">18227 10832 220 0,'3'24'85'0,"3"-3"-66"0,-3 5 10 16,-3-12-1-16,0 4-10 15,0-2 0-15,0-3-11 16,0 1-4-16,0-1-2 16,0-3-26-16,3-2-8 0,0-2-65 15,3-6-39 1,0-6 57-16</inkml:trace>
  <inkml:trace contextRef="#ctx0" brushRef="#br0" timeOffset="71295.7172">18388 10848 180 0,'-15'11'68'0,"12"2"-52"0,3 5 8 0,0-5 0 16,0 1-3-16,3 4-1 16,3-2-4-16,3 0 0 15,3 0-9-15,0-3 2 0,0-5 2 16,0-3-2-16,3-5 0 15,-1-8-1-15,1-5 2 0,-3-3-7 16,0-5-2-16,-6 0 1 16,-3-6 1-16,-3 4-1 15,-6-1-2-15,-3 3 1 16,0 2-1-16,-3 6-5 16,0 2-1-16,-2 3-22 15,-1 6-6-15,3 2-23 16,6 0-6-16,3 0-27 15</inkml:trace>
  <inkml:trace contextRef="#ctx0" brushRef="#br0" timeOffset="71594.7599">18552 10874 212 0,'3'40'79'0,"3"-19"-61"0,3 3 1 0,-3-13-1 16,0-1-3-16,2 1 0 15,4-6-5-15,3-2-2 16,0-6-4-16,3-5-5 0,0-5-2 16,-3-6-12-16,0-2-2 15,0-5 3-15,-7 2 6 16,-2 0 5-16,0 3 2 16,-3 5 3-16,-3 3 1 15,0 8 3-15,0 5 1 16,0 10 3-16,6 9 4 15,0 5-6-15,3 2 0 16,3 0-4-16,6 1-1 16,3-6-8-16,0-2-2 0,5-9-102 31</inkml:trace>
  <inkml:trace contextRef="#ctx0" brushRef="#br0" timeOffset="72438.6855">22106 10634 248 0,'-3'26'93'0,"3"-5"-72"0,0 16 3 0,0-13-3 0,0 13-11 16,0 3-1-16,0-3-3 16,0 0-1-16,0-5-3 15,0-3-2-15,3-5 1 0,0-6-34 16,0-7-13-16,0-6-17 15,0-10-6-15,3-9-11 16</inkml:trace>
  <inkml:trace contextRef="#ctx0" brushRef="#br0" timeOffset="72813.2158">22118 10615 200 0,'0'-26'77'0,"6"18"-60"0,6-8 4 0,-3 11-1 16,5-3-10-16,7 0-1 15,3 2-3-15,3 6-1 16,0 6-3-16,-4 7 5 0,-5 3 3 16,-6 5-1-1,-9 3 2-15,-6 0-11 16,-6-1-2-16,-3-1 5 0,-6-4 5 16,7 1-6-16,-4-6-1 15,0-3-1-15,0-2 2 16,3-2-1-16,3-1-1 15,3 0 1-15,3 0 1 16,3 1-6-16,3 2-1 0,3 2 2 16,0 4 3-16,3 4 1 15,0 3-1-15,0 0 7 16,3 1 3-16,-3-4-5 16,0 1-1-16,0-6-2 15,-4-3-2-15,7 1-15 16,-3-6-5-16,0-2-39 15,0-3-16-15,3-5-19 16</inkml:trace>
  <inkml:trace contextRef="#ctx0" brushRef="#br0" timeOffset="73114.0407">22430 10806 212 0,'-9'5'82'0,"9"0"-64"0,-3 8 0 0,3-2-3 16,0 5 9-16,0 2 7 16,3 1-5-16,0 2-3 15,12 0-13-15,0-5 5 0,0-3 2 16,0-5-5-16,0 0-2 16,0-5-1-16,-3-6-1 15,5-2-2-15,-5-6-1 16,-3-2-3-16,-3-3 1 15,-3-2-2-15,-3-1-1 16,-3 1-15-16,-3-1-7 16,0 3-18-16,0 3-7 0,-3 2-24 15,3 1-10 1,6 2-14 0</inkml:trace>
  <inkml:trace contextRef="#ctx0" brushRef="#br0" timeOffset="73400.9591">22573 10819 168 0,'-6'18'66'0,"6"-4"-52"0,3 9 1 16,-3-9-1-16,3 1 5 15,0 1 8-15,3 3 1 16,0-6 1-16,3 0-16 16,3-2 1-16,3-6 2 0,0-2 3 0,2-6 1 15,1-5-7 1,-3-2 0-16,0-6-6 0,-6-5-2 15,-3 2 0-15,-6-2 1 16,-6 0-3 0,-3 2 0-16,-3 3 1 15,-3 3 0-15,0 3-11 16,1 4-5-16,-1 4-19 0,0 2-5 16,3 2-16-16,6 4-6 15,0-1-47 1</inkml:trace>
  <inkml:trace contextRef="#ctx0" brushRef="#br0" timeOffset="73936.0578">22755 10806 200 0,'3'5'74'0,"3"8"-58"16,0 8 16-16,-3-7 2 0,0 4 0 15,0 1 5-15,-3 2-13 16,5 3-6-16,-2-6-11 16,-3-2-2-16,0-3 0 0,0-2-3 15,0-3-3-15,3-3 0 16,-3-2-1-16,0-3-3 16,3-6 2-16,-3-4-8 15,3-6-2-15,0-3-5 16,3-2-1-16,0-3 8 0,3 6 2 15,0 5 2 1,0 2 1-16,0 6 3 0,3 7 2 16,-3 6 4-16,0 3 4 15,0 2 5-15,-3 0 1 16,0 3-4-16,-3-5-1 16,-3-3-4-16,0-3 1 15,0-5-4-15,0 0 0 16,6-3-3-16,-1-2-3 15,4-5-3-15,0-9-1 16,3 3 1-16,-3 3 2 16,6 2-1-16,-3 6 4 15,0 2 0-15,0 6 1 16,0 2 6-16,-3 6 4 16,0-1-3-16,-1 1-2 15,-2 0-7-15,0-1-1 0,3-2-28 16,0-3-11-16,3-2-39 15,3-3-16-15,3-5 5 16</inkml:trace>
  <inkml:trace contextRef="#ctx0" brushRef="#br0" timeOffset="74313.1674">23213 10790 204 0,'-15'-11'77'0,"9"8"-60"0,-6 6 10 0,9 0 4 16,-6 5-8-16,-5 5-1 15,5 5-1-15,-3 4 1 16,3 1-12-16,0 4-1 16,3-3 1-16,0 2-6 0,12-5-2 15,0-2-1-15,3-6 1 16,0-5-6-16,9-5 1 16,-4-6-8-16,1-5-3 15,0-5-3-15,-6-3-3 16,6-3 16-16,-9 1 6 15,3-3 1-15,-3 8 0 16,0 2 1-16,0 3 0 16,-3 8 0-16,6 5 2 0,-3 6 1 15,0 2 1-15,8 3-4 16,-2 3-3 0,0-4 0-16,0-1 1 0,6-4-1 15,0-4-1-15,-3-6-21 16,6-6-11-16,-4-2-24 15,-5-8-7-15,6-7-33 32</inkml:trace>
  <inkml:trace contextRef="#ctx0" brushRef="#br0" timeOffset="74520.4886">23487 10552 244 0,'-9'-6'90'0,"9"9"-70"0,6 8-1 0,-6-1-3 16,3 9 5-16,-3 4 7 15,0 9-8-15,0 8-4 16,0 5-9-16,0 2-5 16,0-2-1-16,0-5-1 0,0-3 2 15,0-2-12-15,0-12-6 16,0-1-60-16,6-14-82 31</inkml:trace>
  <inkml:trace contextRef="#ctx0" brushRef="#br0" timeOffset="74705.5653">23371 10758 264 0,'6'-11'101'0,"12"6"-78"15,5-3-7-15,-14 6-6 0,9-1-9 16,3 0-1-16,0 1-21 15,9 2-9-15,-4 2-51 16,1 1-20-16,-3 2 23 16,-3 3 15-16</inkml:trace>
  <inkml:trace contextRef="#ctx0" brushRef="#br0" timeOffset="75031.5217">23710 10811 236 0,'0'8'90'0,"0"-3"-70"0,9 0 8 15,-3-2-2-15,0 0-1 16,3-1 4-16,3-2-11 0,-3 0-3 15,9-2-9-15,-6-1-2 0,8-2 0 16,-5-1-2-16,0-1 1 16,-3-1 0-1,-3-3 3-15,-3 0-8 0,-3 1 0 16,-6-3-7 0,-3 2 1-16,-6 3-5 15,-6 0-2-15,-6 6 6 0,-2 2 5 16,-4 7 5-16,0 9 2 15,-3 8 1-15,13 5 0 16,-1 3 4-16,3 0 5 16,15-1 2-16,6 1 3 15,6-5-6-15,18-3 1 16,5-1-8-16,7-9-1 0,3-7-18 16,2-7-7-16,1-5-61 15,0-11-26-15,-4-5-10 16</inkml:trace>
  <inkml:trace contextRef="#ctx0" brushRef="#br1" timeOffset="85724.1565">17635 11665 140 0,'3'-5'55'0,"-3"5"-43"0,3-5 16 15,0 5 5-15,-3-3-1 0,0 1 1 16,0-1-5-16,-3 0-3 15,0 1-13 1,-3-1-1-16,0 3 0 0,-3 3-4 0,-3-1 1 16,0 4-5-16,-3 2 0 15,-2 5-3-15,2 0-3 16,0 3-1-16,3 2 3 16,3 1-2-16,6-1 1 15,3 1 0-15,6-3 0 16,3-3 0-16,3 0-2 15,3-5 3-15,0 0 2 16,2-5-7-16,1-6-3 16,0-5-17-16,0-2-9 15,-3-4-25 1</inkml:trace>
  <inkml:trace contextRef="#ctx0" brushRef="#br1" timeOffset="86143.4532">17692 11525 160 0,'0'0'63'0,"3"3"-49"0,-3 10 11 16,3-5 2-16,-3 8-7 16,2 5-1-16,1 3 6 15,0 2 4-15,0 1-15 16,0-1-1-16,0 1 0 0,0-6-5 15,-3-3 0-15,0-4-2 16,0-4-1-16,0-2-3 0,0-3-2 16,0-7-10-16,3-3-4 15,0-6 0-15,-3-5 3 16,3-2 2-16,3-1 1 16,0 3 2-16,3 0 4 15,3 3 1-15,3 2 1 16,0 6 4-16,0 3 2 15,3 4 2-15,-1 6 2 16,-2 3-1-16,0-1 2 16,-3 4-4-16,-3-1 1 15,-3 3-5-15,0-3-2 16,0-3-14-16,-3 1-6 16,3-3-28-16,-3-3-12 15,6-7-40 1</inkml:trace>
  <inkml:trace contextRef="#ctx0" brushRef="#br1" timeOffset="86533.5852">18031 11644 212 0,'-6'3'79'0,"6"-3"-61"0,3 5-1 16,-3 1-5-16,0-1 5 0,3 3 6 15,0 0-3 1,0 0-2-16,3 0-10 0,0 0-3 0,3-1 1 15,0-1-1-15,0-1 2 16,-1-5-6 0,1 0-1-16,0-3 2 15,0-2 1-15,-3-3-1 16,0 0-2-16,-3-2 1 16,-3-1-1-16,-3 0 0 15,-3 1 0-15,0 5-5 0,-3-1-1 16,0 4 5-16,-3 4 2 15,1 4-4-15,2-1 0 16,0 3 1-16,3 2 1 16,3 4 1-16,0-1 2 15,6 0-3-15,3 3 0 16,3 0 1-16,3-3 0 0,5-2-14 16,4-3-3-16,3-3-31 15,3-5-11-15,0-5-38 16</inkml:trace>
  <inkml:trace contextRef="#ctx0" brushRef="#br1" timeOffset="86834.8204">18382 11642 220 0,'-15'-8'82'0,"6"8"-64"0,-3-3 9 16,6 3-2-16,-2 0-2 15,-4 3 3-15,-3 2-12 16,0 3-5-16,0 3-6 0,0-1-5 15,3 3 1-15,3 3-1 16,6 3-2-16,3-1 0 16,6 1 3-16,3-1-2 15,6-4 1-15,3-4-7 0,6-2-4 16,0-8-11-16,2-3-3 16,-2-5-12-16,0-5-5 15,-3-3-9 1,0-2-38-16,-7-3 19 15,-2 0 162 17,-6-19-34-32,-3 5-5 15,-3 6-8-15,0 8-7 16</inkml:trace>
  <inkml:trace contextRef="#ctx0" brushRef="#br1" timeOffset="86985.383">18483 11557 374 0,'0'0'25'0,"0"11"-6"15,0 10-6-15,0 8-1 16,3 5 5-16,-3 3 1 0,3 0-7 15,0-2-4-15,0-4-4 16,0-4-3-16,0-3-10 16,3-6-4-16,-3-4-39 15,3-7-16-15,3-9-46 16</inkml:trace>
  <inkml:trace contextRef="#ctx0" brushRef="#br1" timeOffset="87238.7957">18686 11628 192 0,'-12'-2'74'0,"6"2"-58"0,0-3-6 0,0 6-6 15,-3-1 2-15,-3 4 4 16,-6 2 6-16,-3 0 2 16,4 2-9-16,2 1-1 15,0-3-1-15,6 0-3 0,3 0-3 16,3 2 6-16,3 1 3 15,6-1-5-15,6 1-1 16,6 2 0-16,5-2 0 16,7-1-5-16,3-2-1 15,0-2-17-15,2-1-7 16,-2-5-80 0</inkml:trace>
  <inkml:trace contextRef="#ctx0" brushRef="#br1" timeOffset="87687.4951">18948 11636 244 0,'0'11'93'0,"3"5"-72"0,0 8 16 0,-3-14 2 16,0 6-17 0,0 0-2-16,0 0-8 0,0 0 0 15,0-6-7-15,0 1-1 0,0-3 0 16,0-3-2-16,0-5 1 16,0 0-9-16,3-8-12 15,0-2 3 1,0-6 3-16,3-3 5 15,2-2 2-15,4 3 3 16,0 2-1-16,0 2 1 16,0 6 0-16,3 3 0 15,-3 5 8-15,0 5 6 16,0 6-2-16,-3 2 2 16,-3 1-5-16,0-1 1 15,-4 0-7-15,1-2-3 16,-3-1-24-16,0-2-10 15,3-3-32-15,3-2-12 16,3-8-20-16</inkml:trace>
  <inkml:trace contextRef="#ctx0" brushRef="#br1" timeOffset="87987.449">19222 11663 212 0,'-12'10'79'0,"9"-2"-61"0,-3 8 8 15,3-5 1-15,0 5-3 0,3 2 3 16,3 3-13 0,3-2-3-16,3-1-7 15,5-2 2-15,4-5 0 0,3-3 9 16,0-8 4-16,-3-3-3 16,0-5-1-16,0-2-5 15,-4-4-1-15,-2-1 1 16,-6-4 4-16,-3 1-6 15,-6-1 0-15,-3 0-13 0,-6 1-4 16,-5-1-20-16,-4 4-7 16,0 1-19-16,3 1-5 15,3 3-23 1,6-4-48-16,9-7 34 16</inkml:trace>
  <inkml:trace contextRef="#ctx0" brushRef="#br1" timeOffset="88200.106">19418 11306 256 0,'6'-3'96'0,"-6"3"-75"0,3 5 12 16,0 1 0-16,-3 7-7 15,0 8-1 1,3 11-2-16,-3 10 0 0,0-2-13 16,0 2 3-16,0 0 1 0,0 1-10 15,0-1-1-15,0-5-5 16,3-5 0-16,-3-6-33 15,3-4-15-15,0-7-62 16,3-9-64 0,0-9 58-16</inkml:trace>
  <inkml:trace contextRef="#ctx0" brushRef="#br1" timeOffset="88702.8441">19350 11560 308 0,'-3'-6'115'0,"6"6"-89"0,5 0-1 0,-2 0-5 16,3 0-12-16,3-2 0 15,3-1-4-15,0 0-3 16,3 1 0-16,3 2-21 0,0 2-9 16,-1 1-18-16,-2 2-6 15,0 1 6-15,-3 2 3 16,-3 2 26-16,-3 1 10 15,0-1 23-15,-3 1 13 16,3 0 1-16,0-1 3 0,-1-2-3 16,4 0 0-16,3-3-8 15,0-2-2-15,6-6-7 16,0 1-2-16,-3-4-4 16,0-2 1-16,-7 0-4 15,1 1-2-15,-6-1 2 16,-6 0 2-16,-6-3-9 15,-9 3-4-15,-2 3-3 16,-7 5-1-16,-3 2 4 16,0 6 3-16,0 6 3 0,4 4 1 15,2 3 9-15,6 3 5 16,9 0-2 0,6 2-1-16,9 1 0 15,9-3 1-15,9-3-5 16,5-3-2-16,7-2-4 15,3-5-1-15,-1-6-34 0,1-5-15 16,-3-10-82 0</inkml:trace>
  <inkml:trace contextRef="#ctx0" brushRef="#br1" timeOffset="91133.0557">17644 12213 140 0,'0'5'52'0,"0"-2"-41"0,3 0 2 0,-3-3 0 15,0 0-3-15,0 0 4 16,0 0 4-16,0 0 3 15,0 2-11-15,0-2 3 0,-3 0 1 16,-3 0-5-16,0 0-1 16,-3 0 0-16,-3 0 0 15,0 6 0-15,-3-1 2 16,-2 6-1-16,-4 2 0 16,0 5-5-16,0 3-3 15,6 3 0-15,3-3-1 16,6 1-3-16,6-1 2 15,6-3 5-15,6-2 5 16,6-3-3-16,3-5-1 16,3-5-7-16,2-3-3 15,4-5-27-15,-3-6-9 16,0-5-36 0,-3 0-43-16,-1-5 36 15</inkml:trace>
  <inkml:trace contextRef="#ctx0" brushRef="#br1" timeOffset="91486.1538">17712 12036 192 0,'-12'0'74'0,"12"0"-58"0,-2 3-4 16,4-1-4-16,1 6 2 16,0 5 5-16,0 11 4 15,0 8 3-15,0 5-12 16,0 3-1-16,0-3 1 0,0-3-4 15,-3-7 2-15,3-4-7 0,-3-4-1 16,0-6-2-16,0-5-2 16,0-3-6-16,0-5-2 15,0-5 0-15,3-6 2 16,0-2 1-16,3-3 1 16,3-5 0-16,0 5 2 15,3 6 4 1,0 4 1-16,0 9 7 0,0 8 4 15,-3 5 1-15,-3 5 3 16,0-3-7-16,-4 1-2 16,1-3-5-16,0-3-3 15,3-3-23-15,-3-2-10 16,0-2-61-16</inkml:trace>
  <inkml:trace contextRef="#ctx0" brushRef="#br1" timeOffset="91847.1416">17971 12282 204 0,'-3'8'77'0,"9"0"-60"0,3 2-3 0,-3-4-3 16,0-1 3-16,0 0 5 16,0-2-5-16,3 0-3 15,-3-3-6 1,3 0-2-16,0-3 1 0,0-2-2 15,-3-3 1-15,0-3-7 16,-3 1 1-16,-3-1-6 16,-3 0 1-16,-3 1-5 0,-3 2-2 15,0 5 4-15,-3 3 4 16,-6 6 2-16,3 4 3 16,0 3 7-16,3 3 5 15,3 5 1-15,4 1 3 16,5-4-1-16,3 1 0 15,2-1-7-15,4-2-4 16,6-3-6-16,3-2-2 16,6-6-33-16,0-2-13 15,0-6-43 1</inkml:trace>
  <inkml:trace contextRef="#ctx0" brushRef="#br1" timeOffset="92072.2979">18263 12261 200 0,'-12'-11'74'0,"6"11"-58"0,-6 0 9 16,9 3 2-16,-6 0-10 16,-3 2 1-16,1 5-11 15,-4 4-2-15,3 1-3 16,0 7-4-16,3-1 1 0,3-3-1 16,6 1 0-16,6-1 2 15,3-2 0-15,6-3-3 16,6-2 2-16,2-6-12 15,1-5-5-15,3-2-25 0,0-9-11 16,-3-5-28 0</inkml:trace>
  <inkml:trace contextRef="#ctx0" brushRef="#br1" timeOffset="92290.0909">18352 12054 192 0,'-6'-8'74'0,"6"8"-58"0,0 3-2 0,0-3-5 16,3 5 6-16,3 6 7 16,0 8 0-16,0 7 1 15,0 6-12-15,0 5 0 0,-3 0 0 16,0 0-6-16,3-3-1 0,-3 1-4 16,0-9-3-16,0-2-34 15,0-6-12-15,0-2-58 16</inkml:trace>
  <inkml:trace contextRef="#ctx0" brushRef="#br1" timeOffset="92584.0423">18522 12216 168 0,'-9'-5'66'0,"3"7"-52"0,-3 1 3 0,3 2-2 16,-3 0 3-16,-3 3 6 16,-2 3-9-1,-1 0-3-15,0-1-7 0,3 1-4 0,3-1 2 16,3-2 0-16,3 0 1 16,3 5 2-16,9-5 1 15,3 0-1-15,6 3 1 16,0-1-6-16,2-2-1 15,4 3-7-15,-3-3-3 16,0 0-76 0,-3 2-54-16,-3-4 53 15</inkml:trace>
  <inkml:trace contextRef="#ctx0" brushRef="#br1" timeOffset="93739.3306">18879 12250 184 0,'0'3'68'0,"3"0"-52"0,3 7 10 0,-3-2 1 15,0 5-7-15,0 0-1 16,0 9 2-16,-3-4 3 16,0 1-12-16,0-3-2 0,0-1-3 15,-3-1-6-15,3-4 0 16,0-2-1-16,0 0 2 16,0-3 1-16,0-5 1 15,0 0-7-15,0-5 0 16,0-5-6-16,3-4 1 0,3-2-3 15,0-5 2-15,0 0 0 16,3 0 1-16,-3 2 2 16,0 4 4-16,3 1 1 15,0 6 3-15,0 6 3 16,-1 4 2-16,1 6 1 16,0 3 2-16,0 2 1 15,-3 0 1-15,-3-2-4 16,0 0-3-16,-3-1 0 15,0-2-1-15,0-3-2 16,0-5-2-16,0 0-4 16,0 0 0-16,6-2 0 15,0-6-1-15,3-3-5 0,3-5-4 16,0 0 5 0,3-2 3-16,0 7 4 0,2 3 1 15,1 8 12 1,-3 6 5-16,3 2 3 15,-6 5 1-15,-3 5-7 0,0-2 0 16,-3 0-8-16,-3 0-3 16,0-3-10-16,0-2-3 15,0-1-38-15,0-4-16 16,0-1-52 0</inkml:trace>
  <inkml:trace contextRef="#ctx0" brushRef="#br1" timeOffset="93905.138">19350 12277 220 0,'0'16'85'0,"0"-1"-66"0,0 1-3 16,0-10-7-16,0 2-5 16,0-1 2-16,0 1-19 15,0-2-8-15,0-1-73 16,0 0-33-16</inkml:trace>
  <inkml:trace contextRef="#ctx0" brushRef="#br1" timeOffset="94054.3898">19305 12152 224 0,'0'-8'85'0,"6"0"-66"0,3-2-25 0,-3 5-17 15,0-1-66-15,0-2-27 16</inkml:trace>
  <inkml:trace contextRef="#ctx0" brushRef="#br1" timeOffset="94257.6228">19454 11996 232 0,'-3'3'88'0,"6"5"-69"0,0 8 8 0,0-6-1 0,0 9-3 16,0 7 1-16,-3 9-5 15,0 2-1 1,3 0-10-16,0-3-3 0,0-2-1 0,0-6-5 16,2-2 1-16,-2-3-20 15,3-5-9-15,0-5-47 16,0-3-19-16,0-8-5 16</inkml:trace>
  <inkml:trace contextRef="#ctx0" brushRef="#br1" timeOffset="94497.4338">19603 12012 216 0,'2'0'82'0,"-2"3"-64"0,3 7 4 0,0-2-3 15,0 8 7-15,0 8 6 16,0 8-3-1,3 5-3-15,-3 2-14 0,3-2-8 0,0-5 0 16,-3-3-1-16,0 0 1 16,0-7-13-16,0-4-7 15,0-2-35-15,3-5-15 16,0-3-50 0</inkml:trace>
  <inkml:trace contextRef="#ctx0" brushRef="#br1" timeOffset="94790.1315">19826 12176 220 0,'-3'-3'82'0,"0"6"-64"0,-6 0 0 16,3 2-3-16,-6 0-5 15,-6 3 4-15,-3 3-3 16,0 2-1-16,1 0-6 15,2 1-5-15,3-4 0 0,6 1 5 16,3-1 2-16,6 1 2 16,6-1 0-16,9 4 4 15,9-4 5-15,2 1-7 16,1-1-1-16,3-2-5 0,0 0-1 16,-3-2-12-16,-4-1-7 15,-2 0-49-15,-3-2-20 16</inkml:trace>
  <inkml:trace contextRef="#ctx0" brushRef="#br1" timeOffset="96039.5549">17668 11430 152 0,'0'0'57'0,"3"0"-44"0,0 3 3 0,-3-3 0 0,0 0 5 16,0 0 5-16,0 0-8 15,0 0-3-15,3 2-8 16,-3-2-5-16,0 0 1 0,0 0-4 16,0 0 0-16,3 3 1 15,0 0 2-15,-3-3-3 16,0 0 0-16,0 0 3 15,0 0 3-15,0 0-4 16,0 0-1-16,0 0 0 16,0 0 2-16,0 0-1 15,0 0-1-15,0 0 1 16,0 0-1-16,0 0 0 16,0 0 0-16,0 0 4 15,0 0 5-15,0 0-3 0,0 0 2 16,0 0-3-16,0 8-3 15,0 2-1 1,0 3-3-16,0 6 1 16,0 2 3-16,3 3 3 15,0 5-2-15,0 5-2 16,0 3-3-16,0 0 1 16,-1-5 10-16,1-3 3 15,0-5-16-15,0-3-7 16,3-5-103-1</inkml:trace>
  <inkml:trace contextRef="#ctx0" brushRef="#br1" timeOffset="98626.1863">21662 12901 160 0,'-3'-8'63'0,"3"8"-49"0,-3-2 11 16,3 2 5-16,-3-3-7 15,-3 0-1-15,0 3-4 16,-5 0 1-16,-4 6-10 16,-3 1 6-16,-3 4 4 0,3 2-10 15,3 3-2-15,0 0-5 16,6 3-2-16,6 2 3 15,6-3 0-15,6 1-4 16,6-3-1-16,6-6-8 16,0-2-4-16,3-5-8 15,0-6-3-15,-1-5-18 0,1-2-8 16,-6-4-36 0</inkml:trace>
  <inkml:trace contextRef="#ctx0" brushRef="#br1" timeOffset="99017.9573">21704 12697 192 0,'-3'0'74'0,"6"3"-58"0,0 2 3 0,0 3-4 0,0 5 3 16,0 9 3-16,0 7-2 15,0 2 1-15,0 1-11 16,0-3 1-16,0 0 1 0,-3-2-2 15,0-6 0 1,0-2-8-16,0-6 0 0,0-3-1 16,0-2 0-1,0-2-5-15,0-6 1 0,3-6-3 16,0-4 2-16,3-3-6 16,3-3-1-1,0 0 2-15,2 3 4 0,1-1 1 16,0 6 3-16,6 3 5 15,-3 5 6-15,-3 3 4 16,3 5 4-16,-3 0-5 16,0 2-2-16,-3 1-5 15,-1-1-4-15,-2-2-16 0,0 0-5 16,0 0-32 0,0-3-14-16,0-5-31 15</inkml:trace>
  <inkml:trace contextRef="#ctx0" brushRef="#br1" timeOffset="99386.1853">22011 12920 216 0,'3'2'82'0,"2"4"-64"0,4 1 9 0,-3-4-2 16,0 2-4-16,3-2 2 0,0 2-9 15,0-2-3-15,3-3-6 16,0 0-2-16,0-3 3 15,0 1-8-15,0-4 0 16,-3 1-5-16,-3 0 0 16,-1 0-3-16,-2-3-1 15,-3 0 1-15,-3 2 1 0,-2 1 1 16,-4 0 2-16,-3 2 4 16,-3 3 3-16,0 3 4 15,0 2 4-15,0 3-2 16,6 0 1-16,0 3-1 15,6-1 3-15,3 3-3 16,6 1 1 0,6 1-5-16,3-1 0 0,0-1-14 15,6-2-8-15,3-4-19 16,-1-1-6-16,1-6-26 16,0-3-43-1,0-2 28-15</inkml:trace>
  <inkml:trace contextRef="#ctx0" brushRef="#br1" timeOffset="99616.2261">22338 12898 208 0,'-15'-10'79'0,"12"5"-61"0,-9 5 8 0,6 0-1 15,-3 5-9-15,0 0 1 16,-3 3-10-16,1 3-2 16,-1 2-3-16,3 3-2 0,3 0 3 15,3 0-4-15,6 2-2 16,6-2 4-16,3-3 1 0,5-2-9 15,4-3-3-15,3-6-11 16,0-4-1 0,0-4-18-16,0-2-6 0,-4-2-38 31</inkml:trace>
  <inkml:trace contextRef="#ctx0" brushRef="#br1" timeOffset="99805.8288">22400 12745 176 0,'-11'-19'66'0,"11"19"-52"0,0-2 6 16,0 2-1-16,0 0 2 0,3 5 2 16,3 8 3-16,-1 6 1 15,1 13-14-15,0-3-1 0,0 2-1 16,3 4-4-16,-3-3 1 16,0-1-3-16,3-4 2 15,-3-3-13-15,3-6-3 16,-3-2-36-16,3-5-13 15,0-6-49 1</inkml:trace>
  <inkml:trace contextRef="#ctx0" brushRef="#br1" timeOffset="100068.8993">22636 12875 200 0,'-12'2'74'0,"6"4"-58"0,-9-4 3 0,9 4-2 0,-3-1 2 16,-3 3 5-16,-3 0-8 16,0 0-4-16,3 0-7 15,1 2-2-15,5 1 3 0,3-1 1 16,3 1 3-16,6 2-3 16,0 0-2-16,11 1-9 15,1-4-5-15,-3 1-22 16,9-1-7-16,-3-2-32 15,3-2-52 1,-4-6 28-16</inkml:trace>
  <inkml:trace contextRef="#ctx0" brushRef="#br1" timeOffset="100480.3963">22901 12946 228 0,'6'0'85'0,"2"8"-66"0,-5 8 14 0,0-6 4 15,0 1-6-15,0 2-1 16,0 1-12-16,-3-1-4 16,0-3-8-16,6-2-4 0,-6 0 1 15,0-3-2-15,0-2-1 0,0-3 1 16,0 0-1-1,6-3-5-15,0-4 1 0,-3-1-5 16,9-3 1 0,-3-2-1-16,0 2 3 15,6 1 4-15,-3 2 1 16,0 5 3-16,0 3 3 0,-1 3 2 16,-2 5 1-16,0 0-2 15,-3 2 1 1,-3 1-2-16,0-1 0 0,0 1-14 15,0-1-4-15,0-2-23 16,-3-2-7-16,6-4-10 16,0-2-5-16,3-2-10 15,3-4-31 1,0-4 25-16</inkml:trace>
  <inkml:trace contextRef="#ctx0" brushRef="#br1" timeOffset="100749.0677">23225 12951 220 0,'-3'-2'85'0,"3"4"-66"0,-3-2 8 0,3 0-2 16,-3 6-4-16,0 2 2 16,0 2-4-16,-3 3 0 15,6 3-10-15,6 3-1 0,0-1 2 16,3-2-6-16,9-3 0 16,0-2 0-16,-3-6 2 15,8-2-1-15,-2-6 0 16,-6-2-1-16,6-3 0 15,-9-3 0-15,-3 1 2 16,-9-3-8-16,0-3 0 16,-9 0-9-16,-6 0-1 15,-3 0-11-15,-3 3-5 0,0 2-18 16,1 1-9-16,2 2-56 16</inkml:trace>
  <inkml:trace contextRef="#ctx0" brushRef="#br1" timeOffset="100967.9347">23374 12689 264 0,'3'-2'101'0,"-3"2"-78"0,0 2 2 0,0 1-5 16,0 2-2-16,0 9 1 16,6 4 1-1,-3 9 0-15,-3 10-11 16,6-3-3-16,-3 3-2 0,0 0-2 0,3-3-2 15,-3-2-8 1,5-5-3-16,-5-3-40 0,0-6-19 16,-3-2-57-1</inkml:trace>
  <inkml:trace contextRef="#ctx0" brushRef="#br1" timeOffset="101178.0067">23240 12891 308 0,'3'-3'115'0,"9"0"-89"0,15-2-8 16,-16 5-7-16,7-3-4 16,3-2 4-16,3 0-9 15,-3-1-2-15,6 4-1 16,-4-1-51-16,1 3-19 15,3 0-51-15</inkml:trace>
  <inkml:trace contextRef="#ctx0" brushRef="#br1" timeOffset="101545.8765">23573 12920 252 0,'-6'10'93'0,"6"-7"-72"0,3 2-6 0,0-2-6 15,3 2 5-15,3-2 8 16,0-1-5-16,3-2 1 15,3 0-11-15,0-2-2 0,3-1-1 16,-4-2 0-16,1-1 0 16,0-1-5-16,-6 1 1 15,0-7-11 1,-9 2-10-16,-3-2-2 16,-6 0-1-16,-3 2 2 15,-3 3 5-15,-5 6 6 16,-1 4 6-16,-3 6 3 15,-3 6 2-15,9 7 0 16,-3 3 13-16,7 2 6 16,-1 3 8-16,3 0 6 0,12 0-7 15,12 0-3-15,-3-2-7 16,11-6-2-16,4-2-8 16,6-9-4-16,3-4-12 15,5-6-6-15,-2-6-63 16,6-7-27-16,-12 0-10 15</inkml:trace>
  <inkml:trace contextRef="#ctx0" brushRef="#br1" timeOffset="104025.8072">21656 13473 148 0,'-6'-6'57'0,"3"4"-44"0,-3-4 10 16,3 6 0-16,-2 0-2 15,-4 0 2-15,-6 0-4 16,-3 3-2-16,3 2-9 15,-3 3-3-15,3 3-1 0,0 2-5 16,3 3-1-16,4 5-2 16,5 0 3-16,3 0 0 0,8 1 3 15,4-4-3-15,9-2-2 16,3-3-5-16,0-2 0 16,0-9-12-1,-1-2-2-15,1-2-26 16</inkml:trace>
  <inkml:trace contextRef="#ctx0" brushRef="#br1" timeOffset="104486.9735">21802 13269 176 0,'-6'16'66'0,"12"2"-52"0,-3 9 12 15,-3-14 1-15,0 8-4 16,0 6-2-16,0 2-3 16,0 0-1-16,0-3-9 15,0-2-3-15,0-3-1 0,0-2-5 16,0-6-1-16,0-2 1 15,0-4 0-15,0-4-6 16,0-3-3-16,3-8 6 0,3-5 1 16,0-3-4-16,3-2-3 15,0 2 1-15,0 0 0 16,3 3 6-16,0 5 3 16,0 2 3-1,-1 6 3-15,1 8 8 0,0 6 5 16,0 1-7-1,-3 4-2-15,0-1-6 0,-6 1-1 16,0-1-1-16,0-2 1 16,0-2-24-16,0-4-8 15,3-5-32-15,0-2-14 16,6-8-7 0</inkml:trace>
  <inkml:trace contextRef="#ctx0" brushRef="#br1" timeOffset="104848.9229">22127 13462 228 0,'0'0'85'0,"3"3"-66"0,3 5-1 15,0-3-6-15,-1 0 5 16,1-2 6-16,3-1-6 16,0 1 1-16,0-3-11 15,3 0-2-15,0-3 1 0,0 1-3 16,0-3-2-16,-3-3-3 15,0 0 1-15,-3 0-8 16,-6 0-2-16,-3 0-5 16,-3 0-3-16,-3 3 2 15,-3 2 2-15,-3 6 9 16,0 2 3-16,0 3 5 0,0 2 3 16,3 1 2-16,4 2 1 15,2 0-2-15,3 3 1 16,3 0-4-16,3 0-2 15,3 0 0-15,2-3-1 16,7-2-11-16,0-3-5 16,6-3-28-16,0-5-9 15,3-5-36 1</inkml:trace>
  <inkml:trace contextRef="#ctx0" brushRef="#br1" timeOffset="105079.6009">22374 13441 208 0,'-15'0'79'0,"9"5"-61"0,-6 0 4 16,6 3-2-16,0 3-10 15,0 5-1-15,0 2-1 16,0 1 0-16,6-1-4 16,3 4-1-16,6-4 1 0,3-2-2 15,6 0 1-15,3-6-7 16,3-4-1-16,-1-6-9 15,1-3-4-15,0-5-19 16,-3-2-9-16,-3-6-41 16</inkml:trace>
  <inkml:trace contextRef="#ctx0" brushRef="#br1" timeOffset="105273.3516">22540 13324 172 0,'-9'-5'66'0,"9"2"-52"0,0 9-1 0,0-6 6 15,3 13-1 1,0 8 1-16,0 6 4 16,-3 4-13-16,0 6 1 0,0 0 0 15,0-2-4-15,0-3 1 16,3-3-7-16,-3-5-3 16,3-6-32-16,0-5-15 15,3-5-48-15</inkml:trace>
  <inkml:trace contextRef="#ctx0" brushRef="#br1" timeOffset="105530.1428">22677 13446 192 0,'-9'3'74'0,"-3"-1"-58"0,-2 6 7 15,5 0-1-15,-3 3-3 16,0-1 1-16,-3 4-11 15,3-1-3-15,0 0-4 16,3 3-2-16,3-3 1 0,6 3 3 16,3 0 2-16,6 0-2 15,0 0-1-15,9-3-8 16,3-2-2-16,3-1-20 0,-1-2-10 16,1-3-47-1,3-2-34-15,0-6 46 16</inkml:trace>
  <inkml:trace contextRef="#ctx0" brushRef="#br1" timeOffset="106142.5589">22993 13478 192 0,'0'0'71'0,"3"5"-55"0,0 3 17 16,0 0 5-16,-3 3-11 15,6 2-3-15,-6 5-10 16,0 1-1-16,0-1-8 16,0-2-1-16,0 0 0 0,-6-3 0 15,6-2 0-15,0-3-5 16,0 0 1-16,0-3-7 15,0-2 0-15,0-3-10 16,0 0-4-16,0-5 8 16,6-6 5-16,-3 0-3 15,3-5-3-15,0 1 1 16,0-1 0-16,-3 2 8 16,8 4 2-16,-2 2 5 15,0 5 3-15,-3 3 4 0,3 6 5 16,-3 4 3-1,0 3 2-15,-3 1-4 16,0-4-1-16,-3 1-8 0,0-1-2 16,3-2-2-16,0-2 1 15,-3-6-7-15,3 0 1 16,6-3-8-16,0-2-1 16,3-6-2-16,0-2 1 15,-3 0 0-15,5 2 1 16,-2 3 11-16,0 3 7 15,0 5 9-15,0 5 3 0,-3 3 2 16,0 3 2-16,3 2-8 16,-6 0-1-16,-3 0-7 15,3-2-2-15,-3-3-13 16,-3-3-4-16,0 0-45 16,0-5-17-16</inkml:trace>
  <inkml:trace contextRef="#ctx0" brushRef="#br1" timeOffset="106327.9022">23365 13600 240 0,'0'13'90'0,"3"0"-70"0,-3 3-1 0,0-8-6 15,0 0-9-15,0 0-1 16,0 0-12-16,0 2-7 15,0-7-55-15,0 0-26 16,0-3 17-16,3-6 11 16</inkml:trace>
  <inkml:trace contextRef="#ctx0" brushRef="#br1" timeOffset="106469.6915">23332 13391 248 0,'-6'-3'93'0,"6"3"-72"0,0 0-28 0,0 0-38 16,9 0-2-16,0 0-38 15,3 0-15-15</inkml:trace>
  <inkml:trace contextRef="#ctx0" brushRef="#br1" timeOffset="106650.7115">23499 13364 224 0,'0'11'85'0,"3"-1"-66"0,0 14-1 16,0-8-3-16,-3 8-2 16,0 2 2-16,0 3-4 0,0 3 1 15,9-3-7-15,-6-2-3 0,0-4 1 16,3-1-13-16,-6-6-6 16,9-3-44-1,-4-5-19-15,4-8-12 16</inkml:trace>
  <inkml:trace contextRef="#ctx0" brushRef="#br1" timeOffset="106916.6699">23651 13338 192 0,'0'2'74'0,"3"1"-58"0,3 8 20 0,-6-4 7 15,6 7-9-15,-3 10-2 0,-1 7-5 16,-2 6-2-16,0 0-14 16,0 3-4-16,3-6-1 0,0 1-3 15,0-6 0-15,-3-5-6 16,6 0-2-16,-3-9-36 16,-3-1-15-16,6-6-37 15,0-6-48 1,3-7 43-1</inkml:trace>
  <inkml:trace contextRef="#ctx0" brushRef="#br1" timeOffset="107169.7388">23853 13499 244 0,'-6'-3'90'0,"-3"3"-70"0,3 3-7 0,6 0-8 15,-9 2 4-15,-3 0 5 16,-3 3 3-16,1 3-1 15,-1 2-8-15,0 3-5 0,3 0-2 16,3 0-4-16,3 0 2 16,3-1 3-16,3-1 1 15,6-1-1-15,6 0-2 16,0 0 1 0,12 6-1-16,-1-6-5 15,1 0 1-15,-6 1-33 16,3-1-13-16,0 0-59 15</inkml:trace>
  <inkml:trace contextRef="#ctx0" brushRef="#br1" timeOffset="109720.9963">17683 13856 152 0,'0'-5'57'0,"3"8"-44"0,-3-3 5 16,0 0-1-16,3 5 5 15,0 5 4-15,0 9-1 16,0 7 0-16,-1 11-14 16,-2 3 2-16,0 0 3 0,0-3-13 15,0-3-5-15,0-5 0 16,3 1 0-16,-3-7 13 15,0-2 5-15,0-2-22 16,3-6-9-16,0-2-37 0,0-3-17 16,6 0-26-1</inkml:trace>
  <inkml:trace contextRef="#ctx0" brushRef="#br1" timeOffset="110101.7958">17888 14100 200 0,'0'2'74'0,"6"4"-58"0,-3 2-6 0,3-3-8 15,0 3 12-15,0 5 10 0,3-2-6 16,3-1 0-16,0 1-10 16,-1-3-1-16,4-3 0 15,0 0-1-15,0-2-1 0,3-6-8 16,-6-2 0-1,0 0-10-15,-3-3-2 16,-3 0-3-16,-3-3-2 0,-6 1 3 16,-3-4 2-16,-3 4 9 15,-3 2 3-15,-3 3 5 16,-6 5 1-16,3 5 5 16,0 5 3-16,1 4 0 15,2 4 1-15,3-2 2 16,3 0 4-16,6 0-8 0,6 0-3 15,6-3-4 1,3 0 0-16,3-2-9 0,2-3-3 16,7-6-33-16,6-2-15 15,3-2-36 1</inkml:trace>
  <inkml:trace contextRef="#ctx0" brushRef="#br1" timeOffset="110479.3161">18207 14092 208 0,'-27'0'77'0,"18"5"-60"0,-9 3 4 0,12-3-1 15,-3 6-3-15,0 5-1 16,0 2-2-16,0-2 1 0,3 0-8 16,3 0-4-16,3 0 0 15,6-3-2-15,3-2 2 16,0-4-4-16,3-1-2 0,0-4-14 15,0-2-6-15,0-2-2 16,0-1 3-16,0-2 7 16,-3-3 5-16,-4-3 3 15,-2 1 5-15,-3-1 10 16,0 3 4-16,0 3 6 16,0 2 1-16,0 9-4 15,3 4-8 1,3 1-4-16,0 2 0 15,3 0 0-15,0 3-1 16,3-3 1-16,0-2-13 16,0-1-6-16,0-2-29 15,0-2-13-15,3-6-30 16</inkml:trace>
  <inkml:trace contextRef="#ctx0" brushRef="#br1" timeOffset="111047.7071">18340 14161 176 0,'-5'-6'66'0,"7"12"-52"0,4-1 1 0,-3 0-1 15,3 3 7-15,0 5 9 16,3 0-9-16,0 1-2 0,3-1-11 16,0 0-1-16,0-2 0 15,-3-1-1-15,0-2 1 16,0-2 0-16,-3-4 3 15,0 1 1-15,0-8 6 16,-1-3-3 0,1-3-10-16,-3-2-4 15,0 0-6-15,-3-3-1 0,3 0-16 16,0 0-8-16,0 3-12 16,3 2-6-16,0 3-6 15,0 3-2-15,3 8 32 16,0-1 13-16,3 4 27 15,0 1 13-15,3 1-3 16,0 0 0-16,2-2-8 0,1-4 0 16,-3-2-4-1,0 0 2-15,-3-5-6 0,0 0-3 16,-3-3 1-16,0 0 0 16,-3-3-3-16,-6 3-3 15,-3-5 0-15,-3 2-1 16,-3 4 0-1,-3 1 0-15,-3 4-3 16,0 4 2-16,0 6 1 0,0 3 0 16,4 7 4-16,2-2 5 15,3 0 6-15,3 0 3 16,6 0-5-16,3 0-3 16,6-3-3-16,2 0 0 15,7-2-11-15,3-3-4 0,0-3-25 16,0-2-9-1,2-1-64 1</inkml:trace>
  <inkml:trace contextRef="#ctx0" brushRef="#br1" timeOffset="111499.1438">18998 14147 220 0,'3'6'82'0,"3"2"-64"0,-3 10 15 0,0-10 2 15,0 3-7 1,0 2-2-16,0 0-14 0,-3-2-5 16,3-1-5-16,-3 1-2 0,0-3 3 15,0-3-2-15,0 0 2 16,0 1 0-16,0-6 1 15,0 0-2-15,3-3-2 16,0-2-4-16,0-3 0 16,3 0 0-16,0-5-1 15,3-3 1-15,0 0 3 16,3 5-2-16,0 1-1 16,2 4 0-16,-2 4 3 15,3 4 2-15,-3 4 4 16,0 2 0-16,0 2 2 15,-3 1-4-15,-3-1-2 16,0 1 0-16,-3-1 1 16,0-2-21-16,0 0-7 15,3 0-20-15,0-2-7 0,3-4-20 16,-1-2-39 0,7-2 31-16</inkml:trace>
  <inkml:trace contextRef="#ctx0" brushRef="#br1" timeOffset="111799.4891">19352 14184 168 0,'-5'3'66'0,"5"-3"-52"0,0 5 3 0,0-2 0 15,-3 2 0-15,3 3 2 16,-3 3-2-16,3-1 2 16,0 4-10-16,6-1-1 0,-1 0 2 15,4 0 0-15,3-2 2 16,3-3-2-16,0-6-1 15,3-4-3 1,0-4-1-16,0-1 1 16,-3-4 1-16,-4 0-3 0,-5-5-1 15,-3 1-1-15,-6-4 1 16,-6-2-2-16,-2 2 2 16,-4 4-9-16,-3-1-1 15,0 0-18-15,0 8-7 16,0 0-25-16,3 0-11 0,6 0-24 15</inkml:trace>
  <inkml:trace contextRef="#ctx0" brushRef="#br1" timeOffset="112013.4371">19507 13867 240 0,'3'2'90'0,"0"9"-70"0,3 10 13 15,-3-5-1-15,3 13-8 16,0 8 0-16,0 6-9 16,0-1-4-16,0-2-6 0,0-1-4 0,0-4 2 15,3-4-4 1,-3-4-2-16,-3-3-40 16,3-6-19-16,0-2-61 15</inkml:trace>
  <inkml:trace contextRef="#ctx0" brushRef="#br1" timeOffset="112228.9159">19409 14049 288 0,'-6'0'107'0,"12"0"-83"0,0-2-7 0,0-1-9 0,3 0 0 16,6 1 5-16,3-1-6 15,5 1-4-15,4-1-2 16,0 0-12-16,0 3-5 16,3 6-39-16,-7-1-16 15,1 3-36-15</inkml:trace>
  <inkml:trace contextRef="#ctx0" brushRef="#br1" timeOffset="112522.2043">19766 14221 244 0,'6'11'93'0,"6"-8"-72"0,-3-1 5 15,-3 1-3-15,3-3-11 16,0-3-2-16,3-2-1 16,-3 0 1-16,0-3-5 15,0-3-3-15,-1-2-1 0,-2-3-6 16,-6 3-1-16,-3-3-11 0,-3-3-1 16,-2 6-2-16,-4 3 0 15,-6 4 8-15,-3 6 5 16,-3 6 2-16,0 4 4 15,6 3 11 1,1 9 6-16,5-4 9 16,6 1 7-16,6 2-6 0,6 0-3 15,6 0-9-15,8-2-4 16,10-3-12-16,9-9-6 16,12-4-91-1,5-3-78-15,10-5 53 16</inkml:trace>
  <inkml:trace contextRef="#ctx0" brushRef="#br1" timeOffset="113712.1191">21442 14536 156 0,'-3'-5'60'0,"6"5"-47"0,0 0 10 0,-3 0 3 16,3 3-4-16,0 2 1 15,0 5 1-15,3 9 0 16,-3 5-13-16,0 8 4 0,-3 2 3 16,0 3-6-16,0 3-2 15,3-3-3-15,0-3-2 16,0-5-3-16,0-2 1 15,0-9-22-15,0-2-7 16,3-8-38-16,0-5-16 16,6-6-13-1</inkml:trace>
  <inkml:trace contextRef="#ctx0" brushRef="#br1" timeOffset="114081.5914">21573 14758 208 0,'-3'0'79'0,"9"3"-61"0,-3 0-7 16,3 2-7-16,0 0 7 16,3 3 5-16,0-2 5 15,0-1 4-15,3-2-13 16,2-1-2-16,1-4 0 0,0-1-8 16,3-2-1-16,-3-3-3 15,0-3-2-15,-3 0-4 16,-3 1-2-16,-6-1 0 15,-3 1 1-15,-3-1 3 16,-3 3 4-16,-3 3 3 16,0 2 2-16,-3 3 1 15,0 3 2-15,0 5-1 0,0 5 0 16,3 3 3-16,0 2 5 16,6 4-1-16,0-1 3 15,6 0-6-15,3 0-1 16,3-2-9-16,3-3-4 15,6-6-26-15,3-5-10 16,3-7-56 0,5-4-45-16,-2-1 55 15</inkml:trace>
  <inkml:trace contextRef="#ctx0" brushRef="#br1" timeOffset="114427.417">21945 14716 228 0,'-24'-5'88'0,"15"5"-69"0,-9 0 4 15,13 5-4-15,-7 0-4 16,0 3 1-16,-6 3 3 16,6 5 0-16,0 2-10 15,3 4-1-15,3 1 2 0,3-2-4 16,3-2-1-16,3-3-2 16,3-6-3-16,3-4-8 15,3-6-3-15,0-6-5 16,3-1-3-16,-3-4 0 0,0-2 1 15,-4-1 8-15,-2 1 3 16,-3 3 9-16,0 2 6 16,0 2 5-16,0 4 4 15,-3 2-9-15,3 5-4 16,3 6-6-16,0 5 1 16,0 2 1-16,6 1 0 15,-3-1-14-15,0-2-3 16,0-5-22-16,3-3-8 15,-3-3-50 1</inkml:trace>
  <inkml:trace contextRef="#ctx0" brushRef="#br1" timeOffset="114982.4365">22064 14764 192 0,'0'-6'74'16,"3"6"-58"-16,0 3 3 0,0 0-2 0,3 5 0 15,0 2 4-15,0 4-2 16,0 1-2-16,3 4-9 16,0-1-7-16,0-2-2 0,0-2 3 15,0-4 3-15,-1-2 4 16,1-3 2-16,0-5 1 16,-3-5 0-16,0-3-4 15,0-2-3-15,0-6-5 16,-3 0-2-16,0-3-2 15,-3 1 0-15,0 2-8 16,0 0-5-16,0 3-7 16,3 2-2-16,0 1-4 15,0 4 1-15,3 4 14 0,0 2 6 16,3 2 12-16,3 6 6 16,3 0 2-16,0 0 3 15,2 0 4-15,1-3 3 16,0 1-7-16,-3-4-3 15,0-2-2-15,0-2-1 16,-3-4-4-16,-3 1-1 16,0-3-1-16,-7 0-2 15,-2-2-6-15,-2 2-1 0,-4-3-2 16,-3 3 1-16,-3 3 5 16,-3 2 3-1,0 3 1-15,-3 5-1 0,9 3 3 16,-3 6 0-1,3 2 12-15,6 2 5 16,3 1-6-16,6 2-1 0,3-3-5 16,3-2-3-16,3-3-27 15,3-5-10-15,6-5-90 16</inkml:trace>
  <inkml:trace contextRef="#ctx0" brushRef="#br1" timeOffset="115855.1039">22683 14737 152 0,'3'3'57'0,"3"10"-44"0,0 3 14 0,-3-5 3 15,0 7-4-15,0 3-1 0,0 3-5 16,0-3 0 0,0-2-11-16,0-3-1 0,0-3 2 0,-3-5 0 15,0 0 2 1,0-8 0-16,0 0 2 0,0-5-7 15,0-6-2 1,0-2-3-16,3-6 1 16,0-2-4-16,6 0-2 0,0 0-1 15,3 2 0-15,3 1 5 16,2 4 1-16,1 6-3 16,0 3 1-16,0 8 2 15,-3 5 1-15,-3 5 1 16,-3 6 2-16,0-1-3 15,-6 3-2-15,-3 0-3 16,0-2-1-16,0-3-25 16,0-6-9-1,3-4-32-15,3-4-13 0,5-4-8 16</inkml:trace>
  <inkml:trace contextRef="#ctx0" brushRef="#br1" timeOffset="116138.6922">23020 14790 244 0,'-18'11'93'0,"18"-3"-72"0,-3 8-2 0,3-6-6 15,0 6 2-15,3 3 4 16,3 2 0-16,0 0 0 16,6-3-10-16,2-2-1 0,4-5 2 15,3-3-4-15,0-8 2 0,0-5-10 16,-3-6 0-16,-3-5-7 15,-4-2 1-15,-5-4 2 16,-6 1 1-16,-3 0-6 16,-5 3-3-16,-4-1 1 15,-6 3 2-15,0 6-22 16,0 2-8-16,0 0-30 16,3 0-47-1,6 2 27-15</inkml:trace>
  <inkml:trace contextRef="#ctx0" brushRef="#br1" timeOffset="116335.6076">23151 14560 256 0,'0'3'96'0,"3"2"-75"0,-3 8 1 0,6 0-5 16,-1 9-1-16,1-1 2 15,0 5-3-15,0 9 1 16,3 4-9-16,0 4-4 0,0-4 0 15,0-4-13-15,-3-4-6 16,0-4-38-16,-3-9-15 16,3-4-43-1</inkml:trace>
  <inkml:trace contextRef="#ctx0" brushRef="#br1" timeOffset="116876.9525">23052 14753 296 0,'-3'-8'112'0,"6"11"-87"0,9-6-2 15,-3 1-6-15,0-1-2 16,12 0 5-16,3-2-6 16,3 0-3-16,2-3-6 15,1 2-10-15,0 4-2 0,-3-1-32 16,-1 3-12-16,-5 0-12 15,-3 3-1-15,-6 2 19 0,-3 3 10 16,-9 0 34-16,6 3 14 16,-3-3 18-16,0 5 5 15,3 0-1 1,3 0-1-16,3 0-8 0,0-2-2 16,5-3-4-16,-5-3-1 15,9-2-8 1,-3-6-2-16,0-2-3 0,-3-3-1 15,6 0-6 1,-12-2 1-16,2-1 0 0,-8-2 0 16,-3-1-7-16,-6 4-3 15,-2-1 1-15,-4 3 0 16,-9 3 6-16,0 2 1 16,-6 6 2-16,6 2 0 15,0 6-3-15,1 7 0 0,2 6 8 16,6 5 6-16,3 3 4 15,15 0 0-15,3-3 1 16,6-3 0-16,6-4-6 16,5-7-2-16,7-4-15 15,3-6-6-15,8-7-53 16,-2-6-23-16,0-8-37 16</inkml:trace>
  <inkml:trace contextRef="#ctx0" brushRef="#br1" timeOffset="118481.7083">21484 15129 188 0,'-6'-5'71'0,"6"5"-55"0,-3-3 9 0,3 3 1 15,0 8-9-15,3 2-2 16,3 9 0-16,0 13 1 15,0 7-9-15,0 6 2 16,-3-2 2-16,2-4-2 16,-2-4 2-16,0-3-6 0,0-9-1 15,0-1 0-15,-3-9 2 16,0-3 1-16,0-4 3 16,0-9-5-16,0-2-1 15,0-6-9-15,0-5-4 16,0-5-9-16,6-3-3 15,3 3 4-15,6 3 5 16,0 2 7-16,3 8 3 16,0 5-1-16,3 8 0 15,-4 6 4-15,-2 5 3 0,-3 2 8 16,-6 1 2-16,-3 2 4 16,-6-2 3-16,-6-4-7 15,-6 1-3-15,-5-2-2 16,-1-4-1-1,0-2-9-15,0-5-1 0,0-3-13 16,3-3-3-16,6-5-18 16,6 0-6-16,6-5-27 15,3 0-9-15,6 0-7 16</inkml:trace>
  <inkml:trace contextRef="#ctx0" brushRef="#br1" timeOffset="118814.2366">21662 15367 200 0,'3'8'77'0,"0"3"-60"0,0 4 8 0,0-4 0 16,0 5-9-16,3 0-1 16,0 5 4-16,3 0 2 15,0-5-10-15,3 2-2 0,3-7 1 16,0 0-2-16,2-9 3 16,-2-2-11-16,0 0-2 15,0-8-8-15,0-2-2 16,-3-6 0-16,-3 0 2 15,-3 3 6-15,-3 0 4 16,0 5 3-16,0 0 3 16,0 2-1-16,-3 6 0 15,6 8-1-15,0 0 0 16,0 8 2-16,2-3 3 0,1 1-6 16,0 1-2-16,0-4-6 15,0 2-1 1,0-5-24-16,3 0-8 0,-3-8-24 15,0 3-11-15,-3-6-14 16</inkml:trace>
  <inkml:trace contextRef="#ctx0" brushRef="#br1" timeOffset="119002.7294">21996 15441 240 0,'3'-3'90'0,"0"6"-70"0,3 2 2 0,0 1-4 15,2 4-8-15,1 3 2 16,3 1-1-16,0-1 3 15,0 0-7-15,-3 3-6 0,3-5-2 16,-3-3-8-16,3-6-2 16,0 1-25-1,0-6-9-15,0-5-17 0,-1 3-4 16,-2-6-10 0</inkml:trace>
  <inkml:trace contextRef="#ctx0" brushRef="#br1" timeOffset="119147.6059">22183 15441 236 0,'-6'3'90'0,"0"7"-70"0,-3 14 6 0,6-8-3 16,-6 5 2-16,-2 8 7 0,-4 3-4 16,0 5-2-16,0 0-14 15,0 0-8-15,3-5-2 0,0-3-24 16,3-3-10-16,3-4-33 16,6-6-13-16,3-6-32 15</inkml:trace>
  <inkml:trace contextRef="#ctx0" brushRef="#br1" timeOffset="120044.871">22618 15417 184 0,'0'0'71'0,"0"3"-55"0,0 5 6 15,3-3 0-15,0 6-1 16,0 5 2-16,-3 2-1 16,6 1 1-1,-6-3-13-15,0-1 3 0,3-1 3 0,0-4-8 0,-3-2-2 16,0 0-4-16,0-3 1 15,0-5 2 1,0 0 4-16,3 0-2 16,0-2-2-16,0-4-9 15,0-4-3-15,-1-3-1 0,1-3 0 16,3-3 2-16,0 3 2 16,3 3-1-16,0 3 4 15,0 4 0-15,3 4 1 16,0 7 0-16,3 0 2 15,-6 3 1-15,-3 0 3 16,-6-3 6-16,6 3 2 16,-6 0-5-16,0-2-1 0,0-6-4 15,0 0-1-15,0 0-1 16,6-3 1 0,0-2-7-16,0-3 1 0,0-3-1 15,5 3 2 1,-2 0 1-16,6 3 3 0,-3 0 1 15,3 5 3-15,-6 2 3 16,6 4 2 0,-3 1-5-16,-3 4-4 0,0-3-1 15,-3 0 1-15,-6 0-3 16,6 2-26 0,-6-2-8-16,2 0-22 15,1-2-9-15,3-4-39 16,0-4-25-16,0-4 60 15</inkml:trace>
  <inkml:trace contextRef="#ctx0" brushRef="#br1" timeOffset="120201.3327">23029 15433 276 0,'0'11'104'0,"3"2"-81"0,2 5-6 0,-5-4-9 15,0-1-8-15,0-2 0 16,0 2 0-16,0-3 0 0,3-2 0 15,-3 3-22-15,3-6-10 16,-3-5-79 0</inkml:trace>
  <inkml:trace contextRef="#ctx0" brushRef="#br1" timeOffset="120372.6579">22939 15251 252 0,'-9'-8'93'0,"15"5"-72"0,0-2-15 16,0 5-12-16,-3 0-16 16,6-3-1-16,0 0 1 15,3-2 3-15,0 0-13 16,3 0-7-16,0-3-28 16,-1 0-12-16</inkml:trace>
  <inkml:trace contextRef="#ctx0" brushRef="#br1" timeOffset="120546.0575">23133 15158 220 0,'0'5'85'0,"9"6"-66"0,0 13 3 0,-6-8-1 16,5 13-11-16,-2 10-1 16,0 4-1-16,0-1 0 15,-3-2-4-15,6-6-1 0,-3-5 3 16,0-2-3-16,0-4-2 16,0-12-22-16,0 2-9 15,-3 1-23-15,6-12-66 31</inkml:trace>
  <inkml:trace contextRef="#ctx0" brushRef="#br1" timeOffset="120783.8886">23314 15187 240 0,'6'0'90'0,"-3"5"-70"0,0 9-1 16,3-4-3-16,-3 11-1 15,3 11 3-15,-3 5-1 16,-3 5 0-16,3 1-9 16,0-3-3-16,3-6-1 0,-6-2-7 15,9-3 0-15,-6-5-12 16,0-6-6-16,0-2-15 16,0-5-5-16,-3-4-27 15,0-1-48 1,9-4 22-16</inkml:trace>
  <inkml:trace contextRef="#ctx0" brushRef="#br1" timeOffset="121010.5961">23487 15431 228 0,'-9'-3'88'0,"3"6"-69"0,0-1-5 0,3-2-7 15,-3 8-1-15,-3-3 6 16,-3 3 5-16,3 0 4 15,3 0-11-15,0 3 3 0,6-1 3 16,3 1-4-16,3 0 1 16,3-1-8-16,6-2-1 15,0 0-7-15,0-3-2 16,6 3-27-16,0-5-11 16,-3 2-80-1</inkml:trace>
  <inkml:trace contextRef="#ctx0" brushRef="#br1" timeOffset="122261.688">17861 15822 152 0,'0'-10'57'0,"0"10"-44"0,0-3 16 0,0 3 4 0,0 0-3 15,0 3 2-15,0 4-14 16,3 9-3-16,0 11-9 16,0 5 7-16,0 5 4 0,0 0-5 15,0 0-2-15,0-3-1 16,0-5 1-16,0-2-5 16,-3-6-1-16,0-5 0 0,3-3 2 15,0-5-5-15,-3-3-1 16,0-5 0-16,0-3 2 15,3-7-6-15,0 2-1 16,0-5-7-16,3-1-3 16,3 1 6-16,0 3 5 15,3 2-2-15,0 2 2 16,2 4 0-16,1 4-1 0,0 6 1 16,3 3 3-1,-6 2 6-15,-3 8 7 0,-3-2 5 16,-6 2 4-1,-3-2-9-15,-6-1-2 0,-6-5-4 16,-6 1-1 0,0-1-8-16,1-5-2 15,-1-3-9-15,0-5-4 0,3-3-21 16,6-2-10-16,6-3-23 16,6-5-51-1,6 0 26-15</inkml:trace>
  <inkml:trace contextRef="#ctx0" brushRef="#br1" timeOffset="122593.9832">18084 16071 228 0,'-3'8'88'0,"3"5"-69"0,6 11 0 0,-3-11-4 16,3 3-2-16,0 8 2 16,0-3 5-16,0-3 2 15,3-2-11-15,3-3-4 0,0-2-3 16,0-6-7-16,3-5 0 15,0-5-15-15,0-6-5 16,-4-2 1-16,-2-3 2 16,0-2 12-16,-3 2 4 15,-3 0 8-15,-3 3 2 16,0 5 11-16,0 3 6 16,3 2-8-16,0 6-3 15,3 10-5-15,0 0 0 0,3 6-4 16,0-1 0-16,3 1-1 15,0-3 1-15,0-3-24 16,0 0-11-16,-1-2-43 16,4-6-17-16,0-5 2 15</inkml:trace>
  <inkml:trace contextRef="#ctx0" brushRef="#br1" timeOffset="122795.752">18415 16132 244 0,'0'0'93'0,"6"10"-72"0,3 3-2 0,-3-5-6 16,0 3-3-16,3 0 4 15,0-1-8-15,-1-2-1 16,1 3-3 0,0-9-13-16,0 4-2 0,0-6-23 0,0-6-7 15,0 1-17 1,-3-6-47-16,0 1 18 15</inkml:trace>
  <inkml:trace contextRef="#ctx0" brushRef="#br1" timeOffset="122944.811">18555 16089 232 0,'-3'3'88'0,"0"2"-69"0,-3 8 4 0,3-5-2 16,-3 16 0-16,0 5 4 16,-3 8 2-16,0 3 1 0,-3 0-15 15,0-1-8-15,0-2-3 0,0-5-13 16,4-3-5-16,2-2-47 15,3-3-21-15,6-9-30 16</inkml:trace>
  <inkml:trace contextRef="#ctx0" brushRef="#br1" timeOffset="123747.9206">18918 16113 200 0,'-3'-3'77'0,"3"6"-60"0,0 2-1 0,0 3-4 0,3 3 7 16,0 5 5-16,0 2-1 16,0 1-2-16,0-1-11 15,-3 1 2-15,3-3 4 0,-3-3-8 16,0 0-4-16,0-5-3 16,3 0 1-16,-3-5-1 15,0-3-1-15,0 0-2 16,0-6 1-16,0-4-10 15,0-6-3-15,3 0-2 16,0-8 2-16,0 6 6 16,3-3 2-16,0 2 6 15,0 6 2-15,0 5 4 16,2 0 1-16,1 5 3 16,3 9 4-16,0 2-4 15,-3 2 2-15,-3 3-3 16,0 1 2-16,-3-1-2 0,0-3 0 15,-3-2-5-15,3-2-3 16,-3-6-3-16,0 0 1 16,6-6-10-16,0-2-3 15,3-5-2-15,0-3 0 16,3 0 4-16,0 3 5 16,-1 3 8-16,1 2 7 15,0 2 2-15,0 12 2 16,0 2 2-16,0 5 2 0,-3 5-7 15,-3 4-1-15,0-4-4 16,-3 3-1 0,0-5-6-16,0-3 0 15,0-5-32-15,0 0-12 16,6-5-33-16,0-6-33 16</inkml:trace>
  <inkml:trace contextRef="#ctx0" brushRef="#br1" timeOffset="123908.4676">19314 16155 252 0,'0'3'93'0,"3"10"-72"0,3 3 0 15,-3-5-4-15,0 2-10 0,0 0-2 16,0 0-2-16,0 1 0 16,0-4-2-16,3-2-31 15,-3 0-13-15,-1-5-64 16</inkml:trace>
  <inkml:trace contextRef="#ctx0" brushRef="#br1" timeOffset="124066.6269">19248 16047 248 0,'-6'-5'93'0,"9"5"-72"0,3-3-30 0,0 3-18 0,0-5-9 15,6 2 1-15,0-2-44 16,0-3-18-16</inkml:trace>
  <inkml:trace contextRef="#ctx0" brushRef="#br1" timeOffset="124262.8544">19424 15896 240 0,'0'5'90'0,"3"3"-70"0,3 6 4 16,0-1-5-16,0 5-6 15,0 1 0-15,0 7 1 16,-3 3 2-16,3 3-9 16,0 3-2-16,0-1-1 0,-1-5-2 15,-2 0 1-15,3-8-20 16,0-2-6-16,0-6-26 16,0-2-9-16,0-6-46 15</inkml:trace>
  <inkml:trace contextRef="#ctx0" brushRef="#br1" timeOffset="124516.9436">19623 15917 232 0,'-3'-8'88'0,"3"8"-69"0,3 6 2 0,0-4-5 16,0 4 2-16,0 7 3 0,0 8 1 15,0 5 1-15,0-2-13 16,3 11-3-16,-3-1-1 16,3 0-3-16,0 1 0 15,0-3-1-15,0-6-2 16,0-2-13-16,-3-8-6 0,0-3-28 16,0 3-10-16,-3-8-56 15</inkml:trace>
  <inkml:trace contextRef="#ctx0" brushRef="#br1" timeOffset="124798.9939">19838 16103 228 0,'-12'0'88'0,"6"2"-69"0,-9 11-7 0,6-7-7 16,-3-1 15-16,-3 3 10 15,0 0 1-15,0 0 2 16,1-3-19-16,2 6-6 0,3-6-1 16,3 0-2-1,6 3 0-15,6 0-1 16,6 0 2-16,5 3 1 0,7 2 1 16,3 0-4-16,3 0-3 15,3-2-18-15,-1 0-9 16,-2 2-39-16,-6-3-18 15,-6-7-34-15</inkml:trace>
  <inkml:trace contextRef="#ctx0" brushRef="#br1" timeOffset="129112.7677">18826 16719 208 0,'-3'-8'79'0,"12"3"-61"0,-12 2 21 0,3 3 8 15,0 0 1-15,0 0 6 16,0 0-12-16,0 0-5 16,0 0-21-16,0 0-12 0,0 3-4 15,0-3 0-15,0 0 2 16,0 0-10-16,0 0-2 16,3 0-11-16,3 0-1 15,-1-3 4-15,-2 1 6 0,0-1 5 16,-3-2 4-16,0 5 0 15,0 0 1-15,-3 0 0 16,0 5-2-16,1 0-22 16,-1-2-7-16,0 5-41 15,3-3-18-15,0 3-2 16</inkml:trace>
  <inkml:trace contextRef="#ctx0" brushRef="#br1" timeOffset="129393.7127">18858 16925 216 0,'-6'0'82'0,"6"-2"-64"0,0 2 13 0,0 0 1 16,0 0-8-16,0 0 0 15,0 0-11-15,0 0-3 16,0 0-6-16,0 0-5 0,0 0-2 15,0 0 4-15,0 0 1 16,0 0 0-16,0 2 1 16,-3 1-2-16,0-3-1 15,0 5 1-15,1-2-1 16,2-3-5-16,0 0 1 16,0 0-40-16,0 0-18 15,5 5-50 1</inkml:trace>
  <inkml:trace contextRef="#ctx0" brushRef="#br1" timeOffset="129695.0799">18849 17137 204 0,'-11'0'77'0,"8"0"-60"0,0 0 10 15,3 0 1-15,0 0-8 16,0 0-1-16,0 0-5 16,0 0-1-16,0 0-7 15,0 0-6-15,0 0-3 0,3 5 4 16,-3 1 3-16,-3 2 14 0,0 0 6 16,3-3-8-16,-3 0-4 15,3 0-10 1,0-2-1-16,0-3-6 15,0 0 1-15,6 0-29 0,0-3-11 16,5-7-81 0</inkml:trace>
  <inkml:trace contextRef="#ctx0" brushRef="#br1" timeOffset="130796.76">22505 16468 236 0,'0'0'90'0,"-3"2"-70"0,3-2 8 16,0 0-2-16,-3 3-3 16,-3 0 1-16,-3-1-9 15,0 1-4-15,3 0-6 16,0-3 1-16,0 0 0 0,3 0-5 15,0 0 0-15,3 0-10 16,6-3-4-16,-3-2 4 16,3 2 5-16,-3 0 3 15,0 3 3-15,-3-2 5 16,0 2 4-16,-3 0-4 16,0 0 1-16,0 0-12 15,0 0-4-15,0 0-40 0,3 0-17 16,0 8-52-1</inkml:trace>
  <inkml:trace contextRef="#ctx0" brushRef="#br1" timeOffset="131126.7025">22454 16738 188 0,'-3'0'71'0,"3"0"-55"0,0-6 17 0,0 6 5 0,0 0-3 15,0 0 4-15,3 0-12 16,-3 0-7-16,3 0-11 16,0-2-8-16,0 2-2 0,0 0 1 15,0-3 0-15,-3 3 0 16,0 0 2-16,3 0-1 15,-3 0 2-15,0 0-2 16,-3 0 2-16,3 0-11 16,0 0-4-16,-3 0-16 15,3 0-8-15,0 0-44 16,0 0-61 0,0 0 38-16</inkml:trace>
  <inkml:trace contextRef="#ctx0" brushRef="#br1" timeOffset="131567.1861">22490 17071 220 0,'-3'0'82'0,"6"5"-64"0,0-5 7 0,-3 0-3 0,0 0 10 16,0 0 9-16,3 0-4 15,-3 0-2-15,0 0-19 16,0 0-6-16,0 0-2 0,0 0-4 16,0 0-3-16,0 0-7 15,0 0-1-15,3 0-13 16,0-5-2-16,-3 5 5 15,0 0 3-15,0 0 5 16,0 0 6-16,-3 0 6 16,3 0 6-16,-3 5-1 15,0-2 1-15,0-3 1 16,3 0 1-16,0 0-8 16,0 0-1-16,0 0-4 15,0 0 0-15,-3 0-3 16,3 0-1-16,0 0-26 0,0-3-9 15,-3-2-85 1</inkml:trace>
  <inkml:trace contextRef="#ctx0" brushRef="#br0" timeOffset="137132.6869">12566 13658 200 0,'-6'-5'77'0,"3"5"-60"0,-3 5 13 0,3-3 1 16,-3 6-10-16,-3 3 1 15,0 7-11-15,0 4-2 16,-3-1-5-16,9 3-5 0,3-3-2 16,9-3 2-16,3 1 2 15,3-6 0-15,0-5-1 16,3-3 3-16,0-7 0 16,0-6-1-16,-1-3-2 15,-5-2 3-15,-3 0 0 16,-6-3 7-16,-6 0 6 15,-3 3 3-15,-6-1 1 16,1 1-7-16,-4 3 0 16,3-1-13-16,0 3-2 15,3 3-26-15,3 0-9 16,3-1-30-16,6-2-12 16,9 0-27-16</inkml:trace>
  <inkml:trace contextRef="#ctx0" brushRef="#br0" timeOffset="137459.3185">12724 13719 208 0,'0'26'77'0,"3"-13"-60"0,0 6-1 15,-3-11-1-15,0 2 0 16,0 1 5-16,0-3 3 16,0 0 3-16,0-3-14 0,0-5-5 0,0 3-2 15,0-3-1-15,0 0 0 16,0-3-2-1,0-5-2-15,3-2-2 0,0-6 1 16,3-3-4-16,-1 1 1 16,4-1 0-16,3 3 2 15,0 6 1-15,0 4 1 16,3 4 2-16,0 7 3 16,0 6 2-16,-3 2 1 15,0 3-4-15,-3 0-1 16,-4-3-3-16,1 0-3 15,0-2-20-15,0-3-8 16,0 0-26-16,3-3-11 16,0-5-26-1</inkml:trace>
  <inkml:trace contextRef="#ctx0" brushRef="#br0" timeOffset="137790.7592">13027 13735 204 0,'0'5'77'0,"6"0"-60"0,3 0 4 15,-3 1-3-15,3-4-3 16,0 1 4-16,3 0-7 16,-3-3-2-16,3 0-5 0,-3-3-4 15,0-2 0-15,0-1-6 16,-4 1 1-16,-2-3 0 16,-3 0 2-16,-3 0-6 0,-5 0-2 15,-4 0 3 1,-3 0 4-16,0 6 6 15,0-1 6-15,0 6-1 0,0 5 1 16,0 5-1 0,3 3 2-16,4 0 1 15,5 0 1-15,6 2-4 0,2-2-3 16,7 0-2-16,3-3-3 16,6-2-17-16,6-3-6 15,0-6-51-15,5 1-19 16,1-3 4-1</inkml:trace>
  <inkml:trace contextRef="#ctx0" brushRef="#br0" timeOffset="138325.9395">13504 13713 216 0,'0'8'82'0,"0"3"-64"0,3 7 9 16,-1-4-2-16,1 4 0 15,0 9 4-15,0 7-13 0,0 3-4 16,0 3-8-1,0-3-3-15,0-3 2 0,0-2-2 16,0-8 2-16,0-3 0 0,-3-8 1 16,0-2-2-16,0-6 1 15,0-8-7-15,0-5 1 16,-3-7-1-16,3-9 2 16,-3-8-1-16,0-2 1 15,3-1 2-15,0-2 0 16,3 0-3-16,3 3 0 15,3 2 2-15,3 6 0 16,0 4 1-16,0 6 0 16,3 6 0-16,0 5 0 15,-3 7 4-15,-1 6 2 16,-2 0 4-16,0 3 1 16,-6 2-1-16,-6 0-1 15,-3 0-5-15,-3 1-3 0,1-4-14 16,-4 1-6-16,0-3-15 15,0 0-3-15,0-3-16 16,0-2-7-16,3-3-33 16</inkml:trace>
  <inkml:trace contextRef="#ctx0" brushRef="#br0" timeOffset="138646.3591">13709 13761 208 0,'-9'11'77'0,"9"-1"-60"0,-3 3 6 0,3-5-1 15,3 0-1-15,3 3 4 16,0-1-7-16,3 1 0 16,6-3-11-16,3 0 0 0,2-3 3 15,1-5-4-15,0-2-1 16,-3-6 0-16,-3 0-1 15,-3 0-2-15,-3-3 1 16,-6 1-2-16,-6-4 2 16,-3 1-4-16,-6 3-2 15,-3-1-7-15,0 3-2 16,0 3-17-16,0 2-9 16,3 3-29-16,0 0-10 15,9 3-10 1</inkml:trace>
  <inkml:trace contextRef="#ctx0" brushRef="#br0" timeOffset="138975.2722">13995 13666 236 0,'-3'-3'90'0,"3"3"-70"0,-3 0 13 0,3 0 1 16,-3 3-5-16,0-1 1 15,-3 1-15-15,0 0-6 16,0 7-6-16,3-2-5 0,0 3-1 16,3-1-1-16,3 4 0 15,0-1 0-15,3 0 3 16,0 0 0-16,0 1 1 16,-3-4 2-16,-3 1 1 15,-3-1 1-15,0 1 0 16,-3-3 0-16,-3 0 2 15,0-3-12-15,0 0-3 16,-3-2-14-16,3 0-3 16,0-3-19-16,3 0-7 15,3-3-56 1</inkml:trace>
  <inkml:trace contextRef="#ctx0" brushRef="#br0" timeOffset="139283.4234">14123 13671 292 0,'-6'3'110'0,"3"2"-86"0,0-5 5 15,0 0-5-15,0 8-8 16,0-5 1-16,0 2-12 16,0 0-5-16,3 6 0 15,3 2-3-15,6 0 1 0,0 0 2 16,3 1 0-16,-3-1-3 0,-1 0 2 15,-2 0 3 1,-6 1 1-16,-3-1 1 0,-5-3 2 16,-1 1-3-1,-3-3 0-15,-3-3-3 16,0-2-3-16,-3-3-14 16,6-3-4-16,0 1-24 15,6-4-12-15,3-4-64 16</inkml:trace>
  <inkml:trace contextRef="#ctx0" brushRef="#br0" timeOffset="139446.5415">14218 13695 256 0,'0'8'96'0,"6"0"-75"0,-6 5-5 0,0-2-7 0,0 2-10 15,0 0 0-15,0 0 5 16,-3 0 2-16,3 1-2 15,-3-1-51-15,3-3-21 0,0 4-32 16</inkml:trace>
  <inkml:trace contextRef="#ctx0" brushRef="#br0" timeOffset="139592.7759">14224 13584 220 0,'-9'-14'82'0,"6"12"-64"0,3-6-53 0,0 5-27 16,0-2-18-16,3 0-2 15</inkml:trace>
  <inkml:trace contextRef="#ctx0" brushRef="#br0" timeOffset="139978.7011">14322 13467 220 0,'-3'11'82'0,"6"10"-64"0,0 21 7 0,0-18-1 16,-3 8 5-16,0 2 6 15,-3 1-14-15,0-1-7 16,0-7-8-16,0-1-5 0,3-5 2 16,0-5-2-16,0-3 2 15,0-2-13-15,0-3-3 16,3-3-7-16,3-5-1 0,0-5-1 15,3-6-2 1,0-5-2-16,3-2-1 0,0 2 10 16,3 3 5-16,-4 2 8 15,1 9 4-15,0 4 18 16,0 3 11-16,-3 6 11 16,-3 0 8-16,-6 2-13 15,-3 0-6-15,-3 0-14 16,-3-2-5-16,-3-1-6 15,0-2-1-15,-2-2-17 16,-1-4-5-16,0-2-26 16,0-2-12-16,0-1-35 15,6-5-44 1,9-8 47-16</inkml:trace>
  <inkml:trace contextRef="#ctx0" brushRef="#br0" timeOffset="140198.4953">14522 13417 272 0,'0'5'104'0,"0"9"-81"0,0 12 7 0,0-7-3 16,0 12-4-16,0 4 3 0,0 2-14 16,0 2-7-16,0-2-3 15,0 0-2-15,0-7 2 0,3-7-32 16,-1-1-12-1,4-7-52-15,3-1-64 16,0-4 42-16</inkml:trace>
  <inkml:trace contextRef="#ctx0" brushRef="#br0" timeOffset="140519.4613">14655 13721 252 0,'6'0'96'0,"3"8"-75"0,0 0 3 15,-3-5-2-15,3 2-3 16,0 0 3-16,3-2-8 0,0 0-1 16,0-6-7-16,0 0-6 0,0-2-3 15,-3-3-1-15,-1-2 3 16,-2-1-13-16,-3-2-4 16,-6 0-1-16,-3-3 1 15,-5 5 8-15,-4 6 3 16,-3 5 13-16,-3 2 6 15,3 6 3-15,3 8 1 16,3 0 3-16,3 3 2 16,6-1-5-16,3 1-1 15,6-1-7-15,6 3-3 16,9-2-7-16,3-6-3 16,6-5-56-16,8-5-21 15,-2-6-45 1</inkml:trace>
  <inkml:trace contextRef="#ctx0" brushRef="#br0" timeOffset="142601.07">15298 13637 156 0,'-3'-8'57'0,"3"5"-44"0,-6 0 14 0,4 3 5 15,-4 0-3-15,-3 3 3 16,-3 0-5-16,0 2-2 15,0 0-13-15,0 1-12 0,3-1-3 16,6 3 1-16,3 2 1 16,6 6 1-16,3 0 0 15,3 0 2-15,0 0 3 16,0 0-2-16,-3-3-2 16,-3 0 2-16,-6-2 2 0,-3-1 2 15,-6 1 3-15,-3-6-5 16,-3-2-3-16,-3 0-6 15,0-3-2-15,3-3-15 16,3 0-6-16,3 1-26 16,15-6-70-1</inkml:trace>
  <inkml:trace contextRef="#ctx0" brushRef="#br0" timeOffset="142829.158">15417 13642 224 0,'-20'5'85'0,"11"1"-66"0,-6 7 10 0,9-5-1 15,-6 8-1-15,3-1 3 16,0 1-10-16,0 3-4 16,3-1-9-16,6 1-5 0,6-3 1 15,6 0-4-15,3-3 0 16,6-3-19-16,3-2-9 15,2-2-43-15,1-4-18 16,-3-2-11 0</inkml:trace>
  <inkml:trace contextRef="#ctx0" brushRef="#br0" timeOffset="143176.2582">15519 13735 212 0,'-6'-3'79'0,"6"6"-61"0,3-1-1 15,-3-2-5-15,6 3 7 16,3-1 5-16,2 1-4 16,1 0-1-16,3-3-11 15,0 0-5-15,3-3 0 0,0 0-4 16,-3-4 0-16,-3-1-1 16,0 0-2-16,-9 0-4 15,-3 0 0-15,-6 0 2 16,-6 0 3-16,-3-3 4 15,-3 6 2-15,-3 5-1 16,0 0 1-16,0 5-2 0,1 6-1 16,2 2 1-16,6 0 1 15,3 1-1-15,3 1-1 16,6 1 3-16,6 0 0 16,6-3-8-16,3 1-4 15,3-4-22-15,2-2-7 16,1-3-34-1,-3-5-45-15,6 0 32 16</inkml:trace>
  <inkml:trace contextRef="#ctx0" brushRef="#br0" timeOffset="143542.1953">15691 13713 148 0,'0'0'57'0,"0"6"-44"0,3 7 10 0,0-5 2 0,0 2-3 16,0 4 1-16,0-1-3 15,-3-3-3-15,0-2-9 16,0 0-3-16,0 0-1 0,0-2 2 16,0-4 3-16,-3 1 0 15,0-3 2-15,0-3 3 16,3-2 1-16,0-3-4 16,3-5 1-16,3-3-7 15,0-3-3-15,3 1-1 0,0 2-1 16,0 5 0-1,3 6 0-15,0 5 6 16,0 5 4-16,3 3-1 16,-4 3 0-16,1 2-5 15,-3 0-3-15,-3 1 2 0,0-1 2 16,0-3-22 0,0-2-10-16,3 0-27 0,3-5-11 15,0 0-25 1,3-6-33-16,6 0 47 15</inkml:trace>
  <inkml:trace contextRef="#ctx0" brushRef="#br0" timeOffset="143897.4424">16025 13663 228 0,'-9'-13'85'0,"3"10"-66"0,-6 3 10 0,6 3 2 0,-3 0-2 16,-3 2 3-16,-3 3-17 15,0 0-7-15,0 8-5 16,1-3 0-16,2 3 0 0,6 0-4 15,3-1 1-15,6-1 2 16,3-1 1-16,6-3-6 16,-1-2 0-1,4-2-8-15,3-6-1 0,-3-3 0 16,0-2 0-16,0-3 4 16,-3-3 3-16,-3-2 5 15,-3 0 4-15,-3 0 8 16,-3 2 4-16,3 3-4 15,-3 3 1-15,0 5-8 16,3 5-3-16,3 6-1 0,0-1-1 16,-1 3 0-16,4 1 2 15,0-1-3-15,0 0 0 16,3-2-26-16,0-3-9 16,0 0-31-16,0-3-12 15,3-3-18 1</inkml:trace>
  <inkml:trace contextRef="#ctx0" brushRef="#br0" timeOffset="144379.0001">16182 13687 212 0,'-6'-8'79'0,"4"13"-61"0,4-2-5 0,1 2-7 0,0 3 5 16,0 3 7-16,0-1 4 15,0 4 2-15,0-1-13 16,0-3-4-16,0-2-3 0,-3 0 0 15,0-2 2-15,0-1 6 16,0-3 2-16,0-2 1 16,0 0 1-16,-3 0-2 15,0-2 1-15,0-3-2 16,0-3 0-16,3-3-3 16,0-2 1-16,0-3-4 15,0 3 1-15,3-3-7 16,3 3-1-16,0-1-9 0,3 4-4 15,0 2-11 1,0 3-3-16,3 2-7 0,0 3-4 16,0 0-1-16,0 0 1 15,-3 0 8-15,3 0 3 16,-4 0-2 0,1 0-1-16,0 0 13 0,0 3 8 15,0-1 23-15,-3 3 11 16,0 3 18-16,0 0 9 15,0 6-13-15,-3-1-5 16,0 0-18-16,-3 3-5 16,0-3-7-16,0 0-3 15,0-2-11-15,0 0-4 16,0-4-55-16,3-1-24 16</inkml:trace>
  <inkml:trace contextRef="#ctx0" brushRef="#br0" timeOffset="144781.6252">16355 13533 260 0,'-6'-7'96'0,"9"7"-75"0,0 0-14 16,0 0-11-16,3 0-3 15,3 0 3-15,3 2-17 16,3 3-6-16,0 1-21 0,0-1-10 15,2 3 24 1,-5 0 12-16,-3 5 33 0,-6 3 18 16,-3 3 3-16,0 2 4 15,-3 3-7-15,0-1-3 16,0 1-14-16,3-5-3 0,3-1 1 16,6-5 0-1,3 1 4-15,3-4-3 0,0-4-1 16,3-6-4-16,0-3-1 15,-4-5-3-15,-2-3-2 16,-3-2 3-16,-3 0 0 16,-3-3 3-16,-6-3 3 15,-3 1-2-15,-3 2 1 16,-3 3-12-16,1 2-4 16,-4 3-21-16,3 6-6 15,3-1-42 1,3 3-50-16,6 0 31 0</inkml:trace>
  <inkml:trace contextRef="#ctx0" brushRef="#br0" timeOffset="145601.4667">16811 13589 248 0,'0'3'93'0,"2"-1"-72"0,-2 1 16 0,0-3 4 0,-2 3-4 16,-1-3 0-16,-3 0-7 15,-3 0-4 1,0 0-14-16,0 0-5 0,0 0-3 15,3 0-2-15,0 0-2 0,0 0 1 16,3 0-1-16,0 0-7 16,3 0-3-1,0 0-5-15,0 0-2 16,0 0 8-16,0 0 2 0,0 0 2 16,0 0 4-16,0 0-5 15,0 0 0-15,0 0 3 16,0 0 1-16,0 0 2 15,0 0 0-15,0 0-3 16,0 0 2-16,0 0 1 16,0 0 0-16,0 0 0 0,3 2 0 15,0 4 0 1,-3-6 0-16,0 5 2 0,0-5 3 16,0 5 4-16,-3-2 2 15,0-1 1-15,0 1 0 16,0 0-6-16,-3-3-2 15,3 0-4 1,0 0-3-16,3 0 4 0,0-3 3 16,0 3-6-16,6 0 0 15,0 0-2-15,3 0 2 16,0 3 1-16,-3-1 1 16,0 1 0-16,-6-3 0 15,0 0 2-15,0 0 1 16,-3 0 1-16,0 0 2 15,0 0-8-15,0-3-3 0,0 1-11 16,0 2-2-16,0 0-48 16,3 0-22-16,3 5-38 15</inkml:trace>
  <inkml:trace contextRef="#ctx0" brushRef="#br0" timeOffset="146164.4584">16769 13851 176 0,'-9'3'66'0,"9"-3"-52"0,0-3 12 0,0 3 1 16,0 0 9-16,0 0 5 16,0 0-16-16,3-3-4 15,0 3-13-15,3-2-7 0,3 2-4 16,0 0 4-16,0 2 3 15,0 1 1-15,-1 0 2 16,-2-3 5-16,-3 2 4 16,-3-2 5-16,0 0 4 15,-3 0-7-15,-3 0 0 16,-2-2-9-16,-1-1-3 16,0 0-1-16,3 1 1 15,0-1-3-15,3 0 0 0,3 1-3 16,0-1-3-16,6 0-1 15,0 1 0-15,3 2-2 16,0 0-1-16,-1 2 4 16,-2 1 3-16,0 0 1 15,-6-3-1 1,-3 2 7-16,-3 1 5 16,-2 0-2-16,-1-1 0 0,0 1-9 15,0-3 0-15,0 0-1 16,3 0 0-16,3 0 0 15,0 0 2-15,3 0-3 16,0 0-2-16,6 0-1 16,0 3 3-16,0-1-2 0,0 1 1 15,0-3 2-15,-6 0 0 16,0 0 4-16,0 0 2 16,-3 0-18-16,0-3-6 15,0 1-71-15,3 2-29 16,0 5-17-1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5/25/2018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339FB-5274-4F8B-BEB7-162815E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5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9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https://en.wikipedia.org/wiki/Liveness</a:t>
            </a:r>
          </a:p>
          <a:p>
            <a:r>
              <a:rPr lang="en-US" dirty="0" smtClean="0"/>
              <a:t>https://en.wikipedia.org/wiki/Thread_safety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3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https://en.wikipedia.org/wiki/Linearizability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https://en.wikipedia.org/wiki/Lock_(computer_science)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6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7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0BA7163-9E82-4943-8158-44D86FAC52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2777" y="27429"/>
            <a:ext cx="201850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L26:  Concurrency and Threads</a:t>
            </a:r>
          </a:p>
        </p:txBody>
      </p:sp>
    </p:spTree>
    <p:extLst>
      <p:ext uri="{BB962C8B-B14F-4D97-AF65-F5344CB8AC3E}">
        <p14:creationId xmlns:p14="http://schemas.microsoft.com/office/powerpoint/2010/main" val="195562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Concurrency and Threads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Huang	Wei Lin</a:t>
            </a:r>
          </a:p>
        </p:txBody>
      </p:sp>
    </p:spTree>
    <p:extLst>
      <p:ext uri="{BB962C8B-B14F-4D97-AF65-F5344CB8AC3E}">
        <p14:creationId xmlns:p14="http://schemas.microsoft.com/office/powerpoint/2010/main" val="4008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 smtClean="0"/>
              <a:t>After creating a thread</a:t>
            </a:r>
          </a:p>
          <a:p>
            <a:pPr lvl="1"/>
            <a:r>
              <a:rPr lang="en-US" i="1" dirty="0" smtClean="0"/>
              <a:t>Two</a:t>
            </a:r>
            <a:r>
              <a:rPr lang="en-US" dirty="0" smtClean="0"/>
              <a:t> threads of execution running in the address space</a:t>
            </a:r>
          </a:p>
          <a:p>
            <a:pPr lvl="2"/>
            <a:r>
              <a:rPr lang="en-US" dirty="0" smtClean="0"/>
              <a:t>Extra stack created</a:t>
            </a:r>
          </a:p>
          <a:p>
            <a:pPr lvl="2"/>
            <a:r>
              <a:rPr lang="en-US" dirty="0" smtClean="0"/>
              <a:t>Child thread maintains separate values for its SP and PC</a:t>
            </a:r>
          </a:p>
          <a:p>
            <a:pPr lvl="1"/>
            <a:r>
              <a:rPr lang="en-US" dirty="0" smtClean="0"/>
              <a:t>Both threads share the other segments</a:t>
            </a:r>
          </a:p>
          <a:p>
            <a:pPr lvl="2"/>
            <a:r>
              <a:rPr lang="en-US" dirty="0" smtClean="0"/>
              <a:t>They can cooperatively modify shared 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  <a:r>
                <a:rPr lang="en-US" baseline="-25000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baseline="-25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PC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645920" y="2423160"/>
            <a:ext cx="237744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  <a:r>
              <a:rPr lang="en-US" baseline="-25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</a:t>
            </a:r>
            <a:endParaRPr lang="en-US" baseline="-25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834640" y="278892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65760" y="2606040"/>
            <a:ext cx="1280160" cy="365760"/>
            <a:chOff x="1737360" y="2743200"/>
            <a:chExt cx="1280160" cy="36576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child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" y="5303520"/>
            <a:ext cx="1280160" cy="365760"/>
            <a:chOff x="1737360" y="5577840"/>
            <a:chExt cx="1280160" cy="36576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1" name="TextBox 30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PC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child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6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58" y="1463040"/>
            <a:ext cx="6217920" cy="1554480"/>
          </a:xfrm>
          <a:prstGeom prst="roundRect">
            <a:avLst>
              <a:gd name="adj" fmla="val 568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thread,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3931920"/>
            <a:ext cx="6217920" cy="365760"/>
          </a:xfrm>
          <a:prstGeom prst="roundRect">
            <a:avLst>
              <a:gd name="adj" fmla="val 253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pthread_detach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thread);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2958" y="4389120"/>
            <a:ext cx="6217920" cy="640080"/>
          </a:xfrm>
          <a:prstGeom prst="roundRect">
            <a:avLst>
              <a:gd name="adj" fmla="val 13259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thread,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30960" y="1230480"/>
              <a:ext cx="8183880" cy="4889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80" y="1222920"/>
                <a:ext cx="8196480" cy="49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thread_example.cc</a:t>
            </a:r>
          </a:p>
          <a:p>
            <a:pPr lvl="1"/>
            <a:r>
              <a:rPr lang="en-US" dirty="0" smtClean="0"/>
              <a:t>Remember </a:t>
            </a:r>
            <a:r>
              <a:rPr lang="en-US" i="1" dirty="0" smtClean="0"/>
              <a:t>process graphs</a:t>
            </a:r>
            <a:r>
              <a:rPr lang="en-US" dirty="0" smtClean="0"/>
              <a:t>?  They work for threads, too!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with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</a:t>
            </a:r>
            <a:r>
              <a:rPr lang="en-US" i="1" dirty="0" smtClean="0"/>
              <a:t>process</a:t>
            </a:r>
            <a:r>
              <a:rPr lang="en-US" dirty="0" smtClean="0"/>
              <a:t> handles all of the connections, but a parent </a:t>
            </a:r>
            <a:r>
              <a:rPr lang="en-US" i="1" dirty="0" smtClean="0"/>
              <a:t>thread</a:t>
            </a:r>
            <a:r>
              <a:rPr lang="en-US" dirty="0" smtClean="0"/>
              <a:t> dispatches a new thread to handle each connection</a:t>
            </a:r>
          </a:p>
          <a:p>
            <a:pPr lvl="1"/>
            <a:r>
              <a:rPr lang="en-US" dirty="0" smtClean="0"/>
              <a:t>The child thread handles the new connection and then exits when the connection terminates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14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554480" y="2926080"/>
            <a:ext cx="1280160" cy="457200"/>
            <a:chOff x="4572000" y="4572000"/>
            <a:chExt cx="1280160" cy="4572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3749040" y="3794760"/>
            <a:ext cx="18288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3931920" y="1371600"/>
            <a:ext cx="3657600" cy="4846320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server</a:t>
            </a:r>
          </a:p>
        </p:txBody>
      </p:sp>
      <p:sp>
        <p:nvSpPr>
          <p:cNvPr id="120" name="Freeform 6"/>
          <p:cNvSpPr>
            <a:spLocks noChangeAspect="1"/>
          </p:cNvSpPr>
          <p:nvPr/>
        </p:nvSpPr>
        <p:spPr bwMode="auto">
          <a:xfrm>
            <a:off x="4114800" y="3568931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3" name="Group 2"/>
          <p:cNvGrpSpPr/>
          <p:nvPr/>
        </p:nvGrpSpPr>
        <p:grpSpPr>
          <a:xfrm>
            <a:off x="2468881" y="3154680"/>
            <a:ext cx="1463040" cy="640080"/>
            <a:chOff x="2468881" y="3154680"/>
            <a:chExt cx="1463040" cy="64008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2834640" y="3154680"/>
              <a:ext cx="914400" cy="6400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2125978">
              <a:off x="2468881" y="3384265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connect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80560" y="36100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54480" y="2926080"/>
            <a:ext cx="2377440" cy="457200"/>
            <a:chOff x="4572000" y="4572000"/>
            <a:chExt cx="237744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2" name="Straight Connector 5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3749040" y="3794760"/>
            <a:ext cx="18288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3931920" y="1371600"/>
            <a:ext cx="3657600" cy="4846320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server</a:t>
            </a:r>
          </a:p>
        </p:txBody>
      </p:sp>
      <p:sp>
        <p:nvSpPr>
          <p:cNvPr id="117" name="Freeform 6"/>
          <p:cNvSpPr>
            <a:spLocks noChangeAspect="1"/>
          </p:cNvSpPr>
          <p:nvPr/>
        </p:nvSpPr>
        <p:spPr bwMode="auto">
          <a:xfrm>
            <a:off x="4114800" y="292608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0" name="Freeform 6"/>
          <p:cNvSpPr>
            <a:spLocks noChangeAspect="1"/>
          </p:cNvSpPr>
          <p:nvPr/>
        </p:nvSpPr>
        <p:spPr bwMode="auto">
          <a:xfrm>
            <a:off x="4114800" y="3568931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9" name="Arc 18"/>
          <p:cNvSpPr/>
          <p:nvPr/>
        </p:nvSpPr>
        <p:spPr bwMode="auto">
          <a:xfrm>
            <a:off x="3657600" y="3154680"/>
            <a:ext cx="1463040" cy="64008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bg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0640" y="329184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54480" y="2926080"/>
            <a:ext cx="2377440" cy="457200"/>
            <a:chOff x="4572000" y="4572000"/>
            <a:chExt cx="237744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2" name="Straight Connector 5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3749040" y="3794760"/>
            <a:ext cx="18288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3931920" y="1371600"/>
            <a:ext cx="3657600" cy="4846320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server</a:t>
            </a:r>
          </a:p>
        </p:txBody>
      </p:sp>
      <p:sp>
        <p:nvSpPr>
          <p:cNvPr id="117" name="Freeform 6"/>
          <p:cNvSpPr>
            <a:spLocks noChangeAspect="1"/>
          </p:cNvSpPr>
          <p:nvPr/>
        </p:nvSpPr>
        <p:spPr bwMode="auto">
          <a:xfrm>
            <a:off x="4114800" y="292608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0" name="Freeform 6"/>
          <p:cNvSpPr>
            <a:spLocks noChangeAspect="1"/>
          </p:cNvSpPr>
          <p:nvPr/>
        </p:nvSpPr>
        <p:spPr bwMode="auto">
          <a:xfrm>
            <a:off x="4114800" y="3568931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4480560" y="36100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54480" y="4206240"/>
            <a:ext cx="2377440" cy="457200"/>
            <a:chOff x="4572000" y="4572000"/>
            <a:chExt cx="237744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1554480" y="2926080"/>
            <a:ext cx="2377440" cy="457200"/>
            <a:chOff x="4572000" y="4572000"/>
            <a:chExt cx="237744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2" name="Straight Connector 5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3749040" y="3794760"/>
            <a:ext cx="18288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3931920" y="1371600"/>
            <a:ext cx="3657600" cy="4846320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server</a:t>
            </a:r>
          </a:p>
        </p:txBody>
      </p:sp>
      <p:sp>
        <p:nvSpPr>
          <p:cNvPr id="117" name="Freeform 6"/>
          <p:cNvSpPr>
            <a:spLocks noChangeAspect="1"/>
          </p:cNvSpPr>
          <p:nvPr/>
        </p:nvSpPr>
        <p:spPr bwMode="auto">
          <a:xfrm>
            <a:off x="4114800" y="292608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18" name="Freeform 6"/>
          <p:cNvSpPr>
            <a:spLocks noChangeAspect="1"/>
          </p:cNvSpPr>
          <p:nvPr/>
        </p:nvSpPr>
        <p:spPr bwMode="auto">
          <a:xfrm>
            <a:off x="4114800" y="420624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0" name="Freeform 6"/>
          <p:cNvSpPr>
            <a:spLocks noChangeAspect="1"/>
          </p:cNvSpPr>
          <p:nvPr/>
        </p:nvSpPr>
        <p:spPr bwMode="auto">
          <a:xfrm>
            <a:off x="4114800" y="3568931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86" name="Arc 85"/>
          <p:cNvSpPr/>
          <p:nvPr/>
        </p:nvSpPr>
        <p:spPr bwMode="auto">
          <a:xfrm>
            <a:off x="3657600" y="3794760"/>
            <a:ext cx="1463040" cy="64008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20640" y="393013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54480" y="4846320"/>
            <a:ext cx="2377440" cy="457200"/>
            <a:chOff x="4572000" y="4572000"/>
            <a:chExt cx="2377440" cy="4572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1554480" y="4206240"/>
            <a:ext cx="2377440" cy="457200"/>
            <a:chOff x="4572000" y="4572000"/>
            <a:chExt cx="237744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1554480" y="2926080"/>
            <a:ext cx="2377440" cy="457200"/>
            <a:chOff x="4572000" y="4572000"/>
            <a:chExt cx="237744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2" name="Straight Connector 5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1554480" y="2286000"/>
            <a:ext cx="2377440" cy="457200"/>
            <a:chOff x="4572000" y="4572000"/>
            <a:chExt cx="2377440" cy="45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64" name="Straight Connector 6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554480" y="1645920"/>
            <a:ext cx="2377440" cy="457200"/>
            <a:chOff x="4572000" y="4572000"/>
            <a:chExt cx="237744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88" name="Straight Connector 8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1554480" y="5486400"/>
            <a:ext cx="2377440" cy="457200"/>
            <a:chOff x="4572000" y="4572000"/>
            <a:chExt cx="2377440" cy="4572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3749040" y="3794760"/>
            <a:ext cx="18288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3931920" y="1371600"/>
            <a:ext cx="3657600" cy="4846320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server</a:t>
            </a:r>
          </a:p>
        </p:txBody>
      </p:sp>
      <p:sp>
        <p:nvSpPr>
          <p:cNvPr id="115" name="Freeform 6"/>
          <p:cNvSpPr>
            <a:spLocks noChangeAspect="1"/>
          </p:cNvSpPr>
          <p:nvPr/>
        </p:nvSpPr>
        <p:spPr bwMode="auto">
          <a:xfrm>
            <a:off x="4114800" y="164592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16" name="Freeform 6"/>
          <p:cNvSpPr>
            <a:spLocks noChangeAspect="1"/>
          </p:cNvSpPr>
          <p:nvPr/>
        </p:nvSpPr>
        <p:spPr bwMode="auto">
          <a:xfrm>
            <a:off x="4114800" y="2283229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17" name="Freeform 6"/>
          <p:cNvSpPr>
            <a:spLocks noChangeAspect="1"/>
          </p:cNvSpPr>
          <p:nvPr/>
        </p:nvSpPr>
        <p:spPr bwMode="auto">
          <a:xfrm>
            <a:off x="4114800" y="292608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18" name="Freeform 6"/>
          <p:cNvSpPr>
            <a:spLocks noChangeAspect="1"/>
          </p:cNvSpPr>
          <p:nvPr/>
        </p:nvSpPr>
        <p:spPr bwMode="auto">
          <a:xfrm>
            <a:off x="4114800" y="420624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19" name="Freeform 6"/>
          <p:cNvSpPr>
            <a:spLocks noChangeAspect="1"/>
          </p:cNvSpPr>
          <p:nvPr/>
        </p:nvSpPr>
        <p:spPr bwMode="auto">
          <a:xfrm>
            <a:off x="4114800" y="548640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0" name="Freeform 6"/>
          <p:cNvSpPr>
            <a:spLocks noChangeAspect="1"/>
          </p:cNvSpPr>
          <p:nvPr/>
        </p:nvSpPr>
        <p:spPr bwMode="auto">
          <a:xfrm>
            <a:off x="4114800" y="3568931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1" name="Freeform 6"/>
          <p:cNvSpPr>
            <a:spLocks noChangeAspect="1"/>
          </p:cNvSpPr>
          <p:nvPr/>
        </p:nvSpPr>
        <p:spPr bwMode="auto">
          <a:xfrm>
            <a:off x="4114800" y="4846320"/>
            <a:ext cx="244698" cy="4572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7840" y="2514600"/>
            <a:ext cx="1828800" cy="256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shared</a:t>
            </a:r>
            <a:b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data</a:t>
            </a:r>
            <a:b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structures</a:t>
            </a:r>
            <a:endParaRPr lang="en-US" sz="20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>
            <a:off x="4480560" y="3794760"/>
            <a:ext cx="1005840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4480560" y="3154680"/>
            <a:ext cx="1005840" cy="2286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4480560" y="2514600"/>
            <a:ext cx="1005840" cy="4572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>
            <a:off x="4480560" y="1874520"/>
            <a:ext cx="1005840" cy="6858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4480560" y="4206240"/>
            <a:ext cx="1005840" cy="2286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flipV="1">
            <a:off x="4480560" y="4617720"/>
            <a:ext cx="1005840" cy="4572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flipV="1">
            <a:off x="4480560" y="5029200"/>
            <a:ext cx="1005840" cy="68580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7423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Via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searchserver_threads</a:t>
            </a:r>
            <a:r>
              <a:rPr lang="en-US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  <a:p>
            <a:r>
              <a:rPr lang="en-US" b="1" dirty="0" smtClean="0"/>
              <a:t>Notes:</a:t>
            </a:r>
          </a:p>
          <a:p>
            <a:pPr lvl="1"/>
            <a:r>
              <a:rPr lang="en-US" dirty="0" smtClean="0"/>
              <a:t>When calling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 smtClean="0"/>
              <a:t> points to a function that takes only one argument (a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pass into the thread, create a </a:t>
            </a:r>
            <a:r>
              <a:rPr lang="en-US" dirty="0" err="1" smtClean="0"/>
              <a:t>struct</a:t>
            </a:r>
            <a:r>
              <a:rPr lang="en-US" dirty="0" smtClean="0"/>
              <a:t> to bundle the necessary data</a:t>
            </a:r>
          </a:p>
          <a:p>
            <a:pPr lvl="1"/>
            <a:r>
              <a:rPr lang="en-US" dirty="0" smtClean="0"/>
              <a:t>How do you properly handle memory management?</a:t>
            </a:r>
          </a:p>
          <a:p>
            <a:pPr lvl="2"/>
            <a:r>
              <a:rPr lang="en-US" dirty="0" smtClean="0"/>
              <a:t>Who allocates and deallocates memory?</a:t>
            </a:r>
          </a:p>
          <a:p>
            <a:pPr lvl="2"/>
            <a:r>
              <a:rPr lang="en-US" dirty="0" smtClean="0"/>
              <a:t>How long do you want memory to stick around?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17 </a:t>
            </a:r>
            <a:r>
              <a:rPr lang="en-US" dirty="0" smtClean="0"/>
              <a:t>released yesterday, </a:t>
            </a:r>
            <a:r>
              <a:rPr lang="en-US" dirty="0"/>
              <a:t>due </a:t>
            </a:r>
            <a:r>
              <a:rPr lang="en-US" dirty="0" smtClean="0"/>
              <a:t>Wednesday (5/30)</a:t>
            </a:r>
            <a:endParaRPr lang="en-US" dirty="0"/>
          </a:p>
          <a:p>
            <a:pPr lvl="1"/>
            <a:r>
              <a:rPr lang="en-US" dirty="0"/>
              <a:t>Concurrency via </a:t>
            </a:r>
            <a:r>
              <a:rPr lang="en-US" dirty="0" err="1"/>
              <a:t>pthreads</a:t>
            </a:r>
            <a:r>
              <a:rPr lang="en-US" dirty="0"/>
              <a:t> 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hw4 due next Thursday (5/31)</a:t>
            </a:r>
          </a:p>
          <a:p>
            <a:pPr lvl="1"/>
            <a:r>
              <a:rPr lang="en-US" dirty="0" smtClean="0"/>
              <a:t>Submissions accepted until Sunday (6/3)</a:t>
            </a:r>
          </a:p>
          <a:p>
            <a:pPr lvl="3"/>
            <a:endParaRPr lang="en-US" dirty="0"/>
          </a:p>
          <a:p>
            <a:r>
              <a:rPr lang="en-US" dirty="0" smtClean="0"/>
              <a:t>Final is Tuesday (6/5), 12:30-2:20 pm, KNE 120</a:t>
            </a:r>
          </a:p>
          <a:p>
            <a:pPr lvl="1"/>
            <a:r>
              <a:rPr lang="en-US" dirty="0" smtClean="0"/>
              <a:t>Review Session:  Sunday (6/3), 4-6:30 pm, EEB 125</a:t>
            </a:r>
          </a:p>
          <a:p>
            <a:pPr lvl="1"/>
            <a:r>
              <a:rPr lang="en-US" i="1" dirty="0" smtClean="0"/>
              <a:t>Two</a:t>
            </a:r>
            <a:r>
              <a:rPr lang="en-US" dirty="0" smtClean="0"/>
              <a:t> double-sided, handwritten sheets of notes allowed</a:t>
            </a:r>
          </a:p>
          <a:p>
            <a:pPr lvl="1"/>
            <a:r>
              <a:rPr lang="en-US" dirty="0" smtClean="0"/>
              <a:t>Topic list and past finals on Exams page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Concurrent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Code is still straightforward</a:t>
            </a:r>
          </a:p>
          <a:p>
            <a:pPr lvl="2"/>
            <a:r>
              <a:rPr lang="en-US" dirty="0" smtClean="0"/>
              <a:t>Can write threaded code like sequential, but be careful with dispatch</a:t>
            </a:r>
          </a:p>
          <a:p>
            <a:pPr lvl="1"/>
            <a:r>
              <a:rPr lang="en-US" dirty="0" smtClean="0"/>
              <a:t>Concurrent execution with good CPU and network utilization</a:t>
            </a:r>
          </a:p>
          <a:p>
            <a:pPr lvl="2"/>
            <a:r>
              <a:rPr lang="en-US" dirty="0" smtClean="0"/>
              <a:t>Some overhead, but less than processes</a:t>
            </a:r>
          </a:p>
          <a:p>
            <a:pPr lvl="1"/>
            <a:r>
              <a:rPr lang="en-US" dirty="0" smtClean="0"/>
              <a:t>Shared-memory communication is possible</a:t>
            </a:r>
          </a:p>
          <a:p>
            <a:pPr lvl="3"/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Synchronization is complicated</a:t>
            </a:r>
          </a:p>
          <a:p>
            <a:pPr lvl="1"/>
            <a:r>
              <a:rPr lang="en-US" dirty="0" smtClean="0"/>
              <a:t>Shared fate within a process</a:t>
            </a:r>
          </a:p>
          <a:p>
            <a:pPr lvl="2"/>
            <a:r>
              <a:rPr lang="en-US" dirty="0" smtClean="0"/>
              <a:t>One “rogue” thread can hurt you badly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Data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two threads try to mutate the same data structure?</a:t>
            </a:r>
          </a:p>
          <a:p>
            <a:pPr lvl="1"/>
            <a:r>
              <a:rPr lang="en-US" dirty="0" smtClean="0"/>
              <a:t>They might interfere in painful, non-obvious ways, depending on the specifics of the data structure</a:t>
            </a:r>
          </a:p>
          <a:p>
            <a:pPr lvl="3"/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 two threads try to push an item onto the head of the linked list at the same time</a:t>
            </a:r>
          </a:p>
          <a:p>
            <a:pPr lvl="1"/>
            <a:r>
              <a:rPr lang="en-US" dirty="0" smtClean="0"/>
              <a:t>Could get “correct” answer</a:t>
            </a:r>
          </a:p>
          <a:p>
            <a:pPr lvl="1"/>
            <a:r>
              <a:rPr lang="en-US" dirty="0" smtClean="0"/>
              <a:t>Could get different ordering of items</a:t>
            </a:r>
          </a:p>
          <a:p>
            <a:pPr lvl="1"/>
            <a:r>
              <a:rPr lang="en-US" dirty="0" smtClean="0"/>
              <a:t>Could break the data structure! </a:t>
            </a:r>
            <a:r>
              <a:rPr lang="en-US" dirty="0" smtClean="0">
                <a:sym typeface="Wingdings" panose="05000000000000000000" pitchFamily="2" charset="2"/>
              </a:rPr>
              <a:t>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03" y="5623560"/>
            <a:ext cx="320634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fridge has no milk, </a:t>
            </a:r>
            <a:br>
              <a:rPr lang="en-US" dirty="0" smtClean="0"/>
            </a:br>
            <a:r>
              <a:rPr lang="en-US" dirty="0" smtClean="0"/>
              <a:t>then go out and buy some more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live alone: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live with a roommate: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1371600"/>
            <a:ext cx="2926080" cy="1920240"/>
          </a:xfrm>
          <a:prstGeom prst="roundRect">
            <a:avLst>
              <a:gd name="adj" fmla="val 474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(!milk) 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buy milk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840480"/>
            <a:ext cx="875024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" y="3840480"/>
            <a:ext cx="586154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4069080"/>
            <a:ext cx="320634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447" y="5394960"/>
            <a:ext cx="586154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5394960"/>
            <a:ext cx="586154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5394960"/>
            <a:ext cx="875024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27" y="5623560"/>
            <a:ext cx="32063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6160" y="5212080"/>
            <a:ext cx="365760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MU Bright" panose="02000603000000000000" pitchFamily="2" charset="0"/>
                <a:cs typeface="Times New Roman" panose="02020603050405020304" pitchFamily="18" charset="0"/>
              </a:rPr>
              <a:t>!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MU Brigh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2080" y="5212080"/>
            <a:ext cx="365760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MU Bright" panose="02000603000000000000" pitchFamily="2" charset="0"/>
                <a:cs typeface="Times New Roman" panose="02020603050405020304" pitchFamily="18" charset="0"/>
              </a:rPr>
              <a:t>!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MU Bright" panose="02000603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25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7.40741E-7 L -0.25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7.40741E-7 L 0.25 -7.40741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7.40741E-7 L -0.25 -7.4074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leave a note!</a:t>
            </a:r>
          </a:p>
          <a:p>
            <a:pPr lvl="1"/>
            <a:r>
              <a:rPr lang="en-US" dirty="0" smtClean="0"/>
              <a:t>Does this fix the problem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A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Yes, problem fixed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No, could end up with no milk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No, could still buy multiple milk</a:t>
            </a:r>
            <a:endParaRPr lang="en-US" b="1" dirty="0">
              <a:solidFill>
                <a:srgbClr val="FF3399"/>
              </a:solidFill>
            </a:endParaRP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We’re lost…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1371600"/>
            <a:ext cx="2926080" cy="2377440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(!note) {</a:t>
            </a:r>
            <a:endParaRPr lang="en-US" sz="22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(!milk) {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leave note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buy milk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remove note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7600" y="1433520"/>
              <a:ext cx="8206200" cy="5321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680" y="1427040"/>
                <a:ext cx="8219520" cy="53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1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Synchronization</a:t>
            </a:r>
            <a:r>
              <a:rPr lang="en-US" dirty="0" smtClean="0"/>
              <a:t> is the act of preventing two (or more) concurrently running threads from interfering with each other when operating on shared data</a:t>
            </a:r>
          </a:p>
          <a:p>
            <a:pPr lvl="1"/>
            <a:r>
              <a:rPr lang="en-US" dirty="0" smtClean="0"/>
              <a:t>Need some mechanism to coordinate the threads</a:t>
            </a:r>
          </a:p>
          <a:p>
            <a:pPr lvl="2"/>
            <a:r>
              <a:rPr lang="en-US" dirty="0" smtClean="0"/>
              <a:t>“Let me go first, then you can go”</a:t>
            </a:r>
          </a:p>
          <a:p>
            <a:pPr lvl="1"/>
            <a:r>
              <a:rPr lang="en-US" dirty="0" smtClean="0"/>
              <a:t>Many different coordination mechanisms have been </a:t>
            </a:r>
            <a:r>
              <a:rPr lang="en-US" dirty="0" smtClean="0"/>
              <a:t>invented </a:t>
            </a:r>
            <a:r>
              <a:rPr lang="en-US" dirty="0" smtClean="0"/>
              <a:t>(CSE451)</a:t>
            </a:r>
          </a:p>
          <a:p>
            <a:pPr lvl="3"/>
            <a:endParaRPr lang="en-US" dirty="0"/>
          </a:p>
          <a:p>
            <a:r>
              <a:rPr lang="en-US" dirty="0" smtClean="0"/>
              <a:t>Goals of synchronization:</a:t>
            </a:r>
          </a:p>
          <a:p>
            <a:pPr lvl="1"/>
            <a:r>
              <a:rPr lang="en-US" b="1" dirty="0" smtClean="0"/>
              <a:t>Liveness</a:t>
            </a:r>
            <a:r>
              <a:rPr lang="en-US" dirty="0" smtClean="0"/>
              <a:t> – ability to execute in a timely manner</a:t>
            </a:r>
          </a:p>
          <a:p>
            <a:pPr lvl="1"/>
            <a:r>
              <a:rPr lang="en-US" b="1" dirty="0" smtClean="0"/>
              <a:t>Safety</a:t>
            </a:r>
            <a:r>
              <a:rPr lang="en-US" dirty="0" smtClean="0"/>
              <a:t> – avoid unintended interactions with shared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 smtClean="0"/>
              <a:t>“Lock</a:t>
            </a:r>
            <a:r>
              <a:rPr lang="en-US" dirty="0"/>
              <a:t>” to grant access to a </a:t>
            </a:r>
            <a:r>
              <a:rPr lang="en-US" i="1" dirty="0" smtClean="0">
                <a:solidFill>
                  <a:srgbClr val="FF0000"/>
                </a:solidFill>
              </a:rPr>
              <a:t>critical section</a:t>
            </a:r>
            <a:r>
              <a:rPr lang="en-US" dirty="0" smtClean="0"/>
              <a:t> </a:t>
            </a:r>
            <a:r>
              <a:rPr lang="en-US" dirty="0"/>
              <a:t>so that only one thread can operate </a:t>
            </a:r>
            <a:r>
              <a:rPr lang="en-US" dirty="0" smtClean="0"/>
              <a:t>there at </a:t>
            </a:r>
            <a:r>
              <a:rPr lang="en-US" dirty="0"/>
              <a:t>a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Executed in an uninterruptible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atomic</a:t>
            </a:r>
            <a:r>
              <a:rPr lang="en-US" dirty="0" smtClean="0"/>
              <a:t>) manner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Lock Acquire</a:t>
            </a:r>
          </a:p>
          <a:p>
            <a:pPr lvl="1"/>
            <a:r>
              <a:rPr lang="en-US" dirty="0" smtClean="0"/>
              <a:t>Wait until the lock is free,</a:t>
            </a:r>
            <a:br>
              <a:rPr lang="en-US" dirty="0" smtClean="0"/>
            </a:br>
            <a:r>
              <a:rPr lang="en-US" dirty="0" smtClean="0"/>
              <a:t>then take it</a:t>
            </a:r>
          </a:p>
          <a:p>
            <a:pPr lvl="3"/>
            <a:endParaRPr lang="en-US" dirty="0"/>
          </a:p>
          <a:p>
            <a:r>
              <a:rPr lang="en-US" dirty="0" smtClean="0"/>
              <a:t>Lock Release</a:t>
            </a:r>
          </a:p>
          <a:p>
            <a:pPr lvl="1"/>
            <a:r>
              <a:rPr lang="en-US" dirty="0" smtClean="0"/>
              <a:t>Release the lock</a:t>
            </a:r>
          </a:p>
          <a:p>
            <a:pPr lvl="1"/>
            <a:r>
              <a:rPr lang="en-US" dirty="0" smtClean="0"/>
              <a:t>If other threads are waiting, wake exactly one up to pass lock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0" y="3291840"/>
            <a:ext cx="4389120" cy="2377440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non-critical code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critical section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non-critical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17149" y="3703320"/>
            <a:ext cx="1644911" cy="593176"/>
            <a:chOff x="3474720" y="2408903"/>
            <a:chExt cx="1644911" cy="593176"/>
          </a:xfrm>
        </p:grpSpPr>
        <p:sp>
          <p:nvSpPr>
            <p:cNvPr id="6" name="Arc 5"/>
            <p:cNvSpPr/>
            <p:nvPr/>
          </p:nvSpPr>
          <p:spPr>
            <a:xfrm rot="19387315" flipH="1">
              <a:off x="3474720" y="2468880"/>
              <a:ext cx="457200" cy="457200"/>
            </a:xfrm>
            <a:prstGeom prst="arc">
              <a:avLst>
                <a:gd name="adj1" fmla="val 3154432"/>
                <a:gd name="adj2" fmla="val 19261652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4691" y="2408903"/>
              <a:ext cx="1184940" cy="59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loop/idle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if locked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2743200"/>
            <a:ext cx="25317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Pseudocode:</a:t>
            </a:r>
          </a:p>
        </p:txBody>
      </p:sp>
    </p:spTree>
    <p:extLst>
      <p:ext uri="{BB962C8B-B14F-4D97-AF65-F5344CB8AC3E}">
        <p14:creationId xmlns:p14="http://schemas.microsoft.com/office/powerpoint/2010/main" val="26786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Example </a:t>
            </a:r>
            <a:r>
              <a:rPr lang="en-US" dirty="0" smtClean="0"/>
              <a:t>With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use a lock on the </a:t>
            </a:r>
            <a:br>
              <a:rPr lang="en-US" dirty="0" smtClean="0"/>
            </a:br>
            <a:r>
              <a:rPr lang="en-US" dirty="0" smtClean="0"/>
              <a:t>refrigerator?</a:t>
            </a:r>
          </a:p>
          <a:p>
            <a:pPr lvl="1"/>
            <a:r>
              <a:rPr lang="en-US" dirty="0" smtClean="0"/>
              <a:t>Probably overkill – what if </a:t>
            </a:r>
            <a:br>
              <a:rPr lang="en-US" dirty="0" smtClean="0"/>
            </a:br>
            <a:r>
              <a:rPr lang="en-US" dirty="0" smtClean="0"/>
              <a:t>roommate wanted to get eggs?</a:t>
            </a:r>
          </a:p>
          <a:p>
            <a:pPr lvl="3"/>
            <a:endParaRPr lang="en-US" dirty="0"/>
          </a:p>
          <a:p>
            <a:r>
              <a:rPr lang="en-US" dirty="0" smtClean="0"/>
              <a:t>For performance reasons, only </a:t>
            </a:r>
            <a:br>
              <a:rPr lang="en-US" dirty="0" smtClean="0"/>
            </a:br>
            <a:r>
              <a:rPr lang="en-US" dirty="0" smtClean="0"/>
              <a:t>put what is necessary in the </a:t>
            </a:r>
            <a:br>
              <a:rPr lang="en-US" dirty="0" smtClean="0"/>
            </a:br>
            <a:r>
              <a:rPr lang="en-US" dirty="0" smtClean="0"/>
              <a:t>critical section</a:t>
            </a:r>
          </a:p>
          <a:p>
            <a:pPr lvl="1"/>
            <a:r>
              <a:rPr lang="en-US" dirty="0" smtClean="0"/>
              <a:t>Only lock the milk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394960" y="1371600"/>
            <a:ext cx="3474720" cy="1920240"/>
          </a:xfrm>
          <a:prstGeom prst="roundRect">
            <a:avLst>
              <a:gd name="adj" fmla="val 428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fridge.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(!milk) 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buy milk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fridge.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94960" y="4023360"/>
            <a:ext cx="3474720" cy="1920240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milk_lock.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(!milk) 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buy milk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milk_lock.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949440" y="3383280"/>
            <a:ext cx="365760" cy="548640"/>
          </a:xfrm>
          <a:prstGeom prst="downArrow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and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term for a lock is a </a:t>
            </a:r>
            <a:r>
              <a:rPr lang="en-US" dirty="0" err="1" smtClean="0">
                <a:solidFill>
                  <a:srgbClr val="FF0000"/>
                </a:solidFill>
              </a:rPr>
              <a:t>mutex</a:t>
            </a:r>
            <a:r>
              <a:rPr lang="en-US" dirty="0" smtClean="0"/>
              <a:t> (“mutual exclusion”)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) defines datatype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/>
              <a:t>pthread_mutex_init</a:t>
            </a:r>
            <a:r>
              <a:rPr lang="en-US" dirty="0" smtClean="0"/>
              <a:t>()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Initializes a </a:t>
            </a:r>
            <a:r>
              <a:rPr lang="en-US" dirty="0" err="1" smtClean="0"/>
              <a:t>mutex</a:t>
            </a:r>
            <a:r>
              <a:rPr lang="en-US" dirty="0" smtClean="0"/>
              <a:t> with specified attributes</a:t>
            </a:r>
          </a:p>
          <a:p>
            <a:r>
              <a:rPr lang="en-US" dirty="0" err="1" smtClean="0"/>
              <a:t>pthread_mutex_lock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Acquire the lock – blocks if already locked</a:t>
            </a:r>
          </a:p>
          <a:p>
            <a:r>
              <a:rPr lang="en-US" dirty="0" err="1" smtClean="0"/>
              <a:t>pthread_mutex_unlock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Releases the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5349240"/>
            <a:ext cx="7680960" cy="365760"/>
          </a:xfrm>
          <a:prstGeom prst="roundRect">
            <a:avLst>
              <a:gd name="adj" fmla="val 253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4416552"/>
            <a:ext cx="7680960" cy="365760"/>
          </a:xfrm>
          <a:prstGeom prst="roundRect">
            <a:avLst>
              <a:gd name="adj" fmla="val 253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3108960"/>
            <a:ext cx="7680960" cy="731520"/>
          </a:xfrm>
          <a:prstGeom prst="roundRect">
            <a:avLst>
              <a:gd name="adj" fmla="val 10229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pthread_mutex_init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pthread_mutexattr_t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786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C++11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C++11 added threads and concurrency to its libraries</a:t>
            </a:r>
          </a:p>
          <a:p>
            <a:pPr lvl="1"/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&lt;thread&gt;</a:t>
            </a:r>
            <a:r>
              <a:rPr lang="en-US" dirty="0"/>
              <a:t> </a:t>
            </a:r>
            <a:r>
              <a:rPr lang="en-US" dirty="0" smtClean="0"/>
              <a:t>– thread objects</a:t>
            </a:r>
          </a:p>
          <a:p>
            <a:pPr lvl="1"/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– </a:t>
            </a:r>
            <a:r>
              <a:rPr lang="en-US" dirty="0" smtClean="0"/>
              <a:t>locks to handle critical sections</a:t>
            </a:r>
          </a:p>
          <a:p>
            <a:pPr lvl="1"/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solidFill>
                  <a:srgbClr val="D94B7B"/>
                </a:solidFill>
              </a:rPr>
              <a:t> </a:t>
            </a:r>
            <a:r>
              <a:rPr lang="en-US" dirty="0" smtClean="0"/>
              <a:t>– used to block objects until notified to resume</a:t>
            </a:r>
          </a:p>
          <a:p>
            <a:pPr lvl="1"/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&lt;atomic&gt;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</a:t>
            </a:r>
            <a:r>
              <a:rPr lang="en-US" dirty="0" smtClean="0"/>
              <a:t>indivisible, atomic operations</a:t>
            </a:r>
          </a:p>
          <a:p>
            <a:pPr lvl="1"/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&lt;future&gt;</a:t>
            </a:r>
            <a:r>
              <a:rPr lang="en-US" dirty="0"/>
              <a:t> – </a:t>
            </a:r>
            <a:r>
              <a:rPr lang="en-US" dirty="0" smtClean="0"/>
              <a:t>asynchronous access to data</a:t>
            </a:r>
          </a:p>
          <a:p>
            <a:pPr lvl="1"/>
            <a:r>
              <a:rPr lang="en-US" dirty="0" smtClean="0"/>
              <a:t>These might be built on top of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, but also might not be</a:t>
            </a:r>
          </a:p>
          <a:p>
            <a:r>
              <a:rPr lang="en-US" dirty="0" smtClean="0"/>
              <a:t>Definitely use in C++11 code, but </a:t>
            </a:r>
            <a:r>
              <a:rPr lang="en-US" dirty="0" err="1" smtClean="0"/>
              <a:t>pthreads</a:t>
            </a:r>
            <a:r>
              <a:rPr lang="en-US" dirty="0" smtClean="0"/>
              <a:t> will be around for a long, long time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pthreads</a:t>
            </a:r>
            <a:r>
              <a:rPr lang="en-US" dirty="0" smtClean="0"/>
              <a:t> in Exercise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hw4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server works, but is really, really slow</a:t>
            </a:r>
          </a:p>
          <a:p>
            <a:pPr lvl="1"/>
            <a:r>
              <a:rPr lang="en-US" dirty="0" smtClean="0"/>
              <a:t>Check the 2</a:t>
            </a:r>
            <a:r>
              <a:rPr lang="en-US" baseline="30000" dirty="0" smtClean="0"/>
              <a:t>nd</a:t>
            </a:r>
            <a:r>
              <a:rPr lang="en-US" dirty="0" smtClean="0"/>
              <a:t> argument to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QueryProcessor</a:t>
            </a:r>
            <a:r>
              <a:rPr lang="en-US" dirty="0" smtClean="0"/>
              <a:t> constructor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Funny things happen after the first request</a:t>
            </a:r>
          </a:p>
          <a:p>
            <a:pPr lvl="1"/>
            <a:r>
              <a:rPr lang="en-US" dirty="0" smtClean="0"/>
              <a:t>Make sure you’re not destroying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HTTPConnection</a:t>
            </a:r>
            <a:r>
              <a:rPr lang="en-US" dirty="0" smtClean="0"/>
              <a:t> object too early (</a:t>
            </a:r>
            <a:r>
              <a:rPr lang="en-US" i="1" dirty="0" smtClean="0"/>
              <a:t>e.g.</a:t>
            </a:r>
            <a:r>
              <a:rPr lang="en-US" dirty="0" smtClean="0"/>
              <a:t> falling out of scope in a while loop)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Server crashes on a blank request</a:t>
            </a:r>
          </a:p>
          <a:p>
            <a:pPr lvl="1"/>
            <a:r>
              <a:rPr lang="en-US" dirty="0" smtClean="0"/>
              <a:t>Make sure that you handle the case that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(or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WrappedRead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) returns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Servers should be concurrent</a:t>
            </a:r>
          </a:p>
          <a:p>
            <a:pPr lvl="1"/>
            <a:r>
              <a:rPr lang="en-US" dirty="0" smtClean="0"/>
              <a:t>Sequential query processing has terrible performance, as client interactions block for arbitrarily long periods of time</a:t>
            </a:r>
          </a:p>
          <a:p>
            <a:pPr lvl="1"/>
            <a:r>
              <a:rPr lang="en-US" dirty="0" smtClean="0"/>
              <a:t>Different ways to process multiple queries simultaneously:</a:t>
            </a:r>
          </a:p>
          <a:p>
            <a:pPr lvl="2"/>
            <a:r>
              <a:rPr lang="en-US" dirty="0" smtClean="0"/>
              <a:t>Issue multiple I/O requests simultaneously</a:t>
            </a:r>
          </a:p>
          <a:p>
            <a:pPr lvl="2"/>
            <a:r>
              <a:rPr lang="en-US" dirty="0" smtClean="0"/>
              <a:t>Overlap the I/O of one request with computation of another</a:t>
            </a:r>
          </a:p>
          <a:p>
            <a:pPr lvl="2"/>
            <a:r>
              <a:rPr lang="en-US" dirty="0" smtClean="0"/>
              <a:t>Utilize multiple CPUs or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Sequential</a:t>
            </a:r>
          </a:p>
          <a:p>
            <a:pPr lvl="1"/>
            <a:r>
              <a:rPr lang="en-US" dirty="0"/>
              <a:t>Concurrent via </a:t>
            </a:r>
            <a:r>
              <a:rPr lang="en-US" dirty="0" smtClean="0"/>
              <a:t>dispatching </a:t>
            </a:r>
            <a:r>
              <a:rPr lang="en-US" dirty="0"/>
              <a:t>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Concurrent via forking processes –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>
                <a:solidFill>
                  <a:schemeClr val="tx1">
                    <a:alpha val="40000"/>
                  </a:schemeClr>
                </a:solidFill>
              </a:rPr>
              <a:t>Concurrent via non-blocking, event-driven I/O – </a:t>
            </a:r>
            <a:r>
              <a:rPr lang="en-US" b="1" dirty="0" smtClean="0">
                <a:solidFill>
                  <a:srgbClr val="669900">
                    <a:alpha val="4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 smtClean="0">
                <a:solidFill>
                  <a:schemeClr val="tx1">
                    <a:alpha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We won’t get to this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Reference</a:t>
            </a:r>
            <a:r>
              <a:rPr lang="en-US" dirty="0"/>
              <a:t>:  </a:t>
            </a:r>
            <a:r>
              <a:rPr lang="en-US" i="1" dirty="0" smtClean="0"/>
              <a:t>CSPP</a:t>
            </a:r>
            <a:r>
              <a:rPr lang="en-US" dirty="0" smtClean="0"/>
              <a:t>, </a:t>
            </a:r>
            <a:r>
              <a:rPr lang="en-US" dirty="0"/>
              <a:t>Chapter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Pseudocode: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searchserver_sequential</a:t>
            </a:r>
            <a:r>
              <a:rPr lang="en-US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1920240"/>
            <a:ext cx="4572000" cy="22860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(port);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Sequential?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Super simple to build/write</a:t>
            </a:r>
          </a:p>
          <a:p>
            <a:pPr lvl="3"/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Incredibly poor performance</a:t>
            </a:r>
          </a:p>
          <a:p>
            <a:pPr lvl="2"/>
            <a:r>
              <a:rPr lang="en-US" dirty="0" smtClean="0"/>
              <a:t>One slow client will cause </a:t>
            </a:r>
            <a:r>
              <a:rPr lang="en-US" i="1" dirty="0" smtClean="0"/>
              <a:t>all</a:t>
            </a:r>
            <a:r>
              <a:rPr lang="en-US" dirty="0" smtClean="0"/>
              <a:t> others to block</a:t>
            </a:r>
          </a:p>
          <a:p>
            <a:pPr lvl="2"/>
            <a:r>
              <a:rPr lang="en-US" dirty="0" smtClean="0"/>
              <a:t>Poor utilization of resources (CPU, network, disk)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are like lightweight processes</a:t>
            </a:r>
          </a:p>
          <a:p>
            <a:pPr lvl="1"/>
            <a:r>
              <a:rPr lang="en-US" dirty="0" smtClean="0"/>
              <a:t>They execute concurrently like processes</a:t>
            </a:r>
          </a:p>
          <a:p>
            <a:pPr lvl="2"/>
            <a:r>
              <a:rPr lang="en-US" dirty="0" smtClean="0"/>
              <a:t>Multiple threads can run simultaneously on multiple CPUs/cores</a:t>
            </a:r>
          </a:p>
          <a:p>
            <a:pPr lvl="1"/>
            <a:r>
              <a:rPr lang="en-US" dirty="0" smtClean="0"/>
              <a:t>Unlike processes, threads cohabitate the same address space</a:t>
            </a:r>
          </a:p>
          <a:p>
            <a:pPr lvl="2"/>
            <a:r>
              <a:rPr lang="en-US" dirty="0" smtClean="0"/>
              <a:t>Threads within a process see the same heap and </a:t>
            </a:r>
            <a:r>
              <a:rPr lang="en-US" dirty="0" err="1" smtClean="0"/>
              <a:t>globals</a:t>
            </a:r>
            <a:r>
              <a:rPr lang="en-US" dirty="0" smtClean="0"/>
              <a:t> and can communicate with each other through variables and memory</a:t>
            </a:r>
          </a:p>
          <a:p>
            <a:pPr lvl="2"/>
            <a:r>
              <a:rPr lang="en-US" dirty="0" smtClean="0"/>
              <a:t>Each thread has its own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 smtClean="0"/>
              <a:t>Before creating a thread</a:t>
            </a:r>
          </a:p>
          <a:p>
            <a:pPr lvl="1"/>
            <a:r>
              <a:rPr lang="en-US" dirty="0" smtClean="0"/>
              <a:t>One thread of execution running in the address space</a:t>
            </a:r>
          </a:p>
          <a:p>
            <a:pPr lvl="1"/>
            <a:r>
              <a:rPr lang="en-US" dirty="0" smtClean="0"/>
              <a:t>That main thread invokes a function to create a new thread</a:t>
            </a:r>
          </a:p>
          <a:p>
            <a:pPr lvl="2"/>
            <a:r>
              <a:rPr lang="en-US" dirty="0" smtClean="0"/>
              <a:t>Typically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  <a:r>
                <a:rPr lang="en-US" baseline="-25000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baseline="-25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PC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  <a:endParaRPr lang="en-US" sz="2000" b="1" baseline="-25000" dirty="0" smtClean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2513</TotalTime>
  <Words>1239</Words>
  <Application>Microsoft Office PowerPoint</Application>
  <PresentationFormat>On-screen Show (4:3)</PresentationFormat>
  <Paragraphs>331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Concurrency and Threads CSE 333 Spring 2018</vt:lpstr>
      <vt:lpstr>Administrivia</vt:lpstr>
      <vt:lpstr>Some Common hw4 Bugs</vt:lpstr>
      <vt:lpstr>Review</vt:lpstr>
      <vt:lpstr>Outline</vt:lpstr>
      <vt:lpstr>Sequential</vt:lpstr>
      <vt:lpstr>Why Sequential?</vt:lpstr>
      <vt:lpstr>Threads</vt:lpstr>
      <vt:lpstr>Threads and Address Spaces</vt:lpstr>
      <vt:lpstr>Threads and Address Spaces</vt:lpstr>
      <vt:lpstr>pthreads Threads</vt:lpstr>
      <vt:lpstr>Thread Example</vt:lpstr>
      <vt:lpstr>Concurrency with Threads</vt:lpstr>
      <vt:lpstr>Multithreaded Server</vt:lpstr>
      <vt:lpstr>Multithreaded Server</vt:lpstr>
      <vt:lpstr>Multithreaded Server</vt:lpstr>
      <vt:lpstr>Multithreaded Server</vt:lpstr>
      <vt:lpstr>Multithreaded Server</vt:lpstr>
      <vt:lpstr>Concurrent Via Threads</vt:lpstr>
      <vt:lpstr>Why Concurrent Threads?</vt:lpstr>
      <vt:lpstr>Threads and Data Races</vt:lpstr>
      <vt:lpstr>Data Race Example</vt:lpstr>
      <vt:lpstr>Data Race Example</vt:lpstr>
      <vt:lpstr>Synchronization</vt:lpstr>
      <vt:lpstr>Lock Synchronization</vt:lpstr>
      <vt:lpstr>Data Race Example With Locks</vt:lpstr>
      <vt:lpstr>pthreads and Locks</vt:lpstr>
      <vt:lpstr>C++11 Threads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and Threads I CSE 333 Spring 2018</dc:title>
  <dc:creator>Justin Hsia</dc:creator>
  <cp:lastModifiedBy>Justin Hsia</cp:lastModifiedBy>
  <cp:revision>78</cp:revision>
  <cp:lastPrinted>2018-05-25T17:23:36Z</cp:lastPrinted>
  <dcterms:created xsi:type="dcterms:W3CDTF">2018-05-23T23:21:09Z</dcterms:created>
  <dcterms:modified xsi:type="dcterms:W3CDTF">2018-05-25T23:53:12Z</dcterms:modified>
</cp:coreProperties>
</file>