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3" r:id="rId6"/>
    <p:sldId id="261" r:id="rId7"/>
    <p:sldId id="264" r:id="rId8"/>
    <p:sldId id="266" r:id="rId9"/>
    <p:sldId id="265" r:id="rId10"/>
    <p:sldId id="267" r:id="rId11"/>
    <p:sldId id="269" r:id="rId12"/>
    <p:sldId id="270" r:id="rId13"/>
    <p:sldId id="262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A5A"/>
    <a:srgbClr val="4B2A85"/>
    <a:srgbClr val="66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89595" autoAdjust="0"/>
  </p:normalViewPr>
  <p:slideViewPr>
    <p:cSldViewPr snapToGrid="0">
      <p:cViewPr varScale="1">
        <p:scale>
          <a:sx n="84" d="100"/>
          <a:sy n="84" d="100"/>
        </p:scale>
        <p:origin x="1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5-18T23:36:40.3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21969 5191 104 0,'-18'11'38'0,"12"-1"-29"0,-3-4 19 0,9-1 7 15,-3 0-2-15,3 0 1 16,0-5-11-16,0 0-1 16,0 0-13-16,6-5-5 0,3-5-1 15,0-12-2-15,6-7 2 16,0-8-4-16,3-8 0 16,-1-2-8-16,1-9-2 15,0-2-1-15,-3 5 2 16,-3 5 6-16,0 9 2 15,-3 4-1-15,-3 9 2 16,0 5 1-16,0 7 0 16,0 14 2-16,3 11 1 15,-1 8 1-15,1 12 2 16,0 6-1-16,0 8 2 16,0 8-2-16,0 3 2 15,0-1-4-15,0-7 0 0,0-6-1 16,0-5 1-16,0-5-26 15,-3-5-12 1,0-9-53 0</inkml:trace>
  <inkml:trace contextRef="#ctx0" brushRef="#br0" timeOffset="197.4591">22052 5035 228 0,'-24'-3'85'0,"24"3"-66"0,3 0-8 0,0 0-6 16,3 0-7-16,3-2-2 15,6-1 0-15,3-2 0 16,3 0-41-16,6-3-20 16,2 0-14-16,4-3-4 15</inkml:trace>
  <inkml:trace contextRef="#ctx0" brushRef="#br0" timeOffset="553.7113">22362 5051 148 0,'-9'26'55'0,"9"-12"-43"0,0 1 8 0,0-7 0 15,-3 0 7-15,0 0 8 0,0-2-16 16,0-4-6-16,0 1-8 15,3-3-6-15,0-5 0 0,0-3-4 16,3-8 1-16,3-3-5 16,3-5 1-16,0 1 2 15,0 1 1-15,9 1 3 16,-1 5 1-16,-2 3 1 16,6 5 0-16,-3 3 0 15,-6 10 0-15,6 3 6 16,-6 5 4-16,0 3-3 15,-3 3-2-15,-4-1 0 16,1 1 1-16,0-3-3 16,0-3-2-16,0-2-22 15,0-4-9-15,3-1-23 16,3-4-48-16,0-4 17 16</inkml:trace>
  <inkml:trace contextRef="#ctx0" brushRef="#br0" timeOffset="913.5245">22719 4956 124 0,'-9'-11'46'0,"3"8"-35"0,-3 3 20 0,6 3 8 15,-3 2-15-15,-3 3-5 16,-3 8-10-16,0 0-1 16,1 5-5-16,2 3 0 0,3 0 3 0,3 0-3 15,0-6-2 1,6-2 0-16,0-3 1 15,9-5-3-15,0-5-2 0,5-6-16 16,1-5-5-16,0-8 1 16,0 1 3-16,0-1 12 15,-9 2 7-15,3 4 5 16,-6 2 5-16,0 3 9 16,-3 5 3-16,0 8-4 15,-3 2-2-15,5 6-7 16,-2 3 0-16,3-1-5 15,0-2 0-15,3 0-1 16,0-3-2-16,3-2-17 0,0-6-6 16,3-5-31-1,0-3-46-15,6-5 18 16</inkml:trace>
  <inkml:trace contextRef="#ctx0" brushRef="#br0" timeOffset="1143.3245">22990 4617 148 0,'-12'-11'57'0,"9"14"-44"0,0 5 3 0,3 0 0 16,0 8-1-16,0 8 3 16,0 7 5-16,0 12 3 15,0 2-13-15,0 2-6 0,3-2-2 16,3 0-1-16,0-5 0 0,0 0-22 15,3-11-8-15,3-5-55 16,3-6-38 0,2-10 48-16</inkml:trace>
  <inkml:trace contextRef="#ctx0" brushRef="#br0" timeOffset="1457.9938">23154 4916 160 0,'-27'13'60'0,"18"3"-47"0,-6 13 2 16,15-16-2-16,-3 9 0 15,0 1 2-15,0 4-2 16,3-1 2-16,3 1-8 16,3-3-4-16,9-9 0 0,0-1-2 0,6-9 2 15,5-5-4-15,-2-5-2 16,6-6 2-16,-9-5 0 15,0-2 1-15,-7-3 0 16,-8-1 2-16,-3-1 3 16,-6-1-2-16,-8 3 0 15,2 2-1-15,-6 3 1 16,0 3-11-16,0 5-2 16,3 3-30-16,-3 2-12 15,12 0-26-15</inkml:trace>
  <inkml:trace contextRef="#ctx0" brushRef="#br0" timeOffset="1921.2808">23433 4900 152 0,'-20'11'57'0,"8"-3"-44"0,-3 7 1 16,6-7-1-16,3 6 8 15,-3 4 7-15,0-2-10 16,3 3-5-16,3-4-8 0,3-1-4 16,3-1 0-16,3-3-1 0,-3-4 0 15,6-4-3-15,0-2 0 16,3-2 2-16,-3-6 2 16,0 0 0-16,0 0-1 15,-1 0 1-15,-2 0-1 16,0 0-3-16,-3 3 2 15,6 2-1-15,0 6 0 16,0 5 0 0,0 5 0-16,3 6 2 15,0 4 0-15,0 4 8 0,0 2 5 16,-6 3 7-16,-6-1 2 16,-3-1 0-16,-3-1 1 15,-9-3-11-15,0-2-2 16,-3-6-6-16,-6-4-3 0,-3-4-5 15,1-4 0-15,2-6-20 16,0-6-7-16,3-4-13 16,3-9-5-16,12-7-39 15,6-11-25 1,6-6 55-16</inkml:trace>
  <inkml:trace contextRef="#ctx0" brushRef="#br0" timeOffset="2133.6929">23538 4860 164 0,'0'8'63'0,"8"6"-49"0,4 7 14 15,-6-8 4-15,3 5-3 16,-3 6 3-16,9 5-18 16,0-2-8-16,3-1-4 15,3-2-2-15,0-5 0 0,-1-3-14 0,7-6-5 16,-3-5-17-16,6-5-7 15,-4-5-6 1,-2-5-40-16,-3-9 14 16</inkml:trace>
  <inkml:trace contextRef="#ctx0" brushRef="#br0" timeOffset="2285.2072">23927 4916 160 0,'-5'-3'60'0,"2"9"-47"0,-6 4 15 0,3 1 4 15,0 5-5-15,-9 13 1 16,0 5 5-16,-3 8 3 15,-3 3-19-15,0-2-7 0,4-1-3 16,2-5-11-16,0-2-2 16,6-6-54-16,6-3-23 15,-6 1-22 1</inkml:trace>
  <inkml:trace contextRef="#ctx0" brushRef="#br0" timeOffset="3107.7277">21969 5432 108 0,'-9'3'41'0,"6"-1"-32"0,3 1 15 16,0-3 7-16,0 0 0 15,0 0 4-15,6 0-6 16,3 0-3-16,3-3-14 16,3-2-3-16,5-3 1 0,1-3-6 15,3-2 0-15,0 0-4 16,0 0-1-16,0-1-1 16,-1 7 0-16,4 1 2 15,0 6 2-15,3 6-1 16,-1 4 2-16,7 1 0 0,3 2 1 15,0 0-2-15,-1-2-2 16,-2-6 1-16,0-5 1 16,2-3 1-16,1-5 1 15,3 1-5-15,-1-1 1 16,1 2 0-16,3 4 2 16,-4 4-3-16,1 1-2 15,0 2-1-15,-3 1 3 16,-1-4 4-16,-2-2 3 15,9-2-5-15,-4-1 0 16,4-2-1-16,-3-1 2 0,5 4-1 16,-2-1-1-1,-1 3 9-15,-2 3 4 16,3-1-4-16,-1 4-3 0,7-1-1 16,6 0-1-16,-1 0-2 15,4 1 1-15,2-4-40 16,-2-2-16-16,-4 0-60 15</inkml:trace>
  <inkml:trace contextRef="#ctx0" brushRef="#br0" timeOffset="3950.8197">24166 4807 280 0,'0'-5'107'0,"-3"8"-83"0,-3-3-9 16,6 0-11-16,0 0-5 15,0 0 0-15,0 0-21 16,0 2-8-16,0 4-38 16,0-1-16-16,0 3 0 15,0 8 3-15</inkml:trace>
  <inkml:trace contextRef="#ctx0" brushRef="#br0" timeOffset="4071.3043">24151 5069 200 0,'-6'24'74'0,"3"-13"-58"0,-3 5 12 0,6-11 2 15,0 0-16 1,0 1-2-16,0-6-19 0,0 0-8 16,0-3-85-16,9-5-38 15</inkml:trace>
  <inkml:trace contextRef="#ctx0" brushRef="#br0" timeOffset="7207.4263">21219 5424 92 0,'-6'-5'35'0,"6"2"-27"0,0 3 16 0,0 0 4 0,0-3-9 15,3 1-3-15,0-1-7 16,3-2-1-16,3 0-5 16,6-3 0-16,2 0 1 0,4 2 0 15,6 1 2-15,3 2-3 16,0 6-2-16,2 2-3 16,1 9-1-16,3 4 2 15,-3 9 0-15,-4-1-2 16,-2 3 2-16,-3 6 3 15,-3-1 3-15,-3 0 0 16,-7 1 0-16,-2-4-6 16,-3 1 1-16,0 0 4 15,-6 2 2-15,0 3 0 16,-3 0 1-16,-3 6 0 16,-3 2 1-16,1 0-4 15,-7-3-1-15,-3 0-1 0,-3 1 1 16,0-1-2-16,0 3 2 15,-3 5-2-15,1 6 2 16,5 5-2-16,3-6-1 16,3-2 5-16,6-3 1 15,6 1-2-15,9 2-1 16,3 0-3-16,6-3-1 16,6-3-12-16,2 1-5 15,1-8-36 1</inkml:trace>
  <inkml:trace contextRef="#ctx0" brushRef="#br0" timeOffset="8571.4741">21713 6919 96 0,'-3'-3'35'0,"3"1"-27"0,0-1 13 0,0 3 7 16,-3-3-5-16,0 1 1 15,0-1-2-15,0 3 1 16,-3 0-13-16,-3 3 8 0,0 2 2 16,-3 3-8-16,-3 5-2 15,-5 6-8-15,-1 7-4 16,-3 3 3-16,0 3 1 15,0 5-3-15,3 8 1 0,4 5 0 16,2 3 0 0,6 3 0-16,6-1 0 15,6 1-3-15,6 7 0 0,6 6 4 16,2 0 1-16,4 0-3 16,0 2 1-16,0-7 2 15,-3-4 1-15,-6-1-1 16,-3-1-2-16,-9 0 5 15,-6-2 1 1,-9-3 9-16,-6-3 2 0,-9-5-6 16,-5-5-2-16,-7-3-10 15,0-6-4-15,1-4-22 16,2-3-7-16,3-6-25 16,6-5-8-16,9-7-13 15</inkml:trace>
  <inkml:trace contextRef="#ctx0" brushRef="#br0" timeOffset="10421.0285">22130 6689 184 0,'-6'8'71'0,"6"0"-55"0,3 7 4 16,-3-4 0-16,0 2-3 15,3 0 1-15,0 3-9 16,0 3-5-16,0 2-3 16,0-5-1-16,0 0 2 0,-1-3-36 15,1-2-17-15,0-3-38 16</inkml:trace>
  <inkml:trace contextRef="#ctx0" brushRef="#br0" timeOffset="10599.221">22145 6578 232 0,'-12'-8'88'0,"6"8"-69"0,3 0-14 0,3 0-9 16,0 0-28-16,0 0-9 15,0 0-9-15,3 5-2 16,3 0-7-16,0 3-1 15</inkml:trace>
  <inkml:trace contextRef="#ctx0" brushRef="#br0" timeOffset="10928.738">22240 6715 172 0,'-3'21'66'16,"3"-5"-52"-16,0 8 6 0,3-13-3 15,0 4-4-15,-3-1 2 0,0-1 5 16,0 0 2-16,0-2-11 15,3-3-7-15,-3-3 0 0,3-2-5 16,-3-3-2-16,3-3-1 16,3-8 3-16,0-5-9 15,0-5-1-15,-4-2 4 16,10 1 1-16,-3 1 1 16,0 3 4-16,0 4-2 15,3 1 1-15,-3 5 2 16,3 3 0-16,0 5 4 15,0 5 5-15,0 3-1 16,-3 3 1-16,0 2-3 16,-1 3-1-16,1 0-10 0,-3-3-4 15,-3 0-26-15,6 0-12 16,-3-7-40 0</inkml:trace>
  <inkml:trace contextRef="#ctx0" brushRef="#br0" timeOffset="11080.0547">22543 6689 184 0,'-6'8'68'0,"6"2"-52"0,0 6-3 0,3-8-5 0,-3 3-6 16,0 2-2 0,0 0-15-16,0 0-5 15,3-2-56-15,0 2-23 0</inkml:trace>
  <inkml:trace contextRef="#ctx0" brushRef="#br0" timeOffset="11226.5598">22508 6567 184 0,'-12'-8'68'0,"9"5"-52"0,3-5-30 16,3 6-14-16,3-6-43 15,3-3-15-15</inkml:trace>
  <inkml:trace contextRef="#ctx0" brushRef="#br0" timeOffset="11396.9181">22639 6522 184 0,'3'40'68'0,"3"-11"-52"0,-1 8-1 0,-2-19-4 16,0 9-5-16,0 2-1 15,3 3-3-15,-3-1 1 16,3-4-2-16,-6-1-29 0,6-7-11 16,0-6-38-1</inkml:trace>
  <inkml:trace contextRef="#ctx0" brushRef="#br0" timeOffset="11710.1204">22609 6641 244 0,'-6'-5'90'0,"9"7"-70"0,0-4-3 0,-3 2-5 0,6 0-7 16,0 0 0-16,0 0-8 16,9 0-2-16,-1-3 2 15,1 3-34-15,3-3-15 0,0 1 0 16,-3 2-8-1,3 0 23-15,-3 2 35 0,-3 4 18 16,0 4 17 0,-1 4 4-16,-2 4-8 0,0 6-3 15,-3 0-15-15,0 2-4 32,0-2-5-32,-3-3-6 0,6 0 0 0,-3-7-124 15,0-14 37 1</inkml:trace>
  <inkml:trace contextRef="#ctx0" brushRef="#br0" timeOffset="12207.7795">22829 6567 208 0,'-12'-5'79'0,"15"2"-61"0,3 0-7 0,-3 6-7 16,3-3-6-16,3 0 0 0,3 3-16 15,3-1-5-15,6 4-22 16,-1-1-7-16,-2 0 1 16,3-2 2-16,0 2 18 15,-6 0 11-15,-3 1 47 16,-3-1 24-16,-3 0-5 16,-3 3-2-16,-3 0-10 15,-3 3-1-15,-3 5-10 16,-6 2-4-16,3 6-11 15,0 0-1-15,3 0 3 0,3-1-8 16,3-1-3-16,6-4 0 16,0-5 0-16,3-7-2 15,3-6 2-15,0-6-17 16,0-4-8-16,-1-9 3 16,-2 3 2-16,-3-2 11 0,0-1 5 15,-3 3 6-15,-3 1 4 16,0 1 2-16,0 4 3 15,0 4 4-15,0 6 1 16,3 6-6-16,3 4-1 16,0 4-4-16,0 1-1 15,0 4-1-15,0-3 1 16,3-3-7-16,0-2-1 16,0-3-25-16,0-6-10 15,-6-4-32 1</inkml:trace>
  <inkml:trace contextRef="#ctx0" brushRef="#br0" timeOffset="12392.1337">23174 6371 168 0,'0'11'66'0,"3"10"-52"0,3 27 10 15,3-25 0-15,-3 14-3 16,0 6-1-16,0 2-6 15,0 2-1-15,3 1-8 16,0-6-12-16,9-5-5 0,3-13-87 16</inkml:trace>
  <inkml:trace contextRef="#ctx0" brushRef="#br0" timeOffset="13140.801">23782 6517 192 0,'-6'-3'74'0,"-3"3"-58"0,-6 5 12 0,3-2-1 16,3 2-7-16,0 3-1 15,-3 0-11-15,0 0-3 16,3 0-3-16,0 0-4 0,6 3-1 0,3-1 2 15,3 1 0 1,6 2-2-16,3 0 0 16,-3-2 8-16,-3-1 4 15,-3 1 7-15,-6 2 4 16,-6-2-8-16,-3-1-2 0,-3 1-4 16,1-3-1-16,-4-3-6 15,0-2-1-15,6-3-28 16,0-3-10-16,3-2-11 15,6-3-4-15,3-3-20 16,6-2-25 0,3-3 38-16</inkml:trace>
  <inkml:trace contextRef="#ctx0" brushRef="#br0" timeOffset="13486.9387">23820 6575 192 0,'12'8'71'0,"3"-3"-55"0,-3 8 9 0,-9-7 1 16,9-1-4-16,-3 0 1 15,0 1-12-15,3-4-4 16,-3 1-5-16,5-3-2 0,-8-3 3 16,6-2-2-16,-3-3 2 15,-3 0-11-15,-3 0-4 16,3-3-3-16,-6 1 1 16,-6-1-1-16,3 1 2 15,-6 2 5-15,-3 3 4 16,0 5 3-16,-2 2 3 0,-1 6-1 15,0 3-1-15,6 2 9 16,3 3 6-16,0 2 2 16,6 1 1-16,6-1-7 15,3 1-2-15,6-1-3 16,-3-4 1 0,8-4-9-16,-2-2 0 0,3-5-16 15,0-6-5-15,6-5-35 16,-3-2-12-16,-4-6-13 31</inkml:trace>
  <inkml:trace contextRef="#ctx0" brushRef="#br0" timeOffset="13711.1403">24133 6265 228 0,'-12'3'88'0,"12"5"-69"0,3 8 2 0,-3-3-3 15,0 11 5-15,3 10 8 16,-3 6-7-16,3 2-2 16,0 1-13-16,0-1-8 0,3-2-1 15,0-1 0-15,3-2 2 16,0-5-28-16,0-5-11 16,-7-9-31-16,4-2-12 15,-6-5-17-15</inkml:trace>
  <inkml:trace contextRef="#ctx0" brushRef="#br0" timeOffset="14217.7561">24055 6514 220 0,'-14'-11'82'0,"14"9"-64"0,6-1-2 15,-3 3-5-15,2-2-4 16,1-1 1-16,3 0-4 15,3 1-3-15,3-1 0 16,0 0-19-16,3 1-8 0,3-4-19 16,0 1-10-16,-7 0-1 15,7-1-19-15,-6 4 22 16,-3 2 178 15,-3 24-54-31,-3-1-10 16,0 4-26-16,-3-3-14 15,6-3-11 1,0-3-4-16,3-2-4 0,0-2 1 16,2-4 0-16,-2-5-8 0,0-5-2 15,0-2-9-15,-3-6-5 16,0-3 6-16,3-5 4 16,-6 0 4-16,-3 1 3 15,3 1-1-15,-3 4 4 16,0 2 11-16,0 5 6 15,-3 3 5-15,3 6 4 16,0 4-4-16,3 3-3 0,-3 3-10 16,6 0-3-16,-6-3-3 15,5 1-2-15,-2-4-4 16,0 1 0-16,0-3-25 16,3-3-10-16,0-5-16 15,-3-3-5-15,3-2-17 16</inkml:trace>
  <inkml:trace contextRef="#ctx0" brushRef="#br0" timeOffset="14606.0937">24538 6625 148 0,'-6'45'57'0,"6"-10"-44"0,0 23 18 0,0-32 6 16,0 14 5-1,0-3 4-15,0 0-18 16,6-5-9-16,-3-3-11 0,-3-8-6 0,6-5 1 15,-6-6 0-15,3-2 1 16,-3-8-2-16,3-5-2 16,-3-8-2-16,0-8 1 15,0-11-4-15,0-8 1 16,-3-5-3-16,3-5 2 16,0-6 1-16,0 6 2 15,3 3 1-15,2 2 1 16,4 2-3-16,3 6 0 15,0 8-1-15,9 5 0 0,0 8 5 16,-3 8 1-16,3 14 6 16,-1 4 5-16,-2 9 4 15,-6 5 4 1,-6 2-2-16,-12 1-2 16,-3-4-5-16,-3-1-2 15,-8-4-13-15,-7-5-3 0,3-2-48 16,0-3-19-16,0-5-51 15</inkml:trace>
  <inkml:trace contextRef="#ctx0" brushRef="#br0" timeOffset="17266.2534">22022 7080 116 0,'-11'-2'44'0,"8"4"-35"0,0 4 9 0,0-1 2 15,3 3-4-15,0 5 1 0,0 8-1 16,3 11 3-16,3 10-11 16,0 6-2-16,-1 0 0 0,4-1-3 15,0-5-2-15,0-4 0 16,0-7-1-16,0-7-11 15,0-5-3-15,-3-6-46 16,0-8-38 0,-6-8 31-16</inkml:trace>
  <inkml:trace contextRef="#ctx0" brushRef="#br0" timeOffset="17463.9311">21921 7340 144 0,'0'2'55'0,"9"-2"-43"0,6 0 8 0,-6 0 2 15,3 0-15-15,6-2-4 16,3-1-2-16,2 3-1 16,1-3-42-16,0 1-19 15,0-1 0-15,-3 3 3 16</inkml:trace>
  <inkml:trace contextRef="#ctx0" brushRef="#br0" timeOffset="17708.9565">22189 7445 148 0,'-9'27'55'0,"12"-11"-43"0,0 0 3 0,0-11 1 0,3 0-4 16,3 0 3 0,3-5-4-16,3-5 1 15,0-3-7-15,0-2-3 0,-4-4 1 16,7 1-2-16,-9-5 2 0,-3 2-2 15,-6 0 2-15,-3-3-2 16,-6 1 2-16,-3 2 2 16,-2 3 4-16,2 2-6 15,0 1-2-15,3 2-12 16,3 2-3-16,0 4-42 16,3-1-50-1,6 3 22-15</inkml:trace>
  <inkml:trace contextRef="#ctx0" brushRef="#br0" timeOffset="18168.8802">22701 7279 160 0,'-12'5'63'0,"6"3"-49"0,-3 3 14 0,6-4 4 0,-3 4-16 16,0 5-4-16,0 2-5 15,1 4 0-15,2 1-4 16,3 1-2-16,6-3 0 0,2-2-1 16,4-3 0-16,3-6 2 15,3-4 3-15,0-6-4 16,3-6-3 0,-3-2-2-16,-3-2 0 0,-4-3 3 15,-5-3 0-15,-3 0 1 16,-6 0 0-16,-3 0-3 15,-2 0 2-15,-4 3-6 16,0 2 0-16,0 3-17 16,-3 3-4-16,6 3-50 15,3-1-24-15,3 0 49 16</inkml:trace>
  <inkml:trace contextRef="#ctx0" brushRef="#br0" timeOffset="18585.923">22921 7451 132 0,'-3'39'49'0,"9"-15"-38"0,6 8 4 15,-6-19 0 1,-3 3 4-16,0 3 5 0,0-4 3 16,-3 1 3-1,0-2-16-15,0-7-6 0,0-1-1 16,0-6-4-16,0-3 0 0,0-5-6 15,-3-5 0-15,0-3-4 16,0-8 2-16,-3-5-2 16,0-3 0-16,6 1-1 15,0-4 2-15,9 4 4 16,0-1 3-16,0 3 0 16,3 2-1-16,0 6-2 15,0 8 1-15,-3 5 1 16,6 5 2-16,-3 9 3 15,-4 4 4-15,-2 3 5 16,-3 3 3-16,-3 3-3 16,-3-1 0-16,-3 1-8 15,1-3-4-15,-1-3-6 0,0-3-2 16,-3-2-28 0,0-2-10-16,6-4-24 15,0-4-37-15,0-4 31 16</inkml:trace>
  <inkml:trace contextRef="#ctx0" brushRef="#br0" timeOffset="18918.688">23124 7387 132 0,'9'11'52'0,"3"-9"-41"0,-3 4 7 0,-1-4-2 15,4-2-1-15,-3-2 4 0,6-4-7 16,-3-2 1-16,0-2-8 15,-3-3-5-15,0-1-1 0,-3 1-1 16,-6 0 0 0,-3 2 2-16,-6 1 0 0,0 5-3 15,-3 2 0 1,-3 8 4-16,0 6 1 16,0 2 2-16,1 3 0 0,8 2 2 15,0 4 1-15,3-1 3 16,3 0 4-16,3 0-8 15,3-5-1-15,0 0-1 16,8-3 0-16,1-2-13 16,0-3-7-16,0-3-20 0,-3-5-7 15,6-3-35 1</inkml:trace>
  <inkml:trace contextRef="#ctx0" brushRef="#br0" timeOffset="19261.4751">23347 7374 140 0,'0'11'55'0,"0"-6"-43"0,6 8 12 0,-3-5 5 15,-3 3-2-15,6-1 4 16,-6 3-8-16,0-2-2 16,3 0-12-16,-3-4-5 0,0 1-1 15,0-2-2-15,0-6 2 16,0 0-2-16,3-6 2 0,3-4-7 15,-3-6-1-15,6-5-7 16,3 0 0-16,-3 2 4 16,-1 1 2-16,1 2 4 15,3 5 1-15,-3 6 5 16,3 5 5-16,-3 8 4 16,3 5 2-16,-3 3-6 15,0 0-3-15,0 2-3 16,3-2-3-16,-3 0-15 15,0-5-7-15,2-3-71 16,1-8-42 0,9-8 59-16</inkml:trace>
  <inkml:trace contextRef="#ctx0" brushRef="#br0" timeOffset="19694.399">23951 7263 232 0,'-24'10'88'0,"16"-2"-69"0,-7 3 13 0,15-6 0 0,-6 1-17 16,0 1-3-1,6 1-6-15,0-2 1 0,0-1-4 16,9 3-2-16,0 0 0 16,3 0-1-16,-1 2 0 0,10 1 0 15,-3 2 0-15,-6 0 2 16,0 3 1-16,-9 0-1 15,-6 0 1-15,-3 0-2 16,-3-3-1-16,0-2 1 16,-9-1 1-16,6-4-19 15,-6-4-6-15,4-7-23 0,-4-3-11 16,9-5-32 0,3-11-27-16,3-5 49 15</inkml:trace>
  <inkml:trace contextRef="#ctx0" brushRef="#br0" timeOffset="20087.5402">24026 7080 148 0,'-3'11'55'0,"6"2"-43"0,6 14 16 0,-3-12 7 16,0 9 3-16,-3 8 2 15,-1 2-7-15,1 3 0 0,-3-5-19 16,6-3-8-16,-3-2-2 0,6-9-3 16,-6-2 2-16,0-3-11 15,0-5-4-15,0-2-5 16,3-4 0-16,0-4 0 16,0-4 3-16,3-4 3 15,0-4 5-15,3 1 1 16,3 0 3-16,0 2-1 15,-1 3 1-15,1 6 6 16,0 4 2-16,-6 4 9 16,3 7 4-16,-3 0-5 15,0 0-1-15,-3 1-9 16,0-1-3-16,0-2-21 16,-3-4-7-16,9-1-26 15,-3-4-11-15,11-4-21 16</inkml:trace>
  <inkml:trace contextRef="#ctx0" brushRef="#br0" timeOffset="20377.3378">24431 7332 156 0,'-12'8'60'0,"12"-3"-47"0,0 3 8 0,0-3 0 15,0 3 0-15,0 3 4 16,6-1-7-16,-3 1-3 0,0-1-8 15,5-2-3-15,1 0 2 16,3-5-1-16,-3-3 2 16,9-5-2-16,-3-3 2 0,-6-3 0 15,0 0 1 1,0-2-4-16,-6 0-3 16,-3 0 2-16,-6 0 0 0,-3 2-1 15,0 0-2-15,-3 3-10 16,-3 3-4-16,9 3-24 15,-3-1-8-15,3 3-51 16</inkml:trace>
  <inkml:trace contextRef="#ctx0" brushRef="#br0" timeOffset="20910.6059">24627 7310 160 0,'0'16'63'0,"3"0"-49"0,9 13 3 0,-6-13-3 15,0 5 13 1,-6 6 7-16,6 2-6 0,-3 5-2 16,-3 1-15-16,6-1 4 0,-6 0 3 15,3-2-13-15,-3-3-2 16,0-2-2-16,0-6 1 15,0-3-1-15,6-4-1 16,-6-6-2-16,3-3-1 16,-3-5 2-16,3-5 2 0,-3-3 0 15,5-6 2-15,-5-4-2 16,0-3 2-16,-5-3-4 16,5 0 0-16,-3-5 1 15,-6 0 2-15,6-3-1 16,-3 0-1-16,6-2-2 15,0 0-1-15,0 2 2 16,9 3 0-16,0 2-2 16,2 4 2-16,1 1 1 15,6 7 0-15,3 4 4 16,-3 8 2-16,0 6 0 16,-3 5-1-16,3 5 1 15,-7 0 1-15,-2 3 10 16,-6 0 6-16,-6 0-1 15,-6 0 1-15,-2-3-12 0,-10 0-4 16,-6-2-21-16,6-3-7 16,-3 0-30-16,3-6-12 15,4-2-69 1</inkml:trace>
  <inkml:trace contextRef="#ctx0" brushRef="#br0" timeOffset="22579.2969">20626 9133 72 0,'3'-13'27'0,"3"11"-21"0,0-6 18 16,0 5 7-16,0 0 1 0,0 1 3 15,-3 2-6-15,-3 0-1 16,0 2-6-16,-6 6-2 16,-9 8-11-16,-3 3-5 0,-5 2-1 15,-4 0 2-15,0-2 2 16,3-1-1-16,3-2-1 16,4 0-1-16,5-6 2 15,3 1-3-15,3 0 0 16,3-4 1-16,3 1 2 15,9 0-5-15,3 3-3 16,6 0 3-16,2 2 1 16,1-3 0-16,0 4-2 15,-3-4-6-15,0 1-1 16,-3-1-19-16,0-2-6 16,-1 0-38-1,-2 0-44-15,0-3 34 16</inkml:trace>
  <inkml:trace contextRef="#ctx0" brushRef="#br0" timeOffset="22880.0151">20597 9287 208 0,'-15'3'77'0,"9"-9"-60"0,6 6-3 0,0 0-5 15,0 0 1-15,6 0 4 16,6 0 1-16,3 0 1 16,8 0-8-1,7-5-1-15,3 0 3 0,6 2-6 0,5 0-2 16,1 1-1-16,0-1 1 16,-1 0-1-1,-5 3-1-15,-3-2-8 0,-4-1-3 16,-8 3-14-16,0-3-6 15,-6 3-28 1,-3-7-54-16,0-4 18 16</inkml:trace>
  <inkml:trace contextRef="#ctx0" brushRef="#br0" timeOffset="23674.9565">21493 8906 140 0,'-12'-8'52'0,"15"5"-41"0,-3 1 15 0,0 2 4 15,0 0-9 1,3 5-1-16,0 8-8 0,3 11-2 15,-3 13-6-15,0 8 2 0,0 5 0 16,-3 1 0-16,3-4 1 16,-3-4-2-16,0-6 0 15,0-6-3-15,0-4 1 16,2-3-18-16,1-6-4 16,3-5-37-16</inkml:trace>
  <inkml:trace contextRef="#ctx0" brushRef="#br0" timeOffset="24068.4469">21647 9255 180 0,'-3'3'68'0,"6"5"-52"0,0-8-8 16,0 2-6-16,3 1 3 15,0 2 6-15,3-2-3 16,3 2 0-16,0-5-4 15,0 0-3-15,0-2 0 0,0-4-8 16,0-2 0-16,-3 0-4 16,-3 0 0-16,-6-2 1 0,-3-1 4 15,-3 1 1-15,-3 2 0 16,-3 5 4-16,0 1 2 16,-3 4 4-16,0 6 2 15,0 3-1-15,0 5-1 16,6-1-1-16,0 1 0 15,4 3 4-15,5-3 3 16,5 0-2-16,4-3 2 16,3-3-2-16,6-2 0 15,6-2-16-15,0-4-6 16,3-4-22-16,-1-4-10 16,4-4-31-1</inkml:trace>
  <inkml:trace contextRef="#ctx0" brushRef="#br0" timeOffset="24276.4889">21903 8914 184 0,'-9'0'68'0,"9"2"-52"0,3 9-10 16,-3-3-5-16,3 8 1 15,0 13 6-15,0 11-4 16,0 2 0-16,0 3-2 15,0-5-2-15,0-3 3 0,0-3-7 16,-3-5 1-16,0-5-54 16,3-3-48-1,-3-2 31-15</inkml:trace>
  <inkml:trace contextRef="#ctx0" brushRef="#br0" timeOffset="24471.0933">21778 9178 224 0,'-6'-2'85'0,"12"-4"-66"0,3 4-3 0,0-1-7 16,6-2-5-16,6-6 2 16,6 1-12-16,3-1-5 0,5 1-61 15,4 2-25-15,0-3 22 16,-4 0 14-16</inkml:trace>
  <inkml:trace contextRef="#ctx0" brushRef="#br0" timeOffset="24841.9375">22374 9086 108 0,'-12'2'41'0,"6"9"-32"0,-6 0 15 0,6-3 5 15,-3 2-5-15,0 3-2 16,0 3-8-16,0 5-1 16,0 1-8-16,3-4-1 0,3 1 2 15,3-1-1-15,6-2 0 16,3-3-8-16,6-2-2 16,3-3-16-16,6-3-6 15,0-5-50 1</inkml:trace>
  <inkml:trace contextRef="#ctx0" brushRef="#br0" timeOffset="25193.1247">22484 9136 124 0,'-12'5'46'0,"3"3"-35"0,6 11 7 15,3-9 2-15,0 4 5 16,3 4 5-16,3 3-8 15,0 0-2-15,6-2-12 16,0-6-1-16,3 0 3 0,-3 1-13 16,5-6-2-16,-2-3-11 15,3-5-3-15,-3-8-12 16,0 0-3-16,-3-3 0 16,-3-2 6-1,-3 3 17-15,-3-4 14 16,-3 1 6-16,0 3 2 0,0-1 1 15,-3 6-2-15,3 2 1 16,0 3-4-16,0 5-2 16,0 3-2-16,3 0 0 0,3 3 2 15,3-3-4-15,-1 0-3 16,4 0-13-16,0 0-2 16,3-3-45-1</inkml:trace>
  <inkml:trace contextRef="#ctx0" brushRef="#br0" timeOffset="25492.4681">22829 9081 208 0,'-18'0'77'0,"12"5"-60"0,-3 5-5 15,6-4-4-15,0 2-5 16,0 0 1-16,3 2-2 15,0 3 1-15,6 1-2 16,0 1-1-16,6 1 3 0,-3 0 0 16,-3 0 3-16,-3 0 3 15,-3 0 5-15,-3 0-4 16,-3-3 2-16,-3-2-7 0,-3-4-1 16,0-1-11-16,1-1-3 15,-4-2-15-15,3-3-4 16,3 0-23-16,3 0-9 15,0-6-14 1</inkml:trace>
  <inkml:trace contextRef="#ctx0" brushRef="#br0" timeOffset="25756.5496">22951 8954 160 0,'0'0'60'0,"0"2"-47"0,0 3-1 16,0 3-4-16,0 6 9 15,0 7 8-15,0 8-1 16,6 5-2-16,-3 6-12 16,0-3-9-16,-3 0-1 0,3-3 0 15,-3-2 0-15,0-5-20 16,0-6-9-16,0-3-56 15,3-4-29 1,-3-6 53-16</inkml:trace>
  <inkml:trace contextRef="#ctx0" brushRef="#br0" timeOffset="25942.194">22880 9136 132 0,'15'-3'52'0,"-1"-2"-41"0,7 2-7 0,-6 1-6 16,0 2-43-16,0 0-15 16,3 0 19-16,3 0 10 15</inkml:trace>
  <inkml:trace contextRef="#ctx0" brushRef="#br0" timeOffset="26199.7475">23046 9245 156 0,'-9'21'57'0,"9"-8"-44"0,0 0 10 15,3-5 0-15,0 3-5 16,3-1 2-16,3-2-7 16,0 0 0-1,3-3-8-15,3-2 1 0,3-3 4 0,0-5-4 16,-3 0 2-16,0-3-3 15,-4 0 2-15,-2-3-2 16,-6-2 0-16,-3 0-3 16,0-1 1-16,-6 1-4 15,-3 0-2-15,1 2-16 16,-1 1-7-16,0 2-27 0,0 3-11 16</inkml:trace>
  <inkml:trace contextRef="#ctx0" brushRef="#br0" timeOffset="26724.7945">23270 9221 148 0,'-3'13'55'0,"6"3"-43"0,3 5 10 0,-6-10 1 16,0-1 2-16,0 1 4 15,0-1-9-15,0 1-4 16,0-3-9-16,0-3-5 0,0 0-1 0,0 1-1 16,0-6 0-16,0 0-5 15,0-3-1-15,0-2-11 16,6-3-3-16,-3-5-6 16,-3-3-1-16,8-3 4 15,-2 3 3-15,0 3 10 16,6 5 5-16,-3 0 8 15,0 8 3-15,0 6 15 16,0 1 9-16,-6 7-5 16,6-1 0-16,-6 0-5 15,-3 0-1-15,0-2-6 16,0-3 0-16,0-3-4 16,0 1 0-16,3-4-12 15,0-2-5-15,6 0-5 16,0-5 0-16,3-3-6 15,-1-5-3-15,1 2 7 0,-3 3 6 16,6 0 6-16,-3 6 2 16,-3 4 9-16,-3 4 7 15,3 1-3-15,-3 1 1 16,-3 3-8-16,0-3-1 16,0 3-20-16,0-6-9 15,0 0-51 1,6-2-37-16,0-1 46 15</inkml:trace>
  <inkml:trace contextRef="#ctx0" brushRef="#br0" timeOffset="27085.6292">23600 9255 172 0,'6'11'66'0,"-3"-6"-52"0,9-2 8 16,-6 2 1-16,3-5-8 15,0 0 0-15,3 0-5 16,2-3-1-16,1 1-5 16,-3-4-7-16,0-2-1 0,0 0-9 15,-3 1-2-15,-3-4-3 16,-3 0 1-16,-6-2-4 16,-3 3 0-16,-3-1 7 15,-3 6 4-15,0 5 10 16,-6 2 5-16,9 6 6 0,-2 3 6 15,-1 5 6-15,3 2 3 16,0-2 2-16,9 3 2 16,0-3-12-16,0-1-3 15,9 1-11 1,3 0-5-16,3-3-20 16,-1-2-7-16,4-3-45 15,3-3-46-15,0-5 34 16</inkml:trace>
  <inkml:trace contextRef="#ctx0" brushRef="#br0" timeOffset="27386.1599">23802 9290 148 0,'0'15'57'0,"9"-7"-44"0,0 6 16 15,-3-9 6-15,-3 3-8 16,0 0-1-16,3 0-11 15,-3-3-4-15,-3-2-6 16,0-3-4-16,6 2 2 0,-6-2 4 16,0 0 6-16,3-2-5 15,-3-4 0-15,0-2-2 16,0-2-1-16,0-3-3 16,0-3 1-16,3 0-4 15,-3 0-2-15,9 3-3 16,-3-1 1-16,0 1-17 15,3 3-6-15,0-1-47 16,9-2-52-16,-1 2 38 16</inkml:trace>
  <inkml:trace contextRef="#ctx0" brushRef="#br0" timeOffset="27654.3632">24011 9194 228 0,'-18'8'88'0,"9"-8"-69"0,9 3-3 0,0 0-4 0,0 2-7 16,0 0 0-16,0 3 1 16,12 5 3-16,-3 0-4 15,6 1 1-15,-3 2 1 0,0-3 8 16,-4-3 4 0,-5 1 0-16,-3 0 0 15,0-3-4-15,-5-1-1 16,-4 1-8-16,-3-2-2 0,-3-1-9 15,0-2-2-15,0-1-18 16,3-2-7-16,3 0-32 16,0-2-11-16,15-1-29 15</inkml:trace>
  <inkml:trace contextRef="#ctx0" brushRef="#br0" timeOffset="27987.5602">24550 9141 208 0,'0'8'77'0,"3"0"-60"0,0 5 17 0,-1-2 4 16,1 2 0-16,-3 3 4 15,6 0-14-15,-3 0-7 0,-3 0-12 16,6-3-6-16,-6 0 0 0,0 0-9 16,0-2-3-16,0 0-35 15,0-3-16-15,0 0-60 16,3-3-30-1,-3-5 73-15</inkml:trace>
  <inkml:trace contextRef="#ctx0" brushRef="#br0" timeOffset="28170.0843">24591 9118 236 0,'0'0'90'0,"0"0"-70"0,0 2-3 0,0-2-7 16,6 3-17-16,-3-1-3 16,3 4-48-16,0-1-19 15,0 0-5-15,3 1 1 16</inkml:trace>
  <inkml:trace contextRef="#ctx0" brushRef="#br0" timeOffset="28537.0741">24722 9218 228 0,'0'16'88'0,"9"-11"-69"0,-6 16 15 0,-3-13 1 0,0 0-3 15,0 0 1-15,0 3-14 16,0-6-6-16,0 0-8 16,6-2-4-16,-6 2 0 15,0-5 1-15,0 0 1 16,3-5-6-1,9-6 0-15,3-4-8 16,0-4-1-16,0 1-2 16,-1-1 1-16,1 3 7 15,0 3 3-15,3 5 0 16,0 3 2-16,-3 5 5 16,-3 5 2-16,6 3 6 15,-6 5 5-15,2 0-3 0,-8 3 0 16,3-3-6-1,-9 1 0-15,6-1-10 16,-6-2-3-16,0-1-28 0,-6-2-14 16,6 0-61-1,-3-3-52-15,-3 1 59 16</inkml:trace>
  <inkml:trace contextRef="#ctx0" brushRef="#br0" timeOffset="28721.3774">24448 8998 296 0,'-17'-5'112'0,"17"5"-87"0,8-2-11 0,-2-1-10 0,0 0-24 15,3 1-6-15,0-1-93 16,12 0-39-16</inkml:trace>
  <inkml:trace contextRef="#ctx0" brushRef="#br0" timeOffset="31005.317">20347 10414 104 0,'3'-3'38'0,"-3"3"-29"0,0 0 19 16,0 0 7-16,0 0 0 15,0 3 2-15,0 2-9 0,-3 3-5 16,-3 3-13-16,-3-1-2 16,-6 6-1-16,-3 3 3 0,-6-3 1 15,-3 2-1-15,1 1 1 16,-1-3-8-16,3-1-2 15,3 1-3-15,3-2-2 16,6-4 0-16,6 1 3 16,6 2-2-16,9 0-1 15,9 3 0-15,6 5 0 16,3 0 0-16,0 1 3 16,-1-1 0-16,-2 0 1 15,0 0 0-15,-3 0 0 16,-6-2 2-16,0-3 1 15,-3-3-32-15,-3-5-15 0,2-3-53 16</inkml:trace>
  <inkml:trace contextRef="#ctx0" brushRef="#br0" timeOffset="31438.1013">20251 10655 140 0,'-11'-6'52'0,"11"9"-41"0,0-6 13 0,2 3 5 15,-2 0-8-15,3-2 0 16,3 2-6-16,6-3 1 15,3 1-9-15,6-4 0 0,9 4 0 16,8-4 3-16,16 1 1 16,9 0-1-16,2-1-1 15,1-1-3-15,2 1-1 16,0 1-1-16,1 2 2 16,-4 1-1-16,-5-1 2 15,-12 3 5-15,-10 3 2 16,-5-3-1-16,-6 0 2 15,-6 0-6-15,-4 0-3 0,-5 0-3 16,-3 0-3-16,3 0 1 16,-6 0 1-16,-3 0-21 15,-3 0-9-15,0-3-33 16,0 0-13-16,0-5-32 16</inkml:trace>
  <inkml:trace contextRef="#ctx0" brushRef="#br0" timeOffset="35460.1973">21365 10134 200 0,'-6'0'74'0,"9"2"-58"0,-3 1-4 15</inkml:trace>
  <inkml:trace contextRef="#ctx0" brushRef="#br0" timeOffset="35569.0549">21368 10157 336 0,'3'14'13'16,"0"-1"-5"-16,0 3-5 0,0-3-3 15,0-2-11-15,-1-1-3 16,1-2-35-16,0 0-15 16</inkml:trace>
  <inkml:trace contextRef="#ctx0" brushRef="#br0" timeOffset="35720.4819">21460 10155 180 0,'-3'2'68'0,"3"-2"-52"0,0 6-1 15,3-1-4-15,0 3-7 0,3 2-1 16,0 1-1 0,0 0 1-16,0 2-2 15,3 0-18-15,3-2-9 0,2-3-52 16</inkml:trace>
  <inkml:trace contextRef="#ctx0" brushRef="#br0" timeOffset="37157.4139">21683 10448 84 0,'0'0'33'0,"0"0"-26"0,0 0 11 16,0 0 4-16,3 6 1 15,-3 4 3-15,3 9-5 16,0-1-3-16,0 3-6 16,-3 3 0-16,0-3-7 15,0-2 4-15,0-3 1 0,0-3-3 0,0-2-2 16,0-3 0-16,0 0-1 16,0-3 2-16,0-5 3 15,0-3-2-15,0-2-2 16,0-3-2-16,0-3-3 15,0-2-2-15,0-3-1 16,3-2-3-16,3-1 1 16,0 1 1-16,0 2 2 15,3 3 1-15,0 2 1 16,0 6-3 0,0 5 0-16,0 5 4 0,-1 6 3 15,1 2 1-15,0 3 2 16,-3 2-2-16,-3 1 0 15,3-3-1-15,-3 0 0 16,0-3-16-16,0-3-4 16,3-4-30-16,0-4-10 0,0-7-22 15</inkml:trace>
  <inkml:trace contextRef="#ctx0" brushRef="#br0" timeOffset="37518.4817">21924 10475 156 0,'0'5'60'0,"6"0"-47"0,3 1-1 16,0-1-4-16,0 0 2 15,0 1 6-15,0-1-6 16,3-2-3-16,-3-1-4 16,0-2 0-16,0-2 0 0,-1-1-4 0,1-2 1 15,-3-3-11 1,-3-3-3-16,-3 1-6 15,-3-4-1-15,-6 4 1 0,-2 2 2 16,-1 0 8-16,-6 5 5 16,0 6 13-16,3 2 4 15,-3 3 6-15,6 3 3 16,3 5 0-16,3-1-1 16,0 1-4-16,6 3 0 15,3-1-5-15,3 1-1 16,6-1-9-16,3-2-2 0,9-3-5 15,0-2 1-15,3-6-30 16,-1-5-12 0,1-10-31-16</inkml:trace>
  <inkml:trace contextRef="#ctx0" brushRef="#br0" timeOffset="37687.121">22234 10425 196 0,'-18'13'74'0,"9"-3"-58"0,0 9-6 16,3-6-6-16,0 0-2 0,-3 3 1 16,0 0-1-1,0 0 1-15,3 0-2 16,0 0-14-16,1-3-6 0,2-5-43 16</inkml:trace>
  <inkml:trace contextRef="#ctx0" brushRef="#br0" timeOffset="37876.5439">22121 10478 144 0,'0'0'55'0,"0"2"-43"0,3 1 8 0,0 2 0 16,0 3-1-16,3 3 1 16,0-1-9-16,-1 3-4 15,4 3-4-15,0-2-3 0,0-1 1 16,3-3-6-16,0-2-1 15,0-2-37 1,0-6-56-16,3-6 10 16</inkml:trace>
  <inkml:trace contextRef="#ctx0" brushRef="#br0" timeOffset="38092.2614">22320 10258 192 0,'-12'-3'74'0,"15"6"-58"0,-3 5-4 16,3-3-6-16,0 8 2 16,0 6 7-16,0 7-7 15,3 6-2-15,0 2-4 16,0 1 1-16,0-1 0 0,0 1-1 16,0-6 1-16,-3-3-44 15,0-5-17-15,-3-5-26 16</inkml:trace>
  <inkml:trace contextRef="#ctx0" brushRef="#br0" timeOffset="38305.6425">22186 10393 212 0,'0'-5'79'0,"6"-1"-61"0,3-2-1 0,-3 6-2 0,3-4-7 16,6 1 1-16,3 0-8 16,5 0 0-16,4 2-1 15,-3 0-29-15,9 3-13 0,0 0-49 32</inkml:trace>
  <inkml:trace contextRef="#ctx0" brushRef="#br0" timeOffset="38664.5409">22743 10335 164 0,'-18'5'63'0,"12"0"-49"0,-9 6 9 0,9-3 3 16,-3 2-15-1,-3 6-4-15,6 3-4 16,0 2-3-16,0 0 1 0,3 6-1 0,3-6 2 15,3-3-3-15,3 1 0 16,6-3-6-16,3-3-3 16,3-5-25-16,0-3-10 15,3-8-26-15</inkml:trace>
  <inkml:trace contextRef="#ctx0" brushRef="#br0" timeOffset="39035.1746">22823 10417 132 0,'-12'13'52'0,"12"0"-41"0,3 8 9 15,0-7 0-15,3-1 3 16,0 3 6-16,0-1-12 16,3 4-4-16,3-3-8 15,3-3-4-15,0-2 2 0,0-6-9 16,2-2-3-16,-5-6-9 15,6-2-3-15,-6-6-5 16,0-2 1-16,-6-3 3 0,-3 0 1 16,3-2 12-16,-6 2 5 15,0 3 14-15,0-1 6 16,0 6 5-16,0 3 2 16,0 5-8-1,0 0-2-15,3 8-3 0,0 5 1 16,3-2-4-16,-3 2-2 15,6 0-5-15,0-2-2 16,0-1-6-16,-1-2 0 16,1-2-36-16,-3-4-50 15,6-2 15-15</inkml:trace>
  <inkml:trace contextRef="#ctx0" brushRef="#br0" timeOffset="39355.4067">23127 10374 208 0,'-15'0'79'0,"6"6"-61"0,3-1 1 16,3 0-3-16,0 0-7 16,0 3 2-16,-3 0-8 15,6 3-4-15,0 0 0 16,9 2-2-16,0 0 1 0,3 6 2 0,3-4 0 15,0-1-3-15,-3 1 2 16,-4-1 3-16,-2-1 3 16,-6 0 2-16,-3-2 3 15,-2-1-3-15,-4-2-2 16,-3-2-5 0,-3-4-2-16,0-4-26 0,0-4-11 15,3-2-24 1,3-5-46-16,3-8 25 15</inkml:trace>
  <inkml:trace contextRef="#ctx0" brushRef="#br0" timeOffset="39575.1931">23276 10197 184 0,'0'8'68'0,"0"-3"-52"0,6 14 6 15,-3-9-1-15,-3 9 4 16,0 7 7-16,0 9-13 16,0 2-3-16,0 2-10 15,0-1-4-15,0-4-1 0,-3-2-17 16,-3-3-4-16,6-5-47 16,0-6-61-1,0-2 25-15</inkml:trace>
  <inkml:trace contextRef="#ctx0" brushRef="#br0" timeOffset="39981.0925">23174 10390 160 0,'-3'-10'63'0,"9"4"-49"0,0-4-2 0,6 4-2 16,-3 1-5-16,3-3 0 15,3 3-12-15,0 2-5 16,0 1-19-16,0 2-5 16,-1 2 12-16,-5 4 9 0,-3 4 18 15,6 3 8 1,-6 6 8-16,-3 5 5 16,6 0-3-16,-3 2-3 15,0 0-4-15,0-2 1 16,3-3-8-16,3-5 2 0,0-2 4 15,6-7-1-15,-4-1 1 0,-5-6-3 16,6-3 1-16,-6-2-2 16,-3-6 0-16,3-2-3 15,-6 0-1-15,-3-3-1 16,-3 0 0-16,-6 0-7 16,3-2 0-16,-3 4-19 15,0 4-6-15,0 2-31 16,0 0-50-1,1 3 20-15</inkml:trace>
  <inkml:trace contextRef="#ctx0" brushRef="#br0" timeOffset="40519.3941">23508 10422 152 0,'0'11'57'0,"0"-1"-44"0,9 6 5 0,-6-3 1 15,0 0 2-15,-3 1 4 16,0-1-4-16,0 0-1 16,0 0-11-16,0 1-3 0,0-4-2 15,0 1-2-15,0-6 1 16,0 0-4-16,0-5-2 0,0 0-7 16,3-2-4-16,0-6-1 15,-3-3-1-15,6-5-9 16,-3-5-2-16,2 0 13 15,1 0 5-15,3 0 6 16,0 5 2-16,0 5 5 16,0 6 5-16,0 5 8 15,0 5 7-15,-3 6-4 16,3 2-2-16,-6 3 1 16,0-3 2-16,-3 0-7 15,0-2-3-15,0-3-6 16,0-3-2-16,0 0-6 15,0-5-2-15,3-2-9 16,0-4-2-16,6-7-4 16,3-5-3-16,3-6-1 0,-1 3 0 15,4 2 14-15,-6 6 5 16,6 5 12-16,-6 5 8 16,0 6 13-16,3 5 4 15,-6 5-8-15,-3 3-4 16,0 3-9-16,-3 2-5 15,-3-5-3-15,5-3-3 16,-2-3-39-16,0-2-19 16,3-2-41-1</inkml:trace>
  <inkml:trace contextRef="#ctx0" brushRef="#br0" timeOffset="40895.417">23910 10454 188 0,'0'8'71'0,"3"-3"-55"0,3 3 6 16,-6-8 0-16,5 5-8 15,1-2 2-15,-3-1-7 16,6-2-3-16,0-2-3 16,0-1-5-16,0-2 1 0,-3-6-6 15,0 3-3-15,-3-2-3 16,3-3-2-16,-6-1-3 0,-6 1-2 15,3 2 1-15,-6 4-1 16,-3 4 13-16,0 3 6 16,-3 5 8-1,6 6 6-15,-2 2 4 0,2 3 4 16,9 2 0-16,-3 1 2 16,3 2-9-1,3-2-3-15,3-4-6 0,3 1-4 16,-1-2-9-1,4-6-3-15,0-3-18 0,0-3-9 16,0-4-13 0,-3-1-41-16,6-5 14 15</inkml:trace>
  <inkml:trace contextRef="#ctx0" brushRef="#br0" timeOffset="41153.1111">24052 10462 132 0,'3'2'49'0,"-3"9"-38"0,9-1 17 16,-9-2 6-16,6 0-3 15,-3 0 2-15,0 0-13 16,3 0-2-16,-3-3-10 16,-3 1-1-16,0-6 3 0,0 0 5 15,0 0 3-15,0-3-5 16,0-2-3 0,0-3-5-16,0-3-4 0,0-5 2 15,0-2 0-15,0-6-4 16,6 3 1-16,0-3-5 15,3 6 1-15,0-1-5 16,3 3 1-16,-3 3-25 16,6 5-10-16,-3 3-64 15</inkml:trace>
  <inkml:trace contextRef="#ctx0" brushRef="#br0" timeOffset="41387.8112">24294 10610 216 0,'-6'18'82'0,"3"-10"-64"0,-9 3 15 0,6-6 4 0,-3 0-15 16,-3 3-2-1,-6-2-14-15,-3-1-4 0,6 0-2 16,-2-2-20-16,-1 0-9 15,3-3-34-15,3-3-12 16,3-2-14 0</inkml:trace>
  <inkml:trace contextRef="#ctx0" brushRef="#br0" timeOffset="41917.6016">24380 10440 128 0,'6'16'49'0,"-3"3"-38"0,3 10 19 0,-3-13 8 16,0 8-1-1,-3 2 0-15,0 3-9 0,0 0-3 16,-3 0-14-1,0 1-9-15,-3-4-2 0,6-2 2 0,0-3 1 16,0-5-1-16,0-3-2 16,0-2 1-16,-3-6-1 15,-3-2-3-15,6-3 2 16,-3-6-1-16,0-2 0 16,-3-5-3-16,6-3 1 0,-3-5 0 15,-3-3 2-15,6-5-8 16,0-3-1-16,6 1 4 15,-3 2 1-15,6-1 4 16,0 4 1-16,0 5-2 16,0 2 2-16,-3 6 5 15,3 3 2-15,3-1 4 16,-4 8 1-16,4 11 3 16,-3 0 4-16,-3 5 1 15,-3 1 1-15,-6-1-3 16,-3 3 0-16,3 0-7 15,-6-3-4-15,0 0-10 16,1-2-5-16,2-3-26 16,0-3-12-16,-3 0-130 31,9-15 54-31</inkml:trace>
  <inkml:trace contextRef="#ctx0" brushRef="#br0" timeOffset="42141.3774">24538 10160 192 0,'0'0'71'0,"3"5"-55"0,3 1 2 0,-3 2-3 0,3 5 14 16,-4 5 11-16,1 14-17 15,-3 8-5-15,0 5-11 16,0 0-5-16,0-3 1 15,9-8-2-15,-3 1-1 16,0-9-32-16,3-5-16 0,3-7-62 16</inkml:trace>
  <inkml:trace contextRef="#ctx0" brushRef="#br0" timeOffset="42533.9545">24591 10467 168 0,'-3'8'66'0,"6"-5"-52"0,-3-1 19 0,0 1 4 15,6-1-10-15,0 4-1 16,3-4-11-16,0 4-4 16,3-4-6-16,3-2-2 0,0-2 1 15,0-1-2-15,-1-2 1 16,-2-3-13-1,3-3-3-15,-3-2-3 0,-9 2 2 16,6 1 6-16,-9-1 2 16,-3 1-1-16,-3 2 2 15,3 2 3-15,-6 4 3 16,-3 2 0-16,0 8-1 16,-2 2 5-16,2 4 4 15,3 4 1-15,0 6 2 0,6-3-2 16,0-2 1-16,3 2-4 15,3 0-2-15,0-3-13 16,6-2-8-16,9-2-27 16,-1-4-12-16,4-2-37 15</inkml:trace>
  <inkml:trace contextRef="#ctx0" brushRef="#br0" timeOffset="42951.111">24883 10443 152 0,'-18'-18'57'0,"15"12"-44"0,-3-2 10 0,3 6 0 16,0 2-5-16,-3 0 0 15,-3 5-2 1,-3 3 3-16,3 3-11 0,1 4 0 16,5 4 2-16,-6 5 3 0,9-3 2 15,0 0-6-15,0 0-1 16,9-2-4-16,-6-6-1 15,5-2 1-15,1-3 2 16,3-3-8-16,3-5-3 16,-3-5-8-16,0-3-5 15,0-3 1-15,-3 0 0 16,-3-2 12-16,-3-3 7 16,0 3 0-16,-3 0-1 15,0 2 0-15,0 1-1 16,0 4 6-16,-3 4 6 15,0 2-2-15,-3 5 0 16,6 6-2-16,0-1 2 16,0 3-5-16,0-2-1 15,0 0-9-15,6-1-4 0,0-2-33 16,3-3-12-16,0-2-44 16,8-8-19-1,-2-3 59-15</inkml:trace>
  <inkml:trace contextRef="#ctx0" brushRef="#br0" timeOffset="43208.1134">25008 10403 212 0,'-15'0'79'0,"9"3"-61"0,6 0-1 0,0-1-2 16,0 4-5-16,0 2 2 16,0 0-4-16,6 2 0 15,-3 3-5-15,6 3 11 16,-6 0 6-16,-3-3-6 0,0 3-3 15,-3 0-4-15,-6-3 0 16,6 1-4-16,-6-4 0 16,0-2-1-16,0-3-2 15,6 1-21-15,-3-4-11 16,3-2-15-16,3-2-4 16,3-4-23-1,3-2-34-15,6-5 33 16</inkml:trace>
  <inkml:trace contextRef="#ctx0" brushRef="#br0" timeOffset="43475.6841">25154 10448 184 0,'6'0'71'0,"-6"0"-55"0,6-2 6 15,-3-1 0-15,-3 3-12 16,6-3-1-16,-6-2-12 16,0 0-3-16,-6 0 3 15,6-1-8-15,-9 1 0 16,6 0-5-16,-6 5-1 15,0 2 14-15,-3 6 8 0,0 3 10 16,3 2 5-16,0 6 10 16,0 2 3-16,3-3 0 15,0 1 0-15,6-1-14 16,6 1-6-16,0-3-6 16,3-3 0-16,3 0-9 0,3-5 0 15,0-3-38-15,3-2-15 16,0-8-65-1</inkml:trace>
  <inkml:trace contextRef="#ctx0" brushRef="#br0" timeOffset="44635.1919">25240 10059 148 0,'0'0'55'0,"6"0"-43"0,-3 6 21 15,-3-6 6-15,0 5-6 16,6 3 0-16,-3 3-12 16,0 2-5-16,-3 3-9 15,6 2-5-15,-3-2-1 0,-3 0-1 16,6 0 2-16,-6 0-23 0,3-6-8 15,-3 1-48 1,9-6-48-16,-6-2 39 16</inkml:trace>
  <inkml:trace contextRef="#ctx0" brushRef="#br0" timeOffset="44817.3677">25318 10049 196 0,'-6'0'74'0,"6"3"-58"0,0 4 9 0,0 1 2 0,0 3-5 16,0 0 1-16,0 2-12 15,0 3-7-15,0 0-2 16,6-3-29-16,-4 0-9 0,7-2-66 31</inkml:trace>
  <inkml:trace contextRef="#ctx0" brushRef="#br0" timeOffset="46826.5061">20180 11573 120 0,'6'-5'46'0,"-6"2"-35"0,3 6 25 0,-3-3 11 16,-3 2-5-16,0 4-3 16,-3-1-17-16,-6 3-6 15,-3 0-10-15,-6 2-2 0,-2 4 2 16,-1-1-3-16,3 3-2 16,0-3 0-16,3 3-1 15,3 0-3-15,3-1 2 0,3 1 1 16,7 3 0-16,2 2-3 15,5 0 2-15,4 0-1 16,3 1 0-16,3 1 2 16,0-4 0-16,0-3-7 15,0 0 0-15,0-6-15 16,0 1-5-16,-3-6-28 31,-1-2-52-31,1-6 15 0</inkml:trace>
  <inkml:trace contextRef="#ctx0" brushRef="#br0" timeOffset="47140.1085">20076 11713 216 0,'-9'0'82'0,"12"0"-64"0,3 0-4 0,0 0-6 16,3 0 4-16,3 0 7 16,8 0-1-16,7 0-1 15,3 3-9-15,6-1-1 0,2 1 0 0,4 0-3 16,0-1-1 0,2 1-1-16,-2 2 1 0,-6-2-2 15,-3 0 2-15,-7-1-7 16,1-2 1-1,-6-2-23-15,0-1-11 16,-6 0-64-16,0-2-38 16,-10 0 61-16</inkml:trace>
  <inkml:trace contextRef="#ctx0" brushRef="#br0" timeOffset="48521.9451">20850 11732 132 0,'-9'10'52'0,"9"6"-41"0,0 13 4 0,3-13-1 16,-3 5-1-16,0 8 5 0,0 3-1 15,0-3 1-15,0 0-9 16,-3-2-5-16,3-3-1 0,-3-6-2 15,3-2 2-15,0-5-2 16,0-1 2-16,0-5 2 16,0-2 4-16,0-6-4 15,0-2-3-15,-3-5-1 16,0-6 1-16,0-5-1 16,3-6-1-16,0 1 1 15,0-6 1-15,3-3-3 16,0 1 0-16,3-3 1 15,3 5 2-15,0 3-3 16,3 3 0-16,2 5 1 16,4 7 0-16,0 9 0 15,3 10 2-15,0 9 3 16,-6 4 4-16,-3 6 2 16,-6 0 1-16,-6 2 0 15,-3-2 0-15,-6-3-4 16,-3 0 0-16,0-5-16 0,-3-3-7 15,0-5-17-15,0-2-5 16,0-6-15-16,0-3-8 16,4-5-14-1</inkml:trace>
  <inkml:trace contextRef="#ctx0" brushRef="#br0" timeOffset="48917.8043">20990 11732 156 0,'12'10'57'0,"-4"1"-44"0,7 2 10 0,-6-8 2 0,3 3-3 16,0 0-1-16,3 0-5 15,0-3-2-15,0-2-8 16,3-3-6-16,-4-3-1 0,-2-2 1 16,3 0 2-16,-3-3-1 15,-3 0-1-15,-3 0-2 16,-3 0-1-16,-3 0-5 15,-3 0 0-15,-6 3-3 16,-6 2 0-16,-3 3 6 16,0 6 2-16,4 2 5 15,-1 2 1-15,3 3 5 0,3 1 5 16,3-1-5 0,3 0 0-16,6 0-2 0,6-2-1 15,6 2-3 1,3-5-2-16,-1 0-6 15,1-5-4-15,3-3-10 16,-3-3-2-16,0-2-13 16,-3-3-3-16,0-6-20 15,-3 1-21-15,-4-3 27 16</inkml:trace>
  <inkml:trace contextRef="#ctx0" brushRef="#br0" timeOffset="49184.5122">21269 11713 140 0,'-6'3'55'0,"6"2"-43"0,0 3-1 0,3-3-2 0,0 3 7 15,0 5 5-15,0 1-3 16,3-1 2-16,-3 0-11 16,0 0-1-16,0-2-1 0,0-3-3 15,0-3-1-15,-3-5 3 16,0 0 1-16,0 0 1 16,-3-2 0-16,0-6-4 15,0-3-3-15,0-2 0 16,3-3 1-16,0 3-3 15,3-1 0-15,3 1-1 16,3 3-2-16,3-1 3 16,3 3 2-16,0 3-9 15,3 2-2-15,3 3-30 16,-1-2-12-16,4 2-30 16</inkml:trace>
  <inkml:trace contextRef="#ctx0" brushRef="#br0" timeOffset="49422.1103">21627 11462 140 0,'-21'-13'52'0,"12"7"-41"0,-6 4 18 0,9 4 3 15,-3 1-2-15,-3 5 2 16,3 2-16-16,0 6-7 15,0 5-5-15,3 6-6 0,3 7 1 16,3 9 1-16,3 2 0 16,3 0-3-16,0-3 2 0,0-5-1 15,3-5 0-15,-3-3-22 16,0-3-12-16,0-7-41 16</inkml:trace>
  <inkml:trace contextRef="#ctx0" brushRef="#br0" timeOffset="49667.1177">21418 11658 192 0,'0'-6'74'0,"9"1"-58"0,6 0-2 0,-3 2-5 16,0 3-7-16,9 0 1 15,0 0-2 1,5 0 2-16,-2 3-2 0,0-1-23 0,-3 4-9 16,-3-1-23-1,-3-2-35-15,-4-1 22 16</inkml:trace>
  <inkml:trace contextRef="#ctx0" brushRef="#br0" timeOffset="49936.793">21665 11716 140 0,'-9'16'55'0,"6"-8"-43"0,0 7 5 0,3-7 0 0,3 3-6 16,0 0-1-16,3 2 0 16,0-3 4-16,3 1-8 15,0-3-3-15,0 0 0 16,0-3 0-16,3-5 1 0,0-3 0 16,-3-4 2-16,0-4 1 15,-3 0 3-15,-6-2-1 16,0 0 0-16,-6 0-3 15,0-1-1-15,-3 4-1 16,0 2 0-16,-3 3-9 16,3 2-2-16,0 0-25 15,3 3-9-15,3 0-34 16,3 0-28-16,6 0 41 16</inkml:trace>
  <inkml:trace contextRef="#ctx0" brushRef="#br0" timeOffset="50251.5051">21796 11748 168 0,'0'13'66'0,"0"-3"-52"0,9 6 1 0,-6-8-4 16,0 0 8-16,0 3 7 16,0-1-4-16,0-2-1 15,0 0-12-15,0 0-5 0,0-3-1 16,-3-5 0-16,0 0 1 15,0 0 0-15,0 0 0 16,0-2-2-16,0-6-2 16,0 0 1-16,0-3-1 15,0 1 0-15,0-1 0 0,3-2 0 16,3 0 0-16,0-1-3 16,3 1 0-16,0 0-1 15,0 2 3-15,0 3-22 16,0 3-9-16,-1 0-33 15,1 2-46 1,0 6 23-16</inkml:trace>
  <inkml:trace contextRef="#ctx0" brushRef="#br0" timeOffset="50771.6556">21969 11726 140 0,'-3'0'52'0,"6"6"-41"0,3 4 11 0,-3-2 3 16,0 3 6-16,0 2 3 16,3 0-10-1,-3 0-1-15,0 1-14 0,0-1-3 0,0-3 0 16,0 4-1-16,-3-6 0 16,0-3-6-16,3-2 1 15,-3-3-5-15,0 0-1 16,0-3-6-16,0-5-3 15,3-5 0-15,0 0 1 0,2-1 1 16,1-2 1 0,3 3 4-16,0 3 3 0,0 2 3 15,0 2 1 1,0 6 12-16,0 6 7 0,0 2 0 16,-3 2 1-16,0 3-1 15,-3 1 0 1,0-4-5-16,0 1 0 15,-3-3-6-15,0 0-2 16,0-8-2-16,0 0-3 0,3-3-8 16,0-5-3-16,3-2-3 15,0-4-1-15,3-2 1 16,0 1 3-16,-1 1 5 16,4 4 3-16,0 4 11 15,3 9 4-15,0 5 10 16,0 5 4-16,-3 6-8 0,0-1-3 15,0-2-11-15,-3 3-2 16,2-6-20-16,1-5-8 16,3-3-81-1</inkml:trace>
  <inkml:trace contextRef="#ctx0" brushRef="#br0" timeOffset="51321.2048">22683 11406 160 0,'-6'-5'60'0,"6"8"-47"0,0 2 8 0,6 3 2 16,-3 8-3-16,3 7 3 15,0 15-2-15,-3 9-1 16,-3 9-10-16,0 2 0 0,0-3 1 16,-3-4-6-16,3-6-3 15,0-8-1-15,0-5-1 16,0-9-38-16,0-4-14 0</inkml:trace>
  <inkml:trace contextRef="#ctx0" brushRef="#br0" timeOffset="51527.3925">22555 11676 244 0,'-9'0'90'0,"12"0"-70"0,0 0-7 15,-3 0-1-15,12 0-1 16,0 0-1-16,12-3 2 15,3 1-7-15,2-1-5 0,4 0-1 16,0 1-28-16,3-1-13 16,-10 1-64-1</inkml:trace>
  <inkml:trace contextRef="#ctx0" brushRef="#br0" timeOffset="51868.5488">22847 11673 168 0,'-6'0'66'0,"9"6"-52"0,0 7-3 0,0-5-4 0,3 8 7 15,-3 2 6-15,3 6 9 16,0 0 5-16,-3-3-18 16,0-2-5-16,0-4 0 0,-3 1-7 15,0-5 0-15,0-3-2 16,0-3 1-16,0-2 0 15,0-3 3-15,0-3-8 16,-3-2-3-16,0-3 3 16,3-5 0-16,0-6-3 15,3-2 1-15,0 0 2 16,9 0 1-16,-3 0 1 16,2 2 0-16,4 6 0 15,0 2 0-15,0 3-3 16,0 0 0-16,0 3-27 15,0 2-12-15,0 3-32 16</inkml:trace>
  <inkml:trace contextRef="#ctx0" brushRef="#br0" timeOffset="52248.1668">23127 11671 168 0,'-12'-3'66'0,"6"3"-52"0,-6 3 12 0,6 2 1 15,-3 3-11-15,3 3-2 0,-3 2-8 16,0 5-4 0,0 4-1-16,3-1 3 0,3 2 2 15,3-4-2-15,0 0-1 16,3-1 1-16,3-5 0 16,-3-5-2-16,9-2 1 15,-3-6-4-15,0-3 0 0,0-2-1 16,0-3-2-16,0-3 0 15,-3-5 3 1,-3 3 0-16,0 2 3 16,-3 3 3-16,0 3 4 0,0 2 2 15,0 3 3-15,0 6-7 16,0 2-2-16,0 2-3 16,0 1-2-16,3-1-2 15,0 1 1-15,0-3-19 16,0-3-9-16,-3 1-23 15,9-4-7-15,-3-2-24 16</inkml:trace>
  <inkml:trace contextRef="#ctx0" brushRef="#br0" timeOffset="52589.8553">23201 11758 168 0,'3'8'63'0,"-3"0"-49"0,9 5 14 0,-6-5 2 15,-3 0-4-15,0 3 2 16,0-3-7-16,-3 0-1 16,0-3-11-16,-3 0-10 0,6 3-2 15,-3-5 1-15,0-1 1 16,3-2-8-16,0-5-2 16,0-6-1-16,3-2 2 0,0-3-1 15,9-2 2-15,-3-1 0 16,6 3 3-16,0 3 2 15,0 5 2-15,0 3 12 16,-1 5 8-16,1 3-3 16,-3 5 2-16,6 2-8 15,-6 3-1-15,-3 1-4 16,0-1-1-16,-6 0-14 16,6-2-6-16,-3-1-33 15,0-4-15-15,3-4-24 16</inkml:trace>
  <inkml:trace contextRef="#ctx0" brushRef="#br0" timeOffset="52878.7577">23546 11647 228 0,'-17'0'88'0,"14"0"-69"0,-6 5 4 0,0 1-4 16,3 1-1-16,-3 1 1 15,0 3-8-15,3 2-4 16,0 0-4-16,3 1-7 0,3-1-2 16,6 3 3-16,-3 0 1 15,6-3 2-15,-3 0 2 16,0 0 3-16,-3-2 2 0,-3-3-1 16,-3 0-1-1,0 0-8-15,-6 0 0 0,0-6-30 16,6 1-11-1,-6-3-26 1,0-3-50-16,3-2 22 0</inkml:trace>
  <inkml:trace contextRef="#ctx0" brushRef="#br0" timeOffset="53299.172">23695 11652 212 0,'-6'-2'82'0,"6"4"-64"0,-9 1 9 0,9 0-2 16,-6 2-4-16,-2 3-1 15,-1 5-8-15,0 3-3 16,0 5-5-16,0 3-5 0,3 0 0 16,3-3 1-16,0-3 2 15,3-2-3-15,3-3-2 16,0-2 4-16,3-3 1 15,0-5-5-15,3-6 0 16,0-2-8-16,-3-6-3 16,5-2-1-16,-2 0-1 15,-3-1 6-15,-3 4 6 16,6-1 1-16,-6 3 1 16,6 6 4-16,-3 2 1 15,0 5 7-15,0 6 4 16,3-1-5-16,0 3-3 0,3 1-3 15,0-4-3-15,0-2-4 16,8 3 0-16,1-9-29 16,-3-4-13-16,9-6-29 15,-6 0-33 1,0-3 36-16</inkml:trace>
  <inkml:trace contextRef="#ctx0" brushRef="#br0" timeOffset="53479.3399">23984 11644 176 0,'-12'-10'66'0,"3"10"-52"0,0 2 8 16,6 1 1-16,-3 2-8 0,-6 3 0 16,6 3-12-16,-2 2-1 15,-1 3-2 1,3 5 2-16,6-2 1 0,0 2-1 16,6-3 1-16,3 1-2 0,2-3 2 15,1 0-33-15,0-3-14 16,12 0-44-1</inkml:trace>
  <inkml:trace contextRef="#ctx0" brushRef="#br0" timeOffset="53731.9383">24166 11467 180 0,'-12'-8'68'0,"15"11"-52"0,-3-3-5 0,0 0-6 0,0 0 12 16,0 8 11-16,0 5-8 16,0 5-1-16,6 9-11 15,-6 5-1-15,3 7 3 0,-3 4-4 16,0-1-1-16,0-2-2 16,0-9-3-16,0-4-13 15,0-3-4-15,0-8-46 16,0-3-19-16,0-8-2 15</inkml:trace>
  <inkml:trace contextRef="#ctx0" brushRef="#br0" timeOffset="54066.019">24061 11607 216 0,'0'-2'82'0,"3"2"-64"0,3 2-2 0,0 1-7 16,3-3-5-16,3 0 0 16,3 0-2-16,3 0-2 15,3-3 1-15,3 1-19 0,-1-1-8 16,-5 0-6-16,3 1-3 16,0 2 16-16,-6 0 9 15,-3 0 20-15,0 8 32 16,-1 5 5-16,-2 0-15 15,0 6-6-15,-6 2-14 16,6 0-3-16,-3 0-5 16,0-2-1-16,0-3-14 15,-3-3-8-15,-3-3-76 16,9-4-46 0,-3-9 64-16</inkml:trace>
  <inkml:trace contextRef="#ctx0" brushRef="#br0" timeOffset="54483.23">24326 11488 204 0,'3'-10'77'0,"6"7"-60"0,3-2-7 0,-6 5-8 15,3 0-17-15,3-3-2 16,0 3-19-16,0 3-4 15,-3-1 10-15,6 6 7 16,-9 3 25-16,2 5 10 16,-8 0 15-16,0 5 6 15,0 3-13-15,-8 2-4 16,8 1-6-16,-3-1 1 16,3-2-6-16,3-3-3 0,2-5-1 15,4-3-1-15,3-5 0 16,0-5-3-16,0-6 2 15,6-2 1-15,-6-6 0 16,3-2 2-16,-9 0 1 16,3-3 7-16,-9 0 4 15,0 0-3-15,-9 0-1 0,-3 3 2 16,3 0 5-16,-3 2-11 16,0 6-4-16,0 0-23 15,6 2-11-15,3 0-37 16,3 1-42-1,3 2 32-15</inkml:trace>
  <inkml:trace contextRef="#ctx0" brushRef="#br0" timeOffset="54765.9966">24627 11578 200 0,'15'16'74'0,"-9"-3"-58"0,0 8 14 0,0-10 1 16,-3 2-14-16,-3 0-2 15,6 1-9-15,-6-4-2 16,3 1-2-16,-3-3-2 0,0-3 1 15,0-5-6-15,6-3-1 16,0-4-6 0,2-7 0-16,4-4-10 0,3-3-3 15,6-3-2-15,0 0-1 16,0 5 13-16,0 6 7 16,-4 8 29-16,-2 5 13 15,3 11 10-15,-6 7 3 16,-3 6-12-16,3 2-6 15,-6 1-22-15,-3-3-8 0,6-6-83 16,3-5-78 0,-3-10 44-16</inkml:trace>
  <inkml:trace contextRef="#ctx0" brushRef="#br0" timeOffset="61484.1785">20070 12589 132 0,'9'-13'52'0,"-3"10"-41"0,-3-2 18 0,-3 5 5 0,0 0-1 15,0 0 1-15,0 0-6 16,-6 5-3 0,-6 6-13-16,-3 4 1 0,-6 4 1 0,0 2-7 15,0 0-2-15,1-2-3 16,-1-1 1-16,3 1 0 16,6-3 1-16,3-3-7 15,0 0 0-15,3 3-1 16,3-3 2-16,0 1 1 15,3-1 1-15,6 0 0 16,3 0 0-16,3-2 0 16,3 2 0-16,0 0 0 15,0-2 0-15,0-1 0 16,-1 1 2-16,1-3-6 16,-3 0 1-16,-3-3-19 15,0 0-6-15,-3-2-34 16,0-3-12-16,-3 3-11 15</inkml:trace>
  <inkml:trace contextRef="#ctx0" brushRef="#br0" timeOffset="61972.743">19998 12816 140 0,'-9'-2'52'0,"6"4"-41"0,1-2 18 15,2 0 3-15,0 0-4 16,0 0-2-16,0 0-17 16,2 0-5-16,4 0-3 15,6 0 3-15,9 0 5 0,9 3 1 16,9-6 4-16,5 3 2 16,4-2-1-16,6-1 1 15,2 0 0-15,4 3-8 16,5 0-3-16,-5 0-3 0,-4 0-2 15,-5 3 3 1,-7-3 2-16,-2 0 4 16,-6 3 5-16,-3-3-6 15,-4 2-2-15,-5-2-1 0,-6 0-1 16,-3-2-2-16,-3 2 1 16,-6 0-4-16,0 0-2 15,-3-3-38-15,-3-2-15 16,-3 0-71-1</inkml:trace>
  <inkml:trace contextRef="#ctx0" brushRef="#br0" timeOffset="63599.7166">21222 12808 156 0,'0'-5'57'0,"0"5"-44"0,-3 0 16 0,3-2 4 16,-3 2-5-16,-3 0-2 15,0 0-3-15,-3 0-3 16,-6 2-10-16,0 3-2 0,-6 3-1 15,6 3-6-15,1 2-2 16,2 0-3-16,3 3 3 16,6 0-2-16,3 0 1 15,9 0 0-15,3-3 0 16,3-2-14-16,2-3-4 16,4-3-17-16,-3-5-4 0,0 0-42 31,3-5-23-31,-3-3 51 0</inkml:trace>
  <inkml:trace contextRef="#ctx0" brushRef="#br0" timeOffset="63924.2273">21299 12848 160 0,'-9'5'60'0,"6"1"-47"0,-3 2 2 0,6-3-2 0,-3 0-5 16,3 3 1-16,0 0-1 15,3 0 2-15,0 0-5 16,3 0-1-16,0-3 0 0,3 1-5 15,0-4 1-15,0-2-7 0,3-2-3 16,0-1-3-16,-3-2-2 16,0-3 3-16,0 0 3 15,0 0 5-15,-4 0 2 16,1 3 4-16,-3-1 3 16,0 1 13-16,0 2 6 15,-3 3-6-15,0 0-3 16,0 6-6-16,3-1-1 15,0 0-3-15,0 3 2 16,3 0-9-16,0 0 0 16,0-3 0-16,3 1 1 15,0-1-28-15,0 0-13 16,0-2-42 0</inkml:trace>
  <inkml:trace contextRef="#ctx0" brushRef="#br0" timeOffset="64277.2634">21612 12795 180 0,'-6'-5'68'0,"3"5"-52"0,0 3 6 15,3-3 16-15,-3 2-4 16,-3 1-15-1,3 0-9-15,0 2-6 0,3 0-6 0,3 3-1 16,3 0 2 0,3 3 0-16,0-1 1 15,0 1 0-15,0-1-3 16,-1 1 0-16,1 0 2 16,-3-1 2-16,0-2 2 0,-3 0 3 15,-3-3-5-15,-3 1-3 16,-3-1-17-16,-3-3-7 15,-2 1-7-15,-4-3-2 16,0-3-12 0,3 1-43-16,3-6 14 15</inkml:trace>
  <inkml:trace contextRef="#ctx0" brushRef="#br0" timeOffset="64526.0128">21746 12597 200 0,'-3'2'77'0,"6"4"-60"0,-3 4 2 16,3 1-2-16,0 7-2 16,0 6 0-16,0 5-5 15,0 3-2-15,0 5-4 16,2-5-5-16,1-3 0 0,0 0 3 15,0-2 1-15,-3-4-26 16,3-1-11-16,-6-7-41 16,9-4-41-16,-6-3 37 15</inkml:trace>
  <inkml:trace contextRef="#ctx0" brushRef="#br0" timeOffset="64992.8977">21707 12816 216 0,'-9'-8'82'0,"9"3"-64"0,3 5 2 0,-3 0-4 15,6 0-5-15,0-2 3 16,3-1-7-16,3 0-2 16,3 1-3-16,0-1-6 0,2 3 0 15,-2 0-11-15,6 0-6 0,-6 3-2 16,-3-1 2-16,-3 1 2 15,-3 2 2-15,0 0 12 16,-3 3 5-16,-3 3 5 16,0 0 4-16,0 2 0 15,3 0 0-15,0 3-3 16,3-3 1-16,0 0-4 16,2 1 0-16,4-4 1 15,3-2 2-15,3-3 3 16,3-2 5-16,0-6-6 15,-3-2 0-15,-3 0-2 16,-4-3 1-16,-2 3-4 16,-6-6 3-1,-6-2-2-15,-3 2-2 16,-3 1 2-16,-2-1-5 16,-1 3 0-16,0 3-10 15,0 2-5-15,0 1-21 0,3 2-6 16,-3 0-42-1,9 0-22-15,0 0 52 16</inkml:trace>
  <inkml:trace contextRef="#ctx0" brushRef="#br0" timeOffset="65485.4433">22070 12835 160 0,'0'11'60'0,"3"2"-47"15,0 0 8-15,0-5 0 0,0 0 2 16,-3 2 3-16,0 1-7 16,0 0-4-1,0-3-8-15,0-1-5 0,0-1 1 0,0-4 0 16,0 1 1-16,0-3-9 16,0 0-4-16,0-3-4 15,3-5 0-15,0-2-6 16,3-3-3-16,0-1 7 15,0 4 4-15,3 2 2 16,0 0 3-16,-3 8 8 16,3 0 6-16,-1 3 7 15,1 2 3-15,-3 0 2 0,0 3 0 16,-3 0-5-16,0-3 1 16,0 1-5-16,-3-6-1 15,0 0-9-15,0 0-2 16,6-3 0-16,3 0 0 15,0-5-6 1,3 1-3-16,3-1 1 0,0 2 3 16,0 1 1-16,-1 5 0 15,-2 0 4-15,0 3 2 16,-3-1 2-16,0 4 1 16,-3 2-2-1,-3-3-15-15,6 0-4 16,-6-2-33-16,3-1-13 0,0-2-11 15</inkml:trace>
  <inkml:trace contextRef="#ctx0" brushRef="#br0" timeOffset="65834.461">22424 12840 192 0,'0'6'71'0,"9"-1"-55"0,-3 3 0 15,0-3-2-15,0 0 1 16,3 1 5-16,0-1-6 15,-3-2-3-15,6-1-6 16,0-2-2-16,-3-2 3 0,0-1-8 16,0 0-3-16,-4-5-8 15,1 0-3-15,-3 0 2 16,-3 1 1-16,-3-1-3 16,-8-3-3-16,-1 6 11 15,-3 2 4-15,0 3 9 0,0 3 7 16,3 2 0-16,3 3 3 15,3 3 3-15,3 2 1 16,3 0-6-16,3 0-3 16,3 0-5-16,3 1-2 15,3-1-6-15,0-3-2 16,3-2-16-16,3-2-6 16,-1-6-35-1,1-3-50-15,3-5 24 16</inkml:trace>
  <inkml:trace contextRef="#ctx0" brushRef="#br0" timeOffset="66100.9983">22671 12843 168 0,'-3'10'66'0,"3"-2"-52"0,3 6 6 16,0-6-1-16,0 0 9 16,-3 2 4-16,6 1-5 15,-3-3-2-15,0 0-14 16,-3-3-7-16,0-5-2 0,0 0 2 15,0 0 5-15,0 0 1 16,0-5 4-16,0-1-5 16,0-2-3-16,3 0-6 0,3-2-2 15,3 2-2 1,3-3 0-16,6 3 3 0,-6 0 0 16,9 0-6-16,-4 3-3 15,1 3-45 1,3-1-19-16,3 3-30 15</inkml:trace>
  <inkml:trace contextRef="#ctx0" brushRef="#br0" timeOffset="66372.8483">23174 12549 252 0,'-3'-2'96'0,"3"4"-75"16,0 6-12-16,3 0-12 0,0 8 7 15,0 8 9-15,-3 8 7 16,0 5 5-16,-3 2-13 16,0-2-5-16,3 0 0 0,0-2-9 15,0-4 0-15,3-4-29 16,3-3-9-16,3-6-37 15,3-5-56 1,0-2 31-16</inkml:trace>
  <inkml:trace contextRef="#ctx0" brushRef="#br0" timeOffset="66748.413">23350 12838 220 0,'-3'2'85'0,"9"-2"-66"0,3 0-3 0,-3 3-7 16,3 0 1-16,0-1 6 16,6-2-6-16,-1 0-1 15,4 0-5-15,-3-2-3 0,0-1 0 16,0-2-6-16,-6-1 1 16,3-2-9-16,-3 3-2 15,-9-3 8-15,0 0 3 16,-3 0-3-16,-3 3-3 15,-6 2 8-15,3 3 5 16,-6 6 5-16,0 2 6 16,0 2 3-16,3 6 4 15,-2 0-2-15,8 0-2 16,0 2-5-16,3-2-2 16,3 3-6-16,6-3-1 0,3-1-12 15,2-1-4-15,7-4-25 16,3-4-8-16,0-4-38 15,9-4-40 1,0-4 39-16</inkml:trace>
  <inkml:trace contextRef="#ctx0" brushRef="#br0" timeOffset="67083.8454">23686 12824 220 0,'-17'6'85'0,"8"-6"-66"0,-6 8 1 0,9-3-2 16,-3 3-10-16,-3 2 0 15,0 4 2-15,3-1 4 16,0 3-8-16,0 0 1 16,9-1 3-16,0 1-11 15,0-2-1-15,9-1-8 0,0-5-4 16,0-3-6-16,3-5-2 16,0-3-2-16,-3-2 0 15,3 0 11-15,-6 0 8 16,-3-1 9-16,3 1 6 15,-6 2 21-15,0 1 12 0,0-1-11 16,0 3-4 0,0 0-16-16,0 5-8 0,0 1-5 15,0-1 0-15,3 0-17 16,-1 0-5-16,4 1-27 16,-3-1-10-16,6-2-39 15</inkml:trace>
  <inkml:trace contextRef="#ctx0" brushRef="#br0" timeOffset="67662.5885">23802 12888 192 0,'0'-3'71'0,"6"3"-55"0,-3 3 9 0,-3-3-1 16,9 5 5-16,-3 3 7 15,0 3-13-15,3 2-3 16,0 0-12-16,3 0-3 0,0-2 1 15,-3 0 1-15,0-4 3 16,3-1-3-16,-3-6 1 16,0 0-1-16,-1-3 1 15,-5-2-2-15,6-3-1 16,-3-3-12-16,0-2-3 16,-6 0-13-16,6-3-3 15,-3-3-10-15,3 4-5 16,0-1-7-16,0 5-2 15,-3 3 7-15,6 3 6 16,-3 5 34-16,0 3 16 0,3-1 8 16,6 3 3-1,-3 1-2-15,2-1-2 16,1 0-4-16,0-2-2 16,3 0-6-16,0-3-3 0,-3-3-5 15,0 0-2-15,-3 1-6 16,-3-4-2-16,-4-2-6 15,-5-2-1-15,0-1-3 16,-11 1-1-16,2 2 18 16,-6 2 11-16,0 4 12 15,0 4 8-15,3 1 0 16,-3 5 1-16,9 3-3 0,-3 2-1 16,3 0-1-1,3 0 0-15,3 1-7 16,3-1-2-16,6 0-12 0,3 0-1 15,3 0-11-15,0-2-2 16,6-3-27 0,6-3-11-16,-4-2-31 15,4-6-50-15,6-5 34 16</inkml:trace>
  <inkml:trace contextRef="#ctx0" brushRef="#br0" timeOffset="67903.2754">24398 12803 248 0,'-9'-16'93'0,"9"14"-72"0,-9-4 27 0,9 6 7 0,0 0-14 16,-6 0-1-16,0 0-23 16,-3 0-10-16,0 6-5 15,3-1-7-15,0 3 1 0,6 5 0 16,0 3 2-16,0 0 1 16,9 2 1-16,-3 1-3 15,0-1 2-15,-6 1 1 16,6-1 2-16,-12 1 5 15,6-3 6-15,-9 0-5 16,-3-3 0-16,-3-2-37 16,-8-3-18-16,-4-3-106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5-18T21:36:39.6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16468 12258 160 0,'-12'-10'63'16,"3"7"-49"-16,-3 0 14 0,9 3 2 0,-2-2 5 15,-1-1 3-15,0 0-7 16,3 3-2-16,3 0-16 15,6-2-6-15,8 2 0 0,16-3-4 16,9 0-2-16,17-5 0 16,25-2 1-16,8-1 1 15,12-2 1-15,21 0-2 16,0 2-2-16,-2 1 1 16,7-4-1-16,-4 4 0 15,-16 2 2-15,-15 3-1 16,-18 2-1-16,-14 0 1 15,-18 1 1-15,-13 2 1 16,-14 0 3-16,-21 0 3 16,-29 2 5-16,-31 6-13 0,-23 3-2 15,-30 2 0 1,-6 6 0-16,-9-1-2 0,-9 1 2 16,15-1 1-16,18-2 2 15,17-3-1-15,19-5 2 16,18 0-2-16,23-3 6 31,21-2 3-31,24-6-3 16,38-4-2-16,25-7-2 15,32-4 0-15,30 2-7 0,21-3 1 16,20 6-15-16,-5 0-3 16,5 2-62-16,-2 9-25 15,-15-1-7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5-18T21:47:40.4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17096 7609 276 0,'-18'8'104'0,"12"0"-81"0,-5 6 9 0,2-4 1 0,-9 9-6 16,-6 10 4-16,-9 10-8 15,-6 1-4-15,1 2-11 16,-1 1-5-16,6-4-2 0,4-1-6 16,8-7 1-16,6-4-33 15,6-6-13-15,6-5-19 16,6-6-7-16,6-4-28 16,3-6-20-1,3-3 58-15</inkml:trace>
  <inkml:trace contextRef="#ctx0" brushRef="#br0" timeOffset="245.7433">17302 7586 208 0,'0'-8'79'0,"-3"8"-61"0,3 0 4 0,0 0-2 31,0 2 3-31,-6 6 3 0,-3 5 2 16,-6 11 0-16,-6 13-15 0,-9 8 12 0,4 11 7 15,-7-3-7 1,-3-6-5-16,3-4-18 16,4-4-8-16,5-4-36 15,3-6-15-15</inkml:trace>
  <inkml:trace contextRef="#ctx0" brushRef="#br0" timeOffset="1610.8628">17781 7816 200 0,'-3'-5'77'0,"0"2"-60"0,-6 3 26 0,6 3 9 0,-6-1-15 16,-3 3-4-16,-3 3-17 15,0 0-7-15,3 0-6 16,4 0-5-16,2 0-1 0,6 0-3 16,6 3-1-16,2-1 1 15,4 1 4-15,-3-1 1 16,-3 4 3-16,-6-1 3 15,-6 0 2-15,-3 0 1 16,-5 1 0-16,-4-4-11 16,0-2-3-16,0-5-30 15,6-3-14-15,3-8-29 16,6-3-55 0,6-5 30-16</inkml:trace>
  <inkml:trace contextRef="#ctx0" brushRef="#br0" timeOffset="1924.9119">17843 7871 228 0,'3'8'85'0,"0"3"-66"0,3-3 3 0,0-3-3 0,0 0-8 0,3 1-1 16,3-4-6 0,3 1-1-16,0-3-1 15,0-3-2-15,0 1 1 0,-4-1-1 16,-2-2 0-16,-3-1 2 15,-3 1 3-15,-6 0 2 0,-3 0 3 16,-6 2 6-16,-2 3 2 16,-4 3-5-16,0 2 0 15,3 3-8-15,0 2-3 16,3 4-4-16,6 2 1 16,3-1-1-16,9 1 0 0,9 0 0 15,6-3-2 1,6-2-13-16,0-6-6 15,5-5-35-15,1-5-14 16,-3-8-34-16</inkml:trace>
  <inkml:trace contextRef="#ctx0" brushRef="#br0" timeOffset="2098.0324">18165 7596 296 0,'-6'-10'112'0,"3"12"-87"0,0 1-4 16,3 2-8-16,-3 6-1 15,0 7 2-15,0 14-5 16,0 8-3-16,0 5-3 16,0-3-3-16,3-2 3 0,0-3-20 0,3-5-6 15,0-3-41-15,0-3-16 16</inkml:trace>
  <inkml:trace contextRef="#ctx0" brushRef="#br0" timeOffset="2508.9768">18067 7863 300 0,'-9'-2'112'0,"15"2"-87"0,3-8-15 0,-3 5-13 16,2 1-11-16,4-4-1 15,6 1-14-15,3 0-4 16,3-1 17-16,-3 4 0 0,-3 2 1 15,-1 5 9-15,-2 6 5 16,-3 4 21-16,-3 7 9 0,0 1-3 16,0-1-1-16,0-4-14 15,0 1-7-15,3-6-7 16,3-3-1-16,3-4-16 16,2-9-4-16,1-10-1 15,-3-3 2-15,-3-5 15 16,-3 0 7-16,-3 2 13 15,-3 6 4-15,0 2 17 16,-3 6 6-16,-3 5-18 16,3 8-7-16,0 3-9 15,0 2-4-15,3 0-9 16,-1-2-3-16,4-3-29 16,3-3-12-16,6-5-4 15,3-5-1-15,0-3-19 16</inkml:trace>
  <inkml:trace contextRef="#ctx0" brushRef="#br0" timeOffset="2825.7032">18659 7898 176 0,'0'16'68'0,"3"5"-52"0,0 5 3 0,-3-12 1 15,3 4-3-15,-3 3-1 16,0 3-4-16,0 0-2 16,3-3-6-16,0-2-3 0,0-6 0 0,0-3-6 15,-3-10-1 1,0-2-6-16,0-12 0 0,0-7 1 15,0-2 2 1,0-7 1-16,3-1 2 0,3 2 4 16,3 2 1-1,3 3 12-15,2 6 5 16,1 5 5-16,0 5 2 16,0 5-1-16,-3 6 1 15,-6 5 0-15,-6 2 1 0,-6 1-5 16,-3-1-1-16,-6 1-13 15,0-3-5-15,-3-3-27 16,4-2-12-16,5-3-38 16,6-8-13-16,6-5-6 15</inkml:trace>
  <inkml:trace contextRef="#ctx0" brushRef="#br0" timeOffset="3347.5071">19507 7443 232 0,'0'18'88'0,"3"9"-69"0,-6 12 26 16,3-17 6-16,-6 12-17 15,0 8-5 1,0 1-17-16,0-1-5 0,3-2-5 16,1-9-2-16,2-4 3 0,0-9-2 15,0-4 2-15,2-9-9 16,1-8-1-16,6-10-1 16,3-8 0-16,3 0 2 15,3 2 2-15,0 6 4 16,0 5 2-16,3 8 15 15,-4 8 6-15,-2 5-5 16,-3 3 0-16,0 0-7 0,-3-3-1 16,0 0-20-16,0-2-7 15,0-6-41-15,3-5-15 16,6-8-63 0</inkml:trace>
  <inkml:trace contextRef="#ctx0" brushRef="#br0" timeOffset="3511.6311">19864 7678 320 0,'-11'13'121'0,"8"1"-95"0,3 12-4 16,0-13-10-16,0 6 3 15,0-1 5 1,-3 1-10-16,3-1-6 16,0-2-2-16,3-5-33 0,0-1-14 15,3-4-41-15,2-9-18 0,1-7-3 16</inkml:trace>
  <inkml:trace contextRef="#ctx0" brushRef="#br0" timeOffset="3783.3758">19918 7734 280 0,'-3'8'104'0,"6"2"-81"0,0 9-2 0,-3-11-7 16,0 2-10-16,3-2-1 15,0 0-3-15,0-2-3 16,0-4 2-16,3-4-13 15,3-4-4-15,3-2 5 0,0 3 5 16,0 2 3-16,-1 6 0 16,1 5 21-16,0 5 11 15,0 0-2-15,-3 1 0 16,0-1-12 0,0-3-5-16,-3-2-12 0,3-5-3 15,3-8-34-15,3-9-13 16,2-7-54-1,1-8-36-15,0-8 62 0</inkml:trace>
  <inkml:trace contextRef="#ctx0" brushRef="#br0" timeOffset="3925.4871">20225 7527 276 0,'-6'22'104'0,"0"-4"-81"0,3 19 3 16,3-16-6-16,0 11-13 15,-3 5-2-15,3 3-5 16,0-6-1-16,3-2 1 15,0-6-60-15,0-4-24 0,0-9-26 16</inkml:trace>
  <inkml:trace contextRef="#ctx0" brushRef="#br0" timeOffset="4127.1217">20097 7699 248 0,'-12'-8'93'0,"18"6"-72"0,3-6-2 15,-3 5-3-15,2-2-8 0,4 0 1 16,0-1-8-16,3 4-2 16,3 2 0-16,0 2 0 0,0 4 3 15,3 2-3-15,-1 0 0 16,1-1-1-16,0-1 0 16,0-4-22-16,0-2-12 0,3 0-69 15</inkml:trace>
  <inkml:trace contextRef="#ctx0" brushRef="#br0" timeOffset="4367.4456">20454 7760 304 0,'-12'-2'112'0,"9"4"-87"0,-3 1 24 0,3 2 6 15,-3 0-18-15,-3 3-6 0,-3 0-21 16,3 0-6-16,3 3-3 15,0-1-8-15,3 1-3 0,3 2-8 16,3 3-1-16,0 0 8 16,0 0 5-16,-3 2 5 15,-6 1 3-15,-11 2 3 16,-1-2 4-16,-6-4-42 16,-12-1-19-16,-6-1-95 15</inkml:trace>
  <inkml:trace contextRef="#ctx0" brushRef="#br0" timeOffset="253226.2471">17069 8506 320 0,'3'11'0'0,"3"13"20"15,-3-8 10-15,0 7-3 16,0 7-1-16,0 4-13 0,0 0-5 16,0-2-5-16,-3-3 4 0,0-5 5 15,0-5 3-15,0-4 0 16,0-1-1-16,0-6 1 16,-3-8-2-16,3-6 2 0,0-7-13 15,3-5-3-15,3-4 0 16,0 1 0-1,3 3-4-15,0-1 1 0,0 6-3 32,3 5 0-32,3 3-23 0,3 2-8 15,2 3-37-15,1 0-15 16,3-3-15 0</inkml:trace>
  <inkml:trace contextRef="#ctx0" brushRef="#br0" timeOffset="253562.0841">17373 8676 292 0,'-18'8'110'0,"15"-6"-86"0,6 4-13 15,0-4-13-15,3 1-2 16,0 2 3-16,3-2 4 0,3-1 1 16,6-2-2-16,3-2-2 0,-1-6 1 15,-2 0-6-15,-3-3 1 16,-3 1 0-16,-3-3-1 15,-6-1 4 1,-6 1 0-16,-3 2 7 0,-6 4 4 16,-6 7 8-1,-3 5 6-15,1 5-9 16,-1 9-1-16,3-1-8 16,6 4-4-16,9-4-6 0,9 1-2 15,9-1 3-15,6-5 3 16,6-2-6-16,-1-3-3 15,1-3-17-15,0-7-7 16,0-6-22-16,2-3-8 0,-2-10-39 16</inkml:trace>
  <inkml:trace contextRef="#ctx0" brushRef="#br0" timeOffset="253763.249">17674 8313 244 0,'-15'-5'90'0,"12"8"-70"0,0 5-1 0,3-3-3 16,0 5-14-16,3 9-1 16,0 2 14-16,3 8 7 0,0 8-10 15,0 8-7-15,0 3-3 0,3-3-2 16,-3-3 0-16,-1-2-18 16,1-11-5-16,-3-3-46 15,-3-7-18-15,-3-11-6 16</inkml:trace>
  <inkml:trace contextRef="#ctx0" brushRef="#br0" timeOffset="253932.0573">17570 8533 288 0,'-9'-5'107'0,"12"2"-83"0,3-2-3 0,-1 2-7 15,4 0-15-15,6-2-1 16,6 2-24-16,3 1-8 0,3-1-51 15,2 3-23-15,1 0 26 16,-6 3 12-16</inkml:trace>
  <inkml:trace contextRef="#ctx0" brushRef="#br0" timeOffset="254204.5679">17867 8549 228 0,'-12'10'85'0,"12"4"-66"0,3 4 5 15,0-7-1-15,0 4-2 16,3 4 4-16,0-3-13 16,3 0-5-16,0-3-4 15,3-2 2-15,-3-3 1 0,0-3 2 16,0-3 0-16,-3-4 0 0,0-6 0 16,-3-5 2-1,0-3 1-15,-3 0-5 16,0 0-2-16,0 0-4 15,0 6-1-15,0-1-12 0,3 3-7 16,2 0-20 0,4 3-10-16,3 0-22 15,0-1-9-15</inkml:trace>
  <inkml:trace contextRef="#ctx0" brushRef="#br0" timeOffset="254545.463">18120 8525 228 0,'-6'-3'85'0,"3"3"-66"0,-3 0 12 0,3 0 1 0,-3 3-13 16,0 2-3 0,-3 3-9-16,1 5-3 15,-1 6-2-15,3 5-4 0,3-1-1 0,0 4 2 16,6-3 0-16,3-6-6 47,3-2-3-47,0-5-10 0,2-6-2 15,1-8 0-15,0-5 1 0,0-2 12 0,-3-6 5 0,-3-3 5 16,0 4 2-16,-3-4 7 16,0 8 4-1,0 4 4-15,0 4 3 0,-3 3-13 16,3 10-5-16,0 9-2 16,0-3-1-16,3 0 2 15,0 0 1-15,0-3-26 16,3-3-9-16,0-4-30 15,-1-4-56-15,4-10 22 16</inkml:trace>
  <inkml:trace contextRef="#ctx0" brushRef="#br0" timeOffset="254753.8775">18445 8244 208 0,'-3'8'77'0,"0"6"-60"0,3 15-1 0,0-11-1 16,0 9 15-16,-3 4 11 0,0 9-13 16,-3 2-5-16,3 6-14 15,3 0-6-15,3-6 0 16,0-5-13-16,3-3-3 16,3-10-38-16,3-8-17 15,2-11-39 1</inkml:trace>
  <inkml:trace contextRef="#ctx0" brushRef="#br0" timeOffset="254926.5525">18713 8483 312 0,'-9'-3'118'0,"12"3"-92"0,8 0-3 15,-5 0-5-15,3 0-14 16,3 0 0-16,6 0-4 0,3 0-3 15,6 0 2-15,0 0-49 0,-1 3-20 16,1-3-53 0</inkml:trace>
  <inkml:trace contextRef="#ctx0" brushRef="#br0" timeOffset="255079.5758">18852 8578 304 0,'-35'8'112'0,"29"-6"-87"0,6-2-9 0,0 0-9 15,6 0-9-15,3 0 0 16,6 0-18-16,2 0-7 16,7 0 14-16,9-2-38 0,6-1-14 0,2 0-31 15</inkml:trace>
  <inkml:trace contextRef="#ctx0" brushRef="#br0" timeOffset="255443.5609">19335 8525 276 0,'-21'-3'104'0,"9"3"-81"0,-3 3 5 16,6 0-4-16,-3 2-12 16,-3 3 1-16,0 5-10 15,3-2-2 1,1 4-1-16,2 1-3 0,6 0 0 0,3-3-5 16,6 1-2-16,6-9-11 15,2-5-4-15,1-5 0 16,0-6 3-16,-3 3 10 15,-3 0 6-15,-3 3 9 16,0 2 6-16,0 11 23 16,0 8-14-16,0 8-7 15,0 2 2-15,-3 1 1 16,-3-1-1 0,-3 1 0-16,-3-3-5 0,-3-3-3 15,-3-5-2-15,0-3 0 16,-3-5-22-16,0-6-9 15,3-4-28 1,3-9-10-16,9-2-7 16,6-8-35-16,12-8 26 15</inkml:trace>
  <inkml:trace contextRef="#ctx0" brushRef="#br0" timeOffset="255696.4161">19457 8570 260 0,'12'-3'96'0,"-3"3"-75"0,5 0 1 0,-5 0-5 0,0-2-15 15,3-1 0-15,0 0 0 16,0-2 1-16,-3 0-1 16,-3-1 3-16,-6 1 1 0,-3 0-2 15,-3 2-3 1,-6 3 2-16,-3 3 0 0,0 2-1 16,0 6 1-16,3 2-2 0,4 3-1 15,5 0-2 1,6 2-1-16,5-2 2 15,7 0 0 1,6-8-10-16,6-5-5 0,3-9-36 16,5-4-14-16,1-9-34 15</inkml:trace>
  <inkml:trace contextRef="#ctx0" brushRef="#br0" timeOffset="255866.8483">19790 8289 236 0,'-9'-13'90'0,"3"13"-70"0,3 5 8 0,3 1 0 15,0 7-15-15,-3 8-2 16,0 6-3-16,3 4 0 16,0 6-4-16,0 6-5 0,3 2 0 15,0 0-6-15,0-6 0 0,0-4-72 16,0-3-71 0,0-14 35-1</inkml:trace>
  <inkml:trace contextRef="#ctx0" brushRef="#br0" timeOffset="256030.7499">19620 8490 320 0,'-12'-5'121'0,"24"3"-95"0,12-4-11 0,-12 4-10 0,9-1-16 15,6 0-1-15,5 1-42 16,7-1-19-16,6 0-39 15,2 1-16-15</inkml:trace>
  <inkml:trace contextRef="#ctx0" brushRef="#br0" timeOffset="256311.4603">20040 8472 264 0,'-45'11'101'0,"34"-4"-78"0,-7 7 0 0,12-6-6 15,0 5-8-15,0 3 0 16,3 0-3-16,3 0-1 15,3-1-3-15,3-1-8 0,3-6-1 16,3-6-8-16,2-7-3 0,1-3-1 16,0-3-1-1,-3 1 13-15,0 2 8 16,-3 5 23-16,-3 3 9 16,0 6-10-16,0 4-5 0,0 6-11 15,3 0-5 1,3-3-15-16,3 0-4 15,8-7-37-15,4-4-16 16,0-4-27-16,0-4-21 16,-1-4 55-16</inkml:trace>
  <inkml:trace contextRef="#ctx0" brushRef="#br0" timeOffset="256609.7391">20314 8504 260 0,'-21'-8'99'0,"9"8"-77"0,0 5 2 15,6 0-4-15,-3 3-9 16,3 8 1-16,0 5-7 15,4 3-1-15,2 3-2 0,2-1-2 0,4 1 1 16,0-9-4-16,3-5 2 31,3-7-4-31,3-12-1 0,0-10-4 16,-3-7-1-16,0-12 6 16,-3-2 2-16,-3-3 3 0,0 3 2 15,-3 6 10-15,-3 7 7 16,0 8 3-16,-3 11 4 15,0 7-14-15,0 9-5 16,3 5-6-16,0 8-4 16,6 2-5-16,3 3 0 15,8 0-38-15,4-5-17 0,6-3-42 16,3-10-37 0,-3-9 58-16</inkml:trace>
  <inkml:trace contextRef="#ctx0" brushRef="#br0" timeOffset="256945.2471">20475 8493 280 0,'-42'11'104'0,"33"-1"-81"0,0 11-6 15,6-7-7 1,0 4-5-16,3 6 4 16,6 0-2-16,3 2-2 15,3-7-2-15,3-6-5 0,6-10-1 0,2-11-3 16,1-8 1-16,0-11 1 15,-3-4-1-15,-3-4 6 16,-3-4 1-16,-6-4 11 16,-3 1 6-16,-3 8 10 15,-3 7 4-15,-3 9 0 0,0 10 0 16,-3 8-21-16,0 10-8 16,3 9-2-16,0 7 0 15,3 6-5 1,3 5-2-16,0 3-16 0,3-1-6 15,3-4-22-15,0-6-8 16,-1-5-19 0,7-8-7-16,0-14-21 15</inkml:trace>
  <inkml:trace contextRef="#ctx0" brushRef="#br0" timeOffset="257165.5053">20748 8522 216 0,'-8'11'82'0,"8"-1"-64"0,-3 6 7 0,3-5-3 0,0 2-3 15,-3 0 3-15,3 1-10 16,-3-4-2-16,3 1-6 16,-3-1 4-16,3-7 4 0,0-3 11 15,0-5 8-15,0-9-10 16,0 1-4-16,3-3-10 16,3 0-3-16,0 1-13 15,2-1-4-15,4 2-21 16,6 1-5-1,3 3-55 1,3 2-66-16,0 2 43 0</inkml:trace>
  <inkml:trace contextRef="#ctx0" brushRef="#br0" timeOffset="257324.5606">20990 8543 240 0,'-15'14'90'0,"15"-1"-70"0,3 5-5 0,0-7-8 15,0 0-7-15,0-1 0 16,0-2-29-16,-3 3-10 16,3-6-56-16,3-5-21 15</inkml:trace>
  <inkml:trace contextRef="#ctx0" brushRef="#br0" timeOffset="257603.2452">21082 8501 192 0,'3'24'74'0,"0"-11"-58"0,0 3 5 0,0-8-1 15,0 0-8-15,0-3-2 16,0 0-1-16,0-2-1 0,3-3-4 16,0-3 2-16,3-2 0 0,-1 0-5 15,1 2 0-15,0 3-1 16,3 6 2-16,-3 1 8 15,0 4 3-15,0 2-6 16,0-2-2-16,3-3-3 16,0 0 1-16,3-3-37 15,5-10-17-15,7-3-18 32,-6 0-46-32,-3 0 28 0</inkml:trace>
  <inkml:trace contextRef="#ctx0" brushRef="#br0" timeOffset="257792.4137">21505 8252 260 0,'-15'-21'99'0,"15"21"-77"0,-15-2 9 0,15 2-2 16,-9 7-20-16,3-1-4 0,-6 15 2 31,3-3 3-31,-3 14-5 0,3-8-1 0,0 16 0 16,3-9-2-16,3 12-2 0,0-9-17 15,0 3-6 1,0 3-57-16,3-19-23 15,0-2 2 1</inkml:trace>
  <inkml:trace contextRef="#ctx0" brushRef="#br0" timeOffset="258111.9102">21243 8477 280 0,'-21'-5'104'0,"24"8"-81"0,3-6-15 15,0 0-11-15,6 1 0 16,8-1 4-16,1 0-9 15,-3 1-2 1,15 2 5-16,-6 0-11 0,2 2-2 16,-5 1 5-16,-3 8 3 0,-3-3 6 15,-9 7 4-15,0-1 5 16,-6 9 4-16,0-4-4 16,3 5-3-16,-3-3-1 15,9-3-1-15,-1 1-3 16,10-8 0-16,-3-3-3 15,9-14 1-15,-3 1 5 0,-3-11 2 16,-1-5 41-16,-11 0 19 16,-6 2 6-16,-9 3 4 15,-3 3-36-15,1 3-13 16,-1 2-68-16,-3 2-30 16,0 1-88-1</inkml:trace>
  <inkml:trace contextRef="#ctx0" brushRef="#br0" timeOffset="259272.7485">22267 8046 228 0,'-21'3'85'0,"9"-1"-66"0,-12 6 21 0,12 0 7 15,-3 3-10-15,-3 5-1 16,-2 7-18-16,-4 12-6 16,3 7-8-16,3 6 4 0,6-1 2 15,9 1 1-15,9 2 1 16,9-2-11-16,12-6-3 16,8-7-8-16,7-9-4 0,3-7-25 15,-4-9-13 1,1-7-45-1</inkml:trace>
  <inkml:trace contextRef="#ctx0" brushRef="#br0" timeOffset="259510.0279">22454 8475 324 0,'-9'-3'123'0,"12"3"-95"0,-3 3-8 0,0-3-11 16,0 0-36-16,6 2-11 0,3-2-74 15,3 0-32-15,3-2 55 16,3-1 29-16</inkml:trace>
  <inkml:trace contextRef="#ctx0" brushRef="#br0" timeOffset="259626.4128">22597 8477 316 0,'-9'6'118'0,"9"-4"-92"0,3-2-9 0,-3 0-12 16,0 0-28-16,6 0-8 16,3-2-39-16,6-4-18 15,3 1-8-15,-1-3-4 16</inkml:trace>
  <inkml:trace contextRef="#ctx0" brushRef="#br0" timeOffset="259742.9007">22779 8435 328 0,'0'5'123'16,"0"1"-95"-16,0-1-8 0,0-5-9 0,5 2-26 15,1 1-4-15,3 0-73 16,9-3-31 0,6-3 19-16,0-2 10 15</inkml:trace>
  <inkml:trace contextRef="#ctx0" brushRef="#br0" timeOffset="260107.4733">23040 8453 256 0,'-8'14'96'0,"5"-4"-75"0,-3 6 23 0,3-5 5 0,-6 2-22 16,-6 3-7-1,-3 0-26-15,3-3-8 0,0-2-117 16,6-6-53-16,9-8 85 16,6-5 43-16</inkml:trace>
  <inkml:trace contextRef="#ctx0" brushRef="#br0" timeOffset="261162.1207">23558 8438 160 0,'0'5'63'0,"0"-5"-49"0,0 3 33 16,0-3 15-16,0 0-12 16,0 0-2-16,0 0-7 15,0 2-4-15,-3 1-20 0,-3-3 7 0,0 0 4 16,-2 0-7-16,-4 0-1 15,-6-3-8-15,0-2-2 16,-6 0-4-16,-3-9 1 16,6 1-9-16,-2-5 0 15,2-6-11-15,6-5-2 16,3-6-10-16,3-2-2 0,9 3 2 16,6 5 0-16,-3 2 0 15,3 6 1 1,-3 8 5-16,0 5 3 0,-3 8 5 15,-3 8 5-15,-3 8 5 16,-6 10 3 0,-3 1 15-16,-3 2 8 0,1-3-3 15,2-2-1 1,0 0-14-16,12-3-7 0,0-2 0 16,3-4 1-16,6-1 0 15,6-6-1-15,3-3-4 16,5-5 0-16,4-5-11 15,0-3-3-15,0-6-4 16,0 1-2-16,-4 0 5 16,-5 0 3-16,-3 2 14 0,-3 3 6 15,-6 6 21-15,-3-1 8 16,0 3-1-16,-6 5-2 16,-3 1-14-16,-6 1-7 15,9 1-13-15,0-2-5 16,4-1-39-16,2-5-19 15,8 0-67 1</inkml:trace>
  <inkml:trace contextRef="#ctx0" brushRef="#br0" timeOffset="261459.5823">23594 8313 212 0,'-6'0'82'0,"12"3"-64"0,-3 0 20 0,0-1 3 0,3 3-10 16,-3 6-1-16,6 2-13 15,0 0-3-15,-6 1-8 16,6-4 3-16,-3 1 3 16,-3-3-6-16,0 0-1 15,0-3-1-15,-3-5 0 0,3-3 0 16,0-5 0-16,-3-2-2 0,9-6-2 15,-4 0-10 1,1-5-4 0,9 0-26-16,0 2-9 0,0 3-26 15,0 3-8-15,6 5-12 16</inkml:trace>
  <inkml:trace contextRef="#ctx0" brushRef="#br0" timeOffset="261701.3642">23880 8303 176 0,'9'18'68'0,"-6"-13"-52"0,9 6 6 15,-6-8-1-15,-3-1-11 0,8-4-1 0,-2-1-10 16,0-2-4 0,-3-3 3-16,0-3-20 0,-6-2-7 15,0 0 12-15,0 2 7 0,-6 3 31 16,-3 3 13-16,0 5 6 16,1 3 0-16,-1 5-10 15,0 5-6-15,3 3-10 31,0 0-4-31,12 2-8 0,0-2-3 16,9 0-29-16,-1-6-10 16,7-4-64-16,9-4-38 15,-3-7 63 1</inkml:trace>
  <inkml:trace contextRef="#ctx0" brushRef="#br0" timeOffset="261929.021">24115 8263 276 0,'-15'3'104'0,"15"-1"-81"0,-3 4-2 16,3-4-4-16,0 6-18 0,3 3-1 16,3 2 3-16,0 3 1 15,-3 2 0-15,3 1 3 0,-3-3 4 16,-3 0 4-16,-3-3 4 16,-6 0-7-16,-3-5-3 15,-3-3-7-15,3-2-2 16,-6-6-32-16,7-2-15 15,2-8-37 1,6-6-57 0,3-7 34-16</inkml:trace>
  <inkml:trace contextRef="#ctx0" brushRef="#br0" timeOffset="262210.2172">24228 7988 196 0,'9'0'74'0,"3"8"-58"0,6 0 7 15,-6 0-1-15,3 5 1 16,5 8 6-16,-5 8 6 16,6 5 5-16,-6 6-21 15,-6 3 3-15,-6-4-1 0,-6 1-7 16,-6 0-3-16,-9-6-2 15,-3-5-1-15,0-2-15 16,-5-9-6-16,11-2-26 16,-3-5-13-16,6-4-21 0,3-4-9 15,9-3-20 1</inkml:trace>
  <inkml:trace contextRef="#ctx0" brushRef="#br0" timeOffset="262469.2204">24704 8123 276 0,'-12'0'104'0,"12"2"-81"0,-3 1-8 0,3-3-9 0,0 3-77 15,-5 2-31 1,5 6 4-16,0-1 8 0</inkml:trace>
  <inkml:trace contextRef="#ctx0" brushRef="#br0" timeOffset="262652.4563">24689 8408 272 0,'-17'11'101'0,"17"0"-78"0,0 5 26 0,-3-9 7 16,-3 7-6-16,-3 4 3 16,-3 6-28-16,-9 5-12 15,-3 3-8-15,-12 2-57 0,4 6-25 16,-16-11-87-1</inkml:trace>
  <inkml:trace contextRef="#ctx0" brushRef="#br0" timeOffset="293994.2625">17129 9226 220 0,'-12'8'85'0,"15"5"-66"0,-6 6 1 0,3-9-4 16,0 1-7-16,0-1 2 15,0 4-6-15,0-1-3 16,3 0-1-16,-3-2-19 0,3-3-8 16</inkml:trace>
  <inkml:trace contextRef="#ctx0" brushRef="#br0" timeOffset="294127.8228">17132 9057 244 0,'-15'-6'90'0,"15"6"-70"0,-3-2-27 0,3 2-16 16,6-3-41-16,3 0-11 15,6-2 4-15,6 3 5 16</inkml:trace>
  <inkml:trace contextRef="#ctx0" brushRef="#br0" timeOffset="294341.9863">17418 8959 228 0,'-18'-8'88'0,"12"5"-69"0,-6-2 8 16,6 5-1-16,-3 0-10 16,-3 5 1-1,-3 6-10-15,0 10-4 0,1 13-2 16,2 11-6-16,0 8 1 15,6-2 2-15,3-4 1 16,0 1 1-16,3-3 0 0,3-3-25 16,0-5-10-16,0-8-66 15,0-8-36 1,-3-10 64-16</inkml:trace>
  <inkml:trace contextRef="#ctx0" brushRef="#br0" timeOffset="294499.8732">17147 9332 260 0,'-6'-3'96'0,"9"1"-75"0,12-1-8 0,-3 0-7 15,6-2-6-15,8 0 2 16,13-1-30-16,3-2-11 16,5 3-62-1,4-3-27-15</inkml:trace>
  <inkml:trace contextRef="#ctx0" brushRef="#br0" timeOffset="295007.051">17870 8996 168 0,'-9'-11'63'0,"3"11"-49"0,-6 3 14 0,3 2 4 15,-2 6-5-15,-7 7-1 16,-6 11-6-16,0 11 0 15,-3 8-11-15,6-1-12 0,7 1-3 0,8 0 11 16,6 2 8-16,11-3-4 16,10-4-2-16,6-6-18 15,3-11-7-15,3-5-18 16,-1-5-7-16,-2-8-39 31,-3-10-35-31,-3-6 44 16</inkml:trace>
  <inkml:trace contextRef="#ctx0" brushRef="#br0" timeOffset="295521.3604">17968 9374 228 0,'-9'0'88'0,"4"0"-69"0,7 0-11 0,-2 0-9 16,3 5 3 0,0 1 6-16,0 4 3 15,0 1 1-15,0 2-6 16,-3 0-4-16,0-2-1 0,3 0 1 0,-3-3 3 15,0-3 4-15,0-5 2 16,0 0 3-16,0-5 4 16,0-3-8-16,3-6-3 15,0 1-7-15,3-3 0 16,3 0-11-16,0 0-3 16,3 1-17-16,0 4-8 15,3-2-12-15,0 5-6 16,3 0-2-1,-4 5-6 1,1 3 32-16,0 3 40 0,0 0 22 16,-3 2 3-16,0-2 1 15,3-1-12-15,0-2-3 16,0 0-6-16,-1 0 0 16,-2-5-7-16,0-3-5 0,-3 0-3 15,-3 0-3-15,-3-3 1 0,-6 1 5 16,-3 2 2-16,-3 3 13 15,-3 5 5-15,0-3-2 16,1 11 0-16,-1 3-8 16,3 2-4-16,3 0 1 15,6 0 2-15,6 0-4 16,6 1-3 0,2-1-6-16,7-3-2 0,3-4-22 15,3-4-6-15,0-4-51 16,-1-11-27-1,-2-3 54-15</inkml:trace>
  <inkml:trace contextRef="#ctx0" brushRef="#br0" timeOffset="295689.8947">18439 8998 240 0,'-9'8'90'0,"6"3"-70"0,3 18-3 0,3-8-5 15,-3 14 4-15,0 2 5 16,0 2-9-16,0 4-4 0,0-4-5 15,0 1-5-15,0-3 1 16,3-5-26-16,-3-3-11 0,3-5-74 31</inkml:trace>
  <inkml:trace contextRef="#ctx0" brushRef="#br0" timeOffset="295857.0173">18245 9250 264 0,'-9'-5'99'0,"15"2"-77"0,6 0-13 0,-3 1-12 0,3-1-19 16,3-5-6-16,9 0-73 16,2-2-32-16</inkml:trace>
  <inkml:trace contextRef="#ctx0" brushRef="#br0" timeOffset="296068.4931">18564 9276 220 0,'-3'32'85'0,"9"-21"-66"0,3 5 1 0,-3-9-2 15,2 4-3-15,4 0 0 16,0-1 1-16,0-2 0 16,3-3-8-16,0-2-1 15,0-3 3-15,-3-5-4 16,0-3-1-16,-6-3-5 15,-3 1 0-15,0-6-27 0,0 0-9 16,0 0-11-16,2 0-1 16,4 3-47-1</inkml:trace>
  <inkml:trace contextRef="#ctx0" brushRef="#br0" timeOffset="296540.1797">18885 9239 248 0,'-18'24'93'0,"12"-11"-72"0,-9 8-2 16,12-10-3-16,-2 0-12 16,2 2-2-16,0 0-1 15,6-2-1-15,3-3 0 16,2-3-11-16,4-5-5 0,0-3-3 16,3-5-1-16,-3 0 0 0,0 0 2 15,-3 3 14 1,0 0 7-16,-3 2 17 15,0 6 10-15,-3 0-7 0,3 4-4 16,-3 1-13 0,0 0-3-16,0 0-3 0,3 0 2 15,-1-3-12 1,1-2-6-16,3-6-11 16,3-2-6-16,0-8-2 15,0-6-1-15,-3-7 9 0,-3-8 3 16,0-6 15-16,-3-2 5 15,0 7 25-15,0 9 11 16,0 5 8-16,0 7 3 16,3 12-6-16,0 15 0 0,0 13-10 15,0 3-4 1,-3 3-5 0,0 3 1-16,0-1-12 0,0 0-5 15,2-2-10-15,4-3-5 0,0-5-48 16,3-11-23-16,0-5-27 31</inkml:trace>
  <inkml:trace contextRef="#ctx0" brushRef="#br0" timeOffset="296849.6967">19463 9173 264 0,'-9'5'99'0,"6"-5"-77"0,-3 8 26 0,6-8 10 15,0 3-22-15,0 0-5 16,3-1-26-16,3 1-8 15,3 0 1-15,3-3 0 0,5 0 2 0,4 0-14 32,0 0-5-32,3-3-30 0,-3 0-11 15,-3 1-150 1,-7-1 95 0</inkml:trace>
  <inkml:trace contextRef="#ctx0" brushRef="#br0" timeOffset="297009.3632">19448 9274 308 0,'-21'8'115'0,"21"-8"-89"0,0 5-3 16,3-2-9-16,3-1-13 15,3 1 0-15,3-1-3 16,6 4-2-16,5-4 3 16,4 1-20-16,9-3-8 0,6-3-65 31,-1-7-61-31,4-6 50 0</inkml:trace>
  <inkml:trace contextRef="#ctx0" brushRef="#br0" timeOffset="297193.1439">19829 9168 336 0,'-21'8'126'0,"21"-6"-98"0,3-2-12 0,-3 0-11 16,3 3-7-16,3 0 1 15,3-1-19-15,3 1-7 16,3 0 14-16,2 2-42 0,1-2-15 16,0-3-37-16</inkml:trace>
  <inkml:trace contextRef="#ctx0" brushRef="#br0" timeOffset="297339.0382">19870 9258 296 0,'-26'10'112'0,"20"1"-87"0,0-11 4 0,6 0-2 0,0 0-18 15,0 0-5-15,6 5-5 16,0-2 0 0,6 2 1-16,5 0-16 0,7-2-6 15,3-3-27-15,6 0-11 0,2-8-52 16</inkml:trace>
  <inkml:trace contextRef="#ctx0" brushRef="#br0" timeOffset="297540.8747">20284 9200 308 0,'-12'5'115'0,"15"0"-89"0,3 0-10 0,0-2-9 16,0 2-5-16,3-2 1 15,3 0-15-15,3-1-6 16,3-2 9-1,8-2-42-15,-2-1-18 0,0-8-37 16</inkml:trace>
  <inkml:trace contextRef="#ctx0" brushRef="#br0" timeOffset="297737.4939">20585 9051 280 0,'-9'0'104'0,"9"3"-81"0,3 2-2 16,-3 1-7-16,0 4-2 15,-3 11 5-15,0 3-7 16,0 0-3-16,0 5-4 16,0-2-3-16,3 2 1 0,0-3-32 15,3-2-12-15,3-3-46 16,3-5-56 0,0-3 39-1</inkml:trace>
  <inkml:trace contextRef="#ctx0" brushRef="#br0" timeOffset="297991.3366">20763 8932 224 0,'0'-5'85'0,"9"2"-66"0,3 3-1 0,-3 3-6 15,3 5 0-15,6 11 3 16,0 15 3-16,-3 11 1 15,-3 3-10-15,-6 2 8 0,-9-5 5 16,-9-6-2-16,-3-2-2 16,-3-2-6-16,0-6-2 15,0-5-28-15,3-6-11 0,3-4-71 32,6-12-72-17,6-7 50-15</inkml:trace>
  <inkml:trace contextRef="#ctx0" brushRef="#br0" timeOffset="300387.9982">18293 9208 148 0,'-15'-3'57'0,"12"3"-44"0,-3 3 7 0,3-3 3 15,3 0-5-15,0 0 1 0,0 0-4 16,3 0 1-16,3-3-9 15,3 0 2-15,0 1 4 0,6-1-5 16,3 0 0-16,5 1-2 16,1-1-1-16,3 0-3 15,-3 3 1-15,0 3-4 16,-1 2 0-16,1-2 1 16,0 0 2-16,0-3-41 15,-3-3-16-15,0-5-40 16</inkml:trace>
  <inkml:trace contextRef="#ctx0" brushRef="#br0" timeOffset="304217.2453">18037 9726 92 0,'6'-13'35'0,"0"8"-27"0,3-3 27 16,-6 8 11-16,0-3 0 15,-3 3 2-15,3 0-11 16,0 5-3-16,0 6-19 15,0 2-2-15,0 8-2 0,-3 8-4 16,0 3-2-16,0 3-9 16,2-4-3-16,4-2-31 15,0-5-13-15,0-8-53 16</inkml:trace>
  <inkml:trace contextRef="#ctx0" brushRef="#br0" timeOffset="304421.2602">18096 9641 264 0,'-20'-5'101'0,"17"5"-78"0,3 0-11 16,0 0-11-16,6 0-7 15,2-3 2-15,7 1-1 0,6-1 4 16,6-2 0-16,6-3-17 0,-1 3-8 15,1-1-74 1</inkml:trace>
  <inkml:trace contextRef="#ctx0" brushRef="#br0" timeOffset="304594.5276">18186 9753 268 0,'-6'0'101'0,"12"-3"-78"0,6-2-9 16,-3 5-8-16,2 0-8 0,7 0 0 16,3 2-31-16,0 1-13 15,3 2-41-15,-6-2-33 16,-12 7 49-16</inkml:trace>
  <inkml:trace contextRef="#ctx0" brushRef="#br0" timeOffset="304720.7501">18215 9885 208 0,'-32'18'79'0,"26"-10"-61"0,0 0 8 15,6-8 1-15,0 0-18 0,6 3-5 16,6 0-3 0,6-3-1-16,5 0 0 0,4-3-27 15,6 0-9-15,0-2-59 16</inkml:trace>
  <inkml:trace contextRef="#ctx0" brushRef="#br0" timeOffset="305020.466">18486 9798 208 0,'-6'7'77'0,"9"-1"-60"0,-3 2-3 16,3 0-5-16,0 2-1 0,0 3 3 16,0 3-6-16,0 0-3 15,0 0-1-15,0-3 1 0,-3-2 1 0,0-1 1 16,0-2 0-1,0-8 6-15,0-2 6 0,3-9-10 16,0-2-6-16,3-3 0 16,0-2-1-16,3 2 5 15,0 2 2-15,3 1-7 16,3 3-4-16,0 2-30 16,-1 0-13-1,4 2-28 1,0 1-36-16,-3 5 37 0</inkml:trace>
  <inkml:trace contextRef="#ctx0" brushRef="#br0" timeOffset="305223.9115">18736 9853 160 0,'3'8'63'0,"-3"-3"-49"0,6 1 7 0,-6-6 0 16,0 0-5-16,0 0 1 15,0 0 2 1,0 0 0-16,0 0-10 0,0-3 3 0,0-2 4 15,0-3-6-15,3-3-3 16,3-2-7-16,3 0-2 16,3-1-8-16,3 1-2 15,6 0-26-15,-3 0-13 16,-1 5-42 0</inkml:trace>
  <inkml:trace contextRef="#ctx0" brushRef="#br0" timeOffset="305462.6465">18954 9795 132 0,'-9'13'52'0,"6"-2"-41"0,0-1 4 16,3-2-1-1,0 3-5-15,0-1 0 16,3 1 1-16,3-3 1 0,3-3-5 16,3-5 3-16,2-2 3 0,1-6-4 15,0-3-2-15,-3 0 3 16,-3 1 4-16,-6-1-1 15,-3 1 3-15,-6-1-4 16,0 3-1-16,-3 0-9 16,0 3 0-16,0 2-28 15,3 1-11-15,3-1-58 16</inkml:trace>
  <inkml:trace contextRef="#ctx0" brushRef="#br0" timeOffset="305722.8691">19156 9813 172 0,'3'19'66'0,"0"-11"-52"0,-3 2 6 15,0-4-1-15,0-1-2 0,0 0-1 16,0-2 0 0,0 0 0-16,-3-3-8 0,0-3 1 0,0-8 4 15,3-2-7-15,3 0-1 16,6-3 1-16,3 0 1 15,3 3-10-15,6 0-5 0,2 2 4 16,4 3 1-16,0 6-8 16,0-1-3-16,-3 3-39 15,-1 0-16-15,1 3-17 16</inkml:trace>
  <inkml:trace contextRef="#ctx0" brushRef="#br0" timeOffset="305932.3355">19504 9596 192 0,'-29'11'74'0,"17"0"-58"0,-3 7 1 0,9-7-6 16,-3 7 4 0,3 3 4-16,0 3-11 15,6 0-5-15,3 0-2 0,6 0-1 0,9-6 0 16,6-2-9-16,5-5-4 15,4-6-15-15,0-2-5 16,2-6-51 0</inkml:trace>
  <inkml:trace contextRef="#ctx0" brushRef="#br0" timeOffset="306156.1355">19754 9557 180 0,'-3'-16'68'0,"9"16"-52"0,6 0 3 16,-6 0-1-16,3 5 0 15,3 8 1-15,0 3 1 16,0 8 0 0,0 5-11-16,-3 3 3 0,-3 0 4 15,-3-3 1-15,-6 3-1 16,-3-3-4-16,-3-3-2 0,-3-5-2 16,-6-5 0-16,-3-5-24 15,0-6-9-15,0-2-28 16,7-3-9-16,2 0-44 15</inkml:trace>
  <inkml:trace contextRef="#ctx0" brushRef="#br0" timeOffset="306353.4952">20073 9618 252 0,'-3'0'93'0,"3"2"-72"0,3 4-8 15,-3-6-8-15,3 7-34 16,0 1-13-16,0 6-55 0,0-1-24 16</inkml:trace>
  <inkml:trace contextRef="#ctx0" brushRef="#br0" timeOffset="306520.3085">20141 9874 220 0,'-12'16'85'0,"15"3"-66"0,-6 12 19 0,0-15 3 0,-3 5-12 16,-2 3-5-16,-7 3-18 15,-3-3-8-15,-3-1-126 16,-3 6-54-1</inkml:trace>
  <inkml:trace contextRef="#ctx0" brushRef="#br0" timeOffset="314353.0382">17254 10218 156 0,'3'-5'57'0,"-3"2"-44"0,3-2 14 16,-3 2 5-16,0 1-1 16,-3-1 2-16,-3-2-7 15,-3-3-2-15,-3 3-13 16,-6-1 4-16,0 6 3 0,1 6-2 16,-1 1 1-16,0 4-9 0,0 5-5 15,0 10-5-15,6 11-1 16,3 8-1-16,6 3 3 15,3 0-2-15,3-3 1 16,0 0 0-16,3-8 0 16,-3-6-18-1,0-4-7-15,0-9-26 16,0-4-9-16,0-6-38 16</inkml:trace>
  <inkml:trace contextRef="#ctx0" brushRef="#br0" timeOffset="314524.5087">16959 10459 248 0,'-6'-5'93'0,"9"5"-72"0,3-6-4 0,0 4-7 0,6-1-11 16,6-2 1-16,3 0-9 15,6-1-4-15,2 1 7 16,4 0-39-16,-3-1-15 0</inkml:trace>
  <inkml:trace contextRef="#ctx0" brushRef="#br0" timeOffset="314769.6835">17218 10491 176 0,'-18'13'68'0,"10"0"-52"0,-1 3 10 15,9-5 4-15,0 2-1 16,3 3 3-16,3 0-13 15,2 0-4-15,7-3-9 0,6-3 0 16,0-2 4-16,0-2-4 0,0-6 2 16,-1-6-3-16,-5-2 2 15,-3-5-2-15,-3-3 2 16,-3-2-2-16,-6-3 2 16,-6-1-20-16,0 4-8 15,-3 5-18-15,3 5-8 16,-3 2-26-1</inkml:trace>
  <inkml:trace contextRef="#ctx0" brushRef="#br0" timeOffset="315041.1947">17456 10507 192 0,'3'13'74'0,"3"-3"-58"0,9 6 3 15,-9-10-2 1,0 4-2-16,-3 1 0 0,0-1 4 15,0-2 0-15,-3-2-10 16,0-1-1-16,0-2 2 0,-3-1 3 16,0-4 4-16,3-4-3 15,0-2 0-15,3-2-6 16,3-1-3-16,0-2 0 16,3 0 1-16,3 2-5 15,0 3-1 1,3 3-5-16,2 2 1 15,7 3-42-15,3 0-17 16,6-2-58-16</inkml:trace>
  <inkml:trace contextRef="#ctx0" brushRef="#br0" timeOffset="315587.8011">18138 10157 188 0,'-18'0'71'0,"9"0"-55"0,-9 3 15 0,9 2 3 15,-2 3-11-15,-4 3-3 16,-6 5 0-16,0 5-1 16,-6 8-10-16,6 11 3 0,7 7 4 15,5 1-2-15,9 2 0 16,11 0-11-1,7-7-1-15,6-4-11 16,6-7-4-16,0-5-22 16,2-6-8-16,1-5-28 0,-3-6-10 15,0-7-6 1</inkml:trace>
  <inkml:trace contextRef="#ctx0" brushRef="#br0" timeOffset="316054.0316">18317 10401 192 0,'6'-3'71'0,"-6"3"-55"0,0 0 2 16,0 0-1-16,0 0-7 0,3 5 0 16,0 3 5-1,3 0 4-15,-4 6-9 16,1-1 10-16,0 3 6 0,0 0-8 0,0-3 0 15,-3-3-8-15,0-2-4 16,0-2 1-16,0-1 0 16,0 0 3-16,-3-5 1 15,3-3 1-15,0-4 0 16,0-1-9-16,3-3-1 0,0-2-2 16,3 2 0-16,3-2-3 15,3 2 0-15,0 3-12 31,3 3-2-31,3 3-32 0,3 2-13 16,2 0-62 0</inkml:trace>
  <inkml:trace contextRef="#ctx0" brushRef="#br0" timeOffset="316264.1626">18814 10380 276 0,'-3'2'104'0,"3"4"-81"0,6 1-2 16,-6 1-4-16,0 6 4 15,3-1 7-15,-3 3-14 16,3 0-6-16,-3 5-5 0,3-5-16 0,0-3-4 31,0 0-44-31,0-2-20 0,5-6-35 16</inkml:trace>
  <inkml:trace contextRef="#ctx0" brushRef="#br0" timeOffset="316574.313">18912 10388 236 0,'-12'0'88'0,"15"0"-69"0,0 5-9 0,0 0-8 15,0 6 0-15,0-1 6 16,0 4 0-16,3-1 1 0,-3-3-5 15,0 1-3-15,0 0 2 0,0-6-2 16,-3-5 2-16,3 0 0 16,3-5 1-16,3-9-2 15,3 1 1-15,2-3-4 16,1 3 0-16,3 5 3 16,0 5 3-16,0 6 9 15,0 5 5-15,0 5-5 16,-4 3-3-16,-2 0-4 15,-3 2-2 1,-3-4-21-16,-3-1-7 0,-3-3-56 16,-3-2-24-16,-3-8 4 15</inkml:trace>
  <inkml:trace contextRef="#ctx0" brushRef="#br0" timeOffset="316746.7694">18897 10271 324 0,'-27'-5'121'0,"24"5"-95"0,9-3-13 0,0 1-14 15,3-1-8-15,3 0 3 16,3 1-57-16,9-1-24 16,8 0-25-16,1 1-6 15</inkml:trace>
  <inkml:trace contextRef="#ctx0" brushRef="#br0" timeOffset="317334.9959">19605 10340 232 0,'-2'11'88'0,"4"-4"-69"0,4 12 8 16,-3-8 1-16,3 2-2 15,0 3 2-15,-3-3-11 0,0 0-3 16,0-2-8-16,-3-3-2 0,0-3 2 16,0-5 1-16,3 0 1 15,-3-5 0 1,0-6 2-16,3-5-3 0,3 0 1 15,0-2-7 1,3-1-3-16,3 1-6 0,3 5 0 16,0-1-9-16,3 6-4 15,-1 6-11 1,-2 2-3-16,0 2 14 0,-3 6 10 16,0 3 7-16,-3 2 3 0,0-2 1 15,0-1 2 1,0 1 1-16,3-3 1 15,0-6 0-15,-1-4 0 16,1-4-9-16,0-1-2 16,-3-1-1-16,-3-3 0 0,-6 0 9 15,-3 4 4-15,0-1 11 16,-3 5 7-16,-3 3-6 16,-3 8-2-16,1 2-6 15,2 6-4-15,0 3 0 16,6 5 1-16,0-6-3 15,9 3 0-15,3 1-12 16,5-7-4-16,4-4-25 16,6-8-8-16,3-6-29 15,0-5-52 1,-1-5 28-16</inkml:trace>
  <inkml:trace contextRef="#ctx0" brushRef="#br0" timeOffset="317575.9984">20088 10351 296 0,'-12'-11'110'0,"6"11"-86"0,-6 3 5 15,9-1-5-15,-3 4-16 0,3 1-4 16,0 1-6-16,3 6-1 16,6 1 2-16,3 4 0 0,0 2 1 15,3 0 4-15,-3 1 2 16,-3-7 4-16,-3-1 1 16,-3-1 3-16,-6 0 2 15,-3-2-5-15,-3-3-1 0,-3-6-11 16,0 1-4-1,0-6-28-15,3 1-14 16,0-4-37-16,6-2-17 16,9-5-8-1</inkml:trace>
  <inkml:trace contextRef="#ctx0" brushRef="#br0" timeOffset="317819.7315">20356 10115 220 0,'-9'-3'82'0,"12"3"-64"0,9-5 2 15,-1 5-2-15,1 5 5 16,3 3 6-16,3 6 0 16,6 7 2-16,0 5-17 15,-3 9 10-15,-7 7 3 0,-5 3-3 0,-12 0 0 16,-11 0-7-16,-10-3 0 31,-6 1-30-31,-3-6-11 0,0-6-52 16,4-2-21-16,11-10-40 15</inkml:trace>
  <inkml:trace contextRef="#ctx0" brushRef="#br0" timeOffset="318504.1419">21141 10041 340 0,'-26'3'129'0,"14"2"-100"0,-6-5 4 0,12 3-4 0,0-1-22 16,0 1-5-1,3-1-9-15,3 6-3 16,3 3 5-16,6 5-9 0,0 2-2 16,3 4 3-16,-3 1 3 0,0 1 6 15,-6 0 2-15,-3-3 6 16,-3 0 5-16,0-2 12 15,0-3 9-15,0-3-6 16,3 5-5 0,3 4-13-16,0 1-3 31,0 4-3-31,0 2-7 0,3 0-3 0,-1 6-38 16,4-9-17-16,6-2-83 15</inkml:trace>
  <inkml:trace contextRef="#ctx0" brushRef="#br0" timeOffset="350163.1861">18454 10917 156 0,'-3'-16'57'0,"0"3"-44"0,-3-6 23 0,3 11 6 15,-3-2-5-15,-6-1-2 16,-3 3 3-16,0 3 0 15,0 2-20-15,-3 8-4 0,0 14-2 16,1 7-12-16,2 9-2 0,3 7-1 16,6 0 1-16,0 3 1 15,6 0 1-15,0 0-3 16,3-5 2-16,-3-6-15 16,0-4-4-16,0-9-17 15,-3-5-4 1,-3-11-18-16,-6-8-7 15,-3-10-18 1</inkml:trace>
  <inkml:trace contextRef="#ctx0" brushRef="#br0" timeOffset="350298.6353">18102 11102 220 0,'-12'-11'82'0,"9"6"-64"0,6 5 15 16,-3 0 4-16,6 0-21 16,6-3-8-16,9 1-6 0,6-1-2 15,9-2 0 1,5 0-5-16,1 2 1 0,0 0-44 15,-4 3-18-15,-5 0-33 16</inkml:trace>
  <inkml:trace contextRef="#ctx0" brushRef="#br0" timeOffset="350666.7878">18486 11068 212 0,'-24'-3'82'0,"16"13"-64"0,-7-2 7 0,6-2-3 15,-3 2-17-15,0 2-2 16,0 3-7-16,6 3 0 15,3 5 2 1,6 3-1-16,6-3 1 0,6-2 0 0,0-6 0 16,3-5-3-16,-1-8 1 15,1-5-3-15,0-6 2 16,0-5 3-16,-3-2 1 16,-3-6 1-16,-6-5 2 15,-3-3-1-15,-3-7-1 0,0-4 3 16,0 1 0-16,0 5-1 15,0 2-2-15,0 12 7 16,0 7 3-16,3 5 1 16,-3 11 3-16,6 13-3 15,0 9-1-15,0 4-2 16,3 8 0-16,-1-2-4 16,1 0-1-16,0-3-1 15,3-3-2-15,3-2-10 16,0-3-4-1,3-7-42-15,0-4-17 0,6-4-21 16</inkml:trace>
  <inkml:trace contextRef="#ctx0" brushRef="#br0" timeOffset="350915.7029">18924 10980 172 0,'-6'0'66'0,"6"-5"-52"0,0 8 25 0,0-3 8 16,0 0-4-16,0 0 1 15,0 0-22-15,3 2-10 0,3 1-8 16,3-3-6-16,3 0 1 16,3 0 1-1,2-3 0-15,1 1-25 16,0-4-8-16,0 4-29 0,-3-1-14 15,-3 0-17 1</inkml:trace>
  <inkml:trace contextRef="#ctx0" brushRef="#br0" timeOffset="351062.9346">18945 11060 232 0,'-6'8'88'0,"9"-8"-69"0,-3 0-5 15,9 0 1-15,3 0-11 16,5 0-12-1,7-3-5-15,3 0-40 16,6-2-16-16,0-3-13 0,-1 0-2 16</inkml:trace>
  <inkml:trace contextRef="#ctx0" brushRef="#br0" timeOffset="351364.7231">19460 10975 260 0,'-9'-5'96'0,"6"5"-75"0,-3 0 8 15,3 0-1-15,0 0-13 0,0 2-1 16,0 1-13-16,0 0-3 16,3 2 1-16,3 3-2 0,3 2-1 15,0 4 0-15,0-1 3 0,0 3 0 16,-3-3 3-16,-3 0 3 15,-3 0 2-15,-3 1-6 16,0-4 0-16,-3-2-3 16,0-3 0-16,0-5-22 15,3-2-12-15,3-3-23 16,6-3-11-16,6-6-22 16</inkml:trace>
  <inkml:trace contextRef="#ctx0" brushRef="#br0" timeOffset="351646.4185">19597 11046 232 0,'-18'19'88'0,"15"-6"-69"0,3 0 8 16,0-5 1-16,3-2-13 0,6 2-1 16,0-3-6-16,5 0 0 15,4-2-5-15,0-3-2 0,0-3 0 16,3-2-4-16,-3-3 0 15,-3 0-1-15,-6-3 3 16,-4-2 2-16,-5 3 2 16,-2-1 1-16,-4 3 0 15,0 3-18-15,0-1-5 16,3 1-18-16,6 0-4 16,6 0-9-16,5-1-4 15,4 1-12 1,0 0-15-1,0-1 33-15</inkml:trace>
  <inkml:trace contextRef="#ctx0" brushRef="#br0" timeOffset="351987.4986">19859 11004 212 0,'-12'8'79'0,"3"0"-61"0,0 8-3 0,3-8-6 16,0 5-7-16,0 0-2 0,3 3-2 16,3 0 1-16,3 0 1 15,3-3-3-15,6 0 2 0,3-5-4 16,2-3 1-16,1-5-11 15,3-2-3-15,0-3-18 16,-3-6-4-16,0-2 1 16,-3-6 3-1,-6-2 21-15,-4-5 13 16,-2-9 9 0,0-2-3-16,0 3 0 15,0 2 20-15,0 11 11 0,0 5-3 16,-3 8 1-16,0 8-7 15,3 11-2-15,0 10-13 16,0 8 9-16,-3 0 6 0,0 0-3 16,0 0-1-16,0-2-15 15,0-4-4-15,0 1-7 0,0-5-2 16,3-3-46-16,3-3-18 16,3-5-28-1</inkml:trace>
  <inkml:trace contextRef="#ctx0" brushRef="#br0" timeOffset="352215.0487">20231 10980 196 0,'-18'-5'74'0,"12"8"-58"0,-6-1 5 16,6 4-1-16,-3-1-1 16,-3 3 3-16,-3 2-6 15,3 1 1 1,0 2-10-16,3 3 2 0,3-3 2 15,6 0-4-15,3 1 1 16,6-1-5-16,3-2-2 16,3-1-9-16,6-5-5 0,3-2-33 15,0-6-15-15,-4-2-43 16</inkml:trace>
  <inkml:trace contextRef="#ctx0" brushRef="#br0" timeOffset="352549.89">20305 11062 228 0,'0'3'85'0,"6"-6"-66"0,-3 9-1 0,0-4-6 16,3 1-4-16,3-1 2 15,0-2-3-15,3 3-2 16,0-3-2 0,2-3 2-16,-2-2 1 0,0 0-5 15,-3-3 0-15,-3 3 1 0,-3-3 1 0,-3 0-1 31,-3 0 1-31,-6 3-2 0,0 2-1 16,-3 6 1-16,0 4 1 16,-2 4-3-16,2 2 0 15,3 1-1-15,6-1 0 16,3 0 2-16,3 0 0 0,3 0-3 16,3 1 2-16,2-4-4 15,7-2 1-15,0-3-22 16,3-2-8-16,3-6-34 15,0-2-49 1,-3-3 27-16</inkml:trace>
  <inkml:trace contextRef="#ctx0" brushRef="#br0" timeOffset="352770.0933">20656 10729 188 0,'0'-5'71'0,"3"5"-55"0,-3 0 17 0,0 0 7 16,0 8-19-16,0 5-4 16,-3 8-8-16,3 11-1 15,0 5-5-15,0 0 3 0,0 0 0 16,0 0-2-16,3-5-3 16,0-3-7-16,0-6-1 15,0-4-46-15,-3-3-17 16,3-6-28-1</inkml:trace>
  <inkml:trace contextRef="#ctx0" brushRef="#br0" timeOffset="352973.4514">20540 10872 188 0,'-3'-3'71'0,"9"0"-55"0,9-2 6 0,-3 3 2 15,3-1 9-15,6 0 7 16,2 1-15-16,1-1-6 0,3 0-12 16,3 1-9-16,3-1-4 0,-1-2-81 15,-2 2-71 1,-6 0 47-16</inkml:trace>
  <inkml:trace contextRef="#ctx0" brushRef="#br0" timeOffset="353453.986">21124 10679 228 0,'-24'5'88'16,"9"0"-69"-16,-12 8 6 0,15-2 0 0,-9 10-12 16,-2 16-2-16,-1 8 5 15,3 3 3-15,6-1-9 16,6 1-3-16,9-8-3 0,9-3-2 15,9-5-2-15,6-6-15 16,5-5-7-16,4-5-36 16,-3-5-12-16,3-6-32 15</inkml:trace>
  <inkml:trace contextRef="#ctx0" brushRef="#br0" timeOffset="353601.7268">21240 11107 348 0,'-12'3'129'0,"12"-3"-100"0,3 0-9 16,-3 0-8-16,0 0-18 16,0 0-1-16,0 0-38 15,6 0-15-15,3-3-71 16,2 1-31-16</inkml:trace>
  <inkml:trace contextRef="#ctx0" brushRef="#br0" timeOffset="353714.067">21383 11113 280 0,'-15'7'107'0,"15"-7"-83"0,3 0-34 16,-3 0-20-16,6 0-31 0,0-2-7 15,2-1-17 1,7-5-4-16</inkml:trace>
  <inkml:trace contextRef="#ctx0" brushRef="#br0" timeOffset="353826.8355">21564 11094 260 0,'-3'8'96'0,"3"-5"-75"0,3-1-10 0,-3-2-10 16,3 0-51-16,3 0-18 16,3-5-26-16,6-3-7 15</inkml:trace>
  <inkml:trace contextRef="#ctx0" brushRef="#br0" timeOffset="354085.0934">21832 10710 176 0,'15'0'68'0,"6"8"-52"0,2 11 8 0,-11-6 0 16,3 11 5-16,0 10 7 0,0 3-8 15,-9 3-4-15,-6 0-14 16,-9 2-2-16,-12-8 2 0,-3-2-11 15,-2 0-1-15,-1-6-26 16,3-2-11-16,3-3-53 16,6-5-45-1,6-5 47-15</inkml:trace>
  <inkml:trace contextRef="#ctx0" brushRef="#br0" timeOffset="354420.7695">22222 10946 308 0,'-3'0'115'0,"6"0"-89"0,0 0-41 0,-3 0-24 16,6 0-45-16,0 0-12 16</inkml:trace>
  <inkml:trace contextRef="#ctx0" brushRef="#br0" timeOffset="354618.7516">22198 11271 268 0,'-24'40'101'0,"12"-19"-78"0,-8 11-16 0,11-19-10 16,-9 8-90-16,-6 0-38 16,-9-2 49-16,-3-14 24 15</inkml:trace>
  <inkml:trace contextRef="#ctx0" brushRef="#br0" timeOffset="408572.382">6985 6204 192 0,'-42'-18'71'0,"33"13"-55"0,0 2 6 0,6 3 2 0,3 0-20 15,6 3-3-15,3-1-2 16,9 1 2-16,6 0 0 16,12-1-1-16,11 1 3 0,16 0 2 15,14 4 4-15,12-1 2 16,28 2 3-16,22 0-1 15,40-3 2-15,32-5-2 16,45 0 0-16,45 0-3 16,38-8 1-16,19 0-2 15,17-3 2-15,0 1 5 16,-3 5 4-16,-3 2-1 16,-3 3-2-16,-21 0-3 15,-26 5 1 1,-13 3-10-16,-47-3-3 0,-39 1 0 15,-32-4 1-15,-45 1 1 16,-36 0 0-16,-30-1-35 16,-23-2-14-16,-27 3-86 15</inkml:trace>
  <inkml:trace contextRef="#ctx0" brushRef="#br0" timeOffset="437695.7105">18305 11589 196 0,'3'-6'74'0,"0"9"-58"0,0 0 12 0,-3-3-1 15,3 5 0 1,0 3 1-16,0 3-15 0,0 2-8 15,-3 0-3-15,0 3 0 0,3 0 1 16,-3 2-1-16,3-2 1 16,0 3-29-16,-1-3-11 15,1-3-37 1</inkml:trace>
  <inkml:trace contextRef="#ctx0" brushRef="#br0" timeOffset="437861.7672">18355 11499 228 0,'-15'-32'85'0,"18"24"-66"0,0 0-8 15,0 6-6-15,3-1-23 0,3 0-5 16,6 1-57-16,6 2-25 16,6-3 43-16,6-2 23 15</inkml:trace>
  <inkml:trace contextRef="#ctx0" brushRef="#br0" timeOffset="438074.5264">18683 11295 236 0,'-27'-24'88'0,"15"22"-69"0,-6 2 0 15,9 2-4-15,-3 4-7 16,0 7 1-16,1 11-5 16,-1 7-3-16,3 6 0 15,3 3-4-15,3-3 2 0,3-5 1 16,3 0 2-1,3-3-1-15,-3-3-1 0,0 1-26 16,-3-4-10-16,0-4-24 16,-3-3-52-1,-3-3 19-15</inkml:trace>
  <inkml:trace contextRef="#ctx0" brushRef="#br0" timeOffset="438211.2448">18477 11570 240 0,'3'-8'90'0,"6"6"-70"0,9-9-3 0,-6 6-5 16,6-1-11-16,9 1-3 16,5 0-28-16,7 2-12 15,3 3-54-15,-1 0-21 0</inkml:trace>
  <inkml:trace contextRef="#ctx0" brushRef="#br0" timeOffset="438483.3271">19082 11314 172 0,'-21'2'66'0,"6"6"-52"0,-12 11 12 0,15-6 4 0,-6 8-9 16,-2 13 0-16,-1 1-10 15,3 2-2-15,3 3-5 16,9 5-5-16,9 0 0 0,9 0 1 16,12-3 0-16,8-5-38 0,10-5-16 15,3-11-37 1</inkml:trace>
  <inkml:trace contextRef="#ctx0" brushRef="#br0" timeOffset="438930.0988">19442 11411 148 0,'-9'-10'57'0,"6"5"-44"0,0-1 14 0,3 6 5 16,-3 0-12-16,0 0-1 0,-3 6-11 15,0 4-3-15,0 6-3 16,-3 8-4-16,0 2-1 0,0 3 2 0,3 3 0 16,3 0 1-1,0 0 2-15,3-1-3 0,0 1 0 16,-3-5-8-16,3-4-2 15,0-1-32 1,-3-6-58-16,0-3 12 16</inkml:trace>
  <inkml:trace contextRef="#ctx0" brushRef="#br0" timeOffset="439094.4312">19227 11650 224 0,'-5'-19'85'0,"7"16"-66"0,4-2 1 16,0 5-2-16,3 0-14 15,6 0-5-15,6 0-2 16,3 0 2-16,6 0 0 16,2 0-13-16,4 0-3 15,3 0-35 1,-3 0-60-16,-1 3 17 16</inkml:trace>
  <inkml:trace contextRef="#ctx0" brushRef="#br0" timeOffset="439410.9886">19647 11613 164 0,'-18'-8'63'0,"6"8"-49"0,-5-3 7 15,8 3 2-15,-6 3-12 16,0 2-1-16,-3 3-6 0,3 2-3 16,3 6 0-16,3 3-4 15,6-1 2-15,6 1-1 0,6-3 0 16,3-3 6-16,3-5 5 16,3-5-1-16,0-9 3 15,3-4-4-15,-7-6 1 16,1-3-5-16,-3-5-2 15,0-2 2-15,-3-6 0 16,-3 1 3-16,0 1 1 16,-3 7 3-1,0 7 4-15,0 8-6 16,0 8-2-16,3 8-3 0,0 5-3 16,0 3 1-16,3 5 1 15,0 3-1-15,2 2-1 16,4 1-6-16,3-1-4 15,0-2-52-15,3-5-23 16</inkml:trace>
  <inkml:trace contextRef="#ctx0" brushRef="#br0" timeOffset="439604.7475">19921 11583 280 0,'-21'-13'104'0,"18"11"-81"0,3-1 1 15,0 3-5 1,6-3-9-16,3 1 2 16,3-1-9-16,6 0-2 0,6 1-1 15,2-1-14-15,1 3-3 0,3 3-48 16,-3-1-21-16,-6 6-17 16</inkml:trace>
  <inkml:trace contextRef="#ctx0" brushRef="#br0" timeOffset="439754.563">19989 11642 248 0,'-3'-3'93'0,"9"6"-72"0,3-6 0 0,-3 3-2 15,6 0-15-15,6 0-2 16,6 0-7-16,3 3 1 16,2-1 2-16,1 1-43 0,0 0-17 15,3 2-35 1</inkml:trace>
  <inkml:trace contextRef="#ctx0" brushRef="#br0" timeOffset="440189.6116">20311 11615 236 0,'-12'-8'90'0,"9"6"-70"0,3 2 8 0,0 0 0 16,3-3-13-16,0 0-3 0,3 1-10 15,3-1-3-15,6 0 0 16,3 3-20-16,5 0-8 0,1 0-82 16</inkml:trace>
  <inkml:trace contextRef="#ctx0" brushRef="#br0" timeOffset="440355.3122">20338 11684 236 0,'3'0'88'0,"3"0"-69"0,6-3-3 0,-4 3-6 15,10 0-15-15,3 0-2 0,6 0-29 16,3-2-12-16,2 2-39 16,1 0-17-16</inkml:trace>
  <inkml:trace contextRef="#ctx0" brushRef="#br0" timeOffset="440556.7586">20686 11647 276 0,'-9'-8'104'0,"9"8"-81"0,6 0 5 0,-6 0 2 16,12 0-14-1,0-3-9-15,6 1-2 16,3-1-3-1,2 0-21-15,4 1-10 0,0-1-45 0,0 1-17 16,-3 2-10 0</inkml:trace>
  <inkml:trace contextRef="#ctx0" brushRef="#br0" timeOffset="440748.3895">21010 11504 192 0,'-3'0'74'0,"6"8"-58"0,0 5 16 15,-3-5 4-15,0 3-11 16,0 2-3-16,0 3-12 16,-3 2-6-16,0 4-3 15,3 1-1-15,0 1 2 0,0 0-21 0,3-3-9 16,3-2-33-16,3-6-11 16,0-5-11-1</inkml:trace>
  <inkml:trace contextRef="#ctx0" brushRef="#br0" timeOffset="440987.9027">21204 11372 212 0,'-3'-5'82'0,"6"7"-64"0,3 6-7 0,0 0-8 16,6 11 7-16,3 2 7 15,-1 5-2-15,1 3 2 0,-3 3-10 16,-3 0 5-16,-6 2 1 0,-9-2-2 16,-6 0 1-16,-3-1-9 15,-2-4-2-15,-1-3-36 16,0-6-17-16,0-5-59 16</inkml:trace>
  <inkml:trace contextRef="#ctx0" brushRef="#br0" timeOffset="465982.313">19463 12097 156 0,'-18'-8'60'0,"9"8"-47"0,-6 2 15 0,9 1 2 16,-6 0-4-16,0 2-1 15,-3 3-11-15,0 5-4 16,4 6-6-16,-1 2-1 0,6 3 1 15,3 0-2-15,9-1-2 16,3-1 1-16,5-7-1 16,4-4-16-16,6-3-6 15,3-5-18-15,0-6-7 16,-1-5-15 0,1-3-21-16,-3-4 29 15,-3-4 79-15,-6 0 39 16,-3 4 5-16,-3-1-3 15,-6 2-22-15,-6 7-10 16,-6 1-17-16,0 6-8 16,0 8-6-16,0 5-3 15,3 6 1-15,3 2-4 0,9 0 2 16,9 0 3-16,9-2 1 16,2-6 1-16,1-5 0 15,0-3 0-15,0-5 0 16,-9-8 0-16,-3-2 2 15,-7-3 8-15,-5-6 5 16,-6 1-5-16,-2-4-3 16,-4 1-6-16,-3 3-4 0,3 2-22 15,0 3-9-15,3 2-42 16,12 6-70 0</inkml:trace>
  <inkml:trace contextRef="#ctx0" brushRef="#br0" timeOffset="466264.6324">19844 12142 160 0,'0'10'63'0,"0"1"-49"0,0 7 11 0,0-10 2 16,0 3-11-16,0 0-2 15,-3-1-4-15,0 1 1 16,3-3-6-16,0-3-3 0,0-5 1 16,0-3 7-1,3-7 3-15,3-6-4 16,3-5-3-16,2-1-6 15,4 4-2-15,3 5-2 16,0 2 0-16,0 6 3 0,0 8 2 16,0 7 0-16,-4 3 2 15,1 3-2-15,-3 3 2 16,0-3-2-16,-3-1 2 0,0-4-13 16,-3-3-6-16,0-3-33 15,0-5-14-15,3-8-22 16</inkml:trace>
  <inkml:trace contextRef="#ctx0" brushRef="#br0" timeOffset="466437.3218">20198 11967 248 0,'0'-10'93'0,"3"10"-72"0,-3 2 0 16,0-2-4-16,3 5-12 0,3 3-1 16,-3 6 0-1,3 2 0-15,0 5-2 16,0 2 1-16,0 4 2 0,-1 2-7 15,4 0 0-15,0-2-27 16,-3-1-8-16,0-7-71 16</inkml:trace>
  <inkml:trace contextRef="#ctx0" brushRef="#br0" timeOffset="466617.5484">20112 12105 272 0,'-9'-11'101'0,"12"8"-78"0,3 1 0 0,-1 2-6 16,1-3-12-16,3 3-1 15,6 0-31-15,6 0-14 0,3 0-21 16,0-2-7 0,0-1-16-16,-4 0-6 15</inkml:trace>
  <inkml:trace contextRef="#ctx0" brushRef="#br0" timeOffset="467549.8523">20373 12062 196 0,'0'3'74'0,"0"0"-58"0,0-1 9 0,0-2 0 16,3 6-11-16,0 2-1 0,0-1-7 15,0 4-4-15,0 0-1 16,0 2-1-16,0-3 0 0,0 1-22 16,0-3-10-16,0-3-15 15,-3-5-4-15,3 0-10 16,0-5-15-1,3-6 28-15,0 1 184 32,0 2-67-32,0 3-19 15,0 2-16 1,0 6-7-16,3 5-10 0,-3-1-2 16,0 4-9-16,0 0-2 15,0-3 2-15,0-1-1 16,0-1 2-16,-1-4-2 15,1-2 2-15,3-5-2 0,3-5 0 16,0-1-1-16,3 0 0 16,-3 1-7-16,0 2 0 15,-3 3 1-15,0 2 1 16,0 3 1-16,0 3 2 16,0 2-3-16,2 3 0 15,-2 0 1-15,3 0 0 16,0 0-7-16,3-3 0 15,0-2-17-15,0-3-7 0,0-3 1 16,0 0 3-16,-4-2 13 16,-2 2 8-16,0 1 6 15,-3-1 5 1,0 0 4-16,0 3 5 16,-3 0-6-16,3 0 0 0,0 0 0 15,0 3 0 1,3 0-7-16,0-1 0 0,0-2-1 15,3 0 2-15,0 0 1 16,0 0 1-16,-1-2-11 16,-2-1-3-16,0 0-13 15,-3 1-3-15,0-1-4 16,0 0 1-16,-3 1 9 0,0-1 7 16,0 1 17-16,0-1 7 15,0 0 17-15,0 1 7 16,3-4-5-16,0 4-3 15,0-4-13-15,0 4-6 16,0-1-5 0,0 0-3-16,3 1-2 0,0-1 1 15,0 0 1 1,-1 1 2-16,1-1 3 0,0 1 2 16,-3-1 5-16,0 0 5 15,-3-2 0-15,-3 0-1 16,-3-1-4-16,-3 1 0 15,-6 2-3-15,-2 1 0 16,-4 2-8-16,0 5-2 0,0 3 0 16,6 3 0-16,6 2 1 15,9 3 2-15,6 2 1 16,9-2 1-16,3 0-5 16,0-5 1-16,-1-4-7 15,-2-1-3-15,-3-6-19 16,-3-3-6-16,-6-5-17 15,-3-2-6-15,-9-4-36 16</inkml:trace>
  <inkml:trace contextRef="#ctx0" brushRef="#br0" timeOffset="467705.8902">20284 12009 220 0,'-27'-5'82'0,"24"8"-64"0,3-1-13 0,0-2-10 16,9 3-22-16,9 0-6 16,15-3-46-16,15-3-21 15</inkml:trace>
  <inkml:trace contextRef="#ctx0" brushRef="#br0" timeOffset="467958.9755">21263 11996 260 0,'-11'-5'96'0,"11"5"-75"0,-3 0-10 16,3 0-48 0,3 8-20-16,2 0-40 15,7 5-14-15</inkml:trace>
  <inkml:trace contextRef="#ctx0" brushRef="#br0" timeOffset="468134.5342">21400 12113 184 0,'-3'2'68'0,"6"6"-52"0,-3 11 14 0,-3-9 4 15,-3 6 9-15,-5 5 6 16,-7 3-26-16,-3 0-13 16,-3 0-7-16,-6 2-52 0,-14 3-19 15,-10-13-45 1</inkml:trace>
  <inkml:trace contextRef="#ctx0" brushRef="#br0" timeOffset="477132.3032">18224 12801 112 0,'-3'-16'44'0,"0"10"-35"0,3 1 14 0,3 2 2 0,0 1 0 16,0 2 2-16,-3 0-11 16,6 8-2-16,3 2-8 15,0 6 7-15,-3 5 6 0,0 1-4 16,0-1 2-16,-3 0-10 16,0-5-4-16,-3-3 2 15,0-2 1-15,0-4 9 16,0-1 4-16,-3-6-3 15,3-3 1-15,0-5-8 16,3-2-3-16,3-6-3 16,3-5-3-16,3-1-4 15,0 4 0-15,0-1-9 16,2 6-4-16,1 5-29 16,3 0-10-16,3 3-28 15,-3 5-32 1,0 5 40-16</inkml:trace>
  <inkml:trace contextRef="#ctx0" brushRef="#br0" timeOffset="477406.5131">18489 12877 184 0,'-3'3'68'0,"6"0"-52"0,3-1-3 0,-6-2-5 16,6 0 0-16,0 0 3 16,3-2-6-16,3-1-3 15,0-2-1-15,0-1-1 0,0-2 0 16,-3 0 0-16,-6 1 0 15,-3-1 6-15,-3 2 4 16,-6 4-1-16,-3 7 0 16,-3 3-3-16,0 5 1 0,3 0-4 31,3 3 0-31,3 0-1 0,3 0-2 0,6-3 1 16,6-2-1-1,6-3 0-15,3-3 2 16,0-2-21-16,3-3-9 15,-1-3-41 1</inkml:trace>
  <inkml:trace contextRef="#ctx0" brushRef="#br0" timeOffset="477588.4702">18713 12605 208 0,'-6'0'77'0,"3"10"-60"0,0 17-1 0,3-9-1 16,0 9-5-16,0 5 4 15,0 5-7-15,3 0-2 16,3-3-3-16,0-2 1 0,2 0 0 31,-2-6-28-31,0-2-12 0,-3-3-59 16</inkml:trace>
  <inkml:trace contextRef="#ctx0" brushRef="#br0" timeOffset="477775.0751">18599 12782 256 0,'-6'-11'96'0,"9"11"-75"0,3-2-1 15,0-1-4 1,6-2-14-16,6 0-1 16,6 2-17-16,6 0-6 0,-1 3-36 15,1 0-14-15,-3 0-14 16,0 6-4-16</inkml:trace>
  <inkml:trace contextRef="#ctx0" brushRef="#br0" timeOffset="478025.0186">18903 12824 188 0,'3'8'71'0,"0"3"-55"0,0 5 13 0,0-8 2 16,0 0-10-16,3 0-1 15,0 2-10-15,0-2-4 31,0 0-3-31,0 0 0 0,0-3 0 0,0-2 3 16,0-3 1-16,-1 0 5 16,1-5 3-16,0-3-2 0,-3-6 0 15,0-1-7 1,0-4-4-16,0 1-15 0,0 2-6 16,3 2-26-16,0 4-11 15,3 2-23 1,3 5-39-16,0 3 34 15</inkml:trace>
  <inkml:trace contextRef="#ctx0" brushRef="#br0" timeOffset="478314.8179">19120 12808 188 0,'-3'6'71'0,"-3"2"-55"0,-3 8 2 0,4-8-1 0,-4 2-7 16,0 1 0-16,3-1-9 16,0 1-2-16,3-1 0 15,3-2 2-15,3 0 2 0,3-2-8 16,3-4-4-1,0-2-6-15,-1-2-4 16,1-1 13-16,-3-2 5 16,0-3 2-16,-3 2 2 0,0 1 7 15,0 3 5-15,-3 2-3 16,3 2-2-16,3 3-5 16,0 3-2-16,0 3-1 15,3 0-2-15,3-1 1 16,3 3 1-16,0-2-14 15,3-3-5-15,2-3-26 0,-2-5-13 16,0-2-17 0</inkml:trace>
  <inkml:trace contextRef="#ctx0" brushRef="#br0" timeOffset="478505.2882">19394 12610 160 0,'0'0'60'0,"3"8"-47"0,-3 8 4 0,3-3-1 16,0 6 1-16,0 4 2 0,0 4-6 16,-3 2-3-1,0 3-5-15,3-3-4 0,0-3 2 16,3-2-11-16,0-3-4 0,0-5-45 31,6 0-51-31,0-3 24 16</inkml:trace>
  <inkml:trace contextRef="#ctx0" brushRef="#br0" timeOffset="478751.5673">19623 12822 268 0,'-3'-14'101'0,"6"12"-78"0,3-6-2 16,3 5-5-16,3 1-10 15,6-4-1-15,9 1-7 16,3 0-3-16,-1-1 2 0,4 1-47 0,-3 0-19 16,-3 5-36-1</inkml:trace>
  <inkml:trace contextRef="#ctx0" brushRef="#br0" timeOffset="478912.6596">19731 12920 208 0,'-9'-3'77'0,"15"3"-60"0,2 0 4 16,1 0-3-16,6 0-7 16,3 0-1-16,6-3-13 15,3 1-5-15,5-1-38 16,1-2-17-1,0 2-21-15,0 0-6 16</inkml:trace>
  <inkml:trace contextRef="#ctx0" brushRef="#br0" timeOffset="479374.8626">20320 12618 184 0,'0'3'71'0,"0"7"-55"0,3 9 13 15,-3-6 2-15,0 5-14 16,0 6-4-16,0 3-8 15,-3-1-4-15,0 3 0 16,0-5 1-16,3-5 1 0,0-3 1 0,0-3 0 16,0-5 0-16,0-6 2 15,0-2-5-15,6-5-3 16,3-6-8-16,3 1-2 16,3-1 5-16,2 6 1 15,1 2-1-15,0 6 0 16,0 5 10-16,-3 0 5 15,-3 0 5-15,-3 2 5 0,-3-2-1 16,-6 0 1-16,-3 0-5 16,-3-2-3-1,-3-4-19-15,-3 1-6 16,0-1-26-16,3-2-9 0,0 0-25 31,3 0-36-31,6 0 31 16</inkml:trace>
  <inkml:trace contextRef="#ctx0" brushRef="#br0" timeOffset="479690.6541">20650 12790 256 0,'-6'3'96'0,"6"-1"-75"0,0 1 6 0,0 0-2 0,0 2-12 31,0 0 0-31,3 0-7 0,-3 3-4 15,0-2-1-15,3-4-32 0,0 4-12 16,0-1-51 0,0 0-44-16,0-2 48 15</inkml:trace>
  <inkml:trace contextRef="#ctx0" brushRef="#br0" timeOffset="479964.5566">20725 12734 200 0,'0'-2'77'0,"0"4"-60"0,3 1-5 15,0 2-4-15,0-2-7 0,0 2-1 16,0 1 1-16,0-1-1 16,0 3 0-1,-1-6 0-15,4 4 2 0,0-6-1 0,0 2-1 16,3 4-2-16,0 2 1 16,-3 0-1-1,3 2 0-15,-3 3 0 16,3-2-2-16,-3 0 5 15,3-1 3-15,0-2-1 16,3-3-2-16,0 1-9 16,5-4-3-16,1-2-29 0,0-2-12 15,0-4-17 1</inkml:trace>
  <inkml:trace contextRef="#ctx0" brushRef="#br0" timeOffset="480275.2937">21016 12816 212 0,'-6'-10'79'0,"6"10"-61"0,-3 2 8 0,0-2-1 0,1 3-13 15,-1 0-2-15,0 5-11 16,0 2-1-16,3 1 0 16,3-1 1-16,0 1 1 0,2 0 0 15,4-3 0-15,3-6 2 16,0-2 1-16,0-2-8 16,0-6-2-1,0-6 4-15,-3-4 3 16,-3-9-1-16,-3-2 0 0,0-5 1 15,0 2 0-15,0 6 4 16,0 5 5-16,0 5-3 16,0 8 2-16,3 8-5 15,0 8 0-15,2 8-1 16,1 5-2-16,3 3 1 16,3 2-1-16,0 3 0 15,0-5 2-15,3-3-32 0,3-5-12 16,0-5-61-1</inkml:trace>
  <inkml:trace contextRef="#ctx0" brushRef="#br0" timeOffset="480517.6993">21641 12520 192 0,'-3'-5'74'0,"1"5"-58"0,-13 2 5 0,6 1-1 16,-9 2-3-16,-6 6 1 0,-3 7-9 15,-3 14-3-15,4 8-4 16,8 2-2-16,6 1 3 0,12-1-2 16,12-2 2-16,9-3-18 15,8-6-6-15,7-7-81 16</inkml:trace>
  <inkml:trace contextRef="#ctx0" brushRef="#br0" timeOffset="480948.8159">21933 12605 104 0,'0'-11'38'0,"3"3"-29"0,-3-2 12 16,3 4 7-16,-3-2 4 16,0 0 3-16,0 1 0 15,-3-1 4 1,-3 0-22-16,-3 2 4 0,-3 4 2 16,-3 2-8-16,-5 8-1 15,-1 8-15-15,0 13-4 16,0 10 2-16,6 6 1 15,6-2 2-15,3-1 0 0,3-2 0 16,0-9 0-16,3-4-40 0,0-6-15 16,0-2-50-1</inkml:trace>
  <inkml:trace contextRef="#ctx0" brushRef="#br0" timeOffset="481090.4091">21668 12737 244 0,'-6'-18'90'0,"9"15"-70"0,6-2-9 0,-3 5-11 16,6-3-21-16,6 3-4 16,3 0-38-16,6 0-14 15,2 3 7 1,1-1 6-16</inkml:trace>
  <inkml:trace contextRef="#ctx0" brushRef="#br0" timeOffset="481430.2502">21993 12732 188 0,'-12'-8'71'0,"6"8"-55"15,-6-3-2 1,6 3-6-16,-3 3 0 0,-6 5 5 0,0 5-9 16,3 3-2-16,3 8-2 15,3-3 0-15,4 0 0 0,4-2 8 16,4-4 5-16,3-1-2 16,3-6 1-16,0-6-3 15,3-4 2-15,-3-6-6 16,0-8-1-16,-3-8-7 15,0-5-2-15,-3-8-9 16,0-6-4-16,0 6 5 16,0 6 3-16,0 4 10 15,-4 9 7-15,-2 4 1 16,0 9 3-16,0 5-2 16,0 11 0-16,3 5-1 0,0 7 0 31,3 4-2-31,0 2 1 0,3 3-6 15,0-3-1-15,3 0-29 0,0-5-13 16,3-6-62 0</inkml:trace>
  <inkml:trace contextRef="#ctx0" brushRef="#br0" timeOffset="481749.825">22237 12877 168 0,'-3'6'66'0,"3"2"-52"0,-3-1 17 0,0-1 2 16,0 2-5-16,-3 0 0 0,-3 0-13 15,0-1-4-15,-3 1-7 16,3 0-16-16,-3 0-7 0,3-2-59 16,-3-1-52-1,7 0 39-15</inkml:trace>
  <inkml:trace contextRef="#ctx0" brushRef="#br0" timeOffset="481928.571">22386 12835 292 0,'3'-5'110'0,"-3"7"-86"0,0-4-6 16,0 2-8-16,0 0-16 15,0 0-3-15,0 0-50 0,0 0-22 16,6 0-22-16,2 8-9 16</inkml:trace>
  <inkml:trace contextRef="#ctx0" brushRef="#br0" timeOffset="482050.855">22484 12867 228 0,'-9'-3'88'0,"15"6"-69"0,-3-6-5 15,0 3-7-15,-3 0-18 16,3 0-5-16,6-3-61 15,3 1-24-15,3 4 32 16,5-2 18-16</inkml:trace>
  <inkml:trace contextRef="#ctx0" brushRef="#br0" timeOffset="482132.6278">22659 12883 232 0,'0'0'88'0,"6"0"-69"0,-3 2-5 0,-3-2-7 15,6 0-38-15,3 0-12 16</inkml:trace>
  <inkml:trace contextRef="#ctx0" brushRef="#br0" timeOffset="482420.1353">22939 12531 176 0,'27'0'66'0,"-15"5"-52"0,6 8 23 0,-12-2 6 0,9 5-6 16,-6 10 1-16,-3 6-13 15,2 2-6-15,-5 3-10 32,-3-5 0-32,-6 2 2 0,-2-4-6 0,-1-7-1 15,-3-1-15-15,0-4-6 16,-3-2-31-16,12-3-11 15,-3-2-126 1,15-9 87-16</inkml:trace>
  <inkml:trace contextRef="#ctx0" brushRef="#br0" timeOffset="482638.2274">23371 12681 264 0,'0'0'101'0,"0"3"-78"0,0 0-5 0,0-3-7 16,0 0-12-16,0 0 1 16,0 2-53-1,-3 4-24-15,-3 2-23 16,-3 0-7-16</inkml:trace>
  <inkml:trace contextRef="#ctx0" brushRef="#br0" timeOffset="482817.0197">23335 12872 204 0,'0'3'77'0,"0"10"-60"0,6 5 32 15,-6-10 14-15,-6 3-20 16,3-1-4-16,-9 4-21 15,-6-1-9-15,-8 5-5 16,-16 4-61-16,-9-1-26 16,-17-8-44-16</inkml:trace>
  <inkml:trace contextRef="#ctx0" brushRef="#br0" timeOffset="493440.2399">18346 13364 140 0,'0'-3'55'0,"6"9"-43"0,-6-4 1 0,3 1 0 0,0 2-3 15,0 3 4-15,0 0-5 16,-3 3-3-16,0-1-3 15,3 4-3-15,0-1 3 0,0 0-26 16,0-5-12-16,0 0-35 16</inkml:trace>
  <inkml:trace contextRef="#ctx0" brushRef="#br0" timeOffset="493579.8203">18364 13279 184 0,'-12'-21'71'0,"9"16"-55"0,6 0-9 16,-3 5-8-16,3-3-24 16,6 0-7-16,3-2-36 15,9-3-16-15</inkml:trace>
  <inkml:trace contextRef="#ctx0" brushRef="#br0" timeOffset="493806.8847">18692 13065 188 0,'-21'-13'71'0,"12"13"-55"0,-6 0 4 16,9 3 0-16,-3 7-14 0,-3 11-6 16,0 8-5-16,0 6 0 15,4 2 3-15,2 3 1 0,6-3 3 16,3 0-1-16,2-3-1 0,4-2-21 15,3-3-11 1,-3-5-48 0</inkml:trace>
  <inkml:trace contextRef="#ctx0" brushRef="#br0" timeOffset="493952.0053">18507 13319 236 0,'3'-8'88'0,"9"0"-69"0,18-2-7 16,-12 7-9 0,11-2-7-16,7-1 3 15,3 4-97-15,0-1-41 0</inkml:trace>
  <inkml:trace contextRef="#ctx0" brushRef="#br0" timeOffset="495031.2209">19126 13158 148 0,'-15'-3'55'0,"3"8"-43"0,-14 9 12 0,14-6 2 0,-9 7-6 16,-3 12-1-16,-6 2-7 15,1 5 0-15,-1 3-7 16,6 8-3-16,12 3-1 0,9 0 1 16,9-6 1-16,9-5-8 15,6-5-2-15,3-6-23 16,5-5-8-16,1-7-44 15</inkml:trace>
  <inkml:trace contextRef="#ctx0" brushRef="#br0" timeOffset="495712.3427">19147 13401 132 0,'-3'-2'52'0,"6"4"-41"0,0 3 0 15,0 1-2-15,0 2 9 0,3 5 8 16,0 0-9-16,0 3-2 15,0 0-9-15,0-3-4 0,-3-2-1 16,0-3 5-16,-3 0 4 16,0-3 8-16,0-5 6 15,0-3-2-15,0-2 1 16,3-6-6-16,3-2-2 0,0-3-9 16,3 0-4-16,2 3-6 15,1 0 0-15,0 2-16 16,3 3-6-16,0 3-18 15,-3 2-5 1,0 3 8-16,0 0 5 16,0 0 16-16,-3 3 7 0,0 2 9 15,-4 1 4-15,1-1 5 16,0-2 4-16,3-1 7 16,0 1 2-16,0-3-1 15,0 0 0-15,0-3-5 16,3 1-2-16,-3-4-4 0,0 1-1 15,-3 0-1 1,-3-1 0-16,-3 1 4 0,-3 0 3 16,-3 0-4-16,-3 2 1 15,-3 3-5-15,0 5-2 16,0 3-5-16,0 3 0 16,3 2 0-16,3 0-1 15,3 3 4-15,6 0 0 16,3 0 1-16,6-3 2 15,3-5-3 1,3-3 0-16,3-5-12 16,0-2-5-16,-1-6-32 15,-2-3-48-15,0 1 16 16</inkml:trace>
  <inkml:trace contextRef="#ctx0" brushRef="#br0" timeOffset="495881.8157">19582 13293 200 0,'0'-14'74'0,"6"14"-58"0,-6 3 3 0,0-3-6 16,6 8-12-16,-3 5 0 16,0 6-1-16,0 2 0 15,-1 3 2-15,1 2 3 0,0 3-4 16,0 0-3-16,-3-2-57 16,0-3-58-16,-3-6 30 15</inkml:trace>
  <inkml:trace contextRef="#ctx0" brushRef="#br0" timeOffset="496076.9083">19483 13356 272 0,'-11'-10'101'0,"11"7"-78"0,6-2 4 0,-1 2-3 15,4-2-16-15,3-1-4 16,6 1-8-16,6 0-2 15,3 0 3-15,3 2-36 0,-4 3-16 16,1 0-30 0,-3 3-38-16,-3 2 40 15</inkml:trace>
  <inkml:trace contextRef="#ctx0" brushRef="#br0" timeOffset="496530.0435">19793 13380 184 0,'0'13'68'0,"3"-5"-52"0,0 5 6 0,-3-5-1 0,3 0-2 16,3 0 3-16,-3 0-3 15,0 0-2-15,3-3-9 16,0 1-1-16,0-4 3 0,0-2 0 16,0-2 2-16,-3-4-4 15,0-2-3 1,0 0-2-16,0-2 0 16,0-1-22-16,2 1-7 0,4-1-14 15,0 3-5-15,3 3-11 16,3 0-4-16,3-1 7 15,0 4 5 1,-3-1 28-16,0 0 42 16,-4 1 22-16,-2 2 13 0,-3 0 5 15,-6 0-28-15,0 0-9 16,-3 5-12 0,-3 0-1-16,0 1-7 0,4-1-3 0,-1 0-1 15,3 1-1-15,3-1 0 16,2 0-5-16,4-2 1 15,3-3-7-15,3-3-1 16,0 0 2 0,0 1 4-16,-3 2 1 15,0 0 0-15,0 5 1 0,0 3 3 16,-3 3 4-16,-4-1 3 16,1 1-2-16,0-1-1 15,3 1-1-15,-3-3 1 16,6-5-53-1,3-6-36-15</inkml:trace>
  <inkml:trace contextRef="#ctx0" brushRef="#br0" timeOffset="496725.6461">20275 13213 168 0,'3'19'66'0,"-3"-6"-52"0,3 11 10 0,0-14 0 15,-3 4-10-15,3 2-1 16,0 2-7 0,0 1-2-16,3 2-2 15,0-3-2-15,0 1 3 0,3-1-44 16,0-2-17-16,6-3-24 16</inkml:trace>
  <inkml:trace contextRef="#ctx0" brushRef="#br0" timeOffset="496966.9546">20609 13369 220 0,'-3'-2'85'0,"3"-1"-66"0,3 3 19 0,-3 0 5 0,3 0-20 15,3 0-5 1,2 0-13-16,1 0-4 16,6 0-1-16,0 0-3 0,3 0 0 15,0 0-27-15,3 0-12 0,0 0-72 16</inkml:trace>
  <inkml:trace contextRef="#ctx0" brushRef="#br0" timeOffset="497146.7041">20668 13438 276 0,'-18'0'104'0,"15"-2"-81"0,6 2 5 0,-3 0 7 15,6-3-11 1,3 0-12-16,3-2-7 16,3 0-4-16,6-1-19 0,6 1-8 15,2 0-35 1,4 0-16-16,0-1-32 15</inkml:trace>
  <inkml:trace contextRef="#ctx0" brushRef="#br0" timeOffset="497297.5875">20957 13354 292 0,'6'-3'110'0,"0"3"-86"0,6-5-4 16,-3 5-9-16,3-3-12 15,-1 0 1-15,7 3-57 16,3 0-25-16</inkml:trace>
  <inkml:trace contextRef="#ctx0" brushRef="#br0" timeOffset="497447.9335">21019 13406 252 0,'-20'3'93'0,"23"0"-72"0,-3-3-4 16,0 0-7-16,5 0-4 0,4 0 1 15,3 2-8 1,6-2-4 0,3 0 3-16,3 0-40 0,6-2-16 0,8-4-39 15</inkml:trace>
  <inkml:trace contextRef="#ctx0" brushRef="#br0" timeOffset="497629.9156">21400 13351 308 0,'-6'-8'115'0,"15"8"-89"0,3-3-8 0,-3 3-7 15,3-2-6-15,3-1 4 0,0 0-20 16,6 1-9-16,2-1 10 31,4 0-47-31,3-2-15 0,3-3-37 16</inkml:trace>
  <inkml:trace contextRef="#ctx0" brushRef="#br0" timeOffset="497798.6665">21725 13213 236 0,'-3'6'90'0,"3"2"-70"0,-3 5 6 16,3-5-1-16,-3 5-5 16,0 0 3-16,0 3-13 15,0 0-6-15,3 2-2 16,0 1-7-16,3-1 1 0,3 1-36 15,3 2-15-15,6-5-56 16</inkml:trace>
  <inkml:trace contextRef="#ctx0" brushRef="#br0" timeOffset="498137.6591">21951 13094 220 0,'-6'-8'82'0,"6"8"-64"0,6 0-2 0,0 3-7 15,3 5-10-15,6 8 1 0,3 8 11 16,0 7 7-16,2 6-9 16,-2 3 11-16,-6 2 3 0,-6 3-9 15,-6 3-3-15,-6 0-5 16,-15-3-1-16,-14 2-39 16,-10 1-14-16,-6-6-69 15</inkml:trace>
  <inkml:trace contextRef="#ctx0" brushRef="#br0" timeOffset="513992.1321">22523 13036 64 0,'-3'-3'24'0,"6"3"-18"0,0 0 7 0,-3 0 3 0,0 0 18 16,0 0 8-16,0 0 1 16,0 0-2-16,-3-2-5 15,-3 2 0-15,-3 0-20 16,-6 0 0-16,-3 2-2 0,6 4-5 15,-3-1-3-15,3 0-6 16,0 3-2-16,6 3-2 16,3 2 0-16,6 3 0 15,3 2 3-15,3 4-2 16,0-1 1-16,0 0 2 16,-3 0 0-16,-6 6 2 15,-3-9 1-15,-3-2 3 0,-3-3 1 16,0 0-3-1,0-2-3 1,3-3-7-16,0 0-4 0,3 2 6 16,3 1 3-16,3 2 0 15,3 3 0-15,0 3 1 16,3 2 0-16,-3 0-25 16,3 0-8-16,3 3-69 15</inkml:trace>
  <inkml:trace contextRef="#ctx0" brushRef="#br0" timeOffset="514959.9975">19430 13957 132 0,'6'-8'49'0,"-3"3"-38"0,-3-1 26 0,0 4 10 15,-3-1-1-15,-3 3 2 16,0 0-13-16,-6 5-4 0,-3 3-18 16,0 5-8-16,0 3-3 0,0 5-7 15,7 1 1-15,8-1 2 16,6 0 1-16,5-5-2 15,7-3 2-15,6-8-19 16,3-5-7-16,0-8-32 16,-1-5-13-16,1-5-19 31</inkml:trace>
  <inkml:trace contextRef="#ctx0" brushRef="#br0" timeOffset="515127.2944">19611 13803 232 0,'-14'-10'88'0,"11"10"-69"0,0 2 0 15,3 1-7-15,-3 2-2 0,-3 6 1 16,0 5-3-16,0 5-3 16,3 3-2-16,6 2-5 0,3 3 1 15,9-2-15 1,-1-3-6-16,7-6-33 0,3-7-13 16,3-6-17-1</inkml:trace>
  <inkml:trace contextRef="#ctx0" brushRef="#br0" timeOffset="515559.4843">19787 13959 212 0,'-21'3'79'0,"18"5"-61"0,-9 3-3 0,9-3-4 15,0 2-4-15,3 1 3 0,0 2-3 16,9-2-2 0,0-1-2-16,6-5 0 0,0-2 0 0,3-6-1 15,0-2-2 1,-3-3 1-16,-3 0 1 15,-7 0-1-15,-2-2 2 0,-6-1-7 16,1 1 1-16,-4 2-12 16,3 0-3-16,-3 0-18 15,6 0-4-15,0 0-25 16,6 0-20 0,3 0 34-16,2 0 42 15,1 0 23-15,0 3 25 16,-3 2 11-16,0 1-12 15,-3-1-2-15,0 3-12 16,-3 0-5 0,0 5-11-16,0 0-3 0,3 6-3 15,0 2 1-15,3 0 0 16,0 3-1-16,-3 0 1 0,0-3 2 16,-3 1 2-16,-3-4-1 15,-3 1-1-15,0-3-8 16,0-6 0-16,-3-2-23 15,3-2-8-15,0-1-12 16,3 1-37-16,6-1 13 16</inkml:trace>
  <inkml:trace contextRef="#ctx0" brushRef="#br0" timeOffset="515761.4849">20171 13994 124 0,'24'-8'46'0,"-12"3"-35"0,-3-3 9 0,-6 5 5 0,3-2-3 16,-3-3-1-16,-3 0 0 15,-6 3-1-15,-3-1-11 16,-6 4 1-16,-3 4 3 0,-3 4-3 16,0 4 0-1,6 3-9-15,4 3-2 16,5 0-3-16,6 3 0 16,8-3 0-16,13-3 0 15,9-3-30-15,3-2-15 16,3-2-37-16</inkml:trace>
  <inkml:trace contextRef="#ctx0" brushRef="#br0" timeOffset="516095.4942">20748 13700 180 0,'-5'-16'68'0,"-1"6"-52"0,0-4 25 16,3 12 9-16,-3-3-10 16,-3 2-3-16,-6 3-21 0,-3 3-8 15,-3 4-5-15,-3 9-3 0,1 11 1 16,-1-1-6-16,3 9-1 15,3 4 3-15,6 4 1 16,6 2 2-16,6 0 2 16,3-6-30-16,3-4-13 0,0-6-39 15,0-5-50 1,-3-11 34-16</inkml:trace>
  <inkml:trace contextRef="#ctx0" brushRef="#br0" timeOffset="516260.4748">20397 13891 184 0,'-3'-3'68'0,"9"0"-52"0,9 1-1 0,-6-1-4 15,12 0 4-15,12 1 2 16,2-1-8-16,7 0-5 16,-3 1-3-1,-4-1-12-15,-2 1-5 0,-3 4-74 16</inkml:trace>
  <inkml:trace contextRef="#ctx0" brushRef="#br0" timeOffset="516732.0157">20391 13629 196 0,'-26'8'74'0,"14"2"-58"0,-6 11 1 0,9-5-3 15,-3 5-6 1,3 6 1-16,0 2-8 0,6 5 0 16,6 3-1-16,6 3-16 15,9 0-4-15,6-6-36 16,8-2-47-16,4-8 23 16</inkml:trace>
  <inkml:trace contextRef="#ctx0" brushRef="#br0" timeOffset="517112.7996">20796 13912 212 0,'-12'-19'79'0,"6"17"-61"0,-6-4 19 16,6 6 6-16,-3 3-15 16,-2 0-6-16,-1 5-16 15,0 2-6-15,3 3 0 16,3 3-3-16,6 0-1 0,3-3 3 15,3-2 0-15,3-3-6 16,3-8 0-16,3-5-2 16,-1-9 3-16,-2-4 2 15,0-3-1 1,-3-3 4-16,-3-5 0 16,-3 0 5-16,0 2 2 0,-3 3 11 15,0 9 6-15,0 4-6 16,-3 8 1-16,0 9-18 15,3 7-6-15,0 3-1 16,3 5 2-16,0 5 5 16,6 1 2-16,3-1-20 0,0 1-8 15,3-4-18-15,6-7-5 16,-4-5-45 0,4-6-27-16,-3-7 54 15</inkml:trace>
  <inkml:trace contextRef="#ctx0" brushRef="#br0" timeOffset="517327.558">21004 13608 208 0,'3'-11'79'0,"0"8"-61"0,3 9-1 16,0-1-5-16,3 5 7 16,0 12 5-1,0 7-4-15,0 8 1 16,-6 0-12-16,-3 3-1 0,-6 2-1 15,-6 0 1-15,-3-2 0 0,-3-6-22 16,1-5-10-16,-1-7-57 16,0-7-66-1,6-9 37-15</inkml:trace>
  <inkml:trace contextRef="#ctx0" brushRef="#br0" timeOffset="517525.3891">21347 13753 276 0,'-6'3'104'0,"6"-3"-81"0,-3 2-6 15,3-2-29 1,0 8-19-16,3 0-81 0,0 5-35 15</inkml:trace>
  <inkml:trace contextRef="#ctx0" brushRef="#br0" timeOffset="517660.0292">21391 13962 296 0,'-11'11'110'0,"8"2"-86"0,-3 13-6 16,3-12-8-16,-3 4-9 15,-3 3 2-15,-3 0-44 16,-6 6-19-16,-6 7-56 15,-12-2-22-15</inkml:trace>
  <inkml:trace contextRef="#ctx0" brushRef="#br0" timeOffset="519037.5019">19394 14425 200 0,'-21'3'77'0,"9"2"-60"0,-8 6 13 0,8-3 3 15,0 2-15-15,0 6-2 16,3 3-10-16,6-1-4 16,6 3-1-16,6 0-6 0,6 1 1 15,9-7-22-15,2-1-11 16,4-9-35-1,3-2-44-15,-3-9 36 16</inkml:trace>
  <inkml:trace contextRef="#ctx0" brushRef="#br0" timeOffset="519492.4443">19605 14528 240 0,'-17'0'90'16,"2"3"-70"-16,3 2-1 0,6 1-3 0,0-1-10 15,0 3 2-15,3 2-7 16,3 1-1-16,3 2 0 15,6 0 4-15,6-2 2 0,6-6-2 16,-4-2-1-16,1-6-3 16,0 1-3-1,-3-6 2-15,-6-3 2 16,-6 0 2-16,-6 1 1 16,-3-3-7-16,-3-3-2 15,-3 0-14-15,3 3-3 0,3-1-19 16,6 4-7-16,6 2 21 15,3 5 13-15,6 3 9 16,3 6 4-16,3 2 20 16,-3 2 10-16,-3 1 1 0,-4-3 0 15,-2 0-6 1,0-3-1-16,0-2-8 0,-3-3-2 16,3-3-7-16,0-2-2 15,0-6-7-15,3 3 0 16,0 3-1-16,0 5 2 15,0 5-1-15,0 6-1 16,-1 2 0-16,1 3 3 16,0 0 2-1,-3-1 2-15,0 1-21 0,3-8-10 16,0-8-30-16,3-8-11 16,3-8-15-1</inkml:trace>
  <inkml:trace contextRef="#ctx0" brushRef="#br0" timeOffset="519659.0343">20091 14264 272 0,'-6'-3'101'0,"6"6"-78"0,0 2-7 15,0 3-8-15,-3 3-6 16,0 7 1-16,0 8-1 16,0 6 1-16,0 5-2 15,0 0-9-15,3-2-3 0,0-4-32 16,0-1-11-16,0-1-48 15</inkml:trace>
  <inkml:trace contextRef="#ctx0" brushRef="#br0" timeOffset="519845.2261">19939 14407 276 0,'-6'-8'104'0,"9"8"-81"0,3-3-8 0,0 3-11 16,3-3-5-16,3 1 0 15,5-1-37-15,4 0-14 16,3 3-53-16,0 0-21 0</inkml:trace>
  <inkml:trace contextRef="#ctx0" brushRef="#br0" timeOffset="519995.401">20192 14494 200 0,'-3'26'74'0,"6"-10"-58"0,0 3-2 16,0-11-3-16,-3 0-8 15,0 0 0-15,0-1-3 16,3 1-3 0,0 0-34-16,3-5-15 15,0-6-24-15,0-7-10 0</inkml:trace>
  <inkml:trace contextRef="#ctx0" brushRef="#br0" timeOffset="520295.9198">20284 14452 188 0,'0'2'71'0,"3"3"-55"0,0 6 4 0,0-6 0 16,0 3 1-16,0 0 2 16,0 0-10-16,0 0-5 15,0 0-5-15,0-3 0 0,0 1 2 16,-3-6-7-1,6 2 0-15,0-2-16 0,3-2-5 16,0-1-4-16,3-2 1 16,-1-1 8-16,4 4 4 0,-6 2 5 15,0 2 6 1,0 4 11 0,-3 2 4-16,0 0 1 0,0 2 0 15,3-2-5-15,0-3-3 16,0 3-7-16,0-2-1 15,3-4-26-15,0-4-10 16,-1-4-35 0</inkml:trace>
  <inkml:trace contextRef="#ctx0" brushRef="#br0" timeOffset="520463.6176">20594 14491 192 0,'0'6'71'0,"-3"-1"-55"0,3 5-9 16,0-4-8-16,3 2-2 0,0 2 3 15,3 1 1 1,0-3 2 0,3 0-2-16,-1 0-7 0,4-3-1 0,3-2-24 15,0-3-9-15,0-3-26 16</inkml:trace>
  <inkml:trace contextRef="#ctx0" brushRef="#br0" timeOffset="520734.3657">20796 14534 140 0,'3'-3'52'0,"3"0"-41"0,3-5-2 0,-3 6-5 16,0-1-4-16,0-2 0 0,0-1 2 15,0 1 1-15,-6 0-1 16,0 2 5-16,-3 3 3 16,-3 6 1-16,-3 1 3 0,0 4-3 15,3 2 1-15,0 1-3 16,6 1 2-16,3 1 3 15,6 0 3 1,6 0-7-16,3-8-3 16,0-3 0-16,2-5 0 0,-2-5-19 15,0-6-6-15,-6-5-47 16,-6-2-53 0,-9-6 29-1</inkml:trace>
  <inkml:trace contextRef="#ctx0" brushRef="#br0" timeOffset="520896.5997">20242 14298 172 0,'-5'-3'66'0,"16"6"-52"0,7 0-45 0,-6-3-25 15,12 0-5-15,9 0 1 16</inkml:trace>
  <inkml:trace contextRef="#ctx0" brushRef="#br0" timeOffset="521109.9328">21207 14348 328 0,'-9'-2'123'0,"6"2"-95"0,3 2-11 0,0-2-9 15,0 0-15-15,0 0-3 0,0 0-49 16,0 6-24-16,0-1-34 16,3 3-13-16</inkml:trace>
  <inkml:trace contextRef="#ctx0" brushRef="#br0" timeOffset="521258.5454">21213 14536 208 0,'3'19'79'0,"3"7"-61"0,-3 9 19 0,-3-22 4 16,-3 0-4-16,-3 0 1 16,-6 3-26-16,-9-3-9 15,-18 1-133 1,-14 4-58-16</inkml:trace>
  <inkml:trace contextRef="#ctx0" brushRef="#br0" timeOffset="523026.9854">18358 14716 116 0,'-6'-3'44'0,"6"3"-35"0,0-2 14 15,0 2 5-15,0 0 1 0,-3 0 5 16,3 0-14-16,0 0-6 16,0 0-9-16,0 0-4 0,0 0 0 15,0 0-4-15,0 0 2 16,0 0 3-16,0 0 1 15,0 0-6-15,0 0 0 16,0 0 1-16,6 2 1 16,0-2 1-16,3 3 0 15,0-3 0-15,0 3 0 16,0-1 0-16,0 1 2 16,-3 0-3-16,3-1 0 15,-3 1 1-15,0 2 0 16,0 1 0-16,-3 2 2 15,-6-1-3-15,0 1 0 0,0 3 7 16,-3-3 6-16,0 0 0 16,0 0 1-16,0 0-7 15,3-3-2-15,0 3-4 16,0 0-3-16,3 0-1 16,3 2 3-1,3 1-20-15,3 0-6 16,3-1-15-16,0 1-4 0,0-1-28 15</inkml:trace>
  <inkml:trace contextRef="#ctx0" brushRef="#br0" timeOffset="523241.3437">18498 14941 140 0,'-6'0'55'0,"3"0"-43"0,0 0 3 0,3 0-1 15,0 0-7-15,0 3-2 16,0 2-2-16,0 3-3 15,0 5 1-15,0 3-1 0,0 3 0 16,-3 2 13-16,0 3 8 16,-3-1 3-16,0-2 1 15,-5-2-12 1,-1 0-3-16,-6-4-22 16,-3 1-9-16,-3-2-73 15</inkml:trace>
  <inkml:trace contextRef="#ctx0" brushRef="#br0" timeOffset="532806.6193">18165 15470 172 0,'0'3'66'0,"3"-1"-52"0,0 12 14 15,0-6 3-15,-3 5-12 16,0 8-3-16,0-2-5 15,0-1-2-15,0 1-5 16,0-4 4-16,0-1 4 0,0-1-6 0,0-5-3 16,0-3 9-16,0-5 6 15,0 0 4-15,0-5 4 16,3-3-12-16,0-3-5 16,3-2-6-16,3 0-3 15,3 0-4-15,2-1-2 16,4 1-26-16,3 5-11 15,3 0-25-15,0 3-9 16,-3 5-19 0</inkml:trace>
  <inkml:trace contextRef="#ctx0" brushRef="#br0" timeOffset="533073.7867">18442 15552 160 0,'0'6'63'0,"3"-1"-49"0,0-3 7 0,0 1 0 15,3 0-9-15,-1-1 1 0,1-2-6 16,0 0 1-16,3 0-5 15,-3-2-2-15,3-6 0 16,-3-3-1-16,-3 1-3 16,-6-1 0-16,-6 0 2 15,0 1 2-15,-3 5 13 16,-2 5 6 0,-1 2-4-16,0 11 1 15,0-2-10-15,3 2-4 16,6 3-2-16,6 3-1 15,9-3-3-15,3-1 2 0,3-1-1 16,3-4 0-16,2-7-14 16,1-3-4-16,0-8-28 15,-3 5-11-15</inkml:trace>
  <inkml:trace contextRef="#ctx0" brushRef="#br0" timeOffset="533240.4404">18596 15438 168 0,'-6'-31'63'0,"6"23"-49"0,0-3 18 0,0 11 11 15,0 8-15 1,0 5-10-16,3 11-6 16,-3 3-8-16,0 2-3 0,0 2 2 15,3-1 0-15,0-1 1 16,0 0-35-16,0-3-14 16,3 1-55-1</inkml:trace>
  <inkml:trace contextRef="#ctx0" brushRef="#br0" timeOffset="533426.8331">18504 15542 292 0,'-12'-11'110'0,"12"8"-86"0,3-5-9 16,-3 8-8-16,6-5-7 15,3 0 2-15,6 0-6 16,3 2-1-16,6 0 2 15,2 1-43-15,1-1-16 0,0 3-46 16</inkml:trace>
  <inkml:trace contextRef="#ctx0" brushRef="#br0" timeOffset="533914.3334">18763 15542 212 0,'-3'13'79'0,"6"0"-61"0,0 6 1 0,3-11-1 15,0 2-8-15,0 3 2 16,0-2-3-16,6 2 2 15,-3-2-6-15,3-6 1 0,0-2 1 16,-1-3-1 0,-2-3-1-16,0-2-1 0,-3-6 2 15,0 6-3-15,-3-6-2 16,3-2-14-16,0 0-6 16,0 5-10-16,6-8-5 15,0 3-12-15,3 2-4 16,0 3-6-16,0 0-3 15,-4 3 35-15,-2 5 57 16,-3 0 31-16,-3 0-9 16,-3 5-4-16,-3 3-21 15,-3 3-7-15,0 2-13 16,0 0-2 0,1 1-1-16,2-1-6 0,3-3 0 0,0-2-3 15,3 0-2 1,2-5-2-16,4-3-1 15,3-3-1-15,0-2 0 16,-3 2 2-16,0 1 2 0,-3-1 2 16,0 3 1-16,-6 0 5 15,3 5 5-15,0 3-1 16,0 0 3-16,3 0-4 16,0 0-2-16,3-3-2 15,0 1-3-15,3-4-19 0,2-2-8 16,1-2-24-16,0-6-7 15,0-3-21 1</inkml:trace>
  <inkml:trace contextRef="#ctx0" brushRef="#br0" timeOffset="534081.662">19207 15375 220 0,'0'-13'82'0,"0"13"-64"0,0 5 7 0,3 0-1 0,-3 6-9 15,0 5 2-15,0 8-4 16,0 5 0-16,0 2-7 15,0 1-2-15,0 3 0 16,3-4-5-16,3 1 1 16,-1-5-31-16,7-4-12 15,0-1-68 1</inkml:trace>
  <inkml:trace contextRef="#ctx0" brushRef="#br0" timeOffset="534309.8386">19519 15460 308 0,'-6'-8'115'0,"9"8"-89"0,0 2 1 0,-3-2-6 0,6 3-12 15,3 0-1-15,6-1-6 16,3 1-2-16,6 0 0 15,2-1-29-15,1 1-13 0,-3-1-66 16,3 4-55-16,-6-6 61 16</inkml:trace>
  <inkml:trace contextRef="#ctx0" brushRef="#br0" timeOffset="534476.6018">19594 15552 272 0,'-24'0'104'0,"18"6"-81"0,3-9 5 16,3 3-4-16,0 0-3 15,0 0 2-15,6 0-15 16,6 0-4-16,6 0-3 16,5 3-19-16,4-6-5 0,6 0-46 31,0 1-20-31,2-4-20 0</inkml:trace>
  <inkml:trace contextRef="#ctx0" brushRef="#br0" timeOffset="535595.6205">20153 15290 280 0,'-12'-5'104'0,"15"8"-81"0,0 2 1 0,-3 3-7 0,0 8-1 16,-3 10 2-16,-3 9-7 15,0 2-4 1,0 0-4-16,0 0-3 0,3 2 3 0,3-2-13 16,0-2-3-16,3-6-43 15,6 0-17-15,0-8-45 16</inkml:trace>
  <inkml:trace contextRef="#ctx0" brushRef="#br0" timeOffset="535749.5349">20311 15605 268 0,'-6'3'101'0,"9"7"-78"0,-3 1-7 15,0-3-8-15,0-3-15 16,0 6 0-16,3-6-41 0,0 0-16 16,0-2-33-1,3 0-12 1</inkml:trace>
  <inkml:trace contextRef="#ctx0" brushRef="#br0" timeOffset="536026.5768">20302 15558 192 0,'-9'-8'74'0,"9"2"-58"0,3 6-4 0,-3 0-6 16,6-2-11-16,0 2 1 16,3 0-3-16,0 2 2 15,0 9 3-15,0-3-12 0,0 2-6 16,0 1 11-16,2 0 4 15,-5 2 10-15,0 0 5 0,0 0 12 16,-3 0 8-16,-3 1-6 16,0-1-2-16,-3-2-2 15,0-4 0 1,-3 1-11-16,0-5-3 16,-3-3-26-16,4 0-12 15,2-5-30 1,0-3-55-16,6 0 23 15</inkml:trace>
  <inkml:trace contextRef="#ctx0" brushRef="#br0" timeOffset="536195.6235">20555 15391 244 0,'-3'18'90'0,"3"6"-70"0,-3 8 4 0,0-16-3 16,0 2-11-1,0 6-3-15,3-3-2 0,0 6-1 16,0-3-2-16,0-1-41 0,0 1-19 16,3 0-47-1</inkml:trace>
  <inkml:trace contextRef="#ctx0" brushRef="#br0" timeOffset="536758.6233">20469 15568 260 0,'-6'-8'96'0,"12"3"-75"0,6-6-3 16,-6 9-8-1,5-4-11-15,1 1 1 16,3 0-7-16,6 2 0 0,0 3 3 16,3 3-9-16,-3 2-3 0,-1 6 8 15,-2-1 6-15,-3-2 2 16,0 0 3-16,-3 0-2 15,-3-3-1-15,0-5 1 16,-3 0-1-16,0-2-11 31,-3-1-5-31,-3 3 5 0,-3-3 6 0,-3 3 21 16,-6 6 10-16,0 2-9 16,0 2-4-16,3 1-6 15,0 2-2 1,3 0-6-16,6 0-1 0,0-2 1 15,6-3 0-15,3-3-28 16,6-5-13-16,0-5-22 16,0 0-44-1,0-6 26-15,0 1 222 32,-4 4-56-32,-2 1-10 15,0 5-33-15,-3 5-16 16,0-2-12-16,-3 2-5 15,3-5-5-15,0 5-3 16,3-5 3-16,3-5-2 0,3 5-1 16,0 0-2-16,0 0 1 15,-1 5-1-15,1 3-2 16,0 3 0-16,0 0 3 16,0-1-16-16,3 1-5 15,6-6-95 1</inkml:trace>
  <inkml:trace contextRef="#ctx0" brushRef="#br0" timeOffset="537358.1771">21397 15174 184 0,'-14'0'71'0,"2"5"-55"0,-12 6 17 0,12-1 5 0,-9 11-9 15,-3 14-2-15,0 10-22 16,4 10-8-16,5 1 1 16,6 0 0-16,12 2 2 0,9-3-20 15,8-7-7-15,10 0-35 16,3-11-56-16,3-11 22 16</inkml:trace>
  <inkml:trace contextRef="#ctx0" brushRef="#br0" timeOffset="538416.7995">22400 15232 208 0,'3'-3'77'0,"6"9"-60"0,9 12 6 0,-6-5 1 0,0 11 5 16,0 8 4-16,-3 2-9 16,0 1-1-16,-6-3-14 15,-3-3-1-15,-12 0-1 0,0-3-23 16,-6-2-11-16,-6 3-102 15</inkml:trace>
  <inkml:trace contextRef="#ctx0" brushRef="#br0" timeOffset="538671.996">21508 15629 296 0,'2'0'112'0,"10"5"-87"0,6-2-44 15,-6-3-25-15,3 0-72 16,3 0-26-16</inkml:trace>
  <inkml:trace contextRef="#ctx0" brushRef="#br0" timeOffset="538906.7675">21764 15655 300 0,'-3'0'112'0,"8"3"-87"0,7 0-33 0,-6-1-20 15,3-2-14-15,0 0-3 16,3-2-5 0,3-4-2-16,0 1 22 15,3-3 10-15,-3 8 50 16,-3 0 22-16,-1-2-8 16,1 2-5-16,0 2-22 0,9-2-9 15,6 8-54-15,6-5-23 16,5-3-15-16,4 2-4 15</inkml:trace>
  <inkml:trace contextRef="#ctx0" brushRef="#br0" timeOffset="539039.602">22758 15457 356 0,'-9'-11'134'0,"6"9"-104"0,3-1-15 15,0 3-12-15,0 0-29 16,0 0-6 0</inkml:trace>
  <inkml:trace contextRef="#ctx0" brushRef="#br0" timeOffset="539217.8529">22787 15785 400 0,'-14'27'148'0,"5"-4"-115"0,-6 17-11 16,12-21-13-16,-15 4-18 16,-6 4-4-16,-6-1-62 0,-11 6-25 15,-22 5-42-15,-5-5-14 16</inkml:trace>
  <inkml:trace contextRef="#ctx0" brushRef="#br0" timeOffset="543145.0421">18198 16142 204 0,'-6'8'77'0,"9"5"-60"0,-3 14-3 0,0-14-3 16,0 8-10-16,0 3-1 15,0-3-9-15,3-2-2 16,3-6-76-16,-1 0-31 15</inkml:trace>
  <inkml:trace contextRef="#ctx0" brushRef="#br0" timeOffset="543288.3272">18263 16026 200 0,'3'-8'77'0,"6"11"-60"0,15-6-31 16,-9 3-19-1,6 0-46-15,8 0-15 16</inkml:trace>
  <inkml:trace contextRef="#ctx0" brushRef="#br0" timeOffset="543445.0231">18543 15894 228 0,'-33'13'88'0,"24"3"-69"0,-6 29 0 16,9-22-7-16,0 4-6 0,-3 7 1 15,4 3-2 1,2 6 0-16,6-6-3 0,-1-3-41 16,4-7-16-16</inkml:trace>
  <inkml:trace contextRef="#ctx0" brushRef="#br0" timeOffset="543587.9578">18311 16126 264 0,'-6'-13'101'0,"18"10"-78"0,14-2-9 0,-8 5-10 0,6 0-12 16,6-2 0-1,6-1-73-15,8 0-31 16</inkml:trace>
  <inkml:trace contextRef="#ctx0" brushRef="#br0" timeOffset="543764.2927">18957 15864 276 0,'-39'11'104'0,"21"8"-81"0,-15 23-8 15,15-24-11-15,1 11 1 16,-4 9 6-16,9 9-7 16,6 3-2-16,27 3-2 15,8-8-44-15,16 3-20 0,9-19-45 16</inkml:trace>
  <inkml:trace contextRef="#ctx0" brushRef="#br0" timeOffset="544469.3649">19222 16126 204 0,'0'3'77'0,"2"8"-60"0,4 12-7 15,0-9-8-15,-3 2 1 16,3-1 3-16,-3 1-1 15,-3 0 2-15,0-3-4 16,0-2-2-16,3-3 2 0,-3-3 2 0,3-7 2 16,0-6-1-16,0-6-1 15,3-4-6 1,3-3-1 0,6 2-10-16,0 1-5 0,0 4-11 15,3 4-3-15,-4 2 1 0,1 8 1 16,3 0 17-1,-3 5 8-15,0 0 6 16,0-2 4-16,0 2 1 16,-3-5 3-16,0 0-3 0,-1-5-2 15,-2 0-2-15,-6-3-3 16,-3 0 1-16,-6 0-1 16,-2 3 13-16,-4-1 6 15,0 6 2-15,-3 11-1 16,3 0-6-16,3 4-4 15,3 4-5-15,3 2-4 0,6 0 0 16,6 3-1-16,6-8-3 16,6-3 2-1,2-5-32-15,4-8-13 0,6-8-37 16</inkml:trace>
  <inkml:trace contextRef="#ctx0" brushRef="#br0" timeOffset="544642.6462">19695 15915 228 0,'-3'8'88'0,"3"5"-69"0,0 21-3 0,0-15-4 15,0-1-7-15,0 14 0 16,3 5-8-16,0 5-2 16,3-2-62-16,0-3-28 15,0 3 13 1,-6-11 10-16</inkml:trace>
  <inkml:trace contextRef="#ctx0" brushRef="#br0" timeOffset="545020.6416">19576 16118 280 0,'-9'-13'107'0,"12"8"-83"0,6-3-7 15,0 5-9-15,3-2-11 16,2 0 2-16,7 2-6 15,6 0 0-15,0 1 3 16,3-1-27-16,-7 3-11 16,-2 0 13-16,-3 0 8 15,-3 3 13-15,-3 2 7 16,0 3 15-16,-3 5 8 0,0 3-7 16,0 3-1-16,0 7-6 15,-1-2-3-15,1-3-5 16,0-2 0-16,0-4 2 15,0-4 3-15,0-6-2 16,0-5 0-16,-3-2 1 0,0-6 2 16,-3-5 3-1,-3-3 2-15,0-3-10 16,0 1-3-16,3-1-6 0,0 6-2 16,3 0-22-16,3-1-6 15,3 9-41 1,3-3-34-16,-1 8 42 15</inkml:trace>
  <inkml:trace contextRef="#ctx0" brushRef="#br0" timeOffset="545277.0627">20088 16118 228 0,'-3'6'85'0,"-3"2"-66"0,-3 5 3 16,6 0-3-16,-3 0-12 0,0 3-2 0,3 0-3 16,0-3 1-16,3 6-2 15,3-6-3-15,3-5 1 0,0 3-15 16,3-9-4-16,3-2 1 15,0-5 3-15,0-3 8 16,-1 3 4-16,-2-3 1 16,-3 8 1-16,0 8 6 15,0-3 5-15,0 8-3 16,0-2-1-16,3-3 0 16,3 5-1-16,0-8-13 15,3-2-7 1,3-6-57-1,-1-5-41-15,4-5 44 16</inkml:trace>
  <inkml:trace contextRef="#ctx0" brushRef="#br0" timeOffset="545429.746">20347 15965 236 0,'-6'0'88'0,"6"5"-69"0,0 16 4 0,0-10-4 15,0 8-4-15,0 4 1 16,0 6-8-16,0 3-5 15,6 3-2-15,3-4-28 0,2 1-11 16,7-5-72 0</inkml:trace>
  <inkml:trace contextRef="#ctx0" brushRef="#br0" timeOffset="545755.8529">20653 16124 296 0,'-6'-6'112'0,"9"6"-87"0,0 0-2 16,-3 0-6-16,6 0-11 0,3 0-1 15,3 0-2-15,3 0-3 16,3 0 1-16,-3 0-21 0,3 0-9 16,-4 0-38-1,1 6-17-15,-3-1-18 16</inkml:trace>
  <inkml:trace contextRef="#ctx0" brushRef="#br0" timeOffset="545923.8444">20647 16248 252 0,'0'3'93'0,"3"-1"-72"0,6-2-2 0,0 0-3 0,3 0-14 15,3-2-3 1,3-1-9-16,3-2-4 15,2-3-63-15,4 0-28 0,6 3 22 16,-3-1 15-16</inkml:trace>
  <inkml:trace contextRef="#ctx0" brushRef="#br0" timeOffset="546137.669">21100 16118 288 0,'-15'-13'110'0,"15"13"-86"0,0 0 9 0,0 0-3 15,0 0-10-15,6 0 1 0,0-2-14 16,6 2-7-16,0 0 0 16,2-3-21-16,4 3-6 0,6 0-65 15,-3 3-28-15,0-1 13 16</inkml:trace>
  <inkml:trace contextRef="#ctx0" brushRef="#br0" timeOffset="546290.5709">21040 16243 316 0,'-12'-3'121'0,"21"3"-95"0,3 0-11 0,-3 0-10 0,6-3-7 15,9-4 1-15,3 4-39 16,8-8-15-1,4 6-66-15,6-3-27 16</inkml:trace>
  <inkml:trace contextRef="#ctx0" brushRef="#br0" timeOffset="550639.7346">21493 16153 264 0,'-3'-8'99'0,"3"8"-77"16,6 0 9-16,0 0-2 0,0 0-15 15,2-3-5-15,7 1-9 16,3 2-2-16,3 0 1 16,3 0-18-16,0 0-4 0,-1 2-57 15,1 1-67 1,0 5 35-16</inkml:trace>
  <inkml:trace contextRef="#ctx0" brushRef="#br0" timeOffset="550828.113">21817 16028 236 0,'-3'-10'90'0,"6"10"-70"0,0 3 4 0,-3-3-5 15,0 7 3-15,0 4 6 16,0 8-17-16,0 7-6 15,-3 6-4-15,3-3-6 0,0 8-1 16,0-5-33-16,0 2-13 16,0-2-60-1</inkml:trace>
  <inkml:trace contextRef="#ctx0" brushRef="#br0" timeOffset="551059.9889">21990 15946 256 0,'9'-18'96'0,"6"18"-75"0,8 5 6 16,-14-2-4-16,3 10-2 16,0 8 2-1,-3 8-4-15,-3 6 1 16,-6 12-11-16,-6 1-1 0,-6 2-1 15,-12 1-8-15,-5 1-4 16,-7-7-39-16,-3 0-19 0,6-8-69 16</inkml:trace>
  <inkml:trace contextRef="#ctx0" brushRef="#br0" timeOffset="559068.4308">22508 15909 124 0,'3'0'49'0,"0"-2"-38"0,0 2 21 0,-3 0 7 15,0 0-8-15,0-3-3 16,-3 0-3-16,0 1-1 15,-3 2-13-15,-3 2 4 0,-6 4 3 16,-3 2-4-16,0 0 0 16,-3 5-8-16,9 0-2 15,-2 6-4-15,5-4-1 16,6-1 1-16,3 2 0 16,6-1 0-16,2 1 0 15,4 0-3-15,-3 0 0 16,0 0 2-16,0-3 0 15,-6 0 1-15,-3-2 0 16,-3 0 4-16,-3-6 2 16,-3 5-2-16,3-2-1 0,0 0-3 15,0 0-1-15,0 6-1 16,1 1-2-16,2 4 0 16,0-3 3-16,0 8 0 15,0-6 1-15,0 3-3 16,3-2 0-16,0-3 2 15,3 2 0-15,6-2-41 16,-1-5-19-16,4 2-46 31</inkml:trace>
  <inkml:trace contextRef="#ctx0" brushRef="#br0" timeOffset="559930.482">19201 16648 196 0,'-24'-3'74'0,"15"3"-58"0,-9 3 18 16,9 2 4-16,0 3-18 16,-3 2-6-16,3 4-11 15,6 4-4-15,6 3 0 0,6 0-2 16,9 6 1-16,9-9-18 0,6 4-7 15,-1-9-19-15,1-8-9 16,0-7-25 0</inkml:trace>
  <inkml:trace contextRef="#ctx0" brushRef="#br0" timeOffset="560121.6107">19373 16481 212 0,'-9'16'79'0,"9"-3"-61"0,-3 19 4 0,0-16-4 0,0 7-9 31,3 4-1-31,3 5-6 0,3-1-2 16,0-1 0-16,3-4-31 0,3-8-14 16,6 1-48-1</inkml:trace>
  <inkml:trace contextRef="#ctx0" brushRef="#br0" timeOffset="560370.9787">19498 16730 192 0,'-12'10'74'0,"12"3"-58"0,0 3-2 16,3-8-5-16,0 0-7 16,6 3 1-16,3-3 0 15,3 2 1-15,3-7-2 16,0 2-10-16,0-5-3 0,0-5-1 0,-7 2 0 15,-2-7 9-15,-9 2 4 16,-3-3 0-16,-6 1 2 16,-2-1-4-1,-4-2 0-15,3 0-12 16,3 2-5-16,3 0-30 16,3 1-38-1,9-3 23-15</inkml:trace>
  <inkml:trace contextRef="#ctx0" brushRef="#br0" timeOffset="560522.5813">19713 16706 160 0,'6'18'63'0,"-3"-10"-49"0,-3 5 5 0,0-2 0 15,0-3-11-15,0 0-2 0,-3-3-4 16,3 6 1-16,-3-9-2 16,3 6-9-16,-3-2-3 0,0-1-16 15,0-2-8-15,0-1-32 16</inkml:trace>
  <inkml:trace contextRef="#ctx0" brushRef="#br0" timeOffset="560777.1616">19888 16714 136 0,'-3'-11'52'0,"3"9"-41"0,-3-6 9 0,3 8 0 15,-3 0-6-15,0 0 2 16,-3 0-7-16,0 8-1 16,1-3-4-16,-1 5-1 0,0 1 1 15,3 2-5-15,0 3 1 16,6 0 0-16,3 0 2 16,3 0-6-16,2-3 1 15,7-5-26 1,0-3-8-16,3-5-34 15</inkml:trace>
  <inkml:trace contextRef="#ctx0" brushRef="#br0" timeOffset="561155.084">20356 16462 236 0,'-18'-10'90'0,"9"10"-70"0,-6 0 4 0,9 5-5 0,-6 0-10 16,-3 3-1-16,-3 6-9 15,0 9-4-15,1 12 3 16,2 4 0-16,3 9 4 0,6 0-3 16,6-6 0-16,3-2-21 0,6-1-10 15,0-7-46 1,3-5-44-16,0-9 40 15</inkml:trace>
  <inkml:trace contextRef="#ctx0" brushRef="#br0" timeOffset="561617.8007">20522 16542 152 0,'-3'-8'57'0,"0"5"-44"0,-3-5 16 0,3 8 4 15,0-2-5-15,-3-1-2 16,-2 0 1-1,-4-2 0-15,-3 10-14 16,0 3-8-16,-3 13-1 0,3 11-8 16,3 8 1-16,3 2 3 0,3 1 4 15,3-1-6-15,3-8 0 16,0 3-42-16,0-8-18 16,0-2-37-1</inkml:trace>
  <inkml:trace contextRef="#ctx0" brushRef="#br0" timeOffset="561779.8923">20278 16759 268 0,'-9'-14'101'0,"12"14"-78"0,6-2-9 16,0-1-8-16,3-5-6 16,9 6 2-16,6-4-23 15,5 1-11-15,4 0-36 16,0 2-17-16,-3-2 5 15,-4 5 5 1</inkml:trace>
  <inkml:trace contextRef="#ctx0" brushRef="#br0" timeOffset="562070.7639">20612 16711 216 0,'-18'8'82'0,"6"5"-64"0,-9 0-2 16,15 1-5-16,0-1-10 16,0 3-3-16,3 0 3 0,6-3 1 15,3 0 0-15,3 0-4 0,0-2 1 16,3-11-4-16,3-5-1 15,3-6-26-15,-1-10-11 16,-5-6-7 0,0-4-35-16,-3-4 16 15,-3 1 225 1,-6 5-82 0,3 21-20-1,-3 8-32-15,3 16-15 0,3 5-4 16,0 0 0-1,3 0-1 1,3 3-13-16,0-8-2 0,3-5-51 16,-1-9-58-16,1-4 28 15</inkml:trace>
  <inkml:trace contextRef="#ctx0" brushRef="#br0" timeOffset="562275.1616">20876 16452 192 0,'12'5'74'0,"0"3"-58"0,15 11 20 0,-15-6 5 16,0 11-8-16,-3 5 0 16,-3 10-12-16,-3-2-3 15,-6-2-10-15,-6 5-1 0,-3-9 3 16,-3 1-4-16,-3-8-1 16,0-8-27-16,0-3-10 15,4-2-35-15,2-9-15 16,3-7-20-1</inkml:trace>
  <inkml:trace contextRef="#ctx0" brushRef="#br0" timeOffset="562398.9353">21159 16579 276 0,'-9'-5'104'0,"9"7"-81"0,3 3-46 15,-3 1-24-15,0 2-60 16,-6 10-20-16</inkml:trace>
  <inkml:trace contextRef="#ctx0" brushRef="#br0" timeOffset="562537.3194">21210 16912 292 0,'-3'11'110'0,"3"-6"-86"0,0 8-6 16,0-2-10-16,-3-3-6 15,-3 0 1-15,-3-3-61 16,-6 8-27-16,-18 0-24 15,-2 1-9-15</inkml:trace>
  <inkml:trace contextRef="#ctx0" brushRef="#br0" timeOffset="563878.6608">19257 17134 124 0,'-9'-5'49'0,"3"5"-38"0,0 0 21 0,3 3 9 16,-6 2-11-16,-2 8-5 16,-4 1-17-16,0 4-5 15,3 6-2-15,3-3-1 0,6 0 0 16,9-2 0-16,3 5 2 16,6-9-28-16,3-1-11 15,8-4-46-15</inkml:trace>
  <inkml:trace contextRef="#ctx0" brushRef="#br0" timeOffset="564367.8526">19341 17298 204 0,'-18'8'77'0,"15"0"-60"0,3-2-3 16,3 2-5-16,3-3-3 15,0 0 3-15,3 3-2 16,2-3 1-16,4 1-5 15,3-4-2-15,-3-2 0 0,0-2-8 16,-3-4 0-16,-3 1 3 16,-6-3 4-1,-3 3-1-15,-3-3 0 16,-6-3-8-16,0-2-2 0,0 3-10 16,0-1-1-16,3-2-11 15,3 5-2-15,6 2-21 16,3 1-2-1,3 3 37-15,3 4 44 16,3 3 24-16,0 3-14 0,0 6-6 16,-4-4-7-16,-2-2-2 15,0 0 2-15,-3-3 0 16,0-5-11-16,3 0-1 0,-3 0 2 16,0-2-4-16,6-9 2 15,6-2-10-15,-3 5 0 16,3-3-2-16,-4 11 2 15,-2 0 3-15,0 11 4 16,0-3 0 0,-3 5 2-16,0-2-4 0,0-1 0 15,-3-4-1-15,0 4 1 16,0-7-35-16,3-3-16 16,3-8-35-1</inkml:trace>
  <inkml:trace contextRef="#ctx0" brushRef="#br0" timeOffset="564518.7565">19802 17013 228 0,'-3'-6'88'0,"3"9"-69"0,3 0-9 15,0 7-8-15,-3 4-2 16,0 7 4-16,0 5-1 0,0 6-2 16,0 2 0-16,3-2-10 0,-3 2-4 15,3-2-81 1</inkml:trace>
  <inkml:trace contextRef="#ctx0" brushRef="#br0" timeOffset="564705.26">19698 17187 276 0,'-9'-18'104'0,"15"13"-81"0,3-3-6 0,-3 2-9 16,3 6-17-16,5-2-2 16,4 2-43-16,3 2-19 0,0 4-24 15,3 2-8-15</inkml:trace>
  <inkml:trace contextRef="#ctx0" brushRef="#br0" timeOffset="564870.0122">19960 17267 212 0,'3'13'82'0,"-3"-8"-64"0,0 3-4 15,0-3-8-15,-3 1-6 16,3-4 2 0,0 6-17-16,-3-2-4 0,3 2-68 15,0-3-30-15</inkml:trace>
  <inkml:trace contextRef="#ctx0" brushRef="#br0" timeOffset="565520.4755">20031 17219 232 0,'0'3'88'0,"6"-3"-69"0,0 10-9 0,-3-7-10 15,-3 2-3-15,0 3 3 16,3 3 1-16,-3-9-1 0,3 4 1 15,0 2-4-15,3-6 0 16,3-2-20 0,0-2-8-16,0-6 3 15,3 2 3-15,-3 6 15 0,-1-2 8 16,1 2 19-16,-3 0 10 16,0 2-3-16,3 4 0 15,-3-1-9-15,0-2-2 16,0-1-5-16,0-2-3 0,3 0-2 15,0-2-3-15,3-1-10 16,-3-2-6-16,0-1-23 16,0 4-8-16,-3-4 12 15,2 6 5-15,-2 6 37 16,0-4 20-16,0 4 0 16,-3 4 2-16,3-2-12 15,0 0-5-15,0-3-7 16,0 1-2-16,3-4-3 15,0-2-1-15,3 0-19 16,0-2-7-16,0-4 1 0,0 1 0 16,0 0 10-1,-1-3 7-15,-5 5 12 16,0-2 6-16,0 0 18 0,-3-1 7 16,-3 6 0-1,0-2 0-15,0-4-17 0,0 6-5 16,0 0-8-16,-3 0-3 15,3 6 2-15,0 2 0 16,3 0-1-16,3 2 1 16,3-2-2-16,0 5 2 0,3-5-4 15,0-2 0-15,0-1 3 16,0-2 1-16,-3-3-19 16,-3-3-9-16,-3-2-51 15,-3-9-45 1,-6 1 41-1</inkml:trace>
  <inkml:trace contextRef="#ctx0" brushRef="#br0" timeOffset="565673.3043">20034 17031 304 0,'-42'-13'115'0,"39"8"-89"0,6 5-28 0,3 0-18 16,9 0-32-16,9 0-7 15,15 0-42-15,11 0-17 16</inkml:trace>
  <inkml:trace contextRef="#ctx0" brushRef="#br0" timeOffset="566091.2205">20748 17134 288 0,'-11'-2'110'0,"11"2"-86"0,-3-3 9 0,3 3-3 16,0 0-23 0,0 0-5-16,0 0-58 15,0 0-25-15,3 8-39 16,0 0-15-16</inkml:trace>
  <inkml:trace contextRef="#ctx0" brushRef="#br0" timeOffset="566305.3729">20766 17359 232 0,'-6'6'88'0,"6"2"-69"0,-3-3 22 15,0 3 6-15,0-3-5 16,-2 3 0-16,-1-3-26 15,-3 9-11-15,-6 4-150 16,-9 9-67-16</inkml:trace>
  <inkml:trace contextRef="#ctx0" brushRef="#br0" timeOffset="567719.6838">18162 17431 108 0,'-3'0'44'0,"3"0"-35"0,0 0 18 16,0 0 7-16,0 0-7 15,0 0-1-15,0 0-11 16,3 0-2-16,3 0-7 15,0 0-4-15,3 0 1 0,0 0-2 0,3 5-1 16,-1 0 1-16,1-2-1 16,0 2 2-16,0 3 1 15,-3 5-4-15,-3 1-1 16,-3 2 1-16,0-1 2 16,-3 4 0-16,0 2-1 15,-3-2 1-15,0 2 1 16,0-5-1-16,3 0-1 15,0-3 1-15,0-3-1 16,3-2-3-16,0 0 0 16,0-2-14-16,0-1-6 15,0 0-48 1,3-2-32-16,0-3 43 0</inkml:trace>
  <inkml:trace contextRef="#ctx0" brushRef="#br0" timeOffset="567935.0141">18287 17698 144 0,'-6'5'55'0,"6"-5"-43"0,0 0 8 16,0 0 4-1,3 6-12-15,0 2-3 16,3-1-4-16,0 7-3 16,-3-1 9-16,0 0 8 15,-3 0 3-15,0 3 4 0,-6-3-1 16,-3 1 0-16,-3-6-14 15,-3 5-4-15,-3-5-27 16,0 5-12-16,3-2-80 16</inkml:trace>
  <inkml:trace contextRef="#ctx0" brushRef="#br0" timeOffset="605828.8507">18067 17997 200 0,'-3'-5'77'0,"3"10"-60"0,0 0 2 0,0-2-2 16,3 10 2-16,0 6 3 16,0 7 0-16,0 1-2 15,0-1-10-15,-1 0 0 0,1 1 1 16,-3-3-6-16,0-3-3 16,0-3 1-16,0 1 0 15,0-6-1-15,0 0 1 16,0-13 4-1,3-5-5-15,3-8-3 0,3 0 0 16,6-6 2-16,3 6-2 16,3 5-2-16,3 0-1 15,0 3 0-15,-7-1 5 16,1 6 1 0,-6 6 6-16,-9-1 3 15,-6-2 0-15,-9 7 3 0,-6-2-5 16,-2 0-3-16,-1-3-3 15,0 3-3-15,3-2-19 16,3-6-8-16,3 0-26 16,6 0-9-16,6-6-31 15</inkml:trace>
  <inkml:trace contextRef="#ctx0" brushRef="#br0" timeOffset="606280.5093">18314 18166 192 0,'12'16'74'0,"-3"-11"-58"0,-4 9 12 0,-2-9 2 16,0 3-9-16,-3-3-2 16,0 3-7-16,0-3 0 15,0 3-7-15,-3-2-3 0,0-1 1 16,3-2-2-16,0-3 2 16,0-3-2-16,3-8-1 15,3 3-2-15,0-5-1 16,0 0-3-16,3 0 1 15,3 0 1-15,0 2 2 16,0 8-1-16,3-2-1 0,0 5 0 16,0 5 3-16,-1-2 0 15,1 2 1-15,0 1 0 16,0-4 2-16,0 3-1 16,0-5-1-16,-3 0 3 31,-3-5 0-31,-3 5-1 0,-3-8 1 15,-3 3-7-15,-3 5 1 16,-3 0 1-16,-3 0 1 16,-3 11 5-16,3-4 2 0,0 7-2 15,0-1-3-15,6 5-3 16,3-4 1-16,6 4 1 16,3-2 0-16,6-5-31 15,6-3-14-15,3-8-37 16,2 0-33-1,1-3 41-15</inkml:trace>
  <inkml:trace contextRef="#ctx0" brushRef="#br0" timeOffset="606532.1912">18733 18225 260 0,'-15'-11'96'0,"7"11"-75"0,-7 0 8 0,9 5-1 16,0-5-19-16,-3 8-5 16,3-3-3-16,0 1-1 15,3-4 0-15,3 4-3 0,6 2 0 16,3-3-12-16,3-5-2 15,0 5-3-15,3-5 0 16,-1 0 6 0,-2 3 4-16,0 2 10 0,-3 0 5 15,0-2 9-15,-3 2 5 16,0 1-5-16,0 2-3 16,0-8-6-16,6 5-2 0,0-5-25 15,0-5-11-15,2-3-29 16,1-6-12-16,0-17-6 15</inkml:trace>
  <inkml:trace contextRef="#ctx0" brushRef="#br0" timeOffset="606699.8463">18900 18000 248 0,'-3'5'93'0,"3"8"-72"0,-3 19 7 16,3-14 0-16,0 4-15 0,0 4-2 15,3 0-5-15,0 1-1 16,3 2-3-16,0-2-4 0,3-6 1 15,0 5-37-15,3-7-16 16,0-6-20 0,5-5-46-1,1-3 25-15</inkml:trace>
  <inkml:trace contextRef="#ctx0" brushRef="#br0" timeOffset="606915.4542">19117 18219 200 0,'-15'-8'74'0,"7"8"-58"0,-4-5 18 0,6 5 6 0,-3 0-17 15,-6 5-2 1,0-2-9-16,0 2-2 0,0 3-6 16,3-3-1-16,3 3 1 0,6-2 2 15,3 2 3-15,9 5-2 16,3 0 1-16,6-2-7 31,6-3-1-31,3 5-13 16,-1-8-5-16,4 3-43 0,-3-3-18 15,3-5-25 1</inkml:trace>
  <inkml:trace contextRef="#ctx0" brushRef="#br0" timeOffset="607046.2117">19290 18193 288 0,'-6'0'110'0,"12"5"-86"0,-9-5-9 0,3 3-8 16,0 7-53-16,0-2-20 15,3 5-43-15,3 6-17 16</inkml:trace>
  <inkml:trace contextRef="#ctx0" brushRef="#br0" timeOffset="607180.1121">19347 18436 300 0,'-9'19'112'0,"6"-11"-87"0,-6 5-2 0,3-8-9 15,-3 0-39-15,-6 3-13 0,-3 6-85 16,-9-1-37-16</inkml:trace>
  <inkml:trace contextRef="#ctx0" brushRef="#br0" timeOffset="608127.6103">17361 18402 108 0,'-9'0'44'0,"6"0"-35"0,0 0 20 16,3 0 7-16,0 0-3 15,0 0 1-15,0 0-13 16,0-6-5-16,0 6-9 0,3-2-1 0,3-3 4 16,0-1-6-16,0 6-2 31,3-5-4-31,0 5-1 0,0 5-1 16,3 1 0-16,0 1 0 15,-3 7 0-15,0-1 3 16,0 5 2-16,-1 1 0 15,-2-3 2-15,0-3-2 16,-3 3-1-16,3-8 3 0,-6 5 0 16,-3-5 1-1,-3 5 0-15,-3 1 4 0,0-4 5 16,-2-2-5-16,2 5 0 16,0-2-4-16,3 2-3 15,3-5-5-15,3 5 0 0,6 0 2 16,3 1 1-16,3-1 1 15,-1 5 0-15,-2-4 0 16,-3 7 0-16,-3-8 13 16,-6 0 8-16,-9-2 3 15,-2 2 3-15,-10 0-15 16,0-5-7-16,0 3-25 16,3-8-12-16,3 2-97 31</inkml:trace>
  <inkml:trace contextRef="#ctx0" brushRef="#br0" timeOffset="636898.0409">11039 13798 252 0,'6'-13'96'0,"9"18"-75"0,18 0-8 0,-16-2-9 16,10 0-5-16,15-3 0 16,14 2 1-16,13 4 0 15,8-1 0-15,10 0 0 0,14 0 0 16,9 3-3-16,0 0 2 15,3-2 1-15,3-1 2 16,0 3-6 0,-6-3 1-16,-2 3 1 0,-1 3 3 0,3 2-2 31,-9 3 0-31,-3 0 1 0,1 2 2 16,-1 3-1-16,0 1-1 15,-3 1 1-15,-2 1-1 16,2 0 0-16,-3 0 0 15,3 0 0-15,-2-1 0 0,-1 1-3 16,0-3 2-16,0 1 1 16,1-1 2-16,-1-3-3 15,-3 1 0-15,4 2 1 16,-1 3 2-16,3 2-3 16,-6 3 0-16,1 0 1 15,-1 3 2-15,0 3-1 0,-2-1-1 16,-10 3 1-16,-6 0-1 15,-5-3-3-15,-4 3 2 16,10 6 1-16,-7-1 2 16,-5 3-3-1,-4 3 0-15,-5-1 1 16,-6 1 0-16,-4 2 0 16,-5-2 0-16,-6 0 0 15,0 2 2-15,-7 0-1 16,-2 6-1-16,0 4 1 15,0 1-1-15,0 3-3 0,0-9 2 16,2 4 1-16,1 4 2 16,6-2-3-16,0 8 0 0,2-6 1 15,-2 1 0-15,3-9 2 16,-3-2 1 0,-1-3-4-16,-2-2-1 0,-6 0 1 15,0 2 0 1,0 6 3-16,-6 2 1 15,0 0-4-15,-4-5 1 16,-2 0 0-16,0 0 2 0,-3-3-1 16,0 0 2-1,-3-2-4-15,-3 2 0 16,0-2-1-16,0-1 0 16,-3-2 2-16,0 0 2 0,0-2-3 15,0 4 0-15,0 4 1 16,0-1 0-16,3 0-3 15,0 11 2-15,0-5 1 16,-3-4 2-16,3 1-1 16,0 0-1-16,3 3 1 0,0-1 1 15,0 1-3-15,0-3 0 16,0 5 1-16,-3-10 0 16,0-3 0-16,0 0 0 15,0 2 2-15,0-2 1 16,0 0-4-16,0 3-1 15,0-3 3-15,0 0 1 16,3 3-3-16,3-6-1 0,0-8 3 31,0 3 1-31,3-8 0 16,3 8-2-16,0-5 1 0,0 3 1 16,0-1-3-16,0 8 0 15,2-2 3-15,1 0 1 16,6-1-4-16,3 1 1 15,6-3 2-15,2-3 1 16,10-2-1-16,-6-5-2 0,-3 4 3 16,-1-9 0-16,-2-1-1 15,3-3-2-15,0 1 3 16,-1 2 2-16,7-8-2 16,6 6-2-16,2-6 0 15,7 5-1-15,-4-4 0 0,-2-1 0 16,-3 0 2-16,-7 6 1 15,-2 65-4-15,-3-84 1 16</inkml:trace>
  <inkml:trace contextRef="#ctx0" brushRef="#br0" timeOffset="636994.7807">17245 19029 176 0</inkml:trace>
  <inkml:trace contextRef="#ctx0" brushRef="#br0">17117 18820 268 0,'-21'-13'101'0,"21"13"-78"0,9 0-11 16,-3 0-9-16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05-18T23:25:05.5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11730 4900 116 0,'0'0'44'0,"2"-3"-35"0,-2 6 9 0,0-3 4 0,0 0-9 16,0 0 0-16,0 0-5 15,0 0 0-15,0 0-5 16,0 0 5-16,0 0 4 0,0-3-2 16,0 3 0-16,-2-2 0 15,-1 2 4-15,0-3 1 16,-3 1 0-1,3 2-1-15,0 0 1 16,0 0-6-16,0 0-1 0,-3 0-2 16,0 0 1-16,0-3-4 15,0 3-2-15,-3 0 2 16,0 0 2-16,0-3-2 16,-3 1-2-16,-3 2 2 15,-3 0 2-15,1-3 0 16,-7 0 2-16,0 3-2 15,-3 0 2-15,0 0-6 0,-2 3-1 16,2 0 2-16,-3 2 1 16,0 0-4-1,4 3 1-15,-4 3 0 0,3 2 2 16,0 3-3-16,0 2-2 16,1 6-1-16,-1 3 0 15,3 2 0 1,0 5 3-16,3 0-7 15,3 6-2-15,4 0 3 0,-1 2 4 16,3 3 2-16,3 5 1 16,3 9-5-16,6 4-1 15,3-2 5-15,6 0 5 16,6-6-7-16,6-4 1 16,2-4-5-16,7-2 2 0,6-5-2 15,6-6 2-15,8-5 3 16,4-5 1-16,2-10 3 15,-2-9 1-15,-4-8 5 16,-2-7 3-16,-3-9 2 16,-1-2 3-16,-2-8-1 15,-6-8 1-15,-4-11-4 16,-8-10 0-16,-3-6 6 16,-6 4 3-16,-6 1-4 15,-3 4-2-15,-6 2-7 16,-3 5 0-16,-6 3-3 15,-3 3 0-15,-6 5-12 16,-6 0-3-16,-5 5-17 16,-1 6-8-16,-3 4-14 15,-3 4-5-15,1 7-70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88132-A2B7-4966-BD2E-385BF4FDAD27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6CB41-8998-4057-8EE2-29794081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2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00A7D-9BE5-4C22-A629-035F71248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6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Analogy: bakery/coffee</a:t>
            </a:r>
            <a:r>
              <a:rPr lang="en-US" baseline="0" dirty="0" smtClean="0"/>
              <a:t> shop/</a:t>
            </a:r>
            <a:r>
              <a:rPr lang="en-US" baseline="0" dirty="0" err="1" smtClean="0"/>
              <a:t>boba</a:t>
            </a:r>
            <a:r>
              <a:rPr lang="en-US" baseline="0" dirty="0" smtClean="0"/>
              <a:t> shop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Steps 1-3:  Morning prep work (still closed)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Step 4:  Open shop and let customers in (queue)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Step 5:  “Next customer in line, please!”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Step 6:  Transaction occurs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Step 7:  Customer leaves shop</a:t>
            </a:r>
            <a:r>
              <a:rPr lang="en-US" baseline="0" dirty="0" smtClean="0"/>
              <a:t> or store refuses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03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https://en.wikipedia.org/wiki/Multihoming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80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http://man7.org/linux/man-pages/man2/bind.2.html</a:t>
            </a:r>
          </a:p>
          <a:p>
            <a:endParaRPr lang="en-US" dirty="0" smtClean="0"/>
          </a:p>
          <a:p>
            <a:r>
              <a:rPr lang="en-US" dirty="0" smtClean="0"/>
              <a:t>in6addr_any is lowercase because it is a variable</a:t>
            </a:r>
            <a:r>
              <a:rPr lang="en-US" baseline="0" dirty="0" smtClean="0"/>
              <a:t> instead of a constant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98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http://man7.org/linux/man-pages/man2/listen.2.html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20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EAGAIN and EWOULDBLOCK checks</a:t>
            </a:r>
            <a:r>
              <a:rPr lang="en-US" baseline="0" dirty="0" smtClean="0"/>
              <a:t> are </a:t>
            </a:r>
            <a:r>
              <a:rPr lang="en-US" dirty="0" smtClean="0"/>
              <a:t>for when accept()</a:t>
            </a:r>
            <a:r>
              <a:rPr lang="en-US" baseline="0" dirty="0" smtClean="0"/>
              <a:t> is called on</a:t>
            </a:r>
            <a:r>
              <a:rPr lang="en-US" dirty="0" smtClean="0"/>
              <a:t> </a:t>
            </a:r>
            <a:r>
              <a:rPr lang="en-US" dirty="0" err="1" smtClean="0"/>
              <a:t>nonblocking</a:t>
            </a:r>
            <a:r>
              <a:rPr lang="en-US" dirty="0" smtClean="0"/>
              <a:t> sockets and there are no connections present to be accepted.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12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Start up server on </a:t>
            </a:r>
            <a:r>
              <a:rPr lang="en-US" dirty="0" err="1" smtClean="0"/>
              <a:t>attu</a:t>
            </a:r>
            <a:endParaRPr lang="en-US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Navigate</a:t>
            </a:r>
            <a:r>
              <a:rPr lang="en-US" baseline="0" dirty="0" smtClean="0"/>
              <a:t> to attu.cs.washington.edu (incorrect port – nothing listening on port 80)</a:t>
            </a:r>
            <a:endParaRPr lang="en-US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Navigate</a:t>
            </a:r>
            <a:r>
              <a:rPr lang="en-US" baseline="0" dirty="0" smtClean="0"/>
              <a:t> to attu.cs.washington.edu:4444 (incorrect port)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Navigate</a:t>
            </a:r>
            <a:r>
              <a:rPr lang="en-US" baseline="0" dirty="0" smtClean="0"/>
              <a:t> to attu.cs.washington.edu:3333 (correct port)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Show source – you’ll have to send raw text back from server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Run a few queries, show source for results table (hopefully mix of Wikipedia and local files)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Lookup PID (</a:t>
            </a:r>
            <a:r>
              <a:rPr lang="en-US" baseline="0" dirty="0" err="1" smtClean="0"/>
              <a:t>ps</a:t>
            </a:r>
            <a:r>
              <a:rPr lang="en-US" baseline="0" dirty="0" smtClean="0"/>
              <a:t> –u from another terminal)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Kill PID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Refresh browser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Start up server on local machine (maybe</a:t>
            </a:r>
            <a:r>
              <a:rPr lang="en-US" baseline="0" dirty="0" smtClean="0"/>
              <a:t> even kill </a:t>
            </a:r>
            <a:r>
              <a:rPr lang="en-US" baseline="0" dirty="0" err="1" smtClean="0"/>
              <a:t>wifi</a:t>
            </a:r>
            <a:r>
              <a:rPr lang="en-US" baseline="0" dirty="0" smtClean="0"/>
              <a:t>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6CB41-8998-4057-8EE2-2979408169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6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600" b="0"/>
            </a:lvl1pPr>
            <a:lvl2pPr>
              <a:defRPr sz="2200"/>
            </a:lvl2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59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836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28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39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E1DFD669-BFA0-4EFD-9FE4-13BF1DFA1E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787538" y="27429"/>
            <a:ext cx="1356462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en-US" sz="1100" b="0" i="0" dirty="0" smtClean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CSE333</a:t>
            </a:r>
            <a:r>
              <a:rPr lang="en-US" sz="1100" b="0" i="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, </a:t>
            </a:r>
            <a:r>
              <a:rPr lang="en-US" sz="1100" b="0" i="0" dirty="0" smtClean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Spring 2018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02046" y="27429"/>
            <a:ext cx="1939955" cy="169277"/>
          </a:xfrm>
          <a:prstGeom prst="rect">
            <a:avLst/>
          </a:prstGeom>
          <a:noFill/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1100" b="0" i="0" dirty="0" smtClean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L23:  Server-side</a:t>
            </a:r>
            <a:r>
              <a:rPr lang="en-US" sz="1100" b="0" i="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Roboto Regular" charset="0"/>
                <a:cs typeface="Calibri" panose="020F0502020204030204" pitchFamily="34" charset="0"/>
              </a:rPr>
              <a:t> Programming</a:t>
            </a:r>
            <a:endParaRPr lang="en-US" sz="1100" b="0" i="0" dirty="0" smtClean="0">
              <a:solidFill>
                <a:schemeClr val="bg1"/>
              </a:solidFill>
              <a:latin typeface="Calibri" panose="020F0502020204030204" pitchFamily="34" charset="0"/>
              <a:ea typeface="Roboto Regular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88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600" b="1">
          <a:solidFill>
            <a:schemeClr val="tx1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1pPr>
      <a:lvl2pPr marL="649224" indent="-28575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200">
          <a:solidFill>
            <a:schemeClr val="tx1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2pPr>
      <a:lvl3pPr marL="914400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3pPr>
      <a:lvl4pPr marL="117043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–"/>
        <a:defRPr sz="1800">
          <a:solidFill>
            <a:schemeClr val="tx1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4pPr>
      <a:lvl5pPr marL="1444752" indent="-228600" algn="l" rtl="0" eaLnBrk="1" fontAlgn="base" hangingPunct="1">
        <a:lnSpc>
          <a:spcPct val="108000"/>
        </a:lnSpc>
        <a:spcBef>
          <a:spcPct val="20000"/>
        </a:spcBef>
        <a:spcAft>
          <a:spcPct val="0"/>
        </a:spcAft>
        <a:buClr>
          <a:srgbClr val="4B2A85"/>
        </a:buClr>
        <a:buChar char="»"/>
        <a:defRPr sz="1800">
          <a:solidFill>
            <a:schemeClr val="tx1"/>
          </a:solidFill>
          <a:latin typeface="CMU Bright" panose="02000603000000000000" pitchFamily="2" charset="0"/>
          <a:ea typeface="CMU Bright" panose="02000603000000000000" pitchFamily="2" charset="0"/>
          <a:cs typeface="CMU Bright" panose="02000603000000000000" pitchFamily="2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588" indent="-1588"/>
            <a:r>
              <a:rPr lang="en-US" sz="4000" dirty="0" smtClean="0"/>
              <a:t>Server-side Programming</a:t>
            </a:r>
            <a:br>
              <a:rPr lang="en-US" sz="4000" dirty="0" smtClean="0"/>
            </a:br>
            <a:r>
              <a:rPr lang="en-US" sz="2800" b="0" dirty="0" smtClean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CSE </a:t>
            </a:r>
            <a:r>
              <a:rPr lang="en-US" sz="2800" b="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333 Spring 2018</a:t>
            </a:r>
            <a:endParaRPr lang="en-US" sz="32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2860040"/>
          </a:xfrm>
        </p:spPr>
        <p:txBody>
          <a:bodyPr/>
          <a:lstStyle/>
          <a:p>
            <a:pPr algn="l"/>
            <a:r>
              <a:rPr lang="en-US" sz="2400" b="1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Instructor:</a:t>
            </a:r>
            <a:r>
              <a:rPr lang="en-US" sz="24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	Justin Hsia</a:t>
            </a:r>
          </a:p>
          <a:p>
            <a:pPr algn="l"/>
            <a:endParaRPr lang="en-US" sz="2400" dirty="0">
              <a:latin typeface="CMU Bright" panose="02000603000000000000" pitchFamily="2" charset="0"/>
              <a:ea typeface="CMU Bright" panose="02000603000000000000" pitchFamily="2" charset="0"/>
              <a:cs typeface="CMU Bright" panose="02000603000000000000" pitchFamily="2" charset="0"/>
            </a:endParaRPr>
          </a:p>
          <a:p>
            <a:pPr algn="l"/>
            <a:r>
              <a:rPr lang="en-US" sz="2000" b="1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Teaching Assistants: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Danny </a:t>
            </a:r>
            <a:r>
              <a:rPr lang="en-US" sz="2000" dirty="0"/>
              <a:t>Allen	Dennis Shao 	Eddie Huang</a:t>
            </a:r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Kevin Bi	</a:t>
            </a:r>
            <a:r>
              <a:rPr lang="en-US" sz="2000" dirty="0"/>
              <a:t>Jack Xu	Matthew </a:t>
            </a:r>
            <a:r>
              <a:rPr lang="en-US" sz="2000" dirty="0" err="1"/>
              <a:t>Neldam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Michael </a:t>
            </a:r>
            <a:r>
              <a:rPr lang="en-US" sz="2000" dirty="0" err="1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Poulain</a:t>
            </a:r>
            <a:r>
              <a:rPr lang="en-US" sz="2000" dirty="0"/>
              <a:t>	</a:t>
            </a:r>
            <a:r>
              <a:rPr lang="en-US" sz="2000" dirty="0" err="1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Renshu</a:t>
            </a:r>
            <a:r>
              <a:rPr lang="en-US" sz="20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 </a:t>
            </a:r>
            <a:r>
              <a:rPr lang="en-US" sz="2000" dirty="0" err="1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Gu</a:t>
            </a:r>
            <a:r>
              <a:rPr lang="en-US" sz="20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	</a:t>
            </a:r>
            <a:r>
              <a:rPr lang="en-US" sz="2000" dirty="0"/>
              <a:t>Robby </a:t>
            </a:r>
            <a:r>
              <a:rPr lang="en-US" sz="2000" dirty="0" err="1"/>
              <a:t>Marver</a:t>
            </a:r>
            <a:endParaRPr lang="en-US" sz="2000" dirty="0"/>
          </a:p>
          <a:p>
            <a:pPr algn="l">
              <a:tabLst>
                <a:tab pos="2289175" algn="l"/>
                <a:tab pos="4572000" algn="l"/>
              </a:tabLst>
            </a:pPr>
            <a:r>
              <a:rPr lang="en-US" sz="2000" dirty="0">
                <a:latin typeface="CMU Bright" panose="02000603000000000000" pitchFamily="2" charset="0"/>
                <a:ea typeface="CMU Bright" panose="02000603000000000000" pitchFamily="2" charset="0"/>
                <a:cs typeface="CMU Bright" panose="02000603000000000000" pitchFamily="2" charset="0"/>
              </a:rPr>
              <a:t>Waylon Huang	Wei Lin</a:t>
            </a:r>
          </a:p>
        </p:txBody>
      </p:sp>
    </p:spTree>
    <p:extLst>
      <p:ext uri="{BB962C8B-B14F-4D97-AF65-F5344CB8AC3E}">
        <p14:creationId xmlns:p14="http://schemas.microsoft.com/office/powerpoint/2010/main" val="22549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Accept a Client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Returns an active, ready-to-use socket file descriptor connected to a client (or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on error)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dirty="0"/>
              <a:t> must have been created, bound, </a:t>
            </a:r>
            <a:r>
              <a:rPr lang="en-US" i="1" dirty="0"/>
              <a:t>and</a:t>
            </a:r>
            <a:r>
              <a:rPr lang="en-US" dirty="0"/>
              <a:t> listening</a:t>
            </a:r>
          </a:p>
          <a:p>
            <a:pPr lvl="2"/>
            <a:r>
              <a:rPr lang="en-US" dirty="0" smtClean="0"/>
              <a:t>Pulls a queued connection or waits for an incoming one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dirty="0" smtClean="0"/>
              <a:t> are output parameters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dirty="0" smtClean="0"/>
              <a:t> should initially be set to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, gets overwritten with the size of the client address</a:t>
            </a:r>
          </a:p>
          <a:p>
            <a:pPr lvl="2"/>
            <a:r>
              <a:rPr lang="en-US" dirty="0" smtClean="0"/>
              <a:t>Address information of client is written into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dirty="0" smtClean="0"/>
              <a:t>Use </a:t>
            </a:r>
            <a:r>
              <a:rPr lang="en-US" b="1" dirty="0" err="1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inet_ntop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to get the client’s printable IP address</a:t>
            </a:r>
          </a:p>
          <a:p>
            <a:pPr lvl="3"/>
            <a:r>
              <a:rPr lang="en-US" dirty="0" smtClean="0"/>
              <a:t>Use </a:t>
            </a:r>
            <a:r>
              <a:rPr lang="en-US" b="1" dirty="0" err="1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getnameinfo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to do a </a:t>
            </a:r>
            <a:r>
              <a:rPr lang="en-US" i="1" dirty="0" smtClean="0"/>
              <a:t>reverse DNS lookup</a:t>
            </a:r>
            <a:r>
              <a:rPr lang="en-US" dirty="0" smtClean="0"/>
              <a:t> on the client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822960" y="1463040"/>
            <a:ext cx="7680960" cy="73152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2000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socklen_t</a:t>
            </a:r>
            <a:r>
              <a:rPr lang="en-US" sz="2000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3975120" y="1755360"/>
              <a:ext cx="275760" cy="3729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66840" y="1746720"/>
                <a:ext cx="294120" cy="38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315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server_accept_rw_close.cc</a:t>
            </a:r>
          </a:p>
          <a:p>
            <a:pPr lvl="1"/>
            <a:r>
              <a:rPr lang="en-US" i="1" dirty="0">
                <a:solidFill>
                  <a:srgbClr val="5A5A5A"/>
                </a:solidFill>
              </a:rPr>
              <a:t>Takes in a port number from the command line</a:t>
            </a:r>
          </a:p>
          <a:p>
            <a:pPr lvl="1"/>
            <a:r>
              <a:rPr lang="en-US" i="1" dirty="0">
                <a:solidFill>
                  <a:srgbClr val="5A5A5A"/>
                </a:solidFill>
              </a:rPr>
              <a:t>Opens a server socket, prints info, then listens for </a:t>
            </a:r>
            <a:r>
              <a:rPr lang="en-US" i="1" dirty="0" smtClean="0">
                <a:solidFill>
                  <a:srgbClr val="5A5A5A"/>
                </a:solidFill>
              </a:rPr>
              <a:t>connections</a:t>
            </a:r>
          </a:p>
          <a:p>
            <a:pPr lvl="2"/>
            <a:r>
              <a:rPr lang="en-US" i="1" dirty="0">
                <a:solidFill>
                  <a:srgbClr val="5A5A5A"/>
                </a:solidFill>
              </a:rPr>
              <a:t>Can connect to it using </a:t>
            </a:r>
            <a:r>
              <a:rPr lang="en-US" i="1" dirty="0" err="1">
                <a:solidFill>
                  <a:srgbClr val="5A5A5A"/>
                </a:solidFill>
              </a:rPr>
              <a:t>netcat</a:t>
            </a:r>
            <a:r>
              <a:rPr lang="en-US" i="1" dirty="0">
                <a:solidFill>
                  <a:srgbClr val="5A5A5A"/>
                </a:solidFill>
              </a:rPr>
              <a:t> (</a:t>
            </a:r>
            <a:r>
              <a:rPr lang="en-US" i="1" dirty="0" err="1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i="1" dirty="0">
                <a:solidFill>
                  <a:srgbClr val="5A5A5A"/>
                </a:solidFill>
              </a:rPr>
              <a:t>)</a:t>
            </a:r>
            <a:endParaRPr lang="en-US" i="1" dirty="0" smtClean="0">
              <a:solidFill>
                <a:srgbClr val="5A5A5A"/>
              </a:solidFill>
            </a:endParaRPr>
          </a:p>
          <a:p>
            <a:pPr lvl="1"/>
            <a:r>
              <a:rPr lang="en-US" dirty="0" smtClean="0"/>
              <a:t>Accepts connections as they come</a:t>
            </a:r>
          </a:p>
          <a:p>
            <a:pPr lvl="1"/>
            <a:r>
              <a:rPr lang="en-US" dirty="0" err="1" smtClean="0"/>
              <a:t>Echos</a:t>
            </a:r>
            <a:r>
              <a:rPr lang="en-US" dirty="0" smtClean="0"/>
              <a:t> any data the client sends to it on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to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server code is not concurrent</a:t>
            </a:r>
          </a:p>
          <a:p>
            <a:pPr lvl="1"/>
            <a:r>
              <a:rPr lang="en-US" dirty="0" smtClean="0"/>
              <a:t>Single thread of execution</a:t>
            </a:r>
          </a:p>
          <a:p>
            <a:pPr lvl="1"/>
            <a:r>
              <a:rPr lang="en-US" dirty="0" smtClean="0"/>
              <a:t>The thread blocks while waiting for the next connection</a:t>
            </a:r>
          </a:p>
          <a:p>
            <a:pPr lvl="1"/>
            <a:r>
              <a:rPr lang="en-US" dirty="0" smtClean="0"/>
              <a:t>The thread blocks waiting for the next message from the connection</a:t>
            </a:r>
          </a:p>
          <a:p>
            <a:pPr lvl="3"/>
            <a:endParaRPr lang="en-US" dirty="0"/>
          </a:p>
          <a:p>
            <a:r>
              <a:rPr lang="en-US" dirty="0" smtClean="0"/>
              <a:t>A crowd of clients is, by nature, concurrent</a:t>
            </a:r>
          </a:p>
          <a:p>
            <a:pPr lvl="1"/>
            <a:r>
              <a:rPr lang="en-US" dirty="0" smtClean="0"/>
              <a:t>While our server is handling the next client, all other clients are stuck waiting for it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42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w4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Multithreaded Web Server (333gle)</a:t>
            </a:r>
          </a:p>
          <a:p>
            <a:pPr lvl="1"/>
            <a:r>
              <a:rPr lang="en-US" dirty="0" smtClean="0"/>
              <a:t>Don’t worry – multithreading has mostly been written for you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./http333d &lt;port&gt; &lt;static files&gt; &lt;indices+&gt;</a:t>
            </a:r>
          </a:p>
          <a:p>
            <a:pPr lvl="1"/>
            <a:r>
              <a:rPr lang="en-US" dirty="0" smtClean="0"/>
              <a:t>Some security bugs to fix,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Exercise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that:</a:t>
            </a:r>
          </a:p>
          <a:p>
            <a:pPr lvl="1"/>
            <a:r>
              <a:rPr lang="en-US" dirty="0" smtClean="0"/>
              <a:t>Creates a listening socket that accepts connections from clients</a:t>
            </a:r>
          </a:p>
          <a:p>
            <a:pPr lvl="1"/>
            <a:r>
              <a:rPr lang="en-US" dirty="0" smtClean="0"/>
              <a:t>Reads a line of text from the client</a:t>
            </a:r>
          </a:p>
          <a:p>
            <a:pPr lvl="1"/>
            <a:r>
              <a:rPr lang="en-US" dirty="0" smtClean="0"/>
              <a:t>Parses the line of text as a DNS name</a:t>
            </a:r>
          </a:p>
          <a:p>
            <a:pPr lvl="1"/>
            <a:r>
              <a:rPr lang="en-US" dirty="0" smtClean="0"/>
              <a:t>Does a DNS lookup on the name</a:t>
            </a:r>
          </a:p>
          <a:p>
            <a:pPr lvl="1"/>
            <a:r>
              <a:rPr lang="en-US" dirty="0" smtClean="0"/>
              <a:t>Writes back to the client the list of IP addresses associated with the DNS name</a:t>
            </a:r>
          </a:p>
          <a:p>
            <a:pPr lvl="1"/>
            <a:r>
              <a:rPr lang="en-US" dirty="0" smtClean="0"/>
              <a:t>Closes the connection to the client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r>
              <a:rPr lang="en-US" dirty="0" smtClean="0"/>
              <a:t>15 </a:t>
            </a:r>
            <a:r>
              <a:rPr lang="en-US" dirty="0" smtClean="0"/>
              <a:t>released yesterday, due Monday (5/21)</a:t>
            </a:r>
            <a:endParaRPr lang="en-US" dirty="0" smtClean="0"/>
          </a:p>
          <a:p>
            <a:pPr lvl="1"/>
            <a:r>
              <a:rPr lang="en-US" dirty="0" smtClean="0"/>
              <a:t>Client-side programming</a:t>
            </a:r>
          </a:p>
          <a:p>
            <a:r>
              <a:rPr lang="en-US" dirty="0" smtClean="0"/>
              <a:t>Exercise 16 released today, due Wednesday (5/23)</a:t>
            </a:r>
          </a:p>
          <a:p>
            <a:pPr lvl="1"/>
            <a:r>
              <a:rPr lang="en-US" dirty="0" smtClean="0"/>
              <a:t>Server-side programming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hw4 </a:t>
            </a:r>
            <a:r>
              <a:rPr lang="en-US" dirty="0" smtClean="0"/>
              <a:t>posted and files will be pushed to repos today</a:t>
            </a:r>
          </a:p>
          <a:p>
            <a:pPr lvl="1"/>
            <a:r>
              <a:rPr lang="en-US" dirty="0" smtClean="0"/>
              <a:t>Due last Thursday of quarter (5/31)</a:t>
            </a:r>
          </a:p>
          <a:p>
            <a:pPr lvl="1"/>
            <a:r>
              <a:rPr lang="en-US" dirty="0" smtClean="0"/>
              <a:t>Demo today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5E29-5BFE-4A77-A178-85B6D82C95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API: </a:t>
            </a:r>
            <a:r>
              <a:rPr lang="en-US" dirty="0" smtClean="0"/>
              <a:t>Server TCP </a:t>
            </a:r>
            <a:r>
              <a:rPr lang="en-US" dirty="0" smtClean="0"/>
              <a:t>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Pretty similar to clients, but with additional steps</a:t>
            </a:r>
            <a:r>
              <a:rPr lang="en-US" dirty="0" smtClean="0"/>
              <a:t>: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 smtClean="0"/>
              <a:t>Figure out the IP address and port </a:t>
            </a:r>
            <a:r>
              <a:rPr lang="en-US" dirty="0" smtClean="0"/>
              <a:t>on which to listen</a:t>
            </a:r>
            <a:endParaRPr lang="en-US" dirty="0" smtClean="0"/>
          </a:p>
          <a:p>
            <a:pPr marL="820674" lvl="1" indent="-457200">
              <a:buFont typeface="+mj-lt"/>
              <a:buAutoNum type="arabicParenR"/>
            </a:pPr>
            <a:r>
              <a:rPr lang="en-US" dirty="0" smtClean="0"/>
              <a:t>Create a socket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 smtClean="0"/>
              <a:t>the socket to the </a:t>
            </a:r>
            <a:r>
              <a:rPr lang="en-US" dirty="0" smtClean="0"/>
              <a:t>address(</a:t>
            </a:r>
            <a:r>
              <a:rPr lang="en-US" dirty="0" err="1" smtClean="0"/>
              <a:t>es</a:t>
            </a:r>
            <a:r>
              <a:rPr lang="en-US" dirty="0" smtClean="0"/>
              <a:t>) and port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 smtClean="0"/>
              <a:t>Tell the socket to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 smtClean="0">
                <a:solidFill>
                  <a:srgbClr val="FF0000"/>
                </a:solidFill>
              </a:rPr>
              <a:t>()</a:t>
            </a:r>
            <a:r>
              <a:rPr lang="en-US" dirty="0" smtClean="0"/>
              <a:t> for incoming clients</a:t>
            </a:r>
          </a:p>
          <a:p>
            <a:pPr marL="820674" lvl="1" indent="-457200">
              <a:buFont typeface="+mj-lt"/>
              <a:buAutoNum type="arabicParenR"/>
            </a:pPr>
            <a:r>
              <a:rPr lang="en-US" dirty="0"/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a client connection</a:t>
            </a:r>
            <a:endParaRPr lang="en-US" dirty="0" smtClean="0"/>
          </a:p>
          <a:p>
            <a:pPr marL="820674" lvl="1" indent="-457200">
              <a:buFont typeface="+mj-lt"/>
              <a:buAutoNum type="arabicParenR"/>
            </a:pP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en-US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 smtClean="0"/>
              <a:t>to that connection</a:t>
            </a:r>
            <a:endParaRPr lang="en-US" dirty="0" smtClean="0"/>
          </a:p>
          <a:p>
            <a:pPr marL="820674" lvl="1" indent="-457200">
              <a:buFont typeface="+mj-lt"/>
              <a:buAutoNum type="arabicParenR"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3A4AC-4F82-42FF-8847-D85889937785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7160760" y="1658160"/>
              <a:ext cx="1958040" cy="30304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52480" y="1652760"/>
                <a:ext cx="1972080" cy="304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918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Servers can have multiple IP addresses (“</a:t>
            </a:r>
            <a:r>
              <a:rPr lang="en-US" i="1" dirty="0" err="1" smtClean="0"/>
              <a:t>multihoming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Usually have at least one externally-visible IP address, as well as a local-only address (127.0.0.1)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goals of a server socket are different than a client socket</a:t>
            </a:r>
          </a:p>
          <a:p>
            <a:pPr lvl="1"/>
            <a:r>
              <a:rPr lang="en-US" dirty="0" smtClean="0"/>
              <a:t>Want to bind the socket to a particular </a:t>
            </a:r>
            <a:r>
              <a:rPr lang="en-US" i="1" dirty="0" smtClean="0"/>
              <a:t>port</a:t>
            </a:r>
            <a:r>
              <a:rPr lang="en-US" dirty="0" smtClean="0"/>
              <a:t> of one or more IP addresses of the server</a:t>
            </a:r>
          </a:p>
          <a:p>
            <a:pPr lvl="1"/>
            <a:r>
              <a:rPr lang="en-US" dirty="0" smtClean="0"/>
              <a:t>Want to allow multiple clients to connect to the same port</a:t>
            </a:r>
          </a:p>
          <a:p>
            <a:pPr lvl="2"/>
            <a:r>
              <a:rPr lang="en-US" dirty="0" smtClean="0"/>
              <a:t>Server reassigns client connections to different internal ports to differentiate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5908320" y="4357800"/>
              <a:ext cx="587520" cy="583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99680" y="4348440"/>
                <a:ext cx="601200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821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Step 1</a:t>
            </a:r>
            <a:r>
              <a:rPr lang="en-US" dirty="0"/>
              <a:t>: </a:t>
            </a:r>
            <a:r>
              <a:rPr lang="en-US" b="1" dirty="0" err="1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invocation may or may not be needed</a:t>
            </a:r>
          </a:p>
          <a:p>
            <a:pPr lvl="1"/>
            <a:r>
              <a:rPr lang="en-US" dirty="0" smtClean="0"/>
              <a:t>Do you know your IP address(</a:t>
            </a:r>
            <a:r>
              <a:rPr lang="en-US" dirty="0" err="1" smtClean="0"/>
              <a:t>es</a:t>
            </a:r>
            <a:r>
              <a:rPr lang="en-US" dirty="0" smtClean="0"/>
              <a:t>) already?</a:t>
            </a:r>
          </a:p>
          <a:p>
            <a:pPr lvl="2"/>
            <a:r>
              <a:rPr lang="en-US" dirty="0" smtClean="0"/>
              <a:t>Static vs. dynamic IP address allocation</a:t>
            </a:r>
          </a:p>
          <a:p>
            <a:pPr lvl="1"/>
            <a:r>
              <a:rPr lang="en-US" dirty="0" smtClean="0"/>
              <a:t>Can request all local IP addresses by passing 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hostname</a:t>
            </a:r>
            <a:r>
              <a:rPr lang="en-US" dirty="0" smtClean="0"/>
              <a:t> and setting 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AI_PASSIVE</a:t>
            </a:r>
            <a:r>
              <a:rPr lang="en-US" dirty="0" smtClean="0"/>
              <a:t> 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hints.ai_flags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r>
              <a:rPr lang="en-US" u="sng" dirty="0"/>
              <a:t>Step 2</a:t>
            </a:r>
            <a:r>
              <a:rPr lang="en-US" dirty="0"/>
              <a:t>: </a:t>
            </a:r>
            <a:r>
              <a:rPr lang="en-US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call is same as before</a:t>
            </a:r>
          </a:p>
          <a:p>
            <a:pPr lvl="1"/>
            <a:r>
              <a:rPr lang="en-US" dirty="0" smtClean="0"/>
              <a:t>Can directly use constants or fields from result of </a:t>
            </a:r>
            <a:r>
              <a:rPr lang="en-US" b="1" dirty="0" err="1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/>
          </a:p>
          <a:p>
            <a:pPr lvl="1"/>
            <a:r>
              <a:rPr lang="en-US" dirty="0" smtClean="0"/>
              <a:t>Recall that this just returns a file descriptor – IP address and port are not needed yet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9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Bind the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Looks nearly identical to </a:t>
            </a:r>
            <a:r>
              <a:rPr lang="en-US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Returns 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/>
              <a:t> on success, 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 smtClean="0"/>
              <a:t> on error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Some specifics 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dirty="0" smtClean="0"/>
              <a:t>:</a:t>
            </a:r>
          </a:p>
          <a:p>
            <a:pPr lvl="1"/>
            <a:r>
              <a:rPr lang="en-US" b="1" dirty="0" smtClean="0"/>
              <a:t>Address family: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AF_INET6</a:t>
            </a:r>
          </a:p>
          <a:p>
            <a:pPr lvl="2"/>
            <a:r>
              <a:rPr lang="en-US" dirty="0"/>
              <a:t>What type of IP connections can we accept?</a:t>
            </a:r>
          </a:p>
          <a:p>
            <a:pPr lvl="2"/>
            <a:r>
              <a:rPr lang="en-US" dirty="0"/>
              <a:t>POSIX systems can handle IPv4 clients via IPv6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lvl="1"/>
            <a:r>
              <a:rPr lang="en-US" b="1" dirty="0" smtClean="0"/>
              <a:t>Port:</a:t>
            </a:r>
            <a:r>
              <a:rPr lang="en-US" dirty="0" smtClean="0"/>
              <a:t>  port in network byte order (</a:t>
            </a:r>
            <a:r>
              <a:rPr lang="en-US" b="1" dirty="0" err="1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htons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is handy)</a:t>
            </a:r>
          </a:p>
          <a:p>
            <a:pPr lvl="1"/>
            <a:r>
              <a:rPr lang="en-US" b="1" dirty="0" smtClean="0"/>
              <a:t>Address:</a:t>
            </a:r>
            <a:r>
              <a:rPr lang="en-US" dirty="0" smtClean="0"/>
              <a:t>  specify </a:t>
            </a:r>
            <a:r>
              <a:rPr lang="en-US" i="1" dirty="0" smtClean="0"/>
              <a:t>particular</a:t>
            </a:r>
            <a:r>
              <a:rPr lang="en-US" dirty="0" smtClean="0"/>
              <a:t> IP address or </a:t>
            </a:r>
            <a:r>
              <a:rPr lang="en-US" i="1" dirty="0" smtClean="0"/>
              <a:t>any</a:t>
            </a:r>
            <a:r>
              <a:rPr lang="en-US" dirty="0" smtClean="0"/>
              <a:t> IP address</a:t>
            </a:r>
          </a:p>
          <a:p>
            <a:pPr lvl="2"/>
            <a:r>
              <a:rPr lang="en-US" dirty="0"/>
              <a:t>“Wildcard address” –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INADDR_ANY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(</a:t>
            </a:r>
            <a:r>
              <a:rPr lang="en-US" dirty="0" smtClean="0"/>
              <a:t>IPv4),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in6addr_any</a:t>
            </a:r>
            <a:r>
              <a:rPr lang="en-US" dirty="0"/>
              <a:t> (IPv6</a:t>
            </a:r>
            <a:r>
              <a:rPr lang="en-US" dirty="0" smtClean="0"/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463040"/>
            <a:ext cx="7680960" cy="73152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sockaddr</a:t>
            </a:r>
            <a:r>
              <a:rPr lang="en-US" sz="2000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socklen_t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addrlen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1869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Listen for Incoming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Tells the OS that the socket is a listening socket that clients can connect to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backlog</a:t>
            </a:r>
            <a:r>
              <a:rPr lang="en-US" dirty="0" smtClean="0"/>
              <a:t>:  maximum length of connection queue</a:t>
            </a:r>
          </a:p>
          <a:p>
            <a:pPr lvl="2"/>
            <a:r>
              <a:rPr lang="en-US" dirty="0" smtClean="0"/>
              <a:t>Gets truncated, if necessary, to defined constant 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SOMAXCONN</a:t>
            </a:r>
          </a:p>
          <a:p>
            <a:pPr lvl="2"/>
            <a:r>
              <a:rPr lang="en-US" dirty="0" smtClean="0"/>
              <a:t>The OS will refuse new connections once queue is full</a:t>
            </a:r>
          </a:p>
          <a:p>
            <a:pPr lvl="1"/>
            <a:r>
              <a:rPr lang="en-US" dirty="0" smtClean="0"/>
              <a:t>Returns 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/>
              <a:t> on success, 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 smtClean="0"/>
              <a:t> on error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Clients can start connecting to the socket as soon as </a:t>
            </a:r>
            <a:r>
              <a:rPr lang="en-US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returns</a:t>
            </a:r>
          </a:p>
          <a:p>
            <a:pPr lvl="2"/>
            <a:r>
              <a:rPr lang="en-US" dirty="0" smtClean="0"/>
              <a:t>Server can’t use a connection until you </a:t>
            </a:r>
            <a:r>
              <a:rPr lang="en-US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7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822960" y="1463040"/>
            <a:ext cx="7680960" cy="457200"/>
          </a:xfrm>
          <a:prstGeom prst="roundRect">
            <a:avLst>
              <a:gd name="adj" fmla="val 10787"/>
            </a:avLst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0" rIns="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2600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600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sockfd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600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backlog);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49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Pseudocode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we have set up </a:t>
            </a:r>
            <a:r>
              <a:rPr lang="en-US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addrinfo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hints</a:t>
            </a:r>
            <a:r>
              <a:rPr lang="en-US" dirty="0" smtClean="0"/>
              <a:t> to get both IPv4 and IPv6 addresses</a:t>
            </a:r>
          </a:p>
          <a:p>
            <a:pPr lvl="1"/>
            <a:r>
              <a:rPr lang="en-US" dirty="0" smtClean="0"/>
              <a:t>Write pseudocode to bind to and listen on the first socket that works</a:t>
            </a:r>
          </a:p>
          <a:p>
            <a:pPr lvl="3"/>
            <a:endParaRPr lang="en-US" dirty="0"/>
          </a:p>
          <a:p>
            <a:r>
              <a:rPr lang="en-US" dirty="0" smtClean="0"/>
              <a:t>Pieces you can use:</a:t>
            </a:r>
          </a:p>
          <a:p>
            <a:pPr lvl="1"/>
            <a:r>
              <a:rPr lang="en-US" sz="2000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</a:t>
            </a:r>
            <a:r>
              <a:rPr lang="en-US" sz="2000" i="1" dirty="0" smtClean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error </a:t>
            </a:r>
            <a:r>
              <a:rPr lang="en-US" sz="2000" i="1" dirty="0" err="1" smtClean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2000" i="1" dirty="0" smtClean="0">
                <a:solidFill>
                  <a:srgbClr val="5A5A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exit</a:t>
            </a:r>
          </a:p>
          <a:p>
            <a:pPr lvl="1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getaddrinfo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(..., &amp;res);</a:t>
            </a:r>
          </a:p>
          <a:p>
            <a:pPr lvl="1"/>
            <a:r>
              <a:rPr lang="en-US" sz="2000" b="1" dirty="0" err="1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freeaddrinfo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(res);</a:t>
            </a:r>
          </a:p>
          <a:p>
            <a:pPr lvl="1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socket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  <a:p>
            <a:pPr lvl="1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...);</a:t>
            </a:r>
          </a:p>
          <a:p>
            <a:pPr lvl="1"/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retval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SOMAXCONN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sz="2000" b="1" dirty="0" smtClean="0">
                <a:solidFill>
                  <a:srgbClr val="66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close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2491920" y="2224080"/>
              <a:ext cx="6401880" cy="46332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85080" y="2216880"/>
                <a:ext cx="6414840" cy="464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915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</a:t>
            </a:r>
            <a:r>
              <a:rPr lang="en-US" dirty="0" smtClean="0">
                <a:solidFill>
                  <a:srgbClr val="4B2A8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server_bind_listen.cc</a:t>
            </a:r>
          </a:p>
          <a:p>
            <a:pPr lvl="1"/>
            <a:r>
              <a:rPr lang="en-US" dirty="0" smtClean="0"/>
              <a:t>Takes in a port number from the command line</a:t>
            </a:r>
          </a:p>
          <a:p>
            <a:pPr lvl="1"/>
            <a:r>
              <a:rPr lang="en-US" dirty="0" smtClean="0"/>
              <a:t>Opens a server socket, prints info, then listens for connections for 20 seconds</a:t>
            </a:r>
          </a:p>
          <a:p>
            <a:pPr lvl="2"/>
            <a:r>
              <a:rPr lang="en-US" dirty="0" smtClean="0"/>
              <a:t>Can connect to it using </a:t>
            </a:r>
            <a:r>
              <a:rPr lang="en-US" dirty="0" err="1" smtClean="0"/>
              <a:t>netcat</a:t>
            </a:r>
            <a:r>
              <a:rPr lang="en-US" dirty="0" smtClean="0"/>
              <a:t>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FD669-BFA0-4EFD-9FE4-13BF1DFA1E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4B2A85">
            <a:alpha val="40000"/>
          </a:srgb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dirty="0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latin typeface="CMU Bright" panose="02000603000000000000" pitchFamily="2" charset="0"/>
            <a:ea typeface="CMU Bright" panose="02000603000000000000" pitchFamily="2" charset="0"/>
            <a:cs typeface="CMU Bright" panose="02000603000000000000" pitchFamily="2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33-Sp18" id="{4FC5D4F5-7D4E-40B6-B5AD-809164416F42}" vid="{1CFFABF9-0812-4376-AE68-2F06AFE035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UWTheme-333-Sp18</Template>
  <TotalTime>2905</TotalTime>
  <Words>1105</Words>
  <Application>Microsoft Office PowerPoint</Application>
  <PresentationFormat>On-screen Show (4:3)</PresentationFormat>
  <Paragraphs>167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Narrow</vt:lpstr>
      <vt:lpstr>Calibri</vt:lpstr>
      <vt:lpstr>CMU Bright</vt:lpstr>
      <vt:lpstr>Courier New</vt:lpstr>
      <vt:lpstr>Roboto Regular</vt:lpstr>
      <vt:lpstr>Times New Roman</vt:lpstr>
      <vt:lpstr>Wingdings</vt:lpstr>
      <vt:lpstr>UWTheme-333-Sp18</vt:lpstr>
      <vt:lpstr>Server-side Programming CSE 333 Spring 2018</vt:lpstr>
      <vt:lpstr>Administrivia</vt:lpstr>
      <vt:lpstr>Socket API: Server TCP Connection</vt:lpstr>
      <vt:lpstr>Servers</vt:lpstr>
      <vt:lpstr>Steps 1-2</vt:lpstr>
      <vt:lpstr>Step 3: Bind the socket</vt:lpstr>
      <vt:lpstr>Step 4: Listen for Incoming Clients</vt:lpstr>
      <vt:lpstr>Pseudocode Time</vt:lpstr>
      <vt:lpstr>Example #1</vt:lpstr>
      <vt:lpstr>Step 5: Accept a Client Connection</vt:lpstr>
      <vt:lpstr>Example #2</vt:lpstr>
      <vt:lpstr>Something to Note</vt:lpstr>
      <vt:lpstr>hw4 demo</vt:lpstr>
      <vt:lpstr>Extra Exercise #1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Server Sockets CSE 333 Spring 2018</dc:title>
  <dc:creator>Justin Hsia</dc:creator>
  <cp:lastModifiedBy>Justin Hsia</cp:lastModifiedBy>
  <cp:revision>40</cp:revision>
  <dcterms:created xsi:type="dcterms:W3CDTF">2018-05-16T23:13:37Z</dcterms:created>
  <dcterms:modified xsi:type="dcterms:W3CDTF">2018-05-18T23:39:17Z</dcterms:modified>
</cp:coreProperties>
</file>