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62" r:id="rId4"/>
    <p:sldId id="260" r:id="rId5"/>
    <p:sldId id="263" r:id="rId6"/>
    <p:sldId id="264" r:id="rId7"/>
    <p:sldId id="265" r:id="rId8"/>
    <p:sldId id="270" r:id="rId9"/>
    <p:sldId id="266" r:id="rId10"/>
    <p:sldId id="271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B7B"/>
    <a:srgbClr val="669900"/>
    <a:srgbClr val="0066FF"/>
    <a:srgbClr val="E2661A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7640" autoAdjust="0"/>
  </p:normalViewPr>
  <p:slideViewPr>
    <p:cSldViewPr snapToGrid="0">
      <p:cViewPr varScale="1">
        <p:scale>
          <a:sx n="82" d="100"/>
          <a:sy n="82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575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49:04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6732 13324 164 0,'0'0'63'16,"0"3"-49"-16,-3 0 16 0,3-1 5 0,-3 6-6 15,-6 6-2-15,-6 9 2 16,-3 12 2-16,-6 7-17 16,-8 6 5-16,-1 7 2 0,-3-2-11 15,1-3-3-15,-1 1-3 16,6-9 0-16,3-2-5 16,3-6 1-16,7-5-7 15,2-8 0-15,3-5-21 16,3-2-7-16,3-7-15 15,3-4-6-15,3-8-21 16,6-6-33-16,6-2 35 16</inkml:trace>
  <inkml:trace contextRef="#ctx0" brushRef="#br0" timeOffset="265.8139">6872 13364 132 0,'0'-5'49'0,"0"7"-38"0,0 1 8 0,0 2 3 0,-6 6 9 15,-6 10 5 1,-6 11-1-16,-9 13 1 16,-3 5-20-16,-2 6 4 0,-4-1 3 15,-3 1-8-15,7-9-1 16,2-2-8-16,0-2-4 0,6-6-1 15,6-5-1 1,4-9-27-16,5-4-9 16,3-6-57-16,12-10-53 15,5-11 50-15</inkml:trace>
  <inkml:trace contextRef="#ctx0" brushRef="#br0" timeOffset="961.4916">7208 13653 156 0,'-3'-8'57'0,"0"8"-44"0,-6 0 18 0,6 0 8 15,-3 0-7-15,-3 2-1 16,-3 1-11-16,-2 5-5 15,-4 2-8-15,-3 9-5 0,-3 2-1 16,3 0-1-16,0 6 2 16,7-1-6-16,5 1 1 15,9-1-1-15,6 1-1 16,5-4 1-16,7-4 3 16,6-6-16-16,3-8-3 15,3-5-28-15,-1-5-9 16,1 0-25-16</inkml:trace>
  <inkml:trace contextRef="#ctx0" brushRef="#br0" timeOffset="1301.7746">7342 13676 132 0,'-9'3'52'0,"9"5"-41"0,0 2-4 16,0-2-5-16,0 6 11 15,0 2 8-15,3 2 5 16,0 1 2-16,0-1-15 16,0 1-6-16,0-4-2 0,0 1-3 15,0-2 1-15,0-6 0 16,0-1 1-16,-3-7 2 0,0 0 3 16,0-2 2-16,0-6 1 15,0-3-4-15,0 1-3 16,3-1 2-1,-3 1 2-15,3-1-2 0,3 0 1 16,0 3-10 0,0 1 0-16,6-1-5 0,0 2 0 15,2 1-21-15,4 0-6 16,0-3-36 0,3 2-44-16,3 4 30 15</inkml:trace>
  <inkml:trace contextRef="#ctx0" brushRef="#br0" timeOffset="1661.4015">7574 13772 160 0,'-12'5'60'0,"15"0"-47"0,0 3-3 16,0-3-5-16,0 1-1 16,0-1 2-16,3-2 6 15,0-1 5-15,3 1-9 16,0-3-2-16,3-3 0 15,0 1-1-15,0-4 2 0,0 1-6 16,-3-3-1-16,-1-2 2 16,-2-1 1-16,-3 0-4 15,-6 1 1-15,-3-1 2 16,-2 6 1-16,-4 2-1 16,-3 6 1-16,0 2-4 0,0 6 0 15,3-1 1-15,0 6 0 16,3 0 0-16,3 3 2 15,3-1-3-15,3 1 0 16,6-3-4-16,3-1 1 16,6-4-9-16,3-3-4 15,3-3-29 1,3-5-50-16,5-2 12 16</inkml:trace>
  <inkml:trace contextRef="#ctx0" brushRef="#br0" timeOffset="2027.639">7881 13729 192 0,'-18'-10'71'16,"6"12"-55"-16,-3 4 6 0,9-1 2 0,-6 0-15 15,-3 6-2-15,-2-1-5 16,2 4-2-16,0 1 1 16,3 4-1-16,3-1 0 0,3 1-3 15,6-3 2-15,6-3-1 16,3-2 0-16,6-6-7 15,3-2-4-15,5-6-7 16,-2-5 0-16,0-3 2 0,-3-2 1 16,-3-3 10-1,-6-2 3-15,-3 2 12 0,-3 3 7 16,-3 2 2-16,0 3 1 16,0 3-7-16,0 5-2 15,0 5-5-15,0 6-1 16,3 2-1-16,3 3-2 15,0 0-2-15,3 2 1 16,-1-2-4-16,4 0-1 16,0-5-22-16,0-3-8 15,3-6-40 1</inkml:trace>
  <inkml:trace contextRef="#ctx0" brushRef="#br0" timeOffset="2247.7835">8053 13430 232 0,'-17'-10'88'0,"14"10"-69"15,0 5-7-15,3 0-7 0,0 3-5 16,0 8 2-16,0 8 8 16,0 8 5-16,0 7-7 15,0 9-2-15,0 2-2 16,0 0-2-16,0-2-2 0,0-6-6 15,0-2-4-15,3-5-38 16,-3-9-19-16,6-5-25 16</inkml:trace>
  <inkml:trace contextRef="#ctx0" brushRef="#br0" timeOffset="2483.3526">7911 13586 264 0,'-3'-5'101'0,"9"2"-78"0,2 1 2 0,-2 2-5 16,3-3-9-16,3 0-1 16,3 3-9-16,3 0 0 15,3 3-1-15,3 0-27 0,2-1-11 16,1 4-43-16,-3-1-53 15,0 0 33 1</inkml:trace>
  <inkml:trace contextRef="#ctx0" brushRef="#br0" timeOffset="2792.7309">8196 13716 188 0,'-9'8'71'0,"12"3"-55"0,6-4-7 15,-3-1-7-15,0-1 5 16,3 0 5-16,0 1 1 15,3-6 2-15,0 0-8 16,3 0-2-16,-3-6-1 0,3-2-2 16,-7 3-2-16,1 0 5 15,-3-6 1-15,0-2-2 0,-6 0-1 16,-3 2-3-16,-6 3-1 16,-5 3-6-16,-7 5 0 15,-3 11 3-15,0 2 4 16,3 0 5-16,3 6 2 15,3-1-1-15,7 1 1 16,5 2-2 0,9-3 0-16,8 1-6 0,10-3 1 15,9-3-27-15,9-8-11 16,8-5-61 0</inkml:trace>
  <inkml:trace contextRef="#ctx0" brushRef="#br0" timeOffset="3432.1956">9351 13573 160 0,'-18'-5'60'0,"9"5"-47"0,-11 5 13 0,11 0 0 15,-6 3-8-15,-3 6 0 16,-6 4-7-16,0 3 1 0,1 6-7 15,2 2-3-15,6-3 1 16,6-2-2-16,3 0-1 16,9-3 1-16,3-5 1 15,6-5 1-15,3-4 3 16,2-4-5-16,7-8-1 16,0-6-2-16,-3-7-2 0,0-3 5 15,-6-1 1-15,-3 4 0 16,-4 2 1-16,-5 3 9 15,0 5 4-15,-3 3-3 16,3 10 0-16,0 8-13 16,0 6-2-16,3 4 3 15,3 4 1-15,3-1 0 0,9 1-2 16,0-6-26-16,9-5-10 16,8-8-75-1</inkml:trace>
  <inkml:trace contextRef="#ctx0" brushRef="#br0" timeOffset="4094.0759">10229 13539 168 0,'-6'-3'66'0,"3"3"-52"0,-9 0 14 0,7 3 5 15,-7-1-8-15,-3 4-2 16,-3-1-7-16,-3 3 0 16,6 0-9-16,3 0-4 0,3 0-2 15,6 2-6-15,3 1-1 16,6 2 0-16,6 3 2 15,0 3 4-15,-3 2 2 16,0 2 13-16,0-4 5 16,-9 2-2-16,-3-2 0 15,-6-6-8-15,0-2-2 16,-3-4 0-16,-3-1 0 0,-3-4-9 16,1-2-1-16,-1-2-22 15,0-6-9-15,6-3-21 16,3-7-8-16,6-3-40 15</inkml:trace>
  <inkml:trace contextRef="#ctx0" brushRef="#br0" timeOffset="4350.8589">10348 13340 156 0,'-3'0'57'0,"3"6"-44"0,0-6-1 0,0 2-3 16,0 4 7 0,-3 1 5-16,3 7 0 15,-3 4-1-15,0 11-10 16,1 11-2-16,-1 5 2 0,0 3-4 16,3-1 2-16,-3-2-5 0,3 0 0 15,0-8-1-15,0-2 1 16,0-9-33-16,0-5-12 15,0-5-54 1</inkml:trace>
  <inkml:trace contextRef="#ctx0" brushRef="#br0" timeOffset="4561.5737">10232 13589 224 0,'-3'-8'85'0,"6"5"-66"0,0-2 8 0,0 5 0 16,3-3-5-16,0 1 1 15,0-1-10-15,3 1-5 0,3 2-5 16,3 0-3-16,3 0 1 0,0 0-10 16,-1 0-4-16,1 0-31 15,0 0-11-15</inkml:trace>
  <inkml:trace contextRef="#ctx0" brushRef="#br0" timeOffset="4964.18">10459 13634 112 0,'-3'11'44'0,"3"-3"-35"0,0 5 23 0,0-3 6 16,0 6-5-16,0 3 0 16,0-1-9-16,0 1-3 15,0-3-12-15,0 0-3 0,0-3 0 16,0 0 1-16,0-2 3 16,0-6-3-16,0 0 1 0,-3-5 1 15,3 0 5-15,0-5-4 16,0-3 0-16,0-3-6 15,3-2-3-15,2-3 2 16,1 3 0-16,0 0-1 16,0 2-2-16,0 1 1 15,3 2-1-15,0 0-7 16,0 0 0-16,0 2-17 16,3 1-4-16,0 0-15 0,3-3-5 15,0 0-12 1,-1 0-38-1,1 3 18-15</inkml:trace>
  <inkml:trace contextRef="#ctx0" brushRef="#br0" timeOffset="5296.5208">10661 13629 184 0,'-6'5'68'0,"6"0"-52"0,0 9 6 16,-3-7 1-16,3 7-3 0,0 7 0 16,3 0-6-16,0 0-1 15,0-2-8-15,0-1-1 0,3-2 2 16,0-3-3-16,3 1 0 15,0-7 1-15,0-1 2 16,0-6-3-16,-1-6-2 16,1-1 0-16,0-7-1 15,0-2 0-15,-3-2 2 0,-3-1-3 16,0 4 0-16,-3 1 1 16,3 6 2-16,-3 0-6 15,0 6-1-15,0 2-3 16,3 2 2-16,0 6 4 15,0 3 3 1,0 2-2-16,0 0 0 16,3 1-8-16,0-1-2 0,3-3-21 15,0 1-6-15,3-3-19 16,3-3-43 0,-1-5 18-16</inkml:trace>
  <inkml:trace contextRef="#ctx0" brushRef="#br0" timeOffset="5521.435">11000 13653 192 0,'-12'-8'74'0,"6"5"-58"0,-3 3 9 0,4 3 2 15,-4-1-12-15,-3 4-3 16,-3 1-10 0,0 7-1-16,0 7-1 0,3-3 0 0,6-2 2 15,0-3-3-15,6 3-2 16,3 8 2-1,6-3 0-15,3-5 1 0,9-3 0 16,6-2-14-16,5-6-5 16,1-7-17-16,3-6-7 15,-3-6-37 1</inkml:trace>
  <inkml:trace contextRef="#ctx0" brushRef="#br0" timeOffset="5730.1577">11146 13412 192 0,'-18'-8'74'0,"12"8"-58"0,3 2-8 16,3 4-7-16,0 2-1 15,0 2 4-15,0 9 10 16,0 7 5-16,3 9-9 16,0 4-1-16,0 9-2 0,3 0-1 15,0-1-1-15,0-4-3 16,0-6 1-16,-3-6-29 15,0-4-9-15,0-6-60 16</inkml:trace>
  <inkml:trace contextRef="#ctx0" brushRef="#br0" timeOffset="5927.6212">10941 13552 232 0,'18'-5'88'0,"2"5"-69"0,10-3 4 0,-12 3-4 15,9-3-12-15,3 1-2 16,2-1-12-16,7-2-3 16,3-3-96-16,5 0-42 0</inkml:trace>
  <inkml:trace contextRef="#ctx0" brushRef="#br0" timeOffset="6860.7387">11831 13650 124 0,'-18'0'49'0,"9"5"-38"0,-9 0 15 0,9 1 5 15,-3 7-19-15,0 8-9 16,-3 3 0-16,4 2 1 16,-4 6-1-16,9 0 0 0,3-3 1 15,3-3-2-15,6-4 1 16,3-6-2-16,5-6-1 0,-2-7-2 16,3-9 1-1,0-4-1-15,0-3-2 0,-3-6 3 16,-3 1 0-16,-3-4 3 15,-3 1 1-15,-3 5 7 16,-3 1 6 0,0 4 5-16,3 3 2 15,0 3-8-15,0 13 1 16,0 2-8-16,3 3-6 16,0 1-2-16,3 2 0 15,3 2 0-15,6 1-14 16,2-4-3-16,4-1-29 15,6-6-12-15,6-6-25 16</inkml:trace>
  <inkml:trace contextRef="#ctx0" brushRef="#br0" timeOffset="7261.5444">12105 13679 220 0,'-24'-5'82'0,"9"10"-64"0,-6 8-4 0,9-5-8 15,-3 5-6-15,-3 3 0 16,1 3 4-16,2 2 5 16,3 3-5-16,3 2-4 0,9 1-3 15,6-4 2-15,3-1 0 16,6-6-2-16,2-6 0 16,1-7 4-16,3-9 3 15,-3-7-3-15,0-5-1 16,-3-6 0-16,-3-11 2 15,-6-4 1-15,-3-1 3 0,-3-5-3 16,-3 0 0-16,0 8 10 16,-3 5 6-16,0 9 3 15,0 4 2-15,3 8-13 16,-3 9-7-16,3 7-7 16,0 11-1-16,3 10 0 15,0 4 2-15,3 4-1 16,0-2 1-16,3 2-3 15,3-7-1-15,3-4-26 16,2-4-9-16,4-6-19 16,0-5-7-16,3-5-15 15</inkml:trace>
  <inkml:trace contextRef="#ctx0" brushRef="#br0" timeOffset="7654.8066">12250 13692 192 0,'-20'8'74'0,"11"5"-58"0,-9 3-2 0,12-3-5 16,-3 3-5-16,-3 3 2 16,3 5 3-16,3-1 2 15,3 1-5-15,3-3-4 0,0-2-1 16,6-3 1-16,3-6 3 16,0-4 0-16,3-12 2 15,3-4-2-15,0-9 2 16,0-4-4-16,-4-7 0 15,-2-4 1-15,-3-6 2 16,-3-7-3-16,-3-6-2 16,-3 5 4-16,-3 6 1 15,0 7 0-15,0 9-1 0,0 5 1 16,1 8 1-16,-1 5-6 16,0 8 0-16,3 10-6 15,0 11-1-15,3 9 3 16,3 4 1-16,3 3 2 15,3 0 2-15,-1-5-3 16,4-1 0-16,3-4-21 16,0-6-10-16,0-2-26 0,0-6-11 15,3-3-14 1</inkml:trace>
  <inkml:trace contextRef="#ctx0" brushRef="#br0" timeOffset="7966.6055">12414 13679 200 0,'-6'11'77'0,"6"2"-60"0,0 16-5 0,0-16-6 15,0 3 7-15,3 3 6 16,0-1-1-16,0-2 2 16,-3 0-11-16,3-3-5 0,-3-2-1 15,0-3 0-15,3-3 3 16,-3-5 3-16,0-3 5 0,3-2-4 15,-3-6 2-15,0-2-7 16,0-5-1-16,3-1 0 16,0 1 2-16,0-1 1 15,-3 6 1-15,3 0-9 16,3 2-4-16,3 3-2 16,3 3 1-16,3-1-9 15,2 1-6-15,4 2-26 16,0 3-10-16,0 0-47 15</inkml:trace>
  <inkml:trace contextRef="#ctx0" brushRef="#br0" timeOffset="8177.395">12694 13660 244 0,'-12'-2'90'0,"12"7"-70"0,-3 0-5 0,3 1-8 15,-3 7 4-15,0 0 7 16,0 3-7-16,0 0-3 16,0 0-5-16,3 0-3 0,0 0 3 15,0-1-26-15,3-4-12 16,0 0-44 0,3-4-50-16,0-1 35 15</inkml:trace>
  <inkml:trace contextRef="#ctx0" brushRef="#br0" timeOffset="8327.8095">12664 13605 252 0,'-15'-11'96'0,"15"9"-75"0,0-1-10 0,0 3-8 0,0 0-25 16,0 0-6-16,6 3-12 15,0-1-2-15,3 4-38 16,0-4-15-16</inkml:trace>
  <inkml:trace contextRef="#ctx0" brushRef="#br0" timeOffset="8613.205">12777 13740 176 0,'0'29'68'0,"0"-18"-52"0,-3 2 3 0,3-5-1 16,0-3-3-16,0 0 1 16,0 1-2-16,0-4 1 15,0-2-8-15,0 0 0 0,0-2 3 16,3-4-8-16,3-4-1 15,0-4-3-15,3-4 0 16,3-1 0-16,3 4-2 16,0 1-2-16,0 4 1 15,3 4 3-15,-4 9 3 16,1 5-2-16,-3 5 0 16,0 3 3-16,-3 0 1 15,0 0-1-15,0 0 1 16,0-3-20-16,-3 0-8 15,3-2-25-15,3-3-11 16,2-6-14 0</inkml:trace>
  <inkml:trace contextRef="#ctx0" brushRef="#br0" timeOffset="8841.6101">13265 13473 184 0,'-9'-40'71'0,"4"27"-55"0,-7-1 26 15,6 12 8 1,-3-3-8-16,-3 2 1 0,0 3-30 16,0 5-9-16,0 6-4 15,-3 10-3-15,0 13-1 0,3 6 0 16,4 5 0-16,2 0 5 16,3-3 1-16,0-5-18 15,3 0-7-15,0-5-32 16,0-5-13-16,0-1-30 15</inkml:trace>
  <inkml:trace contextRef="#ctx0" brushRef="#br0" timeOffset="9243.0143">13012 13586 272 0,'-9'-10'104'0,"12"7"-81"0,3-2-8 0,0 5-9 15,0-3-4-15,6 1 1 16,3-1-1-16,3 0 1 0,6 3-2 16,3 3-23-16,2 2-7 15,-2 3-21-15,0 0-9 16,-6 3-1-16,-3 2-8 16,-6 3 31-16,-7 5 51 15,-5 3 26-15,-3 5-3 16,-2 0-1-16,2 0-19 15,3 0-8-15,3-2 1 16,5-4 1-16,7-1-6 16,12-4 6-16,0-7 4 0,3-9 2 15,-4-7-1-15,1-6 3 16,-3-4 0-16,-9-4 14 16,-6-2 8-16,-9-3-6 15,-6 0-3-15,-12 3-18 0,-3 0-9 16,-3 5-25-16,1 3-12 15,-1 2-59-15,0 1-26 16,3 2 8 0</inkml:trace>
  <inkml:trace contextRef="#ctx0" brushRef="#br0" timeOffset="10191.9431">14060 13369 136 0,'-3'3'52'0,"6"5"-41"0,-3 8 11 15,0-3 1-15,0 11-2 16,0 10 2-16,-3 6 2 16,0 2 4-16,0 1-15 15,0-1-4-15,0-5-2 0,3-3-2 16,-3-4-1-16,3-7-3 0,0-4 1 16,0-3-2-1,0-3 2-15,0-2 2 0,0-4 2 16,0-1-6-16,0-4-2 15,0-2 0-15,0 0 0 16,3-5 1-16,3-3 0 16,3-5-3-1,3-3 2-15,6-2-1 16,0-4 0-16,0 1 4 0,2 3 1 16,1 2 1-16,0 0 0 15,-3 5-7-15,0 6 0 16,0 2 5-16,0 9 6 15,-4 2 0-15,-2 10 3 16,-3 1-4-16,0-1 1 0,-3 1-3 16,0-1 0-1,-3 1-3-15,0-3-2 0,0-3-17 16,0-3-9-16,0-2-37 16,0-2-15-16,6-6-19 15</inkml:trace>
  <inkml:trace contextRef="#ctx0" brushRef="#br0" timeOffset="10373.974">14432 13703 260 0,'-6'2'96'0,"6"4"-75"0,-3 4-10 16,3 1-8-16,0-1 1 15,-3 1 7-15,0 2-10 16,0 1-4-16,0-4 1 15,3 1-9-15,0-1 0 0,0 1-49 0,3-1-21 16,3-2-7 0</inkml:trace>
  <inkml:trace contextRef="#ctx0" brushRef="#br0" timeOffset="10525.6074">14414 13600 192 0,'-6'-11'74'0,"9"8"-58"0,0 3-35 0,-3 0-18 0,0 0-37 16,6 0-11-16,0 3 45 15,3 0 21 1</inkml:trace>
  <inkml:trace contextRef="#ctx0" brushRef="#br0" timeOffset="10837.0616">14522 13700 180 0,'-3'27'68'0,"3"-9"-52"0,-3 3 6 15,3-13 1-15,0 5-8 16,-3-2 2-16,0 0-1 16,3-3-1-16,0-1-7 15,0-1 4-15,0-6 3 0,0 0-5 16,3-6-1-16,3-1-7 16,2-7-2-16,4-4-2 0,3-3-2 15,3-1 0-15,0 4 0 16,-3 5 3-16,3 2 0 15,-3 6-4-15,-1 7 1 16,1 6 2-16,0 6 3 16,0 2 2-1,-3-1 3-15,-3 1-1 0,0 0 2 16,-3 0-6-16,3-3-1 16,-3-2-24-1,3-3-12-15,0-3-21 0,0-8-9 16,2-5-18-1</inkml:trace>
  <inkml:trace contextRef="#ctx0" brushRef="#br0" timeOffset="11045.0236">14900 13409 220 0,'-6'-3'85'0,"9"9"-66"0,-3 4-3 15,0 1-7-15,0 7 4 16,0 14 6-1,0 5-6-15,0 3-2 0,-3 2-6 16,3 1-4-16,-3-1 2 16,3-8 0-16,0-2 1 15,0-5-24-15,0-6-12 0,0-5-32 16,0-3-12-16,3-3-6 16</inkml:trace>
  <inkml:trace contextRef="#ctx0" brushRef="#br0" timeOffset="11261.6724">14760 13626 244 0,'-3'-5'90'0,"6"2"-70"0,3 0 10 0,0 3-1 15,2-2-6-15,4-3-2 16,0-1-11-16,3 1-6 15,3 0-3-15,6 2-6 0,3 0-1 16,-4 3-48 0,1 3-19-16,0 2-38 15</inkml:trace>
  <inkml:trace contextRef="#ctx0" brushRef="#br0" timeOffset="11589.8778">15200 13584 112 0,'0'-3'44'0,"3"3"-35"0,-3 0 23 15,0 0 8-15,-3 0 7 16,-3 3 4-16,0-1-3 16,-6 4 0-16,-3 2-27 15,-5 0-1-15,-1 2-1 0,0 1-14 16,3 2-2-16,3 0-4 15,3 0-3-15,6 6-2 16,6-1 1-16,3 1 3 0,6 2 1 16,3 0-2-1,0 0 2-15,0-2 1 16,-3-3 2-16,-6 0 3 0,-3-3 2 16,-6-2 3-16,-6-4 4 15,-9-1-37-15,-3-4-15 16,-2 4-97-1</inkml:trace>
  <inkml:trace contextRef="#ctx0" brushRef="#br0" timeOffset="13123.1225">6699 14235 136 0,'3'-8'52'0,"0"5"-41"0,-3 3 15 16,0 0 6-16,0 0 2 15,0 5 4-15,-3 3-6 16,-3 5 1-16,-3 9-19 15,-9 12 5-15,-5 11 4 0,-7 8-6 16,-3 0-2-16,-3-3-4 16,4-5 0-16,-1-3-6 0,3 1-1 15,6-9 0-15,3-5 0 16,4-5-5-16,2-5 1 16,3-4-18-16,3-4-8 15,3-3-19-15,3-3-8 16,3-5 2-16,6-5 4 15,6-6-23 1,3-2-27-16,3-5 32 16</inkml:trace>
  <inkml:trace contextRef="#ctx0" brushRef="#br0" timeOffset="13344.0806">6815 14303 220 0,'3'-8'82'0,"-3"6"-64"0,0 4 0 15,0-2-6-15,-3 6 7 16,-3 4 7-16,-3 11 4 16,-6 11 2-1,-5 8-17-15,-4 8-2 0,0-1 0 16,-3 1-3-16,-3-3 2 0,1 2-9 16,2-7-2-16,6-6-8 15,3-4 0-15,6-7-46 16,9-4-19-16,6-6-54 15</inkml:trace>
  <inkml:trace contextRef="#ctx0" brushRef="#br0" timeOffset="14276.4539">7143 14507 124 0,'-9'3'49'0,"6"-3"-38"0,3 5 12 0,0-5 3 15,0 3 1-15,0-3 3 16,0 0-7-16,6 2-2 16,0 1-12-16,3 0-1 0,2-3 2 15,4 0-6-15,0-3 0 16,3 0-4-16,3-2-1 15,3 0-1-15,0-1 0 0,-4 1 2 16,-2 0 0-16,-3 2 0 16,-3 1 0-1,-3-1 0-15,-3 3 2 16,-3 3-1-16,-3 2 2 0,-6 3-4 16,-3 5 0-16,-6 3 3 15,-3 2 1-15,-3 4 1 16,1 4 0-16,-1 3-5 15,-3-2 1-15,3-4 0 16,3 1 2-16,0-3-1 16,4-2 2-16,2-6 0 0,3-2 3 15,3-1-3 1,3-2 0-16,3-2-3 0,6-1-1 16,3-2 1-1,3-3 0-15,5 0 0 0,4 0 2 16,3 0-3-16,0 0 0 15,0 0 1-15,-3 0 0 16,-1-3-9 0,-2 0-2-16,-3 1-23 0,0-1-10 15,-3 0-26 1</inkml:trace>
  <inkml:trace contextRef="#ctx0" brushRef="#br0" timeOffset="14531.5873">7116 14650 204 0,'-12'-5'77'0,"15"7"-60"0,-3-4-5 16,0 2-4-16,6 0-3 15,3 0 2-15,3-3 1 16,6 3 0-16,5 0-4 16,4 3-3-16,6-3 2 0,3-3-35 15,5 0-16-15,4-2-39 16</inkml:trace>
  <inkml:trace contextRef="#ctx0" brushRef="#br0" timeOffset="14934.797">7544 14629 228 0,'-8'0'85'0,"8"2"-66"0,5 4-8 0,-2-4-8 16,3 1-2-16,0 0 1 16,3-1 11-16,3-2 3 15,0 0-7-15,3-2-5 0,3-1-1 16,0-5 2-16,0 0 2 15,-4 0-8-15,-2-2-1 16,-3-1 0-16,-3 3 3 16,-6 0 2-16,-3 0 1 15,-6 0-13-15,-3 6-7 16,-5 2 4-16,-4 2 2 0,0 4 6 16,0 4 4-16,3 1-1 15,3 2 0-15,0 0 1 16,7 0 2-16,2 1 1 15,3 2 3-15,6-1-1 16,5-1 2-16,4-1-4 16,3-3 0-16,3-2-6 15,3-2 0-15,3-6-26 16,0-3-10-16,-1-2-24 16,1-1-44-16,-3-1 27 15</inkml:trace>
  <inkml:trace contextRef="#ctx0" brushRef="#br0" timeOffset="15442.5324">7777 14631 168 0,'-3'6'66'0,"3"4"-52"0,3 6 3 0,0-8-2 16,0 3 3 0,0-1 6-16,3 1-4 0,-4-1 0 15,-2-2-11-15,0-2-1 0,0-1 2 16,0-5 3-16,0 0 4 15,0 0 2-15,0-3 1 16,0-2-7-16,3-3 0 0,0-2-8 16,0-1-1-16,3-2-2 15,0 0-2-15,3-1-2 16,6 1 1-16,3 2-15 16,0 1-6-16,0-1-16 15,3-2-6-15,-1 5-1 16,1 3 3-16,-3 2 10 15,0 1 4-15,-3 2 17 16,-3 0 6-16,-3 2 23 16,-3 3 11-1,-3 3 3-15,-3 6 1 0,3-1-12 16,-3 3-3-16,0 0-8 16,3 0-2-16,0-3-4 15,2 0-1-15,4-2 3 16,3-6 1-16,3-3 3 0,3-4 1 15,3-6 3-15,-3-3 2 16,-3 1-5-16,-6-3-1 16,-3-1 5-16,-9-2 2 15,-6 1-6-15,-3-1-4 16,-3-3-13-16,0 6-6 16,0 2-27-16,6 3-13 15</inkml:trace>
  <inkml:trace contextRef="#ctx0" brushRef="#br0" timeOffset="16089.984">8967 14549 132 0,'-9'0'52'0,"6"6"-41"0,-6-1 15 0,6-2 6 15,-3 5 2-15,-2 2 1 16,-4 6-5-16,0 8-4 16,-3-3-14-16,3 6-3 0,6 2-2 0,3 2 1 15,6-2 0-15,3-5-2 16,6-5-1-16,3-9 5 16,3-7 4-16,2-8-1 15,1-8 2-15,0-3-4 16,-6-3-1-16,-3 1-2 15,-3-4 2-15,-9 1-3 16,-6-3 1-16,-3 3-3 16,-3 3 0-16,-6 2-3 15,0 3-2-15,0 2-13 16,1 8-4-16,2 3-22 16,3 8-10-16,6-2-14 15,3 2-4-15,9-3-5 16,3-2-29-16,6-3 27 15</inkml:trace>
  <inkml:trace contextRef="#ctx0" brushRef="#br0" timeOffset="16434.6136">9074 14592 188 0,'3'5'71'0,"-3"6"-55"0,0 5 2 0,3-9-1 16,0 7-7-16,3-1 2 15,0 0-3-15,3 0 0 16,0 1-5-16,3-4-3 0,0-2 2 15,3-3 0-15,0-2 1 16,3-6-2-16,2-2-2 16,-2-5-4-16,-3-4-2 0,-3-2 0 15,-3-2 4 1,-6-1 3-16,-3 4 2 16,0 4 5-16,0 3 3 0,-3 0-6 15,3 8-1-15,3 13-2 16,0 1-2-16,3 1 1 15,3 4 1-15,0 2 1 16,3 0 1-16,0-2-2 16,-1-3-2-16,4-3-2 15,0-5-1-15,6-8-31 16,0-5-13-16,3-6-42 16,0-8-25-1,-1-12 51-15</inkml:trace>
  <inkml:trace contextRef="#ctx0" brushRef="#br0" timeOffset="16614.4887">9506 14253 252 0,'-21'-8'93'0,"12"16"-72"0,0 5-11 0,6-2-9 16,0 10-7-16,0 11 4 16,3 10 7-16,0 3 5 15,0 3-5-15,3-6 1 0,0 0 4 16,3-5-8-16,0 1-3 15,0-9-29-15,-3-6-12 16,0 1-61 0</inkml:trace>
  <inkml:trace contextRef="#ctx0" brushRef="#br0" timeOffset="16809.4361">9283 14531 284 0,'-6'-8'107'0,"21"3"-83"0,14-3-9 0,-14 5-9 15,9-2-6-15,6 0 0 0,6-1-3 16,2 1 2-16,7 0 1 16,6-3-36-16,-1-3-15 0,1-2-58 15</inkml:trace>
  <inkml:trace contextRef="#ctx0" brushRef="#br0" timeOffset="30623.1045">10086 14280 68 0,'9'-8'27'0,"-3"5"-21"0,0 0 25 0,-6 3 9 16,0 0 2-16,6 0-1 15,0 6-5-15,-3 2-2 16,0 7-19-16,0 12 2 0,-3 13 3 16,0 5-2-16,-3 0 1 15,0-3-1-15,0-5 0 16,0-3-5-16,0-5-3 15,3-2-3-15,0-9 0 16,0-2 2-16,-3-5 2 16,3-3 1-16,0-3 2 15,0-5-7-15,0-5-2 16,3-3-5-16,0-5-3 16,3-3-3-16,3-3-1 15,0-2 1-15,3 3 4 0,-3 4 1 16,3 1 1-16,0 5-5 15,0 3 1-15,2 2 2 16,1 6 1-16,0 2-2 16,0 3 2-16,-3 5 1 15,0 1 0 1,-3 4 2-16,0 3 1 0,-3-2-1 16,0-1-2-16,0 1 1 15,-3-3 1-15,0-3-12 16,0 0-3-16,3-5-25 15,-1-3-8-15,1-2-40 16,3-6-55 0,3-5 38-16</inkml:trace>
  <inkml:trace contextRef="#ctx0" brushRef="#br0" timeOffset="30807.2084">10464 14605 244 0,'0'0'93'0,"0"3"-72"0,3 2 3 0,0 0-5 15,0 3-4-15,0 0 4 16,0 3-7-16,0-1-2 16,0 1-5-16,0-1-4 0,0 1 2 15,0 0-26-15,0-3-10 16,0-1-153 0,0-9 62-1</inkml:trace>
  <inkml:trace contextRef="#ctx0" brushRef="#br0" timeOffset="31239.6707">10500 14483 280 0,'-12'-8'104'0,"12"6"-81"0,0 2-24 16,0 0-17-16,0 0-12 16,0 0 0-16,6 2 6 15,0 4 2-15,3-1 13 16,3 0-13-16,0 3-2 0,0 3 5 15,3 5 6-15,-3 2 21 16,0 6 9-16,-4-6 17 0,-2 6 8 16,0-5-11-1,-3-3-4-15,0-3-9 16,0-2-1-16,-3-4-6 0,0-1 1 16,0-6-5-1,3-3 1-15,3-5-5 16,0-2-2-16,3-4-5 0,0-2-2 15,3 1-2-15,3 1 2 16,-3 4 2-16,3 4-1 16,0 9 4-16,-1 5 2 15,1 5 0-15,-3 1 2 16,0 1-2-16,-3 1-1 16,0 0 3-16,-3-3 0 15,0 1-4-15,0-4-1 0,0-2-30 16,0-3-12-1,0-5-39-15,3-5-35 16,0-5 43 0</inkml:trace>
  <inkml:trace contextRef="#ctx0" brushRef="#br0" timeOffset="31437.9162">10965 14346 228 0,'0'2'88'0,"5"6"-69"0,1 11 0 15,-3-6-7-15,3 11 0 16,0 8 5-16,0 2-3 16,-3 3 0-16,0 0-8 15,0-3-4-15,0 1-1 0,-3-6-10 16,0-5-2-16,0-3-54 0,0-3-21 16</inkml:trace>
  <inkml:trace contextRef="#ctx0" brushRef="#br0" timeOffset="31628.5605">10834 14531 256 0,'0'-5'96'0,"8"2"-75"0,7 0-1 0,-6 3-4 16,6 0-12-16,3-2 0 15,3-1-4-15,6 3-3 16,-1 0 2-16,4 3-44 0,3-1-17 16,0-2-40-1</inkml:trace>
  <inkml:trace contextRef="#ctx0" brushRef="#br0" timeOffset="31858.2509">11182 14576 228 0,'-21'8'85'0,"15"-3"-66"0,-3 0-6 15,9 3-6-15,0-2-1 16,3 2 4-16,3 2-5 16,0 1-1-16,3 2-2 15,3 0 1-15,-3 0 0 0,0 1 1 16,-3 2 2-16,-6-3 3 16,-3 0 2-16,-6-2-3 15,-3-3 0-15,-3-3-18 16,-3-5-8-16,-3-3-33 15,6-2-13-15,0-3-32 16</inkml:trace>
  <inkml:trace contextRef="#ctx0" brushRef="#br0" timeOffset="32473.268">12000 14364 160 0,'-3'-21'60'0,"0"10"-47"0,-3-4 8 0,3 9 2 16,-5-2 14-16,-4 3 10 15,-3 0-6-15,0 2-1 16,-6 3-23-16,3 8-15 0,0 13-4 0,3 19 0 16,1 10 1-16,2 3 1 15,3-3 2-15,3-5-1 16,3 0-1-16,0-8-2 16,0-5 1-16,0-3-26 15,0-5-11-15,0-5-43 16,3-6-56-1,0-5 38-15</inkml:trace>
  <inkml:trace contextRef="#ctx0" brushRef="#br0" timeOffset="32872.4971">11676 14613 276 0,'-9'-8'104'0,"12"0"-81"0,3 0-6 0,0 3-9 16,3 0-11-16,6-3 0 15,6 0-5-15,-1 2-2 16,4 1 5-16,3 2 7 0,0 3 6 16,0 3-9-16,-4 2-1 15,-2 3 3-15,-3 3 1 16,-3 2-3-16,-3 6-1 16,-6-1 1-16,0 1 0 15,0 2 1-15,3-3 0 16,0 1 0-16,2-3 2 15,1-6-1-15,3-2 2 16,0-8 4-16,3-2 4 0,0-6-6 16,-3 0-1-16,-3-3-2 15,-3-2 1-15,-3-6 0 16,-6 1 1-16,-3-1-7 16,-6 1 0-1,-3 5-4-15,-3-1 0 0,-3 9-12 16,0 2-5-16,3 3-16 15,3 3-7-15,6 0-41 16,3 2-23 0,9 3 52-16</inkml:trace>
  <inkml:trace contextRef="#ctx0" brushRef="#br0" timeOffset="33090.6015">12131 14687 160 0,'24'19'63'0,"-15"-12"-49"0,0 4 11 0,-3-6 5 15,-3 1-7-15,0-1 1 16,-3-5 7-16,0 0 4 15,0 0-18 1,-3 0 2-16,0-3-1 0,-3-2-2 0,3-3 3 16,0-3-4-16,3 1 1 15,3-1-9-15,6 1-4 16,6-1-7 0,3 3 0-16,6 0-5 15,2 3 1-15,4 0-31 0,3 2-14 16,3-2-77-1</inkml:trace>
  <inkml:trace contextRef="#ctx0" brushRef="#br0" timeOffset="33719.7782">12771 14356 200 0,'0'0'77'0,"3"3"-60"0,-3 2-7 15,3 1-6-15,-3 4-2 16,3 6 1-16,-3 3-1 16,0-1 1-16,0 1-2 0,0-4-3 0,0 1 1 15,0-2-26-15,0-4-9 16,3-5-44-1</inkml:trace>
  <inkml:trace contextRef="#ctx0" brushRef="#br0" timeOffset="33893.0005">12870 14417 248 0,'0'3'93'0,"5"2"-72"0,-2 8-8 0,0-5-8 15,0 3-5-15,0-1 0 16,0 4-7-16,0-1 0 16,0-3-48-16,0 1-20 15,6 0-11-15,3-6 0 0</inkml:trace>
  <inkml:trace contextRef="#ctx0" brushRef="#br0" timeOffset="34523.9708">13137 14594 88 0,'-11'-5'35'0,"8"5"-27"0,-3 0-2 15,6 0-1-15,0 0-9 16,0 0-1-16,0 0 10 16,-3 0 9-16,0 0 6 0,0 0 5 15,0 0-4-15,-3 3-3 16,0-3 1-16,0 0 2 16,0 2-11-16,0 6 8 0,0-5 4 15,0 2-5-15,-3 1 1 16,0 2-7-16,-3 2-1 15,0 3-6-15,-3 3-3 16,4 0 0-16,-1 3-1 16,6 2 0-16,3-3 2 15,6 1-6-15,3-3-1 16,3-8 4-16,2-3 2 16,4-8 1-16,0-2-2 15,0-6 1-15,0-2 1 16,0-3-3-16,0-5-2 15,-3-5-1-15,-6-1 3 0,-3-5 0 16,-3-5 1-16,-3 3 2 16,-3 5 1-16,0 2 7 15,0 6 6-15,0 5-4 16,0 8-2-16,3 6-8 16,0 7-3-16,0 8 2 15,3 9 1-15,3 4 0 0,3 3 1 16,3 0-4-16,0 3 0 15,3-6 1-15,0 1 2 16,2-1-23-16,1-5-11 16,0-2-43-1,0-6-59-15,-3-2 34 16</inkml:trace>
  <inkml:trace contextRef="#ctx0" brushRef="#br0" timeOffset="34870.8372">13274 14700 220 0,'3'-2'82'0,"3"2"-64"0,0 2-4 0,3 1-8 15,-3-3 2-15,3 0 5 16,0 0 7-16,0-3 2 0,3 1-11 16,0-4-4-16,0 1-3 0,-3-3-2 15,-1 0 1-15,-5-2 0 16,-3-1-1-1,-5 0-2-15,-4 3-4 16,-3 3-2-16,-3 3 0 16,0 2 2-16,-3 5-1 15,0 3 1-15,-3 2 3 16,6 1 0-16,4 2 1 16,2 0 0-16,6 3 2 0,6 0 1 15,6 0-1 1,2 0 1-16,7 0-20 15,12-6-6-15,0-4-26 16,3-9-9-16,5-5-31 16</inkml:trace>
  <inkml:trace contextRef="#ctx0" brushRef="#br0" timeOffset="35109.0318">13661 14415 184 0,'-15'-38'71'0,"9"23"-55"0,-2-4 17 0,5 14 5 16,-3-1-5-16,-3 1 3 0,-3 3-18 16,0 2-6-1,0 5-7-15,-3 8-4 0,3 11 2 0,0 8-2 16,3 7-1-16,3 4 1 16,3-1-1-16,0-2 0 15,3-1 2 1,0-4-12-16,3-3-3 15,-3-6-23-15,0-2-7 0,0-6-65 16</inkml:trace>
  <inkml:trace contextRef="#ctx0" brushRef="#br0" timeOffset="35307.1904">13382 14610 260 0,'-9'-8'96'0,"15"8"-75"0,5-10-10 0,-2 7-8 16,3 0-5-16,3 1 1 16,6-1-4-1,6 1 1-15,3 2 2 16,2 0-23-16,1 2-11 0,0-2-36 16,-3 5-41-16,-7-2 37 15</inkml:trace>
  <inkml:trace contextRef="#ctx0" brushRef="#br0" timeOffset="35639.2321">13733 14608 200 0,'-15'-3'77'0,"3"6"-60"0,-6 5 6 0,9-3-1 16,-3 3-8-16,-3 2 0 0,-2 4-4 15,2-1 1 1,0 3-6-16,3 0 4 0,6 2 3 0,3-2-6 16,3 0-1-16,6-6-3 15,3-2 1-15,3-5-7 16,3-6-1-16,-1-2-5 15,1-3 1-15,-3-2 5 16,-3-1 2-16,0 0 4 16,-3 1 1-16,0 2 1 15,-3 3 2-15,0-1-1 16,0 6 2 0,-3 0-4-16,3 6 0 0,0 2-3 15,3 2-1-15,0 1 1 16,0-1 2-16,0 1-3 15,0-1 0-15,3-2-23 16,-3-2-12-16,2-4-30 16,1-2-13-16,6-5-2 15</inkml:trace>
  <inkml:trace contextRef="#ctx0" brushRef="#br0" timeOffset="35988.9796">13834 14650 228 0,'-12'3'85'0,"15"2"-66"0,-6 3-6 0,6-3-6 16,0 3-3-16,0 3 5 16,3 2 6-16,0 0 3 15,3 0-9-15,0-2-3 0,0 0 0 16,0-4-5-16,2-4-1 16,1-3-7-16,0-3-3 15,0-2-1-15,0-5-1 16,-3-1 0-16,-3-2 0 15,0-3 9-15,-3 0 4 16,0 3 0-16,-3 2-1 0,0 3 5 16,0 6 1-16,0 2-2 15,3 2-3-15,0 6 2 16,3 0 2-16,0 3-2 16,0 2 0-16,0 0-1 15,0 0-2-15,3-2-2 16,-1 0-1-16,1-3-36 15,0-3-16-15,3-5-38 16</inkml:trace>
  <inkml:trace contextRef="#ctx0" brushRef="#br0" timeOffset="36205.4631">14144 14375 240 0,'-6'-5'90'0,"9"7"-70"0,0 6-12 0,-1 0-8 16,1 11 5-16,0 12 6 16,0 12 10-16,0-1 7 15,0 0-15-15,-3 3-9 0,0-2-4 16,0-1 0-16,3-5 2 0,3-5-23 16,0-8-8-16,0-9-41 15,6-7-15-15,0-8-2 16</inkml:trace>
  <inkml:trace contextRef="#ctx0" brushRef="#br0" timeOffset="36434.1878">14319 14332 264 0,'-6'-13'101'0,"6"13"-78"0,0 3-11 16,0 2-11-16,-3 3 2 15,0 8 7-15,0 10 7 16,0 12 2-16,0 6-10 16,-3 1-3-16,3 0-2 0,0-2-2 15,3 2 1-15,0-8-20 0,3-5-8 16,0-6-49-16,6-7-22 16,-3-6-1-1</inkml:trace>
  <inkml:trace contextRef="#ctx0" brushRef="#br0" timeOffset="36854.0322">14227 14639 276 0,'-9'-5'104'16,"12"5"-81"-16,6-3-15 0,-3 3-13 15,3 0-6-15,6-2 4 16,2-1 4-16,7 1 2 15,0-1 1-15,3 0-20 0,3 3-9 16,-1 0-21-16,-2 0-6 0,-3-2 14 16,-3 2 41-1,-6 0 35-15,-6 0 17 16,-3 2 8-16,-6-2-15 16,-6 3-6-16,0 2-22 15,-3 0-3-15,0 3-2 0,3-2-11 16,6 2-2-16,3 0 3 15,3 2 3-15,3 3-3 16,3 1-1-16,-3 1 4 16,-3 1 5-16,-3 0 1 15,-6 0 2-15,-6-3-2 16,-3 1 1-16,-6-4-6 0,-3-2-3 16,0-3-1-1,0-2-1-15,3-3-16 16,1-3-6-16,2-2-25 0,3 0-9 15,9-6-64 1</inkml:trace>
  <inkml:trace contextRef="#ctx0" brushRef="#br0" timeOffset="37123.8995">14763 14295 244 0,'3'0'90'0,"-3"3"-70"0,0 2 8 16,0 1 0-16,0 2-4 16,0 2 1-16,0 3-12 15,-3 3-5-15,0 0-5 16,0 0-3-16,-3 0 3 0,3-3-18 15,0-2-4-15,0-3-40 16,3 0-16-16,6-6-32 16</inkml:trace>
  <inkml:trace contextRef="#ctx0" brushRef="#br0" timeOffset="37305.3499">14911 14266 264 0,'-3'6'101'0,"1"2"-78"0,-4 7-2 0,3-4-8 16,0 2-7-16,0 6 1 15,-3-1-6-15,0 1-3 16,3-1-65-16,0-2-28 16,3-5-5-16,6-6 0 15</inkml:trace>
  <inkml:trace contextRef="#ctx0" brushRef="#br0" timeOffset="39166.3369">6640 15356 120 0,'9'-15'46'0,"-1"9"-35"0,4-4 20 16,-6 7 10-16,-3 0 2 16,0 1 2-16,0 2-8 15,-3 0 0-15,-3 8-21 16,-3 8 4-16,-6 7 3 0,-8 12 3 16,-10 7 4-16,-6 8 4 15,-6 9 3-15,1-1-22 0,-1 0-9 16,3-8-4-16,7-5 0 15,5-8-1 1,6-10 2-16,3-3-20 0,6-9-8 16,3-4-18-16,6-6-8 15,6-5-17-15,6-8-8 16,6-8-38 0</inkml:trace>
  <inkml:trace contextRef="#ctx0" brushRef="#br0" timeOffset="39373.4091">6782 15383 256 0,'-5'5'96'0,"2"3"-75"0,-3 16 10 16,0-6 1 0,-6 9 4-16,-6 7 8 0,-9 11-9 15,-3 11-3 1,-2-1-18-16,-1 1-9 0,3-6-1 0,0-5-8 15,6-5-1-15,4-6-42 16,5-7-17-16,9-3-86 16</inkml:trace>
  <inkml:trace contextRef="#ctx0" brushRef="#br0" timeOffset="40065.5865">7256 15576 208 0,'3'-5'79'0,"-3"-1"-61"0,-3 4 17 15,3 2 5-15,-3 0-3 16,-3 0 2-16,-6 2-12 16,-3 4-7-16,0 2-11 0,-3 0-6 0,3 0 0 15,3-1-4-15,4 1 0 16,5 0-6-16,3 3 0 16,6 2 1-16,5 3 3 15,4 3 2-15,0 2 1 16,-3 0 2-16,-3 0 1 15,-6 6 3-15,-6-6 1 16,-3-3-1-16,-3-2-1 16,-3-3-3-16,-3-5-2 0,0-2-10 15,4-6-4-15,2-3-28 16,3-5-13-16,6-5-33 16,6 0-52-1,9-3 40 1</inkml:trace>
  <inkml:trace contextRef="#ctx0" brushRef="#br0" timeOffset="40408.7273">7390 15655 256 0,'3'3'96'0,"0"0"-75"0,6 5-8 16,-3-3-9-16,-1 0-3 16,4 1 1-16,0-1 4 15,0-3 1-15,3-2-3 16,0 0 2-16,0-2 3 0,0-3-5 0,0-3 0 15,0-3-4 1,-6 0-1-16,0-2 1 0,-6 5 0 16,-3 0-7-16,-6 3 0 15,-6 2 3-15,-6 3 2 16,0 3 2-16,0 5 0 16,0 3 4-1,1 4 2-15,5 4 6 0,3 2 3 16,6 0-6-16,6 0-3 15,9 1-3-15,3-4 0 16,12-2-4-16,-1-5 0 16,4-3-15-16,3-8-4 15,3-8-28-15,-1-8-11 16,1-5-46-16</inkml:trace>
  <inkml:trace contextRef="#ctx0" brushRef="#br0" timeOffset="40607.3424">7678 15362 280 0,'-9'0'104'0,"12"5"-81"0,0 11-13 15,0-3-9-15,-3 11-3 16,0 8 3-16,0 2 5 16,0 6 1-16,-3-1-3 15,3 4-3-15,0-1 0 0,0-5-32 16,0-5-14-16,0-6-65 15,0-2-30 1,-3-11 74-16</inkml:trace>
  <inkml:trace contextRef="#ctx0" brushRef="#br0" timeOffset="40772.584">7512 15634 312 0,'-12'-8'115'0,"15"6"-89"0,3-4-12 0,0 4-12 15,3-4-8-15,6-2 4 16,8-2 1-16,7-1 3 16,6-2-1-16,5 0-23 0,1 2-7 0,9-2-92 15</inkml:trace>
  <inkml:trace contextRef="#ctx0" brushRef="#br0" timeOffset="41504.9932">8342 15558 160 0,'3'0'60'0,"-3"-3"-47"0,-3 3 19 16,3 3 5-16,-6-1-4 15,-3 1 1-15,-6 2-4 16,-2 3-1 0,-7 0-16-16,0 3 1 0,0-1 0 0,3 1-10 15,6-3-4-15,6-3-3 16,4 6 2-16,5-4-2 15,8 1-1-15,7 3 3 16,0 2 2-16,3 3 2 16,0 3 1-16,0-6 2 0,-6 5 3 15,-3-2 2-15,-6 0 3 16,-6 0-1-16,-6-3 2 16,-9 0-6-16,-3-2-3 15,-3-3-3-15,-3-3-3 16,4 1-15-16,2-4-7 15,3-2-27-15,6 0-9 16,6-2-44 0,12-9-44-16,6 3 51 0</inkml:trace>
  <inkml:trace contextRef="#ctx0" brushRef="#br0" timeOffset="41941.346">8440 15687 264 0,'0'16'99'0,"3"3"-77"16,-3 18-9-16,3-16-7 0,-3 5 9 15,0 3 10-15,0 6-2 16,3-4-1-16,0 1-12 16,0-5-6-16,0-1-1 0,0-7-2 15,0-3-1-15,-3-3-2 16,0-5 1-16,0-8-4 15,-3-3 1-15,-3-8-5 16,0-10 1-16,0-5-1 16,0-9 1-16,3-4 0 15,0-4 2-15,6-2 4 0,3 6 1 16,3 4 1-16,3 4 0 16,0 4 6-16,3 9 6 15,3 4-2 1,0 9 0-16,0 2-2 0,-4 9 2 15,-2 4-3-15,0 4 1 16,-6 1 1-16,-6 1 5 16,-6 3-8-16,-6-6-3 15,0 0-11-15,-2 3-3 16,-1-8-18-16,0 0-7 16,3-3-19-16,3-2-7 0,3-3-49 15</inkml:trace>
  <inkml:trace contextRef="#ctx0" brushRef="#br0" timeOffset="42341.4681">8738 15650 288 0,'-6'-3'107'0,"9"6"-83"0,0 0-7 15,3-1-9-15,0 1 0 16,0 0 5-16,3-1 5 15,0 1 3-15,0 0-11 16,6-3-3-16,-1-3-3 0,1-2-5 16,0-1 1-16,-3 1-2 15,0-3-2-15,-3 0-2 16,-3 0 1-16,-6 0-6 0,-3 0-3 16,-3 3-3-16,-6 0 0 15,-3 5 9-15,-3 0 7 16,-2 2 5-16,2 4 3 15,0-1 5-15,3 3 3 16,3 0-2-16,3 5 2 16,6 6-4-16,3-1-1 15,6 1-9-15,3-1 0 16,3-2-1-16,9 0 0 16,3-5-25-16,-1-3-10 15,4-6-33-15,0-4-14 16,6-4-28-1</inkml:trace>
  <inkml:trace contextRef="#ctx0" brushRef="#br0" timeOffset="42556.3286">9060 15595 264 0,'-21'-8'99'0,"12"5"-77"0,-3 3 2 16,6 3-2-16,-3-1-10 15,0 4-2-15,0-1 3 16,0 3 4-16,0 2-9 15,0 1 7-15,3 7 2 0,6-2-12 0,3 3-2 16,3-1-4-16,6 1-1 16,3-3-5-1,6-3-3-15,3-2-16 0,0-6-7 16,-1-2-22-16,1-6-8 16,0-2-45-1</inkml:trace>
  <inkml:trace contextRef="#ctx0" brushRef="#br0" timeOffset="42711.3027">9229 15626 228 0,'-3'-10'85'0,"3"10"-66"0,3 2 1 0,-3-2-2 15,0 0-6-15,3 8 1 0,0 3-3 16,-3 2-1 0,0 3-5-16,0 3-3 0,0-1 0 0,3-2-30 15,-3-3-10 1,3 0-69-16</inkml:trace>
  <inkml:trace contextRef="#ctx0" brushRef="#br0" timeOffset="42876.9734">9196 15460 216 0,'-5'-6'82'0,"10"4"-64"0,10-4-40 15,-6 6-23-15,9 0-18 0,3 0-4 16,3 0 17 0,6-2 10-16</inkml:trace>
  <inkml:trace contextRef="#ctx0" brushRef="#br0" timeOffset="43082.9489">9512 15296 220 0,'-30'-8'85'0,"12"10"-66"0,-5 6 3 0,11 0-3 16,0 3-6-16,-3 5 2 16,0 5-2-16,3 8 0 15,3 8-7-15,0 5-2 0,3 1 2 16,3 4-5-16,3-4-1 16,0-4-11-16,3-2-5 0,0-5-21 15,0-8-6 1,0 0-60-1</inkml:trace>
  <inkml:trace contextRef="#ctx0" brushRef="#br0" timeOffset="43388.1024">9211 15621 272 0,'-6'-8'101'0,"9"5"-78"0,6 1-9 16,0 2-8-16,3 0-2 15,6-3 2-15,3 0-5 16,0 1 0-16,2-3-1 0,1-1-27 0,6 1-9 16,-3 2-35-1,0 1-54 1,-4 2 29-16,-2 2 227 31,-3 22-53-15,-3 5-11-16,-3 0-39 15,-3-2-23-15,0-3-21 0,-3-3-7 16,0-5-51-16,0-6-21 16,3-4 22-16,0-9 12 15</inkml:trace>
  <inkml:trace contextRef="#ctx0" brushRef="#br0" timeOffset="43698.4379">9521 15531 260 0,'-6'-11'99'0,"9"11"-77"0,3-5-4 16,0 5-6-16,3-2-16 16,3 2-4-16,6-3-18 15,2 0-7-15,4 1-17 16,3-4-7-16,3 4-20 16,-3-1-9-1,-4 3 62-15,-2 3 28 16,-6-1 60-16,-3 4 25 0,-6-1-24 15,-9 8-10-15,-3 0-18 16,-6 3-4-16,-3 3-18 16,0 2 2-16,3 3 3 0,3 2-7 15,4 1-2-15,5 2-4 16,8 0 0-16,10-5-6 16,3-3-1-16,6-8-20 0,9-8-9 15,8-7-98 1</inkml:trace>
  <inkml:trace contextRef="#ctx0" brushRef="#br0" timeOffset="45668.6397">10643 15359 140 0,'12'-16'55'0,"-6"6"-43"0,3-4 14 16,-3 9 4-16,-3-5 0 16,-3-4 2-16,-3 1-2 15,-3 0 1-15,-6 0-17 16,-3 2 7-16,-6 6 6 0,0 2-6 16,-2 8 0-16,2 11-17 15,0 11-4-15,6 10-3 16,3 5 1-16,0 6-1 0,6-1-1 15,3-2 3-15,3 0 2 16,3 0-2-16,3-8-2 16,0-5-23-16,-3-8-10 15,0-6-34-15,-3-2-16 16,0-5-7 0</inkml:trace>
  <inkml:trace contextRef="#ctx0" brushRef="#br0" timeOffset="45834.9036">10331 15573 272 0,'0'-8'101'0,"8"1"-78"0,10-7-13 15,-9 14-10-15,6-5 0 16,6-3 5-16,6 5-16 16,3-2-4-16,2 2-44 15,4-2-16 1,0 0-15-16,-1 2-2 15</inkml:trace>
  <inkml:trace contextRef="#ctx0" brushRef="#br0" timeOffset="45956.3228">10756 15579 216 0,'0'18'82'0,"0"-7"-64"0,0 10 7 15,0-13-3-15,0 5-14 16,3 0-4-16,0 1-10 16,0-4-4-16,0-2-45 15,3-3-19-15,0-5-8 16,3-2-3-16</inkml:trace>
  <inkml:trace contextRef="#ctx0" brushRef="#br0" timeOffset="46087.7133">10765 15441 252 0,'-9'-8'96'0,"9"6"-75"0,6-1-43 0,0 3-23 15,0 0-34-15,3 0-9 16,3 3 28-16,3-1 15 15</inkml:trace>
  <inkml:trace contextRef="#ctx0" brushRef="#br0" timeOffset="46443.6984">10944 15571 228 0,'-3'2'88'0,"9"-2"-69"0,3 6-5 15,-3-4-7-15,2 1-7 16,1 0 0-16,0-3 0 15,3-3 2-15,0 0-1 16,0-2 2-16,0 0 0 0,0-1-10 16,-3-1-5-16,-6-1-5 15,-3-3-3-15,-3 3 5 16,-3 0 1-16,-6 0 11 16,-3 6 4-16,-6 2 8 15,0 7 5-15,-2 1 1 16,2 0 4-16,-3 0 2 15,9 6 2-15,3-1-6 16,3 3-2-16,6-1-5 16,3 1-1-16,9 0-3 0,6-3 1 15,3 1-6-15,9-4-1 16,-1-4-22-16,4-4-8 16,0-4-27-16,-3-4-9 15,0-4-25 1</inkml:trace>
  <inkml:trace contextRef="#ctx0" brushRef="#br0" timeOffset="46655.5106">11152 15272 252 0,'-12'-3'93'0,"15"6"-72"0,-3 5-11 16,0-3-9-16,3 11 7 15,0 5 8-15,0 8-3 16,0 8-2-1,0 0-6-15,0 0-2 0,3-2 3 16,3-1-8-16,0-5-3 0,3-5-33 16,3-6-12-16,5-4-17 15,1-9-46 1,3-5 20-16</inkml:trace>
  <inkml:trace contextRef="#ctx0" brushRef="#br0" timeOffset="47045.8359">11453 15497 204 0,'-12'-16'77'0,"6"13"-60"0,-6 3 13 0,6 0 3 16,-3 3-10-16,-6 2-1 16,0 8-15-16,0 1-7 15,1 4 0-15,2 6-1 0,3-3 3 16,6 0-1-16,3-2-1 16,6-1 1-16,3-5-1 15,2-2-3 1,4-6 2-16,0-5-4 0,3-5-1 15,-3-6-6-15,0-2-3 16,-3-8 6-16,-3-5 3 16,-6-6 1-16,-3-8 1 15,-6 0 3-15,0 3 0 16,-3 6 14-16,0 7 6 16,0 5-1-16,3 6 0 0,0 8-13 15,3 7-5-15,3 9 4 16,6 8 2-16,3 2-1 15,0 5 0-15,6 3-3 16,0 0-2 0,3 1 1-16,-1-1-1 0,1-6-29 15,3-1-13-15,0-7-62 16,3-1-37 0,0-6 65-16</inkml:trace>
  <inkml:trace contextRef="#ctx0" brushRef="#br0" timeOffset="47305.0205">11715 15486 248 0,'-15'-8'93'0,"12"5"-72"0,-6 6 9 0,3 2-1 16,0-2-2-16,-3 2 1 16,3 1-11-16,0-1-3 15,0 3-8-15,3 2-6 0,6 1-3 16,0 2-1-16,6 3 3 15,-3 0 0-15,0 0 1 16,-3 2 4-16,-3 1 2 16,-6-1 0-16,0 1 1 15,-3-6-9-15,-3-2 0 16,-3-6-46-16,3-5-18 16,6-5-64-16</inkml:trace>
  <inkml:trace contextRef="#ctx0" brushRef="#br0" timeOffset="47947.4641">12265 15510 160 0,'-9'-19'63'0,"6"19"-49"0,-6-2 11 0,6 2 2 16,-2 0 2-16,-7 0 2 16,0 2-3-16,-3 4-3 0,0 4-13 15,0 9-8-15,3-3-2 0,-3 2-2 16,6 3 0-16,0 0 0 15,3 1 0-15,6-4-3 16,3-2 2-16,0-3 3 16,6-5 3-16,3-8-2 15,3-5 0-15,0-3-6 16,0-3 0-16,-3-2-1 16,0 0 2-16,-3 2-6 15,-3 1 1 1,-3-1 12-16,0 3 6 0,-3 3 3 15,0 2 5-15,0 3-11 16,3 6-2-16,0 4-2 16,2 1 0-16,4 2-2 0,0 3-2 15,3 0 1 1,3-3 1-16,0-2-23 0,3-3-8 16,3-6-39-16,2-4-16 15,10-4-14 1</inkml:trace>
  <inkml:trace contextRef="#ctx0" brushRef="#br0" timeOffset="48204.4362">12530 15452 312 0,'-33'-6'115'16,"22"17"-89"-16,-7-11-8 0,12 5-9 0,0-2-7 15,0 2 1-15,3 0 1 16,3 3 2-1,3 3-3-15,3 0-4 0,3 7 0 16,0 1 3-16,-3-3 1 0,0-1 7 16,-6 1 4-16,-3 0 6 15,-6-3 2-15,-3-2-9 16,0-3-5-16,-3-3-34 16,3-5-13-16,6 0-70 15,12-2-32-15,9-4 29 16</inkml:trace>
  <inkml:trace contextRef="#ctx0" brushRef="#br0" timeOffset="48952.964">13248 15478 152 0,'6'-10'57'0,"-6"10"-44"0,-3-8 14 16,0 5 3-16,0 0-6 15,-6 1 0-15,-3 2-2 16,-3 2 1-16,-6 6-13 0,-3 5 3 16,0 6 1-16,4 2-7 0,-1 8-2 15,6-5-3-15,6 0 1 16,3-3-4-16,9-5-2 15,6-3 4-15,6-2 3 16,3-11-1-16,5-11 0 16,4-2-1-16,3-3-2 15,-3-10 1-15,-3-6-1 16,-7-3 0-16,-2-10 2 16,-6 1-1-16,-6-1-1 15,-3 2 5-15,-6 6 1 0,0 8 6 16,0 5 3-1,0 8-6-15,0 6-3 16,3 7-6-16,1 8 0 16,2 11 0-16,5 11 2 0,1 5-1 15,3 5-1-15,3 0-2 16,6 0 1-16,0-6-19 16,3 4-9-16,0-6-32 15,-1-8-11-15,-2 0-33 16</inkml:trace>
  <inkml:trace contextRef="#ctx0" brushRef="#br0" timeOffset="49313.2121">13489 15499 256 0,'-9'-5'96'0,"15"5"-75"0,-3 3-8 0,0 2-9 15,3-2-5-15,0-1 2 16,2-2 6-16,1 0 4 15,3 0-6 1,0-2 1-16,3-1 1 0,-3-2-3 0,0-3-1 16,0 0-1-16,-3 0 1 15,-6 0 0-15,-3-3 1 16,-6 3-5-16,-3 0 1 16,-6 3 0-16,-3 5 0 0,-3 0 0 15,0 5 0-15,1 3 0 16,2 8 2-16,3 3 1 15,3-1 3-15,3 3-3 16,6-2 0-16,6-3-3 16,3 0-1-16,6-3-4 15,3-2 1-15,3-4-29 16,5-1-13-16,1-4-40 16,3-2-47-1,0-2 45-15</inkml:trace>
  <inkml:trace contextRef="#ctx0" brushRef="#br0" timeOffset="49603.2681">13745 15431 288 0,'-12'-8'110'0,"6"5"-86"0,-3 3 5 0,6 0-3 16,0 0-11-16,-3 3 0 16,3-1-7-16,-3 4-3 15,3-4-2-15,3 9-5 0,0-1-1 16,6 1-1-16,0 2 0 15,3 0 3-15,0 3 0 16,0 3 3-16,-3-3 1 16,-6-3 3-16,-3 0 1 15,-3-2-3-15,-3-1-3 16,-6-2 2-16,0-3 2 16,0 1-2-16,0-4 0 15,0-2-21-15,4 0-8 16,-1 0-31-16,12-5-100 15</inkml:trace>
  <inkml:trace contextRef="#ctx0" brushRef="#br0" timeOffset="49793.2679">13908 15446 304 0,'-3'6'115'0,"3"4"-89"0,0 6-8 15,0-5-9-15,-3 2-9 16,0 0 2-16,0 3-1 16,0-3 2-16,0 1-2 0,3-1-25 0,0-3-9 15,0-2-69 1,6 3-53-16,-3-6 59 16</inkml:trace>
  <inkml:trace contextRef="#ctx0" brushRef="#br0" timeOffset="50739.8557">13893 15391 260 0,'-8'-11'96'0,"11"11"-75"0,-1-2-38 0,-2 2-24 16,6 0-14-16,0 0-2 16,3 2 25-16,0 4 13 15,3-1 15-15,0 5 8 16,0 6 7-16,3 5 3 15,-3 3 12-15,0 0 6 0,-3-3 12 16,-3 0 5-16,-3-5-9 16,0-2-2-16,-3-4-21 15,0-2 1-15,0-3 2 16,0-5-2-16,0 0 1 0,0-2-6 16,0-6-3-16,0-3-5 15,2 1-4-15,4-1-16 16,3-2-5-1,3-3-10-15,3 8-4 0,3 3-6 16,6 2 0-16,-3 8 13 16,0 1 8-16,-1 2 12 15,1 2 4-15,-3-2 9 16,0-3 4-16,0-2 3 16,0-6 3-16,-4-2-5 0,1 0 1 15,-3-8-5-15,-3 2-2 16,-3-2-2-16,-3-3 0 15,-3 0-2-15,-6 3 2 16,-3 2 0-16,0 6 1 16,-3 5 4-16,-2 5 3 15,-1 6-6-15,0 2-3 16,3 5-1-16,3 4 1 16,3 1 1-16,3-1 3 15,6-1-5-15,6-3-1 16,6 1-9-16,6-6-4 15,2-2-15-15,7-6-8 16,6-5-16-16,3-5-5 16,2-3 20-1,1-3 15-15,0 1 23 16,-7-4 21-16,-5-2 8 0,-9 1 14 16,-6 1 7-16,-9 1-1 15,-6 0 0-15,-9 5-28 16,-6 3 0-16,-3 5 2 0,-3 5-13 15,0 8-4-15,1 3-9 16,2 3-1-16,6-1-1 16,6 3 2-16,3-2-1 15,9-1 1-15,3-2 0 16,3-3-2-16,3-7-4 0,2-6-2 16,1-6-6-16,3-7-1 15,0 0 1-15,-3-8 2 16,-3-8 8-16,-6-6 3 15,-3-10-2 1,-6-2-1-16,-6-4 11 16,-3 6 9-16,0 3 8 0,3 10 4 15,0 9-13-15,6 12-6 16,0 11-4 0,6 18-5-16,3 17 1 15,6 10 3-15,3 2 1 16,-1 1-1-16,4 0-2 15,0-1-21-15,3-4-9 0,0-6-97 32</inkml:trace>
  <inkml:trace contextRef="#ctx0" brushRef="#br0" timeOffset="52017.9228">6628 16608 228 0,'-6'0'85'0,"3"10"-66"0,-6 6 12 0,0-2 1 0,-9 9-4 15,-9 7 3-15,-5 1-4 16,-4 9-2-16,-3-3-13 16,0 3-10-16,4-3-2 0,2 2 0 15,3-9 2-15,6 1-3 16,6-7 0-16,4-3-17 15,5-5-5-15,3-5-22 16,6-3-9-16,9-3-4 16,6-10-2-16,2-9-27 15</inkml:trace>
  <inkml:trace contextRef="#ctx0" brushRef="#br0" timeOffset="52240.337">6750 16568 264 0,'-12'0'101'0,"9"6"-78"0,-3 9-5 0,0-1-7 15,-6 12 2-15,-3 6 3 16,-9 13 10-16,-8 5 6 16,-4-2-17-16,0 2-4 0,3 3 0 15,4-5-7-15,2-4-2 16,6-4-30-16,6-8-14 15,9-8-42-15,9-11-17 16,6-10-7 0</inkml:trace>
  <inkml:trace contextRef="#ctx0" brushRef="#br0" timeOffset="52704.5367">7238 16857 192 0,'-9'-8'74'0,"6"2"-58"0,-6 1 5 0,6 2-1 15,-6 3 3-15,-3 0 6 16,-3 6-3-16,-3 4-1 16,1 1-13-16,-1 10-8 0,0 3 0 15,3 2-8-15,3 1 1 16,6 5-1-16,6-3-1 16,3-6-12-16,6-1-6 0,6-6-21 15,6-9-8-15,3-7-43 16</inkml:trace>
  <inkml:trace contextRef="#ctx0" brushRef="#br0" timeOffset="53071.6825">7387 16902 252 0,'-36'-14'93'0,"21"22"-72"0,-9-2-2 15,12-1-3-15,-2 3-12 0,-1 2 0 16,0 6-7-1,3 3 0-15,0 2 1 16,6-3-4-16,6 6 2 0,6-8 0 16,3-3 2-16,6-7-12 15,3-6-4-15,2-6 1 16,1-2 0-16,0-5 7 0,-3-5 6 16,-3 4 3-1,-3 1 1-15,-6 0 11 0,0 5 7 16,-3-2 0-16,-3 10 1 15,0 0-6-15,0 5 0 16,3 3-6-16,0 10 1 16,3 1-10-16,-1 2-3 0,7 3 3 15,0-3 2 1,0-8-17-16,0 0-6 16,0-2-21-16,0-8-10 0,3-6-33 31</inkml:trace>
  <inkml:trace contextRef="#ctx0" brushRef="#br0" timeOffset="53276.0995">7571 16687 220 0,'0'3'85'0,"3"13"-66"0,3 5-3 15,-3-5-5-15,0 10-4 16,-3 6 3-16,0 2-1 15,0 3 2-15,0 3-6 0,3-5-5 0,0-4-1 16,3-4-26-16,0-6-9 16,0-8-33-1,3-2-44-15,0-11 29 16</inkml:trace>
  <inkml:trace contextRef="#ctx0" brushRef="#br0" timeOffset="53455.3784">7714 16656 248 0,'-3'5'93'0,"6"19"-72"0,-3 10-2 0,3-10-3 0,-3 5-6 16,0 8 4 0,-3-3-7-16,0 9-4 0,3-1-2 15,3-5-48-15,3-5-20 0,3-11-39 16</inkml:trace>
  <inkml:trace contextRef="#ctx0" brushRef="#br0" timeOffset="54160.7468">8571 16843 204 0,'-23'0'77'16,"14"6"-60"-16,-9-1-3 0,9-2-5 0,-3 7-7 15,0 3-2-15,0 6 3 16,0-3 0 0,3 5-1-16,3-2 1 0,6-1 0 0,6 3-4 15,3-5 1-15,6-5 0 16,3-9 2-16,3-7-6 16,0-3-1-16,-1-5-3 15,1-3 2-15,-6 0-1 16,-3 0 2-16,-3 0 5 15,-3-2 4-15,-6 5-1 0,0-3-2 16,0 5 2-16,0 3 2 16,-3 3-2-1,3 5 0-15,3 10-1 0,3 4 1 16,3 10 4 0,0 2 6-16,0 6 10 0,0 10 8 15,-3-2-7-15,-6-6-5 16,-3 1-6-16,-3-6-3 15,-3-8 0 1,-6 0 4-16,-3-8-8 0,0-7-3 16,-3-6-29-16,0-3-10 15,4-10-26-15,2-6-9 16,6-7-33 0</inkml:trace>
  <inkml:trace contextRef="#ctx0" brushRef="#br0" timeOffset="54536.4254">8780 16862 252 0,'12'10'96'0,"3"-7"-75"0,5 8-5 16,-8-9-9-16,0 9-7 16,0-8 2-16,0-3 5 15,0 0 4-15,0-3-6 16,0-8 4-16,-3-2 1 0,0 5-5 15,-3-5-3-15,-6 0-6 16,-3 0-2-16,-3-1-2 16,-6 4 0-16,-6 2 2 15,-3 2 2-15,-3 12 4 16,0 2 4-16,1 5-1 0,2 0-2 16,3 8 4-16,6-2 4 15,9-1-1-15,6 9 3 16,9-1-4-16,9-7-2 15,3 2-7-15,2-8-3 16,4-8-16-16,3-5-4 16,3-5-20-16,2-8-9 15,1-8-22 1,-3-3-32-16,-4-10 37 16</inkml:trace>
  <inkml:trace contextRef="#ctx0" brushRef="#br0">9146 16515 280 0,'-12'0'104'16,"12"3"-81"-16,0 15-10 0,0-4-10 0,3 17-7 15,0 9 2-15,0 0 3 16,0 5 2-16,0-6-1 16,0 4-2-16,0-6 3 0,3-5-29 15,-3-6-9-15,-3-2-76 16</inkml:trace>
  <inkml:trace contextRef="#ctx0" brushRef="#br0" timeOffset="54904.5902">8937 16738 340 0,'3'-6'126'0,"12"4"-98"0,15-4-14 0,-12 1-12 15,9 2-30 1,11-7-9-16,7 2-1 16,6-3 0-16,-1 1-58 0,1-1-26 15,-3 3 47-15,-7 3 26 16</inkml:trace>
  <inkml:trace contextRef="#ctx0" brushRef="#br0" timeOffset="55391.3394">9494 16756 176 0,'-15'-13'66'0,"6"8"-52"0,-6-1 3 0,9 6 0 16,-2 0-2-1,-4 6 3-15,0 1-6 16,-3 7 1-16,0 10-8 0,3-3-3 16,3 5-1-16,0 6-1 0,9-6 2 15,3 1-1-15,6-6-1 16,0-5 3-16,3-8 0 15,0 0-1-15,3-11 1 16,0-7-7-16,-1 2 1 16,-2-6-1-16,-3-4 2 15,-3-9 1-15,-3 11 3 16,-3-2 3-16,-3 2 2 16,0 6 1-16,0-1 2 15,3 11-5-15,0 0-1 16,0 8-4-16,6 2-3 15,0 4-3-15,3-1-1 16,6 0-18-16,3 0-9 16,0 1-15-16,3-4-5 15,-1-2-20-15</inkml:trace>
  <inkml:trace contextRef="#ctx0" brushRef="#br0" timeOffset="55771.5432">9741 16843 176 0,'-15'-18'68'0,"6"18"-52"0,-11-8 8 15,11 8 0-15,-3 0-8 16,-3 5-1-16,-3 3-9 0,3 5-2 16,0 1-2-1,3 4-4-15,6 9 1 0,3-6-4 16,6-3 1-16,6 1 2 16,3-6 3-16,3-2 4 0,3-9 4 15,6-7 0-15,0-8 0 16,-4-6-3-1,1-7-1-15,-3-9-3 16,-6-2-2-16,-6-5 1 0,-3-3-1 16,-3 0 4-16,-6 0 5 15,-3 5 6-15,0 11 5 16,0 3-4-16,3 7 1 16,3 6-12-16,0 8-6 15,0 10-2-15,6 11 2 16,3 13 0-16,3 5 1 0,0 1-16 15,3 2-4 1,0-5-19-16,3-3-5 0,0-5-26 16,0-6-47-1,2-5 27-15</inkml:trace>
  <inkml:trace contextRef="#ctx0" brushRef="#br0" timeOffset="56158.1039">9985 16751 216 0,'-12'-6'82'0,"6"6"-64"0,-6 6 0 16,7-1-3-16,-4 3-9 0,-3 5-1 16,0 11 0-1,-3 0-1-15,0 2-2 16,6-2 5-16,3 8 5 0,6-11-6 16,3 0-3-16,3-5-2 15,6-8 1-15,3-8 3 0,3-8 4 16,3-5-2-16,-1-6-2 15,1-4 0-15,-3-12 1 16,-6 3-3-16,-6-7 0 16,-6-6-1-16,-6 0-2 15,-3 2 1-15,-3 6-1 16,0 11 4-16,3 5 2 16,0 5-5-16,0 8 0 15,1 8-3-15,2 11 0 16,3 10 0-16,6 10-2 0,3 4 3 15,2 10 0 1,4-6 1-16,3 4 0 16,0-9-25-16,3-2-8 15,0-6-25-15,-3-4-11 16,0-1-21-16</inkml:trace>
  <inkml:trace contextRef="#ctx0" brushRef="#br0" timeOffset="56457.3201">10092 16804 204 0,'-3'8'77'0,"6"8"-60"0,0-1-5 16,0-1-6-16,0-1 2 0,0 0 7 15,0 3 8 1,0-5 3-16,-3-6-13 0,3 5-1 15,-3-7-1-15,0 2 0 16,-3-5 3-16,3 0-3 0,-3-5-1 16,3 2-2-16,0-7 0 15,6-3-7-15,0-1 0 16,3 1-1-16,3 0 0 16,9 5-11-16,-3-3-5 15,6-2-45-15,-1 5-20 16,4-2-29-1</inkml:trace>
  <inkml:trace contextRef="#ctx0" brushRef="#br0" timeOffset="56988.4196">10423 16769 224 0,'-3'6'85'0,"3"-4"-66"0,3 6 8 0,-3-3 0 16,3 9-10-16,0 4 1 16,0 3-9-16,0-2-1 0,0 2-4 15,0-2-1-15,0-1 1 0,0-5-9 16,0 1-2-16,3-6-38 15,-1-3-15-15,1-5-47 16</inkml:trace>
  <inkml:trace contextRef="#ctx0" brushRef="#br0" timeOffset="57388.0196">10387 16714 260 0,'-15'-8'96'0,"15"8"-75"0,0 0-12 0,0 0-12 15,0 0-19-15,6 0-6 16,3 0-7-16,0 0-2 16,0 5 5-16,3 0 3 15,3-2 16-15,0 8 7 16,2 2 9-16,-2 3 3 16,0 2 13-16,0 3 5 15,-3-2 10-15,-6 2 5 16,-3-8-5-16,0-2-3 15,-3-1-17-15,0-7-7 0,-3 2 0 0,0-5 0 16,3-5 3 0,0 2-5-16,3-7-1 0,0 2-4 15,6-5-3 1,0 2-1-16,6-2 0 0,3 5 0 16,-1 3 3-16,1 5 0 15,0 8 3-15,0 5-3 16,0 0-2-1,-3 3-1-15,-3 0 0 16,0-3-13-16,-4 3-4 16,4-5-24-16,0-6-12 0,3-5-29 15</inkml:trace>
  <inkml:trace contextRef="#ctx0" brushRef="#br0" timeOffset="57633.8712">11125 16507 220 0,'-6'-31'85'0,"0"20"-66"0,-3 3 23 0,3 3 6 16,-5 5-16-16,-4 0-4 15,-3 0-16-15,-3 10-5 16,0 4-5-16,0 7 1 0,0 16 0 16,4 8-1-16,2-3-2 15,3 6-2 1,9-6-1-16,0-8-12 0,3 4-2 15,3-9-23-15,3-6-9 16,-3-4-36 0,-3-1-47-16,-3-4 40 15</inkml:trace>
  <inkml:trace contextRef="#ctx0" brushRef="#br0" timeOffset="58020.3811">10706 16783 300 0,'-15'-6'112'0,"12"6"-87"0,9-2-24 16,0-1-19-16,6 0 1 16,5-2 7-16,7 0 6 15,3-3 3-15,6 0 1 16,-1-3-9-16,1 9-2 0,0 2-10 16,0 2-1-16,-7 6 9 15,1 5 4-15,-6-2 7 16,-3 13 3-16,-3 0 0 15,-3-1-1-15,0-1 1 16,3 4 1-16,-1-2-1 16,4-8 2-16,0-6 0 15,3-4 1-15,0-6 2 0,0-6 1 16,-3-2-3-16,-4-5-1 16,-2-3 1-16,-6-8 0 15,-6 3 9-15,-6 0 3 16,-6 3 10-16,-2-4 4 15,-4 9-16-15,0 0-8 16,0 2-29-16,0 3-12 16,3 3-20-16,3 3-8 0,3 2-28 15</inkml:trace>
  <inkml:trace contextRef="#ctx0" brushRef="#br0" timeOffset="58634.0017">11744 16452 164 0,'-3'-13'63'0,"0"13"-49"0,-5 0 11 16,5 0 5-16,-9 0-5 15,-3 10 3-15,-6 1-3 16,-6 5 2-16,-3 5-15 16,1 16-2-16,-1 5 0 0,6 3-4 15,6 8-1-15,12-8-2 16,9 5 0-16,12-7-18 15,6-6-4-15,6-11-18 16,2 1-6-16,1-14-26 16,3-8-44-1,0-5 25-15</inkml:trace>
  <inkml:trace contextRef="#ctx0" brushRef="#br0" timeOffset="58850.6493">11977 16447 204 0,'3'-8'77'0,"8"13"-60"0,10 3 4 0,-9 0-3 0,3 5 8 15,0 8 6-15,6 14 6 16,0 10 3 0,-1 2-22-16,1 1 3 0,-6-3 1 0,-3-6-8 15,-9-2-1-15,-6 1-21 16,-12-4-8-1,-21 3-138 1</inkml:trace>
  <inkml:trace contextRef="#ctx0" brushRef="#br0" timeOffset="60106.0809">12956 16656 192 0,'-18'-14'74'0,"12"14"-58"0,0 3 7 0,3 0 1 15,0 10-17-15,3 3-4 16,0 8 0-16,3 7 2 16,3 1-2-16,3 2-2 0,3-4 0 15,0-4-1-15,3-5 2 16,0-8 1-16,-1 1 3 16,1-6 3-16,0-8 2 0,0-8-3 15,-3-6-3-15,0 1-2 16,-3 0 0-16,-3-6-2 15,-3 1 2-15,0 2-7 16,-3 5 1-16,0 3 14 16,0 3 9-16,0 5-9 15,3 5-6-15,3 6-6 16,0 5 0 0,3-3 1-16,-1 6 0 0,4-6-9 15,0-3-2-15,3-2-25 16,3-2-9-16,3-4-19 15,0-7-49 1,0-6 19-16</inkml:trace>
  <inkml:trace contextRef="#ctx0" brushRef="#br0" timeOffset="60378.4466">13370 16711 208 0,'-15'-8'79'0,"6"3"-61"0,-6 5 15 0,9 3 3 15,-3-1-11-15,0 1-3 16,0 5-12-16,0-3-6 15,3 0-3-15,3 3-4 0,6 0 2 16,3 3-1-16,6 2 0 16,-3 0 2-16,0 6 0 15,-3-3 2-15,-3 0 1 16,-3-1 5-16,-6-1 5 16,-3 4-1-16,0-5 1 15,-6 1-5-15,0-6-3 16,3-3-2-16,1-5-3 15,-1 0-19-15,6 0-8 16,3-5-28-16,9-3-12 0,3-8-40 16</inkml:trace>
  <inkml:trace contextRef="#ctx0" brushRef="#br0" timeOffset="60557.2332">13450 16730 256 0,'-6'2'96'0,"6"-2"-75"0,0 8-8 16,0-3-9-16,0 6-3 0,0 2 1 16,0 3 2-16,0 3 0 15,0-1-2-15,3 1-4 0,0-3 1 16,3-1-39 0,0-1-18-16,0-4-41 15</inkml:trace>
  <inkml:trace contextRef="#ctx0" brushRef="#br0" timeOffset="60739.3979">13414 16616 208 0,'-3'-8'79'0,"6"8"-61"0,0 0-34 0,3 0-17 16,0 5 4-16,0 0 9 0,3-2-8 15,0 8-1-15,3-1-20 16,0 9-7-16</inkml:trace>
  <inkml:trace contextRef="#ctx0" brushRef="#br0" timeOffset="61006.9193">13551 16870 224 0,'-3'29'85'0,"3"-21"-66"0,0 0 1 16,0-3-2-16,0-2-3 15,0-3 3-15,0 0-6 16,0-3-2-16,0-2-5 15,3-8-4-15,3-1 0 0,0-4-10 16,0-3-2-16,3 0 4 16,0 2 1-16,3 0 4 15,0 12 1-15,3 1-2 16,-1 6 2-16,1 6 5 16,-3 1 5-16,0 7-5 15,-3 4 0-15,0-2-2 0,0 0 1 16,0-3-15-16,0-5-7 15,3 3-23-15,0-9-11 16,5-2-8 0,4-2-35-16,3-9 22 15</inkml:trace>
  <inkml:trace contextRef="#ctx0" brushRef="#br0" timeOffset="61352.9762">13917 16738 224 0,'-9'-6'85'0,"3"12"-66"0,-3-1 8 16,6-3 0-16,-2 9-12 15,-4 2-3-15,0 3-3 16,3 3 1-16,0-1-5 16,3-2-3-16,3 0-1 15,3-3-4-15,3-5 2 0,0 3 1 16,0-1 0-16,0-4-7 16,0-6 0-16,-1 0-2 15,1 0 1-15,0 0-2 16,0-3 1-16,3 0 3 15,0 3 1-15,0 0 3 16,3 6 1-16,0 2 3 16,0 5 3-16,0 5 20 15,-3 6 10-15,-6 5 0 16,-6 0 2-16,-3 0-15 0,-9-2-5 16,-6-9-8-16,-12 4-1 15,-8-7-29-15,-4-7-11 16,0-8-52-16,4-10-24 15,5-6-7 1</inkml:trace>
  <inkml:trace contextRef="#ctx0" brushRef="#br0" timeOffset="61969.0543">14575 16491 216 0,'-9'14'82'0,"3"4"-64"0,0 22 4 0,6-11-1 16,-3 11-9-16,0 5-2 15,0-3 3-15,-3 3 2 16,0-8-8-16,3-8 2 0,0-2 2 16,1-4-4-16,-1-4 1 15,0-6-10-15,3-5 0 16,3-3-7-16,0-5-1 16,2-5-2-16,4-13 0 15,3-4 2-15,3-1 1 16,3 1 6-16,3 1 3 15,0 3 5-15,0 5 4 16,2 7 7-16,1 6 2 16,-3 11-1-16,0 5 0 15,-6 5-3-15,0 3-1 16,-6-1-7-16,-1 4-2 0,-2-6-2 16,0-5 1-16,0 0-31 15,0-8-11-15,0 0-31 16,0-8-13-16,3 0-18 15</inkml:trace>
  <inkml:trace contextRef="#ctx0" brushRef="#br0" timeOffset="62118.5962">14908 16843 280 0,'-8'19'104'0,"8"-6"-81"0,0 14-10 0,0-17-12 16,0 3-24-16,0 1-8 15,0-4-1-15,-3 1-1 16,3-3-58 0,0-3-26-16</inkml:trace>
  <inkml:trace contextRef="#ctx0" brushRef="#br0" timeOffset="62554.6031">14843 16743 276 0,'-12'-11'104'0,"15"11"-81"16,0-5-35-16,0 2-22 0,3-2 0 16,3 5 7-16,0 0 14 15,6 0 5-15,0 5 6 16,-1 3-6-16,4 11 1 0,-3-1 9 16,0 3 6-16,-3 6 8 15,-3-1 2-15,-3-2 2 16,-3-3 0-16,-3 1 0 15,0-9 0 1,0-3-7-16,0-2-3 0,0-8-5 16,6 0-2-16,0-5-6 15,3-3 0-15,6-5-1 16,-1 0-1-16,4-1 1 16,3 1 0-16,0 13 5 15,3 0 1-15,0 11 4 0,-4 2 1 16,-2 3 3-16,-3 2 1 15,-3 1-3-15,-3-3 0 16,0 2-10-16,-3-7-3 16,0-3-19-16,3-6-10 15,0-10 0-15,3-5 3 16,0-5-21 0,-4-9-50-1,1-12 13-15</inkml:trace>
  <inkml:trace contextRef="#ctx0" brushRef="#br0" timeOffset="62722.0531">15313 16521 232 0,'0'-32'88'0,"0"32"-69"0,0 2 6 0,0-2-2 0,3 6-15 16,0 7-2-16,0 13 0 15,0 14 3-15,0 2-4 16,0 6-1-16,0 0 2 0,-3-3-1 16,3 0 0-16,0-6-28 15,0-2-9-15,0-5-44 16,0-8-58-1,0-5 34-15</inkml:trace>
  <inkml:trace contextRef="#ctx0" brushRef="#br0" timeOffset="62918.0417">15161 16759 304 0,'-11'-14'115'0,"17"9"-89"0,8-5-12 0,-5 4-12 16,3 1-8-16,3 0 4 16,3 2-4-1,3 3 0-15,6 3 3 16,2 2-34-16,1 8-13 0,0-5-60 16</inkml:trace>
  <inkml:trace contextRef="#ctx0" brushRef="#br0" timeOffset="63153.6153">15575 16732 288 0,'-15'0'107'0,"12"0"-83"0,0 8-9 16,3-3-9-16,0 3-8 16,0-2-2-16,3 7 3 15,0 3 2-15,0 0 0 16,-3 2 2-16,-3 3 2 0,-3-2 9 15,-6 5 3-15,-5 2-2 16,-4-2 1-16,-3-5-9 16,-3-1-4-16,3 1-38 15,1-6-16-15,-1-5-80 16</inkml:trace>
  <inkml:trace contextRef="#ctx0" brushRef="#br0" timeOffset="66883.4755">6541 17547 200 0,'-3'-5'77'0,"0"5"-60"0,-3 5 6 0,3 3 1 16,-2 5-4-16,-4 6 0 16,-6 7 5-16,-3 11 4 15,-6 3-16-15,-6 5 0 0,1 8 0 16,2 0-5-16,3 0-2 16,3-8-3-16,6-6-3 15,0-7-4-15,3-5 0 16,3-9-20-16,4-5-7 0,2-5-17 15,3 0-5-15,5-16-10 16,4-5-44 0,6-13 18-16</inkml:trace>
  <inkml:trace contextRef="#ctx0" brushRef="#br0" timeOffset="67088.2195">6646 17539 268 0,'-12'3'101'0,"6"10"-78"0,-3 14-2 16,3-12-8-16,-3 15 6 0,-6 1 5 16,-6 9-4-16,-3 5 1 15,1 8-12-15,2 0-5 0,0-8-1 16,3 0-4-16,0-11 0 16,3-2-32-16,3-8-15 15,3-3-45 1,0-8-60-16,1-5 40 15</inkml:trace>
  <inkml:trace contextRef="#ctx0" brushRef="#br0" timeOffset="72867.7676">7062 17828 160 0,'-6'-6'60'0,"9"-2"-47"0,-3 8 10 16,0 0 3-16,0 8-2 15,3-2 3-15,0 2-6 16,0 10-3-16,0 9-10 15,0-1-3-15,-3 6 1 0,0-6-3 16,0-2 0-16,0-3 1 16,3-8 2-16,-3 1-1 15,0-6 0-15,0-8 5 0,0-3 6 16,0-8-8-16,3-10-2 16,0-3-6-16,3-2-1 15,0-3 1 1,0 5 2-16,3 5-6 0,0 4 1 15,0-4 1-15,3 11 1 16,0-2-2-16,-1 7 2 16,1-2-12-16,3-1-7 15,-3 6-9-15,3 0-3 16,-3 0-6-16,0 6-4 16,-3-6 12-16,0 5 5 15,0-5 15-15,-3 3 6 0,0-3 11 16,0 5 8-16,-4-5 8 15,4 5 6-15,0-2-10 16,3 2-3 0,0 3-1-16,3-3 3 15,0 3-4-15,0-2 0 16,3-6-4-16,0 0 1 0,0-6-6 16,-1 6-1-16,-2-8-2 15,-3 3-2-15,-3-3 1 16,-3 3-1-16,-6 2-3 15,-3-2 0-15,-6 0-5 16,-5 5-2-16,-4 5 7 16,-3 3 4-16,0 5 2 15,3 0 3-15,0 11 3 16,7-3 2-16,2 6-1 0,6-3-1 16,6-3-3-16,9 5-1 15,6-7-6-15,5-6-1 16,4 0-17-16,6-8-7 15,3-2-20-15,-1-6-7 16,-2-7-39 0</inkml:trace>
  <inkml:trace contextRef="#ctx0" brushRef="#br0" timeOffset="73288.0736">7607 17806 192 0,'-6'-2'71'0,"6"4"-55"0,-6-2 20 15,3 3 4-15,-3 2-14 16,0 3-2-16,0-2-14 16,0 2-4-16,3 5-4 15,3-3-4-15,3-2 1 0,3 6 1 16,0-1 0-16,0 5 2 16,0-4 1-16,0 7-1 15,-3-3 1-15,-3-5 0 0,-3 6 3 16,-3-6-1-16,-3-5 2 15,0 3-4-15,0-9 0 16,0 4-6-16,0-6-2 16,1 0-29-16,5-6-10 15,3-2-18-15,5 0-4 16,4-5-17 0</inkml:trace>
  <inkml:trace contextRef="#ctx0" brushRef="#br0" timeOffset="73634.7882">7729 17836 240 0,'-3'0'90'0,"3"0"-70"0,0 13-5 16,0-8-8-16,0 8 4 15,3 8 5-15,0-2-4 16,0 7 1-16,3-7-8 16,3 2-3-16,0-5-1 0,0-3-1 15,3-5 2-15,2-8-8 16,1 0-1-16,0-8-9 15,-3-2-5-15,3-4-3 16,-6-4 3-16,0 5 11 16,-6-1 8-16,0 1 8 15,0 5 5-15,0 3 2 0,0 5 3 16,3 5-7 0,-3 9-3-16,3 7-3 15,0-3 0-15,3 3-2 0,-1-2 2 16,4-6-7-16,-3 0 1 15,3 1-21-15,0-9-7 16,0-5-24-16,-3-5-8 16,0-9-12-1</inkml:trace>
  <inkml:trace contextRef="#ctx0" brushRef="#br0" timeOffset="73837.4205">8018 17640 232 0,'-6'-8'88'0,"9"13"-69"16,-3 3-5-16,3 0-7 0,0 11-5 16,3 4 3-16,0 6 2 15,-3 11 1-15,0 2-4 16,3 6-1-16,-1 0 1 0,4-6-20 16,0-8-7-16,0-2-30 15,0-5-11-15,0-14-18 16</inkml:trace>
  <inkml:trace contextRef="#ctx0" brushRef="#br0" timeOffset="74054.2617">8253 17513 220 0,'-6'0'85'0,"6"8"-66"0,0 13-6 0,0-3-6 15,0 9 1-15,0 10 7 16,0 3-3-16,0-6 1 16,3 6-8-16,0 5-1 0,0 0 2 15,0-6-19-15,0-4-5 16,0-6-36-16,-3-8-13 16,-3 0-20-1</inkml:trace>
  <inkml:trace contextRef="#ctx0" brushRef="#br0" timeOffset="74249.9485">8098 17796 276 0,'0'-8'104'0,"6"3"-81"0,3 5-17 15,-3-6-12-15,6 6 5 16,3 0 10-16,3 0-11 15,2 0-2-15,1 6 1 16,3-6-41-16,-3 0-15 0,0 0-38 16</inkml:trace>
  <inkml:trace contextRef="#ctx0" brushRef="#br0" timeOffset="74382.628">8405 17804 228 0,'0'10'88'0,"0"-2"-69"0,0 6-3 0,3-1-4 16,0 0-11-16,0 6-1 15,-3 4 0-15,0-1 0 16,3-4 0-16,-3-2-25 0,0-3-10 16,0 0-57-1</inkml:trace>
  <inkml:trace contextRef="#ctx0" brushRef="#br0" timeOffset="74834.3502">8414 17685 264 0,'-3'-8'99'0,"3"3"-77"0,0 5-26 15,0 0-18-15,0 0-1 16,0 0 5-16,6 5-9 16,0 0-4-16,2-2-13 15,1 7-5-15,0 1 18 16,0 5 10-16,0 0 39 15,0 7 20 1,0-1 6-16,-3 9 4 0,-3-4-21 16,0 5-5-16,0-6-14 15,0-5-5-15,-3-2 0 0,3-1 4 16,-3-10 6-16,0 0 4 16,0-8 2-16,3 0-6 15,0-8-3-15,0-5-8 16,3-6-3-16,0-2-3 0,3 0 3 15,0 3 0-15,2-1 1 16,1 6 0-16,3 8 0 16,-3 2-3-16,0 6 2 15,0 2 1-15,0 3 2 16,0 5 1-16,-3 0 1 16,0 3-11-16,0-3-5 15,3-5-25-15,-1 0-11 16,1-2-48-1</inkml:trace>
  <inkml:trace contextRef="#ctx0" brushRef="#br0" timeOffset="76532.583">8940 17822 136 0,'0'0'52'0,"3"0"-41"0,-3-2 2 16,0 2-3-16,0 0 13 15,3-6 8-15,-3 6 3 16,0-5 5-16,-3 2-22 16,-3 3 6-16,-2 0 1 0,-1 0-6 15,-6 8-3-15,-3 0-11 16,0 6-4-16,3-1-1 15,6 11 0-15,3-3-4 16,6 5 1-16,9-2 2 0,3-8 1 16,3-3 1-16,0-2 2 15,0-9-3-15,0-10-2 16,0 1-7-16,-1-12-4 16,1 0 3-16,-3 4 2 15,-3-4 5-15,-3 1 4 16,-3-1 1-16,-3 6-1 15,-3 0 1 1,0-1-1-16,0 6 8 16,0 8 5-16,3 6-4 0,3 2-3 15,3 13 3-15,0 11 2 16,0 7 7-16,0 6 3 16,0-5-4-16,-6 0-2 15,-3-9 6-15,-6 1 6 0,-3 0-8 16,-6-11-3-16,-6 0-9 15,-8-10-3-15,-7-3-18 16,0-3-5-16,1-10-40 16,2-3-14-16,6-5-44 15,9-11-42 1,6-5 60-16</inkml:trace>
  <inkml:trace contextRef="#ctx0" brushRef="#br0" timeOffset="77686.0292">9655 17515 124 0,'-6'-21'49'0,"6"11"-38"0,0-4 6 0,3 14 1 16,-3-2 10-16,3-3 4 0,-3 5 1 16,3 13 0-1,0 8-18-15,-3 11 4 0,0 13 4 16,0 0-3-16,-3 0-2 0,0 0-6 15,0-3-2-15,0 3-9 16,0 0 0 0,0-11 1-16,0-7 1 15,3-9-4-15,0 1 1 0,0-11-22 16,3 2-10 0,3-7-22-16,6-6-8 0,0-7-36 15</inkml:trace>
  <inkml:trace contextRef="#ctx0" brushRef="#br0" timeOffset="77868.5086">9860 17738 244 0,'-3'0'90'0,"3"5"-70"0,0 3-9 0,0 2-9 16,0-2-4-16,0 6 3 15,0-1 0-15,-3 5-1 16,0-4 1-16,3-1-17 0,0 0-4 15,0-5-47 1,0-3-50-16,3 3 32 16</inkml:trace>
  <inkml:trace contextRef="#ctx0" brushRef="#br0" timeOffset="78286.378">9842 17608 220 0,'-9'-11'82'0,"9"11"-64"0,3-5-42 16,-3 5-22-16,3 0-9 16,3 0 1-16,0 3 27 15,0 2 14-15,0 6 20 16,3 5 8-16,3 2 6 16,0 3 4-16,-3 11 0 15,0-6 2-15,-3 6-2 16,0-5 0-16,-3-4-6 15,0-1 1-15,0-9-11 16,0 0 3-16,0-5 2 0,0-11-5 16,3-2-3-16,-1-8-8 15,1 0-1-15,3-6-4 16,0-2 0-16,3 2 1 16,0 1 2-16,0 5 2 15,0 5 1-15,3 8 3 16,0 8 1-16,0 5 1 0,-1 5 0 15,1 6 0-15,-6 3 2 16,0-6-3-16,-3 0 0 16,0-2-10-16,0-6-5 15,0 0-34-15,6-13-13 16,-3 0-20 0</inkml:trace>
  <inkml:trace contextRef="#ctx0" brushRef="#br0" timeOffset="78516.9649">10256 17494 236 0,'-6'6'90'0,"9"4"-70"0,0 14-7 16,0-3-10-16,0 8 0 16,-3 6 5-16,0 4 2 15,0 1 2-15,-3 0-6 16,3-1-4-16,0-2-1 0,0-2-12 15,3-9-5-15,0-7-28 16,0-6-9-16,3-2-3 16,0-9-36-16,3-10 17 15</inkml:trace>
  <inkml:trace contextRef="#ctx0" brushRef="#br0" timeOffset="78768.5228">10384 17751 160 0,'-9'0'60'0,"6"0"-47"0,-3 0 10 0,3 0 1 16,-3 0 1-16,-3 0 2 16,-3 5 3-16,1-5 4 15,-1 5-19-15,0-5-4 0,3 3 0 16,0 2-9-16,3 3-3 16,3-2-3-16,0 7 3 15,3-3 0-15,6 6 1 16,3-2-3-16,3-1 0 15,3-3-1-15,0-2 3 0,2 0-24 16,1-2-9-16,0-6-13 16,0-6-4-16,-3 6-34 15</inkml:trace>
  <inkml:trace contextRef="#ctx0" brushRef="#br0" timeOffset="79100.1055">10456 17775 192 0,'-3'2'74'0,"6"-2"-58"0,2 6-4 16,-2-1-6-16,3 0-2 16,3-2 2-16,0 2 0 0,0 0-1 15,3-2-3 1,0-3 3-16,0-3 1 0,0 1-2 16,0-6-3-16,-3 3-7 15,0-3-1-15,-3-6-4 16,-6 6 2-16,-3-2 5 0,-6 2 4 15,-3 0 5-15,0 3 2 16,0-1 10-16,0 12 6 16,0-1-6-16,0 3 1 15,3 5-11-15,3 0-2 16,3 6-1-16,3-1 0 16,6 4-5-16,6-9-1 15,3 0-24-15,6 0-7 16,6-7-24-16,2-4-6 0,1-4-16 31</inkml:trace>
  <inkml:trace contextRef="#ctx0" brushRef="#br0" timeOffset="79460.324">10753 17738 208 0,'-24'0'77'0,"15"5"-60"0,-5 16-5 15,5-8-4-15,0 1-3 16,-3 4 2-16,3 9 3 15,3-1 4-15,3 0-8 16,3-2-3-16,6-3 0 0,3-2-2 16,3-11-1-16,3-8-4 15,0-8-2-15,2-5-6 0,1-8 0 16,-3-9 4-16,0-9 4 16,-6-4-10-16,-3-7-4 15,-6 0 5-15,-3-3 5 16,-3 0 14-16,0 13 5 15,-3 6 22-15,0 10 9 16,3 8-18-16,0 11-6 16,3 13-11-16,3 18-5 15,3 14-1 1,3 10 1-16,3-2-3 0,0 2 0 16,6-2-12-16,3-3-5 15,3-5-56 1,5-9-62-16,1-10 36 15</inkml:trace>
  <inkml:trace contextRef="#ctx0" brushRef="#br0" timeOffset="79867.1276">11164 17436 132 0,'6'-5'49'0,"-3"5"-38"0,0 5 19 0,-3-5 32 16,3 13-5 0,-3 14-12-16,0 12-7 15,0 6-22-15,0 6-8 0,0-4-3 16,0 4-3-16,0-4-2 16,0-7 1-16,0 0-1 15,3-9-7-15,0-4-3 16,0-3-25-16,3-9-10 15,0-9-19-15,0-1-5 16,3-10-12 0</inkml:trace>
  <inkml:trace contextRef="#ctx0" brushRef="#br0" timeOffset="80049.808">11307 17791 248 0,'-6'-3'93'0,"9"3"-72"0,-3 5-8 16,3-2-10-16,0 7-2 15,0 6 1-15,0-2 0 16,-3 9 1-16,0-1-2 16,3 1-3-16,0-7 1 0,0 3-23 15,0-6-12-15,0-5-50 16,0-3-33 0,0-10 49-16</inkml:trace>
  <inkml:trace contextRef="#ctx0" brushRef="#br0" timeOffset="80422.0635">11337 17751 196 0,'-6'-13'74'0,"6"13"-58"0,3 0-32 0,-3 0-21 16,6 5 3-16,0 3 7 16,2 5 29-16,1 0 13 15,0 6 2-15,0 5 3 16,-3-3-7-16,0 5 0 15,0-7-8-15,-3-3 1 0,0-6 1 16,0 4 10-16,0-9 6 0,0-10-6 16,0-1 1-1,3-7-11-15,0 0-4 0,3 0-5 16,0-6 1-16,3 6-1 16,0 5-2-16,-1 0 5 15,1 3 1-15,3 13 4 16,0 2 3-16,0 6-2 15,-3 3-2-15,0-1-2 16,-3 1 0-16,0-4-7 16,-3-1 1-16,0-9-28 15,0 3-11-15,-3-8-30 16,2 0-34 0,1-8 35-16</inkml:trace>
  <inkml:trace contextRef="#ctx0" brushRef="#br0" timeOffset="80634.1818">11673 17547 228 0,'0'8'88'0,"0"16"-69"0,3 10 4 0,0-15-4 16,-3 13-4-16,0-1 1 0,0 4-6 15,0 4-2 1,3 6-4-16,0-10-3 0,0-3 0 0,3-1-19 15,0-10-8 1,0-7-28-16,3-4-13 16,3-7-25-1</inkml:trace>
  <inkml:trace contextRef="#ctx0" brushRef="#br0" timeOffset="80901.6983">11798 17775 216 0,'-27'0'82'0,"15"0"-64"0,-9 8 2 16,15-3-4-16,-2 0 2 15,-7-2 6-15,6 5-4 16,0-3-2-16,3 6-10 16,3-3-5-16,3 0-2 0,6 5-4 15,3-3 0-15,3 4 2 16,6-1 2-16,-4-5-2 0,4 2 0 15,0-2-10-15,-3-2-3 16,-3-6-22-16,0 0-7 16,-6-6-34-1,-3 1-41 1,-6 2 39-16</inkml:trace>
  <inkml:trace contextRef="#ctx0" brushRef="#br0" timeOffset="81038.1768">11298 17640 276 0,'-15'0'104'0,"15"-3"-81"0,6-2-54 16,3 5-32-16</inkml:trace>
  <inkml:trace contextRef="#ctx0" brushRef="#br0" timeOffset="81739.5546">12277 17711 200 0,'-9'0'77'0,"6"6"-60"0,0 7-5 0,3-5-4 15,0 5-5-15,0 0 3 0,0 6 1 16,3 4 3-16,0-1-5 15,3-1-3-15,3-3-1 0,0 1-1 16,0-6 2-16,3-5 1 16,-3-3 1-16,0-5-2 15,0-5-2-15,0 2 1 16,-3-7 1-16,0 2-3 16,-1-3 0-16,1 3 1 15,-3 3 2-15,0-3 1 16,0 8 1-16,3 0-2 15,0 0-2-15,3 8 1 0,0-3 1 16,3 3-3-16,3 3 0 16,0-6 1-16,0-2 2 15,-3-3 3-15,0 0 4 16,-4-3 0 0,4 0 0-16,-6 1-5 0,0-3-1 15,-3-1-1-15,-3 4-2 16,0-4-24-16,0 1-9 15,0-3-16-15,0 0-5 16,0-2-31 0</inkml:trace>
  <inkml:trace contextRef="#ctx0" brushRef="#br0" timeOffset="81893.1535">12584 17764 208 0,'0'0'77'0,"0"5"-60"0,3 9-3 16,0-4-5-16,0 1-10 15,0 5 1-15,0-3 0 16,0 0 0-16,3 0-40 16,0-5-18-1,0 0-19-15,-1-2-8 16</inkml:trace>
  <inkml:trace contextRef="#ctx0" brushRef="#br0" timeOffset="82219.9251">12572 17640 268 0,'-15'-13'101'0,"12"13"-78"0,3-3-11 0,3 0-9 16,0-5-16-16,3 6-2 15,0-9 1-15,0 6 1 16,3-6 8-16,0 1-9 0,3-4-2 16,0 9-3-16,-1-3 1 15,1 8 10-15,-3 5 4 16,0 3 19-16,0 16 7 15,-3 3-2-15,0 2-1 16,-3 8-9-16,0-5-2 16,0-6 2-16,0-5 4 15,0 0-8-15,0-5-3 16,0-5-9-16,3-1-1 16,0-2-17-16,0-8-7 15,0 0-5-15,0 0-4 16,0-8-26-1,0-10-23-15,-1-1 33 0</inkml:trace>
  <inkml:trace contextRef="#ctx0" brushRef="#br0" timeOffset="82370.319">12798 17515 212 0,'3'0'82'0,"0"11"-64"0,3 5 4 16,-3 2-3-16,3 6-6 15,0 3 0-15,0 2-5 16,0 8-3-16,-3-3-2 0,3-2 2 0,0-6 4 15,3 1-56-15,0-1-24 16,-1-12-29 0</inkml:trace>
  <inkml:trace contextRef="#ctx0" brushRef="#br0" timeOffset="83064.896">13277 17455 180 0,'0'-11'68'0,"0"16"-52"0,3 3 6 0,0 3-1 16,3 10 0-16,3 19 2 15,-3 5-10-15,-3 8-5 16,-3 2-5-16,0-7 2 0,0-1 1 15,0-2 0-15,0-13-1 16,0-5-3 0,0-6-2-16,0-5 7 0,0-8 5 15,0-8-4-15,3-6-2 16,3-2-12-16,0-10-4 16,3-1-2-16,6-2 2 15,0-5 4-15,3-6 3 16,2 11 2-16,1 2 3 15,0 6-3-15,0 13 0 0,-3 5 10 16,0 3 3-16,-4 11 1 16,-5 2 0-16,-3 5-5 15,-3-2 0-15,0-3-14 16,0-2-3-16,0-6-31 16,3-5-14-16,3-3-14 15</inkml:trace>
  <inkml:trace contextRef="#ctx0" brushRef="#br0" timeOffset="83451.6471">13697 17711 264 0,'-24'0'99'0,"12"11"-77"0,-9 2 0 0,13-5-3 15,-4 5-9-15,-3 0 2 16,3 11-5-16,0 5-2 15,3-2-2-15,6-1-3 0,3-7 3 16,6-1-7-16,6-4 1 16,3-9-6-16,0-10-1 15,3-1-6-15,-1-7-3 0,-2 0 8 16,0 0 4 0,-3-6 5-16,-3 3 3 0,-3-2 13 15,-3 4 6 1,0 4 5-16,-3 2 4 15,0 5-13-15,3 6-9 16,0 7-5-16,3 4 1 16,0-1 0-16,3 3-15 15,0-3-4 1,0 0-14-16,-1 3-6 0,1-5-17 16,3-6-6-16,0-5-4 15,-3 0-34 1,-3-3 18-16</inkml:trace>
  <inkml:trace contextRef="#ctx0" brushRef="#br0" timeOffset="83948.6756">13834 17777 216 0,'0'-8'82'0,"9"14"-64"0,-9-4 0 0,0 4-6 16,3 2 3-16,3-3 4 16,3 8-5-16,0 0-1 15,0-2-7-15,0-3-4 0,-1 5-1 16,1-5 1-16,0-3 1 15,-3 1-4-15,0-4 1 16,0-2 4 0,0-2 2-16,-3-4-7 15,0-2-4-15,0-2-8 0,0-3-3 16,3-3-2-16,0-3-2 16,0 6 9-16,0 2 6 15,0 3 4-15,3 3 1 16,0 10-3-16,0 1 2 15,2 2 1-15,4-3 2 0,0 0-1 16,0-2 2-16,6-3-4 16,-3 0 0-16,0-3 3 15,0 1 1-15,-4-6-1 16,-2 2 1-16,-6-2-4 16,-3 0-2-16,-3-2 4 15,-6 2 1-15,-3 3 4 16,-3 5 1-16,-2 0 10 15,-4 10 4-15,0-2-7 16,-3 11-1-16,3-1-5 0,6 3 0 16,3 6-1-1,3-6 1-15,6 5-4 16,9-7-1-16,6 0-6 16,6-6-2-16,6-8-34 15,0-5-13-15,-1-5-62 16</inkml:trace>
  <inkml:trace contextRef="#ctx0" brushRef="#br0" timeOffset="86198.4846">14757 17822 128 0,'0'-8'49'0,"0"8"-38"0,-3-5 8 0,0 2 3 16,0 1 0-16,-3-6 4 16,-3 5-3-1,-3-2-2-15,-6 0-11 16,-3 5 2-16,-3 0 2 0,-2 8-7 16,-1 2-2-16,3 11-3 0,3 6 1 15,3 10-4-15,9-3 0 16,3-2-1-16,6-6 0 15,9 1 0-15,3-9 0 16,3-4 2-16,3-9 2 16,0-10-1-16,3-9-1 0,0-4-4 15,-4-9 0-15,-2 6 2 16,-3-3 3-16,-3 3 2 16,-3 3 3-16,-3 5 12 15,0 5 6-15,-3 2-8 16,0 6-2-16,6 8-10 15,0 5-3-15,3 3 1 16,0 6 1-16,3-4-4 16,0-2-1-16,0-3-6 15,2-8-2-15,1 3-22 16,0-10-6-16,-3-9-10 16,3-2-2-16,-3-3-20 15,3-8-20 1,-6 3 32-16</inkml:trace>
  <inkml:trace contextRef="#ctx0" brushRef="#br0" timeOffset="86382.6284">14873 17624 228 0,'-15'-24'88'0,"12"21"-69"0,3 3 8 0,0 0 1 15,0 8-17-15,0 8-6 16,3 8-1-16,0 10-1 16,0 4-1-16,3 1-2 0,-3 1 3 15,3 0-4-15,0-9 0 16,0-4-21-16,0-3-10 15,3-9-20-15,-1-4-7 16,1-8-21-16,0-3-12 16,0-8 45-16</inkml:trace>
  <inkml:trace contextRef="#ctx0" brushRef="#br0" timeOffset="86553.8929">15001 17521 244 0,'-6'-11'93'0,"6"16"-72"0,0 9-8 15,3-1-8-15,3 13 1 16,0 6 6-16,0 8-2 16,-3 2 2-16,0 0-7 15,3-2-5-15,-1 5-1 0,7-5-19 16,3-8-9-16,3-9-80 16</inkml:trace>
  <inkml:trace contextRef="#ctx0" brushRef="#br0" timeOffset="87013.4022">15742 17500 132 0,'0'-24'49'0,"-6"16"-38"0,0-5 23 15,0 7 8-15,0 1 0 16,-6 2 1-16,-3 3-12 16,-3 8-4-16,1 11-16 15,-4 13-7-15,9 7 0 0,3 6-3 16,3-2 2-16,0 2-4 16,3-6 0-16,0-2 1 15,3-2 0-15,0-4 0 16,0-4 2-16,0-6-19 15,0-2-6-15,0-1-12 16,0-5-6-16,-3-5-9 0,0-8-2 16,-3 0-20-1</inkml:trace>
  <inkml:trace contextRef="#ctx0" brushRef="#br0" timeOffset="87178.3312">15471 17769 212 0,'-12'-13'82'0,"12"8"-64"0,0-3 2 0,3 8-4 15,3 0-7-15,3-5 0 16,6 2-1-16,3-2 0 0,3-1-4 16,2-1-3-16,4 7 0 0,0-6-15 15,-3 6-3 1,0 0-22-16,-4 0-8 16,-2 0 5-16,-3 0 3 15,-3 0 17-15</inkml:trace>
  <inkml:trace contextRef="#ctx0" brushRef="#br0" timeOffset="87304.6299">15748 17730 216 0,'6'18'30'0,"0"-2"-12"16,-3 3-9-16,0 2-3 0,0-3-5 15,0 1-3-15,0-1-52 16,0-4-46-16,3-6 30 16</inkml:trace>
  <inkml:trace contextRef="#ctx0" brushRef="#br0" timeOffset="87462.8972">15763 17685 236 0,'-9'-19'90'0,"9"11"-70"0,6 0-9 0,-3 3-11 16,3 5-19-16,3-5-3 16,0 2-10-16,2-2-3 15,1 10-8-15,0-2-2 16,3 7-12-16,-3 4-1 15</inkml:trace>
  <inkml:trace contextRef="#ctx0" brushRef="#br0" timeOffset="87764.7563">15932 17822 156 0,'6'19'60'0,"0"-14"-47"0,3 3 10 0,-3-8 3 0,3 5-6 16,3-5-2-16,0-5-10 16,0 0-5-16,0 2-2 15,-3-7-4-15,-3 2 2 0,-3 0-4 16,-3-6-1-16,-6 1-4 15,-3-3 1-15,-6 8 5 16,0 0 4-16,-3 3 12 16,-3 5 4-16,0 5-3 15,4 3 0 1,2 11-10-16,3-3-2 0,3 2-1 16,6 6 2-16,6-3-1 15,6 0-1-15,6-2 3 16,6-6 0-16,2 0-12 15,1-7-4-15,0-6-14 0,3-6-3 16,0-1-15 0,-4-12-44-16,1 3 9 15</inkml:trace>
  <inkml:trace contextRef="#ctx0" brushRef="#br0" timeOffset="88316.1647">16162 17534 212 0,'-9'-27'79'0,"6"22"-61"0,0 0 6 0,3 5-2 15,0 0-12-15,0 10-1 16,0 9-1-16,0 10 2 16,0 8-5-16,0 3-3 0,0 5 1 0,3-5 0 15,3-1 1-15,0-2-20 16,6-2-7 0,-1-14-19-16,4-3-9 15,3-10 10-15,3-2 6 0,0-6 10 16,0 0-10-1,0-8 8-15,-4-3 17 16,1 3 8-16,-6-5 25 16,-6 0 12-16,-3-1 4 15,-6-4 4-15,-3 13-13 16,-3-3-3-16,-3 8-12 16,-3 8-4-16,4 2-6 15,-1 3 1-15,3 6 3 0,3-3-5 16,6 8-2-16,6-6-4 0,3-2 1 15,3-5 1 1,2-9 2-16,4-4-6 0,0-9 1 16,3-2-6-16,-3-6 1 15,-3-7 2-15,-3-1 1 16,-3-12-2 0,-6-6 0-16,-3-3 4 15,-6-2 3-15,0-3 7 16,-3 13 6-16,3 6 13 0,0 7 5 15,0 4-7-15,3 23-4 16,3 13-11 0,0 21-6-16,3 8-2 15,3 6-1-15,0-3 2 16,3-5-3-16,0 5-2 0,2-11-38 16,7 3-15-1,-3-10-51 1</inkml:trace>
  <inkml:trace contextRef="#ctx0" brushRef="#br0" timeOffset="88585.3145">16688 17735 252 0,'-11'-18'96'0,"8"12"-75"0,-6 4 12 16,6 2 2-16,-3-3-17 15,-3 3-2-15,-3 0-4 16,0 5 0-16,3 1-6 15,3-1-6-15,3-3-3 0,3 12 2 0,3-1 0 16,0 0-2 0,-3 6 2-16,-3 7 1 0,0-2 2 15,-6-3 10-15,-3-2 7 16,-6-4-6-16,-2-1-2 16,-1-9-35-16,0 0-14 15,0-5-41-15,6-8-17 16,3-2-15-1</inkml:trace>
  <inkml:trace contextRef="#ctx0" brushRef="#br0" timeOffset="95836.463">17567 17682 148 0,'3'-5'55'0,"-3"7"-43"0,3-2 10 0,-3 0 3 16,0 0-3-16,0 0 1 16,-3 0 1-16,-3 0 0 0,-3 3-13 15,-3 0-2-15,-6 10-2 0,-3 0-1 16,0 6-1-16,3-1-6 15,0 3 1-15,7 3 0 16,5 3 0-16,6-1-3 16,9-5 2-16,5 3-1 15,1-8 0-15,3-3 2 16,-3-2 0-16,0-9-5 16,0-9 1-16,0-1-7 15,-3-6-1-15,0-2 7 16,-4-5 4-16,-2 3 0 15,-3 5-2-15,-3-3 17 16,0 2 10-16,0 4 3 16,-3 7 4-16,0 3-15 15,3 0-4-15,0 3-10 0,3 10-4 16,3 0 1-16,0 6 2 16,3-6-2-16,0 6-2 15,3-6-36-15,3-5-14 16,0 2-39-1</inkml:trace>
  <inkml:trace contextRef="#ctx0" brushRef="#br0" timeOffset="96302.4306">17772 17796 236 0,'-3'32'90'0,"6"-6"-70"0,-3 24-5 16,0-23-8 0,0 7-3-16,0 6 5 0,0 0-1 15,0-1 1-15,3-7-5 16,0-6-3-16,0-2 0 0,0-8-4 16,0-5 0-16,-3-6 2 15,0-5 2-15,0-11 2 16,0-2 1-16,0-13-7 15,-3-6 0-15,3-13 1 16,3 3 3-16,3-3-2 16,3 5 0-16,3 3 1 0,2 3 2 15,1 7-1 1,3 9 2-16,-3 4 2 0,0 9 2 16,-3 5 12-1,-6 11 5-15,-3 2-1 16,-6 3-2-16,-3 8-11 15,-6-3-6-15,0-3-3 0,-3 1 1 16,0-6-8-16,3-5-3 16,1 0-15-16,-1-8-5 15,6 0-23-15,3-8-6 16,3-5-10 0,3-6-44-16,6 3 21 15</inkml:trace>
  <inkml:trace contextRef="#ctx0" brushRef="#br0" timeOffset="96697.5394">17951 17796 172 0,'3'-3'66'0,"2"11"-52"0,4 5 10 16,-3-5 0-16,0 6 3 15,0 9 6-15,0 4-3 16,0 7 2-16,0 3-18 16,3-2-1-16,-6-4 0 0,0 4-9 15,0-11-2-15,0-6 0 16,0-2 1-16,0-5-1 15,-3-3-2-15,0-8 3 16,-3-6 0-16,0-7-4 16,0-5-1-16,0-12-4 15,0-7 1-15,3-2 1 16,0-1-1-16,6 8 1 0,0 0 3 16,3 6 2-16,0 5 2 15,0 8 3-15,0 7 1 16,0 4 8-16,-1 4 2 15,-2 12-2-15,-6-1-1 16,-3 5-6-16,0 1 0 16,-2-1-7-16,-1-2-1 15,0-5-13-15,0-3-7 16,0-3-22-16,3-10-11 16,3-1-34-1,3-1-56-15,3-7 34 16</inkml:trace>
  <inkml:trace contextRef="#ctx0" brushRef="#br0" timeOffset="97296.9885">18230 17777 168 0,'-6'0'66'0,"6"0"-52"0,0 0 6 15,0 0-3-15,0 0 3 16,0 6 2-16,3 4 6 16,0 1 3-16,-3 5-17 15,0 0-1-15,3-3-2 0,-3 0-6 0,0-2-1 16,0-3 9 0,0-3 6-16,0-3 5 15,0-2 3-15,0-2-3 16,0-3-1-16,0-3-12 15,0-3-7-15,3-2-2 16,3-3-2-16,3-3-3 0,0 1 0 16,3-1-9-16,0 6-5 15,3 0-20-15,0 5-6 16,0 3-2-16,-1 5 0 16,1 0-2-16,0 0 0 15,-3 0 12-15,-3 0 9 16,0 5 19-16,-3-5 9 15,-3 0 27-15,-3 8 11 16,-3-3-3-16,-3 8-2 16,0 1-8-16,3-1-5 0,3 11-6 15,3-3-2 1,3 0-6-16,6 3 0 16,0-8-1-16,3-6 1 15,3-4 2-15,-1-12 1 0,1-2-3 16,0-5 0-16,-3-3-5 15,-3 0-2-15,-6-2 2 16,-9-9 0-16,-3 6 1 16,-6-3 0-16,-3 6-16 15,0 5-4-15,3-1-34 16,0 1-15-16,6 5-57 16</inkml:trace>
  <inkml:trace contextRef="#ctx0" brushRef="#br0" timeOffset="97547.7592">18680 17796 4 0,'0'-5'0'0</inkml:trace>
  <inkml:trace contextRef="#ctx0" brushRef="#br0" timeOffset="97941.3849">18707 17777 160 0,'3'0'63'0,"0"6"-49"0,0 17 9 16,-1-7 1-16,1 16-6 16,-3 8 0-16,0 10 3 15,-3-2 3-15,1 2-12 16,-1-8 2-16,0-10 0 0,0 0-5 0,3-11-3 16,0-8 1-16,0-8 9 15,0-10 0 1,0-3-8-1,0-10-2-15,0-9-4 16,-3-12 1-16,3-1-4 0,3-5 0 16,3 0 1-16,2 3 0 15,1-1 2-15,6 9 1 16,0 7 1-16,6 6 0 16,3 5-2-16,-3 14-2 15,-4 4 9-15,-2 12 4 16,-3-1 0-16,-3 5 0 15,-6 6-5-15,-3-3-3 16,-6 3 0-16,0-8 1 0,-3 3-3 16,-3-6-2-1,-2 0-9-15,2-5-3 16,-3-8-25-16,0 0-9 16,3-3-43-16,3-7-19 15,0 2 4-15</inkml:trace>
  <inkml:trace contextRef="#ctx0" brushRef="#br0" timeOffset="98283.6264">18930 17846 296 0,'0'3'112'0,"3"7"-87"0,3 6-7 0,-6-10-7 15,3 7-10-15,-3-3-1 16,0-2 3-16,0 0 2 15,0-2-2-15,0 1-2 0,0-7 0 16,0 0 3-16,0 0 5 16,0-2-3-16,0-9-1 15,0 3-2-15,0 0 0 16,0-5 0-16,0-3 1 16,3 3 2-1,3 0 3-15,0 0-6 16,3-1-4-16,-4-2 0 0,4 3-7 15,3-3-2 1,0 3-16-16,3 5-9 16,3-5-25-16,0 8-12 15,0-3-35-15,-3 8-12 16,-1 0 63-16</inkml:trace>
  <inkml:trace contextRef="#ctx0" brushRef="#br0" timeOffset="98412.3958">19165 17814 260 0,'0'22'96'0,"6"-9"-75"0,-3 5 1 15,0-4-5-15,0-1-12 16,0 5-1-16,3-4-7 16,0-1 0-16,0 0 1 15,0-5-32-15,0-3-14 0,0-10-58 16</inkml:trace>
  <inkml:trace contextRef="#ctx0" brushRef="#br0" timeOffset="98583.9926">19162 17672 304 0,'-15'-6'112'0,"15"6"-87"0,3 0-24 0,-3 0-19 16,6 0-16-16,3 0-3 16,3 0-3-16,6 6-3 15,3-1-16-15,2 0-5 16,1-2 7-16,3 7 5 15</inkml:trace>
  <inkml:trace contextRef="#ctx0" brushRef="#br0" timeOffset="98929.2163">19454 17751 220 0,'-9'5'85'0,"3"-5"-66"16,-9 8 10-16,9-3 2 0,-3 3-6 16,-3 6 3-16,-3 1-10 15,0 1-3-15,0 8-8 16,4-3-5-16,5 0 1 0,3-2-2 15,6-6-1-15,3 0-2 16,3-2-1-16,2-8-5 16,4-6-2-16,0-8-2 15,0-2 2-15,0 0 4 16,-3 0 1-16,0-6 3 16,-3 6 1-16,0 0 3 15,-3 0 1-15,0 5 5 16,-3 2 5-16,-3 6-7 0,2 6-1 15,4 2-3-15,0 5-2 16,3 0 3-16,0 6 0 16,3-6-8-16,0 0-2 15,0-8-23-15,0 3-8 16,3-8-20 0,3-8-8-16,-4 3-25 15</inkml:trace>
  <inkml:trace contextRef="#ctx0" brushRef="#br0" timeOffset="99118.4682">19623 17515 284 0,'-6'-2'107'0,"6"4"-83"0,3 12-12 16,0-1-8-16,0 11-4 16,0 7 4-16,-3 9 3 15,3 0 1-15,-3 0-4 16,0 4-5-16,3-4 0 0,0 0-19 15,3-8-7-15,-3-11-61 16</inkml:trace>
  <inkml:trace contextRef="#ctx0" brushRef="#br0" timeOffset="99335.5346">19454 17724 324 0,'-9'-13'123'0,"12"11"-95"0,6-9-11 0,0 6-11 15,5 2-10-15,4-2 3 16,6-1-5-16,3-1 0 16,3 7 3-16,5 0-32 0,1 0-11 15,-3 0-37 1,3 0-54-16,-4 0 36 15</inkml:trace>
  <inkml:trace contextRef="#ctx0" brushRef="#br0" timeOffset="99714.0489">19885 17793 316 0,'-6'3'121'0,"9"2"-95"0,0 0-11 15,0-5-10-15,3 3-9 16,3-3 2-16,0 5 5 15,3-5 6-15,0-5-5 16,0 2 0-16,0-7 0 0,-3 2-11 16,-3-3-3-16,-3-2-11 15,-3 0-1-15,-3 0 6 16,-6-1 7-16,-3 7 8 16,-3-1 5-16,-3 2 5 15,0 6 2-15,-3 8-5 16,3 3-4-16,4 2 5 15,2 3 3-15,3 2-1 16,6 1 2-16,3 2-4 0,6-2 1 16,6 2-7-16,3-8-3 15,2 0-17-15,7-2-7 16,0-6-14-16,0-5-2 16,3-3-13-1,-4-4-3-15,1 1-22 16,-3-7-16-16,-3-8 48 15</inkml:trace>
  <inkml:trace contextRef="#ctx0" brushRef="#br0" timeOffset="99909.9092">20100 17470 256 0,'-6'0'96'0,"6"6"-75"0,0 7-3 16,0 0-8-16,0 14 5 15,0 4 5-15,0 14 1 16,0-5 2-16,0 5-13 15,0-5-6-15,3 5 0 0,0-6-10 16,0-4-1-16,3-9-34 16,-1-2-15-16,1-11-33 15,0-5-45 1,0-2 39 0</inkml:trace>
  <inkml:trace contextRef="#ctx0" brushRef="#br0" timeOffset="100085.1889">20254 17783 300 0,'3'5'112'0,"3"3"-87"0,0 18-9 0,-3-20-9 15,3 7-7-15,0 0 2 16,0-5-8-16,0 5-1 16,0-7 4-16,0 1-32 0,3-4-13 15,3-3-34 1,0-5-44-16,3-6 37 15</inkml:trace>
  <inkml:trace contextRef="#ctx0" brushRef="#br0" timeOffset="100219.5189">20409 17783 280 0,'-15'13'107'0,"3"5"-83"0,-5 14 2 0,8-11-4 0,-3 11-8 16,0 8 0-16,-3-1-6 15,3 6-3-15,-3 3-2 16,3-11-27-16,3-3-9 0,6-2-98 15</inkml:trace>
  <inkml:trace contextRef="#ctx0" brushRef="#br0" timeOffset="100947.0284">21153 17822 232 0,'-9'-8'88'0,"0"8"-69"0,-2 0 8 15,5 0 1-15,-6 0-6 16,-3 0 1-16,-3 0-8 16,0 6-4-16,3-4-6 15,3-2-2-15,3 0 1 0,6 0-2 0,3 6-2 16,6 2-2-16,6-3 1 16,3 8 3-16,0 6 1 15,0-4-1-15,-3 1 1 16,-3 0 0-16,-3-3 1 15,-6 6 0-15,-3-6 2 16,-6-5 1-16,-3 3 1 16,-3-6-4-16,0-5-3 15,0 0 0-15,0-3-1 16,3-5-22-16,6 3-10 0,4-8-33 16,7 0-11-1,7-1-35 1</inkml:trace>
  <inkml:trace contextRef="#ctx0" brushRef="#br0" timeOffset="101300.9815">21249 17846 260 0,'3'3'99'0,"0"2"-77"0,8-5 0 16,-5 5-5-16,3-2-10 16,6 2-2-16,3 1-2 15,0-4 0-15,0-2-2 16,3 0 4-16,-4-2 1 0,1-4-2 0,0 1-3 15,-6-3 0 1,-3 0-1-16,-3-2-3 0,-3 7 0 16,-6-8-3-16,-6 3-1 15,-6 3 8 1,-3 0 6-16,-3 2-1 16,-2 3-1-16,-1 3 2 15,3 7 0-15,0-2 3 16,3 6 4-16,6 4 1 15,3 1 0-15,6-1-5 16,9 3-4-16,6 0-3 0,9-2-3 16,6-6-4-16,6-5 0 15,2-3-25-15,7-5-8 16,0 0-23-16,-1-7-10 16,1-7-42-16</inkml:trace>
  <inkml:trace contextRef="#ctx0" brushRef="#br0" timeOffset="101514.6703">21761 17515 308 0,'-9'0'115'0,"9"6"-89"0,-3 12-12 16,3-2-10-16,0 11-6 15,-3 10 1-15,0 2 3 16,-3 6 1-16,3 0-1 15,0 3-4-15,0 2 1 0,3-5-17 16,0-5-5-16,3-6-22 16,0-7-9-16,0-9-51 15</inkml:trace>
  <inkml:trace contextRef="#ctx0" brushRef="#br0" timeOffset="101723.8286">21490 17751 368 0,'-6'-8'137'0,"15"3"-106"0,8 5-16 0,-2 0-12 16,12 0-9-16,9 0 3 16,14-3 2-16,13 3 3 0,5 0-1 15,1 0-16-15,-1-5-7 16,7 5-62-16,-7-6-27 15,-8-1-5-15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1:28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11667 16073 228 0,'-6'0'85'0,"0"8"-66"0,-3 11 3 16,3-3-1-16,-6 10 0 16,-6 14 2-16,-8 8-4 15,-4 4 1-15,-6 4-11 16,0 2-5-16,4 3-1 0,5-8-2 16,3-5 2-16,3-11-7 15,6-3-1-15,3-10-29 16,4-8-10-16,5-8-22 0,6-14-7 15,3-7-15 1</inkml:trace>
  <inkml:trace contextRef="#ctx0" brushRef="#br0" timeOffset="186.6152">11828 16177 260 0,'-12'26'96'0,"3"8"-75"0,-12 22 12 0,9-27 2 16,-9 11-8-16,-5 7-1 16,-4 9-12-16,0 0-6 15,3-3-5-15,0-6-11 0,7-2-3 16,5-13-47-16,6-6-19 16,6-12-45-16</inkml:trace>
  <inkml:trace contextRef="#ctx0" brushRef="#br0" timeOffset="818.6013">12295 16489 132 0,'3'-11'52'0,"-3"9"-41"0,-3-4 20 15,3 4 7-15,-3-1-10 16,-3 0-1-16,-6 1-7 16,-3 2-1-16,-3 2-10 15,-2 6 1-15,-1 3 1 0,-3 5-6 16,3 2-3-16,3 3-4 0,6 6-1 15,6 2 2-15,3-3 0 16,9 1 1-16,6-6 0 16,3-2-5-16,6-6-1 15,3-5-19-15,3-8-7 16,-1 0-21 0,1-13-52-16,-3-1 14 15</inkml:trace>
  <inkml:trace contextRef="#ctx0" brushRef="#br0" timeOffset="1013.8105">12426 16349 224 0,'-6'-8'85'0,"6"16"-66"0,3-3 1 16,-3 5-2 0,0 4-1-16,0 4 2 15,0 6-6-15,0 5-3 0,0 0-5 16,3 3-4-16,0 0 0 0,3-6-8 15,3-2-3-15,3-3-32 16,3-5-15-16,0-11-45 16</inkml:trace>
  <inkml:trace contextRef="#ctx0" brushRef="#br0" timeOffset="1328.8893">12593 16544 212 0,'-15'6'82'0,"12"2"-64"0,0 8-4 0,3-9-8 16,0 7-2-1,0 4 2-15,3-2 2 16,3 0 2-16,3-3-5 16,6-2-3-16,2-6 1 0,4-5 0 0,0-3 3 15,0-7-3-15,-3 2-2 16,-3-5 0-16,-3-6-1 15,-6 6 2-15,-3-6 3 16,-6 4-2-16,-3-1-2 16,-3 2 0-16,-3 4-1 15,0-1-11-15,0 9-3 0,0-1-22 16,3 0-7-16,3 3-21 16,3 0-36-1,3 0 27-15</inkml:trace>
  <inkml:trace contextRef="#ctx0" brushRef="#br0" timeOffset="1660.3514">12923 16444 200 0,'-12'-5'77'0,"6"13"-60"0,-6-8-1 16,9 2-4-16,-6 1-2 15,1 2 1-15,-4 0 3 16,3 1 2-16,3 2-9 0,6 0-4 16,3 2-2-16,3 1-1 0,6-1 0 15,-1 4 2-15,1-1 3 16,-3-5 2-16,-3 5 1 16,-3-2 4-16,-6-4 5 15,-6-1-7-15,-3-1-1 16,1-5-3-16,-4 0-1 15,0-3-17-15,0 1-6 16,6-4-20-16,0 6-6 16,6-2-28-1,6-3-46-15,6 2 25 16</inkml:trace>
  <inkml:trace contextRef="#ctx0" brushRef="#br0" timeOffset="1967.4117">13015 16555 148 0,'12'3'55'0,"-6"-1"-43"0,3-2 8 15,-3 0 2-15,3-2-4 16,0-1 1-16,3-2-6 16,0-3 0-16,0-3-8 15,0 3-1-15,-3-5 0 0,-1 0-2 16,-2 5 1-16,-6-3-2 16,-3 1-1-16,-5 2 1 15,-4 5 1-15,-3 3 5 0,-3 5 4 16,0 3-6-16,0 6-1 15,3-1 9 1,3 5 6-16,3 3-8 0,6 6-1 16,6-1-4-16,6-2 1 15,6-3-4-15,9-7-2 16,6-1-22 0,6-13-11-16,2-3-50 15,10-7-55-15,2-6 41 16</inkml:trace>
  <inkml:trace contextRef="#ctx0" brushRef="#br0" timeOffset="14327.6577">15724 16494 136 0,'-12'-10'52'0,"6"10"-41"16,-12-8 11-16,9 5 3 0,-5 3-1 15,-7 0 1-15,-3 3-6 16,0 5 1-16,0 5-11 16,3 5-5-16,7 3-3 0,2 6-4 15,6 2 2-15,9-3 1 0,6-4 2 16,2-6 3-16,4-6 4 15,3-7 2-15,0-11 1 16,3-5-6-16,0-3-2 16,0-8-9-16,-7-3-2 15,-2 4 2-15,-3-12 2 16,-3-4-5-16,-6 4 1 16,-3-2 3-1,-3 8 4-15,0 8 10 16,0 8 5-16,3 5-7 0,0 21-2 15,1 11-4-15,2 7-2 16,0 12 1-16,2-1 1 16,4 0-1-16,3 3 2 15,0-5 0-15,3-5 1 16,3-12-20-16,3-1-9 16,3-12-27-16,0-7-12 0,-1-11-21 15</inkml:trace>
  <inkml:trace contextRef="#ctx0" brushRef="#br0" timeOffset="14597.9021">15873 16547 216 0,'-21'13'82'0,"15"3"-64"0,3 8-2 0,3-11-7 0,0 6 4 15,3 2 3-15,6-3-1 16,3-2-1-16,6 0-8 15,3-8 5-15,2-5 2 0,1-11-4 16,0 0-1-16,-3-11-4 16,-3 1-1-16,-6-1 1 15,-9-2 0-15,-9-5-2 0,-6 7 1 16,-6 1-4-16,-6 4-2 16,0 4-14-16,0-1-6 15,4 11-35-15,2 0-14 16,6 0-27-1</inkml:trace>
  <inkml:trace contextRef="#ctx0" brushRef="#br0" timeOffset="15020.124">16141 16579 192 0,'-3'26'71'0,"0"-13"-55"0,3 9 0 16,0-14-2-16,0 0 1 16,0-3 5-16,0 3-4 15,0-6 1-15,0-2-10 16,3-2-2-16,0-6 1 0,0-5-5 15,3-3-1-15,0-8-7 0,0 5-3 16,3 1 3 0,-1-3 4-16,1 7 4 0,3 9 2 15,0 3 3-15,0 4 3 16,0 9 2 0,0 5 1-16,-3 5 5 0,-3 0 1 15,0 0-9 1,0 0-5-16,0-5-6 15,-3 0 1-15,3-5-26 0,0-3-11 16,2-3-21-16,1-2-8 16,0-11-24-1</inkml:trace>
  <inkml:trace contextRef="#ctx0" brushRef="#br0" timeOffset="15378.7347">16483 16581 248 0,'0'0'93'16,"6"0"-72"-16,6 6-11 0,-3-1-7 0,3-2-1 16,3 2 6-16,3-2 7 15,-1-3 3-15,-2-3-9 16,0-2 1-16,0 2 3 0,0-8-5 16,-3 4-2-16,0-4-3 15,-3-2 0-15,-3-1-7 16,-6 1 1-16,-3 0-1 15,-6 5 2-15,-3-3-4 16,-9 4 0-16,-3 7 7 16,-6 0 6-16,4 10-1 15,2 1-1-15,3 5 6 0,6 5 5 16,6 5-2-16,9 1 2 16,9 4-7-16,6-9-3 15,9 1-1-15,6-9-1 16,2-6-18-16,4-11-7 15,0-8-43-15,-1-2-19 16,-5-5-38 0</inkml:trace>
  <inkml:trace contextRef="#ctx0" brushRef="#br0" timeOffset="20473.7227">13855 16468 124 0,'3'-6'49'0,"-6"6"-38"0,3-5 15 0,0 5 3 0,0 0-3 15,0 0 2-15,-3 3-10 16,0 2-3-16,-3 3-8 16,0 3-3-16,0 2 0 0,3 8-2 15,0 3-2-15,3-3 1 16,3 5-1-16,3-7 2 16,3 2 1-16,0-8-4 15,3-7-1-15,0-1 3 16,0-10 3-16,-1-1-6 15,1-7-3-15,0 0-2 16,-3-3-1-16,0 3 5 16,-3 0 3-16,0 2-1 0,-6 8 0 15,3 1 1-15,-3 2 2 16,3 5-3-16,0 8 0 16,3 0 3-1,0 3 3-15,3 0 2 0,3-5 1 16,0-3 0-16,2-6 2 15,4-4 4-15,0-6 3 16,0-6-5-16,0-4-2 16,-3-1-5-16,-3-2-2 15,-6 3-1-15,-3-1-2 16,-6 6-6-16,0 0-4 16,-3 0-23-16,0 7-11 15,-3 1-28 1,0 2-43-16,3 3 31 15</inkml:trace>
  <inkml:trace contextRef="#ctx0" brushRef="#br0" timeOffset="20894.9891">14164 16256 188 0,'-6'19'71'0,"9"-1"-55"0,0 14 0 0,-3-16-2 16,3 13 5-16,-3 0 8 16,0 3-8-16,0 2-1 15,0-2-10 1,3 0-5-16,0-6 0 0,0-5-2 16,0-2 2-16,0-6-4 15,0-5 0-15,-3-8-1 16,6-8 0-16,0 0-5 0,0-11 0 15,3 6 3-15,0-5 2 16,0 4-1-16,3 1 0 16,0 5 2-16,0 3 0 15,-1 2 1-15,1 6 2 16,0 2 8-16,-3 3 5 16,0 5-5-16,0 6-3 0,-3-3-2 15,0 0-1 1,0-3-5-16,-3-5-1 0,3 2-26 15,0-2-11 1,0-5-31-16,0-6-51 16,0-2 28-16</inkml:trace>
  <inkml:trace contextRef="#ctx0" brushRef="#br0" timeOffset="21277.9925">14465 16510 184 0,'0'8'71'0,"6"-3"-55"0,3 3 4 16,-3-3-2-16,3 1-5 15,3-4 0-15,0 1-1 0,-1-3 2 16,4 0-7-16,0-3-2 0,0 1-1 16,-3-4-2-16,-3 1 1 15,-3-3-4-15,-3 6-2 16,-3-4-1-16,-6-2 3 15,-3 3-2-15,-3 0-1 16,-3 2 0-16,-3 3 0 16,0 3 3-16,1 5 0 15,-1-3 1-15,3 8 0 16,3-2 2-16,3-1 1 16,3 4-1-16,3-1 1 15,6-3 0-15,3 4 1 16,6-1 0-16,3-5 0 15,3-3-2-15,3 0 1 16,2-5-13-16,-2-5-6 16,0 5-22-16,-3-5-11 0,-3-3-38 15</inkml:trace>
  <inkml:trace contextRef="#ctx0" brushRef="#br0" timeOffset="21623.226">14676 16505 160 0,'3'5'63'0,"0"6"-49"0,0 2 16 0,0-5 5 15,3 5-4-15,-3 0-1 16,0 0-14 0,0 1-5-16,0-4-7 0,0 1-3 0,0-6 0 15,0 3-1 1,-3-8 0-16,6-3 0 0,0-5 0 15,3-2-3-15,0-6 0 16,0 0-3-16,3-2 1 16,0 2 3-16,2 3 1 15,1 2 7-15,0 3 6 16,3 8 0-16,0 8 3 16,0-3 3-16,-3 8 3 15,-3 6-9-15,-1-3-4 16,-2 0-5-16,0-3 0 0,0-5-37 15,0 2-15-15,0-7-74 16</inkml:trace>
  <inkml:trace contextRef="#ctx0" brushRef="#br0" timeOffset="41928.8324">13167 13443 152 0,'6'-10'57'0,"-3"7"-44"0,-3 3 14 0,0 3 5 15,0 5 4-15,-3 5 5 16,-6 8-5-16,-6 11 1 16,-6 5-21-16,1 3-5 0,-4 2 0 15,0 0-7-15,0 1 0 16,0-4-2-16,4-2-2 15,2-5-6-15,0-3-4 16,6-5-23-16,0-3-11 16,6-5-13-16,0-5-4 15,6-6-77 1,9-8 64 0</inkml:trace>
  <inkml:trace contextRef="#ctx0" brushRef="#br0" timeOffset="42153.7306">13310 13465 176 0,'3'0'66'0,"-3"5"-52"0,0 8 10 16,-3-2 2-16,0 10 11 16,-9 11 7-16,-6 5-6 15,-3 2-3-15,-2 1-19 16,2 2-10-16,0-5-2 0,3-2-3 0,3-3-1 15,6-6-28-15,3-2-14 16,3-6-53 0,9-2-55-16,0-5 50 15</inkml:trace>
  <inkml:trace contextRef="#ctx0" brushRef="#br0" timeOffset="42763.6573">13786 13721 136 0,'-12'-10'52'0,"12"7"-41"0,-11 0 18 0,5 3 5 16,-3 0-1-16,-6 3 3 15,-3 2-9-15,-3 6-4 16,-3 2-13-16,3 3-6 0,4 3-3 0,2 2-1 16,6 0 0-16,6 0-3 15,9 0 0-15,6-2-9 16,5-3-3-16,10-6-8 15,3-4-2-15,3-6-18 16,0-6-8 0,-1-2-23-16</inkml:trace>
  <inkml:trace contextRef="#ctx0" brushRef="#br0" timeOffset="43156.1589">13879 13549 172 0,'-12'3'66'0,"9"2"-52"0,0 11 1 0,3-3-4 16,0 6 8-16,0 10 5 15,-3 0 1-15,0 5 0 16,0-4-14-16,0-4 0 0,0-2 0 16,3-3-6-16,0-2-1 15,0-4 0-15,0-4 2 16,0-3-5-16,0-3-3 15,0-5-4-15,3-2 1 16,0-4-4-16,3-2-1 16,3-2 2-16,-3-1 3 15,3 1 0-15,-1 2 4 16,1 2-2-16,0 4 1 16,0 4 6-16,3 6 2 0,-3 3 2 15,0 2 2 1,0 3-7-16,0 3-2 0,-3-1-3 15,0-2 0-15,0 0-3 16,0-3 1-16,0-2-38 16,3-3-16-16,0-3-37 15</inkml:trace>
  <inkml:trace contextRef="#ctx0" brushRef="#br0" timeOffset="43500.5592">14126 13819 216 0,'0'3'82'0,"3"-3"-64"0,3 2-7 0,-3 1-6 16,3 0 4-1,2-1 3-15,1 1 1 16,0-3 2-16,3 0-8 0,-3 0-2 0,0 0-1 16,3-3-2-16,-3-2 1 15,0 0 0-15,-3 0 1 16,-3-3 0-16,-3 0 0 15,-3 0-7-15,-3 0 0 16,-6 3-4-16,0 2 2 16,-3 0 1-16,0 6-1 15,0 2 1-15,0 3 0 16,4 0 0-16,2 3 3 16,3 2 0-16,3 3 3 0,3 0-1 15,6-1-1 1,3 1-6-16,3-2-4 0,5-4-30 15,4-2-11 1,9-5-38 0</inkml:trace>
  <inkml:trace contextRef="#ctx0" brushRef="#br0" timeOffset="43745.5079">14382 13787 200 0,'-27'0'77'0,"15"6"-60"0,-3 2-3 0,6-3-5 16,0 3 1-16,-3 0 6 16,3 2-4-16,3 1 1 15,3 2-8-15,6 3-3 0,3 0-1 16,6-3-6-16,3-2-1 16,6-3-6-16,3-6 0 15,0-4-12-15,2-4-4 16,1-4-27-1,-3-3-43-15,-3-3 21 16</inkml:trace>
  <inkml:trace contextRef="#ctx0" brushRef="#br0" timeOffset="43963.4207">14507 13557 160 0,'-6'-8'63'0,"3"11"-49"0,0 0 0 0,3 2-3 0,0 5-1 16,0 6 1-16,0 8 8 15,0 5 2-15,3 3-10 16,0 2 0-16,0-2 2 0,0-3-5 16,0 0 0-16,0-2-6 15,-3-3-2-15,3-3-20 16,-3-3-9-16,3-4-54 16,0-4-38-1,2-2 49-15</inkml:trace>
  <inkml:trace contextRef="#ctx0" brushRef="#br0" timeOffset="44223.8238">14682 13761 152 0,'0'-5'57'0,"0"2"-44"0,-3 3 12 0,0 0 1 15,-3 3-1-15,-3-1 0 16,-5 1 1-16,-4 2 1 15,0 1-14-15,-3-1-3 0,3 0 0 16,3 3-8-16,3 0-1 16,3 0-1-16,6 0 0 15,9 2 0-15,6 1 0 16,9 0 0-16,9 2 0 16,6 0-18-16,2 0-8 15,4-5-59-15,3 0-49 16,-4-2 48-16</inkml:trace>
  <inkml:trace contextRef="#ctx0" brushRef="#br0" timeOffset="44743.7565">15394 13557 140 0,'-12'-24'55'0,"3"14"-43"0,-6-6 14 0,6 11 6 0,-3-1-3 15,-3 1 3-15,-3 0-9 16,-2 5-2-16,-4 2-12 16,3 6-8-16,0 6-1 0,3 9-2 15,3 9-2-15,3 8 11 16,6 2 5-16,3 3-1 16,0-2-1-16,3-1-6 15,3-2-3-15,3-3-7 16,-3-6-1-16,0-4-28 15,0-6-12 1,-3-5-55-16</inkml:trace>
  <inkml:trace contextRef="#ctx0" brushRef="#br0" timeOffset="45179.0033">15019 13787 220 0,'-9'-2'82'0,"12"-1"-64"0,3 1-9 0,0 2-7 16,0 0-4-16,5 0 1 16,4 0 1-16,3 0 0 15,0 2 0-15,3 3 0 0,0 1 0 16,0-1-3-16,-4 3 2 16,-2 0-1-16,-3 2 0 15,-3 4 2-15,0-1 2 16,-3 3-1-16,0-3-1 15,3 0 1-15,-3 1 1 0,0-4-1 16,3-2-1 0,0-3 7-16,0-5 5 15,2-5 0-15,1-3 1 0,-3 0-3 16,0-2-1 0,-3-1 1-16,0 0 4 0,-6-2-4 15,-3 0 0-15,-3 2-4 16,-3 1 1-16,-3-1 0 15,-2 3 1-15,-1 3-11 16,0 2-3-16,0 1-15 0,3 2-6 16,3 2-15-16,3 4-6 15,3-1-49 1,12 3-25-16,3 0 64 16</inkml:trace>
  <inkml:trace contextRef="#ctx0" brushRef="#br0" timeOffset="45539.1463">15385 13811 128 0,'-6'6'49'0,"9"-4"-38"0,0 9 6 0,0-3 1 0,0 2 3 16,0 4 4-16,0-1-4 16,-3 0-3-16,3 0-10 15,-3-2 6-15,0-1 5 0,0-2 3 16,0-2 2-16,0-6 4 16,0 0 3-16,0-3-6 15,3-2-3-15,0-6-8 16,3 1-1-1,-1-1-8-15,4-2-3 0,3 2-6 16,3 1 0-16,3 4-31 16,0 4-14-16,-3-1-72 15,12 8-45 1,2-2 73-16</inkml:trace>
  <inkml:trace contextRef="#ctx0" brushRef="#br0" timeOffset="46321.3907">16099 13793 152 0,'-12'0'57'0,"9"2"-44"0,0-2 3 0,3 0-2 16,0 6-3-1,3-1 3-15,3 0 6 0,0 1 2 16,3-1-11-16,3 0 0 0,0 0 0 16,3 1-4-16,0-6-2 15,0 0 0-15,-1 0-1 16,1-3 2-16,-3 0 1 15,0-2-1-15,-3 0-1 16,-3 0 1-16,-3-1 3 0,-3-2-4 16,-3 0-3-16,0 0-4 15,-6 1-1-15,-3 1-5 16,-3 1 0-16,0 2 2 16,-5 6 3-16,-1 0 0 15,0 2 1-15,3 3 2 16,3 2 2-1,0 1 3-15,6 2 2 0,3 3 1 16,3 3 0-16,6-1-2 16,6 3-1-16,6-2-3 15,3-3-2-15,3-3-8 16,3-5-3-16,2-6-25 16,4-4-11-16,3-3-56 15</inkml:trace>
  <inkml:trace contextRef="#ctx0" brushRef="#br0" timeOffset="46683.2334">16343 13811 160 0,'-9'3'63'0,"9"0"-49"0,0 4-6 0,0-1-5 15,3 2 14-15,0 0 11 16,0 2-1-16,0 3-1 15,0 1-14-15,0-1-5 16,-3-2-1-16,0-1-1 0,0-2 0 16,0-3-1-16,0 1 2 15,3-4 6-15,-3-2 2 16,0 0-1-16,0-2 2 16,0-4-6-16,0-2-1 0,3 0-4 15,0-2-1-15,3-1-1 16,0 1 1-16,0-1-4 15,0 1 0-15,0 2-1 16,0 2 0-16,3 1-16 16,-3 0-8-16,3 2-17 15,2 0-8-15,4 3-31 16,-3 0-34 0,6 3 40-16</inkml:trace>
  <inkml:trace contextRef="#ctx0" brushRef="#br0" timeOffset="47356.8192">16549 13854 132 0,'-3'0'49'0,"3"5"-38"0,-3 0 4 16,3-2 0-16,0 2 6 0,0 3 7 16,0 0-4-16,0 0 0 15,0 0-13-15,0 0-2 0,0 0-2 16,0-3-1-16,0 0 1 15,0-5 2-15,0 3 5 16,0-3 5-16,0 0 5 0,0 0-6 16,0-3 0-1,0-2-9-15,0-3-1 0,3 0 0 16,0-2 0-16,0-1-7 16,2 0 0-16,1 1-3 15,0 2 0-15,0 0 0 16,3 3 0-1,0-1-5-15,0 1 0 0,0 2-8 16,3 1-3-16,-3-1-19 16,3 3-6-16,0 0-7 15,3 0 1-15,-3 0-13 16,-1 0-27 0,1 0 28-16,-3 0 34 15,0 0 19-15,-3 0 52 16,-3 0 20-16,-3 0-12 0,0 0-7 15,0 5-18-15,-3 1-7 16,0 2-7-16,0 2-3 16,0 1-6-16,3 2 2 0,3 3 0 15,3-3 2-15,3 0 0 16,0-2 2-16,3 0 1 16,3-6 6-16,0-5 1 15,3-3-1-15,-1-2 2 16,-2-6-6-16,0 1 0 15,-3-3-2-15,-3-1 1 16,0-2-6-16,-6 3-2 16,-6-3 0-16,-6 3 0 15,-3 0-2-15,-3 5 1 16,-3 3-9-16,0 2-3 16,1 3-20-16,2 3-8 0,3-3-3 15,0 2-1-15,6 1-24 16,3 2-43-1,6 0 22-15</inkml:trace>
  <inkml:trace contextRef="#ctx0" brushRef="#br0" timeOffset="47672.9881">17022 13851 208 0,'-3'3'79'0,"3"2"-61"0,9 5-5 0,-6-4-5 15,3-1-1-15,-3 0 4 16,-3 1 13-16,0-1 8 16,0-2-17-1,-3-1-2-15,0 1 1 0,-3-3-8 16,6 0-1-16,-3 0-3 0,0 0 1 16,0-3-2-16,3 1 2 15,0-1 0-15,3-2 3 16,3-3-1-16,3-3 2 15,0 1-6-15,3-1-3 16,2 0-2-16,1 3 3 16,0 3-9-16,3 0-3 15,0 2-40-15,6 8-17 0,0 3-39 16</inkml:trace>
  <inkml:trace contextRef="#ctx0" brushRef="#br0" timeOffset="58640.0933">6053 7636 92 0,'-3'-3'35'15,"3"3"-27"-15,0-2 11 0,0 2 5 0,0 0 2 16,0-3 2-16,0 0 0 16,0 1 2-16,0-1-10 15,0 0-4-15,3 1-9 16,0-1-1-16,3 3 1 0,0-3-3 15,3 3-1-15,3-2 1 16,0 2 0-16,3-3-2 16,6 0 1-16,2 1 0 15,7-1 1-15,6 1 0 16,3-1 2-16,-1 3 1 16,4 0 3-16,-3 0-5 15,-1 0-3-15,1 0-1 0,0-3 1 16,-1 1-1-16,4-1 2 15,3 0-2-15,-1 1 2 16,1-1 0-16,-3 3 1 16,-4 0-2-16,-2 0-2 15,0 0-2-15,-3 0 1 16,-1 0 1-16,-2 0 2 16,3-3-1-16,3 1-1 15,-4-1-2-15,4 3 1 16,3 0 1-16,2 0 2 15,1-3-3-15,-3 3 0 16,-4 0 1-16,1 0 2 16,0 0-1-16,-3 0-1 15,-4 0 1-15,1 0-1 16,0 0 0-16,3 0 2 16,2 0-1-16,1 0-1 0,3 0-2 15,-1 0 1 1,1 3 1-16,-3 0 2 0,0-1-1 15,-1 1 2-15,-2-3-2 16,0 0-1-16,3-3 5 16,-1 3 4-16,4-2-5 15,0 2 0-15,2 0-2 16,-2 0 1-16,0 0-2 16,-1 2-1-16,-2 1 1 0,0-3-1 15,-3 0 0 1,2 0 0-16,1 0 0 15,3 0 0-15,2 0 0 0,-5 0 0 16,-6 0-3-16,9 0 2 16,-4 0 3-16,4 3 3 15,-6-1-2 1,5 1 0-16,-8-3-1 16,9 0-2-16,14 0 1 0,-11 0 1 15,-6 0 1-15,11 3 1 16,-8-3-2-16,9 2-2 15,-10 1 1-15,7 0 1 16,-6-3 3-16,11 0 2 16,-8 0-1-16,18 0-1 0,-10 0-3 15,13 0 1-15,-13 0-2 16,7 0-1-16,-12 0 1 16,8-3-1-16,-8 0 0 15,11 1 0-15,-8-1 2 16,11 3 3-16,-11 0 0 15,0 0 0-15,-10 0-3 16,4 0-2-16,-9 0 1 16,3 0-1-16,-7 0 0 15,7 0 0-15,-3 0 0 16,5 0 2-16,-8 0-3 16,12 0 0-16,-6 0 1 15,2 0 2-15,-5 0-10 16,-3 0-2-16,-6 0-63 15,-12 3-29-15,-4-1-21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2:45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18308 9125 128 0,'3'-5'49'0,"-3"3"-38"0,-3 2 26 0,3 0 8 16,0 2-5-16,-3 3 2 15,-6 3-11-15,-3 0-2 16,-3 6-16-16,-3-1-1 0,0-3 1 15,3 4-7-15,6-4-1 16,4 1-8-16,5-1-2 0,5-2-3 16,7 0 2-16,6 3 2 15,6 2 2-15,0 0 1 16,0-2 1-16,-6 2 0 16,-7-2 2-16,-5-1 8 15,-6 1 3-15,-6-1-2 16,-8 1 1-16,-7-3-7 15,-3-3-1-15,0 1-13 16,0-6-4-16,3-3-21 16,4 3-7-1,5-3-26-15,3-2-7 0,9 0-14 16</inkml:trace>
  <inkml:trace contextRef="#ctx0" brushRef="#br0" timeOffset="298.8019">18439 9247 196 0,'-12'11'74'0,"6"2"-58"0,-3 8 5 0,9-13-1 16,-3 5-1-16,3 1 1 16,3 1-7-16,3-1-3 15,3-1-5-15,3-5-4 0,3-3 0 16,-1-5 3-16,4-5 5 15,0-6-3-15,-3-2 2 16,-3-5-3-16,-3-1 0 16,-6 0 3-16,-6 1 5 0,-6-1-3 15,0 4 0-15,-3 4-6 16,-3 3-3-16,0 3-18 16,3 2-9-1,4 6-33-15,2 5-12 16,3-3-31-16</inkml:trace>
  <inkml:trace contextRef="#ctx0" brushRef="#br0" timeOffset="586.2208">18763 9136 248 0,'-21'0'93'0,"9"3"-72"0,-8 7 7 0,8-2-2 15,-3 3-10-15,-3 7-1 16,0 1-9 0,0 5-4-16,3-1-1 0,6 4-6 15,3-1 1-15,6 1 0 0,9-3 2 16,6-6-6-16,6-2 1 16,3-5-8-16,3-3-1 15,-1-6-4-15,-2-4-3 16,0-6-16-16,0-3-5 15,0-7-41 1,-6-4-18-16,-4-9 55 16</inkml:trace>
  <inkml:trace contextRef="#ctx0" brushRef="#br0" timeOffset="782.6066">18838 8924 236 0,'-12'-5'90'0,"12"8"-70"0,3 5-3 16,-3 0-7-16,3 8-2 15,0 10 5-15,0 14 6 16,0 5 3-16,-1 5-11 16,1 0-2-16,3-2-2 0,0-3-6 15,0-8 0-15,0-3-19 16,0-5-5-16,0-8-38 16,-3-5-13-16,3-5-25 15</inkml:trace>
  <inkml:trace contextRef="#ctx0" brushRef="#br0" timeOffset="1027.5623">19013 9208 228 0,'-12'-6'85'0,"9"9"-66"0,-6-6 3 0,3 3-3 16,-3 3 7-16,-5 2 6 15,-4 0-5-15,-3 6-4 16,0 0-13-16,0-1-4 0,6 1-2 15,3-1-2-15,6 4-2 16,3-4 1-16,6 3-1 16,6-2-5-16,3 0 1 15,3-1-3-15,3-2 0 16,0-3-27-16,3 1-10 0,3-4-79 16</inkml:trace>
  <inkml:trace contextRef="#ctx0" brushRef="#br0" timeOffset="1365.3065">19088 9308 248 0,'-9'0'93'0,"12"3"-72"0,6-1-8 16,-3 1-10-16,2-3 9 16,1 0 6-16,3 0-4 15,0 0-3-15,3-3-6 16,0 1-2-16,0-4 3 0,0-2-5 15,-3-2-1-15,-3-1 0 0,-6 1 0 16,-3-1-5-16,-9 1-1 16,-3 2-2-16,-6 2 0 15,-3 6 5 1,0 0 3-16,-3 8 3 0,4 5 1 16,2 3-2-16,3 0 1 15,3 3-2 1,6-1 2-16,9 1-2 0,6-3 2 15,9 0-2-15,8-3 2 16,4-3-15-16,6-4-5 16,3-6-26-16,-1-8-13 15,1-6-45 1</inkml:trace>
  <inkml:trace contextRef="#ctx0" brushRef="#br0" timeOffset="1564.5805">19400 8909 296 0,'-18'-6'110'0,"18"9"-86"16,0 0-6-16,0 12-6 15,0 15-3-15,0 9 1 16,0 6 4-16,3 3-7 16,0 2-2-16,0-2-1 0,0-3-5 15,3-6 1-15,-3-4-40 16,0-3-15-16,0-9-74 15</inkml:trace>
  <inkml:trace contextRef="#ctx0" brushRef="#br0" timeOffset="1746.4527">19198 9147 304 0,'12'-8'112'0,"5"0"-87"0,7 0 2 0,-9 5-4 16,3 1-15-16,6-1-4 16,0 0-61-16,5-2-24 15,4 0-41-15,-6-1-16 16</inkml:trace>
  <inkml:trace contextRef="#ctx0" brushRef="#br0" timeOffset="2432.7191">19864 8829 252 0,'-11'-8'93'0,"5"11"-72"0,-3 0 11 0,3 4 1 15,-6 1-16 1,-6 8-4-16,-6 5-8 16,0 11-2-16,-2 11-1 15,2 9-4-15,6 4 1 0,6 5-1 0,12-11 0 16,9 0-5-16,9-5 0 16,9-8-17-16,2-7-7 15,1-12-19-15,3-10-6 16,3-11-38-1</inkml:trace>
  <inkml:trace contextRef="#ctx0" brushRef="#br0" timeOffset="2644.0313">20052 8848 240 0,'0'-3'90'0,"6"6"-70"0,6 5-3 0,-3 0-7 15,3 7 5-15,3 15 7 16,2 12 4-16,1 11 4 0,0 5-16 16,-3 0-4-16,-9-8-2 0,-6-2-2 15,-12-3-1-15,-15 0-58 16,-8 3-27-16,-7-6-45 16</inkml:trace>
  <inkml:trace contextRef="#ctx0" brushRef="#br0" timeOffset="4972.7803">20442 10774 148 0,'3'-8'57'0,"-3"5"-44"0,0 1 12 16,0 2 4-16,-3-3-4 16,0 3 3-16,-3 0-1 15,-3 0 3-15,-6 5-16 16,0 6 1-16,-3 7-1 0,-5 4-5 16,5 7-3-16,3 2-3 0,3-2-3 15,3 6-2-15,6-9-1 16,6 1 2-16,3-9 0 15,6-4 1-15,3-9 0 16,0-5-3-16,3-5 2 16,2-9-6-16,-5-4 0 15,0-3-4-15,-3-6 2 16,-3-2 5-16,-3 3 4 16,-3 2 1-16,-3 3 2 15,0 5-2-15,0 3-1 16,0 2 1-16,3 6 1 15,3 10-3-15,0 11 0 16,3 10 1-16,3 3 2 16,0 6 5-16,-7 2 4 15,-2-3 5-15,-6-5 4 0,-2-2-4 16,-7-3 1 0,-6-3-8-16,-3-3-3 0,0-4-6 15,-3-4 0-15,0-5-18 16,1-5-8-16,2-2-15 15,3-4-5-15,9-4-15 16,6-3-6-16,6-9-17 16</inkml:trace>
  <inkml:trace contextRef="#ctx0" brushRef="#br0" timeOffset="5448.9337">20594 10851 160 0,'0'5'63'0,"3"-2"-49"0,3 2 9 0,0 0 1 16,3 0-8-16,5 1-1 0,1-1-5 16,3-2-1-16,-3-3-5 15,0-3-1-15,-3-2 3 0,0-1-1 16,0-2 2 0,-3-2-2-16,-3-1 0 15,-4 1-3-15,-4-4-2 16,-4 4 1-16,-3 2-1 0,-6 0-5 15,-6 3 1-15,-3 5 2 16,0 5 1-16,3 6 1 16,1 4 0-16,5 4 2 15,3 2 1-15,6 3 1 16,6 0 2-16,6 2-3 16,6-5 0-16,9 1-1 15,2-7 1-15,4-4-18 16,0-6-6-16,3-5-32 0,-3-8-14 15,-1-5-13 1</inkml:trace>
  <inkml:trace contextRef="#ctx0" brushRef="#br0" timeOffset="5646.1662">20838 10626 220 0,'-9'10'82'0,"9"3"-64"0,0 11 4 0,0-8-1 16,0 13-9-16,0 11-2 16,0 2-3-16,0 1-2 15,3-4-3-15,3-4-2 0,0-1 1 0,0-10-37 16,0-8-13-16,-3-6-50 16</inkml:trace>
  <inkml:trace contextRef="#ctx0" brushRef="#br0" timeOffset="5862.8975">20734 10750 228 0,'-9'-5'88'0,"12"5"-69"0,-3 0 6 16,0 0 0-16,0 0-5 15,6 0 3-15,6-3-13 0,2-2-3 16,7 0-5-1,6-1-4-15,3 1 1 0,3 0-28 16,2 2-10-16,1 3-41 16,-6 5-51-16,-3 1 36 15</inkml:trace>
  <inkml:trace contextRef="#ctx0" brushRef="#br0" timeOffset="6275.5936">21177 10747 148 0,'-15'-2'55'0,"3"4"-43"16,-9 6 10-16,13-2 3 0,-7 4 3 15,0 6 3 1,-3 3-12-16,0 4-6 15,3 4-8-15,3-3-2 0,6-1 1 0,3-1-5 16,6-4-1-16,6-5 3 16,3-5 1-16,3-8-7 15,3-5-2-15,3-6 2 16,-3-4 0-16,-4-7-4 16,-2 4 1-16,-3-1 4 0,0 1 2 15,-3 5 15 1,-3 2 6-16,-3 3 4 0,0 5 3 15,0 3-14-15,0 11-7 16,0 8-6-16,3 2 0 16,3 3-1-16,0-3 0 15,3 0-11-15,0-5-5 16,3-6-23-16,6-4-9 16,0-6-42-1</inkml:trace>
  <inkml:trace contextRef="#ctx0" brushRef="#br0" timeOffset="6651.0483">21368 10806 160 0,'-18'-11'60'0,"9"14"-47"0,-6 2 10 0,9 0 3 16,-3 3-11-16,-3 8-1 16,0 3-2-16,3 2 2 0,3 3-7 15,0-3-4-15,3 3 0 0,6-3-2 16,3-3 2-16,3-5 0 15,3-5 3-15,3-2-3 16,0-9-2-16,0-8 0 16,0-4 1-16,-3-9 1 15,-3-11 1-15,-3-2-5 16,-3 0-1 0,-6 0 1-16,0 0 2 0,-3 3 2 15,0 5 3-15,0 8 10 16,0 5 5-16,0 8-7 15,3 8-3-15,0 10-11 16,3 9-2-16,0 10 2 16,3 5 2-16,6 3-3 0,0-2 1 15,3-3-24-15,2-9-12 16,4-4-17-16,3-9-7 16,3-4-29-1</inkml:trace>
  <inkml:trace contextRef="#ctx0" brushRef="#br0" timeOffset="7041.8962">21630 10782 168 0,'-15'-3'66'0,"6"6"-52"0,-9 5 6 0,9-3-3 0,-3 6-2 16,-3 4 1-16,0 9-2 16,0 3-1-16,3 2-7 15,4 0 3-15,5-3 1 16,3-2-5-16,6-5-3 15,2-3-1-15,4-8-1 16,6-6 0-16,0-7 0 0,0-6 0 16,-3-7 2-16,0-11-8 15,-3-8-1-15,0-3-1 16,-7-2 2-16,-2-3 2 16,-3-3 2-16,-3 3 1 15,-2 8 3-15,-4 8 12 16,3 8 8-16,0 5-2 0,0 8 0 15,0 11-13 1,3 12-7-16,3 9 2 0,0 11 0 16,3 7 2-16,3 6 0 15,0-3-2-15,3-3 1 16,3-2-2-16,-1-9 2 16,1-7-33-1,6-8-14-15,0-11-71 16</inkml:trace>
  <inkml:trace contextRef="#ctx0" brushRef="#br0" timeOffset="7375.2097">21749 10803 196 0,'-3'16'74'0,"3"2"-58"0,0 17 18 16,3-17 6-16,0 1-17 16,-3 5-2-16,3-6-9 15,-3 1-2-15,0-6-6 16,0-3-3-16,0-2 2 0,0-2 7 16,0-9 10-1,0-5-6-15,0-2-5 16,3-9-3-16,0-2-7 15,2-3 1-15,4 3 0 16,3 0 0-16,3 2-7 16,3 6 0-16,0 2-43 0,3 3-19 15,0 3-49 1</inkml:trace>
  <inkml:trace contextRef="#ctx0" brushRef="#br0" timeOffset="7721.3183">22055 10819 156 0,'-3'5'57'0,"3"3"-44"0,0 5 25 16,0-2 10-16,0 2-9 15,0 6 0-15,0-1-20 16,-3 6-7-16,3-8-7 15,-3 0-4-15,3-3 0 0,0-2-37 0,0-4-15 16,-3-1-56 0</inkml:trace>
  <inkml:trace contextRef="#ctx0" brushRef="#br0" timeOffset="7880.9611">22025 10708 192 0,'0'-3'74'0,"3"6"-58"0,0-1-8 0,0 1-9 15,3 2-38-15,3 3-13 16,0 0-16-16,0 3-6 0</inkml:trace>
  <inkml:trace contextRef="#ctx0" brushRef="#br0" timeOffset="8141.4188">22130 10925 164 0,'-3'39'63'0,"3"-28"-49"0,0 5 20 15,0-11 8-15,0 0-3 16,0-2-1-16,0-3-13 16,0 0-5-16,0-3-11 15,3-2-6-15,0-5 0 0,0-4-4 16,3-4-2-16,-1-3-5 16,4-3 0-16,0 3-3 15,3 5 2-15,0 3 5 16,0 7 4-16,0 6-1 15,0 8-2-15,0 8 2 16,0 3 0-16,0-4-2 16,-3 4 2-16,-1-3-6 15,1-3-3-15,0-2-34 0,3-3-14 16,0-6-34 0</inkml:trace>
  <inkml:trace contextRef="#ctx0" brushRef="#br0" timeOffset="8378.5172">22585 10642 200 0,'-15'-24'74'0,"9"18"-58"0,-3-4 25 0,3 10 6 16,0 0-13-16,-6 5-5 15,1 3-19-15,-1 5-6 0,0 6-3 16,0 7-1-16,0 9 2 15,6 4-6-15,0 1 1 16,3-3 3-16,3-2 2 16,0-6-20-16,0-6-10 0,3 1-33 15,-3-8-13-15,-6-5-21 16</inkml:trace>
  <inkml:trace contextRef="#ctx0" brushRef="#br0" timeOffset="8796.5147">22296 10808 228 0,'-6'-5'88'0,"9"5"-69"0,6-3-3 0,0 3-6 16,0-2 3-16,6-1 6 16,3 0-8-16,3 1-3 15,5 2-5-15,-2 2-5 0,3 4-1 16,-6-1-5-16,-3 0 0 15,0 3-12 1,-3 3-4-16,-4 2 2 0,-2 0 2 16,-3 6 7-16,0-1 4 15,-3 3 5-15,0 1 2 16,3-1-1-16,0-5 0 16,3 0 4-16,3-6 1 15,3-2-3-15,0-5-1 0,3-3 3 16,-1-6 3-16,1 1-1 15,0-5 0-15,-3-4 3 16,-3-2 1-16,-6-2 3 16,-6-3 1-16,-3 2-1 15,-6 1-1-15,-3 4-1 16,-3 4 0-16,0 2-20 16,0 5-9-1,1 1-27-15,2 2-12 16,6 2-15-16</inkml:trace>
  <inkml:trace contextRef="#ctx0" brushRef="#br0" timeOffset="9537.3571">23052 10652 144 0,'-26'24'55'0,"11"-6"-43"0,-9 20 5 0,12-17 2 0,-3 10 6 16,0 9 5-16,6-3-12 15,3 3-3-15,18 2-9 16,-3-5-6-16,12-5-1 0,0-6-10 16,0-4-5-1,2-9-23-15,1-5-8 16</inkml:trace>
  <inkml:trace contextRef="#ctx0" brushRef="#br0" timeOffset="9774.8416">23386 10655 192 0,'12'2'71'0,"-3"6"-55"0,5 8 24 0,-8-3 9 16,3 11-3-16,0 13 0 16,0 11-10-16,-6 0-5 15,3 2-17-15,-12 0-9 0,0-8-1 16,-12-5-25-16,-8-2-11 16,-4-3-113-1</inkml:trace>
  <inkml:trace contextRef="#ctx0" brushRef="#br0" timeOffset="20146.7701">20424 11435 92 0,'3'-5'35'0,"0"2"-27"0,-3-2 27 16,0 5 9-16,0-3-6 15,-3 3 0-15,-3 0-10 16,0 3-3-16,-3 2-14 15,-3 1-2-15,0-1-2 0,-3 3-3 16,7 0-3-16,2 0 0 0,3 0 1 16,3 0-6-16,6 0 1 15,5 2-1-15,7 1 2 16,3-1-1-16,0 1 1 16,0 2 2-16,-3-2 0 15,-6-1 6-15,-3 1 4 16,-9-1 10-1,-6 1 7-15,-6 0-10 16,-6-3-4-16,-3-3-8 0,0-2-2 16,0-3-6-16,-2 0-2 15,5-3-18-15,3 0-5 16,6-2-32-16,3-3-14 16,9-3-19-1</inkml:trace>
  <inkml:trace contextRef="#ctx0" brushRef="#br0" timeOffset="20393.4112">20606 11240 196 0,'-12'5'74'0,"12"8"-58"0,0 13 5 0,0-10-3 0,0 8-3 15,3 5 1-15,0 3-11 16,0 5-5-16,0-5 0 16,0 0-1-16,3-3 3 0,0-3-21 15,-4-2-7-15,1-3-53 16,0-2-39 0,-6-6 48-16</inkml:trace>
  <inkml:trace contextRef="#ctx0" brushRef="#br0" timeOffset="20604.4735">20481 11483 224 0,'-6'-5'85'0,"9"5"-66"0,6-3 5 0,-3 3-1 15,2 0-9-15,4-3 2 0,6 1-11 16,0-1-3-16,6-2-2 15,3-1-20-15,-1 4-9 0,-2-1-62 32,0-2-44-32,0-3 55 15</inkml:trace>
  <inkml:trace contextRef="#ctx0" brushRef="#br0" timeOffset="20956.6346">20743 11491 140 0,'0'8'55'0,"0"-6"-43"0,3 12 12 0,-1-6 5 16,1 2-8-16,0 1-2 16,0 2-5-16,0 0-1 15,0 0-7-15,0 1-6 16,0-4-1-16,-3-2 7 15,0-2 4-15,0-1 6 16,0-3 4-16,-3-2-1 0,0 0-2 16,3-5-3-16,0 0-1 15,0-3-5-15,3 0-3 16,0-3-5-16,3 1 0 16,0-1-2-16,3 3 0 15,0 0-18-15,3 0-9 0,0 3-12 16,3 0-4-1,0 0-29-15,-3 2-37 16,2-2 33 0</inkml:trace>
  <inkml:trace contextRef="#ctx0" brushRef="#br0" timeOffset="21258.9311">20930 11509 168 0,'-3'6'63'0,"3"2"-49"0,0 2 5 15,3-2-2-15,0 3-4 16,0 2 2-16,3 0-2 15,0 0 0-15,3 3-7 16,0-2-2-16,3-4 0 0,0-2-2 16,0-3 1-16,-1-5-2 15,1-2 2-15,0-1-4 16,-3-5-2-16,-3 0 4 0,0-2 1 16,-3-1-3-16,0 3 1 15,-3 3 2-15,3-1 3 16,0 4-2-16,-3 2 0 15,0 0-3-15,3 5-1 16,3 3-1-16,0 0 0 16,6 0-11-16,0 0-7 15,3-3-22-15,-1 0-11 16,1-5-25 0</inkml:trace>
  <inkml:trace contextRef="#ctx0" brushRef="#br0" timeOffset="21483.9339">21272 11533 180 0,'-12'-10'68'16,"9"10"-52"-16,-5 2 3 0,5 1-1 0,-3 0-5 15,0 2 2-15,-3 3-10 16,3 2-3-16,0 1-2 16,0 2-3-16,3 3 0 0,3 0 2 15,3 0 0-15,3 0 1 16,3-3 0-16,0-3-3 15,3-2 0-15,2-5-9 16,4-6-5-16,3-2-11 16,3-8-5-16,0-3-40 15</inkml:trace>
  <inkml:trace contextRef="#ctx0" brushRef="#br0" timeOffset="21683.0656">21430 11298 180 0,'-12'-11'68'0,"9"11"-52"0,0 3 3 0,3-3 1 16,0 8-10-16,0 8-3 16,3 10 0-16,0 6 2 15,3 7-4-15,0-1-3 0,0-4-1 16,0 3-1-16,0-3 0 16,-3 1 0-16,0-6 2 15,0-3-39-15,0-5-16 16,-3-7-32-1</inkml:trace>
  <inkml:trace contextRef="#ctx0" brushRef="#br0" timeOffset="21860.3301">21275 11515 260 0,'-9'-3'96'0,"9"6"-75"0,6-6 3 16,0 3-4-1,3 0 2-15,3-3 4 0,6 1-12 16,6-1-5-16,6 0-6 16,5-2-14-16,1 0-4 0,6-8-119 15</inkml:trace>
  <inkml:trace contextRef="#ctx0" brushRef="#br0" timeOffset="22989.776">22171 11467 128 0,'-9'-8'49'0,"6"8"-38"0,-3-5 17 0,3 5 6 15,-2 0-7-15,-4 2-1 16,-3 6-13-16,-3 3-5 16,-3 5-5-16,0 5-7 0,3 0 0 15,3 3 4-15,6-3 4 16,3 0-3-16,6-2-1 16,6-3 4-16,0-3 2 15,3-5-2-15,0-5-1 16,0-6-1-16,0-5-2 15,0-3 1-15,0-2-1 16,-3 0 0-16,-3-3 2 16,-1 0 1-16,-2 3 3 0,-3 2 3 15,0 3 2-15,0 3-1 16,0 2 1-16,0 3-8 16,3 6-4-16,0 2 0 15,3 2 0-15,0 1-2 16,3-1 2-16,3 1-8 15,3-3-2-15,0-3-29 16,3 1-12-16,3-6-33 16,-1-3-18-1,1-5 49-15</inkml:trace>
  <inkml:trace contextRef="#ctx0" brushRef="#br0" timeOffset="23363.4079">22368 11488 172 0,'-15'-8'66'0,"9"6"-52"0,-6 2 10 0,6 2 2 15,0 4-11-15,-3 2-1 16,0 2-8 0,0 3-4-16,0 3-1 15,3 3-1-15,3 2 2 0,6 0 1 0,3-2 3 16,3-4 1-16,3-1 3 16,3-6-3-16,0-6-2 15,0-4 2-15,0-6 0 16,-3-6-1-16,-3-1-1 15,-3-7-3-15,-3-1-2 16,-6-7 1-16,0-1 1 16,-3-4-1-16,-6 4 2 15,6 4 0-15,0 6 1 16,0 2 0-16,3 12 0 16,0 7-7-16,3 10 0 15,3 11-4-15,3 3 0 0,3 3 6 16,-3-1 2-1,6 0 1-15,0-2-2 0,2-3-26 16,-2-2-10-16,9-3-46 16,3-8-44-1,0-6 44-15</inkml:trace>
  <inkml:trace contextRef="#ctx0" brushRef="#br0" timeOffset="23738.0453">22594 11449 188 0,'-21'-6'71'0,"12"12"-55"0,-3-1 0 0,6 3-2 16,-3 2-8-16,-2 6 2 16,2 3-3-16,0 2 2 15,3 0-4-15,3 3-2 0,3-3 2 16,6 0 0-16,3-5 1 16,0-3-2-16,2-7 1 15,1-9 2-15,3-5 2 16,0-5-3-16,-3-6-3 15,-3-2 2-15,0-8 0 16,-6-5-1-16,-3-3 1 16,-3-3 0-16,0 0 1 15,-3 3 6-15,0 11 6 16,0 5 1-16,-3 7-1 0,9 12-13 16,-3 10-4-16,3 10-2 15,0 9-2-15,3 4 1 16,-3 1 3-16,9 0 0 15,0-3 1-15,0-3-14 16,3-2-3-16,0-5-26 16,0-3-11-16,2-6-44 15</inkml:trace>
  <inkml:trace contextRef="#ctx0" brushRef="#br0" timeOffset="24039.8314">22761 11509 176 0,'-3'16'68'0,"9"-3"-52"0,0 6 8 15,-3-11 2-15,0 3-4 16,0-1 1-16,-3 1-12 0,5-1-4 16,-2-2-5-16,0-2 1 0,-3-6 2 15,0 0 4-15,0-3 5 16,0-2-2-16,-3-3 1 15,3-3-5-15,0-2-3 16,3 0-2-16,3-3-3 16,-3 0 1-16,9 3-1 15,0 2-3-15,0 0 0 16,3 6-14-16,0 3-4 16,0 2-44-16,12 0-18 15,-4 2-10 1</inkml:trace>
  <inkml:trace contextRef="#ctx0" brushRef="#br0" timeOffset="24236.1335">23023 11515 200 0,'-3'10'77'0,"3"1"-60"0,-3 2 8 15,3-5 0-15,0 3-13 16,0-1-4-16,0 1-16 0,0-1-5 16,0 1-84-16,3-3-38 15</inkml:trace>
  <inkml:trace contextRef="#ctx0" brushRef="#br0" timeOffset="24395.5946">23002 11414 212 0,'-6'-8'82'0,"9"11"-64"0,0-6-15 0,-3 3-13 16,6 3-40-16,0-1-15 0,3 4-4 16,0-1 0-16</inkml:trace>
  <inkml:trace contextRef="#ctx0" brushRef="#br0" timeOffset="24657.4951">23112 11586 188 0,'-9'16'71'0,"9"-8"-55"0,-3 0 6 16,3-5 2-16,0-3-2 15,0 0 4-15,0 0-14 16,0-3-7-16,3-2-3 16,-3-1-7-16,6-2-1 0,0-2-2 15,0-3 2-15,3-3 2 16,3 2 2-16,0 1-1 0,2 5 1 15,1 3 0 1,0 8 0-16,0 5 0 16,-3 2 0-16,3 1 2 15,-3-1 2-15,-3 4-1 16,0-1 2-16,-3-3-26 0,3 1-12 16,8-6-55-1</inkml:trace>
  <inkml:trace contextRef="#ctx0" brushRef="#br0" timeOffset="24893.0645">23558 11300 148 0,'-9'-45'57'0,"3"27"-44"0,1-3 21 0,2 15 5 0,-3-2 5 16,-3 3 5-16,-3 3-15 15,0 2-8-15,0 5-15 16,0 11-12-16,-3 10-4 0,9 11 2 15,-3 6 1 1,3 2-1-16,3-1 2 0,3-4-1 16,0-3 0-16,0-5-20 15,3-6-8-15,-3-4-47 16,9-7-57 0,-6-1 35-16</inkml:trace>
  <inkml:trace contextRef="#ctx0" brushRef="#br0" timeOffset="25281.535">23273 11467 248 0,'-9'-8'93'0,"12"3"-72"0,6 0-4 0,0 2-5 16,2 0-7-16,7 1 0 16,3-4-6-16,9 4 1 15,3 2 0-15,-4 0-14 0,10 2-3 16,-6 1-15-16,-3 2-8 15,-1 1 2-15,-11-1 0 16,-6 3 30-16,0 0 14 16,-9 2 25-16,-3 4 11 15,-3-1-7-15,0 0-1 16,3 0-8-16,3-2-2 16,3-1-9-16,6 1-2 15,6-6-1-15,6-2 2 16,2-3 2-16,-2-3-1 0,6-2-3 15,-9-3 0-15,-6-3 4 16,-9-4 2-16,-6-1 2 16,-3-3 0-16,-15 1-14 15,-3 2-3-15,3 0-33 16,-3 5-15-16,0 3-85 16,10 0-65-1,2-2 76-15</inkml:trace>
  <inkml:trace contextRef="#ctx0" brushRef="#br0" timeOffset="40805.4443">18567 8961 148 0,'-6'0'57'0,"9"-2"-44"0,-3 2 1 16,0 0-1-16,0 0-9 15,0 0-2-15,0 0-1 16,3 0-1-16,3 0 0 16,0 0 2-16,-3 0 3 0,0 0 4 15,0 0 2-15,-3 0 1 0,2 0 0 16,1-3 5-16,-3 3 1 16,3 0-1-16,0-2 0 15,-3-1-3-15,3-2 1 16,-3-1-13-16,3 1-3 15,0-3 4-15,0 3 3 16,0-3 1-16,-3 0 1 16,0 0 0-16,0 0 0 15,0 0 0-15,0-3 0 16,-3-2-2-16,0 0 1 16,0 0-4-16,-3 0-2 15,0-1 0-15,1 1 1 16,-4-3-1-16,0 0 2 15,-3 0-4-15,0-2 0 16,-3 2 3-16,-3 0 3 0,0 3-2 16,-3 0-2-16,1 2 0 15,-4 1-1 1,-3-1 0-16,0-2 0 0,0 5 0 16,-2 0 0-16,-1 0 0 15,-3 3 2 1,0-1-3-16,1 4 0 15,-1-1 1-15,3 0 2 0,0 3-1 16,-2-2-1-16,-4-1-2 16,-6 1 1-16,1 2 1 15,-1 0 2-15,-3 0-1 16,1 0-1-16,-1 0 1 16,3 0 1-16,4 0-1 15,-4 0-1-15,0 0 1 0,-2 0-1 16,-1 0 0-16,0 0 2 15,1 0-1-15,-1 0-1 16,0 0 1-16,-2 2-1 16,2 1 0-16,-6-3 0 15,1 0 0-15,-1 0 2 16,-2 0 1-16,-4 0 1 16,1 0-2-16,2 2 1 15,3 1-2-15,1 0 2 0,-4-1-4 16,1 1 0-1,-4 0 1-15,-2-1 0 16,-1 1 0-16,0 0 0 0,7-1 0 16,-1 1 0-1,1 0 0-15,-4-3 2 16,1 0-3-16,-1 0 0 16,1 0 1-16,-1 0 2 0,6 0-1 15,4 0 2-15,-4-3-4 16,1 0-2-16,-4 1 2 15,-3 2 2-15,-14 0-2 16,8 0 0-16,4 0 1 16,2 0 0-16,4 0 0 15,-4-3 0-15,-2 0 0 16,-1 3 2-16,-2 0-3 16,-1 0 0-16,4 3 1 0,2 0 0 15,-2-1 0-15,-1 1 0 16,3-3 0-16,1 3 0 15,-1-1-3 1,4 1 2-16,2-1 1 16,1-2 0-16,2 0 0 15,-3 0 2-15,1-2-3 16,-4 2-2-16,1 0 2 0,-1 0 2 16,0 0 0-16,4 0 2 15,2 0-2-15,4 0-1 16,2 0-4-16,-3 0-2 15,1-3 3-15,-1 1 1 0,0 2 2 16,1 0 0-16,-1-3-3 16,3 3 2-16,1-3-1 15,2 1 0-15,0-1 2 16,1 0 0-16,-4-2 0 16,0 0 0-16,1-1 0 15,-4 4 0-15,-3-3-3 16,4 2 2-16,-1 0 1 15,6 3 2-15,1-2-3 16,2-1 0-16,-3 0 1 16,0-2 0-16,1 0 0 15,-1-1 0-15,-3 4 0 16,1-4 0-16,2 4-7 16,0-1 0-16,1 3 1 15,2 0 3-15,3 0 0 16,3-2 1-16,1-1 2 0,-4 0 0 15,0-2 0-15,-6 0 2 16,7-1-3-16,-4 1-2 16,3 0 2-16,1-1 0 15,-1 1 1-15,3 3 0 16,0-4 0-16,1 4 0 16,-1-1-3-16,3 0 2 15,3-2-1-15,0 2-2 16,1-2 3-16,-4 0 0 15,-3 0 1-15,3-1 0 0,0-2 0 16,-2 3 0 0,2-3 0-16,0 0 0 15,0-2-5-15,3-1 1 0,1 0 2 16,2 1 3 0,0-3-2-16,3-1 0 0,0 1 1 15,0 0 2-15,1-3-3 16,-4 0 0-16,3-2 1 15,0-1 2-15,0 1-3 16,-3-4-2-16,0 1 2 16,1-3 0-16,2 3 3 15,0 0 1-15,3 0-4 16,0 2-1-16,0 1 1 0,3-1 2 16,0 1-2-16,1-1 0 15,-1-2 1-15,0 0 0 16,0 0 0-16,0 0 2 15,3-3-3-15,0-3-2 16,0-2 2-16,3-2 0 16,0-1 1-1,0 0 2-15,0-2-1 0,3 2-1 16,0 3 1-16,0 2-1 16,0 3 0-16,0 3 0 15,0 0 0-15,0 3 0 16,0 4 0-16,0 1 2 15,1 0-3-15,-1 5 0 0,0 0 1 16,3 3 0 0,-3-1 0-16,0 4 2 0,0 7-6 15,-3 6-1-15,-3 7-1 16,0 6 4-16,-3 3 1 16,0 4 1-16,3-2-3 15,3-2 2-15,0-3 1 16,0-6 0-16,3-5-3 15,0-2 0-15,0-6 4 16,0 1 1-16,0-6 0 16,3-11 1-16,0 0-4 15,0-4 0-15,0-7 1 16,0 1 0-16,0-3 0 16,3 1 0-16,0-1-3 15,0 3 0-15,0 5-1 16,0 2 3-16,0 4 2 0,3 2 4 15,-3 3-9-15,3 2-4 16,3 0 4-16,0 6 1 16,3 5 0-16,0 0 2 15,3 5 1-15,0 0 0 16,2 1 0-16,1 1 0 16,3-1-5-16,0-1 1 15,0 0-44-15,3-2-18 16,2-6-24-1</inkml:trace>
  <inkml:trace contextRef="#ctx0" brushRef="#br0" timeOffset="43237.2999">23829 11348 188 0,'-18'0'71'0,"18"3"-55"0,6-3-13 0,-6 0-11 15,9 0-9-15,3-3 0 16,3-2 9-16,12-1 4 16,-3-2 4-16,5-2 0 0,7-3 2 15,0-3-3-15,3 0 0 16,-1-3 3-16,1 1 1 15,-3-1 5-15,-7 1 3 16,7-1 2-16,-6-7 3 16,-3-1 2-16,-1-2 3 15,-2-5-7-15,-6-3-1 16,0-3-1-16,-3-2 0 16,3-6 0-16,-6 3 2 15,3-2-3-15,-4-4-1 0,-2-2-9 16,0-2 0-16,-3-6-1 15,3-3 0-15,0-2 0 16,-6 3 2-16,6 2-1 16,-9 0 2-16,0-5 0 15,0-3 1-15,0 3 2 16,0 0 3-16,-9 5 0 16,6 0 0-16,-6-2-3 15,-3-3-1-15,0 2-3 16,-2 1 1-16,2 4-2 15,-3-4 2-15,-3-1-2 16,-9 6 2-16,6-3-2 16,-9 3-1-16,1 0-2 15,5 2-1-15,-6-2 4 16,0 8 3-16,1 0 3 16,-1 2 1-16,0 0-4 0,0 1-3 15,4-1 0-15,-1-2 1 16,0 2-3-16,-6 1-2 15,3-1 2-15,1 0 0 16,-1 3-2-16,-3-2 0 16,0-1 2-16,1-2 0 0,-4 0 1 15,6 2 0-15,0 3 0 16,1 5 0 0,-1 1-3-16,-3 1 2 0,9 1-1 15,-5 0 0-15,-7-2 0 16,6-1-2-16,-3 0-4 15,-2-2 0-15,-1 0 4 16,-3-1 2-16,3 1 2 16,1 2 2-16,-1 6 1 15,0 2 1-15,1-2 0 16,-1 2 2-16,3 6-5 16,-3-1-3-16,4 6-2 15,2 5 3-15,9 3 0 16,0 8 3-16,3 7-6 15,4 9 1-15,2 2-1 16,6 6 2-16,-3-1-1 0,9 3 1 16,0 0 2-16,0 1 0 15,0-4 0-15,6-2 0 16,-6-5-5-16,3-1 1 16,-3-5-3-16,0-5 2 15,3-2 1-15,0-9 2 16,-3-2 1-16,0-6 3 15,0-7 1-15,-3-3 3 16,0 0 1-16,0 2 1 16,-3 3-2-16,6 3 1 15,0 5-2-15,0 6 0 16,6 2-8-16,0 3-2 16,3 5-1-16,5 5 4 15,1 3 3-15,3 2 2 16,0 4-4-16,-3-1 1 0,6 0-2 15,3 0 0-15,-4-2-16 16,4-3-5-16,0 0-35 16,0-3-13-16,0-8-27 15</inkml:trace>
  <inkml:trace contextRef="#ctx0" brushRef="#br0" timeOffset="48370.1394">23689 11181 72 0,'-12'6'30'0,"9"-4"-24"0,0 1 17 0,3 0 5 15,0-3-11-15,0 0-4 16,0 0-6-16,0 0 0 16,0 0 2-16,0 0 2 15,0 0 6-15,0 0 1 16,0 0-9-1,3 0-1-15,0-3-1 0,0 0-1 0,6 1 1 16,-3-4-2-16,0-2 2 0,3 3-6 16,3-6-3-16,-3 4 3 15,0-7 1 1,3 1 2-16,-3-3 0 16,0 0-2-16,0-5 1 0,3 0-2 15,-1-3 2-15,4-2-4 16,-3-1-2-16,0-2 4 15,0 0 1-15,3 3 2 16,-3 2 2-16,0 0-3 16,0 3-2-16,-3 0 0 15,0 2 1-15,-1-2 1 16,-5 0 1-16,9-3-2 16,-3-2-2-16,0-4 1 0,0-1 1 15,-3-4-1-15,0 1 2 16,3-1 7-16,-3 4 3 15,-3-4 0-15,0 4 2 16,-3 1-6-16,6 1-3 16,-3 0-3-16,-3 3-3 15,6-3 1-15,-6-3-1 16,0 0-3-16,0 0 0 16,0-2 4-16,0 0 3 15,0-1 1-15,-6 1 0 16,6-1-3-16,-3-4 1 15,-3 4 0-15,6 4 1 16,-6-1 2-16,0 0 1 0,-3 0-3 16,3 1-3-16,-3-1 2 15,-6-2 0-15,6-1-4 16,-6 1 1-16,-2-1 2 16,2 1 1-16,-6-3-4 15,-3 2-1-15,3 4 1 16,-3-1 2-16,-2-2 2 15,-4 2 3-15,0 0-3 16,-3 3-2 0,4 0 0-16,-1 0 1 0,0 0-3 15,-3 2 0-15,1 1 1 16,-7-1 0-16,0 1 0 16,0-1 0-16,-2-2-3 15,-4 3 0-15,-2-1 4 16,5 4 1-16,-3-1 0 15,-2 0-2-15,-4 0 3 0,0 0 0 16,-2 3-1-16,-1-3 1 16,1 3 0-16,-1-3 3 15,-2 1-5-15,5-1-1 16,-3 0 0-16,-2 0 2 16,-16-8-3-16,1 3 0 15,5 0-1-15,1 3-2 16,2 5 5-16,1-1 1 15,-4 4 0 1,-2-3-2-16,0 2-2 0,-1 3 1 16,-2 3-1-16,8 0 0 15,-2 0 2-15,-4-1 2 0,-2 4-1 16,-1-3-1 0,1 2 1-16,2 0-1 0,4 3 0 15,-4-2 0-15,1 2 0 16,-3-3 0-16,2 3 0 15,4-2 2-15,5 2-3 16,4-5-2-16,-4 2 2 16,-3 0 0-16,-2 1 1 15,-3-1 0-15,2 3 0 16,1 0 2-16,2 0-1 16,-2-2-1-16,2-1-2 15,-2 1-1-15,-1-1 2 0,4 3 2 16,2 0-2-16,1-2 0 15,5 2 1 1,-6-3 0-16,1 1 0 16,-1-1 2-16,-2 3-8 15,2 3-3-15,-2-1 0 16,5 1 3-16,-2 0 3 0,-1-3 2 16,-2 0 1-16,-4 0 2 15,1 0-3-15,2 3 0 16,1 0 1-16,5 2 2 15,-5-2-3-15,-1-1 0 16,-2 1-1-16,-4 0 0 0,4-1 2 16,5 4 2-16,-2-1-1 15,-4-2-1-15,-2 0 1 16,-1-1-1-16,-2 4 0 16,2-1 0-16,7 3 0 15,-7-3 0-15,-2 1-3 16,-3 2 2-16,2-3 1 15,1 3 0-15,2 0 0 16,1 0 2-16,-1-3-3 16,-5 1 0-16,-1-1 1 15,4 0 0-15,0 1-3 16,5 2 2-16,-5 0 1 16,5-3 0-16,1 1 0 15,-1-1 0-15,4 0 0 0,2 1 2 16,10-1-3-1,-1 6 0-15,3-6 1 16,-2 0 2-16,5 1-3 0,-3-1 0 16,4 0 1-16,-1 3 2 15,1-2-1-15,2 2-1 16,3 0-2-16,3 0 1 16,4-3 1-16,-1 3 0 15,0 0 0-15,-3 0 2 16,1 0-3-16,-1 0 0 15,0 0 1-15,1 0 2 16,2 0-1-16,0 0-1 16,0 0-2-16,4 0 1 15,-4-3 1-15,3 1 2 16,-3 2-3-16,4 0-2 16,-4-3 4-16,3 3 1 15,-3-2-3-15,1 2 1 0,-1 0-2 16,3 0 0-16,0 2 4 15,4-2 1-15,-1 0-4 16,3 3 1-16,0-1 0 16,3 1 0-16,3-3 0 15,1 0 0-15,2 0 0 16,3 0 0-16,3 0-3 16,0 3 0-16,3-1-3 15,0-2 1-15,3 0 5 0,0 0 2 16,0 3-3-16,0-3-1 15,0 0-2-15,3 0 3 16,0 0 2-16,0 0 2 16,0 0-4-1,-3 0-1-15,3 0 1 16,0 0 0-16,-3 0 1 16,3 0 2-16,0 0-1 0,0 0-1 15,0 0 1-15,-3 3-1 16,3-3 0-16,0 0 0 15,0 0-3-15,0 0 2 16,0 0 1-16,0 0 2 16,0 0-3-16,0 0 0 0,0 0 1 15,0 0 0 1,0 0-3-16,0 5 2 0,0-5 1 16,0 0 2-16,0 0-3 15,0 0-2-15,0 0 4 16,0 0 1-16,0 0-5 15,0 0 0-15,0 0 3 16,0 0 4 0,0 0-3-16,0 0-1 15,0 0-2-15,0 0-2 16,0 0 5-16,0 0 3 0,0 0-3 16,0 0-3-16,0 0 1 15,0 0 2-15,0 0 0 16,0 0 2-16,0 0-4 15,0 0-2-15,0 0 4 16,0 0 1-16,0 0-3 0,0 0 1 16,0 0-5-16,0 0 1 15,0 0 4-15,0 0 2 16,0 0-3-16,0 0 1 16,0 0 0-16,0 0 2 15,0 0-1-15,0 0 2 16,0 0-4-16,0 0 0 15,0 0 3-15,0 0 1 16,0 0-1-16,0 0-2 16,0 0-2-16,-3 0 1 15,0 0 1-15,0 0 0 16,0 0 0-16,-3 0 0 16,0 0 2-16,0 0 1 15,0 0-1-15,-2 0-2 0,-1 0-2 16,0 0 1-16,0 0 3 15,-3 0 1-15,-3 0-4 16,0 0-1-16,-3-3 1 16,3 3 2-16,-3-2 0 15,1 2-1-15,-1-3-2 16,0 3 1-16,0 0 1 16,0 0 0-16,0 0 0 15,3 0 0-15,1 0 0 0,-4 0 2 16,0 0-1-1,0 0-1-15,0 0 1 16,3 0-1-16,-3-3 0 16,4 3 0-16,-4 0 0 0,3 0 0 15,-3 0 0 1,3 0 0-16,-3 3 0 16,3-6 0-16,0 1 0 0,-2-1 2 15,-1 0 1-15,3 3 1 16,0-2-2-16,0 2-2 15,0-3 1-15,3 3-1 16,0 0 0-16,0-2 2 16,3-1-3-16,4 3 0 15,-1-3 1-15,0 3 2 0,0 0-1 16,0-2-1 0,0 2-2-16,0 0 1 0,0 0-1 15,0-3 0-15,0 0 4 16,-3 3 3-16,0 0-4 15,0-2-3-15,0 2 3 16,0-3 1-16,0 3-3 16,0 0-1-1,1-3 1-15,-1 3 0 16,-3 0 1-16,3 0 0 0,0-2 0 16,0 2 2-16,3-3-1 15,0 3 2-15,0 0-2 16,3 0-1-16,3 0-2 15,0 0-1-15,3-3-3 0,3 1 1 16,3-1 1-16,3-2 2 16,6-3-4-16,3 0 2 15,5 0 4-15,4-3 2 16,3 3 0-16,3 1-2 16,-1-4-2-16,1 3-1 15,-3 0-1-15,-4 0 3 16,1 3-2-16,-6 0 1 15,0-1 2-15,-3 1 2 16,-6 0-3-16,-3 2 0 16,-4 0 3-16,-2 1 3 15,-3-1-2-15,-6 0 0 16,-3 3-1-16,-2 0 1 16,-4 0-7-16,-6 6 1 15,-6-1 3-15,-3 0 2 0,-3 1 0 16,-5 2 1-16,-4 0-7 15,-3-1 1-15,4 1 5 16,2 0 4-16,0 0-3 16,6 0-2-16,7 0 0 15,2 0-1-15,6 0-3 16,3 3 2-16,3-1-1 16,6 9 0-16,6-1 0 15,6 1 0-15,3 2 0 16,6-3 0-16,3 1 2 15,2-1 2-15,4 1-3 0,0 0 0 16,0-4-12-16,-3-1-7 16,-4-4-18-16,4 1-8 15,-3-6-49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3:52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11515 5162 132 0,'-12'-5'49'0,"12"5"-38"0,-3 2 6 15,3-2 1-15,0 0 5 16,0 0 3-16,0 0-5 16,0 0 0-16,0 0-12 15,0 0 1-15,0 0 3 0,3 6-3 16,-3 2 0-16,0 5-4 15,0 5 1-15,0 4 2 16,0-1 2-16,3 0-3 16,0-3 0-16,3-2-3 15,0-3 2-15,3-2-2 0,0-3 2 16,0-3 2-16,0-5 2 16,3-2-3-16,0-4-3 15,0-2-5-15,-3-7 0 16,-1-1 0-16,-2-3 2 15,-3 3-3-15,0 0 0 16,0 3 1-16,-3 3 2 16,3 2-1-16,-3 2 2 15,0 4-4-15,0 2 0 16,3 8-1-16,0 2-2 16,0 3 3-16,3 1 0 15,0-1 1-15,0 0 2 16,0 0-3-16,3-2 0 15,0-3-12-15,3-3-5 16,0 0-36-16,0-5-18 16,5-2-33-16</inkml:trace>
  <inkml:trace contextRef="#ctx0" brushRef="#br0" timeOffset="346.8032">11875 5125 212 0,'-9'-3'79'0,"9"3"-61"0,0 3 15 15,0-3 1-15,-3 3 0 0,0 2 2 16,-2 0-13 0,-1 3-6-16,0 0-10 0,0 3-7 15,0-1-1-15,3 1-1 16,6-1 0-16,3 4 0 15,6-1-2-15,-1 0 3 0,1 0 0 16,0 1 1-16,-3-4 0 16,-3 3 4-16,-3-2 2 15,-6-3 0-15,-3 0-1 16,-6-3-3-16,0 0 1 16,-2-2-22-16,2-3-7 15,0 0-18-15,3 0-5 16,3-3-34-16,3-2-44 15,6-3 36 1</inkml:trace>
  <inkml:trace contextRef="#ctx0" brushRef="#br0" timeOffset="712.2894">11965 5133 184 0,'-6'0'71'0,"9"0"-55"0,0 3 2 0,-3-3-3 0,0 8 3 15,0 2 6-15,0 6-4 16,0 0 0-16,0 5-11 16,0 0-1-16,3-2-1 0,3-1-3 15,0-2-3-15,2-3 0 16,1-2 1-16,3-6-6 16,0-5-1-16,0-5-14 0,3-6-5 15,-3-2 6-15,-3-3 3 16,-3 0 9-16,0 0 5 15,0 3 8-15,-3 3 6 16,0 2 8-16,-3 5 5 16,0 3-14-16,3 5-7 15,0 6-3-15,0 2 0 16,3 0-3-16,-1 1 0 16,4-4-10-16,0 1-3 15,3-6-37-15,3-2-14 16,3-6-27-1</inkml:trace>
  <inkml:trace contextRef="#ctx0" brushRef="#br0" timeOffset="1082.5441">12301 5106 212 0,'-15'0'79'0,"9"6"-61"0,-9 7 8 15,9-2-1-15,-3 2-9 16,-2 3-1-16,2 2-5 15,0 3 1-15,3 1-6 16,3-4-3-16,3-2-1 0,3-3-1 16,0-2 0-16,3-3-7 15,3-6-3-15,2-2-5 16,1-5-2-16,0-6 3 16,0 1 3-16,-3-3 9 0,-3-1 3 15,0 4 7-15,-3 2 5 16,0 3 4-1,-3-1 4-15,0 6-7 0,0 6-1 16,0 2-7-16,3 2-2 16,0 1-2-16,0-1-2 15,3 1-2-15,0-1 1 16,3-2-8-16,0-2-2 16,0-1-25-16,0-5-11 15,-4 0-122 1,4-8 75-1</inkml:trace>
  <inkml:trace contextRef="#ctx0" brushRef="#br0" timeOffset="1338.6079">12471 4908 200 0,'-3'0'77'0,"6"3"-60"0,-3 5 2 16,0 0-2-16,0 7 9 16,-3 12 5-16,0 7-4 15,-3 6-2-15,0 0-14 16,0-3-7-16,0 0 0 0,3-6-5 0,0-1 0 16,0-4-26-16,0-7-11 15,3-4-23-15,3-1-10 16,3-9-19-1</inkml:trace>
  <inkml:trace contextRef="#ctx0" brushRef="#br0" timeOffset="1563.8384">12572 4897 244 0,'-3'0'93'0,"6"8"-72"0,-3 6 3 0,0-1-5 16,0 8 7-16,-3 11 9 16,0 0-15-16,0 2-6 0,3 0-8 15,0-2-5-15,0-3 0 0,3-5-26 16,0-3-8-16,3-2-60 16,3-9-65-1,3-7 46-15</inkml:trace>
  <inkml:trace contextRef="#ctx0" brushRef="#br0" timeOffset="1777.5781">12685 5128 296 0,'-3'13'112'0,"9"-3"-87"0,0 6 0 15,-3-5-5-15,0-1-10 0,0 1 2 16,3 0-7-1,0-1-3-15,0 1-1 16,0-3-19-16,3-3-5 0,0-2-27 0,-1-3-8 16,4-6-24-1,3-2-42-15,0-5 36 16</inkml:trace>
  <inkml:trace contextRef="#ctx0" brushRef="#br0" timeOffset="1950.9715">12864 5114 244 0,'-6'6'90'0,"3"7"-70"0,-6 8 8 0,3-8 0 16,-3 8-4-16,-3 3 1 0,-6 3-6 16,0-1-1-1,0 1-10-15,3-1-5 0,1-2-2 0,2 0-6 16,3-3 1 0,0-5-38-16,3-3-14 15,3 0-56 1,6-7-36-16,3-4 64 0</inkml:trace>
  <inkml:trace contextRef="#ctx0" brushRef="#br0" timeOffset="2179.4414">13009 5093 328 0,'-11'0'123'0,"11"-2"-95"0,3 2 0 0,-3 0-6 16,0 0 4-16,0 0 6 16,0 0-19-16,0 0-9 15,0 5-3-15,2 0-20 0,1 0-4 16,0 1-51-16,0-1-19 16,6 0-40-1</inkml:trace>
  <inkml:trace contextRef="#ctx0" brushRef="#br0" timeOffset="2281.279">13021 5289 316 0,'-12'5'121'0,"15"-2"-95"0,0-8-15 0,0 5-15 0,0 0-11 16,0-3-1-16</inkml:trace>
  <inkml:trace contextRef="#ctx0" brushRef="#br0" timeOffset="4346.7236">13965 5056 192 0,'-6'-5'74'0,"6"2"-58"0,-6 1 14 0,3 2 3 16,-3 0-2-16,0 2 2 16,-3 4-16-16,-3-1-5 15,0 0-8-15,3 0-3 0,1 3 2 0,2 0-7 16,3 0 1-16,3 3-1 16,6 2-1-16,-1 3 1 15,4-3 0-15,3 3 0 16,0 0 3-16,0 0 0 15,-3-3 1-15,-3 3 4 16,0-3 5-16,-3-2-3 16,-3-1-1-16,-3-2 0 15,-3-2 1-15,-3-4-5 16,0 1-3-16,-3-6-17 16,0 1-5-16,0-6-15 15,4 0-5-15,2-3-16 16,3-2-47-1,6-6 18-15</inkml:trace>
  <inkml:trace contextRef="#ctx0" brushRef="#br0" timeOffset="4598.4912">14144 4884 220 0,'-6'0'82'0,"9"3"-64"0,-6 2-2 16,3 0-5-16,0 6 9 0,0 2 7 16,0 11-2-16,-3 13-3 15,0 5-12-15,3 1-4 0,0-1-2 16,0-5-2-16,0-2-2 16,0-4 1-16,0-4-1 15,0-3-22-15,0-6-8 0,0-2-51 16,0-5-62-1,-3-6 35-15</inkml:trace>
  <inkml:trace contextRef="#ctx0" brushRef="#br0" timeOffset="4798.3834">14039 5128 252 0,'-6'-6'93'0,"12"4"-72"0,3-1 0 15,-3 0-2-15,3 1-4 16,3-1 0-16,6 0-10 16,0 3-2-16,3 0-3 15,-1 0-25-15,4 0-8 0,0 0-49 16,0 0-55-16,-6 0 41 16</inkml:trace>
  <inkml:trace contextRef="#ctx0" brushRef="#br0" timeOffset="5434.21">14254 5167 164 0,'-6'11'63'0,"3"-3"-49"0,6 8 7 0,-3-8 0 16,3 2 9-16,0 3 6 0,-3 1-8 15,3-4-2 1,0-2-15-16,0 0-4 0,0-3-1 0,-3-5 3 15,0 0 5 1,0 0-4-16,5-5 4 16,1-3-4-16,0-2-5 15,0-4-3-15,3-1-1 16,-3-1 1-16,3 2-3 16,0 1-2-16,0 3-7 15,0-1-4-15,0 3-12 16,0 3-4-16,0 2-2 15,3 3 2-15,-3 0 4 16,0 3 3-16,-4-1 4 16,1 1 4-16,0 2 9 15,-3 1 5-15,-3-6 0 16,3 5 0-16,0 0 3 0,-3 1 1 16,0 1 7-1,3 4 4-15,0 2 1 0,-3 1 4 16,3-1-5-1,0 0 0-15,0 0-4 0,3-2-1 16,0-1-3-16,0-4-1 16,3-4 1-16,0-2 1 15,3-5-3-15,0-3-1 16,0 0-3-16,-3-2-1 16,-1-4 3-16,-2 1 3 15,-3 3-4-15,0-1-3 16,-3 3 3-16,0 0 3 0,0 3-3 15,3 2-1-15,-3 3-2 16,3 5-2-16,3 1 5 16,0 2 1-16,0 0 0 15,3 0-2-15,0-1-2 16,3 1-1-16,0-2-34 16,0-4-12-16,3-4-51 31</inkml:trace>
  <inkml:trace contextRef="#ctx0" brushRef="#br0" timeOffset="5693.0377">14783 5146 188 0,'-11'-5'71'0,"5"5"-55"0,-3 0 9 0,6 3-1 16,-6-1-1-16,-3 3 1 15,0 3-11-15,0 3-5 16,0 2-5-16,3 3-3 0,3 3 1 15,3-4-6-15,6 1 1 16,6 0 2-16,3-3 3 16,6 1-5-16,3-6-1 15,0-3-12-15,-1-8-3 16,1-5-15-16,0-5-5 16,0-5-31-1,-3-1-26-15,0-5 41 16</inkml:trace>
  <inkml:trace contextRef="#ctx0" brushRef="#br0" timeOffset="5858.7671">14908 4950 192 0,'-2'-13'74'0,"2"13"-58"0,0 0 14 15,0 0 3-15,0 5-13 16,0 3-1-16,0 11-5 16,0 7 1-16,2 9-8 15,1 2 0-15,0 0 3 0,0-3-8 16,3 1-1-16,-3-6-1 15,0-3 2-15,0-5-25 16,0-2-10-16,-3-6-51 16</inkml:trace>
  <inkml:trace contextRef="#ctx0" brushRef="#br0" timeOffset="6069.6456">14798 5101 260 0,'6'-8'99'0,"3"6"-77"0,9-6 2 0,-6 5-4 15,3 0-7-15,9-2 2 16,2 0-8-16,4 2-2 16,0 0-3-16,0 1-32 0,-3-1-15 15,-4 1-74 1</inkml:trace>
  <inkml:trace contextRef="#ctx0" brushRef="#br0" timeOffset="7646.737">15703 5069 172 0,'-9'0'66'0,"6"0"-52"0,-6 0 10 0,3 3 2 15,0 0 2-15,-2 2 3 16,-4 0-8-16,3 1-3 15,3-1-12-15,3 0-7 0,0 3-4 16,6 0 2-16,3 3 2 16,6-1 0-16,3 3-1 15,-4 1 3-15,1-1 0 16,-3-3 1-16,0 1 2 16,-6 0 1-16,-3-1 1 15,-3-2-2-15,-3-3 1 16,-6-2-4-16,-3 2 0 15,-2-5-12-15,-4 0-4 16,6 0-14-16,3 0-3 16,0-2-30-16,6-1-12 0,6-5-15 15</inkml:trace>
  <inkml:trace contextRef="#ctx0" brushRef="#br0" timeOffset="7992.4324">15790 5125 208 0,'-12'11'77'0,"9"-1"-60"0,-3 11 6 16,6-10-1-16,-3 5 1 16,3 0 3-16,3 0-7 15,3-3-4-15,3 0-8 0,2-5 2 16,4-3 1-16,3-2-1 0,0-6 0 15,0-2-5-15,0-3-1 16,-3-3-1-16,-3-2 1 16,-6 0 0-16,-3-3 1 15,-6 0-2-15,-3 0 1 16,-6 3 0-16,0 3 1 16,-3 2-11-1,3 2-5-15,0 4-14 0,3 2-6 16,3 0-19-16,6 0-7 15,6 0-38 1,9-3-22-16,6-2 55 16</inkml:trace>
  <inkml:trace contextRef="#ctx0" brushRef="#br0" timeOffset="8227.336">16132 5099 200 0,'-9'2'77'0,"0"1"-60"0,0-1-3 16,6 1-5-16,-3 2 8 15,-3 1 8-15,-6 2-3 16,0 5-1-16,-2 0-12 16,2 3-3-16,3 0-2 0,3 0-2 15,6 0-2-15,6-1-2 16,6-1 1-16,6-4-6 16,3-4 0-16,5-1-4 15,-2-8 0-15,0-5-10 16,0 0-4-16,-3-2-13 15,-3-3-4-15,-1-3-39 16</inkml:trace>
  <inkml:trace contextRef="#ctx0" brushRef="#br0" timeOffset="8443.0654">16191 4929 156 0,'-6'5'60'0,"6"-5"-47"0,3 6 8 0,0-1 0 15,-3 3 4-15,3 11 7 16,3 2-6-16,0 5-1 0,0 6-14 16,0 0 0-16,-3-1 0 0,0 1-6 15,0 0-1 1,0-6-9-16,-3-2-4 0,0-3-33 16,0-2-12-1,3-6-46 1</inkml:trace>
  <inkml:trace contextRef="#ctx0" brushRef="#br0" timeOffset="8742.6632">16397 5075 176 0,'-9'-3'66'0,"3"6"-52"0,-6-1-1 0,6 1-5 15,-6 2 5-15,-3 3 6 16,-3 0-4-16,1 3 2 16,-1-1-10-1,3 1 0-15,3 0 0 0,3-1 1 0,3-2 2 16,6 5 4 0,3 0-4-16,6 1 0 15,6-4-4-15,3 1-1 16,5-1-6-16,1 1 1 15,0-3-31-15,0 3-12 16,0-3-64 0</inkml:trace>
  <inkml:trace contextRef="#ctx0" brushRef="#br0" timeOffset="10362.7289">16647 5048 156 0,'-12'-8'57'0,"6"6"-44"0,-6 2 14 16,6 0 3-16,-6 2-6 15,-3 6-2-15,0 3-6 16,-2 2 0-16,-1 8-9 0,0 3-2 16,3-3 1-16,3 0-1 0,3 1 2 15,6-7 5-15,3-1 2 16,6-4-5-16,3-4-3 16,3-4-6-16,3-4 0 15,3-6-5-15,-3-6-1 16,-1 1-2-16,1-3 2 15,-3-2 2-15,-3 2 2 16,-3 0 1-16,-3 5 3 16,0 3 8-16,-3 3 3 15,0 3-2-15,0 7 1 16,0 3-9-16,0 5-2 16,3 0-1-16,0 3 2 15,3-3-1-15,0 1-1 0,3-1-19 16,3-3-10-16,3-4-36 15,5-6-14-15,4-6-13 16</inkml:trace>
  <inkml:trace contextRef="#ctx0" brushRef="#br0" timeOffset="10748.1865">16840 5075 184 0,'-27'5'71'0,"19"3"-55"0,-7 8 0 15,9-6-5-15,-3 4 8 16,0 2 5-16,0 2-6 16,3 1-3-16,6-1-8 15,3-2-5-15,6-3 1 0,3-2-4 16,3-6 0-16,3-5 1 0,-1-5 0 16,4-8-3-16,-3-3 2 15,-3-6 1-15,0-4 2 16,-6-3-1-16,-3-3 2 15,-3 0 0-15,-3 1 1 16,-3 2 0-16,0 5 0 16,0 5 6-16,0 3 4 15,3 6-3-15,0 4-1 16,0 6-9-16,0 14-2 16,3 10 0-16,0 2 0 15,0 3-2-15,3 3 2 16,0-3 3-16,0-3 1 15,3-2-32-15,-1-5-15 16,4-6-42 0,6-5-47-16,0-5 45 0</inkml:trace>
  <inkml:trace contextRef="#ctx0" brushRef="#br0" timeOffset="11172.8121">17102 5059 188 0,'-18'0'71'0,"9"2"-55"0,-2 6 4 16,5-2 0-16,-3 2-1 16,-3 5 1-16,3 5-5 0,0 4 1 15,3-1-9-15,0 0-4 16,6-3 0-16,3-2 2 0,3-2 4 16,0-4-4-1,6-5-1-15,0-5 0 0,3-5 0 16,-1-5-5-1,1-4-1-15,-3-10 3 16,0-2 3-16,-3-6-1 0,-3-2 0 16,-6-1-1-16,0 1 1 15,-3 2-2-15,0 3 2 16,-3 3 2-16,0 7 4 16,0 9 0-1,0 7-7-15,0 8-1 16,0 11-3-16,0 8-2 0,3 8 5 15,3 2 3-15,0-2 1 16,6 0 0-16,0-3-6 16,3-5 1-16,0-6-31 15,3-2-12-15,0-5-35 16,0-4-14-16,0-4 3 16</inkml:trace>
  <inkml:trace contextRef="#ctx0" brushRef="#br0" timeOffset="11609.7121">17209 5061 168 0,'-6'0'66'0,"9"3"-52"0,0 2 6 0,0 1-1 15,0 7 15-15,0 3 8 16,0 2-8-16,3 4-3 16,-3-1-18-16,0-3 3 0,0-2 4 15,-3-3-9-15,3-2-3 16,-3-3-3-16,0-3-1 15,0 0 0-15,0-5 0 16,0-2-2-16,-3-1-2 16,3-2 1-16,0-6-1 0,3-2-3 15,3-3 0-15,3 0 2 16,3-2 0-16,3 2 1 16,3 3 2-16,0 2-3 15,-1 6 0-15,1-1-12 16,0 4-7-16,-3 4-33 15,0 1-14-15,-3 0-49 16</inkml:trace>
  <inkml:trace contextRef="#ctx0" brushRef="#br0" timeOffset="11898.6765">17471 5273 240 0,'-3'0'90'0,"12"0"-70"0,3-2 10 0,-3-1-1 0,0 0-13 16,3 3-2-16,0 0-8 15,0 0-4-15,3 0-1 16,0 0-8-16,-4 0 0 0,1 0-39 16,0 0-17-16,3 0-42 15</inkml:trace>
  <inkml:trace contextRef="#ctx0" brushRef="#br0" timeOffset="12399.9126">17876 5104 12 0,'-3'-5'5'0,"3"2"-4"0,-6 0 9 0,3 3 5 15,0 0 26-15,0 0 11 16,0 0-5-16,-3 0-1 16,0 0-6-16,0 0-3 15,3 0 6-15,-3 0 3 16,1 3-25-16,-1 0 1 0,0-1 2 15,0 1-11-15,3 2-4 16,3 0-9-16,0 3-2 16,3 0 1-16,3 0 0 15,3 0 1-15,2 3 0 0,1-1-3 16,-3 4 2-16,0-1 1 16,-3-3 2-16,-6 1 1 15,-3 0 1-15,-3-4 0 16,-3-1 0-16,-3-1-5 15,-2-2 1-15,-1-3-5 16,0 0-1-16,0-3-13 16,0 0-5-16,3 3-23 15,3-2-9-15,3-1-51 16</inkml:trace>
  <inkml:trace contextRef="#ctx0" brushRef="#br0" timeOffset="12675.1411">18019 4903 192 0,'0'0'74'0,"3"0"-58"0,-3 10 20 0,3-2 5 16,-3 5-4-16,0 6 1 15,0 10-13-15,0 3-5 0,0 2-11 16,0 1-6-16,0-4-2 0,0-1-1 16,3-1 0-16,-3-6-22 15,3-1-8-15,0-4-29 16,-3-2-13-16,3-5-32 16</inkml:trace>
  <inkml:trace contextRef="#ctx0" brushRef="#br0" timeOffset="12866.5291">17980 5024 264 0,'-3'-2'101'0,"9"2"-78"0,-6 0-2 0,3 0-8 16,3 0-7-16,3-3-1 15,9 1-28-15,0-1-9 16,3 0-48-16,0 1-19 16</inkml:trace>
  <inkml:trace contextRef="#ctx0" brushRef="#br0" timeOffset="13152.0666">18132 5165 192 0,'-9'16'71'0,"9"-6"-55"0,3 6 9 0,0-11 1 16,3 3 2-16,3-2 3 15,3-1-12-15,3 0-4 16,0-5-9-16,3-3 5 0,-1 1 2 0,-2-3 2 16,-3-6 4-16,0 0-5 15,-3 1 0-15,-3-3-6 16,-6-3 0-16,-3 0-10 15,-6-3 0-15,-3 3-13 16,0 3-3-16,-3 3-26 16,0 4-12-16,4 4-28 15,-1 2-51 1,9 0 35-16</inkml:trace>
  <inkml:trace contextRef="#ctx0" brushRef="#br0" timeOffset="13481.607">18302 5151 176 0,'6'19'68'0,"-3"-11"-52"0,3 2 10 0,-3-4 1 16,0 2-2-16,0-3 0 16,-3 0-8-16,0-2-2 15,0-3-9-15,0 0 3 0,0 0 1 16,0 0 1-16,0 0 3 15,-3-5-3-15,3-3 1 16,0 0-3-16,0-3 0 16,3-2-5-16,3 0-3 0,2 0 0 15,4 2-1-15,3 0-3 16,-3 3 2-16,3 3-4 16,0 2 1-16,3 1-7 15,0-1-1 1,-3 3-26-16,2 0-13 15,-2 0-44-15,0 0-39 16,0 0 53-16</inkml:trace>
  <inkml:trace contextRef="#ctx0" brushRef="#br0" timeOffset="13907.7423">18641 5072 192 0,'-3'-5'71'0,"0"5"-55"0,-3 0 17 0,3 2 5 16,-6 4-14-16,-3 2-3 15,0 2-15-15,-2 3-6 16,-1 3 0-16,3 3 3 0,0-1 6 16,3 1-3-1,6-1-1-15,0-2-2 0,3-2 0 16,3-7 0-16,3 1 3 15,3-2-3-15,0-6-2 16,3-6 0-16,0 1 1 16,0-3-3-16,-4-2 0 15,1-1 1-15,0-2 0 16,-3 0 0-16,0 2 0 0,-3 3 0 16,0 3 0-16,-3 5-3 15,3 5 2-15,0 3 5 16,3 0 2-16,0 2-2 15,0-2-3-15,0 3-3 16,3-3-1-16,0-3-25 16,3 1-11-16,0-4-38 15,2-2-55 1,10-5 33-16</inkml:trace>
  <inkml:trace contextRef="#ctx0" brushRef="#br0" timeOffset="14324.7617">18882 5125 184 0,'-3'-11'68'0,"-6"9"-52"0,3-4 6 0,3 6 1 16,-3 0-1-16,-3 0 2 16,-2 3-2-1,2 2-2-15,0 3-10 0,0 3 0 0,3 2 1 16,3 0 2-16,-3 1 5 16,6-1-6-16,0 0-2 15,9-2-1-15,-3-3-1 16,0-3-4-16,6-2-1 15,-3-6-6-15,2 0 0 16,-2-2-1-16,0-3-1 0,-3 0-1 16,0 0 1-16,-3-2-6 15,0 2-3-15,0 0-6 16,0 2-2-16,3 4-2 16,-3 7 0-1,0 6 11-15,3 4 5 16,-3 7 10-16,0-1 4 15,-3 3 19-15,0-3 8 16,-3-3 1-16,-3-2 2 0,-6-3-14 16,-3-2-3-16,-3-3-13 15,-2-3-4-15,-1-2-13 16,-3-3-5-16,6-3-25 16,0-2-11-16,3-3-33 15,6 0-55-15,3-8 33 16</inkml:trace>
  <inkml:trace contextRef="#ctx0" brushRef="#br0" timeOffset="14726.911">19013 5112 252 0,'-3'5'93'0,"9"0"-72"0,6 3 0 0,-6-2-2 16,3-1 11-16,0 0 8 15,3 0-4-15,3-2-3 16,3-3-17-16,2 0-4 0,1-3-3 16,-3-2-3-16,0 0-3 15,0-3 0-15,-3 0-1 16,-3-3-3-16,-4 1 0 0,-5-1-7 16,-3 1-4-16,-6-1-3 15,-5 0-3-15,-7 6 5 16,-3 3 4-16,-3 4 4 15,-3 9 4-15,1 2 0 16,2 6 1-16,6-1 11 16,3 3 5-16,6 0 3 15,3-2 1-15,9-1 2 16,6-2 0-16,3-2-7 16,6-4-3-16,6-5-14 15,2-2-5-15,1-6-20 16,0-2-9-16,-3-5-31 15,0-4-13-15,-1-4-39 16</inkml:trace>
  <inkml:trace contextRef="#ctx0" brushRef="#br0" timeOffset="15300.6776">17840 4982 204 0,'-6'0'77'0,"6"0"-60"0,3 3 8 0,-3-3 11 15,9 2-10 1,6 1-3-16,6-3 1 15,6 0-14-15,6 0 3 0,2-3 1 16,7 1-1-16,-6 2 2 16,-1-3-6-16,-2 3-1 15,-6 0-9-15,-3 0-4 16,-6-3-41-16,-6 3-20 16</inkml:trace>
  <inkml:trace contextRef="#ctx0" brushRef="#br0" timeOffset="19998.7192">19853 5054 76 0,'-6'-3'30'0,"9"3"-24"0,-3 0 10 16,0 0 5-16,0 0-3 15,0 0-1-15,0 0-1 0,3 0 3 16,3 0-7-16,-4-3 1 15,1 1 1-15,0-1 1 16,-3 3-8-16,0 0 11 0,-3 0 8 16,0 0 3-16,-2 0 5 15,-4 3-5-15,-3-1-1 16,-3 4-4-16,0-1-3 16,3 0-9-16,3-2-5 15,3 2-7-15,3 0-2 16,6 1-2-16,6 2 3 15,6 2-2-15,3 3-1 16,3 3 0-16,-3-2 3 16,-1 1 0-16,-2-1 3 15,-9-1 19 1,-6-3 1-16,-6 4 5 0,-3-6-12 16,-3 0-4-16,-2-3-5 15,-4 0-1 1,0-5-10-16,3 0-2 0,3 0-23 15,0-3-10 1,6 1-30-16,3-1-11 0,6-2-41 16</inkml:trace>
  <inkml:trace contextRef="#ctx0" brushRef="#br0" timeOffset="20359.6889">20106 5022 224 0,'-6'-3'85'0,"6"3"-66"0,-9 3 21 0,3-1 4 16,-3 4-7-16,0-1-2 16,-3 3-15-16,3 0-7 15,0 0-8-15,6 2-6 0,3 4 0 16,6 2-1-16,3-1 0 15,0 1 2-15,3 0 0 16,-3 0 0-16,0-3 2 16,-3 0 3-16,-3-2 4 15,-6-3 7-15,-3-3 2 16,-6 1-16-16,-3-4-8 0,-6 1 0 16,0-3 3-16,3 0-7 15,1 0-3-15,5-3-26 16,3 3-13-16,6-2-43 15,9 2-59 1,3-6 45-16</inkml:trace>
  <inkml:trace contextRef="#ctx0" brushRef="#br0" timeOffset="22237.7282">20344 5003 140 0,'3'0'55'0,"0"3"-43"0,-3-3 19 0,0 0 5 16,0 0-3-16,0 0 1 15,0 0-2-15,0 3 0 16,-3-1-17-16,0 1-2 0,-3-3 0 15,0 0-7-15,0 0-1 16,0 0-3-16,0 0 1 16,3-3-4-16,0 1 0 15,3-1-4-15,0 3 1 16,3 0 2-16,-3 0 1 16,0 0-2-16,0 0 2 15,0 0 1-15,0 0 2 16,0 0-1-16,0 0-1 0,6 3-30 15,-6-3-13-15,6 2-71 16</inkml:trace>
  <inkml:trace contextRef="#ctx0" brushRef="#br0" timeOffset="22564.9691">20338 5173 140 0,'-3'-3'55'0,"3"8"-43"0,3 1 21 0,-3-1 8 15,0 5 9-15,3 4 4 16,-3 4-7 0,0 3-4-16,-3-2-24 0,-3 2 2 0,0-2 0 15,-3-1-11-15,-3 1-6 16,-3-4-11-16,-3-1-4 16,0-4-60-16,1 1-26 15,-7-3-29 1</inkml:trace>
  <inkml:trace contextRef="#ctx0" brushRef="#br0" timeOffset="24578.1039">15153 5712 120 0,'11'-16'46'0,"-5"9"-35"0,-3-1 16 0,0 5 5 16,-3-2 2-16,0 2 2 16,0-2-2-16,-3 2-1 15,-3 0-18-15,-2 3 0 0,-4 3 1 16,-6 5-4-16,-3 5-2 15,-3 3-3-15,0 5 0 16,0 8-6-16,4 8-1 0,2 8-2 16,6 3-2-16,9 5 3 15,12-5 2-15,9-3-7 16,8-8-1-16,10-6-23 16,3-4-10-16,0-9-28 15,-4-7-56 1,1-11 25-16</inkml:trace>
  <inkml:trace contextRef="#ctx0" brushRef="#br0" timeOffset="25146.1253">15337 5876 112 0,'0'0'44'0,"0"0"-35"0,0 0 16 0,0 0 6 0,0 0-2 15,0 0 1-15,0-2-2 16,-3 2 0-16,0 0-15 16,-3 0 5-16,0 2 3 0,-3 1-3 15,0 2 0-15,0 1-10 16,4-4-3-16,-1 4-3 15,6-1-2-15,0 0-2 16,3 3-1-16,2 0 2 16,4 3 0-16,0 2 1 15,0 0 0-15,0 0 0 16,-3 1 0-16,-3-4 11 16,-3 1 5-16,-3-1-4 15,-3-2-2-15,-3 0-3 0,0-3-2 16,0 1-10-16,-2-4-2 15,2-2-16-15,0 0-8 16,3-2-19-16,3-1-8 16,3-2-22-1,3-3-32-15,6-3 39 16</inkml:trace>
  <inkml:trace contextRef="#ctx0" brushRef="#br0" timeOffset="25447.2394">15397 5916 168 0,'-9'11'63'0,"9"-3"-49"0,-3 10 3 0,3-7-3 0,0 2 6 15,0 0 7 1,3 0-8-16,3 1-3 16,0-1-9-16,3-3-5 0,-1-2 1 0,1-2 7 15,0-6 3-15,0-3 2 16,0-2 1-16,0-6-6 15,0 1-2-15,-3-4-2 16,-3-2 1-16,-3 1-4 16,-3-1-2-16,-3 2 0 15,0 4-1-15,0 2-11 16,0 3-3-16,3-1-22 16,3 9-51-1,0-3 5-15,6 3-5 16</inkml:trace>
  <inkml:trace contextRef="#ctx0" brushRef="#br0" timeOffset="25707.6199">15644 5890 160 0,'-9'-6'63'0,"6"6"-49"0,-3 0 7 0,3 0 0 15,0 3 2-15,-6 0 6 16,0 2-10-16,-3 3-3 15,0 5-9-15,3 0-5 0,0 6-1 16,3-1-4-16,3 1 2 16,6-1 1-16,3-2 0 0,6 0-3 15,0-5 2-15,3-1-12 16,3-4-7-16,0-6-11 16,3-6-4-16,-4-4-5 15,-2-6-45 1,0-3 5-16</inkml:trace>
  <inkml:trace contextRef="#ctx0" brushRef="#br0" timeOffset="25883.5737">15724 5757 140 0,'-6'-5'55'0,"9"2"-43"0,-3 9 1 0,3-4-3 16,-3 4 11-1,0 4 6-15,3 3 0 0,0 6 1 16,0 5-16-1,0 2 4-15,0 6 4 0,0-3-11 0,0 0-5 16,0-2-2-16,0-4-2 16,0-4-20-16,0-3-9 15,-3-3-51 1</inkml:trace>
  <inkml:trace contextRef="#ctx0" brushRef="#br0" timeOffset="26183.2572">15879 5903 132 0,'-6'-3'52'0,"6"3"-41"0,-3 3 0 0,0 0-4 16,-3-1 6-16,-3 3 6 0,-3 1 1 15,0 2 0-15,-3 0-10 16,0 2-2-16,4 1 2 0,-1-3-2 15,3 0 1-15,3 0-3 16,3 2-1-16,3 1-3 16,3-1-2-16,6 1 3 15,6 0 0-15,2-1-1 16,1 1 1-16,0-1-13 16,0-2-6-16,-3 0-77 15</inkml:trace>
  <inkml:trace contextRef="#ctx0" brushRef="#br0" timeOffset="27672.9044">16081 5921 116 0,'3'-5'44'0,"-3"2"-35"0,-3 1 14 0,3-1 2 16,-3 3 0-16,0-2 0 15,-3 2-8-15,-3 0-2 16,-2 5-9-16,-4 3 0 0,-3 2 1 16,0 6-3-16,3 3-1 15,3-1-3-15,3 1-3 16,3-1-1-16,3-4 3 15,3-1 0-15,3-5 1 16,6 0 0-16,0-8 2 16,3-3-3-16,0-5 0 15,0-5 1-15,3-3 2 16,-3-3-1-16,0 4-1 16,-4-1 5-16,-2 5 4 0,0 3 8 15,0 0 4-15,-3 6-6 16,0 2-4-1,3 5-6-15,0 3-2 0,0 2-3 16,0 4-1-16,3-1 1 16,0-3 0-16,0 1-18 15,3-3-5-15,0-3-29 16,0-2-9-16,-1-3-23 16</inkml:trace>
  <inkml:trace contextRef="#ctx0" brushRef="#br0" timeOffset="28073.1693">16278 5929 148 0,'-6'-10'55'0,"0"7"-43"0,0-2 10 0,3 5 3 15,0 0-5 1,-3 2-2-16,-3 4-6 0,3-1 0 16,-3 6-7-1,3 2-5-15,0 3-1 0,3 0-1 0,0-1-2 16,3 1 3-16,3-2 0 15,3-4 1-15,0-5 2 16,3-2-3-16,0-8 0 16,0-3 1-16,0-8 2 15,0-5-1-15,-3-3-1 16,0 0 1-16,-3-2 1 16,0-1-1-16,-3-2-1 0,0 5-2 15,-3 1 1-15,0 4 7 16,0 6 6-16,0 5-2 15,0 5 2-15,0 9-7 16,3 4-3-16,0 9 1 16,0 7 2-1,3 6-2-15,3 2-2 0,3-2 0 16,0-3-1-16,2-2-16 16,1-6-6-16,6-5-36 15,0-8-12-15,0-6-8 16</inkml:trace>
  <inkml:trace contextRef="#ctx0" brushRef="#br0" timeOffset="28478.6396">16510 5898 176 0,'-18'0'68'0,"9"0"-52"0,-9 8 3 0,9-1-1 15,-3 4-7-15,-5 5-1 16,2 2-6-16,3 4-1 15,3-1-1-15,3 0-4 16,3-5 1-16,6 0 1 0,3-6 2 16,6-2-6-16,0-5 1 15,3-6 3-15,2-7 2 16,-5-6 2-16,3-5 2 16,-3-3-1-16,-3-3 2 0,-3-2-2 15,-3 0 0-15,-3 0-3 16,-3-3 1-16,-3 6-2 15,0 5-1-15,0 2 1 16,3 6-1-16,0 2-3 16,0 9 2-16,0 2 1 15,3 8 0-15,0 7 2 16,6 9 3-16,0 8-2 16,3 5-2-16,0 3 0 15,3-6-1-15,0-5-5 16,3-2 1-16,0-6-38 15,-1-5-14-15,1-8-32 16</inkml:trace>
  <inkml:trace contextRef="#ctx0" brushRef="#br0" timeOffset="28928.4435">16742 5887 164 0,'-6'-8'63'0,"3"8"-49"0,-6 0 11 0,6 5 5 15,-6 1-5-15,0 2 0 16,-3 2-13-16,1 3-5 16,-1 1-5-16,3 1-2 0,0 4 3 15,3 0-7-15,3-4 1 16,3-1 1-16,3-4 3 15,3-2 2-15,0-5 1 16,3-8 0-16,0-6 0 16,0-5-2-16,-1-2 1 15,-2-6-2-15,0-3 2 16,-3 1-2-16,-3-1-1 0,-3-4 1 16,0 1-1-16,-3 4 2 15,0 5 1-15,3 5-4 16,1 5 1-16,-1 6 0 15,0 10 0-15,3 9-3 16,0 7 2-16,0 11 3 16,3 2 1-16,0 3-1 15,2-3-2-15,1-2 1 0,3-5 1 16,0-6-25-16,3-5-12 16,0-6-48-1</inkml:trace>
  <inkml:trace contextRef="#ctx0" brushRef="#br0" timeOffset="29274.6874">16805 5911 160 0,'-3'8'60'0,"3"5"-47"0,0 5 10 0,0-7 1 16,0 2 1-16,0 1 4 15,0-1-11-15,0-3-5 0,0-2-8 16,0 0-4-16,0-2 2 0,0-1 0 16,0-5 3-16,0 0 6 15,0-3 4-15,3-5-8 16,0-2-2-16,0-6-6 16,-1-5-3-16,4-1 2 15,0 1 0-15,3 5-2 16,0 1 2-16,3 1-1 15,0 1 0-15,3 2 0 16,0 4-2-16,-3 1-26 16,0 4-10-16,0-1-48 15,-7 3-35 1,-5 0 50-16</inkml:trace>
  <inkml:trace contextRef="#ctx0" brushRef="#br0" timeOffset="33152.2377">17177 5731 168 0,'-3'-5'66'0,"3"10"-52"0,0 0-3 16,0 6 33-1,0-1-6-15,0 4-9 16,0 1-5-16,0 1-15 15,0 3-8-15,0-1-3 0,0-2 1 16,0-3 0-16,0-2-10 0,3 2-3 16,0-5-39-1,-3-2-16-15,3-6-19 16</inkml:trace>
  <inkml:trace contextRef="#ctx0" brushRef="#br0" timeOffset="33358.436">17272 5776 184 0,'-15'3'71'0,"12"2"-55"0,-9 5 4 0,6-2-2 0,-3 0 6 16,-6 3 5-1,3 2-13-15,1-2-4 0,2-1-8 16,0-2-14-16,0 0-3 0,3-3-65 15,0-2-54 1,3-3 40-16</inkml:trace>
  <inkml:trace contextRef="#ctx0" brushRef="#br0" timeOffset="33510.6011">17087 5786 240 0,'-3'-2'90'0,"9"7"-70"0,3-2-9 15,-3-1-9-15,3 1 0 16,3 0 6-16,3 2-4 16,6 3 0-16,3 0-2 0,-1 2-21 15,4 1-10-15</inkml:trace>
  <inkml:trace contextRef="#ctx0" brushRef="#br0" timeOffset="33991.9631">17379 5654 156 0,'0'3'60'0,"12"-1"-47"0,0 12 17 0,-3-4 3 15,3 6 6-15,3 5 5 16,-1 3-1-16,1 8 0 16,-6 2-23-16,-3 1-3 15,-3-1-2-15,-6 3-8 0,-6-8-4 16,-9 0-16-16,-5-5-4 15,-4-3-79 1,-3-5-34-16,0-5 22 16</inkml:trace>
  <inkml:trace contextRef="#ctx0" brushRef="#br0" timeOffset="40279.2039">18418 6030 144 0,'0'8'55'0,"0"-3"-43"0,3 0 12 0,-3-5 2 16,0 0-1-16,0 3 2 15,0 2 2-15,0-5 2 16,-3 3-16-16,-3 0 4 0,0-1 4 15,-6 1-6-15,0-6-2 16,-3 1-2-16,-3-4 1 16,-2-2-3-16,-4-2 1 15,0-6-3-15,0-3 0 16,0-4-5-16,3-4-3 16,1 1-3-16,5-1-1 15,3-2-1-15,3 3 0 16,0-3-2-16,6 5-1 15,0 0 1-15,3 5 2 0,3 4-5 16,0 1-1-16,3 4 0 16,0 2 1-16,0 2-3 15,3 4 0-15,-3 2-3 16,0 5 2-16,-3 3 9 16,-3 5 5-16,-6 3 0 15,-3 3 2-15,-3 5-4 16,-3 7-2-16,0 4 2 15,0 7 0-15,3-2 1 16,0-3 0-16,3-3 0 16,4-2 0-16,2-3 2 15,3-5 1-15,5-3-4 16,1-8-1-16,3-5 3 16,6-5 1-16,0-6-3 15,3-5-1-15,3-5-8 0,0-3-2 16,0-2-4-16,-4-6-1 15,1 0 5-15,-3 0 5 16,-3 0-1-16,0 3 3 16,-3 3 3-16,-3 2 3 15,0 5 0-15,-3 1-1 16,0 2 5-16,-3 2 4 16,-3 1-1-16,-3 5 3 15,-3 8-2-15,0 0 2 0,-3 3 0 16,0-1 3-16,-3 1-5 15,3-1-1-15,0-2-4 16,3-3-1-16,1 1-19 16,2-6-9-1,6-3-36-15,3-2-13 16,3 0-13-16</inkml:trace>
  <inkml:trace contextRef="#ctx0" brushRef="#br0" timeOffset="40729.7729">18695 5765 204 0,'-6'-2'77'0,"0"2"-60"0,-3 5 13 0,3-2 3 16,-3 2-4-16,-3 3 3 16,-3 2-7-16,0 1-3 15,3 0-12-15,0-1-9 0,4 1-1 16,5 2-5-16,3 0 1 15,3 0 2-15,2 6 1 0,1-3 1 16,0 2 2-16,0 1-3 16,-3-3 0-16,-3 0 3 15,-3-1 1-15,-6-1-1 16,0-4-2-16,-2 1 1 16,-1-6 1-16,3-2-3 15,0-3-2-15,0 0-20 16,3 0-10-16,3-3-25 15,3-2-11-15,6-3-29 16</inkml:trace>
  <inkml:trace contextRef="#ctx0" brushRef="#br0" timeOffset="41074.8391">18891 5797 208 0,'-9'-3'79'0,"0"6"-61"0,0 0 4 0,3-1-2 16,0 1 8-16,-5 0 6 15,-1 2-11-15,3 0-3 16,0 0-12-16,3 3-10 0,6 3-1 16,3 2-1-16,6 3 2 15,0 5-1-15,3-2 1 16,-1 2 4-16,-2-3 3 15,-3-2 9-15,-3 0 3 0,-6-3 0 16,-6 1 2 0,-3-4-8-16,-2 1-2 15,-4-3-7-15,-3-3-4 16,3-5-10-16,0 0-5 16,3-3-29-16,3 1-12 0,3-3-43 15,7-6-45 1,2-2 54-16</inkml:trace>
  <inkml:trace contextRef="#ctx0" brushRef="#br0" timeOffset="41332.2276">19055 5644 184 0,'12'8'68'0,"-3"2"-52"0,9 17 14 0,-10-14 6 16,1 8 4-16,-3 3 3 15,-3 8-17-15,-6 2-5 16,-3 3-13-16,-6 5-7 0,1-7-2 16,-4-6-12-16,0-3-5 15,-3-5-39-15,0-5-17 16,-3-5-31-1</inkml:trace>
  <inkml:trace contextRef="#ctx0" brushRef="#br0" timeOffset="41758.5574">17849 5657 136 0,'-29'13'52'0,"8"6"-41"0,-12 10 18 0,21-13 3 16,-9 13 2-16,0 13 5 15,1 11-11-15,5 5-2 16,9-2-15-16,9-6-9 0,18-5-2 0,14-5-16 15,19-6-4 1,5-10-67 0,4-8-48-16,-4-8 52 0</inkml:trace>
  <inkml:trace contextRef="#ctx0" brushRef="#br0" timeOffset="42803.6286">17317 6064 132 0,'0'-10'49'0,"2"10"-38"0,1 0 8 16,0 2 3-16,3 6 2 16,3 5 3-16,3 11-1 15,6 8-1-15,0 18-14 0,0 16-2 16,0 9 1-16,0 1-6 0,-4-10-2 15,1-5 5 1,-3-5 5-16,0-9-6 0,-3-4-1 16,0-9-3-1,-3-5-2-15,0-8-15 16,-3-5-7-16,0-2-31 0,-3-6-11 16,-3-8-22-1</inkml:trace>
  <inkml:trace contextRef="#ctx0" brushRef="#br0" timeOffset="43076.451">17355 6567 208 0,'-3'0'79'0,"9"8"-61"0,6 10-5 16,-3-4-7-16,6 7 9 15,3 11 7-15,3 7 3 16,-1 4 2-16,1-1-15 15,3-2 2-15,-3-9 2 0,3-7-2 16,0-8 2-16,-1-8-3 16,1-11 0-16,3-10-3 15,0-11-1-15,-3-7-5 16,-7-4-3-16,-2 1-18 16,-6-6-9-16,-6-2-55 15,0-6-22-15,-3 3-9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4:4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17998 7641 160 0,'15'-21'60'0,"-12"18"-47"0,0 1 13 0,-3 2 0 0,0 0 3 16,0 5 2-16,-3 3-8 15,-9 8-1-15,-3 8-13 16,-6 10 10-16,-8 11 7 0,-7 3-3 15,-3-1-1-15,-2-2-10 16,2 3-3-16,3-1-5 16,6-2-3-16,7-5-3 15,2-5-1-15,6-6-5 16,3-8-2-16,6-5-17 16,0-3-6-16,6-8-6 15,6-7-2-15,3-12-10 16,6-2-5-16,6-7-25 15</inkml:trace>
  <inkml:trace contextRef="#ctx0" brushRef="#br0" timeOffset="244.831">18129 7644 176 0,'12'-19'68'0,"-6"14"-52"0,3 0-1 16,-3 5-1-16,-6 0 5 0,0 0 8 15,0 5 3-15,-3 11 4 16,-6 13-18-16,-9 11 6 0,-3 10 2 16,-6 3-1-16,-5 0-2 15,-4 0-5-15,-3-3-2 0,7-2-8 16,2-3-4-16,3-8-17 16,6-8-7-16,9-8-75 15,6-13-31 1,3-8 16-16</inkml:trace>
  <inkml:trace contextRef="#ctx0" brushRef="#br0" timeOffset="6108.9901">18894 7959 156 0,'-6'-6'57'0,"6"1"-44"0,-9 0 10 0,9 5 0 16,-9 0-2-16,-6-3 2 15,1 6-7-15,2-3-1 16,-9 8-9-16,-15 2-4 0,15 1 1 16,3-1-4-16,-2 9 0 15,-1 7-1-15,6 4-2 16,9-4 0-16,6-5 0 16,0-5 5-16,12 0 1 15,-3-3 0-15,9-5-2 16,-4-3-4-16,10-10 0 15,6-8-7-15,0-6-3 16,-9-2-1-16,-4-3-1 16,-2-7 9-16,-6-6 3 15,-3-3 1-15,-6 0 2 16,-3-2 3-16,-3 2 3 0,0 6 7 16,-3 5 4-16,3 5 5 15,1 8 2-15,-1 5-10 16,3 11-3-16,0 11-4 15,3 8 1-15,0 7 2 16,3 6 2-16,3 5-1 16,-1-8 1-16,1-5-8 15,3 13-2 1,0 8-1-16,0-14 2 0,0-4-17 16,0-3-4-16,-3-6-44 15,3-5-19-15,3-5-8 16</inkml:trace>
  <inkml:trace contextRef="#ctx0" brushRef="#br0" timeOffset="6454.5953">19019 7993 184 0,'-15'8'68'0,"9"3"-52"0,-3 7 3 0,6-7 1 16,0 5 3-16,3 2 3 16,0-2-11-16,0-3-4 15,9 6-7-15,-3-6 2 0,9-2 0 16,0-1 0-16,9-10 1 16,6-8-4-16,-4-5 0 15,-2-3 1-15,-6-2 2 16,-6-1 6-16,-9 1 4 15,-9-1-4-15,-6 0-2 0,-6 1-3 16,0 2-2-16,1 5-12 16,-1 4-5-16,3 1-23 15,3 6-8-15,6 0-41 16,3 3-54 0,9 0 40-16</inkml:trace>
  <inkml:trace contextRef="#ctx0" brushRef="#br0" timeOffset="6888.3679">19263 7996 196 0,'-3'5'74'0,"9"6"-58"0,3-1 5 0,0-5-1 15,3 3-3-15,3-2 1 16,0-1-9-16,3 0-5 16,-1-2-3-16,-2-3 1 0,0-3 3 15,0-2-2-15,0-3-2 16,-3 0 0-16,-3 0-1 0,-6-2 0 16,-3 2 0-16,-6 0-3 15,-3 0 2-15,-3 2 1 16,-3 4 2-16,-6 4 1 15,0 4 3-15,-2 2-3 16,2 0 0-16,3 0 3 16,6 2 1-16,3 3 1 15,3 1 2 1,6 2-5-16,9 2-3 16,3 1-4-16,3-4 1 15,0 1-12-15,0-5-5 0,-3-3-19 16,5-6-9-16,7-2-24 15,0-5-39 1,0-3 27-16</inkml:trace>
  <inkml:trace contextRef="#ctx0" brushRef="#br0" timeOffset="7187.834">19617 7948 176 0,'-12'-8'66'0,"7"13"-52"0,-4 1 19 0,0-4 6 15,3 4-7-15,-3 2 1 16,-3 0-14-16,0-1-6 16,3 1-8-16,3 3-6 0,3 0 0 15,6-1-1-15,6 3-2 16,3 1 5-16,0 2 3 16,0-1-1-16,3 1-2 15,-6-3 8-15,-6-2 4 16,0-3-2-16,-6 3 1 15,0-3-7-15,-12-3-1 16,6 0-15-16,-6-2-8 0,3-1-19 16,0-2-6-16,-6-2-39 15,6-1-47 1,6 0 38-16</inkml:trace>
  <inkml:trace contextRef="#ctx0" brushRef="#br0" timeOffset="7528.4759">20076 7813 184 0,'-12'35'68'0,"9"-9"-52"0,-3 19 17 0,3-26 6 16,0 4-9-16,-3 1-2 15,0 5-14-15,3 0-6 0,0 0-5 16,0-2-20-16,3-6-9 0,0-5-37 15,0-5-17-15,0-6-7 16</inkml:trace>
  <inkml:trace contextRef="#ctx0" brushRef="#br0" timeOffset="7737.3122">19912 7967 244 0,'-6'-6'90'0,"9"4"-70"0,3-1-9 16,0 3-9-16,3 0 0 15,6 0 6-15,9 0-2 0,2-3-1 16,7 1-2-16,0-4-14 0,3 1-2 16,-7 0-27-16,-2 0-9 15,-3-3-41 1</inkml:trace>
  <inkml:trace contextRef="#ctx0" brushRef="#br0" timeOffset="8103.8491">20198 7789 140 0,'-3'24'52'15,"3"-3"-41"-15,-6 16 24 0,6-18 7 16,-3 5 4-16,-3 0 2 16,0 2-20-16,0 0-9 0,0-2-11 15,0-5-6-15,3-3-1 0,0-6-1 16,0-2 2-16,3-8-6 16,6 0-1-16,0-5-12 15,3-6-1-15,3-2 2 16,3 0 2-16,0 0 9 15,0 2 2-15,0 3 3 16,-4 5 0-16,1 3 15 16,-3 6 10-16,0 2-4 0,0 2-2 15,-6 1-9 1,0 2-2-16,0-2-9 0,0-1-1 16,-3-2-38-1,3 0-15-15,0-3-41 16</inkml:trace>
  <inkml:trace contextRef="#ctx0" brushRef="#br0" timeOffset="8453.1192">20391 8025 192 0,'3'0'74'0,"3"2"-58"0,3 4-2 0,0-4-3 0,0 1 7 15,0-3 6-15,3 0-1 16,0-3 0-1,0 1-12-15,3-1-7 0,-4-2-2 0,-2 0-11 16,0-3-2-16,-3 0-1 16,-6-3 0-16,-3 0-9 15,-6 1-4-15,-3-1 7 16,-2 6 5-16,-4 2 10 16,-3 6 4-16,0 8 12 15,3-1 6-15,3 3 5 16,0 3 3-16,4 3-1 15,5 2 1-15,6 0-9 16,3 0 0-16,8 0-7 16,4-5-1-16,6-2-13 15,3-6-3-15,0-6-41 16,3-4-19-16,-7-4-50 16</inkml:trace>
  <inkml:trace contextRef="#ctx0" brushRef="#br0" timeOffset="10311.8542">21266 7940 120 0,'-3'-8'46'0,"3"6"-35"0,-3-4 18 16,0 6 7-16,1 0-1 0,-4 0 4 16,-6 3-10-16,-3 2-5 15,-3 6-14-15,-3 2-2 16,0 3 2-16,0 0-4 0,7 2-1 15,2 1 0-15,3-1-1 16,6-2-2-16,6 0 1 16,6-3-2-16,3-5 2 15,-1-5-4-15,4-6 0 16,3-2-6-16,-3-3-3 16,-3-3 1-16,0 1 0 15,-3-3 8-15,-3-1 2 16,-3 4 1-16,0-1 1 15,0 3-2-15,-3 3-1 16,0 0-4-16,3 5-2 16,3 2 0-16,0 9 4 15,2 5 3-15,1 5 2 16,0 8 7-16,-3 3 6 0,-3 0 3 16,-3-1 3-16,-3 1-6 15,-6-5 1-15,0-4-8 16,-5-4-1-16,-1-6-6 15,-6-2-4-15,-3-3-10 16,0-6-5-16,0-2-16 16,7-2-6-16,2-6-19 15,6-6-8-15,9-7-27 16</inkml:trace>
  <inkml:trace contextRef="#ctx0" brushRef="#br0" timeOffset="10718.2021">21448 7985 208 0,'3'3'79'0,"0"-6"-61"0,3 8 1 0,0-2-3 16,0 0 6-16,3-1 8 15,3 1-9-15,3 0-2 16,2-3-11-16,1-3-7 0,0 0-2 15,0-2-1-15,0-3 0 16,-3 0-3-16,-3 0-1 16,-6-2-2-16,-3-1 0 0,-3 1 0 15,-6-1 0 1,-9 3 2-16,-3 3 4 0,-3 2 5 16,-3 6 3-1,-3 5-5-15,1 5 0 16,2 0 8-16,6 3 5 15,6 0 0-15,6 2 0 0,6 1-4 16,6 2-1-16,9-2-5 16,3-4-1-16,3-1-8 15,5-6-2-15,1-3-25 16,0-5-9-16,0-5-28 16,0-6-11-16,-1-2-6 15</inkml:trace>
  <inkml:trace contextRef="#ctx0" brushRef="#br0" timeOffset="10926.834">21802 7676 240 0,'-9'2'90'0,"9"6"-70"0,0 13-5 0,0-2-8 15,0 7 4-15,-3 11 7 16,0 3-7-16,0-3-1 15,0 0-6-15,3 0-3 0,0-2 2 16,0-4-20-16,0-4-6 16,3-9-34-16,-3-2-16 15,0-5-17-15</inkml:trace>
  <inkml:trace contextRef="#ctx0" brushRef="#br0" timeOffset="11109.5878">21680 7837 260 0,'-9'0'99'0,"9"3"-77"0,6-1-11 15,-3-2-10-15,3 0 7 16,6 0 6-16,3 0-6 16,6-2-4-16,6 2-3 15,5-3-37-15,4 3-15 0,3-5-56 16</inkml:trace>
  <inkml:trace contextRef="#ctx0" brushRef="#br0" timeOffset="11526.1613">22103 7866 216 0,'-21'-3'82'0,"12"9"-64"0,-6-1 13 0,6 0 1 15,-3 3-15-15,-3 3-4 16,1 2-8-16,-1 3-4 16,3 2 0-16,3 1-4 0,6-1 2 0,3 1 3 15,6 0 3 1,3-4-2-16,3-4-2 16,0-3 2-16,-1-3 2 15,1-5-2-15,0-5-2 16,-3-3 0-16,0-3 1 0,0-4 1 15,-3-1 1-15,-3-8-5 16,0 0 1-16,-3 3 0 16,0 5 0-16,0 3 0 15,0 2 0-15,0 6-5 16,0 8 1-16,0 10 2 16,0 3 1-16,3 2 1 15,3 1 0-15,0-1-3 16,0 1 2-16,3-3-17 15,3-6-5-15,3-2-38 16,2-3-15-16,4-5-13 16</inkml:trace>
  <inkml:trace contextRef="#ctx0" brushRef="#br0" timeOffset="11917.6201">22341 7938 188 0,'-18'-14'71'0,"15"12"-55"0,-12-1 13 0,9 6 2 15,-3-1-1-15,-9 6 4 16,7 0-20-16,-4 3-8 16,0 5-5-16,3-1 1 0,3 4 1 15,3 0 1-15,6-1 0 16,3-2 0-16,6-3 0 0,3-5-2 16,3-5-2-16,0-9 1 15,-1-1 1-15,7-7-3 16,-6-4 0-16,-3-6 1 15,-3-5 2-15,-3-8-3 16,-3-6 0-16,-3-2 1 16,-3 3 2-16,-3 5 1 15,0 8 1-15,0 8-2 16,0 2-2-16,3 11-2 16,0 14-1-16,3 15 2 15,3 8 0-15,3 3-2 16,3-1 2-16,3 1 1 15,0-3 0-15,3-5-20 16,3-3-7-16,2-5-26 16,4-3-11-16,6-5-30 15</inkml:trace>
  <inkml:trace contextRef="#ctx0" brushRef="#br0" timeOffset="12323.3738">22570 7887 180 0,'-18'3'68'0,"6"5"-52"0,-8 10 10 0,11-4 1 16,-6 1-2-16,0 7 0 16,3-1-1-16,3 3 0 15,3 2-13-15,6-2-2 0,3-3 1 16,6-2-4-16,0-6-1 16,9-8 2-16,0-10 0 0,-3-6-3 15,8-7-1 1,-5-6-1-16,0-3-2 15,-6-7 1-15,-3-6-1 16,-3-7 0-16,-6-4 0 0,-3 1 0 16,0 5 0-16,-3 11-3 15,0 2 2-15,0 11 1 16,0 5 0-16,0 8 0 16,0 8 0-16,0 11-5 15,3 15 1-15,3 16 6 16,0 3 4-16,3 0 1 15,3 0 3-15,0-2-1 0,3-4 0 16,0-4-5-16,3-6-3 16,0-5-25-16,3-6-9 15,0-5-29-15,-1-5-12 16,1-8-33 0</inkml:trace>
  <inkml:trace contextRef="#ctx0" brushRef="#br0" timeOffset="12607.0725">22722 7914 208 0,'-6'5'79'0,"6"-8"-61"0,3 17-1 0,0-6-5 16,0 2 11-16,6 3 10 16,-3 1 5-16,0 1 4 0,-3 1-23 15,3-2-4-15,-3-4-3 0,0-2-3 16,0 0 0-16,-3-5 1 15,0-3 4-15,0 0-6 16,0-6 0-16,0-2-4 16,3-5-1-16,3 0-3 15,0-3-3 1,5 0 2-16,-2 3 0 0,3 0-8 16,0 2-2-1,0 1-23-15,3 2-10 0,3-3-76 16</inkml:trace>
  <inkml:trace contextRef="#ctx0" brushRef="#br0" timeOffset="13485.5857">22990 7903 244 0,'-3'3'90'0,"3"5"-70"0,-6 2 19 15,6-2 5-15,0 3-8 16,0 2-1-16,0 0-17 16,0 0-6-16,0 3-8 15,0 0-3-15,0-3 0 0,0 1-1 16,6-4 2-16,-6-2-23 0,3-2-8 16,0-1-39-16,-3-5-14 15,3-5-34 1</inkml:trace>
  <inkml:trace contextRef="#ctx0" brushRef="#br0" timeOffset="13630.5458">22981 7858 244 0,'0'-5'90'0,"0"5"-70"0,0 0 13 0,0 0 1 16,0 0-16-16,0 0-2 15,0 0-12-15,6 0-3 16,0 2-1-16,0 1-33 0,-3 2-15 15,9-2-69 1</inkml:trace>
  <inkml:trace contextRef="#ctx0" brushRef="#br0" timeOffset="14072.2224">23112 7919 152 0,'0'8'57'0,"3"-5"-44"0,3 7 16 16,-3-5 6-16,0 3 3 16,0 3 2-16,0 0-14 15,-3-1-3-15,6 1-13 16,-6-3-2-16,0 0-1 0,0-3-1 16,0 0 1-16,0-2 0 15,0-3 3-15,0 0-1 0,0 0 0 16,0-3-5-1,3-2-1-15,0 0-3 16,3-3-1-16,3-3 1 0,2-2 2 16,1 0-3-16,6-1-2 15,0 4-1-15,-3 2 3 16,6 3 0-16,-3 5 3 16,-6 5 1-16,5 3 1 15,-2 2 6-15,-6 4 6 16,0 1-6-16,0 1-3 15,-3-2-4-15,-3-1-3 0,0 0-2 16,-3-2-1-16,6-3-27 16,0-3-12-16,0-2-19 15,3-1-7-15,3-4-40 16</inkml:trace>
  <inkml:trace contextRef="#ctx0" brushRef="#br0" timeOffset="14320.1061">23639 7707 192 0,'-12'-31'71'0,"9"15"-55"0,-12-5 6 15,12 15 0-15,-6-2 14 0,-3 0 12 16,-3 3-8-16,0 2-3 16,-2 6-21-16,5 2-12 0,-6 9-6 15,9 9 1-15,-3 14 0 16,9 8 1-16,-3 0 0 15,6 0-3-15,-3-5 2 16,3-3 1-16,0-5 0 16,0-6-11-16,0-5-3 15,3-5-37-15,-3 0-14 16,0-5-51 0</inkml:trace>
  <inkml:trace contextRef="#ctx0" brushRef="#br0" timeOffset="19907.5708">23332 7861 192 0,'-9'5'71'0,"9"-2"-55"0,3-3 6 15,-3 0 0-15,6 2-1 16,-3-2 2-16,12 0-1 16,3-2 1-16,6-1-13 15,2 0-1-15,1 1-2 0,0-1-3 16,0 3-3-16,0-3-11 15,-7 1-6-15,-2 2-50 16,-3 0-19-16,-6-3-11 16</inkml:trace>
  <inkml:trace contextRef="#ctx0" brushRef="#br0" timeOffset="20324.948">23645 7948 184 0,'-6'-5'71'0,"3"7"-55"0,-6 1 17 0,6 2 5 15,0-2-18-15,-3 2-3 16,0 6-11-16,0 2-2 16,3 3-2-16,0 0-2 0,6 2 3 15,6-2-2-15,3 0 2 0,6-3-4 16,3-2 0-16,5-8 14 16,-2-6 8-16,3-5-6 15,-3-3-3-15,-3-2-5 16,-12-3-2-16,-1 0 1 15,-8-2 1-15,-8 2-3 16,-4 0-1-16,-6 3-6 16,-3 2-2-16,6 3-31 15,0 3-12-15,0 0-32 16,0 2-55-16,12 1 31 16</inkml:trace>
  <inkml:trace contextRef="#ctx0" brushRef="#br0" timeOffset="20654.3222">23990 7665 192 0,'-27'8'71'0,"15"5"-55"0,-9 8 17 16,13-5 7-16,-10 5-17 15,3 8-2-15,-3 9-2 16,0 1 2-16,12 4-11 16,0-1-3-16,15-2-3 0,3-1-5 15,9-4 1-15,0-6-7 16,2-11 0-1,1-7-17-15,3-9-7 0,0-7-21 16,3-5-7-16,-10-6-33 16</inkml:trace>
  <inkml:trace contextRef="#ctx0" brushRef="#br0" timeOffset="20870.8352">24157 7705 128 0,'9'2'49'0,"2"6"-38"0,4 19 17 0,-6-11 6 16,3 7 4-16,-3 9 2 16,-3 3-3-16,0-1 2 15,-6-2-21-15,-6-1-4 0,-6-1-2 16,3-4-7-16,0-5-3 16,-6-2-21-16,-2-6-10 15,5-5-51 1,-6-3-61-16,9-2 35 15</inkml:trace>
  <inkml:trace contextRef="#ctx0" brushRef="#br0" timeOffset="21324.9751">24567 7893 228 0,'-17'0'85'0,"8"2"-66"0,-3 9 16 0,3-6 4 15,-3 6-12-15,0 2-3 16,-3 3-14-16,3 2-6 15,3 6-3-15,6 3-1 0,3-1 0 0,9 3-5 16,6-2 1 0,6-6-22-16,3-5-11 0,0-8-22 15,2-6-11-15,1-7-22 32</inkml:trace>
  <inkml:trace contextRef="#ctx0" brushRef="#br0" timeOffset="21692.2591">24800 7924 208 0,'-15'-18'79'0,"12"10"-61"0,-15 8 15 16,9 2 1-16,-3 4-15 15,0 2-3-15,-6 2-10 16,6 4-2-16,-5 1-2 16,5 1 5-16,3 0 3 0,6 0-5 0,3 0-3 15,3 0-1 1,6-3 1-16,3-2-6 0,-4-6 1 15,4-2-8-15,3-3-1 16,-3-6 0-16,0 1 2 16,-3-3 4-16,-6 0 3 15,6 0 4-15,-9 0 2 16,6 6 3 0,-6-1 3-16,0 3-2 15,0 5-2-15,0 3 0 16,3 0-1-16,-3 3-5 0,9-1-1 15,-6 1 1-15,6-3 2 16,0-3-18-16,-6-2-6 16,5-3-19-16,1-3-9 0,3-5-38 31,3-5-21-31,-3-3 56 16</inkml:trace>
  <inkml:trace contextRef="#ctx0" brushRef="#br0" timeOffset="21888.5082">24892 7744 176 0,'-6'8'66'0,"12"6"-52"0,-3 9 17 16,-3-7 4-16,6 8 3 15,0 5 4-15,-6 3-14 16,6 0-7-16,-3-3-12 16,3 0-8-16,-3-3-2 0,6-5-1 15,-6-2 0-15,5-6-31 16,-2-5-13-16,0-5-32 15,3-8-49 1,0-6 31-16</inkml:trace>
  <inkml:trace contextRef="#ctx0" brushRef="#br0" timeOffset="22070.3738">25076 7641 204 0,'0'8'77'0,"6"8"-60"0,6 18 21 0,-9-7 6 15,3 7 2-15,-3 6 4 16,-3 2-21-16,0-2-7 0,0-3-13 16,-3-3-6-16,-3-2-2 0,6-8-48 15,0-3-20 1,-3-5-68-16</inkml:trace>
  <inkml:trace contextRef="#ctx0" brushRef="#br0" timeOffset="28838.3338">4872 9641 124 0,'2'-2'46'0,"1"4"-35"0,0-4 16 0,-3 2 7 16,0 0-1-16,-3-3 3 15,-2 0-9-15,-4 1-4 16,-3-1-13-16,-3 1-4 0,-6-1-2 15,-3 0-2-15,-3 1 1 16,-2-1 0-16,-1 0 3 16,-3 1-1-16,-6-4 2 15,1 4-2-15,-1-4 0 0,-3 1-1 16,4 3 0-16,-1-4-2 16,-3 4 1-16,4-1-2 15,-4 0-1 1,0 1 1-16,-2 2 1 0,-4 0-1 15,0 2-1 1,1 4 3-16,2-1 0 0,0 0-4 16,4 0-1-16,-1 3 1 15,0 0 0-15,-5 3 1 16,5-1 0-16,0 1 0 16,1 2 2-16,-1 1-3 15,0-1 0-15,7 3 1 16,-1 0 0-16,3-1 0 0,3 4 0 15,4-1 2-15,2-2 1 16,6 3-4-16,6-1-1 16,0 4 1-16,6 1 2 15,3 1-2-15,0 0 0 16,3 0 3-16,3-3 1 16,0 0-4-16,3-2 1 15,0 2 0-15,3-3 2 16,3-2 3-16,0 0 2 15,6-3 1-15,3 1 0 16,5-4-2-16,4 1-1 16,3-3-3-16,3 2-2 15,-1 1 1-15,1-3 1 16,0 2-1-16,-1-2-1 0,-2 0 1 16,3-3-1-16,3-2-3 15,8 2 2-15,4-2 1 16,2 0 2-16,1-1-1 15,-3 1 2-15,-4 0-2 16,1-3-1-16,-1 0 1 16,4 0-1-16,3 0 0 15,2 0 2-15,1 0-1 16,-4 0-1-16,-2 0 1 16,3 0 1-16,2-3-3 15,4 3 0-15,2 0 1 16,4 0 0-16,-7 0 2 0,1 0 1 15,-4 0-4 1,-5 0-1-16,2-3 1 16,7 1 0-16,2-1-2 15,4 3 2-15,-4 0 3 0,13-3 3 16,-10 3-4-16,-2-2-3 16,-1-1 1-16,4-2 2 15,-1 2-2-15,1 1 0 16,-7-1 1-16,-5 0 2 15,-1 1-3-15,-2-1 0 16,0 0 1-16,2 1 0 16,4-1 0-16,-4 0 0 15,-2 1 0-15,-6-1 0 16,-4 0 0-16,-2-2 2 0,0 0-1 16,-4-3-1-16,1-3 1 15,0-2-1 1,3-5 2-16,-4-6 1 15,1-3-1-15,-3-7-2 16,-3 0 1-16,-7 2-1 16,-5 0 2-16,-9 0 1 0,-12 3-1 15,-12 0 1-15,-12 0-4 16,-5 0 0-16,-7-3 1 16,-6 0 0-16,-2 3 0 15,-16 0 0-15,-17 0 0 16,-9 5 2-16,-7 3-1 0,-32 0-1 15,-15 8-4-15,-14 2 0 16,-19 6 4-16,9 5 2 16,-8 2 0-16,14 9 1 15,24 0-2-15,18 2-1 16,9 0-10-16,15-2-6 16,8 5-65-16,19 2-29 15</inkml:trace>
  <inkml:trace contextRef="#ctx0" brushRef="#br0" timeOffset="32365.2044">3490 10078 140 0,'-3'-8'52'0,"6"11"-41"0,-6-3 4 0,3 0-1 0,0 0 2 15,0 0 2-15,0 2-5 16,-3 1-3-16,0 2-5 15,0 1-2-15,-2 2 1 0,-1 2-5 16,-3 3 1-16,-3 1 2 16,0 1 1-16,-3 1-1 15,0 0 1-15,-3 0-4 16,0 3 0-16,-2-1 3 16,-4 3 3-16,-3 3-2 15,0 3-2-15,-3 4 0 16,1 4-1-16,-1-1-3 15,0 3 2-15,3 3 3 16,-5-3 3-16,2-3 2 16,3 1 1-16,0-4-2 15,3-2-1-15,1 1-6 16,-1 1 1-16,3 1 0 16,0 2 0-16,0 4 0 15,-3-1 2-15,1 2-1 0,-1 1-1 16,-3-6 1-16,-3 1 1 15,3-4 3-15,1 4 2 16,2-1-6-16,3 1 0 16,-3 2 1-16,3 2 3 15,6 1-4-15,1 0-1 16,2-1 0-16,0-1 2 16,3 1-1-16,3-7-1 15,0 0-2-15,0-1 1 0,0 4 3 16,0 2 1-16,3 3-4 15,0 2-1-15,3 0 5 16,0 1 3-16,0-1-1 16,3 0 2-16,0-2-6 15,3-8-1-15,-3-3 0 16,3-3 2-16,0-2 1 16,0 0 1-16,3-3-2 15,0 3 1-15,3 0-2 16,0 2-1-16,5 3-2 15,4 3 1-15,-3 0 3 16,6-1 1-16,3-1-1 16,0-4 1-16,-1 0-4 15,4 1-2-15,-6-6 2 16,3 0 2-16,-1-2 2 16,1-3 3-16,0 0-5 0,3-3-1 15,3 0 0-15,2 0 0 16,4 0 0-16,9 1 2 15,-4-1-1-15,1 3-1 16,0 0 1-16,-1 0 1 16,-2-1-3-16,2 1 0 15,7 0 1-15,6 3 0 0,2 2 0 16,1 0 2-16,8 3-1 16,-5-3-1-16,-7 0 1 15,4-2-1 1,5-3 0-16,-2 2 0 0,-1-2 0 15,-2-3 0 1,-4 3 0-16,-2-3 2 16,-3-2-3-16,2-3 0 15,4 0 1-15,2-3 2 0,4 3-3 16,-4 0 0-16,-2 0 1 16,-1 0 0-16,1-3 0 15,-4 0 2-15,4 1-1 16,6 2-1-16,-1 0-2 15,-2 2 1-15,-4 1 3 16,1-3 3-16,-1-3-7 0,4 0 0 16,5 1 2-16,1-1 4 15,-1 3-3-15,-2 0-1 16,-7 0 0-16,-2-3 0 16,-1 0 0-16,4 1 0 15,6-1 0-15,-1 0 0 16,-2 3 0-16,-4 0 0 15,-2-3 0-15,-4 1 2 16,1-1-1 0,2-3-1-16,1 4 1 0,6-1-1 15,-7 0 0-15,1 1 0 16,-7 2 0-16,1-3 2 16,-3 3-1-16,-1 0-1 15,1 0-2-15,3 0 1 16,-1 0 1-16,4 0 0 0,-4-1 0 15,-2 1 2-15,-3 0-3 16,-1 0-2-16,-2-2 2 16,-3-1 2-16,2 3 0 15,1-3-1-15,0 0 1 16,3 1-1-16,-4-1 0 16,1 3 0-16,0-3 0 15,-4 0 2-15,-2 3-3 16,0-2 0-16,3 2 1 15,-7 2 2 1,4-2-3-16,-3 3 0 0,0-1-1 16,-1-2 0-16,1 0 2 15,0-3 2-15,0 3-1 16,-1-2-1-16,-2-1-2 16,0 0 1-16,0 3 1 0,0 0 2 15,2 0-1-15,-5 0-1 16,0 0 1-16,-3 0-1 15,3 0 0-15,-4 0 0 16,1 0 0-16,0 0 0 16,0 0-3-16,0 0 2 15,0 2 1-15,-1 1 2 16,4 2-3-16,0 3 0 16,3 0 1-16,0 2 2 0,-1 1-3 15,1-1 0-15,0 1 1 16,-3-1 2-1,0 1-1-15,-1-1-1 0,1 1 1 16,-3 2-1 0,3 3 4-16,-3-3 5 15,0-2-5-15,2-1 0 16,1-2-2-16,0 0-2 0,0 0 1 16,0 0-1-16,2 2 0 15,7 9 0-15,-6 2 0 16,0 2 0-16,0 1 0 15,-4 0 0-15,-2-3 0 16,0-3 2-16,-6 4-1 16,0-4 2-16,-3-2-2 15,0-3-1-15,0-2 1 0,-1-6 1 16,-2 0-3-16,0-2 0 16,0-4 3-16,-3-1 1 15,0-4-1-15,0 4 1 16,0-4-4-16,-6-2 0 15,0 0 3 1,0 0 1-16,0 0-4 0,0 0 1 16,3 6-5-1,-3-6 1-15,0 0-5 0,0 0 1 16,0 0 4-16,0 0 2 16,0-3-7-16,0 0-2 15,0-2-7-15,0 0-2 16,3-3 9-16,-3 0 5 0,3-3 0 15,0 3 2-15,0-7-7 16,3-1 4 0,0-3 3-16,0 3 7 15,-3 0 3-15,0 0 2 16,0 3 0-16,0 0-2 16,-3 0 1-16,0 2-2 15,0 3 0-15,-3 0-1 16,3 3 0-16,-3 2-7 15,3 3 0-15,-3 8 1 16,0 3-1 0,3 5 1-16,0 5 2 15,0 3 0-15,3 8 2 16,0 5 1-16,-3-3 1 16,0 3 0-16,0 0 0 15,-3 3 0-15,0-6-2 0,0-2 1 16,0-8-2-16,-3-6 2 15,0-5 22-15,-6-7 11 16,-3-9-10-16,-6-5-2 16,-5-8-8-16,-7-5 0 15,-6 0-9-15,-3 2-2 16,-2 4-10-16,-1 4-2 16,0 3-14-16,4 5-4 15,-1 6-47-15,6 5-18 0,4 5-32 16</inkml:trace>
  <inkml:trace contextRef="#ctx0" brushRef="#br0" timeOffset="36346.8536">12396 7898 148 0,'6'-19'55'0,"-3"17"-43"0,3-4-3 0,0 6-5 0,0-2-7 16,0-4 2-16,3 4 5 15,0-4 2-15,0 1-2 16,0 0 8-16,0 0 7 0,-3-3 1 16,0 0 3-16,-3-3 0 15,-3 1 1-15,-3-4-7 16,-3 1 0-16,-3 0-8 16,-6-3-1-16,-3 0-4 15,-6-5-1-15,-9 5-1 16,-8 3 1-16,-7 2-4 15,-5 3 0-15,-10 0 1 0,-8 0 2 16,-13 3-1 0,-2 5 2-16,0 0-2 0,-1 0-1 15,-5 3 1-15,3 5-1 16,2 8-7 0,7 10 0-16,6 14 3 0,5 5 4 15,7 2-1-15,11 6 0 16,15 11-1-1,18 7 0-15,24 1 0 16,24-4 0-16,36-4 4 0,23-8 3 16,18-14-7-16,21-5-3 15,3-8 9-15,9-10 6 16,0-9-4-16,-12-7-1 16,-15-9-1-16,-9-9 0 15,-9-12 9-15,-8-13 3 16,-10-10 4-16,-20-5 2 15,-19-1-3-15,-17 0 0 16,-18 1-10-16,-18-1-3 0,-12 1-6 16,-8 7-1-16,-10 8-19 15,-8 9-7-15,-4 10-21 16,3 10-10-16,7 6-57 16,14 5-35-1,18-3 68 1</inkml:trace>
  <inkml:trace contextRef="#ctx0" brushRef="#br0" timeOffset="37412.9419">15784 7789 144 0,'0'-13'55'0,"-3"5"-43"0,-6-2 1 16,3 4 0-16,-3-2-7 15,-6-2-1-15,-12-3 4 16,-9-9 4-16,-14 1-7 16,-10 0 3-16,-8 3 2 0,-10-1-4 15,-11 3-2-15,-15 0-2 16,-6 8-3-16,-12 0-2 15,-18 6 1-15,-3 4 1 16,3 4 2-16,-6 4-3 16,6 9-2-16,9 5 4 15,3 10 1-15,12 14 0 16,15 10 1-16,18 0-2 16,20 3-1-16,25 10 3 0,32 6 0 15,38 0 5-15,31-3 5 16,44-11-3-16,27-4 0 15,45-9-4-15,17-16-1 16,21-7-1-16,12-19 0 16,4-8 2-16,-16-14 1 15,-12-12 3-15,-26-14 4 16,-27-13 3-16,-33-5 4 16,-30 3 2-16,-29-6 3 0,-28-3-12 15,-26-5-5-15,-27 1-13 16,-32 4-3-16,-19 11-9 15,-14 8-5-15,-15 8-25 16,-6 11-10-16,3 15-63 31</inkml:trace>
  <inkml:trace contextRef="#ctx0" brushRef="#br0" timeOffset="45200.4285">12295 8430 88 0,'-3'-6'35'0,"6"6"-27"0,-3-2 5 16,0 2-1-16,0 0-5 15,0 0 1-15,0 0-1 0,0 0 3 16,0 0 1-16,0 0 1 16,0 0-2-16,0 0-1 15,3 0-1-15,-3 0 0 16,6 2-4-16,-3 1 2 0,0 2 0 16,3 1 0-16,0 2-1 15,-3-1-1-15,0 4 2 16,3 2-1-16,0 0 2 15,0 3-6-15,0 6-1 16,0-1 0-16,0 3 0 16,-1 2 0-16,1 0 0 15,0 4 0-15,0-4 2 16,3-2-1-16,0 2-1 16,-3 1 1-16,0-1-1 15,0-2 4-15,0 2 2 0,0 1 0 16,0-1-1-16,-3 1-1 15,0-1 2-15,0 1-3 16,0 2-2-16,3-3-3 16,-3 1 1-16,3-3 1 15,0 5 2-15,-3-8-1 16,0 3-1-16,0-3 1 16,0 3-1-16,0 2 2 15,0-2 1-15,-3 0 1 16,2 0 2-16,1-1-3 15,0 1 0 1,0 0-3-16,3 2-1 0,-3 1 1 16,0-3 0-16,0 0-3 15,0-1 2-15,0 1 1 16,3 0 2-16,-3 2-1 16,0-4 2-16,3-1 0 0,-3 3 3 15,3 2-1-15,0 0 2 16,-3-2-4-16,3 0-2 15,0 0 0-15,0 2 1 16,0 1-1-16,0-3-1 16,3 2 1-16,0-2-1 15,0 2 2-15,-1-2 1 16,1 0-1-16,-3 0-2 16,3 2 3-16,0 1 2 15,0-3-4-15,0-1-3 0,0 1 1 16,0 0 2-16,0-3 4 15,3-2 2-15,0-1-1 16,0 1-1 0,2-1-3-16,1 3-2 15,0 1 1-15,0-1 1 16,0 3-1-16,-3-1 2 0,3 1-2 16,-3 3-1-16,0-1 1 15,-1-2-1-15,1 0 2 16,0 0 1-16,0-3-4 15,0-3 1-15,0 1 0 16,-3 2 2-16,3 0 1 16,0 0 3-16,0-2-3 15,-3-1 0-15,3-2-3 16,-4 0-1-16,1 0 1 0,0 0 2 16,0-3-1-16,0 0-1 15,0 3 3-15,0-3 0 16,-3 3-1-16,3-3-2 15,-3 3 3-15,3 0 0 16,-3 0-1 0,0 3-2-16,3-1 1 0,0 1 1 15,-4-1-3-15,4-2 0 16,0 5 1-16,0-5 2 16,0 0-1-16,0 0 2 15,0 0-2-15,0 0-1 16,0 2 1-16,0-2-1 0,3 0 0 15,-3-3 0-15,0 3 2 16,3 0 1-16,-1 0-1 16,-2 2 1-16,0-2-2 15,0 0-1-15,3 0 1 16,0 2 1-16,-3 1-1 16,0-3-1-16,0 0 3 15,0-1 0-15,0 1-1 16,0 0 1-16,0 0-2 15,-1 0-1-15,-2-3 3 16,0 0 0-16,0 3-1 16,0-2-2-16,0-4-2 15,0 3 1-15,0-2 1 16,0 0 2-16,0 2-3 16,0-3 0-16,0 1 1 15,0-3 2-15,0 2-1 0,-3-2 2 16,0 0-2-16,0 0-1 15,0 0 1-15,0 0-1 16,0 0 0-16,0 0 0 16,0 0 0-16,0 0 2 15,0 0-1-15,3 0-1 16,-3 0 1-16,3 0-1 16,-4 0-3-16,4 2 2 0,0 1 1 15,0 2 2-15,0 0-3 16,0 0 0-16,0 3 1 15,3 3 2 1,0-1-1-16,0 4 2 0,3-1-4 16,3 0 0-1,0 0 1-15,6 3 2 16,5 8-1-16,1-1 2 0,0-4-2 16,-3-3-1-16,-3-1-2 15,-1-1 1-15,1-1 1 16,0-3 2-16,-3 1-1 15,0-1-1-15,-3 1 1 16,0-1 1-16,2 1-1 16,1-1-1-16,0 1 1 0,3-1-1 15,3 1-3-15,0-1 0 16,-1 1 4-16,4-3 1 16,3 0 0-16,-3 0-2 15,-3-1 3-15,-1 1 0 16,1-2-4-16,0 1-1 15,3 1 3-15,0 0 1 16,-1 0-3-16,1 0-1 16,0 0 3-1,3 0 3-15,2 0-3 0,4-1-1 16,3 1 0-16,3 3 0 16,2 2 0-16,1 0 2 15,-1 3-1-15,1 0-1 16,-3 0 1-16,-1-1-1 15,1 4 0-15,6-3 0 0,-4 0-3 16,4-3 2-16,0 0 1 16,-1 0 2-16,1 0-1 15,-3-2-1-15,-4-3 1 16,1-1-1-16,3 1 0 16,-1 0 0-16,1-3-3 15,-1 3 2-15,1 0 1 16,-3 0 0-16,-1 3 0 15,1 2 2-15,-3 0-1 16,0 0 2-16,-4 3-4 16,1 0 0-16,3 0 1 15,-1-3 2-15,4 0-3 16,0 0 0-16,-1 0 1 16,1 0 0-16,0 3 0 0,-1-3 2 15,-2 1-1 1,-3-1-1-16,0-3 1 0,-1 1 1 15,1 2-1-15,3 3-1 16,-1 0 1-16,1 2 1 16,3 0-1-16,-1 4 2 15,-2-1-4-15,-3 0 0 16,-3 0 3-16,-1 0 1 16,-2 0-4-16,0-2-1 15,0-1 3-15,-1 3 3 0,1-2-1 16,0-1 0-16,3 0-1 15,-4 4-2 1,1 1 1-16,0 4 1 0,0-1-1 16,-4-2-1-16,4 2 1 15,-3-2 1-15,-3-3 1 16,0 0 1 0,-1 3-5-16,1-3 1 0,-3 0 0 15,0-2 2-15,3-4-1 16,0 1 2-16,-4 3-2 15,7-1-1-15,-3 1 3 16,3 2 0-16,0 0-4 16,-1 3-1-16,4-1 1 15,0 1 2-15,0 0 0 0,-4 0-1 16,-2-6 1-16,-3 0 1 16,-3-2-1-16,0-3 2 15,-3-2-2-15,0-6-1 16,-3 0 1-16,-1 1 1 15,1-4-3-15,-3 1 0 16,0-3-1-16,0 0 0 16,-3 0 2-16,0 0 2 15,0-3-3 1,0 0 0-16,0 0-4 0,0-2 1 16,0 0 2-16,-6-3 3 15,3 2 0-15,-3-2 2 16,0 0-4-16,0 0 0 15,0 0-1-15,0 0-2 0,0 0 0 16,0 0 0-16,0 0-6 16,0-2-2-16,0-6 11 15,0 0 7-15,0-3-4 16,0 1-3-16,0-4 0 16,0-1 0-16,0 1-2 15,0-1 2-15,0 1-1 16,0 4 0-16,3-1 4 15,-3 3 1-15,0 3-4 16,0 0 1-16,0-1-2 16,3 1 0-16,0-3 2 15,0 0 0-15,0 0-5 16,-3 3-1-16,3-3 0 16,-3 3 4-16,0-1 3 15,0 1 2-15,0 2-1 16,0 1-2-16,0 2 1 0,0 0 1 15,0 0-1-15,0 0-1 16,0 0-2-16,0 0 1 16,0 0 1-16,0 0 2 15,0 0-1-15,0 0 2 16,0 0-2-16,0 0-1 16,0 0 1-16,0 0-1 15,0 0 0-15,0 0 0 16,0 0 0-16,0 0 2 15,3 5-1-15,3 6 2 16,-1 2-4-16,1 3 0 0,0 2 1 16,-3-2 0-1,0 0 0-15,-3-5 0 16,3-1-3-16,-3-2 2 0,0-3 1 16,0 1 2-16,0-1-1 15,0 0-1-15,0-5-2 16,0 0-1-16,0 0 2 15,0 6 2-15,-3-4 0 16,3-2-1-16,-3 3-4 16,3-3 0-16,-3 3 2 15,0-1 1-15,0 1 3 16,0-1 1-16,0-2-1 16,1 3 1-16,-1 0-4 0,0-1-2 15,0 4 2-15,0-4 0 16,0 1 1-16,0 2 0 15,0-2-3 1,3 2 2-16,0 1 3 0,0-6 1 16,0 2-4-16,-3 1 1 15,3-1-2 1,0-2 0-16,0 0 4 0,-3 3 1 16,3-3-4-16,-3 3 1 15,0-3 0-15,0 0 0 16,3 0 0-16,-3 0 2 15,0 0-1-15,-3 0-1 16,0 0-2-16,0-3 1 0,-3 0-4 16,0-2 1-16,-3 0 2 15,0-3 1-15,-3 0 3 16,1 3 1-16,-7-3-4 16,0 2-1-16,-3 1 3 15,3 3 1-15,0-1-3 16,1 0 1-16,-1-2-9 15,3 2-2-15,0-2-7 16,3 2-2-16,0 1-9 16,0-4-4-16,0-9-15 15,1-4-5-15,2-5-49 16,3-15-19 0,0-1 63-16</inkml:trace>
  <inkml:trace contextRef="#ctx0" brushRef="#br0" timeOffset="49515.1319">16138 8160 136 0,'0'-3'52'0,"0"6"-41"0,3-1-2 0,0 4-5 15,3 4-4-15,0 4 0 16,3 4 4-16,5 6 2 16,7 2-2-16,6 6-1 0,9 0 1 15,8 2 0-15,7-2 0 0,9 2-2 16,5 1 1-16,7-1 2 16,5 1 4-16,9 2-4 15,7 0-3-15,2 0 1 16,9-8 2-16,12-3-2 15,3-2 0-15,3-3-1 16,9 0-2-16,-3-2 3 16,0-1 0-16,3-2 1 15,6 0 2 1,-6 0-1-16,3 0 0 0,3 0-3 16,0-3-2-16,3 0 1 15,8 3 1-15,-5-3-1 16,3-2-1-16,0 2 3 15,-6 0 0-15,-3 1-4 0,3-1 1 16,-6 5-2-16,-12 1 0 16,0-1 2-16,-3 4 0 15,-3 4 0-15,-6-2 2 16,-6 2-1-16,0-2-1 16,24 11 3-16,-12-6 0 15,-11 0-1-15,-4-5 1 16,0-1-2-16,-6 6 2 15,-2 3-7-15,-10 0 1 16,-3 0 3-16,1 2 2 16,-1 0 0-16,0 6 1 15,-2 3-2-15,-4-1-1 16,-2-2 1-16,-4-1-1 16,1 1 0-16,-4 5 0 15,1 5 0-15,-4 6 2 0,-2 5-1 16,-7 2 2-16,1-2-2 15,-1-3 2-15,1 0-4 16,-1 6 0-16,-2 5 3 16,3 2 3-16,-4 1-2 15,-2-6 0-15,-6 0-1 16,2 5-2-16,-8 1 1 16,6-1-1-16,-7-2 0 15,-2 2 2-15,0-7 1 16,-3 2 3-16,-1 5-1 15,-2 1 0-15,-3 5-1 16,-3-6 2-16,0-2-3 0,-4 0 0 16,1 5-1-1,-3 2 1-15,3 4-2 16,-6-6-1-16,3 0 1 16,-9-3 1-16,3 3-3 15,-3 3 0-15,-6 0 5 0,0-3 2 16,-6 0-2-16,6-2-1 15,-9 2 1-15,3 2 2 16,-3 1-5-16,-3-3-1 16,-3 0 0-16,0 0 0 15,-6 6 0-15,-2 2 0 0,-1-3 0 16,-3-5 0-16,-3 3 0 16,-3 2 2-16,4 3-1 15,-4 0-1-15,0-2 1 16,-2-6 1-1,-1 0-3-15,-9 3 0 0,6 5 3 16,-5-3 1-16,-4-5-1 16,1-2-2-1,-4 2 1-15,3-3-1 0,1 0 0 16,-4 1 0-16,1-6 0 16,-1-2 0-16,-3-9 0 15,-2 6 2-15,-4-3-1 16,4 3-1-16,-1 0 1 15,-5 0 1-15,-4 0-3 16,1-6 0-16,-7 1 1 0,7-1 0 16,-1-2 0-16,1 0 0 15,-4-3 0-15,-2 1 2 16,-4-4-1-16,1-4 2 16,3-4-2-16,-7-4 2 15,-2-4-2-15,-6-7-1 16,-1 8 1-16,4-6-1 15,-6 1 0-15,-1-3 2 16,-2 2-3-16,-3 3 0 16,5 0 1-1,-2 1 0-15,-9-4 0 0,0 0 2 16,0-7-3-16,5 5 0 16,-5-3 1-16,-3-3 2 15,-3 4-1-15,3-4-1 0,-7-2 1 16,1-3-1-16,0 3 0 15,3-3 2-15,-3-5-3 16,-3 0-2-16,0-2 4 16,6 4 1-16,-1-7 0 15,1 2 1-15,-3 0-4 16,6-2 0-16,3 5 1 16,-9-8 0-16,-7 0-3 15,7 3 2-15,0-1 1 16,-3-2 2-16,-3 0-1 15,6 3-1-15,-3 0 1 16,0-6-1-16,0 3-3 0,5 0 2 16,7-3 3-16,-6 1 1 15,-3-1-1 1,3 0 1-16,3-2-4 16,-1 2 0-16,-2-2-1 0,0 0 0 15,6 2 0-15,0 0 0 16,-4 1 2-16,1-3 2 15,0 2-3-15,9 0-2 16,-6-5 4-16,-3 6 3 16,2-4-1-16,4 1-2 15,0-3-3-15,-3 0 1 16,-4-2 1-16,7 2 2 0,3 2-1 16,0-2-1-16,-1 3 1 15,1 0-1-15,0 0-3 16,6-3 2-16,-10 8 1 15,4-6 2-15,0 6-1 16,3-8-1-16,2 8-2 16,-2-2 1-1,0 2 1-15,-3 0 2 16,2 0-3-16,7 0-2 0,0 2 4 16,-1-2 1-16,1 6 0 15,3-6-2-15,2 0 1 16,4-6-1-16,-3 6-3 15,-1 0 2-15,-2-2 1 16,5-1 2-16,7 0-3 16,3 1 0-16,-4-1 1 0,1 1 0 15,-1-1 2-15,1 0 1 16,2 3-4-16,10-2-1 16,2-1 1-16,1 0 2 15,2 1-2-15,1-1 0 16,-1-2 1-16,3-1 2 15,1 4-3-15,5-1 0 16,3 0 3-16,4-2 3 16,5 3-2-1,3-1 0-15,6 0-1 0,4-2 1 16,2 5-4-16,6-3 0 16,0 3-1-16,6-2 0 15,0 2 2-15,3 0 2 16,0 0-3-16,0 0 0 15,3 0-1-15,-3 0 0 0,3 0 2 16,0 0 0-16,0 0 0 16,0 0 2-16,0 0 1 15,0 0 1-15,0 0-5 16,0 0 1-16,-3-3-2 16,0 3 0-16,0-5 2 15,0 5 0-15,0 0 0 16,0 0 2-16,0-3-1 15,0 0 2-15,-3 1-2 16,0 2-1-16,3-5 1 16,-3 5-1-16,1-3 0 15,-1 0 2-15,0 1-3 16,-3-1 0-16,0 0 1 16,0 1 0-16,0-1-3 15,-3 0 0-15,0 1 2 16,0-1 0-16,0 0 3 0,-3 1 1 15,1-1 1-15,-1-2 0 16,0 0 0-16,-3 2 0 16,3 0-2-16,0-5 1 15,0 8-4-15,0-2 0 16,0-1 1-16,4 0 2 16,-1 3-1-16,0-5-1 0,0 5 1 15,3 0-1-15,0 0-3 16,0 0 2-16,0 0 1 15,0 0 2-15,0-3-1 16,0 3-1-16,3-2 1 16,0 2 1-16,-2-3-3 15,-1-2 0 1,3 5 1-16,-3-3 0 0,0 1 0 16,0-1 0-16,0 0 0 15,0 1 0-15,-3-1 0 16,0 0 0-16,0 1 0 15,0-1 0-15,-3 0-3 16,1 1 2-16,2-1 3 16,0 3 3-16,0 0-7 15,3 0 0-15,0 0 0 0,6-3 1 16,0 3 1-16,0-2 0 16,3 2-5-16,3-3 1 15,3 1 2-15,0-4 3 16,3 1-2-16,0 0-2 15,3-3 2-15,3 0 2 16,2-3 0-16,1 9 2 16,3-4-4-16,-3 1-2 15,0 0-1-15,3-3 0 16,-3 2 3-16,2 1 2 16,-2 2-2-16,0-2-2 15,-3 3 2-15,-3-1 2 16,0 0 0-16,-3 3 2 15,-3-2-2-15,-3 2 2 0,0-3 0 16,-3 3 1-16,-3 0-5 16,-3 3 1-16,-3 2 0 15,-3 0 0-15,-3 3 0 16,-3 0 0-16,0 0 0 16,-3 0 0-16,1 0-3 15,-1-3 2-15,0 6 1 16,3-3 2-16,0-3-1 15,3 3-1-15,3-3 1 16,6 3-1-16,1 0-5 16,5 3 1-16,3-1 0 15,5 1 2-15,4 7-1 0,3-2 1 16,3 0 4 0,0 3 1-16,3 2-4 15,0-3-1-15,2-2-17 16,10 5-5-16,6-7-39 0,8-9-14 15,7-16-24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6:12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7753 8141 104 0,'9'-21'38'0,"-3"13"-29"0,3-10 19 0,-6 10 9 15,-3-3 4-15,0 1 3 16,-3-1-2-16,-3-2-2 16,-6 2-21-16,0 1 4 0,-6 2 4 15,-3 5-11-15,0 6-3 16,1 5-8-16,-1 10-4 15,3 14-3-15,3 10-1 16,3 11-1-16,3 8 0 16,3-8 3-16,0-3 0 0,0-5-6 15,3-3-3-15,0-5-14 16,0-2-7 0,0-6-13-16,-3-5-3 0,0-6-12 31,0-7-42-31,1-6 17 0</inkml:trace>
  <inkml:trace contextRef="#ctx0" brushRef="#br0" timeOffset="479.3711">7422 8398 168 0,'-11'-11'66'0,"8"11"-52"0,3-5 12 0,0 5 4 15,3-3-9-15,-3 3-2 16,5-2-9-16,4-4-2 15,6 1-4-15,3 0-3 0,3 0 0 16,3-1-1-16,0 1 2 16,2 0-23-16,1-1-11 15,0 1-14-15,0 0-7 16,-3 2-15 0,-4 1-12-16,-2 2 39 15,-6 0 140 1,-12 15-37-1,0 4-9-15,-3 2-18 16,0 0-10-16,0 0-6 16,3 3 1-1,6-3-11-15,3-2 6 0,3-3 2 0,3-6-3 16,3-4 0-16,0-6 3 16,2-3 1-16,-2-5-5 15,-3-3-3-15,-3-2-3 16,-3-3-2-16,-6 1-1 15,-3-1 2-15,-6-3-3 16,-3 3-2-16,0 3-7 16,-3 2-1-16,0 3-24 15,0 3-7-15,1 0-13 16,5 2-4-16,3 3-8 16,3 0-38-1,6 3 20-15</inkml:trace>
  <inkml:trace contextRef="#ctx0" brushRef="#br0" timeOffset="707.393">7940 8467 148 0,'12'21'57'0,"-6"-11"-44"0,0 1 16 0,-3-6 6 15,-3 1 7-15,0-4 4 16,0 1-7-16,0-3-1 16,-3-3-22-16,-3-2 0 0,3-3-2 15,0-3-5-15,3-2-3 16,6-3-6-16,0-2 0 15,3-1-2-15,3 1 0 0,3 2 0 16,3 3 0-16,0 2-16 16,-1 6-8-16,1 2-37 15,0 3-17 1,0-3-27-16</inkml:trace>
  <inkml:trace contextRef="#ctx0" brushRef="#br0" timeOffset="1745.5469">8964 8186 148 0,'12'-21'57'0,"-6"13"-44"0,3-10 16 16,-6 10 4-16,0-3 1 16,-3-2 5-16,-3 0-11 15,-3-1-4-15,-6 1-14 16,-3-3 0-16,-6 3 3 0,-2 5-3 16,-7 3 0-16,-3 5-4 0,0 8-1 15,4 13-3-15,-1 13-2 16,6 11-4-16,6 8 0 15,6-3 2 1,3-2 1-16,6-3 1 0,3-3 2 16,0-5-1-16,0-2-1 15,0-6-6-15,0-5-1 16,0-8-26-16,0-6-8 16,-3-4-30-1,0-9-56-15,-3-8 26 16</inkml:trace>
  <inkml:trace contextRef="#ctx0" brushRef="#br0" timeOffset="1909.7833">8559 8337 244 0,'-17'-3'93'0,"14"6"-72"0,0-3 11 0,3 0 1 0,0 0-16 16,6 0-4 0,6 0-2-16,2-3 3 0,13 1-8 15,3-1-3-15,3 0-2 0,2 1-12 16,1-1-5-16,0 3-36 15,-3 3-16-15,-1-3-45 16</inkml:trace>
  <inkml:trace contextRef="#ctx0" brushRef="#br0" timeOffset="2460.2264">8911 8348 128 0,'-3'5'49'0,"6"-2"-38"0,-3-6 1 0,0 3 1 16,0 0-9-16,0 0-2 15,0 0 5-15,0 0 5 16,0 0-6-16,0 0 1 0,3 3 3 15,0-1 3-15,-3-2 4 16,3 5 2-16,-3 1 1 16,0-1-5-16,0 0 1 15,0 3-7-15,0 0-3 0,0 0-3 16,3 3 0-16,-3 2 2 16,0 0 2-1,0 0 3-15,0 1 1 16,0-1-3-16,3 0 0 15,-3-2-3-15,0-1 2 0,0-2-2 16,0-2 0-16,0-1 3 16,0-5 3-16,-3 0-2 15,0-3 0-15,0-2-3 16,0-6-1-16,3-2-3 16,3-3-2-16,3-2-2 15,3-3-1-15,2 2-1 16,1 0 0-16,3 6 3 0,3 0 2 15,0 5-2-15,0 3-2 16,0 2-16 0,0 3-5-16,-1 3-19 0,1-1-8 15,-3 4-19 1,0-1-48-16,0-2 27 16</inkml:trace>
  <inkml:trace contextRef="#ctx0" brushRef="#br0" timeOffset="2825.4202">9205 8393 192 0,'-9'5'74'0,"9"-5"-58"0,3 8 7 0,0-3 1 15,3 0-4-15,0 1 0 0,3-1-2 16,0 0-1-16,3 1-9 16,0-1-3-16,0-2 1 0,0-1 1 15,0-2 1-15,0-2-2 16,0-1 1-16,-4-2-6 15,1-3-3-15,-3-3-4 16,-3 0 1-16,-6 1-4 16,-3-3 1-16,-3 2-7 15,-5 3-3-15,-1 3 5 16,-6 5 5-16,0 2 5 16,0 9 2-16,0 2-2 15,3 3 2-15,1 3 5 0,5-1 2 16,3 3 4-1,6 1 1-15,9-1-5 16,6-3-2-16,3-2-13 16,8-5-4-16,7-6-29 15,0-8-13-15,3-5-37 16</inkml:trace>
  <inkml:trace contextRef="#ctx0" brushRef="#br0" timeOffset="3557.9061">9479 8350 208 0,'-27'0'77'0,"19"6"-60"0,-7 9 4 0,9-4-3 15,-3 0 0-15,0 4 3 0,0 1-5 16,0 3 1-16,3-1-10 16,6 1-4-16,3-3 0 0,3-3 0 15,0-5 1 1,3-3-5-16,3-5 1 15,3-5-9-15,-1-3-2 16,-2-3 4-16,0 1 3 0,-3-1 1 16,-3 3 1-16,0 0 8 15,-3 3 6-15,-3 2 0 16,0 3 1-16,0 0-10 16,3 8-3-16,0 0-1 15,3 3 2-15,3-1-2 0,0 1 0 16,3-3-12-16,3-3-5 15,3-2-17-15,5-6-5 16,4 1-12-16,0-6-3 16,0-3-3-1,-3-2-6-15,-7 2 31 16,1-7 51-16,-3-1 25 16,-6 3 5-16,-6 1 1 15,-3 1-12-15,-6 4-5 16,-3 4-12-16,-6 6-5 15,-3 6-8-15,1 4-5 0,-1 4-1 16,3 1-4-16,3 4 0 16,6 2 2-16,6 0 0 15,3-2 5-15,6-3 2 16,3-3 0-16,3-5-1 16,2-6 1-16,1-7 3 0,0-5-4 15,0-6-3-15,-3-5 1 16,-3-6 0-16,-6-5-1 15,0-7-2-15,-6-6-2 16,0-3 1-16,-3 3 1 16,-3 3 0-16,3 5 2 15,-3 10 3-15,3 6 0 16,0 8 0-16,0 10-6 16,3 14 1-16,0 15 0 15,0 17 0-15,3-1 0 16,3 3 0-16,3-3 2 15,0-5 3-15,3-2-2 16,0-4 0-16,-1-7-28 16,4-3-12-16,0-5-70 15</inkml:trace>
  <inkml:trace contextRef="#ctx0" brushRef="#br0" timeOffset="3828.8721">10131 8065 220 0,'-27'-6'82'0,"15"9"-64"0,-8 2 0 0,8 3-3 0,-6 8-13 16,-6 13-1-16,0 8 3 15,3 8 5-15,6-3-5 16,7 1 7-16,5-4 4 0,9-2-7 15,5-2-2 1,10-6-11-16,6-3-4 0,3-4-17 16,3-9-7-16,-1-8-24 15,1-5-9-15,3-8-11 16</inkml:trace>
  <inkml:trace contextRef="#ctx0" brushRef="#br0" timeOffset="4060.1162">10283 8102 124 0,'9'13'46'0,"3"11"-35"0,3 23 20 0,-6-20 8 16,-1 7 14-16,1 3 7 16,-3 0-15-16,-6 3-6 15,-3-3-23-15,-6 0-6 0,-2-3-2 16,-4-5-9-16,-3-5-1 15,-3-8-35-15,0-5-13 16,3-3-59 0,-3-14-36-16,1-4 63 15</inkml:trace>
  <inkml:trace contextRef="#ctx0" brushRef="#br0" timeOffset="4277.9924">10801 7911 244 0,'0'5'90'0,"-3"14"-70"0,-9 18 6 16,3-8-1-16,-12 27-5 16,-9 18 0-16,-8 5 3 15,-4-2 0-15,0 2-12 16,4 1-4-16,5-12-3 0,6-9-29 15,6-12-10-15</inkml:trace>
  <inkml:trace contextRef="#ctx0" brushRef="#br0" timeOffset="4877.261">11191 8059 232 0,'-9'-18'88'0,"6"7"-69"0,0-5 6 0,0 11 0 16,-3 0 8-16,-3-1 7 15,-6 4-13-15,0 2-3 16,-3 5-14-16,-2 6-9 0,-1 12-1 15,3 22-2-15,0 14-2 16,3 7 3-16,6-8 2 16,3-2-2-16,3-4 0 15,3-4-1-15,0-6-2 16,0-7-22-16,0-9-10 16,0-7-23-16,-3-6-11 15,0-10-28 1,-3-9-20-16,-3-4 56 0</inkml:trace>
  <inkml:trace contextRef="#ctx0" brushRef="#br0" timeOffset="5048.8961">10792 8356 268 0,'-15'-6'101'0,"15"9"-78"0,6-3-7 16,0 0-6-16,3-3-5 16,6 1 2-16,6-1 1 15,5-2 2-15,7-1-5 16,3 4-3-16,3 2-1 0,-4 2-30 15,-2 1-10-15,-3 2-34 16,0 1-14-16,-7 2 3 16</inkml:trace>
  <inkml:trace contextRef="#ctx0" brushRef="#br0" timeOffset="5556.3664">11218 8356 212 0,'-12'15'79'0,"12"4"-61"0,0 7 6 0,0-12-2 16,0 2-3-16,0 2 1 15,0 1-5-15,3-1-1 0,3 1-8 16,0-6-4-16,-1-3 1 16,4-2-2-16,0-5-1 15,0-6-6-15,3-5-1 0,0-2-4 16,0-1 2-16,-3 1 5 16,0-1 2-16,-3 3 2 15,0 3 0-15,0 2-5 16,0 3 1-16,3 5 2 15,0 3 3-15,2 3 0 16,1 0-1-16,3-1 7 16,0-2 3-16,0-3 1 0,0-2 1 15,0-3-2 1,0-5 1-16,-3-1-2 0,-1-1 0 16,-2-4-5-16,-3 0-3 15,-3-5 4-15,-3 1 1 16,-3-1-11-1,-3-3-6-15,0 6-26 16,-3 0-11-16,1 2-26 16,-1 3-55-16,0 3 28 15</inkml:trace>
  <inkml:trace contextRef="#ctx0" brushRef="#br0" timeOffset="5861.3045">11610 8422 220 0,'3'18'85'0,"3"-5"-66"0,0 3-1 0,-3-8-3 15,-3 3 2-15,0-1 7 0,0-2-7 16,0 0 1-16,0 0-11 16,0-2-2-16,0-4-1 0,0-2-2 15,0 0 1-15,0 0 0 16,-3-5 1-1,3-3-7-15,0-3 0 0,3 1-1 16,0-3 2-16,3-1-1 16,0 1 1-16,3 0 0 15,3 2 0-15,0 1-20 16,3-1-8-16,0 1-31 16,3 2-14-16,-1 0-13 15</inkml:trace>
  <inkml:trace contextRef="#ctx0" brushRef="#br0" timeOffset="6012.3807">11878 8393 228 0,'3'18'88'0,"-3"-7"-69"0,6 5 6 0,-3-8 0 15,0 2-7-15,0 3 1 16,0 1-10-16,-3-1-3 16,0 0-4-16,-3-2-10 0,0-1-3 15,0-2-58-15,0-3-26 16,-3-5-1-16</inkml:trace>
  <inkml:trace contextRef="#ctx0" brushRef="#br0" timeOffset="6157.1448">11831 8255 204 0,'-6'-8'77'0,"15"3"-60"0,3-8-25 16,-6 7-13-16,2-2-10 15,4-2 1-15,3-6-34 16,0-5-15-16</inkml:trace>
  <inkml:trace contextRef="#ctx0" brushRef="#br0" timeOffset="6321.5789">12066 8009 192 0,'3'0'74'0,"-3"3"-58"0,0 7 9 0,3-2 2 15,0 13-3-15,0 14 1 16,-3 12-8-1,3 9 0-15,0-3-10 0,0-3-2 16,0-5-1-16,0-3-2 16,0-5 1-16,0-5-33 0,-3-5-14 15,0-6-69 1</inkml:trace>
  <inkml:trace contextRef="#ctx0" brushRef="#br0" timeOffset="6813.9884">11962 8281 300 0,'12'-7'112'0,"5"1"-87"0,13 4-9 16,-15-1-9-16,3 0-7 16,3 1 0-16,3-1-25 15,2 3-10-15,1 3 18 16,3-1-23-16,0 4-5 0,-3 2 17 15,-4 2 8-15,-2 1 32 16,0 2 15-16,-3 0 9 16,0 0 5-16,-3-2-11 15,-1-3-3-15,1-3-5 16,-3 0-2-16,0-2-4 16,0-6 0-16,0-2-7 15,0-3-3-15,-3-2-3 0,-3-1-3 16,-6-5-6-16,-3-2-1 15,-6-1-6-15,-3 3-2 16,-3 6 9-16,-6 4 5 16,-3 6-1-16,1 11-1 15,-1 5-3-15,0 5-1 16,3 3 10-16,6 2 5 16,6 1 8-16,6-1 2 15,6 1-5-15,9-3 0 16,6-1-8-16,3-4-1 15,6-3-9-15,2-6-2 16,4-7-25-16,3-6-9 16,3-2-32-16,2-8-11 15,-2-8-18-15</inkml:trace>
  <inkml:trace contextRef="#ctx0" brushRef="#br0" timeOffset="7057.591">12873 8006 272 0,'-24'-5'104'0,"15"5"-81"0,-9 5-8 16,9 1-9-16,-9 7 0 15,-6 11 6-15,-5 13 9 16,2 10 5-16,6 6-14 16,6-3 0-16,9-2-1 0,6-6-6 15,6-2-1-15,9-3-7 16,3-8 0-16,3-5-15 0,5-8-3 15,4-5-22-15,3-9-8 16,3-7-39 0,2-16-46-1,1-14 41-15</inkml:trace>
  <inkml:trace contextRef="#ctx0" brushRef="#br0" timeOffset="7242.7904">13111 7967 268 0,'3'-6'101'0,"3"6"-78"0,11 3-9 0,-5 2-10 16,3 6 1-16,6 10 4 16,6 13 15-16,0 19 10 0,2 8-18 15,4 8-4-15,-12-8-1 0,-12 0-18 16,-21 0-7-16,-30 2-84 16,-17-13-35-1,-36-15 24 1</inkml:trace>
  <inkml:trace contextRef="#ctx0" brushRef="#br0" timeOffset="8516.2696">1062 11994 184 0,'-3'-24'68'0,"3"11"-52"16,3-1 19-16,2 12 5 0,-5-1-14 15,6 3-2-15,0 8-5 16,3 5-1-16,-6 16-9 15,3 29 10-15,0 27 4 0,-6 10-9 16,-3 32-3-16,-3-5-7 16,0-16-3-16,0-8-3 15,3-3 1-15,-6-10 1 16,6-14 0-16,3-15-11 16,0-14-3-16,0-10-24 15,0-11-10-15,3-13-50 16,6-11-46-1,-6-10 53-15</inkml:trace>
  <inkml:trace contextRef="#ctx0" brushRef="#br0" timeOffset="9396.0487">948 11972 216 0,'-6'-10'82'0,"9"10"-64"0,9-3-4 0,-3 3-6 0,3 0-5 15,12-2 3 1,6-1-3-16,5 0 0 0,16 1-1 15,3-1 1-15,14 0 2 0,-2 3 0 16,5 0 0 0,9 0-1-16,13 0 0 0,2 0-2 15,-3 0-2-15,9 0 1 16,10 0 1-16,11-2 16 16,3-1 9-16,23 0-14 15,-2 1-5-15,6 2-5 16,6-3-3-16,-9 3-2 15,8 0 1-15,4 0 1 16,-6 0 2-16,12 0-3 16,-4 0-2-16,4-3 4 0,6 1 1 15,-10-1 0-15,4 3-2 16,0 0 1-16,-12 0 1 16,-7 0-3-1,1 3 0-15,-9-1 3 16,-9 1 1-16,9 0-1 15,-3-3-2-15,-6 0 3 0,0 0 0 16,3 0-4-16,-6 0 1 16,-3 0 0-16,0 0 0 15,30 0 4-15,-22 2 5 16,-7-2-5-16,7 0 0 16,1 3-2-16,-9-3-2 0,0 0 1 15,12-3 1-15,-6 1-1 16,-6-1-1-16,12 0 1 15,-6 1 1-15,-12-1-3 16,-3 3 0-16,6-3 1 16,0 1 0-16,-5-1 0 15,2 1 2-15,6-1-1 16,-3-2-1-16,-6 2 3 16,0 0 2-16,6 1 0 15,-3-1 0-15,-12 0-1 16,-3 1 2-16,6 2-3 15,1-3 0-15,-10 0 1 0,-6 1 2 16,3 2-3 0,6 0 0-16,-5 0-1 15,-13 0-2-15,-9 0-2 16,-5 0-1-16,-7 0 2 0,-8-3 2 16,-10-2-5-16,-11 0 1 15,-9-1-28-15,-6 1-11 16,-6 0-52-16,-6 2-20 15,-3-2 14 1</inkml:trace>
  <inkml:trace contextRef="#ctx0" brushRef="#br0" timeOffset="9696.3329">10792 11795 304 0,'-12'-18'112'0,"15"20"-87"0,0 4-15 16,0 1-15-16,0 9-4 15,-3 8 5-15,-3 11-2 16,-3 4 2-16,0 25 2 16,-3 23 12-16,0 3 8 0,0 8-7 15,3 16-1-15,0-6-6 16,3-10-3-16,3-8 0 15,0-3-1-15,0-2 0 0,0-11 2 16,0-10-23-16,-3-11-8 16,0-9-35-16,-3-4-11 15,-8-13-25 1</inkml:trace>
  <inkml:trace contextRef="#ctx0" brushRef="#br0" timeOffset="11108.7139">1192 13110 160 0,'-11'-13'60'0,"5"10"-47"0,0-2-1 0,6 2-4 16,0 1 11-16,-6-1 10 0,3 0 5 16,3 1 1-16,0-1-18 15,0 0-1-15,0 3 0 0,9-2-4 16,-3-1-2-16,11 0-3 15,13 1 0-15,9-1-2 16,6 1 2 0,5 2-4-16,1-3 0 15,8 0-1-15,13 1-2 0,5-1 1 16,4 3 1-16,-7 3 1 16,3-1 1-16,10 1-2 15,5 0 1-15,3-1-2 16,-9-2 2-16,13-2 0 15,11-4 1-15,-9 4-2 16,0-1 1-16,-5 0-2 16,5 1-1-16,6-1 1 0,-15 3 1 15,3 0-3-15,-2 0 0 16,5 0 1-16,0 3 2 16,-6-1-3-16,-2 1 0 15,-4-3 1-15,6 0 2 16,4 0 1-16,-4 0 1 15,-9 0-5 1,0-3 1-16,22 1 2 16,-1 2 1-16,-9 0-1 0,-9 2 1 15,-2-2-2-15,5 0-1 16,6 0 1-16,-2 0 1 16,-7 3-1-16,-3-3-1 15,10-3 1-15,5 1-1 0,0 2 0 16,-9 0 0-16,-2-3 0 15,2 0 2-15,6 3-3 16,0 0 0-16,-5 3 3 16,-7-3 1-16,6 0-4 15,7 0 1-15,-1 0 0 16,-9 0 0-16,-5 0 0 16,5 0 0-16,6-3 0 15,0 3 0-15,-5 0 0 16,-4 0 0-16,6-2-3 15,10-1 2-15,-1 0 3 16,-9 3 1-16,0-2-1 16,4-3 1-16,8-1-2 15,-3 4-1-15,-6-1 1 16,-2 0 1-16,8-2-3 16,3 2-2-16,-6 1 2 0,-2-1 2 15,-4-2 0-15,9-1 2 16,3 4-2-16,-5 2-1 15,-4-3 1-15,-3 1-1 16,6-1 2-16,4 3 3 16,-10 0-2-16,-6 3 0 15,4-6 1-15,5 3 2 16,6 0-3-16,-9 5 0 16,-5-2-1-16,-1-3 1 0,6 0-2 15,4 2-1-15,-7 4-2 16,-6-1 1-16,-2-2 1 15,-1-3 0 1,3 0 0-16,-2 0 2 0,-7 0-1 16,-5 2-1-16,-7 1-17 15,-5 0-6-15,-3-1-13 16,-4 1-3-16,-2 0-39 16,-1 2-16-16,-8 0-13 15</inkml:trace>
  <inkml:trace contextRef="#ctx0" brushRef="#br0" timeOffset="17451.3317">14001 2244 136 0,'-9'-6'52'0,"12"12"-41"0,-3-4-2 0,0-2-3 0,0 6 10 16,3 4 9-16,0 6 1 16,0 3 2-16,0 4-16 15,3 1 0-15,-1 0-1 0,1-3-4 16,-3-2-2-16,0-1 4 16,-3-5 4-16,0-5-5 15,0 0 0-15,0-2-4 16,0-1-1-16,0-5 5 15,0 0 5-15,0 0-5 16,0-11 0-16,0 1-6 16,0-6-2-16,0 0 2 15,0-5 1-15,0 0-1 16,3 0-2-16,3-1 3 16,0 1 0-16,3 3-1 0,3-1 1 15,6-2-4-15,0 5-2 16,3 0-1-16,0 3 3 15,-4 0-9-15,1 7-3 16,0-4-22-16,-3 7-8 16,-3 3-32-1,0 0-46-15,-3 6 34 16</inkml:trace>
  <inkml:trace contextRef="#ctx0" brushRef="#br0" timeOffset="17822.1631">14331 2260 184 0,'3'15'68'0,"3"-7"-52"0,0 0 3 16,-3-2-1-16,3-1 2 15,0-2 2-15,0-3-5 16,3 0-2 0,0-3-9-16,0 3-2 0,-1-8 2 0,1 3-3 15,0-6 0-15,-3 3-3 16,0-2-1-16,-6-1-4 15,-3 0 1-15,-3 3-7 16,0 1-1-16,-3 1 2 16,-2 6 1-16,-4 0 8 15,-6 0 5-15,0 6 7 0,3 1 3 16,3 7-3 0,0-1-1-16,3 5 0 0,6 4 4 15,3 1-6 1,6 1 0-16,6 0-2 0,6-5 1 15,6-6-6 1,3-5-1-16,0-3-18 16,3-5-8-16,-1-5-26 0,-2-3-10 15,0-11-35 1</inkml:trace>
  <inkml:trace contextRef="#ctx0" brushRef="#br0" timeOffset="18047.0089">14554 1924 192 0,'-6'-8'74'0,"6"10"-58"0,0 6-8 15,3 3-7-15,0 5 14 16,0 13 10-16,0 5-4 16,0 11 1-16,0-5-13 15,3 5-8-15,-3 0-1 0,0 0 2 16,0-6 1-16,0 1-6 15,0-11 0-15,0-5-34 16,-3-5-16-16,-3-6-41 16</inkml:trace>
  <inkml:trace contextRef="#ctx0" brushRef="#br0" timeOffset="18240.2714">14405 2217 248 0,'-3'-8'93'0,"12"3"-72"0,3-3-8 0,-3 5-8 15,3 1-5-15,3 2 0 16,6-6-9-16,3 6-2 16,-1 0-56-16,1 0-25 15,3 0 11-15,-6 0 10 16</inkml:trace>
  <inkml:trace contextRef="#ctx0" brushRef="#br0" timeOffset="18617.612">14694 2225 200 0,'-9'11'74'0,"9"-1"-58"0,0 9 1 0,0-6-6 0,0 3 6 15,3 5 4-15,0 0-9 16,3 0-4-16,3-2-5 15,3-3-3-15,0-3 3 0,3-5-2 16,0-5 2-16,0-6 0 16,-1-5 1-16,-2-8-2 15,0-2 1-15,-3-3-2 16,-3-1-1-16,-3 1 1 0,0 3 1 16,-3-1 8-16,-3 1 3 15,0 4 0 1,0 6 0-16,0 1-3 0,3 4-1 15,0 3-8 1,0 5-2-16,3 3 0 16,3 5 0-16,0 3 1 15,3 0 0-15,0 0-9 0,0-3-4 16,3-2-24-16,0-1-11 16,0-4-22-1,-1-4-50-15,1-4 23 16</inkml:trace>
  <inkml:trace contextRef="#ctx0" brushRef="#br0" timeOffset="18930.7421">14971 2238 156 0,'-6'6'57'0,"6"-4"-44"0,3 9 1 16,-3-6-1-16,3 6 11 16,0 5 7-16,0 2-1 15,0 3 0-15,0-5-17 16,0 0-3-16,0-3-3 0,-3 1-3 15,0-9-1-15,0 3 3 16,0-8 3 0,0 0 2-16,0-6 3 0,0 1-7 15,0-3-4-15,3-5-2 16,3-5-1-16,0 2 0 16,0 0 2-16,3 0-1 15,0-3-1-15,-1 6-2 0,4 3-1 16,-3-1-1-16,0 6 3 15,0-6-16-15,-3 8-3 16,0-4-30-16,0 4-12 16,0 0-37-1</inkml:trace>
  <inkml:trace contextRef="#ctx0" brushRef="#br0" timeOffset="19244.8343">15170 2294 208 0,'-6'21'77'0,"9"-8"-60"0,0 6-3 0,0-11-5 0,-3 5 8 16,0-5 6-1,0 3 2-15,-3-4 0 16,3-1-14-16,0-1-7 0,0-5 0 16,0-3-5-16,3 1 0 0,0-11-1 15,3-3-2-15,3 0-2 16,3-8-1-16,0 8-1 15,0-5 2-15,3 10 4 16,0-2 1-16,0 8 1 16,0 5 2-16,-1 8 5 15,1 8 4-15,-3 0-2 16,0 7 2-16,-3-4-6 16,0 2-1-16,-3-8-26 15,0 0-13-15,3-5-81 16</inkml:trace>
  <inkml:trace contextRef="#ctx0" brushRef="#br0" timeOffset="19760.5307">16049 1924 188 0,'-3'0'71'0,"6"0"-55"0,-1 13-7 0,1-5-5 16,0 13 16-16,0 8 8 16,-3 11 0-16,0-6 0 15,0 3-15-15,0-3-3 0,0-2 0 16,3 0-6-16,0-6-2 16,0-4-10-16,3-4-3 15,-3-10-34-15,3-3-13 16,6-5-43-1</inkml:trace>
  <inkml:trace contextRef="#ctx0" brushRef="#br0" timeOffset="19974.7893">16162 1924 236 0,'-9'0'90'0,"9"2"-70"0,0 9-12 15,3-9-11-15,0 12 10 16,-3 9 6-16,3 9 6 15,0 8 1-15,-3 0-11 16,0-6-3-16,0 3 0 0,3-3-1 16,0 3 0-16,-3-10-25 15,3-9-9-15,-3-2-57 16,2-5-52 0,1-6 41-16</inkml:trace>
  <inkml:trace contextRef="#ctx0" brushRef="#br0" timeOffset="20181.45">15989 2061 288 0,'-12'-5'107'0,"15"2"-83"0,3 3-3 0,0 0-4 16,0 0-7-16,6-5 4 15,6 0-5-15,5-3-1 16,4 0-4-16,0 2-3 0,3-4 0 15,0 2-19-15,-4 3-5 16,-2 2-33-16,-3 3-14 16,-6 0-40-16</inkml:trace>
  <inkml:trace contextRef="#ctx0" brushRef="#br0" timeOffset="20389.5298">15950 2185 260 0,'-9'0'99'0,"15"0"-77"0,6 0-4 16,-3 0-8-16,6 0 3 15,6 0 6-15,6 0-6 16,5 0 0-16,1-5-7 16,6-3-4-16,0 0 1 0,-1 3-29 15,-5-3-9-15,-3 3-65 16,-9-3-51-1,-7 3 54-15</inkml:trace>
  <inkml:trace contextRef="#ctx0" brushRef="#br0" timeOffset="21006.1883">16715 2204 176 0,'-18'3'66'0,"9"7"-52"0,-2-4 1 16,8 1-1-16,-3 7-1 15,-3-1 2-15,0 5 0 16,3 9 4-16,0-1-11 0,3 3 0 0,3 1 2 16,6-9-2-16,3 0 3 15,3-8 3-15,3-8 1 16,2-7-2-16,4-9 0 15,0-7-5-15,0-4-3 16,-6-1-2-16,-6-1-3 16,-3 0 3-16,-6 3 2 15,-6 2-2-15,-3 6-2 16,-3 0-7-16,0 2-4 16,0 9-21-16,3-4-7 0,3 4-16 15,3-1-7-15,3 0-30 16</inkml:trace>
  <inkml:trace contextRef="#ctx0" brushRef="#br0" timeOffset="21260.0289">17010 1937 212 0,'-18'-27'82'0,"12"22"-64"0,-9-8 7 16,9 13-1-16,-3 0-4 15,-3 0 3-15,1 8-11 16,-1 16-4-16,3 5-5 0,3 16-3 0,3 5 1 16,3 0-4-16,6 3 2 15,0 0 1-15,0-5 2 16,0-6-10-16,0-8-2 16,-3-7-19-16,-3-6-7 15,0-8-32 1,-3-2-49-16,-6-17 27 15</inkml:trace>
  <inkml:trace contextRef="#ctx0" brushRef="#br0" timeOffset="21409.5351">16718 2207 260 0,'-6'-3'96'0,"12"3"-75"0,6-5-8 0,-3 5-7 0,9 0-4 15,9-3 3-15,8 0-2 16,4 1-2-16,6 2 0 15,-1-6-43-15,4 1-19 0,-3-3-40 16</inkml:trace>
  <inkml:trace contextRef="#ctx0" brushRef="#br0" timeOffset="21842.1586">17355 1955 200 0,'-6'8'74'0,"12"11"-58"0,-3 20-4 0,0-23-6 15,0 13 5 1,-3 3 7-16,0 3 8 16,0-9 5-16,0 6-17 15,-3-6-6-15,0-5-1 0,3-2-4 0,-3-6-2 16,3 0 0-16,-3-7-1 15,0-4-7-15,0-2-3 16,3-2-8-16,0-9-1 16,3 3 3-16,3-5 2 15,3 0 6-15,3 2 3 16,3 3 3-16,3 6 1 16,3 4 1-16,-4 3 2 15,-2 3 10-15,-3 3 4 0,-3 2 8 16,-9 3 2-1,-3 0-7-15,-6 0-1 0,-3-3-11 16,-2-2-4-16,-1-3-13 16,-3-3-4-1,-3-2-24-15,0-3-8 0,3-3-22 16,3-2-50 0,3-1 27-16</inkml:trace>
  <inkml:trace contextRef="#ctx0" brushRef="#br0" timeOffset="22041.0893">17564 2172 228 0,'6'6'88'0,"-1"1"-69"0,4 12-3 0,-3-14-4 16,3 9-9-16,0-1 0 16,-3 3 5-16,0 2 3 15,0-5-6-15,0 1 1 0,0-1 1 16,0-3-19-16,3-2-9 15,0-5-27-15,3-3-10 16,0-3-31 0</inkml:trace>
  <inkml:trace contextRef="#ctx0" brushRef="#br0" timeOffset="22249.5317">17811 2196 204 0,'-21'21'77'0,"12"-8"-60"0,-12 14 4 0,9-9-1 0,-6 12 12 16,-6 9 9-16,-2 4-12 16,-1-1-5-16,3-2-14 15,6-3-9-15,3-6-1 0,3-4-11 16,3-6-5-16,4-5-28 16,2-6-11-16,3-10-9 15,3-2-1-15,8-11-13 16</inkml:trace>
  <inkml:trace contextRef="#ctx0" brushRef="#br0" timeOffset="22777.3135">17930 1884 220 0,'0'8'85'0,"3"5"-66"0,3 21 10 0,-3-10-1 15,-3 13-3-15,0 11 2 16,-3-3-11 0,0-3-2-16,0 3-8 0,0 0-4 15,0-8-1-15,0-5-4 0,0-6 0 16,-3-4-45-16,0-7-20 15</inkml:trace>
  <inkml:trace contextRef="#ctx0" brushRef="#br0" timeOffset="23289.7278">17742 2148 288 0,'-6'0'107'0,"9"3"-83"0,6-6-9 0,-3 3-9 0,3 0-2 16,6 0 5-16,6-2-5 16,3 2-2-16,5-6-1 15,1 4-1-15,0-1 0 0,-3 1-44 16,-1 2-20-16,-2 2-23 16,-6 9-36-1,-3-9 41-15,-6 9 201 31,-3 5-40-15,0 0-6-16,3 0-29 16,3 0-17-16,0-6-4 15,2 1-3-15,1-9-10 16,3-2-2-16,0 0-1 0,0-2-1 16,0-6-1-16,-3 2-3 15,-3-1 1-15,-7-7-4 0,-2 9 0 16,-6-8-6-16,-2 7 0 15,-7-4-4 1,-3 7 2-16,-3 3 5 0,-3 3 2 16,0 13-3-1,0-3 1-15,4 6 6 0,2 2 4 16,3 5 1-16,6-5 3 16,3 3 4-16,3 3 1 15,6-12-8-15,6 1-4 0,6-2-16 16,8-14-4-1,7 0-48-15,6-11-23 16,2 3-23-16</inkml:trace>
  <inkml:trace contextRef="#ctx0" brushRef="#br0" timeOffset="23542.8575">18352 2140 288 0,'-20'0'107'0,"17"6"-83"0,0-1-9 16,3 3-11-16,0-5-3 16,0 7 1-16,6-2 4 15,-1 5 3-15,7 3-4 0,0 5-1 0,0-2 0 16,-3 2 9 0,-9-2 3-16,-3-3 4 15,-6 2 0-15,-9 1-9 0,-8-6-2 16,-7-5-25-16,-6 0-11 15,3-3-60 1,4-5-24-16,8-3-6 16</inkml:trace>
  <inkml:trace contextRef="#ctx0" brushRef="#br0" timeOffset="24640.5794">19275 2093 176 0,'-12'-5'68'0,"6"10"-52"0,6-2 1 0,0 2-2 16,3 8 3-16,0 6 6 15,3 7-2-15,-3 6 1 16,0 2-12-16,0 1 2 0,0-4 3 15,0-2-6-15,0-7-1 0,0-7 1 16,-3-4 1 0,0-3 1-16,0-8 2 0,0-8-5 15,0-5-1-15,0-6-6 16,0-2-2-16,3-3-2 16,3-2 0-16,3-1 2 15,3 6 0-15,0-5-3 16,3 7 0-1,-1 6-3-15,1 8 1 0,3 5 1 16,0 0 2-16,-3 0-10 16,0 5-4-16,-3 0-14 15,-3 3-6-15,0-5-17 16,-3 0-4-16,-1 4-18 16,-5-7-20-1,0 0 35-15,0 0 179 31,-3 0-40-31,3 0-8 16</inkml:trace>
  <inkml:trace contextRef="#ctx0" brushRef="#br0" timeOffset="25626.675">19486 2191 359 0,'9'2'23'15,"0"4"-13"-15,3-1 2 0,3-2 3 16,0-1-3-16,3-2 1 16,0-2-6-16,3-1-2 15,-7-2-2-15,-2-1 0 16,-3-2-2-16,-3-2 2 15,-3-1-2-15,-6 6-1 0,-6-6-2 16,-3 9-1 0,-3-4-1-16,-2 12 3 0,-7-1-5 15,3 6 2 1,0 2 2-16,3 5 1 0,6 6 1 16,3-3 2-16,6 3 1 15,6-3 1-15,6-2-5 16,6-3-1-16,6-6-13 15,3-2-2-15,3-2-21 16,5-12-8-16,1 1-17 16,0-3-48-1,-6 0 23-15,-3-5 53 16,-4-6 33-16,-2-2 48 16,-6 3 20-16,-3-6-7 15,-6 3-5-15,-3 7-11 0,-6 1-4 16,-3 5-16-1,-3 8-4-15,-3 8-11 0,3-2 1 16,1 7 2-16,2 3-2 0,0 2 0 16,6 1-3-1,3-6-1-15,3 0 1 16,6 0 1-16,3-7-3 0,2-6-3 16,4 0-9-16,0-11-5 15,-3 3-2-15,-3-5 1 16,-3 0 8-16,-3-1 5 15,0 7 6-15,-6 1 2 16,0-4 5-16,0 10 5 16,0 10-7-16,0-4-3 0,0 4-4 15,3 3-3 1,0 3 1-16,3 0-1 0,6-5-11 16,2-3-5-16,-2 0-19 15,12-11-7-15,3-2-9 16,0-3-1-16,-3 2-10 15,-4-7-11 1,-2 0 30-16,-6 0 45 16,-3-1 23-1,-6-7 21-15,-6 8 9 0,-3 2-1 16,-3 4 2-16,-3 7-25 16,-3 7-8-16,1 1-14 15,-1 6-6-15,3 9 0 0,6-1 7 16,3 4 3-16,6 1-2 15,6-4-1-15,6-4-6 0,2-9-3 16,4-7-3-16,0-8-1 16,0-6-5-16,0-5-2 15,-6-7 0-15,-3-4 4 16,-3-7-4-16,-7-6 2 16,-2-2 4-16,-5-1 4 15,-4-2 3-15,0 6 1 16,0 12 11-16,3 1 5 15,0 13-10-15,3 10-3 16,3 19-7-16,3 10-3 16,3 9-1-16,3 4 0 15,3 1 5-15,3-3 1 16,-1-3 0-16,1 3 1 16,3-15-35-16,3-4-16 0,0-5-52 15,6-13-31 1,2-10 60-16</inkml:trace>
  <inkml:trace contextRef="#ctx0" brushRef="#br0" timeOffset="25854.7051">20621 1728 248 0,'-18'8'93'0,"9"5"-72"0,-6 19-8 0,6-11-10 16,-6 19 11-16,-6 15 10 15,-6 6 12-15,-2 2 5 16,-1-2-21 0,3 5-9-16,3 3-4 0,6-8-4 15,4-11-2-15,5-7-25 16,6-9-9-16,3-10-23 16,3-8-7-16,3-8-53 15</inkml:trace>
  <inkml:trace contextRef="#ctx0" brushRef="#br0" timeOffset="26289.5141">20644 2098 220 0,'-3'8'85'16,"6"-3"-66"-16,-3 9-8 0,6-1-6 0,-6 3 6 15,0 2 7-15,0 1 8 16,0 7 7-16,3-10-18 15,0 3-4-15,3-1 0 0,3-5-7 16,0-5-2-16,0-2-8 16,3-1-4-16,0-10-10 15,-3-1-2-15,0-2 2 16,0 3 4-16,-3 2 10 16,-4 1 3-16,-2 2 5 15,3 5 1-15,0 6 1 16,3-3 0-16,0 2 2 15,3-2 3-15,3-3 11 0,3-2 5 16,3-6 6 0,0-2 4-16,3-8-15 0,-4 2-4 15,1-2-8-15,-6 0-3 16,-3-3 4-16,-3 0 2 16,-6 3-9-16,-6-3 0 15,-3-3-22-15,-3 6-9 16,0 3-21-16,-2 2-6 15,2 2-45 1,3 4-49-16,3 2 49 16</inkml:trace>
  <inkml:trace contextRef="#ctx0" brushRef="#br0" timeOffset="26572.3558">20987 2185 212 0,'6'19'82'0,"3"-6"-64"0,-1 3 4 15,-2-5-1-15,0-3 7 16,-3 2 6-16,-3 1-8 16,0-1-6-16,0-4-11 15,0-1-4-15,0 3 1 0,0-8 1 16,0 0 1-16,0-8 11 16,3 3-8-1,0-9-3-15,3 4-8 16,3-3-2-16,0 5-4 0,0-6-1 15,3 1-16 1,0-5-8-16,0 4-25 0,0 7-10 16,0 1-25-1,-4-2-29 1,1 3 42-16</inkml:trace>
  <inkml:trace contextRef="#ctx0" brushRef="#br0" timeOffset="26693.4796">21210 2180 160 0,'6'19'63'0,"-3"-9"-49"0,0 6 7 0,0-8 2 15,0 3-12-15,-3 2-3 0,0 0-5 16,0 0-3 0,0-2 1-16,0-3-30 0,0-3-10 0</inkml:trace>
  <inkml:trace contextRef="#ctx0" brushRef="#br0" timeOffset="26858.5209">21144 1998 240 0,'-12'-8'90'0,"15"8"-70"0,3-6-14 15,-3 4-12-15,3 2-20 16,6-6-4-16,-3-7-57 16,3 0-25-16,6-6 55 15,3 1 30-15</inkml:trace>
  <inkml:trace contextRef="#ctx0" brushRef="#br0" timeOffset="27021.5007">21365 1799 220 0,'0'8'82'0,"3"11"-64"0,0 23 7 0,0-13-3 15,0 11-8-15,0 7 0 16,0 4 3-16,-3-6 1 16,2-6-9-16,1-7-1 0,0 2-1 15,3-10-14-15,0 0-8 16,0-8-41-16,0-8-18 15,6-8-28 1</inkml:trace>
  <inkml:trace contextRef="#ctx0" brushRef="#br0" timeOffset="27254.2579">21502 1770 268 0,'-6'0'101'0,"6"3"-78"0,3 10-2 15,0-5-8-15,0 10 2 16,0 17 2-16,-1 15-2 16,1 3-1-16,0-3-8 15,0 3-4-15,0-5 1 0,0-3-2 16,0 0 2-16,0-6-9 16,0-12-3-16,0-1-44 15,0-12-17-15,3-6-49 16</inkml:trace>
  <inkml:trace contextRef="#ctx0" brushRef="#br0" timeOffset="27444.5993">21222 2111 316 0,'-15'-5'118'0,"18"0"-92"0,3 2-5 0,0 3-9 16,3-2-6-16,6-1 3 15,8-2-4-15,10-3-1 16,6 2-2-16,5-4-17 0,1 7-5 16,0-2-45-16,-7 2-18 15,-2 1-32 1</inkml:trace>
  <inkml:trace contextRef="#ctx0" brushRef="#br0" timeOffset="27758.3391">21665 2146 296 0,'-6'13'112'0,"6"-13"-87"0,3 8 4 15,-3-8-2-15,6 5-7 16,0-5 0-16,3 0-6 16,3 0-4-16,0-8-5 15,0 3-6-15,0-6 0 0,-3 1-6 16,-3 5-3-16,-3-9-3 16,-3 4 0-16,-6-1-2 15,-3 6 0-15,-3 0 5 16,0 10 4-16,-3-2 6 15,3 7 2-15,0 3 6 16,3 3 5-16,6 0-1 16,0 0 3-16,6 2-8 0,3-4-4 15,3 4-5-15,3-10 1 16,0 0-8-16,3-3-4 16,3 1-24-16,0-6-11 15,-3 0-24-15,-1-6-9 16,-2 1-12-1</inkml:trace>
  <inkml:trace contextRef="#ctx0" brushRef="#br0" timeOffset="28042.2519">21859 2138 184 0,'0'8'71'0,"3"-3"-55"0,0 11 15 0,0-5 3 0,0 2 0 16,0 0 5-16,0 6-9 15,0-9-1 1,0 3-16-16,0-2-6 0,-3-6 0 15,0 3 0-15,5-13 3 16,1-3-3-16,0-3-6 16,3-2-1-16,0-3-2 15,6-8 0-15,3 6-3 16,0 7-1-16,0 6 0 16,3 5 4-16,-1 8 1 15,1 10 1-15,-3 1 0 16,-3 2 0-16,0 0 0 15,-3-2 2-15,0-1-34 16,0 1-16-16,-1-6-79 16</inkml:trace>
  <inkml:trace contextRef="#ctx0" brushRef="#br0" timeOffset="29756.7256">14310 2749 108 0,'-24'5'41'0,"9"6"-32"0,-8 15 4 0,11-10 2 16,-12 21 11-16,-9 8 8 15,-8 13-1-15,-7 22 3 16,-12 10-14-16,-5 10-3 16,-4-2-11-16,1 5 1 0,3-5 4 15,8-8-7-15,6-13-1 16,10-11-8-16,8-13-2 16,6-11-23-16,6-10-6 15,3-11-18-15,7-10-8 16,2-16-14-1</inkml:trace>
  <inkml:trace contextRef="#ctx0" brushRef="#br0" timeOffset="29970.6884">13462 3572 152 0,'-3'-21'57'0,"0"21"-44"0,-3 2 12 0,3 4 1 0,0 4-10 16,-6 14-4-16,-3 8 1 15,-3 10 2-15,0 6-8 16,-2 2 0-16,5-2 0 0,0-3-1 15,6 0 1-15,6-6-9 16,6-2 0-16,9-8 0 16,8-7 1-16,13-14-8 15,12-11-4-15,14-8-40 16,22-15-59 0,5-19 17-16</inkml:trace>
  <inkml:trace contextRef="#ctx0" brushRef="#br0" timeOffset="30568.6491">15373 2693 140 0,'3'0'55'0,"9"14"-43"0,20 12-3 0,-11-5-3 16,12 16-5-16,18 8 2 15,11 14 2-15,19 12 4 16,14 16-4-16,12 14-3 0,9 2 1 16,6 8 0-16,0 6 1 15,-12-6 4-15,-15-16 5 16,-8-13-1-16,-16-11 1 15,-11-10-7-15,-13-13-4 16,-11-11 3-16,-9-8 1 16,-6-8-22-16,-3-5-9 0,-7-13-59 31</inkml:trace>
  <inkml:trace contextRef="#ctx0" brushRef="#br0" timeOffset="30871.2102">16745 3749 276 0,'-15'-2'104'0,"18"2"-81"0,6 7-19 0,0 1-14 16,6 8-3 0,6 5 5-16,5 9 5 0,1 7 2 15,3 2 1-15,-3 1 0 0,0 0 2 16,-4-3-1-16,-8 0 2 15,-6-6 2-15,-9-4 4 16,-6-6 11 0,-6-5 5-16,-8-5-11 0,-7-6-3 15,-3-5-9-15,-3-3-4 16,3-2-15 0,4 0-6-16,5-1-169 15,15-2 65 1</inkml:trace>
  <inkml:trace contextRef="#ctx0" brushRef="#br0" timeOffset="83351.5018">16644 9319 132 0,'-3'-3'49'0,"3"-5"-38"0,3 11 8 0,0 2 3 16,-3 3 7-16,0 5 4 16,3 6-4-16,0 10-1 15,-3 8-15-15,0 8-1 0,0-3-1 16,0 3 2-16,-3-3 3 15,3-5-5-15,0-5-1 0,0-5-4 16,-3-3-1-16,0-6-6 16,3-2 1-16,0-6 2 15,0 1 1-15,0-6 3 16,0-2 1-16,-3 0-1 16,6-11-1-1,-3-3-6-15,3-2-1 16,0-6 1-16,0-2-7 15,3-3 1-15,0 1 1 16,0-4 1-16,3 1 0 16,-1 2 1-16,1 5 3 15,3 1 0-15,0 7-2 16,3 9 2-16,0 10 3 16,0 7 1-16,0 4 1 15,0 2 0-15,-3 0 2 16,-4 0 3-16,1-2-2 0,-3-1-2 15,0-2-5-15,0-2 0 16,0-1-7-16,-3-3-3 16,0-2-21-16,0-2-7 15,3-6-14-15,0 0-5 16,3-3-11 0,0-5-27-16,0 0 30 15</inkml:trace>
  <inkml:trace contextRef="#ctx0" brushRef="#br0" timeOffset="83770.3046">17061 9499 172 0,'-12'-6'66'0,"3"6"-52"0,-3 3 14 16,9 0 3-16,-6 2-10 16,-3 5 1-16,-3 6-7 15,-3 8 1-15,0 0-9 16,3 2-2-16,4 1-1 0,2-1-2 15,6-2 1-15,6-3-2 16,6-2 2-16,2-3-4 16,4-3-2-16,3-8-1 15,0-5 3-15,0-5-2 16,0-6-1-16,-3-2 0 16,0-5 0-16,-4-4 3 15,-5-1 2-15,-3-1 0 16,0 0-1-16,0 3 1 15,0 8-1-15,-3 2 11 0,0 6 5 16,0 5-6-16,0 10-3 16,0 6 2-16,3 3 2 15,3 2-2 1,0 3 0-16,0-1-10 16,3-1-1-16,0-4-2 0,0-2 2 15,3-3-26-15,0-5-8 16,0-3-20-16,0-7-7 15,0-6-30 1</inkml:trace>
  <inkml:trace contextRef="#ctx0" brushRef="#br0" timeOffset="84207.7458">17251 9544 168 0,'-3'2'66'0,"3"1"-52"0,0 7 3 15,3-2-2-15,-3 3 7 16,3 7 8-16,-3 4-4 15,0 7-3-15,0 0-13 16,-3 0 7-16,3 0 3 0,0 0-8 16,0-2-4-16,0-4-5 15,0-4 0-15,0-6-4 16,0-2 0-16,0-3-6 16,0-8 0-16,0-6-2 15,0-4 3-15,0-3 2 16,0-6 2-16,0-5-4 0,0-2 0 15,0-3 5 1,0-3 2-16,3-2 1 0,3-1 1 16,0 1-7-16,3 2 1 15,0 3 1-15,0 5 1 16,3 6 1-16,0 7 2 16,-1 6 1-16,1 7 1 15,-3 9 4-15,-3 7 3 16,0 6 2-16,-6 5 5 15,-3-2-6-15,-3-1 1 16,0-2-8-16,0-3-1 16,-3-5-11-16,3 0-5 15,0-3-30-15,1-10-63 32</inkml:trace>
  <inkml:trace contextRef="#ctx0" brushRef="#br0" timeOffset="84702.0392">17415 9536 148 0,'-3'5'57'0,"6"3"-44"0,0 8 16 0,-3-8 4 15,3 8 1-15,0 5 2 16,0 5-4-16,-3 3 0 15,0 3-18 1,0-3 1-16,-3-2-1 0,0-4-3 0,3-1-1 16,0-4-4-1,0-5 1-15,0-2-4 16,0-3 0-16,0-8 5 16,0-3 5-16,0-5-7 0,0-5-3 15,0-6-5-15,0-4 1 16,0-6-1-16,3-6-2 15,0-2-2-15,3 3 1 16,3 2 3-16,2 6 3 16,1 2-2-16,0 3-2 15,3 7-1-15,-3 9 3 16,0 5 2-16,0 5 2 16,-3 6 3-16,0 5 1 15,-3 0 3-15,-6 2 1 0,-3-2-1 16,-3 0-1-16,0 0-10 15,-3-3-4-15,3 3-17 16,-3-8-9-16,0-3-25 16,0-2-10-1,0-6-18-15,6-2-43 16,3-3 34-16</inkml:trace>
  <inkml:trace contextRef="#ctx0" brushRef="#br0" timeOffset="85063.093">17590 9575 220 0,'0'6'82'0,"6"4"-64"0,3 1 7 0,-3-6-1 16,3 0-4-16,0-2 3 15,0-3-7-15,3 0 1 16,0-3-10-16,0-2-2 0,0 0-1 16,0-3 0-16,-4-3 0 15,1 1-2-15,-3-4 1 16,-6-1-7-16,-3-1-1 15,-3 0-5-15,-3 5-1 16,1 3-5 0,-4 3-3-16,0 5 15 0,0 5 9 15,0 6 2-15,0 5 2 16,3 5 6-16,0 5 2 16,3 1-4-16,3-3 0 15,0-1-4-15,3 1 0 0,6-5-5 16,0-1-3-16,3-7-9 15,3-1-3-15,3-4-25 16,0-6-11-16,3-3-34 16,-4-7-11-16,1-4 5 15</inkml:trace>
  <inkml:trace contextRef="#ctx0" brushRef="#br0" timeOffset="85426.2908">17787 9575 200 0,'0'11'74'0,"0"-1"-58"0,6 9 9 0,-3-8 0 16,0 2-2-16,0 0 3 16,-3 0-1-16,3 0 0 15,-3-2-14 1,0 0-4-16,0-3-3 0,0-3 0 0,0-5 0 16,0 0 2-16,0-5 1 15,0-3-6-15,-3-3-2 16,3-5 0-16,0-5 0 15,3-3-4-15,3 0 1 16,3 3 2-16,-1 3 3 16,4 2-2-16,3 8 0 15,0 5 3-15,3 6 1 16,0 2 3-16,-3 8 1 16,-3 1-3-16,0-1-1 0,-3 0-1 15,-4 0-2-15,-2 1-10 16,-3-4-4-16,0-2-24 15,0-3-8-15,0 1-22 16,6-12-59 15</inkml:trace>
  <inkml:trace contextRef="#ctx0" brushRef="#br0" timeOffset="85728.6238">18141 9454 244 0,'-6'0'90'0,"3"2"-70"0,-3 4 4 0,3-1-3 16,-3 3 4-16,-3 2 5 16,-3 4-5-16,0-1-1 15,1 3-13-15,2-3-7 0,3 5-2 16,3-2-7-16,3 0 1 16,3 0 2-16,3 0 1 15,3 0-2-15,-3 0 2 16,-4 0 1-16,1-3 2 15,-3 0 5-15,-3-2 4 16,-2-3-4-16,-1-3-2 16,-3 0-13-16,0-5-5 15,0-3-29-15,3 1-11 16,0-3-21-16,3-1-6 16,3 1-14-1</inkml:trace>
  <inkml:trace contextRef="#ctx0" brushRef="#br0" timeOffset="85849.6175">18153 9737 236 0,'6'18'90'0,"-6"-7"-70"0,-6 5 15 16,3-8 2-16,-6 2-17 15,0 1-6-15,-3-1-28 16,0 1-13-16,0-3-93 16,0 0-41-16</inkml:trace>
  <inkml:trace contextRef="#ctx0" brushRef="#br0" timeOffset="86788.5935">18635 9165 172 0,'-6'3'66'0,"6"5"-52"0,0 10 10 0,0-2 2 15,3 11 5-15,0 7 5 16,0 11-6-16,-3 8-3 0,0 0-15 15,0-3 1-15,0-8 3 0,0 1-4 16,0-14-2-16,0-8-3 16,0-2-2-16,0-6-3 15,0-3 1-15,-3-4 0 16,0-9 1-16,0-5-9 16,3-8-4-16,0-5-4 15,6-5-2-15,3-6 3 16,3 5 3-16,3 9 5 15,3 5 2-15,0 7 2 16,-1 6 0-16,1 8 4 16,-3 3 5-16,-6 5 6 15,-3 2 5-15,-6 6-4 16,-6-3-1-16,-6 0-9 16,-3-2-2-16,0-6-4 15,1-2-1-15,-1-3-19 0,0-3-7 16,3-2-24-16,6-6-10 15,6-5-29 1,3-5-42-16,6-6 45 16</inkml:trace>
  <inkml:trace contextRef="#ctx0" brushRef="#br0" timeOffset="87132.9293">18891 9504 228 0,'-3'24'88'0,"0"2"-69"0,6 6 6 0,0-14-2 0,0 1-2 15,3 2 2-15,0-2-10 16,0-4-3-16,3 1-6 16,0-5-1-16,0-3 3 15,3-8-3-15,0-5-2 16,2-6-7-16,-2-2-1 0,0-6-2 16,-3-2 1-16,0-3 5 15,-3 6 1-15,0 2 2 16,-3 5 0-16,0 6 0 15,0 8 2-15,0 7 3 16,3 3 4-16,0 3-4 16,0 0-1-16,0-3-2 15,3 1-2-15,0-6-2 16,0 0 1-16,2-6-19 16,4-4-9-16,0-6-14 0,3-11-6 15,0-7-24 1,-3-6-35-16,-3-5 31 15</inkml:trace>
  <inkml:trace contextRef="#ctx0" brushRef="#br0" timeOffset="87302.3482">19204 9242 244 0,'-6'5'93'0,"3"8"-72"0,3 14-2 0,0-6-3 16,0 13-10-16,0 17 2 0,0 4-5 15,-3-2 0 1,3 0-1-16,0-5-2 0,0-6 1 15,-3-5-21-15,0-8-9 16,0-8-54-16,-3-5-47 16,-3-8 41-16</inkml:trace>
  <inkml:trace contextRef="#ctx0" brushRef="#br0" timeOffset="87464.3873">19034 9432 288 0,'9'-8'110'0,"9"3"-86"0,15-3-6 16,-16 6-10-16,10-4-8 0,6 1 0 15,3 0-27-15,-1-3-11 16,1 0-78 0,0 3-32-16</inkml:trace>
  <inkml:trace contextRef="#ctx0" brushRef="#br0" timeOffset="88431.9019">19614 9424 144 0,'-6'-2'55'0,"6"-1"-43"0,0 3 12 16,0 0 5-16,0 5-2 16,0 9 2-16,0 4-3 15,0 6-1-15,0 2-14 16,0 4 4-16,0-1 3 0,0-8-6 15,0-3-2-15,0-2-5 16,0-3-4-16,0-2 0 16,0-3 1-16,0-3 1 15,0-5 1-15,0-2-2 16,0-4 1-16,0-2-7 16,0-7 1-16,3-4-1 15,3-2 2-15,3-3-1 0,3-5-1 16,3 5 3-16,3 3 2 15,3 5-2-15,0 6-2 16,-1 7 2-16,-2 8 0 16,0 6 3-16,-3 7 3 15,-3 3 2-15,-3 3 1 16,-3 5-2-16,-3-5-1 16,0-3-3-16,-3-2-2 15,0-3-13-15,0-6-6 16,3-2-19-16,3-2-8 15,0-6-7-15,3-6 0 16,0-2-17 0,0-5-19-16,-1-3 39 15</inkml:trace>
  <inkml:trace contextRef="#ctx0" brushRef="#br0" timeOffset="88714.4913">19933 9504 192 0,'-3'8'71'0,"3"2"-55"0,0 12 11 16,0-9 3-16,3 0-7 15,0 6 1-15,0-4-7 16,3 1 0-16,3 0-10 16,0-3-2-16,3-5 1 0,-1-2 1 15,4-4 3-15,0-4 1 16,0-6 3-16,0-3-7 0,-6-2-2 16,-6-3-1-16,-6-3 2 15,-3-2-1-15,-6-5 2 16,-6 5-6-16,0 2-1 15,-2 3-2-15,2 6-2 16,3 2-17-16,0 0-7 16,3 3-18-1,6-1-7-15,3-2-6 16,6 0-4-16,3-2-18 16</inkml:trace>
  <inkml:trace contextRef="#ctx0" brushRef="#br0" timeOffset="88936.6145">20100 9197 180 0,'9'-13'68'0,"-6"10"-52"0,-3 3 19 0,0 0 7 0,0 5-17 15,0 1-6-15,2 10 6 16,-2 7 3-16,3 6-14 16,0 8-1-16,0 8 0 0,0 8-5 15,3-2-2-15,0-4-6 16,0-4 0-16,0-4 0 15,-3-10 0-15,0-7-31 16,-3-7-14-16,3-4-37 16,-6-8-15-16,-6-9 7 15</inkml:trace>
  <inkml:trace contextRef="#ctx0" brushRef="#br0" timeOffset="89103.2452">19945 9401 304 0,'3'-6'115'0,"9"4"-89"0,9-4-3 0,-7 6-9 16,7 0-4-16,6 0 1 15,6 0-5-15,3 3-2 16,-4-3-2-16,1 0-37 0,-3 3-16 16,-3-3-80-1</inkml:trace>
  <inkml:trace contextRef="#ctx0" brushRef="#br0" timeOffset="90350.0622">20707 9401 144 0,'-9'-8'55'0,"6"2"-43"0,-9 4 10 15,9 2 3-15,-3 0 3 0,-3 2 6 16,-3 6-15-16,0 8-3 15,0 5-10-15,1 11-2 0,5 3 0 16,3-1-2-16,9 0-2 16,5-5 3-16,7-2 2 15,3-9 2-15,3-7 1 16,0-6 0-16,3-7 0 16,-4-6 0-16,1-8 0 15,-6-3-4-15,-6-2-1 16,-6-3 1-16,-6-5 0 15,-6 5-2-15,-3 3 1 16,-6 3-2-16,-3 2-1 16,0 5-6-16,1 3-1 15,5 0-24-15,0 3-7 16,9 0-20-16,3 0-8 0,6-1-18 16</inkml:trace>
  <inkml:trace contextRef="#ctx0" brushRef="#br0" timeOffset="90649.8758">20879 9382 184 0,'6'27'71'0,"-3"-9"-55"0,0 14 11 15,0-19 0-15,-3 6 0 16,0 2 3-16,-3-3-5 16,0-2-3-16,0 0-12 15,3-5-4-15,0-3-2 0,0-8 0 16,3-3 0-16,0-8-5 15,6-12 1-15,3-4-7 16,6 1 0-16,3 2 1 0,3 5 1 16,0 6 0-1,-1 10 1-15,1 9 3 0,-3 7 0 16,-3 8 3-16,-3 3 3 16,-3 0-2-16,-3 0-2 15,-1-3-22-15,1-8-11 16,3-5-61-1,3-8-47-15,0-5 55 16</inkml:trace>
  <inkml:trace contextRef="#ctx0" brushRef="#br0" timeOffset="91201.7122">21534 9438 220 0,'-9'5'82'0,"9"0"-64"0,3 6-7 15,0-6-6-15,3 3 4 16,3 3 5-16,3-3 0 16,0 0 0-16,3-3-8 0,0-5 0 15,0-3 1-15,0-2-3 0,-4-3-1 16,1 0-1-16,-3-3 1 15,-3 1-2-15,-3-1-1 16,-6-2-2-16,-3 2 1 16,-6 1 1-16,-2 5 2 15,-7 2 1-15,-3 3 3 16,0 3-1-16,0 7 2 0,3 6-4 16,4 5-2-1,2 6 4-15,6 2 4 0,9 0-3 16,3 0-1-16,9-5 0 15,2 0-1-15,7-6-5 16,3-5-1 0,0-2-10-16,0-8-3 15,0-6-32-15,-1-5-12 0,1-8-51 16</inkml:trace>
  <inkml:trace contextRef="#ctx0" brushRef="#br0" timeOffset="91487.0494">21755 9440 192 0,'-3'6'71'0,"3"2"-55"0,3 10 0 0,0-7-2 15,3 5 16-15,-1 5 11 16,1 0-8-16,-3 0-2 16,0-5-18-16,0-3-6 0,0-2-2 15,0-1-1-15,0-4 0 16,-3-1 9-16,0-5 6 15,3 0-8-15,-3-8-3 16,6-3-5-16,0-4 0 16,0-4-4-16,3-5 0 15,0 0-1-15,3 1 0 16,0 1-14-16,0 1-6 16,0 3-33-16,-1 4-15 15,1 7-49 1</inkml:trace>
  <inkml:trace contextRef="#ctx0" brushRef="#br0" timeOffset="91764.0519">22055 9544 184 0,'-9'18'68'0,"12"-7"-52"0,0-3-1 16,0-3-1-16,-3 0 12 15,0 0 10-15,0-2-5 16,0-3-1-16,0 0-17 15,0 0-3-15,0-3-3 0,0-2-1 16,0-5 1-16,3-4-4 16,0-4-2-16,3-1-3 15,3 1 1-15,0 2-4 16,0 0-1-16,0 3-17 0,3 2-8 16,0 3-27-1,0 3-14-15,2 2-21 16</inkml:trace>
  <inkml:trace contextRef="#ctx0" brushRef="#br0" timeOffset="92027.1545">22252 9533 164 0,'-15'26'63'0,"9"-12"-49"0,0 9 7 0,6-9 0 0,0 2 4 15,3-3 5-15,3 0-5 16,3-2-3-1,3-1-12-15,3-5 2 0,5-2 4 0,1-3 1 16,3-5 1 0,-3-3-5-16,-3-3-3 0,-3-5-1 15,-4-2-1 1,-5-3-2-16,-6-3-1 0,-3 0-3 16,-8-2 1-16,-7 4-4 15,3 4-2-15,-6 5-18 16,3 2-9-16,0 6-28 15,3 2-14-15,6 3-36 16</inkml:trace>
  <inkml:trace contextRef="#ctx0" brushRef="#br0" timeOffset="92314.4593">22523 9541 200 0,'0'24'74'0,"3"-6"-58"0,5 1 9 0,-5-9 0 16,-3-2 4-16,3 0 7 16,-3 0-8-16,0-3-4 15,0-5-14-15,0 0 0 0,0 0 1 16,0-2 0-16,3-6 3 16,-3-5-5-16,3-6-1 15,3-5-6-15,0-5-2 16,3 0 0-16,0 5 0 0,9 3-3 15,0 3 0-15,3 4-5 16,-3 4 0-16,-1 4-42 16,1 6-17-16,0 3-59 15</inkml:trace>
  <inkml:trace contextRef="#ctx0" brushRef="#br0" timeOffset="93080.2864">21999 9398 116 0,'3'-3'46'0,"-3"9"-35"0,6 2 16 0,-3 0 5 16,3 5 2-16,-1 5 5 15,1 6-5-15,-3 5 0 16,-3 0-19-16,3 0 4 0,-3-5 2 15,0-3-9-15,0-2-2 16,3-3-4-16,-3-6-1 16,3-2 1-16,-3-2 3 15,0-6 5-15,3-3 1 16,0-5-8-16,-3-5-4 16,3-8-2-16,0-3-1 15,3-5-3-15,0-3 0 16,3 5 2-16,0 4 0 0,0-1-4 15,3 5 1-15,0 9-7 16,0 2-3-16,3 3-25 16,-1 5-10-16,1 0-48 15,3 2-42 1,0 3 52-16</inkml:trace>
  <inkml:trace contextRef="#ctx0" brushRef="#br0" timeOffset="93532.9485">22353 9435 124 0,'-3'-8'49'0,"0"5"-38"0,0 1 15 0,0 2 5 0,0 2-2 15,-6 4 3-15,-3-1-5 16,-3 6 1 0,0 5-16-16,-2 5 4 0,2 2 2 0,3 4-6 15,3 2 1-15,3-5-8 16,6-3-3-16,9-2-26 15,6-6-9-15,3-5-80 16</inkml:trace>
  <inkml:trace contextRef="#ctx0" brushRef="#br0" timeOffset="94534.3168">21731 9417 132 0,'-3'-3'52'0,"3"3"-41"0,3-3 2 16,-3 3 0-16,3 6 11 15,0 4 9-15,0 6-6 16,3 8-1-16,0 5-15 16,0 0 7-16,0 3 2 0,-1-6-4 0,-2-5-1 15,0-2-7-15,0-3-3 16,0-3-2-16,0-5 0 15,-3 0 2 1,0-8 2-16,0 0 3 0,0 0 1 16,0-8-1-16,0-3-1 15,0-2-8 1,0-8-2-16,6-3-3 16,0-2 3-16,9-1-2 0,0 3 1 15,0 3 0-15,0 3 0 16,3 5-3-16,-1 2-1 15,1 3-44-15,0 3-16 16,0 5-46-16</inkml:trace>
  <inkml:trace contextRef="#ctx0" brushRef="#br0" timeOffset="116079.0614">14391 11062 88 0,'-3'-5'33'0,"3"8"-26"0,0-6 11 16,0 3 4-16,0 0 5 15,0 0 4-15,0 0 0 16,0 0 1-16,0 0-6 16,3 0-4-16,0 5-12 15,2 3 7-15,1 3 3 0,3 5 1 0,0 2-1 16,0 3-6-16,0 3-1 16,0 0-4-16,0-3 0 15,0-2-3-15,-3-3 1 16,0-3-2-16,0-5 0 15,0-3 3-15,0-2 3 16,-3-6-2-16,3-5 2 16,-3-5-4-16,3-3 1 15,0-3-5-15,-1-2-2 16,1 0-3-16,0 3 1 16,0-1 1-16,0 3 2 15,0 3-1-15,0 2-1 16,0 3-2-16,0 3 1 15,0 0-10-15,0 0-5 16,0 2-10-16,3 0-4 16,0 1-16-16,0-1-9 0,3 3-19 15,0 0-48 1,-1 0 26-16</inkml:trace>
  <inkml:trace contextRef="#ctx0" brushRef="#br0" timeOffset="116515.0917">14792 11030 160 0,'-6'0'63'0,"3"0"-49"0,0 3 5 0,3 0-2 15,-2-1 5-15,-4 4 4 16,-3 2-8-16,-3 2 0 16,-3 3-11-1,0 3-2-15,3 3 1 0,0 2-3 0,3 3-2 16,3 0-3-1,6 2 1-15,3-5-1 16,3-2 0-16,3-6 2 0,6-2 2 16,0-9 1-16,0-4 1 15,0-6-2-15,0-6-2 16,-4 1 1-16,1-3 1 16,-3 0-1-16,-3-2-1 15,-3 2 3-15,0 3 0 16,-3 2-4-16,0 3 1 0,0 3 4 15,0 2 5-15,0 3-5 16,3 6-2-16,0 4 1 16,0 3 0-16,3 3-1 15,0 0-2-15,0 0 1 16,3 0 1-16,0 0-6 16,3-3 1-16,-3-2-26 15,-3-6-8 1,3-2-27-16,-3-6-52 15,2-2 20-15</inkml:trace>
  <inkml:trace contextRef="#ctx0" brushRef="#br0" timeOffset="116823.2692">14995 10798 132 0,'0'0'52'0,"3"2"-41"0,-3 4 24 0,3 2 10 16,0 5-8-16,0 11 1 16,-3 7-6-16,0 6-2 15,0 3-17-15,0-3-6 0,0 0 0 16,0-5-4-16,0 0-2 15,0-1 0-15,0-4 1 16,0-3-14-16,0-3-7 16,0-3-32-16,3-4-13 0,0-4-34 15</inkml:trace>
  <inkml:trace contextRef="#ctx0" brushRef="#br0" timeOffset="117028.8845">15167 11097 164 0,'-6'18'63'0,"6"-5"-49"0,3 3 11 0,-3-8 2 16,0 3-11-16,0 2-4 15,3-2-7-15,0-1-4 16,0-2 0-1,3-3-37-15,0-2-13 0,0-6-30 16</inkml:trace>
  <inkml:trace contextRef="#ctx0" brushRef="#br0" timeOffset="117191.5805">15185 10922 244 0,'-6'-3'90'0,"6"3"-70"0,0 3-9 0,0-3-11 0,6 3-6 15,0 5 2 1,6-3-20-16,3 3-9 0,3-3-58 16,3 0-24-16,3-2 60 15,-1 2 28-15</inkml:trace>
  <inkml:trace contextRef="#ctx0" brushRef="#br0" timeOffset="117535.4511">15400 11001 132 0,'-18'6'49'0,"6"2"-38"0,-9 13 8 15,12-8 1-15,-3 3-1 16,0 2 1-16,0 4-7 16,3 1 0-16,3 4-8 15,4-1 1-15,2-5 4 0,2-2-2 16,4-6 1-16,3-5-3 0,3-10 1 16,3-9 0-16,3-2 1 15,0-6-4-15,0-5-3 16,-3-7-3-16,-3-4-1 15,-4-4-3-15,-2-6-1 16,-3-3 4-16,-3 3 1 16,0 5 4-16,0 14 1 15,0 5 7-15,0 10 6 16,0 16-8-16,0 22-2 16,0 10-2-16,3 8 0 15,3-3-2-15,3-2-2 16,0 0 3-16,3-9 2 15,3-4-55-15,0-11-25 16,-3-6-23 0</inkml:trace>
  <inkml:trace contextRef="#ctx0" brushRef="#br0" timeOffset="118604.7328">15870 10988 140 0,'0'-5'55'16,"0"10"-43"-16,0-2 8 0,3 2 2 0,0 3-7 15,0 5 2-15,3 3 3 16,-3 0 4-16,0 3-12 15,0-1 4-15,0 1 2 0,0-1-8 16,-3-2-3-16,0-3-4 16,0-5 0-16,0 0 7 15,3-3 3-15,-3-5 5 16,0 0 3-16,0-2-11 16,0-4-3-16,0-2-3 15,0-2 2-15,3-1-3 16,0-2 0-16,6-3-3 0,2-2-1 15,1-1 1-15,3 3 2 16,0-2-3-16,3 7 0 16,0 3-15-16,0 0-4 15,0 3-14-15,-4 2-7 16,1 3-15-16,-3 3-7 16,0 0-24-1</inkml:trace>
  <inkml:trace contextRef="#ctx0" brushRef="#br0" timeOffset="118929.435">16147 11078 152 0,'6'8'57'0,"-3"3"-44"0,6-3 14 0,-3-6 3 0,-1 4-9 15,4-1-1-15,0-5-8 16,0 0 0-16,0-3-7 16,0 1 4-16,0-1 1 0,0-2-3 15,-3-3-2-15,0 0-2 16,-3-3-3-1,-6 1-2-15,-3-1 1 16,0 0-4-16,-6 6 1 0,0 2 0 16,-3 3-1-16,-3 6 1 15,1 4 3-15,-1 4 0 16,3 1 1-16,3 4 2 16,6-1 3-16,6 1-2 15,6-1 0-15,3 1-1 0,6-3 1 16,3-6 0-16,5-7 3 15,4-6-12-15,6-7-5 16,0-6-33 0,-1-3-11-16,1-7-34 15</inkml:trace>
  <inkml:trace contextRef="#ctx0" brushRef="#br0" timeOffset="119127.0573">16409 10710 212 0,'-9'6'79'0,"9"7"-61"0,-3 13-1 0,3-5-2 0,0 17-5 16,3 7 4-1,-3 2 2-15,3 3-1 16,0-2-7-16,0-3-5 0,0 0-2 0,0-5-4 16,0-6 2-16,0-7-43 15,-3-9-18-15,-3-7-37 16</inkml:trace>
  <inkml:trace contextRef="#ctx0" brushRef="#br0" timeOffset="119642.6926">16257 11007 260 0,'-9'0'99'0,"9"-3"-77"0,6 0-2 0,0 3-4 16,0-2-10-16,6-1 2 15,3 0-5 1,5-2 0-16,4 3-1 0,3-4-17 0,3 4-5 16,0-1-30-16,-1 0-12 15,-2 1 3 1,-9-1-8-16,-3 3 27 16,-3 3 45-16,-6 2 26 15,-3 3 9-15,-3 5 1 16,0 6-7-16,-3 2-4 15,0 0-3-15,3 3-2 16,3-3-14-16,3 0 2 0,0-2 3 16,3-4-4-16,2-1-2 0,1-6-1 15,3-3 1 1,0-5-5-16,-3-5-3 0,3-3-6 16,-3-6 0-16,-3-1 2 15,-3-4 1 1,0 1 1-16,-3 2 0 15,-3 2 4-15,0 4 5 16,0 7-3-16,0 1 2 0,0 4-7 16,0 6-1-16,0 3 2 15,3 2 1-15,3 3-4 16,0 0-1-16,-1-3 1 16,4 0 2-16,0 0-20 15,0-5-7-15,3-2-25 0,0-6-10 16,0-3-40-1</inkml:trace>
  <inkml:trace contextRef="#ctx0" brushRef="#br0" timeOffset="119942.4205">16796 11041 172 0,'-3'16'66'0,"6"-3"-52"0,0 3 6 0,0-3-1 16,0 1 6-16,-3-1 7 15,0 0-4-15,0 0-2 16,0-2-14-16,0-1-5 0,0-2-3 16,0-2 4-16,0-6 5 15,0 0-3-15,3-3 2 16,0-2-5-16,2-6 1 16,1-2-5-16,3 0 0 0,0-1-3 15,3-1-1-15,-3-1-1 16,3 2-2-16,-3 1-13 15,0 3-4-15,0-1-27 16,0 0-11-16,0 3-35 16,0 1-29-1,0-1 52-15</inkml:trace>
  <inkml:trace contextRef="#ctx0" brushRef="#br0" timeOffset="120243.4833">17034 11020 164 0,'6'21'63'0,"-6"-5"-49"0,3 2 14 0,-3-10 4 15,0 6-3-15,0-1 1 16,0-3-4 0,-3 1 1-16,0-3-15 0,0 0-2 0,3-3-3 15,0-2-1-15,0-3-1 16,0-3-1-16,0-5 0 16,3-5-11-16,3-5-3 15,0-4-8-15,3 1-4 16,-1 3 9-16,4 2 5 15,0 5 6-15,0 9 1 16,0 9 7-16,0 9 4 16,-3 3-1-16,0 2 2 15,-3 0-2-15,0 0 2 16,0-2-4-16,0-1 1 0,0-4-18 16,3-4-8-16,2-4-49 15,4-6-18 1</inkml:trace>
  <inkml:trace contextRef="#ctx0" brushRef="#br0" timeOffset="120657.905">17537 11017 176 0,'0'11'68'0,"0"-6"-52"0,3 11 12 0,0-5 3 16,0 2 6-16,0 3 4 16,0 2-8-16,0 1-3 15,3-1-17-15,0-2-3 0,0 0-3 16,-1-3-1-16,1-2-1 16,-3-3-3-16,0-3 1 15,0 0-2-15,0-2-1 16,-3-3 1-1,0 0 1-15,3 0 1 0,0-3 3 16,0-2-1-16,3-3 2 16,0-2-2-16,0-4 2 15,0-2-2-15,0-2 2 16,3-3-4-16,-3 0-2 16,3-1-3-16,-3 1 1 0,0 3-1 15,0 2-2-15,-3 3-19 16,3-1-10-16,0 4-30 15,0 5-10-15,2 2-45 16</inkml:trace>
  <inkml:trace contextRef="#ctx0" brushRef="#br0" timeOffset="121080.0903">17897 10993 160 0,'6'0'63'0,"-6"6"-49"0,0-4 16 16,0-2 3-16,-3 0-3 0,-3 3 2 15,-3 0-7-15,-3 2-1 16,-3 0-13 0,-3 3-2-16,1 5-2 0,-1 6-3 15,0-1-1-15,3 4-1 0,3 1 1 16,3 1 2-16,3 0 2 16,6-3-1-16,6-2 1 15,0-6 0-15,6-5 1 16,3-5-2-16,0-9-1 15,0-2-3-15,2-5-2 16,-2-3-2-16,-3 0-1 16,-3-5 2-16,0 5 0 15,-3 0 1 1,0 1-3-16,0 9 2 16,-3 6-1-16,3 6 0 0,0 4 2 15,0 3 0 1,0 3 0-16,0 0 0 15,0 0 0-15,0 0 2 16,0-3-14-16,0-2-5 0,-1-3-29 16,1-3-10-16,3-8-28 15,0-5-41 1,0-2 38-16</inkml:trace>
  <inkml:trace contextRef="#ctx0" brushRef="#br0" timeOffset="121322.2616">18076 10708 220 0,'-6'2'82'0,"6"9"-64"0,0 13 0 0,0-6-6 16,0 14 11-16,-3 8 8 16,0 7 3-16,0 4 5 15,0-4-22-15,0-2-9 16,0 0-6-16,0-5-2 15,3-6 0-15,0-7-11 0,3-6-3 16,3-8-24-16,0-5-8 16,3-11-11-16,2-5-5 15,1-5-30 1</inkml:trace>
  <inkml:trace contextRef="#ctx0" brushRef="#br0" timeOffset="121664.3349">18159 11007 216 0,'-3'5'82'0,"0"6"-64"0,3 2 7 15,0-5-1-15,0 5 0 16,3 3 5-16,0 2-4 16,0 1-3-16,0-3-12 15,0-3-2-15,3 0-1 0,0-5-1 16,0-3 1-16,3-2-2 16,0-3 0-16,-1-5-3 15,1-3-2-15,0-5-6 16,0-6-4-16,0-2 1 15,-3 0 3-15,0 2 3 16,0 6 2-16,-3 2 1 16,0 6 0-16,0 10 4 15,0 6 5-15,0 5-1 16,0 2 3-16,0 1-4 0,0-1-2 16,3-2-5-16,0 0 0 15,0-5-7-15,0-1-3 16,0-4-34-16,3-4-14 15,2-2-34 1,4-5-50-16,0-3 43 16</inkml:trace>
  <inkml:trace contextRef="#ctx0" brushRef="#br0" timeOffset="121978.1588">18474 11057 220 0,'0'8'82'0,"3"0"-64"0,3 2 4 0,0-2-1 0,0-2 2 16,0-1 3-16,0-2-2 15,3-1-3-15,0-2-11 16,0-2-6-16,3-1-3 16,0-2-1-16,-3-3 0 0,0-3-5 15,-3 1-1-15,-6-1-6 16,-3-2-3-16,-6-1-7 16,-3 1-1-16,-3 3 7 15,-3 4 7-15,0 6 10 16,-3 11 5-16,3 7 1 15,4 4 3-15,-1 1 10 16,6 1 5-16,3 0-5 16,3 3 1-16,6-4-12 0,6 1-3 15,3-5-15 1,5-6-7-16,7-8-38 0,9-7-15 16,3-6-43-1</inkml:trace>
  <inkml:trace contextRef="#ctx0" brushRef="#br0" timeOffset="122293.1293">19114 10554 292 0,'-47'11'110'0,"29"-1"-86"0,-12 14-9 16,18-8-10-16,-9 8-6 15,-8 10 2-15,-4 14 20 16,-3 13 8-16,6 5-14 16,10 0-2-16,11 3 1 0,15 2-2 15,14 1 1-15,13 2-14 16,12-8-6-16,8-13-19 15,7-5-9-15,2-11-65 16,4-22-27-16,-1-17 19 16</inkml:trace>
  <inkml:trace contextRef="#ctx0" brushRef="#br0" timeOffset="127341.1068">19159 10993 140 0,'-3'0'52'0,"3"0"-41"0,0 6 11 16,3-4 1-16,0 4-5 16,0 4 2-16,0 1 2 15,0 2 1-15,0 3-12 16,0 0 2-16,-3 0 3 0,3 0-6 15,-3-1-1-15,0-1-3 16,0-4 1-16,0 1-6 0,0-3-1 16,0-3 4-1,0-5 2-15,0 0 0 0,0-3-1 16,0 1-8-16,0-4 0 16,0-1-1-1,0-4 2-15,0-2-6 0,3 0 1 16,0-3-2-16,3 0 3 15,0 3 4 1,0 2 3-16,0 3-2 0,0 3 0 16,0-1-1-16,-1 4 0 15,1 4 4-15,0 4 1 16,0 4 1-16,-3 4 2 16,-3-1 1-16,0 0 3 0,0-2-3 15,0-3-2-15,0-1-2 16,0-1 0-16,0-4-2 15,0-2-1-15,3-5 1 16,0-3-1-16,3-2-3 16,0-4 0-16,0 1-1 15,3 3 0-15,0-1 0 16,0 3 0-16,0 3 3 16,0 2 0-16,0 3 1 15,0 8 2-15,0 3 3 16,-1 2 4-16,-2 0-4 15,0 0-1-15,0 1-2 16,-3-4 1-16,0 1-7 16,0-3 1-16,-3 0-32 15,3-3-14-15,-3-5-134 32,9-5 93-32</inkml:trace>
  <inkml:trace contextRef="#ctx0" brushRef="#br0" timeOffset="127698.2582">19454 11044 160 0,'0'2'63'0,"3"1"-49"0,3 2 5 0,0-2 0 16,0 2 2-16,-1 1 4 16,4-1-4-16,0-3-3 0,0 1-10 15,3-3-3-15,0-3-1 16,-3 1-2-16,0-3-2 0,0-1-4 15,-3-2 0-15,-3 0-5 16,-3 0-1 0,-3 0-6-16,-3 1-1 0,-3 1 5 15,-3 4 5-15,0 2 6 16,-3 2 3-16,0 6 2 16,0 3 2-16,4 2 3 15,-1 3 2-15,3-3 1 16,3 6 2-16,3-1 2 15,3 1-1-15,6-1-7 16,3-2-5-16,6-5-13 16,2-3-4-16,7-6-28 0,3-2-13 15,3-5-35 1</inkml:trace>
  <inkml:trace contextRef="#ctx0" brushRef="#br0" timeOffset="128092.0678">19725 11020 192 0,'-27'-3'71'0,"18"1"-55"0,-6 2 4 0,9 0-2 15,-3 2-3-15,0 6 1 16,-3 0-6-16,3 3-4 16,0 2-3-16,3 3-3 0,3 0 1 15,3 0-1-15,3-1 2 0,3-1 1 16,3-4 1-16,3-2-2 15,0-3 1-15,3-5-7 16,0-2 1-16,0-3-4 16,-3-3 0-16,-3-3 4 15,-3 0 3-15,-3-2 3 16,-3 5 3-16,0 0 3 16,0 8 9-1,0 0-3-15,0 8-6 16,3 3-3-16,2 2-1 15,1 0-1-15,0 3-2 16,3-3-2-16,0 1-6 16,0-4-4-16,0-2-27 15,3-5-12-15,-3-3-36 16,3-5-33 0,0-1 42-16</inkml:trace>
  <inkml:trace contextRef="#ctx0" brushRef="#br0" timeOffset="128463.6853">19829 11054 172 0,'-6'6'66'0,"6"4"-52"0,6 3 6 0,-3-5-1 16,0 3 6-16,0 0 7 16,-3 2-8-16,0-3-2 15,0 1-13-15,0-3-3 0,0-3 0 16,0 0-3-16,0-5 0 15,0-2-1-15,3-4 1 16,0-1-4-16,0-7 0 16,0 1-1-16,3-3 0 15,2-2 6-15,1 2 2 0,0 5 2 16,3 3 0-16,0 3-2 16,3 5-1-16,0 3 3 15,-3 2 3-15,0 3-4 16,0 2-2-16,-3 1-2 15,-1 0-3-15,-2-1-4 16,0-2 0-16,-3 0-25 16,3-3-8-16,-3 1-14 15,0-6-6-15,3 0-24 16,0-3-29-16,3-2 41 16</inkml:trace>
  <inkml:trace contextRef="#ctx0" brushRef="#br0" timeOffset="128795.7713">20168 10999 192 0,'-6'-6'74'0,"9"6"-58"0,-3 0 12 0,0 0 2 0,0 0 2 16,-3 3 3-1,0 0-8-15,0-1-4 16,-3 4-13-16,0-1-6 0,3 0-1 0,0 1-2 15,3 1-1-15,0 4-2 16,6 0 1-16,0-1 3 16,3 3 1-16,0-2 3 15,-3 2 3-15,0-2 0 16,-3-1 2-16,-6 1-4 16,-3 0 1-16,-3-3-5 15,-3-3-2-15,0-3-11 16,-3 1-6-1,3-3-19-15,1 0-5 0,-1 0-21 16,6 0-9-16,6 0-31 16</inkml:trace>
  <inkml:trace contextRef="#ctx0" brushRef="#br0" timeOffset="129230.4896">20600 10824 200 0,'-6'8'74'0,"6"5"-58"0,3 14 14 16,0-9 3-16,-3 6 3 15,0 10 5-15,-3 1-9 16,3-1-4-16,0-2-16 16,0-3-8-16,3-2-2 0,0-4-9 15,3-4 0-15,0-3-24 16,0-6-7-16,-1-4-15 0,1-6-5 16,0-3-44-1</inkml:trace>
  <inkml:trace contextRef="#ctx0" brushRef="#br0" timeOffset="129487.479">20582 10747 224 0,'-6'-10'85'0,"9"10"-66"0,-3 0 16 0,0 0 6 0,0 0-7 16,6 0 1-16,0 0-9 15,3-3-2 1,3 1-13-16,2-1-4 0,4 0-1 0,0 1-3 16,0-1-2-16,0 0-3 15,0 1 1-15,0-1-15 16,-1 0-4-16,-2 1-34 16,0-1-13-16,0 0-58 31</inkml:trace>
  <inkml:trace contextRef="#ctx0" brushRef="#br0" timeOffset="129696.5126">20635 10986 272 0,'-9'2'101'0,"15"1"-78"0,6-6-5 16,-6 3-7-16,6 0-3 0,3 0 5 15,3-2-7-15,0-1-3 16,3 0-2-16,-1 1-28 0,1 2-11 16,-3 0-28-16,-6 0-8 15,-3 2-14 1</inkml:trace>
  <inkml:trace contextRef="#ctx0" brushRef="#br0" timeOffset="129874.4077">20600 11171 192 0,'-3'2'74'0,"0"1"-58"0,12-3 3 0,-6 3-4 0,6-3-2 15,5 0 5-15,1 0-8 16,3 0-1-16,3 0-5 16,3-3-3-16,0 0 0 0,-1 1-28 15,1-4-9-15,0 1-59 16</inkml:trace>
  <inkml:trace contextRef="#ctx0" brushRef="#br0" timeOffset="130281.0324">21031 10843 192 0,'-18'5'74'0,"9"3"-58"0,-2 10 5 0,5-4-1 15,0 4-3-15,-3 9 1 16,0-1 4-16,3 6 3 16,3-3-13-16,3 3-2 0,9-3 0 15,3-3-4-15,3-2 2 16,5-5-1-16,7-9 1 15,3-7 2-15,0-9 4 16,0-7-4-16,-4-5 0 16,1-6-2-16,-6-5 0 15,-6-6-2-15,-6-4 1 16,-9-1-2-16,-3-2 2 0,-6 5-4 16,-3 5-2-16,-6 8-11 15,0 6-4-15,-6 4-17 16,4 6-6-1,-1 8-31-15,6 6-14 0,6 4-25 16</inkml:trace>
  <inkml:trace contextRef="#ctx0" brushRef="#br0" timeOffset="130511.5053">21269 10774 220 0,'0'2'85'0,"3"4"-66"0,6 12 3 0,-3-4-3 16,0 9 10-16,0 6 8 16,-3 3-4-16,0 5 0 15,3-2-18-15,0-4-9 0,0-2-2 16,0-2-3-16,-3-3-1 16,3-3-17-16,0-5-9 15,-3-6-24-15,0-2-8 16,0-2-21-1</inkml:trace>
  <inkml:trace contextRef="#ctx0" brushRef="#br0" timeOffset="130747.3815">21290 10816 296 0,'-3'-13'110'0,"3"8"-86"0,3 2 22 16,0 3 4-16,0-3-12 15,3 1 0-15,3-4-17 16,0 1-7-16,3 0-9 16,3 0-4-16,3-1 0 0,2 1-4 15,1 0 2-15,0-1-12 16,0 4-5-16,0-1-30 16,-3 0-11-16,-3 3-36 15,2 0-13-15,-5 6-2 16</inkml:trace>
  <inkml:trace contextRef="#ctx0" brushRef="#br0" timeOffset="130911.3513">21290 11033 280 0,'0'0'107'0,"12"-3"-83"0,9 3-1 0,-9 0-5 16,6-2-13-16,9-1-1 15,-1 1-20-15,4-1-9 16,-3-2-97-16,6 2-43 16</inkml:trace>
  <inkml:trace contextRef="#ctx0" brushRef="#br0" timeOffset="133177.6367">22192 10692 104 0,'-6'-19'41'0,"3"11"-32"0,-6-5 15 15,6 8 5-15,-6-3-3 16,-3 0 2-16,1 0 4 16,-7 5 4-16,-3 3-19 15,0 6 4-15,3 2 2 0,0 7-12 16,6 7-4-16,3 9-2 16,4 14 1-16,2 6-3 0,3-1 0 15,3 3-1-15,-1-6 1 16,4-4-4-16,0-9 0 15,0-5-8-15,0-5-2 16,-3-5-36-16,-3-6-16 16,-3-3-37-1</inkml:trace>
  <inkml:trace contextRef="#ctx0" brushRef="#br0" timeOffset="133573.7231">21874 10964 204 0,'3'-8'77'16,"6"3"-60"-16,8-5-7 0,-5 4-6 0,6-4-2 16,6 2 3-16,0 2-7 15,0 1 0-15,-1 0 0 16,1 2-17-16,-6 3-7 0,-3 3 14 16,-3 5 7-16,-3 2 11 15,-3 6 7-15,-3 5-1 16,0 3 3-16,0 0 3 15,0 0 3-15,3 0-2 16,0-6-2-16,3-2-1 16,2-5 3-16,1-3-7 0,3-8-2 15,0-6-1 1,0-2 1-16,-3 0-5 0,-3-2-3 16,-3-3 3-16,-6-1 1 15,-3 1-2-15,-3 3-3 16,-3-1-5-16,-3 3-2 15,3 0-17 1,0 3-5-16,0 2-15 0,3 1-5 16,3-1-29-1,3 3-36-15,6 3 39 16</inkml:trace>
  <inkml:trace contextRef="#ctx0" brushRef="#br0" timeOffset="133763.3541">22272 11060 184 0,'18'26'71'0,"-12"-15"-55"0,0-1 17 0,-3-4 5 0,0-1-9 15,-3 0 0-15,0-5-1 16,0 0 0-16,0 0-15 16,0 0-1-16,0-3-1 0,3-4-6 15,3-4-1-15,0-2-2 16,6-3-2-16,0 0-2 16,3 3-1-16,3 2-9 15,0 1-5-15,2 4-42 16,4 1-19-1,0 5-34-15</inkml:trace>
  <inkml:trace contextRef="#ctx0" brushRef="#br0" timeOffset="134489.9902">22805 11004 196 0,'0'13'74'0,"6"0"-58"0,0 11 9 0,-3-13 2 0,0-1 4 16,0 4 3-16,-3-4-10 15,0 1-1-15,3-6-14 16,-3 0-1-16,0-5-1 16,0 0 8-16,0 0 2 15,0-2-6-15,-3-6-4 0,3-3-2 16,0-2 1-16,0-3-5 16,3 0-1-16,3 0-2 15,0 1 0-15,3-1 2 16,3 2 0-16,0 1-18 15,3 3-5-15,-3 2-27 16,8 5-8-16,-2 0-7 16,-6 3-2-16,6 3 23 15,-6 2 18 1,-3 1 23-16,0 2 18 16,0 2 11-16,0 1 2 15,0-1 3-15,-3-2-8 16,5 0-4-16,-2-3-11 15,3 1 6-15,0-6 5 0,0 0-6 16,0-6 0-16,-3 1-7 0,0-3-4 16,-3-2-1-16,0-1-1 15,-3 1-3-15,-3-4 0 16,-3 1-9-16,-3 2-3 16,-3 4 6-16,-3 4 2 15,0 6 2-15,-3 4 4 16,0 7 0-16,3 4 3 15,3 6-1-15,1 0 2 16,5 0 0-16,0-1 1 0,6-1-2 16,5-4 1-16,4-2-9 15,6-5-1-15,3-3-20 16,3-6-8-16,3-2-24 16,-1-5-36-1,1-3 22-15</inkml:trace>
  <inkml:trace contextRef="#ctx0" brushRef="#br0" timeOffset="134830.2046">23326 10964 180 0,'-12'-10'68'0,"3"12"-52"0,-3 1 10 0,4 2 4 15,-1 3-3-15,3 0 2 16,-9 5-16-16,6 3-6 16,-3 5-4-16,3 1 4 0,6-1 5 15,0-3 0-15,6-2 3 16,0-3-10-16,12-2-3 15,0-3-4-15,3-5 0 16,-1-6-5-16,-2-2 0 16,3-9-10-16,-6 1-4 15,-3-3 11-15,-6 0 5 16,-3 3 8-16,-3 3 6 16,-6 2 4-16,6 2 4 15,-3 6-9-15,6 6-2 16,-3 2-6-16,3 2-3 15,3 1-3-15,3 2 1 0,6-2-13 16,0-1-3 0,9-2-13-16,0-3-4 15,-1-5-20-15,-2-2-45 16,3-3 18-16</inkml:trace>
  <inkml:trace contextRef="#ctx0" brushRef="#br0" timeOffset="135222.7263">23594 10943 156 0,'-6'-18'57'0,"3"18"-44"0,-6 0 14 16,6 5 5-16,-3 0-7 16,-3 3 0-16,-3 5-16 0,1 9-6 15,2 1-2 1,0 6 3-16,0-2 2 0,3-1 2 16,6-2 2-16,3-3-1 0,0-5 2 15,12-5-4 1,-3-6-2-16,2-8-5 15,1-2 0-15,0-8-2 16,0-8-2-16,-3-3 3 16,-3-5 0-16,-3-6-2 15,-6-7 2-15,-3-3-1 0,0-2-2 16,-3 4 3-16,3 4 0 16,-3 9 3-16,0 7 1 15,0 7 3-15,6 5 1 16,-3 9-6-16,-3 9-2 15,6 15-3-15,0 9 3 16,6 6 2-16,-3 0 4 0,9 0-4 16,-3-2-3-16,3-6-17 15,6-3-7-15,0-7-56 16,5-1-47 0,-2-10 42-16</inkml:trace>
  <inkml:trace contextRef="#ctx0" brushRef="#br0" timeOffset="139053.8224">23963 10761 96 0,'6'-14'35'0,"0"9"-27"0,-3-3 16 0,-3 6 4 15,0-1 0-15,0-2 1 16,0 2-3-16,-3 0 1 16,0 1-15-16,-6 2 2 0,0 2 0 15,-3 6 1-15,-3 3 1 16,-2 5 0-16,-1 0 0 16,9-3-2-16,-3 16 1 15,0-5-4-15,6 13 1 16,0-6-7-16,9 12-3 15,0-11-8-15,6-1-4 0,12 6-30 16,6-8-11 0,2-10-60-1</inkml:trace>
  <inkml:trace contextRef="#ctx0" brushRef="#br0" timeOffset="139425.7956">24121 10742 204 0,'12'13'77'0,"-3"6"-60"0,6 15 10 0,-15-28 1 15,9 17 1-15,-3 12 2 16,-3-1-14-16,-3 3-5 15,-3-5-8-15,-3-3-9 0,-6-5-2 0,0-3-43 16,0-5-17-16,3 0-39 16</inkml:trace>
  <inkml:trace contextRef="#ctx0" brushRef="#br0" timeOffset="140008.7114">24338 10485 220 0,'6'6'82'0,"0"2"-64"0,3 8 22 16,-3-3 7-16,6 5-10 16,0 9 1-16,6 5-1 15,0 12-2-15,-4 17-18 0,1 5 3 16,-9 1 1-16,0-4-5 0,-12 1-1 16,-3-6-7-1,-6 0-3-15,-5-2-16 0,-7-6-7 16,-3-5-66-16,-6-5-30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2:58:45.9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15697 13115 104 0,'-6'-2'41'0,"6"4"-32"0,0-2 15 0,0 0 7 15,0 0-6-15,3 6 0 16,0 2 1-16,3 2 3 15,0 9-15-15,0 5 7 0,0 2 6 16,0 3-9-16,0-2 0 16,0-4-4-16,0-1-1 15,0-4-3-15,-3-5 1 16,0-2 0-16,0-3 1 16,-3-3 5-16,0-5 3 15,0-3-8-15,-3-2-2 16,0-5-6-16,3-6-3 15,0-3 0-15,0-2-1 16,3 0 0-16,3 0 0 0,3 0 0 16,3-1 2-1,2 6-6-15,1 1 1 0,3 4-6 16,0 3 1-16,3 0-18 16,0 6-6-16,0 2-23 15,-1 2-10-15,1 3-25 16,0 1-33-1,-3-4 45-15</inkml:trace>
  <inkml:trace contextRef="#ctx0" brushRef="#br0" timeOffset="355.0768">16037 13213 204 0,'-12'3'77'0,"9"5"-60"0,3-3-5 15,0-2-6-15,3 2 0 16,0 3 6-16,3 0 3 15,0-3 0-15,3 1-7 0,2-1-1 0,4-2 3 16,0-3-4-16,3-6-1 16,0 1-2-16,-3-3-3 15,-3-3-2-15,0 1 1 16,-3-6-1-16,-7 3-2 16,-4-1 0-16,-4 4 0 15,-6 2-2-15,-3 3 1 16,-3 5 3-16,-3 5 1 15,-3 6 1-15,3 2 2 16,1 3 1 0,2 5 3-16,9 0 1 0,3 0 3 15,6-2-7-15,9-1-2 16,6-2-1-16,8 0 0 16,4-5-14-16,3-6-5 15,3-3-26-15,0-4-8 16,-1-3-37-16</inkml:trace>
  <inkml:trace contextRef="#ctx0" brushRef="#br0" timeOffset="703.1743">16391 13160 212 0,'-21'-13'79'0,"9"13"-61"0,-9 0 8 16,9 5-1-16,-3 3-9 0,-2 3-1 15,-1 5-7 1,0 2 0-16,3 6-5 15,6-3-2-15,3 1 0 0,6-4-1 0,9-2 0 16,6-3 0-16,6-5 2 16,3-5-3-16,2-6 0 15,1-2-8-15,0-6-2 16,-3-2 6-16,-6-3 2 16,-6 0 5-16,-7 0 1 15,1 0 7-15,-6 6 6 16,-6-1-2-16,3 6 0 15,1 5-11-15,-1 3-1 16,3 5-4-16,0 5-2 16,5-3 3-16,7 4 0 15,0-4-21-15,6 1-8 0,6-3-25 16,3-6-8-16,3-2-28 16</inkml:trace>
  <inkml:trace contextRef="#ctx0" brushRef="#br0" timeOffset="1090.6359">16721 13107 200 0,'-18'-15'77'0,"12"15"-60"0,-11 0 6 15,8 5 1-15,0 3-15 16,-6 2-2-16,-3 9-5 16,0 5-2-16,6 2 1 15,3 1-4-15,3 2 2 0,9-5 1 16,3-3 2-16,3-3 1 15,6-5 1-15,0-5 2 0,3-8 1 16,0-8-3-16,2-5-3 16,-2-8-3-16,-3-8-1 15,-3-11 2-15,-3-2 2 16,-3-3 0-16,-6 3-1 16,-3 2-2-16,-3 3 1 15,0 8 7-15,0 5 6 16,0 5 3-16,0 6 0 15,0 8-10-15,3 8-2 16,0 10-3-16,3 13 0 16,6 11-3-16,3 6 2 15,6-4 3-15,3-2 1 16,3-2-8-16,3-3-2 16,-4-9-49-16,1-4-23 15,-6-11-21-15</inkml:trace>
  <inkml:trace contextRef="#ctx0" brushRef="#br0" timeOffset="1586.126">15218 12840 200 0,'-3'-18'77'16,"3"18"-60"-16,0 8-5 0,0 0-4 0,3 7 4 15,0 9 4-15,-3 13-5 16,0 16-2-16,0 8-5 16,0 3-1-16,0-6 1 15,0-5-2-15,3-3-2 16,0-5-8-16,0-8-3 0,3-5-45 16,-3-6-20-16,3-7-5 15</inkml:trace>
  <inkml:trace contextRef="#ctx0" brushRef="#br0" timeOffset="2084.0981">15298 12782 160 0,'3'-32'63'0,"3"27"-49"0,3-8 9 0,0 7 3 16,3-1-6-16,9-4 0 16,9-5-9-16,11 0-2 15,13 0-5-15,8-2-3 0,16-3 0 16,20-1-1-16,9 1 0 16,12 0 0-16,12 3 0 15,3 2 0-15,-6 0 2 16,3 3-3-16,-9 5 0 0,-12 2 1 15,-14 1 0-15,-16 0 0 16,-9 2 0-16,-11 1 6 16,-9-1 4-16,-7 3 6 15,-8 0 2-15,-6 0-5 16,-7 3-3-16,-2 2-1 16,-3 8-1-16,-9 14 0 15,-3 20 0-15,-6 17-4 16,-3 4-3-16,0 17 0 15,3 5-1-15,3-3 0 16,3-5 0-16,3-10 0 16,0-9 2-16,0-4-1 0,-3-12-1 15,-3-7-28 1,-3-6-14-16,-3-7-60 16,-3-3-44-1,-3-6 58-15</inkml:trace>
  <inkml:trace contextRef="#ctx0" brushRef="#br0" timeOffset="2594.8883">15090 13523 148 0,'-3'-8'55'0,"3"8"-43"0,3 0 1 0,-3 0 0 15,9 0 2-15,3 0 5 16,9 3 3-16,8-1 1 16,13 4-13-16,18-1 7 0,20 0 4 15,12 3 0-15,21 0-1 16,21-3-5-1,6 1-2-15,21-6-6 16,0 0 0-16,-1-3-3 16,4 0 0-16,-15 1-1 0,-12-4 2 15,-12 1-3-15,-18 0-2 16,-21-1 0-16,-17 1 1 16,-16 0-19-16,-14 0-6 15,-18 2-107 1</inkml:trace>
  <inkml:trace contextRef="#ctx0" brushRef="#br0" timeOffset="3825.2843">16206 13753 24 0,'-3'0'11'0,"6"0"-9"0,0 0-5 0,-3 0-2 15,0-3 28-15,0-2 14 16,0 0 1-16,0 0 3 15,0-3-10-15,0 0-2 16,0-3-3-16,0 0-1 16,0 4 1-16,0-4 1 15,0 8-14-15,0 1 5 0,0 2 3 16,0 13-11-16,-3 5-6 16,0 9 9-16,-3 7 3 15,0 11-2-15,0 3 0 16,0 2-2-16,3-2 0 15,1-6-6-15,-1-2-2 16,0-8-2-16,3-6 1 16,3-2-9-16,0-8-3 15,-3 0-26-15,2-8-12 0,1-1-29 16,-3-7-12-16,0 0 0 16</inkml:trace>
  <inkml:trace contextRef="#ctx0" brushRef="#br0" timeOffset="4152.9704">15956 14089 160 0,'-6'3'63'0,"6"2"-49"0,3 3 0 0,0 3-3 15,3 4 17-15,3 9 9 16,0 3 3-16,3 4 3 15,6 1-24-15,0 3 0 0,3-1 0 16,-1-5-5-16,1-5 2 16,-3-3-3-16,0-8 2 15,0-5-2-15,3-10 2 16,-1-9-6-16,1-5-1 16,3-5-2-16,-3-6-1 15,0 1-10-15,-3 0-2 16,-4-1-5-16,-2 3-3 15,-3 6-13-15,-3 2-8 16,0 3-24-16,-3 2-10 0,0 8-45 16</inkml:trace>
  <inkml:trace contextRef="#ctx0" brushRef="#br0" timeOffset="5137.2231">16162 14835 140 0,'-6'-10'52'0,"3"7"-41"0,3-2 9 0,0 2 0 0,-3 0-1 15,0 1 3-15,-3-1 5 16,-3 0 4-16,-3 3-17 16,-3 3-1-16,-3 8-2 0,-3 10-4 15,-2 11-2-15,-1 7 0 16,3 6-1-16,6 0 0 16,9 0 2-16,6 3 1 15,12-6 1-15,12-5 2 16,6-10 4-16,5-11-4 15,4-14 2-15,6-12-3 16,2-12 2-16,1-9-4 16,-9-6-2-16,-10-6 0 15,-8-10-1-15,-12 3 2 16,-12 3 1-16,-12 2-1 16,-6 7-1-16,-5 9-10 15,-4 8-4-15,3 5-28 0,-3 6-14 16,3 4-48-1,4 9-55-15,-1 2 49 16</inkml:trace>
  <inkml:trace contextRef="#ctx0" brushRef="#br0" timeOffset="5519.5204">15638 14584 172 0,'-3'-11'66'0,"3"17"-52"0,0 1 3 15,0 4-2-15,3 13 12 16,0 13 7-16,-3 21-6 0,0 19-4 16,-3 8-14-1,3 2-4-15,0-2-2 0,0-6-5 16,0-10 1-16,0-11 0 0,0-13 2 15,3-11-39-15,0-5-16 16</inkml:trace>
  <inkml:trace contextRef="#ctx0" brushRef="#br0" timeOffset="5913.2434">15656 14608 208 0,'0'-16'77'0,"6"8"-60"0,8-3-7 0,-5 6-8 0,6 0 3 15,9-1 6-15,9 1 4 16,8 0 0-16,13-3-7 16,12 0-3-16,5 0-1 0,12 3-2 15,7-1-2-15,-1 1 1 16,-3 2 1-16,-8 1-1 15,-10 2-1-15,-14 2 1 16,-10 4 1-16,-8 2 1 16,-9 5 3-1,-9 3 10-15,-3 8 5 0,-7 7-5 16,-5 12 1-16,-3 15-4 16,-3 11 2-16,1 2-10 15,-1 1-3-15,0 2 2 16,3 2 2-16,0-4-7 15,3-9-1-15,0-7-22 0,-1-11-7 16,1-11-24-16,-3-2-8 16,0-11-45-1</inkml:trace>
  <inkml:trace contextRef="#ctx0" brushRef="#br0" timeOffset="6150.2101">15757 15393 268 0,'-33'3'101'0,"30"5"-78"0,3 3-16 0,6-6-10 0,3 3 0 16,9 2 4-16,12-2 13 16,11 3 8-1,13-6-11-15,11 1 1 0,7-1 1 0,11-5-9 16,3 0-2-16,1-3-4 15,-7 1-2-15,-11-1-22 16,-7 0-7-16,-8 3-44 16,-7-5-15-16</inkml:trace>
  <inkml:trace contextRef="#ctx0" brushRef="#br0" timeOffset="7235.7212">13590 14933 140 0,'-18'-3'52'0,"9"3"-41"0,-3 0 20 0,9 3 5 16,-3-3-1-16,0 3 2 15,0-3-3-15,3 0 1 16,0 0-19-16,3 0-5 0,6 2 0 16,3-2-7-16,9 3 0 0,6-3-2 15,6 3 1-15,2-3-4 16,4 0 0-16,3 0-23 16,0-3-10-16,-4-2-42 15,1-1-16-15,-3-1 4 16</inkml:trace>
  <inkml:trace contextRef="#ctx0" brushRef="#br0" timeOffset="7424.1558">14033 14745 260 0,'-3'0'99'0,"6"8"-77"0,0 13 4 15,0-5-2-15,0 13-8 16,0 8 1-16,0 8-7 15,0 0-4-15,0-2-3 16,0-12-3-16,3 9 1 0,0-8-32 0,3-6-12 16,3-5-82-1</inkml:trace>
  <inkml:trace contextRef="#ctx0" brushRef="#br0" timeOffset="7817.0201">13134 14626 192 0,'-3'3'71'0,"6"10"-55"0,0 16 4 16,0-8 0-16,0 22 1 15,-3 20 4-15,0 11-13 16,-3 8-5-16,0 3-4 0,3 0 0 16,0-11 0-16,3-11-8 0,3-10-2 15,0-11-34-15,0-10-15 16,3-11-37 0</inkml:trace>
  <inkml:trace contextRef="#ctx0" brushRef="#br0" timeOffset="8180.5728">13337 14589 220 0,'6'-37'82'0,"9"19"-64"0,20-12-7 0,-17 20-8 0,6-9-4 15,6-2 2-15,9-3 4 16,11 1 2-16,16 1-3 15,5 1-3-15,3 3 0 0,4-1-1 16,2 6 2-16,1 5-1 16,-7 5-1-16,-6 3 1 15,-8 6-1 1,-9 7 8-16,-7 13 7 0,-8 17 6 16,-6 12 2-16,-6 9-6 15,-7 12-2-15,-2 14-9 16,-3 0-2-16,-3-8-2 15,-3-5 1-15,0-5 0 16,-3-1 1-16,-3-7-20 0,0-9-7 16,-3-7-41-16,-3-6-16 15,-3-5-23 1</inkml:trace>
  <inkml:trace contextRef="#ctx0" brushRef="#br0" timeOffset="8418.6206">13390 15499 296 0,'-47'0'112'0,"44"3"-87"0,12-6-11 0,3 3-10 0,9 0-13 16,8 0 1-1,13-2 17-15,17-1 8 16,19 0-7-16,5 3-6 0,9-2 0 0,7-4-1 15,5 1 1-15,-6 2-35 16,-6-2-14-16,-11 3-35 16,-13-4-15-16,-14-4 7 15</inkml:trace>
  <inkml:trace contextRef="#ctx0" brushRef="#br0" timeOffset="10040.4283">15263 13113 148 0,'0'0'57'0,"0"2"-44"0,0-2 12 16,-3 0 4-16,0 3-4 16,-3-3 3-16,-9 0-5 15,-3 3-2-15,-6-1-11 16,-9 1 0-16,-8 2 3 0,-7 1-5 16,-5-1 0-16,-7 0-4 15,-11 3-3-15,-13 0 0 0,-2 3 1 16,0-1-1-16,-1-2-1 15,-2 3 3-15,-3-1 2 16,2 6-4-16,7-3-3 16,6 1 1-1,5-4 0-15,13 1 3 0,11-3 1 16,9 0-4-16,10-3 1 16,8 0-2-16,6 1-2 15,6-1 0-15,3 3 0 16,6 0 3-16,6 5 0 15,3 8-2-15,3 11 0 16,3 18 2-16,0 14 0 16,-3 4 1-16,-1 7 2 15,-5 9 1-15,0-4 3 0,0-4-1 16,-3-10 2-16,0-7-2 16,0-9 0-1,0-8-1-15,-3-5 0 0,0-8 0 16,0-5 0-16,0-5-11 15,-3-3-3 1,0-3-17-16,-3-3-8 0,-3 1-30 16,-3 0-11-16,-8-3-11 15</inkml:trace>
  <inkml:trace contextRef="#ctx0" brushRef="#br0" timeOffset="10283.0747">13614 14065 204 0,'-12'-16'77'0,"12"16"-60"0,6 0-7 0,0 6-8 16,6 4-6-16,5 11 0 15,7 6 11-15,3 7 5 16,3 1-5-16,6-1-4 0,-4-2 0 16,1-6 7-16,0-5 3 15,2-7 2-15,1-9 4 16,0-8-5-16,0-5 0 0,-4-2-4 15,-2-3-1 1,0-6-27-16,-9-7-11 16,-3-14-86-1</inkml:trace>
  <inkml:trace contextRef="#ctx0" brushRef="#br0" timeOffset="12052.8624">17403 13049 124 0,'-15'-5'49'0,"12"5"-38"0,-6-3 17 0,6 3 4 15,0 0-2-15,3 0 0 16,0 0-13-16,6 3-3 15,3-3-8-15,9 0-2 0,12-3 0 16,11-2-2-16,16-3 1 16,11 0-2-16,10 0 2 15,5-2-2-15,6-1-1 0,7 3 1 16,-1 0-1 0,-3 0-3-16,-6 3 2 0,-5 0 1 15,-7 2 2 1,-5 0 3-16,-10 3 2 0,-8 3-3 15,-10 2-1-15,-8 3 1 16,-6 8 0-16,-6 11 0 16,-6 15 0-16,-9 11 0 15,-6 8 2-15,-6 31-1 16,-3 17 2-16,3 5-2 16,3 10 0-16,3 3-1 15,3-16 2-15,3-16 1 16,3-15 1-16,0-12-2 15,-3-9-1-15,0-14-3 16,0-8-2-16,-1-11-24 0,1-5-11 16,0-7-66-1,0-7-49-15,-6-7 60 16</inkml:trace>
  <inkml:trace contextRef="#ctx0" brushRef="#br0" timeOffset="12456.2539">18415 14256 200 0,'-3'-8'77'0,"6"10"-60"0,9 1-9 16,-6 0-7-16,3 2 8 16,3 3 8-16,2 3 5 15,4 2 4-15,6 0-14 16,0 0 2-16,3-2 2 0,0-3-4 15,-1-3 1-15,1-2-4 16,-3-6 0-16,0-2 1 0,0-6 4 16,-1-5-8-16,-2 0-1 15,-3-5-19-15,-3-3-5 16,-3 1-26-16,-6-1-12 16,3 5-57-1</inkml:trace>
  <inkml:trace contextRef="#ctx0" brushRef="#br0" timeOffset="13116.9527">18123 14690 216 0,'-9'-3'82'0,"9"6"-64"0,3-3-2 0,-3 0-7 16,3 5 1-16,3 0 6 15,6 3-2-15,3 0 2 0,3 3-9 16,6-1-2-16,2 1 1 0,1-1-3 16,0 1-2-16,-3 0 0 15,0-1 1-15,-7 1-6 16,-2-1 1-16,-6 1 1 15,-6 2 3-15,-9 3 0 16,-6 5 2 0,-5 3-2-16,-7 3-1 15,-3-1 1-15,0 0 1 0,3-2-1 16,3-5 2-16,4-3-4 16,5-3-2-16,6 0-25 15,6-5-11-15,6-3-20 16,6-2-8-16,8-8-13 15</inkml:trace>
  <inkml:trace contextRef="#ctx0" brushRef="#br0" timeOffset="13417.2807">18632 14732 216 0,'-12'-3'82'0,"9"6"-64"0,-3 5-7 0,3 0-8 15,-3 10-7-15,0 9 0 16,0 5 11-16,4 2 8 16,2-2-8-16,5-3 5 0,7-3 2 15,3-5 4-15,9-7 1 16,6-9-6-16,3-8-3 16,2-7-1-16,-2-6-1 15,0-8-2-15,-9-2-1 16,-7-3-1-16,-8-1 2 0,-9 4-12 15,-15 0-5-15,-8 2-9 16,-13 3-2-16,-3 5-26 16,-2 5-11-16,2 6-42 15</inkml:trace>
  <inkml:trace contextRef="#ctx0" brushRef="#br0" timeOffset="13867.6462">17864 14504 192 0,'-6'6'71'0,"6"10"-55"0,3 26 2 16,0-16-3-16,0 22-6 15,0 21 2-15,0 16-6 16,0-3-1-16,0-6-2 16,3-4-2-16,3-6 1 0,3-11-17 15,0-12-4-15,0-12-41 16,6-9-46-1,-1-14 27-15</inkml:trace>
  <inkml:trace contextRef="#ctx0" brushRef="#br0" timeOffset="14242.8252">17811 14616 236 0,'12'-22'90'0,"11"12"-70"0,19-9-7 0,-18 11-10 16,9-2-2-16,14-3 1 16,16-3 4-16,11 0 3 15,9 0-4-15,16-3-3 16,8 1-1-16,3 5-1 0,-6-3 2 0,0 0-3 16,-2 5 0-1,-16 3 1-15,-12 6 0 16,-11 4 2-16,-10 6 1 15,-8 8 3-15,-9 8 3 0,-7 5 0 16,-5 8 2-16,-6 6 0 16,-3 4 3-16,-6 11-5 15,-6 6-1-15,-6 2-2 16,-3-5 1-16,-3-3-4 16,0-5-2-16,3-8-31 15,-3-8-15-15,3-3-35 16,-3-7-12-16,-3-1 3 15</inkml:trace>
  <inkml:trace contextRef="#ctx0" brushRef="#br0" timeOffset="14531.5692">18061 15433 232 0,'-45'5'88'0,"33"-2"-69"0,9 2-3 0,3-5-4 16,6 0 6-16,12 6 8 15,12-6 0-15,20-6-1 16,22-7-13-16,17 3 1 0,18-9 3 0,9 3-8 16,3-2-2-1,6-1-4-15,0 3 1 0,-14 3-2 16,-13 2-1-16,-15 1-26 15,-11-1-10-15,-13 3-53 16,-11 6-20-16,-16 2 8 16</inkml:trace>
  <inkml:trace contextRef="#ctx0" brushRef="#br0" timeOffset="25309.5395">15662 15690 108 0,'-3'-11'44'0,"6"11"-35"0,0-5 12 0,0 5 1 15,-1-3 10-15,1 3 7 0,-3 0-6 16,0 0-2-16,3 6-17 16,0 2 0-16,0 7 2 0,-3 7-6 15,0 4-3-15,0 3-4 16,3 0 0-16,0 0-2 15,0-2 2-15,0-3-2 16,0-9-1-16,3-1-26 16,0-6-12-16,0-3-14 15,-3-10-6-15,3-1-21 16</inkml:trace>
  <inkml:trace contextRef="#ctx0" brushRef="#br0" timeOffset="25551.2977">15659 15669 228 0,'-18'-6'85'0,"21"4"-66"0,0 2 5 0,-3 0 1 16,3 0-7-16,6 0 1 16,-3 0-6-16,2 0 0 15,1-3-8-15,3 0-5 0,6-2-1 16,0-3 1-16,3 6 2 15,0-4-14-15,0 1-7 16,-4 2-21-16,1 3-8 16,-6 0-16-1,-3 3-47-15,-3 2 23 16</inkml:trace>
  <inkml:trace contextRef="#ctx0" brushRef="#br0" timeOffset="25751.3696">15727 15748 200 0,'-9'0'77'0,"9"3"-60"0,-3-3 8 16,3 0 0-16,0 0-4 15,3 2-1-15,3-2-6 16,0 0-1-16,3 0-8 16,3-2-5-16,3-1-3 0,0 0-16 15,-1-2-5-15,1 5-19 16,-3 0-8-16,-6 5-23 15</inkml:trace>
  <inkml:trace contextRef="#ctx0" brushRef="#br0" timeOffset="25914.6251">15733 15886 160 0,'-12'10'60'0,"9"-7"-47"0,3-1 15 0,0-2 4 16,0 0-14-16,6 3-2 15,0-3-6-15,3 3-1 16,3-3-5-16,3 0-3 0,3 0 2 15,-1 2-11-15,1-2-2 16,0 6-35-16,0-6-13 16,0-6-21-1</inkml:trace>
  <inkml:trace contextRef="#ctx0" brushRef="#br0" timeOffset="26314.2751">16013 15700 152 0,'-12'-2'57'0,"9"4"-44"0,-9 4 12 0,6-1 4 0,0 6-6 16,-3 4 1-16,0 7-7 15,3 1-2-15,3 1-9 16,3 3-4-16,3-1-1 0,6-5 1 16,6 0 1-16,6-2 1 15,3-8 2-15,3-6-3 0,-1-8-2 16,-2-7 0-16,0-4-1 16,-6 1 2-16,-3-5 1 15,-6-4 3-15,-6 1 1 16,-3-2-1-16,-6 4 1 15,-6-2-4-15,0 2 0 16,0 3-8-16,0 3-2 16,3 3-25-16,0 2-11 15,6 5-33 1,6 0-41-16,9 3 36 16</inkml:trace>
  <inkml:trace contextRef="#ctx0" brushRef="#br0" timeOffset="26545.7022">16325 15658 220 0,'-6'8'82'0,"6"5"-64"0,0 16 7 16,0-10-3-16,0 5-6 15,0 2 3-15,3 1-8 16,0-1-2-16,0 0-5 15,3-2-3-15,0-3 0 0,0-5-17 16,0-2-6-16,0-4-27 16,0-5-9-16,0-5-35 15</inkml:trace>
  <inkml:trace contextRef="#ctx0" brushRef="#br0" timeOffset="26754.2845">16290 15669 268 0,'-3'-8'101'0,"6"8"-78"0,3-3-2 0,0 3-5 15,2-3-6-15,4-2 2 16,3-3-6-16,6 6-2 16,3-1-2-16,0 0-8 0,0 3-1 0,2 0-26 15,-2 0-10-15,-3 3-49 16,-3 2-43-1,-9 3 50-15</inkml:trace>
  <inkml:trace contextRef="#ctx0" brushRef="#br0" timeOffset="26921.8645">16373 15777 260 0,'-15'5'99'0,"15"-2"-77"0,3 0-9 15,-3-3-7-15,6 2-4 16,3 1 1-16,3 0 1 15,6-3 2-15,3 0-3 16,5 0-8-16,-2-3-2 0,3-2-48 16,0-1-18-16,2-2-23 15</inkml:trace>
  <inkml:trace contextRef="#ctx0" brushRef="#br1" timeOffset="49232.2607">14504 11914 112 0,'9'-16'44'0,"-3"8"-35"0,0-5 23 16,-4 8 6-16,-2-3-1 16,-2-3 3-16,-4-2-5 15,-3 3-1-15,-3 2-19 16,-3 2 2-16,-3 4 3 0,0 4-11 16,-3 12-2-16,3 9-7 15,1 6-1-15,2 8-4 16,0 6 1-16,3 7 0 15,3 3 2-15,3 3 1 16,3-6 1-16,0-3 0 16,3-4 2-16,0-6-3 15,0-3-2-15,0-10-18 16,0-3-7-16,0-5-16 16,0-5-7-16,-3-6-24 15,0-8-25-15,-3-10 36 16</inkml:trace>
  <inkml:trace contextRef="#ctx0" brushRef="#br1" timeOffset="49397.8305">14197 12205 192 0,'-15'-16'74'0,"12"11"-58"0,0 2 12 0,3 3 2 16,0 0-9-16,0 0 0 16,6 0-12-16,6-2-5 15,3-1-3-15,9-2-1 0,6 0 2 16,2-1-8-16,4 1-1 15,3 0-31-15,-1-1-13 16,1 1-45 0</inkml:trace>
  <inkml:trace contextRef="#ctx0" brushRef="#br1" timeOffset="49643.0823">14584 12144 160 0,'-27'11'63'0,"15"2"-49"0,-3 8 7 16,10-7 2-16,-1 4-5 15,0 3 1-15,3 3-4 16,3-3 1-16,6 3-9 0,5-8 0 0,4-3 0 16,6-2 3-16,6-9 4 15,3-4-2-15,0-4 1 16,-4-4-5-16,-5-3-3 16,-6-9-2-16,-3 4 0 15,-9-3 0-15,-6-3 1 16,-3 3-2-16,-3 2-2 15,-3 3-10-15,0 3-4 16,-3 5-26 0,3 3-12-16,4 0-16 15</inkml:trace>
  <inkml:trace contextRef="#ctx0" brushRef="#br1" timeOffset="49946.4463">14783 12218 140 0,'12'22'55'0,"-6"-9"-43"0,3 3 5 0,-3-8 2 0,-3 0-2 16,0-3 1-16,0 0 6 15,-3 0 2-15,0-5-13 16,0 0 8-16,0 0 2 0,0-2-11 16,-3-3-5-16,3-3 2 15,0-6 2-15,3-4-6 16,3-6-3-1,0 0-1-15,3 0-1 0,6 3-3 16,3 3 2-16,0 2-1 16,-1 3 0-16,4 2 0 15,0 6-2-15,0-1-33 16,3 4-12-16,-6 4-55 16</inkml:trace>
  <inkml:trace contextRef="#ctx0" brushRef="#br1" timeOffset="50563.1664">15435 11824 192 0,'-3'0'74'0,"6"6"-58"0,-3 15 9 0,3-8 2 16,-3 8 1-16,0 6 3 15,0 4-10-15,-3 9-3 16,0 5-10-16,0 3-3 0,3-1 1 0,0-4-3 15,0-6-2 1,3-6 0-16,-3-4 1 0,0-6-23 16,3-5-8-16,-3-3-30 15,0-8-13-15,0-10-23 16</inkml:trace>
  <inkml:trace contextRef="#ctx0" brushRef="#br1" timeOffset="50790.4581">15400 11975 204 0,'-9'-13'77'0,"9"8"-60"0,3-3 17 0,0 5 4 15,0-2-3-15,3-1 2 16,2-2-14 0,7 0-6-16,3-2-10 15,6-3-5-15,3-1-1 0,0 1-1 0,-1 0 0 16,1 0-5-16,0 2 1 15,-3 3-33-15,-3 3-13 16,-1 2-43 0,-8 3-47-16,-6 3 45 15</inkml:trace>
  <inkml:trace contextRef="#ctx0" brushRef="#br1" timeOffset="50973.0063">15471 12065 228 0,'6'-3'88'16,"6"3"-69"-16,9-2 2 0,-9 2-3 0,3-3-10 15,5 0 0 1,1 1-4-16,3 2-3 0,0 0-62 16,-3 0-26-16,5 2-6 15,-5 1 3-15</inkml:trace>
  <inkml:trace contextRef="#ctx0" brushRef="#br1" timeOffset="51132.6663">15718 12189 196 0,'-3'24'74'0,"6"-8"-58"0,0 5 1 0,-3-13-3 16,0 3-10-16,3-1 0 15,0 1-2-15,0-1-2 16,0 1-79-16,0-6-36 15,3 1 47 1,-3-9 25-16</inkml:trace>
  <inkml:trace contextRef="#ctx0" brushRef="#br1" timeOffset="51278.7731">15706 12023 208 0,'0'-8'77'0,"3"5"-60"0,3 0-14 0,0 1-8 0,0-1-33 16,6-2-11-16,0-6-23 16,6-2-7-16</inkml:trace>
  <inkml:trace contextRef="#ctx0" brushRef="#br1" timeOffset="51448.4057">15935 11880 200 0,'-3'24'74'0,"0"5"-58"0,0 10 12 15,0-20-1-15,1 5-2 16,-1 2 0-16,0 3-14 16,3 3-4-16,0 0-5 15,3-3-2-15,0-5 3 0,2-3-51 16,1-5-19-16,0-8-35 16</inkml:trace>
  <inkml:trace contextRef="#ctx0" brushRef="#br1" timeOffset="51796.0043">16057 12126 228 0,'0'-3'88'0,"12"6"-69"0,3 2-5 0,-6 0-7 16,0 1 1-16,3-4 5 16,3 1 5-16,0-3 1 15,-3 0-10-15,3-3-5 0,-1-2-3 16,-2 0 1-16,0 0 3 15,-3-3-2-15,-3 0 0 16,-6-3-8-16,-6 3-4 16,-3 0-9-16,-3 3-1 15,-9 2 10-15,-2 3 5 16,-1 6 3-16,0 4 1 0,3 3 4 16,3 6 5-16,6 5 1 15,7 2 2-15,5 1-6 16,5-1-4-16,7-2-1 15,6-3 1-15,3-5-3 16,6-6-2-16,6-2-31 16,5-13-15-16,4-5-57 15</inkml:trace>
  <inkml:trace contextRef="#ctx0" brushRef="#br1" timeOffset="52015.6394">16680 11864 232 0,'-3'-3'88'0,"3"6"-69"0,0 10-3 0,0-2-4 15,0 5 11 1,-3 5 9-16,0 5-10 0,0 3-2 16,0 3-12-16,3 5-5 0,-3 0 0 15,0-5 0-15,3-3 1 16,0-3-33-16,0-4-13 15,3-6-41 1,0-9-59-16,3-7 34 16</inkml:trace>
  <inkml:trace contextRef="#ctx0" brushRef="#br1" timeOffset="52246.7358">16549 11946 328 0,'-6'-11'123'0,"9"11"-95"0,3-5 3 16,-3 5-6-16,2-3-13 16,4 1-2-16,3-4-5 15,3 1-4-15,3 0 0 16,6 0-4-16,3-1 2 0,5 1-12 16,1 0-5-16,0 2-23 15,-3 0-9-15,-7 3-42 16,-5 0-59-16,-9 3 39 15</inkml:trace>
  <inkml:trace contextRef="#ctx0" brushRef="#br1" timeOffset="52445.0662">16563 12213 200 0,'-26'16'77'0,"23"-5"-60"0,0-1 2 0,3-2-2 15,3 0 0-15,3 0 4 16,0-3-2-16,5 1 0 15,4-4-10-15,6-2-3 0,3 0 0 16,6-2-3-16,3-6-2 16,2 0-18-16,1-3-6 15,0-2-35-15,-4-3-15 16,-5 0-17 0</inkml:trace>
  <inkml:trace contextRef="#ctx0" brushRef="#br1" timeOffset="52711.3343">17159 11750 228 0,'-3'0'85'0,"3"5"-66"0,-3 14-1 0,0-3-6 15,-3 10 11 1,-6 14 10-16,-3 2-4 15,-3 3-2-15,0 3-15 0,1 2-5 16,-1 3-1-16,0-3-3 16,0-5 0-16,3-8-1 15,3-2 1-15,3-6-22 16,3-5-7-16,0-6-31 0,6-7-12 16,6-11-42-1</inkml:trace>
  <inkml:trace contextRef="#ctx0" brushRef="#br1" timeOffset="53080.5071">17317 11933 184 0,'-12'-8'68'16,"12"10"-52"-16,-6 4 1 0,0 2 0 0,-6 2-2 15,-6 9 0-15,0 5 1 16,0 7 0-16,0 9-8 15,6 8-3-15,7-1 1 16,7-2-1-16,10-2 2 16,12-9 2-16,6-2 5 0,9-11 3 15,2-11 2-15,1-10-2 16,0-10 2-16,-1-11-6 16,-5-14 0-16,-3-4 1 15,-9-6 1-15,-9 0-2 0,-13 0 0 16,-4 0-1-16,-10 5 0 15,-3 3 0-15,-9 8 0 16,0 5-17-16,-3 8-7 16,-2 11-23-16,-1 5-10 15,6 8-14-15,9 2-3 16,6 4-33 0,6 2-45-16,9-3 44 15</inkml:trace>
  <inkml:trace contextRef="#ctx0" brushRef="#br1" timeOffset="53263.3672">17781 12044 344 0,'-3'-5'129'0,"3"5"-100"0,0 0-13 15,0 0-13-15,0 0-39 16,0 5-14-16,-3 3-45 15,0 2-19-15,0 6 22 16,3 0 12-16</inkml:trace>
  <inkml:trace contextRef="#ctx0" brushRef="#br1" timeOffset="53381.1392">17787 12263 340 0,'-6'6'126'0,"6"-4"-98"0,0 1-3 0,0-3-7 15,0 0-14-15,0 0 0 16,0 0-31-16,3 0-12 15,3-3-103-15,0 1-45 16</inkml:trace>
  <inkml:trace contextRef="#ctx0" brushRef="#br0" timeOffset="65035.4786">13081 14954 104 0,'3'3'38'0,"0"-3"-29"0,-3 0 8 0,0 0 4 16,0 0-1-16,0 0 0 0,0 0-2 15,0 0-1-15,0 0-9 16,0 0 6-16,-3 0 3 0,0 0 4 16,0 0 4-16,-6 0-4 15,0-3-1-15,-3 1-2 16,-6-1-2-16,-6 3-2 15,-5 0 1-15,-4 3-2 16,-6-1 0-16,-2 4-3 16,-4-4-1-16,-3 3-3 15,1 1 1-15,-1 2-4 16,-3 0 0-16,4 0-1 16,2 0-2-16,4 2 1 15,5-2 1-15,6 0-1 16,6 0-1-16,3 0 1 15,6 0-1-15,4 5-3 16,5-2 0-16,3 4 2 16,3 4 0-16,6 7 1 15,0 12 0-15,0 4 2 16,-1 5 1-16,1-2 1 0,0 0 0 16,0-5-2-16,-3-3-2 15,0-8 1-15,-3-2-1 16,3-6-16-16,-3 0-6 15,0-8-31-15,0-2-14 16,0-3-44 0,3 0-28-16,-6 0 65 15</inkml:trace>
  <inkml:trace contextRef="#ctx0" brushRef="#br0" timeOffset="66043.4901">12340 15438 128 0,'-6'-5'49'0,"9"5"-38"16,-3 0-1-16,0 0-1 0,0 0-4 15,3 11 2-15,0-1 13 16,0 9 7-16,0 5-13 16,0 10 1-16,-3 6 1 0,0 5 3 15,0 5 1-15,0-2-7 16,0-9-3-16,0 4-5 15,3-9-2-15,0-5-1 16,0-5-2-16,0-3-32 0,-1-8-14 16,4-2-50-1</inkml:trace>
  <inkml:trace contextRef="#ctx0" brushRef="#br0" timeOffset="67495.179">13495 16391 132 0,'0'0'52'0,"3"5"-41"0,-3-2 18 0,3 5 3 16,0-3-6-16,0 3-1 16,2-3-8-16,1 9-2 15,3-9-9-15,0 0 3 0,3-2 1 16,0 2-5-16,3-5-1 15,0-5-2-15,0 5 1 16,0-8-2-16,-3 0 2 16,-4-3-7-16,-2-2 1 15,0 5-10-15,-6-2-2 16,-3-1 1-16,-3 3 3 16,-5 3 0-16,-4 5 0 15,0 2 8-15,-3 4 6 16,-3 2 3-16,0 10 2 0,3 1 0 15,1 2 2-15,2-3 1 16,6 4 1-16,3-1-4 16,3-3 0-16,6 3-3 15,3-2 0 1,6-3-3-16,5-3 1 0,4-5-4 16,3-3 0-16,0-5-21 15,3-5-8-15,0-3-34 16,-4-5-49-1,1-3 25-15</inkml:trace>
  <inkml:trace contextRef="#ctx0" brushRef="#br0" timeOffset="67728.0014">13745 16179 156 0,'-9'3'60'0,"9"2"-47"0,0 8 2 0,0-2-2 15,0 5 11-15,0 5 7 16,3 8-5-16,0 6-1 16,3-1-14-16,0-2-7 0,0-1 0 15,-1-1-3-15,4-1-1 16,0-8-24-16,3-3-11 16,0-2-44-1,0-3-39-15,3-2 44 16</inkml:trace>
  <inkml:trace contextRef="#ctx0" brushRef="#br0" timeOffset="68063.1705">13977 16375 180 0,'0'-8'68'0,"0"5"-52"0,0 3 14 16,0 0 6-16,-3 3-5 15,0 0 2-15,-3 2-15 16,0 0-5-16,0 1-8 16,0 4-4-16,3-2 0 0,3 0-4 15,0 3 2-15,3-3-1 16,3 0 0-16,3 5 2 16,0-3 2-16,-3 1-1 15,0 0-1-15,-6-1 5 16,-3 3 1-16,-3 1-2 0,0-1-3 15,-3-3 0-15,-3-4 1 16,0 2-14-16,0-3-5 16,3-5-11-16,0 0-3 15,6 0-23-15,3-5-8 16,3-3-20 0</inkml:trace>
  <inkml:trace contextRef="#ctx0" brushRef="#br0" timeOffset="68458.2231">14114 16386 228 0,'-3'0'85'0,"6"8"-66"0,-3-6-8 15,3 1-6 1,0 2 1-16,3 0 6 0,0-2-2 16,0 2 2-1,2 1-7-15,1-4 6 0,3-2 2 0,0 0-6 16,0 0-2-16,0-5-3 15,3-3-2-15,0 0-2 16,-6-2 1-16,0-1-1 16,-3 0 0-16,-6 1-5 15,-3 2 0-15,-6 3-2 16,-3 2 1-16,-3 6-2 0,-6 2-1 16,-3 8 12-16,0 6 6 15,4 2 2-15,2-3 0 16,3 9 6-16,6-3 2 15,6-3-4-15,6 3-3 16,9-9-5-16,9-1-2 16,5-1-3-16,4-8-1 15,3-5-26-15,3-5-9 16,-4-3-42 0,-2-5-59-16,-6 0 33 15</inkml:trace>
  <inkml:trace contextRef="#ctx0" brushRef="#br0" timeOffset="68996.2502">13161 16177 136 0,'0'47'52'0,"3"-4"-41"15,-3 15 7-15,0-29 0 16,-3 16-6-16,0 5 1 0,3-2-6 16,0-1-2-16,3-4-2 15,3-9-9-15,0 1-4 0,3-12-49 16,0-4-37-1,0-11 36-15</inkml:trace>
  <inkml:trace contextRef="#ctx0" brushRef="#br0" timeOffset="69399.4419">13242 16129 132 0,'9'-13'52'0,"5"7"-41"0,16-4 0 0,-9 7-2 16,9-2 7-16,6-3 5 15,8 0-5-15,10-2 1 16,14 2-10 0,13-3-4-16,5 3-2 0,6-3-1 0,3 1 2 15,1-1-3-15,-4 1 0 16,-12 2 1-16,-11 2 2 15,-10 4 1-15,-11 2 1 16,-12 5 0-16,-10 3 0 0,-5 5 4 16,-6 6 3-16,-6 7-2 15,-6 14 0-15,-3 10-5 16,0 8-1-16,-3 6-1 16,3-3-2-16,0-3 1 15,0-2-1-15,3-1 0 16,0-7 2-16,0-9-23 15,0-2-11-15,-3-10-38 16,0-1-40 0,-3-7 36-16</inkml:trace>
  <inkml:trace contextRef="#ctx0" brushRef="#br0" timeOffset="69691.6887">13411 16772 216 0,'-41'0'82'0,"29"3"-64"0,15-1-13 0,0-2-10 16,6 6 2-16,8-6 4 16,7 0 4-16,12 2 4 15,12-2-4-15,14-2 1 0,15-4 1 16,10 1-3-16,8-3-3 15,9 3 2-15,0 2 0 16,-5 0-8-16,-13 3-2 0,-12 0-16 16,-5 3-5-16,-10-3-35 31,-8 3-40-31,-12-6 30 16</inkml:trace>
  <inkml:trace contextRef="#ctx0" brushRef="#br0" timeOffset="70278.4412">13798 15438 164 0,'-3'-7'63'0,"3"9"-49"0,0-2 3 16,0 8-3-16,0 3 8 16,0 10 6-16,-3 5-1 15,0 11 1-15,3 3-16 16,0 2-7-16,0 1-3 0,3-6 4 16,3-3 4-16,-3-2-5 15,3-3-3-15,0-5-10 16,-3-3-3-16,0-3-23 15,-3-4-10-15,0-1-24 16,-3-5-40-16,-3 5 25 16</inkml:trace>
  <inkml:trace contextRef="#ctx0" brushRef="#br0" timeOffset="70579.2928">13652 15801 144 0,'-3'0'55'0,"6"3"-43"0,0 2 12 0,0-2 5 15,3 7 3-15,3 1 5 0,3 5-7 16,0-3-1-16,3 0-16 16,3 0-3-16,0-2 0 15,2-1-2-15,-2-4 3 16,0-1-8-16,0-5-2 0,0-5 1 15,0-3 1-15,0-5-1 16,-4-6-2-16,1 0-6 16,-3-4-4-16,-3-1-14 15,-3 0-7-15,-3 3-37 16,0 5-16-16,-3 3-3 16</inkml:trace>
  <inkml:trace contextRef="#ctx0" brushRef="#br0" timeOffset="71700.1872">11387 16211 176 0,'-3'-8'68'0,"3"13"-52"0,0 3 3 15,0 0 1-15,0 8 1 16,0 8 2-16,3 5-10 15,-3 5-5-15,3 1-5 16,0-3-3-16,0-3 1 0,3 0-1 16,0-3 0-16,-3-2-7 15,3-5-3-15,-3-6-32 16,0-3-15-16,0-4-28 16</inkml:trace>
  <inkml:trace contextRef="#ctx0" brushRef="#br0" timeOffset="71946.7228">11393 16243 180 0,'0'-3'68'0,"3"3"-52"0,3-3 6 0,-3 1 1 16,3-3-1-16,3 2 4 15,3-2-14-15,6-1-5 16,3 1-4-16,2-3 0 0,1 5 0 16,0-2-4-16,0 3-1 15,-3-1-32-15,-4 3-13 16,-2 0-49 0</inkml:trace>
  <inkml:trace contextRef="#ctx0" brushRef="#br0" timeOffset="72164.6274">11477 16378 188 0,'-6'0'71'0,"9"2"-55"0,0-2 0 16,-3 0-2-16,5 0 1 15,4 0 3-15,6 0-9 16,0 0-5-16,3 0-3 15,0 0-1-15,-3 0 0 0,0 0-22 16,-3 3-10-16,-7 5-33 16,-2 0-37-16,-8 5 27 15</inkml:trace>
  <inkml:trace contextRef="#ctx0" brushRef="#br0" timeOffset="72312.8622">11417 16550 172 0,'-6'5'66'0,"9"-5"-52"0,3 3 3 0,0-3-2 15,3 0-2-15,6 0 3 16,3 0-7-16,5-3-3 16,4 3-3-16,0 0-5 0,-3-5-1 15,0 5-29-15,-4-3-12 16,1 0-37-16</inkml:trace>
  <inkml:trace contextRef="#ctx0" brushRef="#br0" timeOffset="72573.3609">11804 16235 204 0,'-3'0'77'0,"6"5"-60"0,-3 11 4 16,0-5-1-16,0 4-3 15,0 9-1-15,0 3-2 16,0-1 1-16,0 1-8 16,0-1-9-16,0 1-1 0,3-1-15 0,0-7-5 15,3 2-39-15,-3-8-15 16,0-2-4 0</inkml:trace>
  <inkml:trace contextRef="#ctx0" brushRef="#br0" timeOffset="72796.2341">11700 16264 232 0,'-9'-8'88'0,"9"8"-69"0,3 0 6 0,0 0 0 0,0-3-5 15,3-2 0-15,3 0-10 16,6-1-6-1,-1-1-3-15,4 7 1 0,6-3 1 0,-3 3-30 16,3 3-12-16,-3 2-29 16,-7 3-12-16,-8 5-6 15</inkml:trace>
  <inkml:trace contextRef="#ctx0" brushRef="#br0" timeOffset="72981.072">11697 16603 176 0,'-6'5'66'0,"6"-5"-52"0,3 0-1 0,0 0-5 16,3 0 2-16,6-3 4 15,5 1-1-15,1-6 2 16,6 5-8 0,0 0-4-16,3-5 0 0,0 8-29 15,-1-2-9-15,-2-1-51 16</inkml:trace>
  <inkml:trace contextRef="#ctx0" brushRef="#br0" timeOffset="73228.2205">11983 16248 192 0,'-3'0'71'0,"3"5"-55"0,0 11 0 16,0-5-2-16,0 10-1 16,-3 5 2-16,0 9-6 15,0-3-1-15,0-1-4 16,0 4-3-16,3-4 0 16,0-1-17-16,3-7-4 0,0-4-39 15,-3-3-51 1,0-6 22-16</inkml:trace>
  <inkml:trace contextRef="#ctx0" brushRef="#br0" timeOffset="73544.3963">11971 16312 176 0,'9'2'66'0,"-1"6"-52"0,7 11 14 0,-6-6 5 15,0 11-8-15,3-3-2 16,0 5-9-16,0 6-4 16,0-5-5-16,0-4-6 0,0-7 0 15,0-3 3-15,-1-2 3 16,1-11 7-16,0-5 4 16,0-8-4-16,0-6-2 15,-3-7-3-15,0 2-2 16,-3-11-6-16,-6 1 1 15,0 2 0-15,-3 0 2 16,0 11-14-16,0 3-5 0,0 7-40 16,0 9-17-16,0 7-28 15</inkml:trace>
  <inkml:trace contextRef="#ctx0" brushRef="#br0" timeOffset="73744.3399">12265 16301 188 0,'-6'5'71'0,"9"3"-55"0,0 11-2 0,0-11-6 15,-3 13 0-15,0 3 5 16,0 2-5 0,0 6 0-16,0-6-4 15,3 1-3-15,0-3 0 0,0-3-34 16,0-5-13-16,0-3-39 15</inkml:trace>
  <inkml:trace contextRef="#ctx0" brushRef="#br0" timeOffset="73953.897">12176 16269 244 0,'-6'-13'93'0,"12"10"-72"0,3-7 3 0,-3 10-3 0,6-8-9 16,3 0 1-16,6-3-10 16,2 9-2-16,1-4-1 15,0 1-16-15,0 5-6 0,0 8-66 16,-7-3-54 0,-2 3 47-16</inkml:trace>
  <inkml:trace contextRef="#ctx0" brushRef="#br0" timeOffset="74160.6368">12447 16285 204 0,'-12'13'77'0,"15"1"-60"0,-3 9-7 0,3-7-8 16,0 8 5-16,-3 0 5 16,0 0-3-16,3 2-3 15,-3-2-3-15,3 0-3 0,0-6 3 16,0-2-15-16,0-3-5 15,0-2-15-15,0-6-8 16,-3-5 4 0,0-2-40-16,0-6 0 15</inkml:trace>
  <inkml:trace contextRef="#ctx0" brushRef="#br0" timeOffset="74459.7165">12411 16346 160 0,'0'-24'60'0,"6"16"-47"0,6-8 8 0,-3 6 0 0,3 4-2 15,3-1 1-15,3-1-3 16,-1 2 0-16,4 1-9 16,-3 5 1-16,-3 8 4 0,-6 0-5 15,-3 5 0-15,-3 3-6 16,-6 3-2-16,-3-4-2 16,0 4-2-16,0-3 3 15,0 0 0-15,0-3 3 16,3 0 1-16,0 0 1 15,3 9 0-15,3-7 2 16,3 4 1-16,3-3 1 16,0 2 0-16,0-2-2 15,3 0 1-15,0-3-4 16,-3-2 0-16,3-3-36 0,-1-6-16 16,1 4-65-1</inkml:trace>
  <inkml:trace contextRef="#ctx0" brushRef="#br0" timeOffset="75141.2784">11093 16039 168 0,'3'8'66'0,"5"24"-52"0,4 26 6 0,-6-21-1 0,0 13-9 16,-3 14-1-16,0 7-5 15,-3 6-1-15,3-8-1 16,3-6-2-16,0-10 3 0,0-8-24 15,3-10-11-15,-3-12-49 16</inkml:trace>
  <inkml:trace contextRef="#ctx0" brushRef="#br0" timeOffset="75809.7947">11182 16124 132 0,'21'-24'49'0,"-1"13"-38"0,22-10-3 0,-21 13-4 15,18 0 4-15,17 0 7 16,10-2 4-16,11 2 1 16,12 0-11-16,13-3-5 0,2 6-1 15,-3-6-2-15,0 1-1 16,-3-1 1-16,-5 6-1 15,-16 0 0-15,-8 2 2 0,-10 0 1 16,-11-2 1 0,-4 5-5-16,-11 0 1 0,-3 0 4 15,-6 0 5-15,-3 5-3 16,-4-2 2 0,-2 2-3-16,0 3 2 15,0 5 5-15,-3 1 2 16,0 4-1-16,-3 14 0 0,-3 18-7 15,-3 11-2-15,0 3-2 16,0-1-2-16,3 1 1 16,0-4-1-16,0-1 0 15,-1-9 2-15,1-8 1 16,-3-7 1-16,0-4-9 0,-3-9-2 16,0-4-18-16,0-5-7 15,-3-2-7-15,0-8-4 16,-3 2 6-1,1-2 0-15,-4-1 19 16,-3 1 19-16,-3 5 12 16,-3-3 7-16,0 0 3 15,-3 1 1-15,-3-4 0 16,-2 6-2-16,-7-3-2 16,-6 6-10-1,-8-8 13-15,-7 7 7 0,-6-4-11 0,-8-4-3 16,-21 6-8-16,-12-3 0 15,-4 3 4-15,-5-2 2 16,0 4-1-16,0-7 2 16,12 8-8-16,11-4-4 0,10 1-31 15,12 0-14-15,8 3-84 16</inkml:trace>
  <inkml:trace contextRef="#ctx0" brushRef="#br0" timeOffset="77597.8409">12140 15724 104 0,'3'-5'41'0,"3"2"-32"0,-3 1 15 15,-3 2 7-15,6 2 5 16,0 1 5-16,0 2-7 16,3 8-3-16,3 9-17 15,3 4 0-15,3 1 2 0,2 4-10 16,1-4-6-16,3-6 11 15,-3-3 4-15,-3-4-1 0,0-1 0 16,0-8-2-16,-1-10 2 16,1 0-3-16,3-17-1 15,0-4-6-15,0-11-3 16,-3-5-7-16,-1-1-4 16,4 4-23-16,-6 2-9 15,3 2-84 1</inkml:trace>
  <inkml:trace contextRef="#ctx0" brushRef="#br1" timeOffset="86576.7085">14959 13798 176 0,'0'0'66'0,"0"3"-52"0,3 2 8 0,0 0-1 15,0 3-2-15,0 3 3 16,0-1-6-16,-3 4-1 16,3-1-9-16,0 0-2 0,0 0 0 15,0-2 0-15,-3-3 0 16,0-3 0-16,0-5 0 16,0 0 2-16,0-3 1 15,0-4-3-15,0-4-3 16,0 0 2-16,3-2 2 15,3 0-4-15,0 0-1 16,3 2-2-16,0 3-2 16,3 0-2-16,-1 3 1 0,1 5-26 15,3 0-9-15,0 0-33 32,0 3-44-32,0 2 31 0</inkml:trace>
  <inkml:trace contextRef="#ctx0" brushRef="#br1" timeOffset="86957.1671">15248 13864 184 0,'-3'0'71'0,"6"3"-55"0,3 2-7 16,-6-5-7-16,3 3-3 0,0-1 2 16,3-2 2-16,0 0 3 15,0-2-3 1,0-1 0-16,-1-2 1 0,1 0-5 15,0-1-1-15,0 1-4 16,-3 0 1-16,-3-1 3 0,0 1 1 16,-3 0 1-16,-3 2 0 15,-3 3 2-15,-2 3 3 16,-1-1 2-16,-3 4 1 16,0-1-4-16,3 3-1 15,3 0 1-15,0 2 0 16,6 1-2-16,3 0 1 15,6-1 0-15,6 1 1 16,0-1 0-16,3-2 2 16,3 0-5-16,0-2-3 15,-1-4-15-15,1-2-4 16,0-2-31 0,0-4-49-16,0-2 16 15</inkml:trace>
  <inkml:trace contextRef="#ctx0" brushRef="#br1" timeOffset="87177.9726">15462 13639 152 0,'-6'-2'57'0,"6"4"-44"0,3 4 3 0,-3 2 0 15,3 5 3-15,0 8 3 16,0 3-7-16,0 2-2 15,-3 1-7-15,3 2-4 0,0 0 1 16,0-3-2-16,0-2-1 16,0-3-46-16,0-2-19 15,-3-6-13 1</inkml:trace>
  <inkml:trace contextRef="#ctx0" brushRef="#br1" timeOffset="87379.5031">15394 13766 228 0,'-9'-10'85'0,"9"12"-66"0,3-2-6 0,3-2-6 0,0 2-5 16,6-3 3-16,2 0-4 16,4 1-1-16,6-1 0 15,0 3-18-15,0 0-8 0,0 0-61 16,-1 5-35-1,-2 1 59-15</inkml:trace>
  <inkml:trace contextRef="#ctx0" brushRef="#br1" timeOffset="87677.5279">15629 13801 176 0,'-12'13'66'0,"15"-5"-52"0,-3 8 3 0,3-8-2 16,0 2-4-16,3 1 1 15,3-1-2-15,0-2 1 16,6 0-6-1,-4-2-3-15,1-6 1 0,0-3-9 16,0-2-1-16,0-3-1 0,0 0 2 16,-3 0 2-16,-3-3-1 15,0 1 6-15,-3 2 3 16,0 2 5-16,0 4 5 16,-3 2-6-16,0 0-2 15,3 5-1-15,0 3-1 16,0 3-5-16,3-1 1 15,0 1 0-15,0-1 2 16,2 1-23-16,1-3-11 16,0 0-38-1,0-3-38-15,0-2 35 16</inkml:trace>
  <inkml:trace contextRef="#ctx0" brushRef="#br1" timeOffset="87973.6094">15885 13832 160 0,'0'3'60'0,"3"2"-47"0,0 6 2 16,0-6-5-16,0 1 2 15,-3-1 3-15,3 0-4 16,-3 0 1-16,0-5-7 16,0 0-3-16,0 0 1 0,0 0 4 15,0 0 4-15,3-2 2 16,0-4 5-16,0 1-8 0,0-3-1 15,3 0 4-15,-1 0 1 16,4 0-7-16,0 3-4 16,3 0-2-16,3 0-1 15,0 2-3-15,0 3 2 16,3 0-32-16,0 3-15 16,-1-1-36-1,1 3-36-15,3 1 42 16</inkml:trace>
  <inkml:trace contextRef="#ctx0" brushRef="#br1" timeOffset="88271.6433">16191 13835 192 0,'-3'3'74'0,"3"2"-58"0,3 8-6 0,-3-7-6 0,0 1 0 16,0 1 5-16,0 0-3 15,0-2 2-15,0-4-5 16,0-2-2-16,0 0 2 0,0 0-2 15,3 0 2-15,0-2 0 16,0-4 1-16,3-2-2 16,0-2-2-16,3-1-2 15,3 1 1-15,0 2-1 16,3 0 0-16,0 2 2 16,3 6 2-16,-1 3-1 15,-2 2 2-15,0 3 2 16,-3 3 2-16,0 0-1 15,-3-1 1-15,0 1-33 16,0-3-12-16,0 0-56 16</inkml:trace>
  <inkml:trace contextRef="#ctx0" brushRef="#br1" timeOffset="88646.6594">16656 13798 196 0,'0'5'74'0,"9"3"-58"0,-3 5 9 0,-3-7 0 16,3-1-2-16,-1 0 1 15,4 1-9-15,0-1-2 0,0 0-7 16,0-2-2-16,0 0 2 0,-3-3-3 16,0 0 0-16,0-3-1 15,0 0 1-15,0 1 0 16,0-4 3-16,0-2-1 16,0 0 0-16,0-2-3 15,-3-1 1-15,0 3-7 16,0-2-1-16,3 2-23 15,0 0-6-15,0 3-29 0,2-1-11 16,4 6-15 0</inkml:trace>
  <inkml:trace contextRef="#ctx0" brushRef="#br1" timeOffset="89006.2133">17061 13721 204 0,'-15'-2'77'0,"6"4"-60"0,-3 6-3 0,0-2-5 16,0 1 1-16,-3 1 4 16,0 3-1-16,0 2 0 15,3 0-7-15,4 1-6 0,2-1-1 16,3 0 1-16,3-2 0 16,3-3 0-16,3 0 2 0,5-3 1 15,1-5 3-15,3-3-5 16,0-2-3-16,-3 0 1 15,0-3 2-15,-3 0 2 16,-3 2 1-16,0 1-2 16,-3 3-2-16,0-1 1 15,0 3-1-15,3 3-5 16,0 2 1-16,0 3 2 16,2 0 3-1,1 0 2-15,0 0 1 0,3-3-16 16,0-2-6-16,0-3-27 15,3-3-11-15,0-2-30 16</inkml:trace>
  <inkml:trace contextRef="#ctx0" brushRef="#br1" timeOffset="89226.6672">17269 13536 184 0,'-3'3'68'0,"6"7"-52"0,-3 17-5 0,0-9-6 16,0 6-3-16,0 5 1 16,0 0-1-16,0 0 1 0,0-5-2 15,3-3 2-15,0-2 2 0,3-3-13 16,0-3-5 0,3-2-33-16,3-6-48 15,-1 0 14-15</inkml:trace>
  <inkml:trace contextRef="#ctx0" brushRef="#br1" timeOffset="89771.2991">17430 13663 148 0,'-3'0'57'0,"0"8"-44"0,3 11 1 0,0-9-1 15,0 3 6-15,3 1 8 16,0 1-8-16,3 1-3 16,0-2-9-16,2-1-5 0,1-3-1 0,0-2-1 15,0-2 2-15,3-1-1 16,-3-5-1-16,0 0-6 15,0-5-1-15,0-3 3 16,0 0 4-16,-3-3-1 16,0 1 0-16,0-1 3 15,-3 3 1-15,0 3 1 16,0 2 2-16,3 3 1 16,-3 3 3-16,2 2 1 15,1 3 3-15,0 0-5 16,0 0-1-16,3 0-4 15,0-3-3-15,0 0-31 16,0 1-13-16,0-4-57 16</inkml:trace>
  <inkml:trace contextRef="#ctx0" brushRef="#br1" timeOffset="90134.2914">17784 13695 152 0,'9'0'57'0,"0"-3"-44"0,0 6 1 0,-3-3-4 15,3 0 7-15,2 0 4 16,1-3-9-16,0 1-4 0,3-4-5 16,-3-4-3-16,0 2 1 15,0-3-1-15,-3 3 0 16,-3-2 2-16,-6 2 1 15,-3 0-6-15,-6 0-2 16,-3 3-1-16,-6 2 4 0,-3 6 1 16,-3 4 3-16,1 7-3 15,2 2 0-15,3 2 10 16,0 6 5-16,6-6 0 16,6 1 2-16,6-3-5 15,9 0-1-15,6-3-9 16,9-2 0-16,12-4-41 15,2-4-18-15,4-3-32 16</inkml:trace>
  <inkml:trace contextRef="#ctx0" brushRef="#br1" timeOffset="91514.2982">12608 15616 152 0,'0'2'57'0,"0"-2"-44"0,0 6 7 15,0-6 3-15,6 5-5 16,0 0-1-16,-1 1-5 16,4-4 0-16,0 3-7 15,3-5-1-15,0 0 0 0,0-5 0 0,0 5 0 16,0-5-2-16,-3-3-2 16,-3 5 3-16,-3-2 0 15,-3-3-4-15,-3 3-1 16,-3-1-2-16,-3 1 3 15,-6 3-2-15,0 4-1 16,0 3 3-16,0 3 0 16,0 0 1-16,4 3 2 15,-1 2 1-15,6 3 3 16,0 0 1-16,6 0 1 16,3 0-4-16,6-3-1 15,3-5-1-15,2 2 1 16,4-7-9-16,3-3-1 15,3-3-25-15,-3-7-11 16,-3 5-47 0</inkml:trace>
  <inkml:trace contextRef="#ctx0" brushRef="#br1" timeOffset="91844.5836">12780 15602 188 0,'0'0'71'0,"3"3"-55"0,0 0-2 15,0-1-6-15,3 6 5 16,0 0 6-16,0 3-1 16,0-1-1-16,0 1-9 15,0 2-5-15,-3-2 0 0,0-1-2 16,-3-2 2-16,0-2-2 0,0-1 2 16,0-5-2-1,0 0-1-15,0 0 5 16,3-3 1-16,0-2-2 15,3-3-1-15,0 0-3 0,0-2-1 16,3-1 3-16,0 0 3 16,2 3-4-16,1-2-1 15,0 2 0-15,0 0 0 16,0 3-31-16,0 2-14 16,-3 0-43-1,0 3-35-15,0 3 50 16</inkml:trace>
  <inkml:trace contextRef="#ctx0" brushRef="#br1" timeOffset="92144.8961">13006 15640 176 0,'-3'2'68'0,"6"9"-52"0,0-1-8 16,0-2-6-16,-3 0 3 15,0 0 4-15,0 0 11 16,0-3 7-16,0 1-14 15,0-4 4-15,0-2 1 0,0 0-8 16,0 0-1-16,0-2 4 16,0-4 3-16,0 1-4 15,0-3 1-15,3 0-6 16,0-2-2-16,3-1-5 16,0 3 0-16,3 0-2 0,0 3 0 15,3-3-3-15,0 8-1 16,0-3-22-16,3 3-6 15,0 0-16-15,-1 0-6 16,1 3-36 0</inkml:trace>
  <inkml:trace contextRef="#ctx0" brushRef="#br1" timeOffset="92579.9397">13215 15629 88 0,'0'-5'33'0,"3"5"-26"0,-3 2 14 15,0-2 6-15,3 3 13 16,0 5 8-16,0-3-10 16,0 8-5-16,0 1-15 15,0-1-4-15,0 3-8 16,-3-3-2-16,3 0 0 0,-3-2-2 15,0-6-2-15,0 6 5 16,0-9 1-16,0-2-2 16,0 0-3-16,6 0 6 15,0-5 3-15,2-6-5 16,1 1-3-16,3-3-1 16,6 2-1-16,-3 0-3 15,0 4 2-15,0 1-1 16,3 4 0-16,-3 2-3 15,-1 2-1-15,1 4 7 16,-3 1 4-16,0 1-2 0,-3 3-2 16,-3 0 0-16,0-6 1 15,0 5-23-15,0-2-11 16,-3-2-27-16,0-4-13 16,3 4-11-1</inkml:trace>
  <inkml:trace contextRef="#ctx0" brushRef="#br1" timeOffset="92869.2782">13536 15679 196 0,'-9'3'74'0,"6"2"-58"0,-3 6 5 16,3-6-1-16,0 6-1 16,0-1 1-16,1 3-3 15,2 3 0-15,2 0-9 16,4-3-7-16,3-2-2 0,3-3 5 15,3-5 5-15,3-9-1 16,3-4 3-16,0-6 0 16,-6-3 1-16,-4 1 2 15,-5-3 2-15,-6-1-3 16,-6 4 2-16,-5-1-8 16,-4 6-4-16,-3 0-11 0,0 10-3 15,3 1-49-15,3 2-21 16,9 5-42-1</inkml:trace>
  <inkml:trace contextRef="#ctx0" brushRef="#br0" timeOffset="108734.2188">12191 16888 152 0,'-3'0'57'0,"3"0"-44"0,0 11 1 0,0-8-1 0,0 7-3 16,0 1 2-16,0 7 2 15,0 14 2-15,0 8-9 16,0 10-4-16,3-2 0 0,0 5-2 15,3 2-1-15,0-7 3 16,-3 2 0-16,0-2-4 16,0 2 1-16,0-8 2 15,0 3 1-15,0-5 1 16,0-3 0-16,-3-8-5 16,0 0 1-16,0-2 2 15,0-6 3-15,-3-8-2 16,3 0-2-16,-3 0 4 15,0 1 1-15,0-9 2 16,-3 3 0-16,-3 2 0 16,0-2 2-16,-3 0-5 15,0-2-1-15,-3 4 0 16,-3-2 0-16,-3 0-2 16,-5 3 1-16,-7-3 2 15,-6-3 2-15,-2-2-3 0,-7 2-3 16,-3 3 2-16,1-3 2 15,-4 3-4-15,-11-8-1 16,-1 0 0-16,-2 0 2 16,-1 5 3-16,4-5 4 15,2 0-2-15,1 0 1 16,-1 0-7-16,1 0-1 0,2 0 0 16,1 8 2-1,2-2-1-15,7 1-1 0,2-1 1 16,9 4 1-16,4-2-1 15,2-2 2 1,3-4-2-16,6 4-1 16,3-6 3-16,1 5 0 0,2-5-1 15,3 0-2-15,0-5-4 16,3 5 0-16,0-6 2 16,3 6 3-16,0-2 0 15,3-4-1-15,0 6-2 16,0-5 1-16,0 0 1 15,0-3 0-15,-2 0 0 16,2-3 0-16,-3-2 0 0,0 0 0 16,0-8 0-16,0-1 0 15,0-7-3-15,-3 0 0 16,0-10 2-16,0-12 2 16,0 1-2-16,3-6-2 15,0-7 2-15,1 2 0 16,-1-16 1-16,0-2 0 15,0 2 0-15,0 1 0 16,0-4 0 0,3 1 0-16,-3-6-3 0,3 8 2 15,0-2 1-15,0 8 0 16,0-3 0-16,0-3 2 16,0-3-1-16,0 4-1 15,0 10-2-15,0-1 1 0,3 1 1 16,0-16 0-16,0 3-3 15,1 2 2-15,2 8-1 16,0 6-2-16,0 7 0 16,-3 1 3-16,3-1-2 15,0 1 1-15,0-4 0 16,0 1-2-16,3 0 3 16,2 2 2-16,1 6-2 15,0 5-2-15,0-2-1 16,0 4 0-16,-3 3 3 15,0-2 0-15,3 0-2 16,0-1 2-16,0 1 1 16,3 0 0-16,0 2 0 15,-3 6 0-15,3 2-3 16,-3 3 2-16,0 0 1 16,0-3 2-16,0 0-3 0,0 1 0 15,0-7-1-15,-1 1 0 16,4-2-3-16,0-4 1 15,0 1 2-15,-3 2 1 16,0 3 1-16,-3 3 0 16,-3-3-5-16,-3-3 1 15,0 3 2-15,-3-2 1 16,0-4 1-16,3 3 0 0,0 3-3 16,0 3 2-1,0 0-1-15,0-1 0 0,3 6 0 16,0 0 0-1,3 3 2-15,0 4 0 16,0 1 0-16,0 3 2 16,3-1-1-16,3 1-1 0,0 4-2 15,3-1-1-15,3 1 2 16,3-2 2-16,6 3 0 16,2-3-1-16,7 1 1 15,3 1-1-15,9-4-3 16,8-1 2-16,10-2 1 15,8 3 0-15,6-1 0 16,1-2 0-16,2 0 0 16,6 2 0-16,1 6 0 0,2 2 0 15,-6-2 0-15,4 0 0 16,2 2-3-16,3 3 2 16,-2 0 1-16,-10-2 2 15,-6-1-3-15,-2-2 0 16,-4 5 1-16,-5-2 0 15,-7-1 0 1,-5 3 0-16,-3-3 0 16,-4 3 0-16,-5 1 0 0,0-4 2 15,-1 0-1-15,-2 1-1 16,3-3-2-16,-1 2 1 16,1-2 1-16,0 0 2 15,0-1-1-15,-4 1-1 16,4 2-2-16,0 1 1 0,-4-1 1 15,1 1 0-15,0-1 0 16,0 1 2-16,2-4-3 16,4 4-2-16,0-3 4 15,2 2 1-15,-2 0-3 16,3 3-1-16,-1 0 3 16,-2 1 1-16,-3-4 0 15,-1 0 1-15,1 1-2 16,0-1-1-16,2 1-2 15,1-1-1-15,0 3 2 16,-1 0 2-16,-2 3 0 16,0 0-1-16,-1-1 1 15,-2 1-1-15,0 0-3 16,3-1 2-16,5 1-1 16,4 0 0-16,2 2 4 0,1 3 1 15,6 0-4-15,-7 0-1 16,-2-2 1-16,-1-1 2 15,-2 0 0-15,0 1 2 16,-4-4-4-16,1 4-2 16,-3-1 2-16,-1 0 2 15,1 3 0-15,-3-2 2 16,0-1-2-16,-4 3-1 16,1 0-2-16,-6 0-1 15,0 0-25-15,-7 0-9 16,-2-3-54-1</inkml:trace>
  <inkml:trace contextRef="#ctx0" brushRef="#br0" timeOffset="109008.7836">14679 12748 192 0,'0'-6'74'0,"9"6"-58"0,9 0-17 16,-3 3-11-16,3 0-7 16,3 2 1-16,2 3 8 0,-2 5 5 15,0-2 4-15,-3 2 3 16,-3 0 1-16,0 0 10 16,-9 1 6-16,-9 1 3 0,-9-1 2 15,0-1-11 1,0 0-5-16,-3 0-21 0,3-2-8 15,-3 2-63 1</inkml:trace>
  <inkml:trace contextRef="#ctx0" brushRef="#br0" timeOffset="139239.1567">18760 15465 180 0,'-9'-5'68'16,"6"7"-52"-16,0 6-3 0,3-3-3 0,0 9 2 15,-3 7 4-15,3 8 3 16,0 5 1-16,0 6-11 16,0 5-1-16,3 0 2 0,0 0-4 15,0-3 2-15,3-2-7 16,0-3-1-16,-3-5 2 0,-3-8 1 16,0 2-28-16,0 3-12 15,-3-8-29 1,0-5-48-1,3 0 24-15</inkml:trace>
  <inkml:trace contextRef="#ctx0" brushRef="#br0" timeOffset="139554.5005">18623 15999 120 0,'-6'-5'46'0,"6"8"-35"0,3-3 3 0,-3 0 1 0,3 8 8 16,3 5 8-16,0 3-10 15,3 8-2-15,0 2-11 16,3 0-1-16,3 1 3 0,0-6-4 16,0 3-1-16,2-6 2 15,-2-4 0-15,0-4-1 16,0-4 1-16,-3 1 2 15,3-7 5-15,-3-2-4 16,-3-3 0-16,0-3-6 16,0-6-1-16,2-1-3 15,1-4-1-15,-3-2-37 16,3-6-16-16</inkml:trace>
  <inkml:trace contextRef="#ctx0" brushRef="#br0" timeOffset="160618.8448">18120 16616 116 0,'-3'-8'46'0,"0"5"-35"0,0 1 16 0,0 2 5 0,0 0 2 15,-3 0 2-15,-3 0-6 16,-2 5-4-16,-1 3-14 16,-3 5-5-16,0 3-1 0,0 5-3 15,-3 3-2-15,6 2-3 16,3 1 1-16,6-1-4 16,3-5 1-16,6 6 2 15,6-9 3-15,6-4-11 16,0-6-3-16,6-3-23 15,-1-5-9-15</inkml:trace>
  <inkml:trace contextRef="#ctx0" brushRef="#br0" timeOffset="160916.6264">18245 16698 164 0,'-21'8'63'0,"12"5"-49"0,-2 11-2 0,8-11-4 16,0 3 5-16,0 2 6 0,3 1-4 16,3 0 2-1,6-4-10-15,5-1 0 0,4-1 0 16,3-8-1-16,3-5-1 16,0-3-3-16,0-7-2 15,-4-9 1-15,-5 4-1 0,-3-4 0 16,-6-2 0-1,-9-3 0-15,-6 5 2 16,-3 6-10-16,0 0-2 16,-2 5-11-16,-1 3-4 15,0 2-17-15,3 1-9 0</inkml:trace>
  <inkml:trace contextRef="#ctx0" brushRef="#br0" timeOffset="161264.8498">18406 16693 148 0,'0'18'55'0,"3"-2"-43"0,3 10 3 0,-3-10-1 15,0 3-1 1,3-3 3-16,0 5-5 16,3-8 1-16,0 0-7 15,0-7 1-15,2-1 1 0,1-10-8 16,0-3-1-16,0-6-9 15,-3-4-1-15,0 2 7 0,-3-2 2 16,-3-1 7-16,-3 0 2 16,0 6 0-16,0 0 1 15,0 10 2-15,0 1 2 16,3 7-5-16,0 3-2 16,3 3-2-16,0 2-2 15,0 0 1-15,3-2-1 16,0-3-25-16,0-1-10 0,-1-1-35 15,1-6-29 1,0-6 37-16</inkml:trace>
  <inkml:trace contextRef="#ctx0" brushRef="#br0" timeOffset="161595.5972">18686 16727 184 0,'0'26'68'0,"3"-10"-52"0,0 11-1 15,-3-14-4-15,0 0 6 16,0-5 4-16,0 5-9 0,0-5-2 16,0-2-6-1,0-6-1-15,3-3 3 0,0 0-12 16,0-7-5-16,0-3-4 16,3-6-1-16,2-2 2 15,1-3 3-15,3 11 9 0,0 2 6 16,0 3 4-16,0 8 6 15,3 6-4-15,3 7 0 16,-3 0-4-16,-3 8-1 16,-4-2-1-16,4-1 0 15,-3-5-2-15,0 1-2 16,0-6-21-16,0-3-11 16,0-5-35-1,3-13-39-15,0-6 30 16</inkml:trace>
  <inkml:trace contextRef="#ctx0" brushRef="#br0" timeOffset="161797.1243">19058 16452 236 0,'0'32'90'0,"3"-9"-70"0,-3 28-5 15,0-28-8-15,-3 17-5 16,0 0 3-16,3 2 0 15,0-2 2-15,0-6-4 16,3-7-11-16,0-1-4 0,-3-2-41 16,0-11-15-16</inkml:trace>
  <inkml:trace contextRef="#ctx0" brushRef="#br0" timeOffset="161957.5162">18948 16634 260 0,'0'-2'96'0,"12"-1"-75"0,8-5-5 0,-8 8-9 15,9-5-3-15,9-3 2 16,6 5-2-16,-1-7-3 16,4 4-66-16,3-2-31 15</inkml:trace>
  <inkml:trace contextRef="#ctx0" brushRef="#br0" timeOffset="164672.2184">17751 16396 156 0,'-3'0'57'0,"6"8"-44"0,0 11-1 0,-3-3-3 15,3 13-2-15,-3 18 1 16,0 19-4-1,0 9-1-15,-3 1-1 0,3 9-2 0,0-6 3 16,3-10-4-16,3-8-2 16,0-11-9-16,0-10-5 15,0-11-53 1</inkml:trace>
  <inkml:trace contextRef="#ctx0" brushRef="#br0" timeOffset="165099.447">17766 16497 192 0,'6'-13'71'0,"12"5"-55"0,18-3-5 16,-13 6-5-16,10-3-6 15,6 3 0-15,11-3-3 16,16-6 0-16,11 6 2 15,10-2-2-15,8-1 1 0,12-2 0 16,6-3 0-16,3-5 2 16,6-3 2-16,9-2-1 15,-12 2-1-15,-15 5 1 0,-11 3-1 16,-16 9 2-16,-14 4 3 16,-13 6 9-16,-8 4 5 15,-9 9-7-15,-7 3-4 16,-2 5-5-16,-3 5 0 15,-3 0 0-15,0 11 3 16,0 13-1-16,-4 7 2 16,1 9-4-16,-3 0-2 15,0-8 0-15,-3-3-1 16,-3-8-7-16,0-7-3 16,-3-12-23-16,-3 1-11 15,-3-13-46 1</inkml:trace>
  <inkml:trace contextRef="#ctx0" brushRef="#br0" timeOffset="165567.6263">17805 17325 116 0,'3'-5'44'0,"3"5"-35"0,0 0 3 0,0 0 0 16,2 0 5-16,4 0 4 15,9 0 3-15,6 0 2 16,6 0-10-16,11 0-4 16,25 0-7-16,17 5-2 0,9 0 3 0,16-2-3 15,14-3 0 1,0 0-1-16,9-5 1 0,5-3-2 15,-11-6 2-15,-9 6-4 16,-11-5 0-16,-13-5 1 16,-12 4 2-16,-11-4-58 15,-16 2-62 1,-17-8 25-16</inkml:trace>
  <inkml:trace contextRef="#ctx0" brushRef="#br0" timeOffset="166774.7054">20885 16327 56 0,'0'-2'22'0,"0"2"-18"0,3-5-24 16,0 5-12-16,0-6 16 16,0 6 8-16</inkml:trace>
  <inkml:trace contextRef="#ctx0" brushRef="#br0" timeOffset="167103.3235">20942 16227 124 0,'6'-13'49'0,"0"10"-38"0,-3-5 19 0,-3 8 8 15,0 0-1-15,3 5 2 16,-3 3-8-16,-3 3-4 16,-6 5-15-16,-9 5-5 0,-3 3-1 15,-6 8 1-15,1-3 1 16,-4-3 0-16,3-2 0 16,3 0-4-16,3-3-1 15,4-5-3-15,5-3-1 0,6-2 3 16,6-1 1-16,3-2-1 15,6 0 1-15,6 0-2 16,5-3 2-16,7 6-2 16,3-1-1-16,0 1 1 15,-1-3-1-15,-2 5-9 16,-3-2-2-16,0-3-25 16,0 0-11-16,-1-6-27 15,-2-2-48 1,3-2 28-16</inkml:trace>
  <inkml:trace contextRef="#ctx0" brushRef="#br0" timeOffset="167393.8017">21246 16436 180 0,'-3'-16'68'0,"0"13"-52"0,-3-2 1 0,3 10-2 16,-3 1 3-16,0-4 6 16,-3 12-7-16,0-4 1 15,0 3-11-15,0 3-2 0,3 3-1 16,3 5-2-16,6-9-2 16,3 7-2-16,6-6 1 15,3-9-12-15,0 4-7 16,3-8-14-16,2-3-6 15,1-3-14 1,-3-2-39-16,0-3 18 16</inkml:trace>
  <inkml:trace contextRef="#ctx0" brushRef="#br0" timeOffset="167667.2038">21368 16484 164 0,'-9'0'63'0,"9"0"-49"0,-3 7-2 15,3-1-2-15,0 2-1 16,3-3 2-16,3 8 1 15,3-2 0-15,2-1-6 16,1-4 3-16,3-1 1 0,3-5-1 16,0-5 2-16,0 2-4 15,-3-8 1-15,-3 4-3 0,-3-4 0 16,-3 0 1 0,-6 1 3-16,-3-3-2 0,-6 2-2 15,-3 0-5 1,-3 1 0-16,-3 5-7 15,3-3 0-15,0 8-17 16,3-3-4-16,6-2-24 0,3 5-9 16,3 0-16-1</inkml:trace>
  <inkml:trace contextRef="#ctx0" brushRef="#br0" timeOffset="167964.4508">21502 16452 156 0,'3'10'60'0,"2"1"-47"0,1 0 6 16,0-1 0-16,3-2-7 16,0-3 1-16,3-2-4 15,0 2 0-15,0-5-5 16,0-5 2-16,0 2 3 0,-3-2-3 16,0-3-1-16,-3-2-2 15,0 2 0-15,-3 0 2 16,-3 2 4-16,0 1-2 15,3 0-2-15,-3 5-7 16,2 5-3-16,-2 0 2 16,3 3 1-16,0 3 2 15,3-3 0-15,0 0-9 16,0 0-4-16,0-3-31 16,0 3-13-16,3-5-24 15</inkml:trace>
  <inkml:trace contextRef="#ctx0" brushRef="#br0" timeOffset="168262.3723">21737 16447 160 0,'-3'2'60'0,"3"1"-47"0,3 10-3 0,-3-8-3 16,0 1-6-16,0-1-1 15,0-2 16-15,0 4 6 16,0-4-10-16,0 0 2 0,0-3 0 0,0 0-7 15,3-3-4 1,0 0-2-16,3-4-1 16,0 4-3-16,3-2 2 15,-1 2 1-15,4 3 0 16,0 3 0-16,6 5 2 0,-6-1-3 16,0 4 0-16,-3 2 1 15,0-5 2-15,-3 5-14 16,0-5-5-16,0-2-24 15,0-6-11-15,0-6-22 16</inkml:trace>
  <inkml:trace contextRef="#ctx0" brushRef="#br0" timeOffset="168447.8088">21936 16116 228 0,'0'2'88'0,"9"6"-69"0,0 19-9 0,-3-9-8 15,0 14-4-15,0 13 1 16,-3 0 3-16,-3 0 1 16,0-3-1-1,0-2-4-15,0 0 1 0,0-9-28 0,0-4-10 16,3-9-49 0</inkml:trace>
  <inkml:trace contextRef="#ctx0" brushRef="#br0" timeOffset="168621.5131">21847 16378 296 0,'-12'0'112'0,"15"-3"-87"0,12 0-9 16,-3 1-11-16,9-1-9 16,5-5 3-16,13 0-13 15,-3-2-6-15,-1-4 11 16,1 1-18-16,-3 0-4 15,0 0-72-15</inkml:trace>
  <inkml:trace contextRef="#ctx0" brushRef="#br0" timeOffset="169070.2281">20427 16145 176 0,'-12'-5'68'0,"12"10"-52"0,0 8-3 16,3 6-5-16,3 18 2 15,0 13 4-15,0 13-5 16,3 22-1-16,0 5-4 16,0-13-3-16,0-8 0 0,0-14-1 15,0-7 0-15,-4-9-25 16,1-12-10-16,0-6-48 16</inkml:trace>
  <inkml:trace contextRef="#ctx0" brushRef="#br0" timeOffset="169445.6459">20498 16235 220 0,'24'-37'85'0,"6"16"-66"0,18-11-8 0,-22 19-8 15,13-3-4-15,21-8 0 16,17-2 1-16,12-6 2 15,13 0-1-15,11-8-3 0,9 1 1 16,-6 4 1-16,-3 3 0 0,-6 6 0 16,-9 8 0-16,-11 4 0 15,-13 6 2-15,-11 6-1 16,-13 7 2-16,-2 6-2 16,-13 10-1-16,-5 5 12 15,-3 11 6-15,-3 8 0 16,-3 16-1-1,0 8-7-15,2 0-2 0,1 2-4 16,3-7-1-16,-3-6-12 16,-3-5-7-16,-4-6-11 15,-2-4-6-15,-9-6-11 16,-3-6-5-16,-3-4-33 16</inkml:trace>
  <inkml:trace contextRef="#ctx0" brushRef="#br0" timeOffset="169730.5113">20463 16973 228 0,'-30'5'85'0,"33"-5"-66"0,9 0-10 0,0 0-7 16,12-5 2-16,17 0 5 0,16-3 9 16,23-11 6-1,21 1-13-15,15-6-1 0,18 0-3 16,15 3-6-16,-9 5 0 16,0 6-14-16,-9-1-5 0,-9 3-21 15,-12 3-8-15,-6-3-50 16</inkml:trace>
  <inkml:trace contextRef="#ctx0" brushRef="#br0" timeOffset="173545.2812">19391 14740 192 0,'-12'-3'71'0,"9"3"-55"16,6 3-9-16,0 0-6 0,3-1-1 15,3 1 4-15,9-3 3 16,12 0 1-16,14-3-4 15,19 1 2-15,11-4 0 0,7 1-2 16,14 0-1-16,12-1-1 16,3 1 1-16,9 0-2 15,6 5-1-15,0-3 1 16,-9 3-1-16,-5 0 0 16,-10 0 0-16,-15 0-3 0,-12 3 2 15,-14 2 3-15,-15-2 1 16,-10 2-1-1,-5 0-2-15,-9 3 1 0,-6 6 1 16,-6 7 1-16,-9 16 1 16,-6 13-2-16,-3 11 1 15,0 8 2-15,0 15 4 16,0 9 0-16,3 0 2 16,3-9-6-16,3-7-3 15,0-8-1-15,0-3-1 16,3-11 2-16,0-10 1 15,0-8 1-15,-3-10 0 16,0-6-20-16,0-8-7 0,0-7-32 16,-3-12-15-16,0-7-16 15</inkml:trace>
  <inkml:trace contextRef="#ctx0" brushRef="#br0" timeOffset="173800.198">20853 15637 200 0,'-3'3'77'0,"12"10"-60"0,8 13-5 0,-8-10-6 16,6 11-9-16,3 4 2 16,3-2 7-16,3-2 4 15,-3-6-5-15,-1-5 15 16,1-11 8-16,3 0-5 0,0-12-1 15,0-9-11-15,0-8-2 16,-4-8-18-16,1-5-7 16,-6 5-38-16,-6-7-18 15,0-4-26 1</inkml:trace>
  <inkml:trace contextRef="#ctx0" brushRef="#br0" timeOffset="175481.8937">22311 16497 88 0,'3'0'33'16,"-3"0"-26"-16,0-3 0 0,0 3-1 0,0 0 2 15,0-3 3-15,0 3 5 16,0-2 2-16,0-3-9 15,0 5-3-15,0-3-6 16,0 0-3-16,0 1 2 16,0-1 6-16,-3 0 7 0,3 1 3 15,0 2 0-15,0 0 8 16,0 0 3-16,0 0-6 16,0 0-1-16,0 0-16 15,3 5-4-15,3 6 4 16,-3 2 5-16,6 5-4 15,-6 3 0-15,3 6-2 16,-3 2 1-16,0 0-2 0,0-2-1 16,0-4 3-16,0-4 0 15,0-3-1 1,-3 2-2-16,0-4 9 0,0-7 4 16,0 7-9-16,0-9-4 15,-3 3 4-15,-3-3 2 16,0-5 1-16,-6 6 1 15,-3-6 2-15,-3 0 4 16,-9 0-2-16,4-6 3 16,-7 6-4-16,-6 0-1 15,-2 0 0-15,-10 6 1 16,0-4-1-16,1 1 1 16,2-1-6-16,0 4-3 0,10-4-17 15,5-2-5-15,12 0-74 16</inkml:trace>
  <inkml:trace contextRef="#ctx0" brushRef="#br1" timeOffset="184247.6223">13420 17182 92 0,'-6'-3'35'0,"6"1"-27"0,0 2 11 0,0 0 5 0,0 0-2 16,0 0-1-16,0 0 0 15,0 0 1-15,0 0-3 16,-3 0 0-16,3 0-10 16,0 0 1-16,0 0 1 0,6 2-9 15,0 1 0-15,3-3 0 16,0 5 1-16,0-2 1 16,0 0 0-16,3-3-2 15,0 0 1-15,0-3-2 16,0 0-1-16,-1-2-2 15,1 0 1-15,-3-3 3 16,0 0 1-16,-3-3-4 16,0-2 1-16,-6 5 2 15,-3-2 3-15,-3-1-2 16,-3 0 0-16,0-2-6 16,-3 8 0-16,0-3 3 0,1 8 2 15,-4 0-5-15,0 8 0 16,-6-3 3-1,3 8 4-15,3 6 3 16,3-1 1-16,0 4-2 0,6-1 1 16,4-3-2-16,2 9 0 15,8-9-3-15,4 3-2 16,3-5 1-16,3-5-1 16,3-6-3-16,3 0 2 15,3-5-15-15,-1-5-4 16,1 3-21-16,0-9-7 15,-3 3-40-15</inkml:trace>
  <inkml:trace contextRef="#ctx0" brushRef="#br1" timeOffset="184460.8529">13748 17116 168 0,'-6'3'63'0,"3"2"-49"0,-3 5 7 15,3-2 2-15,-3 0-3 16,0 6 0-16,-3 1-10 16,0 1-6-16,-3-2-3 15,3 4-4-15,0-5 2 0,0-5-30 16,0 5-14-16,3-7-28 16,0-1-23-16,1 0 41 15</inkml:trace>
  <inkml:trace contextRef="#ctx0" brushRef="#br1" timeOffset="184644.9322">13581 17177 152 0,'0'-8'57'0,"3"8"-44"0,0-5 5 0,3 5 1 16,0 5 4-16,3-5 3 16,0 8-5-16,3-3-2 0,2 6-11 15,4-3-3-15,0 0 1 16,0 5-5-16,0-5-3 0,0-3-28 15,0 0-12 1,-4 3-50-16</inkml:trace>
  <inkml:trace contextRef="#ctx0" brushRef="#br1" timeOffset="184810.4564">13876 17150 192 0,'-6'6'71'0,"9"2"-55"0,0 10-7 16,0-10-5-16,0 5-4 16,0-2 2-16,2 2-8 15,1-5-1-15,0 5-71 0,0-8-33 16</inkml:trace>
  <inkml:trace contextRef="#ctx0" brushRef="#br1" timeOffset="184983.3637">13837 17052 216 0,'-18'-13'82'0,"15"13"-64"0,3-8-20 0,3 3-14 16,0 0-4-16,3-3 4 15,3-6-9-15,3 1-1 16,0 0-39-16,3-5-15 15</inkml:trace>
  <inkml:trace contextRef="#ctx0" brushRef="#br1" timeOffset="185134.2602">13971 16854 172 0,'6'8'66'0,"-3"5"-52"0,0 8 12 15,0-7 4-15,3 4-14 16,0 14-1-16,0 2 0 16,0 3 0-16,2 3-8 15,-2-3-2-15,0-3-1 0,0-2-9 16,0-5-2-16,0-6-40 15,-3-8-19 1,0 5-24-16</inkml:trace>
  <inkml:trace contextRef="#ctx0" brushRef="#br1" timeOffset="185313.5108">13896 17134 240 0,'-6'-2'90'0,"12"-1"-70"0,6-2-7 0,-3 5-10 16,3-3 0-16,6-2 5 16,6 0-4-16,6-3 0 15,5 0-2-15,4-3-52 0,9 6-21 16,-4-8-22 0</inkml:trace>
  <inkml:trace contextRef="#ctx0" brushRef="#br1" timeOffset="186925.5613">15522 16346 140 0,'3'-5'52'0,"-3"5"-41"0,0-3 18 16,0 3 5-16,-3-3-3 16,0 1 2-16,-3-4-8 15,-3 6-3-15,-3 6-12 16,0 2-9-16,-3 2-1 0,0 6-5 15,3 3 1 1,3-1 0-16,3 1 2 16,3 2-1-16,3-5 1 0,6 0-3 15,3-8-1-15,3-1-2 16,3-7 0-16,0-7 0 16,0 1 0-16,0-7 2 15,-3-3 2-15,-3-8 2 16,-3-2 1-16,-3 2 1 0,-3-10 0 15,-6 2 0 1,0-2 0-16,-6-1 0 0,3 3 0 16,0 6 2-16,0 2 3 15,0 11 4-15,3 0 5 16,3 10-4-16,0 3 0 16,6 8-2-16,3 8 0 15,3 8-2-15,0 2 1 16,3 8-4-16,0-2-2 15,0 0-3-15,2 0-1 16,-2-3-7-16,3-5-2 16,0-6-31-16,-3-5-11 15,-3-5-35 1</inkml:trace>
  <inkml:trace contextRef="#ctx0" brushRef="#br1" timeOffset="187263.9181">15635 16386 184 0,'3'0'68'0,"9"-3"-52"0,6 6-5 16,-10-3-4-16,1 0 3 0,3-6 5 15,0 1-3 1,0 0-2-16,0-3-5 16,-3 0-2-16,0-5 3 0,-3 5-3 15,0-3 0-15,-3 1-1 16,-3-1 1-16,-3-2-2 15,-3 7 2-15,-3 1-2 0,-3 5-1 16,0 5-2 0,-3 1 1-16,0 7 1 15,0 6 0-15,4-1 4 16,2 3 2-16,0-2 0 0,9-1 1 16,9-2-4-16,0-3 0 15,2 1-3-15,4-6-3 16,0-6-18-16,3-2-7 15,0-2-20-15,-3-6-10 16,0-6-20 0</inkml:trace>
  <inkml:trace contextRef="#ctx0" brushRef="#br1" timeOffset="187659.3704">15795 16335 140 0,'-5'6'52'0,"5"7"-41"0,3 11 0 16,-1-11-2-16,1 8 5 15,0 6 3-15,0-1-2 16,0 3 1-16,3-2-9 16,0-4 0-16,-3-4 0 0,0-1-6 15,0-7 0-15,-3-11-1 16,0-3 0 0,0-5 2-16,-3-5-10 15,0-5-2-15,-3 2 0 16,0-8 4-16,0-5 3 0,3-3 2 15,0-5-2-15,3 8 2 16,3 0-1-16,3 2 0 16,3 9 8-16,0 5 4 15,3 5 8-15,0 8 6 16,0 8 0-16,-3 5 1 16,-3 0-6-16,-3 3-1 15,-3 0-10-15,-3 2-5 16,0-4-9-16,-3-4-4 15,-3 1-23-15,0-6-11 16,0-5-30 0,0 5-40-16,6-10 35 15</inkml:trace>
  <inkml:trace contextRef="#ctx0" brushRef="#br1" timeOffset="187974.8763">15950 16298 164 0,'9'3'63'0,"0"5"-49"0,6 3-2 16,-6-6-2-16,0-3 4 16,0-2 5-16,3 0 2 15,0 0-1-15,0-2-10 16,-4-3-6-16,1-1-3 0,-3-2-4 16,-3 0 0-16,-3-2-1 15,-3 4 3-15,-6 1-11 0,-2 0-2 16,-1 2-2-1,-3 6 2-15,0 2 8 0,0 6 5 16,3 2-3-16,0 0 1 16,3 8 12-16,3-2 6 15,6-1-5 1,3-4-3-16,6-1-4 16,3 0-3-16,3-2-17 0,0-3-9 15,3-3-55 1</inkml:trace>
  <inkml:trace contextRef="#ctx0" brushRef="#br1" timeOffset="188316.2517">16126 16285 128 0,'3'11'49'16,"-3"-6"-38"-16,0 14 6 0,0-12 1 0,0 4 3 15,3-3 2-15,0 0-10 16,-3 0-3-16,0-3-6 16,0 0-3-16,0-5 0 0,0 0 1 15,0 0 3-15,3-2-4 16,0-6-1-16,0 0-2 16,3-5 0-16,0 5 4 15,3 0 3-15,-3-3 2 16,2 11 1-16,1 0-2 15,0 6 1-15,0 1 0 16,0 4 1-16,0 0-4 0,0-1-1 16,-3 1-6-16,0-3 0 15,3-3-30-15,0-5-11 16,3-3-43 0</inkml:trace>
  <inkml:trace contextRef="#ctx0" brushRef="#br1" timeOffset="188726.6549">16397 16243 160 0,'-15'0'63'0,"9"5"-49"0,-9 3 0 0,9 0 0 0,-3 3-4 16,0 2 2-16,0 0-2 16,3 11 1-16,0-3-6 15,3-3-5-15,6-2-1 0,3-2 1 16,3-1 0-1,0-8-3-15,3 3 0 0,0-11-1 16,0-5 0-16,0-2-2 16,0-3 1-16,-3-6 1 15,-3-2 2-15,-3-3 1 16,-3-2 1-16,-3-3 0 16,-3-3 2-16,-3 0-1 15,0 8-1-15,3 3 3 16,0 5 0-16,3 6-1 15,0 2 1-15,3 8 4 16,3 8 4-16,3 5 0 16,0 5 1-16,3 6-9 15,0 3-1-15,3-1-2 16,0-5 0-16,-1 0-11 16,-2-5-5-16,3-2-30 0,0-6-10 15,0-3-17 1</inkml:trace>
  <inkml:trace contextRef="#ctx0" brushRef="#br1" timeOffset="189026.3877">16626 16177 172 0,'-6'-6'66'0,"6"6"-52"16,-6 3 10-16,3 0 2 0,-6 2 5 15,0 0 5-15,-3 3-15 16,3 0-7-16,0 5-8 15,3 1-5-15,4-1 2 0,2 0-4 16,2 6 0 0,7-6 1-16,3 0 0 0,0 0-3 15,-3 6 2 1,0-6 3-16,-3 0 3 0,-6 0 4 16,-3-2 2-16,0-3-5 15,-6 0-2-15,0-3-4 16,-3-5-3-16,0 0-27 15,-2-5-10-15,2 5-29 16,3-3-9-16</inkml:trace>
  <inkml:trace contextRef="#ctx0" brushRef="#br1" timeOffset="189205.3322">16691 16354 228 0,'0'0'88'0,"0"5"-69"0,0 3-5 0,0-3-7 15,0 1-7-15,0-6 0 0,0 5-38 16,0-5-16 0,0 0-33-16,6 0-13 15</inkml:trace>
  <inkml:trace contextRef="#ctx0" brushRef="#br1" timeOffset="189341.3434">16775 16370 228 0,'-3'2'85'0,"6"-2"-66"0,0 3-23 16,-3-3-13-16,0 0-22 16,6 0-5-16,0 0-29 15,0-3-14-15</inkml:trace>
  <inkml:trace contextRef="#ctx0" brushRef="#br1" timeOffset="189460.9456">16930 16354 236 0,'0'10'88'0,"0"-7"-69"0,6 0-7 0,-6-3-9 16,0 0-37-16,0 0-15 16,2 0-39-16,-2-8-17 15</inkml:trace>
  <inkml:trace contextRef="#ctx0" brushRef="#br1" timeOffset="192419.1737">18451 17457 124 0,'0'-2'49'0,"3"4"-38"0,-3-2 8 0,0 6 1 0,3 1 1 15,0 9 2-15,-1 0-6 16,1 11-2-16,3-4-9 16,-3-1-2-16,3 4 0 0,-3-5-2 15,0-2-2-15,-3 5 1 16,3-6-1-16,-3-2 0 15,0-5 2-15,0-3-21 16,0-3-7-16,0-5-25 16,3-5-40-1,6-3 17-15</inkml:trace>
  <inkml:trace contextRef="#ctx0" brushRef="#br1" timeOffset="192630.8304">18611 17404 184 0,'-3'0'71'0,"3"6"-55"0,3 2-7 0,-3-1-5 15,3 4 9-15,-3 10 8 16,0 8-6-16,3 0-1 16,0-2-8-16,0-1-4 0,0 1-1 15,0-9-6-15,0 1-1 16,3-6-35-16,-3 0-15 15</inkml:trace>
  <inkml:trace contextRef="#ctx0" brushRef="#br1" timeOffset="193093.4376">18349 17814 124 0,'0'6'49'0,"3"-4"-38"0,3 12 8 0,0-4 1 16,6 3 3-16,0 3 6 15,3 11-7-15,6-9-1 16,3 6-12-16,2-8 3 0,4-3 4 15,6-8 3-15,3-5 3 16,-1-13-8-16,1 0-3 16,0-6-4-16,-4-2-2 0,-5 0-6 15,-3-3-1-15,-3-2-13 16,-9-1-5-16,-6-4-36 16,-6 9-13-16,0-4-25 15</inkml:trace>
  <inkml:trace contextRef="#ctx0" brushRef="#br0" timeOffset="209354.6727">21192 16928 120 0,'-3'-13'46'0,"3"13"-35"15,0-8 5-15,0 8 0 0,0 0-1 16,0 0 1-16,3 8 3 16,0 5 2-16,3 11-11 15,0 10 3-15,0 19 3 0,0 5-8 16,0 14-2-16,0-1-2 16,0 9 0-16,0-4-5 15,-3-9 1-15,0-7 0 16,0-9 2-16,-3-4 3 15,0-10 2-15,0-10 1 16,0-1 0 0,3-13-4-16,-1 1-3 0,1-4 0 15,3-2 1-15,3-8 1 16,6-5 1-16,6 2-5 16,6-7-1-16,12 2 1 15,8-5 2-15,7-1-2 0,8 4-2 16,10 2-5-1,14 0-2-15,9 3 5 0,1-1 4 16,8 6 0-16,0 0 0 16,0 6 1-16,-12-1 0 15,-5 0-3-15,-13-2 2 16,-8 7 1-16,-10-7 2 16,1 5 3-16,-7-3 4 15,-5-5-4-15,0 0-1 16,-7 0 0-16,-5-2 0 15,-3-4 2-15,-6 1 1 0,-7-8 1 16,-2 5 2-16,-3-11-1 16,-3 1 0-1,0-9-3-15,0-7-1 16,-3-11-3-16,0-8 1 0,3-10 0 16,-3-17 1-16,0-5-2 15,0-7-2-15,0-11-2 16,-3-8-1-16,0-8 6 15,0-6 3-15,-3-4-3 16,0-6 0-16,-3-3-1 16,3 6-2-16,-3 2-2 15,0-8 1-15,-3 4 1 16,0 4 0-16,6-5-3 16,-3 8 2-16,3 0 1 0,-3 5 0 15,0-2 0-15,0 7 0 16,0 6 0-1,-3 6 2-15,3 4-1 0,0 0-1 16,0 4 1-16,-3 1-1 16,-3 6 0-16,0 6 0 15,0 7 0-15,0 5 0 16,-3 6-3-16,1 3 2 16,-1 2 3-16,3 3 1 15,-3 0-4-15,0 7-1 16,0 6 3-16,0 3 3 15,0 8-3-15,0-6-3 16,-3 6 1-16,6 7 0 16,-2 3-2-16,5 6 2 0,-3-1-1 15,0 6 0-15,0 2 2 16,0 1 0-16,-6 2 0 16,3 0 2-16,0 3-1 15,0-3-1-15,0 2 5 16,-3-2 4-16,1 3-7 15,-4 0-1-15,6-3-1 16,-6 3 0-16,-3-1 0 16,6 4 2-16,-3-1 1 15,-2 0 1-15,2 1-2 16,0-1 1-16,0 0-2 0,3 3 2 16,0 0-2-1,0-2-1-15,6-1 1 16,0 3-1-16,1 0 0 0,-1-2 0 15,0 2 0-15,-3-3 0 16,0 3-3-16,-3-3 2 16,-3 1 1-16,-3-1 2 15,-3-2-1-15,-2-1 2 16,-4 1-4-16,-3-3 0 16,-3 0 1-16,-5 0 0 15,-10 3 0-15,-2 0 0 16,-7-1 0-16,-8 4 0 15,-1-1-3-15,1-2 2 16,-7 2 1-16,-2-2 0 0,-4 0 0 16,4-1 2-16,0 4-1 15,-4-4 2-15,1 1-4 16,-3-3 0-16,2 0 3 16,4 3 1-1,-3 0-1-15,-1-3-2 0,1 0-2 16,2-3 1-16,4 1-1 15,6 2 0-15,-1 0 4 16,-2-3 1-16,2-2-4 16,1 0 1-16,-1 2 2 15,4 0 1-15,-1 1-1 16,7-1-2-16,-1 1 1 0,-2-1-1 16,2-2 0-16,1 0 2 15,-1-1-3-15,4 1 0 16,-1 0 1-16,3 0 0 15,1 0-3-15,-1 2 2 16,1 3 1-16,-1 0 2 16,1 0-1-16,-1-2-1 15,3 2 1-15,1 2-1 16,-1 1 0-16,1 0 0 16,-4 5 0-16,0 0 2 15,-2 0-3-15,-4 0 0 16,4 0-1-16,-1 2 0 15,1 1 2-15,-4 2 0 16,1 1 0-16,-4-1 2 16,4 0-1-16,-1 3-1 0,0-3 3 15,4 1 2-15,2-1-2 16,-2 0 0-16,-7 1-3 16,4 2-1-16,2-1 1 15,4 1 0-15,2-2 0 16,3 2 0-16,7-6 0 15,2 4 0-15,3-4 0 16,1-2 2-16,2 3-1 16,3 0-1-16,6-1-2 15,0 1 1-15,7-1 1 16,2 1 0-16,3-3 0 0,6 0 0 16,0 0-5-1,3 0 1-15,3 0-5 16,6 5-1-16,3-5-2 15,3 0 2-15,3 0 6 0,2-2 4 16,4-6-1-16,3 0 0 16,3-3 1-16,0 1 0 15,2-1 0-15,1 1 0 16,0-4-5-16,-3 4 1 16,0-1 4-16,-4-5 2 15,-2 6 0-15,-3-1-2 16,-3 1 1-16,-3 2 1 15,-3 2 1-15,-6 1 1 0,-3 0-2 16,-6-1 1-16,-3 4-4 16,-9-1 0-16,-3 3-1 15,-6 0 0-15,-2 5 4 16,-7 1 1 0,0 2-1-16,-8 2-2 15,-1 3 1-15,-3 1-1 16,1-1 4-16,2 3 2 0,3-3-2 15,7 0-3-15,5-5-3 16,3 3 1-16,6 2-1 16,3-2 0-16,9 2-3 15,6-3 1-15,9 4-3 16,9-4 2-16,15 3-8 16,6 1-4-16,8 2-20 0,10-6-6 15,6-2-66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3:02:59.1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3434 13369 156 0,'0'-10'60'0,"3"12"-47"0,-6-2 19 0,3 0 5 0,0 0-17 16,0 3-3-16,0 5-5 15,-3 3 2-15,0 7-7 16,0 6 0-16,0 10 0 0,0 6 8 16,0 0 2-16,0-1-8 15,0-2-5-15,3-2-3 16,0-6 1-16,0 0-1 16,0-8 2-16,0-2 0 15,0-3 1-15,0-3-2 16,0-3-2-16,0-2 3 15,3-2 0-15,-3-1 3 16,0-5 3-16,0 0 0 16,6 3 0-16,3-3-8 15,0 0 0-15,3-3-3 16,6 0 0-16,2 3 4 0,4-2 1 16,3 2-1-1,0 0-2-15,0-3 1 0,-4 3-1 16,-2 0-7-16,-3 0-3 15,-3 0-25-15,-3 0-10 16,0-3-30-16,3 1-12 16,-6-1 2-1</inkml:trace>
  <inkml:trace contextRef="#ctx0" brushRef="#br0" timeOffset="299.7094">3752 13647 160 0,'-12'-2'63'0,"12"4"-49"0,-6-2 16 16,6 0 3-16,0 0-12 16,0 3-2-16,6 2-11 15,0 3-5-15,6 3-2 16,6 5-4-16,0-3 0 0,0 0 2 15,0 3 2-15,-3 0 0 16,-3 0 2-16,-1 0 4 16,-8-1 4-16,-6 1 0 0,-11-3 3 15,-4 1-7-15,-3-4-4 16,-3 1-49-16,0 2-21 16,3-2-30-1</inkml:trace>
  <inkml:trace contextRef="#ctx0" brushRef="#br0" timeOffset="993.7924">4172 13594 144 0,'0'-13'55'0,"3"13"-43"0,-3-3 16 0,0 3 7 16,0 0-8-16,3 3-3 0,3 2-3 16,3 6 1-1,0 2-12-15,0 3 3 0,3 3 3 16,0 2-6-16,-1 3-1 0,4-6-5 16,-3 1-3-16,0-4 0 15,0 1-1-15,0-2 0 16,0-4 2-16,0 1-36 15,0-3-17-15,-3-3-32 16,0 0-39 0,-1-2 39-16</inkml:trace>
  <inkml:trace contextRef="#ctx0" brushRef="#br0" timeOffset="1203.7811">4529 13586 192 0,'-3'-2'74'0,"0"4"-58"0,-3 4-2 16,3-1-3-16,-3 6 3 15,-3 2 5-15,-5 3 0 16,-4 2 0-16,0 1-10 0,0 4-5 0,0-1-1 16,3-4-7-16,0 1-1 15,3-3-34-15,1-3-13 16,2 0-43-1</inkml:trace>
  <inkml:trace contextRef="#ctx0" brushRef="#br0" timeOffset="1442.5194">4371 13793 212 0,'-3'0'79'0,"3"10"-61"0,-3 1-1 15,3-3-2-15,0 5 4 16,-2 6 8 0,-1 2-10-16,0 3-2 0,0 2-9 15,3 0-4-15,0 1-1 0,0-1-4 16,0-4 2-16,3-4-30 16,0-2-12-16,2-3-38 15,4-8-42-15,0-5 39 16</inkml:trace>
  <inkml:trace contextRef="#ctx0" brushRef="#br0" timeOffset="1860.9099">4499 13907 148 0,'3'2'57'0,"3"1"-44"0,3 2 7 0,-3-2 1 0,3-1 0 16,3-2 2-1,3 0-6-15,0-2-2 16,3-4-9-16,-3 1-4 0,-1-3-1 16,1 0 1-16,0 0 1 0,-6 0-1 15,-6 0-2-15,-3 1 1 16,-6-1-1-16,-9 0 0 15,0 2 0-15,-5 4-3 16,-4 2 2-16,0 5 1 16,0 6 2-16,0 2-3 15,4 5 0-15,2 1-1 16,6 2 0-16,3 3 2 0,6 0 2 16,9-1-1-1,6-1-1-15,6-4 1 0,2-5 1 16,4-2-10-16,3-6-4 15,3-5-41 1,3-8-59-16,5-5 19 16</inkml:trace>
  <inkml:trace contextRef="#ctx0" brushRef="#br0" timeOffset="2159.0623">4874 13827 200 0,'-11'-5'77'0,"2"2"-60"0,3 3 2 0,3 0-4 16,-3 5 1-16,-3 1 2 0,-3-1 2 16,0 3 0-16,3 0-11 15,0 0-3-15,3 2 0 0,3 4-5 16,6 2-3-16,3 2-2 16,0 1 0-16,0-1 5 15,0 1 1-15,-3-1 4 16,0-2 3-16,-6 0 2 15,0-3 1-15,-3 0-4 16,-6-5-3 0,-3 0-2-16,3-2-3 0,-3-4-17 15,4-2-9-15,2 0-35 16,3-2-13-16,9-1-26 16</inkml:trace>
  <inkml:trace contextRef="#ctx0" brushRef="#br0" timeOffset="2326.4282">5032 14068 232 0,'-3'10'88'0,"0"1"-69"0,-3 5 0 0,0-8-7 16,-6 5-4-16,-2 3 2 16,-4-3-5-16,0 0-3 15,0-2-78-15,0 0-36 16,3-1 25-16,0-5 14 15</inkml:trace>
  <inkml:trace contextRef="#ctx0" brushRef="#br0" timeOffset="3619.8713">5398 13835 192 0,'-3'0'71'0,"3"5"-55"0,3 6 9 0,0-3 1 0,-3 8-4 16,0 5 1-16,0 5-10 15,0 3-5-15,0-2-5 16,0-3-3-16,0-6 3 0,0-2-15 15,3-5-7-15,0-6-48 16,3-10-60 0,0-8 26-16</inkml:trace>
  <inkml:trace contextRef="#ctx0" brushRef="#br0" timeOffset="3754.2825">5401 13774 188 0,'-12'-5'71'0,"12"5"-55"0,0-3-7 15,0 3-7-15,3 3-14 16,3 0-3-16,3-1-34 16,0 1-15-16,9 0 6 0,3-3 7 15</inkml:trace>
  <inkml:trace contextRef="#ctx0" brushRef="#br0" timeOffset="3979.5331">5690 13568 176 0,'-21'-19'66'0,"15"17"-52"0,-12-4 8 0,12 9-1 16,-2 0-2-16,-4 7 1 15,0 6-5-15,0 8-1 16,3 8-8-16,3 7-2 0,3 9 0 16,3 2-5-16,0 3 1 15,3 0 0-15,0-5 0 16,0-6-18-16,-3-5-5 0,0-8-51 15,0-8-45 1,-3-10 35-16</inkml:trace>
  <inkml:trace contextRef="#ctx0" brushRef="#br0" timeOffset="4146.5158">5491 13846 252 0,'-3'-8'93'0,"6"8"-72"0,9 0-8 0,-4 0-10 15,4 0-4 1,3 0 2-16,3 0-11 0,3 0-6 16,3 0-60-16,0-3-27 15,2 3 26-15,4 0 16 16</inkml:trace>
  <inkml:trace contextRef="#ctx0" brushRef="#br0" timeOffset="4509.4314">6012 13798 184 0,'-12'-3'68'0,"9"3"-52"0,-9 6 10 0,6-1 4 16,-3 0-7-16,-3 6-1 0,0 5-10 16,0 8-3-16,0 2-5 15,3 3-3-15,6 0 2 0,6 0-7 16,3-2-1-16,6-6-16 15,3-5-6-15,3-6-6 16,0-4-2-16,3-6-30 16,2-8-30-16,4-8 30 15</inkml:trace>
  <inkml:trace contextRef="#ctx0" brushRef="#br0" timeOffset="4791.2544">6143 13840 180 0,'-18'3'68'0,"9"2"-52"0,-6 6 3 0,9-3 1 16,0 2-6-16,0 4 2 16,0 4 0-16,3 3-1 15,3 3-7-15,3 3-1 0,6-4 3 16,3-4-4-16,3-3-1 16,3-6 0-16,-1-7 1 15,1-8-1-15,3-6 2 0,-3-5-4 16,0-5 0-16,-9 0-1 15,-6 0 1-15,-6 0 0 16,-3 2 1-16,-9 3-7 16,3 3 0-16,-3 5-17 15,0 3-4-15,0 2-30 16,1 3-13-16,8 5-24 16</inkml:trace>
  <inkml:trace contextRef="#ctx0" brushRef="#br0" timeOffset="5156.5466">6265 13875 168 0,'-3'13'63'0,"6"0"-49"0,2 8 5 16,-5-10 0-16,0 2 0 15,0 3 3-15,-2-3-1 0,-1-2 2 16,3-1-13-16,-3-4-3 0,3-4-1 15,-3-2-3-15,3-5-2 16,0-5 0-16,0-4-1 16,0-2-3-16,3-2 0 15,0-1-1-15,0 4 3 16,2-1 0-16,1 5 1 0,0 3-3 16,3 5 2-16,0 3 3 15,0 6 3-15,0 4 0 16,0 4 0-16,-3-1-1 15,0 3 0-15,-3-3-5 16,0 0-1-16,0 0-15 16,0-2-4-1,0 0-27-15,0-4-11 16</inkml:trace>
  <inkml:trace contextRef="#ctx0" brushRef="#br0" timeOffset="5521.9541">6452 13856 176 0,'-3'3'66'0,"6"0"-52"0,0 4 8 0,0-1-1 16,-3 2 4-16,0 5 5 16,0 0-1-16,0 3 0 15,0 0-16-15,0-3-6 0,0-2-2 16,0-1-1-16,-3-2 0 15,0-2 0-15,3-6 0 16,0-3-2-16,0-2-2 16,0-6-4-16,0-2 0 15,3-3-3-15,0 3 0 16,3-1-1-16,0 4 2 16,0 5 4-16,0 2 1 15,0 3 5-15,0 5 2 16,0 6 0-16,3 2 1 15,-3 0-2-15,0 3 2 16,-1 0-4-16,-2-3-2 0,0 0-18 16,3-2-9-16,0-3-35 15,3-3-13-15,6-5-22 16</inkml:trace>
  <inkml:trace contextRef="#ctx0" brushRef="#br0" timeOffset="5897.378">6678 13880 220 0,'0'3'85'0,"6"-1"-66"0,0 1 3 0,0 0-3 16,0-1 3 0,3-2 4-16,0 0-8 15,3-2-3-15,0-1-8 0,-3-2-5 0,0-1-1 16,0 1 1-16,-1-3 1 15,-2 3-1-15,-3-3-2 16,-3 0-2-16,0 0 1 16,-3 0-4-16,-5 3 1 15,-1 0-3-15,-3 2 0 16,-3 3 4-16,0 3 1 16,0 4 2-16,0 4 0 0,0 2-3 15,3 6 2 1,3 2-1-16,3 3 0 0,3 2 2 15,9-2 2-15,3-3-3 16,6-2 0-16,6-6-23 16,3-5-12-1,3-8-32 1,2-5-54-16,7-6 23 16</inkml:trace>
  <inkml:trace contextRef="#ctx0" brushRef="#br0" timeOffset="6140.8925">7015 13822 216 0,'-15'-8'82'0,"3"5"-64"0,0 3 9 16,6 3 0-16,-6 0-10 0,-3 2 1 15,-3 5-16-15,0 4-5 16,4 2 1-16,2 5 2 0,6 3 3 16,3-1-4-16,6 1 1 15,6 0 2-15,6-3 3 16,2-2-7-16,7-9-3 15,3-4-8-15,-3-6-5 16,3-6-12-16,-4-7-6 16,1-6-47-1,-3-2-32-15,-3-3 51 16</inkml:trace>
  <inkml:trace contextRef="#ctx0" brushRef="#br0" timeOffset="6357.4567">7116 13660 208 0,'-9'-15'79'0,"12"15"-61"0,-9 2 8 0,6-2-1 0,0 6-11 16,0 1-3-16,0 9 0 16,0 8 0-16,0 0-5 15,3 5 0-15,0 5 4 0,0 3-4 16,-3 1 2-16,0-1-7 16,3-3-1-16,-3-2-2 15,0-8-2-15,0-3-35 16,0-5-14-1,0-6-48-15,3-5-27 16,3-7 60-16</inkml:trace>
  <inkml:trace contextRef="#ctx0" brushRef="#br0" timeOffset="6456.5822">7015 13824 244 0,'-6'-5'93'0,"12"5"-72"0,0-2 11 0,0 2 1 16</inkml:trace>
  <inkml:trace contextRef="#ctx0" brushRef="#br0" timeOffset="6560.0165">7041 13817 482 0,'15'0'34'15,"3"0"-17"-15,3 0-13 0,0 0-5 16,3 0-34-16,-1 0-15 16,1 0-23-16,-3 0-9 0,0 0-20 15</inkml:trace>
  <inkml:trace contextRef="#ctx0" brushRef="#br0" timeOffset="6714.1815">7306 13843 260 0,'-3'13'99'0,"6"0"-77"0,-3 9 0 16,0-12-5 0,0 6-8-16,0 0 0 0,0 0-5 15,3 0-1-15,-3 0-1 16,3-3-39-16,-3-5-17 0,6-6-59 15</inkml:trace>
  <inkml:trace contextRef="#ctx0" brushRef="#br0" timeOffset="6924.2859">7286 13769 260 0,'-15'-5'96'0,"15"5"-75"0,0 0 6 0,0 0-2 15,0 0-14-15,0 0-3 16,6 2-5-16,0 1-3 16,2 0 1-16,4-1-17 15,3 4-6-15,3-1-31 0,0 0-11 16,0 0-22 0,-3 1-22-16,0-1 47 15</inkml:trace>
  <inkml:trace contextRef="#ctx0" brushRef="#br0" timeOffset="7161.0726">7422 13880 208 0,'-14'19'77'0,"14"-6"-60"0,-3 8-1 0,3-8-1 0,0 3-2 16,6 0 2-16,-1 0 0 15,7-3 4-15,0-2-11 16,3-3 2-16,0-6 1 0,0-4-2 16,0-6 0-16,0-3 1 15,-3-2 1-15,-3-3 1 16,-4 0 2-16,-5-2-5 15,-2-1-3-15,-7 1-3 16,-6 2-3-16,0 2-10 16,-3 4-6-16,0 2-28 15,3 3-11-15,3 2-33 16,6 0-45 0,6 3 40-16</inkml:trace>
  <inkml:trace contextRef="#ctx0" brushRef="#br0" timeOffset="7459.4293">7595 13859 212 0,'6'13'79'0,"3"0"-61"0,-3 6-1 0,-3-11-5 15,0 2 0-15,-3 1 3 16,0 0 3-16,0-4 3 16,-3-1-11-16,0-4-3 0,0-2-1 15,3-2 1-15,0-4 1 16,3-4-7-16,3-3 0 15,3-6-6-15,3 1-1 16,3-1-4-16,-1 6-1 16,4 2 6-16,0 6 2 15,0 8 3-15,0 7 2 16,0 9 3-16,-3 2 4 16,2 3-2-16,-5 0 1 15,-3-3-12-15,0-3-2 0,-3-5-206 31,12-13 95-31</inkml:trace>
  <inkml:trace contextRef="#ctx0" brushRef="#br0" timeOffset="7944.3179">8137 13822 224 0,'-3'5'85'0,"6"6"-66"0,-3 7 8 16,0-5 0-16,0 3-3 15,0 6 1-15,3-1-10 16,0 0-4-16,-3-3-6 16,3 1-8-16,-3-6-3 0,0-2-39 15,3-6-15-15,0-8-52 16</inkml:trace>
  <inkml:trace contextRef="#ctx0" brushRef="#br0" timeOffset="8112.5893">8170 13674 220 0,'-12'-3'85'0,"15"6"-66"0,-3-1-8 0,0-2-8 16,3 8-7-16,0-2 3 15,0 1-31-15,2 4-13 0,1 2-37 16,6-2-15 0</inkml:trace>
  <inkml:trace contextRef="#ctx0" brushRef="#br0" timeOffset="8345.9006">8339 13798 220 0,'-15'5'85'0,"9"1"-66"0,-6-1 3 16,7 0-1-16,-1 0-4 15,0 1-1-15,0-1-6 16,0 3-4-16,6 0-3 16,3 3 4-16,3-1 3 0,3 3-1 15,2 3 0-15,-2 0-3 0,0 0 1 16,-3 0 2 0,-6 0 2-16,-3 0-1 0,-3-1 1 15,-3-1-11-15,0-4-2 16,1-4-50-16,-1-4-20 15,3-4-52 1</inkml:trace>
  <inkml:trace contextRef="#ctx0" brushRef="#br0" timeOffset="8856.9755">9027 13780 168 0,'-27'-6'66'0,"12"12"-52"0,-6-1 6 0,9 0-3 16,-3 6 5-16,-2 2 4 15,-4 5-3-15,0 4-2 16,6 1-11-16,3 4 0 0,6-1 3 16,9 1-3-16,9-3 0 15,6-3-13-15,3-5-5 16,6-6-16-16,-1-4-5 15,1-9-25-15,0-5-8 16,3-8-22 0</inkml:trace>
  <inkml:trace contextRef="#ctx0" brushRef="#br0" timeOffset="9075.5948">9134 13536 232 0,'-6'3'88'0,"12"5"-69"0,0 15-3 16,-3-7-6-16,0 11 7 16,0 7 6-16,0 6-3 15,-3 0 1-15,3 2-12 16,0 0-5-16,0-2-1 0,0-6-11 16,3-5-2-16,0-5-48 15,0-8-19-15,5-8-29 16</inkml:trace>
  <inkml:trace contextRef="#ctx0" brushRef="#br0" timeOffset="9371.0744">9313 13843 184 0,'-12'11'68'0,"9"-1"-52"0,3 11 8 0,0-10 2 16,3 5 5-16,0 0 5 15,6 0-8-15,-1-1-2 16,4-1-15-16,3-4-2 0,6-7 1 16,0-8-6-16,3-6 0 0,0-5-4 15,-4-2-3-15,-5-1 2 16,-3 1 0 0,-6-1 3-16,-9 1 3 0,-3 2-7 15,-6 2 0-15,-3 1-9 16,-2 5-1-16,-4 3-20 15,3 5-6-15,3 5-56 16,6 1-44 0,6-1 51-1</inkml:trace>
  <inkml:trace contextRef="#ctx0" brushRef="#br0" timeOffset="9676.2004">9607 13756 228 0,'-9'-3'88'0,"6"6"-69"0,-6 2 6 0,3 0-2 15,0 1-2-15,1-1 2 16,-1 0-10-16,3 0-3 16,6 6-6-16,3 2 2 0,2 0 0 15,4 3 2-15,-3 3 0 16,-3-1 0-16,-3 1 2 15,-6-1 1-15,-3-2 1 16,-3 0-6-16,0-3-4 16,-2-5-4-16,-1-2-1 15,0-4-23-15,3-2-10 16,0-2-30-16,3-4-13 16,9-4-29-1</inkml:trace>
  <inkml:trace contextRef="#ctx0" brushRef="#br0" timeOffset="10342.2842">9759 13848 264 0,'3'3'101'0,"3"-3"-78"0,0 3-7 16,0-1-6-16,0-2-3 16,0 0 4-16,0-2 0 0,0-1 1 15,0-2-6 1,3-1-4-16,-1-2-1 0,-2 0-10 15,-3 1-2-15,-3-4-1 16,0 3 2-16,-6 0 4 16,-2 3 1-16,-4 5 3 15,-3 2 1-15,0 6 3 0,0 3 1 16,0 2 10-16,3 3 6 16,3 3 3-16,3 2 2 15,6 0-13-15,6 3-4 16,3-3-7-16,6-5-1 15,3-3-19-15,3-5-7 16,3-5-19-16,5-9-7 16,4-2-4-16,0-5 0 15,-3-3 13-15,-1-2 20 16,-5 2 28-16,-6-3 30 16,-6 1 14-16,-3 2 0 15,-6 0 0-15,-6 3-15 16,-6 5-6-16,-6 5-15 15,-3 3-8-15,-3 8 0 0,1 3-5 16,2 7-2-16,6 3 2 16,3 3 0-16,6 0 1 15,6-3 0-15,6-2 0 16,3-9 0-16,3-4 2 16,2-6 3-16,1-8-4 15,0-8-1-15,0-5 2 16,-3 0 1-16,-3-3-1 15,-3-3-2-15,-3-5 1 16,-6-2 1-16,-3-3-1 0,0-3 2 16,-3 1-2-16,0 7 2 15,3 11-2-15,0 5 2 16,3 21-7 0,0 11 1-16,6 11 1 15,0 7 1-15,3 0 1 16,3 1-11-16,-1 2-5 15,7 0-107 1</inkml:trace>
  <inkml:trace contextRef="#ctx0" brushRef="#br0" timeOffset="31155.7967">17614 12467 132 0,'0'3'52'0,"3"2"-41"0,0 8 11 16,0-2 3-16,0 5-3 15,0 8 1-15,3 2-8 16,0 6-2-16,0-3-7 0,0 0-4 16,-3-3 1-16,0-4 0 15,0-4 1-15,0-5 6 0,0-2 4 16,0-3 10-16,-3-8 14 15,0-5-12 1,-3-9-11-16,0-4-7 16,0-6-3-16,0 0-1 15,0-2 0-15,3 2 2 16,0 0-1-16,3 3 0 16,3 2-6-16,3 1 1 15,3 2-2-15,2 6 0 16,4-1 0-16,3 3 0 15,0 3-3-15,0 2-1 16,0 0-15-16,0 1-6 16,-1 2-19-16,-2 0-9 0,0 2-10 31,-3 1-44-31,0 0 22 16</inkml:trace>
  <inkml:trace contextRef="#ctx0" brushRef="#br0" timeOffset="31509.3662">17945 12544 152 0,'-3'10'57'0,"6"-2"-44"0,6 3 10 16,-4-6 0-16,1 1-2 15,0 2-1-15,3-3-4 16,0 0-2-16,0-2-8 16,6-3 0-16,-3 0 4 0,0-3-4 0,0-2-1 15,-3-3 0-15,0 0-1 16,-3-3-2-16,-3 1 1 15,-3-1-2-15,-3 1 2 16,-3-1-4-16,-3 3-2 16,-3 3-1-16,-3 2 0 15,-3 3 3-15,-6 5 0 16,3 6 1-16,1 2 0 16,2 6 0-16,3 5 0 15,6 2 0-15,3 1 0 16,6-1 2-16,6 0 1 15,6-2-4-15,6-5-1 16,2-6-6-16,4-5-2 16,3-5-28-16,9-9-11 15,-3-7-38 1</inkml:trace>
  <inkml:trace contextRef="#ctx0" brushRef="#br0" timeOffset="32260.9012">18236 12517 188 0,'-21'-7'71'0,"10"7"-55"0,-7 2 2 16,12 3-3-16,-6 3-6 16,-3 6 2-16,-3 4-4 15,3 3-2-15,3 6-2 16,3-1-3-16,6 1 1 0,6-4-1 16,6-4 0-16,3-3 2 15,3-6 1-15,3-4-1 16,0-9 1-16,3-7-9 15,-4-4-1-15,-2-4 4 16,-3-3 3-16,-6-1 3 0,-3 1 1 16,-3 3 6-16,0 2 6 15,0 5 3-15,0 3 3 16,-3 6-12-16,3 7-6 16,0 6-7-16,0 4-1 15,6 7 2-15,3-1 3 16,3 0-2-16,3-3 0 15,3-2-19-15,6-5-7 0,2-6-17 16,4-5-7-16,0-5-9 16,-3-3-31-1,-1-5 21 1,1-3 149 0,-9-13-15-1,-9 8 2 1,-6 2-25-16,-6 6-14 0,-3 5-13 15,-6 5-4-15,0 6-6 16,-3 8-1-16,1 4 1 0,2 7-5 16,0 4 1-16,3 0-2 15,6 1 0-15,3-6 2 16,6-2 0-16,3-6 2 16,3-3 3-16,2-7-2 15,1-11 0-15,3-10-1 0,0-4-2 16,0-7 3-16,-3-2 0 15,-3-4-1-15,-3 1 1 16,-3-3-2-16,-6-3-1 16,-3 3 1-16,0 3-1 15,-3 7 8-15,0 6 5 16,0 5-4-16,0 8-1 16,0 11-6-16,3 10-4 15,0 8-2-15,6 11 3 16,6 5-2-16,6 5 1 15,3 1 2-15,5-4 2 16,4-4-1-16,0-6 2 16,-3-5-48-16,0-8-22 15,-7-14-37 1</inkml:trace>
  <inkml:trace contextRef="#ctx0" brushRef="#br0" timeOffset="32711.2425">17081 12173 200 0,'-9'-13'74'0,"6"13"-58"0,0 8-6 0,3 3-8 16,-2 15 1-16,-1 17 3 15,0 12 1-15,-3 17 3 0,0 10-5 16,3 0 1-16,3-6 1 16,3-7-8-16,3-8-1 15,3-8-9-15,-1-11-3 0,1-10-63 31,6-11-42-31,0-13 48 16</inkml:trace>
  <inkml:trace contextRef="#ctx0" brushRef="#br0" timeOffset="33120.3878">17189 12155 184 0,'20'-21'71'0,"10"8"-55"0,27-3-7 0,-25 10-7 16,16-4-1-16,15-6 3 15,23-3 1-15,21 1 0 16,9-6-3 0,18-2-4-16,9-1 1 0,-3 3 1 0,3 1 0 15,-6 1 0 1,-15 7 0-16,-12 1 0 0,-12 6 0 15,-9 6 2-15,-17 7 3 16,-13 6 4-16,-8 7 5 16,-9 6 1-16,-10 10 0 15,-5 22 1-15,-9 21 0 0,-3 7-6 16,-6 4-2-16,0 15-4 16,3-3-1-16,0-7 1 15,-4-11 0-15,1-11-5 16,-6-10 1-16,-3-8-13 15,-3-11-5-15,-6-7-34 16,-5-6-16-16,-13-5-25 16</inkml:trace>
  <inkml:trace contextRef="#ctx0" brushRef="#br0" timeOffset="33524.718">17066 13187 132 0,'-11'-5'52'0,"2"2"-41"0,6 0 13 0,3 3 5 16,3 0-11-16,3-2 0 16,6-4-6-16,5-2 0 15,16-2-7-15,21-3 6 0,20-3 4 16,12-3 2-16,33-2-1 16,18 5-6-16,24 0-2 15,12 6-4-15,2-1-3 16,-2 6 4-16,-18 5 1 15,-18 0 6-15,-9 0 3 0,-9 0-6 16,-18 2-1-16,-15-2-2 16,-17 0-1-16,-16-2-39 15,-11-1-14-15</inkml:trace>
  <inkml:trace contextRef="#ctx0" brushRef="#br0" timeOffset="34791.9158">18129 13028 184 0,'3'-10'68'0,"0"7"-52"0,0 3 10 15,-3 0 1-15,3 3-7 16,0 4 1-16,0 7 8 16,0 9 5-16,0 12-17 15,-3 5 2-15,0 2-1 0,0 3-4 16,0 0 0-16,3 0-8 15,0 0-2-15,0-3 0 16,0-5 2-16,0-5-3 16,0-6-2-16,-3-4-18 0,3-7-9 15,-3-4-35 1,3-3-13-16,-3-8-44 16</inkml:trace>
  <inkml:trace contextRef="#ctx0" brushRef="#br0" timeOffset="35114.5388">18040 13449 180 0,'-3'5'68'0,"6"6"-52"0,0 12 14 15,0-7 6-15,0 6-3 16,3 1 1-1,3 1-6-15,3 0 0 16,-1-3-16-16,1-5-2 0,0 0 0 0,0-3-2 16,-3-5 3-16,0-3 3 15,0-2 1-15,0-6 0 16,3-2 4-16,0-8-11 16,3-6-2-16,-1-2-2 15,-2-3 0-15,0 0-7 16,-3 6-2-16,0 2-18 15,-3 3-5-15,0 2-32 16,-3 3-12-16,0 3-57 16</inkml:trace>
  <inkml:trace contextRef="#ctx0" brushRef="#br0" timeOffset="35715.9924">18090 14049 184 0,'-20'-5'68'0,"14"8"-52"0,-9 5 10 0,6 0 1 15,0 5-2 1,-3 5 2-16,-6 9-4 0,6 7 0 16,0 3-12-16,6 6-2 0,6 2 1 15,6 0-6-15,6-3 0 16,12-8 0-16,6-10 0 15,6-11-2-15,2-13 1 16,4-13 0-16,0-11 3 16,-4-5-5-16,-5-8-1 15,-12-8 2-15,-9 0 3 16,-12-2-4-16,-9 2-1 16,-6 0-2-16,-6 8-2 15,-6 7-8-15,1 9-5 16,-4 8-38-16,3 8-14 15,6 7-39 1</inkml:trace>
  <inkml:trace contextRef="#ctx0" brushRef="#br0" timeOffset="36018.1523">17689 13970 268 0,'-18'19'101'0,"18"7"-78"0,0 30-11 0,0-27-11 15,-3 16 4 1,0 15 9-16,0 9 2 0,0-3 2 15,3-5-9 1,3-8-5-16,0-5-1 0,3-11-22 0,0-8-7 16,3-11-36-16,-3-7-15 15,2-16-23 1</inkml:trace>
  <inkml:trace contextRef="#ctx0" brushRef="#br0" timeOffset="36373.6036">17700 13999 248 0,'-2'-21'93'0,"7"10"-72"0,10-2-11 0,-6 8-7 0,6 0-1 15,6-3 4-15,6 0 3 16,11 0 2-16,7-3-5 16,6-2-8-16,8 0-4 0,13-1 9 15,-4 4 7-15,1-1-6 16,-7 3-2-1,-5 3 0-15,-7 0 1 0,-8 5-1 16,-6 2-2-16,-7 6 5 16,-2 8 1-16,-6 11 6 15,-3 10 3-15,0 10-2 16,-3 6 2-16,-3 3 1 0,-3 2-1 16,-4 3-7-16,1-3-5 15,0-2-5-15,-3-6 1 16,-3-8-1-16,0-5-2 15,-3-5-33-15,-6-5-12 16,-5-6-49 0,-7 0-55-16,-21-5 44 15</inkml:trace>
  <inkml:trace contextRef="#ctx0" brushRef="#br0" timeOffset="36554.5026">17724 14663 312 0,'-32'0'115'0,"32"0"-89"0,3 3-14 0,2-3-11 0,10 3-3 16,15-1 6 0,12 1 7-16,11-3 3 0,13 0-7 15,11 0-4-15,7 0-2 0,-4 0-15 16,-3 0-3-16,-5 0-31 16,-7-3-14-16,-2-5-53 15</inkml:trace>
  <inkml:trace contextRef="#ctx0" brushRef="#br0" timeOffset="37854.045">16938 12578 104 0,'0'0'38'0,"3"3"-29"0,-3 0 23 0,0-3 12 15,0 0-4-15,0 0 1 16,-5 0-10-16,-4 0-4 16,-3 0-15-16,-3 0 1 0,-6 0 3 15,-6 0-4-15,-6 0-2 16,-2 0-5-16,-10 0-2 15,-9-3-1-15,-8 3 1 16,-4 0-2-16,-2 3 2 16,0-1-4-16,5 1-2 15,1 0-1-15,5-3 3 0,3 0 0 16,10 2 3 0,5 3-1-16,6 1-1 15,7 2-2-15,5 5-1 16,3 8-1-16,3 8 3 15,3 14 2-15,6 9 2 0,0 15 5 16,3 15 5-16,3 2-3 16,0-2 0-16,3-5 0 15,0-3 1-15,0-5-1 16,3-8 1-16,-3-8-6 16,0-11-1-16,0-8-2 15,-3-4 1-15,0-7-22 16,0-7-7-16,0-3-29 0,0-2-10 15,-3-3-52 1</inkml:trace>
  <inkml:trace contextRef="#ctx0" brushRef="#br0" timeOffset="38205.1719">15736 13581 176 0,'-6'-11'66'0,"6"11"-52"0,0 3 3 0,3 0-2 0,3 5 3 16,0 8 3-16,3 2 5 15,3 9 3-15,3 2-15 16,2 2 1-16,4-7 1 0,0-3-2 16,0-2 0-16,3-6 0 15,0-5 2-15,2-3-5 16,4-7 1-16,-3-9-5 16,0-5-2-16,-3-5-7 15,-4-5-1-15,-2-3-39 16,-3-3-16-16,-3 8-73 15</inkml:trace>
  <inkml:trace contextRef="#ctx0" brushRef="#br0" timeOffset="38674.6603">15560 14272 228 0,'-12'-3'88'0,"9"3"-69"0,3 0 0 15,0 0-7-15,3 3-6 0,3-3 1 16,6 0 5-16,6 0 2 16,6 0-7-16,3-3-2 15,6 3 1-15,-4 0-16 16,1-3-8-16,-3 1-20 0,0-1-8 16,-4 0-51-1</inkml:trace>
  <inkml:trace contextRef="#ctx0" brushRef="#br0" timeOffset="38873.5704">15959 14121 220 0,'-3'0'85'0,"6"5"-66"0,0 11 8 0,0-3-2 0,0 6-4 16,0 5-1-16,0 5-10 15,0 2-4-15,0 1-4 16,3 0 1-16,0 0 0 0,0-6-12 15,0-2-4-15,-3-6-36 16,-3-4-15-16,-3-4-38 16</inkml:trace>
  <inkml:trace contextRef="#ctx0" brushRef="#br0" timeOffset="39137.1965">15373 14092 220 0,'-9'39'85'0,"9"1"-66"0,0 24 3 0,0-27-1 16,-3 16-13-16,0 7-2 15,0-1-2-15,3-9 2 16,0-5-3-16,0-5-15 0,0-3-5 16,0-11-84-1,3-2-42-15,-3-11 71 16</inkml:trace>
  <inkml:trace contextRef="#ctx0" brushRef="#br0" timeOffset="39468.5465">15465 14073 248 0,'24'-26'93'0,"6"10"-72"0,23-11-8 16,-26 17-10-16,6-3-2 16,8-1 1-16,4-4 4 15,6 2 3-15,5 0-4 16,1 6-5-16,-1 2-1 0,-5 5 1 15,-6 3 2-15,-10 5 3 0,-2 6 2 16,-6 10 1-16,0 11 0 16,-4 10 2-16,-2 6 4 15,-3 2-2-15,-3 8 1 16,-3 0-5-16,0 6-3 16,-3-3 0-16,-3-8-1 15,0-8-9 1,-6 0-4-16,-3-6-35 0,-3-4-16 15,-6-4-62 1</inkml:trace>
  <inkml:trace contextRef="#ctx0" brushRef="#br0" timeOffset="39676.0256">15367 14711 316 0,'-9'2'118'0,"18"-2"-92"0,15 3-9 15,-9-3-12-15,17 3-4 16,19-1 1-16,11 1 6 16,16-3 5-16,20 0-7 15,9 3-5-15,-3-3-4 0,1 0-3 16,2 0-1-16,-3 0-40 16,-12 0-17-16,-6 0-60 15</inkml:trace>
  <inkml:trace contextRef="#ctx0" brushRef="#br0" timeOffset="40789.1424">19350 12475 220 0,'-9'-3'85'0,"12"3"-66"0,3 0-6 0,-1 0-6 16,10 0-1-16,9-2 6 16,12-3 5-16,17-1 4 15,19 1-11-15,5-3-12 0,7 0-4 16,5 0 2-16,9 0 4 15,-3-2 1-15,-2-1-1 16,-4 3 3-16,-3 0 0 16,-5 3-4-16,-10 5 1 15,-11 3-2-15,-10 10 0 16,-11 5 6-16,-9 11 5 16,-12 19-1-16,-12 26 3 15,-9 5-6-15,-3 3-1 16,0 6 2-16,0-4 1 15,0-4-3-15,3-9-1 16,0-7-1-16,3-11-2 0,0-14 3 16,0-2 0-16,3-10-30 15,0-9-14-15,0-2-37 16,0-5-13-16,-3-11 4 16</inkml:trace>
  <inkml:trace contextRef="#ctx0" brushRef="#br0" timeOffset="41418.1136">20367 13401 148 0,'0'5'55'0,"6"6"-43"0,0 10 8 16,0-8 2-16,3 3 2 15,0 3 3-15,3 2 3 16,3 0 1-16,0-2-16 16,3-3 0-16,-3-3 1 0,0-3-4 0,2-4-2 15,1-6-1-15,0-3 1 16,0-8 1-16,0-4 1 15,0-7-4-15,0-4-3 16,-4-1-2-16,-2 1-3 16,-6 0-8-16,0 4-3 15,-3 4-10-15,-3 5-4 16,0 2-30-16,0 6-13 16,-6 10-35-1</inkml:trace>
  <inkml:trace contextRef="#ctx0" brushRef="#br0" timeOffset="42081.2616">20245 14031 208 0,'-5'0'77'0,"2"3"-60"0,3-1 2 0,0-2-4 0,0 0-6 16,5 3 0-16,1 2 1 16,3 0 1-16,3 1-5 15,3 2-4-15,3-3 1 0,0 3 0 16,0-3 1-16,0 3-5 16,2-3-1-16,-5 1 1 15,-3-1 0-15,-3 0 7 16,-6 3 6-16,-6 3-8 15,-6 5-5-15,-3 0 7 16,-3 2 3-16,-5 1-2 16,2-1 1-16,0 1-7 15,3-4-3-15,0-1 3 16,3-1 1-16,0-2-3 16,6-1-1-16,3-2-30 0,6 0-12 15,6-3-19-15,3-5-6 16,3 0-12-1</inkml:trace>
  <inkml:trace contextRef="#ctx0" brushRef="#br0" timeOffset="42408.6153">20549 14102 172 0,'-6'0'66'0,"3"6"-52"0,0 2 1 16,3-1-1 0,-3 7 5-16,3 4 8 0,0 1-8 15,6-1-1-15,6 3-10 16,3-2-3-16,9-3-1 0,0-3 4 16,2-5 3-16,4-8 0 15,0-3 1-15,0-5-9 16,-4-5-1-16,-5-5 2 15,-9-4 5-15,-6-1-1 16,-9-4 1-16,-9-5-1 16,-6 3 0-16,-8 3-4 15,-4 2-1-15,0 6-21 16,0 2-10-16,4 5-48 0,-1 8-21 16</inkml:trace>
  <inkml:trace contextRef="#ctx0" brushRef="#br0" timeOffset="42921.2024">19900 13653 156 0,'-6'15'60'0,"9"12"-47"0,-3 28 15 0,0-20 4 15,0 26-12-15,-3 21-3 16,-3 13-10-16,0 3-3 16,0-3-2-16,3-10-2 15,3-11 1-15,0-13-1 0,0-11 0 16,0-10-42-16,3-14-17 16,0-13-23-1</inkml:trace>
  <inkml:trace contextRef="#ctx0" brushRef="#br0" timeOffset="43295.3402">19909 13795 204 0,'30'-18'77'0,"0"7"-60"0,32-7-5 0,-29 10-6 0,15-3-6 15,5-2 0-15,13 0 6 16,8 0 6-16,15-6-6 16,-2 3-5-16,-4 0-2 0,-3 0 1 15,-2 3 0-15,-10 5 0 0,-8 3 2 16,-10 5 3-16,-8 5 2 16,-6 8 10-1,-4 11 4-15,-2 8-5 0,-6 10 1 16,-3 11-4-1,-3 11 0-15,-6 7-7 16,0 6-2-16,-7-3-2 16,1-5 1-16,0 0-2 0,0-6-1 15,3-2-17-15,-6-5-6 16,0-6-38-16,-3-3-15 16,-6-4-24-1</inkml:trace>
  <inkml:trace contextRef="#ctx0" brushRef="#br0" timeOffset="43585.6465">19927 14761 232 0,'-9'-8'88'0,"15"11"-69"0,12-6-7 0,-3 3-9 0,17-2 9 16,19-1 8-16,15 0 2 15,14-2-1-15,18 0-11 16,15-3-6-16,3-3-3 0,3 1 1 16,0-1 1-16,-11-2-10 15,-16 0-5-15,-12-1-30 0,-11 1-12 16,-16-5-52-1</inkml:trace>
  <inkml:trace contextRef="#ctx0" brushRef="#br0" timeOffset="44739.4431">20629 14071 104 0,'-3'-3'38'0,"6"3"-29"0,0 0 10 16,-3 0 5-16,3 0 0 16,0-3 3-16,-3 1-2 15,0-1 0-15,-3 0-14 16,0 1 4-16,-3-1 3 0,-2 3-6 16,-4 3 1-16,0 2-8 15,0 6-3-15,0 2-6 16,3 5 0-16,3 3 2 15,3 6 1-15,3-3-21 0,6 0-8 16,3-3-62 0</inkml:trace>
  <inkml:trace contextRef="#ctx0" brushRef="#br0" timeOffset="49904.3757">15346 14420 104 0,'9'-5'38'0,"-6"5"-29"0,3-3 10 0,-6 3 3 0,0 0-1 16,3 0 2-16,0 0 0 16,-3 0 1-16,0-3-13 15,0 1 4-15,-3-1 3 0,0 3-2 16,-3-3 3-16,-3 3-4 15,-3-2 1-15,-3 2-3 16,-6-3 0-16,-8 3-7 16,-4 0-2-16,-6 0-2 15,0 0 1-15,1 3-2 16,-1-1-1-16,0 1 1 16,7 2 1-1,2 1-3-15,3-1 0 0,6 0-1 16,3 0 0-16,4 6 2 0,2 2 0 15,3 6-5 1,3 7 1-16,3 11 4 16,3 8 2-16,0 11-3 15,3 10 1-15,3 8 2 0,0 0 3 16,0-8 4-16,0-5 2 16,0-5-5-16,-1-3-4 15,1-11 1-15,0-5 2 16,0-8 2-16,-3-5 1 15,0-6-7-15,-3-4 0 16,0-6-17-16,-3-3-6 16,0-5-29-16,0-3-10 15,0-2-32 1,0 5-27-16,0 0 49 0</inkml:trace>
  <inkml:trace contextRef="#ctx0" brushRef="#br0" timeOffset="50219.224">14757 15232 140 0,'-3'-5'55'0,"6"7"-43"0,0 4 5 0,3-1 0 15,0 3 5-15,2 5 4 16,1 6-6-16,3 5 1 16,0-1-12-16,3 1-1 0,0-3-1 15,3-5 1-15,3-5 2 16,0-6 4-16,-1-5 3 16,4-8-5-16,-3-5-2 15,0-6-5-15,-3-2-2 16,-3-3-30-16,-1 1-14 15,-2 1-70 1</inkml:trace>
  <inkml:trace contextRef="#ctx0" brushRef="#br0" timeOffset="50893.5072">14257 15700 148 0,'0'-8'55'0,"6"8"-43"0,-6 3 14 16,0 0 6-16,3 5-5 16,0 2-1-16,-1 9-10 15,-2 7-3-15,0 3-7 16,0 0-2-16,0 1 0 0,3-1 0 0,0-6 0 15,0-1-2-15,0-4-2 16,0-2-24-16,0-3-11 16,0 0-33-1,0-7-43-15,0-6 30 16</inkml:trace>
  <inkml:trace contextRef="#ctx0" brushRef="#br0" timeOffset="51135.617">14242 15658 200 0,'0'-3'74'0,"0"3"-58"0,3 0 14 0,-3 0 1 16,6 0-7-16,3 0 0 15,2 0-11-15,1 0-3 0,3 0-6 16,0 0-3-16,3 0 0 0,0-2-1 15,0-1 0-15,-3 0-18 16,0 3-8-16,-4 0-26 16,-2 0-10-16,0 6-29 15</inkml:trace>
  <inkml:trace contextRef="#ctx0" brushRef="#br0" timeOffset="51538.039">14340 15782 180 0,'-12'3'68'0,"9"0"-52"0,3-3 1 0,0 0-2 16,0 0 3-16,0 0 6 15,0 0-11 1,6 2-2-16,0 1-7 0,3 0-3 0,0-3 0 16,0 0-1-16,3 0 2 15,0 0-14-15,-3 0-7 16,-1 2-10-16,-2 1-3 15,-3 2-4-15,-3 1-1 16,-3 7-6 0,-3-3-7-16,-2 4 23 0,-4-1 34 15,0 0 18 1,0 0 6-16,3-2 4 0,3-1-8 16,0-2-2-1,3-2-8-15,3 2 0 16,3-3-10-16,3 0 7 0,0-5 3 0,3 0-5 15,3 0 1 1,0 0-8-16,0 0-1 16,-1 0-2-16,4-5-2 0,-3 5-21 15,0 0-11-15,0-3-26 16,-3 1-40 0,0-6 22-16</inkml:trace>
  <inkml:trace contextRef="#ctx0" brushRef="#br0" timeOffset="51750.3666">14554 15682 168 0,'-6'-3'63'0,"9"6"-49"0,-3 7 5 0,0-2-2 15,0 6 1-15,3 4 3 16,-3 3-5-16,0 8-1 15,0-2-9-15,0-1-2 0,3 1 2 16,0-3-5-16,0-6-1 16,0-2-24-16,0-3-12 15,0-2-47 1</inkml:trace>
  <inkml:trace contextRef="#ctx0" brushRef="#br0" timeOffset="52006.6191">14459 15706 208 0,'-3'-3'77'0,"6"3"-60"0,0 0 10 16,0 0 1-16,3-3-5 15,3 1-2-15,0-1-14 16,3 0-4-16,3 1-2 15,2-1 1-15,1 1 1 0,3-1-17 16,-3 3-7-16,-3 3-26 16,-6 2-7-16,-3 3-38 15</inkml:trace>
  <inkml:trace contextRef="#ctx0" brushRef="#br0" timeOffset="52224.079">14477 15970 148 0,'0'-2'57'0,"3"4"-44"0,3-2 10 0,0 0 2 15,0 0-1-15,3-2 3 16,3-1-11-16,2 0-4 16,4 1-7-16,3-1-4 0,-3 0 0 0,0-2-17 15,0 2-6-15,-3-2-29 16,-4 0-52-1,1 0 13-15</inkml:trace>
  <inkml:trace contextRef="#ctx0" brushRef="#br0" timeOffset="52452.5625">14700 15708 184 0,'-6'6'68'0,"6"4"-52"0,-3 14 1 0,3-11 0 16,0 6-5-16,-3 5 1 15,0-3-5-15,0 5-3 16,3-2-2-16,0-3-3 16,0-2 1-16,3-1-21 0,0-5-9 15,0-2-34 1,-3-3-41-16,0-3 31 15</inkml:trace>
  <inkml:trace contextRef="#ctx0" brushRef="#br0" timeOffset="52785.2557">14691 15774 156 0,'-3'-2'60'0,"6"4"-47"0,3 1-1 0,-3 2-4 0,3 3 13 16,3 6 9-16,0 1-2 15,3 4-2-15,0 2-14 16,0 0-5-16,3 0-1 0,-1 1-3 16,-2-9 0-16,0 5 1 15,0-7 0-15,0-3 0 16,-3 0 0-16,0-8 4 16,0-8 5-16,3-3-1 15,-6-5 3-15,0-7-8 16,-3-1-4-16,-3-5-2 15,0-3 1-15,-3 6-3 16,0 2 0-16,0 5-6 16,0 3-3-16,0 3-25 15,3 5-10-15,0 3-21 16,0 5-9-16,0 5-6 16</inkml:trace>
  <inkml:trace contextRef="#ctx0" brushRef="#br0" timeOffset="53001.5135">14938 15692 176 0,'-3'0'66'0,"6"0"-52"0,0 6 3 0,0-1-2 16,0 6 3-16,0 2 3 0,0 11-4 16,3-1-2-16,-3 4-9 15,0-3-4-15,0 2 1 16,0 3-2-16,0-5-1 15,0-5-19-15,0-1-10 16,0-5-43-16,-3-2-42 16,0-6 35-1</inkml:trace>
  <inkml:trace contextRef="#ctx0" brushRef="#br0" timeOffset="53207.7934">14891 15700 220 0,'-3'-10'85'0,"6"7"-66"0,0 1 8 0,0 2-2 16,3-3-4-16,-1 0 2 15,4-2-11-15,3 0-4 16,3 2-5-16,3 0-3 0,0 1 1 16,0 2-26-16,-3 0-10 15,0 0-31-15,-4 0-11 16</inkml:trace>
  <inkml:trace contextRef="#ctx0" brushRef="#br0" timeOffset="53758.7789">15090 15661 128 0,'0'-3'49'0,"3"6"-38"0,0 2 23 0,0 3 8 0,-3 8-5 16,3 5-2-16,0 8-13 16,0 3-4-16,-3 0-10 15,3-3-3-15,0 0 1 0,0-5-3 16,-3-3-2-16,0-5 0 16,0-3-1-16,0 0-11 15,0-5-5-15,-3-3-6 16,0-5-1-16,0-5 8 15,-3-3 4-15,0-5 4 16,0-6 5-16,0-2 1 16,3-3 3-16,3-2-1 15,3-1 2-15,6 4 2 16,3 1 2-16,3 1 3 16,3 13 1-16,0 3 3 15,-1 2 2-15,-2 6-3 0,0 2 2 16,-6 3-2-16,-3 6 0 15,-3-1-10-15,-3 0-1 16,-3 0 0-16,-3-2 3 16,0-3-2-16,0 0 0 15,3-3-3-15,0 3-1 16,3-3-4-16,0 6 1 16,6-1 4-16,3 1 4 0,3 5-1 15,0 0 0-15,0 0-1 16,0-1-2-1,0 1 1-15,0 0 1 0,-1-5-19 16,-2-1-8-16,0-4-62 31,3-4-55-31,0-2 46 16</inkml:trace>
  <inkml:trace contextRef="#ctx0" brushRef="#br0" timeOffset="54317.2992">13989 15579 160 0,'-3'13'63'0,"6"11"-49"0,0 26 9 16,0-21 1-16,0 24-8 15,-3 11-1-15,0-1-9 16,3-2-2-16,0 2-2 16,3-10-4-16,0-8 1 0,2-10-23 15,1-9-12-15,-3-7-45 16</inkml:trace>
  <inkml:trace contextRef="#ctx0" brushRef="#br0" timeOffset="54949.4371">13998 15584 148 0,'12'-21'57'0,"2"10"-44"0,10-5 10 16,-9 11 0-1,15-6 2-15,6-4 4 16,11 1-6-16,10 1-4 0,8 0-11 16,13 2-3-16,14 3-1 15,0 3 0-15,3 2 0 0,1 3-5 16,2 3 1-16,-3-3-2 16,-11 3 0-16,-13-3 4 15,-9 0 1-15,-8-3 1 16,-6-5 0-16,-10 6-2 15,-5-6-2-15,-6 2 9 16,-6 1 4-16,-3 2-4 16,-4 1-3-16,-2 2 3 15,-3 5 2-15,0 6-6 0,0 4-3 16,0 4-4 0,0 5 1-16,3 8-1 0,3 7 0 15,0 6 2-15,3 8 0 16,-1 0 0-16,4-3 2 15,-3-2-3-15,-3-6-2 16,-3-5-1 0,-3-8 0-16,-6-2 5 15,-3-1 1-15,-9-5 0 0,-3-5 1 16,-9 0-4-16,-6-3-2 16,-8 1-1-16,-7 2 0 15,-6-1 3-15,-14 1 2 16,-10-2 0-16,-8-1 2 15,-6 0 7-15,-7 0 3 0,-8-5 5 16,-3-3 1-16,9-2-6 16,6-3-3-16,5 0-8 15,7-3-1-15,8 1-10 16,13-1-2-16,8-2-23 16,15 5-10-16,13 0-68 15,8 0-47 1,9-3 65-16</inkml:trace>
  <inkml:trace contextRef="#ctx0" brushRef="#br0" timeOffset="56433.5577">16257 14340 160 0,'-6'-2'63'0,"9"2"-49"0,0 0-4 16,6 0 23 0,6-3-13-16,6 0-7 15,8-2-6-15,7 0-4 16,9 0-3-16,2-1 3 0,-5 1-4 0,-3 0 0 15,-4-1 1 1,-2 1 0-16,-3 3 0 16,-3-1 0-16,-4 3 0 15,-2 3 2-15,-3 4-3 16,-3 7 0-16,-3 9 5 0,-6 15 2 16,0 12 4-16,-6 5 4 15,-3 9-4-15,0 10 2 16,0 5-1-16,0-2 1 15,0-6-2-15,3-10 1 16,0-8-4-16,3-8 1 16,0-5-5-16,3-6 0 15,0-7-6-15,0-9 0 0,0-2-28 16,0-8-9 0,0-5-37-16,0-6-49 15,-6-2 31-15</inkml:trace>
  <inkml:trace contextRef="#ctx0" brushRef="#br0" timeOffset="56702.6911">16647 15050 160 0,'-6'2'60'0,"9"14"-47"0,0 5 6 0,3-10-2 16,0 5 5-16,0 5 6 15,0 5-4-15,3 1 0 16,2-3-13-16,4-3 2 0,3-5 3 16,0-6-4-16,3-5-2 15,0-10-1-15,0-5 1 16,-1-6-10-16,-2-3-4 16,-3-2-27-16,-3 0-10 15,-3-3-41 1,-3 0-48-16,-6 8 38 15</inkml:trace>
  <inkml:trace contextRef="#ctx0" brushRef="#br0" timeOffset="57301.1412">16403 15679 144 0,'-3'6'55'0,"9"-1"-43"0,3 0 3 0,-3-2 1 15,0-1 1-15,2-2 4 16,7 0-9-16,-3-2-2 15,0-4-6-15,0 1-1 0,-3-3 1 16,-3 0-7-16,-3-2-2 16,-3 2-3-16,-3-3 0 0,-6 6-4 15,-3-3-3 1,-3 3 9-16,-3 2 2 0,-5 6 10 16,2 2 4-1,3 8 1-15,3 0 3 16,3 6-3-16,3-1 1 0,3 4 2 15,6-1 3-15,6-3-3 16,6 3 0 0,3-5-8-16,6-5-2 15,3-3-2-15,2-5-2 0,-2-6-17 16,0-5-9-16,0-3-30 16,-3-2-15-16,-1-5-6 15</inkml:trace>
  <inkml:trace contextRef="#ctx0" brushRef="#br0" timeOffset="57519.2723">16575 15481 188 0,'-9'0'71'0,"12"5"-55"0,-3 0-5 16,6 9 6-16,0 7 3 15,0-3 1-15,0 9 0 16,0 2-11-16,0 0-6 0,3 8-1 15,0-5-2-15,0-3-1 16,0-3-17 0,0-7-6-16,0-3-33 0,0-6-14 15,0-7-7 1</inkml:trace>
  <inkml:trace contextRef="#ctx0" brushRef="#br0" timeOffset="57842.3958">16769 15597 200 0,'-6'-5'74'0,"6"8"-58"0,-3-1 9 0,0 1 0 15,0-1-4 1,0 4-1-16,-3-1-6 16,0 0-4-16,3 1-5 15,3-1-6-15,0 0-2 0,3 1 2 16,3 1 2-16,0 1-2 15,0 3-2-15,0 2 4 16,0 3 3-16,-3 0 1 0,-6 0 0 16,0 5 3-1,-3-5 3-15,-3-3-9 16,0-2-2-16,0-6-1 16,0-2 0-16,0-3-10 0,3-3-5 15,3-2-19-15,3-6-7 16,3 1-9-16,6-4-4 15,3-2-20 1</inkml:trace>
  <inkml:trace contextRef="#ctx0" brushRef="#br0" timeOffset="58203.3143">16897 15629 196 0,'12'5'74'16,"-6"-5"-58"-16,6 6 5 0,-6-4-1 0,2-2-1 15,1 5 3-15,0-2-3 16,0-3-2-16,3 0-9 15,0-3-1-15,0-2 3 0,-3 5-6 16,0-5-2-16,0 2 1 16,-3-2 0-16,-3 0-1 15,-3-3-2-15,-3 2-4 16,-3-2-2-16,-3 3-6 16,-6 0 0-16,0 0-1 15,-3 5 1-15,-3 0 4 16,1 5 5-16,2 5 4 15,0 4 4-15,6-1-2 16,3 8 0-16,3 0 8 0,6 0 4 16,9 1-1-16,3-1 0 15,6-5-4-15,3-3-1 16,2-5-5-16,1-3-1 16,0-5-17-16,0-5-7 15,-3-3-39-15,-3-5-16 16,-4-1-24-1</inkml:trace>
  <inkml:trace contextRef="#ctx0" brushRef="#br0" timeOffset="58594.8498">16049 15483 168 0,'0'37'66'0,"2"-5"-52"0,7 21 12 16,-9-21 1-16,0 18-11 16,-3 3-4-16,0 8-5 15,0-11-2-15,3 3-3 0,0-11-2 0,3-2 1 16,0-13-39-16,3-6-16 15,0-8-31 1</inkml:trace>
  <inkml:trace contextRef="#ctx0" brushRef="#br0" timeOffset="59044.1314">16120 15507 200 0,'15'-18'74'0,"-3"10"-58"0,15-11-4 0,-13 14-6 16,10-6 5-16,12-2 7 15,12 0 4-15,11-3 2 16,7 0-13-16,8-2-7 0,6-1-2 0,4 1 0 16,-1 2 3-16,-9 3-4 15,-8 2-3-15,-10 0-2 16,-8 1 3-16,-9 2 4 15,-9 3 3-15,-7-1-2 16,-2 1-3-16,-6 2 0 16,-3 3-1-16,0 3 2 15,-3 5 3-15,0 8 4 0,0 8 2 16,3 7-5-16,0 6-2 16,-1 6-2-16,1 2-2 15,3 2 1-15,-6 14-1 16,0 3 2-16,-3-3 1 15,0-6-1-15,-3-2 1 16,-3-8-2 0,0-8-1-16,-3-5-13 15,0-6-6-15,-3-5-19 0,0-5-6 16,-3 3-6-16,-6-9 1 16,0-2-33-1</inkml:trace>
  <inkml:trace contextRef="#ctx0" brushRef="#br0" timeOffset="59373.2118">16093 16132 160 0,'-39'0'63'0,"36"0"-49"0,1 0 5 0,2 0 0 15,5 0 2 1,4 0 2-16,9 0 3 0,9-3 3 16,12-2-15-1,17-6 3-15,19 3 3 0,8-2-7 16,12-1 0-16,12 0-7 16,1 4-2-16,-7 1 0 15,-9 4 0-15,-6-1 0 0,-8 3 0 16,-10 0-5-16,-8 0 1 15,-7 0-9-15,-5 0-2 16,-12-3-45-16,-7-5-20 16,-11-2-34-1</inkml:trace>
  <inkml:trace contextRef="#ctx0" brushRef="#br0" timeOffset="67843.3279">17474 14870 132 0,'0'-3'52'0,"3"3"-41"0,-3-3 7 0,0 3-2 16,-3 0 2-16,0 0 3 15,-3 3-5-15,-3 0 1 16,-2 2-10-16,-1 3-4 0,0 5 0 16,0 0-2-16,0 6-1 15,3-1-2-15,3 1 1 16,6-1-1-16,6 1 0 16,3-1 2-16,3-2 0 15,6-2-14-15,0 1-3 16,5-7-20-16,-2-2-6 15,-3-4-22 1</inkml:trace>
  <inkml:trace contextRef="#ctx0" brushRef="#br0" timeOffset="68143.9665">17587 14941 116 0,'-6'0'44'0,"3"0"-35"0,-2 3 7 15,5-1 0-15,0 1-9 16,0 2-4-16,-3 3 0 16,3 3 2-16,0-1-2 15,0 4 0-15,3-1 3 0,-1-3-1 16,4-2 2-16,3 0 0 16,0-2 1-16,3-6 7 15,-3-3 2-15,0-2-2 16,0-1-1-16,-3-2-4 15,-3-2-1-15,-3 2-1 0,-6-3 2 16,0 1-3-16,-3-1-2 16,0 3-11-16,0 0-6 15,0 3-14-15,3 0-6 16,3 2-32 0</inkml:trace>
  <inkml:trace contextRef="#ctx0" brushRef="#br0" timeOffset="68591.8356">17668 14930 120 0,'0'6'46'0,"0"4"-35"0,3 1 7 0,-3-6 2 16,0 3 1-16,3 0 4 0,0 0-9 15,-3 0-4-15,0-3-7 16,0-5-4-16,0 6 2 0,0-6-2 16,0 5 2-16,0-5 0 15,0 0 3-15,0-3-3 16,0 1 0-16,3-4-6 16,0-2 0-16,0 0-1 15,0 0-1-15,3-2 4 16,-1 2 2-16,1 0-2 0,0 3 0 15,0 2 5 1,3 3 5-16,0 5 1 16,0 3 2-16,0 0-4 0,0 0-3 15,-3 3 0-15,0-3 1 16,0 0-1 0,0 0 0-16,-3-3-10 15,0 0-2-15,-3-5-25 0,0 0-9 16,0 0-41-1,0 0-24-15,0-3 49 16</inkml:trace>
  <inkml:trace contextRef="#ctx0" brushRef="#br0" timeOffset="68922.7368">17843 14915 132 0,'0'0'49'0,"6"2"-38"0,0 4 8 15,-3-1 3-15,0 3-2 16,3 0 0-16,-3 2-2 15,0-2-1-15,0 3-9 16,0-3-1-16,-3 0 3 0,0-3-6 16,0 0-2-16,0-2-1 15,0-3 1-15,0 0-1 16,3-3-1-16,0 1-2 16,3-6-1-16,0-3-1 15,3 0 0-15,3 1-2 16,-3-1 1-16,3 9 3 15,3 2 5 1,-4 5 3-16,-2 6 0 16,0-1-1-16,0 1-1 0,-3-1 2 15,0 1-5-15,3-1-3 16,-3-2-32-16,0 0-15 16,0-2-37-1</inkml:trace>
  <inkml:trace contextRef="#ctx0" brushRef="#br0" timeOffset="69272.5004">18263 14885 136 0,'-12'0'52'0,"6"6"-41"0,-9-1 11 15,9 0 1-15,-3 3-5 16,1 3 2-16,-1-1-7 16,0 4-3-16,3-1-5 15,3 3-6-15,3 0 0 0,0-3 1 16,6 0 0-16,3 0 0 15,3-2 0-15,-1-3-3 0,4-3 0 16,3-5-12 0,0-2-5-16,0-4-25 15,-3-2-44 1,-3 0 15-16</inkml:trace>
  <inkml:trace contextRef="#ctx0" brushRef="#br0" timeOffset="69498.0698">18332 14764 148 0,'0'-3'57'0,"3"3"-44"0,-3 5 7 0,0-5 1 0,2 8 0 16,1 3 4-16,3 5-9 15,0 5-2-15,0 3-8 16,0 2-2-16,0 1 0 0,0-3-2 15,0-1-2-15,0-4-26 16,0-3-10-16,0-3-53 16</inkml:trace>
  <inkml:trace contextRef="#ctx0" brushRef="#br0" timeOffset="69826.8651">18477 14885 140 0,'-6'0'52'0,"6"3"-41"0,-6 5 7 0,3-3 0 15,1 6 5-15,-4 0 6 16,3 2-10-16,3 5-3 16,0-2-9-16,3 0-5 0,0 0 1 15,2-3-2-15,1-2-1 16,3-3 1-16,0-6 1 15,0-2 1-15,0-5 1 16,0-3-2-16,-3-3-2 16,0 1 1-16,-3-3-1 15,-3-1 0-15,-3 1 0 16,-3 0-11-16,0 2-3 16,0 3-15-16,0 3-4 15,0 3-38 1,3 4-28-16,0 1 44 0</inkml:trace>
  <inkml:trace contextRef="#ctx0" brushRef="#br0" timeOffset="70169.3827">18582 14867 168 0,'-3'-3'66'0,"3"6"-52"0,-6-3 14 0,6 0 3 15,-3 3-16 1,3 2-6-16,0-2-8 16,0 2-1-16,0 0 0 15,3 3 0-15,3 3 0 0,0 2 0 0,-1 0 2 16,1 3 1-16,-3-3 1 15,0 0 4-15,-6 1 5 16,0-1-7-16,-3 0-1 16,-2-2-1-16,-1-3 0 15,0 0-18-15,0-6-5 16,0 1-31-16,0-6-10 0,3-2-22 31</inkml:trace>
  <inkml:trace contextRef="#ctx0" brushRef="#br0" timeOffset="70561.1164">18662 14909 184 0,'0'0'71'0,"3"3"-55"0,3 2-7 15,0-2-5-15,0 2 5 16,3-2 3-16,0-1 3 15,0 1 4-15,2-3-11 16,1 0-4-16,0-3-1 0,0 1-2 16,0-1 2-16,-3-2-4 15,-3-3 0-15,-3 0-4 0,-3 0 1 16,-3 0-9-16,-3 0-2 16,-3 3 3-16,-3 2 5 15,-3 3 4-15,0 6 2 16,4 1 5-16,-1 4 5 15,3 0-3-15,3 2 2 16,3 3 1-16,3 0 2 16,3-1-8-1,3-1-1-15,3-1-4 0,3-2 0 16,5-6-20-16,7-3-10 16,0-4-24-1,6-3-43-15,-6-3 23 16</inkml:trace>
  <inkml:trace contextRef="#ctx0" brushRef="#br0" timeOffset="70933.1483">18912 14846 152 0,'-18'-3'57'0,"9"6"-44"0,-9 2-1 16,12 0-3-16,-3 6-6 16,0 5 0-16,1 2 8 15,2 4 2-15,3-1-6 16,3-3-2-16,3 3-1 0,3-5 2 15,2-3 3-15,1-2 0 16,3-6 2-16,0-7-6 16,-3-4-3-16,3-7-1 15,-3-3 1-15,-3-5-3 16,0-3-2-16,-6-2 2 16,0-3 0-16,-3 0-2 15,-3 0 0-15,-3-1 2 0,0 7 2 16,0 4 4-16,3 3 2 15,0 6-1-15,3 4 1 16,0 6-4-16,3 8 0 16,3 11 1-16,3 7 2 15,3 9-1-15,0 2 0 16,3-3-1-16,0 3 0 16,0-8-31-16,3-2-12 15,0-6-57-15</inkml:trace>
  <inkml:trace contextRef="#ctx0" brushRef="#br0" timeOffset="86864.0422">20332 14751 120 0,'0'-6'46'0,"0"4"-35"0,0-1 7 0,0 3 4 0,0 0-2 16,3-3 3-16,-3 3-4 16,0 0-2-16,0 0-9 15,0 6 1-15,0 7 4 0,0 11 2 16,-3 13 3-16,0 10-6 15,0 9 1-15,-3-3-4 16,0 2 0-16,3 4-5 16,0-7-1-16,3-1 1 15,0-6 2-15,0-8-3 16,0-5 0-16,0-6 1 16,0-5 0-16,0-5-5 15,0-5 1-15,0-3 0 16,0-3 2-16,0-3-23 15,-3-2-11-15,0-2-16 16,0-3-8-16,3-3-34 16</inkml:trace>
  <inkml:trace contextRef="#ctx0" brushRef="#br0" timeOffset="87462.3077">20126 15259 132 0,'0'0'52'0,"0"5"-41"0,6 5 9 0,0-2 2 16,3 8-2 0,3 5 0-16,0 3 1 15,3 0 1-15,0 0-12 16,0-3 1-16,0-2 2 0,-1-4-3 0,1-1 2 16,0-4-3-16,0-2 2 15,-3-3-4 1,0-5 1-16,0 0-3 15,-3-2 2-15,0-4-2 0,0-1 0 16,0-4-6-16,2-2 1 16,-2-3 0-16,0 0 2 15,0-3-1-15,0 1-1 16,-3-1-4-16,0-2 0 16,0 5-3-16,0-2 2 0,0-1-28 15,3 1-11-15,0-1-23 16,0 1-46-1,-3-3 23-15</inkml:trace>
  <inkml:trace contextRef="#ctx0" brushRef="#br0" timeOffset="88923.8002">19915 15899 96 0,'3'-3'38'0,"0"1"-29"0,0-1 17 0,-3 0 5 15,0 1 3-15,0-1 2 16,-3 0-6-16,-3 1-4 16,-3-1-14-16,-3 3 3 0,-3 3 3 15,0 2-6-15,1 6-2 16,-4 2-5-16,0 3-2 15,3 7-3-15,6-1-3 16,3 1 2-16,6-1 2 16,9-1-9-16,3-8-2 15,3 3-17-15,6-8-8 16,2-6-19 0,1-4-50-16,3-3 14 15</inkml:trace>
  <inkml:trace contextRef="#ctx0" brushRef="#br0" timeOffset="89205.6671">20022 15933 172 0,'-15'3'66'0,"9"2"-52"0,-3 8 8 15,6-2-1-15,-2 2-2 16,-1 0 3-16,3 3-10 16,0-2-4-16,3 4-5 15,6-2 6-15,2-3 4 0,7-2-4 16,3-6-1-16,0-5 0 15,0-5 0-15,0-3-2 16,-3-3-1-16,-3-2-6 16,-6 0 1-16,-3 0 2 15,-6-1 1-15,-6 4 1 16,-3-4 0-16,-3 4-11 0,0 2-3 16,0 3-17-16,3-1-6 15,3 6-17-15,3 0-7 16,6 0-26-1</inkml:trace>
  <inkml:trace contextRef="#ctx0" brushRef="#br0" timeOffset="89517.6189">20135 15936 148 0,'0'10'57'0,"3"-2"-44"0,0 8 5 0,0-5 1 15,0-1-2-15,3 4-1 0,3-1-4 16,0-3 0-16,3 1-7 15,0-3 1-15,0-3 1 16,3-5 1-16,-3-5 0 16,-1 5-4-16,-2-8-1 15,-3 0-3-15,0-2-1 0,-3-4 5 16,-3 4 2-16,0-1 0 16,0 6-1-16,0 2-3 15,0 3-2-15,0 3 1 16,3 5-1-16,0 0 0 15,0 0 0-15,3 0-3 16,0 0 2-16,3-1-12 16,0-1-7-16,0-6-25 15,0 5-11-15,0-5-23 16</inkml:trace>
  <inkml:trace contextRef="#ctx0" brushRef="#br0" timeOffset="89833.814">20376 15962 160 0,'-9'11'63'0,"9"-3"-49"0,0 2 0 0,6-2-3 16,-3 0 1-16,0 3 3 15,-3-1 0-15,0-4 1 16,0 2-8-16,0-3 1 0,0-5 2 16,0 0-6-16,6 0-1 15,0-3-4-15,0-2-1 16,3-3 1-16,0-2 2 0,3-4-3 15,0 9 0 1,3-3 5-16,0 5 5 16,0 6-3-16,-1 2 2 0,1 3-3 15,-3 3 0 1,0-1-1-16,-3 1 2 0,-3-3-3 16,0 5 0-16,-3-5-28 15,3-3-12 1,0-2-22-16,0-6-6 0,3-4-14 15</inkml:trace>
  <inkml:trace contextRef="#ctx0" brushRef="#br0" timeOffset="90030.1014">20695 15679 228 0,'0'6'88'0,"3"4"-69"0,0 22-3 0,0-11-4 16,0 11-3-16,0 7 5 15,0 1-4-15,-3 0 0 16,3-3-6-16,0 0-3 0,0-3 0 16,3-2-17-16,-3-8-4 15,-3-6-41-15,3-4-15 16,0-4-10 0</inkml:trace>
  <inkml:trace contextRef="#ctx0" brushRef="#br0" timeOffset="90212.7071">20579 15917 268 0,'6'-2'101'16,"6"-4"-78"-16,12-2-5 0,-10 6-7 0,7-1-5 16,3 1 3-16,3-4-4 15,0 4-3-15,2-4-1 16,1 1-48-16,3-6-20 0,-6-2-41 15</inkml:trace>
  <inkml:trace contextRef="#ctx0" brushRef="#br0" timeOffset="90871.3078">19489 15785 144 0,'0'64'55'0,"0"-22"-43"0,-3 24-1 0,0-32-2 16,0 9-6-16,1 10 0 15,-1-8-1-15,3-3-2 16,3-8-24-16,2-7-11 16,1-11-24-16,6-11-9 15</inkml:trace>
  <inkml:trace contextRef="#ctx0" brushRef="#br0" timeOffset="91277.759">19552 15692 192 0,'18'-18'71'0,"15"7"-55"0,17-5-7 15,-20 11-5-15,12-3-4 16,11-2 2-16,19-4 3 16,11 1 2-16,12 0-3 15,6 0-5-15,7-3 0 0,2 0 1 16,-3 0 2-16,-9 0-1 15,-6 6 2-15,-11-1-2 16,-13 3 2-16,-14 5-4 0,-10 3 0 16,-8 8 7-16,-9 8 6 15,-6 11 0-15,-9 12 3 16,-6 20-8-16,-3 9-4 16,-3 4-2-16,0-3-1 15,0-1 0-15,3 1 2 16,0 3 1-16,-1-11 1 15,-2-11-7-15,0-8-2 16,-2-7-7-16,-7-4-3 0,-3-10-16 16,-9-2-7-16,-12-6-29 31,-9-2-30-31,-14-9 32 0</inkml:trace>
  <inkml:trace contextRef="#ctx0" brushRef="#br0" timeOffset="91473.0023">20150 16341 180 0,'-125'5'68'15,"66"-10"-52"-15,-19 5 10 0,43 5 4 0,-13-2-12 16,-6 2 0-16,4-5-6 16,5 8-2-16,9-3-6 15,13 0 4-15,14-2 4 0,18 0-13 16,23-1-5-16,22 1-1 16,20 0 4-16,22-3-3 15,11 8 2-15,6-3-16 0,0 3-6 16,-9-3-34-1,0 6-51-15,-14-3 22 16</inkml:trace>
  <inkml:trace contextRef="#ctx0" brushRef="#br0" timeOffset="92887.7686">22389 15597 120 0,'11'-8'46'0,"1"3"-35"0,-3-3 16 0,-6 8 5 16,-3 0 0-16,0 0 1 15,0 0-3-15,0 5-1 16,-9 6-16-16,-6 2 1 0,-5 6 0 15,-4-1-1-15,-3 9 0 16,0-4 1-16,-3 4 4 16,7-6-12-16,-1 3-4 15,6-6 1-15,3-2 0 16,3-2-1-16,6-1-2 16,6 5-2-16,6-2-1 0,6 5 2 15,9-2 2-15,3 2 0 16,0-5-1-16,2 5-8 15,1-5-3 1,0 2-29-16,-3-4-12 0,0-6-35 16,2-3-41-1,4-5 44-15</inkml:trace>
  <inkml:trace contextRef="#ctx0" brushRef="#br0" timeOffset="93426.8771">22618 15817 208 0,'-15'-11'77'0,"12"9"-60"0,-3-1-5 0,3 3-6 15,0 3 0-15,-3 2 6 16,-3 3 7-16,0 5 3 16,0 3-11-16,0 2 2 0,3 4 3 15,6 1-10-15,3-1-4 16,3-4-1-16,3-2-1 15,3 0-7 1,3-8 0-16,3-3-13 0,0-2-2 16,0-6-6-16,-1 0-2 15,-2-2-6-15,0-3-1 16,-3-2 1 0,0-1-11-16,-3 0 17 0,-3 1 33 15,-3 2 20-15,3 3 12 16,-6-1 4-16,-6 4-6 15,3 2 0-15,0 2-15 16,3 4-5-16,0 4-8 16,3 3 3-16,6 1 2 0,-3-1-1 15,3 0 2-15,3-2-2 16,3-6 0-16,-1-2 1 16,-5-6 1-16,9-2-3 15,-6-1-3-15,-3-4-2 16,-6-3-3-16,-3 2 3 15,-3-2 2-15,-6 0-4 16,-3 2-1-16,0 0-5 16,-3 3-1-16,1 1-17 15,2 1-5-15,3 4-15 0,3-1-5 16,3 0-38 0,6 1-20-16,6-1 54 15</inkml:trace>
  <inkml:trace contextRef="#ctx0" brushRef="#br0" timeOffset="93701.4541">22877 15894 192 0,'-3'21'71'0,"9"-3"-55"0,3-2-2 0,-3-5-4 16,0-1-7-16,2 3 0 0,1-5 5 16,3-2 3-1,0-4-6-15,-3-2 1 0,6-5 1 16,-3-6-3-16,0-2-3 15,-3 3 0-15,-6-1-1 16,6-2-3-16,-6 8 2 0,0-3 1 16,0 8 2-16,-3 0-3 15,3 8-2-15,0 2 2 16,0-2 2-16,0 8-7 16,5-3-3-16,-2-5-28 15,0 0-12-15,0-3-31 16</inkml:trace>
  <inkml:trace contextRef="#ctx0" brushRef="#br0" timeOffset="93994.6917">23112 15917 192 0,'-9'11'74'0,"9"2"-58"0,0 6-4 0,0-11-4 16,0 2-5-16,0-2 1 15,0-3 2-15,0-2 1 16,0-3 8 0,9-3-9-16,-3-2-7 0,3-3-2 15,-3 0-1-15,9 6-1 16,-3 2 4-16,-1 2 0 16,1 6 1-16,0 0 0 15,-3 0-3-15,3 0 2 0,-3-3-4 16,0-5 1-16,0 0-20 15,0-2-9-15,-6-9-45 16,9-5-22 0,-3-8 52-16</inkml:trace>
  <inkml:trace contextRef="#ctx0" brushRef="#br0" timeOffset="94164.6398">23317 15560 208 0,'3'5'79'0,"-3"11"-61"0,6 16-5 15,0-8-7-15,-3 13-9 16,3 11 2-16,-3 2 5 16,-3-3 2-16,0 1-2 15,0-6-3-15,3-5 2 0,0-5-31 16,-3-8-13-16,0-5-43 16</inkml:trace>
  <inkml:trace contextRef="#ctx0" brushRef="#br0" timeOffset="94329.4227">23216 15843 268 0,'15'-5'101'0,"9"5"-78"0,14-5-11 0,-17 2-9 16,9-2-7-16,3 5-1 0,-3-3-25 15,-1-2-12 1,-2 0-59-16,-3-1-24 0</inkml:trace>
  <inkml:trace contextRef="#ctx0" brushRef="#br0" timeOffset="94702.3329">21906 15526 192 0,'-3'-24'71'0,"6"24"-55"0,-3 5-7 0,3 3-5 16,0 13 0-16,3 11 2 15,0 18 4-15,0 17 1 16,-3 12-5-16,-3 6-6 0,0-6-3 16,0-8 2-16,0-10 0 15,0-16-30-15,0-5-12 16</inkml:trace>
  <inkml:trace contextRef="#ctx0" brushRef="#br0" timeOffset="95044.654">22070 15544 220 0,'36'-34'82'0,"-9"15"-64"0,29-4-4 16,-29 12-8-16,29-5-9 15,13-2 0-15,11-4 2 16,19-1 2-16,8-1 0 16,9-3-1-16,-9 4 3 0,6 7-4 15,-15 8 0-15,-8 5 1 16,-16 8 0-16,-14 6 0 0,-10 7 0 16,-2 12 8-16,-10 7 7 15,-5 8 2-15,-3 7 1 16,-6 15 4-16,6 4 1 15,-10 3-12-15,-2 0-7 16,-6-2 0-16,3-6 1 16,-9-3-7-16,3-4 0 15,-9-4-20-15,-3-7-8 16,-3-9-24-16,-9-2-9 16,-6-7-32-1</inkml:trace>
  <inkml:trace contextRef="#ctx0" brushRef="#br0" timeOffset="95269.919">22171 16372 332 0,'-53'-5'126'0,"47"5"-98"0,6 3-30 16,9-3-18-16,9 0-4 15,17 0 6-15,25-6 6 16,20-4 6-16,15 5 3 15,22-6 6-15,8 0 6 0,8 9-3 16,1-3-1-16,0-1-22 16,-15 6-11-16,-14 0-33 15,-10 0-11-15,-12-2-15 16</inkml:trace>
  <inkml:trace contextRef="#ctx0" brushRef="#br0" timeOffset="96113.2018">21269 14055 192 0,'-6'-3'74'0,"12"3"-58"0,15 0-6 0,-3 0-6 15,18-5 0-15,23-6 2 16,13-7-2-16,23-6-3 16,18 3 0-16,6-3-1 0,9 3 2 15,6 7-3-15,-9 7 0 0,-12 1 1 16,-12 9 0-16,-8 7 0 16,-13 12 2-16,-14 7-3 15,-10 16 0-15,-8 13 5 16,-15 11 2-16,-7 23-5 15,-11 11-2-15,-9 3 8 16,-6 8 8-16,-3-3-2 16,-3-10 3-16,0-14-3 15,0-10 2-15,0-11-6 16,6-8-3-16,-3-8-3 16,0-13-3-16,3-5 1 15,0-8-1-15,0-5-3 16,0-6 0-16,0-3-7 15,0-2-4-15,0-2-6 16,0-4 0-16,-3-2-24 0,-3-2-12 16</inkml:trace>
  <inkml:trace contextRef="#ctx0" brushRef="#br0" timeOffset="96368.0016">22582 15089 212 0,'9'24'82'0,"3"-5"-64"0,9 12-2 15,-9-17-5-15,3 1 5 16,2 1 7-16,4-3 1 16,3-2 3-16,3-6-15 15,-3-5 4-15,-1-5 2 16,-2-6-13-16,0-2-2 0,0-5-9 15,0-3-1-15,-6-11-39 16,0-5-14-16,-1-11-56 16</inkml:trace>
  <inkml:trace contextRef="#ctx0" brushRef="#br1" timeOffset="103769.2684">16819 13446 72 0,'0'0'27'0,"3"0"-21"0,-3 0 7 0,0 0 4 0,3 5 2 16,0 1 3-16,0 4-6 16,3 4 1-16,0 1-8 15,-3 4-3-15,0-1-3 16,0 1 0-16,0-1-2 15,0-2 2-15,0-2 0 0,-3-4 5 16,0-5 3-16,0 1 9 16,0-6 5-16,0-3-7 15,-3-5-3-15,0-2-6 16,0-6-4-16,0 0-2 16,3-3 0-16,0 1-4 15,3-1-2-15,3 3 2 16,3 1 2-16,3 1-2 15,0 4-2-15,0 2-7 16,3 2-4-16,-3 4-1 16,-1 2 1-16,4 0-16 15,-3 2-6-15,0 1-36 16</inkml:trace>
  <inkml:trace contextRef="#ctx0" brushRef="#br1" timeOffset="104146.282">17058 13494 160 0,'-3'2'63'0,"6"1"-49"0,3 5-6 0,-4-3-7 0,1 1 0 16,3-4 3-16,0 1 5 16,0-3 5-16,3 0-8 15,0-3-1-15,0-2-1 0,0 0-2 16,0-3 1-16,-3 0-4 15,0 0 0-15,-3 0 1 16,-3 0 0-16,-3 0-5 16,-3 0 1-16,-3 3-3 15,0 2 0-15,-3 3 4 16,-3 5 1-16,0 1 2 16,1 4 2-16,2 4 1 15,3 1 1-15,3 1 0 16,3 3 0-16,3 2 2 15,6-3 1-15,3 1 1 16,3-3 0-16,2-6-2 16,4-2 1-16,3-2-15 15,3-4-5-15,0-4-15 16,-3-4-8-16</inkml:trace>
  <inkml:trace contextRef="#ctx0" brushRef="#br1" timeOffset="104400.3577">17275 13266 152 0,'-3'-5'57'0,"3"10"-44"0,3-2-8 0,0 2-5 0,0 3 9 15,0 5 6-15,0 3 1 16,0 3 1-16,0 5-9 15,0 5-3-15,0 2-1 16,3 1 0-16,0 0 0 0,0-3-7 16,-4-3-2-16,1-4-23 15,-3-4-6-15,0-5-40 16</inkml:trace>
  <inkml:trace contextRef="#ctx0" brushRef="#br1" timeOffset="104642.2738">17227 13367 172 0,'-12'-6'66'0,"12"6"-52"0,3 0 6 0,-3 0-3 15,0 0-6-15,9 0 1 16,-3 0-5-16,3 0-2 15,0-2-2-15,6 2-3 0,3 0 3 16,0 0-11-16,2 0-4 16,1 0-36-1,-3 0-56-15,3 0 15 16</inkml:trace>
  <inkml:trace contextRef="#ctx0" brushRef="#br1" timeOffset="105028.4755">17415 13388 140 0,'-6'3'52'0,"6"2"-41"0,0 5 0 15,0 1-4-15,3 2 3 16,0 3 4-16,3 3 1 16,0-1 1-16,3 1-8 15,0-3 1-15,-1-3 2 0,1-3-9 16,6-2 0-16,0-5-7 15,-3-8 1-15,0-3-7 16,0-3-1-16,-3-5 2 16,-3 0 1-16,0 1 6 15,-3-1 1-15,-3 0-1 0,0 3 2 16,0 2 7-16,0 3 4 16,0 0-1-16,0 5 0 15,0 3-3-15,3 3 1 16,0 2-2-16,3 6 2 15,0 0-6-15,2 2-1 16,1 0 2-16,3-2 3 16,0-1-9-16,0-2-2 15,3-3-26-15,-3-2-11 16,3-6-31 0</inkml:trace>
  <inkml:trace contextRef="#ctx0" brushRef="#br1" timeOffset="105348.6727">17703 13375 136 0,'-3'-3'52'0,"3"6"-41"0,3 2 2 15,0 0-3-15,0 3 5 16,0 0 4-16,0 3-3 16,0-1 1-16,0 1-10 15,0-1-4-15,0 1 0 0,-3-3 0 16,0 0 3-16,0-3-3 15,0 1-2-15,0-6 6 16,0 0 3-16,0-3-1 16,0-2 2-16,0-1-6 15,0-2-3-15,3 0 1 0,0-2 0 16,0-1-1-16,3 1-2 16,0-1-2-16,3 3-1 15,0 0-3-15,0 3-1 16,0 2-23-1,3 1-10-15,0-1-48 16</inkml:trace>
  <inkml:trace contextRef="#ctx0" brushRef="#br1" timeOffset="105704.6665">17888 13406 148 0,'-3'8'55'0,"3"3"-43"0,3 2 1 0,-3-8 0 0,0 3 2 16,0 0 5-16,0 0-4 16,0-2 1-16,0-1-10 15,0-5-2-15,0 0-1 0,0 0 0 16,0 0 2-16,0-3-1 16,0-2 2-16,0-3-6 15,0-3-1-15,3 1-2 16,3-3-2-1,0-1 0-15,3 4 3 0,3 2-5 16,-3 3 2-16,3-1 0 16,-1 6 2-16,1 3 1 15,0 2 1-15,0 3 2 16,-3 0 1-16,3 3 1 16,-3 2 2-16,-3-3-3 0,0 1-2 15,3 0-25-15,0-3-11 16,0-3-51-1</inkml:trace>
  <inkml:trace contextRef="#ctx0" brushRef="#br1" timeOffset="106183.2392">18394 13367 148 0,'3'5'57'0,"0"3"-44"0,3 3 12 16,-3-6 1-16,3 3-6 15,-3 0 1-15,3 0-6 16,0 2 1-16,0-2-9 16,0 3-6-16,0-3-4 0,0 0 2 15,0-3 2-15,-4 0 2 16,1-2 1-16,-3-3 0 0,0 0 2 16,0 0-3-1,3 0 0-15,0-3 3 0,0-2 1 16,0-3-1-1,3-3-1-15,-3-2-3 16,0 0 1-16,0-3-2 0,0 0-1 16,3 0 1-16,-3 3 1 15,0 3-6-15,0-1-1 16,0 3-20-16,0 3-7 16,0 2-12-16,3 3-5 15,0 0-31 1</inkml:trace>
  <inkml:trace contextRef="#ctx0" brushRef="#br1" timeOffset="106593.9911">18707 13330 156 0,'-9'-3'57'0,"6"3"-44"0,-6 0-1 15,6 0-3-15,-6 3 0 16,0 2 5-16,-3 0-8 15,0 6-1-15,0 2-3 16,0 3 1-16,3 3 2 0,3 2-2 16,3-3 0-16,3 1 1 15,3-3 2-15,3-6 1 0,3-2 3 16,0-3-3 0,0-5-2-16,3-5-7 15,0-3-3-15,-3-2 2 0,0-4 1 16,0 1 2-16,-3 0 2 15,0 2-1-15,0 1-1 16,-3 2-4-16,0 3 0 16,3 2 2-16,-1 3 1 15,1 5-2-15,3 3 0 16,0 0 2-16,3 3 0 16,-3-1 1-16,3 1 0 15,-3-3-9-15,3-3-4 0,-3 0-20 16,3-5-8-16,0-5-28 31</inkml:trace>
  <inkml:trace contextRef="#ctx0" brushRef="#br1" timeOffset="106814.5127">18873 13192 112 0,'0'8'44'0,"3"5"-35"0,0 19 14 16,0-19 5-16,0 6-3 16,0 2 0-16,0 3-11 15,0 0-6-15,0-1-5 16,0 1-3-16,0-3 1 0,0-2-19 16,0-3-5-16,3-3-40 15,0-5-27-15,3-3 33 16</inkml:trace>
  <inkml:trace contextRef="#ctx0" brushRef="#br1" timeOffset="107175.4882">19031 13359 140 0,'-6'0'52'0,"6"2"-41"0,0 9 4 0,0-6-1 15,0 3 6-15,0 3 5 0,0-1-5 16,3 1-1-16,3-3-11 15,0 0-3-15,0-3-1 16,0 0 0-16,3-2 0 0,0-3-5 16,0-3 1-16,0-2-7 15,0-3 0-15,2-2-8 16,1-1-1-16,-3 1 4 16,0-1 5-16,-3 0 2 15,0 3 3-15,0 3 5 16,0 2 3-16,-3 3 4 15,3 6 4-15,0 2 3 16,0 2 2-16,0 4-8 16,0-1-4-16,0 0-4 15,3 0-3-15,0 0-13 16,-1-2-4-16,1-6-53 16,6-2-48-1,3-3 37-15</inkml:trace>
  <inkml:trace contextRef="#ctx0" brushRef="#br1" timeOffset="107564.1769">19373 13351 196 0,'-6'-5'74'0,"6"7"-58"0,6-2-6 0,-6 0-8 16,0 0 1-16,6 3 3 0,0 0 5 15,0-1 4 1,3-2-8-16,0 0-2 0,3 0 1 15,3 0-3-15,0-2 0 0,0-1 1 16,-1 0 0 0,1-2-2-16,-3 0 1 15,-3-3-2-15,-3 0-1 16,0 0-4-16,-6 0 0 0,-3 0-9 16,-6 0-2-16,-6 3-1 15,-3 5 2-15,-2 2 8 16,-4 9 3-16,0 2 0 15,3 0 2-15,6 3 7 16,3 0 6-16,3 3 0 16,6-1 1-16,3-2 1 15,3 0 2-15,6-3-5 0,3-2 1 16,6-6-7-16,6-2-1 16,6-6-33-16,2-2-13 15,4-3-58 1</inkml:trace>
  <inkml:trace contextRef="#ctx0" brushRef="#br1" timeOffset="109624.3365">15081 15012 124 0,'-3'3'46'0,"3"2"-35"0,0 1 5 16,3-4 0-1,3 4-3-15,0-1 0 0,6 3-5 16,0 0-3 0,3 2-2-16,3-4 0 0,-1-4 2 0,1-2 0 15,-3-2 2-15,0-1-4 16,-3-2 0-16,-3-6-1 16,0 3-2-16,-3-2 1 15,-6 2 1-15,-3-3-1 16,-3 3-1-16,-6 0 3 15,-3 3 0-15,-3 2-6 0,-3 3 0 16,1 3 1-16,-1 5 3 16,3 2 6-16,3 4 4 15,3 2 0-15,6 2 3 16,3-2-7-16,6 0-2 16,6 0-1-16,3-3 0 15,6 0-2-15,6-2 1 16,-1-3-2-16,4-3 2 15,0-5-20 1,0-3-6-16,0-2-26 0,-4-3-11 16,-2 0-12-1</inkml:trace>
  <inkml:trace contextRef="#ctx0" brushRef="#br1" timeOffset="109939.881">15352 15002 140 0,'-3'3'52'0,"6"2"-41"0,3 8 4 16,0-5 1-16,0 3 3 16,0 2 5-16,0 3-3 15,0-3-3-15,0-3-10 16,-3 1-3-16,0-3 1 0,0-3-3 16,0 1-2-16,-3-6 6 15,0 0 3-15,0 0 1 16,0-6 3-16,0 1-7 15,3-3-2-15,0-3-1 16,-1 1 0-16,4-3-5 16,0-3 1-16,3 5 0 15,3 1 2-15,0 2-12 0,0 0-6 16,3 0-29-16,0 3-11 16,0-1-22-1,-3 4-22-15,0-1 43 16</inkml:trace>
  <inkml:trace contextRef="#ctx0" brushRef="#br1" timeOffset="110179.1386">15602 15071 148 0,'3'10'55'0,"-3"-2"-43"0,3 3 3 0,-3-11 1 0,0 5 5 16,0-5 5-16,0 0-8 16,0 0-3-16,0 0-8 15,0 0 4-15,0 0 2 0,3 0-6 16,0-5-4-16,0-3 0 15,0 0 0-15,3-3-4 16,0 3 1-16,3-2 4 16,0 2 2-16,6 0-7 15,-4 3-4-15,4-1-13 16,-3 4-6-16,3-1-20 16,0 0-10-16,0 3-24 15</inkml:trace>
  <inkml:trace contextRef="#ctx0" brushRef="#br1" timeOffset="110661.9431">15923 14989 160 0,'3'8'63'0,"0"0"-49"0,3 7 11 0,-3-7 2 15,0 3-7-15,0 2 1 0,0 3-8 16,0-3 0-16,-3-2-8 16,0-3-1-16,0-3 2 0,0 0 3 15,0 1 5 1,0-6-6-16,0 0-2 0,0-3-1 15,0-2-1-15,0-3 0 16,3-3 2-16,3-5-8 16,3-2-3-16,0-1 0 15,3 3 3-15,0 3-4 16,3 5 0 0,0 3 0-16,0 2 2 0,-1 6 2 15,4 2 1 1,-3 3 3-16,0 3 1 0,-3-1 3 15,-3 4 1-15,0-4-3 16,-3 9-1 0,-3-6-1-16,0-3-30 15,0 1-11-15,0-3-32 16,0 0-47 0,0 0 27-16</inkml:trace>
  <inkml:trace contextRef="#ctx0" brushRef="#br1" timeOffset="110994.0882">16313 14973 128 0,'-3'-6'49'16,"3"9"-38"-16,-3 2 10 0,3-2 4 0,-3 5 1 15,1 0 4-15,-1 3-12 16,0 2-3-16,3 5-9 15,3 1-2-15,2-1 0 0,4-4-5 16,0-4 1 0,3-2 6-16,3-3 6 0,3-7 3 15,0-6 0-15,0-5-1 16,-3-3-1-16,-6-5-1 16,-6 5 2-16,-9-3-1 15,-6 1 0-15,-6 2-7 16,-3 2-2-16,-3 1-22 15,3 5-10-15,3 3-48 16,4 2-21-16,8-2 2 16</inkml:trace>
  <inkml:trace contextRef="#ctx0" brushRef="#br1" timeOffset="111813.1109">15578 14986 112 0,'0'5'44'0,"3"1"-35"0,0 7 16 0,0-3 6 0,3 1-4 15,0 2-1 1,0 6-6-16,0-3 0 16,0-1-11-16,0 1-3 0,-3-2 0 15,0-4-1-15,0-2 2 0,-3 0-2 16,0-3 0-16,0-5 8 16,0 0 6-16,0 0-6 15,0-2-2-15,-3-1-9 16,0-5-1-16,0-2 1 15,0-1 1-15,3-2-4 0,0 2 1 16,3-2 0 0,3 2 0-16,0 1-3 0,3-3 0 15,6 5 2 1,-1 2 2-16,1 1-11 16,0 0-3-16,0-1-49 0,3-2-22 15,0-5-5 1</inkml:trace>
  <inkml:trace contextRef="#ctx0" brushRef="#br1" timeOffset="115975.1459">17784 15563 56 0,'-3'-3'24'0,"3"3"-18"0,0 0 9 16,0 0 5-16,0 0 2 16,0 0 4-16,0 0-5 0,6 3-1 15,0-1 2-15,3 4 3 16,3-1-9-16,0 0-4 15,2-2-7-15,1 0-2 0,3-3 3 16,0 2-1-16,0-4 0 16,0-1-1-16,-3-2 0 15,-3-1-5-15,-4-4 1 16,1-1-7-16,-3 1 0 16,-6-1-2-16,-6 3 1 15,-3-2 2-15,-2 4 4 16,-4 1 1-16,-3 5 3 0,0 3 3 15,-3 2 2 1,3 8 3-16,0-5 4 16,3 3-2-16,4-1 3 15,2 1 1-15,6 2-1 0,3 0-3 16,6 0-2-16,6 1-4 16,5-1 1-16,4-5-11 15,3-3-2-15,3-5-24 16,0 0-8-16,-1-5-51 15,1-3-33 1,3 0 53-16</inkml:trace>
  <inkml:trace contextRef="#ctx0" brushRef="#br1" timeOffset="116170.1544">18132 15515 188 0,'-6'5'71'0,"3"-2"-55"0,-3 5 4 0,3 0 0 15,-3 3-6-15,0-1 0 16,-3 3-8-16,0 1-2 16,1 1-2-16,2 1-2 0,0-5 1 15,0 2-23-15,0 0-8 16,3-5-14-16,0-2-3 16,-3-4-23-1</inkml:trace>
  <inkml:trace contextRef="#ctx0" brushRef="#br1" timeOffset="116362.3573">17992 15576 140 0,'3'-8'55'0,"0"8"-43"0,0 0 14 15,0 3 6-15,6-1-1 16,0-2 2-16,3 3-5 16,0 0-3-16,3-1-13 15,3 4-8-15,2-1-2 0,4 0 2 16,0 0 2-16,0 1-11 15,-3-4-4-15,-1 1-38 16,1-3-16-16,-3 0-32 16</inkml:trace>
  <inkml:trace contextRef="#ctx0" brushRef="#br1" timeOffset="116542.8468">18355 15481 200 0,'-3'0'74'0,"3"8"-58"0,3-3-6 0,0 3-8 16,0 3 8-16,0 2 5 16,0 0-5-16,0 0-3 15,3 0-4-15,0 1-9 0,3-1-4 16,-3-3-144 0,3-2 57-1</inkml:trace>
  <inkml:trace contextRef="#ctx0" brushRef="#br1" timeOffset="116725.158">18317 15407 244 0,'-15'-3'90'0,"15"0"-70"0,0 1-5 16,3 2-8-16,0-3-10 15,3 0 0-15,3-2-9 16,3-3-5-16,2 0 9 15,4-2-32-15,3-4-10 0,0-1-29 16</inkml:trace>
  <inkml:trace contextRef="#ctx0" brushRef="#br1" timeOffset="116909.9897">18546 15214 192 0,'0'2'74'0,"3"-2"-58"0,-3 8 9 0,0 0 0 15,3 8 2-15,0 8 4 16,0 10-11-16,0 3-2 15,0 3-10-15,3 0-5 0,0-3 0 16,0-3 0-16,2 0 1 16,-2-4-24-16,0-4-9 15,0-5-61 1,0-5-55-16,-3-3 50 16</inkml:trace>
  <inkml:trace contextRef="#ctx0" brushRef="#br1" timeOffset="117083.6805">18465 15468 256 0,'0'-6'96'0,"6"6"-75"0,6 0-8 16,-3 0-7-16,6-2 11 16,3-1 11-16,6 0-16 15,3-5-6-15,2 8-5 16,1-5-45-16,3-3-18 0,-6-2-51 15</inkml:trace>
  <inkml:trace contextRef="#ctx0" brushRef="#br1" timeOffset="118808.7433">16197 16491 180 0,'-6'3'68'0,"6"0"-52"0,3-3-1 15,3 5-4-15,0 0 4 16,3-2 4-16,3 2-5 16,3-2-1-16,0 0-7 15,0-3 3-15,3 0 1 0,-4-3-5 16,1-5-1-16,0 5 0 15,-3-7 0-15,-3 4-2 16,-3-1-2-16,-6-4-2 16,-3 0-1-16,-3 1-3 15,-6-3 1-15,-3 5 1 16,-3 2-1-16,1 6 1 16,-4 0 0-16,0 14 3 15,0-4 0-15,3 3 1 0,3 3 0 16,3 3 6-16,6-1 6 15,4 3 0-15,4 6 3 16,4-3-4-16,6-3-1 16,3-3-6-16,6-2-1 15,3-5-3-15,3-3-3 16,-1-8-23-16,1 0-7 16,0-8-22-16,0-3-7 15,0 1-25 1</inkml:trace>
  <inkml:trace contextRef="#ctx0" brushRef="#br1" timeOffset="118975.6776">16599 16439 212 0,'-6'-3'82'0,"3"6"-64"0,-3 5 0 16,3-3-3-16,-3 8-9 16,-3 0 2-16,-2 0-5 15,-1 3 0-15,0 0-1 16,0-3-8-16,0 6-4 0,0-6-30 15,3-2-11-15,0-3-34 16</inkml:trace>
  <inkml:trace contextRef="#ctx0" brushRef="#br1" timeOffset="119173.1029">16444 16494 208 0,'0'-5'77'0,"3"0"-60"0,6 5-3 0,0 0-5 15,0 5 8-15,3-3 6 16,3 4-3-16,0 2-1 16,3 2-11-16,0-2-3 15,-1 5-1-15,1 1-9 0,0-1-4 16,0 0-28-16,-3-8-12 16,0 3-51-1</inkml:trace>
  <inkml:trace contextRef="#ctx0" brushRef="#br1" timeOffset="119351.4932">16742 16457 228 0,'-12'0'88'0,"9"5"-69"0,3 3-7 16,3-2-9-16,-3 2-2 16,3 5 1-16,0 0 0 15,0 0-2-15,0 0 1 16,3 1-12-16,-3-4-3 0,3 1-75 15,3-6-39 1,-3-5 61-16</inkml:trace>
  <inkml:trace contextRef="#ctx0" brushRef="#br1" timeOffset="119664.3472">16685 16351 212 0,'-5'-10'79'0,"10"7"-61"0,1 0-14 0,0 1-11 16,0-4-6-16,3-1 2 16,3-1 2-16,3-6 1 15,0 1-20-15,3-3-6 16,0 0 10-16,-3 3 9 16,-1 0 18-16,-2 2 10 15,0 9 18-15,0-1 10 16,-3 6-6-16,0 7-3 15,0 9-12-15,0 10-5 16,0 0-8-16,0 5-5 0,-3 1 1 16,-3-1-2-16,3 1-1 15,0-4-6-15,-3-4-4 16,0-1-47 0,-1-2-64-16,-2-8 23 0</inkml:trace>
  <inkml:trace contextRef="#ctx0" brushRef="#br1" timeOffset="119844.5464">16778 16444 244 0,'-6'-5'93'0,"12"2"-72"0,6-8-8 0,-3 11-8 16,8-2 8-16,4-4 6 15,6 1-7-15,0 0-4 16,3-3-5-1,-1 5-9-15,1-2-1 0,-3 0-81 16</inkml:trace>
  <inkml:trace contextRef="#ctx0" brushRef="#br1" timeOffset="123001.5299">20114 16536 116 0,'0'-5'44'0,"0"5"-35"0,3 0 18 16,-3 0 5-16,0 0 0 0,3 3 3 15,0-1-4 1,0 12 1-16,0-1-18 16,3 11-6-16,-3 2-1 0,0 1-2 15,0-1 0-15,3-2-3 0,0-3-2 16,0-2-2-16,0-4 1 15,0-4-23-15,0-3-10 16,0-3-24-16,0-5-9 16,0-5-8-1</inkml:trace>
  <inkml:trace contextRef="#ctx0" brushRef="#br1" timeOffset="123192.879">20266 16550 164 0,'-3'-6'63'0,"6"12"-49"0,3-6 3 16,-3 8-3-16,0-3 6 16,3 11 7-16,-3 0-8 15,0 7-1 1,0 1-10-16,0 3-5 0,3-3-2 0,0-1-10 16,0-7-2-16,0 3-47 15,3-6-61 1,0-8 22-16</inkml:trace>
  <inkml:trace contextRef="#ctx0" brushRef="#br1" timeOffset="123885.5035">20004 16883 140 0,'-3'-3'52'0,"6"9"-41"0,-3-9 9 0,0 8 0 15,3 3-1-15,0-2 1 16,3 7-9-16,3 5-2 16,6 1-5-16,6 2-1 0,3 0 3 15,8-2 1-15,4-1 1 16,3-10 4-16,0 0 5 16,2-8-5-16,4-8 1 15,0-5-6-15,-1-3 1 16,-5-2-5-16,-6-6-2 15,-7 5 2-15,-5-2 2 16,-6 0-20-16,-6-3-9 0,-3 8-35 16,-6 0-12-16,-3 0-14 15</inkml:trace>
  <inkml:trace contextRef="#ctx0" brushRef="#br1" timeOffset="125658.0293">22121 16701 12 0,'0'0'5'0,"3"0"-4"0,0 0 0 0,-3 0 0 15,3 2-4-15,0-2 2 16,3 0 1-16,-6 0 0 15,3 0 0-15,-3 0 2 16,0 0 21-16,3 0 9 16,-1 0 0-16,1-2-2 15,0-1-8-15,0-2-1 16,0 2-1-16,-3-2 0 16,0-1 2-16,-3 1 1 15,0 0-4-15,-3 2-1 16,-2-2-10-16,-1 5 4 0,-3 5 1 15,0 3-2-15,-3 3-1 0,0 5-9 16,3 2-2-16,3 3 0 16,6-2 2-16,3 5-5 15,6-6-1-15,3-2 2 16,0-5 1 0,3-4 2-16,0-7 2 15,0-5-1-15,0-3 2 0,0-2-2 16,-3-6 2-16,-1-5-2 15,-2-3 2-15,-3-3-2 16,-3-4 2-16,0 4 0 16,-3-5 1-16,-3 6-5 15,0-1-1-15,1 9 3 16,-1-1 1-16,3 4 0 16,0 4-2-16,0 3 1 0,0 5-1 15,3 6-3-15,0 8 0 16,3 4 2-16,0 12 0 15,3 5 3-15,0 2 3 16,-1-2-2-16,4-3 0 16,0-3-3-1,0-2-1-15,3-5-10 16,0-6-5-16,0-2-28 16,-3-4-9-16</inkml:trace>
  <inkml:trace contextRef="#ctx0" brushRef="#br1" timeOffset="126075.2608">22252 16690 188 0,'-6'0'71'0,"6"0"-55"0,3 3-9 0,-3-3-6 0,6 5-1 16,0 0 2-16,3-2 2 15,-1 5 0-15,4-3-2 16,3-5 3-16,0 0 4 0,0 0-3 15,0-3 2-15,0-2-5 16,-6-3 0-16,3-2-3 16,-6 2-1-16,-3-3 3 15,-3-2 3-15,-3 5-4 16,-3-3-1-16,-6 3 0 16,3 3 2-16,-6 2 1 15,0 3 3-15,0 6-3 16,0 4 0-16,0 4 1 15,3 1 0-15,4 4 2 0,2-3 1 16,3 5-6-16,6-5 0 16,5 0-1-16,4-3 0 15,6-2 0-15,0-6 0 16,0-3-9-16,3-2-4 16,-6-2-22-16,6-3-10 15,-4-3-38 1,-5-3-21-16,3 3 52 15</inkml:trace>
  <inkml:trace contextRef="#ctx0" brushRef="#br1" timeOffset="126495.7719">22460 16656 140 0,'-3'-3'52'0,"3"6"-41"0,0 2-2 16,0 0-3-16,3 6 6 16,0 5 4-16,0 5-1 15,0 5 1-15,0 9-9 16,0-1 2-16,-3-2 4 0,6-1-7 15,-6-1-1-15,3-7-5 16,0-7-1-16,0-2 3 16,-3-1 1-16,0-8 7 15,0-5 6-15,0-5-8 16,0-3-4-16,0-5-3 16,-3-9 1-16,0-4-1 15,0-3-1-15,3-3 3 16,3-2 0-16,3 2 1 0,3 0 2 15,0 3-1-15,0 5 2 16,0 3-6-16,2 8-1 16,1 5-2-16,0 5 0 15,-3 6 4 1,-3 5 3-16,3 5 2 0,-6 0 3 16,-3 6-3-16,0-3 1 15,-3 0-5-15,0-3-2 16,-3-3-18-16,6-4-9 15,-6-6-11-15,0 0-4 16,3 0-14 0,0-6-44-16,3-4 11 0</inkml:trace>
  <inkml:trace contextRef="#ctx0" brushRef="#br1" timeOffset="126858.3232">22606 16679 160 0,'6'8'60'0,"3"-2"-47"0,6 4 2 16,-6-7-2-16,2 5-3 16,1-6 4-16,3-2-1 15,0 0 2-15,0-2-8 16,0-6 0-16,0 3 0 0,-3-3-3 16,-3-6-3-16,-3 6 0 15,-3-2-1-15,-6-3 0 16,-3 5 0-16,-3 0-9 15,-3-3-2-15,-3 8 6 0,3 1 2 16,-3 4 3 0,3 1 2-16,0 8 1 0,3-1 1 15,3 4 0-15,3 1 2 16,3 1 1-16,0 0 1 16,6 0-4-16,0 3-1 15,0-6-1-15,9-5 1 16,-3 2-11-16,3-4-2 15,3-6-30-15,-6-3-14 16,6-5-27 0</inkml:trace>
  <inkml:trace contextRef="#ctx0" brushRef="#br1" timeOffset="127173.258">22826 16666 148 0,'0'13'57'0,"3"1"-44"0,-3 7-4 15,0-11-2-15,0-2 3 16,0 5 3-16,0-2 2 16,0-3 1-16,0-3-8 15,0-2-3-15,0-3 1 0,0 0 1 16,6-3 1-16,0-7-2 16,0 2 1-16,3-11-6 15,0 6-1-15,0-3 4 16,-3 3 2-16,6 2 2 15,-3 3 2-15,5 6-5 16,-2 7-3-16,0 0-1 16,0 9-1-16,0-4 0 15,0 1 0-15,-6-6-22 16,9 3-8-16,-3-3-38 16,3-5-43-1,-1-2 31-15</inkml:trace>
  <inkml:trace contextRef="#ctx0" brushRef="#br1" timeOffset="127576.8387">23115 16589 176 0,'-21'-2'66'0,"15"4"-52"0,-3 4-3 0,6 2-4 0,-3 2-4 16,0 6 1-16,0 3 4 15,0 7 5-15,3-7-7 16,0-6-1-16,3 8 1 0,0-5-5 15,6 0-3-15,0-3 3 16,6-8 3-16,-3 6-3 16,6-14-1-16,-6 1-2 15,6-12 0 1,-3 4-5-16,-3-17 0 0,-3 11-2 16,-3-13 3-16,0 3-1 15,-6-1 2-15,0 1 5 16,-3-1 4-16,0 9 10 15,0-1 3-15,0 4-11 16,3 7-3-16,0-3-4 0,3 16-3 16,0-2 5-1,3 13 3-15,0-3-1 0,6 14-2 16,0-6 2-16,6 5 2 16,-4-5-20-16,4-2-9 15,-3-1-26 1,0-4-48-16,6-1 15 15</inkml:trace>
  <inkml:trace contextRef="#ctx0" brushRef="#br1" timeOffset="127891.4941">23392 16568 192 0,'-21'-8'74'0,"21"8"-58"0,-15 3-2 16,15-3-3-16,-3 8-2 15,-3-5 5-15,-6 2 1 16,3-3 0-16,6 6-7 16,-3-2-7-16,3 2-4 0,3-3 2 15,6 8 2-15,-3 0 0 16,6 1-1-16,-6-1 1 16,6 5-1-16,-3-4 8 15,-6-1 7-15,0 0 2 16,-6 0 1-16,-3 0-9 15,0-2-3-15,-3-3-4 16,-3-3-2-16,1 1-8 0,5-4-5 16,-3-2-31-1,3 0-13-15,3 0-46 16</inkml:trace>
  <inkml:trace contextRef="#ctx0" brushRef="#br1" timeOffset="128090.6889">23493 16751 288 0,'-15'8'110'16,"15"-8"-86"-16,0 0-26 0,0 0-17 0,6 0-16 15,-3 5-4-15,-3-5-3 16,0 0 1-16,0 0-37 15,0 0-14-15</inkml:trace>
  <inkml:trace contextRef="#ctx0" brushRef="#br1" timeOffset="128238.4495">23570 16788 248 0,'-6'-3'93'0,"6"3"-72"0,12-2-68 0,-12 2-36 16,3 0-5-16,6 0 3 16</inkml:trace>
  <inkml:trace contextRef="#ctx0" brushRef="#br1" timeOffset="128390.6494">23788 16788 280 0,'0'0'107'0,"0"0"-83"0,3 0-25 16,-3 0-14 0,0 0-50-16,5 0-15 15,-2-3-10-15,0 1-2 16</inkml:trace>
  <inkml:trace contextRef="#ctx0" brushRef="#br1" timeOffset="130688.6898">16718 11136 140 0,'0'-13'55'0,"0"8"-43"0,-3 0 12 15,3 2 5-15,-3-2 0 16,-3-1 3-16,-3 1-4 16,-3 2-3-16,1 3-13 0,-4 3-1 0,0 2 0 15,0 3-4-15,0 5-2 16,0 11-7-1,3 13-1-15,3 8 1 16,0 6 3-16,6-1 0 16,3-3 2-16,3-2-2 15,3-8-1-15,-3-5-13 0,0-5-6 16,0-6-21-16,-3-5-8 16,0-3-34-1,-3-5-26-15,-6-5 44 16</inkml:trace>
  <inkml:trace contextRef="#ctx0" brushRef="#br1" timeOffset="131060.958">16430 11425 196 0,'-12'-14'74'0,"15"12"-58"0,-3-3 12 0,3 5-1 0,3-3-7 16,5-2 1-16,1-6-12 16,6 3-3-16,3-2-4 15,3 2-4-15,0 0 1 0,-1 2-19 16,1 1-9-16,-3 2-5 15,-3 3-2-15,-6 3 11 16,-3 2 5-16,-3 6 14 16,-3 5 8-16,0 8 13 15,-3-1 6-15,0 4 2 16,3-3 1-16,3-3-7 16,3-3-2-16,2-2 2 15,1-5 3-15,3-6-1 16,0-2-2-16,0-3-5 0,0-6 0 15,0-4-5-15,-3-1 1 16,-3-2-5-16,-6-3-2 16,-3 0 0-16,-6-2-1 15,0-1 0-15,-3 1 0 16,0 2-20-16,0 0-9 16,0 5-21-16,3 4-8 15,3 1-40 1</inkml:trace>
  <inkml:trace contextRef="#ctx0" brushRef="#br1" timeOffset="131289.1063">16864 11467 172 0,'15'24'66'0,"-12"-14"-52"0,3 1 12 16,-6-6 1-16,0 1 4 16,0-4 6-16,0-2-11 15,-3 0-6-15,0 0-11 16,0 0 0-16,0-5 2 0,0-3-2 15,3-3 0-15,0-2-8 16,6-3-2-16,3-2-5 16,3-1-1-16,3 3 1 15,3 3 4-15,2 3-26 16,1 4-8-16,3-2-79 16</inkml:trace>
  <inkml:trace contextRef="#ctx0" brushRef="#br1" timeOffset="136622.3886">17397 11078 132 0,'-6'-5'52'0,"6"7"-41"0,-3-2 13 0,3 6 2 0,0 2-1 16,0 5 0-16,-3 8-1 15,0 13 0-15,-6 17-13 16,0 4 0-16,0 1 0 0,0-3-4 16,3-3 1-16,0-8-1 15,3-7 1-15,0-6-9 16,0-8-4-16,0-5-28 15,3-11-69 1,0-7-22 0,0-12 40-16</inkml:trace>
  <inkml:trace contextRef="#ctx0" brushRef="#br1" timeOffset="136961.5717">17337 11091 148 0,'-3'-10'57'0,"3"4"-44"0,3 9-4 0,-3-3-2 16,6 5 7-16,0 6 6 16,3 8 1-16,3 10 2 15,0 10-13-15,3 9 3 0,0 0 1 16,3-3-5-16,-1-6-1 16,1-2-4-16,0-8-3 15,-3-7 2-15,0-9 0 16,0-8 7-16,0-10 6 15,0-8-6-15,-3-14-1 16,-4-10-1-16,-2-5 0 16,0-1-2-16,-3 1-1 15,-3 2-1-15,0 6 0 16,0 2-2-16,0 6-2 16,0 5-4-16,-3 5 0 15,3 5-29-15,0 6-13 0,3 7-31 16,3 12 230-1,3 7 159-15</inkml:trace>
  <inkml:trace contextRef="#ctx0" brushRef="#br1" timeOffset="137380.1874">17706 11369 156 0,'3'11'60'0,"6"-6"-47"0,3 6 8 0,-6-9 0 16,3 1-7-16,3 0 0 16,0-6-2-16,0 0 2 15,3-2-7-15,-3-6-6 0,0 1-2 16,-4-1-1-16,-2-2 0 15,-3 0 0-15,-6-3-2 16,-5 3-4-16,-4 2 0 16,-3 6-1-16,-6 5 3 0,0 8 6 15,0 5 2-15,3 3 0 16,3 2 1-16,4 4 4 16,2 1 4-16,6-2 0 15,6 1 1 1,6-1-4-16,5-3-3 0,7-4-2 15,3-1 0-15,3-5-13 16,-3 0-6-16,0-6-18 16,-1-4-6-1,1-6-41-15</inkml:trace>
  <inkml:trace contextRef="#ctx0" brushRef="#br1" timeOffset="137613.1501">18004 11070 176 0,'-6'21'66'0,"3"-2"-52"0,3 18 3 0,0-11-2 16,0 14 5-16,-3 8 7 16,0-1-3-16,0 4-2 15,3-4-12-15,0-7-6 0,0-6-3 16,0-7-23-16,0-6-10 15,0-5-138 1,0-16 74 0</inkml:trace>
  <inkml:trace contextRef="#ctx0" brushRef="#br1" timeOffset="137808.4384">17849 11245 232 0,'-9'-5'88'0,"12"2"-69"0,3 0-3 16,0 3-4-16,3-2 0 16,3-1 4-16,3 0-10 15,6 1-4-15,3 2-1 16,-1 0-8-16,1 0 0 0,0 2-54 16,3 4-22-16,-6-1-7 15</inkml:trace>
  <inkml:trace contextRef="#ctx0" brushRef="#br1" timeOffset="138284.4618">18070 11356 140 0,'0'21'55'0,"0"-2"-43"0,3 4 12 0,0-9 2 16,0 2-6-16,-1-1-1 0,4 1-11 16,0-2-3-16,0-4-3 15,0-2 3-15,3-5 1 16,0-3 0-16,0-6-1 0,0-2-8 16,0-2 0-16,-3-3-6 15,0-3-1-15,0 0 0 16,-3 3 4-16,0 2 3 15,-3 3 2-15,0 8-2 16,0 5 2-16,0 3-1 16,3 6-2-16,0-1 7 15,3 0 3-15,0 0 3 16,3-2 2-16,-1-3 1 16,4-3 2-16,3-5 6 15,0-5 4-15,0-6-10 16,0-2-3-16,-3-3-7 15,0-2-1-15,-3-1 1 16,-3-2 0-16,-6-3-2 0,-3 3 1 16,-3 2-20-16,0 6-8 15,0 3-23-15,-3 2-9 16,0 5-34 0</inkml:trace>
  <inkml:trace contextRef="#ctx0" brushRef="#br1" timeOffset="138558.6064">18320 11459 124 0,'-6'21'49'0,"12"-7"-38"0,0-1 8 0,0-5 3 0,2-3 2 16,4 0 3-16,3-2-3 15,3-6-3-15,0-5-11 16,0-2 0-16,-3-3 3 15,-3-1 4-15,-3 1 2 0,-4-3-2 16,-2 0 2-16,-6 0-6 16,1 1-3-16,-7-4-5 15,-3 6-4-15,-3 0-16 16,0 2-7-16,0 3-25 16,3 3-9-16,0 2-46 15</inkml:trace>
  <inkml:trace contextRef="#ctx0" brushRef="#br1" timeOffset="138885.2754">18504 11359 156 0,'0'18'60'0,"3"-2"-47"0,3 2 4 0,-3-10-1 15,0 3 1-15,0 0 4 16,-3-1-2-16,0 1 0 0,0-3-10 15,0-3-5-15,0 0-3 16,0 1 1-16,0-6 1 16,0 0 5-16,0-3 3 15,3-2-2-15,0-6 0 0,0 0-8 16,0-2 0-16,3 0-1 16,0 0 0-16,3 2-3 15,0 1 2-15,3-1 1 16,0 6 2-1,2 2-3-15,1 0-2 0,0 6-7 16,0 0-4-16,-3-1-23 16,-3 1-9-16,0-3-44 31</inkml:trace>
  <inkml:trace contextRef="#ctx0" brushRef="#br1" timeOffset="139107.6883">18718 11152 168 0,'0'5'66'0,"3"9"-52"0,-3 12 12 0,0-7 1 16,0 10-7-16,0 8-1 16,0 3-3-16,0-3 0 15,0 0-8-15,3-6-7 0,0-4-2 16,0-3-4-16,0-6-1 15,0-5-41-15,0-2-17 16,0-3-24 0</inkml:trace>
  <inkml:trace contextRef="#ctx0" brushRef="#br1" timeOffset="139378.0229">18918 11311 132 0,'-6'0'52'0,"0"3"-41"0,-6 5-7 16,3-3-4-16,-6 5 13 15,-6 4 11-15,-2-1 1 16,-1 3 0-16,0 2-13 0,9-5-8 16,3 1-2-1,6-4 4-15,6 4 4 0,6-1 3 16,6 0 3-16,9 0-7 15,6 0-3-15,0 1-8 16,-1-1-1-16,1-3-39 0,0 1-14 16,-3 2-32-1</inkml:trace>
  <inkml:trace contextRef="#ctx0" brushRef="#br1" timeOffset="139939.9245">19388 11179 180 0,'-6'21'68'0,"6"3"-52"0,0 18 3 0,3-21 1 16,0 6-3-16,-3 2 1 15,3-3-5-15,0 3-3 16,0-5-5-16,0-3-6 0,0-5 0 16,0-3-34-16,0-2-15 15,0-3-40 1</inkml:trace>
  <inkml:trace contextRef="#ctx0" brushRef="#br1" timeOffset="140159.0201">19254 11134 228 0,'-12'-6'88'0,"12"1"-69"0,6 2 6 16,0 3 0-16,3 0-10 15,3-2 0-15,3-1-7 16,3 1-3-16,3-1-2 0,2 3-3 0,4 0 3 16,0 3-22-16,0 2-7 15,-3 3-40-15,-9 2-15 16,-4 4-7 0</inkml:trace>
  <inkml:trace contextRef="#ctx0" brushRef="#br1" timeOffset="140359.0251">19201 11538 192 0,'-9'6'71'0,"15"-4"-55"0,3 1-2 0,0 0-6 16,2-1-2-16,7 1 3 0,6-3-4 15,3-3-1-15,3 1-2 16,-1-1-4-16,4 0 1 0,0-2-34 15,0 0-17-15,-4-6-26 16</inkml:trace>
  <inkml:trace contextRef="#ctx0" brushRef="#br1" timeOffset="140674.5836">19772 11036 216 0,'0'-6'82'0,"-3"6"-64"0,6 3 2 0,-3-3-4 16,0 8 2-16,-3 5 3 15,-3 8-4-15,-6 11 0 16,-6 16-10-16,-2 10 2 0,-7 0 4 15,3-2-5-15,0-3-2 16,3-3-3-16,7-10 0 16,2-6-7-16,0-5 1 15,6-8-34-15,3-5-16 16,3-3-21 0,6-7-53-16,6-6 27 15</inkml:trace>
  <inkml:trace contextRef="#ctx0" brushRef="#br1" timeOffset="140983.5619">19894 11160 184 0,'-15'8'68'0,"12"5"-52"0,-9 14 8 15,9-9 2-15,-2 14 2 16,-4 5 3-16,3 0-8 15,3 0-3-15,6 0-12 0,3-5-3 0,6-8 1 16,5-6 3 0,7-7 5-16,6-11-4 15,0-8 2-15,-1-8-5 16,1-8-2-16,-6-5 2 16,-9-8 0-16,-12 0 3 15,-12 3 4-15,-9 2-4 16,-6 5 0-16,-2 6-9 0,-4 5 0 15,3 6-34-15,6 2-15 16,6 5-95 0</inkml:trace>
  <inkml:trace contextRef="#ctx0" brushRef="#br1" timeOffset="141724.559">20245 11292 320 0,'-3'-2'121'0,"9"2"-95"0,-6 0-8 15,0 0-13-15,0 0-24 16,0 0-7-16,0 0-53 15,0 2-24-15,-3 4 3 0,-2 2 5 16</inkml:trace>
  <inkml:trace contextRef="#ctx0" brushRef="#br1" timeOffset="141840.9989">20242 11433 260 0,'-8'10'96'0,"5"-4"-75"0,3-1-3 0,0-5-6 15,0 0-9-15,0 0-2 16,0 0-27-16,-3 0-10 0,6 0-70 15,3-8-29-15</inkml:trace>
  <inkml:trace contextRef="#ctx0" brushRef="#br0" timeOffset="149770.1406">14852 16230 128 0,'0'-3'49'0,"3"3"-38"0,-6 3 8 0,3-3 3 16,0 5-9-16,0 3 0 16,0 5-1-16,0 11 2 15,0 5-7-15,0 3 0 0,3 7 0 16,0-2-1-16,0 3-1 15,0-3-3-15,3-2 1 16,-3-4 2-16,0-2 2 0,0-2-1 16,-3-9 1-16,0 1-2 15,0-6 0-15,0-2-3 16,0-1-2-16,0-4 3 16,0 2 2-16,0-3-2 15,-3 0 0-15,0 0 1 16,0-2 0-16,-6-3-2 15,3 5-2-15,-3 1 3 16,-3-4 2-16,-3 6 0 16,-3-3 0-16,-5 1 3 15,-7-1 3-15,-6-2-6 16,-3 7-3-16,-5-4-1 16,-4-4 1-16,0 6-3 15,-5-3 0-15,-7 1 1 16,-2-4 2-16,-4 1 1 15,-2 0 1-15,2-3 4 0,4 0 3 16,-7 5-4-16,4-5-2 16,-1 3 2-16,4-1 0 15,5 1-6-15,4 5 0 16,5-3 1-16,7 3 1 16,5-5-4-16,6-1-1 15,3-2 3-15,6 0 1 16,1 6 0-16,5-6-2 15,0 2-2-15,6-4-1 16,0-4-1-16,0 6 3 16,3 0 2-16,0 0 2 15,0-2-4-15,3-1 1 16,0-5 0-16,-3 6 0 0,0-4-3 16,0 1 2-1,0-3 1-15,0-3 0 0,0-2-3 16,1-3 2-16,-1-8 1 15,0-2 2-15,0-3-3 16,3-5 0-16,0-1-1 16,0-5 0-16,0 1 2 15,0-6 2-15,0-8-1 16,0-8-1-16,0-2-2 16,3-1 1-16,0 3-1 0,0-5 0 15,3-8 0-15,3-8 0 16,0 5 2-16,0 3 0 15,0 3 0-15,0-1 0 16,0 1 0-16,-3-1 0 16,0 1 0-16,2 7 0 15,-2 4 0-15,0 1 2 16,0-2-3-16,0 1 0 16,0-4 1-1,0-5 2-15,0 8-3 0,3 3-2 16,0 0 2-16,-3 0 2 15,0 0 0-15,0-1-1 16,0 1-2-16,0 0 1 16,-3 5 1-16,3 3 2 0,-3 5-3 15,3 0 0-15,-3-3-1 16,0 1-2-16,3-4 0 16,0 1 0-16,0-3 3 15,0 3 0-15,3 2-2 16,0 3 2-16,-3 3 1 15,0 2 0-15,0 1-3 16,0-1 2-16,-3 3-1 16,0 0 0-16,0 0 2 15,0-3 0-15,0 3-5 16,3 0 1-16,0 0 0 16,0 3 2-16,3-1-4 15,-3 1 2-15,0-1 2 16,0 1 1-16,0 0 1 15,0-1 0-15,-3 1-3 16,0-1 2-16,2-4-10 0,1 2-5 16,0-8 3-16,-3 2 5 15,6 4 3-15,0 2 0 16,-3 2 1-16,3 1 0 16,0 2-6-16,0 0-2 15,-3 1 5-15,0-1 1 16,3 0 4-16,-3-5 1 15,0 3 1-15,3-1 2 16,0 4-3-16,0-1-2 16,-3 3-1-16,3 2 3 15,-3 1-2-15,3-1-1 16,-3 3 3-16,0-2 0 0,0 2-2 16,0 3 2-1,3 3 1-15,-3 2 2 16,3 2-1-16,0 1 2 15,2 3-2-15,4-1-1 0,3 3 1 16,3-3 1-16,6 6-1 16,6 0-1-16,5 0 3 15,7 2 0-15,6 0 1 16,11 1 2-16,10-4-5 16,5 1-1-16,3 2 2 15,-2 1 1-15,5-3-1 0,4 2-2 16,-1 0 1-16,-3 1-1 15,-8-1 0-15,-4 0 2 16,1 1-1-16,2-1-1 16,1 0-2-16,-7-2 1 15,-2 2 3-15,-7 1 1 16,-5-1-1-16,-4 0-2 16,-2 1-2-16,0-1 1 15,-1 1-1-15,1-1 0 16,0 0 2-16,-1 1 0 15,-2 2 0-15,0 0 0 16,-4 0-3-16,1 0 2 16,-3 0 3-16,2-3 3 15,1 0-2-15,6 1 0 16,-1-1-1-16,1 0 1 0,0 1-2 16,-4 2 2-16,1 0-2 15,-3 0-1-15,-1 0 1 16,-2 0 1-16,0 0-3 15,3 0-2-15,2 0 6 16,4-3 3-16,-1 3-8 16,-2 0 0-16,0 0 0 15,-3 0 3-15,-1 0 0 16,-2 0 2-16,0 0-2 16,-4 0-1-16,1 0 1 15,0 0-1-15,3 0 0 16,-1 0 0-16,-2 0 0 15,0 0 0-15,-6-3 2 16,-4 1 1-16,-2-1-4 0,-9 0 1 16,-3-2-51-1,-6 3-64-15,-6-1 17 16</inkml:trace>
  <inkml:trace contextRef="#ctx0" brushRef="#br0" timeOffset="150054.6951">16709 12052 192 0,'-6'-8'74'0,"9"5"-58"0,6 1-6 0,-3 2-6 0,3 0-6 16,0 0 0-16,3 0 4 15,3 0 3-15,3 2-2 16,3 3-4-16,-1 3 0 0,1 3 1 15,-3 0 2-15,-3-1-1 16,-6 3-1-16,-3 1 7 16,-9-1 3-16,-6 3-1 15,-6 0 2-15,-3-1-8 16,0 1-2-16,3 0-36 16,1-3-17-16,5-2-33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3:07:08.0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3845 12692 80 0,'0'-11'33'0,"3"6"-26"0,-3 0 16 16,0 2 7-16,0 1-1 15,3-1 3-15,-3 0-3 0,0 1 0 16,0-1-8-16,0 3 0 15,0 0-12 1,-3 8-3-16,0 5 0 0,0 3 3 0,0 5 5 16,0 0-4-16,3 3 2 15,0 0-7-15,6-5-1 16,0-4-2-16,3-1 1 16,5-4-2-16,-2-4 2 15,0-9-9-15,3-2-3 16,0-6-4-16,0-2 0 15,0 0 5-15,-3-1 4 16,-3 4 1-16,-1 2 1 16,-2 0 0-16,0 8 0 15,0 0 0-15,0 8 0 16,0 0 4-16,3 0 1 16,0-3 1-16,3 0 0 15,3-2 2-15,0-3 3 0,0-5 2 16,0-3 3-16,-1-3-3 15,-2-5-1 1,-3 0-4-16,-3 0 1 16,-3 1-4-16,-3-4-2 0,0 1-14 15,-6 2-4-15,3 0-26 16,-3 3-13-16</inkml:trace>
  <inkml:trace contextRef="#ctx0" brushRef="#br0" timeOffset="542.7692">4238 12425 192 0,'0'24'74'0,"2"-6"-58"0,-2 14 20 0,0-16 5 16,0 8-8-16,-2 5 0 16,2 2-12-16,-3 1-5 15,0 0-9-15,3 0-5 0,0-8-1 0,0-3 1 16,-3-3 1-16,3 1-4 15,0-9 1-15,0-2-5 16,0-2 1-16,0-6-3 16,0-6 2-16,0-4 1 15,3-1-1-15,3-7 1 16,-1 2 3-16,4-3-2 16,0 1 1-16,3-1 2 15,0 3 0-15,0 3-3 16,0 2 2-16,0 6-1 15,-3 3 0-15,3 7 4 0,-3 5 3 16,3 4 2 0,-4 1 3-16,1 4-5 15,-3 0-1-15,0-4-2 16,0 1-2-16,0 0-15 16,0-5-5-16,0-3-30 0,0-3-12 15,3-2-41 1</inkml:trace>
  <inkml:trace contextRef="#ctx0" brushRef="#br0" timeOffset="725.2231">4541 12647 208 0,'-9'11'77'0,"9"2"-60"0,0 5 2 16,0-7-2-16,0 2 2 15,0 0 5-15,0 1-12 16,0-1-7-16,3 3-3 15,-3-6-13-15,3-2-5 0,-3 0-43 16,0-8-19 0,6 0-8-1</inkml:trace>
  <inkml:trace contextRef="#ctx0" brushRef="#br0" timeOffset="867.4222">4508 12533 212 0,'-17'-8'82'0,"14"6"-64"0,3-1-4 0,3 0-8 16,-1 1-15-16,1-3-2 16,3-3-23-16,3 0-8 15,0-3-33-15,3-2-15 16</inkml:trace>
  <inkml:trace contextRef="#ctx0" brushRef="#br0" timeOffset="1039.0535">4636 12390 196 0,'0'11'74'0,"3"2"-58"0,-3 11 16 0,3-11 2 16,3 6-4-16,-3 5 0 16,-3 5-13-16,0 2-3 15,0 4-8-15,3-3-4 0,0-3 1 16,0-3-7-16,0-2-1 16,0-5-42-16,0-4-19 15</inkml:trace>
  <inkml:trace contextRef="#ctx0" brushRef="#br0" timeOffset="1393.3127">4755 12658 212 0,'6'5'79'0,"3"0"-61"0,0 3-1 15,-3-5-2-15,0-1 2 16,3 1 4-16,3-3-6 15,0 0-2-15,0-3-7 16,3-2-2-16,-3-3 0 0,-1 0 0 0,-2-2 0 16,-3-1-2-1,-3-2-2-15,-3 0-10 16,-3 2-6-16,-6 1-1 16,-2 4 2-16,-4 6 4 0,-3 6 2 15,-3 4 3-15,0 6 4 16,0 5 1-16,3 3 1 15,4 0 6-15,2 2 6 16,6 1 0-16,9 2 1 16,6-8-7-16,5 0-2 15,7-5-4-15,6-5-3 16,6-9-31-16,3-2-15 0,2-8-50 31</inkml:trace>
  <inkml:trace contextRef="#ctx0" brushRef="#br0" timeOffset="1679.2132">5285 12348 172 0,'-9'0'66'0,"3"3"-52"0,-9 10 8 15,7-2 1-15,-7 7-5 16,-9 6 1-16,0 8 1 0,0 7 0 16,3 9-11-16,4 2 1 15,8 1 3-15,9-1-3 0,6-3 0 16,8-2-6-16,10-8-3 16,6-7-20-1,6-9-10-15,2-5-51 16,7-8-57-1,-6-8 42-15</inkml:trace>
  <inkml:trace contextRef="#ctx0" brushRef="#br0" timeOffset="2113.4138">5508 12576 176 0,'-2'2'66'0,"4"1"-52"0,1-3 19 16,-3 0 6-16,0 0-7 15,0 0-1-15,3-3-13 16,0 1-4-16,3-4-8 15,0-2-4-15,0-2-1 0,3-1-1 16,0-2 2-16,-3 0-3 16,0 0-2-16,0 2 2 15,0 3 2-15,0 3-5 16,-3-1 1-16,0 4-1 16,-3 2 2-16,3 2-1 15,0 6 1-15,3 3 0 0,0 5 0 16,-3 8 2-16,0 2 0 15,0 3 4-15,0 3 2 16,-3 0-5-16,0-1 0 16,-3-1-32-16,0-4-14 15,0 3-61 1</inkml:trace>
  <inkml:trace contextRef="#ctx0" brushRef="#br0" timeOffset="2316.3358">5488 12832 184 0,'6'-5'68'0,"3"10"-52"0,5-7 1 0,-5 2 0 0,6-3-5 16,0 3 1 0,9-3-5-16,0 1-3 0,0-1-2 15,-1 3-16-15,-2-3-6 0,0 3-48 16,-3 0-45-1,3-8 36-15</inkml:trace>
  <inkml:trace contextRef="#ctx0" brushRef="#br0" timeOffset="2580.0189">5818 12417 156 0,'3'-5'57'0,"3"5"-44"0,6 5 10 0,-3 0 2 16,3 3-3-16,3 8 1 15,-1 8 5-15,1 8 5 16,-3 7-18-16,-3 4 7 0,-6-1 2 16,-6-2-6-16,-3-3 0 15,-3-6-9-15,-3 4-3 16,-2-9-21-16,-1-5-10 15,0-2-45-15,3-3-17 0,3-3-17 16</inkml:trace>
  <inkml:trace contextRef="#ctx0" brushRef="#br0" timeOffset="3711.9513">6643 12367 92 0,'0'0'35'0,"3"0"-27"0,-3-3 5 0,0 3-1 16,0 0-5-16,0 0 1 15,3 0-1-15,-1-3 1 16,-2 3-7-16,3-2 0 16,-3 2-1-16,3 0 2 15,-3 0-3-15,0 0 0 16,0 0-1-16,3 0 0 16,0 0 2-16,0 0 2 15,0 0-1-15,3-3-1 16,-3 0 5-16,3 1 4 15,-3 2 10-15,0 0 6 16,0 0 2-16,-3-3 3 16,0 0-16-16,0 1 3 0,-3-1 3 0,0 1 0 15,0-1 0-15,-3 0 1 16,-3 3-1-16,0 0-7 16,0 3-3-16,-2 0-5 15,-1 4-4-15,0 4-3 16,3 0-1-16,0 2-3 15,3 3 1-15,6 0 1 16,3-1 2-16,3 4 1 16,0 0 1-16,3-1 0 15,0 1 0-15,-3-1 6 16,0-2 4-16,-3 0-3 16,-3-3 1-16,-3 0-1 15,-3-2 1-15,0-1-2 16,3-2-1-16,0 0-6 0,0-2 1 15,0-1-7 1,3 3-3-16,0 2 3 0,3 1 4 16,0 5 2-16,0 0 1 15,-3 2-3-15,0 3 2 16,0 6 1-16,0 2 0 16,0-3 0-16,0-2 2 15,6-3-1-15,0 1-1 16,6-4 1-16,2-5-1 15,4 1-29-15,6-4-13 16,3 1-80 0</inkml:trace>
  <inkml:trace contextRef="#ctx0" brushRef="#br0" timeOffset="6635.0524">4952 13396 124 0,'0'-3'46'0,"3"3"-35"0,-3 0 5 0,0 0 0 15,3 6 6-15,0-1 6 16,0 5-2-16,0 6 2 0,0 3-16 16,0 5 0-16,0-1-1 0,0 1-2 15,-3-3 2-15,3-2-4 16,-3-6 1-16,0-2-5 15,3-3-2-15,-3-3 8 16,0-5 4-16,0 0-2 16,-3-5 1-16,0-6-7 15,0-2-3-15,0-6-1 16,3-2 1-16,0 0-3 16,6 0 0-16,0 2-1 15,3 3-2-15,2 3 3 16,4 3 0-16,0 2-2 15,0 2 2-15,0 4 1 16,0 2 0-16,0 0-5 0,0 2-1 16,0 1-28-1,-1 2-13-15,1 1-30 16,-3-1-43 0,0 0 38-16</inkml:trace>
  <inkml:trace contextRef="#ctx0" brushRef="#br0" timeOffset="7038.9149">5211 13473 160 0,'-3'2'63'0,"3"4"-49"0,3-1 5 0,0 0-2 16,3 0 1-16,0 1 3 16,0-1-5-16,3 0-1 15,0 1-9-15,2-4-4 0,1-2 1 16,0-2-2-16,0-4-1 15,0 1 3-15,0-3 0 0,-3 0-1 16,-3-2 1-16,0-1-2 16,-6 0 2-16,-3 1-4 15,-3 2 0 1,-3 3-4-16,-6-1 1 0,0 4 0 16,-6 2 2-16,-2 5 1 15,-1 3 1 1,0 2 0-16,3 6 2 0,3 5-1 15,3 3-1-15,6 0 7 16,6 0 5-16,3 0-6 16,6-3-1-16,9-3-1 15,3-2 0-15,6-5-2 16,0-6 1-16,3-2-20 16,2-3-6-16,-2-5-34 0,0-3-16 15,-3-6-9 1</inkml:trace>
  <inkml:trace contextRef="#ctx0" brushRef="#br0" timeOffset="7508.3113">5601 13428 180 0,'0'-3'68'0,"0"0"-52"16,-6 3 14-16,3 0 4 0,-3 0-6 15,0 3 0-15,-3 0-9 16,0-1-4-16,0 4-8 16,0-1-7-16,3 0-3 0,3 3-1 0,3 3 3 15,6 2-2-15,3 0 1 16,3 3 4-16,0 0 3 16,0 2 0-16,-3 1 2 15,-6-3 7-15,-3 0 5 16,-6 0-3-16,-3-3 1 15,-3-3-8 1,-3-2-1-16,0-2-4 0,-3-4-3 16,3-2-16-16,1 0-7 15,2 0-38-15,3-2-16 16,6-6-40 0</inkml:trace>
  <inkml:trace contextRef="#ctx0" brushRef="#br0" timeOffset="8198.117">6154 13412 224 0,'0'-3'85'0,"6"6"-66"15,0-1 8-15,0-2-2 0,3 0 0 16,3-2 4-16,6-1-9 16,12-2-2-16,2 0-10 15,4-1-5-15,0 1 0 0,-3 2-2 0,-1 1-1 16,-5-1-2-16,-6 0 1 16,-3 1-17-16,-3 2-8 15,-6 0-19-15,-9 0-67 31,-9 8-21-31,-6 2 44 16</inkml:trace>
  <inkml:trace contextRef="#ctx0" brushRef="#br0" timeOffset="8410.8815">6199 13539 216 0,'-6'0'82'0,"9"2"-64"0,0 1 7 0,-3-3 14 15,9 3-5-15,9-3-6 16,3-3-3-16,5 0-14 16,7-2-4-16,3 0-1 0,0 0-3 15,-1-1-2-15,-2 1-9 16,0 0-3-16,-3-1-49 16,-4 1-21-16,-2 0-33 15</inkml:trace>
  <inkml:trace contextRef="#ctx0" brushRef="#br0" timeOffset="9997.3243">7146 13388 124 0,'0'-3'49'0,"3"3"-38"0,0 0 12 0,-3 0 3 16,0 0-1-16,6 6 0 15,-1 2 1-15,1 5 1 16,0 5-14-16,0 6 5 0,0 3 5 16,0-1-8-16,-3-2-1 15,0 0-6-15,-3-6 0 16,0-2-5-16,3-5-2 15,-3-3 2-15,0-3 0 16,0-5 1-16,0 0 2 16,-3-5-3-16,0-6 0 15,3-5-1-15,0-2 1 0,0-6-2 16,3 0-1-16,3-3 1 16,3 4 1-16,3-1-1 15,3 3-1-15,3 2-2 16,0 6 1-16,-1 2 1 15,1 6 2-15,3 2-3 16,-3 3-2 0,0 3-23-16,0 0-7 0,0-1-24 15,-1 4-6-15,-2-1-33 16</inkml:trace>
  <inkml:trace contextRef="#ctx0" brushRef="#br0" timeOffset="10326.7325">7485 13417 180 0,'-12'8'68'0,"12"-3"-52"0,3 8 6 0,0-7-1 16,3 2-5-16,0 2 3 16,3-2-1-16,0 0 0 15,3-3-9-15,0 1-3 0,-1-6 0 16,4-3-3-16,0-2-2 16,0-3 4-16,-3 0 4 15,0-3-7-15,-6 1-1 16,-3-1-3-16,-3 1-2 15,-3-1-2-15,-6 3-1 16,-3 3-1-16,-3 2 0 16,-3 3 2-16,-3 5 2 15,-2 3 2-15,2 3 1 16,3 5 3-16,0 5 3 16,6 3 2-16,3 2 1 15,6 1-4-15,6-1-1 0,9-2-1 16,6-3-2-16,6-5-15 15,6-5-5-15,5-6-41 16,1-10-15-16</inkml:trace>
  <inkml:trace contextRef="#ctx0" brushRef="#br0" timeOffset="10702.5663">7827 13406 216 0,'-33'-5'82'0,"13"13"-64"0,-7 3-2 0,15-1-7 16,-3 6 4-16,0 5 3 16,0 6 1-16,3 2 2 15,6-3-10-15,6 1-5 16,3-1-3-16,6-5-1 0,6-5 0 16,3-2-3-16,3-9 0 15,3-8-9-15,0-5-5 16,2-5-5-16,-8-3 1 15,-3-2 12-15,-6-4 5 16,-3 1 5-16,-6 0 2 16,0 3 7-16,-3 2 6 0,0 5 3 15,0 3 3-15,0 3-10 16,0 8-4-16,3 7-8 16,0 6-2-16,6 3 1 15,0 2 2-15,6 0-2 16,3-3 0-16,6-2-17 15,2-5-8-15,4-3-37 16,0-8-17-16</inkml:trace>
  <inkml:trace contextRef="#ctx0" brushRef="#br0" timeOffset="11137.7765">8232 13430 208 0,'-15'-10'79'0,"6"7"-61"0,-3 0 6 15,6 3-2-15,-3 3-6 0,-5 2 3 16,-4 3-4-16,0 5 1 16,0 6-9-16,0 2-9 0,3 6-1 15,6-1-1-15,6 3 2 16,3-2-1-16,6-4-1 16,3-4 0-16,6-6 0 15,3-5-2-15,3-5-1 16,0-11 1-16,2-5 4 15,-2-9-1-15,-3-4 1 16,-6-3 2-16,-3-3 2 16,-3 0-1-16,-6-2-1 15,-3 0 3-15,0-1 0 16,-3 1-4-16,0 7 1 16,0 6 0-16,3 5 0 15,0 6-3-15,3 10 0 16,3 8 4-16,3 8 3 0,6 7 3 15,0 12 1-15,3 10-2 16,0 2-1-16,0 1-1 16,2-3 0-16,4-3-9 15,0-7-2-15,3-6-47 16,0-8-19-16,3-10-23 16</inkml:trace>
  <inkml:trace contextRef="#ctx0" brushRef="#br0" timeOffset="11468.7101">8952 13028 208 0,'-6'-10'77'0,"0"10"-60"0,-2-3 8 0,5 6 0 16,-6-1-4-16,-6 6 2 15,-9 5-11-15,-6 11-4 0,-9 16-5 16,-2 13-3-16,-1 8 1 0,6 18 1 16,10 3 1-16,11-3 1 15,15-5 2-15,18-5-5 16,17 0-3-16,13-5-19 15,9-17-9-15,2-12-39 16,4-12-63 0,-4-9 29-1</inkml:trace>
  <inkml:trace contextRef="#ctx0" brushRef="#br0" timeOffset="12977.4157">9155 13393 184 0,'-3'-5'71'0,"0"5"-55"0,0 0 11 0,0 0 3 16,-3 3-12-16,-3-1 0 15,0 4-6-15,-3-1 0 16,3 0-7-16,3 0 1 0,0 1 4 15,6 2-11-15,3 0-3 16,6 2 4-16,3 1 4 16,3 2-2-16,0 3 1 15,0 2-1-15,-3-2 1 16,-6 3 4-16,-3-3 4 16,-6-1-2-16,-3-1 0 15,-6-6-3-15,-3-3-1 16,-3-2-8-16,-3-3 0 15,3-3-19-15,3-2-6 16,4-1-18-16,2 1-9 16,6-6-43-1</inkml:trace>
  <inkml:trace contextRef="#ctx0" brushRef="#br0" timeOffset="13297.8701">9310 13451 200 0,'-12'8'77'0,"3"3"-60"0,3 7 2 0,3-7-4 16,0 2-2-16,0 3 5 15,3 0-1-15,3 0-1 16,3 0-8-16,3-3-1 0,3-2 0 16,0-3 1-16,2-6 0 15,1-4-2-15,0-6 1 16,3-3-4-16,-3-2 0 15,-3-3 1-15,-6-3 0 16,-3 1-2-16,-3-1 1 16,-6 3-2-16,-3 1-1 15,-3 1 1-15,0 6-1 16,-3 3-7-16,3 2 0 16,3 3-17-16,3 0-7 15,3 3-16-15,9 0-9 16,3-3-38-1</inkml:trace>
  <inkml:trace contextRef="#ctx0" brushRef="#br0" timeOffset="13558.087">9619 13417 208 0,'-12'-3'79'0,"6"3"-61"0,-6 3-1 15,6 0-5-15,-5 2 5 16,-4 0 4-16,0 6-9 15,-3 2-2-15,3 6-6 16,3 2-3-16,6 3 0 0,6-1-1 16,6-1 0-16,6-4-5 15,6-2-1-15,3-5-6 0,5-6 0 16,1-8-7 0,3-5-3-16,0-5-15 15,-3-6-6-15,-7 1 1 16,-2-3-35-16,-3-6 7 15</inkml:trace>
  <inkml:trace contextRef="#ctx0" brushRef="#br0" timeOffset="13751.9891">9699 13229 192 0,'-8'-2'74'0,"5"4"-58"0,0 3 1 0,6 1-3 16,-3 7-6-16,0 6 1 15,3 2 8-15,0 5 4 16,2 3-11-16,1 6-1 0,0-1-2 15,0 0-1-15,0-2-1 0,-3-3-6 16,0-5 1-16,0-5-33 16,0-4-13-1,0-4-50 1,3-6-25-16,3-7 57 16</inkml:trace>
  <inkml:trace contextRef="#ctx0" brushRef="#br0" timeOffset="14023.394">9899 13414 180 0,'-12'-5'68'0,"9"8"-52"0,-6-3-5 0,6 2-6 15,-3 1 8-15,-6 2 6 16,-3 1 10-16,1-1 7 16,-4 0-19-16,0 3-3 0,3 0 0 15,3 0-10-15,3 0-2 16,3 3-2-16,6-1 2 15,3 1 5-15,6-1 4 16,3 1-6-16,3-1-1 16,3 1-7-16,3-3 0 15,-1-3-19-15,4-2-8 16,0-3-35-16,0-3-14 16,0-2-11-1</inkml:trace>
  <inkml:trace contextRef="#ctx0" brushRef="#br0" timeOffset="14364.0872">10036 13449 212 0,'-3'0'82'0,"6"0"-64"0,3 2-4 15,0 1-6-15,0 0-1 16,3-1 6-16,3-2 6 16,-1 0 3-16,1 0-11 15,0-2-2-15,0-1-2 0,-3-2-1 16,-3-1-1-16,0 1-3 15,-3 0-2-15,-3 0-2 16,-6-1 1-16,-3 1-8 16,-6 0-2-16,-3 2 6 15,-5 3 2-15,-1 5-2 16,0 6 1-16,3 2 2 16,3 0 3-16,6 3 0 15,6 3-1-15,6 2 3 16,9 0 0-16,6 0 1 0,9-2 2 15,3-6-3-15,3-2-2 16,2-6-18-16,1-5-6 16,3-8-27-16,-6-5-8 15,-1-6-31 1</inkml:trace>
  <inkml:trace contextRef="#ctx0" brushRef="#br0" timeOffset="14575.4133">10289 13176 236 0,'-6'-5'90'0,"6"8"-70"0,0 2-5 16,0 0-8-16,0 6-1 15,0 7 6 1,0 11 3-16,0 1 0 16,0 4-7-16,0 3-5 0,0 3 0 15,3-3-2-15,-3-3-1 0,0-2-21 16,3-6-9-16,-3-5-29 15,3-5-10-15,0-10-19 16</inkml:trace>
  <inkml:trace contextRef="#ctx0" brushRef="#br0" timeOffset="14793.4184">10122 13330 264 0,'3'-3'101'0,"3"3"-78"0,3 3 9 0,3-3 0 16,3 0-9-16,3 0 1 15,5-3-13-15,7 0-4 16,6 1-5-16,0-1-6 0,2 0-2 16,-2 1-33-16,-3 2-13 15,-6 0-78 1</inkml:trace>
  <inkml:trace contextRef="#ctx0" brushRef="#br0" timeOffset="15105.8253">10372 13642 228 0,'0'3'88'0,"3"-1"-69"0,3 1 4 15,-3-3-4-15,6 0-4 16,3 0 4-16,6 0-9 0,3 0-1 15,2 0-5-15,1 0-7 0,0 0-3 16,0 0-26-16,0-3-11 16,2 1-64-1</inkml:trace>
  <inkml:trace contextRef="#ctx0" brushRef="#br0" timeOffset="15507.1474">10985 13261 200 0,'0'-29'77'0,"-3"13"-60"0,0-5 19 16,0 13 7-16,-3-3-4 15,-2-2 1-15,-4 2-18 16,0 4-5-16,-6 1-11 0,3 6-6 16,0 8-3-16,-3 8-12 0,3 8-2 15,3 8 6-15,4 5 5 16,2 0 5-16,3 2 3 15,3 4-3-15,3-1 0 16,0-2-8 0,3-6-4-16,-1-5-24 0,-2-5-11 15,-3-5-44 1,3-6-31-16,-3-8 51 16</inkml:trace>
  <inkml:trace contextRef="#ctx0" brushRef="#br0" timeOffset="15673.9747">10685 13459 228 0,'-6'-5'85'15,"12"8"-66"-15,3-6-3 0,0 3-7 0,3-3-5 16,2-2 0-16,10 0-2 16,6 0-2-16,6 2 1 15,2 0-30-15,1 3-10 0,3 0-54 16</inkml:trace>
  <inkml:trace contextRef="#ctx0" brushRef="#br0" timeOffset="16076.7229">11152 13422 176 0,'-9'-2'66'0,"3"-1"-52"0,-9 3 10 0,6 0 0 16,0 0-8-16,-2 0 1 16,-4 3-8-1,0 2-3-15,0 3-3 16,0 5-3-16,3 6 1 0,3 2-1 0,3 3 0 15,6-1 0-15,6 1 0 16,3-5-3-16,3-3 2 16,3-6-1-16,3-4-2 15,3-9 3-15,-4-8 0 16,1-5-2-16,-3-5 2 16,0-3 1-16,-6-2 0 15,-3-3 0-15,-3-3 0 16,-3-2 0-16,-6-6 2 0,0 3 1 15,0 5 1 1,0 8 4-16,0 3 3 16,3 5-4-16,0 8 1 15,0 8-7-15,3 8-3 16,0 11 1-16,3 5 2 16,3 5 4-16,0 3 2 15,0 5-3-15,3 0-1 0,0 0-1 16,0-6 1-16,3-1-33 15,0-7-14-15,3-7-60 16</inkml:trace>
  <inkml:trace contextRef="#ctx0" brushRef="#br0" timeOffset="16260.5909">11414 13597 220 0,'3'32'85'0,"0"-11"-66"0,-6 5 14 0,0-10 2 16,-6-3-16-16,-6 1-3 15,-6 2-39-15,-2-1-14 16,-7 1-75-16,-3 0-30 16</inkml:trace>
  <inkml:trace contextRef="#ctx0" brushRef="#br0" timeOffset="18240.0477">11709 13451 164 0,'-6'-5'63'0,"6"5"-49"0,0 0 9 0,0 0 3 0,0 0-6 15,0 8-2-15,3 3 5 16,-3 7 5-16,0 6-15 16,3 2 2-16,-3 1-1 0,3-1-1 15,-3-2 0-15,3-5-7 16,-3-3-4-16,0-6 1 15,0-2 0-15,0-3 3 16,0-5 1-16,-3-2-1 0,0-6-1 16,0-5-3-16,0-9-2 15,0-1 1-15,3-1-1 16,3-3-3-16,3 1 2 16,3 2-1-16,5 3-2 15,-2 2 0-15,3 6 0 16,3 5 0-16,0 3 0 15,0 2-15-15,3 3-7 16,-3 3-18-16,-4 0-5 16,1 2-20-1,-3-3-40-15,-3 1 26 16</inkml:trace>
  <inkml:trace contextRef="#ctx0" brushRef="#br0" timeOffset="18584.7282">11902 13470 184 0,'-6'5'71'0,"6"-2"-55"0,3 5 13 15,0-3 2-15,3 3-5 16,3 3-1-16,0-1-7 16,3-2-1-16,3 0-10 15,0-3-2-15,2-2 1 0,1-3-1 16,0-3 0-16,-3-2-8 16,-3-3 0-16,0 0-4 15,-3-2 0-15,-6-1-7 16,-3 0-2-16,-6 1-2 15,-6-1 1-15,-3 3 4 16,0 3 6-16,-6 2 4 0,3 6 4 16,1 5 4-16,-1 5 2 15,3 3 1 1,6 8 2-16,3 2 1 16,3 1 3-16,9-1-5 15,3-2-1-15,6-3-9 0,3-5-4 16,5-5-19-16,4-6-8 15,0-5-32 1,3-8-53-16,3-5 22 16</inkml:trace>
  <inkml:trace contextRef="#ctx0" brushRef="#br0" timeOffset="19309.8681">12170 13441 184 0,'-24'0'71'0,"12"8"-55"16,-6 5 2-16,13-2-1 0,-4 4 0 15,0 7 2-15,3 1-4 16,3 4 1-16,0-1-9 16,6-2 2-16,3-3 2 0,3-5-6 15,3-5-1 1,2-6-13-16,4-5-4 0,0-8-12 16,0-5-2-16,-3-3 10 15,0-2 5-15,-6-4 8 16,-3 1 4-16,-3 0 10 15,-3 5 5-15,-3 3 4 16,0 5 3-16,0 5-12 16,0 6-3-16,3 8-7 0,0 4-3 15,6 4 2-15,3-1 0 16,2 1 1-16,4-3 0 16,3-3-18-16,3-5-8 15,0-5-11-15,3-6-2 16,0-2-14-1,-1-6-33-15,1 1 20 16,-3-6 36-16,-6 0 23 16,-3-3 38-16,-6 3 17 15,-6 1-2-15,-6-1-2 16,-3 5-10-16,-3 3-1 16,-3 6-13-16,0 7-4 15,0 5-9-15,0 9-5 0,3 5 1 16,4 2 2-16,2 1 4 15,6-4 0-15,3 1 0 0,3-5-5 16,5-9-1-16,1-4-6 16,6-9-2-16,0-8-3 15,0-4 0-15,-3-7 5 16,-3-4 3-16,-3-3 1 16,-3-3-1-16,-3 0 3 15,-6-2 0-15,-3 0-1 16,0-1 1-16,0 6 7 15,0 5 3-15,0 8 5 16,3 6 3-16,0 15-16 16,3 11-4-16,0 10-4 15,3 11 1-15,3 8 1 16,3 0 3-16,3-2 1 16,3-6-12-1,5-5-7-15,1-9-46 16,6-7-64-16,0-10 24 15</inkml:trace>
  <inkml:trace contextRef="#ctx0" brushRef="#br0" timeOffset="19757.6572">12762 13195 204 0,'-9'13'77'0,"6"13"-60"0,-2 6 6 16,5-13-1-16,0 5 5 16,-3 7 8-16,3 6-7 15,-3 3-2-15,0 0-15 16,3-3-7-16,0-8 0 16,0-5-1-16,0-6 3 0,0-5-3 15,0-5-2-15,0-5 0 16,0-6 1-16,0-5-10 15,0-5-2-15,0-5-4 16,0-3-1-16,3-1 3 16,3 4 3-16,2 2 2 15,4 3 5-15,3 7-4 16,0 6 2-16,3 6 2 0,0 4 1 16,-3 4 5-16,-3-1 2 15,-3 3 6-15,-3 0 5 16,-4-3 2-16,-4 0 1 15,-4 0-11-15,-6-2-3 16,-3-3-11-16,-3-3-4 16,-3-2-20-16,3-3-6 15,0 0-22-15,3 0-6 16</inkml:trace>
  <inkml:trace contextRef="#ctx0" brushRef="#br0" timeOffset="20129.868">12968 13459 220 0,'-9'6'85'0,"9"2"-66"0,-6 7 8 16,6-4 0-16,-3 5 4 15,3 2 3-15,0 4-12 16,3 1-3-16,3-1-11 15,3-4-5-15,0-2 0 0,3-5-2 16,0-3-1-16,2-8-4 0,1-3 0 16,0-5-7-1,-3-5-1-15,0-6 2 16,-3-2 1-16,-3-3 6 16,-3 0 1-16,0 3 2 15,-3 5 2-15,0 3 1 16,0 5 1-16,0 6-5 15,0 7-1-15,3 8 1 0,0 3 0 16,3 5-2-16,3 0 2 16,3 0-12-16,-1 1-5 15,4-7-32-15,3-1-13 16,6-9-35 0</inkml:trace>
  <inkml:trace contextRef="#ctx0" brushRef="#br0" timeOffset="20393.4083">13527 13234 188 0,'-15'-37'71'0,"7"22"-55"16,-4-7 26-16,6 17 8 16,-3 0-8-16,-3 2 1 15,-3 3-27-15,0 5-10 0,0 9-4 16,0 9-5-16,0 12 2 0,4 2 1 15,2 5 2-15,3 3 1 16,3 3 3-16,0-3-3 16,3-5-2-16,0-6-18 15,0-5-9-15,0-8-35 16,0-5-13-16,0-5-30 16</inkml:trace>
  <inkml:trace contextRef="#ctx0" brushRef="#br0" timeOffset="20572.7381">13105 13388 264 0,'-3'-5'99'0,"9"5"-77"0,9-3 2 0,-7 3-4 16,10 0 0-16,6 0 2 15,6 0-9-15,6 0-5 16,2 0-5-16,7 0-29 0,-3 0-12 15,-1 3-91 1</inkml:trace>
  <inkml:trace contextRef="#ctx0" brushRef="#br0" timeOffset="20761.4849">13676 13634 204 0,'-12'21'77'16,"6"-2"-60"-16,-9 7 2 0,9-15-4 0,-5 2-15 15,-4 0-2-15,-3 0-45 16,-3 1-22-16,3 2-8 16,-3-1-2-16</inkml:trace>
  <inkml:trace contextRef="#ctx0" brushRef="#br0" timeOffset="22101.0761">14054 13240 216 0,'-3'8'82'0,"6"5"-64"0,0 13 9 0,0-12-2 16,0 4-4-16,-3 6-1 16,0 2-6-16,3 1-1 15,0 2-8-15,-3 0-3 0,0-2-1 16,0-4-4-16,3-1 0 15,-3-7-29-15,0-1-12 16,0-4-59 0,0 1-32-16,-3-6 61 0</inkml:trace>
  <inkml:trace contextRef="#ctx0" brushRef="#br0" timeOffset="22713.402">14051 13237 148 0,'-6'-3'55'0,"3"3"-43"0,0-2 19 0,3 2 5 16,-3 0 4-16,0-3 3 15,0 1-8-15,0-1-2 16,3-5-18-16,3 0-5 0,3 0-2 16,3-3-4-16,6-2-3 15,3 0 0-15,6 2-1 16,0 4-3-16,-1 1 2 15,-2 4-1-15,0 7 0 16,-3 3 4 0,-3 5 1-16,-6 6-1 0,-9 4 1 15,-6 4-2-15,-3-3 2 16,-6-3-2-16,-3 0 2 16,-3-3 0-16,3-2 3 15,4-2-5-15,2-4-1 16,3-2-2-16,6 0-2 0,3-3-4 15,9 3-2-15,6 3 0 16,2 2 4-16,4 3 3 16,0 2 4-16,-3 4 6 15,-3-1 6-15,-3 0 2 16,-3-2 3-16,-9-1 1 16,-6 1 1-16,-6-6-9 15,-6 0-2-15,-6-2-7 16,0-3-2-16,-2-3-9 15,-1-5-2-15,3 0-23 0,0-3-8 16,9 1-31-16,3-1-14 16</inkml:trace>
  <inkml:trace contextRef="#ctx0" brushRef="#br0" timeOffset="23239.4385">14349 13176 208 0,'-3'0'77'0,"0"8"-60"0,3 11 4 15,0-6-1-15,-3 16 3 16,0 3 6 0,0 10-12-16,-3 3-2 0,6 3-9 15,6-3-4-15,3-3 1 16,3-5-2-16,6-8-1 0,3-5 3 16,2-8 0-16,4-11-1 15,0-7 1-15,0-9-2 16,0-8 2-16,-4-7-7 15,-2-6-1-15,-3-2-1 16,-3-6 2-16,-6 0 2 0,-3 3 1 16,-3 6 9-16,-3 4 5 15,0 9 2-15,0 4 1 16,0 14-11 0,0 11-2-16,0 8-1 15,0 7-1-15,6 6 2 16,0 7-2-16,3 1-1 15,0 0 1-15,2-3 1 16,1-5-23-16,0-6-8 16,3-5-30-16,-3-8-10 15,6-5-39 1</inkml:trace>
  <inkml:trace contextRef="#ctx0" brushRef="#br0" timeOffset="23468.0492">14900 13205 268 0,'-6'-2'101'0,"6"7"-78"0,0 3-11 15,0 3-11-15,0 2 9 16,0 11 10-16,0 5 1 16,0 5 2-16,0 6-12 15,0 2-2-15,0 0-2 0,0-2-3 16,3-3-1-16,0-8-21 0,3-5-10 15,-1-8-26-15,1-5-11 16,0-6-47 0</inkml:trace>
  <inkml:trace contextRef="#ctx0" brushRef="#br0" timeOffset="23680.1363">14843 13229 316 0,'-6'-13'118'0,"6"16"-92"0,3-3 4 0,-3 0-3 16,6-3-3-16,3 0 3 15,9 1-14-15,3-1-8 16,2 0-3-16,4 1-11 0,3-1-2 0,0 3-18 16,-3 0-7-1,-1 0-36-15,-5 0-14 0,-6 5-32 16</inkml:trace>
  <inkml:trace contextRef="#ctx0" brushRef="#br0" timeOffset="23862.4446">14876 13393 264 0,'-6'6'99'0,"9"-1"-77"0,0 3 4 15,0-6 0-15,6 4-11 16,3-1 0-16,5-2-9 15,7-1-2-15,6-2-2 16,3 0-24-16,-1 3-9 0,4-3-32 16,-3 3-10-16,3-1-25 15</inkml:trace>
  <inkml:trace contextRef="#ctx0" brushRef="#br0" timeOffset="24471.8637">15266 12978 204 0,'0'-3'77'0,"0"3"-60"0,6 0 8 0,0 0 2 16,0 3-5-16,5 2 1 16,4 8 1-16,6 11 0 15,3 13-13-15,0 11 7 0,-3 5 2 16,-7 2 9-16,-8 9 7 16,-9-1-15-16,-8 1-4 15,-4-9-9-15,-6-2-3 0,0-5-7 16,-3-6-1-16,-3-7-34 15,1-6-13-15,2 0-68 16,3-5-66 0,0-6 60-16</inkml:trace>
  <inkml:trace contextRef="#ctx0" brushRef="#br0" timeOffset="25058.7815">15703 13369 180 0,'0'0'68'0,"0"0"-52"0,0 0 14 15,0 0 4-15,0 0-6 16,-3-2-2-16,-3-1-8 16,0 0-1-16,-3-2-10 15,0 0-2-15,4 0-1 0,-1-1-2 0,3 1-2 16,-3 2-2 0,6 1-1-16,0-1-9 15,6 3-5-15,-6 0-27 16,6 5-9-16,0 6-45 15</inkml:trace>
  <inkml:trace contextRef="#ctx0" brushRef="#br0" timeOffset="25308.5163">15617 13613 280 0,'6'18'104'0,"-9"-2"-81"0,-3 5 25 0,3-5 6 0,-3 0-8 16,-3 0-2-16,-3 0-21 16,-3 0-9-16,-6 0-8 15,-2 0-33-15,-7-1-15 0,0 7-126 16</inkml:trace>
  <inkml:trace contextRef="#ctx0" brushRef="#br0" timeOffset="26620.382">4976 14171 160 0,'0'-3'63'0,"0"6"-49"0,3 5 20 0,-3-3 8 16,0 3-3-16,0 0 1 15,0 3-16-15,3 2-4 16,0 0-12-16,0 0-7 0,0-2-2 15,0 0 1-15,-3-3 0 16,0 0-38-16,0-8-16 16,0 0-37-1,0 0-35-15,0-3 47 16</inkml:trace>
  <inkml:trace contextRef="#ctx0" brushRef="#br0" timeOffset="26758.856">4967 13978 192 0,'3'-8'74'0,"3"8"-58"0,3-3-4 0,-3 3-6 0,3 3-26 15,2 2-9-15,4 3-47 16,3 3-21 0</inkml:trace>
  <inkml:trace contextRef="#ctx0" brushRef="#br0" timeOffset="26976.8565">5282 13946 176 0,'-6'-13'68'0,"3"8"-52"0,-3-3 6 16,3 5-1-16,-3 0 2 15,-2 1 3-15,-4 2-5 16,0 5 0-16,0 6-12 0,0 10-8 16,3 8-1-16,3 11-2 0,3 2 0 15,9 3 2-15,0 0 0 16,3-5 0-16,0-3 2 15,0-6-17-15,0-4-6 16,-3-6-41-16,0-5-15 16,-3-6-6-1</inkml:trace>
  <inkml:trace contextRef="#ctx0" brushRef="#br0" timeOffset="27127.1184">5047 14195 272 0,'0'-11'104'0,"3"17"-81"0,9-9-8 0,0 3-11 0,9-3 1 16,9 1 4-16,2-1-7 16,4 0 0-16,3 1-2 15,2-1-38-15,1 0-16 0,-6-7-55 16</inkml:trace>
  <inkml:trace contextRef="#ctx0" brushRef="#br0" timeOffset="28332.5274">6038 13822 192 0,'-3'-8'74'0,"0"3"-58"0,0 2 20 0,0 3 7 16,-3 3-11-16,-5-1-1 16,-7 6-14-16,-3 5-3 0,-6 11-8 15,0 13 0-15,0 8 1 16,1 6-1-16,5 4-1 0,9-2-3 16,9 3-2-16,12-6 1 15,9-3 1-15,12-4-17 16,8-9-6-16,7-10-26 15,3-8-9-15,-4-8-55 16</inkml:trace>
  <inkml:trace contextRef="#ctx0" brushRef="#br0" timeOffset="28750.0633">6184 14123 204 0,'-3'19'77'0,"9"0"-60"0,-3 7 17 0,0-13 4 15,3 3-11-15,0 0-1 16,-3 0-13-16,3-3-3 15,3 0-6-15,-6-2-3 0,0-3 2 16,0-3 0-16,0 0 3 16,-3-5-3-16,0-2-2 15,0-4-3-15,-3-4-1 0,0-1-1 16,3-5 3 0,0 1 0-16,3-4 1 0,3 0-3 15,3-2 2-15,3 3 1 16,-1 2 2-16,4 0-6 15,0 5-1-15,0 4-5 16,3 4 1-16,-3 3-24 16,0 0-10-16,-3 3-22 31,0-1-52-31,-3 3 22 16</inkml:trace>
  <inkml:trace contextRef="#ctx0" brushRef="#br0" timeOffset="29063.8802">6449 14155 180 0,'3'8'68'0,"0"-3"-52"0,6-2 3 0,-3 2-1 16,3-5-7-16,0 3-1 16,3-6-6-16,0 1-3 15,2-4 0-15,-2 1 1 0,-3 0 1 16,0-3-1-16,-3 0-2 16,-6-3-2-16,-3 6-1 15,-3 0-7-15,-3 0-2 16,-6-1 5-16,-2 4 3 15,-4 4 7-15,0 4 3 16,0 4 0-16,3 6 1 16,3 0 7-16,3 0 5 15,6 0-3-15,4-1 1 16,2-1-6-16,5-1-1 16,7 0-6-16,3 0-3 15,3-2-11-15,6 0-4 16,0-3-33-16,0-6-12 0,2 1-33 15</inkml:trace>
  <inkml:trace contextRef="#ctx0" brushRef="#br0" timeOffset="29654.5917">6762 14108 156 0,'-6'2'57'0,"0"-2"-44"0,-3 6 18 15,6-4 6-15,-3 1-2 16,-3 2 4-16,-3 0-8 16,0 6-4-16,3-3-15 15,0 0-5-15,6-3-3 0,3 3-7 16,0 0 0 0,6 3-1-16,6-1-1 0,0 1 4 15,3-1 2-15,-3 1 0 16,0 0 2-16,-3-1 7 15,-9 1 5-15,-3-1-3 16,-3 1-2-16,-6-1-3 16,-3-2 0-16,0-2-11 0,0-4-4 15,0 1-27-15,3-3-10 16,3 0-43 0,6 0-54-16,9 0 40 15</inkml:trace>
  <inkml:trace contextRef="#ctx0" brushRef="#br0" timeOffset="29979.2438">7086 14105 304 0,'-15'3'112'0,"15"-1"-87"0,3-2-2 16,-3 0 0-1,6 3-7-15,3 0-6 16,3-3-3-16,6 0-4 15,3 0-3-15,-1 0 3 0,4 0-18 16,0 0-4-16,-3 0-26 0,-3 0-9 16,-3 0-69-1</inkml:trace>
  <inkml:trace contextRef="#ctx0" brushRef="#br0" timeOffset="30189.8007">7071 14232 272 0,'-12'3'101'0,"12"-1"-78"0,3 1-5 0,0 0-5 15,3-1-4-15,3 1 5 16,6-3-4-16,3 0 0 0,3 0-6 16,3 2-5-16,-1-2 0 0,4 0-23 15,0 0-12-15,-3 0-34 16,0-2-16-16</inkml:trace>
  <inkml:trace contextRef="#ctx0" brushRef="#br0" timeOffset="30444.6321">7449 14092 308 0,'-12'2'115'0,"21"4"-89"0,-6-6 3 15,-3 0-4-15,6 0-13 0,3 0-2 16,3 0-5-16,0 0-2 16,3 0-1-16,0 0-6 0,3 0-2 15,-1-3-28-15,-2 0-10 16,0 3-33-16,-6 0-12 15</inkml:trace>
  <inkml:trace contextRef="#ctx0" brushRef="#br0" timeOffset="30593.792">7455 14187 280 0,'-18'3'104'0,"18"-1"-81"0,6-2 1 0,0 3-5 0,0 0-4 16,0-1 3-1,9-2-6 1,3 3-6-16,3-6-8 0,3 3-2 0,2-2-31 16,4-4-14-16</inkml:trace>
  <inkml:trace contextRef="#ctx0" brushRef="#br0" timeOffset="31156.0981">7991 14213 256 0,'6'-2'96'0,"0"4"-75"0,6-2-5 15,-3 0-9-15,3 0-5 16,2 0 1-16,4-2-19 0,0-1-7 16,3 3-83-16,0-3-35 15</inkml:trace>
  <inkml:trace contextRef="#ctx0" brushRef="#br0" timeOffset="31628.9301">8301 14116 212 0,'-3'-3'82'0,"6"0"-64"0,-3 3 9 16,2-2 0-16,-2-1-7 15,3-5-2-15,0-3-10 16,3-2-3-16,0-3-3 16,0-2-4-16,0-1 1 0,0 1 1 15,0 2 0-15,0 3 0 16,-3 2 2-16,0 3-3 0,0 3 0 16,0 5 3-16,0 5 1 15,0 11 5 1,0 10 3-16,0 9 0 15,3 2 1-15,-3 0-4 0,0 3 0 16,0-3-5-16,0-6-2 16,0 1-18-16,0-3-9 15,-3-5-41-15,0-3-20 16,-3-2-14 0</inkml:trace>
  <inkml:trace contextRef="#ctx0" brushRef="#br0" timeOffset="31844.3588">8241 14396 208 0,'3'-5'79'0,"9"2"-61"0,6-2 10 16,-6 5 3-16,5-3-2 16,7 0 3-16,3 3-11 15,0-2-5 1,0 2-9-16,-1 0-7 0,-2 0-3 0,-3 0-29 15,-3 0-12-15,-3 0-59 16,0 0-41 0,-3-3 60-16</inkml:trace>
  <inkml:trace contextRef="#ctx0" brushRef="#br0" timeOffset="32139.6534">8559 13872 176 0,'0'0'68'0,"9"5"-52"0,9 9 6 0,-6-4 1 15,3 11 6-15,3 14 6 16,3 7-1-16,0 8 2 0,-1 1-20 16,-5 7-5-16,-9-13 0 0,-3-8-16 15,-12 16-3-15,-9 8-59 16,-5-6-23-16,-1-15-18 16</inkml:trace>
  <inkml:trace contextRef="#ctx0" brushRef="#br0" timeOffset="34802.6144">9348 13811 156 0,'-3'-2'57'0,"0"-4"-44"0,0 1 14 16,0 5 5-16,0 0-3 15,-3 0 1-15,-5-3-9 16,-4 3 0-16,-3 3-12 16,0 2 3-16,-3 6 4 0,3-1-6 15,3 6-3-15,3 3-9 16,4 2-3-16,5 0 2 0,3 0 3 15,3-2 1-15,2-3-1 16,1 0 1-16,0-3-1 16,-3 0-5-16,-3 3 1 15,-3 0 0-15,-3-3 2 16,-3 0-4-16,1 1 0 16,2-4 3-16,3 1 1 15,3-3-1-15,6 2 2 16,3 1 1-16,-1 2 0 15,1 6 0-15,0-4 0 16,-3 4-3-16,-3 2 0 16,-6 0 6-16,-3 3 3 15,0 0-1-15,3 0 2 16,0-3-4-16,3 0-2 16,6-2-3-16,3-4 1 15,3-4-39-15,9-3-15 16,0-3-48-1</inkml:trace>
  <inkml:trace contextRef="#ctx0" brushRef="#br0" timeOffset="36378.5943">5851 14811 176 0,'0'3'66'0,"3"5"-52"0,0 5 19 0,0-2 6 0,-3 2-11 16,0 6-1-16,0-1-16 15,0 1-4-15,0-1-5 16,0-2-2-16,0-3 3 0,3 0-15 16,-3-5-5-16,3 0-154 31,0-10 58-31</inkml:trace>
  <inkml:trace contextRef="#ctx0" brushRef="#br0" timeOffset="36538.7762">5851 14663 188 0,'0'-10'71'0,"6"10"-55"0,3-3-7 0,-3 3-7 16,3 0-6-16,2-3 3 16,4 3-35-16,3 0-14 15,6 0-16-15,0-5-7 16</inkml:trace>
  <inkml:trace contextRef="#ctx0" brushRef="#br0" timeOffset="36742.7197">6122 14544 192 0,'-12'-5'74'0,"3"2"-58"0,-6 3 9 0,9 3 2 0,-3 2-1 16,-3 3 4 0,0 3-7-16,3 5-2 15,0 7-12-15,3 1-3 0,3 11 0 0,0 7-5 16,6 6-1-1,0-3 0-15,3-3 0 0,0-5-18 16,0-3-5-16,0-5-44 16,0-10-17-16,0-9-11 15</inkml:trace>
  <inkml:trace contextRef="#ctx0" brushRef="#br0" timeOffset="36906.5115">5907 14793 244 0,'-9'-8'93'0,"12"8"-72"0,12-3-6 0,-3 1-8 16,9-1 1-16,6 0 5 15,9 1-6 1,5-4-4-16,1 1-75 0,3 0-34 16,2 0 14-16,-5 2 8 15</inkml:trace>
  <inkml:trace contextRef="#ctx0" brushRef="#br0" timeOffset="37574.7454">6604 14528 148 0,'-12'-10'57'16,"9"7"-44"-16,-6-2 12 0,3 5 1 0,-3 2-1 16,0 6 2-16,-6 3 0 15,-2 10 1-15,-4 3-15 16,-3 8 1-16,0 7 0 0,3 12-1 16,9 4 0-16,6 1-7 15,12-3-2 1,9-6-9-16,12-4-4 0,9-9-22 15,2-10-7-15,7-11-74 16</inkml:trace>
  <inkml:trace contextRef="#ctx0" brushRef="#br0" timeOffset="38103.7785">6693 14859 200 0,'-6'5'74'0,"6"-2"-58"0,0 2 7 0,3 1-1 16,0-1-1-16,3 3 4 16,3-3-4-16,3 0-3 0,3 1-10 15,3-6-3-15,0-3 1 0,-1-2-3 16,1-3 0-16,0 0-3 16,-3-3-1-16,-3 1-1 15,-3-1-2-15,-3-2-2 16,-6 2-1-16,-6 1-1 15,-3-1 2-15,-6 3-1 16,-3 6 0-16,-3 2 4 16,-2 5 3-16,-1 5 3 15,3 6 1-15,3 3 2 16,3 2 1-16,6 0 3 0,3 3 4 16,6 0-4-16,9 0 2 15,6-3-5 1,6 0-2-16,3-5-2 15,3-3 0-15,-1-5-22 16,1-5-7-16,0-6-22 0,-3-5-10 16,0-8-46-1</inkml:trace>
  <inkml:trace contextRef="#ctx0" brushRef="#br0" timeOffset="38430.4902">6937 14827 180 0,'-3'6'68'0,"6"1"-52"0,3 9 8 0,0-8 0 0,0 6 5 15,-3 1 5-15,3 1-7 16,-3 0-4-16,0-3-13 16,0 1-6-16,0-4-1 0,0-2 0 15,-3-3 1-15,3 1-2 16,-3-6 1-1,0 0 4-15,0 0 4 0,0-3-2 16,0-5 0-16,0 0-5 16,3-2-1-16,0-4-1 15,3-1-2-15,6-1 1 16,0 0 1-16,0 0-3 0,-1 3-2 16,1 2-16-16,0 3-7 15,0 0-25-15,0 3-7 16,0 2-52-1</inkml:trace>
  <inkml:trace contextRef="#ctx0" brushRef="#br0" timeOffset="38790.7776">7131 14859 176 0,'-3'0'68'0,"6"5"-52"0,-3 1 8 0,3-1 2 16,0 5 7-16,0 4 4 16,0 2-11-16,0 2-5 0,0-2-12 15,0 0-2-15,0-3 0 0,0-2-3 16,-1-3-3-16,1 0 8 16,0-6 4-16,-3-2-2 15,0-5-1 1,0-3-4-16,0-5-1 15,3-3 1-15,3-3-5 16,3-2-1-16,0 0-2 16,3 2-2-16,0 6 3 15,3 3 0-15,0 2-17 0,0 2-5 16,0 4-16 0,-1 4-5-16,1 1-27 15,-3 2-12-15,-3 1-3 16</inkml:trace>
  <inkml:trace contextRef="#ctx0" brushRef="#br0" timeOffset="39172.4149">7375 14822 192 0,'-3'0'71'0,"3"0"-55"0,0 8 4 0,3-3 0 0,-3 6 5 16,3 5 7-1,-3 5-4-15,3 0 0 0,-3-2-15 16,0-1-6-16,0-2 0 0,0-3-2 16,0-2 0-16,0-3-3 15,0 0 1 1,0-6 2-16,0-2 2 16,0 0-1-16,0-5 1 0,3-3-4 15,0-5-2 1,3-3-3-16,3-3-1 0,2 4-1 15,4 1 0-15,0 6 3 16,3 3 0-16,-6 5 1 16,3 5 2-16,-3 3-1 15,-3 3-1-15,0-1 3 16,-3 1 0-16,0 0-12 16,0-3-7-16,-1-3-35 0,1 0-17 15,3-2-47 1</inkml:trace>
  <inkml:trace contextRef="#ctx0" brushRef="#br0" timeOffset="39471.0592">7669 14867 216 0,'-8'5'82'0,"5"3"-64"0,-3 8 4 0,3-5-3 15,0 2 3-15,0 3 6 16,0 2-9-16,3 1-1 15,3-1-10-15,3-2 1 0,3 0 2 16,2-3-2-16,4-2 0 16,3-6-1-16,0-5 0 15,0-5 0-15,0-6 0 0,-3-2-2 16,-3-5-1-16,-3-1-1 16,-9-2 2-16,-9-3-5 15,-3 0-3-15,-3 3-2 16,-3 5 0-16,-3 3-17 15,0 5-7-15,3 3-20 16,4 2-8-16,5 3-63 16</inkml:trace>
  <inkml:trace contextRef="#ctx0" brushRef="#br0" timeOffset="39770.8071">8006 14766 280 0,'-12'6'107'0,"15"-4"-83"0,-3 1 15 0,0 0 1 16,0-3-11-16,3 2 0 15,3 1-7-15,3-3-2 16,6 0-11-16,3 0-5 0,2-3-3 0,4 1-10 16,-3-1-2-1,0 0-25-15,-3 1-9 0,-3-1-28 16,-4 3-11 0,-2 0-32-1</inkml:trace>
  <inkml:trace contextRef="#ctx0" brushRef="#br0" timeOffset="39960.3437">8024 14862 240 0,'-15'2'90'0,"18"1"-70"0,-6 2 10 15,3-5-1-15,3 3-4 16,3 0 0-16,3-1-10 16,0 1-2-16,5-3-7 15,4 0-4-15,3 0-1 0,0-3-8 16,0 3-3-16,0-2-30 15,0-1-13-15,-1 0-66 16,1-2-30-16,-6 0 77 16</inkml:trace>
  <inkml:trace contextRef="#ctx0" brushRef="#br0" timeOffset="40192.5449">8351 14748 324 0,'-3'0'121'0,"3"0"-95"0,6 0 5 0,-6 0-6 15,6 0-9-15,3 0 1 16,3 0-9-16,0-3-3 0,3 1-3 16,0-1-13-16,2 0-4 0,-2 1-35 15,0-1-13-15,0 3-60 16,-3 3-39-1,-3 2 72-15</inkml:trace>
  <inkml:trace contextRef="#ctx0" brushRef="#br0" timeOffset="40356.6374">8321 14870 280 0,'-9'8'104'0,"9"-6"-81"0,6 1 1 15,0-3-5-15,0 2-4 0,6 1 0 16,6-3-3-16,3 0-2 15,3 0-6 1,0 0-7-16,2-3-3 0,1 1-46 16,3-1-20-16,-6 1-49 15</inkml:trace>
  <inkml:trace contextRef="#ctx0" brushRef="#br0" timeOffset="40999.9987">8955 14594 212 0,'-3'-2'82'15,"3"15"-64"-15,0-10 7 0,0 2-3 0,0 6 5 16,0 4 8-16,0 9-9 15,-3 8-6-15,0 8-11 16,0 2-4-16,3-5-1 0,0-3-5 16,0-2 1-16,0-8-7 15,3-5-3-15,0-6-34 16,0-3-14-16</inkml:trace>
  <inkml:trace contextRef="#ctx0" brushRef="#br0" timeOffset="41257.0947">8926 14631 252 0,'-6'-5'93'0,"3"5"-72"0,3 0 14 0,0 0 0 15,0 0-1-15,3 0 2 16,3 0-15-16,3 0-7 15,2 0-9-15,7 0-6 0,3-2-2 16,3 2 4-16,0-3 1 16,0 0-27-16,-1 1-10 0,-2-1-29 15,-3 0-13-15,-3 1-38 32</inkml:trace>
  <inkml:trace contextRef="#ctx0" brushRef="#br0" timeOffset="41468.9074">8973 14785 260 0,'-12'5'99'0,"12"-2"-77"0,3-3 0 16,-3 0-3-16,6 0-7 16,6 0 1-16,3-3-5 15,3 1-3-15,3-1-2 16,0 3-9-16,-1 0-1 0,-2 3-26 0,-3-1-10 15,-3 4-25-15,-6 1-7 16,-9 4-9 0</inkml:trace>
  <inkml:trace contextRef="#ctx0" brushRef="#br0" timeOffset="41627.1077">8958 14975 232 0,'-9'6'88'0,"12"-1"-69"0,0-5 2 0,0 3-3 16,3-1-3-16,6 1 0 15,6-3-5-15,3 3-2 16,6-3-4-16,2 0-5 0,1 0 0 16,0-3-28-16,-3 0-10 15,3-2-65 1,2-3-32-16,-2-5 65 16</inkml:trace>
  <inkml:trace contextRef="#ctx0" brushRef="#br0" timeOffset="41874.87">9438 14655 228 0,'-3'0'85'0,"3"6"-66"0,0-4-6 16,0 6 16-1,0 5-6-15,0 3-2 16,-3 5-3-16,0 9-10 15,0 1-3-15,0 4-1 0,0-4 0 0,0-1 0 16,3-7-22 0,0-1-8-16,0-7-33 15,0-1-15-15,0-6-23 16</inkml:trace>
  <inkml:trace contextRef="#ctx0" brushRef="#br0" timeOffset="42102.4891">9283 14690 296 0,'-12'-3'110'0,"12"0"-86"0,6 1-2 0,0-1-5 0,3 0-9 15,3 1 3-15,2-3-4 16,4 2-2-1,3 0-2-15,6 1-5 0,-3-1-1 16,0 3-42-16,-1 0-20 16,1 3-60-16</inkml:trace>
  <inkml:trace contextRef="#ctx0" brushRef="#br0" timeOffset="42325.8546">9274 14967 200 0,'3'3'77'0,"12"0"-60"0,0 2 6 0,-6-2-1 16,5-1-6-16,7-2 1 15,6 0-9-15,0 0-5 16,3-2-2-16,-1-1-30 0,1 0-10 15,0-2-58 1</inkml:trace>
  <inkml:trace contextRef="#ctx0" brushRef="#br0" timeOffset="42576.1978">9714 14674 220 0,'-6'2'85'0,"3"1"-66"0,0 5-3 16,3 0-5-16,-3 5 5 15,-2 6 5-15,-1 7 2 16,-3 6 1-16,0 2-13 16,3-2-4-16,0 0-3 0,3-6-7 15,0-2-2-15,0-5-34 16,3-6-11-16,0-3-57 15,3-7-30 1,0-8 68-16</inkml:trace>
  <inkml:trace contextRef="#ctx0" brushRef="#br0" timeOffset="42876.3568">9670 14698 212 0,'0'0'79'0,"3"0"-61"0,6 5 10 0,-3 0 3 16,3 6-2-16,-1 2 3 16,4 11-11-16,0 5-3 15,3 3-10-15,0 2-3 0,0-2-1 16,0-3 0-16,0-8 0 16,0-5 0-16,-1-5 0 15,4-6 2-15,0-5 3 16,0-8 0-16,-3-8 0 15,0-5-1-15,-3-8 0 16,-3 0-4-16,-3-3-3 16,-3 0-9-16,-3 3-5 15,-3 3-18-15,0 2-5 0,0 5-32 16,0 3-11-16</inkml:trace>
  <inkml:trace contextRef="#ctx0" brushRef="#br0" timeOffset="43089.8552">10092 14653 236 0,'-3'16'88'0,"6"-1"-69"0,0 12 0 0,-3-11-4 16,-3 8 0-16,0 7 5 15,0 1-8-15,0 0-2 16,0-3-6-16,3-5-1 15,0-3 1-15,0-5-51 16,0-3-22-16</inkml:trace>
  <inkml:trace contextRef="#ctx0" brushRef="#br0" timeOffset="43297.7044">9911 14653 316 0,'0'-6'118'0,"9"6"-92"15,9-2 4-15,-9 2-5 0,8 0-13 16,10-3-2-16,3 0-8 16,3 1-1-16,2-1-1 15,1 3-47-15,0-3-20 0,-3-2-68 16</inkml:trace>
  <inkml:trace contextRef="#ctx0" brushRef="#br0" timeOffset="43509.5487">10319 14653 220 0,'-9'16'82'0,"9"-1"-64"0,3 12-2 0,-3-9-7 16,0 9 4-16,0 5 6 15,0-1-1-15,0 1 1 16,-3-3-10-16,3-5-5 0,0 0-3 16,-3-6-39-16,0-4-14 15,3-4-31 1,-3-2-36-16,3-8 40 16</inkml:trace>
  <inkml:trace contextRef="#ctx0" brushRef="#br0" timeOffset="43869.9071">10313 14642 200 0,'18'-18'77'0,"-4"12"-60"0,10-2 13 16,-12 8 1-16,3 0-3 15,0 6 1-15,-3 2-10 16,0-1-1-16,-3 4-11 15,-6 0-4-15,-6 2 0 0,-6-3-7 16,-3 4 1-16,0-4-4 16,-3 1 0-16,0-3 1 15,3 0 4-15,3 0 3 16,3 0 2-16,6 0 5 16,6 5 5-16,3 3 6 15,6 2 5-15,6 3-3 16,0 3-3-16,0-3-6 15,-4 3-2-15,1-3-6 16,-3-5-3-16,-3-3-33 0,0-5-16 16,-3 0-86-1,0-8-49-15,-6-5 81 16</inkml:trace>
  <inkml:trace contextRef="#ctx0" brushRef="#br0" timeOffset="71851.2146">10569 14454 156 0,'0'-5'57'0,"0"8"-44"0,3-3 16 0,-3 0 6 16,0 0-6-16,0 0 13 16,9 7-10-1,2 7-17-15,4 7 2 0,6 13 1 16,0 6-4-16,0 8 0 16,0 5 5-16,-3 5 2 15,-7 0-8-15,-2-5-5 16,-6 0-1-16,-6-6 0 15,-9-2-12-15,-5-5-6 16,-10-3-70 0,-9-8-29-16,-6-5-12 15</inkml:trace>
  <inkml:trace contextRef="#ctx0" brushRef="#br0" timeOffset="73399.5318">6696 15399 116 0,'-12'-3'44'0,"6"3"-35"0,-6 0 16 0,9 3 6 16,-6 2 0-16,-2 3 2 15,-4 3-7-15,-3 4-4 16,-3 9-12-16,0 3-2 0,3-1 2 15,3 3-2-15,6 0 1 16,7 0-8-16,7-2-2 16,10-6-3-16,3-5 3 15,6-5-16-15,3-9-3 16,0-4-34-16,-1-4-13 16,1 1-11-1</inkml:trace>
  <inkml:trace contextRef="#ctx0" brushRef="#br0" timeOffset="73718.0096">6809 15523 132 0,'-9'-13'52'0,"3"13"-41"0,0 3 11 16,3-1 1-16,-3 6 2 16,1 0 2-16,-4 3-6 15,3 2 0-15,0 0-12 16,0 3-3-16,3 0-2 0,6 2-2 15,3-2-2-15,6-3 1 16,2-2 1-16,4-6-3 16,3-2 0-16,0-6 1 15,-3-2 2-15,0-3-1 16,-6-2-1-16,-6-4 3 16,-3 1 0-16,-6 2 1 15,-6-2 2-15,-3 0-5 16,-3 2-1-16,0 1-7 0,0-1-3 15,3 9-32-15,3-1-15 16</inkml:trace>
  <inkml:trace contextRef="#ctx0" brushRef="#br0" timeOffset="74041.6644">6970 15552 200 0,'-3'19'74'0,"9"-3"-58"0,-6-6-2 0,0-5-3 0,0 1 3 16,0-4 5-16,0 1-3 15,0-3-1 1,0 0-9-16,0-3-8 0,0-2-2 16,3-5 2-16,3-4 1 15,3-2-2-15,0-5 0 0,6 8-1 16,0-3 3-16,-1 6 2 15,1 7 2-15,0 6 7 16,-3 7 4-16,0 6-5 16,0-3-1-16,-3 3-4 15,-3 0-1-15,0-3-1 16,0 0-2-16,0-2-30 16,-3-3-13-16,0-3-57 15,3-2-31-15,-1-6 63 16</inkml:trace>
  <inkml:trace contextRef="#ctx0" brushRef="#br0" timeOffset="74258.0313">7232 15232 232 0,'-6'0'88'0,"6"8"-69"0,3 11-3 0,-3-6-4 16,0 11 6-16,0 7 8 15,0 6-4-15,0 3-3 16,0-3-11-16,0-3-7 0,0-2-2 0,0-3-12 16,0-5-7-1,3-5-36-15,-3-3-16 0,0-3-28 16</inkml:trace>
  <inkml:trace contextRef="#ctx0" brushRef="#br0" timeOffset="74472.3093">7113 15412 256 0,'0'0'96'0,"6"-3"-75"0,3 3-1 0,-3 3-4 16,6 0-1-16,2-3 3 15,4 2-12 1,3-2-5-16,3 3-1 15,0-3-21-15,3 0-8 0,-4-3-73 16,1 3-47-16,-6-2 62 16</inkml:trace>
  <inkml:trace contextRef="#ctx0" brushRef="#br0" timeOffset="74599.8597">7428 15491 260 0,'-6'16'99'0,"9"-3"-77"0,-3 9-7 0,0-14-7 15,0 2-8-15,0 1 0 0,0-1-29 16,0 1-13-16,0-3-60 16,0 0-27-1</inkml:trace>
  <inkml:trace contextRef="#ctx0" brushRef="#br0" timeOffset="74748.6603">7390 15388 224 0,'0'-2'85'0,"0"2"-66"0,9 0-17 15,-3 0-11-15,0 0-32 16,-1 0-11-16</inkml:trace>
  <inkml:trace contextRef="#ctx0" brushRef="#br0" timeOffset="75050.6178">7539 15539 188 0,'-3'29'71'0,"6"-16"-55"0,-9 1 0 0,6-7-5 16,0 1-5-16,-3-2-1 15,3-4 3-15,0-2 5 16,0 0-7-16,0-2-1 0,3-4-1 16,3-4-9-16,2-6-2 15,-2-5-3-15,3 0 1 16,3 2 3-16,0 1 3 15,0 4 6-15,3 6 6 16,0 6 6-16,0 4 3 16,0 6 2-16,-4 3 2 0,1 2-8 15,-3 3-3-15,0 3-6 16,-3-6-2-16,0-3-19 16,0 1-9-16,0-3-27 15,0-3-12-15,3-2-28 16</inkml:trace>
  <inkml:trace contextRef="#ctx0" brushRef="#br0" timeOffset="75391.9445">7872 15425 220 0,'-9'6'85'0,"9"1"-66"0,-3 7-8 0,3-4-6 15,0 6 10-15,0 0 7 16,0 3-2-16,3 4-1 15,3-4-11 1,3-3-1-16,0-3 0 0,3-2-6 0,0-4 0 16,2-4-1-16,1-6 2 15,0-4-8-15,-3-7-1 16,0-2-1-16,-3-5 0 16,0 5 0-16,-3-2 2 15,0 5 8-15,-6 2 6 16,3 3 0-16,-3 8 1 15,3 5-1-15,0 6 0 16,0 2-4-16,0 6-3 16,3-3 0-16,0-3-1 0,3 0-9 15,-1-2-2 1,1-3-34-16,3-6-13 16,0 1-47-1</inkml:trace>
  <inkml:trace contextRef="#ctx0" brushRef="#br0" timeOffset="75750.4966">8184 15483 220 0,'0'0'82'0,"3"0"-64"0,0 6-4 15,0-4-8-15,3 4 7 16,0 2 6-16,3-3-1 16,3 0 0-16,0 3-10 15,0-3-3-15,0-5 1 0,3 0-3 0,0-2 0 16,-4-4-1-16,1-1 1 15,-3-1 0 1,-3 0 1-16,-3 0-5 0,-6-3-1 16,-6 3-6-16,-3 0 0 15,-5 3-5-15,-7 2 1 16,0 6 4-16,0 5 4 16,0 2 5-1,3 1 2-15,7 5-1 0,2-3 1 16,3 3 9-16,6-3 7 15,6 6-6-15,3-6-2 16,6-2-6-16,3-1-4 16,5-2-3-16,4-3 1 0,0-5-34 15,6-2-17-15,0-1-64 16</inkml:trace>
  <inkml:trace contextRef="#ctx0" brushRef="#br0" timeOffset="76023.6287">8512 15396 204 0,'6'0'77'0,"-3"3"-60"0,-3-3 24 16,0 0 6-16,0 0-4 15,0 2-1-15,-3-2-17 16,0 0-7-16,-3 0-11 15,0 0-5-15,0 0-1 0,0 0-1 16,3 0 2-16,0 0-3 0,3 0-2 16,0 0-7-16,3 0-2 15,3 0-28-15,0 0-14 16,0 0-52 0,3 3-41-16,-3 0 57 15</inkml:trace>
  <inkml:trace contextRef="#ctx0" brushRef="#br0" timeOffset="76269.9809">8500 15647 304 0,'-9'19'115'0,"3"0"-89"0,0 15 8 16,0-16-1-16,0 6-21 15,-6 0-4-15,-6 3-29 16,-5-1-14-16,-7 0-106 16,-9 6-44-16</inkml:trace>
  <inkml:trace contextRef="#ctx0" brushRef="#br0" timeOffset="84716.3952">5964 16105 132 0,'0'-2'52'0,"0"-1"-41"0,0 3 13 0,0 0 5 16,-3 0 0-16,0 0 3 16,-3 0-6-16,-3 0-2 15,-3 5-13-15,0 0 0 0,-3 3 2 16,0 3-7-16,4 0-1 16,-1-1-10-16,6-2-2 15,3 0 2-15,6 0 0 16,6 0 0-16,6 0 1 0,5 2 3 15,4 4 0-15,-3-1 3 16,0 0 3-16,-3 3 7 16,-6-3 2-16,-6 3 6 15,-6 0 2 1,-6-3-7-16,-6 0-4 16,-6-5-6-16,-3-2-2 0,-3 2-3 15,0-6-1-15,1-2-6 16,2 0 0-16,3-2-19 15,6-6-8-15,3 2-22 16,6-4-7-16,6-6-33 16</inkml:trace>
  <inkml:trace contextRef="#ctx0" brushRef="#br0" timeOffset="84962.9099">6143 15954 228 0,'-6'6'88'0,"3"2"-69"0,0 10 4 0,3-7-4 15,-3 5 1-15,0 5 4 16,0 13-8-16,0 3-2 16,3 3-8-16,3-3-4 0,0-3 1 15,3 1-7-15,0-6-1 16,0-8-29-16,-1 0-13 15,1-10-37 1,0-9-45-16,-3-4 37 0</inkml:trace>
  <inkml:trace contextRef="#ctx0" brushRef="#br0" timeOffset="85151.8922">6009 16169 244 0,'0'-3'90'0,"8"3"-70"0,4-3-3 16,-3 3-5-16,6 0-9 16,3 0 0-16,3 0-3 0,3-5-3 15,5 5 2 1,1 0-38-16,3 0-13 0,3-3-20 16,-7 1-31-1,-2-1 35-15</inkml:trace>
  <inkml:trace contextRef="#ctx0" brushRef="#br0" timeOffset="85541.8531">6372 16145 156 0,'-21'5'57'0,"6"0"-44"0,-6 6 12 0,12-3 4 16,-3 3-8-16,-3 4 0 15,1 7-10-15,-1-1-2 16,3 5-5-16,3-2-3 0,6 3 2 16,3-6-2-16,6-3-1 15,3-2 1-15,3-5 1 16,3-6-1-16,-1-10-1 0,4-1 1 15,-3-4-1-15,-3-6 0 16,-3-5 0-16,-3-6 0 16,-3-4 0-1,-3-4 0-15,0-2 0 16,-3 3-3-16,-3-3 0 16,0 10 2-16,0 3 2 0,0 3 13 15,3 5 8-15,0 6-5 16,3 4-2-16,0 6-8 15,6 6-3-15,0 15 4 16,3 8 5-16,0 11-3 16,0 2 2-16,0 0-9 15,3-2-2-15,-3-6 1 16,3-4 1-16,-4-7-23 16,1-4-12-16,0-6-32 15,0-8-14-15,0-5-21 16</inkml:trace>
  <inkml:trace contextRef="#ctx0" brushRef="#br0" timeOffset="85729.0672">6559 16150 280 0,'-9'-5'107'0,"9"5"-83"0,0 0-7 0,0 0-7 0,0 0-11 16,0 0 0-16,0 5-4 15,0 0-1 1,0-2 3-16,0 8-45 0,3-3-18 16,0 0-37-16</inkml:trace>
  <inkml:trace contextRef="#ctx0" brushRef="#br0" timeOffset="85871.3414">6544 16312 264 0,'-12'2'101'0,"15"4"-78"0,-3-1-9 15,0-5-10-15,0 0-5 16,3 2 0-16,0-2-17 0,3 0-5 16,0-2-62-1,0-3-24-15,3-6 34 16,0 0 17-16</inkml:trace>
  <inkml:trace contextRef="#ctx0" brushRef="#br0" timeOffset="86042.5789">6649 16166 212 0,'-3'-8'79'0,"6"8"-61"0,-3 0-5 0,0 0-5 15,0 0-7-15,0 0 2 16,0 0-4-16,2 5 0 16,1 1 1-16,0-1-27 0,0-2-9 15</inkml:trace>
  <inkml:trace contextRef="#ctx0" brushRef="#br0" timeOffset="86170.8132">6669 16296 240 0,'-6'10'90'0,"6"-4"-70"16,3-4-5-16,-3-2-8 0,3 8-18 16,3-5-5-16,0-3-80 15,3-3-36-15,3-5 64 16,3-5 33-16</inkml:trace>
  <inkml:trace contextRef="#ctx0" brushRef="#br0" timeOffset="87182.9999">7018 16142 120 0,'-3'-2'46'0,"3"2"-35"0,-3 0 5 16,3 0 2-16,-3 0 5 16,0 0 3-16,-6 0 2 15,3 0 2-15,0 0-16 0,-3 2-1 0,-3 1 0 16,-3 2-7-16,0 3-3 15,3 3-2-15,0 2-1 16,1 3 2-16,2 2 1 16,3 6-1-16,3 0-2 15,3 0 1-15,6 0-1 16,3-3 2-16,5-3 1 16,4-5-6-16,6-5-2 15,0-5-20-15,6-6-7 16,-6-5-62-1</inkml:trace>
  <inkml:trace contextRef="#ctx0" brushRef="#br0" timeOffset="87671.6235">7119 16182 172 0,'-6'0'66'0,"6"3"-52"0,0-1 3 15,0-2-2-15,0 6 3 16,3-1 3-16,0 0-2 16,3 8-1-16,0-2-10 15,3-1-1-15,3-4 0 0,2 2-1 16,1-3 1-16,0-5-4 15,0-3-2-15,0-2 4 16,0 0 4-16,-3-3-5 16,-3-3-2-16,-3 1 1 0,-6-1 0 15,-3 1-4-15,-3-1 1 16,-3 0-5-16,-3 3-1 16,-3 3-2-16,0 2 0 15,-3 6 2-15,0 5 4 16,4 3-1-16,-1 2 1 15,3 0 2-15,3 8 2 16,3-2 1-16,3-1 1 16,3 3 0-16,6-2 0 15,3 0-2-15,6-4-2 0,2-1-2 16,1-9 1-16,3 0-26 16,3-10-9-1,0 2-48-15,0-7-39 16,-7-6 47-16</inkml:trace>
  <inkml:trace contextRef="#ctx0" brushRef="#br0" timeOffset="88001.9848">7327 16137 160 0,'-3'0'60'0,"6"5"-47"0,0 3 4 15,0 0-3-15,0 3 10 0,0 5 8 16,0 2-4-16,0 9 0 15,0-4-15-15,0 1-1 16,0-3-1-16,-3-5-6 16,0 3-1-16,0-11-2 0,0 5 1 15,0-8 4-15,0-5 4 16,0 0-4-16,0-5 1 16,3-3-5-1,0-5-2-15,3-6 0 16,3 3 1-16,3-5-3 0,0 0 0 15,2 0 1-15,1 2 0 16,0 3 0-16,0 6 2 16,0 2-17-16,0 3-4 15,0 2-29-15,-3 0-11 0,0 3-46 16</inkml:trace>
  <inkml:trace contextRef="#ctx0" brushRef="#br0" timeOffset="88303.3335">7565 16187 192 0,'-6'8'74'0,"9"-5"-58"0,0 7-6 15,0-2-8-15,0 6 3 16,0-1 4-16,0 0 9 16,0 6 6-16,0-6-13 15,0-3 7-15,-3 1 3 0,3-6-9 16,-3 1-2-16,0-6 3 15,0 0 1-15,0-6-3 16,-3-2-1-16,3-2-4 0,0-6 1 16,3-3-4-16,3-2-2 15,3 3-3-15,0-1-1 16,3 9-1-16,3-1 3 16,6 3-2-16,-1 3-1 15,4-1-35-15,0 1-14 16,3 5-66-1</inkml:trace>
  <inkml:trace contextRef="#ctx0" brushRef="#br0" timeOffset="89641.0983">8348 15957 164 0,'0'3'63'0,"3"-1"-49"0,-3 1 11 0,-3 0 5 16,0-1 2-16,0 6 3 15,-6-3-11-15,-3 3-4 16,-3 0-11-16,-5 0-4 0,-4 0 1 15,0-2-3-15,-3 7-2 16,3-3 0-16,1 1-1 16,2-3-3-16,6 0 2 15,3 0 1-15,3-3 0 16,3 0 0-16,3 1 2 16,3 2-1-16,6 2 2 15,3 1 0-15,6 2 3 16,3 3-3-16,3 0-2 15,-1 2 2-15,1-2 2 0,-3 3-2 16,0-6-2-16,-3-5 0 16,0 5 1-16,-3-5-19 15,-3 0-6 1,-1-3-28-16,-2-2-10 16,0-1-41-16</inkml:trace>
  <inkml:trace contextRef="#ctx0" brushRef="#br0" timeOffset="90348.0326">8619 15962 184 0,'0'3'71'0,"0"0"-55"0,-6 7 20 0,3-5 6 16,-6 3-10-16,-3 3-1 16,-9 0-12-16,1 2-1 15,-4 0-11 1,0 3 0-16,-3-3 3 0,3 0-2 0,4-2 1 15,2-3-8-15,3-3 0 16,6 3 1-16,0-3 3 16,3 1-4-16,6 2-1 15,3 0 0-15,6 2 2 16,0 3-1-16,6 1 2 16,3 2-4-16,2-1 0 15,1 1 1-15,3 0 2 16,-3 0-3-16,-3 0 0 0,0-3-15 15,-7 0-6 1,1-2-29-16,0 0-10 16,-6-6-52-16</inkml:trace>
  <inkml:trace contextRef="#ctx0" brushRef="#br0" timeOffset="92616.6983">8976 15830 132 0,'0'-5'52'0,"0"5"-41"0,0 5 7 0,3-2 0 16,-3 2 1-16,0 3 3 16,0 5-6-16,0 3-1 15,0 0-9-15,3 0-2 0,0 0 0 16,0-3-2-16,0 0-2 15,-3 3-4-15,3-3 0 16,0-5-22-16,-3 0-8 16,0-3-34-1,0-5-25-15,6 0 41 0</inkml:trace>
  <inkml:trace contextRef="#ctx0" brushRef="#br0" timeOffset="92797.8656">9098 15819 168 0,'-3'3'66'0,"6"5"-52"0,0 0-3 15,-3 3-6-15,0 2 1 16,0 3 4-16,0 0-5 0,3-1-1 16,-3 4-2-1,3-3-6-15,0 0 0 0,0-3-75 16</inkml:trace>
  <inkml:trace contextRef="#ctx0" brushRef="#br0" timeOffset="98680.0899">9295 16124 116 0,'-6'-8'44'0,"3"5"-35"0,0-5 14 16,3 8 5-16,0 0-5 15,0 0-1-15,0 0-4 16,3 8 1-16,0-3-10 15,0 9 6-15,3 4 2 0,0 3-5 16,-3 3 1-16,0-3-6 16,0 0 1-16,0-2-3 15,-1-6 2-15,1-2-4 16,-3-3-2-16,0-8 2 16,-3-3 0-16,-2-5 1 15,-1-5-2-15,3-3-2 16,0-2-2-16,3-1-1 15,6 3-1-15,0 0 0 16,2 3 3-16,1 2 2 16,3 1-2-1,0 5 0-15,3-3 1 0,0 8 0 16,0 0 0-16,0 0 0 16,0 0-31-16,0 5-12 15,-1-2-40 1,-2-1-35-16,0 1 48 15</inkml:trace>
  <inkml:trace contextRef="#ctx0" brushRef="#br0" timeOffset="99051.3641">9512 16118 200 0,'-3'0'74'0,"3"8"-58"0,3-2 3 16,0 2-2-16,0 2 0 15,0-2 4-15,3 8-5 16,3-3-1-16,0-2-9 15,0-1-6-15,3-2-1 0,-1-2 1 16,4-6 2-16,-3-6-1 16,0 4 2-16,-3-9-4 15,0 6-2-15,-3-6-3 16,-3 1 1-16,-6-1-2 16,-3 0 0-16,-3 1-1 15,-3 5 2-15,0-3-1 16,-3 5 2-16,1 3 1 15,-1 3 2-15,0 5 5 16,3 2 6-16,0 6-3 16,3 3 2-16,3-1-1 0,3 3 3 15,3-2-7-15,6-1-4 16,3-2-3-16,6-5 3 16,6 2-20-16,0-8-6 15,2-5-15-15,4-5-6 16,0-3-32-1</inkml:trace>
  <inkml:trace contextRef="#ctx0" brushRef="#br0" timeOffset="99396.8405">9786 16126 188 0,'-15'-2'71'0,"3"4"-55"0,0 4 9 16,6-1-1-16,-3 3-12 15,0 5-4-15,0 3-3 16,0 3 1-16,3 2-3 15,4-5 0-15,2 2 1 0,2-2 0 16,7-3 0-16,0-2-2 16,3-6-2-16,3-5-4 15,-3-5-2-15,0-1-4 16,0-4 1-16,-3-6 0 16,-3 3 3-16,-3 0 4 15,-3 5 1-15,0-3 3 16,0 3 3-16,-3 3 4 15,0 5 5-15,0 5-10 0,3 3-2 16,0 3-4-16,3-3 0 16,3 5-9-16,3 0-5 15,3-5-12-15,2-3-5 16,4-2-24 0,0-6-38-16,3-5 27 15</inkml:trace>
  <inkml:trace contextRef="#ctx0" brushRef="#br0" timeOffset="99762.0851">10009 16116 152 0,'-9'-13'57'0,"3"13"-44"0,-6 0 12 0,9 2 4 0,-6 3-8 15,0 3 0-15,-2 6-10 16,-1-1-2-16,3 11-5 16,0 0-5-16,3-1 0 0,3 1 3 15,3-3 1-15,3-2-4 16,3-6 1-16,3-5-5 15,3 0 1-15,0-11-3 16,-1-7 0-16,1-6-1 16,0-8 0-16,-3-2-2 15,-3-4 1-15,-3-1-2 16,-3-6 0-16,-3 2 3 16,-3 1 5-16,0 2 2 15,-3 3 3-15,3 8 10 16,0 2 7-16,0 6-6 15,3 13-2-15,3 11-4 16,3 10 0-16,3 5 0 16,3 14 3-16,3 2-3 15,3-2-2-15,3-3-7 0,3-5-3 16,9-6-91 0</inkml:trace>
  <inkml:trace contextRef="#ctx0" brushRef="#br0" timeOffset="100479.4949">10435 16129 172 0,'-6'3'66'0,"6"-3"-52"0,0 8-5 0,3-6-6 16,3 1 3-16,0 5 6 16,3-6 0-16,2 1 1 15,1-3-7-15,0 0-2 0,0-3 0 16,0 1-2-16,0-6 1 16,0 5 0-16,-3-7 1 0,-3 2-2 15,-3 0 1-15,-3-3-2 16,-3 6 2-16,-3-3-7 15,-3 3-1-15,-6-1-1 16,0 6 4-16,0 0 7 16,-3 6 5-16,4-1-3 15,-1 3 1-15,0 2 1 16,3 4 2-16,3 2 3 16,3 2 2-16,3 1-3 15,6-1 2-15,6 1-8 16,3-3-4-16,6-3-9 15,2-3-4-15,4-7-16 16,0-3-9-16,-3 0-19 16,0-5-6-16,-3-3-25 15</inkml:trace>
  <inkml:trace contextRef="#ctx0" brushRef="#br0" timeOffset="100795.5272">10601 16110 168 0,'-6'0'63'0,"9"3"-49"0,0 2-6 0,0 1-5 16,0 2 10-16,3 2 6 0,0 3-1 16,3 1 0-1,-3-1-10-15,3 0-1 0,-3 0 3 16,-3-5-4-16,0 3 2 16,-3-3-5-16,3-3-2 15,-3-5 4-15,0 0 1 16,0 0 2-16,0-3 2 15,0-4-3-15,0 1 1 16,0-2-5-16,6-5 0 0,0 5-1 16,0-2-2-16,0-1 1 15,0-5-1-15,0 8-5 16,3-2 1-16,0 2-25 16,-1 0-8-16,1 2-36 15,-3 4-47 1,0-1 33-16</inkml:trace>
  <inkml:trace contextRef="#ctx0" brushRef="#br0" timeOffset="101131.0889">10831 16140 160 0,'3'15'63'0,"3"-4"-49"0,-1 2 0 0,-2-5 0 15,0 0 3-15,0 0 7 16,0-3 0-16,-3 1 3 15,0-4-15-15,0-2 0 0,0 0 1 16,0 0-3-16,0 0 0 16,0 0-2-16,-3-5 2 15,0-3-1-15,3-2 2 16,0-1-4-16,0 0 1 0,0-2-1 16,0 5 1-1,3-2-4-15,3-1-3 0,3 0-3 16,3 3 1-16,0 1-1 15,3-1 0-15,0 2-5 16,3 1 0-16,-3 0-21 16,-1 2-9-16,1 3-21 15,-3 0-6-15,-3 0-30 16</inkml:trace>
  <inkml:trace contextRef="#ctx0" brushRef="#br0" timeOffset="101431.2032">11015 16084 192 0,'-3'3'71'0,"0"2"-55"0,0 3 6 0,3-3 2 16,0 6-4-16,0 2 0 15,3 3-4-15,0-3 0 16,6 6-9 0,0-6-2-16,3-3 1 0,3-2-1 0,3-5 2 15,-3-3-2-15,2-8 2 16,-2 3 0-16,-3-6 1 15,-3 1-2-15,-3-1 1 16,-6-2-2-16,0 0 2 16,-6-1-4-16,-6 1 0 15,0 3-3-15,-3 2-3 16,-2 2-7-16,2 4-4 16,0-1-23-16,3 3-9 15,6 3-9-15,3-1-2 16,3-2-30-1</inkml:trace>
  <inkml:trace contextRef="#ctx0" brushRef="#br0" timeOffset="101752.4297">11206 16113 172 0,'12'13'66'0,"-7"-2"-52"0,7 5 3 16,-6-11 0-16,3 8 0 15,-3 1 2-15,0-4 1 16,-3-2 0-16,0 3-11 15,0-9 1-15,-3 6 3 0,0-5-3 16,-3-3 0-16,0-3-6 0,0-5-3 16,0 3 2-16,3-6 2 15,0-2 0 1,3-3 0-16,0 0-3 0,3 1-2 16,3-1-2-16,0 2 1 15,0 4 3 1,3-1 1-16,0 3-1 15,0 3-2-15,3 0 3 16,-4 0 0-16,4 2-4 0,0 0-1 16,-3 1-28-16,0-1-12 15,0 0-65 1,3 3-35-16,-3 0 67 16</inkml:trace>
  <inkml:trace contextRef="#ctx0" brushRef="#br0" timeOffset="101905.3668">11569 15999 264 0,'-6'-2'101'0,"9"4"-78"0,0 1-7 15,-3-3-6-15,0 3-22 16,3-1-7-16,-3 6-32 16,0-2-13-16,0 1-26 15,3 4-11-15</inkml:trace>
  <inkml:trace contextRef="#ctx0" brushRef="#br0" timeOffset="102045.191">11590 16166 304 0,'-9'8'112'0,"12"-5"-87"0,-3-3-13 0,0 0-11 16,3 2-16-16,3 1-1 16,0-3-18-16,-1 0-5 15,4-3-68-15,3 3-28 16</inkml:trace>
  <inkml:trace contextRef="#ctx0" brushRef="#br0" timeOffset="102799.5641">11938 15714 188 0,'0'2'71'0,"0"6"-55"0,3 5 2 16,-3-5-3-16,0 0-4 15,0 8 1-15,0-3-6 16,0 1-4-16,0-1-1 16,0-3-15-16,0-4-3 0,0 2-57 15,3-3-40-15,-3-5 44 16</inkml:trace>
  <inkml:trace contextRef="#ctx0" brushRef="#br0" timeOffset="102955.1802">12024 15732 204 0,'-3'-5'77'0,"6"10"-60"0,0-2-7 0,0 2-8 15,0 3 5-15,0 3 5 0,0 2-3 16,-3 0-1-1,3 0-4-15,-3 1-7 0,6-4-1 16,0 1-91 0</inkml:trace>
  <inkml:trace contextRef="#ctx0" brushRef="#br0" timeOffset="104111.2887">12661 15732 168 0,'3'-5'66'0,"0"5"-52"0,-3 0 10 16,0 0 0-16,0 0 5 16,-3 8 5-16,-6 2-12 15,-3 4-3-15,-3-1-11 16,-2 3 1-16,-4 0 2 0,-3 2-4 15,0-2 1-15,3-3-3 16,-3 0 2-16,10-2-2 16,2 0 2-16,3 2-4 0,6-3-2 15,3 4 2-15,6 4 0 16,9 1 1-16,-1 2 0 16,4 0-2-16,0-2 1 15,0-1-2-15,-3 1-1 16,0-4 1-16,-3-1-1 15,0-4-9-15,0-2-4 16,-1 0-31-16,-2-3-13 16,0-5-51-16,3 6-29 15,0-6 63-15</inkml:trace>
  <inkml:trace contextRef="#ctx0" brushRef="#br0" timeOffset="104532.7073">12953 15788 160 0,'-3'-3'60'0,"3"3"-47"0,-3 0 10 0,3 0 1 15,0 0-8-15,-3 0 1 16,-3 0-4-16,0 3 2 15,-3-1-8-15,0 1-2 0,-3 2-1 16,0 1-2-16,0-1-2 16,1-2-2-16,2 2 1 15,3-3-12-15,0-2-7 16,3 0-20-16,3-2-10 0,3-3-24 16,3 5-13-1,3-3 44-15</inkml:trace>
  <inkml:trace contextRef="#ctx0" brushRef="#br0" timeOffset="104863.1449">12935 15777 164 0,'9'-3'63'0,"-9"1"-49"0,3 2 11 16,0 0 2-16,-3 0-2 15,0 0 2-15,0 2 0 16,-3 4 1-16,-6 2-15 16,-3 2-1-16,-3 1-1 0,-3 2-2 15,0 0 2-15,-2 1-4 16,-4-1-2-16,3-3-2 0,0 1 0 15,3 0-2 1,0-4 2-16,7 1 0 16,-1 0 1-16,3-2-2 15,3 2-2-15,3 2-2 0,3-2-1 16,6 5 2-16,3 3 0 16,3 0 1-16,5-3 0 15,4 1 2-15,0 4 3 16,0-2-4-16,0-3-3 15,0 0 1-15,-4 1 0 16,-2-4-26-16,0 3-9 0,0 1-68 31,0-4-50-31,0-2 59 0</inkml:trace>
  <inkml:trace contextRef="#ctx0" brushRef="#br0" timeOffset="106097.4388">13611 15878 192 0,'-9'0'71'0,"3"2"-55"0,-6 1 13 0,6 0 4 16,-3 2-8-16,-3 3-2 16,0 0-16-16,0 0-4 15,3 0-2-15,0 2 1 0,6-2 1 16,3 0-4-16,6 3-1 15,6-1-2-15,6 3 3 16,3 1-2-16,0-4-1 16,-3 9 9-16,-3-6 6 15,-3 3 4-15,-7 0 0 16,-8 0 4-16,-2-3 0 16,-7 0-6-16,-3-2 0 0,-3-3-6 15,-3-3-2-15,3-2-7 16,3-3-1-16,0-3-17 15,4-2-4-15,5-3-30 16,3 0-10-16,6-3-49 16</inkml:trace>
  <inkml:trace contextRef="#ctx0" brushRef="#br0" timeOffset="106336.7391">13816 15719 228 0,'-6'-5'88'0,"12"7"-69"0,-12 9-3 0,6-3-6 15,-3 8 3-15,3 7 3 16,-3 7 4-16,0 4 0 16,3 8-11-16,0-2-1 0,0 0 2 15,0 2-6-15,3-5-2 16,0-3-6-16,3-4-2 15,0-7-35-15,0-4-15 16,-3-6-57 0</inkml:trace>
  <inkml:trace contextRef="#ctx0" brushRef="#br0" timeOffset="106546.6174">13697 15954 252 0,'-6'-5'96'0,"6"2"-75"0,3 1-1 16,0 2-4-16,3 0-6 15,3-3 2-15,6-2-4 16,3 5-3-16,5-5-2 16,4 2-7-16,0-2-2 0,0 2-55 15,0 0-23-15,-4 1-18 16</inkml:trace>
  <inkml:trace contextRef="#ctx0" brushRef="#br0" timeOffset="106932.6543">13932 15973 156 0,'-3'5'60'0,"3"-2"-47"0,3 7 4 0,-3-2-1 15,3 0 3-15,0 6 5 16,0-4 1-16,0 3 0 16,0 1-14-16,0-4 0 0,0 1 0 15,-3-3-6-15,0-3-1 16,0 0-2-16,0-2 1 16,0 0 7-16,0-3 3 0,-3 0 0 15,0-3 0-15,0-2-5 16,3-3 0-16,0 0-3 15,3-3 0-15,0-2-1 16,3 0 0-16,0-3-5 16,0-3 1-16,3 6 2 15,0-3 1-15,3 0-1 16,0 3 1-16,-1 8-7 16,1-3-1-16,0 8-23 15,3 0-6 1,-3 0-32-16,3 8-12 0,-3 2-19 15</inkml:trace>
  <inkml:trace contextRef="#ctx0" brushRef="#br0" timeOffset="107355.2905">14158 16005 204 0,'-6'0'77'0,"6"2"-60"0,3 4-5 0,0-1-4 15,0-2 2-15,3 2 5 16,3 0 4-16,0-2 1 16,3-3-11-16,3 5-1 0,0-2 2 15,-3-3-6-15,3-3 0 16,0-2 0-16,-4 2 0 16,-2-2-2-16,0-3 1 0,-6-3-2 15,-3 6-1-15,-3-6-2 16,-3 1 1-1,-3-1 1-15,-3 1 0 16,-2-1-3-16,-4 8 0 16,-3 1-5-16,0 4-2 0,0 6 11 15,3 0 6-15,4 3-2 16,2 5-3-16,3-3 3 16,3 0 1-16,6 3 0 15,6 0-1-15,6 0-3 16,2-3-2-16,7-2 1 15,3-1 1-15,0-2-21 16,0-8-9-16,0 0-26 16,-1 0-9-16,-5-2-30 15</inkml:trace>
  <inkml:trace contextRef="#ctx0" brushRef="#br0" timeOffset="107700.0243">14361 15949 196 0,'-6'5'74'0,"6"-2"-58"0,3 5-6 0,0 0-6 16,0 5 7-16,0-2 7 15,0-1 6-15,0 4 3 16,0-1-14-16,-3 0-6 0,0 0 0 16,3-2-4-16,-3-3-2 15,0 0 0-15,0-3 1 16,0-2 3-16,0-3 2 0,0 0-3 15,0-3-3-15,3-2 0 16,0-1 1-16,0-2 1 16,3 1 1-16,-1-1 0 15,4-3 2-15,0-2-1 16,0 0 2-16,3-1-2 16,0 1 0-1,0 2-3-15,0-2 1 16,-3 5-11-16,0 0-4 0,0 3-36 15,0 5-16-15</inkml:trace>
  <inkml:trace contextRef="#ctx0" brushRef="#br0" timeOffset="108060.8172">14563 16002 184 0,'0'3'68'0,"0"-1"-52"0,6 9-5 0,-3-8-6 15,0 7-5-15,0-2 0 16,0 0 11-16,0 5 5 16,-3-2-8-16,0-3 4 0,0 0 4 15,0-3-8-15,0 0-4 16,-3-2-3-16,0 0-1 16,0-3 8-16,3 0 7 15,-3-3 2-15,0-2-1 16,3-1-4-16,0-2-2 15,0-2-2-15,3-1 2 16,0 3-3-16,3-2 1 16,0-1-3-16,3 1 2 15,3-4-4-15,0 6 0 0,3 0-1 16,0 0 1-16,-1 3-9 16,4-5-3-16,0 4-24 15,0 1-9-15,-3 2-18 16,3-2-5-16,-3 10-29 15</inkml:trace>
  <inkml:trace contextRef="#ctx0" brushRef="#br0" timeOffset="108403.4534">14834 15968 168 0,'-6'0'66'0,"6"2"-52"0,-3 1 10 0,3 2 0 15,-3 3-6-15,0 0 0 16,0 3 1-16,0 2 0 15,3 3-10 1,0-3-1-16,3 6-1 0,3-1-3 16,3-2-1-16,0-6-3 0,3-2-3 15,6-8 10-15,0 0 8 16,0-8-2-16,-1-2 1 16,-2-1-4-16,0-2 1 15,-6-3 0-15,-3 0 1 16,-6 0 0-16,-3-5 0 15,-6 3-6-15,-3-3-2 0,0 2 0 16,-3 6 0 0,1 8-11-16,-1-3-5 0,3 8-19 15,0 0-5-15,6 0-19 16,3 5-7-16,3-5-18 16,6 3-34-1,6-1 36-15</inkml:trace>
  <inkml:trace contextRef="#ctx0" brushRef="#br0" timeOffset="108676.5777">15022 15960 192 0,'17'13'74'0,"-8"-3"-58"0,6 6 5 15,-6-8-3-15,0 3-9 0,0 2-1 16,0 0 7-16,-3 1 4 16,0-1-9-1,-3-3 3-15,-3 1 1 0,0-3-3 0,-3-3 1 16,0-5-5-16,0 0 1 15,-3 0 1-15,0-8 2 16,3-2 1-16,0-4 0 16,3-1-4-16,3-4-3 15,3 1-5-15,3-1 0 16,0 0-2-16,6 4 0 16,3 1-9-16,2 4-5 15,4 2-34-15,0 3-13 16,0 5-53-1</inkml:trace>
  <inkml:trace contextRef="#ctx0" brushRef="#br0" timeOffset="109296.9823">15682 15515 200 0,'-35'0'77'0,"20"16"-60"0,-18 3 15 15,21-9 4-15,-9 6-5 16,-3 10-1-16,1 14-10 16,-1 16-5-16,6-1-8 15,9 4 2-15,12 4 1 0,12-2-10 16,15 5-4-16,11-10-29 16,7-9-11-16,6-7-27 15,-4 0-7-15,-2-22-12 16</inkml:trace>
  <inkml:trace contextRef="#ctx0" brushRef="#br0" timeOffset="110180.7578">15793 15867 176 0,'-3'0'66'0,"3"5"-52"0,3-2 8 15,-1 2-1-15,4 1-5 16,3-1 1-16,3 0-3 15,3-2 1-15,3-1-8 16,0-2-2-16,0 0 1 0,0-2-3 16,-1-3 0-16,-2-1 1 15,-3-2 2-15,-3 0-3 16,-6 0-2-16,-3-5-3 16,-6 8 1-16,-3-3 1 15,-3 3 2-15,-3 5-3 16,-2 2 0-16,-1 1 3 0,0 10 3 15,0 0 0-15,3 6 2 16,3 2-2-16,3-2 0 16,6 4 1-16,3-4 1 15,6-1-3-15,6-2-3 16,6-2 0-16,3-6-1 16,0-3-25-16,3 0-8 15,-1-5-25-15,1-3-9 16,-3 1-21-1</inkml:trace>
  <inkml:trace contextRef="#ctx0" brushRef="#br0" timeOffset="110539.1425">16063 15891 192 0,'-6'0'74'0,"6"3"-58"0,0-3-4 16,0 2-4-16,3 3 2 15,0 3 5-15,0 6 4 16,0-1 3-16,3 0-12 15,0 0-1-15,-6 3-2 0,3-5 3 16,0-1 1-16,-3-2-5 16,0 0-2-16,0-2 0 15,0-6 0-15,0 0 2 16,0 0 3-16,0 0 0 16,0 0 0-16,3-6-3 15,-3-2-1-15,6 3-6 16,0-8 1-16,0-6 2 15,6 6 3-15,0-3 0 16,0-2 0-16,-3 4-3 16,0 1-2-16,0 3 1 15,-1-1 1-15,-2 3-3 0,0 3-2 16,0-1-25-16,0 6-9 16,0 0-27-16,0 3-10 15,0 2-25 1</inkml:trace>
  <inkml:trace contextRef="#ctx0" brushRef="#br0" timeOffset="110911.4949">16263 15899 184 0,'-3'0'68'0,"3"5"-52"0,3 0-5 15,-3 6-4-15,3-3 11 16,-3 0 9-16,3 5-6 15,0-2 1-15,-3-1-13 16,3 3-1-16,-3-2-1 0,0-3-3 16,0-3-3-16,0 3 2 15,0-2 0-15,0-6 7 16,-3 5 4-16,3-5-1 16,-3 0 2-16,0-5-6 15,3 2-3-15,0-8-1 0,0 6 1 16,3-6-5-16,0 3-1 15,3-2-2-15,0-1 0 16,3 3 2-16,0 0 0 16,2-2-3-16,1 5 2 15,0-3 1-15,0 2 0 16,0 4-18-16,0-4-8 16,-3 6-33-16,0 0-14 15</inkml:trace>
  <inkml:trace contextRef="#ctx0" brushRef="#br0" timeOffset="111437.9864">16546 15896 168 0,'0'5'63'0,"6"3"-49"0,-6 6 11 15,0-1 5-15,0 0-5 16,0 0 3-16,0 3-10 15,3-3 0-15,-3-2-11 16,0-6-2-16,-3 6 1 0,3-8-1 16,0 2 0-16,0-5 1 15,0 2 1-15,0-2 1 0,0-7 2 16,0 4-5-16,0-8-3 16,5-5-1-16,1-2-1 15,3 2-5-15,3-5 1 16,0 8 0-16,0-1 2 15,3 6-1-15,0 3 1 16,0 3 8-16,0 4 4 16,-3 6 1-16,-1 5 3 15,-2 1-5-15,-3 1-1 16,-3 1-6-16,0 3-2 0,0-3-11 16,-3-6-3-16,3 4-26 15,0-7-12-15,3-1-27 31,0-1-51-31,3-2 33 16</inkml:trace>
  <inkml:trace contextRef="#ctx0" brushRef="#br0" timeOffset="111751.153">16873 15891 216 0,'-6'0'82'0,"6"0"-64"0,-3 3 0 0,3-1-6 16,-3 3 0-16,0 3 3 15,0 6 3-15,0-1 1 16,0 0-10-16,0 3-1 16,3 2-1-16,3-2-6 0,6-2 0 15,3-6-1-15,3 2 2 16,3-7 8-16,6-3 3 16,2 0-6-16,1-8-2 15,-6-3 1-15,-3-2 3 16,-6-3 2-1,-6-2 1-15,-12-1-4 16,-6 3 0-16,-6 0-5 0,-3 3-2 16,-3 3-11-16,1 2-4 15,2 2-33-15,3 4-12 16,3 4-66 0</inkml:trace>
  <inkml:trace contextRef="#ctx0" brushRef="#br0" timeOffset="112281.9682">17081 15576 148 0,'3'-5'57'0,"-3"2"-44"0,6 0 12 0,-3 6 1 15,3 0 5-15,3 2 6 0,0 6-3 16,3 4 0-16,0 9-19 15,0 11 2-15,3 7 1 16,-3 3 3-16,-6 3 2 16,-3-1-6-16,-6-2-2 0,-3-2-5 15,-6-4-1-15,-6-2-10 16,-9 0-1-16,-6-8-44 16,1-5-17-16,-4-3-74 15</inkml:trace>
  <inkml:trace contextRef="#ctx0" brushRef="#br0" timeOffset="113433.2696">17817 15544 216 0,'-6'-2'82'0,"3"4"-64"0,-6 6 2 16,3-5-4-16,-3 5 0 0,-6 2 2 16,-3 4-1-16,-3 1 2 15,0 1-10-15,1 3-3 0,-1-1 0 16,3-2-3-16,3-2-2 16,3-1 2-16,3-3 2 15,0 1 2-15,3-3 3 0,6 2-5 16,0 1-3-16,6 2-1 15,3 0 1-15,3 3-3 16,3 3 0-16,3-3 1 16,0 5 0-16,3-3 0 15,-4 1 0-15,1-3 0 16,-3 0 2-16,0-3-6 16,-3-5 1-16,0 5-28 15,0-5-11-15,0-3-26 16,-3-5-9-16,-1-2-14 15</inkml:trace>
  <inkml:trace contextRef="#ctx0" brushRef="#br0" timeOffset="113869.6934">18123 15520 172 0,'0'0'66'0,"0"3"-52"0,-3 0 12 0,3-1 1 0,-3 1-2 16,-3 2 2 0,-3 3-4-16,-3 6 0 15,-5-1-12-15,-4 0-2 0,-3 3-2 0,-6-3-1 16,0 0-1-16,4 3-3 16,2-3 1-16,3 1 0 15,6-1 1-15,6 3 0 16,9 5 0-16,9 5 0 15,6 6 2-15,6 3-3 16,0-1 0-16,2 0-1 16,1-5-2-16,3-2-4 0,-6-3 0 15,0-3-42-15,3-5-17 16</inkml:trace>
  <inkml:trace contextRef="#ctx0" brushRef="#br0" timeOffset="114608.3045">18656 15716 212 0,'-6'-2'82'0,"0"2"-64"0,-3 2 11 0,6 1 2 15,-3 2-19-15,-3-2-4 16,3 5-1-16,0-3 0 0,3 0-3 15,3 3-5-15,6 0 0 16,6 3-1-16,3 2 0 16,6 3 4-16,0 2 3 15,0 1 4-15,-6-6 5 0,-7 6 3 16,-2-3 4-16,-6-1-2 16,-6 1 0-16,-2-2-8 15,-4-4-4-15,-3-2-4 16,-3 0 0-16,0-3-7 15,-3-2 1-15,3-6-23 16,3 1-11-16,1-4-20 16,2-2-9-16,6-2-45 15</inkml:trace>
  <inkml:trace contextRef="#ctx0" brushRef="#br0" timeOffset="114849.1026">18864 15568 264 0,'6'-16'101'0,"-3"14"-78"0,3 4-9 0,-6-2-10 15,3 3-5-15,0 2 0 16,0 6 9-16,0 5 5 16,-3 10-6-16,0 8 5 0,-3 9 3 15,0 2-7-15,0-3-4 16,-3 0-6-16,6-2 1 15,0-8-21-15,0-6-8 16,-3-7-27-16,3-1-11 0,-3-2-30 16</inkml:trace>
  <inkml:trace contextRef="#ctx0" brushRef="#br0" timeOffset="115046.3663">18778 15761 248 0,'-3'-2'93'0,"6"2"-72"0,0 0-2 16,0 0-3-16,3 0 5 15,6 0 7-15,0 0-12 16,6-6-7-16,2 6-5 0,4-2-15 0,6-4-4 16,3 1-37-1,2 5-14-15,-2-3-43 16</inkml:trace>
  <inkml:trace contextRef="#ctx0" brushRef="#br0" timeOffset="115462.1136">19129 15740 216 0,'-24'0'82'0,"16"0"-64"0,-10 11 7 0,12-9-3 16,-3 12-6-16,-3-1 3 15,0 3-6-15,3 5-3 16,0 0-5-16,3 5-4 0,6 1 0 0,3-3-1 15,3-3 2 1,6-3-3-16,3-2 0 16,0-3 1-16,3-10 0 15,-1-3 0-15,1-8 2 0,0-5-6 16,-3-6 1-16,-3-4-6 16,-3-4 1-1,-3-7 4-15,-3-3 4 0,-3-3 1 16,-6 0 2-16,0 3 4 15,-3 6 4-15,0 7 9 16,3 5 7-16,0 6-14 16,3 5-7-16,0 3-4 15,3 10-2-15,0 8 4 16,3 14 2-16,3 10 2 16,0 5 0-16,0 0-4 15,3 1-3-15,0-9 0 0,0 3 1 16,3-10-19-1,0-6-8-15,0 0-31 16,2-8-13-16,1-5-47 16</inkml:trace>
  <inkml:trace contextRef="#ctx0" brushRef="#br0" timeOffset="115645.5045">19400 15737 348 0,'-6'-5'132'0,"6"5"-103"0,0 0-8 0,0 0-11 0,0 0-13 16,0 0 0-16,0 5-3 15,0-2-1-15,0 5 4 16,3-3-45-16,0 3-20 0,0 5-60 16</inkml:trace>
  <inkml:trace contextRef="#ctx0" brushRef="#br0" timeOffset="115794.52">19397 15899 316 0,'-6'8'118'0,"6"-8"-92"0,3 2-9 15,-3 4-12-15,0-1-6 16,3-2 0-16,0 2 1 0,-3-5 0 16,0 0 0-16,3 3-33 0,3-1-15 15,0-2-75 1</inkml:trace>
  <inkml:trace contextRef="#ctx0" brushRef="#br0" timeOffset="115978.8377">19507 15722 312 0,'-3'-6'118'0,"3"9"-92"0,0-3-9 0,0 0-12 0,0 0-17 15,0 0-5-15,0 0-27 16,6 3-11 0,0 2-55-16,-3 3-24 15</inkml:trace>
  <inkml:trace contextRef="#ctx0" brushRef="#br0" timeOffset="116109.4392">19513 15909 316 0,'-6'8'121'0,"9"-5"-95"0,3 5-17 15,-3-3-16-15,3-2-30 16,0 2-6-16,3-2-24 16,3-6-8-16,3 3-11 15,0-8-4-15</inkml:trace>
  <inkml:trace contextRef="#ctx0" brushRef="#br0" timeOffset="118017.6759">19772 15740 156 0,'0'0'57'0,"3"0"-44"0,0 5 3 0,3-2-2 16,0 0 6-16,3-1 7 16,3-2-3-16,0-2 0 15,3-1-13-15,0-5-2 0,-1 5-2 16,1-7 1-16,0 5 2 16,0-3-7-16,-3 0-2 15,-3 0 1-15,-3 0 3 16,-6 3-2-16,-3-1 0 15,-3 1-1-15,0 0 1 16,-6-1-2-16,0 4-1 16,0-1 3-16,-3 3 2 15,1 0 0-15,-1 3 2 16,0 2-4-16,0 3 0 16,3 3 1-16,-3 4 2 15,3 4-1-15,3 2 2 16,3 3-2-16,6-3 0 0,0 0-3 15,9-2-2 1,3-6 1-16,0 5-1 16,3-7-7-16,3-3 0 0,0-3-21 15,2-5-9-15,-2-2-17 16,0-4-3-16,0-2-38 16</inkml:trace>
  <inkml:trace contextRef="#ctx0" brushRef="#br0" timeOffset="118420.1402">19998 15698 160 0,'-3'-3'63'0,"3"3"-49"0,0 0 0 0,0 0-3 15,3 5 6-15,0 3 4 16,0 6 0-16,0 1-1 16,0 7-10-16,-3 1 5 0,3 1 4 15,-3 0-10-15,3-3-5 16,-3-2 2-16,0-3 3 15,0-6-3 1,0-2-1-16,0-3 0 0,0-5-1 16,0 0 2-16,0-5 3 15,3-3-6-15,0-2-4 16,0-6-3-16,3-5 3 16,0-3-2-16,3 5 1 15,0-2 2-15,3 3 2 16,0 4 3-16,3 6 2 0,3 3 1 15,-1 5 2 1,1 5 1-16,0 3 1 0,0 3-6 16,-3 2-2-16,-3 0-2 15,-3 3-2-15,0-3-21 16,0 1-11-16,-1-4-22 16,1-2-6-1,0-3-30 1,3-5-32-16,3-5 47 15</inkml:trace>
  <inkml:trace contextRef="#ctx0" brushRef="#br0" timeOffset="118855.6388">20409 15708 212 0,'-9'-13'79'0,"6"10"-61"0,-9-2 1 0,6 5-3 16,-6 0 0-16,1 3 4 15,-1 2-8-15,-3 3-2 16,0 5-6-16,0 6-7 0,3 5-1 15,3 2 2-15,6 1 3 16,3 4-2-16,6-4 0 16,3-1 1-16,3-5 0 15,3-5-3-15,3-5 0 16,3-9-3-16,-1-4-1 16,-2-6 4-16,0-5 1 15,0-6-3-15,-6-7 1 16,-3-6 0-16,-3-5 2 15,-6-3 1-15,-3 3 3 16,-3 0 14-16,-3 3 7 0,0 2-3 16,0 13 1-1,0 4-12-15,3 1-5 0,0 6-6 16,0 8 1-16,0 6-1 16,3 7-2-16,0 5 7 15,3 9 3-15,3 10-3 16,3 3 0-16,3-1-1 15,3-2-2-15,6-5-15 16,3-3-7-16,0-5-42 16,0-5-19-16,-4-9-14 15</inkml:trace>
  <inkml:trace contextRef="#ctx0" brushRef="#br0" timeOffset="119979.7123">20573 15907 128 0,'-3'2'49'0,"3"6"-38"0,0-2 10 0,0-6 2 15,0 0 2-15,0 0 4 16,3 0 5-16,3 0 1 15,3 0-19-15,-3-3-3 16,3-2-1-16,0-3-5 0,2-3-2 16,4-2 0-16,-3-6-1 15,0-2 0-15,0-5 0 16,-3-3-2-16,0-6-2 16,-3 4-2-16,0-4-1 15,-6 1-1-15,0-1 3 16,-3 4 2-16,-3 4 2 15,0 3 1-15,0 3 0 0,0 5-2 16,0 6 1 0,0 2-2-16,0 5-1 0,0 8 1 15,0 9 1-15,-3 9 1 16,3 1 3-16,0 13-1 16,6 3 0-16,3 8-1 15,3-3 2-15,6-6-3 16,3 6 0-16,0-8-6 15,3-5 0-15,-3-8-26 16,0-6-10-16,0-4-31 16,-1-4-13-16,1-12-7 15</inkml:trace>
  <inkml:trace contextRef="#ctx0" brushRef="#br0" timeOffset="121710.7587">20933 15642 196 0,'-9'5'74'0,"9"1"-58"0,-6-1 3 15,3-2-2-15,0-1 4 16,-3 4 7-16,0-4-4 0,0 1 0 15,3-3-13-15,0 0-7 16,0-3 0-16,3 1-5 0,0-1 0 16,3 0 1-16,3 3 0 15,0 0-3-15,0 0 2 16,0 3 1-16,-3 0 0 16,0-1 2-16,-3 4 1 15,0-4 5-15,-3 1 5 16,0-3-5-16,0 0-2 15,0 0-25-15,0-3-13 16,3 1-38-16,3 2-18 16</inkml:trace>
  <inkml:trace contextRef="#ctx0" brushRef="#br0" timeOffset="121979.3932">20865 15909 244 0,'0'0'90'0,"3"6"-70"0,-3 2 2 0,0 0-4 16,0 5 8-16,-6 3 5 15,0 2-11-15,-3-2-4 16,-3-3-10-16,0 6-11 0,0-3-1 16,0-3-80-1,0 3-34-15</inkml:trace>
  <inkml:trace contextRef="#ctx0" brushRef="#br0" timeOffset="133325.2203">6041 16883 148 0,'3'-8'57'0,"-3"8"-44"0,-3-5 7 0,3 5 3 16,-3-3-5-16,-3-2 1 0,-3 5 3 15,-2 0 3 1,-1 0-13-16,-6 8 2 0,0-3 2 16,0 8-6-16,0 1-1 15,3-1-12-15,3 0-3 16,3 6 1-16,6-1 2 16,9 1 0-16,6-4 1 0,6-1-3 15,9-4 1-15,3-7-18 16,3-3-8-16,-1-5-33 15,1-9-47 1,-3-1 25-16</inkml:trace>
  <inkml:trace contextRef="#ctx0" brushRef="#br0" timeOffset="133541.8703">6178 16645 220 0,'-6'11'82'0,"6"2"-64"0,0 11-7 0,0-6-6 16,3 3 4-16,0 6 3 16,0 4 1-16,0 4 2 15,0-3-8 1,3-1-4-16,0 1 0 0,0-5-26 16,3-6-10-16,6-5-40 15,-3-6-47-15,0-5 34 16</inkml:trace>
  <inkml:trace contextRef="#ctx0" brushRef="#br0" timeOffset="133807.2749">6375 16875 176 0,'-9'0'68'0,"6"5"-52"0,-3 3-3 16,6 0-5-16,-3 3 5 15,0 2 3-15,3 3-1 16,0 0 1-16,6 0-9 15,3 0-4-15,3-3-2 0,0-5 3 16,2-3 2-16,1-8-2 16,0-5-1-16,0 1-1 15,-6-4-2-15,-3-2-4 16,-3-3 0-16,-6 0-5 16,-3-5 1-16,-3 8-7 15,-3-3-3-15,0 2-15 16,3 4-4-16,0 2-40 15</inkml:trace>
  <inkml:trace contextRef="#ctx0" brushRef="#br0" timeOffset="134127.1771">6616 16796 200 0,'-12'0'77'0,"6"2"-60"0,-3 4-5 0,3 2-6 16,0-3-4-16,0 8 1 0,0-2 7 16,3-1 4-16,3 1-7 15,6 2 5-15,0-2 1 0,0 5-4 16,0-3-1 0,0 0-4-16,-3-2-1 0,-6-1 1 15,0 1 2 1,-3-3-1-16,-6-3 2 0,0-5-4 15,0 0-2-15,-3 0-16 16,4 0-7-16,2-5-20 16,3-3-9-16,6 3-27 15,6-1-27 1,6-4 41-16</inkml:trace>
  <inkml:trace contextRef="#ctx0" brushRef="#br0" timeOffset="134411.7632">6699 16888 160 0,'9'11'63'0,"0"-8"-49"0,3 2 7 0,-3-2 2 16,0-1-5-16,3 1 1 16,0-3-6-16,-1-3 0 15,1 1-8-15,-3-6-1 0,0 5 0 16,-3-8-2-16,0 3-2 16,-6 0 3-1,-3-2 0-15,-3 5-1 0,-3 2-2 16,-6 0 1-16,1 6-1 15,-4 0 2-15,0 10 3 16,3 0 2-16,3 6 1 16,3-6 2-16,3 8 1 15,6-2-3-15,9-6 0 0,9 3-10 16,6-6-3-16,5-5-26 16,7-5-12-16,3-2-64 15</inkml:trace>
  <inkml:trace contextRef="#ctx0" brushRef="#br0" timeOffset="134875.3996">7393 16521 176 0,'-18'0'68'0,"6"2"-52"0,-9 11 3 0,9-2 1 16,-6 5 5-16,-6 16 5 15,-2 5-3-15,-1 8 1 16,3 5-16-16,6 0-2 0,6 1 0 0,9-4-6 15,9 6-2-15,12-8-4 16,15-8 1-16,6-13-21 16,11-6-8-16,1-12-84 15,2-6-38 1,-2-6 76-16</inkml:trace>
  <inkml:trace contextRef="#ctx0" brushRef="#br0" timeOffset="136001.6471">7699 16756 168 0,'-6'-3'66'0,"0"6"-52"0,-6 0 14 0,6 2 3 16,-2 0-10-16,-4 3 1 15,0 3-4-15,0 2-2 16,0 0-8-16,3-2-5 0,6-1-2 16,3-2-1-16,6 6 2 15,3-9-1-15,3 5 2 16,3 1-4-16,-3-6 0 16,-3 9 5-16,-4-6 2 0,-2-3 0 15,-6 5-1 1,-2-7-3-16,-4 5 1 0,-3-3-2 15,-3-5 2-15,3 0-18 16,0 0-4-16,3 0-15 16,3 0-4-16,3-2-22 15,3-4-46 1,6-2 17-16</inkml:trace>
  <inkml:trace contextRef="#ctx0" brushRef="#br0" timeOffset="136298.9889">7768 16843 180 0,'-3'14'68'0,"3"-9"-52"0,-3 8-1 0,3-8-4 16,0 3-3-16,3 6 2 15,0-4 6-15,3 3 2 16,3-2-9-16,5-6-1 0,-2 6 2 16,3-8-2-16,0 2 3 15,-3-5-4-15,0-5 1 16,-3-1-5-16,-3-2 0 15,0-5 3-15,-6 0 1 16,-3 0-3-16,-3-3-3 16,0 2 0-16,-3-1 1 15,0 7-3 1,0 0 0-16,3-3-8 0,0 9-4 16,6-1-22-16,3 3-10 15,3 0-5-15,6 0 0 16,3 0-25-16</inkml:trace>
  <inkml:trace contextRef="#ctx0" brushRef="#br0" timeOffset="136526.3737">8012 16801 164 0,'3'-3'63'0,"-3"6"-49"0,-3-3 14 16,3 0 4-16,-3 3-9 16,-3 2-4-16,0 0-2 15,-3 6-1-15,0-1-8 0,0 4-1 0,0-1 0 16,0 0-6-1,6 8 0-15,3-5-6 16,6 0 1-16,3-3 2 16,3-2 1-16,3-3-10 15,0-8-5-15,3 0-10 16,0-5-1-16,-1-1-28 16,1-4-49-1,-3-4 20-15</inkml:trace>
  <inkml:trace contextRef="#ctx0" brushRef="#br0" timeOffset="136742.0613">8098 16629 160 0,'0'-3'63'0,"0"6"-49"0,3 2 3 0,0 6-3 0,0 2 4 16,0 8 6-16,3 6-2 15,-3 5-1-15,0 2-11 16,0-2-2-16,0 2-1 0,0-2-6 15,0 0 0-15,0-9-25 16,3-1-10-16,-3-9-24 16,3 0-48-1,0-8 17-15</inkml:trace>
  <inkml:trace contextRef="#ctx0" brushRef="#br0" timeOffset="137006.4377">8306 16804 184 0,'-14'5'68'0,"8"-5"-52"0,-9 8-5 0,6-3-6 15,-3 3 10-15,-6 0 10 16,-3 3 2-16,0-3 2 16,4 2-16-16,2-2-8 0,3 0-3 15,3-3 0-15,6 6 3 16,6-3 0-16,6 0 0 15,6 0-1-15,5-3 0 16,4 6-11-16,3-9-3 16,0 6-22-16,0-5-9 15,-1-3-44 1,1-3-36-16,-3-5 46 16</inkml:trace>
  <inkml:trace contextRef="#ctx0" brushRef="#br0" timeOffset="137364.4667">8414 16870 200 0,'-3'2'74'0,"3"1"-58"0,6-3 1 16,-6 0-3-16,6 8-6 15,2-3 3-15,-2-5 3 16,0 8 3-16,3-5-9 16,3-3 0-16,0-3-1 0,0-5-3 15,0 6-3-15,-3-4-5 16,-3-2 0-16,-3-2 0 15,-6 5 2-15,-3-3-6 16,-3 2 1-16,-3 4 1 16,-3-1 1-16,-3 6 3 15,-3 5 1-15,4 0 3 16,2 2 3-16,3 3 2 16,6 3 3-16,3 0 1 15,6 0 3-15,6-3-3 16,6 1-1-16,0-1-6 15,2-8-3-15,4 3-11 0,3-8-4 16,0-3-17-16,0-2-6 16,-1-8-33-1,4 0-48-15,-6-9 32 16</inkml:trace>
  <inkml:trace contextRef="#ctx0" brushRef="#br0" timeOffset="137547.7981">8684 16550 260 0,'-5'-6'96'0,"2"9"-75"0,0 5-8 16,3 0-7-16,0 10-2 16,0 17 5-16,0 5-1 15,0 5 1-15,0-3-5 16,0 0-1-16,3-2 3 16,0-3-8-16,2 3-3 0,-2-14-35 15,3 1-14-15,-3-9-54 16</inkml:trace>
  <inkml:trace contextRef="#ctx0" brushRef="#br0" timeOffset="137748.0182">8497 16777 288 0,'-3'0'107'0,"6"0"-83"0,9-5-7 0,-3 5-7 15,9-3-3-15,8-2 4 16,13 0-6-16,0-1-3 16,5-2-1-16,4 6-23 0,0-1-10 15,2-5-92 1</inkml:trace>
  <inkml:trace contextRef="#ctx0" brushRef="#br0" timeOffset="138064.2027">8902 16968 280 0,'-12'-3'107'0,"12"3"-83"0,3 0-7 15,-3 0-9-15,6 0-2 0,3 0 4 16,3-5-1 0,5 5 0-16,7-5-5 15,0 5-7-15,3-3-3 0,3 3-44 16,-4-3-16-16,1 3-49 15</inkml:trace>
  <inkml:trace contextRef="#ctx0" brushRef="#br0" timeOffset="138430.6547">9393 16751 188 0,'-3'-13'71'0,"3"5"-55"0,0-16-5 16,0 19-3-16,0-6-7 16,-3-2-1-16,-3-3 16 15,0 0 9-15,-3 3-13 16,-6 2 12-16,0 3 5 0,-3 3-11 15,1 10-2-15,-1 3-12 16,0 5-3-16,6 14-1 16,0 2 0-16,3 5 4 15,6 1 2-15,3 7-5 16,3-5 0-16,3-3-3 16,0-4-2-16,0-4-19 15,0-5-8-15,-3-5-37 0,0-8-16 16,-3 3-5-1</inkml:trace>
  <inkml:trace contextRef="#ctx0" brushRef="#br0" timeOffset="138596.2138">9080 16854 260 0,'0'-5'96'0,"9"5"-75"0,9 2-3 0,-6 1-8 16,6-3-13-16,6 0 0 0,8 3-15 15,1-3-5-15,0 5-35 16,0-5-12 0,-1 5-13-16,4-5-1 0</inkml:trace>
  <inkml:trace contextRef="#ctx0" brushRef="#br0" timeOffset="138971.8223">9569 16841 228 0,'-12'-6'85'0,"3"12"-66"0,-6-6 5 16,9 2 1-16,-6-2-10 15,-3 8 0-15,0-2-7 16,0 4-3-16,3-2-2 16,3 5-5-16,4 9-1 0,2-7 2 15,3 1 0-15,5-2-2 16,4-4 2-16,3-7-1 16,3 2 0-16,3-10 4 15,0-3 1-15,0 0-4 16,-3-5-1-16,-3-6 1 15,-3-5 2-15,-4-5-5 0,-2-3-1 16,-3-2 2-16,-3-3 3 16,-2 3 3-16,-1 5 3 15,0 5 1-15,3 8 3 16,0 3-1-16,0 13 0 16,3 18-5-16,0 9-3 15,6 7-3-15,0 3 1 16,3 0 3-16,-1 0 1 15,4-3-12-15,0-4-4 16,0-4-29-16,3-7-11 16,3-6-54-1</inkml:trace>
  <inkml:trace contextRef="#ctx0" brushRef="#br0" timeOffset="139244.0408">9801 16576 144 0,'3'-5'55'0,"3"5"-43"0,3 3 14 16,-3 2 6-16,2 5 4 0,4 9 3 16,6 15 3-1,0 3 1-15,0 3-23 0,-3 5-1 0,-6-5 0 16,-6-3-9-16,-6-3-3 15,-6 3-15-15,-3-10-5 16,0-6-29-16,0 0-11 16,0-8-43-1,3 0-42-15,3-7 48 16</inkml:trace>
  <inkml:trace contextRef="#ctx0" brushRef="#br0" timeOffset="139473.4129">10280 16743 340 0,'-9'0'126'0,"6"-3"-98"0,0 3-5 16,0 3-9-16,0-3-31 15,0 2-8-15,0-2-15 16,0 8-5-16,0-2-77 16,0-1-34-16</inkml:trace>
  <inkml:trace contextRef="#ctx0" brushRef="#br0" timeOffset="139646.3566">10200 17026 332 0,'-15'11'126'0,"12"-1"-98"0,-9 6-8 0,9-8-10 16,-6 5-10-16,-3 0 2 15,0 1-14-15,-3-1-5 16,-3 0-77-16,-3 0-33 16,1 1 19-16,-1-9 12 15</inkml:trace>
  <inkml:trace contextRef="#ctx0" brushRef="#br0" timeOffset="142364.95">5881 17415 132 0,'-6'3'52'0,"3"-3"-41"0,3 7 18 0,0-7 5 0,0 6-1 16,0-6 1-16,3 5-11 15,0-5-1-15,6 8-13 16,5-3-1-16,4 3 2 0,0-2-4 16,3-1 2-16,0-5-5 15,0-5 0-15,-4-1-3 16,-2 4-3-16,-3-9-5 15,-6 3 0-15,-3 3-3 16,-6-3 2-16,-6 0 0 16,-6-3 3-16,-5 9 6 15,-1-1 2-15,-3 3 11 0,0 5 3 16,0 3-1 0,3 5-1-16,7 3-4 15,2 6 1-15,9 1-4 16,6 1 1-16,6 0-3 0,8-3 2 15,7-2-9-15,3-6 0 16,9-8-31-16,-3-5-11 16,2-5-30-16,-2-3-13 15,0-11 2 1</inkml:trace>
  <inkml:trace contextRef="#ctx0" brushRef="#br0" timeOffset="142535.0445">6273 17378 244 0,'-5'-5'90'0,"-1"10"-70"0,0 0 2 15,3 0-4-15,0 3-10 16,-3 6 0-16,-3 1-4 16,0 4-1-16,-3 5-1 15,3-3-4-15,0-3 1 0,3-2-26 16,-3-5-9-16,0-3-31 16,3-3-52-1,0-5 24-15</inkml:trace>
  <inkml:trace contextRef="#ctx0" brushRef="#br0" timeOffset="142693.6206">6095 17418 200 0,'-3'-8'77'0,"9"8"-60"0,-3 0-5 15,3 2 29-15,3 4-10 16,3 1-8-16,0 4-3 16,2 8-13-16,4-4-2 0,3 4 1 15,0-1-5-15,3-4-1 16,-3-6-40-16,-1 2-15 15,4-10-55 1</inkml:trace>
  <inkml:trace contextRef="#ctx0" brushRef="#br0" timeOffset="142843.5038">6416 17378 268 0,'-9'0'101'0,"12"10"-78"0,-3 6-11 0,0-2-9 0,0-1-3 15,0 5 2-15,0 3-7 16,3-2-4-16,0-6 5 16,0 0-47-16,0-2-18 0</inkml:trace>
  <inkml:trace contextRef="#ctx0" brushRef="#br0" timeOffset="143128.6639">6407 17240 220 0,'-9'-10'82'0,"15"2"-64"0,0 0-15 0,-3 3-11 15,3-3-12-15,3-3-3 16,0-2-3-16,3 0 1 16,0-1 7-16,3 6 4 15,-3 0 5 1,0 6 6-16,3 7 26 15,-4 6 14-15,1 5-7 0,0 15-3 16,-3 4-17-16,-3 2-7 16,0 2-2-16,0 1-1 0,-3 2 2 15,-3-5-39-15,0-5-14 16,3-8-24 0</inkml:trace>
  <inkml:trace contextRef="#ctx0" brushRef="#br0" timeOffset="143312.0777">6470 17325 264 0,'-6'0'101'0,"9"-5"-78"0,6 5-11 16,0-3-9-16,6 3 1 16,6-3 7-16,2 1-5 15,7-4-1-15,3 6-3 16,0 0-35-16,2 0-12 0,1 0-64 15</inkml:trace>
  <inkml:trace contextRef="#ctx0" brushRef="#br0" timeOffset="143900.6571">7160 17089 160 0,'-14'-5'60'0,"5"13"-47"0,-9 3 13 0,9-3 0 16,-6 5 8-1,-6 11 5-15,-3 5-5 0,1 8-1 16,5 2-18-16,3 6-5 0,9 3-2 16,12 10-2-16,12-5-1 15,8-8-19-15,13 0-5 16,6-13-22-16,2-11-7 16,4-8-60-1</inkml:trace>
  <inkml:trace contextRef="#ctx0" brushRef="#br0" timeOffset="152192.2262">7345 17227 172 0,'3'-5'66'0,"0"5"-52"0,-3 5 17 0,0-5 2 0,0 5-12 16,3 3-2-16,0 13-5 16,-3 3-1-16,0 5-7 15,0 3-2-15,0 10 0 0,0-5-5 16,0-5 1-16,0 0 0 16,3-8 0-16,0-8-22 15,0-3-8-15,0 0-36 16,0-8-50-1,3-10 24-15</inkml:trace>
  <inkml:trace contextRef="#ctx0" brushRef="#br0" timeOffset="152442.7782">7330 17240 172 0,'-9'0'66'0,"9"0"-52"0,0 0 10 0,0 0 0 16,0 0 1-16,0 0 4 16,6 0-9-16,3 0-4 0,3-5-9 15,3 2-5-15,3-2 1 16,3 0-4-16,2-1-2 0,-2-1 2 16,0 4 2-16,-3-2-18 15,-3-1-8-15,0 6-27 16,-3 0-10-16,-3 0-20 15</inkml:trace>
  <inkml:trace contextRef="#ctx0" brushRef="#br0" timeOffset="152641.4614">7381 17373 236 0,'-9'0'90'0,"12"0"-70"0,0 0-9 15,-3 0-9-15,6 0 0 0,6 0 6 16,3 0-2-16,2-3-1 16,4 3-2-16,0-5-7 0,-3 5-2 15,3 0-30-15,-3 0-14 16</inkml:trace>
  <inkml:trace contextRef="#ctx0" brushRef="#br0" timeOffset="152812.8753">7330 17584 236 0,'-18'8'90'0,"15"-5"-70"0,3-1-3 0,0-2-7 0,6 3-4 16,3-3 3-16,6 0-2 16,3-3-2-16,6 1-2 15,6-6-5-15,-1 5-1 0,4-2-29 16,0-6-14-1,-3 3-53-15</inkml:trace>
  <inkml:trace contextRef="#ctx0" brushRef="#br0" timeOffset="153027.2582">7806 17261 200 0,'-9'0'74'0,"12"0"-58"0,-3 6-2 16,0 2-5-16,-3 2 1 0,-2 6 4 16,-7 3-3-16,3 7 1 15,-3 14-7-15,0-3-3 0,0-3-1 16,0 3-21-16,3-8-7 16,0-5-13-1,0-3-2-15</inkml:trace>
  <inkml:trace contextRef="#ctx0" brushRef="#br0" timeOffset="153265.3208">7637 17240 208 0,'6'0'79'0,"0"8"-61"0,3 5 8 16,-3 1 1-16,2 2-1 15,4 7 2-15,0 9-15 16,3 5-8-16,3-2-3 16,0 4-2-16,0-7 2 0,3-6-28 15,-1-2-11-15,-2-11-33 16,3-5-55 0,3-8 25-16</inkml:trace>
  <inkml:trace contextRef="#ctx0" brushRef="#br0" timeOffset="153462.7404">8033 17312 216 0,'-6'5'82'0,"9"6"-64"0,-3 7-2 0,3-5-5 16,-3 6 3-16,0 7 3 15,0 1-6-15,0-1-4 16,0 3-4-16,3-2-9 0,0-6-1 15,3-8-48-15,-3 0-20 16</inkml:trace>
  <inkml:trace contextRef="#ctx0" brushRef="#br0" timeOffset="153674.4653">7946 17291 256 0,'-12'0'96'0,"21"-6"-75"0,-3 1 3 16,0 2-2-16,0-2-8 15,6 0 2-15,0-1-11 16,3 4-3-16,3-4-2 16,0 6-14-16,2-5-3 0,1 5-42 15,-3 0-16-15,0 5-26 16</inkml:trace>
  <inkml:trace contextRef="#ctx0" brushRef="#br0" timeOffset="153880.7547">7943 17566 224 0,'-6'0'85'0,"12"0"-66"0,-6 2-3 0,6-2-5 16,0 6 3-16,3-6 3 15,3 0-6-15,3 0-2 16,0 0-5-16,3-6-5 0,3 6-2 16,2-2-25-16,1-4-9 15,0-2-30 1,-3-2-49-16,0 2 26 16</inkml:trace>
  <inkml:trace contextRef="#ctx0" brushRef="#br0" timeOffset="154092.0041">8247 17267 204 0,'-9'-6'77'0,"9"6"-60"0,0 6-1 15,0-6-1-15,0 5 2 16,3 3 7-16,0 10-2 16,0 4-1-16,0 4-11 15,0 6-4-15,0 2 0 0,3-2-5 16,0-6-1-16,0 4-24 15,0-9-10-15,0-8-35 16,0-5-14-16,0-3 0 16</inkml:trace>
  <inkml:trace contextRef="#ctx0" brushRef="#br0" timeOffset="154306.1844">8125 17248 272 0,'-9'-2'101'0,"12"4"-78"0,6-2-2 0,-3 0-8 16,6 0-5-16,6 0 2 16,5-2-5-16,7-4-1 0,3 1-2 15,0 0-50-15,5-6-22 0,1-2-42 16</inkml:trace>
  <inkml:trace contextRef="#ctx0" brushRef="#br0" timeOffset="154781.3832">8449 17542 188 0,'-9'0'71'0,"9"0"-55"0,0 0 6 0,3 0 2 0,3 0-2 16,3-3 4-16,3-2-10 15,3 0-2-15,6 2-8 16,3 0-2-16,2 1 0 16,4-4-24-16,-3 6-12 0,-3 0-76 15</inkml:trace>
  <inkml:trace contextRef="#ctx0" brushRef="#br0" timeOffset="155055.2599">8792 17219 220 0,'0'3'85'0,"3"2"-66"0,3 8 1 0,0-5-4 15,-1 11-5-15,-2 7 3 16,0 6-7-16,3 2-4 16,-3-2-2-16,0-5-1 0,0-1 0 15,3 0-36-15,-3-7-13 16,0-6-50-1</inkml:trace>
  <inkml:trace contextRef="#ctx0" brushRef="#br0" timeOffset="155277.1821">8774 17222 252 0,'0'0'93'0,"6"0"-72"0,3 0 7 16,-3 0-2-16,6-3-14 0,-1 0-4 16,4 1-5-1,3 2 0-15,3 0-2 0,0 0-18 16,0 0-9-16,0 2-35 16,-7 1-13-16,1 0-19 15</inkml:trace>
  <inkml:trace contextRef="#ctx0" brushRef="#br0" timeOffset="155439.8001">8842 17370 256 0,'-3'0'96'0,"3"3"-75"0,6-3-5 0,0 0-7 16,3 0-8-16,3 0 2 15,3-3-15-15,3-2-7 16,0-1-48-16,-1 6-18 0,4-2 1 15,0 2 5 1</inkml:trace>
  <inkml:trace contextRef="#ctx0" brushRef="#br0" timeOffset="155772.5097">9048 17502 212 0,'-6'19'79'0,"9"-11"-61"0,0 5-1 15,0-8-5-15,0 3 5 16,-3-8 6-16,0 0-3 15,3 0-2-15,3-8-10 16,-1 0-5-16,4-8 0 0,0-5-4 16,0-5 0-16,0-1-12 15,0-7-7-15,-3-3 0 16,0-3-1-16,0 6 12 0,0 5 7 16,-3 2 8-1,0 11 5-15,0 0 0 0,3 6 1 16,0 7-2-16,3 6 1 15,0 7-2-15,3 9 2 16,-1 7-6-16,1 4-1 16,0-1-2-16,0 8-2 15,0-8-24-15,0-3-11 16,-3-2-35 0,0-5-58-16,-3-4 27 15</inkml:trace>
  <inkml:trace contextRef="#ctx0" brushRef="#br0" timeOffset="155937.9921">9068 17415 260 0,'-5'-3'99'0,"7"3"-77"0,7 0-9 16,0 0-9-16,6-2-5 15,6-4 0-15,9 6-19 16,6-5-7-16,2-3-76 15,7 3-33-15</inkml:trace>
  <inkml:trace contextRef="#ctx0" brushRef="#br0" timeOffset="156260.3222">9524 17222 192 0,'-9'0'71'0,"9"0"-55"0,0 5 2 0,0-5-1 15,3 5 6-15,0 3 6 16,0 5 0-16,0 6 0 15,0 7-16-15,-3 4-3 0,0 1 0 16,0 6-6-16,3-2-2 0,-3-9-19 16,0 1-6-1,0-9-31-15,0-5-13 0,0-5-33 32</inkml:trace>
  <inkml:trace contextRef="#ctx0" brushRef="#br0" timeOffset="156461.8723">9375 17195 280 0,'-3'-2'104'0,"6"-1"-81"0,3 0 3 0,-3 3-4 16,6 0-14-16,0 0-2 15,6 0-4-15,3 3-2 16,5 2 1-16,1 1-15 0,0-1-3 15,0 3-40-15,-6 0-17 16,0 5-31 0</inkml:trace>
  <inkml:trace contextRef="#ctx0" brushRef="#br0" timeOffset="156642.9859">9402 17513 232 0,'-24'21'88'0,"21"-13"-69"0,3-3 6 0,0 3-2 15,3-3-13-15,3 1-1 0,6-4-1 16,6 4 0-16,6-6-4 16,5 0-3-16,7 0 2 0,3-6-24 15,-1 6-11-15,1-2-58 16,0-4-49 0,-9 1 53-16</inkml:trace>
  <inkml:trace contextRef="#ctx0" brushRef="#br0" timeOffset="156986.8631">9765 17216 192 0,'0'-2'74'0,"0"7"-58"0,0-2 3 0,0 7-2 15,3 6 2-15,-3 8 5 16,0 2-1-16,-3 6-2 16,0 8-11-16,0 0-6 0,0-6-3 15,3 3 1-15,0-8 1 16,0-5-4-16,6-6 1 15,3-4-2-15,3-6 0 16,3-3-5-16,6-5-3 0,5-5-38 16,7-1-19-1,6 4-29 1</inkml:trace>
  <inkml:trace contextRef="#ctx0" brushRef="#br0" timeOffset="157621.5959">10042 17246 176 0,'-6'-6'66'0,"6"6"-52"0,3 0-1 0,-3 0-3 16,0 13-3-16,3 1 3 15,0 4 1-15,0 3 1 0,3 11-6 16,3 3 0-16,0-4 4 0,2-4-8 16,4-1-1-16,0-7-1 15,0-6 0-15,3-2-3 16,0-9 0-16,0-4-5 15,-3-9 0-15,-4-2-5 16,1-6 1-16,-3-2 1 16,0-3 5-16,-3-5 3 15,-3 5 2-15,-3-2 14 16,3 13 6 0,-3-1 4-16,0 12 3 0,0 4-12 15,0 9-5-15,0 5-4 16,3 10-1-16,0-2-2 15,3 3-2-15,0-1-8 16,0-5-3-16,3-2-18 16,0-6-9-16,0-2-33 15,0-9-37-15,3-2 36 16</inkml:trace>
  <inkml:trace contextRef="#ctx0" brushRef="#br0" timeOffset="158111.557">10396 17253 208 0,'-3'6'79'0,"3"-4"-61"0,3 14-3 0,0 0-6 15,0 5-3-15,-3 8 1 0,0 6 3 16,0 5 4-16,0-9-8 16,0 4-3-16,0-9-2 0,0-2-10 15,3-11-4-15,-3 0-11 16,0-5-3-1,0-8 4-15,0-8 1 0,0-5 10 16,-3-8 5-16,0-3 0 16,0-8 2-16,0 3 5 15,0-8 2-15,3 6 19 16,3-4 9-16,3 3-7 16,3 6-3-16,6 5-5 15,3 2-2-15,0 6-1 16,-1 5 0-16,-2 8 2 0,-3 3 2 15,-6 10-7 1,-6 0-3-16,-3 6-3 16,-6-1-3-16,-3 1-2 0,-3-3-1 15,4-3 4-15,-1 0 1 16,3 0 6-16,0-2 3 16,3-3-6-16,3 0-3 15,6 2 1 1,6 4 0-16,3 1-1 0,3 4 1 15,2 0-2-15,4 2 2 16,-3-5-15-16,3-3-5 16,-3-5-33-16,3-3-13 15,-4-2-42 1</inkml:trace>
  <inkml:trace contextRef="#ctx0" brushRef="#br0" timeOffset="158342.0466">10676 17206 228 0,'-3'3'85'0,"0"-3"-66"0,6 13 1 16,-3-3-4-16,0 6 0 15,3 13 2-15,-3 0-7 16,0 8-4-16,0-2-4 15,0-1-3-15,3-5 3 0,0-2-40 16,0-6-16-16,0-8-54 16</inkml:trace>
  <inkml:trace contextRef="#ctx0" brushRef="#br0" timeOffset="158570.2905">10649 17240 256 0,'-12'-5'96'0,"12"5"-75"0,6-3 3 0,0 3-4 15,0-2-2-15,0-1 3 0,6-2-9 16,0 2-2-16,3 0-6 16,0 1-3-16,2 2 0 0,1 0-23 15,0 0-10-15,-3 0-31 16,-3 0-12-1,0 5-24 1</inkml:trace>
  <inkml:trace contextRef="#ctx0" brushRef="#br0" timeOffset="158727.1197">10676 17378 256 0,'0'5'96'0,"6"-5"-75"0,6-5-5 0,-6 5-9 16,3 0-5-16,2 0 1 16,1-5-19-16,0 5-7 15,0-3-39-15,-3 3-15 16</inkml:trace>
  <inkml:trace contextRef="#ctx0" brushRef="#br0" timeOffset="158893.8411">10658 17497 212 0,'-33'18'79'0,"27"-10"-61"0,0-2 12 0,6-1 4 16,3-5-18-16,3 8-4 16,6-8-7-16,3 0-2 15,6 0-1-15,3-3-6 0,5-2-2 16,1 0-28-16,3 2-10 0,3-2-57 16</inkml:trace>
  <inkml:trace contextRef="#ctx0" brushRef="#br0" timeOffset="159392.1344">10893 17066 176 0,'3'0'66'0,"6"5"-52"0,6 8 12 0,-6 0 1 16,9 1 4-16,-3 12 4 0,-1 1-4 16,1 12 1-16,-6-2-18 15,-3 3-4-15,-6 0-2 16,-3 5-2-16,-3-8 1 15,-6-8-4-15,-3 3-2 0,-2-9 0 16,-4-7-1-16,3-3-16 16,0 1-6-16,3-9-9 15,3 0-1-15,3-5-45 16,9-5-56 0,3 0 32-16</inkml:trace>
  <inkml:trace contextRef="#ctx0" brushRef="#br0" timeOffset="159634.9162">11191 17235 200 0,'0'0'74'0,"0"5"-58"0,3 1 16 0,-3-6 4 16,0 2-5-16,-3-2-1 16,0 5-16-16,3-5-9 15,-3 0-3-15,0 6-40 0,3-6-14 16</inkml:trace>
  <inkml:trace contextRef="#ctx0" brushRef="#br0" timeOffset="159851.0845">11161 17529 264 0,'-3'23'101'0,"-3"-7"-78"0,0 16 11 15,0-19 1-15,-3 6-8 16,-3 2-1-16,-3 3-21 15,-2-3-8-15,-1 3-98 16,-3-3-45-16,-3 5 34 16,-3-2 18-16</inkml:trace>
  <inkml:trace contextRef="#ctx0" brushRef="#br0" timeOffset="164359.6105">4696 17793 212 0,'-6'3'82'0,"3"-3"-64"0,6 0 2 0,-3 0-2 15,0 0-1-15,0 0 2 16,0 0-8-16,3 0-2 0,-3 0-5 16,0 0-5-16,0 0 0 0,0 0-1 15,0 0 0-15,0 0 2 16,0 0 0-16,0 0-3 15,0 0 2-15,0 5-15 16,0-5-6-16,0 0-20 16,0 0-6-16,0 0-39 15</inkml:trace>
  <inkml:trace contextRef="#ctx0" brushRef="#br0" timeOffset="165036.7988">4690 17783 124 0,'-15'-6'49'0,"15"-2"-38"0,-6 14 15 0,6-6 5 15,0 0 3-15,0-6 4 16,0 6-19-16,3 0-6 0,0-5-8 16,3 5-4-16,3-3 2 0,6-2-2 15,0 5-1-15,3-5 1 16,-4 10-1-16,1 0 4 15,0-2 2-15,-3 2-2 16,-3 9-1-16,-3-4 3 16,0 3 1-16,-6 3-6 15,0-2 0-15,0 4 1 16,-3-5 1-16,0 6-1 16,0-3-2-16,3-6-2 15,0 4 1-15,0-1 1 16,3 0 2-16,0-5-1 15,3 5-1-15,0-8-2 16,0 3-1-16,0-2 2 16,0-1 0-16,0-2 1 15,-6-3 2-15,0 0 1 0,0 0 3 16,0 2-3-16,-3 1 0 16,0 2-1-16,-3 3 1 15,3-3-2-15,0 3-1 16,0 3-4-16,3 5 0 15,3 2 4-15,3 4 2 16,0 1 4-16,0 4 3 16,0-1 0-16,-3-2 0 15,-3-3-1-15,0 0 2 16,-3-2-5-16,-3-1-1 16,0-10-37-16,-3 6-18 15,0-4-67 1</inkml:trace>
  <inkml:trace contextRef="#ctx0" brushRef="#br0" timeOffset="173847.6708">4851 18566 188 0,'0'0'71'0,"3"0"-55"0,-3 8 4 16,0-8-2-16,3 5 11 15,-3-5 8-15,0 0-6 16,0 5-1-16,0-5-17 16,-3 0-3-16,0 3-3 0,-3-3 3 15,0 0 1-15,0 0-5 16,3 0-2-16,0 0-2 16,0 0 1-16,3 0-7 0,0 0-1 15,0 0-1-15,6 5 4 16,0-5 1-16,-3 6 1 15,-3-6 0-15,0 0 2 16,0 5 3-16,-3-2 4 16,0-3 0-16,0 0 2 15,-3 0-4-15,0 0-2 16,3-3 0-16,0-2-1 16,3 5-5-16,0 0-1 15,3-6-2-15,-3 6 3 16,3 0-2-16,0 0-1 15,3 6-26-15,0-6-10 16,0 0-35-16,3 0-15 0,3-6-14 16</inkml:trace>
  <inkml:trace contextRef="#ctx0" brushRef="#br0" timeOffset="174329.1153">5074 18598 164 0,'3'0'63'0,"0"0"-49"0,-3 5 5 0,0-5 0 16,0 0-2-16,0 0-1 15,0 0-2-15,0 0-1 16,0 0-7-16,0 0-4 0,0 0-1 15,0 0-4-15,0 0 2 16,0 0 3-16,0 3 1 0,0 2-4 16,0-5 1-16,0 0 0 15,0 0 2-15,0 0-3 16,0 0-2-16,0 5 2 16,0-5 2-16,0 3-7 15,0-3-1-15,-3 0-9 16,3 0-5-1,0 0-16-15,-3 0-6 16,0 0-28-16</inkml:trace>
  <inkml:trace contextRef="#ctx0" brushRef="#br0" timeOffset="175189.3051">5125 18598 176 0,'0'-6'68'0,"2"12"-52"0,1 2-3 15,-3-8-5-15,3 0 0 16,0 0 3-16,-3 0 5 16,0 0 4-16,0 0-10 15,0 0 3-15,0 0 1 0,-3 0-1 0,0 0 0 16,-2 0-5-16,2 0 0 16,0 0-3-16,0-3 2 15,3-2-4-15,3 5-2 16,3 0-3-16,2-6 1 15,1 6-1-15,0 0-2 16,-3 6 3-16,0-1 0 16,-3-2 7-16,-3 2 6 15,-3 3-2-15,0-3 2 0,-3 0-1 16,0-2 1 0,0-3-6-16,3 0-2 0,0 0-2 15,3-8-2-15,3 3 1 16,3 2 1-16,3-2-6 15,-3 0 1-15,-3 5-1 16,0 0 2 0,-3 0 5-16,-6 5 8 15,-3 0-2-15,0 3-4 16,0-8-1-16,1 0-2 16,2 0 1-16,6-5-51 15,8-3-24 1,7-5-14-16,6-1-24 15</inkml:trace>
  <inkml:trace contextRef="#ctx0" brushRef="#br0" timeOffset="175774.0974">5437 18616 144 0,'6'-5'55'0,"-3"5"-43"0,-3 5 12 16,0-5 5-16,3 3 0 16,0 2 3-16,0 3 0 15,0-3 0-15,-3 1-17 16,0-4-2-16,-3 3 0 0,0 1-1 16,0-4 3-16,-3-2-2 15,0 0 0-15,3-2-7 16,-3-4-2-16,3 1-4 15,3-3-3-15,0 3 2 16,12 2 0-16,-3-2-4 16,3 0 1-16,0 5 2 15,-3 0 3-15,0 0 0 16,-3 5-1-16,-6 3 5 0,0-8 4 16,-3 5 1-16,0-5 2 15,0 0-2-15,0 0-1 16,0-5-3-16,0 5 1 15,3-3-4-15,0-2-2 16,3 5-3-16,0-5 1 16,0 5 1-16,0 0 0 15,-3 0-18-15,0 0-5 0,-3-8-104 16,-3-5-65 0,0-6 81-16</inkml:trace>
  <inkml:trace contextRef="#ctx0" brushRef="#br0" timeOffset="184253.7319">20668 12909 184 0,'-3'-3'71'0,"-3"3"-55"0,3-2 13 0,3 2 4 16,-6 2-8-1,-3 1-2-15,-3 0 0 16,-2 2 2-16,-1 3-13 0,-3 0-2 15,3 2 0-15,0-2-8 0,6 0-1 16,6 0-6-16,9 0 1 16,6 3 0-1,9-1-1-15,3 6 6 0,2 0 1 16,1 3-3-16,-3-1 1 16,-6 1 2-16,-6 2 3 15,-9-3 15-15,-9 4 7 16,-9-4-9-16,-6 1-5 15,-6-4-8-15,-2-4-4 0,-1-3-3 16,0-5-1-16,6-3-27 16,6-3-10-16,6-2-33 15,9-6-14-15,12-5-19 16</inkml:trace>
  <inkml:trace contextRef="#ctx0" brushRef="#br0" timeOffset="184611.191">20814 13086 220 0,'-3'14'82'0,"6"-7"-64"0,3 4 0 0,0-6-6 16,0 3 0-16,3-2 3 16,3-1-4-16,0-5-1 15,2 0-6-15,4-5-3 0,0-3 0 16,-3-3-4-16,-3 0 0 15,-3-2-1-15,-9 0 0 16,-6 0 5-16,-3 0 1 16,-6-1 0-16,-3 6 1 15,-3 6 7-15,1 4 3 16,-1 6-2-16,3 6 1 16,6 4-5-16,3 3-2 15,6 3-2-15,3 0 0 16,6 0-2-16,6-3-1 15,6 0-4-15,6-2-2 16,-1-6-26-16,4-8-11 16,0-5-27-16,3-5-11 15,3-6-3-15</inkml:trace>
  <inkml:trace contextRef="#ctx0" brushRef="#br0" timeOffset="184910.5492">21100 13049 220 0,'3'0'82'0,"6"3"-64"0,8 0 0 16,-8-3-3-16,3 0-5 16,6 0 2-16,-3-3-2 15,3-2-1-15,0-3-5 16,0-3-1-16,-3 1 1 0,-4-1 0 0,-2 0 0 16,-3 1 0-1,-9-1 2-15,-6 3-5 0,-2 3-1 16,-7 5 2-16,-3 5 3 15,-3 6 7-15,0 5 4 16,-3 5-4-16,10 5-2 16,2 3-1-1,6 3-1-15,9 0 0 0,9 0 0 16,9-3-4-16,5-8-3 16,13-3-3-16,6-7 1 15,2-6-48-15,7-10-21 16</inkml:trace>
  <inkml:trace contextRef="#ctx0" brushRef="#br0" timeOffset="186119.6362">21891 12938 140 0,'0'-3'52'0,"0"-2"-41"0,0 5 15 16,0 0 6-16,-2 0 2 16,-4 0 4-16,0 0-4 15,-3 3 2-15,-3 2-20 16,0 0 0-16,0 1-2 0,0 2-7 0,3 0-2 15,3-3-5-15,6 5-5 16,3 4-2 0,6 2 4-16,3-1 1 15,3 4-1-15,0 2 2 16,-3 0 7-16,-3 0 4 16,-6 1 6-16,-6-1 4 15,-6 0-6-15,-3-5-1 16,-3 0-7-16,0-3-2 15,0 0-4 1,-3-8-3-16,9-2-27 0,0-3-12 16,3-3-19-16,3-4-5 15,6-7-41 1</inkml:trace>
  <inkml:trace contextRef="#ctx0" brushRef="#br0" timeOffset="186487.4404">21951 13065 208 0,'-3'8'77'0,"6"0"-60"0,0 3 4 16,0-6-1-16,3 3-1 15,0 0 3-15,3 0-8 16,3-3-3-16,3-2-6 16,-1-3-2-16,1 0 1 0,0-3-2 15,0-2 1-15,-3-3-4 0,-3 0 0 16,-3-3 1-16,-3 1 0 15,-6-4-9 1,-3 4-4-16,-6-1 13 0,-3 1 9 16,0 4-2-1,-3 4-1-15,1 4-3 0,-1 6 0 16,3 6-4-16,6 4 0 16,0 3 1-16,6 3 0 15,6 3 0-15,6-4 2 16,3 1-3-16,3 0 0 15,6 0-6-15,-4-6-3 16,1-7-16-16,3-6-7 16,-3-7-39-1,0-6-52-15,0-3 35 16</inkml:trace>
  <inkml:trace contextRef="#ctx0" brushRef="#br0" timeOffset="186833.6585">22133 13036 184 0,'-9'3'71'0,"9"5"-55"0,3 7-2 16,-3-1-4-16,3 4 8 16,0 3 8-16,-3 3 0 15,0 3 2-15,0-4-16 16,0 1-7-16,0-3-1 0,0-7-1 16,0-6 3-16,0-3 1 15,0-5 3-15,0-8-3 16,0-3 1-16,3-7-5 15,0-9-2-15,3 1 0 0,-1-3 1 16,4 2-3-16,0 6 0 16,3 3 3-16,0 7 3 15,3 8 2-15,0 9 1 16,0 4-2-16,-6 4-1 16,0-4-1-16,-3 9 2 15,0 5-5-15,-1-9-1 16,-5-1-24-16,6-4-10 15,0 1-28-15,0-3-12 16,0-3-31 0</inkml:trace>
  <inkml:trace contextRef="#ctx0" brushRef="#br0" timeOffset="187268.0564">22398 13015 160 0,'-15'-11'63'0,"6"11"-49"0,0 0 7 15,3 3 0-15,0 2-2 16,3-2 3-16,-6 10-8 16,-3 8-3-16,3 0-6 15,3-2-4-15,3 7 0 0,0-2-4 16,6 5 2-16,0-5 1 16,6-3 0-16,3-2 0 15,6-11 0-15,-3 0 0 16,6-14 0-16,-4 4-3 15,-2-19 2-15,0 5 3 0,-9-13 1 16,0 2-1-16,-6-15 1 16,-6-19-2-1,-3 16 2-15,0 11 2 16,3-9 2-16,0 9 10 16,-3 5 6-16,4 5-3 0,2 8-2 15,-3 8-10-15,6 16-3 16,0-3-3-16,6 27-2 15,-3-5 1-15,5 23-1 16,-2-10-3-16,6 7 2 16,-3-7 1-16,6-3 0 15,-3-5-25-15,3-6-10 16,-3-5-37-16,6-10-17 0,3-9 0 31</inkml:trace>
  <inkml:trace contextRef="#ctx0" brushRef="#br0" timeOffset="187587.0802">22594 13015 192 0,'-9'10'71'0,"9"1"-55"0,0 10 4 16,3-8 0-16,-3 6 12 15,0 2 7-15,3 0-9 16,0 0-6-16,0-2-13 0,0-3-7 0,0-3-3 15,0 0-1 1,-3-2 2-16,0-6 3 0,0-10 4 16,-3-8 0-1,0-3-5-15,0-3 0 16,0-2 0-16,3 0 0 16,0 0-2-16,3 0-2 15,3-1 1-15,0 7-1 16,3-1-7-16,0 2-3 15,9 4-30-15,-4 2-13 16,4 3-70 0</inkml:trace>
  <inkml:trace contextRef="#ctx0" brushRef="#br0" timeOffset="187972.6563">22793 13057 224 0,'-9'8'85'0,"4"0"-66"0,5 0-6 0,5-3-4 0,1 3 3 16,0 0 7-16,3 0-6 15,0 0 0-15,3-3-7 16,3-5-2-16,0-2 2 0,0-1-3 16,0-5 0-16,-3 0-1 15,-1-2 1-15,-2-1-2 16,-6-2 2-16,-6 2-4 15,-3-2 0-15,-5 0-4 16,2 2 1-16,-6 3-5 16,-3 6-1-16,-3 2 5 0,0 5 4 15,3 8 0 1,-2 6 0-16,8 2 1 16,3 3 0-16,0-1 13 0,9-4 6 15,0-3-12-15,6 2-3 16,6 3-3-16,5-2 1 15,4-3-8-15,3-8-1 16,3-6-31-16,3-4-15 16,-4-3-55-1</inkml:trace>
  <inkml:trace contextRef="#ctx0" brushRef="#br0" timeOffset="188221.4697">23049 13015 204 0,'-17'-8'77'0,"11"11"-60"0,-3-1 6 16,6 1 1-16,-3 0 2 16,-3 4 5-16,-3 4-11 15,0 2-2-15,0 6-10 16,0 2-5-16,9 0-2 0,3 0-1 16,3 0 2-16,9-2-3 15,0-1 0-15,3-2 1 16,-3-5 0-16,6 0-16 15,-1-9-6-15,-2-4-27 16,3-1-11-16,-6-8-39 16</inkml:trace>
  <inkml:trace contextRef="#ctx0" brushRef="#br0" timeOffset="188589.3637">23103 13020 192 0,'-3'0'74'0,"3"0"-58"0,0 3 1 0,3-1-3 15,3 4 5-15,3-1 6 16,0 3-5-16,3 0 1 16,3-3-12-16,-1 0-1 0,1-2-1 15,0-3-3-15,0 0-1 16,-3-3-1-16,-3-2 1 16,3-3-2-16,-6 0-1 15,-3 0 3-15,-3-2 0 16,-6 2-4-16,-3 0-1 0,-6 0-2 15,6 3 0-15,-6 5 0 16,-3 5 0-16,6 6 3 16,1 2 0-16,-1 5 9 15,3 3 5-15,3 3 0 16,6 0 2-16,0 0-6 16,9-3-3-16,0-2-3 15,2-4 0-15,1-1-7 16,3-6-1-16,0-3-29 15,0-5-10-15,0-5-35 16,6-6-59 0,-6-2 32-16</inkml:trace>
  <inkml:trace contextRef="#ctx0" brushRef="#br0" timeOffset="188774.4564">23335 13028 244 0,'-9'8'90'0,"9"3"-70"0,6 7 4 0,-3-5-5 15,3 6 7-15,-3 5 9 16,-3 0-15-16,3 2-6 16,0-2-8-16,3-3-7 0,-6 0 0 15,9-5-30-15,-3-5-14 16,-3-6-48 0,0-5-53-16,6-8 41 15</inkml:trace>
  <inkml:trace contextRef="#ctx0" brushRef="#br0" timeOffset="188920.8873">23317 12949 248 0,'-12'-8'93'0,"12"8"-72"0,6 0-8 16,-6 0-10-16,0 0-13 16,3 0-2-16,3 2-31 15,0 4-14-15,3-1-28 16,3 3-11-16</inkml:trace>
  <inkml:trace contextRef="#ctx0" brushRef="#br0" timeOffset="189416.4975">23442 13121 216 0,'9'37'82'0,"-3"-19"-64"0,6 3 9 0,-6-10 0 15,-3 0-14-15,6 2-4 16,-3-5 11-16,0-3 7 16,3-2-14-16,0-6 4 0,-3-2 1 15,0-3-6-15,0-8-2 16,-3 0-5-16,2-5-2 15,-2-3-6-15,0-2 0 16,-3-1-15-16,3 3-3 16,0 6-16-16,0 5-6 15,-3 2-4-15,9 6-1 16,-3 7 24-16,0 6 12 16,9 3 19-16,-3-1 8 15,0 1 1-15,0 0 3 16,6-1-4-16,-6-4-1 0,5-4-4 15,-5-2-1 1,6-5-3-16,-3-3 1 0,-6-3-4 16,6 1 0-16,-9-3-6 15,-6-1 0-15,0-2-1 16,-6 3-1-16,-9 3 1 16,6 2 0-16,-6 2 5 15,-3 9 1-15,0 5 6 16,4 8 3-16,-4 5 0 15,9 3 1-15,0 2 7 16,6 3 2-16,3-2-4 16,3-1 0-16,6-2-10 15,6 0-4-15,0-3-7 16,5-8 0-16,1-2-29 16,3-6-13-16,0-5-60 15,0 0-42-15,-1-5 60 16</inkml:trace>
  <inkml:trace contextRef="#ctx0" brushRef="#br0" timeOffset="189658.238">23939 13264 268 0,'-6'5'101'0,"6"0"-78"0,0-2-7 0,0-3-8 0,0 2 16 15,0 4 11-15,0-4-11 16,0-2-3-16,0 0-13 15,0 0-7-15,6-2-2 0,-3-1-6 16,0 0 0-16,0 1 1 16,0-1 1-16,0 3 3 15,-3-2 1-15,0-1-4 16,0 3 1-16,0-3-25 16,-3 1-10-16,0-1-88 15</inkml:trace>
  <inkml:trace contextRef="#ctx0" brushRef="#br0" timeOffset="190799.4464">24157 13025 188 0,'0'-5'71'0,"6"3"-55"0,-3-4 15 15,-3 4 5-15,0-4-5 0,0 1 2 16,0 0-10-16,-9-1-2 16,6 1-12-16,-9 0 1 0,0 5 3 15,-3 2-3-15,0 4 2 16,-3 4-9-16,0 6-2 15,6 5 1-15,1 3 1 0,2 3 1 16,6-1 0-16,3 3-2 16,6-2-2-16,3-4-2 15,2-4 1-15,10 0-12 16,0-9-7-16,6-5-31 16,0-5-13-16,-1-2-43 15,4-6-31 1,6-5 63-16</inkml:trace>
  <inkml:trace contextRef="#ctx0" brushRef="#br0" timeOffset="191006.3766">24407 13025 220 0,'-6'-18'85'0,"3"13"-66"0,-6 2 19 0,0 3 3 16,3 3-4-16,-9-1 1 16,-6 6-10-16,0 5-3 15,-2 6-14-15,-4 5-7 0,9 2 0 16,-3 1 3-16,15-3 4 15,0 2-6-15,15-2-3 16,9-3-1-16,6 0-1 16,6-10-9-16,2-6-2 15,7-5-38-15,0-5-18 16,-1-6-71 0</inkml:trace>
  <inkml:trace contextRef="#ctx0" brushRef="#br0" timeOffset="192207.596">20969 13541 164 0,'3'-8'63'0,"-3"6"-49"0,0-3 14 0,0 2 2 0,-3-2-9 16,-3-3 1-16,-3 0-4 15,-3 0-2-15,0 2-8 16,-3 4 4-16,0 4 1 0,0 9-4 0,1 5-3 16,2 10-6-1,3 6 0-15,3 5-2 16,3 3 0-16,3 2 2 0,3-2 0 16,0-3-3-16,3-3 2 15,0-5 1-15,0-2 2 16,-3-9-28-16,0-2-11 15,0-5-24-15,-3-11-10 16,-3 0-8 0</inkml:trace>
  <inkml:trace contextRef="#ctx0" brushRef="#br0" timeOffset="192821.889">20746 13758 228 0,'-6'-5'85'0,"6"8"-66"0,0-3-8 16,3-3-8-16,2 3-4 15,4 0 0-15,3-5 1 16,3 2 0-16,3-2 0 16,3 2 0-16,0 1 0 0,0 2-18 15,-4 2-5-15,-2 3 9 16,-3 3 7-16,-3 3 9 16,-3 2 4-16,-3 3 6 15,0 0 3-15,3 2-2 16,0 1 0-16,3 0-1 15,3-4 0-15,3-1-4 0,3-4 0 16,-1-4-1-16,1-6 1 16,0-3 2-16,0-5 1 15,-6 0-1-15,-3-3-1 16,-6-2-3-16,-3 0 1 16,-6-3-4-16,-3 0 0 15,-3 0-1-15,-3 3-2 16,0 0-2-16,0 2-1 15,3 3-25-15,4 3-9 16,2 0-14-16,3-1-4 16,3 4 8-16,6-1 6 15,2 3 12 1,4 5 5-16,3 1 15 16,3 4 22-16,0 1 12 15,0 2 14-15,0 3 6 0,-3 0-9 16,-1-3-2-16,-5 0-4 15,0-2-1-15,0-3-16 16,-3-3 12-16,-3 0 7 0,-3-5-5 16,0 0-3-16,3-2-12 15,0-6-3-15,0-3-5 16,3-2-3-16,0-3-3 16,3 0 1-16,3 0-1 15,0 1-2-15,3 4-11 16,0 3-2-16,2 3-34 15,1 5-12-15,0 5-57 16</inkml:trace>
  <inkml:trace contextRef="#ctx0" brushRef="#br0" timeOffset="195242.5634">21761 13793 160 0,'-6'-8'60'0,"3"3"-47"0,-6-6 15 15,6 8 2-15,-3 1 2 0,0 2 6 16,-3 0-10-16,-3 2-2 16,0 4-15-1,0 4-4-15,0 3-3 0,0 3-5 0,3 5 1 16,3 1-2-16,3 1 0 15,6 1 0-15,3-3 0 16,3-2-14-16,6-3-6 16,3-6-11-16,6-4-5 15,0-6-15-15,0-3-4 16</inkml:trace>
  <inkml:trace contextRef="#ctx0" brushRef="#br0" timeOffset="195532.8812">21832 13832 168 0,'-21'8'66'0,"15"3"-52"0,-3 2 3 16,6-5 0-16,0 5-11 15,3 1-1-15,3 1-3 16,6-1 1-16,3-1-2 16,6-3 6-16,3-4 5 0,0-6-4 15,2-6 0-15,-2-1 0 16,-3-4 0-16,-3-2 4 15,-6 0 3-15,-6-1 3 16,-6 1 1-16,-3 0-6 16,-9 0-3-16,3 2-3 15,-3 3 0-15,3 3-22 0,1-1-7 16,2 1-18-16,3 3-5 16,3-1-58-1</inkml:trace>
  <inkml:trace contextRef="#ctx0" brushRef="#br0" timeOffset="196081.8601">21996 13830 164 0,'-3'5'63'0,"9"0"-49"0,0 6-2 0,-3-6-2 16,3 6 8-16,-3-1 6 0,-1 4-8 15,4-4-4-15,-3 1-7 16,0-3-4-16,-3-3 2 0,3 0-2 16,-3-5-1-16,0 0 3 15,3-2 0-15,0-6-4 16,0-5-1-16,0-1-4 16,3-2 1-16,0 1 1 15,0-1 2-15,0 2-4 16,3 4 2-16,0 5 4 15,0 2 2-15,0 6 8 16,0 2 4-16,-3 5-3 16,0 6 1-16,-3 0-5 15,0-3 1-15,-3 1-3 16,0-4 0-16,3-2-3 16,-3-3 1-16,0-5-2 15,3 0-1-15,0-5-4 16,0-5 0-16,2-4-5 0,1-2 1 15,0 1 4-15,3 1 4 16,0 4-4-16,3 2 1 16,0 5 10-16,0 6 4 15,0 5 9-15,-3 5 2 16,-3 6-5-16,0 2-2 16,0 3-9-16,-3-3-4 15,0-3-8-15,0-5-1 16,0-2-35-16,0-6-12 15,-1-5-21-15,4-5-43 16,0-6 26 0</inkml:trace>
  <inkml:trace contextRef="#ctx0" brushRef="#br0" timeOffset="196500.3684">22356 13814 168 0,'0'10'66'0,"3"6"-52"0,0 13 6 16,0-10-1-16,-3 13 2 15,0 7 4-15,0 1-2 16,-3 2-2-16,3-5-11 16,-3-5-6-16,3 0-3 0,0-11 1 0,-3-2 1 15,0-6-6 1,3-3 0-16,-3-4-4 0,0-6 2 16,0-6-4-16,0-4-1 15,0-9 5-15,3-4 2 16,0-14 5-1,0-3 1-15,6-2-1 0,0 2-2 16,6 3 3-16,0 2 2 16,9 6 4-16,-4 5 5 15,4 6-4 1,-3 7 0-16,0 6 2 0,-3 8 3 16,0 5-2-16,-6 5 2 15,-6 5-2-15,-3 4 2 16,-6-1-8-16,-3 0-2 15,-3-5-5-15,0-3-1 16,-3-2-19-16,0-6-9 0,-3-5-23 16,9-5-9-16,-3-6-10 15,7-8-41 1,2-2 22-16</inkml:trace>
  <inkml:trace contextRef="#ctx0" brushRef="#br0" timeOffset="196699.4344">22585 13510 240 0,'-3'8'90'0,"3"5"-70"0,3 21-3 15,0-13-7-15,0 6 5 16,0 7 5-16,-3 6-2 0,0-3 0 16,0 3-10-16,3-1-7 0,0-2-2 15,0-5-26-15,3-8-11 16,0-6-32-16,0-4-11 15,0-12-6 1</inkml:trace>
  <inkml:trace contextRef="#ctx0" brushRef="#br0" timeOffset="197039.4822">22671 13840 208 0,'6'11'79'0,"3"0"-61"0,6-1 8 0,-6-5-1 0,6 1-9 15,3-4 1 1,3-2-6-16,-1-2-1 0,1-1-6 16,-3-2-5-16,0-3-2 0,-3-3-5 15,-6 1 0-15,-6-1-1 16,-6 0 3 0,-3 1 2-16,-6 2 2 0,0 0 1 15,-3 5 3-15,0 3 1 16,0 6 1-16,1 4 0 15,2 6 2-15,3 3 1 16,3 4 3-16,12 4 1 16,0-3 1-16,6 0-6 15,5-6-2-15,4-5-7 16,3-7 0-16,6-6-26 16,-3-8-8-16,-1-6-16 15,-2-4-5-15,0-6-29 16</inkml:trace>
  <inkml:trace contextRef="#ctx0" brushRef="#br0" timeOffset="197222.4494">23023 13581 200 0,'-12'-13'77'0,"9"13"-60"0,-3 2 10 0,6-2 4 16,0 8-15-16,0 6-3 16,0 7 0-16,0 8 4 15,6 5-9-15,-6 6-2 0,0 2-2 16,3 1-5-16,0-4 1 0,0-2-9 15,0-7-4 1,0-7-51-16,0-7-20 16,0-8-10-16</inkml:trace>
  <inkml:trace contextRef="#ctx0" brushRef="#br0" timeOffset="197628.5199">22927 13761 252 0,'-9'-3'93'0,"12"1"-72"0,0-4-4 16,3 6-7-16,3-2-4 15,3-1 1-15,0 0-6 16,3 1-2-16,0-1 0 16,3 3-7-16,0 5 1 0,-1 3-10 0,1 0-4 15,0 3 8 1,0 0 8-16,-3-1 5 15,0 1 3-15,0-3-1 0,0-3-2 16,-1 0 3-16,1-5 2 16,0-2 0-16,0-1 2 15,-3-2-6-15,-3-3-3 16,-3 0-6-16,-6 0-2 16,-6 0-9-16,-9 3-2 15,3 5 15-15,-9 5 10 16,0 5 10-16,1 4 6 15,2 4 5-15,6 3 4 16,3 3-2-16,6 3-2 16,9-4-11-16,9-1-4 15,9-7-22-15,5-7-9 16,13-8-102 0</inkml:trace>
  <inkml:trace contextRef="#ctx0" brushRef="#br0" timeOffset="198318.2923">23832 13761 148 0,'-9'-8'57'0,"-3"5"-44"0,3 3 7 15,3 3 3-15,-2 2-5 0,-4 3-1 16,-3 3 4-16,0 2 1 16,0 6-11-16,3 2 2 15,3 5 3-15,0 1-8 0,15-1-2 16,3 1-6-16,6-6-3 16,6-5-12-16,6-6-5 15,-4-4-18-15,7-9-6 16,-3-5-32-1,-3-3-23-15,6-5 42 16</inkml:trace>
  <inkml:trace contextRef="#ctx0" brushRef="#br0" timeOffset="198588.7368">23984 13809 176 0,'-21'2'66'0,"12"4"-52"0,-3 4 8 0,9-2 1 0,-3 5-8 15,3 3 0-15,0 3-3 16,3-1 2-16,6 1-7 15,3-1 5-15,3-2 1 0,6-5-2 16,3-6-1-16,0-5-2 16,0-5 0-16,-1-6-2 15,-2-2-1-15,-6 0-1 16,-6-3 0-16,-6 0 4 16,-6 0 3-16,-6 0-6 15,-6 0-1-15,4 3-4 16,-1 2-1-16,3 1-15 15,0 5-4-15,3-1-39 16,15 1-82 0</inkml:trace>
  <inkml:trace contextRef="#ctx0" brushRef="#br0" timeOffset="198994.2198">24207 13777 208 0,'-24'5'77'0,"16"0"-60"0,-10 9-3 0,12-6-5 0,-3 5-5 16,3 3 0-1,0 2 4-15,3 3 3 0,6 1-6 16,3-4 1-16,9-2 1 0,0-5-1 16,5-6-1-16,7-5-3 15,-3-8-2-15,-3-5 1 16,-3-6-1-16,-6-2 0 15,5-3 2-15,-8-8 1 16,-6-2 3-16,-6-6-3 16,-3-5-2-16,-5-2 2 15,-1 7 2 1,0 8 9-16,3 6 5 0,0 7-7 16,3 9-2-16,3 7-13 15,3 14-5-15,0 12 4 16,3 9 1-16,3 5 3 15,3 3 0-15,3 5 0 16,0-3 2-16,8-5-32 0,-5-5-12 16,0-5-21-16,0-9-8 15,0-5-13 1</inkml:trace>
  <inkml:trace contextRef="#ctx0" brushRef="#br0" timeOffset="199338.1139">24490 13835 264 0,'0'0'101'0,"12"0"-78"0,3 0-7 0,-6 0-6 15,3 0-3-15,3-3 4 0,-1 1-2 16,1-4 2-16,0 1-6 16,0-3-1-16,-6 0 0 0,3 0-2 15,-6 0 1 1,-3 1-4-16,-6-4 0 0,-6 0-4 15,-9 3-1-15,-3 3 0 16,0 5 4-16,-2 5 3 16,-4 6 2-16,6 2 3 15,0 3 1-15,3 5 5 16,6 3 3-16,3 0 0 16,6 2 1-16,6 1-8 15,6-1-5-15,3-5-5 16,9-5-1-16,6-5-29 15,-3-6-14-15,5-5-53 16,1-2-60-16,-9-4 47 16</inkml:trace>
  <inkml:trace contextRef="#ctx0" brushRef="#br1" timeOffset="212414.9156">20231 13216 144 0,'-12'0'55'0,"12"3"-43"0,-6 2 1 16,3-2-3-16,-3-3 7 15,0 0 6-15,-3 0 10 16,0 0 6-16,0-3-20 15,0-2 7-15,-3-1 4 0,0-2-3 0,0-5-1 16,3-3-10 0,1-5-5-16,2-5-4 15,0-3 0-15,6-6-4 0,6 1-2 16,8-6-5 0,7-5 0-16,9 0 0 15,6 0 2-15,2 3-1 0,7 5-1 16,0 8 3-16,5 13 0 15,-5 10-2-15,-3 9 0 16,-7 5 2-16,-2 5 0 16,-6 3 1-16,-9-3 2 15,-3 3 1-15,-6-3 1 16,-6-2 0-16,-3 0 0 0,-3-6 0 16,0-5 2-16,0-3-1 15,0-5 0-15,0-2-3 16,3-9 1-16,3-5-7 15,6-10 1-15,8-3-1 16,7 0-1-16,9 0 1 16,12 0 0-16,8 2 0 15,10 9 3-15,8 8-2 16,4 7-1 0,2 3 3-16,3 5 0 0,-2 6-2 15,-10 2 2-15,-11 1 3 16,-10-1 1-16,-11 0 5 15,-9-2 3-15,-6-1 9 16,-6-2 7-16,-3 0-10 16,-7-2-4-16,1-3-6 0,0-3-2 15,0-6-6-15,6-4-1 16,6-6-2-16,6-2 3 16,6-4-2-16,11-1 1 15,10-1 0-15,9 0-2 16,8 8 3-16,3 9 0 15,10 7-4-15,-1 8 1 16,3 8 2-16,-2 5 1 16,-7 5 1-16,-5 6 2 15,-10-3-3-15,-8-2 0 16,-12-3 3-16,-13-3 3 16,-5-3 4-16,-6-2 2 15,-3-2-3-15,-3-1 0 16,-3-5-7-16,0-3-1 0,3-2-2 15,6-8 0 1,5-6-5-16,13-5-3 0,12-5 1 16,5-2 0-16,10-1 1 15,5 5 2-15,4 6 4 16,8 11 3-16,-2 7-2 16,2 8-2-16,-2 9-1 15,-4 7 3-15,-3 3 0 16,-5 2 3-16,-4 6-1 0,-11-6 2 15,-12 1-2 1,-6-4-1-16,-13-4 5 0,-8-3 4 16,-9-3-5-16,-6-2-2 15,6-3-1-15,0-3 1 16,0-5-6 0,6 0 1-16,6-5-8 0,9-3-1 15,12-6-2-15,6-1 1 16,8 1 5-16,7 4 2 15,8 4 1-15,7 6 1 16,-1 11 3-16,-2 5 0 16,5 2-2-16,-2 9 2 15,-1 2 3-15,-8 5 1 16,-7 3 5-16,-11 0 3 0,-12-2-4 16,-10-3-2-16,-8-6 2 15,-12-2 2-15,-6-3-2 16,-3-2 1-16,0-4-5 15,4-4-2-15,-1-3-7 16,6-3-4-16,6 1-5 16,2-6-2-16,13 0 8 15,3 5 2-15,3 0 5 16,0 6 1-16,2 5 1 16,1 2 0-16,3 6-3 15,0 5 2-15,2 5 1 16,-2 6 0-16,0 2 2 15,-6-2 1-15,-3 0 1 16,-10-6 0-16,-8-2 0 16,-6-6 0-16,-6 1 2 0,-8-6 1 15,-1-2-3-15,-3-6-3 16,0-3-3-16,6 1-1 16,3-3-12-16,0 0-2 15,6 0-8-15,3 0-1 16,3 2 5-16,6 4 2 15,6 7 7-15,0 8 3 16,3 10 0-16,0 6 1 16,-4 3 7-16,4 2 2 15,-9-2 1-15,-6-3-2 16,-6 0 12-16,-6-5 6 16,-9-3 4-16,-5-3 4 0,-4-2-8 15,-3-6 0 1,0-2-7-16,1-5-1 15,2-4-6-15,3-4-1 0,3-3-10 16,9 0-5-16,3 3-16 16,6 2-8-16,6 3 2 15,3 7 0-15,-3 9 13 16,9 3 5-16,-3 10 10 16,0-3 3-16,-6 3 5 15,-3 3 3-15,0-4 9 16,-12-1 5-16,-3-3 17 15,-9-6 7-15,-11-2-9 0,-16-6-5 16,-9-2-17-16,-11-6-5 16,-6-7 10-1,-7-3 6-15,-5-5-16 16,9-3-5-16,2-3-10 16,4 0-2-16,2-2-4 15,19 0 1-15,5-1-6 16,15 1-1-16,7 3-5 0,5 4 1 15,9 6 6-15,3 5 4 16,0 3 8-16,-3 8 5 16,-3-3 11-16,-6 3 5 15,-5-3 4-15,-13 0 1 16,-6 0 2-16,-17-5 1 0,-16-5-10 16,-11 0-5-16,-12-9 3 15,-9-4 3-15,-12-6 6 16,0-3 2-16,-9-5-9 15,0-5-3-15,12-3-8 16,9 0-4-16,14 1-4 16,19 1 1-16,14-1-2 15,13 7 2-15,11 2-6 16,9 7-3 0,10 4-6-16,5 8-2 0,3 6 9 15,0 2 5-15,0 3 10 16,0 2 6-16,-9-2 7 15,-3 0 3-15,-8 0-3 16,-10 0 1-16,-12-6-9 16,-11-2-4-16,-12-8 0 15,-7-2 2-15,-2-9 7 0,-3-2 4 16,-1-3-4-16,4-5-2 16,0-6-10-16,11-2-2 15,10 0-11-15,11 0-2 16,12 3-1-16,10 2 2 15,8 3-1-15,9 2 0 16,6 6-1-16,3 2 0 16,6 6 6-16,0 2 6 15,0 3 5-15,-3 0 2 16,-3 3 5-16,-9 0 5 16,-8-3-3-16,-10-3 0 0,-12-5-4 15,-8-2-1 1,-7-4 3-16,0-4 3 15,-2-6-4-15,-6-5-2 16,-1-6 0-16,4-7-1 0,5-8-16 16,9-6-4-16,10 1 8 15,11 4 4-15,12 4-4 16,12 7-2-16,12 3 1 16,9 8 0-16,9 3 6 15,3 7 3-15,2 3-1 16,-5 3-2-16,-6 2 6 15,-6 1 3-15,-12-1 12 16,-6-2 8-16,-9-6-11 16,-9-2-3-16,-5-8-4 15,-1-5 2-15,0-3-7 0,6 2-2 16,6 1-23 0,12 2-10-16,12 0-94 15,12 3-80 1,6-8 70-16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7198-8945-4DD6-8C2F-6AC3EF1480E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0A7D-9BE5-4C22-A629-035F7124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oipu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sendreceive</a:t>
            </a:r>
            <a:r>
              <a:rPr lang="en-US" dirty="0" smtClean="0"/>
              <a:t> demo: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(term1) ./</a:t>
            </a:r>
            <a:r>
              <a:rPr lang="en-US" dirty="0" err="1" smtClean="0"/>
              <a:t>sendreceive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(term2) </a:t>
            </a:r>
            <a:r>
              <a:rPr lang="en-US" dirty="0" err="1" smtClean="0"/>
              <a:t>nc</a:t>
            </a:r>
            <a:r>
              <a:rPr lang="en-US" dirty="0" smtClean="0"/>
              <a:t> -l</a:t>
            </a:r>
            <a:r>
              <a:rPr lang="en-US" baseline="0" dirty="0" smtClean="0"/>
              <a:t> 3333;  (term1) ./</a:t>
            </a:r>
            <a:r>
              <a:rPr lang="en-US" baseline="0" dirty="0" err="1" smtClean="0"/>
              <a:t>sendreceive</a:t>
            </a:r>
            <a:r>
              <a:rPr lang="en-US" baseline="0" dirty="0" smtClean="0"/>
              <a:t> 127.0.0.1 3333;  (term2) hello, world!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(term2)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-l 3333;  (term1) ./</a:t>
            </a:r>
            <a:r>
              <a:rPr lang="en-US" baseline="0" dirty="0" err="1" smtClean="0"/>
              <a:t>sendreceive</a:t>
            </a:r>
            <a:r>
              <a:rPr lang="en-US" baseline="0" dirty="0" smtClean="0"/>
              <a:t> 127.0.0.1 3333;  (term2) Ctrl-D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(term1) ./</a:t>
            </a:r>
            <a:r>
              <a:rPr lang="en-US" baseline="0" dirty="0" err="1" smtClean="0"/>
              <a:t>sendreceive</a:t>
            </a:r>
            <a:r>
              <a:rPr lang="en-US" baseline="0" dirty="0" smtClean="0"/>
              <a:t> 127.0.0.1 1111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(term1) ./</a:t>
            </a:r>
            <a:r>
              <a:rPr lang="en-US" baseline="0" dirty="0" err="1" smtClean="0"/>
              <a:t>sendreceive</a:t>
            </a:r>
            <a:r>
              <a:rPr lang="en-US" baseline="0" dirty="0" smtClean="0"/>
              <a:t> 127.0.0.0 3333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1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8B60492-68A4-4453-A9F3-D35110E4E2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4181" y="27429"/>
            <a:ext cx="179568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L22:  Client-side Networking</a:t>
            </a:r>
          </a:p>
        </p:txBody>
      </p:sp>
    </p:spTree>
    <p:extLst>
      <p:ext uri="{BB962C8B-B14F-4D97-AF65-F5344CB8AC3E}">
        <p14:creationId xmlns:p14="http://schemas.microsoft.com/office/powerpoint/2010/main" val="41556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Client-side Networking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Huang	Wei Lin</a:t>
            </a:r>
          </a:p>
        </p:txBody>
      </p:sp>
    </p:spTree>
    <p:extLst>
      <p:ext uri="{BB962C8B-B14F-4D97-AF65-F5344CB8AC3E}">
        <p14:creationId xmlns:p14="http://schemas.microsoft.com/office/powerpoint/2010/main" val="27485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we have:</a:t>
            </a:r>
          </a:p>
          <a:p>
            <a:pPr lvl="1"/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connected socket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read buffer</a:t>
            </a:r>
          </a:p>
          <a:p>
            <a:pPr lvl="1"/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res;         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 store read result</a:t>
            </a:r>
          </a:p>
          <a:p>
            <a:r>
              <a:rPr lang="en-US" dirty="0" smtClean="0"/>
              <a:t>Write </a:t>
            </a:r>
            <a:r>
              <a:rPr lang="en-US" i="1" dirty="0" smtClean="0"/>
              <a:t>C++</a:t>
            </a:r>
            <a:r>
              <a:rPr lang="en-US" dirty="0" smtClean="0"/>
              <a:t> code to read in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 smtClean="0"/>
              <a:t> characters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If error occurs, send error message to user and exit()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80960" y="4389120"/>
              <a:ext cx="7610400" cy="2328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680" y="4379040"/>
                <a:ext cx="7626240" cy="23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4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err="1"/>
              <a:t>enqueues</a:t>
            </a:r>
            <a:r>
              <a:rPr lang="en-US" dirty="0"/>
              <a:t> your data in a send buffer in the </a:t>
            </a:r>
            <a:r>
              <a:rPr lang="en-US" dirty="0" smtClean="0"/>
              <a:t>OS and then returns</a:t>
            </a:r>
            <a:endParaRPr lang="en-US" dirty="0"/>
          </a:p>
          <a:p>
            <a:pPr lvl="1"/>
            <a:r>
              <a:rPr lang="en-US" dirty="0" smtClean="0"/>
              <a:t>The OS transmits the data over the network in the background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returns, the receiver probably has not yet received the data!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there is no more space left in the send buffer, by default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i="1" dirty="0" smtClean="0"/>
              <a:t>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Read/Write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sendreceive.cc</a:t>
            </a:r>
          </a:p>
          <a:p>
            <a:pPr lvl="1"/>
            <a:r>
              <a:rPr lang="en-US" dirty="0"/>
              <a:t>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600"/>
            <a:ext cx="8229600" cy="402336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res);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 closed prematurely"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 write failure: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Nothing special here – it’s the same function as with file I/O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1463040"/>
            <a:ext cx="374904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that:</a:t>
            </a:r>
          </a:p>
          <a:p>
            <a:pPr lvl="1"/>
            <a:r>
              <a:rPr lang="en-US" dirty="0" smtClean="0"/>
              <a:t>Reads DNS names, one per line,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Translates each name to one or more IP addresses</a:t>
            </a:r>
          </a:p>
          <a:p>
            <a:pPr lvl="1"/>
            <a:r>
              <a:rPr lang="en-US" dirty="0" smtClean="0"/>
              <a:t>Prints out each IP address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 smtClean="0"/>
              <a:t>, one per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</a:t>
            </a:r>
            <a:r>
              <a:rPr lang="en-US" dirty="0"/>
              <a:t>is due </a:t>
            </a:r>
            <a:r>
              <a:rPr lang="en-US" dirty="0" smtClean="0"/>
              <a:t>Thursday </a:t>
            </a:r>
            <a:r>
              <a:rPr lang="en-US" dirty="0"/>
              <a:t>(5/17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 reminders:  don’t forget to tag, clone elsewhere, and recompile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Exercise 15 will be released on Thursday</a:t>
            </a:r>
          </a:p>
          <a:p>
            <a:pPr lvl="1"/>
            <a:r>
              <a:rPr lang="en-US" dirty="0" smtClean="0"/>
              <a:t>Related to section this week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hw4 out on Friday (5/18)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API: Client TCP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five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Figure out the IP address and port to connect to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Connect the socket to the remote server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data using the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Close the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Lookup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dnsresolve.cc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201168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 a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46760" y="4796640"/>
              <a:ext cx="5712840" cy="1757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8480" y="4791240"/>
                <a:ext cx="5726160" cy="17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8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Creating a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system call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Creating a socket doesn’t bind it to a local address or port yet</a:t>
            </a:r>
          </a:p>
          <a:p>
            <a:pPr lvl="1"/>
            <a:r>
              <a:rPr lang="en-US" dirty="0" smtClean="0"/>
              <a:t>Returns file descriptor or </a:t>
            </a:r>
            <a:r>
              <a:rPr lang="en-US" dirty="0" smtClean="0">
                <a:solidFill>
                  <a:schemeClr val="accent1"/>
                </a:solidFill>
              </a:rPr>
              <a:t>-1</a:t>
            </a:r>
            <a:r>
              <a:rPr lang="en-US" dirty="0" smtClean="0"/>
              <a:t> on error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1463040"/>
            <a:ext cx="731520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2926080"/>
            <a:ext cx="6583680" cy="36576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SOCK_STREAM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7760" y="252597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socket.cc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178000" y="2723040"/>
              <a:ext cx="4009320" cy="3303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160" y="2714760"/>
                <a:ext cx="4021560" cy="33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4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Connect to the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system call establishes a connection to a remote host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dirty="0" smtClean="0"/>
              <a:t>:  Socket file description from Step 2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 smtClean="0"/>
              <a:t>:  Related to address structures from Step 1</a:t>
            </a:r>
          </a:p>
          <a:p>
            <a:pPr lvl="2"/>
            <a:r>
              <a:rPr lang="en-US" dirty="0" smtClean="0"/>
              <a:t>Returns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/>
              <a:t> on success and </a:t>
            </a:r>
            <a:r>
              <a:rPr lang="en-US" dirty="0" smtClean="0">
                <a:solidFill>
                  <a:schemeClr val="accent1"/>
                </a:solidFill>
              </a:rPr>
              <a:t>-1</a:t>
            </a:r>
            <a:r>
              <a:rPr lang="en-US" dirty="0" smtClean="0"/>
              <a:t> on error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may take some time to return</a:t>
            </a:r>
          </a:p>
          <a:p>
            <a:pPr lvl="1"/>
            <a:r>
              <a:rPr lang="en-US" dirty="0" smtClean="0"/>
              <a:t>It is a </a:t>
            </a:r>
            <a:r>
              <a:rPr lang="en-US" i="1" dirty="0" smtClean="0"/>
              <a:t>blocking</a:t>
            </a:r>
            <a:r>
              <a:rPr lang="en-US" dirty="0" smtClean="0"/>
              <a:t> call by default</a:t>
            </a:r>
          </a:p>
          <a:p>
            <a:pPr lvl="1"/>
            <a:r>
              <a:rPr lang="en-US" dirty="0" smtClean="0"/>
              <a:t>The network stack within the OS will communicate with the remote host to establish a TCP connection to it</a:t>
            </a:r>
          </a:p>
          <a:p>
            <a:pPr lvl="2"/>
            <a:r>
              <a:rPr lang="en-US" dirty="0" smtClean="0"/>
              <a:t>This involves ~2 </a:t>
            </a:r>
            <a:r>
              <a:rPr lang="en-US" i="1" dirty="0" smtClean="0"/>
              <a:t>round trips</a:t>
            </a:r>
            <a:r>
              <a:rPr lang="en-US" dirty="0" smtClean="0"/>
              <a:t> across the network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097280" y="2377440"/>
            <a:ext cx="7589520" cy="64008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sockfd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047840" y="2669040"/>
              <a:ext cx="4768920" cy="1535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9560" y="2660040"/>
                <a:ext cx="4785840" cy="15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140000" y="1758240"/>
              <a:ext cx="3186360" cy="727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2800" y="1751760"/>
                <a:ext cx="3201480" cy="7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5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connect.cc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40080" y="2011680"/>
            <a:ext cx="7680960" cy="45720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an appropriate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structure.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port,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the socket.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addr.ss_family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SOCK_STREAM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"socket() failed: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 the socket to the remote host.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&gt;(&amp;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"connect() failed: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901800" y="2725200"/>
              <a:ext cx="8136720" cy="3058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880" y="2718360"/>
                <a:ext cx="8154720" cy="30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</a:t>
            </a:r>
            <a:r>
              <a:rPr lang="en-US" i="1" dirty="0" smtClean="0"/>
              <a:t>error</a:t>
            </a:r>
            <a:r>
              <a:rPr lang="en-US" dirty="0" smtClean="0"/>
              <a:t> check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A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Return </a:t>
            </a:r>
            <a:r>
              <a:rPr lang="en-US" b="1" dirty="0">
                <a:solidFill>
                  <a:srgbClr val="00B050"/>
                </a:solidFill>
              </a:rPr>
              <a:t>value less than expected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C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Return value of 0 or NULL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D.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Return value of -1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E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9120" y="622080"/>
              <a:ext cx="8469000" cy="4104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640" y="616320"/>
                <a:ext cx="8486640" cy="41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719160" y="4230000"/>
              <a:ext cx="4569480" cy="224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0520" y="4223160"/>
                <a:ext cx="4587120" cy="22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data that has already been received by the network stack, then read will return immediately with it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might return with </a:t>
            </a:r>
            <a:r>
              <a:rPr lang="en-US" i="1" dirty="0" smtClean="0"/>
              <a:t>less</a:t>
            </a:r>
            <a:r>
              <a:rPr lang="en-US" dirty="0" smtClean="0"/>
              <a:t> data than you asked for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there is no data waiting for you, by default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will </a:t>
            </a:r>
            <a:r>
              <a:rPr lang="en-US" i="1" dirty="0" smtClean="0"/>
              <a:t>block</a:t>
            </a:r>
            <a:r>
              <a:rPr lang="en-US" dirty="0" smtClean="0"/>
              <a:t> until something arrives</a:t>
            </a:r>
          </a:p>
          <a:p>
            <a:pPr lvl="1"/>
            <a:r>
              <a:rPr lang="en-US" dirty="0" smtClean="0"/>
              <a:t>This might cause </a:t>
            </a:r>
            <a:r>
              <a:rPr lang="en-US" i="1" dirty="0" smtClean="0"/>
              <a:t>deadlock</a:t>
            </a:r>
            <a:r>
              <a:rPr lang="en-US" dirty="0" smtClean="0"/>
              <a:t>!</a:t>
            </a:r>
            <a:endParaRPr lang="en-US" dirty="0" smtClean="0"/>
          </a:p>
          <a:p>
            <a:pPr lvl="1"/>
            <a:r>
              <a:rPr lang="en-US" dirty="0"/>
              <a:t>Can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0492-68A4-4453-A9F3-D35110E4E2C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27600" y="3970800"/>
              <a:ext cx="7341480" cy="216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8960" y="3963960"/>
                <a:ext cx="7354440" cy="21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1580</TotalTime>
  <Words>958</Words>
  <Application>Microsoft Office PowerPoint</Application>
  <PresentationFormat>On-screen Show (4:3)</PresentationFormat>
  <Paragraphs>178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Client-side Networking CSE 333 Spring 2018</vt:lpstr>
      <vt:lpstr>Administrivia</vt:lpstr>
      <vt:lpstr>Socket API: Client TCP Connection</vt:lpstr>
      <vt:lpstr>DNS Lookup Example</vt:lpstr>
      <vt:lpstr>Step 2: Creating a Socket</vt:lpstr>
      <vt:lpstr>Step 3: Connect to the Server</vt:lpstr>
      <vt:lpstr>Connect Example</vt:lpstr>
      <vt:lpstr>Review Question</vt:lpstr>
      <vt:lpstr>Step 4: read()</vt:lpstr>
      <vt:lpstr>Step 4: read()</vt:lpstr>
      <vt:lpstr>Step 4: write()</vt:lpstr>
      <vt:lpstr>Read/Write Example</vt:lpstr>
      <vt:lpstr>Step 5: close()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Client-side Networking CSE 333 Spring 2018</dc:title>
  <dc:creator>Justin Hsia</dc:creator>
  <cp:lastModifiedBy>Justin Hsia</cp:lastModifiedBy>
  <cp:revision>31</cp:revision>
  <cp:lastPrinted>2018-05-16T23:12:23Z</cp:lastPrinted>
  <dcterms:created xsi:type="dcterms:W3CDTF">2018-05-14T23:25:46Z</dcterms:created>
  <dcterms:modified xsi:type="dcterms:W3CDTF">2018-05-16T23:13:04Z</dcterms:modified>
</cp:coreProperties>
</file>