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6.xml" ContentType="application/vnd.openxmlformats-officedocument.presentationml.notesSlide+xml"/>
  <Override PartName="/ppt/ink/ink8.xml" ContentType="application/inkml+xml"/>
  <Override PartName="/ppt/notesSlides/notesSlide7.xml" ContentType="application/vnd.openxmlformats-officedocument.presentationml.notesSlide+xml"/>
  <Override PartName="/ppt/ink/ink9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8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2" r:id="rId2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5A5A"/>
    <a:srgbClr val="0066FF"/>
    <a:srgbClr val="E2661A"/>
    <a:srgbClr val="D94B7B"/>
    <a:srgbClr val="669900"/>
    <a:srgbClr val="0FF913"/>
    <a:srgbClr val="3ED340"/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5/14/2018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AB1CE-C32D-437C-8644-3FEB604BE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7882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4T21:36:11.5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5773 7392 160 0,'-3'-5'60'15,"0"5"-32"-15,3-16-15 0,0 14 17 0,0-1-4 16,0 0 2-1,0 3-5-15,9 0 0 16,12 0-12-16,18 0 4 0,14 0 3 16,19 3-4-16,20 0 2 15,12 5-7-15,15 0-3 0,3-3-1 0,-2 5-1 16,-7-2-2-16,-6 0-2 16,-12 0-2-16,-6 0 1 15,-14 0-59-15,-16 0-26 16</inkml:trace>
  <inkml:trace contextRef="#ctx0" brushRef="#br0" timeOffset="521.2765">5788 12121 260 0,'0'-6'99'0,"15"6"-54"0,30-2-37 15,-15 2 21-15,20 0-4 0,19-3 0 16,26-2-14-16,18-1-7 16,18 1-2-1,9 0-27-15,3 5-10 0,3-21-97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4T23:20:25.4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13078 17261 88 0,'-3'0'33'0,"3"0"-18"0,0 0 6 16,0 0 17-16,0 0-3 15,0 0 0-15,0 0-14 16,0 0-3 0,0 11-4-16,3 2-1 0,0 3-3 15,0 8 1-15,0-6 0 16,0 4 1-16,0-9-2 15,-3 0-1-15,3 0-5 0,-3 1-1 16,0-7-1-16,0-1-2 16,0-1 3-16,0 3 0 15,0-3-1-15,0-5 1 16,-3 0 4-16,0 0 4 16,0-5-6-16,0 2-1 15,0-7-2-15,0-6-2 16,3-3 3-16,0 1 2 15,0-3-2-15,0-3-2 16,0-3 2-16,3 6 0 16,3-3 1-16,0 3 2 15,3 3-3-15,3 2-2 16,0 3 0-16,2 2-1 0,1 8-3 16,0 1 2-16,-3 2-10 15,0 5-5-15,-3 8-28 16,3 1-9-16,0-4-128 31,6 1 86-31</inkml:trace>
  <inkml:trace contextRef="#ctx0" brushRef="#br0" timeOffset="450.2599">13325 17304 148 0,'-3'2'55'0,"0"6"-30"0,6-2-14 0,-3-6 18 15,3 8-4-15,0-3 0 16,3 0-9-16,3 0-5 16,3-2-6-16,0 2-2 0,3-5 1 15,-4 0-2-15,7-5-2 16,-3 2 1-16,0-7-1 15,-3 5 0-15,0-3 0 16,-3 0 2-16,-9 0 1 16,-6-3-4-16,0 3-1 15,-6 0 3-15,0-2 1 16,-3 4-3-16,-3 6 1 16,-5 0 0-16,-1 6 2 15,0 2 3-15,0 5 2 0,0 3-3 16,6 5-1-16,4 0 1 15,5-2 2-15,6 2 1 16,6-3 1-16,8-4-7 16,4 4 0-16,9-5-6 15,3-5 1-15,6-2-25 16,-1-1-8-16,1-5-32 16,0-5-46-1,-3 5 28-15</inkml:trace>
  <inkml:trace contextRef="#ctx0" brushRef="#br0" timeOffset="728.4514">13605 17275 140 0,'-12'-14'52'0,"9"14"-28"0,-6 0-19 0,6 0 11 16,-3 0 6-16,-3 6 6 15,0 7-6-15,0 0-3 16,0 0-11-16,3 11-5 0,0-3 0 16,3 1-2-16,3-4-1 15,3 3 3-15,6-5 0 16,3-3-8-16,3-5-4 16,3 0-11-16,0-2-5 15,-3-1-17-15,0-5-53 16,-4-5 10-16</inkml:trace>
  <inkml:trace contextRef="#ctx0" brushRef="#br0" timeOffset="1095.3391">13664 17288 192 0,'-9'5'74'0,"9"3"-40"0,-3 8-38 15,3-8 15-15,0 5 3 16,3 8 3-16,3-7-6 15,0 4-2-15,3-5-5 16,3 1-3-16,3-1 0 0,0-8-4 0,0 3 0 16,3-3-9-16,-4-5-5 15,1-5 2-15,-3-3 1 16,-3 3 9-16,0-8 2 16,-6-3 3-16,0-3 2 15,-3 1 3-15,0-1 4 16,0 6 9-16,0 8 3 15,-3-3-8-15,3 8-3 16,0 0-4-16,0 8 1 16,0 2-4-16,3 3-2 15,3 1 2-15,0 4 0 16,0-5-6-16,0 1 0 0,0-6-23 16,3 5-8-16,-3-8-27 15,0 3-49 1,3-8 22-16</inkml:trace>
  <inkml:trace contextRef="#ctx0" brushRef="#br0" timeOffset="1486.166">13974 17259 172 0,'-6'0'66'0,"3"0"-36"0,3 2-29 0,0-2 14 16,0 6-2-16,0 7 3 15,0 0-1-15,3 6 1 16,0-3-8-16,0 2-3 0,0 1 1 16,0-6-3-16,0 0-2 15,0 0 0-15,0-5 1 16,-3-2-1-16,0-1 2 15,0-5 7-15,-3 0 5 16,0-5-7-16,0-9-2 16,0 1-6-16,3 0-1 15,0 0 3-15,3-6 1 16,0 6-1-16,3 0-2 16,0 5 1-16,3 0-1 15,3 2-16-15,2 1-4 16,1 5-19-16,3 0-5 0,-3 0-50 15</inkml:trace>
  <inkml:trace contextRef="#ctx0" brushRef="#br0" timeOffset="1816.3061">14269 17259 232 0,'-9'-11'88'0,"9"11"-48"0,-9 0-40 16,6 0 16-16,0 0-3 15,-3 5 3-15,-3-5-7 16,3 8-1-16,0-2-4 16,0 4-7-16,3-2-1 0,6 0 4 15,3 5 2-15,0-2-3 0,3 0-1 16,0-1 3-16,0 9 3 16,-3-6 1-1,-3 0 0-15,-3-5-1 0,-3 5 2 16,-3-5-1-16,-3-2 2 15,-6 1-4-15,0-1-2 16,0-6-5-16,0 0 0 16,0 0-16-16,0 0-4 15,4-3-12-15,2 0-5 16,6-10-115 0,3 0 59-16</inkml:trace>
  <inkml:trace contextRef="#ctx0" brushRef="#br0" timeOffset="1998.6741">14343 17298 200 0,'0'6'77'0,"-3"2"-42"0,12 8-39 16,-6-11 13-16,-3 8-3 16,0 6 1-16,0-6 1 15,0 0 0-15,0 0-4 16,0 1-7-16,0-1-1 0,0-3-42 15,0-2-19-15,0 0-16 16</inkml:trace>
  <inkml:trace contextRef="#ctx0" brushRef="#br0" timeOffset="2177.3563">14328 17209 228 0,'-9'-22'85'0,"12"22"-46"0,0-13-48 0,0 8 14 16,0 5-14-16,0-5-4 15,0 5-29-15,3 0-12 16,-3 5-23-16,6 3-9 16</inkml:trace>
  <inkml:trace contextRef="#ctx0" brushRef="#br0" timeOffset="2762.2692">14444 17306 204 0,'3'19'77'0,"3"-11"-42"0,3 18-39 0,-3-12 15 0,0-1-2 15,3 0 5-15,0-2-2 16,0-3 1-16,0 2-7 16,0-2 0-16,-1-3 1 0,1-2-1 15,-3 2 1-15,0-5-2 16,-3-5 2-16,0 2-2 15,-3-2 0-15,0-6-6 16,0-2 1-16,0 0 2 16,0 0 3-16,0 0-4 15,0-1-1-15,3 1-11 16,0 5-3-16,0 3-24 16,3 0-8-16,0-3-7 15,0 8 0-15,0 0 13 16,0 0 16-16,3 0 21 15,0 5 25-15,3 3 13 16,0-3-2-16,0 3 0 16,-4 3-14-16,4-3-6 15,0-8-8-15,0 0-2 16,-3-6 1-16,0 6-2 0,0-2-2 16,0-9 1-16,-3 3 1 15,-3 3-1-15,0-8-1 16,-6 7 1-16,-3-4 1 15,0-1-3-15,-3 3 0 16,0 3-1-16,-3 2 0 0,-3 3 2 16,0 3 2-16,3 8-1 15,4-1-1-15,-1 3 5 16,3 3 1-16,3 0 2 16,3 8 2-16,6-6-3 15,6-2-2-15,2-2-2 16,1-1 0-16,3-3-15 15,0-7-5-15,0 2-29 16,0-5-12-16,3-5-23 16</inkml:trace>
  <inkml:trace contextRef="#ctx0" brushRef="#br0" timeOffset="3009.998">14870 17095 132 0,'-6'-11'52'0,"-6"16"-28"0,18-5-11 0,-9 3 17 16,3-3-2-16,3 5 1 15,-3 9-5-15,0 4-3 16,-3 9-11-16,0-1-4 0,0 8 0 16,0-4-3-16,0 4-2 15,3-2 0-15,0-6 1 16,0 1-17-16,0-6-6 15,0-3-30-15,3-4-10 0</inkml:trace>
  <inkml:trace contextRef="#ctx0" brushRef="#br0" timeOffset="3219.0485">14929 17285 216 0,'-3'0'82'0,"6"6"-44"0,0 4-47 16,-3-5 14-16,3 6-3 16,3 2 1-16,0 3-4 15,0 3-1-15,3-6 1 16,0-3-2-16,0 1 1 0,0-6-25 16,0 6-9-16,0-8-20 15,-3 2-33 1,3-3 21-16</inkml:trace>
  <inkml:trace contextRef="#ctx0" brushRef="#br0" timeOffset="3381.4374">15087 17317 148 0,'-3'0'57'0,"3"8"-30"0,-9 0-21 0,6 5 15 16,0 6-2-16,-3 2 3 15,-3 3-6-15,-3 2-1 16,-2 8-9-16,-1 3-6 0,3 3-1 0,0-5-21 15,3-4-10-15,3-4-55 16</inkml:trace>
  <inkml:trace contextRef="#ctx0" brushRef="#br0" timeOffset="4429.0735">15644 17079 108 0,'12'-8'41'0,"-6"3"-22"0,2-3-11 16,-5 8 11-16,3-6 6 15,-3 4 5-15,0-4-3 16,0 1 1-16,-3 0-16 16,-3-3 0-16,-3-5 1 0,-3 10-1 15,-2-2 3-15,-7-1 3 16,0 12 3-16,-3 2-7 16,0 5-3-16,3 13-9 15,3 6-3-15,4 8 2 16,5 5 3-16,3-5-3 15,0 4-1-15,6 1 0 16,0-10 0-16,0 2-11 0,0-11-3 16,5-4-22-16,-2-9-9 15,0 0-38 1,-9-8-37-16,0-5 44 16</inkml:trace>
  <inkml:trace contextRef="#ctx0" brushRef="#br0" timeOffset="4609.7442">15361 17275 208 0,'-9'-8'79'0,"9"8"-42"0,3 0-43 0,3 0 12 0,3 0 5 15,3 0 7-15,6 0-9 16,2 0-2-16,4 0-5 16,6 5-2-16,3-2 3 0,-3-1-24 15,-1-2-11-15,-2 3-65 16</inkml:trace>
  <inkml:trace contextRef="#ctx0" brushRef="#br0" timeOffset="4941.3736">15659 17317 184 0,'0'16'71'0,"3"-6"-38"0,0 20-36 15,0-17 13-15,-1 3-1 0,1-3 5 16,0 0 1-16,-3-5 0 16,3 5-7-16,-3-5-3 0,3-2-1 15,0-6-5-15,-3 0 1 16,0 0 2-16,0-14 1 16,0-4-1-16,0-1 1 15,3-2-4-15,0 3 0 16,3-4 7-16,0 4 4 15,3 5-5-15,0 5-3 16,6 0-6-16,0 2 0 16,0 1-11-16,-3 5-6 15,0 0-13-15,-1 5-6 0,1-2-27 16,-3 0-30 0,0-1 32-16</inkml:trace>
  <inkml:trace contextRef="#ctx0" brushRef="#br0" timeOffset="5254.5665">15861 17333 164 0,'-3'0'63'0,"6"0"-34"0,0 5-27 16,-3-5 14-16,6 0-6 15,0 0 2-15,0 0-5 16,0-5 1-16,0 2-5 16,0-2 0-16,0 0 1 0,-3-1-2 15,0-2-2-15,-3 6 1 0,-3-9 1 16,-3 9-3-16,-3-4 0 15,-3 1 1-15,0 2 0 16,0 3 0-16,0 3 2 16,0 8 1-16,3-1 1 15,3 3 2-15,0 6 1 16,3 7-1-16,3-7-1 16,3 2-6-1,6-5 1-15,3-3 0 0,3-5 2 16,3 0-21-16,3-3-7 15,3-5-40 1,2 0-44-16,1-8 32 16</inkml:trace>
  <inkml:trace contextRef="#ctx0" brushRef="#br0" timeOffset="5615.4603">16019 17338 192 0,'-18'-5'71'0,"33"10"-38"0,-21 0-41 16,12-2 10-16,3 2 1 15,0 3 3-15,3-8-1 16,-1 6 0-16,4-6-3 16,0 0-4-16,0 0 1 0,-3-6 1 15,0 6 0-15,-3-8 0 16,-3 0 2-16,-3-2-8 16,-3 7-1-16,-3-7 2 15,-3 7 0-15,-3-2 3 16,-3-1 1-16,0 6 3 15,-9 6 3-15,3-1 0 16,-2-2 2-16,2 5 0 16,6 10 10-16,3 6-1 15,9-6-1-15,3-2 0 16,6 3-8-16,3-6-4 16,3 6-5-16,2-6 1 15,4-5-21-15,0 0-10 16,3-6-46-1,6-2-39-15,-1-2 41 16</inkml:trace>
  <inkml:trace contextRef="#ctx0" brushRef="#br0" timeOffset="6050.7659">16334 17293 192 0,'-6'0'71'0,"6"-2"-38"0,-9 2-25 0,6 2 16 16,-3-2-1-16,-2 5 3 16,-1-2-10-16,0 0-2 15,3-1-8-15,0 4-6 16,3-4-1-16,3 4-1 0,6-1-2 16,6 0 0-16,5 8 3 15,1 3 2-15,0 3 4 16,-3-6-4-16,-3 0-3 15,-6 6 12-15,-6-6 5 16,-9 6-3-16,-6-6-2 16,-6 0-30-16,-11-5-13 15,-1 0-70 1,3-3-46-16,0-5 62 0</inkml:trace>
  <inkml:trace contextRef="#ctx0" brushRef="#br0" timeOffset="8392.3285">16968 17261 104 0,'-3'-2'41'0,"6"2"-22"0,-3 0-7 16,0 0 16-16,0 0-5 15,0 0-1-15,0 0 1 16,3 2 0-16,3 4-12 16,0 7 9-16,0 5 6 0,0 9-3 15,0-1-1-15,-3 1-10 16,0-1-5-16,-3 1-2 16,3-9-1-16,0 3-2 15,-3-7-2-15,0-4 1 0,3-4 1 16,-3-6 3-16,0-3 4 15,-6-5-4-15,3-5-1 16,0 0-4-16,3-6-1 16,0 3 1-16,0-2 0 15,3-1 0-15,3 1 2 16,0 2-3-16,0-3 0 16,0 11 1-16,0-2 2 15,0 7-3-15,3-2-2 16,3-1 2-16,-1 4 0 15,4 2-6-15,-3 0-3 0,0 0-19 16,0 2-8-16,0 6-21 16,0-2-6-16</inkml:trace>
  <inkml:trace contextRef="#ctx0" brushRef="#br0" timeOffset="8842.5215">17221 17338 168 0,'-3'0'66'0,"3"0"-36"0,3 0-31 16,3 5 15-16,-3 3-1 0,3 0 2 16,0 6 0-16,6-4 1 15,0-2-8-15,0 0-5 0,3-3-2 16,3-5-4-16,-4 0 2 15,4 0 3-15,-3-2 1 16,-3-9-1-16,-3 6 1 16,-9-8 0-1,-3-1 1-15,-6 1 0 16,-3 0-5-16,-3 5-1 16,-3 0 1-16,1 3 0 15,-4 5 3-15,0 2 1 16,0 4-1-16,0 2 1 15,6 2 4-15,3 11 4 0,1-2 2 16,2 2 3-16,3-2-9 16,6-1-4-16,3 3-2 15,6-2 1-15,5-6-3 16,10 0 0-16,3-5-6 16,9-3-3-16,0-5-25 15,-4-2-10-15,-2-4-59 16</inkml:trace>
  <inkml:trace contextRef="#ctx0" brushRef="#br0" timeOffset="9190.3782">17543 17293 200 0,'-9'0'77'0,"3"0"-42"0,3 0-23 0,0 5 19 16,-3 1-5-16,0-4 2 15,0 9-16-15,3-3-5 16,0-3-4-16,6 3-5 0,3 5-1 16,3 1 2-16,6-1 0 15,0 0-2-15,0 0 2 16,-3 6 5-16,-4-1 5 15,-2-2 8-15,-6 3 7 16,-3 2-13-16,-8-5-4 16,-10-3-4-16,-3-5-3 0,0 0-28 15,-12-8-14-15,4-8-47 16,5 3-58 0,15-1 39-16</inkml:trace>
  <inkml:trace contextRef="#ctx0" brushRef="#br0" timeOffset="9859.5332">18272 17026 180 0,'0'0'68'0,"0"0"-36"0,0 0-24 0,0 8 16 16,0 2-1-16,0 9 1 15,0 10 2-15,0 11 1 16,0 2-14 0,0 3-1-16,3-3-1 0,3 3-6 0,0-5-3 15,0 0-1-15,0-8 1 16,0-1-3-16,0-10 0 16,0-2-21-16,0-6-10 15,0-5-17-15,0-8-5 16,-4-3-42-1</inkml:trace>
  <inkml:trace contextRef="#ctx0" brushRef="#br0" timeOffset="10036.9707">18409 17333 204 0,'0'0'77'0,"3"5"-42"0,0 3-41 15,0-3 14-15,0 9-5 16,-3-1 1-16,0 0 0 15,3 0 0-15,-3 1-2 16,0-1-10-16,0 0-5 0,0-2-40 16,0-3-54-1,-3-3 20-15</inkml:trace>
  <inkml:trace contextRef="#ctx0" brushRef="#br0" timeOffset="10177.4174">18379 17285 236 0,'-12'-8'90'0,"15"6"-48"0,-3-6-62 0,0 8 7 16,3-6-32-16,3 6-8 15,0-2-13-15,0-4-4 16,3 1 25-16,-3 5 12 16</inkml:trace>
  <inkml:trace contextRef="#ctx0" brushRef="#br0" timeOffset="10509.3331">18513 17304 176 0,'0'16'68'0,"3"-3"-36"0,-3 19-31 0,0-19 14 0,0 0-4 16,0 0 1-1,0 1-2-15,0-1-1 0,0-3-5 16,0-2-3-16,0-2 2 0,0-4 0 16,0-2 1-16,0-2-2 15,0-4 1-15,3-7-4 16,0-5 0-16,0 2-8 15,3 0-2-15,0 0 6 16,0 3 2-16,3-1 3 16,0 9 2-16,3 5-1 15,3 5 2-15,-4 11 4 16,1 3 4-16,0-6-6 16,-3 8-1-16,0-2 0 15,0-1 0-15,-3-4-2 0,0-1-2 16,-3 0-26-1,0-5-10-15,-3-8-31 16,3-3-38-16,-3-2 29 16</inkml:trace>
  <inkml:trace contextRef="#ctx0" brushRef="#br0" timeOffset="10757.3585">18745 17071 220 0,'-12'-5'82'0,"12"10"-44"0,12 6-44 0,-6-1 14 16,-3 9 4-16,3 12 7 0,0 6-4 15,0 3 0-15,0 2-9 16,0-5-4-16,0-2-1 0,3 2-1 16,-6-5 2-16,0-6-14 15,0-5-7-15,0-7-12 16,0-1-6-16,0 0-13 15,-3-8-6-15,0-5-17 16</inkml:trace>
  <inkml:trace contextRef="#ctx0" brushRef="#br0" timeOffset="11005.1631">18942 17333 180 0,'-6'0'68'0,"-9"0"-36"0,6 0-37 0,3 0 12 15,0 0 3 1,-3 5 5-16,-3 0 6 0,0-2 2 16,0 8-12-16,0-3-2 0,4-3 1 15,2-2-6-15,6 2-2 16,0 5 1-16,6-2 2 16,2 0-2-16,4 0 0 15,6-2-3-15,3 7-1 16,-3-8-12-16,0 3-5 15,0-3-23-15,-3 1-9 16,-1-6-40 0</inkml:trace>
  <inkml:trace contextRef="#ctx0" brushRef="#br0" timeOffset="11363.9789">19025 17338 196 0,'-3'0'74'0,"6"-5"-40"0,3 10-42 15,0-5 10-15,0 5 5 16,3-2 5-16,3-3 3 16,0 0 1-16,0 0-8 15,-1 0-3-15,1-3-1 0,3-2-2 16,-3-3-2-16,0-2-4 16,-3 4-2-16,-6-2-2 15,-6-5 0-15,-3 5 0 16,-6 0 0-16,-3-2 5 15,0 4 1-15,-2 6 2 16,-1 6 0-16,3-1 0 0,3 3 2 16,0 3 5-16,3 2 6 15,3 3-3-15,3 7 2 16,3-1-7-16,6-9-1 16,3 0-2-16,6 0-2 15,3-2-21-15,6-8-11 16,5 2-26-1,1-5-51-15,-3-11 22 16</inkml:trace>
  <inkml:trace contextRef="#ctx0" brushRef="#br0" timeOffset="11739.1558">19338 17288 188 0,'-6'-8'71'0,"-3"8"-38"0,0 5-34 16,6-2 15-16,-6 2-6 15,0 6 1-15,-3 2-3 16,0 3-1-16,0 2-3 15,3 4 3-15,3-4 1 0,6 1-2 16,3-1-1-16,3-2-1 16,3-5 1-16,3-3-4 15,0-8 0-15,0-6-1 16,0 4-2-16,-3-17-4 16,0 1-2-16,-3-1 0 15,-3-7 4-15,-3-9 1 16,-3-2 0-16,-3-3 4 15,0 1 2-15,-3 7 13 16,3 6 6-16,0 4-2 16,0 9 0-16,3 5-8 0,3 11-4 15,0 10-1-15,6 19-1 16,0 2-2-16,3 3 1 16,6 3-4-16,3 0 0 15,-1-9-17-15,4-4-5 16,0-3-60-1,6-11-49-15,-3-3 46 16</inkml:trace>
  <inkml:trace contextRef="#ctx0" brushRef="#br0" timeOffset="12184.617">19838 17047 228 0,'-3'5'88'0,"3"14"-48"0,0 13-49 0,0-11 14 15,3 11-1-15,0-1 5 16,-3 1 10-16,0 2 6 15,0 6-13-15,3-8-7 0,3 0-1 16,0-6-5-16,-1-5 0 16,1-7-26-16,0-1-9 15,0 0-26-15,-3-8-11 16,3 3-10-16</inkml:trace>
  <inkml:trace contextRef="#ctx0" brushRef="#br0" timeOffset="12377.0017">19986 17298 244 0,'0'-5'90'0,"0"10"-48"0,3 3-49 16,0-2 14-16,-3 2-10 16,0 15 2-16,-3-1 1 15,0-4 2-15,1-2-1 16,2 0-3-16,0 0-1 0,0-3-45 0,0-8-17 15,0 3-23 1</inkml:trace>
  <inkml:trace contextRef="#ctx0" brushRef="#br0" timeOffset="12520.6115">19995 17150 284 0,'-9'-8'107'0,"12"8"-58"0,-3-5-77 0,0 5 9 16,0 0-10-16,3 0 0 16,3 5-1-16,0-2-1 15</inkml:trace>
  <inkml:trace contextRef="#ctx0" brushRef="#br0" timeOffset="12864.7701">20240 17248 232 0,'-6'5'88'0,"3"-10"-48"0,-3 10-38 15,3-5 19-15,-3 8-2 16,-3-2 3-16,-3 4 1 16,0-2 3-16,3 0-14 15,3 0-9-15,0-3-3 0,3 6-2 16,9-3-2-16,3 0 3 15,3 5 0-15,0 0 1 16,-3 1 0-16,-3-1-3 16,0 0 2-16,-6 3 3 15,-3-3 3-15,-6 0-2 16,0 1 0-16,-3-6-3 0,-6-1-1 16,-3-1-1-1,0-6 0-15,4-6-20 0,2 6-10 16,3-7-28-16,3 1-10 15,12-15-31 1</inkml:trace>
  <inkml:trace contextRef="#ctx0" brushRef="#br0" timeOffset="13115.5064">20394 17031 260 0,'-3'-5'96'0,"6"10"-52"0,-3 3-51 16,0 5 16-16,0 1-6 16,0 9 3-16,0 12 10 15,0 5 5-15,0 2-11 16,0 5-6-16,3-7-2 0,0 0-9 16,0 0 0-16,0-3-21 15,0-6-9-15,0-4-34 16,0-6-15-16,-3-8 2 15</inkml:trace>
  <inkml:trace contextRef="#ctx0" brushRef="#br0" timeOffset="13310.6292">20332 17222 268 0,'9'-27'101'0,"6"11"-54"0,11 6-42 0,-11 5 22 16,6 5-9-16,3-3 0 16,6 3-13-16,-1-5-2 15,1 5-3-15,0-6-49 0,-6-2-19 16,-6-2-54 0</inkml:trace>
  <inkml:trace contextRef="#ctx0" brushRef="#br0" timeOffset="28615.5485">13983 14624 148 0,'-12'-6'55'0,"12"4"-30"0,-3 2-23 0,3 0 14 16,0 0-10-16,3 0-1 15,3 0-5-15,3 0-1 16,6 0 1-16,5 0 0 0,4 0 0 16,6 0 2-16,9 0 3 15,-1-3 0-15,4 0 2 16,6 3-4-16,-4-2 0 16,4-1-1-16,3 3 1 15,-1 0 0-15,7 3 3 16,2-1-3-16,4 1-2 15,-4 0 0-15,1-1-1 0,2 1 0 16,4 0 2-16,5-1-1 16,-2 1-1-16,2-3 3 15,-2 2 0-15,2-2-4 16,4 3 1-16,-1-3 0 16,0 3 0-16,4-3 0 15,-1 2 0-15,6 1-3 16,4 2 2-16,-1-2 1 15,-3 0 2-15,-2-3-1 16,2 0 2-16,0 2-4 16,4 1 0-16,2-3 3 15,-6 0 1-15,7 0-1 16,-4 0-2-16,0 0 1 0,-2 0-1 16,20-3 2-16,-6 3 3 15,-6 0-2-15,7 0-2 16,-7 3 2-16,-6-3 0 15,-2 0-1-15,2 0 1 16,3 3-2-16,-2-1-1 16,2-2 1-16,-6 0 1 15,1 0-1-15,-1 3-1 16,0 2 3-16,-2-2 0 16,2-3 3-16,-6 0 3 15,1 2 2-15,-7 9 1 0,9-6-6 16,-2 6-2-16,5-3 0 15,1 2 2-15,-1-2-5 16,6-2-3-16,1-1-2 16,5 0 3-16,0-2 2 15,0-8 4-15,1 2-2 16,-7 0-2-16,6 1-5 16,-9 4-2-16,-5 1 9 15,2 0 5-15,-6-1-1 16,-5 1-2-16,5 0-5 15,-5-1 0-15,2 1 0 16,4-3 2-16,-1-5-1 16,-3 5-1-16,7 0-2 15,-1-6-1-15,-3 1 2 0,4 0 0 16,-7-3 1 0,-5 0 2-16,5 0 1 15,-5 3 1-15,-1-1-2 0,-2 1-2 16,5 2 1-16,-3-2-1 15,7-3 0-15,-1-2 0 16,4-1-5-16,2 0 1 16,0-2 2-16,-2 0 1 15,5-3 1-15,-5-8 0 16,-7-5 2-16,-6 5 3 16,4 0 2-16,-7 1 1 15,-2-1-4-15,2 0-3 16,1-2 0-16,2 2-1 0,1-3 0 15,2-2 2 1,-2 0-1-16,-7-3 2 0,4-2-4 16,-4 2-2-16,-2-13 2 15,-3 3 0-15,-4 2 7 16,-2 3 4-16,2 0-1 16,1 5 2-16,0-2-6 15,-7-3-3-15,10 3-1 16,-4-1-1-16,-2 1 0 15,3-9 0-15,-7-2 0 16,-2 0 0-16,9 6 0 16,-10-1 0-16,-2 3 2 15,3 5 1-15,-13 1-4 16,13-4 1-16,-3 1 2 0,-9-1 3 16,-4 1-2-1,1-6 0-15,-3-5 1 0,0-2 0 16,0 2-2-1,-1 0 1-15,-2 5-4 0,3-10 0 16,-3-1 1-16,6 4 2 16,-4-6-1-16,-2-3 2 15,6 1-4-15,-3-1-2 16,-3 6 4-16,14-6 3 16,-5 3-6-16,-6 3 0 15,3-5 0-15,-3-4 3 16,-4 1-2-16,7-3 0 0,-3 6 1 15,-3-6 2 1,0 3-3-16,3-6-2 0,-10-5 2 16,4 3 2-16,-3 3 0 15,-6 10 2-15,9-5-2 16,-15 2 2-16,6 1-2 16,-3-12 2-16,-6 4-2 15,0 2-1-15,-6 3-2 16,6-3-1-16,-9 3 2 15,6 2 0-15,-6-15-6 16,0 7 0-16,3 1 3 16,-9 5 2-16,6 5 2 15,-3-8 0-15,0 5 4 16,1 3 2-16,-4-10-2 16,0 5-3-16,-3 2 0 15,0 6-1-15,3 0 0 0,-12-3 0 16,-2 5 0-16,5 0 0 15,-6 1-3-15,0-6 2 16,1 8 1-16,-4 0 2 16,3 3-1-16,0-1-1 15,1 9 1-15,-1 2-1 16,-3 8-3-16,0-8 2 16,-2 6 1-16,-7 2 2 15,0 3-3-15,-5-3 0 16,-7 6-1-16,-3-1-2 15,-5 1 3-15,2 2 2 16,-2-8-2-16,-7 5 0 0,-2-4-1 16,6 1 0-16,-4 4 4 15,-2-1 1-15,-7 4-1 16,1 1-2-16,-1 1 1 16,4-5 1-16,-6 4-3 15,-7 1 0-15,4 3-1 16,0-1 0-16,2 0 2 15,-5 3 2-15,3 3-3 16,-4 0 0-16,1 0 1 16,0-1 0-16,-4 1 0 15,1 2 0-15,-3-2-3 0,5 0 2 16,1 2 1 0,3 0 0-16,-4 1 0 0,-2-3 0 15,6 2 0 1,2-2 0-16,-2 2-3 0,-6 0 2 15,6 3 1-15,-4-2 2 16,4-4-1-16,2 6 2 16,-2-5-4-16,0 2 0 15,-1 3-1-15,1 0-2 16,-3-5 3-16,5 2 2 16,-2 1 0-16,3-1-1 15,2-2-2-15,1 2 1 16,5-2 3-16,4 0 1 15,0-1-4-15,-1 4-1 16,4-4 1-16,-7 9 0 0,10 0 1 16,-4-3 2-16,1-3-1 15,-1 3 2-15,1-3-4 16,5 3-2-16,1 0 2 16,2 3 0-16,4-3 1 15,-1 3 2-15,3-6-1 16,4 3 2-16,-4-3-2 15,4 3-1-15,2 0 1 16,3 0-1-16,6 0-3 16,-2 3 0-16,2-3 4 15,6 3 1-15,1-3-3 16,2 0-1-16,6 0 1 16,0 0 2-16,3-3 0 15,3 3 2-15,3-3-4 16,1 3-2-16,-1 0 2 0,3 0 0 15,0-2-2-15,-3 2 2 16,6 0-1-16,-3 0 0 16,0 2-3-16,3-4 1 15,0 2 0-15,0 0 2 16,0 0-1-16,0 0 1 16,0 2 2-16,0-2 2 15,-3 0-1-15,-2 0-1 16,-4 8-2-16,0-2 1 15,0-1 1-15,-3-2 2 16,0-1-3-16,3-2 0 16,0 3-1-16,0-3 0 0,1 3 4 15,-4-3 1-15,3 0-4 16,0 0 1-16,-3 2 0 16,0-2 0-16,3 0 0 15,-2 0 2-15,-1 0-3 16,0 0 0-16,3 0 1 15,-3-2 0-15,-3 2 2 16,3 0 1-16,1 0-6 16,-1 0 0-16,0 5 1 15,0-8 3-15,0 3 0 16,-3 0-1-16,0 0 1 16,1 0 1-16,2 0-1 15,0 0 2-15,0 0-4 0,3-2-2 16,-3 2 2-1,3-3 2-15,3 3 0 0,4-3-1 16,2 6 1-16,0-8-1 16,3 7-3-16,0-4 2 15,3-1 1-15,0 0 0 16,6 1-3-16,3-4 2 16,2 4 1-16,1-6 0 15,6 0-3-15,6 0 0 16,3-3-1-16,3 1 0 15,-4-1 3-15,1 1 0 16,0 2 1-16,-6 0 0 16,0 2-3-16,-6 1 2 0,-1 2 1 15,-5 1 0-15,-3-1 0 16,0 1 2-16,-3 2-1 16,-3 0 2-16,0-3-2 15,0 3-1-15,-3 0-2 16,-6 0 1-16,-3 0-1 15,0 3 0-15,-2-1 2 16,-4-2 2-16,-3 5-3 16,-3-5 0-16,-3 3 1 15,-2 2 0-15,-1 1-3 16,0 2 2-16,3 0 3 16,-3-3 1-16,4 3-1 15,2 0-2-15,3 2 1 16,0 1-1-16,6 2 0 15,3-2 2-15,3-1-6 0,6 1 1 16,6-1 1-16,9 4 1 16,9-1 1-16,6 0 2 15,6 0-1-15,8 1-1 16,7-1 1-16,-3 0-1 16,-7 0 0-16,-5-2 0 15,-6-3-11-15,-6-3-5 16,-12 0-32-16,-12 1-14 15,-6-4-38 1</inkml:trace>
  <inkml:trace contextRef="#ctx0" brushRef="#br0" timeOffset="45609.7655">22046 12187 188 0,'-12'0'71'16,"9"0"-38"-16,3 0-41 0,0 0 12 0,0 0-9 15,6 0 1-15,3-3 0 16,0 0 2-16,15-2 1 16,0-3-2-16,0-2 0 0,2-1-1 15,4-7 0-15,0-6 0 16,3 3 0-16,2-1 3 15,-2 1 2-15,-3 0 2 16,-3 0 3-16,-3 0 1 16,-1 0 1-16,-2-11-2 15,3 0 1-15,3 0-2 16,3-2 0-16,-4-1-3 16,1 4 1-16,0-9 0 15,0 3 3-15,-1 3-3 0,-2-1 0 16,0 3 1-16,-3-2 2 15,3-3-1-15,-3 3 0 16,-1-1 1-16,1-2 1 16,0-2-3-16,0-1-1 15,0-3 1-15,-3 1 2 16,2-3-1-16,-2 0 0 16,6-10-6-16,3-1 1 15,-3 3 2-15,3 3 1 16,-4-11-4-16,1 3 1 0,-3 2-2 15,0-7-2-15,0 5 3 16,-6-1 2-16,5 6 0 16,-5 1 2-16,-3-7 0 15,-3 9 1-15,0 5 0 16,-3 0 0-16,0-8-5 16,3 3 1-16,0 2-5 15,-3 3-1-15,0 3 5 16,0 0 2-16,-3-1 1 15,-3 4 1-15,-3 2 0 16,0 2 3-16,0 1-3 16,-3-3-2-16,3-6 0 15,-3 6 1-15,0 0 1 16,0 0 1-16,-3 3-5 16,0 2-1-16,-3 0-2 15,-3-5 3-15,-3 3-5 16,1 2 2-16,-10 0 2 0,-3 1 1 15,-3 2 5-15,1-6 5 16,-1 1 1-16,-3-1 2 16,0 4-2-16,-2 2-1 15,-4 2-5-15,-6 1-1 16,4-1-3-16,-10 6-3 16,4 2-1-16,2-2 3 15,-3 3-2-15,1-6 1 16,-1 5 2-16,-2-2 0 15,2 3 0-15,-6 2 2 16,4 0-1-16,2 0 2 0,-14-2-2 16,-1 2 2-16,7 3-4 15,-1 2 0-15,4-8 1 16,2 4 0-16,0 1 0 16,1-4 0-16,5 2 0 15,1 3 0-15,-4 2 0 16,0 1 2-16,1 2 1 15,-1 0 1-15,7 0-2 16,-10 2 1-16,6 1-2 16,4 2-1-16,5-2-2 15,-3 3 1-15,1-4 1 16,2 4 2-16,3-1-1 16,1 0-1-16,-4 1 1 15,3 2 1-15,0 0-3 16,1 0-2-16,-4 0 2 0,6 0 0 15,0 0 3-15,7 0 1 16,-1 0-4-16,3 0 1 16,0 0 0-16,-2 0 2 15,-1 0-3-15,3 0 0 16,0 0 1-16,0 0 0 16,-3 0 0-16,1 0 2 15,2 0-3-15,0-3 0 16,3 3 1-16,-3 0 0 15,-5 0 0-15,5 0 0 16,3 0 0-16,3 0 0 16,0 0 0-16,0-5 0 15,4 2 0-15,-4 3 2 0,3-3-1 16,0 1-1-16,0-1-2 16,-3 0 1-16,0 1 1 15,3-1 0-15,1 1 0 16,2-1 0-16,3 0 0 15,0 3 0-15,3-2 0 16,0 2 0-16,3 0 0 16,0 0 0-16,0 0-3 15,3 0 2-15,0 0-1 16,0 0-2-16,0 0-2 16,0 0 1-16,6 0 3 15,3 0 1-15,6 0-4 16,0-3-1-16,-1 0 0 0,1 1 2 15,0-1-1-15,0 0 1 16,0-2 5-16,0 2 1 16,-3 1-3-16,0-1 1 15,-3 1-2-15,0-1 0 16,-6 0 2-16,3 3 0 16,-6 0 2-16,0 0 1 15,0 0-4-15,0 0-1 16,0 0 1-16,0 0 2 15,0 0 0-15,0 0-1 16,0 0-2-16,0 0-1 16,0 0 2-16,2-2 0 15,-2 2 3-15,3 0 3 0,0-3-7 16,0 3 0-16,0-3 0 16,0 1 1-16,0-1 1 15,9 0 0 1,6 1 2-1,-3-1 1-15,-3 0-4 16,-3 3 1-16,-3 0 0 16,0 0 0-16,-6 0 0 15,0 0 0-15,0 0 2 16,0 0 3-16,0 0-2 16,0 0-2-16,0 0 0 15,-3 0-1-15,-6 0 0 16,0 0 0-16,-6 0 2 0,0 0 3 15,0 0 0-15,-3 3 0 16,1 0-1-16,-4-1 0 16,0 1-2-16,-3 2-2 15,-3 1 3-15,3-1 0 16,4 0-4-16,2 0-1 16,3 1 1-16,0-1 0 15,3 0-2-15,3 1 2 16,3-1-1-16,0 0 0 15,3 3 0-15,6 0 0 16,3 5 0-16,3-2 0 16,0-1 2-16,6 9 2 0,3 2-1 15,3 3-1 1,-1-3 1-16,1-2-1 0,0 2-14 16,0-3-3-16,0-4-20 15,-3-1-6-15,-3-3-123 31,8-10 79-31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4T23:21:42.96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19037 2596 88 0,'3'-6'33'0,"0"6"-18"0,-3 0 11 0,0 0 20 16,0 0 0-16,0 0 0 15,-3 0-12-15,-3 0-6 16,-3 0-16-16,-6 6 1 0,0-4 3 16,-6 4 1-16,1 4 1 15,-4 3-9-15,3 8-3 16,0-2-4-16,6 7-2 15,3 1-2-15,6-1-1 16,6-2 2-16,6 0 0 16,3 0 1-16,12-11 0 15,0 0 2-15,3-13 3 16,3-5-2-16,-1-3 0 16,1-5 1-16,-3-6 0 15,-3 1 0-15,-3-9 0 0,-6 1 0 16,-4-6 0-16,-5-8-2 15,-3-5-2-15,-3 0 1 16,-2 3-1-16,-1 2 4 16,0 9 2-16,0 4 4 15,0 6 1-15,0 5-3 16,3 8-3-16,3 8-7 16,0 11-3-16,3 13 2 15,0 13 1-15,3 8 2 16,0-3 2-16,3 3-1 15,0 0 2-15,-1 3-4 16,1-6 0-16,0-2 1 16,0-14 0-16,3-2-25 15,3-3-10-15,0-8-37 16,0-5-17-16,0-8-17 16</inkml:trace>
  <inkml:trace contextRef="#ctx0" brushRef="#br0" timeOffset="359.9768">19305 2648 176 0,'-6'-7'68'0,"6"7"-36"0,-3 0-22 0,3 0 17 16,-3 2 2-16,-3 3 5 15,0 9-10-15,0 4-2 16,0 3-13-16,0 3 1 0,3 3 3 0,3 2-3 15,3-5 0-15,3-3 0 16,9-3 1 0,6-10-1-16,3-2-1 0,-1-12-1 15,1-2 0-15,0-10-2 16,-6-1-1-16,-6 3 3 16,-6-10 3-16,-6 2-4 15,-3 3-2-15,-12-3-2 16,0 3 0-16,0 8-11 15,0-1-2-15,0 1-17 16,4 8-8-16,-1 2-25 16,6 3-12-16,0 0-22 15,6 0-35 1,6 0 46-16</inkml:trace>
  <inkml:trace contextRef="#ctx0" brushRef="#br0" timeOffset="752.1859">19478 2625 192 0,'0'2'74'0,"0"6"-40"0,2 0-31 0,1 5 15 16,0 6 2-16,0-1 4 15,0-2 1-15,0 3 0 16,0 2-14-16,0 0 2 0,-3 0 1 16,0-5-5-16,0 0-3 15,0-5 1-15,0-1 2 0,0-2-6 16,0-8-2-16,3 0-1 15,0-5 0-15,0-6-5 16,0-2 1 0,0-3-3-16,3 0 2 0,0-5 1 15,0 0 2-15,0 0 1 16,3 5 1 0,0 3 0-16,0 2 0 0,0 6 2 15,3 2 3-15,0 9-2 16,-1 1 0-16,1 7 8 15,0-1 2-15,-3 0-4 16,0 3-3-16,-3 0-3 16,0 0-3-16,0 0-2 15,0-3-1-15,-3-3-40 0,3-4-17 16,0-6-68 0</inkml:trace>
  <inkml:trace contextRef="#ctx0" brushRef="#br0" timeOffset="981.5151">19754 2611 280 0,'-6'-2'104'0,"9"2"-56"0,-3-5-43 0,-3 5 22 15,3 0-6-15,0 0 2 16,0-3-13-16,0-2-6 15,3-1-2-15,-3-2-16 0,0 0-3 16,3 0-22-16,-3-5-8 16,0-3-19-16,0-5-9 0,6 3-17 15</inkml:trace>
  <inkml:trace contextRef="#ctx0" brushRef="#br0" timeOffset="1204.5451">19954 2294 196 0,'0'3'74'15,"0"5"-40"-15,3 15-29 0,-3-9 17 0,0 12 1 16,0 19 6-16,0 0-3 16,0 8-1-16,0 0-13 0,0 0-10 15,0 2-2-15,0-7 2 16,0-6 1-16,3 1-17 0,0-12-7 15,0-4-32-15,-3-9-14 16</inkml:trace>
  <inkml:trace contextRef="#ctx0" brushRef="#br0" timeOffset="1391.5022">19844 2693 308 0,'3'-15'115'0,"14"25"-62"0,4-20-51 0,-9 7 25 16,9 0-9-16,6-2 1 0,0 2-12 15,8 1-5-15,-2-4-1 16,0 4-59-16,0-1-23 0,-7-5-54 16</inkml:trace>
  <inkml:trace contextRef="#ctx0" brushRef="#br0" timeOffset="5752.0235">20632 2662 148 0,'3'0'55'0,"3"0"-30"0,0-6-14 0,-6 6 15 0,6-2-3 16,-3-1 0-16,0 0-3 15,0 3-3-15,-3-7-9 16,0 1 4-16,-3 1 3 0,-3 0-7 16,-3 2-4-16,-6 3 5 15,-2 0 6-15,-4 0-3 16,0 5-2-16,0 3-5 16,0 8-4-16,0 5 0 15,7 0-1-15,5-2 0 16,6 5 2-16,6 0-1 15,6-1 2-15,8-1 0 16,7-4 1-16,3-2-11 16,0-5-3-16,0-3-33 15,11-8-11-15,-5 0-39 16,0-11-34 0,-4 0 53-16</inkml:trace>
  <inkml:trace contextRef="#ctx0" brushRef="#br0" timeOffset="6185.8543">20876 2641 172 0,'-11'-3'66'0,"8"3"-36"0,-6 0-22 0,6 0 18 16,-3 3 2-16,-3-1 3 15,0 3-8-15,-6 3-3 16,-3 3-12-16,0 8-5 0,3 2-2 15,3-5-1-15,1 7 0 16,5-4 0-16,3 2 0 0,9-2-3 16,8-4 2-16,1-4 1 15,3-6 2-15,0-2-1 16,0-6-1-16,0-2 1 16,0-8 1-1,-3 0-3-15,-4-6 0 0,-2-2 1 16,-6 2 2-16,-3 1 8 15,0 5 3-15,-3 5-2 16,0-3 1-16,0 8-5 16,0 3-2-16,0 6-5 15,1 4-2-15,2 1-2 16,5 2 3-16,4 3-2 16,3 0 1-16,0-3-11 15,0 0-5-15,3-7-19 0,0 2-6 16,3-6-13-1,0-4-5-15,-4-4-20 16</inkml:trace>
  <inkml:trace contextRef="#ctx0" brushRef="#br0" timeOffset="6486.6652">21052 2664 188 0,'-6'-2'71'0,"3"2"-38"0,0 2-32 0,3-2 27 15,0 16-6 1,3 0 4-16,3 0 1 0,0 5-14 15,-3-5-3-15,3 3 0 16,0-4-6-16,0-1 0 16,-3-4-2-16,0 1 1 0,-3-9 2 15,0-2 2-15,0-2-3 16,-3-3-1-16,3-3-1 16,0-6-2-16,0-9 3 15,0 4 0-15,3 6-1 16,3-3 1-16,0 3-2 15,3-1-1-15,3 4-4 16,0 2 0-16,-1 0-33 16,10 5-16-16,3 1-43 15,-3 2-39 1,0 0 50-16</inkml:trace>
  <inkml:trace contextRef="#ctx0" brushRef="#br0" timeOffset="6833.5504">21302 2723 204 0,'-3'15'77'0,"6"-15"-42"0,3 8-34 0,0-8 16 16,3 3 0-16,0-3 4 15,3 0-7-15,0-3-3 16,0 3-6-16,0-8-4 0,2-2 2 16,1-3-4-16,-3 5 0 15,-3-6-4-15,-3-1-1 16,-3-1-6-16,-6 2-3 15,-6 4 6-15,-3 2 3 16,-3 3 6-16,-5 5 4 0,-1 5 5 16,0 3 2-16,-3 5-1 15,3 8-1 1,3 0 12-16,6-5 6 0,4 8-5 16,8-5-2-16,5 2-10 15,10 0-2-15,6-5-2 16,6-3-1-16,3-2-8 15,5-6 0-15,1-5-32 16,-3-5-14-16,3-6-81 16</inkml:trace>
  <inkml:trace contextRef="#ctx0" brushRef="#br0" timeOffset="8130.2112">18558 2260 116 0,'0'-3'44'0,"0"3"-24"0,0 13-6 0,0-13 17 16,0 3-6-1,0 2 0-15,0 0-3 16,-3 3 1-16,0 3-13 0,0 2 1 15,0 0 0-15,0 1-4 0,0-1 1 16,0 0-5-16,0 0-2 16,0-5 0-16,0 3-1 15,3-9-31-15,0-2-12 16,0 0-51 0</inkml:trace>
  <inkml:trace contextRef="#ctx0" brushRef="#br0" timeOffset="8321.7344">18608 2283 152 0,'-3'0'57'0,"6"-13"-30"0,-3 21-23 0,0-8 13 0,0 5 7 16,0 1 5-16,0 7-9 16,0 0-2-16,-3 0-10 15,0 6-5-15,0 2 0 0,3-8-4 16,-3 6-2-16,3-6-38 15,0-5-15-15</inkml:trace>
  <inkml:trace contextRef="#ctx0" brushRef="#br0" timeOffset="9137.8727">21570 2230 164 0,'-3'0'63'0,"0"0"-34"0,6 0-27 16,-3 0 14-16,3 6 1 15,0 4 2-15,0 4-8 16,0 1-2-16,0 4-5 16,3 2-3-16,0-5 0 0,0 0-8 15,-3 0 0-15,0-6-30 16,0-2-11-16,0-2-30 16</inkml:trace>
  <inkml:trace contextRef="#ctx0" brushRef="#br0" timeOffset="9294.8331">21680 2260 228 0,'-15'0'85'0,"15"0"-46"0,0 2-48 0,0 6 12 16,6 5-4-16,0-5 0 16,0 6 3-16,0-1 3 15,0 3-2-15,3 0-26 0,3-3-12 16,3-3-55-1</inkml:trace>
  <inkml:trace contextRef="#ctx0" brushRef="#br0" timeOffset="10213.6836">22362 2598 116 0,'-3'-8'46'0,"3"6"-24"0,-12 2-8 16,9 0 15-16,0-3-1 16,0 0 3-16,-3 3-6 15,-3 3-1-15,-3 2-13 0,0 3-2 0,-3 5-2 16,1 11 1-16,-1-3 0 16,0 9 0-16,6-4 0 15,6 0-4-15,6 1-1 16,9-1-1-16,3-10-2 15,8 0 3-15,7-8 2 16,-3-5 0-16,3-6 2 16,-3-10-2-16,-4 0 0 15,-2-6 3-15,-6-5 3 16,-6 3 2-16,-6 0 3 16,-6-6-1-16,-6 1 4 15,-6 7-7-15,-3 6-2 16,0 3-12-16,1 2-4 0,-1 2-21 15,3 6-10-15,3 3-23 16,3 5-10-16,6-5-39 16</inkml:trace>
  <inkml:trace contextRef="#ctx0" brushRef="#br0" timeOffset="10720.5523">22502 2641 156 0,'-6'7'57'0,"9"-1"-30"0,0 23-16 0,-3-16 15 16,0 11 5-16,3 2 4 16,-3 1-6-16,3 18-3 15,0-5-14-15,0-6-3 0,-3-2-2 16,3-6-8-16,-3-2-4 15,0-6 5-15,0-4 4 16,0-4-4-16,0-4-2 16,0-9-6-16,0-2 0 15,-3-19 6-15,0 3 6 16,0-6-4-16,0 1-2 16,3-9-2-16,0 1 3 15,0 0 0-15,0 2 3 0,3 3 3 16,3 0 2-16,0 5 1 15,8 3 0-15,7-1-2 16,0 7-1-16,0 4-6 16,3 8 1-16,0 6 2 15,-4 5 1-15,-2 5 3 16,-3 8 3-16,-6 0 7 16,-3-5 4-16,-9 3-1 15,-3-1 0-15,-6 1-10 16,-3-3-5-16,3-6-19 15,-5-2-7-15,-4-2-25 16,0-6-7-16,0 0-16 16,3-6-4-16,3 1-17 15</inkml:trace>
  <inkml:trace contextRef="#ctx0" brushRef="#br0" timeOffset="11025.2599">22829 2331 212 0,'-6'0'79'0,"6"0"-42"0,3 5-37 0,-3 1 18 0,0 7 5 16,0 0 8-1,0 8-7-15,0 16-2 0,0-5-13 16,0 8 1-16,0-11 3 0,0 3-7 16,3-1-3-16,3 1-5 15,0-6-1-15,-3-7-16 16,0 0-7-16,-3-4-29 16,3-1-10-16,-3-4-39 15</inkml:trace>
  <inkml:trace contextRef="#ctx0" brushRef="#br0" timeOffset="11253.1047">22698 2564 252 0,'-9'-8'96'0,"12"8"-52"0,3-3-45 0,0 3 20 15,3 0 2-15,3-8 5 16,6 3-12-16,6-3-3 16,2 3-7-16,1 2-7 0,3-2-1 15,-3 2-36-15,5 11-15 16</inkml:trace>
  <inkml:trace contextRef="#ctx0" brushRef="#br0" timeOffset="11460.7616">23002 2604 212 0,'-12'7'82'0,"15"4"-44"0,12 2-29 16,-12-7 22-16,0 4-4 15,0 3 2-15,0 9-14 16,0-7-6-16,0 4-6 15,0-6-14-15,-3-5-2 0,3 0-49 16,11-11-81 0</inkml:trace>
  <inkml:trace contextRef="#ctx0" brushRef="#br0" timeOffset="11633.5054">23023 2402 264 0,'-6'-2'101'0,"6"4"-54"0,3-2-55 0,-3 0 16 15,3 3-28-15,6 5-7 16,-1-5-52-16,4 2-22 16,3 0 24-16,0 1 12 15</inkml:trace>
  <inkml:trace contextRef="#ctx0" brushRef="#br0" timeOffset="11966.9103">23198 2577 212 0,'-15'5'79'0,"15"-5"-42"0,-3 6-32 16,0 2 17-16,0-6 3 16,-3 9 5-16,0-3-8 15,-2 5-2-15,5 5-12 16,0 1-3-16,6 2-1 0,0-2-2 15,11-3-2-15,1-3 3 16,0-3 2-16,9-4-2 16,0-6 0-16,0-3 1 15,-4-5 0-15,-5 0-2 0,3-10-2 16,-9 2 3-16,-6-3 0 16,-3 1 1-16,-9-3 2 15,-3 7-8-15,-6 1 0 16,-2 3-11-1,-1 4-4-15,6 4-22 0,-3 2-8 16,6 0-26-16,3 2-11 16,6 1-2-1</inkml:trace>
  <inkml:trace contextRef="#ctx0" brushRef="#br0" timeOffset="12355.9863">23395 2601 196 0,'3'10'74'0,"0"1"-40"0,3 2-18 0,-6-5 22 0,6 0-7 15,-6 3 2-15,0-1-13 16,0 1-2-16,0-1-10 16,0-7-3-16,0 2 1 0,0-7-3 15,0 4 0-15,0-4-1 16,0-4 1-16,0-1-4 15,0-4-2-15,2-2-5 16,4-6-2-16,0 6 2 16,0 5 3-16,6-5 0 15,6 8 4-15,-3 2 0 16,0 6 1-16,0 4 11 0,3 4 5 16,-6 8 3-16,2 2 3 15,-8 0-10-15,6-3-4 16,-6 1-3-1,-3-3-1-15,3 0-9 0,-3-3-2 16,-3-5-38-16,6 0-18 16,-3-3-40-1,3-5-49-15</inkml:trace>
  <inkml:trace contextRef="#ctx0" brushRef="#br0" timeOffset="12942.0578">23850 2498 228 0,'0'0'85'0,"-3"13"-46"0,-3-18-24 0,3 13 26 16,-3-3-9-16,-3 0 1 16,-12 3-7-16,1 3-2 15,-1-1-13-15,6 1-7 0,0-1-2 16,3 1-5-16,3 0 0 15,9 2-3-15,6 0 1 16,9 0 3-16,6 0 3 16,0 6 2-16,-3 2 1 0,2-2 6 15,-8-3 4-15,-3-1 8 16,-9 1 4 0,0-2-8-16,-9-4-3 0,-12-2-11 15,-2-3-4-15,-4-2-43 16,-3-3-17-16,-3 0-55 15,13 3-24-15,-10-1 24 16</inkml:trace>
  <inkml:trace contextRef="#ctx0" brushRef="#br1" timeOffset="20301.2253">17632 2357 92 0,'0'-2'35'16,"3"2"-18"-16,0-5 2 0,-3 5 18 0,3-3 4 16,0 0 3-16,-3 1-7 15,0-4 0-15,0 1-21 16,0 2 4-16,-3-5 3 0,-3-2 12 15,0-6-10 1,-3 11-2-16,-3-11-4 16,-3 8-1-16,0 0-9 15,-2 3-3-15,-1 5 5 16,-3 0 2-16,0 5-6 16,-6 0-2-16,-5 6-8 15,2-1 0-15,0 4 3 0,3 4 2 16,0 3 0-16,1 3 1 15,2 3-4-15,3 12 0 16,3 1 1 0,6-3 2-16,0 5-1 0,9 1-1 15,9-4-4-15,9 1 0 16,3 2 2-16,9-5 3 16,12-2-2-16,2-6 0 15,1-5-1-15,3-6 0 16,-1-5 2-16,1-5 0 15,-1-5 0-15,-2-8 2 16,3-6 1-16,-1-5 3 16,-2-8-1-16,-6 3 0 15,-3-5 1-15,-7-1 1 0,-5-4 1 16,-6-1 2-16,-3-10-3 16,-6 10-2-16,-3 0 0 15,-9-5-1-15,3 8-2 16,-18-5-2-16,0 2 3 15,-3 5 2-15,-2 3 0 16,-1 3 0-16,0 5-3 16,0 3 1-16,4 3 0 15,-1-1 3-15,-6 3-3 16,3 0-2-16,-3 3-3 16,4 5 1-16,-4 0 1 15,-3 3 0-15,0 7-3 16,4-2 0-16,-1 5-1 15,3 6 0-15,0 2 3 0,3 3 2 16,1 8-5-16,5 2 1 16,3 0-1-16,3 3 2 15,6-2-1-15,3 2-1 16,6-11 0-16,6 3 3 16,3 0-2-16,6 1 1 15,11-4-3-15,1-2-1 16,0 0 0-16,3-3 4 15,2-8 1-15,1 0 1 16,-3-5-3-16,3-2 0 16,5-6-3-16,1-11-1 15,6-5 4-15,5-5 1 16,-5-3-1-16,-9-2 2 0,-10 2 1 16,-2-5 2-16,-9-3 1 15,-6-5 1-15,-6-5 0 16,-6-3 0-16,-9 0-2 15,-6-3-2-15,-12 8 5 16,-3 9 1-16,7 1 4 16,-16 4 1-16,0 0-1 15,6 12 1-15,-5 6-6 16,2-2-1-16,3 7-11 16,4-2-5-16,5 5-23 15,3 5-10-15,6 0-51 16,9 3-21-16,3-8-14 15</inkml:trace>
  <inkml:trace contextRef="#ctx0" brushRef="#br1" timeOffset="26843.4893">10256 7535 124 0,'3'-2'49'0,"0"4"-26"0,0-2-16 0,-3 0 13 16,6 0 12-16,-6 0 9 15,6 0-1-15,-6 0 0 16,0 0-13-16,-3 0-5 16,0-2-6-16,0-1-2 15,-3 0-6-15,-3 1 0 16,0-1-3-16,0 0 2 15,-3-2-2-15,-3 3 0 0,1-1-1 16,-4 0 0-16,-3 1-2 16,-3-1-2-16,3 0 1 15,0-2 1-15,-2 2 1 16,-1 1 1-16,-3-1-2 16,0 0 1-16,3 1-2 15,-2-4 2-15,-1 1-2 16,0 0 2-16,-3 0-2 15,3-1-1-15,-2 1 1 16,-4-3-1-16,0 0 2 16,0 3 1-16,1 0-1 15,-1 2-2-15,-3 0 1 16,4 1-1-16,-1-1 0 16,0 3 2-16,-3-3-3 0,4 1 0 15,-1 2 1-15,3-3 2 16,-6 3-1-16,4 0-1 15,2 0-2-15,0-5 1 16,0-1 1-16,1 4 2 16,-1-1-3-16,-3 1 0 15,3 7 1-15,1-3 2 16,-4 6-1-16,0-2-1 16,-6-1 1-16,1 3-1 15,-4 0 2-15,0 0 1 16,4 0-6-16,-1 0 0 15,0-3 1-15,4 3 1 16,-1 2 1-16,3-2 2 0,-3 0-1 16,-2 6-1-16,5-4-2 15,-3 3 1-15,3 3 1 16,-2 0 0-16,-1 0-3 16,0 0 2-16,4 0 1 15,-1 2 0-15,3 1 0 16,0 5 0-16,6 2-3 15,4 3 0-15,2 6-1 16,3-1 0-16,6 0 3 16,3-2 0-16,3 0 1 15,3 2 0-15,3-2 0 16,3-6 0-16,3 1-3 16,3-3 2-16,0 2 1 15,3 1 2-15,-1-4-1 0,7 1-1 16,3 0 3-16,0 0 0 15,3 0-4-15,2-6 1 16,4 6 0-16,0-3 0 16,3 3 0-16,-1-8 2 15,1 0-1-15,3 0-1 16,-1 0-2-16,4-3 1 16,0-3 3-16,0 1 1 15,-1 0-1-15,4-1-2 16,2-2 1-16,-2-3-1 15,0 1 0-15,2-4 2 16,1 1-1-16,-3 0-1 0,-1 2 1 16,1-2-1-1,0-1 2-15,-1 1 1 0,4-3-1 16,-1 0 1-16,10 0 0 16,0-3 1-16,-1 1-5 15,1 4-1-15,-1-2 1 16,1 5 2-16,-4-2-2 15,-5 5-2-15,0-3 4 16,-1 1 3-16,1-4 1 16,-3-7 0-16,2 5-3 15,-2 3-2-15,-1-1 3 16,-2 1 0-16,3 0-4 16,-7-1-1-16,1-2 1 15,3 0 0-15,3 0 3 0,-1 0 3 16,1 0-7-1,-1 0 0-15,1 3 0 0,0-1 1 16,2 4 3-16,-2-6 1 16,-3 5-4-16,-1 0 1 15,4-2 0-15,0 0 2 16,-1-1-1-16,4 1-1 16,3 0 1-16,-1 2-1 15,7 0 0-15,-7-2 0 16,4-3 0-16,-1 0 0 15,7 0-3-15,0 0 2 16,-4 0 3-16,-2 0 3 16,8 0-9-16,-5 0-2 0,2 0 3 15,1 0 1 1,5-3-1-16,-2 3 0 0,-7 0 2 16,4 0 0-16,-1 0-4 15,-2 0 1-15,-1 0 2 16,1 0 3-16,-3-2-2 15,2 2-2-15,-2 0 2 16,-24 0 2-16,-7 0-2 16,19 0 0-16,-6 0-1 15,14 0 0-15,-11 0 2 16,6 0 2-16,-10 0-3 16,16 0-2-16,-9 0 2 0,11 0 0 15,-8 0 1 1,8 0 2-16,-8 0-1 0,12-3-1 15,-10 0 1-15,7 1-1 16,-9-1-3-16,11 6 2 16,-8-3 1-16,5 0 0 15,-5 0 2-15,5-3 3 16,-8 0-4-16,15-5-1 16,-10 3 0-16,4-3 0 15,-10 3-3-15,7-3 2 16,-9 0 5-16,5-3 2 15,-8 1 6-15,6-3 3 16,-7 2-4-16,13-8-1 16,-9 4-4-16,-1-9 1 15,-5 3-2-15,0-6 2 16,-6 6-4-16,-1-8 0 0,-5 5 1 16,-6-5 2-16,-3 5-1 15,-3-8 0-15,-3 9-3 16,-6-7-2-16,0 7 1 15,-15-4 1-15,0 3-3 16,-6-7 0-16,0 2-1 16,-9 2-2-16,4 3 5 15,-4 0 1-15,3 3 0 16,-15-3-2-16,9 3-4 16,-8-2 0-16,5 1 4 15,-15 4 2-15,10 2-3 0,-13 0-1 16,9 3 1-16,-11-6 0 15,8 3-2-15,-8 1 2 16,8 1 3-16,-23-2 1 16,11 3-4-16,-14 0 1 15,11 2 0-15,-14-2 0 16,-51-11-3-16,20 9 0 16,16-1 4-16,9 5 1 15,5 3-3-15,10 0-1 16,2 0 1-16,4 0 2 15,-4 0-2-15,1 0-2 16,-1 3 4-16,1 0 3 16,8 0-1-16,-2-3-2 0,2 0-3 15,0 2-1 1,1 4-1-16,-1-6 3 16,-5 0 0-16,-4 3 3 0,4-1-3 15,-7 12 0-15,-2-12 1 16,-4 4 0-16,4-1 0 15,-1 3 0-15,4 0-5 16,-1 5 1-16,1 1 0 16,0-1 2-16,-1 3 1 15,-5 2 3-15,-7 1-3 16,-5 2-2-16,2-2-1 16,1-1 0-16,9-2 5 15,-1 0 1-15,4-2-5 16,8-4 0-16,7-2 1 0,2 0 1 15,3 0-6-15,4-2-3 16,2-1-45 0,-3 3-19-16,-2 3-66 15</inkml:trace>
  <inkml:trace contextRef="#ctx0" brushRef="#br1" timeOffset="29663.9632">21659 9985 156 0,'0'0'60'0,"0"3"-32"0,0-3-20 0,0 0 18 0</inkml:trace>
  <inkml:trace contextRef="#ctx0" brushRef="#br1" timeOffset="31767.8093">21659 9988 322 0,'0'0'31'0,"0"0"-15"15,0-3-4-15,-6 1 3 16,0-1-6-16,-3 3-2 16,1 0 0-16,-1-3-6 15,-3 3-1-15,0 0 2 16,-3 0 1-16,0-2-1 15,-6-1 1-15,0 1-2 16,1 2 2-16,-1 0 0 16,-6 0 3-16,-3 0-3 15,0 0-2-15,1 0-3 16,-1 0 1-16,3 2 1 16,-3 1 2-16,1-1-1 0,-1 1-1 15,0 0 1-15,3-1-1 16,-3 1 0-16,1 0 0 15,2-1-3-15,3 1 2 16,0 0 1-16,0-1 0 16,1 1 0-16,-1 2 2 15,-3 3-1-15,3-3-1 16,0 6-2-16,1 5 1 16,-1 0 1-16,0-6 2 15,0 4-3-15,3-4 0 0,-2 1 1 16,2 2 0-1,0-2-3-15,0 2 2 16,0 0 3-16,0 0 1 0,1-2-4 16,2 10 1-16,0-2 0 15,3-4 0-15,0 1 0 16,0 0 2-16,0 3-1 16,0 2-1-16,0 3 1 15,4 2-1-15,-1-2-3 16,3 0 2-16,3 0 1 15,0-1 2-15,3 1 3 16,3-3 4-16,3-2-4 16,3-3-1-16,3 0-2 15,0-3-2-15,3 0 1 16,-1 0 1-16,1-2-1 0,3-1 2 16,0 1 0-16,3 0 1 15,3-3-2-15,0-1 1 16,2-1-2-16,1-1 2 15,0 0 0 1,0 3 1-16,0-2-5 0,0 2 1 16,2-3-2-16,1 0 0 15,0 0 4-15,0 1 1 16,-1-1-1-16,1-2-2 16,-3-1 1-16,0 1-1 15,3 0 0-15,-3-1 2 16,-1 1-1-16,1 0-1 15,0-1 1-15,-3 1-1 0,0 2 0 16,-1 0 0 0,-2-2 0-16,3 0 0 0,-3-1 0 15,0 1 2 1,0 0 1-16,3-1 1 0,8 1 0 16,4 0 2-16,-3-1-3 15,-3-2-2-15,-1 3 0 16,-2-3-1-16,-3 2 0 15,0 1 0-15,0 0-3 16,0-1 2-16,-1 4 1 16,-2-1 0-16,3 0 0 15,-3 1 2-15,0-1-3 16,0-2 0-16,-3-1 3 16,2 1 1-16,1-3-4 15,3 0 1-15,0 0-2 0,3 2 0 16,0-2 4-16,-1 3 1 15,1 0-4-15,0-1 1 16,-3 1 0-16,-3 0 2 16,0-1-3-16,2-2 0 15,-2 0-1-15,0 3 0 16,6 0 4-16,-3-3 1 16,0 0-4-16,-1 0 1 15,1 0-2-15,0 0 0 16,-3 0 2-16,0 0 2 15,0 0-1-15,3-3-1 16,-1 3 1-16,4-3-1 16,3 3 0-16,0-2 2 0,-3 2-1 15,-1 0-1-15,1 0-2 16,0 0 1-16,0 0 1 16,0 0 0-16,-1 0 0 15,1 0 0-15,3-3 0 16,0 0 0-16,-3 1 0 15,-1-1 0-15,-2 0-3 16,0 1 2-16,0-1 1 16,0 1 2-16,3-1-3 15,-1 0 0-15,1 1 1 16,0-1 2-16,3 0-3 16,-3 1 0-16,-1-1-1 0,1 0 0 15,-3 3 4-15,0 0 1 16,3-2-4-16,-3-1-1 15,-1 0 1-15,-5 1 2 16,6-1 0-16,3 0 2 16,-6 1-4-16,0-1 0 15,0 1 1-15,-1-1 2 16,4 0-3-16,0 1-2 16,3 2 2-16,-3 0 0 15,0 0 1-15,2 0 2 16,-2 0-3-16,-3-3 0 15,0 0 1-15,0 1 2 16,3-1-3-16,-1 0 0 0,-2 3-1 16,-3-2 0-16,6-1 0 15,0 0 0-15,-3 1 0 16,9-1 0-16,-4 3 2 16,-2-5 0-16,0 0 0 15,3-1 2-15,0-4-3 16,-4-1 0-16,1 1 1 15,0 2 0-15,0-3 0 16,0 3 0-16,0-3 0 16,-1 1 2-16,-2 2-3 15,9-5-2-15,-3 0 2 16,-3-1 0-16,0-4-2 16,-7 2 2-16,1-5 1 15,-3 2 0-15,-3 1 0 0,-3-1 0 16,-3-5 2-16,6 3 1 15,-6 0-1 1,6 0 1-16,-9 0-4 0,6 2-2 16,-6 1 4-16,0-1 1 15,-6 1-3-15,-3-4-1 16,-3 4 1-16,0-3 2 16,-9 2 2-16,-5 1 1 15,2 2-7-15,-9 0 0 16,-3 0 3-16,-2 3 2 15,-4 2 0-15,3-7-2 16,-2-1 1-16,-10 3-1 16,9 3 0-16,-2 0 0 15,-4 2-3-15,-6 3 2 0,-2 0 1 16,-1 3 2-16,-5 2-1 16,-1-2 2-16,-2 0-4 15,-7 2 0-15,-8 1-1 16,-6 2-2-16,-1 0 3 15,1 0 0-15,-9-3 1 16,0 0 0-16,-1 3 0 16,-2-2 0-16,6-1-3 15,0 0 0-15,8 1-5 16,16 2 0-16,5 0-27 16,13 2-12-16,8-2-77 15</inkml:trace>
  <inkml:trace contextRef="#ctx0" brushRef="#br1" timeOffset="33193.5096">23103 10890 132 0,'6'0'52'0,"-3"-2"-28"0,6-1-19 0,-6 3 11 15,3-3 2-15,-3 1 3 16,3-1 2-16,-3-2 3 16,0-1-14-16,-3-1 6 0,0-1 3 15,-3 0 2-15,0-3 1 16,-3 0-5-16,-3 1 1 15,0-1-7-15,-3 1 0 16,3 2-4-16,-6 0 0 16,-6-3-1-16,0 3 2 15,1 0-3-15,-1 0-2 16,-3 3-2-16,0 3 0 16,0-1-2-16,1 3-1 0,-1 0 1 15,-3 3-1-15,-3 2 0 16,-3 3 0-16,1 2-3 15,-1 6 2-15,3 5 1 16,3 3 0-16,1 3 2 16,-1 4 1-16,3 1-4 15,0 5 1-15,3-2-2 16,4-1 0-16,-1-2 2 16,6-3 2-16,3 0-1 15,6 5-1-15,6 3 1 16,6 3 1-16,6-3-1 15,5-3-1-15,7 4 3 16,12-9 0-16,6 0 1 0,-1-3 0 16,10-7-2-1,-1-6 1-15,4-5-2 0,2-11-1 16,7-7 1-16,-4-4-1 16,-8-4 0-16,-6-9 2 15,-7-2 3-15,-5-2 4 16,-6-1 2-16,-9 0 1 15,-12-5-2-15,0-8-1 16,-9-5 1-16,-9-3 1 16,0 0 1-16,-12 3 2 15,-6 5-1-15,-3 8 0 16,1 8-7-16,2 5-4 16,-3 5-8-16,6 6-4 0,-3 5-16 15,7 3-9-15,8 5-25 16,3 2-12-16,6 6-31 15,9 0-12-15,3-2 11 16</inkml:trace>
  <inkml:trace contextRef="#ctx0" brushRef="#br1" timeOffset="34334.2567">23505 11509 132 0,'-18'-8'49'0,"18"3"-26"0,0 0-14 0,0 2 16 15,-9 1 3-15,6-4 3 16,-6 1-1-16,0 0-1 15,0-3-16-15,-3-3 5 0,0 1 3 16,-5-4-5-16,5 4-1 16,-6-1-7-16,-6 1 0 15,3-1-5-15,-6 6-2 16,7 2 0-16,-4 0 1 16,-3 3-3-16,3 0 0 15,-3 6 3-15,4-1 3 16,-4 6 0-16,-3 2 2 0,6 0-2 15,-3 0 0-15,1 3-3 16,-1 0-2-16,3 3 1 16,-3-1 1-16,3 3-3 15,1 0 0-15,2 1 3 16,9 1 1-16,0 7 1 16,3 4 2-16,3 3-3 15,6 0 0-15,0 5 1 16,6-2 0-16,6 2-2 15,6-5 1-15,3-2-2 16,5-6 2-16,1-3 0 16,12 1 1-16,3-1-5 15,8 1 1-15,1-6 0 0,-1-3 2 16,1-7-3-16,0-6 0 16,-1-7-1-16,1-4-2 15,5-4 5-15,-5-11 1 16,-1-3 2-16,-8-8 0 15,0-10 4-15,-9-9 5 16,-7-4-3-16,-11-1 2 16,-9 3 4-16,-6 0 2 15,-9 3 4-15,-12-3 3 16,-8 3-4-16,-4 8-1 16,-6 7-11-16,1 6-5 15,-4 5-6-15,3 6 1 0,9 5-19 16,7-3-7-16,-4 5-21 15,12 3-8 1,0 6-41-16,9-1-15 0,6-2-16 16</inkml:trace>
  <inkml:trace contextRef="#ctx0" brushRef="#br0" timeOffset="78441.5846">4095 14753 108 0,'0'0'41'0,"3"-13"-22"0,-3 18-7 16,0-5 13-16,0 0 6 16,0 0 4-16,0 0-6 15,0 0-3-15,0 0-14 16,0 0 6-16,0 0 4 0,6 0-2 15,-6 0 0-15,3 0-9 16,0 0-2-16,2 0 1 16,1 0 1-16,0-2-3 15,0 4 0-15,3-2-3 16,0 0 0-16,3 0-1 16,3 0 0-16,0 0 0 15,0 0 0-15,0 0 2 16,0 0-3-16,2 0 0 15,1 0-1-15,3 0 1 16,0 0-2-16,0 0-1 16,-3-5 3-16,-1 2 0 15,1 1 1-15,3 2 0 16,0-3-2-16,0 0-2 16,3 1 3-16,-1-1 0 15,-2 3-1-15,0 0-2 16,0-3 1-16,3 3 1 15,0 0-6-15,-1-2 1 16,4 2 1-16,-6 0 3 16,0 0 0-16,0 0-1 0,2 0 1 15,-2 0-1-15,0 0 2 16,0 0 1-16,0 0-4 16,0 0-1-16,0 0 3 15,2 0 1-15,1-6 0 16,0 6-2-16,0-5 1 15,-3 5-1-15,2-2 0 16,1 2 0-16,-3 0 0 16,3 0 0-16,0 0 0 15,-1 0 0-15,-2 2 0 16,3-2 0-16,0-2 0 16,0 4 0-16,-3-7 0 15,-4 2 0-15,1 1 0 0,3-1 2 16,-3 0-3-16,3 3-2 15,0-2 2-15,0 2 0 16,-1 0 1-16,-2 0 0 16,3 0 2-16,-3-3 1 15,0 3-4-15,3 3 1 16,-4-3 0-16,1 0 0 16,0 0 2-16,0 0 1 15,0 0-4-15,0 0-1 16,-3 0 1-16,0 0 0 0,2 0 1 15,1 0 2-15,0-3-1 16,0 3-1 0,-3-3-2-16,0 1-1 0,0-1 4 15,0 3 1-15,-1 0 0 16,1 0-2-16,3 0-2 16,0 0 1-16,0 0 1 15,0 0 2-15,0-3-3 16,-1 3 0-16,-2-2 3 15,3 2 1-15,-3 0-4 16,3 2 1-16,-3-2-2 16,0 0 0-16,0 0 2 15,-1 3 2-15,4-3-1 16,0 3-1-16,0-1 1 16,0-2 1-16,3-2-1 15,0 2-1-15,-4 0-2 16,1 0 1-16,0-3 1 15,3 3 0-15,3-3 0 0,0 3 0 16,-1 0-3-16,1 0 2 16,-3 0 1-16,0 0 2 15,0 0-3-15,3 3 0 16,-1-3 1-16,-2 3 0 16,3-3 0-16,-3 2 2 15,0-2-1-15,0 0-1 16,-4 3 1-16,1-3-1 15,3 0 0-15,0-3 0 16,0 3 0-16,0 0 0 16,-1 0-3-16,4-2 0 0,3 2 2 15,0 0 2-15,0 0 0 16,-1 0 2-16,4 0-2 16,0 2 2-16,-3-2-4 15,2 3 0-15,1 0 1 16,0-3 0-16,0 0 0 15,2 0 0-15,-5 0-3 16,0 0 2-16,0 0 1 16,0 0 2-16,-1 0-1 15,1 0-1-15,0 0 1 16,0 0-1-16,3 2 0 16,-4 1 2-16,1-3-3 15,3 0 0-15,-3 0 1 0,-1 0 0 16,4 0-3-16,0-3 2 15,-3 3 1-15,0 6 0 16,2-9 0-16,1 8 0 16,3-7 0-16,0-1 2 15,-4 0-1-15,1 9-1 16,3-6 1-16,-3 0-1 16,2 0 0-16,-2 0 2 15,0-3-3-15,0 8 0 16,-4-7-1-16,1-1 0 15,0 0 2-15,-3 3 2 16,0-2-3-16,2 2 0 0,1-3 1 16,-3 3 2-16,0 0-1 15,0 0 2-15,0 0-2 16,2 0-1-16,1 0-2 16,-3 0 1-16,0 0 1 15,0 0 2-15,-1 0-1 16,1 0-1-16,0 0-2 15,3 0 1-15,-3 0 1 16,-4 0 0-16,4-3-3 16,0 3 2-16,0-2 1 15,0 2 2-15,-1 0-1 16,4-3 2-16,-6 3-2 16,0 0-1-16,0 0-2 15,3 3-1-15,-1-3 2 0,-2 2 0 16,0-2 1-1,0 0 2-15,0 0-1 0,0 0-1 16,-1 3 1-16,4-3-1 16,0-3 0-16,-3 1 0 15,0-1 0-15,0 3 0 16,-1 0 0-16,4 0 0 16,0 0-3-16,0 0 2 15,-3 0 1-15,-1 0 0 16,1 0 0-16,0 0 2 15,0 0-1-15,0 0-1 16,-3 3 1-16,0-3-1 16,2 0 0-16,-2 0 2 0,0 0-1 15,0 0-1 1,0 0-2-16,0-3 1 0,0 0 1 16,-1 1 2-16,1-1-3 15,0 1 0-15,-6 2-15 16,0-6-6-16,-3 1-44 15,0 0-18-15</inkml:trace>
  <inkml:trace contextRef="#ctx0" brushRef="#br0" timeOffset="119713.2341">3428 13250 116 0,'0'3'46'0,"0"-6"-24"0,3 6 1 0,-3-3 18 16,0 0 5-16,3 3 2 16,3-3-4-16,-3 2-3 15,-3-2-22-15,0 0 2 0,0 0 0 16,0 0 2-16,3 0 1 16,-3-2-9-16,0-4-4 15,0 1-2-15,3-3-1 16,0-2-4-16,0-6-3 15,0 0 2-15,0-3 0 16,0-2-1-16,0-5 1 16,0-1-4-16,0 1 0 0,0-1 1 15,-1-2 2-15,1 0-3 16,0 3-2-16,0-1 2 16,-3 3 2-16,0 3 0 15,0 3-1-15,3 2 1 16,-3 3-1-16,0 2 0 15,0 0 0-15,0 3-3 16,6 8-2 0,0 8 2-16,3 3 0 15,3 7 1-15,0 1 2 16,3 2 2-16,3 6-1 16,0 7-1-16,-1 3 1 15,1-3-1-15,-3-2 0 16,0-3 0-16,-3-5 0 0,-3-5 0 15,0-1 2-15,-3-2 1 16,0-5-1-16,-3-3 1 16,-3-6-2-16,-3-2-1 15,-3-2 1-15,-3-4 1 16,-3-2-1-16,-3-2 2 16,-9-3-4-16,3-1 0 15,-2 1-1-15,-1 0-2 16,3 0 0-16,-3 2 3 15,0 0 2-15,-2 3 2 16,-4 1-6-16,0 1 0 16,0 1 1-16,6 2 3 0,4 1-2 15,2-1 0-15,6 0 1 16,3 1 2-16,3-1-3 16,3-2 0-16,6 0 1 15,9-3 0-15,6 0-3 16,9 0 2-16,-1 0 1 15,4 0 2-15,9-3-3 16,5-2 0-16,1 0 1 16,-3 2 0-16,-4 3-3 15,-2 0 2-15,-3 3 3 16,-3 0 1-16,-4 2-1 16,-8 0-2-16,-3 1-2 15,-3 2 1-15,-3-3 1 16,0 3 0-16,-6 3 4 15,-3-1 2-15,-3 4-5 0,-3-1-2 16,-3 3 0-16,-6 0 0 16,-3 2 1-16,-5 6 0 15,-10 11 2-15,-3 5 1 16,0-1 1-16,4 1 0 16,2 2 0-16,3-2 0 15,6-3-2-15,0-5-2 16,4-3 1-16,5-2-1 15,0-3-18-15,3-6-8 16,3-2-33-16,3 0-14 16,0-3-66-16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4T22:47:56.08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17037 3990 124 0,'12'-16'49'0,"-6"11"-26"0,-6-1-1 0,0 4 23 16,0-1-1-16,-3 1 4 15,-3-1-14-15,-6 3-5 16,-12 8-17-16,-9 8-3 0,-11 10 1 16,-7 19 3-16,0 19 2 15,-2 10-6-15,2 2-3 16,9 6 1-16,16 6 2 15,14 2-2-15,15-8-2 16,12-6-5-16,20-9-2 0,13-12-17 16,12-7-7-16,2-11-45 15,6-11-16-15,-5-18-23 16</inkml:trace>
  <inkml:trace contextRef="#ctx0" brushRef="#br0" timeOffset="375.3934">17373 4358 180 0,'-3'-3'68'0,"3"0"-36"0,0-2-13 0,0 2 21 0</inkml:trace>
  <inkml:trace contextRef="#ctx0" brushRef="#br0" timeOffset="705.4713">17385 4329 387 0,'18'-19'30'0,"3"3"-17"15,0 3-6-15,-1 5-3 0,1 3-2 16,-3 10-2-16,-3 11 1 16,-3 8 1-16,-9 5 3 15,-6 8 2-15,-3 3-1 16,-9 2-1-16,-3 6-1 16,-6-6 0-16,-2 0 2 0,2 1 3 15,0-9-2 1,6-5 1-16,3-5-1 0,6-8 1 15,3-3-2-15,6-2-1 16,9-6 1-16,6-5 3 16,12-3-2-16,6-2 1 15,-1-6-5-15,1 6 0 16,3 0-3-16,0 2-1 16,-4 6 1-16,-2-1 2 15,-3 6-6-15,-6-2 1 16,-3-1-15-16,-7 0-3 15,-2-2-16-15,-3-8-4 16,0-1-20-16,-6 1-9 0</inkml:trace>
  <inkml:trace contextRef="#ctx0" brushRef="#br0" timeOffset="1037.5023">17778 4080 200 0,'0'-5'77'0,"3"5"-42"0,0 0-32 0,-3 0 15 16,0 0 15-16,6 5 11 15,-3 5-10-15,0 6-5 16,0 8-16-16,-3 0-4 0,0 0 1 16,0 2-4-16,0 3-1 15,0-2-5-15,0-3 0 16,0-6-18-16,-3-5-5 16,3-2-44-16,3-6-17 15,-3-5-27 1</inkml:trace>
  <inkml:trace contextRef="#ctx0" brushRef="#br0" timeOffset="1426.913">17900 4104 200 0,'-9'-8'77'0,"12"5"-42"0,0-2-19 15,0 5 24-15,3-3-12 16,0 1-4-16,3-1-13 16,3 0-5-16,6 3-4 15,-4 0-4-15,1 6 1 0,0 1-1 16,-6 4 0-16,-6 5 0 16,-9 5-2-16,-3 0-4 15,0 6 0-15,-3 2 4 0,-3-5 4 16,4-3 3-16,2-3 1 15,0-4-2 1,3-4 1-16,3 1 2 0,6-6 2 16,3 0 3-16,6-5 1 15,5 0-5-15,1-5-2 16,3 0-2-16,0-1 1 16,-3-7-20-16,0 3-8 15,0-1-40-15,-4 0-16 16,-2 1-18-1</inkml:trace>
  <inkml:trace contextRef="#ctx0" brushRef="#br0" timeOffset="1907.5188">18305 4059 184 0,'0'-6'68'0,"0"1"-36"16,-12 10-15-16,9-7 20 0,-3 4-2 15,-3 1 2-15,-3 0-12 16,-3 2-2-16,-3 0-14 16,0 1 1-16,1-1 1 0,2 0-6 15,3 0-3-15,3 1-4 16,9 2-1-16,6 5 2 0,6 3 0 15,6 5 1-15,2 3 0 16,1 5 0-16,-3-3 2 16,-3 1-1-16,-3-3-1 15,-6-3 3-15,-6-3 2 16,-6-2 0-16,-3-3 2 16,-6-5-4-16,-3-5 0 15,-3-6-1-15,4-2 1 16,5-13-2-16,3-4-1 15,9-1-2-15,6-7-1 16,6 1-1-16,5 0 3 16,4 3-2-16,0 2 1 15,-3 5 0-15,-3 6 0 16,-6 0-22-16,0 2-12 16,-3 3-34-16,-6-7-77 15</inkml:trace>
  <inkml:trace contextRef="#ctx0" brushRef="#br0" timeOffset="3948.4558">19046 4479 124 0,'-3'-5'49'0,"0"-8"-26"0,-3 5-14 0,3 5 16 16,-3 1 6-16,-9 2 3 16,-6 2-3-16,-2 6-1 15,-4 3-17-15,-3 2 3 0,-3 8 2 16,0 8-6-16,1 6-2 15,2 4-3-15,9 6 0 16,9-2-4-16,6-6-2 16,12-5 2-16,6-9 2 15,3-4 0-15,3-9 0 16,3-7-6-16,0-8 1 16,2-11-9-16,1-11-2 0,-3 1 1 15,-3-6 4 1,-6-2 3-16,-3 2 2 0,-6 3 3 15,-3 3 3-15,0 4 9 16,0 6 5-16,0 3-5 16,0 11-5-1,3 12-6-15,0 14-2 16,3 2 0-16,0 17-1 16,0-4 0-16,2-1 0 15,4-7 0-15,6-4-31 16,3-6-14-16,3-8-46 15,12-10-52 1,-1-9 40-16</inkml:trace>
  <inkml:trace contextRef="#ctx0" brushRef="#br0" timeOffset="4354.0117">19284 4477 268 0,'-33'-3'101'0,"24"3"-54"0,-20 3-50 0,17 5 16 15,-3 2-7-15,-3 6 1 16,0 5-4-16,0 8-2 16,6 1 0-16,6 9-4 0,6-2 0 15,3-5 4-15,6-6 1 16,3-4 0-16,3-9 1 16,3-8-2-16,0-5-1 15,0-16 1-15,-3-5 1 0,-1-8 1 16,-2-8 1-16,-3-5-2 15,-6-9-2-15,0-9 1 16,-6-7-1-16,3 9 4 16,-3 8 2-16,0 10 4 15,0 8 1-15,0 9-1 16,0 9-1-16,3 17-10 16,0 18-4-16,3 16 3 15,0 8 0-15,0 3 2 16,3 2 2-16,0 0-6 15,3-2-1-15,3-3-27 16,3-3-11-16,3-5-20 16,0-10-6-16</inkml:trace>
  <inkml:trace contextRef="#ctx0" brushRef="#br0" timeOffset="4759.0249">19558 4516 228 0,'-15'-7'88'0,"6"-7"-48"0,-3 20-36 0,6-4 21 16,-6 6-10-16,0 0 0 16,-2 5-12-16,-4 6-1 15,0 5-2-15,0-1 2 0,9 7 1 16,3 1-1-16,3-4 1 16,6-3-2-16,3-6-1 15,6-7 5-15,3-11 1 16,0-8 2-16,3-5 0 0,-1-9-7 15,1-4 0 1,-3-6 1-16,-3-10 3 16,-3-3-2-16,-6-13 0 0,-3-1-1 15,-3 4-2-15,-3 5 3 16,-3 10 0-16,0 8 7 16,3 8 4-16,0 8-12 15,-3 14-3-15,3 12 0 16,3 22 0-16,0 5-4 15,3 11 1-15,6-1 2 16,3 6 1-16,0-2 1 16,3-4 0-16,3 4-20 15,0-9-9-15,3-10-36 16,6-9-14-16,-4-15-24 16</inkml:trace>
  <inkml:trace contextRef="#ctx0" brushRef="#br0" timeOffset="5059.1569">19754 4548 220 0,'-9'13'82'0,"12"9"-44"0,3 12-36 0,-3-21 19 16,0 8 9-16,0-2 6 15,0 2-11-15,-3-2-2 16,3-6-13-16,0-3-4 0,0-2-2 15,-3-2 6-15,0-12 4 0,0-7-1 16,-3-8 0-16,3-6-7 16,0-2-4-16,0 3-1 15,0 2 1-15,3 0-1 16,0 6 2-16,3-1-7 16,6 3-1-16,0 8-20 15,6 3-9-15,0-3-29 16,2 3-12-16,1 2-42 15</inkml:trace>
  <inkml:trace contextRef="#ctx0" brushRef="#br0" timeOffset="5374.2689">20004 4546 220 0,'-6'10'85'0,"6"-5"-46"0,0 6-35 0,3-6 21 16,0 1-5-1,0-1 0-15,3-2-2 0,0-3 1 16,0 0-10-16,0-3 1 0,3-2 1 15,-3-3-6 1,0 0-3-16,3-3-1 0,-6 3-1 16,-3-5 0-16,-3-3 0 15,-3-2 0-15,-3 4 0 16,-3 6-3-16,-3 8 0 16,0 6-3-16,0 2 1 15,1 8 1-15,-1 2 2 16,3 6 1-16,6 2 1 0,3-2-3 15,3 0 2 1,6 0 1-16,6 5 2 0,3-5-19 16,2-6-8-16,7-7-34 15,3-3-12-15,0-19-27 16</inkml:trace>
  <inkml:trace contextRef="#ctx0" brushRef="#br0" timeOffset="5839.8782">20335 4440 172 0,'0'-3'66'0,"0"3"-36"0,0 0-9 0,0 0 22 16,-6 3-4-16,0-1 0 16,-3 6-14-16,-3 0-2 15,-3 0-14-15,0 3 1 0,3-1 3 16,0-2-7-16,4 6-3 15,2-4-2-15,3 1-1 0,3 2-3 16,6 3 0-16,5 0-1 16,4 2 3-1,-3 1 0-15,0-3 1 0,-9 5 6 16,-3-3 6-16,-3 3-4 16,-3-10-2-16,-3 2-1 15,-3-7 1-15,0-4-12 16,-2-2-5-16,2-5-31 15,0-3-12-15,3 0-36 16,6-3-53 0,3-2 37-16</inkml:trace>
  <inkml:trace contextRef="#ctx0" brushRef="#br0" timeOffset="6171.2491">20481 4413 244 0,'-9'3'90'0,"6"2"-48"0,-9 0-36 0,6 1 20 16,-3 10-8-16,0-3 0 16,0 0-10-16,3 0-3 15,3 3-3-15,3 3-4 0,6-3-1 16,3 2 4-16,3 1 1 15,-3-1 0-15,0 1 1 16,-6-3 4-16,-3-1 6 0,-6-1 4 16,-3 2 2-1,-3-3-8-15,-3-8-4 0,3-5-7 16,0-3 0-16,3 1-31 16,0-4-14-16,3-1-32 15,6-7-15-15,9-2-12 16</inkml:trace>
  <inkml:trace contextRef="#ctx0" brushRef="#br0" timeOffset="6530.8916">20635 4516 280 0,'-3'3'104'0,"9"0"-56"0,3 2-54 0,-3-2 19 16,0-1-4-16,3-2 5 15,3-2-6-15,3 2-2 16,6-3-3 0,-3-5-9-16,-1 3-1 0,-2-11-4 0,-3 5 0 15,-6-2 1-15,-3 3 1 16,-9-1-8-16,-6 3-1 16,-3 3 7-16,-2 2 3 15,-7 3 10-15,3 5 4 16,-3 9 5-16,0-1 4 15,3 5 9-15,4 6 5 16,5-3 0-16,3 0 0 16,3 3-19-16,9-3-5 0,6 1-6 15,6-4-3-15,5-5-22 16,7-2-10-16,9-6-28 16,0-2-12-16,5-6-32 15</inkml:trace>
  <inkml:trace contextRef="#ctx0" brushRef="#br0" timeOffset="6846.8595">21085 4424 296 0,'-15'-3'112'0,"12"1"-60"0,-6-1-56 16,3 3 21-16,-3 3-7 15,-6-1 2-15,-3 6-2 16,-2 3 1-16,-1 5-6 0,3-3-5 0,6 0-1 15,3 3-1-15,6 2-2 16,6 1 0-16,6 2 0 16,0 3 0-16,3 0 3 15,0 2 0-15,-3 3 3 16,-3-2 12-16,-9-3 8 16,-3-6 0-16,-3-2 1 15,-6-3-10-15,-3-2-5 16,-3-6-12-16,3-5-5 15,0-8-37-15,4-8-17 16,2-5-81 0,9-5-41-16,6 2 93 15</inkml:trace>
  <inkml:trace contextRef="#ctx0" brushRef="#br0" timeOffset="7206.029">21249 3900 204 0,'-3'0'77'0,"6"0"-42"0,3 3-37 0,-1-1 17 16,7 9 11 0,3 5 8-16,6 13 5 0,6 13 1 15,3 24-22-15,2 14 7 0,-2-1 3 16,-3 8-2-16,-9 1 2 16,-12-6-7-16,-6 0-3 15,-12-11-10-15,-12-2-3 16,-9-11-16-16,-2-8-6 15,-13-5-68-15,3-5-29 16,4-11-32 0</inkml:trace>
  <inkml:trace contextRef="#ctx0" brushRef="#br1" timeOffset="25267.4366">2761 6765 80 0,'0'3'30'0,"0"0"-16"0,0 2 5 16,0-5 18-16,0 0-3 15,0 5 1-15,0-5-5 16,0 0 1-16,0 0-17 16,0 0 1-16,0 0-1 0,0 0-3 15,3 0 1-15,3-2-3 16,0-4 2-16,3-2-6 0,3-2-3 15,-3-1-1-15,0 1 1 16,0-4-1-16,0 4 2 16,-3 2-2-16,-1 0-1 15,1 3-2-15,-3-1-1 16,0 4-1-16,0-1 0 16,-3 3 3-16,3 8 0 15,0 3 1-15,3 2 0 16,-6 8-3-16,3 8 2 15,0 3 1-15,-3 2 2 16,3 1-1-16,-3-4 2 16,3-1-4-16,-3-7 0 0,0-2-17 15,0-2-5-15,0-8-24 16,0 2-10 0,0-5-28-16</inkml:trace>
  <inkml:trace contextRef="#ctx0" brushRef="#br1" timeOffset="25435.4595">2761 7033 184 0,'0'0'68'0,"3"5"-36"0,3-8-35 16,3 3 13-16,6 0-1 16,0 0 5-16,3 0-8 15,-1-2-1-15,4-1-3 16,0 0-2-16,3 3 1 0,-3-2-10 0,3 2-4 15,-7-3-35 1</inkml:trace>
  <inkml:trace contextRef="#ctx0" brushRef="#br1" timeOffset="25898.2187">2830 6554 152 0,'-27'-3'57'0,"12"8"-30"0,-3-5-16 0,9 0 18 15,-3 3-8-15,-3 2-2 0,0 3-14 16,-2 8-2-16,-1 8-3 15,3 8 2-15,-3 10 3 0,9 11-7 16,6 16 0-16,6-6-2 16,12-2 2-16,6-3 3 15,15-10 2-15,2-8 1 16,4-11 0-16,5-11 0 16,1-10 0-16,0-16 0 15,-1-13 2-15,-2-19-1 16,0-10 2-16,-13-5 2 15,-11-6 2-15,-9-3 10 0,-15 3 4 16,-9 0 4-16,-9 11 5 16,-5 8-10-16,-10 10-2 15,3 6-18-15,0 7-4 16,4 3-30-16,5 3-12 16,6 2-98-1</inkml:trace>
  <inkml:trace contextRef="#ctx0" brushRef="#br1" timeOffset="27866.766">7461 8776 144 0,'3'-10'55'0,"-3"7"-30"0,0 3-29 16,0 0 54-16,-3 5-18 15,-6 9-12-15,-9 7-8 16,-8 16-8-16,-7 5 6 0,-6 11 5 16,-3 18-1-16,-5 6 2 15,-4 8-3-15,1-8 2 16,5-6-4-16,-6-10-1 15,10 2-9-15,2-10-2 16,12-10 0-16,6-6 0 16,6-14-41-16,4-7-17 15</inkml:trace>
  <inkml:trace contextRef="#ctx0" brushRef="#br1" timeOffset="29214.9582">11658 9340 140 0,'-6'0'52'0,"3"-3"-28"0,3 6-24 16,0-3 13-16,0 0-9 15,0 0-2-15</inkml:trace>
  <inkml:trace contextRef="#ctx0" brushRef="#br1" timeOffset="29561.8032">11661 9340 262 0,'12'2'19'0,"3"-2"0"0,6 0-7 0,5-2-2 15,1-1-6-15,15-2-1 16,0-6-1-16,-1 3 1 15,1 0-2-15,6-2 2 16,-4-1-4-16,-2 1 0 16,3-1 1-16,-1-5 0 15,10-2 2-15,-4-1 1 16,-5 1-4-16,0 2 1 16,-1 0 0-16,1 3 0 15,-6-1 2-15,-1 4 1 16,-5-1 1-16,0 1 0 15,-3-1 2-15,-4 3 1 0,1 0-3 16,0 0-3-16,0 0 0 16,3 0 1-16,-4 0 1 15,-2 3 1-15,-3 0 0 16,-6 0 0-16,-3-1 0 16,-3 4 0-16,0-1-2 15,-3 0-2-15,0 1-32 16,-1-1-14-16,4 3-54 15</inkml:trace>
  <inkml:trace contextRef="#ctx0" brushRef="#br1" timeOffset="30205.9954">13908 9385 160 0,'-20'-3'63'0,"20"6"-34"0,2-3-27 0,-2 0 12 15</inkml:trace>
  <inkml:trace contextRef="#ctx0" brushRef="#br1" timeOffset="30657.4286">13902 9385 277 0,'9'0'9'16,"9"-8"-1"-16,3 3 2 0,3-1-1 15,3 1 0-15,-1 0-5 16,13-3-3-16,3 2 0 15,-1-4 1-15,1-1-1 16,3 1 2-16,-1-1-2 16,1 1-1-16,-3-4-2 15,2 6 1-15,-2-10 3 16,6 10 1-16,-4-8-1 16,1-2-2-16,-3 2 1 15,2 0-1-15,1 0 0 0,-6 0 2 16,-7 3-3-16,1 0 0 15,-3-1 1 1,3-2 2-16,-7 6-1 0,1 2-1 16,-3 0 3-16,3 0 0 15,0 0 1-15,-4 3 0 16,-2 0 0-16,-3-1 0 16,-3 1 2-16,-3 2 1 15,0 1 1-15,-3-1 0 16,-3 0-7-16,0 1 0 15,0 2-1-15,-3 0 2 16,0 0-1-16,0 0-1 16,0 0-2-16,2 0-1 15,1 0-9-15,0 0-3 16,0 0-10-16,3 0-2 0,0 0-20 16,0 0-8-16,3 0-17 15</inkml:trace>
  <inkml:trace contextRef="#ctx0" brushRef="#br1" timeOffset="31751.7839">16331 9324 144 0,'-15'-3'55'0,"12"3"-30"0,0 0-29 0,3 0 10 16,0 0-5-16,0 0-1 15,0 0 7-15,0 0 5 16,0 0-6-16,6 3 6 0,0-3 3 16,0 3-3-16,3-6-2 15,3 0-1-15,3 1 1 0,12-1-7 16,-3 0-2-16,5 1-1 16,-5-4 2-16,3 1-1 15,0 2-1-15,6-2 1 16,-1 0-1-16,-2-3 2 15,3 0 1-15,0 0-1 16,2 0 1-16,-2 0-2 16,12-8-1-16,-4 3 1 15,-2-3-1-15,-3 0 0 16,-4 3 0-16,4 0 2 16,3 0 1-16,-6-1 3 15,-4 4 1-15,1-1 1 16,-3 1 0-16,0-4-2 15,0 4 1-15,-1-1-4 0,7 1 0 16,0-1-3-16,-3 3-3 16,-4 0 4-16,-2 0 1 15,0 0 0-15,0 3-2 16,-3 0-2-16,-4-1-1 16,1 1 2-16,0-3 2 15,3 0 0-15,-3 0-1 16,0 3-2-16,-3 0 1 15,0 0 3-15,-4-3 1 16,-2 0-1-16,0 2-2 16,0 1-41-1,0 0-53-15,3-1-39 16,3-1 57 0</inkml:trace>
  <inkml:trace contextRef="#ctx0" brushRef="#br1" timeOffset="32717.6419">18614 9377 156 0,'-9'-3'57'0,"9"-13"-30"0,0 27-29 0,0-11 11 16,0 0-2-16,3 3 1 15,3-1 4-15,0-2 5 16,3 0-9-16,0 0 0 0,9-5 2 16,0 0-4-16,6 2 2 15,-1-2-5-15,4-1 0 16,0-2-1-16,3 1 1 15,6-4-2-15,-1 3 2 16,1-3 0-16,3 1 1 16,-1-3 0-16,10-1 0 15,0 1-2-15,-4-5 1 16,-2-4 0-16,6 1 1 16,-4 3-5-16,-2 2 1 0,-3 0 4 15,-4 0 5-15,-2 3-3 16,0 0-1-16,-3-1 4 15,-4 4 4-15,10-1-7 16,-3 1-1-16,5-1-1 16,-5 1 0-16,0-1-2 15,3 3-2-15,-1 0-2 16,-2 0 1-16,-6 3 1 16,-6-6 2-16,-3 9 1 15,-3-6 1-15,-4 2 2 16,-2 1 1-16,-3 2-3 15,0 1-3-15,-3-1-7 16,0 1-1-16,3-1-46 16,0 0-19-16</inkml:trace>
  <inkml:trace contextRef="#ctx0" brushRef="#br2" timeOffset="37383.7881">2886 7882 132 0,'-15'-5'49'0,"15"5"-26"0,-9 0-16 0,6 0 15 16,0-6 9-16,0 1 8 16,0 0 1-16,-6 2 0 15,4 0-6-15,2-4-19 0,6-1-13 16,5-3-5-16,4-2 1 16,3 0 1-16,3-1-2 15,6 4 0 1,-6 4 2-16,0 6 0 0,-3 6 1 15,-7 15 2-15,-8 5-3 16,0 9 0-16,-14 2 3 16,2-3 3-16,-3-2-4 15,-3 0-1-15,-3-1 2 16,3-4 1-16,6-6-1 16,3-5 1-16,0-3-2 15,15-5 2 1,3-5-2-16,9-3 2 15,3-3 2-15,3 0-2 16,0 1 0-16,2-1-1 0,-5 1-2 16,0-1-8-16,-3 3-3 15,-3 0-27 1,-3 0-13-16,-3 0-59 16</inkml:trace>
  <inkml:trace contextRef="#ctx0" brushRef="#br2" timeOffset="37802.3282">2889 7586 128 0,'-33'-14'49'0,"21"14"-26"0,-29 8-9 15,29-2 15-15,-6 4-8 16,-6 3-1-16,-3 11-12 16,4 13-3-16,-4 21-3 15,9 11 3-15,3 11 1 0,9 2-2 16,9 2-1-16,12-7 3 16,12-13 1-16,14-19 5 15,10-16 5-15,0-21-3 16,5-22 0-16,10-23-2 15,-4-16 2-15,-5-7-5 16,-7-12-1-16,-17-2 9 0,-15 3 6 16,-12 7 5-16,-15 6 3 15,-12 5-8-15,-3 11-3 16,-5 10-12-16,-4 5-3 16,3 6-25-16,-3 5-9 15,7 6-79-15,5-1-33 16,6-2 23-1</inkml:trace>
  <inkml:trace contextRef="#ctx0" brushRef="#br2" timeOffset="44406.2763">13233 8668 80 0,'6'0'33'0,"-6"0"-18"0,0 0-5 0,0 0 14 15,0 0-2-15,0 0-1 16,0 0-7-16,0 0-4 16,-3-3-3-16,0 0 0 15,-3 1-4-15,-3-1 3 0,-3 1 0 16,0-4 0-16,-3 1 1 15,-3 0-2-15,-3-3 0 0,1 2 1 16,-1 4 3-16,-6-1-6 16,3 0-4-1,-3 1 0-15,1-3 2 0,-1-1 0 16,-3 4 2-16,0-1-2 16,3 0-1-16,-2 1 1 15,-1-1 1-15,-3 0-3 16,0 3 0-16,1 0 1 15,2 3 2-15,-6-3-1 16,6 3-1-16,1-1-2 16,-1-2 1-16,3 0-1 15,0 0 0-15,1 0 4 16,-1 0 1-16,0 3-4 16,0 0-1-16,0-1 1 0,-2 1 2 15,-1 2 0-15,0 0 2 16,3 1-4-16,3-1-2 15,4 3 4-15,-1-3 1 16,0 1-3-16,3-1 1 16,0 0 0-16,0 0 2 15,4 1-3-15,-1-1-2 16,-3 0 2-16,3 1 0 16,0-1 1-16,-3 0 2 15,0 3-1-15,0 0-1 16,1 5 1-16,-1-2-1 15,3-1 0-15,0-2 0 16,0 0-3-16,0 0 2 0,0 0-1 16,0 0-2-1,1 0 5-15,-1 0 1 0,0 0 0 16,0 0-2-16,0 0-2 16,0 0 1-16,3 0 3 15,0 2 3-15,0-2-4 16,0 3-1-16,-2 2-2 15,2 3 0-15,0-3 0 16,0 0 0-16,0 1 2 16,0 2 2-16,0-1-1 15,3 1-1-15,0 0 1 16,0 3-1-16,0-1-3 16,3 1 2-16,1 5 1 15,-1 5 0-15,0-3 0 16,0 1 2-16,0-1 1 15,3-2 1-15,0 0-7 0,3-3 0 16,0 0 1-16,0-3 3 16,3 1-2-16,0 0 0 15,3-4 1-15,3 1 2 16,3 5-1-16,-1-5-1 16,4 3-2-16,0-3-1 15,0-3 4-15,3 0 1 16,0-2 0-16,3-1-2 15,5 1 1-15,1-3 1 16,0 0-3-16,0 0 0 0,9 2 1 16,-4-2 0-16,1 3 0 15,-3-1 0-15,0-2 0 16,2-2 2-16,1-4-3 16,0 4 0-16,-1-4 1 15,4 1 2-15,3 0-1 16,0-3-1-16,-1 7 1 15,1 1-1-15,0-2-3 16,-1-1 2-16,-2 6 1 16,0-11 2-16,3 10-3 15,-1-10 0-15,1 8 3 16,3 0 1-16,-1-3-4 16,1 1-1-16,3-4 1 15,-1 4 0-15,-2-1 1 0,0-5 2 16,2 5-1-16,-2 0-1 15,0 1-2 1,5-4 1-16,1 1 1 0,-4 0 0 16,1 2 2-16,3-5 1 15,-1 3-4-15,4-1 1 16,-3-2 0-16,-1 3 0 16,4 0 0-16,2-3 2 15,-5 2-3-15,3-2 0 16,-1 0 1-16,-2 0 2 15,-1 0-1-15,4 0 2 16,0 3-4-16,2-3 0 0,4 0 1 16,-4 0 2-16,4 0-1 15,-3 0-1-15,-1-3 1 16,1 3-1-16,-1 3 0 16,1-3 0-16,2 0 0 15,1 0 2-15,-1 2-1 16,1 1-1-16,0-3 1 15,2 3-1-15,-2-3 0 16,5 0 0-16,4 0 0 16,-4-3 2-16,1 0-3 15,-1 3-2-15,1 0 2 16,-1 0 0-16,1 0 1 16,2 0 2-16,-5 0-1 15,2 0 2-15,1 3-4 16,-1-6 0-16,1 3 1 15,2-2 0-15,1 2 0 0,-4-3 0 16,4 3 0-16,-4 0 0 16,-2-2 0-16,-1 2 2 15,-2 0-3-15,2 0 0 16,1 0 1-16,-4 0 0 16,1 0 2-16,0 0 1 15,-1 0-6-15,-2-3 0 16,-4 0 1-16,4 1 3 15,-1 2 0-15,1-3-1 16,-3 3-2-16,-1-3 1 16,-2 3 1-16,2-2 2 15,1 2-1-15,-3-3-1 0,-1 0-2 16,4 1 1-16,0-1 1 16,-1 3 2-16,1-3-1 15,-4 1-1-15,1 2 1 16,0-3-1-16,-1 3 0 15,1-10 0-15,2 10 0 16,1-11 0-16,0 6-3 16,-1 5 2-16,1 0 3 15,-4-8 3-15,-2 2-4 16,3-7-1-16,-4 3 0 16,7 2 2-16,-3 2-3 15,2 1 0-15,1 2-1 16,-1 1 0-16,-2-1 2 0,6 1 0 15,-1-1 0 1,-5 0 0-16,-1 1 2 0,4 2 1 16,-3 0-1-16,-4 0 1 15,1 0-2-15,3 0-1 16,-1-3 1-16,7 0 1 16,-4 1-3-16,1-1 0 15,0 0 1-15,-1 1 0 16,-5 2 2-16,0 0 1 15,-1 0-1-15,1 0-2 16,-6 0 1-16,2 0 1 16,4 0-3-16,-3 0 0 15,-1 0 3-15,1 0 1 16,0 0-4-16,-4-3 1 0,-2 3-2 16,6 0 0-16,-4 0 2 15,1 0 0-15,3-3 0 16,-4 1 0-16,-2-1 0 15,0-2 2-15,0 2-3 16,2 3 0-16,1-2 1 16,-3 2 2-16,-4-3-1 15,4 3-1-15,-3-3 1 16,0 1 1-16,2-4-1 16,-5 1-1-16,3-3 1 15,0 0-1-15,-4-2 4 16,-2-1 5-16,0 0-3 15,3 3 2-15,2 1-5 16,-2 1 0-16,-3 1-1 0,-3 0-2 16,-3-1 3-16,-4-2 0 15,1 0-1-15,0 1-2 16,-3-1 3-16,0 0 0 16,0-8-1-16,0 3 1 15,0-3 0-15,-3 0 3 16,-1 0-3-16,1 0 0 15,-3 0-1-15,-3-2 1 16,-3-6-2-16,-3-5-1 16,0 2 1-16,-3 3 1 0,0 1 1 15,-3-1 1-15,-3 0-5 16,0 0 1-16,-2 3-2 16,-4 5 0-16,0 3 2 15,3 0 2-15,0-1-3 16,-3 4-2-16,0-3 2 15,-3 2 2-15,-3-5-2 16,-5 3 0-16,-1 0 1 16,-3 0 2-16,0-1-3 15,-8 1 0-15,-4 0 3 16,3 0 1-16,-2-1-6 16,-1 1 0-16,0-8 1 15,-5 2 1-15,-4-2 1 16,-3 3 2-16,1 2-1 0,-4 0-1 15,-2 0-2 1,5 0 1-16,-2 3 1 0,-7 0 0 16,-2 0 0-16,-1 2 2 15,-2 0-3-15,-1 1 0 16,1-3 1-16,-4 2 0 16,-2 0 0-16,0 4 0 15,-1-1 0-15,-2 2 0 16,2-2-3-16,-11 3 2 15,3 0 1-15,-1-1 2 16,-2 4-1-16,6-3-1 16,-10 2 1-16,4 0-1 15,-3 1 0-15,-7-1 0 0,-2 0-5 16,-3 1-1-16,3-4 7 16,-3 1 6-16,-1 2-5 15,-5 1-1-15,0-1-1 16,6 0 0-16,0 1 0 15,2-1 0-15,-2 3 0 16,0 0 0-16,0-5 0 16,3 0 2-16,-7 2-3 15,7 0 0-15,-3 1 1 16,3-4 0-16,3 4 0 16,-4-4 2-16,4 4-3 15,0-1-2-15,6 1 2 16,-1-1 2-16,-8-2-2 15,12 2 0-15,-7 0 1 16,4 1 2-16,6-1 1 0,-10 0 1 16,4 3-5-16,0 0 1 15,0-2-2-15,2-1-2 16,-5 3 5-16,3 0 1 16,-1 3 0-16,1-3-2 15,3 2-2-15,-9 1 1 16,2 2 1-16,-5 3 2 15,3-2-3-15,0-4-2 16,-1 6 4-16,1 0 1 16,6 0-3-16,2 0 1 15,7 0 0-15,3-3 0 16,-1 3-14-16,13 0-3 0,-1-3-18 16,7 3-5-1,5 0-56-15</inkml:trace>
  <inkml:trace contextRef="#ctx0" brushRef="#br2" timeOffset="45487.6978">13691 9705 148 0,'0'-8'57'0,"0"3"-30"0,0-3-16 16,0 8 18-16,0-3-6 16,0 3 1-16,0 0-7 15,0 0-2-15,-3 3-9 16,-3 2-2-16,-3 8 0 0,-3 3 0 15,0 0 2-15,-2 8 1 16,-1 0 1-16,0-1 0 16,0 1 2-16,3-3-7 0,0 1-2 15,3-1-1-15,3-3 2 16,0-2-1-16,3 0 2 16,0-3-2-16,0-2-1 15,0-3-2-15,3 0 1 16,-3-3-8-16,3 0-2 15,0-2-7-15,0 0-2 16,0-3-11-16,0 0-5 16,-3 0-36-1,3-3-32-15,3 0 38 16</inkml:trace>
  <inkml:trace contextRef="#ctx0" brushRef="#br2" timeOffset="45925.1635">13399 9877 144 0,'-3'-3'55'0,"3"3"-30"0,3 0-25 15,-3 0 10-15,0 0 7 16,0 6 4-16,3 4 2 16,3 3 1-16,-3 6-13 15,0 2 4-15,3 8 5 0,0-2-5 16,6 2 0-16,-3-5-7 16,3-3 0-16,0-5 1 0,-3-3 5 15,0-5 1-15,0 0 0 16,0-6 1-16,-1-4 3 15,4-9-9-15,0-7-1 16,3-1-5-16,0-2-3 16,0-3-3-16,0 0-1 15,-3 6-1-15,0 2 3 16,-3 3-11-16,-4 2-4 16,1 3-17-16,0 3-6 15,-3 0-28-15,3 2-10 16,-6 3-16-1</inkml:trace>
  <inkml:trace contextRef="#ctx0" brushRef="#br2" timeOffset="48955.184">13242 10687 160 0,'0'-14'60'0,"3"12"-32"0,-3 2-20 0,0 0 18 0,0 0-4 15,0 0-1-15,0 0-7 16,0 0-1 0,6 2-2-16,-1 4 3 0,7-6 2 15,6 0 2-15,9 0-1 16,6-3-1-16,3 0 0 15,5-2 3-15,10 2-7 16,-1 1-2-16,-5-1-3 16,-3 3 0-16,-4 0-4 15,-2 0 0-15,0-3 1 16,-6 3 0-16,-4-2 2 16,-2-1 1-16,-6 3-1 15,-3 0-1-15,0 0-1 16,-6 0 0-16,0 0-2 15,-3 0 1-15,0-3 0 0,0 1 1 16,-3 2-2-16,-1-3-2 16,1 3 1-16,0-2-1 15,-3-1 0-15,3 0 0 16,-3 1 0-16,3 2 0 16,-3-3-7-16,0 0-3 15,0 1-27 1,0-1-5-16,0 3-1 15,0 0-168 1,-3-3 85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4T22:49:04.1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7413 9054 40 0,'-2'0'16'0,"-1"3"-8"0,0-3 4 15,3 0 8-15,0 0 3 16,0 0 3-16,-3 0 1 15,0 0 8 1,-6 2-13-16,0 1-10 0,-3 0-5 16,3-1-4-16,0 4 2 0,0-4 4 15,0 4-3-15,3-4 2 16,0 1-1-16,0-1 1 16,3-2 2-16,0 3 4 15,0 2-2-15,0-2 1 16,0-3-3-16,0 3-1 15,0-3-5-15,3 2-3 16,0-2 6-16,0 0 5 16,0 0 3-16,0 0 0 15,0 0 1-15,0 0 0 16,0 0 0-16,0 0 3 16,3 0-9-16,0-2-1 0,3-1-3 15,6 0 1-15,6-2 0 16,0 2 1-16,3 1-4 15,6-1-3-15,-1 1 4 16,10-1 1-16,-3-2 0 16,3-1-1-16,-1 4 1 15,1-1 1-15,-3 3-3 16,-6 0-1-16,-4 3 1 16,-5-1 0-16,0 1-2 15,-6 0 1-15,-3-3 7 16,0 0-4-1,-3 0 0-15,0 0-3 16,-6 0 0-16,3 0-2 16,-3 0-1-16,0 0 1 15,0 0-17-15,0 0-4 16,0 0-30-16,18 0-83 16,-1 2 1-1,4-2 20 1</inkml:trace>
  <inkml:trace contextRef="#ctx0" brushRef="#br0" timeOffset="510.2521">8747 9088 104 0,'0'-2'38'0,"3"2"-20"0,-3 0-4 0,0 0 17 16</inkml:trace>
  <inkml:trace contextRef="#ctx0" brushRef="#br0" timeOffset="796.3914">8750 9086 265 0,'0'0'41'0,"0"0"-20"15,6 2 0-15,0 1-1 0,0 2 3 16,3-2 3-16,6-3-3 16,3 3 0-16,-1-3-6 15,10 0 0-15,-3 2-6 16,0 1 1-16,3 0-5 15,-1-1-2-15,4 1 2 16,-3 0 0-16,0-1-3 16,-3-2-1-16,2 0 1 0,-2 0 2 15,-3 0-5-15,-3 0-1 16,-3 0 2-16,-3 0 3 16,-3 0-2-16,-4 0 0 15,1 0-6-15,0 0 0 16,-6 0-26-16,6 0-10 15,-6 0-27-15,6 0-10 16,0 8-44 0</inkml:trace>
  <inkml:trace contextRef="#ctx0" brushRef="#br0" timeOffset="1875.7448">7366 10327 160 0,'12'-8'60'0,"-24"10"-32"0,6-2-9 0,6 0 21 15,0 0-5-15,0 0 0 16,6-2-7-16,0 2 0 16,-3-3-16-16,0 3 0 0,-6 0 1 15,0 0-5-15,0 0-2 16,3 0 1 0,-3 0-2-16,9-3 4 15,3 1-3 1,0 2 2-16,6 0-1 0,2 0-1 15,1 0 1-15,9 0 0 16,3 0 1-16,0 0-2 16,-1-3 1-16,-2 3-2 15,0 0 2-15,-3 0-2 16,-3 0 0-16,-4 0-1 16,-2 0 0-16,-3 0 0 15,0 0 2-15,0-2-3 16,-3 2 0-16,-3 0-3 15,0 0-1-15,0 0 1 16,-3 0 2-16,0 0-3 16,-3 0 0-16,3 0 1 15,-3 0 2-15,3 0-3 16,-3 0 0-16,0 0-17 16,3 0-5-16,3-8-73 15</inkml:trace>
  <inkml:trace contextRef="#ctx0" brushRef="#br0" timeOffset="2986.2088">8804 10316 116 0,'-3'-3'46'0,"6"3"-24"0,-6 0-13 16,3 0 14-16,0 0 0 15,0 0 1-15,0 0 2 16,0 0 1-16,0 0-14 16,0 0 8-16,0 0 5 0,0 0-5 15,0 0 0-15,0 0-6 16,0 0-1-16,0 0 0 0,0 0 2 16,0 0-5-16,0 0 1 15,0 0-3-15,0 0 0 16,0 0-3-16,0 0 1 15,0 0-4-15,6 0 0 16,-1 0 1-16,4 0 0 16,0 0 0-16,3 0 0 15,0 0-5-15,6 0 1 16,3 0 2-16,0 0 1 16,2-2 1-16,4 2 0 15,0-3 0-15,0 3 2 16,0 0-5-16,-4 0-1 15,1 0 2-15,-6 0 3 16,0-2 9 0,0 2-6-16,-6 0-1 0,-3 0-4 15,0 0-3 1,-3 0 3-16,0 0 0 0,-1 0-4 16,-5 0 1-16,3 0-2 15,0 0 0-15,0 0 2 16,-3 0 2-16,3 0-3 15,-3 0 0-15,0 0 1 16,0 0 2-16,0 0-1 16,0 0 2-16,3 0-4 15,-3 0-2-15,0 0-18 16,0 0-7-16,3 0-42 16,3 2-18-16</inkml:trace>
  <inkml:trace contextRef="#ctx0" brushRef="#br0" timeOffset="11243.9978">11491 17769 96 0,'0'0'38'0,"0"-5"-20"0,0 10-6 15,0-5 16-15,0 0 4 16,0 0 5-16,0 0-5 15,0 0-2-15,3 6-16 16,-3-4-2-16,0 9 1 0,0-3-7 16,-6 10-1-16,-3-4 8 15,-2 7 3-15,-1 5-3 16,3 1 0-16,0-3-6 16,0-3-2-16,3-8-2 15,3 0 0-15,0-8 4 16,3-5 4-16,0-5-6 15,3-8-1-15,6-8-2 0,0 2-2 16,3 1 1-16,0-3-1 16,3-6 0-16,-4 6 2 15,4-3-3-15,-3 3 0 16,3 2-1-16,-3 1 0 16,-3 10 2-16,0 0 0 15,0 3 4-15,3 13 2 16,-3 10 2-16,0 3 0 15,-1-2-4-15,1 7-1 16,0 1-1-16,0-1 1 16,0-7-4-16,0-1 0 15,0-4 1-15,0-7 2 0,0-1-30 16,-3-1-11 0,0-10-55-1,0-1-62-15</inkml:trace>
  <inkml:trace contextRef="#ctx0" brushRef="#br0" timeOffset="11828.8427">11560 17867 148 0,'0'-5'57'0,"0"5"-30"0,3 0-23 0,-3 0 15 15,0 0-2-15,0 0-1 16,3 5 3-16,0 1 0 16,-3 2-10-16,0 10-1 0,0 3 2 0,0 6-2 15,-3 12 3-15,0-2 3 16,3-2 3-16,0 7-5 15,0-2 1-15,3-6-6 16,3-2 1-16,3 2-5 16,6-2-2-16,2-5 4 15,7-9 1-15,9 3 4 16,12-7 1-16,11-4 1 16,4-2 0-16,5-8-2 15,4 0 1-15,2-5-6 16,1 5-3-16,-4-8 1 15,-5 3 0-15,-10 2-4 16,-5-2-1-16,-10-1-24 16,-5-2-10-16,0 3-52 15,-6-8-21-15,-15 0 4 16</inkml:trace>
  <inkml:trace contextRef="#ctx0" brushRef="#br0" timeOffset="12716.3439">12873 18299 100 0,'2'-14'38'0,"1"14"-20"0,0-18-1 0,0 15 16 15,-3-2 0-15,0 0 3 16,0 5-7-16,-3-8-3 0,0 8-14 15,-5-6 1-15,-4 4 3 0,-3 2-4 16,-3 2-2-16,-3 4-5 16,-3 7-4-16,0 8 0 15,1 3 1-15,2 8-3 16,6-3 0-16,6 8 1 16,6 2 0-16,9-4 2 15,6-3 3-15,6-9-2 16,3-7-2-16,5-10 4 15,1-6 1-15,-3-8-2 16,0-6-1-16,-3-4-1 16,-7-6 1-16,-2 3 0 15,-6-6 1-15,-3 6-5 16,-3-3 1-16,-3 6 2 16,-3 5 3-16,3 5 0 0,-3 0 2 15,3 3-4-15,0 13 0 16,3 2 1-16,3 6 0 15,3 8-2-15,6-3-2 16,3-3-2-16,0 4 1 16,0 1-6-16,6-1-3 15,0-9-32-15,-1-8-15 16,4-5-56 0</inkml:trace>
  <inkml:trace contextRef="#ctx0" brushRef="#br0" timeOffset="13167.3205">13227 18317 260 0,'-15'-8'96'0,"9"8"-52"0,-6-5-51 16,6 5 14-16,-3 5-5 16,-6-2 1-16,-3 2 3 15,0 3 3-15,1 11-4 16,-4 2-3-16,6 8 1 0,3 0-2 15,3 8-1-15,9-8 1 16,3 3-1-16,6-8 0 16,3-8 0-16,6-6 4 15,3-7 2-15,2-16 0 16,-2-9 1-16,0 1-4 16,-3-11 0-16,-3 1-1 15,-3-4-2-15,-9-7 3 0,-3-6 0 16,-3 9-1-16,-6-14 1 15,0 8 0-15,0 8 3 16,0 8 1-16,0 5 3 16,3 16-10-16,0 16-2 15,6 5-1-15,3 13-2 16,3 12 4-16,3-4 0 16,3 11 1-16,0 0 2 15,6-5-8-15,0-6-1 16,2-10-18-16,1-3-7 0,3-8-40 15,0-8-17-15,6-10-6 16</inkml:trace>
  <inkml:trace contextRef="#ctx0" brushRef="#br0" timeOffset="13543.1173">13539 18254 244 0,'-15'-14'93'0,"9"12"-50"0,-3 2-44 16,1 2 18-16,-7 9-6 15,-3 2 3-15,-3 3-3 16,0 3 1-16,0 7-7 16,3 11-3-16,7-3-1 0,5 4-1 15,6-9 2-15,6-3-1 0,5-2 2 16,7-11-2 0,3-18 2-16,0-3-4 15,0-5 0-15,-3-11 1 0,0-5 2 16,-7-3-1-1,-2-8-1-15,-9-5 1 0,-3-8-1 16,-6-5 2-16,1 8 1 16,-1 10 10-16,-3 14 6 15,0 5-6-15,3 10-2 16,3 24-13-16,3 16-4 16,6 6 5-16,3 10 2 15,6 2 3-15,3 4 0 16,5-6-9-16,7-11-2 0,6-10-45 15,3-8-18-15,5-6-57 16</inkml:trace>
  <inkml:trace contextRef="#ctx0" brushRef="#br0" timeOffset="14097.163">13715 18280 180 0,'-9'-3'68'0,"9"6"-36"0,3 13-29 0,3-8 15 15,0 5 0-15,3 8 3 0,-3 6 0 16,0-3-1-16,0 2-10 16,0-5-4-16,0-2 0 0,-3-6-1 15,-1 0 2-15,1-8 7 16,-3 3 5-16,0-13-3 16,-3-3 1-16,3-5-6 15,0-6-1-15,6 4-2 16,0-4 0-16,3 0-2 15,3 1-1-15,3 5-3 16,3 5-2-16,3-5-13 16,0 7-4-16,-1 4-13 15,-2-4-4-15,0 6-20 16,-3-5-5-16,0 5-46 16</inkml:trace>
  <inkml:trace contextRef="#ctx0" brushRef="#br0" timeOffset="14474.0043">14001 18349 224 0,'-6'-5'85'0,"6"5"-46"0,0 0-50 0,0 0 13 16,6 5-4-16,3-2 3 16,-1 2 9-16,4 0 5 15,3-2-7-15,0-3 4 0,3 0 2 16,0 0-5-16,-3-3-3 0,3-2 1 15,-3 0 2-15,-4-3-2 16,-2 2-2-16,-6-2 0 16,-3 0 1-16,-3-2-3 15,-3 2-2-15,-6 3 0 16,-2 2 1-16,-7 6-1 16,-3 2-1-16,-3 3 5 15,3 5 1-15,4 6 6 16,2 7 3-16,6 0 0 15,3 1 1-15,9-1-8 16,9 1-3-16,15-3-3 16,5-3 1-16,10-8-29 15,6 0-9-15,-1-7-18 16,4-12-5-16,3-10-59 16</inkml:trace>
  <inkml:trace contextRef="#ctx0" brushRef="#br0" timeOffset="15134.7138">14441 18338 132 0,'-3'-2'52'0,"3"-4"-28"0,0 6-19 16,0 0 11-16,3 0 6 16,-3-5 6-16,0 5 0 15,0-3 1-15,0 3-16 16,-3 0 10-16,-3 0 4 0,-3 0-6 0,-6 0-1 15,1 3-6-15,-1 2 1 16,0-5 1-16,0 8-1 16,0-2-3-16,6-1-2 15,3-2-6-15,3 7-3 16,3-2-3-16,6 0 1 16,6 8-1-16,3-3 0 15,3 3 2-15,3-3 2 16,-1 6-3-16,-2-6 0 15,-3 0 1-15,-3 6 2 0,-6-1 5 16,-6-2 6 0,-6-3-5-16,-3 1 0 15,-9-4-2-15,-3-2 1 0,-2-3-9 16,2 3-3-16,0-2-22 16,6-6-7-16,6 0-34 15,6-6-14-15,6 1-36 16</inkml:trace>
  <inkml:trace contextRef="#ctx0" brushRef="#br0" timeOffset="15476.9778">14670 18344 200 0,'-3'-6'74'0,"-9"6"-40"0,4 0-33 0,2 0 14 16,-3 0 7-16,-3 0 8 16,-3 6 5-16,-3-1 0 15,3-2-18-15,3 2-10 0,3 3-5 16,9 2-7-16,6-2 1 16,6 5 2-16,3 6 3 15,0 0 2-15,0 2 3 16,-6-3 8-16,-6 3 3 15,-6 6 3-15,-9-9 0 16,-9 9 0-16,-9-9 0 0,0 1-14 16,1-11-3-16,-1 0-13 15,6-3-4-15,12-10-50 16,12-3-23-16,9-11-50 16</inkml:trace>
  <inkml:trace contextRef="#ctx0" brushRef="#br0" timeOffset="22578.1655">15423 18090 152 0,'-6'-45'57'0,"3"37"-30"0,-5-6-16 16,5 9 18-16,-3-3 0 16,0 3 3-16,-3-3 2 15,0 3 4-15,0-1-21 16,0 6-5-16,-3 6-4 0,3 4-7 16,0 6-2-16,3 16-3 15,6 2 0-15,3 17 3 16,0-4 0-16,0 3 1 15,0-2 2-15,0-6-1 16,0-7 2-16,0 4-18 0,0-12-4 16,0-1-48-16,0-7-22 15,0-6-4 1</inkml:trace>
  <inkml:trace contextRef="#ctx0" brushRef="#br0" timeOffset="22790.1248">15197 18362 280 0,'-15'-13'107'0,"15"8"-58"0,3-1-59 0,0 6 16 16,3-8-4-16,6 0 3 16,6-2 2-16,6-3 1 0,0 5-4 15,2-3-3-15,7 3 0 16,0 3-10-16,3 10-2 0,2 3-47 15,-5-3-19-15,0 6-27 16</inkml:trace>
  <inkml:trace contextRef="#ctx0" brushRef="#br0" timeOffset="23269.1338">15676 18352 92 0,'-3'-14'35'0,"3"12"-18"0,-3-17 0 0,3 6 14 16,-2 8 12-16,-1-3 8 15,-3-3-10 1,-6 8-4-16,3-2-21 0,-3 13-1 0,-12 8-1 16,3 0-7-16,0 2-4 15,3 9 0-15,4 5 0 16,5-1-1-16,6 4 1 15,6-4-7-15,9-4 1 16,-1-1-1-16,4-12 2 16,3-6 3-16,0-8 2 15,-3-14-4-15,0 1-1 16,-3-8 1-16,0 2 2 16,0-7 0-16,-9 5-1 0,-3-3 3 15,0 8 2-15,-3 3 4 16,0 2 2-16,-3 6-1 15,3 2 1-15,3 3-4 16,0 8 1-16,0 3-7 16,9 5-1-16,0 8 0 15,-1-3 0-15,7 5-5 16,3-2-1-16,0-8-24 16,-3-3-10-16,0 0-12 15,0-7-4-15,-3-1-20 16,0-10-26-1</inkml:trace>
  <inkml:trace contextRef="#ctx0" brushRef="#br0" timeOffset="23769.5984">15816 18344 220 0,'-6'-6'82'0,"6"6"-44"0,0 0-44 0,3 6 14 15,0 2 8-15,-3 5 7 16,0 5 0-16,0 1 0 15,0-1-12-15,0 3-2 0,3 6 1 16,0-1-6-16,0-12-2 16,-3-1-1-16,0-13-1 15,6-8-3 1,-3-11 2 0,3 1-12-16,0-9-5 0,0 6 10 15,3 3 6-15,-3 2 2 16,3 5 0-16,0 6 7 15,0 5 3-15,0 5 3 16,0 8 3-16,-3 1-5 16,-1 4 1-16,-2-5-7 15,0-5-3-15,0 3-1 16,3-8-1-16,0-3 0 16,6 0 2-16,6-14-1 15,0-1 2-15,0-4-7 16,0 0-1-16,0 6 2 15,-4 0 3-15,1 8-1 16,0 5 0-16,-3 5 5 16,-3 8 5-16,-3 6 1 15,0-1 2-15,0-2-9 0,0-3-1 16,0 6-11-16,0-6-2 16,-3-5-27-16,3 3-13 15,0-11-17-15,-3-6-8 16</inkml:trace>
  <inkml:trace contextRef="#ctx0" brushRef="#br0" timeOffset="23916.3729">16236 18352 260 0,'-3'-3'99'0,"3"6"-54"0,0 2-50 0,0 3 17 0,0 2 0 16,0 4 2-1,0 4-3-15,0-2 1 0,3 10-7 16,0 1-3-16,0-3-1 0,0-6-37 15,0-5-13-15,0 1-70 16</inkml:trace>
  <inkml:trace contextRef="#ctx0" brushRef="#br0" timeOffset="24097.0613">16227 18103 304 0,'-18'-21'112'0,"18"15"-60"0,12-12-80 16,-12 18 7-16,0-3-20 16,6-2-4-16,0 5 10 0,0-5 7 15,0-3-50-15,0 2-23 16,3-2 49 0,3 0 25-16</inkml:trace>
  <inkml:trace contextRef="#ctx0" brushRef="#br0" timeOffset="24276.6411">16325 17960 220 0,'-3'5'82'0,"3"8"-44"0,6 14-36 0,-3-1 19 16,0 6-2-16,-3 13 3 15,0 8-8-15,0 0-3 16,3 0-6-16,0-3-2 0,3 3 1 16,0 0-2-16,0-13-2 15,0-3-28-15,0-11-11 0,0-7-43 16,-3-6-50-1,0-10 39-15</inkml:trace>
  <inkml:trace contextRef="#ctx0" brushRef="#br0" timeOffset="24485.9727">16507 18325 288 0,'-3'-8'107'0,"9"13"-58"0,-3 3-59 16,3 0 16-16,0 11 3 15,3 2 3-15,3 3 1 16,-1 2 0-16,4 1-7 16,-3-1-4-16,6-2-1 0,-3-8-17 15,0-3-4-15,0-2-28 0,0-17-9 16,0-7-34 0,-4 0-37-1,4-6 49-15</inkml:trace>
  <inkml:trace contextRef="#ctx0" brushRef="#br0" timeOffset="24623.8504">16724 18357 280 0,'-21'21'107'0,"15"3"-58"0,-11 15-44 0,8-7 22 15,-3 8-11-15,-3 0 1 16,0 10-12-16,0-3-6 16,3-7 1-16,3-8-63 0,0-6-27 15,3-4-31-15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4T22:49:54.0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20234 8361 104 0,'3'0'38'0,"0"0"-20"0,-1 0 3 0,-2 0 17 16,0 0-7-16,0 0-1 0,0 0-2 15,0 0 2-15,0 0-16 16,0 0 10-16,3-3 5 0,-3 1-6 16,0 2-1-16,0-3-9 15,0 0-3-15,0 3-3 16,-3-2 0-16,1-1-2 16,-4 0 4-1,0 1-1-15,-3-1-4 16,-3 0 0-16,0 3-2 15,0-2-2-15,-3-4 1 16,-6 6 1-16,3 3-1 16,1-8-1-16,-1 0 3 15,-3-1 0-15,0 4 1 16,0-1 0-16,0 0-2 16,0 1-2-16,4 7 5 15,-1-8 1-15,-3 9-2 0,-3-4-3 16,0 1 0-16,3 0 1 15,-2-3 3-15,-1 0 4 16,3-6-4-16,-3 4-1 16,-3-1-4-16,1 3-1 15,-1 0 1-15,3 0 2 16,0 5-3-16,0 1 0 16,1-4 1-16,-4 3 2 15,3 1-1-15,0-1-1 16,3 0 1-16,3 1-1 15,-2-1-3-15,-4-2 2 0,3-1-1 16,-3 3 0-16,3 1 4 16,0-1 1-16,4 0-1 15,-1 1-2-15,0-1-2 16,3 0-1-16,-6 1 2 16,0-1 0-16,1 0 1 15,2 0 2-15,0 1-1 16,0-1 2-16,3 0-4 15,-3 1 0-15,0 4 1 16,0-2 2-16,4 0-3 16,-1 3-2-16,0-1 2 15,0 1 2-15,3-1-2 16,0 1 0-16,-3-3 1 0,3 2 2 16,0 1-6-16,-2 0-1 15,2-1 2-15,0 3 3 16,3 1-1-16,0-1 0 15,3 0 1-15,0 6 2 16,3-6-3-16,0 5 0 16,3 4 1-16,0-1 0 15,3 3-3-15,3-3 0 16,0 0 2-16,3 0 0 16,0-5 1-16,0 0 0 15,0 0 0-15,0 2 2 16,-1 3-1-16,4-5-1 15,0-3-2-15,3 1-1 0,0-4 2 16,0 1 2-16,3-1-2 16,0 1 0-16,0 0 1 15,2-1 2-15,4-2 1 16,0 3 1-16,0-1-5 16,0 1-1-16,-1-3-2 15,4 2 3-15,3-2 0 16,-3 0 3-16,-3 0-3 15,-1 0 0-15,1 0 1 16,-3 0 0-16,0-3 0 16,0 1 2-16,0-1-1 15,2 0-1-15,1-2 1 16,3-1-1-16,0 1 0 0,5-3 2 16,4 0-3-16,0 3 0 15,-3-1 1-15,-1-2 0 16,1 0 0-16,-6 0 0 15,-6 11 0-15,0-11 0 16,-4 8 0-16,1-3 2 16,0-7-3-16,0-1 0 15,3 0 1-15,0 3 2 16,0 6-3-16,-1-9 0 16,-2 0 1-16,3 9 0 15,3-4-3-15,-3 1 2 16,-3 0 1-16,-1-6 2 15,1 6-1-15,0-3 2 0,-3 2-2 16,3-2 2 0,0 0-4-16,0 0 0 0,2 3 1 15,4-3 0-15,-3 0-3 16,0-5 2-16,0-1 1 16,0 1 0-16,2 2 0 15,-2 1 2-15,0-1-3 16,0 0 0-16,0 3 1 15,-3 0 2-15,2 0-1 16,1 0 2-16,0 6-4 16,0-6-2-16,0-3 2 15,0 0 0-15,0 1 1 16,2 2 0-16,4-3 0 16,0 0 0-16,-3 1 0 0,0-1 0 15,-1 0 0-15,1-2 0 16,0 0-3-16,3 2 2 15,0 1 3-15,-4-4 3 16,4 1-4-16,6 2-1 16,-6-2 0-16,-1 2 0 15,4 1-3-15,-3-1 0 16,0 1-1-16,3-1 3 16,-1-2-2-16,1-1 1 15,-6 1 2-15,0 2 2 16,0-2-1-16,-1 0-1 15,1-1 1-15,0 1-1 0,3 0-5 16,-3 0 1 0,2-3 0-16,4 0 2 0,0 0 1 15,-12 2 3-15,-3 4-3 16,2-6 0-16,-2 0 1 16,6-8 2-16,-3 3-1 15,3-3 2-15,-3 3-2 16,-3-6-1-16,0 3-2 15,-4-13 1-15,-2 5 1 16,0-5 2-16,-3 6 1 16,-6-4 1-16,0 3-2 15,-9-2-2-15,3 2 1 16,-6 0-1-16,4 3 0 16,-7-5 0-16,-12-14 2 15,0 5 1-15,0 6-1 16,0 6 1-16,-2-1-4 0,-4 5 0 15,-6 3 1-15,-2 3 0 16,-10 0 2-16,-3 0 1 16,-2 2-6-16,-10 0-2 15,4 4-1-15,-1-9 4 16,4 2 1-16,-4 7 3 16,-2-1-1-16,-1 0-1 15,-8-3-2-15,-3 11 1 16,2 0 1-16,1 0 2 15,8 0-1-15,4 0 2 16,8 8-4-16,4 0 0 0,5 0-17 16,9 0-8-1,6 0-52-15,7 5-23 0</inkml:trace>
  <inkml:trace contextRef="#ctx0" brushRef="#br0" timeOffset="2761.9931">17028 5866 104 0,'0'-3'41'0,"-3"3"-22"0,6 3-11 16,-3-3 11-16,0 0-5 15,0 0 2-15,3 0-7 16,-3 0-3-16,6 0-3 16,0 0 0-16,0 0 2 0,0 0-2 15,-3 0 0-15,-3 0-1 16,3 0-2-16,-3 0-2 0,3 0 1 15,-3 0 1-15,0-3 2 16,2 3-17-16,-2-2-4 16,0 2 9-16,-2 0 5 15,2-3 1-15,0 3 3 16,0 0 5-16,0 0 2 16,0 0 2-16,0 0 2 15,0 0-1-15,0-3 0 16,2 3-1-16,1-2 2 15,0 2-3-15,6 0 1 16,-3 0-3-16,9 0 8 16,0 0 0-1,0-3-2-15,3 0-2 16,3 1-3-16,0 2-1 0,2-6 3 16,4 4 5-1,-6 2-7-15,0-3-1 0,3 0-1 16,2 1 0-16,1-1-2 15,-3 3 1-15,3 0-2 16,-3 0-1-16,-1-3 3 16,1 3 0-16,0-2-1 15,0 2-2-15,0 0 3 16,-1-3 0-16,1 1 3 16,0 2 1-16,3 0-12 15,0 0-4-15,-4 0 13 16,1 0 8-16,3 0-5 15,0 0-1-15,0-3-9 16,-1 3 0-16,1 0 3 0,0 0 2 16,0 0 0-16,0 0-2 15,-4 0 1-15,1 0 1 16,6 0-1-16,0 0-1 16,5 0-2-16,4 0 1 15,3 0 10-15,2 3 5 16,4-3-8-16,3 0-4 15,-4 2-1-15,1 1-1 16,3-1 0-16,-1 1 0 16,-2 0 0-16,-1-3 0 15,4 0 0-15,0 0 0 16,-1 2 0-16,-2 1 2 16,-6-3-3-16,-1 0 0 0,1 0 1 15,0 0 0-15,-1 0 0 16,-2 0 2-16,3 0-1 15,-4 0-1-15,1 0 1 16,-3 0-1-16,-1 3 0 16,1-1 0-16,-3-2 0 15,-3 0 0-15,2 0 0 16,1 0 0-16,0 0-3 16,3 0 2-16,-4 0 1 15,1 0 2-15,0 0-3 16,3 0 0-16,5 0 1 15,-2 0 0-15,0 0 0 16,-1 0 2-16,-2 0-1 16,0 0-1-16,-1 0 1 0,4 0-1 15,0 0 0-15,-3 0 0 16,-1-2-3-16,1-1 2 16,-3 3 1-16,-1 0 2 15,4 0-3-15,0 0 0 16,0 3 1-16,-4-3 0 15,4 0 0-15,0 0 0 16,2 0 0-16,4 0 2 16,-6 2-3-16,-3-2 0 15,-4 0 1-15,4 0 2 0,0 0-1 16,0 0-1 0,2 0 1-16,-2 3-1 15,0-3 0-15,0 0 2 0,-1 0-3 16,1 0-2-16,0 0 2 15,0 0 2-15,-1 3-2 16,-2-3 0-16,3 0 1 16,3 0 0-16,-1 0 0 15,1-3 2-15,0 3-1 16,-1 0 2-16,4 0-4 16,-3 0 0-16,2 0 1 15,1 0 0-15,0 0-3 16,-3 0 2-16,-1-3 1 15,1 1 2-15,0 2-1 16,-1-3-1-16,4 6 1 16,-3-6-1-16,0 3 0 0,-1 0 0 15,4-3 0-15,3 1 0 16,-4-1 0 0,1 0 0-16,-3 3 0 0,2-2 2 15,4-1-1-15,9 3-1 16,-7 0-4-16,1 0 0 15,3 0 4-15,2-2 2 16,-2 2 0-16,-3 0-2 16,-1 0 1-16,1 0 1 15,-3 0-3-15,2 0 0 0,-2 0 3 16,-3 0 1-16,-1-6-1 16,1 6-2-1,3 0 1-15,-4 0 1 0,-5 0-1 16,0 0-1-16,-9-5 3 15,-1 5 2-15,-2-3-2 16,-6 3 0-16,0-2-1 16,-6 2-2-16,3-3-4 15,-6 3 0-15,0-3-31 16,-6 3-14-16,0 8-74 16</inkml:trace>
  <inkml:trace contextRef="#ctx0" brushRef="#br0" timeOffset="9683.1808">16388 9686 80 0,'-3'-2'33'0,"3"2"-18"0,0-6-7 0,0 6 11 16,0 0-5-16,0 0 0 15,0 0 0-15,0 0 4 16,0-2-6-16,-3 2 9 15,3 0-3 1,-3 0-9-16,3 0-1 0,0 0-1 16,0 0 1-16,0 0 0 15,0 0-4-15,-3 0-1 16,3 0-1-16,-3 0-2 16,3 0 3-16,0 0 0 15,-3 2 3-15,0-2 3 0,3 0-2 16,-3 0-2-16,0 3-2 15,0-3-3 1,0 3 1-16,0-3 1 0,3 0-3 16,0 0 0-16,0 0 1 15,0 0 0-15,0 0 4 16,0 0 2-16,0 0 2 16,0 0 0-16,0 0 2 15,6 2 4-15,0-2-6 16,0 3 0-16,3-3-2 15,0 0-1-15,3 0-3 16,3 0-2-16,2-3 1 0,7 3 1 16,3-2 1-1,0-1 1-15,3 3 0 0,-4-3 0 16,1 1-2-16,0-6 1 16,0 8-2-16,3-5-1 15,2-1 1-15,1 4-1 16,-3-1 0-16,0 0 2 15,-1 1-1-15,1-1-1 16,-3 6-2-16,0-6 1 16,-1 6 1-16,1-1 0 15,0 1 2-15,-3-6 1 16,0 6-4-16,-1 0 1 0,-2-1-2 16,3-4 0-16,0 4 2 15,0 1 2-15,0 0-1 16,2-3 2-16,1-6-4 15,-3 4 0-15,3 4-1 16,0-2 0-16,-1 3 4 16,-2 0 1-16,0-1-1 15,0 1-2-15,0-3 1 16,-1 3-1-16,1-1-3 16,0-2 2-16,-3 3 3 15,0-1 3-15,3 1-2 16,-1-3 0-16,4 3-1 15,3-3-2-15,0 2-2 16,-1-2 1-16,4 6 3 0,0-6 1 16,0 5-1-16,-1-5-2 15,1 5-2-15,-3-7 1 16,0 7 1-16,-4-2 2 16,-2-1-3-16,6-2 0 15,-3 0 1-15,0-2 2 16,2 2-3-16,1-3 0 15,-3 8 3-15,0-5 1 16,-1 0-4-16,1 0 1 16,3 6 0-16,0-4 2 15,-3-2-3-15,2 0-2 16,-2-2 4-16,0 4 1 16,0 1-3-16,0-6 1 15,2 3 0-15,4 0 2 0,0 0-3 16,0 0 0-16,-1 0 1 15,1 0 0-15,0 5-3 16,-3-5 2-16,2 3 3 16,1 0 3-16,3-3-4 15,-7 2-3-15,1-2 1 16,0 0 0-16,3 0 1 16,-1 0 0-16,1 3 0 15,0-3 2-15,0 3-3 16,-1-6 0-16,1 6 1 15,0-3 0-15,0 5 0 16,-4-2 0-16,4-1 0 0,0-2 2 16,-3 0-1-1,-1 0 2-15,1 3-4 0,3-3-2 16,0 3 2-16,-1-3 0 16,1 2 3-16,3-2 1 15,0 0-4-15,-4-2 1 16,1 4 0-16,-3-2 0 15,3 0 0-15,-1-2 0 16,-5 2 0-16,0-3 2 16,0 3-1-16,3-3-1 15,-1 3 1-15,1 0-1 16,0 0-3-16,0-2 2 0,2-1 1 16,1 3 0-16,-3 0 0 15,0 0 2-15,2 3-1 16,-2-3-1-16,3 0 1 15,-3 0-1-15,-1-3 0 16,4 0 0-16,0 3 0 16,0-2 0-16,5 2 0 15,-5-3 0-15,0 3-3 16,0-3 2-16,2 3 1 16,1 0 2-16,3 0 1 15,-4-2 3-15,1 2-1 16,0 0 0-16,2 0-3 15,1 0-2-15,0 0-2 16,-3 0 1-16,2 0 1 16,-2 0 0-16,0 0 0 15,2 0 2-15,7 0-3 0,3-3 0 16,-4 3 1-16,4 0 0 16,-3 0 0-16,2-3 2 15,-5 3-1-15,3 0-1 16,-4 0 1-16,-2 0-1 15,3 0 2-15,-1-2 1 16,-2 2-1-16,0 0-2 16,2 0 1-16,1-3 1 15,3 3-1-15,-4 0 2 16,1 0 0-16,-3 0 1 16,-4 3-5-16,1-6 1 15,3 3 0-15,0-2 2 0,-4 4 1 16,1-2 1-16,3 3-2 15,-1-3 1-15,4-3-2 16,-6 3 2-16,-4 3-2 16,-2-3-1-16,-3 2 1 15,-3-2 1-15,-3 0-1 16,-3 0-1-16,-4 3 1 16,-2-3-1-16,-6 3-5 15,3-3 1-15,-3 0-38 16,-6 0-16-16,0 0-79 15</inkml:trace>
  <inkml:trace contextRef="#ctx0" brushRef="#br0" timeOffset="17310.8212">22963 9065 144 0,'6'-16'55'0,"-3"10"-30"0,-3-1-7 0,0 4 18 16,0 0-3-16,-3 1 1 15,0 2-8-15,-3 2-2 16,-6 4-13-16,-6 1-2 0,0 7 1 0,-8 4-4 16,-1 19 2-16,-3 0-5 15,9 3-2-15,0 10 0 16,10 1 1-16,8 7-3 16,6 5 0-16,14 3 1 15,7-7 2-15,6-4-17 16,3-10-4-16,11-5-31 15,-5-16-10-15</inkml:trace>
  <inkml:trace contextRef="#ctx0" brushRef="#br0" timeOffset="17792.0665">23100 9250 168 0,'-3'0'66'0,"3"-3"-36"0,0 14-24 16,0-1 15-16,0 4 4 15,-3 7 7-15,0 5-6 16,0 3-1-16,-3 3-14 16,6 0-2-16,-3-3-2 0,0-3-1 15,0-2 1-15,0 0-9 16,3-3 0-16,0-2-20 16,0-6-8-16,3-2-20 15,3-11-8-15,-3-3-33 16</inkml:trace>
  <inkml:trace contextRef="#ctx0" brushRef="#br0" timeOffset="18225.6778">23305 9229 104 0,'0'2'41'0,"-9"6"-22"0,15-2-3 0,-6-1 18 0,-3 5-3 15,-6 4-1-15,1 9-3 16,-1 7-2-16,-3-1-14 16,3 5 7-16,0 0 2 0,0-2-6 15,9 5-1-15,6 0-3 16,3-5-1-16,6-8-3 15,-3-6-1-15,8-4-6 16,1-6 1-16,-3-11 0 16,3-8 0-16,-3 1 0 15,-6-3 2-15,3-3-1 16,-9 0 2-16,-6-3 2 16,-3 6 2-16,-6 2 1 15,-9 1 0-15,-3 5-2 16,0 2-1-16,-3 3-6 15,3 3-1-15,7-1-21 0,5 1-8 16,3-3-33-16,12 0-11 16,12-3-23-1</inkml:trace>
  <inkml:trace contextRef="#ctx0" brushRef="#br0" timeOffset="18887.7145">23710 9266 140 0,'-12'-3'55'0,"15"3"-30"0,12 8-14 0,-12 0 15 16,0 3 14-1,0 7 7-15,0 9-7 16,-6 4-4-16,0 4-20 0,0-1-3 16,0-5 0-16,-3-2-3 0,6 2 0 15,-3-5-2-15,3-6 0 16,0-5-2 0,-6-7-4-16,6-6-1 15,0-3-9-15,0-2-3 16,0-6-1-16,6-5 0 15,3 0 0-15,3-2 2 16,0 2 1-16,6 3 3 16,-3 2 2-16,0 3 2 15,-1 3 3-15,7 2 2 0,-3 6 7 16,-6 2 6 0,9 3 3-16,-12 3 1 0,-3 2 2 15,-6 0 3-15,-6 0-7 16,0 1 0-16,-9 4-9 15,3-2-1-15,-6-3-11 16,-3-2-3-16,1-3-15 16,-1-11-6-16,3 0-17 15,6 1-7-15,3-3-17 16,9-3-5-16,15-3-27 16</inkml:trace>
  <inkml:trace contextRef="#ctx0" brushRef="#br0" timeOffset="19086.203">23948 9459 228 0,'-6'3'88'0,"9"-1"-48"0,-3 9-45 0,0-3 17 16,6 2 8-16,-6 1 7 16,0 2-5-16,0 0 0 15,0 1-13-15,0 4-5 0,0-5-1 16,0-2-29-16,0-3-11 15,0-3-37-15,0-13-64 32</inkml:trace>
  <inkml:trace contextRef="#ctx0" brushRef="#br0" timeOffset="19202.9615">23913 9337 212 0,'-24'0'79'0,"27"0"-42"0,-3-2-85 15,0 2-5-15,6-3-25 16,0 0-7-16</inkml:trace>
  <inkml:trace contextRef="#ctx0" brushRef="#br0" timeOffset="19412.6193">24100 9218 264 0,'-3'3'101'0,"6"-1"-54"0,0 6-61 15,0 0 14-15,-3 3 9 16,0 5 11-16,-3 8-1 0,0 5 1 16,-3 2-11-16,-3 6-3 15,6 0 0-15,-3-2-8 0,3 2 0 16,0 0-22-16,-3-3-9 16,6-7-34-16,0-6-15 15,0-5-16 1</inkml:trace>
  <inkml:trace contextRef="#ctx0" brushRef="#br0" timeOffset="19610.1273">23942 9464 252 0,'-3'-5'93'0,"6"2"-50"15,9 1-48-15,-3-1 17 0,0 0 0 16,3-2 2-1,3 0-10-15,6 2-1 0,3 0-3 16,-4 1-36-16,7 2-15 0,-3 0-34 16,6 0-36-1,-3 2 43-15</inkml:trace>
  <inkml:trace contextRef="#ctx0" brushRef="#br0" timeOffset="19876.8053">24273 9451 272 0,'-9'0'101'0,"3"0"-54"0,3 0-55 15,-3 0 46-15,-6 3-15 16,3 2-10-16,-3-2-8 16,9 2-4-16,-3 0-4 0,3 3 2 15,6 3-4-15,3 2-1 16,6 0 0-16,0 0 4 16,0 6 3-16,-3 7 4 15,0-7 11-15,0-1 7 16,-9 1 1-16,-9-3 3 15,0-3-13-15,-3 0-3 16,-6-2-12-16,6-6-4 16,-3-2-24-16,-3-3-9 15,1 0-31-15,8-3-11 16,0-8-42-16</inkml:trace>
  <inkml:trace contextRef="#ctx0" brushRef="#br0" timeOffset="20148.9808">24410 9104 224 0,'21'0'85'0,"-7"8"-46"0,1 24-21 15,0-8 25-15,-3 5 7 16,3 16 6-16,-6 3-10 16,0 7-6-16,-3-2-22 15,-12 8-7-15,-9-6 0 0,-15 1-27 0,-6-8-8 16,-2-9-82-16,-4 1-35 16,0-21 7-1</inkml:trace>
  <inkml:trace contextRef="#ctx0" brushRef="#br0" timeOffset="31033.106">2145 5141 80 0,'0'-3'33'0,"0"3"-18"0,0 3 4 0,0-3 18 16,0 0-5-16,0 0-1 15,0 0-6-15,0 0-2 16,0 3-12-16,0 2 0 0,0-3 2 16,-3 6 4-16,3 0-5 15,-6-2-2 1,0 4-3-16,0 1 0 16,3-1 0-16,-6 1 1 0,3 0-2 15,0 2 1-15,-3 0 0 16,0 0 1-16,-2 3-4 15,2 0-1-15,-6 0-1 16,0-3 1-16,3 3-4 16,-6 0 0-16,6 2 1 15,-9 6 2-15,4 3-3 16,5-1 0-16,-6 1 3 16,0-1 3-16,3 3-2 15,-3 3-2-15,0 0 0 16,3-1-1-16,-5 4 0 0,-1-1 0 15,3-5 0-15,0-2 0 16,3 2 0-16,-3 0 0 16,6 3 0-16,-6-1 0 15,7 4 0-15,-1-1 2 16,-3 1-1-16,6-4 2 16,3 1-2-16,-3-3-1 15,-3 0 1-15,3 0-1 16,-6-2-3-16,9-1 0 15,-9 3 2-15,4 1 0 16,-1 4 1-16,0 0 0 16,3 6 0-16,-6-6 0 15,3 1 0-15,-3-1 2 16,6 1-3-16,-3-4 0 16,3 1 1-16,0 0 2 0,0-3-1 15,1 0 2-15,-1-2-2 16,0 2-1-16,3 0 1 15,-6 2-1-15,6 1-3 16,3 3 0-16,-6-4 2 16,3 1 0-16,0 0 1 15,0 0 0-15,-3 2 0 16,0 0 0-16,3-2 2 16,-3-3 1-16,-3 0-4 15,7 6-1-15,2 2 1 16,-6-3 0-16,3 1 1 15,0 2 2-15,6-3-3 0,-6 3 0 16,3 0 3-16,-3 0 3 16,3 0-4-16,0-2-1 15,3 4 0-15,-6 4 0 16,3-1 0-16,3-2 2 16,0-3-1-16,0 5-1 15,0-5 1-15,0 0 1 16,0 0-1-16,0 0 2 15,0 6-4-15,3-6 0 16,3 2 1-16,-3 6 2 16,6 5-1-16,0-5-1 15,-3 0 1-15,3 0 1 0,0 0-1 16,2-2-1-16,4-1 1 16,-6-5 1-16,3 3-1 15,-3 5 2-15,3 2-4 16,-3-2 0-16,-3 8 1 15,3-5 0-15,0-6 2 16,0-5 1-16,0-2-1 16,0-4 1-16,2-7-2 15,1 0-1-15,0 0 3 16,3 2 0-16,6 3-4 16,-6 3 1-16,3 0 0 15,0 0 2-15,-4-3-1 0,4 8 2 16,0-5 0-1,-6-3 1-15,6-5-2 0,-6-1-2 16,3-2-2-16,3 1 1 16,2-1 3-16,1 0 1 15,6 0 3-15,-3 0 1 16,3 0-6-16,-7 1 0 16,1-1 1-16,3 0 1 15,0 0-1-15,-3 3-2 16,3-3 1-16,-4 0 1 15,1 3-3-15,-3-8 0 16,3 3 3-16,0 4 1 16,0 1-1-16,-4-3-2 15,1 0 3-15,3-2 0 0,0 0-1 16,-12-9-2 0,3 1 3-16,3 2 0 0,0-3-1 15,-1 1 1-15,1 0 0 16,6-1 1-16,-9-2-2 15,3 0-2-15,12 5 3 16,0-2 0-16,-4 2-1 16,-5-2-2-16,-3-1 1 15,6 6-1-15,-3-3 0 16,0 3 0-16,-3-2 0 16,-1-1 2-16,1-3-1 15,0 1 2-15,-6-3 0 16,3 0 3-16,-6-3-3 15,0 0-2-15,3 3 2 0,0-2 0 16,-9-4-1-16,3 1-2 16,0 0 1-16,0-1 1 15,0 3-6-15,0-2 1 16,3 0 1-16,-6-1 3 16,3 1 0-16,0 0 2 15,-3-1-2-15,3-2-1 16,-3 0 1-16,0 0 1 15,0 0-1-15,0 0 2 16,0 0-2-16,0 0-1 16,0 0 3-16,0 0 2 15,0 0-2-15,0 0-2 0,0 0 0 16,0 0-1 0,0-2 0-16,0 2 2 15,0 0-3-15,0-3 0 0,0 0 1 16,0-2 0-16,0 2 0 15,-3-7 0-15,0 2-3 16,0-3 2-16,3 1 1 16,-9-6 2-16,-3-11-1 15,12 14-1-15,-6 3-2 16,3-1 1-16,0 0-1 16,0 1 0-16,0-1 2 15,0 1 0-15,-6-6 0 16,9 5 2-16,-6 3-3 0,3 0 0 15,-3-5 1 1,0-3 0 0,6 6 2-16,-6 2-3 0,3 0-2 15,3 5 2-15,0-2 2 16,0 2 0-16,0 1-1 16,0-1-2-16,0 0-1 15,0 3 2-15,0 0 0 16,0 0-2-16,0 0 0 15,3 8 2-15,3-2 0 16,-6-1 1-16,6 8 0 16,0-2 0-16,3 5 0 15,-3-3 0-15,0 5 2 0,3 14-3 16,0-3-2-16,-3-5 4 16,-3-11 1-1,0-2 0-15,0-3-2 0,3 5 1 16,-6-2 1-16,3-1-3 15,0-5-2-15,-3 1 4 16,3-1 1-16,-3-2 0 16,0-1 1-16,0 4-4 15,0-4 0-15,0 3 3 16,0-2 1-16,0-3-4 16,0 0 1-16,-3 3 0 15,0-1 2-15,0 1-1 16,-3 0 2-16,6-1-4 0,-6 1 0 15,0 0 3-15,3-1 1 16,-6-2-4-16,0 3-1 16,3-3 1-16,0 3 0 15,-6-3 1-15,3 2 0 16,-3-2 0-16,0 3 2 16,-8 0-1-16,2-1-1 15,0-2-2-15,9 0 1 16,3 0 1-16,0 3 0 15,0-3 0-15,0 0 0 16,0 0 0-16,0 0 0 16,0-3-9-16,-6 3-4 15,3-2-11-15,3-1-5 16,1 3-11-16,2 0-2 16,3 0-27-16,3 0-8 15,11-3-30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4T22:50:58.8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7616 12994 124 0,'0'-3'49'0,"0"0"-26"0,0 3-9 16,0 0 15-16,0 0-8 16,0 0-1-16,0 0-4 15,0 0 3-15,0-2-11 0,0 2 0 16,0 0 2-16,0-3-6 0,0 3 0 15,0 0-2 1,0 0 1-16,0 0 4 0,3 3 6 16,0 2-1-16,0 0 1 15,0 1-5-15,-3 2 0 16,0 0-1-16,3 2 1 16,-3 3-2-16,0 3-1 15,3 3-1-15,-3-1 2 16,0 1 1-16,0 5 1 15,0-1-2-15,0 1-1 16,0 0-1-16,0 2 0 16,0-2-2-16,0 0-2 15,-3 0 1-15,0-6-1 0,0 1 0 16,0-1 2-16,0 1-3 16,0 2 0-16,0 3 3 15,3 2 1-15,-3 1-4 16,3-1 1-1,-3-2 0-15,3 0 0 0,-3 5 0 16,3 0 0-16,-3 3 2 16,3-3 1-16,0 5 1 15,0-4 0-15,0-4 0 16,0-2 0-16,-3-3-2 16,3 0 1-16,0 0-2 15,0 0 2-15,0 1-4 16,0-1 0-16,0 0 1 15,0-3 2-15,0 1 1 16,0 0 1-16,0 2-2 0,0 3-2 16,0-1-2-16,0 1-1 15,0 0 2-15,0 0 2 16,0 0 0-16,0-1-1 16,0-1 1-16,-3-1 1 15,3 0-1-15,0 0-1 16,0 3-2-16,0 2-1 15,0 3 2-15,0 1 2 16,0-1 4-16,0 0 4 16,0 0-2-16,0 0-2 15,3-3-2-15,0-4 0 16,-3-4 0-16,3-2 1 0,0-3 0 16,0-2 0-1,0-1-7-15,0-4 0 0,0-6-34 16,6-6-13-16</inkml:trace>
  <inkml:trace contextRef="#ctx0" brushRef="#br0" timeOffset="1410.1513">12664 12980 172 0,'-9'-5'66'0,"9"5"-36"0,0 3-24 16,0-3 15-16,0 0-5 15,0 0 3-15,0 0-8 16,0 0-4-16,0 0-4 16,3 2-3-16,0 4 3 0,0 2 0 0,-3 2 3 15,0 4 3-15,0 4 2 16,0 3 1-16,-3 3 0 16,0 5-2-16,0 3 1 15,0 0-4-15,0 2-2 16,0 3 2-16,3-5 2 15,0-6 0-15,0 1 0 16,0-1-3-16,0 3-1 16,0 3-1-16,0 2 2 15,0-2-3-15,-3 0 0 16,0 2-1-16,0 1 1 16,3-4 0-16,0 1 3 0,-3-3 1 15,3 3 1-15,0-5-2 16,0-4-1-16,0-1-1 15,0-4 0-15,0 1 0 16,0 2 2-16,3 0-3 16,-3 0-2-16,0 3 0 15,0 0-1-15,0-1-3 16,3-1 2-16,0 1 3 16,0 1 3-16,0 0-2 15,0 0 0-15,0 0-1 16,0-3-2-16,3 0 1 15,0 3 1-15,0 0-1 0,0-6 2 16,-3 1-2-16,0-1-1 16,0 1 1-16,0 5-1 15,0 2 0-15,-3 3 2 16,0-2-1-16,3-1 2 16,0-5-2-16,0-2 2 15,0-3-2-15,0-3-1 16,-3-5 1-16,3-3-1 15,0-2-31-15,3-3-12 16,0-8-112 0</inkml:trace>
  <inkml:trace contextRef="#ctx0" brushRef="#br0" timeOffset="4803.0766">2395 14499 200 0,'-6'-10'77'0,"12"12"-42"0,-3 1-37 16,0 2 17-16,0 0-2 16,0 1 4-16,6-4 6 15,-3 1 6-15,6-3-16 16,0 0 4-16,8-3 3 0,-2-2-5 16,3 0 2-16,3 0-6 15,3-3 1-15,3 2-7 16,5 1-1-16,1 0 2 15,0-1 1-15,2 4-1 16,4-1-1-16,0 0 1 16,2 1 1-16,7-3-1 15,6-1 1-15,2-2 0 16,-2 3 1-16,-4 0-2 0,1-1 1 16,-1 4-4-16,-2-3 0 15,-3 2 1-15,5 0 0 16,4 1-2-16,-1-1 1 15,-5 3-4-15,-1-3 0 16,1 1 3-16,3-1 1 16,-4-2-1-16,7-3 1 15,8 0 2-15,-2 3 2 16,-7-1 1-16,4 4 0 16,-1-1-7-16,-2 0-2 15,0 3 2-15,8 0 1 0,-14 0-3 16,14 0 1-16,-2 3-2 15,2-3 0-15,1 0 2 16,5 0 2-16,3 3-1 16,1-1-1-16,-10 4-2 15,7-1 1-15,-4 0 1 16,1 0 2-16,5 1-1 16,3-1 2-16,-8 0-4 15,2 1 0-15,1-1 1 16,-7-2 0-16,7-1 0 15,5 1 0-15,-5-1 2 16,-7 1 1-16,1 2-4 16,-1-2 1-16,0 0 0 15,7 2 2-15,2 0-3 0,-5 1 0 16,-1-4 1-16,-2 3 0 16,-1-2 2-16,4 0 1 15,5-1-4-15,-2 1-1 16,-7 0 1-16,1-1 0 15,-1 1 1-15,-2 0 2 16,2-1-3-16,6 1 0 16,-2 0 1-16,-10 2 2 15,4 0-1-15,-1 0-1 16,1-5 1-16,5 0-1 16,7 0 0-16,-4 0 0 0,-5 6-3 15,2-6 2-15,1 0 1 16,14 0 2-16,3 0-1 15,-2-3 2-15,-13 8-2 16,1-5-1-16,-1 3-2 16,0-6 1-16,7 1 1 15,5-1 2-15,-11 0-3 16,2 3-2-16,-3 0 2 16,-2-2 2-16,5 2 0 15,7 0-1-15,-7-3-2 16,-2 3 1-16,-1 3 1 15,3-3 2-15,10-3-1 16,8 1 2-16,-12 2-4 16,4 0 0-16,-4-3 1 15,0 3 2-15,7-3-3 16,-4 1-2-16,-8 2 2 0,-1 0 2 16,-3-3-2-16,4 0-2 15,2 1 4 1,1-1 1-16,-10 0 0 0,3 1-2 15,1-1-2-15,2-2 1 16,10 2 3-16,-4-2 1 16,-6 2-4-16,4 1 1 15,5-1 2-15,1 0 1 16,5 1-4-16,-12-1-1 16,4 0 1-16,-1 3 0 0,0-2 1 15,10 2 2-15,-4 0-1 16,0 0-1-16,-2 0-2 15,-1-3-1-15,6 0 2 16,1 1 0-16,-10-1 1 16,-3 0 0-16,1 1 0 15,-4-1 0-15,3 1 0 16,4-1 2-16,-13 3-1 16,-2 0-1-16,-1 0-2 15,4 0 1-15,-4 0 3 16,10 0 1-16,-1 0-4 15,-8 0 1-15,-1 0-2 16,-2 0 0-16,5-3 2 16,-8 1 0-16,2-1 0 15,4 0 0-15,-7 1 2 16,-5-1 1-16,5 0-1 0,1 3-2 16,2 0-2-16,4 0-1 15,5 0 2-15,-5 3 0 16,-1 0 1-16,1-1 2 15,-1 1-1-15,-2 0 2 16,2-3-4-16,4 2-2 16,-4 1 4-16,-8 0 1 15,2-1 0-15,4 1-2 16,-1-1-2-16,4 1 1 16,2 0 1-16,1-1 0 15,-10 4 0-15,1-1 2 0,-1 0-3 16,4-2-2-16,2 0 2 15,4-3 2-15,-4 0 0 16,-5 2 2-16,2-2-2 16,-2 0-1-16,2 0-2 15,-2 0-1-15,5 0 4 16,-2 0 1-16,-4 0 0 16,-5 0-2-16,-1 3 1 15,1-1-1-15,2 1 0 16,1-3 0-16,3 0 0 15,2 3 0-15,-5-1 0 16,-4 1 0-16,1 0-3 16,2-1 2-16,1-2-1 15,-4 0 0-15,4 0 2 16,6 0 2-16,-4 0-1 16,-5 3 2-16,-4 0-2 0,7-1 2 15,-1-2-4-15,4 0 0 16,5 0-1-16,4 0 0 15,-7 3 2-15,7 0 2 16,-4-1-1-16,4-2-1 0,-1 0-2 16,7 0-1-1,-4 0 4-15,-3 3 1 16,1 0 0-16,2-3-2 16,4 0 1-16,5 0-1 15,1 7 0-15,-7-1 0 16,0-1 0-16,4-8 0 0,-4 9 0 15,4-4 0 1,-7 1 0-16,-8 0 0 0,-1 5-3 16,-2-8 2-1,2 0 3-15,4 0 1 0,-1-3-4 16,1 3 1-16,-7-3 2 16,1 3 1-16,-1 0-4 15,1-5 1-15,-1 0 0 16,1-1 0-16,2 1 0 15,-2 0 0-15,-7 2 0 16,1 3 0-16,5-2 0 16,1-1 0-16,2 0 0 15,7 1 0-15,5-1 0 16,-8 3 0-16,2 0 0 0,-5 0 2 16,2-3-3-16,-2 1-2 15,5-1 2-15,1 0 0 16,-10 3 1-16,-2 0 2 15,2 0-3-15,7-2 0 16,-4-1 1-16,4 3 0 16,-1-3 0-16,-2 3 0 15,-7 0 0-15,1 0 2 16,2 0-1-16,1 0-1 16,-3 0-2-16,5 0 1 15,-2 0 1-15,-4 0 0 16,-5 3 0-16,-4-3 2 0,1-3-1 15,0 1-1-15,-1-4 1 16,-2 1 1-16,2 0 1 16,7 0 3-16,-3-1 1 15,-4 4 1-15,-5-1-4 16,3 0-3-16,2 3 0 16,10-2-1-16,-7-1 0 15,7 0 2-15,5 1-1 16,-2-1-1-16,-9 1 1 15,2-1-1-15,-2 0 0 16,2 1 0-16,-2 2 0 16,3 0 2-16,-1 0-3 15,-2 2 0-15,-1 1 3 16,-11 0 1-16,-6-1-4 16,-3 3-1-16,-1-2-2 0,-2 2 3 15,0 1 0-15,0-1 1 16,-1 0-9-16,7-2-4 15,0-3-9-15,-3 0-3 16,-1 0-27-16,1-5-9 16,0-1-98-1</inkml:trace>
  <inkml:trace contextRef="#ctx0" brushRef="#br0" timeOffset="21424.8044">3318 11377 96 0,'3'-10'35'0,"-3"20"-18"0,3-13-11 0,-3 3 11 0,3-2 0 16,0-1-1-16,-3 3 5 15,3 0 1-15,0-2 8 16,0 2 4-16,-3-3-18 16,0 3 8-16,0 0 4 0,-3 0-2 15,-3 3 2-15,-6 4-10 16,-3 1 0-16,0 8-2 16,-3-3-1-16,3 1-5 0,0-4-4 15,3 1-6 1,4-1 0-16,5-2-2 0,3 0 0 15,5 3 0 1,10 0-2-16,3-1 3 0,0 1 0 16,0 2-2-16,-3-3 2 15,-3 1 10-15,-6 2 3 16,-3 1 3-16,-6-4 4 16,-9 1-9-16,-3-1-3 15,0-2-2-15,0-2-1 16,0-1-11-16,0-3-5 15,3 1-21-15,4 0-8 16,5-3-34-16,3-6-13 16,8 1-24-16</inkml:trace>
  <inkml:trace contextRef="#ctx0" brushRef="#br0" timeOffset="21716.0568">3452 11456 156 0,'12'-5'60'0,"-9"5"-32"0,-3 3-11 0,0-3 20 15,0 5 1-15,6 3 4 16,-6 5-8-16,0 3-3 15,0 0-17-15,0 3-7 0,0 2-2 16,0-3-3-16,0-2 1 16,0-3-18-16,0 1-6 15,0-4-30-15,0-2-12 16</inkml:trace>
  <inkml:trace contextRef="#ctx0" brushRef="#br0" timeOffset="21891.5574">3452 11316 260 0,'-15'-2'99'0,"24"2"-54"0,-15 0-55 0,12 0 16 0,-3 0-13 15,-3 0-3-15,6 5-25 16,0 0-10-16,3-2-50 15,2-1-21-15</inkml:trace>
  <inkml:trace contextRef="#ctx0" brushRef="#br0" timeOffset="22277.8293">3586 11464 208 0,'-9'19'77'0,"9"-8"-42"0,3 4-37 0,0-4 14 16,0 5 3-16,-3 2 4 15,0-2 4-15,0 0 3 16,0-3-14-16,3-2-2 0,-3-3-3 16,0 0-3-16,0-3-3 15,0-5 2-15,0 0 0 16,0 0-1-16,0-5 1 16,0-6-7-16,0-2-1 15,3-3-3-15,6-2 2 16,-4-1-3-16,4 1-1 15,3-6 2-15,0 3 5 16,3 5 8-16,3 2 7 16,0 7 0-16,0 7 3 15,0 7 1-15,-1 4-1 0,-2 8 1 16,-3 2 0-16,0 3-4 16,-3-1-2-16,0-1-6 15,-3-1-1-15,0-3-6 16,0-2 0-16,-3-3-45 15,0-5-21-15,3-2-63 16</inkml:trace>
  <inkml:trace contextRef="#ctx0" brushRef="#br0" timeOffset="22480.0454">3898 11644 252 0,'12'6'93'0,"-12"-6"-50"0,3 0-48 0,-3 0 17 16,9 0 4-16,0 0 7 16,3 0-10-16,3 0-2 15,3 0-7-15,-1 2-23 0,1 1-7 16,0 0-53 0,0 2-66-16</inkml:trace>
  <inkml:trace contextRef="#ctx0" brushRef="#br0" timeOffset="22938.9432">4443 11263 156 0,'6'-16'57'0,"-6"9"-30"0,0-4-14 0,0 8 17 15,0-2-2-15,-3 0 1 16,-3-1 3-16,0-2 3 16,-6 6-19-16,-3-1-5 0,-3 6 0 15,3 2-9-15,-2 8-3 16,2 11 0-16,0 5 0 16,3 11 1-16,0 2 0 15,9 3 8-15,0-2 7 16,3-1-9-16,0-5-4 15,6-5 1-15,-3-3 0 16,0-5-19-16,0-6-9 16,-3-2-40-16,0-5-18 15,0-6-19-15</inkml:trace>
  <inkml:trace contextRef="#ctx0" brushRef="#br0" timeOffset="23128.2105">4163 11480 236 0,'3'-5'88'0,"18"-3"-48"0,0 0-47 16,-6 5 16-16,2-2-8 15,4-3-1-15,6 0-6 16,3 3-4-16,0 0-41 16,-1 2-18-1,1 0-14-15,-3 3-2 0</inkml:trace>
  <inkml:trace contextRef="#ctx0" brushRef="#br0" timeOffset="23450.831">4550 11427 212 0,'-6'-16'79'0,"0"16"-42"0,-3 3-32 16,6 5 19-16,-6 0-11 0,0 3-2 15,-3 2-2-15,1 0 1 16,-1 3-5-16,3 2-3 0,0 6 1 16,3 0 0-16,6-3 3 15,3-2-5-15,3-6-1 16,3-2 0-16,0-3 2 15,3-11-8-15,-1-5-1 16,1-3-1-16,0-2 2 16,-3 0 4-16,-3 0 3 15,0-1 4-15,-3 1 4 0,-3 3 5 16,0 2 3-16,0 2-3 16,3 4 0-16,-3 2-8 15,3 5-2-15,0 3 2 16,3 3 1-16,0 4-3 15,0 4-3-15,0-3-3 16,3-3-1-16,0-2-31 16,3-3-15-16,-1-6-37 15,4-2-53 1,0-8 35-16</inkml:trace>
  <inkml:trace contextRef="#ctx0" brushRef="#br0" timeOffset="23929.1689">4717 11483 184 0,'-6'3'71'0,"6"2"-38"0,3 5-28 0,0-2 17 16,-3 3 8-16,0 0 8 15,0 4-7-15,0 4-1 16,0-3-17-16,0-3-6 0,0-2-2 16,0-3-3-16,0 0-2 15,0-8-8 1,3-3-3-16,3-5-1 15,0-3-2-15,3-5 1 16,-1 1 0-16,1-1 3 16,0 2 4-16,3 4 3 15,0 2 8-15,3 11 20 16,-3 5 2 0,0-1-2-16,-3 7-3 0,-3 2-4 15,0-3-1-15,-3 0-5 16,0-2-2-16,0-6-9 15,0-5 0-15,3 0-3 16,2-8 0-16,4-3-5 16,0-2 0-16,3 0-6 15,3 0 1-15,-3 2 4 16,0 6 4-16,0 2 9 16,-3 3 5-16,-1 5 1 15,-2 1 1-15,0-1-4 16,-3 0 0-16,0 3-10 0,-3 0 0 15,3-8-33 1,3 0-14-16,0-2-24 0,6-1-7 16,0-2-23-1</inkml:trace>
  <inkml:trace contextRef="#ctx0" brushRef="#br0" timeOffset="24089.7904">5172 11486 276 0,'-3'5'104'0,"6"3"-56"0,0 5-47 0,0-5 21 15,-3 3-5-15,0 4-1 16,0 1-8-16,0 0-3 16,3 0-3-16,0-3-35 0,0-2-12 15,0-3-167 1,3-16 94-16</inkml:trace>
  <inkml:trace contextRef="#ctx0" brushRef="#br0" timeOffset="24230.8627">5119 11282 280 0,'-30'-11'107'0,"27"9"-58"0,3-4-62 0,3 4 15 0,3-4-14 16,3 1 0-16,0-3-29 16,0 0-11-16,2-2-46 15,4-1-20-15</inkml:trace>
  <inkml:trace contextRef="#ctx0" brushRef="#br0" timeOffset="24404.0971">5288 11144 260 0,'-3'19'96'0,"3"-3"-52"0,3 7-36 0,3-7 24 15,-3 8-7-15,-3 11 0 16,0 4-11-16,0 1-4 16,0 0-6-16,0-6-3 0,0-2 0 15,6-3-26-15,0-5-10 16,0-6-40-16,0-2-17 15</inkml:trace>
  <inkml:trace contextRef="#ctx0" brushRef="#br0" timeOffset="24579.878">5434 11422 276 0,'-9'21'104'0,"9"-10"-56"0,9 2-52 0,-3-5 21 0,0 3-2 16,0 2 5-16,0-3-8 15,3 1-4-15,-3-3-5 16,3 0-9-16,3 0-4 0,-3-3-21 16,5-2-7-16,4-6-23 15,0-5-7-15,3-2-27 16</inkml:trace>
  <inkml:trace contextRef="#ctx0" brushRef="#br0" timeOffset="24711.8147">5684 11345 236 0,'-12'16'90'0,"3"27"-48"0,-12 9-27 0,13-22 26 16,-13 12 11 0,-6 13 8-16,-6 14-19 0,0-8-9 15,4-5-19-15,8-6-46 16,3-8-18-16,9-13-112 16</inkml:trace>
  <inkml:trace contextRef="#ctx0" brushRef="#br0" timeOffset="26260.283">8771 11554 176 0,'0'-2'66'0,"-3"2"-36"0,0-6-15 0,0 6 18 0,-6 0 1 15,0 0 2-15,-6 0-8 16,0 0-3-16,-3 6-14 16,1 4-4-16,-1 1-1 0,3 2-5 15,3-2-1-15,6-1-2 16,6 1-2-16,6-3 0 16,6 2 3-16,12 1-5 15,-1 0 2-15,1 2 0 16,-3 0-1-16,-6 0 12 15,-3 0 8-15,-3 1 7 16,-9-1 7-16,-9 0-7 16,-6-2-1-16,-3-1-14 15,-3-2-5-15,-3-2 1 16,1-1 2-16,2-3-13 0,6-2-7 16,3 0-28-16,3-2-10 15,6-3-34-15,9-3-15 16,3-3 4-1</inkml:trace>
  <inkml:trace contextRef="#ctx0" brushRef="#br0" timeOffset="26459.2347">8854 11628 264 0,'-6'11'101'0,"6"-8"-54"0,3 2-53 0,0 0 19 0,-3 3 5 16,0 0 8-16,0 3-9 15,3 2-4-15,0-2-8 16,0-1-6-16,3 1 0 0,-3-3-30 16,0-3-12-16,0 0-62 15,-3-5-49 1,3 0 59-16</inkml:trace>
  <inkml:trace contextRef="#ctx0" brushRef="#br0" timeOffset="26602.2492">8851 11533 252 0,'-9'-5'96'0,"6"5"-52"0,0-5-51 15,3 5 16-15,3 0-17 16,0 0-4-16,3 0-23 0,0 0-8 16,3 0-50-16,-3 5-20 15</inkml:trace>
  <inkml:trace contextRef="#ctx0" brushRef="#br0" timeOffset="26923.0114">8967 11679 228 0,'-3'24'85'0,"3"-11"-46"0,0 5-32 0,0-10 20 15,0 0-5-15,0 0-1 16,0-3-5-16,0-2 0 16,0-3-9-16,0 0-2 0,0-3-1 15,3-5-2-15,0-2-2 16,3-3-2-16,0-3-1 15,3-3-3-15,3-7-1 16,0 5 1-16,3 2 2 0,0 11 4 16,0 6 2-16,-1 7 6 15,7 5 3-15,-3 6 0 16,0 5 3-16,-3 3-3 16,0 0 1-16,-3 3-5 15,-3-6 1-15,-3-3-7 16,-1 3-36-1,4-13-78 1,6-2-5-16,0-14 11 16</inkml:trace>
  <inkml:trace contextRef="#ctx0" brushRef="#br0" timeOffset="27164.1181">9455 11792 260 0,'-9'3'96'0,"9"-3"-52"0,3 3-43 0,-3-3 21 16,6 2-1-16,6 1 4 16,3-3-7-16,6 3-3 15,6-1-8-15,6 1-3 0,-1 0 0 16,-5-3-11-16,0 0-3 15,-6 0-50-15,-3 5-21 0,-4-2-40 16</inkml:trace>
  <inkml:trace contextRef="#ctx0" brushRef="#br0" timeOffset="32113.6948">10122 11578 132 0,'0'-21'49'0,"0"21"-26"0,3 0-3 0,-3 0 21 0,0 0-5 16,0 5-1-1,0 3-13-15,0 5-6 0,3 11-9 16,0 13 2-16,0 11 1 0,0 5 1 16,-3 2 1-16,0 1 0 15,3-11 2-15,0-8-7 16,0-5-2-16,3-8-3 16,-3-6 1-16,0-5-2 15,0-7 2-15,-3-9 0 16,0-8 1-16,0-10-5 15,-3-8 1-15,-3-8-5 16,0-8 1-16,3-8-3 16,3 6 0-16,0 2 1 15,3 2 4-15,6 6 1 16,0 5 1-16,3 9 0 0,0 1 0 16,3 12 0-16,2 5 2 15,1 7 3-15,-3 11 2 16,-3 3 3-16,-3 3 4 15,-6 2-4-15,-6 0 2 16,0 0-3-16,-3-2 0 16,-3-6-8-16,-3-2 0 15,0-6-21-15,0-5-7 16,0-3-15-16,1-5-6 16,2-2-14-16,6-1-6 15,3-2-21 1</inkml:trace>
  <inkml:trace contextRef="#ctx0" brushRef="#br0" timeOffset="32416.9098">10375 11549 236 0,'-15'8'90'0,"9"13"-48"0,0-5-45 0,3-3 16 0,0 1 4 15,0 4 6-15,0 6-1 16,3 0 1-16,3-1-12 15,3 1-2-15,6-5-2 0,3-3-6 16,3-6 0-16,3-4 3 16,0-9 2-16,3-8-2 15,-4-5-1-15,-5-2 1 16,-6-1 0-16,-9 4 0 16,-3-1 2-16,-6-8-3 15,-6 11 0-15,-2-3-1 16,-1 3-2-16,0 10-17 0,3 0-9 15,3 1-33-15,6-1-12 16</inkml:trace>
  <inkml:trace contextRef="#ctx0" brushRef="#br0" timeOffset="32681.8828">10575 11623 200 0,'6'27'77'0,"0"-9"-42"0,-1 11-32 0,-2-16 15 15,0 3-5-15,0-2 2 16,0-1 5-16,-3-3 4 0,0-2-12 16,0-2-2-16,0-6 0 0,0-3-4 15,0-5 2-15,0-8-7 16,3-5-1-16,0 0-2 16,3-6 0-16,3 4-3 15,3 1 1-15,0 7 2 16,3 4 1-16,3 3-8 15,3 8-4-15,-4 3-26 16,1 5-10-16,-3 0-21 16,0-3-40-1,0-8 27-15</inkml:trace>
  <inkml:trace contextRef="#ctx0" brushRef="#br0" timeOffset="32879.0627">10851 11306 252 0,'-9'5'93'0,"9"6"-50"0,3 10-39 0,0 3 21 15,0 10-3-15,3 8 2 16,0 6-7-16,-3 2 0 16,3 0-10-16,0-2-4 0,0-8-2 15,0-3-8-15,0-8 0 16,0-13-41-16,-3-6-18 15</inkml:trace>
  <inkml:trace contextRef="#ctx0" brushRef="#br0" timeOffset="33077.1057">10655 11544 316 0,'3'0'121'0,"12"-6"-66"0,15 6-58 15,-16 0 24-15,10-2-11 16,9-1 0-16,6-2-13 16,8-3-5-16,-2-3-117 15,0-2-52-15,-13 3 70 0,-8 4 35 16</inkml:trace>
  <inkml:trace contextRef="#ctx0" brushRef="#br0" timeOffset="34711.5518">16054 11557 168 0,'0'-3'66'0,"-5"1"-36"0,5 4-18 0,0-2 19 0,-9 0-3 16,-3 0 1-16,-3 3-8 15,-3 5 0-15,-3 0-12 16,3 2-3-16,0 1 0 0,3 0-5 15,7-3-1-15,5 0-2 16,6-1-2-16,5 1 3 16,10 0 0-16,9 3 1 15,-3 2 2-15,0 3-3 16,-3 3 0-16,-7-4 7 16,-5 4 4-16,-6-1 14 15,-6 1 8-15,-11-3-9 16,-7-3-3-16,-3 6-7 15,-3-11-1-15,0-3-7 16,3-5-3-16,4 2-8 0,2-7-4 16,6 0-32-16,9-3-12 15,6-3-22-15,9-5-7 16,12-5-19 0</inkml:trace>
  <inkml:trace contextRef="#ctx0" brushRef="#br0" timeOffset="34911.5849">16206 11586 280 0,'-6'13'104'0,"6"-2"-56"0,0-3-56 0,0-3 18 0,0 6 0 16,0 5 5 0,0 2 2-16,0 6-1 0,3-3-8 15,0 3-7-15,3 0-4 0,0-6-14 16,0-2-4-16,0-5-40 15,0-3-15-15</inkml:trace>
  <inkml:trace contextRef="#ctx0" brushRef="#br0" timeOffset="35060.375">16176 11525 272 0,'-8'-5'104'0,"11"8"-56"0,0-3-63 0,-3 0 13 15,8 0-22-15,4 2-5 16,0 1-27-16,3 0-9 16,0-1-17-16,3 1-4 15</inkml:trace>
  <inkml:trace contextRef="#ctx0" brushRef="#br0" timeOffset="35339.8776">16367 11647 216 0,'0'18'82'0,"0"1"-44"0,-3 7-27 0,3-12 21 16,0-1-11-16,0 0 1 15,-3-2-4-15,3-1-2 16,0-2-8-16,0-2-1 0,0-4 3 16,0-2-4-16,0-5 2 15,0-3-7-15,3-5-1 16,6-6-5-16,3 1-1 0,3-1 0 16,6 3 2-1,5 3 2-15,-2 5 1 0,0 3 1 16,0 5 2-16,-3 8 1 15,-1 2 3-15,-2 4-3 16,0 1 0-16,-6 1-1 16,0 0-2-16,0-5-13 15,-3-1-4-15,3-4-42 16,-3-1-16-16,6-5-35 16</inkml:trace>
  <inkml:trace contextRef="#ctx0" brushRef="#br0" timeOffset="35875.7995">16852 11785 180 0,'-6'2'68'0,"6"1"-36"0,0-1-13 16,0-2 23-16,3 3-17 0,3 0-3 15,3-3-3-15,6 2 2 16,3-2-11 0,0 0 1-16,3 0 0 0,-1 0-6 0,1 0-1 15,0 0-4 1,-3 0-3-16,3 0-16 0,-6 0-7 16,-3 0-31-16,-1-2-12 15</inkml:trace>
  <inkml:trace contextRef="#ctx0" brushRef="#br0" timeOffset="36360.2083">17474 11618 192 0,'-3'-16'74'0,"0"16"-40"0,-9-3-22 15,9 3 21-15,-5 3-8 16,-7 2 0-16,-9 6-10 16,0 2-4-16,0 8-6 15,0 6-2-15,4 2 1 0,5 3 0 16,6 2 2-16,6-2-3 15,9-6 0-15,3-2 1 16,3-11 2-16,11-7-1 16,-2-12 0-16,3-10-10 0,-3-7-4 15,0-4-2 1,-3 1-1-16,-4-3 9 0,-5-1 6 16,-3-1-1-16,0 4-1 15,0 9 4-15,-3 2 4 16,0 5-3-16,0 9-1 15,0 7 0-15,0 5-1 16,3 6 0-16,0 5 0 16,3 3-5-16,3-3 1 15,3-2-7-15,0-3 0 16,2-3-30-16,4-5-13 16,3-5-23-1,0-6-53-15,0-5 26 0</inkml:trace>
  <inkml:trace contextRef="#ctx0" brushRef="#br0" timeOffset="36737.0644">17778 11597 212 0,'-27'-29'82'0,"15"29"-44"0,-6 0-31 15,9 8 18-15,-5 5-7 16,-4 0 0-16,-3 6-13 16,0 7-5-16,3 3 0 15,9 0 5-15,3 3 5 0,6 0-1 16,6-6 0-16,3-13-1 15,6-7 2-15,6-9-3 16,0-5-2-16,0-10-5 16,-1-6 0-16,1-3 0 15,-9-10 2-15,-3-2-6 16,-6-4 1-16,-3-12 1 16,-6-1 1-16,0 6 1 0,0 10 2 15,0 6 5-15,0 13 6 16,3 13-9-16,0 13-2 15,3 21-4-15,3 14-2 16,3 5 0-16,3 0 3 16,6-3-5-16,0 1 0 15,6-6-15-15,0-8-6 16,2-8-17-16,1-8-7 16,0-5-28-1,-3-8-35-15,6-5 40 0</inkml:trace>
  <inkml:trace contextRef="#ctx0" brushRef="#br0" timeOffset="37098.3516">17965 11560 208 0,'-26'5'79'0,"11"3"-42"0,-9 24-37 15,15-19 16-15,-9 8 0 16,0 5 2-16,3 4 2 16,6 1 2-16,6 4-12 15,9-9-1-15,3-2 1 0,6-13-2 16,3-11 3-16,0-8-2 15,9-11 0-15,-3-7-10 16,-1-1-4-16,-5-12 0 16,-3-6 3-16,-9-11-1 15,-9-5 1-15,-3-2 4 0,0 4 1 16,-3 7 3-16,0 12 1 16,0 11 1-16,3 8 2 15,1 13-10-15,-1 18-2 16,3 25-1-16,6 12 1 15,3 11-1-15,-1 1-1 16,4 1 3-16,3-4 2 16,3-8 0-16,3-3-1 15,-3-11-28-15,-3-7-11 16,3-17-41-16,3-7-14 16,-4-9 1-1</inkml:trace>
  <inkml:trace contextRef="#ctx0" brushRef="#br0" timeOffset="37337.4846">18159 11538 224 0,'-9'16'85'0,"9"19"-46"0,0-6-35 15,0-16 21-15,0 6 6 16,0 2 5-16,-3-3-5 16,0-2-4-16,0-3-15 15,0-5-3-15,0-2 1 0,0-9-2 16,3-5 3-16,0-5 0 15,6-3 1-15,6-11-6 16,6 4-4-16,3 2-4 0,5 2-1 16,7 6-1-1,3 2 0-15,0 3-11 0,5 0-2 16,4 3-104 0</inkml:trace>
  <inkml:trace contextRef="#ctx0" brushRef="#br0" timeOffset="42216.9165">11390 17613 160 0,'0'-16'60'0,"0"16"-32"0,-3 0-9 0,3 0 21 16,-3 3-5-16,-6-3 0 15,-6 5-3-15,-2 3 0 16,-4 6-17-16,-3-1-7 0,0 5-1 15,3-10-4-15,3 8-2 16,4-3-3-16,11-2 1 16,3 0-1-16,8-4-2 15,10 7 0-15,6-1 3 16,3 5 0-16,0-4 1 0,0 4 0 16,-4-5 2-16,-5 1 10 15,-9-1 7-15,-6-5 1 16,-6 5 3-16,-6-8-9 15,-3 3-1-15,-6 3-12 16,1-6-3-16,-1-2-1 16,0 2-2-16,3-2-27 15,6-1-14-15,0-2-40 16,6 0-18-16,3 0-3 16</inkml:trace>
  <inkml:trace contextRef="#ctx0" brushRef="#br0" timeOffset="42428.2825">11527 17703 244 0,'0'8'90'0,"3"3"-48"0,0 2-34 0,0-5 21 16,-3 5-15-16,0 0-3 15,3 1-7-15,0 7-3 16,0-3 0-16,-3-4-32 0,3 4-14 16,0-5-68-1</inkml:trace>
  <inkml:trace contextRef="#ctx0" brushRef="#br0" timeOffset="42574.0892">11527 17640 200 0,'0'-29'77'0,"6"26"-42"0,-3 0-63 16,-3 3 2-16,6 6-30 15,0-4-7-15,0 6 9 16,3 3 5-16</inkml:trace>
  <inkml:trace contextRef="#ctx0" brushRef="#br0" timeOffset="42864.277">11688 17761 192 0,'3'22'71'0,"-3"4"-38"0,0 6-25 16,0-19 16-16,0-5-12 0,0 3-2 16,0-3-2-1,0-3 0-15,0-3-4 0,0-2 2 0,0 0 3 16,3-7-5-16,0-12-2 16,3 3-4-16,0-8-1 15,3-2-1-15,8 5 0 16,1-6 11-16,0 1 8 15,3 10 1-15,3 8 2 16,3 8-3-16,-4 8-1 16,1 3-6-16,-3 2 0 15,-3 5-3-15,-3-2 0 16,-3 3-6-16,0-1 1 16,-3 3-35-16,-1-7-15 15,-2 4-73-15</inkml:trace>
  <inkml:trace contextRef="#ctx0" brushRef="#br0" timeOffset="43090.6933">12137 17957 256 0,'-6'-5'96'0,"9"5"-52"0,-3 0-34 16,0 0 25-16,6 0-15 16,3-5-1-16,6 2-13 0,3-2-4 15,3-1-2 1,3-1-31-16,2 7-12 0,10-6-82 16</inkml:trace>
  <inkml:trace contextRef="#ctx0" brushRef="#br0" timeOffset="43866.3677">12486 17672 168 0,'-6'-6'66'0,"6"6"-36"0,0 0-18 0,0 0 21 16,0 0-6-16,0 0-1 15,6 0-8-15,0-2-1 16,2-4-10-16,16 1-2 0,-6-3-1 16,3 0-2-16,3-2 1 15,0 4-9-15,-1-2-3 16,1 6 11-16,-3-1 5 16,-3 0-2-16,-3-2-3 15,0 5-1-15,-3 0-1 16,2 0-3-16,-8 0 2 0,0 0-6 15,-3 13 0-15,-3 1 9 16,-6 4 6-16,0 1-3 16,-3 2-3-16,-2 0 3 15,-4-3 1-15,0 9-2 16,0-1-1-16,0-2-1 16,3-3 1-16,3-7-2 15,0-1-1-15,6 0 1 16,0-8-1-16,3 3 0 15,6-2 2-15,3-1-1 16,6-3-1-16,0-2-2 16,3 3 1-16,0-3 1 15,3 0 0-15,-4 0-11 0,-2 0-3 16,-6 3-15 0,0-3-4-16,3 0-69 15,0 0 7 1</inkml:trace>
  <inkml:trace contextRef="#ctx0" brushRef="#br0" timeOffset="44093.8519">12563 17743 208 0,'-6'0'79'0,"-9"5"-42"0,24-2-32 15,0-3 19-15,3 0-2 16,3 0 4-16,9 0-10 16,5-3-4-16,7 3-7 15,3 0-6-15,-1-5-2 0,1 5-36 16,-3-5-16-16,-3 2-52 16</inkml:trace>
  <inkml:trace contextRef="#ctx0" brushRef="#br0" timeOffset="44632.4523">12989 17743 160 0,'0'0'60'0,"14"0"-32"0,-5 0-24 0,-6 0 13 16,6 0 3-16,3 0 2 0,0 0-3 15,3 0-1-15,3 0-10 16,0-5-3-16,0-3 1 0,-1 2-3 16,-2-1-2-16,-3-7 2 15,-3 1 2-15,-3-5 0 16,-3-1 0-16,-6 6-3 16,-6 0-2-16,-3 5-2 15,-6 0 1-15,-5 5 1 16,-7 3 0-16,3 13-3 15,0 3 2-15,0 5 1 16,7 0 2-16,2-2 10 16,6 13 4-16,6-6-1 15,6 1-1-15,6-1-6 16,9-2-3-16,6-8-2 16,5-3-3-16,4-2-17 15,0-9-6-15,0 4-38 0,2-6-15 16,4-6-22-1</inkml:trace>
  <inkml:trace contextRef="#ctx0" brushRef="#br0" timeOffset="44952.0353">13307 17724 176 0,'-3'-2'68'0,"3"4"-36"0,0 4-24 0,3-12 18 15,-3 12 5-15,0 2 3 16,3 2-10-16,0 3-1 0,0 3-14 15,-3 3-3-15,3-1-2 0,-3-4-2 16,0-1-2-16,0 0 3 16,0-5 0-16,0-3 1 15,0 1 0-15,0-6-2 16,0-6 1-16,3-2 2 16,0-2 2-16,3-6 1 15,0-3 0-15,3-2 0 16,3 3 2-16,0-1-5 15,2 6-1-15,4 0-2 16,3 0-2-16,0 7-10 16,0 1-6-16,0-3-43 15,2 8-16-15,4 5-44 16</inkml:trace>
  <inkml:trace contextRef="#ctx0" brushRef="#br0" timeOffset="45249.3985">13801 17730 200 0,'-6'0'77'0,"3"-6"-42"0,-6 12-30 0,6 2 19 16,-6-3-4-16,1 8 3 16,-4 6-9-16,3 2-1 15,6 5-7-15,12 1 3 0,3-3 1 16,5-3 1-16,4-8 1 15,9-2-2-15,6-11 1 0,-1-6 0 16,-2-2 1-16,-3-15 9 16,-6 4 4-16,-12-7 4 15,-9-4 2-15,0 7-10 16,-18-9-5-16,-6-2-14 16,0 10-6-16,0 3-58 15,3 15-24-15,3 12-73 16</inkml:trace>
  <inkml:trace contextRef="#ctx0" brushRef="#br0" timeOffset="50610.8384">3312 12118 96 0,'-15'0'35'0,"3"3"-18"0,0-1-9 0,3 4 11 16,-3 1 0-16,0 4 3 15,-3 5-6-15,-2 5-1 16,2 11-7-16,3 5 0 16,9 0-5-16,6 0 0 0,6 3 3 15,15-9 10-15,2-4 7 16,4-9-1-16,0-7-1 16,3-11-3-16,-4-8-1 15,-5-5 2-15,-3-3 0 16,-6-3-2-16,-6-10 0 15,-9 3-5-15,-6-1-2 16,-3-2 0-16,-6 8 1 16,0 3-8-16,0 2-3 0,-6 5-12 15,4 6-3-15,2 5-21 16,3 5-9-16,6 0-34 16,12 1-58-1,3 2 31-15</inkml:trace>
  <inkml:trace contextRef="#ctx0" brushRef="#br0" timeOffset="50809.2641">3654 12253 228 0,'-3'3'88'0,"3"10"-48"0,0-3-47 0,-6 1 14 15,-3 7-1-15,-3-2 6 16,-3 3-2-16,-2-1 0 15,-1 1-6-15,3 5-3 0,0-1 0 16,3-1-39-16,0-6-16 16,3-9-46-1</inkml:trace>
  <inkml:trace contextRef="#ctx0" brushRef="#br0" timeOffset="50991.7646">3493 12338 232 0,'0'-3'88'0,"3"6"-48"0,6-1-36 0,-3 3 19 0,3 1-7 16,3 2 3-16,6 2-8 15,3 1-4 1,0-1-4-16,-1 1-3 0,1-3 3 0,3 0-33 16,0-3-14-16,0-5-71 15</inkml:trace>
  <inkml:trace contextRef="#ctx0" brushRef="#br0" timeOffset="51347.4071">3773 12147 260 0,'-3'-8'96'0,"12"5"-52"0,6-2-45 0,-6 3 20 15,6-4-4-15,3 4 0 16,0-1-7-16,2 6-5 16,-5 5-2-16,0 5-1 0,-6 8 0 15,-3 3 2-15,-6 10 1 16,-6 1-1-16,-3-1-2 16,-6 3 1-16,0-8 1 15,3-5-1-15,1 0-1 16,2-8 1-16,3-3 1 15,3-3-3-15,3-2 0 16,6-5 1-16,6-3 0 16,8-3 0-16,1-2 2 0,6 0-10 15,3-1-4 1,3 1-41-16,-4 0-15 0,1 0-42 16</inkml:trace>
  <inkml:trace contextRef="#ctx0" brushRef="#br0" timeOffset="51898.4087">4657 11991 212 0,'-6'-8'79'0,"-9"3"-42"0,6 2-30 16,3 3 18-16,-5 0-11 15,-10 5-1-15,-9 3-1 16,-3 11 0-16,-2 5-6 16,-1 7 0-16,-3 14 1 0,9 8-1 15,4 5 1-15,11 1 0 16,12-4 1-16,9-4 0 16,9-1 0-16,11-3-2 15,16-4-1-15,6-6-28 16,8-8-11-16,10-13-82 15,8-11-48-15,-8-8 76 16</inkml:trace>
  <inkml:trace contextRef="#ctx0" brushRef="#br0" timeOffset="53567.7352">4779 12129 192 0,'-3'5'71'0,"0"8"-38"0,3 11-34 0,0-11 15 0,0 11 5 15,0 5 6-15,-3 3 2 16,0-1 3-16,3 1-16 16,0-5-1-16,0-3 0 0,3-1-7 15,-3-4-1-15,0-6-1 16,0-2 0-16,0-3 0 16,0-8 0-16,6 0-5 15,-3-6 1-15,3-2-5 16,-3-5-1-16,6 0-2 15,0-3 2-15,3 3 4 16,0-6 1-16,0 3-2 16,0 1 2-16,3 1 3 15,2 9 1-15,4 2 1 0,0 9 2 16,-3 2-1-16,0 2 0 16,-3 6-3-16,-3-3 1 15,-3 1-2-15,-7-1 2 16,1 0-2-16,-3-2-1 15,0-4-24-15,0-1-9 16,0-1-16-16,0-5-5 16,6 0-24-1,0-3-34-15,9-2 37 16</inkml:trace>
  <inkml:trace contextRef="#ctx0" brushRef="#br0" timeOffset="53836.7119">5119 12332 184 0,'-6'-2'68'0,"-3"7"-36"15,0-5-33-15,9 3 15 0,-3 2-4 16,-3 5 4-16,0 4 4 16,0 2 1-16,3-1-10 15,3 4 3-15,6 2 4 0,6-2-6 16,0-4-1-16,6-4 1 16,-1-3 4-16,4-8-6 15,0-5 0-15,3-3-4 16,-6 0-3-16,-3-3 2 15,-3-2 2-15,-9 0 0 16,-6 0 0-16,-3-1-8 16,-3 1 0-16,-3 3-19 15,0 2-6-15,0 2-18 0,0 4-7 16,6-1-48 0</inkml:trace>
  <inkml:trace contextRef="#ctx0" brushRef="#br0" timeOffset="54154.3877">5392 12330 260 0,'-3'-3'96'0,"3"-10"-52"0,-3 2-38 0,3 11 20 16,-3 0-10-16,-2 0 1 16,-1 8-8-16,0-3-3 0,0 1-3 15,3 2-5-15,3 2-1 0,3 3 2 16,3 3 0-16,3 0 1 15,-1 5 2-15,1-2 5 16,-3-1 6-16,-6-2-1 16,-3-3 1-16,-6 1-3 15,-2-4-1-15,-1-2-5 16,-3-2-3-16,-3-4-3 16,0-2 1-16,6-2-23 15,0-6-10-15,6-3-22 16,9-2-10-16,6-3-39 15,6-3-29 1,6-2 60-16</inkml:trace>
  <inkml:trace contextRef="#ctx0" brushRef="#br0" timeOffset="54355.2077">5616 12118 268 0,'-6'-8'101'0,"6"8"-54"0,0 3-55 0,0-3 16 16,0 5 0-16,0 8 5 15,-3 8 7-15,-3 8 4 16,3 8-12-16,0 1-2 0,0 1 0 16,3 6-6-16,0-8 0 15,0-2-9-15,3-6-4 16,0-3-37-16,0-5-15 16,0-5-66-1</inkml:trace>
  <inkml:trace contextRef="#ctx0" brushRef="#br0" timeOffset="54546.8023">5461 12356 264 0,'-18'-16'101'0,"18"14"-54"0,6-4-55 16,0 6 18-16,3-8-5 16,6 3 2-16,6-3 1 15,5 0 0-15,7 3-4 16,6-3-5-16,-1 0 0 0,-2 3-28 15,-3-1-13-15,-3 1-44 16,-3-3-47 0,-4 0 44-16</inkml:trace>
  <inkml:trace contextRef="#ctx0" brushRef="#br0" timeOffset="54759.2867">5836 12107 216 0,'0'-2'82'0,"9"4"-44"0,12 6-44 0,-9 0 12 16,2 8 11-16,4 8 11 16,0 16 10-16,-3-1 4 15,-6 4-22-15,-3 7-5 0,-9-8-1 16,-9-5-6-16,-9-2-2 16,-9-1-25-16,-11 0-10 15,-1-4-65-15,3-7-29 0,7-7 20 16</inkml:trace>
  <inkml:trace contextRef="#ctx0" brushRef="#br0" timeOffset="62648.5614">8280 12348 160 0,'9'-13'63'0,"-3"10"-34"0,-15-2-19 0,9 0 17 16,-3-1 0-16,-3 1 1 15,-3 2-7-15,-3-2-2 16,-3 13-11-16,-6 0-3 0,-6 3 1 0,1 7-3 16,-1 3-2-16,3 8-3 15,6 0 1-15,3 3 1 16,6 8 0-16,9 0 4 16,15-3 2-16,12-6 2 15,9-1 2-15,8-12-1 16,4-10 0-16,0-13-1 15,-4-11 0-15,-5-5-4 16,-3-3-1-16,-10 0 8 16,-8-2 2-16,-9-4 2 15,-6 4 1-15,-6 0-4 16,-6-1-2-16,-3 6-9 16,-5 5 0-16,-1 3-10 15,0 5-2-15,3 3-18 16,3-1-9-16,6 6-27 0,6 0-11 15,9 0-32 1</inkml:trace>
  <inkml:trace contextRef="#ctx0" brushRef="#br0" timeOffset="62863.0975">8714 12414 180 0,'-6'6'68'0,"3"1"-36"0,-6 20-26 0,3-14 17 0,-8 0-8 16,-7 3 0-16,0 0-9 15,0 3-4-15,0-1-1 16,0-2 1-16,6-3 3 0,4 1-40 16,2-7-18-16</inkml:trace>
  <inkml:trace contextRef="#ctx0" brushRef="#br0" timeOffset="63068.496">8497 12451 200 0,'0'6'77'0,"6"7"-42"0,3 3-28 0,-3-11 20 15,6 0-5-15,3 3 1 16,2 3-8-16,7 5-2 15,-3 2-7-15,0 1-4 0,-3-1 1 16,-3-2-2-16,0-3 2 16,2-2-42-16,1-6-16 15,0-5-54 1</inkml:trace>
  <inkml:trace contextRef="#ctx0" brushRef="#br0" timeOffset="63458.708">8789 12353 172 0,'3'-13'66'0,"0"11"-36"0,6 2-24 0,-9 0 17 0,3 5 12 16,0 3 8-16,-1 2-7 15,-2 4-4-15,0-1-18 16,0 3-7-16,3-3-2 0,0 0-3 15,0-2-2-15,3-3 1 16,3 0-1-16,3-6 2 16,3-2 1-16,0-2-1 15,3-1-2-15,3 0-2 16,2 3 1-16,1 3 1 16,0 2 0-16,-6 3-3 15,-3 0 2-15,-6 0 3 0,-6 0 1 16,-9 0 1-16,-3 3 2 15,-3-1-3-15,-3 3 0 16,-6-2-8-16,0-1-4 16,-2-2-28-16,-1 0-14 15,0-2-31 1,3-6-50-16,0-3 31 16</inkml:trace>
  <inkml:trace contextRef="#ctx0" brushRef="#br0" timeOffset="63645.1723">8765 12245 252 0,'0'-5'93'0,"9"2"-50"0,9-2-48 0,-6 2 17 0,5 0-9 16,4 1 0-16,3-4-3 15,3 1-1-15,3 3 1 16,2-1-31-16,1 0-12 0,-3 1-57 15</inkml:trace>
  <inkml:trace contextRef="#ctx0" brushRef="#br0" timeOffset="63894.478">9113 12345 172 0,'-21'48'66'0,"15"-24"-36"0,0 18-22 15,9-29 18-15,3 3-2 0,6 0 1 16,3 3-6-16,6-3-1 15,3-6-10-15,6-7 6 16,2-8 3-16,4-1-5 0,-6-7-2 16,-3-5-3-16,-10-6 0 15,-5-3 2-15,-12-7 2 16,-9-1-5-16,-9 4-4 16,-5 2-1-16,-4 2-1 15,-3 9-18-15,0 7-8 16,7 6-24-16,2 2-11 15,9 8-47 1</inkml:trace>
  <inkml:trace contextRef="#ctx0" brushRef="#br0" timeOffset="64254.3364">9881 12097 220 0,'-9'-6'82'0,"3"6"-44"0,-24 0-38 16,19 6 18-16,-13 7-8 0,-12 8 2 16,-3 11-5-16,-5 16-2 15,2 7-2-15,9 3 0 0,12 1 0 16,15 4 1-16,15 1 0 16,15 2-2-16,12-5 1 15,12-11-26-15,5-11-12 16,7-15-73-1</inkml:trace>
  <inkml:trace contextRef="#ctx0" brushRef="#br0" timeOffset="65432.8516">9836 12486 156 0,'-3'-3'57'0,"6"6"-30"0,-3-1-32 0,3 6 40 15,-3 3 1-15,0-1-2 16,3 4 0-16,0-1-20 16,0 0-1-16,-3 0-2 0,0-2-2 15,0-3 0-15,0 0-5 16,0-3-3-16,0-5 2 16,-3 0 2-16,0-3 2 15,3-2 1-15,0-3-4 16,0-2-1-16,0-4-1 15,6-1 1-15,0-7-4 16,3 4 0-16,3-1 3 16,3 3 1-16,0 6-4 15,3 2 1-15,0 3 0 16,-1 5 0-16,1 8 4 0,-3 2 2 16,-3 1-2-16,-3-1-1 15,0 1-3-15,-3 0-1 16,0-1 3-16,-3-2 3 15,0 0-24-15,0 0-12 16,0-3-35-16,0 0-13 16</inkml:trace>
  <inkml:trace contextRef="#ctx0" brushRef="#br0" timeOffset="65788.5642">10134 12475 236 0,'-12'8'90'0,"9"-3"-48"0,6-5-49 0,-3 0 16 0,6 6 3 16,-3-1 4-16,3-2 10 16,3-1 4-16,3 1-16 15,0-3-4-15,3 0-2 0,0-3-2 16,-1 1 1-16,-2-4-2 16,3-2 2-16,-3-2-11 15,-3 2-4-15,-3 0-5 16,-6 0-2-16,-6 0 1 15,-3 3 1-15,-3 5 3 16,-3 0 1-16,-3 5 3 16,1 6 4-16,-1-1 1 15,3 1 1-15,0 2 4 16,6 0 2-16,9 0 4 0,3 3 1 16,6 0-3-16,9-3 0 15,0-2-5-15,6-3 0 16,-1-3-19-16,1-5-7 15,0-2-26-15,0-4-9 16,-3-2-46 0</inkml:trace>
  <inkml:trace contextRef="#ctx0" brushRef="#br0" timeOffset="66001.9053">10378 12224 156 0,'-3'0'60'0,"6"2"-32"0,0 6-31 16,0 6 11-16,-3 7 11 16,0 5 10-16,0 6 2 15,0 5 4-15,-3-3-19 16,0-2-7-16,0 0-4 0,0 0-3 16,3-3 1-16,0-5-31 15,3-6-11-15,0-5-62 16</inkml:trace>
  <inkml:trace contextRef="#ctx0" brushRef="#br0" timeOffset="66192.8783">10277 12401 268 0,'-12'-8'101'0,"21"11"-54"0,-3-3-44 0,0-3 21 15,3 3-12-15,0-3-2 16,6 1-5-16,5-1-2 16,7 3-1-16,0 0-46 0,-3 3-17 15,3-1-58 1</inkml:trace>
  <inkml:trace contextRef="#ctx0" brushRef="#br0" timeOffset="66689.8275">10542 12462 184 0,'-3'24'68'0,"3"-8"-36"0,-6 7-31 15,6-12 14-15,0 2-2 16,3 0 5-16,0-2-4 16,0 0 0-16,6-3-8 15,0-1-4-15,0-4 1 0,0-3-11 0,0-3-2 16,2-2-6-16,-2 0-1 16,-3-3 3-16,0 0 3 15,0 0 7-15,-3 3 2 16,0 2-3-16,0 3 1 15,-3 0 6-15,3 5 4 16,0 3 5-16,3 0 6 16,3 0 2-16,0 0 1 15,0-3-7-15,6-2 0 16,3-6-2-16,-1-2 1 16,1 0-4-16,-3-3-3 15,-3 0 2-15,-3 0 0 16,-3 0-3-16,-3-5-1 0,-3 2-1 15,-6-2-2-15,0 3-24 16,0-1-11-16,0 6-15 16,3-1-7-16</inkml:trace>
  <inkml:trace contextRef="#ctx0" brushRef="#br0" timeOffset="66943.3781">10875 12467 164 0,'-9'21'63'0,"0"-5"-34"0,-3 0-19 16,9-8 17-16,1 3-4 16,-1 2 0-16,3 0-6 0,3 0 0 15,2 1-10-15,7-7 7 16,3-1 5-16,0-6-6 0,0-6 0 16,0 1-3-16,-3-3-1 15,3-2-5-15,-6-1-3 16,-6 3 2-16,-3-5 2 15,-3-3-7-15,-6 0 0 16,-6 0-13-16,0 3-3 16,0 2-31-16,3 1-10 15,3 2-47 1</inkml:trace>
  <inkml:trace contextRef="#ctx0" brushRef="#br0" timeOffset="67196.6092">11042 12475 212 0,'9'19'82'0,"-6"-11"-44"0,0 5-38 0,0-8 18 0,-3 0-6 16,0 1 3-16,-3-1-4 15,0 0-1-15,0-2-6 16,0 0-1-16,3-1 3 0,0-2-3 16,3-2-2-16,0-4 4 15,3-2 4-15,0-5-5 16,3 0 0-16,0 2-2 15,3 3-2-15,-1 0-2 16,1 6-1-16,0 2-18 16,3-3-7-16,-3 8-16 15,6-2-7-15,0-8-42 16</inkml:trace>
  <inkml:trace contextRef="#ctx0" brushRef="#br0" timeOffset="67427.9256">11289 12181 184 0,'-6'3'68'0,"6"5"-36"0,0 11-26 0,0-1 15 16,0 11 2-16,0 3 3 15,0 5 2-15,0 3 0 16,0-6-15-16,0-2-6 0,0 0-2 15,-3-3-6-15,0 0 1 0,0-3-35 16,0-2-15-16,0-5-60 16</inkml:trace>
  <inkml:trace contextRef="#ctx0" brushRef="#br0" timeOffset="67677.0435">11441 12443 172 0,'3'-8'66'0,"0"6"-36"0,-3 2-24 16,0 0 15-16,-6 0-11 15,-6 0-3-15,-3 2 2 16,-9 4 4-16,0 4-7 0,1 6-1 0,2-3-1 16,3-2-2-16,6 0-2 15,3-1 7-15,9 1 3 16,12-1 3-16,9 1 3 15,6-1-16-15,8 4-4 16,1-1-26-16,0-2-8 16,-1-4-62-1</inkml:trace>
  <inkml:trace contextRef="#ctx0" brushRef="#br0" timeOffset="68053.8458">11584 12166 224 0,'-6'-24'85'0,"6"16"-46"0,6 0-43 15,0 5 13-15,6 3 4 16,5 3 6-16,1 5 7 0,6 8 7 16,9 10-18-16,3 11 7 0,-4 6 2 15,-8 4-8-15,-6 1-2 16,-12-6-8-16,-9 0-4 15,-9 1-8-15,-6-4-1 16,-15 6-61-16,-8 6-27 16,-1-6-31-1</inkml:trace>
  <inkml:trace contextRef="#ctx0" brushRef="#br0" timeOffset="71674.4995">3523 13436 192 0,'-9'-8'71'0,"3"8"-38"0,0 0-23 15,3 0 20-15,-6-3-1 16,-3 0 3-16,-2 3-11 16,-4 3-3-16,-3 2-10 15,0 8-5-15,-6 9-2 0,0 15 1 16,4 10 1-16,2 6 1 0,9 3 0 16,9 2 0-16,12 3 0 15,9-3-5-15,9-5-1 16,8-16 9-16,10-8 5 15,6-13-3-15,2-16-1 16,1-13 2-16,-4-8 1 16,-5-8-5-16,-6-6-2 15,-13-7 4-15,-11-8 5 16,-9-3-3-16,-15-3 2 16,-9 8 6-16,-5 9 3 0,-7 4-13 15,-3 12-4 1,3 4-21-16,10 6-6 15,-4 5-24-15,9 8-8 0,3 5-42 16,12 3-15-16,3 0 6 31</inkml:trace>
  <inkml:trace contextRef="#ctx0" brushRef="#br0" timeOffset="72360.9833">3984 13515 228 0,'-5'-5'85'0,"5"2"-46"0,3-2-28 16,-1 2 23-16,7-2-14 16,3-3-1-16,6 0-7 15,6 0-2-15,0 3-6 16,3 2-5-16,2 6 0 0,-2 7 1 15,-3 11 2-15,-6 14-1 16,-9 10 2-16,-9 5 0 16,-6-2 3-16,-6-1-1 15,-6-2 2-15,-6 0 0 16,-3-2 1-16,1-6 2 16,2-8 4-16,3-5-2 0,3-6 3 15,6-5 1-15,3-2-1 16,6-3-3-16,12-6 0 15,9-2-7-15,9-2-1 16,0-1-4-16,8 1-1 16,4 2 1-16,0 0 0 15,0 0-5-15,-4 2 1 16,-5 1-33-16,0-1-16 16,-3 1-76-1,-1-3-60-15,-2 8 72 16</inkml:trace>
  <inkml:trace contextRef="#ctx0" brushRef="#br0" timeOffset="73069.2735">6086 13451 176 0,'-3'-13'68'0,"0"11"-36"0,-3-1-15 15,3 3 20-15,-3 0-15 16,-9 5-2-16,-3 6-12 16,-5 7-3-16,-4 9-3 15,-3 20-2-15,3 4 3 0,6 7 2 16,9 0 2-16,12-2-3 15,12-1-3-15,9-7 6 16,12-3 5-16,6-11 3 16,8-15 0-16,4-11-3 15,5-16 0-15,1-8-5 0,-6-3-2 16,-7-7 2-16,-11-6 0 16,-12-2 1-16,-12-9 0 15,-9-4-4-15,-15 2-1 16,-6 0 1-16,-3 8 2 15,-9 8-12-15,1 5-3 16,-1 8-23-16,6 5-6 16,6 9-36-16,6 4-13 15,10 1-16 1</inkml:trace>
  <inkml:trace contextRef="#ctx0" brushRef="#br0" timeOffset="73412.7215">6577 13576 220 0,'-36'5'85'0,"19"19"-46"0,-7 18-48 16,9-21 14-16,0 8-1 15,6 6 5-15,3 2 6 16,9 3 5-16,12 5-10 15,9 0 1-15,8-6 0 0,13-10 2 16,12-10 5-16,5-11-8 16,4-11-1-16,-4-10-3 15,1-8 1-15,-10-6 7 16,-14-4 3-16,-15-6-2 16,-12-6 1-16,-15-12-7 0,-21 2-1 15,-9 0-2-15,-12 8-1 16,-2 10-14-16,-7 6-4 15,4 11-47-15,8 5-18 16,6 7-57 0</inkml:trace>
  <inkml:trace contextRef="#ctx0" brushRef="#br0" timeOffset="74136.1805">8798 13544 160 0,'-9'-11'60'0,"3"4"-32"0,-3-4-20 0,6 6 18 16,-9-1 0-16,-3 1 2 0,-3 0-4 15,-6 2-3-15,-2 3-11 16,-4 11-4-16,0 7 0 0,0 22-3 16,-2 8 0-16,8 4-1 15,15 7-2-15,6-6 1 16,12-3 1-16,15-8-1 16,11-10 2-16,10-8 2 15,6-11 2-15,2-13 3 16,1-8 1-16,-7-5-5 15,-5-6-4-15,-9-7 7 16,-9-6 4-16,-13-2 0 16,-11-14 2-16,-11 3 3 15,-10 0 1-15,-9 8-8 16,-9 5-4-16,4 6-13 0,-1 7-6 16,3 6-23-1,6 5-10-15,12 6-27 0,9 2-12 16,12 0-24-1</inkml:trace>
  <inkml:trace contextRef="#ctx0" brushRef="#br0" timeOffset="74464.6801">9217 13523 224 0,'-12'0'85'0,"0"3"-46"0,-8 2-39 0,11 0 18 16,-6 6-10-16,-6 15-2 15,-6 6 3-15,3 2 4 0,4 14-7 16,5-3 3-16,12 3 2 0,12 2 0 16,11-5 1-16,10-3-2 15,6-8 1-15,9-12 0 16,5-14 3-16,1-11-1 16,2-10 0-16,1-6-3 15,-12 1 1-15,-10-14 5 16,-11 0 2-16,-12-5 2 15,-18-13 2-15,-12 2-10 16,-11 3-2-16,-7 0-11 16,-3 8-4-16,1 5-39 15,2 9-19-15,3 7-84 16,6 8-51 0</inkml:trace>
  <inkml:trace contextRef="#ctx0" brushRef="#br0" timeOffset="75079.3707">10926 13520 296 0,'0'8'110'0,"0"3"-60"0,-6 13-54 16,3-9 21-16,-3 9-2 16,-6 0 3-16,0 0 2 15,0-3 0-15,0 0-11 16,3-5-1-16,0-3-1 0,4-2-3 0,2-3-3 15,6-3 0-15,8 0-1 16,7-2-3-16,9 0 2 16,6 2 1-16,8 3 0 15,-2 0-3-15,0 5 2 16,-3 3-1-16,-10 0-2 16,-5 0 7-16,-6 2 5 15,-9 1 5-15,-6 2 2 16,-9 0-4-16,-6-2 1 15,-9-6-9-15,-2-5-2 0,-7-3-19 16,-9-2-8-16,-2-3-15 16,-13-3-7-16,9-2-23 15,7-3-7-15,2-3-36 16</inkml:trace>
  <inkml:trace contextRef="#ctx0" brushRef="#br0" timeOffset="75276.027">10825 13507 328 0,'17'-8'123'0,"7"5"-66"0,12 1-64 16,-18 2 19-16,9 0-13 16,2 2-1-16,4 1 1 15,0 0 2-15,9-1 0 16,-1 1-27-16,4 2-10 0,3-2-31 0,-4 2-10 15,4 1-27 1</inkml:trace>
  <inkml:trace contextRef="#ctx0" brushRef="#br0" timeOffset="75531.2823">11494 13570 228 0,'-15'6'85'0,"-8"-4"-46"0,-1 22-37 0,15-5 19 16,-9 5-13-16,-3 5-4 15,0 13 5-15,1-2 6 16,8 2-7-16,9 6 2 0,9-6 1 15,9 6-2-15,5-6 0 16,13-10 3-16,6-8 3 16,5-17-4-16,7-12 1 15,6-11 2-15,-4-8 1 16,-8-5 0-16,-9-8 4 0,-19-2 0 16,-17-6 1-16,-12-8-5 15,-14 5 1-15,-4 6-20 16,-3 5-7-16,0 8-48 15,-8 7-19-15,2 9-77 16</inkml:trace>
  <inkml:trace contextRef="#ctx0" brushRef="#br0" timeOffset="77467.1075">13980 12390 24 0,'0'-10'11'0,"3"2"-6"0,0 0-11 15,0 3 3-15,0-1 27 16,0-7 16-16,3-8-7 0,0 0-1 16,0 2-4-1,-1 3 0-15,1 3 4 0,-6 3 5 16,0-1-5 0,-3 3-2-16,-2 5-16 0,-4 6-2 0,-12 10-1 15,0 11 0-15,0 5 3 16,3 8-7-16,3 0-4 15,6 0-5-15,9-2 1 16,12-3 1-16,9-6 2 16,6-7 1-16,9-9 3 15,5-5-1-15,7-5 2 16,-9-8-4-16,-4-5 0 16,-5-5 5-16,-9-3 3 15,-6-6 0-15,-9-5 3 16,-6-2-3-16,-15 0 1 15,-3-1-3-15,-3 9 0 0,-3 5-8 16,4 5 0-16,-1 5-21 16,6 6-9-16,3 5-27 15,9 2-10-15,6 4-25 16,6 15-34 0,18-5 41-16</inkml:trace>
  <inkml:trace contextRef="#ctx0" brushRef="#br0" timeOffset="77637.8734">14486 12383 232 0,'-12'2'88'0,"6"11"-48"0,-3 6-49 0,3-3 12 16,-6 5-4-16,-6-3 2 16,0 1 0-16,1-3 2 15,2 0-2-15,0-3-16 0,0 0-5 16,3-2-74-1</inkml:trace>
  <inkml:trace contextRef="#ctx0" brushRef="#br0" timeOffset="77827.2071">14307 12383 280 0,'-6'-8'107'0,"6"10"-58"0,3 1-59 0,-3-3 14 0,6 3 1 16,3 2 4-16,0 3-2 15,9 2 1-15,0 1-5 16,3 5-2-16,2 5 2 0,4-3-29 16,0-2-9-16,-3 0-38 15,0 0-14-15,-1-3-3 16</inkml:trace>
  <inkml:trace contextRef="#ctx0" brushRef="#br0" timeOffset="78326.994">14908 12375 176 0,'0'-3'68'0,"0"3"-36"0,0-3-18 0,0 3 20 16,-2-2-6-16,-1-1 0 16</inkml:trace>
  <inkml:trace contextRef="#ctx0" brushRef="#br0" timeOffset="78517.5383">14879 12356 415 0,'-21'-3'20'0,"0"1"-4"16,0 2-10-16,0 5-4 15,1 3-4-15,2 3 1 16,3 2-1-16,0 0-2 16,6 6 0-16,3 2 3 15,6-3 0-15,6 1 3 16,6-1-1-16,3-2-1 16,12 0 1-16,-1-5-1 15,4-3-11-15,0-6-5 16,3-2-28-16,-7 0-11 15,-2 0-48-15</inkml:trace>
  <inkml:trace contextRef="#ctx0" brushRef="#br0" timeOffset="78966.7024">15135 12192 152 0,'0'-3'57'0,"3"3"-30"0,-3 0-12 0,0 0 20 16,0 3-10-16,-3 0-5 16,-6 5-5-1,-3 2 0-15,0 17-8 0,-3 2 0 0,-3 2 3 16,3 4-4-16,3-1-1 15,6 1-2-15,3-6-3 16,6-3 3-16,3-2 0 16,12-5-1-16,3-4-2 15,3-4 3-15,0-3 0 16,0-5-1-16,-7-3-2 16,1-3 1-16,-6-2-1 15,-3-3 8-15,-6-5 7 16,-6-1 2-16,-6 1 1 0,-6 0-5 15,-9 2 0-15,1 1-8 16,2 2-1 0,0 2-18-16,6 4-5 0,3-1-26 15,3 3-9-15,3 0-23 16,12 3-48 0,9-3 25-16</inkml:trace>
  <inkml:trace contextRef="#ctx0" brushRef="#br0" timeOffset="79418.3461">15337 12256 232 0,'-3'-19'88'0,"6"19"-48"0,0-3-36 0,3 1 19 16,3-1-11-16,3 0 1 15,0 1-8-15,3-1-3 16,0 3-1-16,-1 5-1 0,-2 9 0 16,-6 7-7-16,-9 5-3 15,-6 6 10-15,-6-3 6 16,1 3-2-16,-1 2-2 0,-3-5-1 15,-3-2-1 1,3-3 0-16,3-6 0 0,3-5 0 16,3-2 2-1,4-3 3-15,13-3 4 16,4-2-2-16,0-3-6 16,3 0-1-16,3 0 2 15,0 0 3-15,0 0-15 16,0 0-8-16,-4 0-18 15,1 0-5-15,-3 0-22 16,-3 2-52 0,0 1 22-16</inkml:trace>
  <inkml:trace contextRef="#ctx0" brushRef="#br0" timeOffset="79736.2738">15540 12308 156 0,'0'-21'57'0,"0"34"-30"0,0-20-12 16,0 4 18-16</inkml:trace>
  <inkml:trace contextRef="#ctx0" brushRef="#br0" timeOffset="80097.1865">15537 12279 349 0,'-3'-8'39'16,"6"0"-15"-16,0 1-11 0,5-1-6 15,4 2-2-15,0 1-3 16,0 2-2-16,0 1-2 16,0 2 1-16,0 2-1 0,-3 9-2 15,-6 5 3-15,-6 2 2 16,-3 1 0-16,-3 2 2 15,-3-5-4-15,0-3 0 16,3 0-4-16,3-2-1 16,12 2-15-1,3 0 9-15,3 1 6 16,0 1 4-16,3 7 2 16,-3-6-3-16,3-1 2 15,-9-1 16-15,-3-1 7 16,-6-3 3-16,-3-2 0 15,-9 0-14-15,3-2-7 0,0-4 0 16,-3-2-1-16,3 0-19 16,-3 3-7-16,3 0-23 15,0-3-11-15,6 2-43 16,6-2-27 0,9 3 58-16</inkml:trace>
  <inkml:trace contextRef="#ctx0" brushRef="#br0" timeOffset="80517.3241">15858 12211 192 0,'0'2'71'0,"0"3"-38"0,0 6-17 0,0 2 22 16,0 11-3-16,3 3 4 15,0 2-15-15,0-3-4 0,0 6-12 16,0 0-3-16,0-6-1 0,0-5-2 16,0-2 1-16,0-1-18 15,0-2-6-15,0 0-34 16,0-3-13-16,-3 0-41 15</inkml:trace>
  <inkml:trace contextRef="#ctx0" brushRef="#br0" timeOffset="80920.8284">16126 12475 172 0,'3'-21'66'0,"-3"13"-36"0,-3 3-22 0,3 2 16 15,-3 0 12-15,0 1 7 16,-6-1-14-16,0 0-4 16,-3 3-15-16,-6 0-9 0,-3 6-3 15,1-1-2-15,2 8 3 16,3 3-2-16,6 0 1 16,3-3 2-16,3 1 0 15,9-4 0-15,6-2 2 16,0-3-3-16,0-2-2 15,0-3-3-15,3 0-1 16,-4-3 1-16,1-5 2 16,-3-5-1-16,0 3 4 15,-3-1 0-15,0 6 1 0,0-1-3 16,0 12 5 0,-3 2 0-16,0 2 2 15,3 1 2-15,0-1-3 16,3 1-2-16,0 0 0 15,3-4-1-15,5 1-38 16,1-2-14-16,0-1-51 16</inkml:trace>
  <inkml:trace contextRef="#ctx0" brushRef="#br0" timeOffset="81343.7406">16522 12205 180 0,'0'0'68'0,"0"3"-36"0,0 0-18 0,0 2 20 16,0 3 0-16,-3 5 2 15,-3 11-11-15,-6 5-5 16,-6 5-11-16,0 3-4 0,3 0-1 15,0-2-2-15,7-6 1 16,5 0-2-16,3-5-1 16,8-3 3-16,10-5 2 15,0-6 0-15,6-2 0 0,0-5-3 16,0-6 1-16,-1-2-2 16,-2-3-1-16,-9-5 3 15,-6-3 0-15,-6 0 3 16,-6 0 3-16,-6 3-4 15,-3 0-1-15,-5 2-7 16,-4 3 0-16,0 3-17 16,3 2-6-16,6 1-25 15,3 2-10-15,12 0-11 16,9 0-48 0,6 0 26-16</inkml:trace>
  <inkml:trace contextRef="#ctx0" brushRef="#br0" timeOffset="81641.9071">16805 12263 220 0,'0'-15'82'0,"0"17"-44"0,-3 14-40 0,0 0 17 16,-3 2-2-16,-3 6 2 16,0 0 3-16,0 0 1 15,3 8-10-15,6-6-1 0,3-2-1 16,6-3 5-16,6-2 3 15,3-6-2-15,11-5 2 16,1-6-4-16,-3-4-1 16,0-11-6-16,-4-3-1 15,-5-3-1-15,-6-5 1 16,-9 1-4-16,-9-12 0 16,-15 3-4-16,-2 6 1 0,-4-1-22 15,-3 12-11-15,3 1-40 16,3 6-16-16,10 8-11 15</inkml:trace>
  <inkml:trace contextRef="#ctx0" brushRef="#br0" timeOffset="82617.6646">17745 12105 140 0,'6'-8'55'0,"-6"8"-30"16,-3-3-12-16,3 3 17 0,-6 0-2 15,-3 0 1-15,-6 0-5 16,-3 5-1-16,-5 3-12 15,-7 8 2-15,-6 8 3 0,3 16-4 16,1 5-2-16,8 2 1 16,6 9 0-16,15-6-5 0,9 0-4 15,15-5 1 1,3-5 0-16,5-6-4 16,7-4 1-16,6-9-16 0,5-5-6 15,-2-8-33-15,-6-6-13 16</inkml:trace>
  <inkml:trace contextRef="#ctx0" brushRef="#br0" timeOffset="83053.4897">17817 12401 180 0,'0'5'68'0,"0"3"-36"0,0 5-20 16,0 1 19-16,3 2-10 15,-3-1 1-15,0-1-11 16,0-1-2-16,0-2-5 16,0-1-1-16,0-2 3 0,0-3-1 15,0 1 2-15,0-6 2 16,0 0 5-16,0-3-4 15,0-5 0-15,6-5-9 16,2 0 0-16,1-3-10 0,3 0-2 16,3 3 6-1,0 2 2-15,0 3 0 0,0 5 0 16,0 3 2 0,3 3 2-16,-4 2 2 0,-2 9 1 15,-3 1 2-15,0 1 1 16,-3 0-1-16,0-3-1 15,-3 1-14-15,6-4-7 16,-6 1-31-16,0-3-12 16</inkml:trace>
  <inkml:trace contextRef="#ctx0" brushRef="#br0" timeOffset="83426.7798">18165 12449 200 0,'-3'0'77'0,"3"0"-42"0,6 18-41 16,-3-13 12-16,3 1 7 15,0-1 6-15,0-2 4 16,3-1 3-16,0 1-14 16,5-3-7-16,4 0-1 0,0-3-1 15,-3-2 3-15,-3 0-8 16,-3-3-3-16,-3 0-2 15,-3-3-1-15,-9 3-9 0,-6 0-1 16,0 0 4 0,-3 3 6-16,-3 3 5 15,0 4 2-15,1 3 1 0,2 9 2 16,0 4 10-16,6-2 4 16,3 0 4-16,6 3 0 15,6-1-9-15,6 1-2 16,0-4-5-16,6 1-3 15,5-2-11-15,1-7-4 16,0-4-33-16,0-6-14 16,0-2-39-1</inkml:trace>
  <inkml:trace contextRef="#ctx0" brushRef="#br0" timeOffset="83641.7655">18427 12129 192 0,'0'-3'71'0,"0"6"-38"16,3 7-28-16,-3-2 17 0,0 8 5 15,0 8 8-15,0 7-9 16,-3 7-6-16,0-1-11 16,3 2-6-16,0-2-2 0,0 0-8 15,0-5-3-15,0-5-45 16,0-4-19-16,-3-1-28 15</inkml:trace>
  <inkml:trace contextRef="#ctx0" brushRef="#br0" timeOffset="83833.2329">18242 12351 296 0,'0'-8'112'0,"12"5"-60"0,0-2-58 0,-3 5 17 16,6-3-7-16,3 1 0 16,6 2-5-16,5 2 1 15,4 1 0-15,0 2-47 0,-3 0-18 16,-7-2-51 0</inkml:trace>
  <inkml:trace contextRef="#ctx0" brushRef="#br0" timeOffset="84207.4904">18555 12406 188 0,'-6'8'71'0,"6"3"-38"0,0 5-32 16,3-3 14-16,-3 3 5 15,0 0 7-15,3-3-3 16,0 0 0-16,3-2-13 16,0-3-4-16,3-3-3 0,0 0 0 15,2-5 0-15,4 0-5 16,0-2 1-16,-3-6-9 15,6-6-4-15,-3 1 9 16,-3 0 6-16,-3 2-5 16,-3 3 1-16,0 6-9 15,0 7 4-15,-1 6 1 16,4-1 6-16,0 1 4 16,0-1 1-16,3-2 2 15,0 0 0-15,3-2 3 16,0-4-5-16,-3-2-3 15,3 0 1-15,-6-2 0 16,-1-6 1-16,-2-3 0 16,-3 1 0-16,-3-6 0 15,-6 2-16-15,-2 1-6 16,-1 0-18-16,0 2-5 16,3 3-29-1</inkml:trace>
  <inkml:trace contextRef="#ctx0" brushRef="#br0" timeOffset="84522.9881">18903 12443 184 0,'-9'11'68'0,"9"7"-36"0,0-2-33 16,0-8 12-16,3 3 6 15,0-1 4-15,6 1 2 16,6 0 1-16,3-3-13 15,3-3 0-15,-1-3 0 0,1-2 0 16,0-2 3-16,-3-1 2 16,-3-2 2-16,-3-6-4 15,-6-5 0-15,-6-2-4 16,-6-1-1-16,-6 1-5 0,0 2-3 16,-6 0-11-1,3 6-4-15,0-1-26 0,3 3-53 16,6 3 7-1,9-1-16 1</inkml:trace>
  <inkml:trace contextRef="#ctx0" brushRef="#br0" timeOffset="84775.8344">19144 12401 192 0,'3'21'74'0,"-3"-13"-40"0,0 19-27 0,0-12 18 0,0-1-2 16,0-4 3-16,0-2-3 15,0-2-2-15,0-1-11 16,0-5 0-16,9-3 5 16,0-7-1-16,3-1-8 15,0-2-3-15,0 0-5 16,0-3-1-16,-1 0-5 16,1 0-2-16,0 5 2 15,0 1 5-15,0 4-3 16,0 4 2-16,0 2-11 15,-3 2-3-15,0 4-15 16,0-1-5-16,6-2-28 16</inkml:trace>
  <inkml:trace contextRef="#ctx0" brushRef="#br0" timeOffset="85033.6021">19418 12123 180 0,'-3'-5'68'0,"-9"8"-36"0,21 7-24 0,-6-2 16 15,0 8 5-15,-3 13 7 16,0 8-6-16,3 3-3 16,-3-3-15-16,3 5-5 0,-3 1-3 15,0-9-2-15,0-5 1 16,0-3-18-16,3-4-4 15,0-4-33-15,3-2-14 0,3-3-36 16</inkml:trace>
  <inkml:trace contextRef="#ctx0" brushRef="#br0" timeOffset="85278.8791">19561 12393 168 0,'-21'-3'66'0,"9"6"-36"0,-6 2-37 16,9-2 8-16,-6 2 11 16,-5 1 8-16,-1 2-3 15,0-1 1-15,6 1-11 16,3 6-2-16,9-4-1 0,9 6 0 16,3-3 2-16,3-2-3 15,6 0 0-15,6-4-12 0,2 1-7 16,4-2-18-16,3-4-8 15,-6-2-40 1</inkml:trace>
  <inkml:trace contextRef="#ctx0" brushRef="#br0" timeOffset="85486.5918">19778 12107 148 0,'9'-2'57'0,"-3"7"-30"0,18 11-16 0,-18-6 15 0,6 12 5 16,-9 17 4-16,0 6-4 15,-9 3 1-15,0 5-18 16,-6-6-1-16,-3-2-2 0,-9 0-20 16,-21-2-7-16,-11 12-101 15</inkml:trace>
  <inkml:trace contextRef="#ctx0" brushRef="#br0" timeOffset="89611.7167">13902 13742 128 0,'27'-2'49'0,"-12"-1"-26"0,-6 3-7 16,-6-2 18-16,0-1-1 16,0-2 3-16,-3-3-5 15,0 0-1-15,-6-8-17 0,-12-5 8 0,-3 5 2 16,-6 3 2 0,-5 5 2-16,-7 8-6 0,-3 13-3 15,-2 3-10-15,2 8-3 16,3 5-5-16,10 5-3 15,8 3 2 1,9 5 0-16,15 1 1 0,15-4 0 16,8 4 2-16,13-6 1 15,9-5-1-15,2-6 1 16,4-7-15-16,3-9-5 16,-4-13-31-16,1-7-14 15,-4-3-66 1</inkml:trace>
  <inkml:trace contextRef="#ctx0" brushRef="#br0" timeOffset="90303.5671">14441 13327 208 0,'-21'8'79'16,"3"5"-42"-16,-17 14-23 0,20-14 22 0,-6 5-9 15,-9 14-1-15,-2 18-6 16,2 6-3-16,3 10-9 16,9-2-3-16,9 4 1 0,12-4-3 15,12 2-2-15,12-10 0 16,12-6-1-16,2-13 0 15,13-11 2-15,-1-18-3 16,7-8 0-16,-7-8 1 16,-2-7 0-16,-9-7 0 15,-13-4 2-15,-8-3 3 0,-12-6 2 16,-12 1 10-16,-15 5 6 16,-14 2 3-16,-13 9 4 15,-9 5-7-15,1 7-4 16,-1 9-14-16,4 0-5 15,5 10-29-15,9 0-11 16,10 0-33-16,20-2-14 16,9 2-50-1</inkml:trace>
  <inkml:trace contextRef="#ctx0" brushRef="#br0" timeOffset="91201.8584">16132 13510 280 0,'-24'-14'107'0,"21"12"-58"0,3-4-53 15,6 4 21-15,0-3-15 16,6-1-3-16,9-2 4 16,3 0 3-16,5 3-3 15,7 2-2-15,0 6 0 0,-4 8-4 16,-2 7 0-16,-9 14 2 0,-12 13 0 16,-9 5 1-1,-12 6 0-15,-9-1 0 0,-3-2 0 16,-5 0 2-16,-1-5 1 15,-3-6 7-15,6-2 4 16,4-8 4-16,5-9 1 16,3-4-4-16,6-3 1 15,6-6-7-15,6-4-1 16,9-4-4-16,9-7-1 16,8 2-1-16,10 1-2 15,6-1 1-15,-4 3-1 16,1 5 0-16,-3 1 2 15,-6 2-3-15,-4-1 0 0,-5 1-12 16,-6-2-7-16,-3-1-25 16,0 0-11-16,0-7-89 15,-3-9 27 1</inkml:trace>
  <inkml:trace contextRef="#ctx0" brushRef="#br0" timeOffset="91760.2525">16680 13539 244 0,'-18'-8'90'0,"15"5"-48"0,0-2-34 0,3 2 21 16,0-2-11-16,6 0 0 16,0-3-7-16,3 0-1 15,2-3-6-15,7 1-1 0,6 2 1 16,3 2-5-16,0 4-1 15,-3 4 1-15,-1 6 0 16,-5 6 1-16,-3 4 2 16,-9 1 1-16,-6 12 3 0,-6 1-3 15,-3-3 0 1,-3 0-1-16,0-5-2 0,3-8-6 16,6 2-1-16,6-4-6 15,6-4-2-15,9 4 6 16,9 1 3-16,3 4 1 15,2 2 4-15,-2 0-2 16,0 3 1-16,-6 3 2 16,-6-1 2-16,-12 0 12 15,-6-2 6-15,-9-3 1 16,-9 1-1-16,-9-4-10 16,-9-10-4-16,-5-3-13 15,-1-2-3-15,0-3-39 0,1-3-18 16,5-5-58-1</inkml:trace>
  <inkml:trace contextRef="#ctx0" brushRef="#br0" timeOffset="92838.4805">18525 13541 192 0,'-6'6'74'0,"6"-4"-40"0,3 1-29 0,-3-3 19 15,0 0 5-15,0 0 4 16,0 0-11-16,6-3-3 15,0-2-11-15,3-6-3 0,3-2 1 16,0-3-5-16,0 0-3 16,-1 1-4-16,1-1 1 0,0 2 3 15,-3 1 3-15,-3 5-2 16,0 3 0-16,0 2 1 16,0 6 0-16,0 8 4 15,0 12 2-15,0 12 2 16,-3 18 2-16,0 2-1 15,-3 4 2-15,0-1-6 16,3-3-1-16,0-2 0 16,0-8 0-16,0-8-2 15,0 0-2-15,6-8-48 16,0-2-20-16,-3-14-56 16</inkml:trace>
  <inkml:trace contextRef="#ctx0" brushRef="#br0" timeOffset="93035.6763">18528 13991 332 0,'-18'-2'123'0,"18"2"-66"0,3 0-71 0,-3 0 19 16,6 2-7-16,6 1 1 15,9-3 5-15,6 0 2 16,8 0-2-16,7-3-9 0,3 1-2 15,5-4-54-15,10-2-24 16,-7 0-37-16</inkml:trace>
  <inkml:trace contextRef="#ctx0" brushRef="#br0" timeOffset="93531.6659">19341 13703 224 0,'0'-16'85'0,"-3"5"-46"0,0-12-26 0,0 9 22 16,-3 4 2-16,-3-1 2 15,-3 3-15-15,-3 6-6 16,-9 7-11 0,-3 11-7-16,-5 8-3 0,-1 10-1 0,3 6 0 15,6 2 3-15,6 0 0 16,10 1-2-16,8-6 2 16,8-6 1-16,4-7 2 15,9-5 3-15,3-9 2 16,3-10-6-16,0-5 0 15,-4-8-1-15,-2-3 0 16,0-5 0-16,0-8 0 16,-3 0 0-16,-3 5 2 15,-3 5 3-15,-4 9 4 16,-2 4-2-16,3 6-2 0,0 14-2 16,3 4-3-16,6 9-2 15,6 2 1-15,6 2 1 16,2 1 0-16,7 0 0 15,-3-6 0-15,5-2-71 16,-5-8-31-16</inkml:trace>
  <inkml:trace contextRef="#ctx0" brushRef="#br0" timeOffset="94673.2244">21496 13438 180 0,'3'-13'68'0,"0"10"-36"0,-3 1-11 16,0 2 38-1,-9 2-15-15,-3 6-20 16,-3 5-10-16,-6 11-10 0,-6 13 8 0,-3 14 7 16,1 7-4-16,2 0 0 15,6 3-9-15,9-3-2 16,9-5-2-16,15-3 1 16,12 1-2-16,9-12-1 15,5-10 1-15,7-7-1 16,3-15 0-16,-4-9 0 15,-2-6 0-15,-6-5 0 16,-10-3 6-16,-5-3 4 16,-9 1 6-16,-9-1 4 15,-15 1-4-15,-9-1-1 16,-5 3-3-16,-7 3 0 16,-3 2-6-16,3 4-4 15,4-7-4-15,2 12-1 16,6-1-20-16,6 0-10 0,9 1-30 15,9-6-12-15,18 2-18 16,6 1-4-16,3 0 3 16</inkml:trace>
  <inkml:trace contextRef="#ctx0" brushRef="#br0" timeOffset="95031.8876">22037 13541 268 0,'-6'-31'101'0,"3"20"-54"0,-3-5-46 0,3 11 21 16,-2 0-1-16,-4-1 2 15,0 4-4-15,-9 2-1 16,0 8-10-16,-6 13-5 0,3 18-2 16,3 9-1-16,4 8 0 15,8-1 4-15,9-5 2 16,11-2 0-16,10-3 1 15,12-8 2-15,12-10 5 16,11-14-6-16,4-8 0 16,-1-10-4-16,-11-6-1 15,-10-5 10-15,-11-7 3 16,-15-7 15-16,-15-4 5 16,-15-8-11-16,-15-1-2 15,-11 1-13-15,2 8-6 0,0 5-36 16,4 7-14-16,8 4-56 15,6 7-25 1</inkml:trace>
  <inkml:trace contextRef="#ctx0" brushRef="#br0" timeOffset="95638.6234">21329 13899 168 0,'-9'-3'63'0,"6"3"-34"0,0-3-16 16,3 3 19-16,-3 0 6 16,0-2 6-16,3-1-3 0,0 0-1 15,6-2-22-15,6-6-2 16,6-2 1-16,6 0-9 16,5 5-4-16,4 0-6 0,0 5 1 15,0 6-17-15,-4 2-8 16,10 1-114-1</inkml:trace>
  <inkml:trace contextRef="#ctx0" brushRef="#br0" timeOffset="97403.0185">11018 16608 252 0,'-30'-13'93'0,"12"13"-50"0,-8 0-37 0,11 8 20 16,-3 2-8-16,-3 6 0 15,3 8-8-15,3 13-2 16,6 5-4-16,9 3-1 0,12 6 1 16,12-9-5-16,12-5 1 15,9-11-2-15,-1-7 0 16,7-11 4-16,-7-8 3 15,-2-13-2-15,-6-6-2 0,-6-7 2 16,-13-6 2 0,-8-8 0-16,-9 0 2 0,-15 1 2 15,-8 4 2-15,-7 4 3 16,-6 4 4-16,-2 9-15 16,2 4-3-16,6 6-21 15,9 6-7-15,9 4-25 16,12 1-11-16,15 8-19 15,6-3-52 1,15 0 31-16</inkml:trace>
  <inkml:trace contextRef="#ctx0" brushRef="#br0" timeOffset="97569.6806">11584 16679 296 0,'-3'6'110'0,"3"-1"-60"0,-6 8-56 0,0 3 17 16,-3 5-7-16,-3 3 0 15,-9 2-2-15,-6 1-2 16,4-1 1-16,2 6-17 0,0-5-6 16,6-14-44-16,0-5-20 15,6-8-15 1</inkml:trace>
  <inkml:trace contextRef="#ctx0" brushRef="#br0" timeOffset="97737.3031">11331 16724 256 0,'-3'-18'96'0,"6"18"-52"0,3 0-47 0,0 0 16 0,5 5 6 16,10 11 5-16,6 2-8 16,3 1-2-16,3 5-8 15,-1 0-4-15,13-6-1 0,-3 9-28 16,-4-1-9-16,-2 1-83 16,0-9-44-1,-6-7 77-15</inkml:trace>
  <inkml:trace contextRef="#ctx0" brushRef="#br0" timeOffset="98092.1649">11893 16666 272 0,'-50'11'104'0,"35"5"-56"0,-3 31-56 16,15-28 18-1,0 10-9-15,6-3 2 16,6 11 2-16,9-5 2 16,11 0-3-16,7-6-1 0,3-7 3 15,6-11-1-15,-1-8 0 16,-2-16 1-16,-6-8 3 15,-13-5 0-15,-11-16 2 0,-12 3 3 16,-18-1 1 0,-8 4-11-16,-7 2-1 0,-9 5-27 15,1 5-12-15,5 11-61 16,12 6-71 0,15 7 47-16</inkml:trace>
  <inkml:trace contextRef="#ctx0" brushRef="#br0" timeOffset="98573.3364">13051 16494 212 0,'-24'-21'79'16,"3"37"-42"-16,-2-21-32 0,11 10 17 0,-6 0 10 16,-9 6 7-16,-9 2-3 15,-2 3-1-15,2 10-20 16,3 9-7-16,9 15-1 0,10 6-6 15,14 2-3-15,14 0-4 16,16-8 1-16,6-2-15 16,9-14-6-16,8-10-25 15,1-3-7-15,-1-8-56 16</inkml:trace>
  <inkml:trace contextRef="#ctx0" brushRef="#br0" timeOffset="99038.7044">13173 16589 176 0,'-3'14'68'0,"3"4"-36"0,3 19-18 0,0-10 22 0,-3 4 0 15,0-2 2-15,0 3-14 16,0 5-4-16,0-8-12 16,0 0-3-16,3-2 1 0,-3-11-1 15,3-3 2-15,0 0-6 16,3-13-3-1,0-8 1-15,0-2-16 16,6-3-5-16,6-9 8 16,0 9 8-16,-1 5-1 15,1-2 1-15,3 10 3 16,-6 0 1-16,0 5 10 16,-3 5 7-16,-3 6 2 15,-3 8-1-15,0-8-8 16,-3 3-5-16,-3-6-13 15,3 0-4-15,0-2-35 0,0-3-13 16,-1-1-45 0</inkml:trace>
  <inkml:trace contextRef="#ctx0" brushRef="#br0" timeOffset="99324.5517">13492 16915 224 0,'-21'32'85'0,"18"-11"-46"0,-12-3-39 0,12-7 16 0,9-1 0 16,6 1 4-16,0-3 3 15,3 3 1-15,2-9-13 16,7-2-2-16,0 0-2 0,0-5-1 16,-3-3 1-16,0-8-6 15,-7-8-1-15,-2 6 2 16,-6-3 3-16,-9 2-7 15,-6 1 0-15,-5-4-16 16,-4 14-5-16,0 3-6 16,0 2-2-16,-3 3-49 15,6 3-56 1,-6 5 36-16</inkml:trace>
  <inkml:trace contextRef="#ctx0" brushRef="#br0" timeOffset="99672.8662">13917 16809 236 0,'-27'-8'90'0,"19"11"-48"0,-13-3-36 0,12 0 22 15,-3 8-11-15,-3-6 1 16,3 1-9-16,3 5-3 16,6-3-3-16,3 3-5 0,6 3 1 0,6 2 1 15,0 0 2 1,0 0-1-16,0 9 2 16,3-4 0-16,-9-5 3 0,6 1 1 15,-12-1 3 1,0 0 1-16,-3-8 1 0,-3 3-6 15,-3-5-4-15,0-3-8 16,-3 0-1-16,0-3-30 16,3 1-13-16,0-4-34 15</inkml:trace>
  <inkml:trace contextRef="#ctx0" brushRef="#br0" timeOffset="99945.052">14054 16589 224 0,'6'-8'85'0,"-3"14"-46"0,0 2-35 0,0 2 19 16,0 6 4-16,-3 3 6 15,0 15-2-15,0 3-1 16,0-3-17-16,-3 11-8 0,3-5-3 15,0 0-5-15,0-3 0 16,0-8-27-16,3-5-12 16,-3 0-43-16,0-9-18 0,0-1 7 15</inkml:trace>
  <inkml:trace contextRef="#ctx0" brushRef="#br0" timeOffset="100123.6853">13971 16804 284 0,'-3'-6'107'0,"6"-2"-58"0,6 8-53 15,0-7 21-15,6-1-13 16,2 2-2-16,4-4-1 0,0 2-1 16,6 2 0-1,0 4-42-15,-3 2-19 0,-1 0-53 16</inkml:trace>
  <inkml:trace contextRef="#ctx0" brushRef="#br0" timeOffset="100347.7751">14289 16521 256 0,'6'-14'96'0,"6"17"-52"0,-3 18-49 0,0-8 15 16,0 11 7-16,3 8 6 15,-3 16-3-15,-6 2 1 16,-3-3-12-16,-3 6-3 0,-3-8 0 16,-6 0-1-16,-6 3 2 15,-9-11-11-15,-5 0-4 0,-4-8-51 16,0 14-22 0,0-6-40-16</inkml:trace>
  <inkml:trace contextRef="#ctx0" brushRef="#br0" timeOffset="101817.4709">3559 15039 200 0,'-36'-16'77'0,"12"16"-42"0,-11-5-23 16,23 7 19-16,-6 4-14 16,-6 7-2-16,0 13 2 15,-9 9 1-15,7 10-9 16,5 21-3-16,12 3 0 0,18-3-3 15,15 0-2-15,11-10 4 16,13-14 1-16,9-8 2 16,11-18 0-16,3-16 0 15,4-16 0-15,-7-15 0 16,-5-12 2-16,-10-4 6 16,-17-1 4-16,-15-8 3 0,-15 3 3 15,-18 3-3-15,-15-3 0 16,-20 0-12-16,-1 11-7 15,-3 8-22-15,4 10-11 16,5 13-16-16,9 6-7 16,10 13-25-16,11 2-9 15,15-2-31 1</inkml:trace>
  <inkml:trace contextRef="#ctx0" brushRef="#br0" timeOffset="102116.1099">4068 15089 280 0,'-51'27'107'0,"27"20"-58"15,-11 25-59-15,23-27 16 0,0 10-6 16,3 14 2-16,15-8 8 16,6-3 5-16,18-13-7 15,8-8 4-15,22-13 2 0,11-11-3 16,4-13-1-16,5-21-2 15,-6-11 0-15,-8-13-4 16,-15-10-1-16,-22-3 1 16,-20-6 2-16,-21 3 1 15,-17 3 3-15,-19-3-1 16,-18 3 2-16,1 13-30 0,2 8-14 16,7 18-42-16,8 19-17 15,7 3-33 1</inkml:trace>
  <inkml:trace contextRef="#ctx0" brushRef="#br0" timeOffset="102701.7803">6053 14973 228 0,'-33'-43'85'0,"-2"36"-46"0,2 7-24 16,18 7 26-16,-9 12-18 15,-5 7-4-15,-1 9-8 0,-3 10-2 16,0 16-5-16,9 10-3 0,10-2 0 15,14-3-1-15,12-13 0 16,14-5 0-16,19-9 2 16,9-18 1-16,11-10 3 15,3-14-1-15,7-15 2 16,-7-14 0-16,-5-5 1 16,-13-5-2-16,-14-6 1 15,-18-2-4-15,-12-3 0 0,-18-11 1 16,-9 6 0-16,-12 3-2 15,-5 10 1-15,-7 5-15 16,-5 11-5-16,2 10-22 16,3 9-8-16,7 10-24 15,8 5-10-15,12 19-16 16</inkml:trace>
  <inkml:trace contextRef="#ctx0" brushRef="#br0" timeOffset="103031.8171">6646 15050 292 0,'-45'5'110'0,"30"13"-60"0,-15 17-63 0,15-11 15 16,-11 13-5-16,-1 23 1 15,6 4 4-15,12-6 3 16,18 3-2-16,9-8 5 0,18-8 2 15,11-11 1-15,16-13 1 16,11-15-4-16,6-17 0 16,1-7-3-16,-13-19 0 15,-11 0 5-15,-16-6 4 16,-17 1 1-16,-18-6 4 16,-18 1-2-16,-17-1-1 15,-19 3-4-15,-9-3-2 16,-2 9-20-16,2 7-7 0,10 6-39 15,8 7-16-15,12 14-77 16</inkml:trace>
  <inkml:trace contextRef="#ctx0" brushRef="#br0" timeOffset="103576.0277">8554 15031 216 0,'-21'-21'82'0,"12"0"-44"0,-18 10-29 0,12 16 19 15,-9 6-3-15,-5 5 0 16,-13 10-8-16,0 17 0 0,3 7-10 15,10 21-6-15,14 3-2 0,18 0 1 16,21-7 0-16,17-12-3 16,16-12 2-16,11-12-1 15,19-12 0-15,8-22 2 16,-9-7 0-16,-5-12-5 16,-16-17 1-16,-17-6 4 15,-19-3 4-15,-17-7 3 16,-18 2 1-16,-17-3 2 15,-13-2 4-15,-15 0-6 16,-2 13-2-16,-1 5-30 16,6 14-13-16,10 7-42 15,11 16-17-15,12 11-2 16</inkml:trace>
  <inkml:trace contextRef="#ctx0" brushRef="#br0" timeOffset="103874.8145">9149 15076 288 0,'-57'18'107'0,"22"20"-58"0,-13 25-59 0,24-23 14 16,0 15-5-16,6 6 0 16,10 3 1-16,13-6 2 15,13-5-1-15,18-11 6 0,15-10 5 16,11-14 3-16,13-12 3 15,5-20-10-15,-3-7-2 16,1-8 2-16,-19-11 5 16,-23-10 2-16,-21-3 3 0,-18 0-1 15,-21-2-1-15,-18 5-4 16,-11 2 0-16,-10 11-29 16,4 5-11-16,8 11-41 15,7 8-16-15,11 7-53 16</inkml:trace>
  <inkml:trace contextRef="#ctx0" brushRef="#br0" timeOffset="104413.2942">11075 14999 228 0,'-30'-32'88'0,"6"32"-48"0,-15 0-40 0,19 11 16 0,-13 5-3 16,3 8 3-16,-9 10-5 15,1 11 1-15,8 8-7 16,9 5 4-16,21 3 1 0,15-3-3 15,21-10-2-15,14-6 0 16,10-13-1-16,8-5-5 16,-2-16-1-16,-1-11 1 15,-8-18 0-15,-10-2 3 16,-11-9 1-16,-12-3 1 16,-15 1 0-16,-12-8 0 15,-12 2 2-15,-15 6-3 0,0 2-2 16,-2 3-18-16,5 10-9 15,3 6-39-15,6 8-16 16,9 2-24 0</inkml:trace>
  <inkml:trace contextRef="#ctx0" brushRef="#br0" timeOffset="104731.4127">11578 15050 316 0,'-78'-8'118'0,"34"18"-64"0,-10 14-65 0,30-11 16 0,-3 19-11 15,4 10 1-15,5 14 3 16,12 5 1-16,18 0 1 16,18-3 2-16,17-11 1 0,16-2 3 15,11-16 3-15,12-18 0 16,4-14 2-16,-10-12-4 15,-14-9-2-15,-22-11 20 16,-14-7 10-16,-21-6-1 16,-24-5 1-16,-15 1-23 15,-11 1-6-15,-10-2-29 16,3 3-13-16,4 10-30 16,8 6-13-16,9 18-68 15</inkml:trace>
  <inkml:trace contextRef="#ctx0" brushRef="#br0" timeOffset="105483.0952">13557 15084 196 0,'0'-19'74'0,"6"9"-40"0,3-6-40 0,-3 11 14 16,0-9-7-16,-3-4-1 15,-3 5 16-15,-3 7 6 16,-6 4-10-16,-6 12 2 0,-12 9 2 15,-8 13-2-15,-1 13 2 16,3 15-3-16,6 12 2 16,12 5-2-16,18-6 2 15,21-7-6-15,12-14-3 16,15-11 3-16,11-15 2 0,4-16 2 16,2-10 3-16,-8-12-5 15,-7-7-1-15,-14-11 7 16,-12-5 6-16,-7 14-3 15,-26-22 0-15,-14-3-5 16,-19-2 1-16,-9 2-9 16,-5 6-4-16,5 5-11 15,3 5-5-15,10 3-26 16,8 5-10-16,33 3-96 16,18 5-7-1</inkml:trace>
  <inkml:trace contextRef="#ctx0" brushRef="#br0" timeOffset="105778.1618">14120 15055 336 0,'-75'24'126'0,"43"-1"-68"0,-13 28-65 0,27-22 19 15,0 13-6-15,3 16 3 16,9 3 0-16,15 3 2 15,12-11-6-15,18-8-1 0,17-8 0 16,13-14 2-16,8-7 1 16,7-21-1-16,2-11 1 15,-3-13-6-15,-11-11-1 16,-19-7 4-16,-17-4 2 0,-24-7 0 16,-18 5 1-16,-24 0 0 15,-15 6 1-15,-8-1-18 16,-4 8-7-16,-2 14-41 15,11 5-15-15,9 18-79 16</inkml:trace>
  <inkml:trace contextRef="#ctx0" brushRef="#br0" timeOffset="106442.2312">16153 15034 184 0,'-18'-24'68'0,"6"19"-36"15,-9-17-13-15,12 20 21 0,-15-1-7 16,-5 11-2-16,-7 8-13 16,-3 8-4-16,0 15-8 15,7 4-2-15,5 10 2 0,9 13-1 16,12-3 2-16,15-5 0 15,18-2 3-15,15-14 1 16,8-5 1-16,7-18 0 16,5-11 0-16,10-11-2 15,-1-10-1-15,-8-11-5 0,-10-8-3 16,-11-7 4-16,-12-4 4 16,-21-2-5-16,-12 0 0 15,-15 3-2-15,-12 2-2 16,-3 9-4-16,-6 4 0 15,1 6-14-15,-1 8-3 16,6 2-24-16,7 9-12 16,11 4-31-16,12 4-14 15,18-4 10 1</inkml:trace>
  <inkml:trace contextRef="#ctx0" brushRef="#br0" timeOffset="106785.8639">16593 15068 316 0,'-38'-3'121'0,"20"6"-66"0,-18 0-64 15,21 5 18-15,-3 5-14 16,-3 11 1-16,-2 10 0 16,8 14 2-16,9 13 1 15,9 5 1-15,15-5 2 0,11-6 1 16,7-7 1-16,9-9-2 15,8-12 1-15,10-14-2 16,8-16 2-16,1-12 0 0,-10-20 1 16,-8-7 4-1,-19-6 5-15,-17-5 17 0,-18-5 8 16,-21-3-8 0,-17-8-3-16,-10 9-5 0,-8 9 1 15,-7 6-15-15,4 11-7 16,5 7-37-16,9 9-13 15,13 7-44-15,14 9-19 16,21 18-31 0</inkml:trace>
  <inkml:trace contextRef="#ctx0" brushRef="#br0" timeOffset="107417.213">18811 15089 140 0,'0'-18'55'0,"-3"7"-30"0,-3-2-3 0,3 8 23 16,-12-1-8-16,-6 4 1 15,-6 4-10-15,-8 6-3 16,-4 16-14-16,0 10-2 0,-5 14-2 16,8 10-6-16,12 6 0 15,9-1-3-15,21-5-2 0,12-7 0 16,15-12 0-16,17-9 7 15,7-12 3 1,8-18 1-16,7-8 1 0,-4-24 2 16,-5-5 4-16,-13-8 12 15,-14 0 8-15,-12-13 2 16,-18 0 0-16,-15-8-6 16,-12 5-4-16,-12 5-8 15,-2 1-3-15,-1 10-27 16,-3 10-11-16,9 9-27 15,7 7-11-15,17 19-102 16,9 6 16 0</inkml:trace>
  <inkml:trace contextRef="#ctx0" brushRef="#br0" timeOffset="107731.1296">19308 15028 312 0,'-15'-10'118'0,"0"2"-64"0,-6 3-50 0,6 7 24 16,-3 1-21-16,-5 7-5 16,-7 9-5-16,-3 18-1 15,3 8 3-15,7 11-2 0,8 15-1 16,15-5-2-16,18 3 1 16,20-11-2-16,10-10 0 0,14-11 4 15,10-21 3-15,2-16 5 16,1-11 2-16,-13-13 10 15,-14-10 4-15,-15-14 11 16,-22-5 4-16,-19-5-7 16,-22-3-3-16,-6-2-13 15,-12 5-3-15,-2 7-33 16,2 9-11-16,9 10-46 16,10 11-16-16,14 13-51 15</inkml:trace>
  <inkml:trace contextRef="#ctx0" brushRef="#br0" timeOffset="108395.9322">21567 15063 200 0,'-30'-21'74'0,"6"10"-40"0,-8 3-29 15,14 8 19-15,-9 0-6 16,-6 8-1-16,-5 5-5 16,-4 11-2-16,0 8-6 15,7 7 4-15,8 12 2 0,15 10-3 16,15-1 1-16,12-4-5 0,17 0 0 16,13-11 1-16,9-8 0 15,2-6-2-15,4-15-2 16,-4-16 7-16,-2-8 3 15,-6-10 8-15,-13-19 3 16,-11-8 1-16,-12-6-2 16,-12-9-4-16,-9-1-2 15,-12-5 5-15,-6 5 2 16,-2 5-10-16,-4 6-7 16,0 13-31-16,9 8-15 15,7 8-29-15,22 10-57 16,10 6 22-16,15-1 7 15</inkml:trace>
  <inkml:trace contextRef="#ctx0" brushRef="#br0" timeOffset="108676.4067">21996 14994 320 0,'-36'-21'121'0,"0"45"-66"0,-2-6-66 16,17 1 16-16,-9 18-11 15,0 8 1-15,0 10 1 16,10 17-1-16,11-6 4 16,18-3-2-16,17-4-1 0,22-12 0 15,9-10 3-15,17-8 0 16,6-23 3-16,1-12 3 0,-10-12 2 16,-14-17 23-1,-19-10 12-15,-17-2 10 0,-21-9 5 16,-24 1-3-16,-11 2 2 15,-13 2-38-15,-3 4-14 16,-2 2-47-16,5 8-20 16,7 10-44-16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4T22:52:59.8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18361 12240 140 0,'0'-6'55'0,"0"4"-30"0,-6 2-12 16,3 0 17-16,-3 0-4 15,-3 5 2-15,-11 0-7 16,-1 6-3-16,-3 7-10 16,0 4-1-16,3 4 3 0,1-2-6 15,5 0-2-15,6 2 1 0,9 1 0 16,9-6-1-16,3-3 1 15,11-5-15-15,1 1-5 16,3-4-24-16,0-7-9 16,-3-3-40-1</inkml:trace>
  <inkml:trace contextRef="#ctx0" brushRef="#br0" timeOffset="375.4583">18519 12369 140 0,'-6'-13'55'0,"6"8"-30"0,-3-6-16 0,-3 3 16 16,0 0 3-16,0 0 10 16,-9 8-16-1,0 6-12-15,-2 7-7 0,2 3 0 16,0 2-4-16,6 1 0 0,3-1 1 16,3 1 2-16,3-3-1 15,6 0-1-15,0-3 3 16,9-8 0-16,3-8-8 15,-3-2-2-15,-1-3-1 16,-2-2 0-16,-3-1 2 16,-3-2 4-16,0 0 3 15,-6-1 2-15,-3 4 10 16,0-1 3-16,0 3-1 16,0 3-1-16,0 2-8 15,0 6-2-15,3 0-4 16,3 5-3-16,3 2 2 0,3 1 0 15,0-1-2-15,3 1 2 16,3-3-32-16,0 0-13 16,0-3-52-1</inkml:trace>
  <inkml:trace contextRef="#ctx0" brushRef="#br0" timeOffset="705.6966">18629 12361 164 0,'-3'0'63'0,"6"8"-34"0,0 6-25 0,0-7 13 16,0 4 3-16,0 0 4 15,-3-3-10-15,0-1-3 0,0 7-7 16,0-9-3-16,0-5 0 0,0 0 3 16,0 0 5-16,0-3-1 15,0-2 3-15,0-3-4 16,3-2 1-16,0-4-5 15,3 1 0-15,3 3-1 16,0 2-2-16,3 2 7 16,0 4 3-16,6 7-3 15,-4 3 1-15,1 2-7 16,0 1-3-16,0 0 1 16,0 2 2-16,0 0-2 15,-3-2 0-15,0-1-39 0,3-7-15 16,-1-6-55-1</inkml:trace>
  <inkml:trace contextRef="#ctx0" brushRef="#br0" timeOffset="951.3428">19165 12343 192 0,'-6'5'74'0,"18"0"-40"0,-9 9-27 0,-3-6 20 15,3 5-7-15,0 0 0 0,0 0-9 16,0 3-4-16,3-3-4 16,0 1-3-16,0-1 3 0,0-3-42 15,0-2-18-15</inkml:trace>
  <inkml:trace contextRef="#ctx0" brushRef="#br0" timeOffset="1110.736">19138 12203 220 0,'-3'-6'85'0,"6"6"-46"0,0 0-48 16,-3 0 14-16,6 3-14 0,9 0-2 15,0 2-38-15,3 0-16 16,0-2-8-16,2-1-3 16</inkml:trace>
  <inkml:trace contextRef="#ctx0" brushRef="#br0" timeOffset="1516.097">19370 12263 200 0,'-20'11'74'0,"17"-6"-40"0,-6 14-40 0,3-6 14 15,-6 0 4-15,0 6 4 16,0 2-1-16,0-2-1 16,6 4-8-16,3 1-4 0,3-5 1 0,6-3-4 15,3-9 0 1,3-1-4-16,0-6 1 0,3-6-9 16,3-1-2-16,-4-4 6 15,-2 0 4-15,-6-2 4 16,-3 3 3-16,0-4 1 15,-3 4 3-15,0-1-3 16,0 3-2-16,0 3-5 16,0 5 0-16,3 8 2 15,3 5 1-15,0 8 3 16,3 3 1-16,-3 0 16 16,0 2 8-16,-3 1-3 15,-3-3 0-15,-3-1-4 16,-6-1-3-16,-3-7-7 0,-3-1-2 15,-3-6-9-15,1-6-1 16,-1-2-29-16,-3-5-11 16,3-3-23-16,6-5-10 15,3 0-17 1</inkml:trace>
  <inkml:trace contextRef="#ctx0" brushRef="#br0" timeOffset="1876.5728">19483 12359 184 0,'9'2'71'0,"3"9"-38"0,3 5-30 0,-9-8 17 15,0 0 8-15,-3 2 6 16,-3 3 0-16,0 1 0 0,-3-4-19 16,-3-2-7-16,0 3-1 0,3-6-2 15,0-2 2-15,3-9-4 16,0-1-2-1,3-4 0-15,3-5-6 16,3 0 1-16,3 0 0 16,0 3-1-16,0 3 1 15,0 4 0-15,3 4 3 16,-4 4 2-16,-2 6 0 16,3 3-1-16,-3 2 3 15,0 0 0-15,-3 0-1 16,0 1 1-16,0-4-20 15,0-2-6-15,3-3-23 16,3 1-9-16,0-9-15 16,0-2-42-16,3-3 26 15</inkml:trace>
  <inkml:trace contextRef="#ctx0" brushRef="#br0" timeOffset="2146.8037">19790 12359 184 0,'-3'-11'71'0,"3"11"-38"0,-3 0-19 0,3 0 20 16,0 5-8-16,-3 1-3 15,0 2-5-15,0 2 1 16,3 3-10-16,3 1-1 0,0 2 2 16,3-1-4-16,6-1-1 15,3-4 2-15,0-2 2 16,3-3 0-16,-1-2 2 0,1-8-2 16,-3 0 0-16,-3-3-3 15,-3-3 1-15,-6-2-4 16,-6 0 0-16,-6-3-1 15,-3 0-2-15,-6-3-13 16,0 3-4-16,1 1-20 16,2 4-6-16,0 3-22 15,6 0-9-15,3 0-24 16</inkml:trace>
  <inkml:trace contextRef="#ctx0" brushRef="#br0" timeOffset="2626.8892">19933 12367 220 0,'21'16'82'0,"-12"-3"-44"0,3 3-29 16,-6-8 22-16,-1-1-10 0,-2 7 0 16,0-4-1-16,-3-2 0 15,0-2-11-15,0-1-1 0,0-3 2 16,0-7 5 0,0-3-6-16,0-2-2 15,0-6-2-15,3 0-1 16,3-8-9-16,3 3-4 15,0-3-6-15,3 6-2 16,3 4-3-16,3 9-1 16,0 2-1-16,0 9 0 15,-1 2 13-15,1 2 5 16,-3 1 3-16,0-1 1 16,0-2-3-16,0 0 2 15,0-2 7-15,6-6 8 16,-1 0-3-16,-2-6-5 15,-3 1-4-15,-3-3 1 16,-3-5 2-16,-6-6-2 16,-6 3 0-16,-6 1-3 15,-3 4-1-15,-3 3 1 16,-3 8 0-16,-2 11 2 16,-1 2 1-16,6 8 10 15,3 0 6-15,3 3-6 16,6 2 0-16,9 1-3 15,9-6 1-15,6 0-4 0,6-5 1 16,5-3-10-16,4-5 0 16,0-2-49-16,-1-9-18 15</inkml:trace>
  <inkml:trace contextRef="#ctx0" brushRef="#br0" timeOffset="3696.2931">19409 11967 76 0,'-24'-8'30'0,"24"13"-16"0,-15 1-50 16,21-1-7-16</inkml:trace>
  <inkml:trace contextRef="#ctx0" brushRef="#br0" timeOffset="6923.687">19326 12062 4 0,'3'0'0'0</inkml:trace>
  <inkml:trace contextRef="#ctx0" brushRef="#br0" timeOffset="8124.2449">19332 12057 144 0,'0'0'55'0,"0"0"-30"0,0 0-23 0,0 0 14 0,0 0-4 16,0 0 3-1,0 0 5-15,0 0 2 16,0 0-11-16,0 0 9 0,0 0 3 16,0 0 2-16,0 0 2 0,0 0-9 15,0 0-3-15,-3 0-6 16,3 0-1-16,-3-5 1 15,3-1 2 1,0 1 3-16,0 0-3 16,0 0 1-16,0-1-7 15,0 1-1-15,0-3 0 16,0 0 2-16,0-2-1 16,3-4 2-16,0 1-4 15,0-3-2-15,0-2 2 16,0-3 0-16,0-1 1 15,0 1 2-15,2 0-3 0,1-3 0 16,-6 3 3 0,3 0 1-16,0 0-3 0,0 0-3 15,0 2 0-15,0 1-1 16,0 2 0-16,0-3 0 16,3-2 0-16,-6 2 2 15,0-2-1-15,0 0 2 16,3 0-2-16,0 5 2 15,0-2-2-15,-3-6-1 16,3-3 1-16,0 3-1 16,0 3 0-16,-3 0 0 15,0 0 0-15,0-5 2 16,3 2-3-16,-3 0-2 0,0 0 2 16,0 3 2-1,0 2 0-15,0-2-1 0,0 0 1 16,0-3 1-1,0 0-1-15,0 1-1 0,0 1-2 16,-3 1 1-16,3-5 1 16,-3 2 0-16,3 0 0 15,0 3 0-15,-3 0-3 16,0 0 2-16,0 0 1 16,0-6 2-16,0 6-1 15,-3-3-1-15,0 3 1 16,0 0-1-16,0 2 0 15,0 1 2-15,1 2-1 16,-1-3-1-16,0 1-2 16,-3-1 1-16,0 1 1 0,0-3 0 15,0-1 0-15,0-4 0 16,0 0 0-16,0-1 0 16,0 3-3-16,0 0 2 15,0 1-1-15,0-1 0 16,0-5 2-16,3 5 0 15,1 3 0-15,-1 0 2 16,-3 2-3-16,0 3 0 16,3 0-1-16,0 3-2 15,0 2 5-15,0 4 1 16,0-1-3-16,0 2 1 16,0 6-7-16,0 3-3 15,-3 8 3-15,0 7 2 0,-3 9 0 16,3-1 1-16,0 0 5 15,1 1 1-15,2-1 0 16,0-2-2-16,3-5 1 16,0-6-1-16,0-3-3 15,3-2 0-15,0-8 6 16,0-5 5-16,3-3-4 16,0-5-2-16,0-6-1 15,0-7-1-15,0-3 0 16,0 0 2-16,0 2-10 15,0 1-2-15,0-1 11 16,-1 6 9-16,1 3-14 0,0 2-4 16,3 5 6-16,0 6 3 15,3 5-3-15,3 5 2 16,0 3-2-16,0 5-2 16,3 3 3-16,6 5 0 15,0 1 3-15,-1-1 1 16,4 0-1-16,0-3 1 15,0-4-22-15,0-1-9 16,-1-2-41-16,1 4-16 16,0 9-38-1</inkml:trace>
  <inkml:trace contextRef="#ctx0" brushRef="#br0" timeOffset="10298.9866">18028 12356 160 0,'0'0'63'0,"0"-3"-34"0,-21 1-19 0,18 2 20 16,-3 0-5-16,0 0 0 16,0 0 0-16,-3 0-1 15,-3 2-13-15,-2 1 0 0,-4-3 2 16,-6 3-3-16,-9-3 2 16,0 2-1-16,-2 1 1 0,-4 0-2 15,-9-1-1-15,1-2-3 16,-4 3-1-1,-14 0 1-15,-1-1 1 0,-2 1-3 16,-7 0-1-16,4-1-1 16,-1 1 1-16,1-1 0 15,2-2 3-15,4 0-8 16,2-2 0-16,4-3 4 16,-1-3 4-16,4 0-3 15,2-3 0-15,-2-10-1 16,-1 2 1-16,4-2 0 15,2 3 1-15,3-3-2 16,4-1 1-16,5 1 2 16,6 0 4-16,4 0-2 0,2-3 1 15,6-2-7 1,3-4-3-16,3 1 1 0,3 0 0 16,3 0 1-16,0 3 0 15,0-1-3-15,4 6 2 16,-1-3-1-16,0 6 0 15,0 2 2 1,0 5-5-16,0 3 1 16,0 8-3-16,0 8 2 15,-3 6 1-15,-3 7 2 16,-3 2-1-16,-6 7-1 16,0-1 5-16,4-5 1 15,2-3-3-15,3-5 1 0,3-3 0 16,0-3 2-1,3-2-1-15,3-2 2 0,6-6-2 16,3-3-1-16,3-8 1 16,0-2 1-16,0-8-3 15,-3-3 0-15,0-5 1 16,0-5 0-16,0 2 0 16,0 3 0-16,-1 2 0 15,1 4 0-15,0 4-5 16,0 6-1-16,3 5 0 15,3 5 2-15,3 6-1 16,6 7 4-16,3 9 0 16,-3-1 3-16,2 4-3 15,1-4 0-15,0 1 3 0,3-1 1 16,0-2-48-16,11-3-19 16,4 1-69-1</inkml:trace>
  <inkml:trace contextRef="#ctx0" brushRef="#br0" timeOffset="16348.4979">21121 8342 88 0,'3'-8'33'0,"2"8"-18"0,1-5 0 0,0 5 13 15,-3 0 2-15,-3 0 4 16,0 0 6-16,3 0 4 15,-3 0-8-15,0 0-4 16,0 0-18-16,0 0 0 0,0 0 0 16,0-3 1-16,0 3 1 15,-3 0-2-15,-3-7 8 16,0-1-4-16,-2 2-5 16,-1-4-2-1,-3 2-7-15,0 0-1 0,-6 0 1 16,-3 0 0-1,0 3 0-15,0-1 0 0,1 1 2 16,-1 0 1-16,0-1-1 16,0 1-1-16,-3 0-3 15,3 2 1-15,-5 1 0 16,-1-1 1-16,0 0 0 16,3 3 0-16,0 0-5 15,1 0 1-15,-1 0 0 16,0 0 0-16,-3 0-3 15,3 0 2-15,1 0 1 0,-1 0 0 16,0 3 0 0,0 0 2-16,0-1-1 0,1 1-1 15,-1 0-2-15,3-1 1 16,0 3 1-16,3 1 0 16,-3 2 0-16,1 0 2 15,-1 0-1-15,0 2-1 16,3 1 1-16,0-3-1 15,0 0-3-15,3 0 0 16,-2 0 4-16,2-1 1 16,0 1-3-16,0 0-1 15,-3 0 1-15,-3 3 0 16,0-1 1-16,3 1 2 16,1-3-3-16,-1 3-2 0,3-1 2 15,0 6 2-15,0-3-2 16,0 3-2-16,0 0 2 15,3-3 0-15,1 0 1 16,-1 1 0-16,3-1-3 16,0 0 2-16,3 0-1 15,0 3 0-15,3 0 0 16,0 3 0-16,0-1 2 16,3 1 0-16,0 12 2 15,0-4-3 1,3-3-2-16,0-3 2 15,0-3 2-15,0 1 0 16,0-3-1-16,0 0-2 16,3-3 1-16,0 0 1 0,0 0 0 15,0-2 0-15,0 5 0 16,2 0 0-16,1 0 2 16,0-3-3-16,0-3 0 15,3 1-1-15,3 0 0 16,6-4 2-16,-3 1 2 15,0 3-1-15,5 0-1 16,1-1 1-16,0 1 1 16,0-1-1-16,3 1 2 15,-6-1-2-15,2-2-1 16,-2 0-2-16,0 0 1 16,0 0 1-16,0 0 2 15,5 0-1-15,-5 3-1 16,3-3 1-16,-3-3-1 0,0 0 0 15,3 0 0-15,-1 1 0 16,1-4 0-16,0 1 0 16,0 0 2-16,-3-1-1 15,2-2-1-15,-2 0 1 16,6 8 1-16,0-2 1 16,-3-9 1-16,-3 0-5 15,-1 1 1-15,1 2 0 16,3 0 2-16,0 0-1 15,3 0-1-15,-4 5 1 16,1-8-1-16,3 3-3 16,3 6 2-16,-3-1 1 0,-4-2 0 15,-2-1 0-15,0 1 0 16,0 5 0-16,-3-8 0 16,3 0-3-16,-4 0 2 15,13 0 1-15,-6 0 2 16,0 0-1-16,-3 0-1 15,3 0 1-15,-1 0 1 16,1 2-3-16,0-2-2 16,0 11 4-16,-3-11 1 15,2 8-3-15,4-5 1 16,-3-1 2-16,0-2 1 16,0 3-4-16,-1 2-1 15,1-2 1-15,0-3 2 0,6 5 0 16,-3-2 2-16,-4-1-7 15,1-2 1-15,0 3 1 16,-3 0 1-16,3-3 1 16,-3 0 2-16,2 0-1 15,1 0-1-15,0 2 3 16,6-4 2-16,-3 2-4 16,-1 0-1-16,-2 0-2 15,3 0-2-15,-3 5 5 16,-3-5 3-16,-1 3-3 15,4-6-3-15,-3 3 1 16,3 0 0-16,-3 0 1 16,0-3 2-16,2 1-3 15,-2 2-2-15,3 0 2 16,0-3 2-16,-3 3 0 0,-1 0-1 16,7-3 1-16,-3 1-1 15,3 2 0-15,-3-3 2 16,2 3-1-16,-2-3-1 15,0 1 1-15,0-1-1 16,3-5 0-16,0 3 2 16,2 0-3-16,-2 2-2 15,0 0 2-15,0 1 2 16,-1-9-2-16,1 3 0 16,0 0 1-16,3 3 2 15,0 0-3-15,-1-3 0 0,1 0 1 16,0-3 0-1,-3 1-3-15,5-4 2 0,-5-1 3 16,3 1 1-16,-9-2 1 16,6 1 2-16,-7-1-5 15,1-6-1-15,-3-1-2 16,-3-1 0-16,3-3 4 16,-6 4 1-16,0-4-4 15,-3 3 1-15,-3-5 2 16,-4-5 3-16,-2 5 2 15,-2 0 1-15,-4 2-2 16,0 1 1-16,-3-1-2 16,-3 3 2-16,0 3-2 15,-3 3 0-15,-3 2-3 16,-3-3 1-16,0-2 0 0,1 3 1 16,-1-1-2-1,-3 3-2-15,0 0 3 0,-3 1 0 16,1-1-1-16,-4 0 1 15,0 3-2-15,0-1-1 16,-2 1 1-16,-1 2-1 16,-3 4 0-16,3-9 2 15,-5 2-1-15,-1 4 2 16,-3 2-4-16,-2-5 0 16,-4 2 1-16,3 3 0 15,-2 3 0-15,-1 0 0 16,3 2-3-16,-5 0 2 0,-1 1 1 15,-2 2 0-15,-10-3-3 16,-2 3 2-16,-7 8 1 16,7 0 2-16,-7-3-3 15,1 0 0-15,-9 1 1 16,2-4 2-16,4 12-3 16,8-6 0-16,1-3-1 15,5-2 0-15,10-3-16 16,5 2-8-16,9 3-48 15,6 3-22-15,13 3-60 16</inkml:trace>
  <inkml:trace contextRef="#ctx0" brushRef="#br0" timeOffset="29307.1855">2062 4900 88 0,'3'0'33'0,"-3"3"-18"0,6-1-18 15,-6-2 61 1,0 0-16-16</inkml:trace>
  <inkml:trace contextRef="#ctx0" brushRef="#br0" timeOffset="30641.3388">2071 4905 283 0,'0'0'28'0,"3"0"-10"0,2 0-4 16,-5 0 0-16,0 0 2 15,0 0 2-15,0 0-6 16,-2 0 1-16,-1 0 1 16,0 6-6-1,3-1-2-15,-9 0-3 16,3 6 0-16,-3-1 0 0,3 1 1 15,-6 2-2-15,3-2 1 16,-6-1-2-16,3 4 2 16,0-1-2-16,-6 3-1 15,4 0 3-15,-7 2 0 16,3-2-1-16,0 8 1 16,0 2-2-16,3 1 2 15,-6-1-2-15,4 1 2 16,-1-1-2-16,3 6 2 15,-3 2-4-15,6-2-2 0,-6 0 2 16,6 0 2-16,0 2 0 16,-3-2 2-16,1 5-4 15,-7 0 0-15,6 0 1 16,0 0 0-16,0 0 0 16,0 8 0-1,3-3 0-15,-6 3 0 0,7 0 0 16,-7 0 0-16,6 5 0 15,-6-2 2-15,-3 0-3 16,9-1 0-16,-3 1 1 16,0 0 0-16,4-4 0 15,-4 4 0-15,3 0 0 16,0 2 0-16,3 0 0 16,0-2 2-16,0 0-1 15,0 7 2-15,3-2-2 0,-3-3-1 16,3 1 1-16,0-4-1 15,6 11 0-15,-6-5 0 16,6-2 0-16,-3 1 2 16,3 1 1-16,0 0 1 15,0 0-2-15,0-2-2 16,0 7 3-16,0-3 2 16,0-4-2-16,3-4-2 15,3 9 0-15,-3-3 1 16,3 5-1-16,0-5 2 15,0 8-2-15,0-3 2 16,0-3-2-16,3-4 2 16,-6 4-2-16,6-4-1 15,0-1 1-15,6 0 1 16,0-2-1-16,-6-3-1 0,2 8 3 16,1-3 0-16,0 5-4 15,3 1-1-15,0 7 1 16,0-4 0-16,-3-6 3 15,0 0 1-15,0-6-1 16,-3 3 1-16,-1-2-4 16,1-14 0-16,-6-4 1 15,6 7 0-15,0-6 0 16,3 6 2-16,-3-5-3 16,3 5 0-16,-3-5 3 15,3 13 1-15,0-8-4 16,3 8 1-16,-4-8 0 0,7 8 0 15,-9-8 0-15,6 5 0 16,-3-5-3-16,3 3 2 16,-3-6 1-16,12 6 0 15,-3-5 0-15,-1 4 2 16,-2-7-1-16,3 8-1 16,-3-9 3-16,0 9 2 15,3-8-4-15,-1 8-3 16,-5-6 1-16,9 6 0 15,-3-6 1-15,0 3 0 16,0-5 0-16,-4 5 0 16,1-5 4-16,0 2 2 0,-3-2-5 15,6 5-2-15,0-5 0 16,0 5 0-16,-7-8-2 16,13 8 2-16,-3-8 5 15,6 5 2-15,-3-5-2 16,-4 3-3-16,4-5 0 15,-3 4-1-15,-3-4 0 16,3 4 2-16,-3-4-1 16,2 5 2-16,-5-6 0 15,3 9 1-15,-3-6-2 16,3-3-2-16,-3-2 1 16,-1-3 1-16,-2-5-1 15,0 0-1-15,-3-3-2 16,-3-2-1-16,0-3-1 15,-3 0 3-15,0-1-13 0,-6 4-4 16,0-3-25-16,-3 0-11 16,0 0-33-16,-3-8-15 15,3 0 2 1</inkml:trace>
  <inkml:trace contextRef="#ctx0" brushRef="#br0" timeOffset="32129.1343">2660 10515 112 0,'-3'-3'44'0,"3"3"-24"0,0-13-19 15,0 10 8-15,0 0-1 16,0 1 2-16,0-4 1 0,0 4 1 16,0-3 5-16,0 2 1 15,0 0-9-15,0 3 14 16,0 0 9-16,0 0-7 0,0 3-3 16,0 2-10-16,0 3-5 15,0 5 2-15,3 1 4 16,0 1-7-16,3 1-1 15,3 5-1-15,3 3 0 16,0 5 0-16,0-2 0 16,-1-3-2-16,1-1 1 15,-3-1 0-15,0-4 1 16,6-2 0-16,-9-3 2 16,-3-2-3-16,0-3 0 0,0 0-1 15,-3-3-2 1,0 0 3-16,0-2 2 0,-3 0 0 15,0-1 2-15,-3 1 2 16,3-3 2-16,-12 3-3 16,0-1 0-16,-3 1 6 15,-2-1 3-15,-1 4-6 16,0 2-2-16,3 0 1 16,0 0 4-16,-3 2-8 15,6-2-1-15,1 0-3 16,2-3-2-16,3 1-2 15,3-4 1-15,0-2-23 16,3 0-10-16,6-5-24 0,3-3-11 16,6 0-67-1</inkml:trace>
  <inkml:trace contextRef="#ctx0" brushRef="#br0" timeOffset="63879.3199">14334 16804 88 0,'9'-16'35'0,"0"5"-18"0,9-7-5 0,-9 15 13 16,-3-8 2-16,0 6 1 16,-6-3-2-16,0 3 1 15,0-3-6-15,-6 8-1 16,-3 8-11-16,0 3-3 0,-6 2-2 16,3 5 0-16,0 3 2 15,0 3-1-15,3 0 2 16,6 5-4-16,3-8-2 0,6 6 0 15,3-14-1 1,9 0 4-16,3-2 2 0,3-11 0 16,-1-11-1-16,-2 6-1 15,-3-6 0-15,-6 1 0 16,-3-3 0-16,-9-3 0 16,-3 2 0-16,-6-1 0 15,-3 1 0-15,0 6-5 16,-3 1-1-16,0 1 1 15,4 1 0-15,5 2-28 16,6 1-10-16,9-6-21 16,2-6-7-16,7-1-13 15</inkml:trace>
  <inkml:trace contextRef="#ctx0" brushRef="#br0" timeOffset="64096.3758">14742 16531 188 0,'-3'-16'71'0,"-3"11"-38"0,-6 2-23 0,9 3 17 16,-6 0 0-16,-3 3 1 16,0 8-13-16,0 4-4 15,3 17-7-15,0 8-3 0,6 8 2 16,6-1-4-16,3-5-2 16,0 1 4-16,0-9 1 15,0-5-11-15,0-5-4 16,0-3-34-16,-3-7-12 0</inkml:trace>
  <inkml:trace contextRef="#ctx0" brushRef="#br0" timeOffset="64241.5679">14498 16769 260 0,'-15'-13'96'0,"18"26"-52"0,9-7-51 15,-3-4 14-15,6-7-5 16,5-3 3-16,16 3-11 15,3-9-3-15,2 1-58 16,10-3-23-16,0-2 2 16,-4-1 2-16</inkml:trace>
  <inkml:trace contextRef="#ctx0" brushRef="#br0" timeOffset="64774.2779">15376 16544 200 0,'-9'0'77'0,"9"6"-42"0,-3 4-34 16,3 1 14-16,0 10-2 16,0 8 3-16,-3 11-5 15,0 5 1-15,0-6-7 0,3-1-1 0,0-4 0 16,3 0-2-16,0-10-2 15,0 3-10 1,0-6-6-16,3-8-21 0,0-8-6 16,6-18-95-1,0 0 53 1</inkml:trace>
  <inkml:trace contextRef="#ctx0" brushRef="#br0" timeOffset="65819.6723">16084 16550 136 0,'-3'0'52'0,"6"5"-28"0,0 8-17 0,0 0 15 16,0 11 0-16,0 5 2 16,0 14-2-16,-3-1-2 15,0-2-10-15,3-9-4 0,0 1 0 16,-3-5-3-16,0-14-2 15,0 5 4-15,0-10 4 16,0 3 1-16,0-14 4 16,0-5-9-16,3-5-6 15,0 0-6-15,3-11-3 0,0 0 0 16,3 0 4-16,3 11 1 16,3 8 0-1,2 10 4-15,-2 6 0 0,0 5 7 16,-3 2 4-16,-3 1 6 15,-6 2 4-15,-3 5-4 16,-3-2-1-16,-3-8-7 16,-3-3 0-16,0-2-3 15,-3-3 2-15,0-3-17 16,1-10-8-16,-1 0-20 16,3-9-6-16,3 1-28 15,3 0-49 1,3-6 30-16</inkml:trace>
  <inkml:trace contextRef="#ctx0" brushRef="#br0" timeOffset="66004.409">16260 16801 192 0,'6'8'71'0,"0"0"-38"0,0 5-32 0,0 0 16 16,3-2-7-16,0 2 2 16,-1 3-5-16,1 3 1 15,3-1-5-15,0-5-4 0,-3-5 0 16,0 3-6-16,3-11-3 15,-3 0-23-15,6-11-11 16,-3 3-39 0,3-5-15-16,2-5 52 0</inkml:trace>
  <inkml:trace contextRef="#ctx0" brushRef="#br0" timeOffset="66147.1766">16471 16814 204 0,'-15'8'77'0,"12"0"-42"0,-9 16-28 0,3-11 18 0,1 8-7 16,-1 3 2-16,-3-3-7 15,-3 1-3-15,3 1-5 16,0-2-6-16,0-2 0 0,3-3-10 16,0-6-3-16,3-2-28 15,3-8-13-15,3 0-40 16</inkml:trace>
  <inkml:trace contextRef="#ctx0" brushRef="#br0" timeOffset="66381.647">16557 16579 248 0,'-2'-5'93'0,"2"7"-50"0,2 1-55 0,-2-1 15 16,0 12-5-16,-2 4 3 16,2 9 13-16,-3 7 8 15,0 3-11-15,0-3-1 0,0-2-3 16,3 3-3-16,0-6-1 15,0-8-19-15,0 0-9 16,3-2-155 0,0-19 56-1</inkml:trace>
  <inkml:trace contextRef="#ctx0" brushRef="#br0" timeOffset="66586.5766">16421 16719 288 0,'-21'-5'110'0,"18"5"-60"0,6-3-63 16,-3 3 17-16,3 0-4 15,3 0 2-15,6 0 4 16,8-5 1-16,4 5-3 16,0-3-3-16,0-2 0 0,0 0-30 15,2 5-10-15,1-6-36 16,-3 4-59-1,-3-4 30-15</inkml:trace>
  <inkml:trace contextRef="#ctx0" brushRef="#br0" timeOffset="66913.9873">16662 16769 220 0,'-3'21'82'0,"3"-13"-44"0,3-5-44 16,3 0 27-16,0 5-5 15,3-6-4-15,-1 1 1 16,4-3-8-16,0 0-1 0,0-3 2 15,0-2-3-15,0-6-2 16,-3-4-3-16,0 1 1 16,-6 4-4-16,-3-4 1 15,-6 7-3-15,-3-1 2 16,-3-3 1-16,-6 11-1 0,-3 0 6 16,0 13 1-1,4 0 2-15,2 1 2 0,3 2 1 16,3-1 3-16,3 7 1 15,6-4 1-15,3 3-4 16,6-5 0-16,3 0-7 16,3 0-3-16,3-5-13 15,2-9-2-15,4-2-27 16,3-2-12-16,-3-6-45 16</inkml:trace>
  <inkml:trace contextRef="#ctx0" brushRef="#br0" timeOffset="67185.7078">16953 16727 192 0,'-6'-13'71'0,"3"13"-38"0,0-3-19 0,0 3 20 16,-2 0 0-16,-4 0 2 16,-3 0-4-16,0 8-2 15,0 0-17-15,3 5-3 0,3-2 0 16,3-3-8-16,3 8-3 15,3-1-3-15,3-1 3 16,3 4 2-16,3 3 4 16,-3-2 0-16,-3 2 0 15,-6-2-3-15,-6-1-2 16,-3-2-2-16,-6-3 1 16,-9-2-56-16,-3-3-27 0</inkml:trace>
  <inkml:trace contextRef="#ctx0" brushRef="#br0" timeOffset="70712.1281">15623 16510 104 0,'0'0'41'0,"0"0"-22"0,3 0-11 16,-3 0 13-16,0 0 5 0,0 0 5 15,0 0-6 1,-3 5-1-16,0 1-13 0,-3 2 0 15,-6 5 0-15,-6 5-6 0,0 3-1 16,3 6 0-16,1 5 2 16,2 5-3-16,3-8 0 15,3 5 1-15,6-5 0 16,3-2-2-16,12-1 1 16,2-5-4-16,7-7 0 15,0-1 1-15,3-8 2 16,9-5-1-16,-7-5 2 15,-5-3 0-15,-3-5 1 16,-6-1-2-16,-6-12 7 16,-15 5 4-16,-6 2 5 15,-9 6 3 1,-3 2 2-16,-11 9 1 0,-1 4-13 16,6 6-7-16,0 3-7 15,7 0-3-15,5-3-33 16,6-1-11-16,6 1-76 15</inkml:trace>
  <inkml:trace contextRef="#ctx0" brushRef="#br0" timeOffset="75967.4523">12515 16677 148 0,'0'-11'55'0,"0"6"-30"16,0 0-16-16,0 2 16 0,-3 3 3 16,-6 0 6-16,0 3-10 15,1 2-2-15,-7 5-13 16,0 12-1-16,-6 4-1 0,-3 0-8 15,6 6-1-15,3 5 0 16,6 0 1-16,15-5-2 16,3-3 2-16,3-8-1 15,3-5 0-15,0-5 4 16,0-11 1-16,0-8-1 16,9-8 1-16,-4-5-2 15,4 2-1-15,-6-15 1 0,-6 2 1 16,-9 6-1-16,0 5-1 15,-9 2 1-15,0 0 1 16,0 12 8-16,0 1 3 16,3 4-6-16,0 12-2 15,3 3-1-15,9 3 0 16,3 0-2-16,3 3-2 16,0-6-2-16,0 5 1 15,0-4-15-15,-1-6-6 16,1 2-27-16,0-5-11 15,-3-2-37-15</inkml:trace>
  <inkml:trace contextRef="#ctx0" brushRef="#br0">12727 16764 140 0,'0'13'55'0,"3"-7"-30"0,3 1-25 16,0-1 10-16,-1 2 5 15,1 2 4-15,-3 1 2 16,0-1-1-16,0-2-10 16,0 6 2-16,-3-9 4 0,0 3-6 15,0-3-1-15,0-5-5 16,0 0-1-16,0-5-1 16,0-3 1-16,0 0-2 0,3-5-1 15,0-11-2-15,6 3 1 16,9 2 1-16,-3 1 2 15,0 4-12-15,0 1-3 16,0 5-38-16,0 0-17 16,-1 3-13-1</inkml:trace>
  <inkml:trace contextRef="#ctx0" brushRef="#br0" timeOffset="76880.4706">13256 16706 192 0,'-2'-3'71'0,"-13"1"-38"0,6-1-28 0,6 6 17 16,-6-1-10-16,-3 9 1 15,0 5-10-15,0-1-2 16,0 4-1-16,3 5 2 0,0-8 1 16,6 5-1-16,3-5-2 15,3-6 1-15,3 1-1 16,3-6 0-16,0-10 2 15,3 0-3-15,3-1-2 16,-3-2 2-16,0-5 0 16,-3 0 1-16,0 0 0 0,-3-1 0 15,-3 9 0-15,-1-3 0 16,1 16 8 0,0-3 3-16,6 9-6 15,-3-1-2 1,3 0 0-16,3 0 0 0,-3-2-15 15,0-3-6-15,0 0-13 16,0-3-4-16,0 0-32 16,3 1-36-1,0-6 33-15</inkml:trace>
  <inkml:trace contextRef="#ctx0" brushRef="#br0" timeOffset="77067.7977">13423 16790 204 0,'-3'0'77'0,"9"0"-42"0,-3 8-39 0,0-2 13 16,6 2-3-16,6 2 1 16,0-2-3-16,0 5-3 15,-3-2 0-15,-1-3 1 0,1 0 1 16,0-3-17-16,-3 3-7 16,0-5-19-16,0-3-7 15,0-3-26 1</inkml:trace>
  <inkml:trace contextRef="#ctx0" brushRef="#br0" timeOffset="77224.9776">13626 16719 192 0,'-12'24'74'0,"6"2"-40"0,-6 9-27 0,6-22 18 0,-6 19 2 16,-3 5 6-16,-6 5-7 15,-3 3-3-15,4-5-13 16,2-1-9-16,3-2-3 0,3-2-32 15,3-9-15-15,3-7-66 16</inkml:trace>
  <inkml:trace contextRef="#ctx0" brushRef="#br0" timeOffset="78007.9569">12926 16759 152 0,'-3'24'57'0,"6"-17"-30"0,-3 15-14 0,3-12 17 16,0-2-11-16,0 5-1 15,0-2-4-15,0-3-1 16,-3 2-7-16,3-2-4 0,-3-2 1 15,0-6 2-15,0 0 2 16,0 0 3-16,0-3 4 16,0 0-6-16,0-5-2 15,0-2-6-15,0-1 0 16,0 1-2-16,3-3 0 0,0-3 4 16,3-6 1-16,0 9 1 15,6-5 2 1,0 4-1-16,5 7 0 0,1-1-6 15,0-3 1-15,0 8-11 16,0-2-3-16,0 0-46 16,0 5-18-16,-6-5-15 15</inkml:trace>
  <inkml:trace contextRef="#ctx0" brushRef="#br0" timeOffset="85710.5158">17230 16817 96 0,'-3'0'35'0,"3"0"-18"0,0 5-18 0,0-5 7 16,0 0 0-16,0 0 1 16,6 0 8-16,0 3 2 15,3-3-4-15,3 0 0 16,3 0-4-16,6 0 0 15,5 0-5-15,4 0-1 0,6 0 3 16,9 0 3-16,5-3 5 16,13-2-8-16,11 5-1 15,6-3-5-15,13-2-1 16,8 0 3-16,9 2 1 16,15-8-4-16,0-2 1 15,3 8 0-15,-6-3 0 16,0-3 4-16,-9 3 5 15,0 3-3-15,-17 5 2 0,-13-2-5 16,-12 4-2-16,1 1 0 16,-13-3-1-16,-5 2 2 15,-6-2 3-15,-10 0-4 16,-5 0-3-16,-6 0 3 16,-3 0 1-16,-6 0-16 15,-7 0-7-15,-5 0-39 16,-6 0-42-1,-3 11 25-15</inkml:trace>
  <inkml:trace contextRef="#ctx0" brushRef="#br0" timeOffset="86144.8951">19287 16600 160 0,'0'-5'60'16,"3"10"-32"-16,3 0-33 0,-3-2 10 0,3 7-1 16,9-2 5-16,6 0-3 15,5 3 2-15,4 0-5 16,3-1-2-16,0 1 0 0,-4 5-4 16,1 5 2-16,-6-3 3 15,-9 1 3-15,-6-1 4 16,-9 3 2-16,-6 1 6 15,-9-4 1-15,-6 9-9 16,0-1-3-16,-6-2-9 16,1-6-2-16,2-2-69 15,6 3-52 1</inkml:trace>
  <inkml:trace contextRef="#ctx0" brushRef="#br0" timeOffset="87856.3865">12164 16809 60 0,'0'-5'24'16,"0"10"-12"-16,3-5-12 0,-3 0 7 0,0 0 18 15,0 0 8-15,0 0-5 16,-3 0-4-16,-6 0-10 16,-9 0-4-16,-3 0-1 15,-2 0 1-15,-7 0-5 16,-15 0 1-16,-2 0 4 0,-7-5-4 15,-8 5 2-15,-4 0-5 16,-17 0-2-16,-4-3 0 16,-5 3 1-16,-6-3 1 15,-12 3 3-15,-3-2 3 16,-9-4 5-16,-12-1-4 16,-3-1 2-16,3-3-1 15,-6 0 3-15,0-2-5 0,3 3-1 16,6-1 0-16,6 3 0 15,12 0-2-15,9-2-1 16,12 7-6-16,8 0-1 16,13 3-2-16,11 0 0 15,10 0-8-15,5 0-5 16,3 0 0-16,7 0 2 16,2 0 4-16,3 0 5 15,3 0 1-15,3 3 0 16,4 0-18-16,-1-3-8 15,0 13-15-15,3-5-41 16,0 8 11-16</inkml:trace>
  <inkml:trace contextRef="#ctx0" brushRef="#br0" timeOffset="88487.7003">9208 16563 140 0,'-9'0'55'0,"-5"5"-30"0,-13 6-23 15,15-9 14-15,-9 9-1 16,-6-3 0-16,-3 0 1 16,-8 5 0-16,-1 0-8 15,0-2-5-15,4 2 0 0,2-2-4 16,6 5 0-16,6-3 1 16,6 5 0-16,6 4 0 15,9-1 0-15,9-3 2 16,6 6 1-16,15-3-1 0,6-5-2 15,8 0-28 1,4-3-11-16,9 0-41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4T22:55:02.1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20409 3228 124 0,'0'-3'49'0,"3"1"-26"0,-3 2-12 15,0 0 18-15,0-6 5 16,3 6 6-16,-3-2-1 15,0-1 0-15,-3 3-21 16,-3 0 3-16,-3 3 2 0,-3 5-3 16,-6-3 0-16,4 6-5 15,-7-1-1-15,3 1-11 16,3-1-1-16,6-2-4 16,0 3 0-16,6-3 0 15,12 2 0-15,3 4-3 0,3-7-1 16,6 12 3-16,3 5 3 15,2-3-1-15,-5 0 0 16,-3-2 10-16,-9-1 3 16,-6-2 8-16,-9 0 4 15,-6-3-6-15,-3-2 0 16,0-1-11-16,-11-7-4 16,2 0-5-16,-6-3 1 15,3-3-12-15,3 0-5 16,4 3-21-16,5-5-8 15,9-3-98 1,6-5 14 0</inkml:trace>
  <inkml:trace contextRef="#ctx0" brushRef="#br0" timeOffset="290.0593">20647 3112 216 0,'-3'5'82'0,"9"16"-44"0,-3 8-27 0,-3-13 23 16,0 10 0-1,-3 6 4-15,3 10-17 0,0 1-4 16,0-1-11-16,3-5-4 0,0-2-1 15,0-9-4-15,0 1 2 16,-3-9-28-16,0-5-13 16,0-5-29-16,-3-5-11 15,-3-8-13 1</inkml:trace>
  <inkml:trace contextRef="#ctx0" brushRef="#br0" timeOffset="472.8478">20495 3323 252 0,'-5'0'93'0,"5"0"-50"0,0-2-44 0,3 2 18 15,2 0 7-15,1 0 8 0,9-8-13 16,3 2-3-16,6-2-10 16,3 3-8-16,0 5-2 0,8-5-40 15,-2 2-16-15,-3 3-64 16</inkml:trace>
  <inkml:trace contextRef="#ctx0" brushRef="#br0" timeOffset="824.9567">20808 3395 176 0,'-3'42'66'0,"6"-31"-36"0,0 2-18 0,0-5 19 16,0 0-3-16,-3 2 3 15,3-2-15-15,-3 0-4 16,3-3-8-16,-3 3-3 0,0-8 2 16,0 0-2-16,0-5 2 15,-3 2 2-15,3-2 4 16,-3-8-4-16,3-6-1 15,0-4-2-15,0 1-2 16,3 6 1-16,3 1 1 16,0 4-1-16,3 3-1 15,0 3-2-15,3 2-1 0,2 1-25 16,1-1-9 0,0 8-21-16,0 0-6 0,0-2-21 15</inkml:trace>
  <inkml:trace contextRef="#ctx0" brushRef="#br0" timeOffset="1140.5525">21016 3352 176 0,'-12'0'66'0,"12"3"-36"0,0 0-35 15,0 12 49 1,0 1-17-16,0 3-3 16,0-1-3-16,6 1-13 15,0-1 0-15,3-2-1 0,0-2-1 0,3-4-1 16,0-2-1-1,0-3 2-15,0-5-1 0,3-8 0 16,-3 3-3-16,0-3-2 16,-4-2-2-16,1-1 1 15,0-5-1-15,-3 3 0 16,0 2 2-16,-3 3 2 16,-3 3-1-16,3 10-3 15,0 3-1 1,0 3 2-16,0-3 2 15,0 0-18-15,6-3-6 16,3 3-30-16,3-3-14 16,0-2-24-1</inkml:trace>
  <inkml:trace contextRef="#ctx0" brushRef="#br0" timeOffset="1370.744">21371 3339 156 0,'-9'-3'57'0,"3"3"-30"0,-3 0-16 16,3 3 15-16,0 2-10 16,-3 9-4-16,0 7-5 15,0 0 0-15,0-3-4 16,3 1 0-16,3-1 1 0,3 1-5 16,6-3 1-16,6-3 0 15,6 0 2-15,3-7-10 16,3-4-4-16,2-4-23 15,1-4-10-15,0-4-29 16</inkml:trace>
  <inkml:trace contextRef="#ctx0" brushRef="#br0" timeOffset="1574.3484">21493 3154 176 0,'-6'5'66'0,"9"0"-36"0,0 6-29 0,0 0 14 16,0 7-6-16,3 9 2 16,-1 7-4-16,4 8 1 15,-3-7-5-15,0 2 0 0,-3-3 1 16,0-5-2-16,0-2 1 0,-3-6-35 16,-3-5-16-1,0-6-35 1</inkml:trace>
  <inkml:trace contextRef="#ctx0" brushRef="#br0" timeOffset="1776.0854">21326 3278 280 0,'3'-10'104'0,"15"4"-56"0,12-4-45 16,-16 7 21-16,10-2-1 15,3 0 6-15,3 2-18 0,3-2-6 16,-1 2-4-16,1 3-28 16,-3 0-11-16,-3 0-100 15</inkml:trace>
  <inkml:trace contextRef="#ctx0" brushRef="#br0" timeOffset="2852.3118">22183 3265 172 0,'0'-3'66'0,"-3"6"-36"0,0-3-18 0,3 3 21 16,-3-3-4-16,-3 2 3 16,-6 1-7-16,-2 2-1 15,-1 0-13-15,0 1-4 0,3 2-3 16,0-3-5-16,6 3 1 16,3 3-5-16,6 2 1 15,9 0 2-15,3 8 3 16,3 0-2-16,0 0-2 0,-4 1 2 15,-2-4 0-15,-3 1 12 16,-6-3 5-16,-6-3-2 16,-3 0 2-16,-12-2-7 15,-2-6-1-15,-1 0-4 16,0-5-1-16,0 0-30 16,3-5-12-16,3-3-2 15,9-3-1-15,3-2-31 16,9 0-51-1,0-16 31-15</inkml:trace>
  <inkml:trace contextRef="#ctx0" brushRef="#br0" timeOffset="3155.6717">22252 3334 188 0,'-6'5'71'0,"6"0"-38"0,0 6-41 0,0 0 12 16,0 7 2-16,3 3 4 15,3-2-5-15,0-3-1 16,5-1-2-16,1-1 9 0,3-4 6 16,0-4 2-16,3-4 3 15,-3-4-3-15,0-1 0 16,-3-2-6-16,-3-6-3 16,-6-2-3-16,0-6 0 15,-12 3-2-15,0-5 2 16,-3 8-6-16,0 0-1 15,0 2-16-15,0 3-4 16,9 3-19-16,0 0-5 0,3 2-6 16,6 0 1-16,15 1-33 15</inkml:trace>
  <inkml:trace contextRef="#ctx0" brushRef="#br0" timeOffset="3406.5015">22618 3294 200 0,'-15'0'77'0,"0"3"-42"0,3 2-32 16,3 0 15-16,-3 1 0 0,-3 4 1 15,-2 3-8-15,2 9-4 16,3-1-4-16,6 5-3 0,6-7 3 16,6 2-4-16,6-3 0 15,6-2 1 1,5-2 2-16,1-4-10 0,0-7-2 15,0-3-19-15,0-3-9 16,-4-7-24 0,-2-9-44-16,-6-7 26 15</inkml:trace>
  <inkml:trace contextRef="#ctx0" brushRef="#br0" timeOffset="3607.8221">22662 3069 148 0,'0'3'55'0,"3"-1"-30"0,3 4-23 0,0 2 14 0,0 10 7 16,0 1 8-16,0 10-3 15,0 5 0-15,0 3-15 16,0 3-3-16,-3 5 0 0,0-5-6 16,-3-3 0-16,0-6-4 15,0-4-1-15,0-6-41 16,0-5-19-16</inkml:trace>
  <inkml:trace contextRef="#ctx0" brushRef="#br0" timeOffset="3904.0271">22898 3286 152 0,'-12'-5'57'0,"6"5"-30"0,0 2-29 0,-3 1 11 16,-6 5 11-16,3-5 10 15,-6 7-12-15,-3-4-2 16,6 4-10-16,1 6-6 0,2-3-3 16,3 8 4-1,9-2 1-15,0-1 2 16,12 1 0-16,0-3 2 0,5-3-3 15,4 3 0 1,3 0-14-16,0-3-6 0,-3-5-29 16,-3 0-12-16,-1-5-19 15</inkml:trace>
  <inkml:trace contextRef="#ctx0" brushRef="#br0" timeOffset="4308.2575">23151 3321 168 0,'-9'-14'63'0,"6"14"-34"0,-6-8-16 0,6 8 17 15,-3 0-6-15,-3 3 0 16,-3 2-13 0,-6 3-4-16,0 11-5 15,-3 2 1-15,4 3 0 0,2 2 3 0,6-2 3 16,3 0-4-16,6-3-1 15,12-5-4-15,0-3-1 16,0 0 3-16,2-10 3 16,4-3-9-16,0-3-4 15,-3-7-3-15,-3-1-1 16,-3-10 7-16,-3-5 4 16,-6 2 4-16,0 0 1 15,-3 5 2-15,0 4 3 16,0 4 0-16,3 6 0 0,0 5-5 15,0 10-3-15,6 9 0 16,0 2-1-16,0 0 0 16,12 0 0-16,-4-2-11 15,4-6-5-15,3 0-36 16,0-5-14-16,9-5-26 16</inkml:trace>
  <inkml:trace contextRef="#ctx0" brushRef="#br0" timeOffset="4681.7281">23353 3294 208 0,'-27'-11'77'0,"18"11"-42"0,-15 6-34 15,13-1 14-15,-4 8-10 16,-3 6-3-16,0 10 1 0,3 0 0 16,3 0-1-16,12-2 1 0,0-4 2 15,6-1 2-15,3-4 1 16,6-10 0-16,3-3 2 15,3-5-3-15,-1-5-2 16,-2-3 0-16,-3-16-1 16,3-5-7-16,-9-3-2 15,-6-10 2-15,3 2 1 16,-6-2-3-16,-6-6-1 16,3 11 0-16,0 0 4 15,0 14 10-15,0 4 6 16,0 6-6-16,-3 21-4 15,6 5-3-15,0 8 1 16,0 8-1-16,6 6-1 0,0-1 1 16,3 6-1-16,3-3-9 15,3-11-4-15,0-5-33 16,5-5-15-16,4-3-34 16</inkml:trace>
  <inkml:trace contextRef="#ctx0" brushRef="#br0" timeOffset="5059.2307">23552 3307 200 0,'-17'0'77'0,"11"3"-42"0,-18 8-34 0,12-4 14 15,-3 15-4 1,3-1 1-16,-3 3 0 0,0-1 0 16,6 1-6-1,9-3-2-15,0-2 2 0,0-3 3 16,9-3 5-16,6-8-4 15,0-5 2-15,3-5-5 0,0-3 1 16,3-16-7-16,-6-5-1 16,2-3 0-16,-8-7 2 15,-3-1-3-15,-3 0-2 16,-3-2-1-16,-3 8 3 16,0 2 0-16,0 8 3 15,-3 8-3-15,0 8-2 16,0 19-1-16,-2 5 0 15,5 10 0-15,-3 9 0 0,6 12 3 16,0-2 2-16,0-2-2 16,9-4 0-16,-1-12-12 15,1-1-5-15,3-5-47 16,0-10-21-16,6-6-4 16</inkml:trace>
  <inkml:trace contextRef="#ctx0" brushRef="#br0" timeOffset="5360.9114">23671 3321 172 0,'-5'5'66'0,"8"8"-36"0,2 16-24 16,-2-13 17-16,0 0 8 0,6 2 5 16,-3-4-14-16,0-1-5 15,-6-3-11-15,6 1-2 0,-3-3 0 16,-3-3 2-16,0-5 1 15,0 0-6-15,-3-2 0 16,-3-4 8-16,6 1 3 16,-3-8-1-16,3-6-1 15,0 3-4-15,3 3 1 16,-3-3-6-16,9 3-1 16,9 3-5-16,0-1 1 15,3 3-7-15,0 0-3 16,-1 3-43-16,-2-6-18 15,-3 3-34 1</inkml:trace>
  <inkml:trace contextRef="#ctx0" brushRef="#br0" timeOffset="5816.432">24124 3077 200 0,'3'5'77'0,"3"1"-42"0,-3 4-8 0,3-2 29 16,-3 5-14-16,3 6-3 0,0-8-19 16,-6 4-5-16,6 1-9 15,-3 3-4-15,-3-3-1 0,0 0-6 16,0-3 1-16,0-3-36 16,0-2-15-16</inkml:trace>
  <inkml:trace contextRef="#ctx0" brushRef="#br0" timeOffset="6006.9981">24273 3143 260 0,'-15'-2'99'0,"9"4"-54"0,-3 1-50 0,3 2 15 16,-9 3-2-1,-3 0 5-15,-3 3-7 16,1-1-3-16,-1 1-2 0,0-1-28 0,3 4-11 15,0-9-36 1,9 3-56-16,-3-8 33 16</inkml:trace>
  <inkml:trace contextRef="#ctx0" brushRef="#br0" timeOffset="6163.8288">24032 3162 244 0,'-3'10'90'0,"9"-10"-48"0,14 6-40 0,-11-1 17 15,12 3 1-15,0 2 2 16,9 4-11-16,6 2-7 0,-1-3-2 16,10-3-46-16,0-4-20 0,-4-4-50 15</inkml:trace>
  <inkml:trace contextRef="#ctx0" brushRef="#br0" timeOffset="7614.6914">20876 3688 132 0,'6'-5'52'0,"-3"5"-28"0,0 0-13 15,-3 0 18-15,0 0-15 16,0 8-2-16,0 5 1 16,-3 8 3-16,-3 19-8 15,-5 8 2-15,-4 7 3 0,-3 1 4 16,-6 2 4-16,-6 0 2 16,0 11 3-16,-5-11-1 15,-1-2 0-15,3-9-6 16,1-7-1-16,-1-3-6 15,0-8-2-15,0-2-9 16,4-6 0-16,2-3-1 16,3-2 2-16,3 0-3 15,3-3 0-15,3 1-1 0,-2-4 0 16,5-2 0-16,3-3-2 16,6 1-35-1,3-1-7-15,0-5-6 16,0 0-21-16,0 0-5 15,6 0-8 1</inkml:trace>
  <inkml:trace contextRef="#ctx0" brushRef="#br0" timeOffset="7895.8782">20412 4342 192 0,'-9'0'71'0,"9"2"-38"0,-6 6-36 15,3 0 13-15,-3 3 10 16,-6 5 10-16,-5 8 4 16,-4 2 4-16,-3 1-21 15,0 2-5-15,3 2-4 0,3-2-2 16,4-5-1-16,5-5 1 16,0-3 1-16,6-3-3 15,3-5-1-15,6-3 1 16,9-2 0-16,5-3-2 15,7-5-2-15,3-3-26 16,3 0-12-16,2 0-50 16,-2 0-18-16,0 2 11 15</inkml:trace>
  <inkml:trace contextRef="#ctx0" brushRef="#br0" timeOffset="21168.4528">19144 9721 164 0,'0'-16'63'0,"0"11"-34"0,-3-3-21 0,3 2 18 16,-3-4 5-16,-3 7 3 16,-6 3-7-16,-6 5-4 15,-5 11-13-15,-4 11-4 0,-6 5 0 0,3 13-3 16,4 7 0-16,5 4-1 15,12 0-2-15,12 2 5 16,12-5 4-16,11-6-12 16,10-7-2-16,12-6-25 15,-1-7-8-15,1-6-75 16</inkml:trace>
  <inkml:trace contextRef="#ctx0" brushRef="#br0" timeOffset="22384.1139">19439 9993 124 0,'-3'-5'49'0,"3"5"-26"0,-3-3-5 0,3 3 18 16,-3 0-5-16,-6 0 2 15,0 0-10-15,-6 3-2 16,3 2-12-16,-3 6-1 0,0 5-1 16,4 2-6-16,-1 3 0 15,3 1-1-15,3-1 0 16,6-3-5-16,3-2 1 16,3-5 2-16,0-3 3 15,6-3-7-15,2-5-1 16,1-3-3-16,-3-5 1 15,-3-7 0-15,0 1 3 16,-3-4 4-16,-3 2 1 0,0 3 3 16,0 2 1-1,-3 3 3-15,0 6 1 0,3 17-6 16,0 1 0 0,3 3-1-16,0 2 0 15,3-3 0-15,0-4-3 16,3-4 2-16,0-2-17 15,2-2-5-15,1-6-46 16,0-6-38 0,-3-4 36-16</inkml:trace>
  <inkml:trace contextRef="#ctx0" brushRef="#br0" timeOffset="22586.2881">19570 9824 172 0,'0'0'66'0,"3"13"-36"0,0 3-33 0,0-5 13 16,0 5-1-16,3 7 2 15,-3 4-5-15,0 7-2 16,0 1-2-16,0-1-6 0,-3-5 0 16,3-8-31-16,-3-2-14 15,5-9-24 1</inkml:trace>
  <inkml:trace contextRef="#ctx0" brushRef="#br0" timeOffset="22778.1412">19480 9956 228 0,'-17'0'88'15,"14"0"-48"-15,3 0-40 0,0 0 16 0,3 0-5 16,6-2 1-16,2-1-4 15,4 0-3-15,3-2-2 16,3 2-5-16,9 1-1 0,3-1-31 16,-4 0-15-16,4-2-52 15</inkml:trace>
  <inkml:trace contextRef="#ctx0" brushRef="#br0" timeOffset="23052.0586">19975 9776 156 0,'0'6'60'0,"3"-1"-32"0,0 24-20 0,-3-18 18 16,0 5-9-16,0 5 1 15,0 5-7-15,-3 1-1 0,3-1-6 16,0 6-1-16,0-3 1 0,0-3-13 16,3-4-75-1,2-9-38 1,-2-3 46 0</inkml:trace>
  <inkml:trace contextRef="#ctx0" brushRef="#br0" timeOffset="23418.2509">20073 10007 192 0,'-12'7'74'0,"12"-7"-40"0,15 6-42 16,-9-4 12-16,6 6 2 16,0-5 6-16,-1 0-2 0,1-3 2 15,0 0-7-15,0-3-1 0,0 0 0 16,0-2-5-16,0 0 1 15,-3-6-7-15,0 3 0 16,-6 0-6-16,-3 0 1 16,-3 0 4-16,0 1 4 15,-6 1 3-15,0 4 3 16,-6 4 3-16,-3 4 4 16,0 1-4-16,3 4-1 15,4 0 2-15,2 7 3 16,3 3 2-16,3 0 1 15,6-5-6-15,6 0-2 16,2 0-4-16,4-3-1 0,3-5-23 16,0-2-10-16,0-4-42 15,3-4-36 1,3-6 41-16</inkml:trace>
  <inkml:trace contextRef="#ctx0" brushRef="#br0" timeOffset="23760.6236">20320 9954 160 0,'-24'-3'63'0,"6"6"-34"0,3 2-30 16,9 0 12-16,0 3-5 15,0 0 1-15,1 3 5 16,-1 2 2-16,3 5-7 16,0-2-2-16,6-2 1 0,0-1-1 0,3-3 2 15,2-2-4 1,4-2-2-16,3-1-5 0,0-10 0 15,-3-6-9-15,-3 0-2 16,0 1 6-16,-3-1 2 16,0 1 5-16,-3 2 3 15,-3 2 11-15,0 4 4 16,0-1-3-16,-6 6-3 16,6-1-1-16,0 9-1 15,0 5-7-15,3-3 0 16,0 0-1-16,0-2 2 15,3-3-23-15,0 0-8 16,3-6-63 0</inkml:trace>
  <inkml:trace contextRef="#ctx0" brushRef="#br0" timeOffset="24070.9353">20469 9970 180 0,'-6'-3'68'0,"3"3"-36"0,0-3-29 15,3 3 15-15,-3 3-5 16,0 0 2-16,-3-1-2 16,0 3 2-16,3 1-8 15,0-1-6-15,3 0-4 0,6 1 2 16,3 9 2-16,0-4 2 16,3 5 1-16,-3 0 2 15,0-3 1-15,-3 0 8 0,-6 1 2 16,-3-4 0-16,-3 1 0 15,-3-3-9-15,0-3-3 16,-3-2-1-16,0-3 0 16,0 0-18-16,0-3-5 15,3-2-20-15,3-6-7 16,3-5-25 0,3 0-47-16,6-2 26 15</inkml:trace>
  <inkml:trace contextRef="#ctx0" brushRef="#br0" timeOffset="24273.9625">20597 9790 160 0,'0'2'63'0,"3"1"-34"0,0 10-21 0,-3-5 16 0,3 3 1 15,0 5 4-15,-3 7-9 16,3 4-4-16,0 2-9 15,-3 0-3-15,3 3 2 0,0-1-3 16,-3-4 0-16,0-3-32 16,0 0-13-16,-3-6-58 15</inkml:trace>
  <inkml:trace contextRef="#ctx0" brushRef="#br0" timeOffset="24458.2841">20487 10020 236 0,'6'-6'88'0,"8"1"-48"0,19 3-36 0,-18-1 21 16,3 0-14-16,3-2-3 16,0 0-14-16,2-3-4 15,4 0-101-15,6-3-45 16</inkml:trace>
  <inkml:trace contextRef="#ctx0" brushRef="#br0" timeOffset="25281.8546">21082 9909 212 0,'-15'-8'79'0,"12"5"-42"15,3-2-28-15,3 5 22 0,0-3-15 16,6-2-3-16,3-3-4 16,6-3 1-16,2 3-5 15,10 3-5-15,-6 5-3 0,0 3-5 16,-6 2 0-16,-3 8 6 15,-9 8 3-15,-6 3 1 16,-6 5 1-16,-9 3-4 16,0 5 0-16,-3-5 3 15,0-6 3-15,3-2 4 0,0-5 2 16,6-6 3-16,3-3 2 16,1 1-9-16,2-3-2 15,6-5-3-15,2-1 1 16,10 1 2-16,9-3 2 15,-3 0-3-15,3 0-1 16,0-3-23-16,-1 1-9 16,4-4-24-16,-3 1-8 15,0-3-48 1</inkml:trace>
  <inkml:trace contextRef="#ctx0" brushRef="#br0" timeOffset="25720.2934">21516 9877 208 0,'-6'-11'79'0,"4"9"-42"0,-4-1-30 16,3 3 18-16,-3 3-2 15,-3-1 3-15,0 4-10 16,0-1-2-16,0 3-8 16,3 2-4-16,3 4 1 0,9 2-2 15,3 2-1-15,0 3-2 16,0 6 1-16,3-1 1 15,-3-2 0-15,-3 0 2 16,-6 0 1-16,0-3 1 16,-3-3 0-16,0-2-2 15,-6-3 1-15,0-2-2 0,-3-6-1 16,0-2 1-16,0-3 1 16,3-3-1-16,0-2 2 15,6-3-9-15,3-8-3 16,3-8 2-16,9 3 4 15,3-3 2-15,3 1 1 16,0 1-3-16,-3-1 2 16,-1 4 3-16,-5 3 1 15,-3 3-1-15,0 2-2 16,-3 1-4-16,-3 2-2 16,0 0-22-16,0 0-8 0,0 3-31 15,0-1-12-15,3 4-5 16</inkml:trace>
  <inkml:trace contextRef="#ctx0" brushRef="#br0" timeOffset="33794.3274">21969 9811 92 0,'3'-16'35'0,"-3"19"-18"0,3-6 0 16,-3 3 14-16,0 0-1 15,3 3 2-15,0 4-5 16,0 7-2-16,0 2-13 15,-3 7 1-15,0 6 1 0,0 3 1 16,0 0 4-16,0 0-2 16,0-1-1-16,0-7-8 15,0-3-3-15,0-5-3 16,0-2 1-16,0-6-2 16,3-1 2-16,-3-7 0 15,3-2 3-15,0-6-5 16,3-5-1-16,-3-3-7 0,3 0-3 15,0 3-1-15,2-1 1 16,1 1 6-16,3 8 2 16,3 2 2-16,3 3 0 15,0 3-3-15,-3 2 2 16,-3 3 7-16,-3 8 4 16,0 0 3-16,-6 2 3 15,-3-2-5-15,-6 0 1 16,-6-3-5-16,0-2-2 15,-3 0-5-15,0-6 0 16,0-3-18-16,0 1-5 16,0-6-13-16,3 1-3 0,3 2-17 15,9-11-59 1</inkml:trace>
  <inkml:trace contextRef="#ctx0" brushRef="#br0" timeOffset="34012.6084">22210 9993 200 0,'0'3'74'0,"3"2"-40"0,3 11-27 0,-3-5 20 16,0-1-7-16,3 6 0 15,0 0-13-15,0-3-7 16,0 1 0-16,3-4-6 0,0-2 0 15,-4-3-30-15,7-2-14 16,-3-3-43 0</inkml:trace>
  <inkml:trace contextRef="#ctx0" brushRef="#br0" timeOffset="34200.2809">22344 10020 176 0,'-15'2'68'0,"9"4"-36"0,6 28-31 0,-3-21 16 0,0 9 4 16,-3 1 5-16,-3 6 1 16,0 3 1-16,0-3-15 15,-3-2-8-15,10-3-3 0,-1-6-27 16,0-2-10-16,3-5-22 16,0-6-9-16,0-5-16 15</inkml:trace>
  <inkml:trace contextRef="#ctx0" brushRef="#br0" timeOffset="34446.0523">22514 9792 204 0,'3'3'77'0,"-6"0"-42"0,0 12-41 0,3-4 14 15,0 5 10-15,0 5 11 16,-3 5-9-16,0 4-1 16,3 7-11-16,0-3-10 0,3 0-3 15,0-2 2-15,0-5 3 16,0-9-32-16,0-2-16 16,0-5-52-1</inkml:trace>
  <inkml:trace contextRef="#ctx0" brushRef="#br0" timeOffset="34669.973">22389 9943 288 0,'-27'0'110'0,"27"0"-60"0,3 0-61 16,0 0 16-16,3-3-4 15,12-2 3-15,-1 0 1 16,4 0 2-16,3-1-4 16,9 4-17-16,-3-1-8 0,-4 0-55 15,1 1-23-15,-6 2 6 16</inkml:trace>
  <inkml:trace contextRef="#ctx0" brushRef="#br0" timeOffset="35055.8051">22642 9980 168 0,'0'3'66'0,"6"-1"-36"0,2 4-22 0,-2-4 16 16,3-2-3-16,-3 0-1 15,9 0-8-15,-3-2-5 16,3-1-4-16,0-2-3 0,-3-3 1 15,-3 0-4-15,-3 0 0 16,0 0-1-16,-6 0 3 16,-3 0 0-16,-3 3 3 0,-6 0-6 15,-6 2 1-15,3 6 1 16,-3 2 3-16,0 3 2 16,3 2 1-16,-2 4 2 15,5-1 3-15,6 0 5 16,3 13 1-16,0-4-2 15,3-4 0-15,6 1-7 16,3-3-2-16,6-3 0 16,2-3 0-16,1-2-18 15,3-2-7-15,12-9-32 16,-6 0-14-16,-4-2-28 16</inkml:trace>
  <inkml:trace contextRef="#ctx0" brushRef="#br0" timeOffset="35490.4588">22963 9922 208 0,'-12'0'77'0,"12"3"-42"16,-9 2-19-16,3 0 24 0,-3 0-10 16,0 1 0-16,0-1-17 15,1 0-8-15,5 3-3 16,3 0-5-16,3 0 2 0,5 0-6 15,4 5 0-15,-3 3 3 16,12 3 4-16,-6-1 1 16,0-2-1-16,-6-3 7 15,-9 1 3-15,0-1 8 16,-9 0 6-16,-3-2-11 16,-6-4-4-16,6-1-6 15,-6-4 0-15,-2-2-24 16,5 0-8-16,0-2-32 0,3 2-14 15,3-3-37 1</inkml:trace>
  <inkml:trace contextRef="#ctx0" brushRef="#br0" timeOffset="35911.0187">23130 9734 192 0,'-6'0'74'0,"9"3"-40"0,0 2-27 15,0-2 18-15,3 5 7 16,3 5 7-16,3 8-6 16,-1 3-2-16,1 8-17 15,6 7 2-15,-6 11 4 0,-3-5 4 16,-6 6 3-16,-6-9-3 0,-6 0-3 15,-6-2-11 1,-6-3-4-16,-2-5-33 0,-4-6-12 16,-6-2-42-16,0-3-16 15,1-2-35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4T22:56:19.7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8935 3201 64 0,'0'-2'27'0,"0"-1"-14"0,11 3 4 15,-8 0 14-15,0-8-3 16,0 3 9-16,0-8-9 15,0 2-13-15,0 1-5 16,-3 2-6-16,0 5 8 16,0-5 7-16,-6 8-8 0,0 8-1 15,-3-3-4-15,-2 6 1 16,-4-1-6-16,0 4-1 16,0 4 0-16,0-2 0 15,3 8 0-15,3-8 0 16,6 2-3-16,3-2 2 15,6-3 1-15,3-2 2 16,6 0-1-16,0-11-1 16,0 0 1-16,-3 0 1 15,0-11-1-15,-1 0 2 0,-2 1-4 16,0-3 0 0,-3-1 3-16,0 4 1 0,-3-1 3 15,-3 6 1-15,0-6 5 16,0 9 5-16,0-6-7 15,0 8-1-15,0 0-10 16,0 8-4-16,0 0 9 16,3 5 6-16,3 0-4 15,0 0-1-15,3 0-5 16,3 1-3-16,0-4-25 16,3-2-11-16,0-2-44 15,-1-6-44 1,4-6 41-16</inkml:trace>
  <inkml:trace contextRef="#ctx0" brushRef="#br0" timeOffset="420.399">9196 3188 176 0,'-26'-2'68'0,"23"-1"-36"0,-12 6-37 0,12-3 10 15,-3 2 6-15,-3 1 5 16,0 2-4-16,-3 8 1 15,3 1-8-15,0-1-7 0,6 5-2 16,3 1 0-16,3-3 2 16,3-3 3-16,0-2 2 15,3-3-4-15,3-3 1 16,3-5 4-16,0-5 2 16,-3-6 0-16,0-2-1 0,-3-6-1 15,-1 1 0-15,-2-6-2 16,-6-3-2-1,0-4 1-15,-6 2 1 0,0-1-1 16,-2 9-1-16,-1 5 1 16,3 3 1-16,0 3-1 15,3 7-1-15,0 6 1 16,0 7 1-16,6 11-1 16,0 3 2-16,0 3-2 15,6-1-1-15,0 3 3 16,0-8 2-16,-1 1-20 15,4-4-7-15,0-5-27 16,0-5-9-16,3-5-22 16</inkml:trace>
  <inkml:trace contextRef="#ctx0" brushRef="#br0" timeOffset="826.974">9396 3199 180 0,'-18'-11'68'0,"0"6"-36"0,6 5-31 0,6 3 14 15,0-1-8-15,-3 6-2 16,-2-3 2-16,-1 6 0 16,0 2-3-16,3 3-1 0,3 0 1 15,3 0-5-15,6 0-1 16,3-3 1-16,3-2 2 16,9-3 0-16,-4-8 2 0,4 0 0 15,0-8 1-15,0-3-2 16,-3-2-2-16,-3-6 1 15,-3-5-1-15,-3-5 0 16,-3 0 0 0,-3 0-3-16,0 3 0 0,-6-3 4 15,0 10 1-15,0 3 2 16,-6 3 2-16,3 8-5 16,3 2-1-16,0 8 0 15,6 6 2-15,3 7 1 16,3 12 3-16,0-4-3 15,3-2-2-15,-3 0 0 16,3-1-1-16,0-1-9 16,0-7-4-16,0-1-24 15,-1-4-9-15,1-2-38 16</inkml:trace>
  <inkml:trace contextRef="#ctx0" brushRef="#br0" timeOffset="1157.4756">9551 3223 160 0,'-6'0'60'0,"6"2"-32"0,0 4-28 0,3-1 13 16,0 0-5-16,0 3 1 16,0 3 6-16,0-1 4 0,0 1-9 15,0-3-3-15,0 0-1 16,0-3-5-16,-3 0-1 0,2-2 2 15,-2-3 3-15,0 0-2 16,0-3-2-16,0-5 0 16,0-2 1-16,0-3-1 15,0-3 2-15,3 2-4 16,0 4 0-16,0-3 1 16,9 5 0-1,3 2 0-15,3 1-18 16,-3 5-5-16,0 5-24 15,0-2-8-15,-3 8-17 16</inkml:trace>
  <inkml:trace contextRef="#ctx0" brushRef="#br0" timeOffset="1548.8075">9807 3246 160 0,'0'0'60'0,"12"3"-32"0,-4 0-26 0,-5-3 12 16,6 2 2-16,-3 1 2 16,0-3-5-16,3 0-3 15,0 0-5-15,0-3-4 0,0 1 2 16,-3-1-2-16,0-2 2 0,0 0 0 16,-3 2 1-16,-3-5-2 15,0 3-2-15,-3-1-2 16,-3 4-1-16,-3-4-7 15,-6 1-2-15,0 2 5 16,0 3 1-16,0 3 4 16,1 2 1-16,2 3 1 15,3 0 2-15,0 3 3 16,3 2 4-16,3 0 0 16,3 1 2-16,3-1-4 15,3 0 1-15,6-2-3 16,3-3 0-16,-1-3-10 15,1 3-2-15,0-8-23 16,0-6-10-16,0 4-48 16</inkml:trace>
  <inkml:trace contextRef="#ctx0" brushRef="#br0" timeOffset="2102.9148">10083 3183 176 0,'0'-3'68'0,"-3"1"-36"0,1-9-22 16,-4 16 20-16,0-2-9 15,0 0-2-15,0-1-7 16,-3 1-2-16,3 0-6 16,0-1-3-16,0 6 2 0,3-5-4 15,3 2-2-15,0 0-1 16,3 3 3-16,3 0 0 0,6 3 1 16,0-3 0-16,3 2 2 15,-4 1 3-15,-2-3 4 16,-6 2 7-16,-3 1 4 15,-6-6-6-15,-3 3-3 16,-2 0-6-16,-1 0-2 16,0-3-1-16,0 1-2 15,0-4-19-15,3 1-8 16,3-3-28-16,3-3-78 31</inkml:trace>
  <inkml:trace contextRef="#ctx0" brushRef="#br0" timeOffset="2435.4586">10244 3159 160 0,'-3'-5'60'0,"3"13"-32"0,-3-14-15 16,0 12 19-16,-3-1-7 15,0 0-2-15,0 1-11 16,0-1-3-16,3 0-5 16,3 3-5-16,6 0-2 0,3 3-1 0,0-1 3 15,3 4 4-15,0-1 6 16,-3 0 6-16,-3 0 5 16,-3 3 1-16,-6-3-1 15,-3-5-6-15,-6 0-4 16,0 3-10-16,-3-9-2 15,0 4-29-15,1-4-9 16,-7-2-62 0,3 8-43-1,-3-2 57-15</inkml:trace>
  <inkml:trace contextRef="#ctx0" brushRef="#br0" timeOffset="3097.3213">9188 3506 116 0,'14'-3'44'0,"-11"-2"-24"0,0 5-8 0,0-3 16 0,-3 1 4 15,0-1 3 1,0 0-8-16,-3-2-2 0,-6 2-14 16,-2 1 7-16,-1-1 2 0,-3 3-6 15,0 3-3-15,0 5-9 16,0 2-1-16,0 3-3 15,3 11-2-15,0 3 0 16,6 4 3-16,0 1-2 16,4 0 1-16,2-3 2 15,2 0 2-15,1-2-8 16,0-4-1-16,0-4-23 0,0-3-10 16,-3-3-30-1</inkml:trace>
  <inkml:trace contextRef="#ctx0" brushRef="#br0" timeOffset="3310.429">8982 3670 212 0,'0'-6'79'0,"3"4"-42"0,9-3-30 0,-6 2 18 15,6 0-11-15,3 1-1 16,3-1-9-16,2 3-3 0,10-3-1 15,0 3-31-15,0 0-12 0,0 3-22 16,-7 0-43 0,1-1 26-16</inkml:trace>
  <inkml:trace contextRef="#ctx0" brushRef="#br0" timeOffset="3657.6637">9292 3664 168 0,'-15'0'66'0,"6"3"-36"0,0 2-26 16,6-2 15-16,-3 2-9 15,0 3-1-15,0 6-3 16,0-1-1-16,3 3-3 16,3 0-2-16,0-3 3 0,6-3-2 15,0-2-1-15,3-2 1 16,0-4-1-16,0-2 0 16,0-2 2-16,0-4-3 0,0-2 0 15,-3 0-1-15,0-2 0 16,0-1 2-16,-3 1 0 15,-1-1 6-15,-2 6 6 16,0 2 3-16,0-2 0 16,0 5-7-16,0 5-5 15,-2 0 0-15,2 3 0 16,2 3-1-16,1-3-2 16,3 0-4-16,0 0 0 15,3-3-25-15,0 0-10 16,0-2-49-1,0-3-29-15,-3 0 54 16</inkml:trace>
  <inkml:trace contextRef="#ctx0" brushRef="#br0" timeOffset="4192.6436">9441 3696 144 0,'-3'0'55'0,"6"3"-30"0,0 2-16 15,-3 3 16-15,2-3 3 16,-2 3 3-16,0 3-12 16,0 0-4-16,0-4-9 15,0 1-2-15,0-2 0 0,0-1-5 16,0-5 1-16,0 0 0 16,0 0 2-16,3 0-6 0,0-3 1 15,3-5-6 1,-3-2 1-16,3-1-3 0,0 1 2 15,0-1 3-15,0 3 3 16,0 3 2-16,3 0 1 16,0 5 4-16,-3 2 2 15,3 6 9-15,-3-5 2 16,0 5-2-16,0 0-1 16,-3 0-6-16,0-3-3 15,0 0-2-15,-3-5-3 16,3 3-2-16,-3-3 1 15,3 0 1-15,3-5 2 16,0-3-10-16,2-3-2 0,4 0 3 16,3 1 3-1,0 2-2-15,-3 0 2 0,0 5 2 16,0 3 3-16,-3 3 6 16,0 5 4-16,-3 5-2 15,0-5 0-15,0 3-5 16,0-3-1-16,-1 0-6 15,-2-1-2-15,0-1-25 16,0-1-8-16,-3-5-22 16,3 0-47-1,3-3 18-15</inkml:trace>
  <inkml:trace contextRef="#ctx0" brushRef="#br0" timeOffset="4375.8874">9786 3675 176 0,'3'0'68'0,"-3"5"-36"0,3 6-37 0,0-6 10 16,-3 3 6-16,0 3 5 15,0-1-8-15,3 1-2 16,0 0-4-16,-3-4-8 0,0-1-4 16,0-1-36-1,0-2-57-15,-3-3 17 16</inkml:trace>
  <inkml:trace contextRef="#ctx0" brushRef="#br0" timeOffset="4550.6656">9774 3564 240 0,'-12'-3'90'0,"9"-2"-48"0,3 2-51 0,0 3 14 0,0 0-7 16,0-2-2-16,3-1-6 15,3 3-4-15,0-3 8 16,0-2-31-16,3 0-11 0,3-3-34 16</inkml:trace>
  <inkml:trace contextRef="#ctx0" brushRef="#br0" timeOffset="4755.0351">9908 3471 180 0,'0'0'68'0,"0"6"-36"0,3 2-24 0,0 0 18 15,0 2-2-15,0 3 1 16,0 3-8 0,0 5-2-16,0 1-9 0,-3 4-2 0,3-2 0 15,0 0-5-15,0-3 1 16,0-3-16-16,0-2-4 16,0-3-43-16,0-5-17 15,2-2-4 1</inkml:trace>
  <inkml:trace contextRef="#ctx0" brushRef="#br0" timeOffset="4949.305">10003 3638 200 0,'0'-3'74'0,"3"3"-40"0,3 3-42 16,-3 2 10-16,0 3 12 15,0 0 8-15,3 3-7 16,0 2-3-16,0 0-7 15,0 3-2-15,0-8 1 0,3 3-11 16,3-3-5-16,2-3-30 16,-2-2-10-16,0-6-35 15</inkml:trace>
  <inkml:trace contextRef="#ctx0" brushRef="#br0" timeOffset="5119.2319">10250 3620 200 0,'-15'18'74'0,"6"-7"-40"0,-3 10-40 0,6-5 14 16,-5 5 10-16,-4 8 9 15,-9 8-3-15,-3 0 0 16,6-11-13-16,3 4-7 0,1-7-2 16,2-1-40-16,3-7-14 15,0 1-53 1</inkml:trace>
  <inkml:trace contextRef="#ctx0" brushRef="#br0" timeOffset="13470.4215">16135 3040 108 0,'-6'0'44'0,"3"-5"-24"0,-3 10-4 0,0-2 18 0,0 2-1 15,-3 0 3-15,0 1-14 16,0-1-5-16,0 0-10 15,3 0-7-15,3 1-1 0,0 2-1 16,6-3 0-16,6 0 2 16,3 1 0-16,6 2 0 15,0-1 0-15,3 12 0 16,-3-8 0-16,-3 2 4 16,-4 0 5-16,-2 0 6 15,-3-2 5-15,-6-1-1 16,-6 4-2-16,-6-9-7 15,1 3-4-15,-7-3-1 16,0-2-1-16,-3-3-5 16,0-3-1-16,3 1-17 15,3-1-5-15,4-2-21 16,8-3-7-16,6 0-43 16</inkml:trace>
  <inkml:trace contextRef="#ctx0" brushRef="#br0" timeOffset="13710.5478">16290 2902 200 0,'-9'-5'77'0,"12"10"-42"0,-3-2-41 15,0 21 36-15,0 5 5 0,0 3-6 16,0 5-2-16,0-3-16 15,0-2-7-15,3 0 0 0,0-1-5 16,3-4 0-16,0-1-6 16,-1-7 0-16,-2-3-41 15,0-6-18-15,0-2-39 16</inkml:trace>
  <inkml:trace contextRef="#ctx0" brushRef="#br0" timeOffset="13893.9577">16200 3112 224 0,'-3'0'85'0,"6"0"-46"0,0 0-39 0,3-6 18 16,3 4-10-16,3-1 0 16,6 0-2-16,3-2-1 15,3 2-3-15,2 1-35 0,-2 2-14 16,0-3-52-1</inkml:trace>
  <inkml:trace contextRef="#ctx0" brushRef="#br0" timeOffset="14188.7088">16406 3143 192 0,'-6'29'71'0,"9"-23"-38"0,0 4-41 0,0-2 10 15,0-3 3-15,0 3 6 0,0 0 1 16,-3 0 1-16,3-2-7 16,-3-1-2-16,0-5 0 0,0 0-2 15,0 0 1-15,0-5-2 16,0-1 2-16,0 4-4 16,0-9-2-16,3 0 2 15,3 1 2-15,5 2-2 16,1-3-2-16,0 6-1 15,0 0 3-15,0 2-7 16,0 3 1-16,0 3-30 16,0-3-13-16,0 5-29 15</inkml:trace>
  <inkml:trace contextRef="#ctx0" brushRef="#br0" timeOffset="14358.1594">16617 3178 208 0,'-6'2'79'0,"9"4"-42"0,-3 4-45 0,0-7 12 16,0 7-4-16,3-4 2 15,-3 2-3-15,3 0-2 16,-3 0-31-16,0-3-13 16,0-3-31-16,0 1-11 15</inkml:trace>
  <inkml:trace contextRef="#ctx0" brushRef="#br0" timeOffset="14503.0586">16602 3098 184 0,'-6'-5'68'0,"9"2"-36"0,0 3-46 0,0 0 6 0,0 0-9 15,-3 0-60 1,12 0-15-16</inkml:trace>
  <inkml:trace contextRef="#ctx0" brushRef="#br0" timeOffset="14832.5108">16721 3199 172 0,'-3'13'66'0,"3"-2"-36"0,-3-3-26 15,3-3 13-15,0 0-4 0,0 0 0 16,0-2-7-16,0-3-2 15,0 0-2-15,0 0 5 16,3-5 3-16,0 0-5 0,3-3-3 16,0 0-6-16,3-6-2 15,0-7 0-15,3 3 2 16,3 2 2-16,0 5 3 16,0 6-2-16,-1 0-2 15,-2 10 4-15,0 6 1 16,0-1 4-16,0-2 1 15,-6 3-1-15,3-1-1 0,-3 1-3 16,0-1 1-16,0-4-20 16,3 2-6-16,0-6-48 15,0 1-43 1,-1 0 38-16</inkml:trace>
  <inkml:trace contextRef="#ctx0" brushRef="#br0" timeOffset="15254.1402">17069 3138 172 0,'-5'-19'66'0,"-1"33"-36"0,0-22-29 15,3 16 14-15,0-3 1 16,-6 3 2-16,0 0-7 0,-3 0-4 16,3 0-4-1,0 0-3-15,3 2 1 0,3 1-1 16,0-1 0-16,3-2-3 0,3-2 2 15,3-1-6-15,3-5-3 16,0-3 3-16,0 1 2 16,0-6 0-16,0 2 1 15,-3-2 3-15,0 3 2 16,-3-5 2-16,0 2 1 16,0 2 0-16,0 1 2 15,-3 2-5-15,0 3-1 16,2 6 0-16,7 7 2 15,3 8 5-15,3 6 6 16,0 2 15-16,0 10 7 0,-3-4-1 16,-6-6 0-16,-3-3-2 15,-6-2 0 1,-6-8-13-16,-9-3-4 0,-12-5-20 16,1-5-7-16,-10-3-32 15,0-11-13-15,-3-7-81 16</inkml:trace>
  <inkml:trace contextRef="#ctx0" brushRef="#br0" timeOffset="19894.3011">15659 3627 116 0,'-12'-2'44'0,"12"2"-24"0,0 0-6 0,0 0 17 16,0 0-8-16,3 5-1 16,3 3-2-16,-3 3 2 15,0 2-12-15,3 3 1 0,-1 0 0 16,1-3-2-16,-3 0 0 16,0-2-5-16,0-3-3 15,0-3 2-15,-3-2 2 16,-3-3 9-16,3-3 3 15,-3-2-6-15,-3-6-4 16,0-2-2-16,3 0 1 0,1-3-1 16,2-3 0-16,2 1-6 15,1-1 1 1,3 3-2-16,0 3-2 0,3 2 3 16,3-2 0-16,3 5-2 15,0 3 0-15,0 5-34 16,-3 8-15-16,0 5-55 15</inkml:trace>
  <inkml:trace contextRef="#ctx0" brushRef="#br0" timeOffset="20343.871">15843 3654 152 0,'0'0'57'0,"3"3"-30"0,0-1-16 0,0 1 18 15,3-1-6-15,3 1 1 16,3 0-11-16,0-1-3 16,3-2-6-16,0 0-1 0,-4-2 1 15,4-4 0-15,-3 1 2 16,0 0-3-16,-3 0-2 15,-3-1 0-15,-3 1 1 0,-6-3-1 16,-3 0 2-16,-3 3-4 16,-3 2-2-16,-3-2 2 15,-3 2 2 1,1 6-2-16,-1 2 0 0,3 1 1 16,0 1 0-16,3 4 4 15,3 0 2-15,3 2-2 16,3 3-3-16,3 0 2 15,6 2 2-15,6-5-2 16,3 1 0-16,3-4-1 16,3-2-2-16,8 0-6 15,1-5-4-15,-3-3-43 0,-3-6-20 16,0 1-17 0</inkml:trace>
  <inkml:trace contextRef="#ctx0" brushRef="#br0" timeOffset="20855.8556">16135 3641 152 0,'-6'0'57'0,"6"5"-30"0,-3 6-14 0,3-1 17 15,0 6-6-15,0 8-2 0,0 13-4 16,-3 0 1-16,3 0-10 16,0-3-1-16,0-2-1 0,0-5-6 15,0-4 0-15,0-7-1 16,0-3 2-16,0-5 1 16,0-2 1-16,0-9-7 15,-3-5 0-15,0-5-1 16,0-11-1-16,0-5 1 15,0-3 3-15,3 0-2 16,0 1-1-16,3 2 0 16,3 2 3-16,0 3-2 15,3 3 1-15,0 5 2 16,6 6 0-16,3 2 0 0,-4 5 0 16,1 3 0-16,0 5 0 15,-3 3 8-15,-3 3 7 16,-6 2 6-16,-3 3 2 15,-3-3-10-15,-3 1-3 16,-6-4-4-16,0 1-1 16,0-3-8-16,-3-6-2 15,1-2-25-15,-1-2-10 16,3-4-19-16,3-2-8 16,6-2-22-1</inkml:trace>
  <inkml:trace contextRef="#ctx0" brushRef="#br0" timeOffset="21184.2169">16310 3662 172 0,'0'8'66'0,"6"2"-36"0,0 4-31 0,-3-6 15 0,0 2 10 15,0 1 9-15,0-1-8 16,0-2-5-16,0 0-11 15,0-3-6-15,-3 1-2 0,0-6-1 16,0 0 2-16,0 0-1 16,0-3 2-16,0-5-4 15,0 0 0-15,0-5 1 16,3 0 2-16,0 0-3 16,0-1 0-16,0 4 3 15,3-1 3-15,0 3-2 0,3 0-2 16,0 3 0-16,0 0-1 15,3 2-7-15,0 0-3 16,2 3-36-16,4 0-15 16,-6 3-35-1</inkml:trace>
  <inkml:trace contextRef="#ctx0" brushRef="#br0" timeOffset="21560.3981">16525 3670 180 0,'-3'2'68'0,"9"1"-36"0,0 2-40 0,0-2 12 0,0 0 2 16,3-1 4-16,-1 1 3 15,4 0 3-15,0-3-9 16,3 0-2-16,-3-3-1 0,0 0-2 16,0-2 1-16,-6 0-2 15,3-1-1-15,-6-2 1 16,0 3-1-16,-9-3-5 15,-3 0 3 1,-3 0 1-16,0 6-2 16,-3 2 0-16,0 2 2 15,0 4 0-15,0 4 3 16,4 1 1-16,2 2 3 16,3 3 3-16,3 0 2 0,3 0 3 15,6 0-7-15,0-3-4 16,3-3-2-16,2-2 1 15,4 3-19-15,3-8-8 16,3-3-40 0,-3-3-54-16,0 0 28 15</inkml:trace>
  <inkml:trace contextRef="#ctx0" brushRef="#br0" timeOffset="21900.6859">16787 3649 172 0,'0'-8'66'0,"0"5"-36"0,3 0-24 0,-3 3 15 0,0 0 6 15,-3 0 6-15,-3 0-9 16,0 3-1-16,-3 2-14 16,0 1-3-16,0-1 0 0,3 3-5 15,0 0-1-15,3 2-2 16,3 1 0-16,3 0 2 15,0 2 0-15,3 0 0 16,-3-2 0-16,0-1 4 16,-3 1 5-16,-3-3-3 15,0 0-1-15,-3-3-2 16,0-2-3-16,0-3-6 16,0-3-1-16,0 0-30 15,3-2-11-15,0 0-24 16,3-3-47-16,6 0 29 15</inkml:trace>
  <inkml:trace contextRef="#ctx0" brushRef="#br0" timeOffset="22280.3756">16891 3688 152 0,'-9'6'57'0,"12"-1"-30"0,9 0-27 0,-9-2 13 16,6 2 6-16,-3-2 8 15,3-1 1-15,0 1 1 16,2-3-12-16,1 0-5 0,3-3-7 16,-3-2-2-1,0 0-1-15,0 0-2 16,-6-1 1-16,0-2 1 16,-3 0-6-16,-6 0 1 0,0 0-6 15,-6 3 1-15,-3 0-3 16,-3 2 0-16,-6 3 1 15,0 3 4-15,1 0 3 16,5 2 2-16,3 0 3 16,3 3 3-16,3 3 2 15,3 2 3-15,3 3 4 16,3-3 3-16,3 0-7 16,6 0-1-16,0 1-5 0,3-6-1 15,0 2-14 1,2-7-6-16,-2-3-22 0,0-3-10 15,-3-2-45 1</inkml:trace>
  <inkml:trace contextRef="#ctx0" brushRef="#br0" timeOffset="22623.9743">17040 3675 140 0,'-3'8'55'0,"3"0"-30"0,3 8-10 0,0-8 18 15,-3 2-1-15,0 1 1 16,0 0-14-16,0-4-4 0,0 1-9 16,0-2-2-16,0-1 0 15,0-5-2-15,0 0-2 0,3-3-4 16,0-2 0 0,3-3-5-16,0-5 1 0,5 0-1 15,1-3 1-15,3 5 2 16,-3 1 2-16,0 2 4 15,3 2 2-15,0 6 6 16,0 6 3-16,0 4 0 16,-4 6 3-16,-2-3-1 15,0 3 2-15,-3 0-8 16,-3-3-4-16,3-5-11 16,-3-2-38-1,0-4-8-15,0-4-46 16</inkml:trace>
  <inkml:trace contextRef="#ctx0" brushRef="#br0" timeOffset="22844.2708">17319 3477 192 0,'0'2'71'0,"0"1"-38"0,3 10-39 0,0-5 12 16,0 5 11-16,-3 11 9 15,0 3-2-15,0 7-2 16,0-5-12-16,0 3-6 0,0-3-1 16,0-3-2-16,0 4-1 15,0-9-26-15,6-5-96 16</inkml:trace>
  <inkml:trace contextRef="#ctx0" brushRef="#br0" timeOffset="23052.3183">17174 3643 260 0,'-6'-2'96'0,"9"2"-52"0,3-3-47 16,0 3 16-16,3-3-3 15,5 1 1-15,10-1-1 16,6-5-1-16,6 3-5 15,-1 2-12-15,1-2-2 0,-3 2-46 0,-3 1-18 16,-4 2-30 0</inkml:trace>
  <inkml:trace contextRef="#ctx0" brushRef="#br0" timeOffset="23438.1631">17578 3643 196 0,'-8'-2'74'0,"-1"-1"-40"0,-3 0-40 0,9 3 14 16,-3 3-1-16,0 2 6 16,-3 1-5-16,0 4 0 15,0 3-4-15,0 3-3 0,0 3 2 16,3-3-2-16,3 0 2 0,3-3 2 16,3-3 2-16,3-2-1 15,0-5 1-15,3-3-6 16,0-5-1-16,0-1-2 15,-3-4-2-15,0-1 0 16,0-2 3-16,3 2 0 16,-9-2 3-16,6 3-1 15,-6 2 2-15,-3 2-4 16,3 4-2-16,0 2 6 16,0 8 3-16,6 5-1 15,0 3 2-15,3 2-6 16,-1-2-1-16,1 5 2 15,0-2 1-15,0 2-8 0,3-5-4 16,0-11-33-16,0-2-15 16,0-14-36-1</inkml:trace>
  <inkml:trace contextRef="#ctx0" brushRef="#br0" timeOffset="23665.8503">17715 3461 208 0,'-3'0'79'0,"6"2"-42"0,0 4-37 0,-3 2 18 15,3 2 3-15,0 6 7 16,0 8-6-16,3 2-1 16,-3 6-12-16,0 5-3 0,0-2-2 0,0-4-2 15,-3 4 1-15,0-1-7 16,0-5-1-16,0-5-47 15,0-8-18-15</inkml:trace>
  <inkml:trace contextRef="#ctx0" brushRef="#br0" timeOffset="23976.8008">17578 3620 260 0,'0'-3'99'0,"12"6"-54"0,-3-3-50 16,-3-3 17 0,3 0-9-16,6 3 0 15,3-5-3-15,3 2-3 16,3 1 2-16,2-1-33 0,4 3-14 16,-3-5 2-16,-6 5 4 15,-3 5 24-15,-4 0 13 16,-2 3 28-16,0-2 13 15,-6 7 4-15,0 3 0 16,-3-1-13-16,-3 4-6 16,0 0-12-16,0-4-4 15,0-1-5-15,0-4-1 16,0-2-43-16,0-3-20 16,0-5-39-1</inkml:trace>
  <inkml:trace contextRef="#ctx0" brushRef="#br0" timeOffset="24415.4459">17849 3559 272 0,'-3'2'104'0,"3"1"-56"0,6-6-58 16,-3 3 16-16,3-2-8 15,0 4 0-15,0-4-5 16,3 2-3-16,0 0 6 15,0 0-23-15,0 2-7 0,-3 6-4 16,0 3 0-16,-3 2 16 0,0 0 9 16,-3 3 14-16,-3 3 7 15,0 2 3-15,0 3 1 16,0 2 2-16,3 1 2 16,3-4-3-16,3 1 2 15,3 0 1-15,0-11-1 16,3-10 1-16,2-8 0 15,4-3-6-15,0-3-4 16,0-2 1-16,-6-3 0 16,-3-3-6-16,-6 1 0 15,-6-1-1-15,0 4 2 16,-6-1 3-16,-6 2 4 16,-3 1-6-16,3 5-2 15,-3 0-17-15,4 6-4 16,2-1-12-16,0 3-3 0,3 0-19 15,6 0-7-15,3 0-12 16</inkml:trace>
  <inkml:trace contextRef="#ctx0" brushRef="#br0" timeOffset="24726.0394">18073 3691 200 0,'0'16'77'0,"3"-3"-42"0,2 3-37 15,-2-8 14-15,-3 0 5 16,0 0 4-16,0-3 0 0,0 0-1 16,0-2-10-16,0-3-4 0,0 0-2 15,0-3 0-15,3-2 0 16,0-3-5-16,3-2 1 16,3-4-5-16,3 1-1 15,3 0 3-15,0 2 1 16,0 6-3-16,3 5-1 15,3 8 5-15,-4 5 2 16,4 3 7-16,-3 3 5 16,-3 2-3-16,-3 0 0 15,-3 0-9-15,-3-5-2 16,0-3-42-16,-3-2-17 16,0-3-48-16</inkml:trace>
  <inkml:trace contextRef="#ctx0" brushRef="#br0" timeOffset="56089.5774">21451 2220 4 0,'0'0'0'0</inkml:trace>
  <inkml:trace contextRef="#ctx0" brushRef="#br0" timeOffset="56450.0519">21528 2148 120 0,'0'-8'46'0,"0"3"-24"0,0-3 1 0,0 6 18 0,-3-1-6 15,0 0-1-15,-3-2-4 16,-5 2 1-16,-7 3-17 16,0 8 3-16,-3-2 3 0,0 7-9 15,0 11-1-15,3 5-4 16,4 3 1-16,2 2-2 15,6-2 0-15,9-6-6 16,6 1 1-16,11-9-2 16,7-2 0-16,3-5 2 15,-3-11 2-15,0-6-1 16,-4-7 2-16,-5 0 0 16,-3-6 1-16,-6-2 2 0,-3-3 1 15,-9 3-1-15,-3 0 1 16,-3 2-4-1,-3 6-2-15,3-5-14 0,-6 10-4 16,4-3-29-16,2 6-10 16,12 2-125-1,3-5 67 1</inkml:trace>
  <inkml:trace contextRef="#ctx0" brushRef="#br0" timeOffset="56783.5077">21612 2101 208 0,'-6'5'77'0,"9"3"-42"0,0 3-34 0,-3-3 16 16,0 7-2-16,3 4 0 0,0 10-1 15,0 0-1-15,6-2-7 16,-1-4-4-16,7-1-1 0,-3-4-1 16,3-10 0-16,0-3 2 15,0-10 1-15,0-3-6 16,0-16 0-16,0 3-4 15,-4-3 2-15,-2 1 1 16,-3-1 2-16,-3 10 10 16,0 1 6-16,-3 5 3 15,0 6-1-15,0 2-11 16,3 10-2-16,3 9-3 16,0-1 0-16,3 3 0 0,0-5 0 15,3-2-9-15,3-4-2 16,6-5-29-16,-3-7-12 15,-1-6-55 1</inkml:trace>
  <inkml:trace contextRef="#ctx0" brushRef="#br0" timeOffset="56977.6656">21960 1865 248 0,'-15'-5'93'0,"-3"13"-50"0,9 3-50 0,9-6 16 15,0 11-4-15,0 8 4 16,0 15 2-16,6 1 1 0,-3 5-6 16,3-5-4-16,0 5 1 15,0-6-4-15,0-2-2 16,0-2-40-16,-3-9-17 0,3-7-46 16</inkml:trace>
  <inkml:trace contextRef="#ctx0" brushRef="#br0" timeOffset="57172.829">21793 2106 304 0,'-6'-5'115'0,"9"5"-62"0,3-3-62 0,3 3 20 15,3 0-12 1,3-5 0-16,9 5-10 0,3-5-5 15,2 5-58 1,4 0-24-16,-3 5-3 0,-6-5 1 16</inkml:trace>
  <inkml:trace contextRef="#ctx0" brushRef="#br0" timeOffset="57560.1556">22103 2191 208 0,'-15'26'77'0,"15"1"-42"0,15 18-34 0,-12-27 16 16,0 6 0-16,-6 0 2 16,6-3-8-16,0 3-2 0,0-11-5 15,0 3-3-15,-3-6 2 16,-6-7-2-16,3-3-1 0,6-3 1 16,-9-10 1-16,0-8-8 15,0 3-1-15,0-19-1 16,3 5 0-16,0 3 5 15,0-3 1-15,3 5 4 16,3 1 1-16,6 2 3 16,6 8 1-16,0 3-1 15,0 8-1-15,-1-1 1 16,1 6 1-16,-3 6-1 16,-3-1 1-16,-3 6 0 15,-6 2 1-15,-3 5-2 0,0 9-1 16,-3-3-21-16,3-11-9 15,-6-8-53 1,0-10-27 0,6-3-20-1,9-3 62-15</inkml:trace>
  <inkml:trace contextRef="#ctx0" brushRef="#br0" timeOffset="57878.3586">22272 2127 208 0,'0'13'77'0,"9"1"-42"0,-3 7-30 0,-3-11 17 16,0 4 1-16,3 7 6 16,0-3-14-16,0-4-6 15,6-4-5-15,6-2-4 0,-3-8 1 16,0-8-1-16,0-2 2 0,-1-4-14 16,-2-1-5-16,-3-4 2 15,-6 0 4-15,6 1 6 16,-6 10 3-16,0-5 6 15,0 7 2-15,-3 6 2 16,6 8 2-16,0 3-3 16,0 2 1-16,0 6-7 15,0 7-1-15,-3-13 2 16,9 1 1-16,-3-1-23 16,9-21-58-1,5-3-3-15,-2-2-8 16</inkml:trace>
  <inkml:trace contextRef="#ctx0" brushRef="#br0" timeOffset="58060.8389">22597 1844 240 0,'-21'-24'90'0,"21"24"-48"0,-3 19-49 0,3-14 16 16,0 11-4-16,3 10 4 15,-3 12-2-15,9 4 1 16,-3 3-5-16,0-3-4 0,0 3 0 15,0 3-6-15,0-14 0 16,0 3-48-16,-3-10-18 0</inkml:trace>
  <inkml:trace contextRef="#ctx0" brushRef="#br0" timeOffset="58226.2969">22463 2021 296 0,'3'-18'112'0,"12"15"-60"0,9-2-63 16,-3 5 18-16,-1 0-7 15,7 0 0-15,0-5-33 16,6-1-13-16,5-2-70 16,1-5-29-16</inkml:trace>
  <inkml:trace contextRef="#ctx0" brushRef="#br0" timeOffset="60458.2886">21472 2686 120 0,'-15'26'46'0,"18"0"-24"0,-3 19-13 16,3-21 14-16,3 13-5 0,0 3 2 16,-3 0 0-16,0-3 0 15,0-6-11-15,0-4-5 0,0-6-1 16,0-5-2-16,-3-5 2 16,0-6 4-16,0-8 4 15,-6-5-9-15,0-5 0 16,0-16-2-16,3-8 0 15,0-3-5-15,0-5 1 16,3-2 4-16,6 4 2 16,3 6-3-16,3 3 1 15,0 7 2-15,2 6 1 16,1 5-1-16,3 8-2 16,-3 11 12-16,-3 8 4 15,-3 4-2-15,-3-1 0 16,-6 4-6-16,-3 3 0 15,-3-5-5-15,-3 0-2 0,0-3 0 16,-3 1-1-16,3-12-22 16,0-2-8-16,3-2-16 15,3-9-4-15,6 0-37 16</inkml:trace>
  <inkml:trace contextRef="#ctx0" brushRef="#br0" timeOffset="60848.0632">21749 2617 168 0,'-18'5'66'0,"12"-2"-36"0,-3 7-24 0,6-2 15 16,-6 5 0-16,-6 6 2 16,3 2-8-16,3 3-2 15,6 2-7-15,3-4-4 0,6 1 1 16,0-9-4-16,3-1 0 15,3-8-1-15,3-5 0 16,3-5-3-16,0-6-1 16,-3-2-6-16,-4-3-3 15,-2-2 9-15,-3-6 5 16,-6 3 1-16,-3 2 3 16,0 6 2-16,0 2 4 15,0 1 5-15,0 4 3 16,0 6-9-16,3 6-2 0,0 10-4 15,3-1 1-15,3 1-4 16,3 3 0-16,-3-1 1 16,9-4 0-16,-3-1-14 15,0-3-5-15,0-2-21 16,6-5-10-16,0-6-35 16</inkml:trace>
  <inkml:trace contextRef="#ctx0" brushRef="#br0" timeOffset="61124.2317">21948 2672 180 0,'0'11'68'0,"0"5"-36"0,6 5-26 0,-3-16 15 16,-3 6-5-16,3 2 3 16,-3-2-6-16,0-1 0 15,0-2-8-15,0 0-1 0,0-3 0 16,0-5 4-16,0 0 5 15,0-10-3-15,0-1 0 16,0 1-6-16,3-9-1 16,3 3-3-16,0-2-1 15,3 4 1-15,3-1 0 16,0 1-9-16,2 6-2 16,1 3-25-16,6 5-11 15,0 0-56 1</inkml:trace>
  <inkml:trace contextRef="#ctx0" brushRef="#br0" timeOffset="61466.3522">22192 2635 140 0,'-24'0'52'0,"6"8"-28"0,4 0-19 16,2 3 13-16,0-1 1 15,0 6 3-15,3 3-1 16,0-1-1-16,3 3-10 15,3-5-6-15,6 0-1 0,9-3-2 16,3 1 2-16,0-12 0 16,3-2 1-16,-1-2-2 15,1-9 1-15,0 0-4 0,-3-2 0 16,-3 3 1-16,-6-12 2 16,-3 9 3-16,0 0 4 15,-3 2 0-15,0 3 0 16,0 8-3-16,-3 0-1 15,3 14-6-15,0-6 1 16,0 5 0-16,3 0 2 16,3 0-3-16,3 1 0 15,0-4-26-15,0-2-9 16,0-3-26 0</inkml:trace>
  <inkml:trace contextRef="#ctx0" brushRef="#br0" timeOffset="61912.7864">22362 2648 184 0,'-3'3'68'0,"3"8"-36"0,0 10-35 16,3-11 11-16,-3 4 5 16,0-1 6-16,-3 0-6 15,3 0 0-15,0-5-7 16,0 0-6-16,0-2-1 0,3-1 1 15,-3-5 2-15,9-5-1 16,0-3-1-16,0-6-4 16,0-4-2-16,2-1 0 15,1 3 2-15,0 1-1 16,0 4 4-16,0 8 2 16,-3 3 4-16,0 8 7 0,-3 0 4 15,0 0-2-15,-3 3 0 16,0-3-4-16,0 0-1 15,0-3-5-15,-3-5-1 16,6 0 1-16,0-8 0 16,6-3-5-16,-1 3 1 15,4-2-2-15,0 5 0 16,-3 5 0-16,0 2 0 16,-3 6 2-16,0 3 0 15,-3 2 0-15,0-2 0 16,0-1-20-16,-3-2-9 0,9-3-27 15,-3-2-10-15,2-3-18 32</inkml:trace>
  <inkml:trace contextRef="#ctx0" brushRef="#br0" timeOffset="62242.9607">22805 2664 204 0,'15'11'77'0,"-6"-11"-42"0,9 11-37 15,-15-11 14-15,6 0-2 16,0 0 4-16,-3 0-8 16,0-3-1-16,0-2-3 15,0-1-6-15,-3-4-2 0,-3-1-6 16,-3 1 0-16,-3-1-3 0,-9 3 0 16,-6 3 8-16,6 2 3 15,-3 6 8-15,0 2 5 16,3 0-1-16,4 3 3 15,2 8 3-15,6 5 1 16,3 0-4-16,6-7 1 16,6 2-5-16,5-3-2 15,4-3-5-15,0-2-2 16,3-2-19-16,0-6-9 16,-1-8-50-1,4-8-41-15,-3-8 45 16</inkml:trace>
  <inkml:trace contextRef="#ctx0" brushRef="#br0" timeOffset="62414.4683">23037 2387 240 0,'-17'15'90'0,"17"9"-48"0,3 37-51 16,0-34 14-16,3 2-1 15,-6 5 2-15,5 3-2 16,-5-3-3-16,6 1 0 15,0-6-19-15,-3-5-5 0,6-6-77 16</inkml:trace>
  <inkml:trace contextRef="#ctx0" brushRef="#br0" timeOffset="62861.3173">22907 2611 272 0,'-9'-2'101'0,"18"2"-54"0,2-8-57 0,-5 8 16 16,6-3-6-16,3 3 0 15,9 0-14-15,-3 3-5 16,3-3 10-16,2 3-12 0,1 2-2 16,-3-5 7-16,0 5 4 15,-3 3 5-15,-3-5 5 16,-1-1 7-16,-2 6 5 15,-3-8-1-15,3 0 2 16,-3 0 5-16,0-8 2 16,-3 3-7-16,-6-8-4 15,3 2-7-15,-12 3-2 16,3-8-8-16,-9 6-2 0,-3 10 5 16,3 0 1-16,-6 2 4 15,3 9 3-15,0 8 0 16,4-6 2-16,5 8 2 15,3 3 4-15,6 2-4 16,3-5-1-16,11-2-2 16,-5-6-2-16,9 0-4 15,6-7-2-15,-3-4-15 16,-3-2-4-16,2-2-25 16,-5-4-8-16,-3-7-13 15</inkml:trace>
  <inkml:trace contextRef="#ctx0" brushRef="#br0" timeOffset="63070.5743">23395 2630 160 0,'0'5'63'0,"0"1"-34"0,-3 9-19 0,3-7 20 16,-6 8-5-16,6-3 3 15,-3 1-3-15,-3-1 0 16,6-5-14-16,-3 0 4 0,0-3 3 16,0-5-2-16,0 0 3 15,0-5-6-15,3-3-3 16,0 0-8-16,6-5-1 15,3-1-3-15,0-1-2 16,6 1 3-16,5 1 2 16,4 0-9-16,0 5-4 15,3 0-56-15,3 3-25 0</inkml:trace>
  <inkml:trace contextRef="#ctx0" brushRef="#br0" timeOffset="64089.9757">21186 3032 104 0,'-27'0'41'0,"15"8"-22"0,-14 5-7 16,14 1 13-16,-9 7 2 15,-9 5 3-15,-6 16-5 0,1 25-1 16,2 4-13-16,9 3 7 0,9 6 4 15,15-1-7 1,15 11-1-16,18-11-8 0,11-10-4 16,13-8-17-16,6-11-5 15,5-10-45 1,6-19-60-16,-8-10 29 16</inkml:trace>
  <inkml:trace contextRef="#ctx0" brushRef="#br0" timeOffset="78038.5817">21397 3209 148 0,'3'0'55'0,"-3"-5"-30"0,0 5-7 16,0 0 20-16,0 0-6 15,-3 5-1-15,0-5-11 0,-3 6-2 16,-2 2-11-16,-1 0-2 16,0 0-1-16,0-1-2 0,0 1 1 15,3 0-4-15,3 0-2 16,3 0-1-16,6 0 3 15,3 0-2-15,3 0 1 16,3 0 2-16,2 3 2 16,-5-4-1-16,-6 9 6 15,-6 3 3 1,-3-1 1-16,-6-2 1 16,-3-5-4-16,1-1-3 15,-4-7-7-15,3-6-3 0,0-2-23 16,0-3-8-16,6-5-15 15,3 0-4 1,3 0-34-16</inkml:trace>
  <inkml:trace contextRef="#ctx0" brushRef="#br0" timeOffset="78316.0359">21561 3088 188 0,'-3'2'71'0,"3"1"-38"0,3 5-36 0,0 5 13 16,-3 6 6-16,0-1 7 16,0 3-6-16,0 3-2 15,3 3-8-15,0-6-5 0,3 0 1 16,-3 3-7-16,0-3-1 15,0 3-25-15,0-6-10 16,-3-10-114 0,0-2 71-1</inkml:trace>
  <inkml:trace contextRef="#ctx0" brushRef="#br0" timeOffset="78521.1969">21502 3196 228 0,'-9'-8'85'0,"12"11"-46"0,-3-3-46 15,0 0 14-15,3 0-5 16,3 0 3-16,2 5-2 16,4-5 0-16,3 0-1 15,0 0-26-15,3 0-9 0,3-5-45 16,-3 0-35-1,6 2 44-15</inkml:trace>
  <inkml:trace contextRef="#ctx0" brushRef="#br0" timeOffset="78849.3219">21683 3225 152 0,'-18'3'57'0,"18"5"-30"0,3 5-21 0,-3-5 17 16,0 0-3-16,0 3 3 16,6-1-11-16,-6-2-2 15,6 0-6-15,-6 0-3 0,0-3 2 16,0 1-2-16,0-6-1 16,0 0 7-16,0-6 5 15,0 1-4-15,0-3-2 16,0 0 1-16,6 0 0 15,0-2-3-15,0-1-1 0,0 0-1 16,3 3-2-16,0 1-2 16,0 4-1-16,0-5-16 15,3 5-7-15,-3 1-23 16,-1 2-8-16,1 0-23 16</inkml:trace>
  <inkml:trace contextRef="#ctx0" brushRef="#br0" timeOffset="79185.1113">21796 3249 168 0,'-3'16'66'0,"6"-5"-36"0,-3 2-31 0,6-5 15 16,-3 2-4-16,3-7 2 16,0 2-6-1,3 1-2-15,0-4-2 0,0-2-4 0,6-2 1 16,-3-4-4-16,-3-2 1 15,5-2-3-15,-2-4 0 16,-3 4 1-16,-9-1 4 16,6 1 1-16,-6 2 3 15,0 3 3-15,-3 2 4 16,3 3 2-16,0 3 3 16,0 2-7-16,6 3-2 15,0 2-5-15,0 1-1 16,3-1 3-16,0 1 1 0,0-3-19 15,0-3-9-15,0-2-31 32,0-3-43-32,3 0 21 0</inkml:trace>
  <inkml:trace contextRef="#ctx0" brushRef="#br0" timeOffset="79421.8993">22070 3199 168 0,'-9'0'66'0,"6"2"-36"0,-3 6-22 16,6-8 18-16,-3 6-13 15,-3 2-2-15,3 5-5 16,0-5 1-16,0 5-4 16,3 0-4-16,3 0-2 0,3 1 2 0,0-4 2 15,9 4-2 1,0-9-2-16,3 3-14 0,0-8-4 15,0 2-16-15,-4-2-4 16,-2-2-29 0</inkml:trace>
  <inkml:trace contextRef="#ctx0" brushRef="#br0" timeOffset="79658.9531">22210 3027 184 0,'0'0'71'0,"0"2"-38"0,3 9-23 0,0-6 20 0,0 6-14 16,0 10-3-16,0 6-8 16,0 7-2-16,0-8-1 15,0 6-2-15,0-5 1 0,3-6-12 16,-3-3-3-16,0-2-31 15,0 0-12-15,0-8-24 16</inkml:trace>
  <inkml:trace contextRef="#ctx0" brushRef="#br0" timeOffset="79840.3163">22168 3114 260 0,'-9'0'99'0,"12"-2"-54"0,3-4-53 0,-3 6 18 16,6 0 0-16,3-2 3 16,3-1-9-16,3 0-4 15,3 3 0-15,3 0-56 0,8-5-22 16,-5 0-25 0</inkml:trace>
  <inkml:trace contextRef="#ctx0" brushRef="#br0" timeOffset="80703.1484">22677 3159 148 0,'-3'0'57'0,"3"16"-30"0,0-8-10 0,0-3 20 16,0 3-8-16,0-5-2 16,0 7-9-16,3-4-1 15,-3 4-10-15,0 1-4 0,6-3 0 16,-3 0-2-16,0 0 2 15,-3 0-7-15,0-3 1 16,0 0-28-16,0-5-9 16,0 0-44-1,0 0-32-15,0-2 48 0</inkml:trace>
  <inkml:trace contextRef="#ctx0" brushRef="#br0" timeOffset="80845.1204">22683 3151 216 0,'-6'-2'82'0,"6"2"-44"16,0 0-44-16,0-6 5 15,6 1-20 1,0 5-6-16,0-5-57 16,0 10-25-16</inkml:trace>
  <inkml:trace contextRef="#ctx0" brushRef="#br0" timeOffset="81174.7687">22743 3225 160 0,'-3'14'60'0,"3"-7"-32"0,0 4-24 0,0-6 15 15,0 1 0-15,0-1 1 16,0 0-5-16,0-5-1 16,0 0-8-16,0 0-2 0,3 0 0 15,0-5 0-15,0 0 2 16,3-3-1-16,0-3 0 15,0 1-10-15,3-6-2 16,-1 2 2-16,4 4 2 0,0 2 0 16,0 0 1-1,-3 5 4-15,6 6 1 0,-3 0 3 16,0 2 3-16,0 3 0 16,-3 2 2-16,0 4-6 15,-6-6-1-15,5 2-2 16,-2-2 1-16,0 0-15 15,-3 0-7-15,0-3-28 16,0 1-12-16,3-1-29 16</inkml:trace>
  <inkml:trace contextRef="#ctx0" brushRef="#br0" timeOffset="81580.5864">23026 3281 184 0,'-3'0'68'0,"3"2"-36"0,3-2-24 0,-3 0 29 15,6 0-6-15,5 0-15 16,-2 0-8-16,9 0-5 15,-6 0-3-15,6 0 3 0,-3 0-24 16,0 0-8-16,-3-2-46 16,0 2-45-1,-4 0 37-15</inkml:trace>
  <inkml:trace contextRef="#ctx0" brushRef="#br0" timeOffset="81985.6976">23285 3159 140 0,'-15'-5'55'0,"12"5"-30"0,0-3-10 0,-6 3 18 16,6 0-10-16,-3 3 0 15,-6 7-19-15,3 1-4 16,3 0-1-16,-3 2 0 0,3 0 3 15,0 3-3-15,3 0 0 16,3 0 1-16,0-3 0 16,3-3-5-16,3 1-1 15,0-11-2-15,6 0 0 16,0 0-6-16,3-8-2 0,-3 0 7 16,0 0 2-16,-3 0 7 15,-6-2 4-15,-3 2 10 16,0 0 3-16,-3 0-4 15,3 3 0-15,0-1-6 16,0 4-2-16,0 2-2 16,0 0 0-16,3 2-2 15,5 6 2-15,-2 3-4 16,0-6 0-16,6 3-23 16,-3 0-12-16,0-3-45 15</inkml:trace>
  <inkml:trace contextRef="#ctx0" brushRef="#br0" timeOffset="82408.3116">23407 3154 136 0,'-12'0'52'0,"3"2"-28"0,0 4-22 0,9 2 12 15,-6 2-7-15,3 6-2 16,0-3 4-16,0 1 4 15,-3 2-7-15,6-1 3 0,6-1 2 16,0-1-4-16,0-5-2 16,3-3-2-16,3-5 0 15,0 0-4-15,-4-8 0 16,-2-2 1-16,6-1 0 0,-9-2 0 16,-3-3 0-16,0-11 0 15,0 1 0-15,0-1 0 16,-3 1 0-16,-3 0 0 15,6 7 0-15,-3 3 6 16,0 6 6-16,3 2-6 16,0 5-1-16,0 3 1 15,3 8 3-15,0 3-2 16,6 7 1-16,3 9-3 16,-3-1 2-16,0-8-4 15,3 4 0-15,-3-4-17 16,6-2-7-16,0-3-37 15,-3-2-58 1,2-8 19-16</inkml:trace>
  <inkml:trace contextRef="#ctx0" brushRef="#br0" timeOffset="82813.024">23570 3204 140 0,'-18'11'52'0,"12"-1"-28"0,-2 1-13 0,8-3 15 16,-9 0-3-16,9 2 0 16,0 1-8-16,0-3-2 15,6 0-7-15,-3-3-2 0,8-5 0 16,-2 0-2-16,6-8-2 0,-3 0-2 16,0-2 1-16,-3-4 1 15,-6-4 2-15,3-6-1 16,-6-2 2-16,0-1-2 15,-6 1-1-15,6-1 1 16,-6 6-1-16,0-5 6 16,-3 12 4-16,9 9-1 15,-3-3 0-15,-3 5-8 16,6 3-2-16,6 11 4 16,-3 0 3-16,3 10 1 15,0 5 1-15,0 1-9 16,3-1-1-16,-3-2 0 15,0-3 1-15,-3-2-32 16,6-3-15-16,-3-6-45 16,3-2-27-16,6-3 57 15</inkml:trace>
  <inkml:trace contextRef="#ctx0" brushRef="#br0" timeOffset="85507.994">21525 3593 140 0,'0'-3'52'0,"-3"3"-28"0,0-13-13 0,0 18 18 0,0 6-8 16,-5-3 0-16,-7 5-8 16,0-5-3-16,3 0-5 15,3 0-2-15,3 0 3 0,3 0-5 16,6 2-1-16,6 1-2 16,3 2 0-16,0 3 6 15,0 0 2-15,0 0 4 16,-7-3 4-16,1 0 3 15,-6 3 4-15,-3-3-7 16,-5-7-1-16,-7-4-7 16,-3-2-2-16,0-2-7 15,0-1-2-15,3-2-16 16,3-3-4-16,3 0-18 16,3-3-5-16,6 1-6 15,3-1-41-15,9-2 12 16</inkml:trace>
  <inkml:trace contextRef="#ctx0" brushRef="#br0" timeOffset="85739.5504">21621 3498 196 0,'-3'0'74'0,"6"5"-40"0,-6-5-38 0,6 5 13 16,-3 3 6-16,3 8 5 0,-3 3 1 15,3 5 2 1,-3 5-13-16,6 2-1 0,-6 1-2 0,5-3-3 16,1 3-3-16,0 2 0 15,-3-5-1-15,0-5-31 16,0-5-12-16,-9-6-126 31,0-5 70-31</inkml:trace>
  <inkml:trace contextRef="#ctx0" brushRef="#br0" timeOffset="85952.681">21543 3680 200 0,'-6'-5'74'0,"12"5"-40"0,0-3-31 0,0 3 17 16,3-2-1-16,3-1 1 15,6 0-11-15,6 3-5 16,-1-2-3-16,1-1-17 0,0 3-4 16,-3-2-47-1,-3 4-55-15,-3 1 32 16</inkml:trace>
  <inkml:trace contextRef="#ctx0" brushRef="#br0" timeOffset="86318.7649">21766 3733 168 0,'-2'21'63'0,"4"-10"-34"0,-2 0-21 0,0-6 18 0,0 0-11 16,0 0-1-16,0-2-6 16,0-3-3-16,0 0-2 15,0 0 2-15,0 0 4 0,0-3-3 16,0-2 2-16,0-3-5 16,3 0-2-16,0-2-3 15,3-1 1-15,0 1 3 16,0-1 1-16,0 3-4 0,3 0 1 15,0 3-18-15,0 0-8 16,0-1-15-16,0 1-5 16,3 2-32-1</inkml:trace>
  <inkml:trace contextRef="#ctx0" brushRef="#br0" timeOffset="86670.7952">21862 3733 192 0,'-3'11'74'0,"6"-1"-40"0,0 4-33 0,0-9 16 16,0 3-5-16,6 5 3 0,0 6-6 15,2-6-1-15,1-8-4 16,0 0-3-16,0-2 0 0,3-8-1 16,-3 0 0-16,0-3-5 15,-3 0 1-15,-3-3-3 16,0-2 2-16,-3 0 3 15,-3-1 1-15,0 1 3 16,0 3 3-16,0 2-2 16,0 2 0-16,0 4 1 15,0-1 2-15,0 3-1 16,3 8 2-16,0 3 0 16,3-1 3-16,0 6-5 15,-1 0-3-15,1 2-1 16,3-7-1-16,-3 5-11 15,0-6-3-15,3-2-31 0,0-8-10 16</inkml:trace>
  <inkml:trace contextRef="#ctx0" brushRef="#br0" timeOffset="86926.5903">22171 3686 144 0,'-9'-6'55'0,"6"6"-30"0,0 0-29 16,-3 3 56-16,-5 0-17 16,-4 2-9-16,3 3-8 15,3 5-12-15,0-5-4 0,3 5 1 0,3 1 0 16,0 4 1-16,6-2-5 16,6 5-1-16,6-2 1 15,0-4 0-15,3-4-8 16,-1-11-2-16,1 0-14 15,0-8-4-15,0-2-18 16,-3-1-47 0,-3-2 10-16</inkml:trace>
  <inkml:trace contextRef="#ctx0" brushRef="#br0" timeOffset="87159.1105">22258 3516 160 0,'-3'0'60'0,"6"6"-32"0,0-4-20 0,0 4 16 16,-3 1 3-16,3 12 6 16,0 5-9-16,-1 10-5 15,-2 1-10-15,0-1-2 0,0 11 3 16,0-5-6-16,6-6 0 16,-3-5-2-16,0-5-2 15,0-5-26-15,0-6-10 16,-3-3-9-16,0-10-66 31</inkml:trace>
  <inkml:trace contextRef="#ctx0" brushRef="#br0" timeOffset="87350.623">22159 3672 208 0,'-9'-5'79'0,"12"5"-42"0,-3-3-39 0,0 3 14 0,6 0 9 15,0 0 6-15,6-2-2 16,6-1-1-16,6 1-13 16,3 2-4-16,8-3-3 0,-2 0-9 15,-3 1-2-15,-3-1-60 16,-3-2-25-16,-10-9-11 16</inkml:trace>
  <inkml:trace contextRef="#ctx0" brushRef="#br0" timeOffset="88372.5721">22713 3649 168 0,'0'-3'63'0,"0"3"-34"0,3 0-19 0,-3 0 17 16,0 0-4-16,3 5 0 15,-3 3-3-15,0 3-3 16,3 2-9-16,-3 3-3 0,0 0 1 16,0-3-5-16,0 0-1 15,0-2 0-15,0-3 0 16,0-3-7-16,0-5-3 16,3-3-36-16,0-2-15 15,-3-5-31-15</inkml:trace>
  <inkml:trace contextRef="#ctx0" brushRef="#br0" timeOffset="88530.9565">22704 3535 192 0,'-12'-5'71'0,"12"5"-38"0,3-3-41 16,-3 3 10-16,0 0-3 15,0 0 0-15,3 3-2 16,0 2 0-16,3 0-31 15,0 0-15-15,0-2-19 0,0 0-6 16</inkml:trace>
  <inkml:trace contextRef="#ctx0" brushRef="#br0" timeOffset="88907.5495">22779 3664 172 0,'-3'8'66'0,"3"0"-36"0,3 6-31 0,2-6 12 15,-2 2 4-15,0 1 2 16,0-1 5-16,-3-2 1 16,0 0-12-16,0-3-7 0,0 1 0 15,0-6-1-15,0 0 3 16,0-6-5 0,3-1-3-16,-3-4 1 0,3-2-5 15,6-3 0-15,0 0 0 16,0 3 4-16,3 2-1 15,0 3 1-15,0 3 2 16,0 2 0-16,0 3 0 16,0 6 2-16,-3 1 1 15,-1 7 1-15,-2-1 2 16,0 3 1-16,-3-3-6 16,3 0-2-16,-6-2 0 15,0-1 2-15,3-2-16 16,0-2-6-16,-3-6-28 15,3 0-9-15,0-6-22 16</inkml:trace>
  <inkml:trace contextRef="#ctx0" brushRef="#br0" timeOffset="89371.1354">23082 3522 140 0,'-6'-3'52'0,"6"6"-28"0,-3-3-17 0,3 0 15 0,0 0-7 16,0 2 2-1,-3 4-4-15,0-1 0 0,0 8-7 16,-3 3 3-16,0 2 3 0,0 9 0 15,-8 2 3-15,8 3-6 16,0 5-3-16,6 3-3 16,3-6 0-16,3-2-4 15,-3-6 0-15,8-5 5 16,-2-7 5-16,3-7-5 16,3-12 0-16,0-8 2 15,3 0 1-15,-3-3-1 16,-3-3 1-16,-3 1-4 15,-6-1 0-15,-6 3 1 16,-3 1 2-16,-3 1 3 16,-3 4 5-16,0 2-10 15,0 5-2-15,-3-2-11 16,3 2-4-16,3 3-22 0,0 0-10 16,9 3-20-1,0 2-8-15,12-5-9 16</inkml:trace>
  <inkml:trace contextRef="#ctx0" brushRef="#br0" timeOffset="89692.2622">23192 3799 192 0,'-3'3'74'0,"6"-3"-40"0,0 3-22 16,-3-3 21-16,3 0-10 15,3 0-4-15,3 0-8 16,3 0-3-16,6 5-4 15,0-5-5-15,-3 0 0 0,5 3-19 16,-5-6-7-16,-6 6-54 16,-3-6-49-1,3 3 43-15</inkml:trace>
  <inkml:trace contextRef="#ctx0" brushRef="#br0" timeOffset="90211.9457">23457 3633 156 0,'-21'-3'57'0,"18"8"-30"0,-6 1-23 0,6-1 15 0,-3 3-5 16,-2 5 0-16,2 3-2 15,-3 3 0-15,0-1-6 16,3 1-2-16,3 2 2 0,3 3-3 16,3-6-2-16,3 1 4 15,3-9 1-15,0-7-5 16,-3-8-2-16,11-3-5 15,-5 0-1-15,0-3 1 16,-3-2 4-16,-3 0-1 16,0-3 1-16,-3 0 4 15,-3 3 1-15,-6-3-1 0,3 3-2 16,-3 2-2-16,6 3 1 16,-3 3 1-16,3 2 2 15,3 3 1-15,3 5 1 16,0 3 2-16,0 6 3 15,3-1-4-15,0 3-3 16,-3 0-4-16,3-3 1 16,3 3-15-16,-3-1-4 15,5-12-61 1,1-3-37-16,0-3 50 16</inkml:trace>
  <inkml:trace contextRef="#ctx0" brushRef="#br0" timeOffset="90636.4378">23669 3646 184 0,'-12'-8'68'0,"6"8"-36"0,-6 0-31 15,12 3 14-15,-9 2-10 16,3 3-1-16,-3 2-2 16,0 4-2-16,3 4 1 15,0 1 1-15,0-1 3 0,6 6 2 16,9-5 1-16,-3-4-4 15,0-4-1-15,6-8 3 16,-3-3 1-16,6-3-3 16,-6-5-3-16,-3-2 0 15,3-6-1-15,-4-5-3 0,-2-3 0 16,-3-8-3 0,-3-2-1-16,-2-1 4 0,-4 3 1 15,6 1 2-15,-3 7 2 16,0 5 8-16,0 6 3 15,6 0-4-15,-3 8-3 16,3 10-1-16,0 8 1 16,3 11-1-16,3 0 0 15,0 2-3-15,0 6 1 16,-3-6-4-16,8 1 0 16,-2-3-10-16,0-6-5 0,12-5-39 15,-3-5-14-15,3-5-17 16</inkml:trace>
  <inkml:trace contextRef="#ctx0" brushRef="#br0" timeOffset="91054.6629">23889 3638 164 0,'-15'-3'63'0,"12"3"-34"0,-6 3-32 16,6 0 13-16,-6 2 2 15,-3 6 4-15,0 2-2 16,-3 3 0-16,6 2-8 15,-2 1 5-15,8-1 4 0,3 1-5 16,3-3-3-16,2-3-2 16,1-3-1-16,9-10-2 15,-3-2 1-15,0-4-4 16,0-1 0-16,-3-4 3 0,3-2 1 16,-6-3-1-16,-3-3 1 15,-3 1 0-15,0-6 1 16,-3-2-2-16,0-1-2 15,0 3-4-15,-3 0 0 16,0 9 4-16,6 1 2 16,-3 6-3-16,-3 6-1 15,6 4 1-15,0 9 0 16,0 5 3-16,6 5 3 16,-3 3-2-16,3 2 0 15,0 1-1-15,0-1 1 0,-3-2-4 16,12 0 0-1,-3-3-19-15,0-5-7 0,-1-3-35 16,1-13-12-16,3-5-6 16</inkml:trace>
  <inkml:trace contextRef="#ctx0" brushRef="#br0" timeOffset="91370.0847">24029 3654 184 0,'-6'8'71'0,"6"-3"-38"0,0 6-19 16,0-3 20-16,0 2-6 15,0 6 0-15,3-5-15 16,0 2-6-16,0 0-4 0,0-2 0 16,-3-3 0-16,0-3-1 0,0 0 1 15,0-5 2 1,0 0 4-16,0-2-2 0,0-4 1 15,0-4-5-15,0-3 0 16,6-3-3-16,-3 2-1 16,3 1-1-16,-1 3 0 15,4-1 2-15,3 3 0 16,-3 3-3-16,6 2 0 16,-3 3-40-16,-3 0-17 15,6 3-51 1</inkml:trace>
  <inkml:trace contextRef="#ctx0" brushRef="#br0" timeOffset="97591.2083">22662 3048 108 0,'6'-3'44'0,"-3"3"-24"0,0 0-13 0,-3 0 13 15,0 0-4-15,0 0 3 16,0 0 5-16,0 0 5 15,0 0-16-15,0 0 0 0,0 0 0 16,0 3-3-16,-3-3 2 16,0 3-3-16,3-3 0 15,0 0-5-15,0 0-1 16,0 0-1-16,0 0-2 16,0 0 1-16,0 0-1 15,0 0-3-15,0 0 2 16,0 0-1-16,0 0 0 15,0 2 2-15,0-2 0 16,0 6 4-16,0-6 2 16,0 2 0-16,-3 1 1 0,0 0-2 15,0-3 0-15,0 0-3 16,0 0-2-16,1 0 3 16,-1-3 2-16,3 0-4 15,0 1-1-15,0-1-5 16,3 0 1-16,-3 1 2 15,2 2 1-15,-2 0 3 16,0 0 1-16,0 0-4 16,0 0-1-16,0 0 1 15,0 0 0-15,0 0 7 16,0 0 4-16,0 2-1 16,-2 1 0-16,-1 0-5 15,0-3-3-15,0 0-3 16,0 0 1-16,0-3 3 0,3 0 1 15,0 1-4-15,3-1-1 16,0 0-2-16,3 1 3 16,-1-1 0-16,1 3 1 15,0 0 0-15,-3 0 0 16,-3 0 0-16,0 0 2 16,0 0 3-16,0 0 2 15,-3 0-3-15,0 0-1 16,0 0-1-16,0 0-2 15,0 0 1-15,1 0-1 16,-1 0 0-16,0 0 0 16,3 0-22-16,0 0-10 0,0 0-35 15,0 0-12-15,3 0-12 16</inkml:trace>
  <inkml:trace contextRef="#ctx0" brushRef="#br0" timeOffset="105310.0121">24204 3434 188 0,'0'0'71'0,"0"0"-38"0,3 6-23 0,-3-6 17 15,0 2-7-15,6 4 1 16,-6 4-6-16,3 3 1 16,-3 1-9-16,6-1-6 0,-3 5-4 0,0-4 2 15,3-1 0-15,-3-3-6 16,3-2-3-16,0 0-25 15,-3-2-12-15,0-1-42 16,0-8-25 0,-3 1 53-16</inkml:trace>
  <inkml:trace contextRef="#ctx0" brushRef="#br0" timeOffset="105512.5212">24323 3471 196 0,'0'0'74'0,"0"3"-40"0,-6 0-27 0,6-1 20 16,-3 4-5-16,-3 2-1 15,-5 2-11-15,2-2-4 16,-3 0-4-16,0 3-4 0,-3-4 1 16,3 1-19-16,-3-5-9 15,0 0-14-15,3-3-4 16,0 0-36-1</inkml:trace>
  <inkml:trace contextRef="#ctx0" brushRef="#br0" timeOffset="105680.0202">24121 3506 164 0,'0'-3'63'0,"3"3"-34"0,-3-5-19 0,0 5 17 0,3 0-11 16,3 0-4-16,3 5 1 15,6-5 2-15,3 5-8 16,2 3 2-16,1 0 2 0,6 5-6 15,-6 1-3-15,-6-4-6 16,11 6 0-16,-8-3-62 16</inkml:trace>
  <inkml:trace contextRef="#ctx0" brushRef="#br0" timeOffset="117838.7725">23776 3143 88 0,'0'-2'35'0,"-3"-9"-18"0,6 6-7 0,-3 5 14 0,3 0 4 16,-3 0 3-16,0 0-1 15,3-6 1-15,-3 6-4 16,0 0-2-1,0 6-5-15,0 2-2 0,0 0-6 16,0 0 0-16,0 2-5 16,0 3 1-16,6 3-3 15,-6 0 2-15,0 3-4 16,0-6 0-16,0-3-1 16,0 1 1-16,0-3-4 15,0 0 0-15,0-3 1 16,0-5 2-16,0 0 1 15,0 0 3-15,0 0 1 16,0 0 1-16,0-2-2 16,0-4-1-16,0-2-3 0,0 0 1 15,0-2-4 1,3 2-2-16,2-5 2 0,1 2 0 16,3 0-2-16,0 6 2 15,0-8 1-15,0 8 0 16,3 2 0-16,0 3 2 15,0 0-8-15,3 3-3 16,-3-1-9-16,-3 1-1 16,0 0-21-16,2-1-152 31,4-15 84-15</inkml:trace>
  <inkml:trace contextRef="#ctx0" brushRef="#br0" timeOffset="118412.4022">24052 3008 140 0,'3'-2'55'0,"-3"-1"-30"16,0 3-12-16,0 0 19 0,0 0-1 15,6 5 4-15,-3 3-8 16,-3 3-2-16,0 2-14 16,6 0 2-16,-6 1 3 0,0 1-6 15,0 1-3-15,0-2-4 16,0-1-3-16,0 0 1 16,0-2 1-16,0-4-19 15,0 1-6-15,0-2-17 16,0-1-5-16,0 0-14 15,0-5-44 1,0 0 13-16</inkml:trace>
  <inkml:trace contextRef="#ctx0" brushRef="#br0" timeOffset="118661.1587">24213 3027 180 0,'-6'-5'68'0,"6"5"-36"0,-12 5-22 0,9-3 17 15,-3 4-9-15,-3-1-3 16,-2 6-6-16,-4-1-4 16,0 1-2-16,0-3-3 0,0 5 1 0,0-8-21 15,3 9-9-15,-3-14-7 16,6 7-4-16,4-7-15 15,-1-2-27 1,-3-1 22-16</inkml:trace>
  <inkml:trace contextRef="#ctx0" brushRef="#br0" timeOffset="118844.334">24002 3035 168 0,'0'-3'66'0,"0"6"-36"0,0 2-26 16,0-5 13-16,3 0 1 15,3 3 3-15,3 2-5 16,0 0 1-16,3 3-10 16,2 3-4-16,4-1-2 0,0 6-1 15,-3-8 0-15,9 5-22 0,-6-2-8 16,0-11-64 0</inkml:trace>
  <inkml:trace contextRef="#ctx0" brushRef="#br0" timeOffset="120839.7063">24731 3106 104 0,'0'-2'38'0,"0"4"-20"0,3-7-6 0,-3 5 13 0,0-3-7 15,0 3 0 1,0-8-2-16,0 3-1 0,0 0-7 16,-3-1 1-16,0 4 2 0,-3-1 0 15,3 3 3-15,-3 0-3 16,-3 5 1-16,-6 1-5 16,-2 7-2-16,8 6-2 15,-3 2-3-15,3-3 3 16,0 1 0-16,9-1 1 15,0 3 0-15,6-2-5 16,6-3 1-16,0-6 4 16,3-4 2-16,-1-4 4 15,4-4 4-15,0-6 1 16,-3-3 0-16,-3 1-1 16,-3-4-1-16,0 1-1 15,-3-3 0-15,-3 0 0 16,-6 3 2-16,-3 0-5 0,-6 5-1 15,-6 0-9-15,9 3-4 16,-3 5-13-16,-6 0-4 16,15 0-17-16,0 0-7 15,3 5-14-15,0-5-5 16,6 0-26 0</inkml:trace>
  <inkml:trace contextRef="#ctx0" brushRef="#br0" timeOffset="121155.2393">24803 3130 168 0,'0'16'66'0,"3"-3"-36"16,-3 3-15-16,8-8 20 0,1 5-10 16,-3-5-5-16,-3 3-5 15,0-1-2-15,-3 1-7 16,6-6-4-16,-6 0 1 0,0-5 2 15,0 0 2-15,0 0 1 16,3-2 2-16,-3-3-3 16,6 2 1-16,0-8-3 15,0 3 0-15,-3 0-3 16,6-2-2-16,0-1-2 16,0 3-1-16,0 3 4 15,3 0 1-15,0 2-11 16,8 0-4-16,-2 1-27 15,0-1-9-15,-3-5-59 16</inkml:trace>
  <inkml:trace contextRef="#ctx0" brushRef="#br0" timeOffset="121829.5836">25059 2863 168 0,'6'0'63'0,"-4"0"-34"0,-2 0-34 16,0 0 73-16,9 2-23 15,-3 4-10-15,0-1-7 16,9 8-17-16,-3 0-2 0,0 9 1 15,0 4-4-15,9 6-1 16,-6 8-2-16,0-1-3 16,-1 6 1-16,-2 5 1 15,-3 3 5-15,-6 0 4 16,6 0-6-16,-9 0-1 16,0 0-2-16,-9-8 1 0,6-3 0 15,-12-2 1-15,3-3 2 16,1 0 3-16,-7-5-4 15,-3-3-3-15,0-5 1 16,0-3 0-16,0-2-4 16,3 2-1-16,-2-3-19 15,8-5-7-15,0 6-56 16,3-3-44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4T23:16:25.0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17712 2873 160 0,'-3'-2'63'0,"3"2"-34"0,-6 0-14 16,3 2 20-16,-2 1-2 15,-4 0 1-15,-3 2-11 16,0 0-3-16,0 1-12 16,0 1-3-16,0 1-1 0,3 0-5 15,3 3 1-15,9 2-5 16,3 3 1-1,6-3 2-15,6 1-6 0,6 1 1 16,0-1 7-16,2-1 5 16,1 0-7-1,-6-2 0-15,-9 2 15 0,-6 0 11 16,-9 8 1-16,-6-7 0 16,-6-1-7-16,-3 3-1 15,-3-6-10-15,0 1-4 16,4-3-2-16,2-3-1 15,3 0-11-15,3-2-5 16,0 0-23-16,6-3-8 16,3 0-13-16,3-6-5 15,6 1-33 1</inkml:trace>
  <inkml:trace contextRef="#ctx0" brushRef="#br0" timeOffset="263.0014">17951 2799 192 0,'-6'0'71'0,"0"6"-38"0,6 2-36 16,0-1 13-16,0 7 13 15,0 10 9-15,0 7-7 16,0-2-3-16,0 6-12 15,0 2-6-15,0 0-3 0,3-3 1 0,0-5 1 16,-3-2-23 0,3-1-9-16,-3-7-28 0,0-6-9 15,0-2-20 1</inkml:trace>
  <inkml:trace contextRef="#ctx0" brushRef="#br0" timeOffset="445.8768">17799 3027 240 0,'-15'0'90'0,"27"-5"-48"0,0-1-42 0,0 4 18 0,-1-6-6 16,4-3 3-16,3 8-13 16,0-4-5-16,0-1 1 15,0 2-44-15,6 1-16 0</inkml:trace>
  <inkml:trace contextRef="#ctx0" brushRef="#br0" timeOffset="794.9359">18007 3016 156 0,'-12'3'60'0,"24"5"-32"0,-3 0-28 15,-6-3 13-15,0 6 4 16,0-1 7-16,0 3-7 15,-3 3-2-15,6-2-8 16,-6 1-3-16,6 4 0 0,-6-8 0 0,3-1 0 16,0-2-2-16,0-3-2 15,-6-2 9 1,0-8 4 0,0-1-2-16,3-4-1 15,3-1-9-15,0-2 0 16,0-3-1-16,3 3 0 15,0 0 2-15,0 2 3 16,0 1-2-16,0 2 0 16,-1 0-6-16,1 2-2 15,3 1-12-15,0 5-1 16,0-8-22-16,0 5-7 16,0 1-28-1,-3 2-26-15,0-5 39 0</inkml:trace>
  <inkml:trace contextRef="#ctx0" brushRef="#br0" timeOffset="1131.9245">18171 3040 160 0,'-3'5'63'0,"3"3"-34"0,3 3-19 15,0-3 20-15,0 0-9 16,0 5-2-16,0 0-9 16,3 0-4-16,0 6-3 15,0-11-3-15,0 0 3 0,2-3-2 16,7-13-5-16,0-2 0 15,0 2-3 1,-3-8 2-16,-3 0 1 16,-3 0-1-16,0 0 6 15,-3 3 1-15,0 2 4 0,-3 6 10 16,-3-3 0 0,3 8-6-16,3 8-1 15,0-3-3-15,0 3-1 16,0 3-3-16,3-1-2 15,-3 4 1-15,3-4-1 16,3-4-20-16,-1 2-7 16,1-8-17-16,0 0-7 15,3 0-33 1</inkml:trace>
  <inkml:trace contextRef="#ctx0" brushRef="#br0" timeOffset="1364.4294">18498 3006 196 0,'-18'-6'74'0,"18"1"-40"0,-3 10-27 16,-3-5 20-16,-3 3-12 15,-2 8-3-15,-1-3-5 16,0 5 0-16,3-3-4 16,0 4-4-16,3 4 0 0,3 3 1 15,6-5 0-15,3 3-5 16,9-3 1-16,6-3-5 15,-1-5 1-15,1-3-16 16,3-2-4-16,0-9-17 0,-3-7-6 16,-3-3-20-1</inkml:trace>
  <inkml:trace contextRef="#ctx0" brushRef="#br0" timeOffset="1601.6654">18647 2781 192 0,'-3'-6'71'0,"3"6"-38"0,0 3-32 0,0-3 14 16,3 5 1-16,0 6 2 15,-3 8 4-15,3 2 1 16,0 16-12-16,0 2-2 0,0 1 1 16,-3 2-6-16,3-2-2 15,0-5-1-15,0-4 1 0,0-4-17 16,-3-3-6-16,0-9-32 15,0-4-11-15,0-3-29 16</inkml:trace>
  <inkml:trace contextRef="#ctx0" brushRef="#br0" timeOffset="1762.6705">18525 2974 272 0,'-12'-19'101'0,"15"19"-54"0,3 0-61 15,3 3 11-15,6-3 16 0,9-5 10 16,2-3-10-16,13 5-7 16,0-10-4-1,0 2-24-15,-4 1-8 0,-5-3-91 16</inkml:trace>
  <inkml:trace contextRef="#ctx0" brushRef="#br0" timeOffset="2780.6894">19227 2947 208 0,'0'0'79'0,"0"3"-42"0,0 13-23 0,0-8 20 0,0 0-13 16,0 5-4-16,0 0-8 15,0 1-4-15,0-1-2 16,0 0-3-16,0 0 1 0,3-2-4 16,-3-3 0-16,3 0-29 15,-3 2-12-15,0-7-23 16,0 0-51 0,-3 5 27-16</inkml:trace>
  <inkml:trace contextRef="#ctx0" brushRef="#br0" timeOffset="2956.5978">19198 2884 192 0,'-15'-11'71'0,"30"11"-38"0,-21-2-32 0,12 2 16 16,-3 0-9-16,0 0 0 15,3 0-6-15,-3 0-4 16,3 0 1-16,-1 0-29 0,1 0-12 15,0 2-40 1</inkml:trace>
  <inkml:trace contextRef="#ctx0" brushRef="#br0" timeOffset="3332.5062">19323 3016 168 0,'-3'24'63'0,"6"-16"-34"0,-3 8-25 0,0-8 15 0,0 0 0 16,0 0 3-16,-3 2-8 16,3-2-3-16,0-2-6 15,0-4-4-15,0-2 2 0,0-2-4 16,0 2-2-16,0-8-3 16,3-3 1-16,0-2-6 15,0-3-1-15,3 0 2 16,0-5 4-16,5 8 1 15,1-1 3-15,0 1 3 16,0 5 2-16,0 6 3 16,-3 10 3-16,0 2 11 15,0 1 7-15,0 5-10 16,-3 2-4-16,0-5-4 0,-3 6-1 16,3-3-4-16,-3 2-1 15,0 1-6-15,0-6-2 16,3-2-34-16,0-9-11 15,-1-7-52 1</inkml:trace>
  <inkml:trace contextRef="#ctx0" brushRef="#br0" timeOffset="3697.4471">19576 3101 192 0,'0'-3'71'0,"3"3"-38"0,6 3-34 15,0-3 12-15,-1 0-1 16,4 0 4-16,0 0-8 0,3 0-3 16,3 0-2-16,-3 0-4 0,0 0 0 15,0 3-36-15,0-6-16 16,-4 0-25-1</inkml:trace>
  <inkml:trace contextRef="#ctx0" brushRef="#br0" timeOffset="4129.0798">19933 2902 168 0,'-6'-7'63'0,"3"4"-34"0,-3 0-16 0,6 3 19 16,-6 3-9-16,-3 2-4 0,-3 6-10 15,-6 10-6-15,4-5-2 16,-4 5-1-16,6 0 0 0,3 6-3 16,3-12 2-16,3 4-1 15,3-3-2-15,9-6 5 16,3-2 1-16,3-2-3 15,-1-6 1-15,1-3-7 16,0-2-3-16,0-3 6 16,-3-3 3-16,-3 1 0 15,-3-9-2-15,0 3 4 16,-3-5 3-16,0 5-3 16,-3 3-1-16,0 10 4 15,0 14 0 1,0 0 5-16,0 4 2 15,3-1-9-15,3-1-2 16,0 0-4-16,3 0 3 16,3 1-31-16,-1-7-11 15,1-1-46 1</inkml:trace>
  <inkml:trace contextRef="#ctx0" brushRef="#br0" timeOffset="4548.742">20180 2918 196 0,'-12'-16'74'0,"6"16"-40"0,-6 0-29 0,9 6 17 0,-12 4-12 15,-3 9-3-15,4 2-2 16,2 0-1-16,0 0-2 16,6-2-4-16,3 2 1 0,3-8 1 15,6 3 0-15,0 0 0 16,9-8 2-16,0-3 1 15,-1-10 3-15,1 0-1 16,-3-6 2-16,0-5-4 16,0-5-2-16,-3 0 0 15,-3-11-1-15,-6-2 0 16,0-3 0-16,-3 5 0 16,0 6 0-16,0-1 0 15,0 9 2-15,-3 2 3 0,3 5 2 16,0 8-3-16,-3 11-3 15,3 8 0-15,0 8-1 16,3 10-3-16,3-2 2 16,3 3 1-16,0-4 0 15,3-4-11-15,0-3-5 16,3-6-19-16,3-5-5 16,3-2-21-1,-1-6-40-15,4-7 24 16</inkml:trace>
  <inkml:trace contextRef="#ctx0" brushRef="#br0" timeOffset="4938.9605">20376 2916 196 0,'-11'-27'74'0,"8"27"-40"0,-6 0-20 0,6 0 20 0,-6 6-15 16,0 15-3-16,-6-5-10 16,3 5-4-16,0 0-1 15,3 0-1-15,3 0 0 0,3 3 0 16,3-11 0-16,12 1 0 15,0-4 0 1,0-5 2-16,3-5-1 16,0-5-1-16,0-5 1 15,2-12-1-15,-5-7 0 16,-3-2 0-16,-3-7-3 16,-6 1 0-16,0 3 2 0,-3 2 2 15,0 6-5-15,0 2 1 16,0 3 3-16,-3 10 4 15,0 9-1-15,-3 7 0 16,7 8-1-16,-1 14-2 16,3-1 5-16,3 11 1 15,-1-3-5-15,7 1 0 16,0-6-6-16,0-5 1 16,0 0-25-16,3-11-10 15,0 0-46 1,-3-10-39-16,0-1 51 15</inkml:trace>
  <inkml:trace contextRef="#ctx0" brushRef="#br0" timeOffset="5258.2305">20507 2953 176 0,'0'42'66'0,"3"-29"-36"0,-3 6-26 15,0-14 15-15,0 6 2 16,0-3 4-16,0 0-11 15,0 0-3-15,0-3-7 16,0 0-3-16,0-5 2 0,0 0 4 16,0-3 6-16,0-2-9 15,0-5-5-15,0-4-2 16,0-15 2-16,3 3-2 16,3 5-1-16,0-1 3 15,6 4 2-15,0 5-2 16,0 2 0-16,0 8 1 15,3-2 2-15,0 5-1 0,0 5-1 16,-4 1-17 0,4-6-6-16,-3 0-38 15,-3 8-54-15,-3-19 18 16</inkml:trace>
  <inkml:trace contextRef="#ctx0" brushRef="#br0" timeOffset="5774.908">20817 2651 200 0,'-3'3'74'0,"6"5"-40"0,-3-3-27 0,0 8 18 15,0 3 2-15,-3 3 4 16,0-1-11-16,0 3-4 15,3 0-9-15,0-2-7 0,0 0-1 16,0-1 1-16,0-5 2 16,0-5-34-16,3 0-13 15,0-3-33 1,3-5-47-16,0-2 32 0</inkml:trace>
  <inkml:trace contextRef="#ctx0" brushRef="#br0" timeOffset="5937.7433">20885 2738 252 0,'-9'0'96'0,"7"0"-52"0,-10 8-45 15,6-5 20-15,-3 2-15 16,0 3-2-16,0 0-7 16,0 0 1-16,-6 0 2 15,-6-3-48-15,3 1-18 0,0 2-30 16</inkml:trace>
  <inkml:trace contextRef="#ctx0" brushRef="#br0" timeOffset="6109.9208">20728 2709 220 0,'18'3'82'0,"-1"13"-44"0,1-6-36 0,-9-2 19 16,6-2-9-16,3 4 1 15,6 1-8-15,0-1-1 16,2 1-2-16,4 0-30 0,-6-3-14 16,0-3-60-16</inkml:trace>
  <inkml:trace contextRef="#ctx0" brushRef="#br0" timeOffset="7326.8065">21692 2852 176 0,'-3'-5'68'0,"3"5"-36"0,-3-3-24 16,0 3 18-16,-3 3-4 0,-6 2 1 16,-3 3-6-16,-2 11-2 15,-1 7-9-15,0 3-4 0,6 3 1 16,3-3-2-16,6 3 2 16,6-3-2-16,6-8-1 15,6 0 3-15,3-7 2 16,0-9 2-16,2-8 3 15,1 1-3-15,-3-9 1 16,-3-2-5-16,-3-3-2 16,-6-8 2-16,-6-2 2 15,-3 4-7-15,-3-1 0 16,-6 4-5-16,-3 6 2 16,0 2-21-16,3 6-8 15,0-6-18-15,6 9-8 0,3-4-18 16,9 1-17-1,6 2 40-15</inkml:trace>
  <inkml:trace contextRef="#ctx0" brushRef="#br0" timeOffset="7566.2115">21805 2924 212 0,'9'29'82'0,"-3"-5"-44"0,0 2-42 16,-3-15 13-16,0 2 1 15,0-5 4-15,-3 0-1 16,0 0 2-16,0-3-8 15,0 0 7-15,0-5 5 0,0-2-4 16,0-4 0-16,0-2-7 16,3-15-3-16,3 1-5 15,-3-1 0-15,9 4-2 16,0 3-2-16,3 3 3 0,5 2 0 16,1 3 1-16,3 6 2 15,0 2-34 1,0 0-13-16,2 8-75 15</inkml:trace>
  <inkml:trace contextRef="#ctx0" brushRef="#br0" timeOffset="8588.982">17703 3596 156 0,'-8'0'57'0,"2"0"-30"0,-3 0-23 0,3 5 15 16,-3 0 4-16,0 3 3 15,-6-5-2-15,3 2-3 16,-3 0-11-16,3 1-4 0,0-1-2 16,6 3-5-16,3 0-1 15,6 2 1-15,6 4 0 16,3-1 1-16,3 3 0 15,3 0 0-15,0 0 2 0,-3-1 5 16,-6-1 6-16,-3 4 6 16,-9 6 5-1,-6-11-8-15,-3 0-2 0,-3-2-8 16,-3-6-4-16,-3-5-1 16,-3-2 1-16,7-1-10 15,-1-5-2-15,3 0-24 16,3 0-8-16,6-5-18 15,6-3-5-15,6-2-22 16</inkml:trace>
  <inkml:trace contextRef="#ctx0" brushRef="#br0" timeOffset="8834.8764">17781 3493 208 0,'3'-3'77'0,"-3"3"-42"0,3 3-37 0,-3-3 14 15,3 2-2-15,-3 6 1 16,3 5 3-16,-3 6 2 16,0 7-9-16,0 9 0 0,0 2 0 15,0 0-3-15,0 5-1 16,0-2 1-16,0-3 0 16,0-8-7-16,0-5 0 15,6-6-28-15,0-7-11 16,-3-6-56-16,6-13-31 15,0-10 63-15</inkml:trace>
  <inkml:trace contextRef="#ctx0" brushRef="#br0" timeOffset="8996.9141">17703 3654 244 0,'-8'-5'90'0,"13"2"-48"0,7 0-53 16,-3 3 11-16,3-2 1 15,3 2 4-15,6-6-2 16,3 4-2-16,0 2 0 16,-1 0-21-16,1 0-9 0,0 0-69 15</inkml:trace>
  <inkml:trace contextRef="#ctx0" brushRef="#br0" timeOffset="9326.7363">17954 3664 160 0,'2'11'60'0,"-2"2"-32"0,3 11-17 0,0-16 15 16,0 5 1-16,-3 8 3 16,0-2-12-16,0 2-3 15,0-2-9-15,0-3-2 0,0-6 0 16,0-2 0-16,0-3 0 0,0-5 4 15,0-8 3 1,0-2-6-16,0-3-3 0,0-6-1 16,3-2 1-1,3 0-3-15,3 2 0 0,0 3-4 16,3 3-1-16,0 3-2 16,-3 2 2-16,3 2-25 15,0 1-9-15,0 2-13 16,0 1-5-16,-4-1-17 15</inkml:trace>
  <inkml:trace contextRef="#ctx0" brushRef="#br0" timeOffset="9624.4728">18114 3694 196 0,'-9'18'74'0,"6"-7"-40"0,3 7-31 0,3-10 15 16,0 3-3-1,0-1 1-15,3 1-4 0,0-3 0 16,3 0-7-1,0-3-1-15,0-2 0 0,0-6-2 0,3-2 1 16,0-6 2-16,0-2 2 16,-3-3-14-16,-1 0-8 15,-2 3 10-15,0 2 4 16,-3 6 2-16,0-3-1 16,-3 8-2-16,0 8-1 15,0-3 4-15,0 6 1 16,0 2-3-16,0-2 1 15,3-1-2-15,0-2 0 16,6 0-14-16,6-5-4 0,3-3-28 16,0-3-9-1,0-5-23 1</inkml:trace>
  <inkml:trace contextRef="#ctx0" brushRef="#br0" timeOffset="9832.9355">18430 3646 184 0,'-6'-5'71'0,"3"2"-38"0,-6 3-23 15,3 3 17-15,0-1-9 16,-3 4 0-16,0 2-11 16,0 2-2-16,3 3-3 15,0 3-2-15,3 3 3 0,3-1 0 16,6-2 1-16,3 3-5 16,3-3 1-16,6-3-5 0,6-11 1 15,0-4-20-15,-1-4-7 16,1-4-50-1,0-9-36-15,0-2 46 16</inkml:trace>
  <inkml:trace contextRef="#ctx0" brushRef="#br0" timeOffset="10031.5389">18596 3455 244 0,'-11'-2'90'0,"8"7"-48"0,0 0-47 0,3 1 17 16,0 4 2-16,0 6 3 15,0 8-2-15,3 0 1 16,-3 2-9-16,3 9-2 0,0-4-1 16,-1 1 0-16,-2-5 0 15,0-4-22-15,0-4-8 16,0-6-53-16,0-5-22 0,0-5 7 16</inkml:trace>
  <inkml:trace contextRef="#ctx0" brushRef="#br0" timeOffset="10199.1946">18436 3622 276 0,'-3'-5'104'0,"18"5"-56"0,8-11-54 0,-11 11 19 16,6-5-6-16,6-6 3 16,6 1-5-1,3 2-1-15,5 0-2 0,-2 0-41 0,0 0-16 16,-7-3-61-1</inkml:trace>
  <inkml:trace contextRef="#ctx0" brushRef="#br0" timeOffset="10742.7181">19198 3609 220 0,'-15'13'82'0,"6"0"-44"0,3 6-36 0,6-9 19 16,0 4-7-16,0 2 0 15,0 2-8-15,0-5-2 16,0 1-2-16,-3-4-2 0,3-2 1 15,0-3-17-15,-3 1-6 16,3-6-31-16,3-3-11 0,0-5-22 31</inkml:trace>
  <inkml:trace contextRef="#ctx0" brushRef="#br0" timeOffset="10889.0167">19198 3545 264 0,'-9'-5'101'0,"18"10"-54"16,-3-7-55-16,-9 2 16 0,3 0-19 16,0 0-3-16,3 2-20 15,3 1-5-15,0 0-57 16,0-1-25-16</inkml:trace>
  <inkml:trace contextRef="#ctx0" brushRef="#br0" timeOffset="11214.4073">19281 3654 200 0,'0'16'77'0,"3"-6"-42"0,-6 4-34 0,3-6 14 16,0 2 1-1,0-5 2-15,0 1-3 0,3-1 1 16,-3-5-9-16,0 0 0 0,0 0 0 16,3-3-1-16,3-2-1 15,0-3-3-15,0-5-2 16,0 0-2-16,0 2 1 15,0 0-1-15,6 4 0 16,0-1 0-16,-1 2-2 16,1 4 0-16,-3 2 3 15,0 2 0-15,0 4 3 0,0 4 3 16,-3 3 2-16,0 1-1 16,-3-1-1-16,0 0-3 15,0 0-2-15,0-2-15 16,0-3-5-16,3 0-32 15,0-6-12-15,3-4-30 16</inkml:trace>
  <inkml:trace contextRef="#ctx0" brushRef="#br0" timeOffset="11666.3752">19686 3487 148 0,'3'-10'55'0,"-3"4"-30"0,3 4-7 0,-3 2 20 15,0-3 3-15,0 3 3 16,-3 0-16-16,0 0-4 16,-6 11-12-16,-3 2-5 15,0 3-4-15,-3 8 0 16,-3 2-2-16,3 3-1 15,4 8-4-15,-1 0 0 16,6-2 2-16,6-1 1 16,6 0 1-16,6-5 2 15,2-7 1-15,4-9 1 16,6-10-2-16,0-9 1 0,0-2 0 16,-3-5 3-1,-7-3-1-15,1-2 0 0,-6-1 5 16,-6 3 6-16,-6 0-2 15,-6 1 2-15,-6 1-5 16,-5 6 1-16,-4 0-7 16,0 3-3-16,0 2-15 15,3 3-6-15,6 0-17 16,4 3-7-16,8 2-26 16,6-2-9-16,14 0-24 15</inkml:trace>
  <inkml:trace contextRef="#ctx0" brushRef="#br0" timeOffset="11896.3451">19844 3733 224 0,'-3'0'85'0,"3"3"-46"0,0 0-32 0,6-1 18 15,0 1 0-15,0 0 4 16,2-1-11-16,4 1-5 16,3-3-8-16,3 0-6 0,3-3-2 15,0 1-36-15,0-1-16 0,2-2-63 16</inkml:trace>
  <inkml:trace contextRef="#ctx0" brushRef="#br0" timeOffset="12308.5095">20248 3662 132 0,'3'-8'49'0,"3"5"-26"0,-3-5-18 16,0 8 11-16,-3-2 21 15,0 2 14-15,-3 0-14 0,-3 2-4 16,-3 4-19-16,-2 2-4 0,-1 2-3 15,0 6-6-15,0 0-2 16,3 2-3-16,3-2 3 16,3 0-5-16,6-3 2 15,0 1-3-15,3-9 2 16,3-2-6-16,0-6-3 16,3-2 3-16,-3-6 2 15,5 0 2-15,-2-2 5 16,-3 0 14-16,-3 2 7 15,0 6 4-15,-3-3 3 16,0 6-1 0,-3 2-18-16,3 10-6 15,-3-2-4-15,3 5 1 16,6-2-1-16,0-1-1 0,0 1-26 16,3-3-10-16,3-3-48 15,0-2-43 1,5-3 47-16</inkml:trace>
  <inkml:trace contextRef="#ctx0" brushRef="#br0" timeOffset="12671.7163">20490 3688 228 0,'-12'-13'88'0,"6"10"-48"0,-3 1-34 16,3 2 22-16,-3 2-19 16,0 4-7-16,-3 2-5 15,0 2 2-15,3 6 0 16,0-3-2-16,3 3 2 0,3 5-1 15,3-2-2-15,6-3 5 0,0 2 1 16,3-10 0 0,3-2 1-16,0-12-2 0,0-4 2 15,0-6-9-15,0-5-3 16,-3-6 7-16,0-5 3 16,-6-2-3-16,-3 0 0 15,-3-1 16-15,-3 3 8 16,0 6 4-16,0 7 2 15,-3 4-11-15,0 9-5 16,0 6-14-16,0 6-6 16,3 12 1-16,0 3 4 15,6 3 2-15,3 5 1 0,6-5-16 16,3 0-4-16,3-3-30 16,3-5-12-16,2-3-45 15</inkml:trace>
  <inkml:trace contextRef="#ctx0" brushRef="#br0" timeOffset="13047.7321">20677 3635 220 0,'-18'0'85'0,"12"3"-46"0,-9 2-48 16,9 1 14-16,-3 4-5 16,1 6 0-16,-4 3 0 15,3 2 2-15,0-3-1 16,9-2 4-16,3 3 1 0,3-6 2 0,3-8 0 15,3-5-4-15,-1-5-3 16,4-8-3-16,-3-6 1 16,0-5 1-16,-3-2 0 15,0-3 0-15,-6-6 2 16,-3 1-1-16,-3-3 2 16,0 8 7-16,-3 0 5 15,0 5 2-15,0 13-1 16,-3 3-8-16,3 11-5 15,0 8-7-15,0 7 0 16,0 6 6-16,3 2 6 16,3 4-2-16,3 1-1 15,3-2-2-15,3-2-3 16,0-6-21-16,0-5-11 16,0-3-37-16,9-8-16 0,-3-5-8 15</inkml:trace>
  <inkml:trace contextRef="#ctx0" brushRef="#br0" timeOffset="13344.5517">20796 3625 228 0,'-6'2'88'0,"9"6"-48"0,0 8-47 16,0-5 14-16,-3 5 4 16,0 2 7-16,0 1 6 15,0-1 3-15,0-2-14 16,0-3-6-16,0-2 0 0,0-3-2 15,0-3 2-15,0-5 11 16,0-2 6-16,0-6-12 16,0-8-5-16,0-3-2 0,3-2-1 15,0 3-5-15,3 2 1 16,0 2 0-16,0 4 0 16,0 2-3-16,3 0 0 15,0 0-7-15,3 3-2 16,0-1-28-16,-1 1-12 15,1 5-30-15,0-13-12 16,3 0 2 0</inkml:trace>
  <inkml:trace contextRef="#ctx0" brushRef="#br0" timeOffset="13559.6244">21016 3352 248 0,'-20'-26'93'0,"11"23"-50"0,9 1-41 0,6 2 17 0,-3 2-8 15,0 1-1-15,0 5 11 16,2 2 6-16,1 14-13 16,0 5-1-16,-3 3 0 0,0 0-9 15,0-3-2-15,-3-3-2 16,0-2 0-16,3-5-40 16,3-1-15-16,0-2-50 15,6-13-47 1,3-9 54-16</inkml:trace>
  <inkml:trace contextRef="#ctx0" brushRef="#br0" timeOffset="13709.2268">21165 3426 300 0,'-15'-2'112'0,"9"10"-60"0,-6 0-61 0,4-3 18 16,-4 3-9-16,-3 2 0 15,-6 1-7-15,-3 0-3 16,0-3 6-16,3-3-47 0,1 0-18 15,-1-5-38 1</inkml:trace>
  <inkml:trace contextRef="#ctx0" brushRef="#br0" timeOffset="13841.8442">20871 3448 232 0,'5'2'88'0,"7"3"-48"0,12 3-34 0,-9 0 22 0,6 3-11 15,6 2 1 1,5 3-9-16,1-3-3 0,3-5-3 15,3-3-44-15,-1-7-20 0,1-6-51 16</inkml:trace>
  <inkml:trace contextRef="#ctx0" brushRef="#br0" timeOffset="24185.1483">13209 3074 124 0,'3'-13'46'0,"0"11"-24"0,-3-6-6 16,0 8 18-16,0-3-1 16,-3 0 3-16,0 1-9 15,-3 2-2-15,-3 0-14 16,-3 5-4-16,0 0-3 0,-3 6-2 15,0 7-2-15,1 6-2 0,2 0 1 16,3-5 1-16,3-1 0 16,3-2-3-16,6-3 2 15,3-8 1-15,3-2 0 16,3-3-3-16,-1-8 2 16,1 0-6-16,0-8-3 15,0 3 6-15,-3 0 1 16,-3 0 5-16,0-1 1 15,0 7 5-15,-3 1 3 16,0 4-2-16,-3 2 2 16,0 15-2-16,0 4 0 15,3-3-5-15,0 0-3 16,6 0 0-16,0-3-1 16,6-3-29-16,2-2-10 0,1-2-41 31,3-4-44-31,-3-4 39 0</inkml:trace>
  <inkml:trace contextRef="#ctx0" brushRef="#br0" timeOffset="24560.5578">13402 3029 204 0,'-12'-2'77'0,"6"-3"-42"0,-2 10-34 16,2-5 14-16,0 5-8 15,-3 6-2-15,0 2-2 16,-6 8 0-16,3 6-2 15,0 2-3-15,6-6 1 0,9 1-1 16,3-5 0-16,3-3 2 0,3-6 0 16,0-7-7-1,3-6-3-15,0-5 1 0,5-13 0 16,-2 0 3 0,-3-3 2-16,-6-8 2 0,-6 3 3 15,-6-13 2-15,0 8 3 16,0-3 12-16,-3 7 6 15,3 7-6-15,0 7 0 16,0 3-9-16,0 7-1 16,0 6-6-16,3 21-2 15,0 1 0-15,3 4 2 16,3 1-3-16,6 2 0 16,-9-3-26-16,15-2-9 0,-3-3-33 15,0-5-49 1,3-3 30-16</inkml:trace>
  <inkml:trace contextRef="#ctx0" brushRef="#br0" timeOffset="24920.6093">13581 3043 188 0,'-18'-3'71'0,"12"3"-38"0,-3 5-34 16,6 1 15-16,-3 2-8 15,-6 2-1-15,-6 9 0 16,1 5-1-16,5 2-2 15,3-8-2-15,3 4 1 0,9-4 1 16,0-5 1-16,6 1-1 16,3-12-2-16,3-4-2 0,2-9-1 15,1-5-5-15,3-10-2 16,-3-1 2-16,0-2 3 16,-3-5 3-1,-6-6 1-15,-3 0 1 0,-3 3 2 16,-3 6 10-16,-3 4 4 15,0 6 12-15,0 5 5 16,-3 6-17-16,0 4-7 16,0 6-6-16,0 8-3 15,3 11-4-15,0 10-2 16,3 5 7-16,3-5 4 16,3 3-7-16,3 0-3 0,0 2-15 15,3-5-7 1,-1-2-37-1</inkml:trace>
  <inkml:trace contextRef="#ctx0" brushRef="#br0" timeOffset="25270.7429">13777 3027 152 0,'-9'13'57'0,"6"-8"-30"0,6 14-25 15,-3-9 14-15,3 6 12 16,-3 6 7-16,3-4-12 16,-3-2-3-16,3 0-12 15,0-3-3-15,0-2-1 0,0-1-2 0,-3-7 1 16,0-3-2-16,0 0 2 16,0-3-4-1,0-10-2-15,0-3-1 0,3 0 3 16,0 3 0-16,0-6 1 15,3 12 0-15,0-7 0 16,0 6 0-16,3 3 0 16,0 0-16-16,3 2-4 15,-3 0-164 1,12 1 98 0</inkml:trace>
  <inkml:trace contextRef="#ctx0" brushRef="#br0" timeOffset="25594.431">13977 3069 200 0,'-6'5'77'0,"9"1"-42"0,3 2-39 0,-3-6 13 0,0 1-7 15,3 2-2-15,0-5 5 16,3 0 1-16,0 0-2 16,-1 0-3-16,4-8 2 0,0 0-2 15,-3 0-1-15,0-2 1 16,-3 2 1-16,-3 0-3 15,-6 3 0-15,-3-3-1 16,-3 5-2-16,-3 3 0 16,0 3 0-16,-5 2 0 0,2 6 3 15,0-3 0-15,-3 2 3 16,12 6 3-16,-6 5 4 16,9-2-4-16,3-1-3 15,6-2-1-15,3 0-1 16,3-3-5-16,3-2-1 15,0-1-28-15,2-7-13 16,4 2-35 0</inkml:trace>
  <inkml:trace contextRef="#ctx0" brushRef="#br0" timeOffset="26060.2774">14242 3016 132 0,'0'-8'52'0,"0"8"-28"0,-3 0-13 16,3 0 18-16,-3 0 3 16,-6 0 3-16,0 0-6 0,-6 6-3 15,0-4-14-15,0 4-3 0,0 1 1 16,3 4-6-16,1-6 0 16,2 6-2-1,6 0-2-15,3-1-2 0,6 6-1 16,6 3 2-16,8-1 0 15,-2-2 1-15,-3-3 0 16,-3 0 0-16,-3-2 0 16,-3 2 2-16,-3-5 3 15,-9 3 2-15,-6-3 1 16,-3-3-7-16,0-2 0 16,0 2-32-16,0-5-12 15,1-5-40-15,5 2-41 16</inkml:trace>
  <inkml:trace contextRef="#ctx0" brushRef="#br0" timeOffset="26326.8939">14325 3022 232 0,'-3'-6'88'0,"3"9"-48"0,-3-3-27 15,0 0 22-15,0 0-14 16,-3 3-4-16,-3 2-10 15,3 0-5-15,0 3-1 16,3 0-4-16,3 5 2 0,3 6-4 16,3-1-1-16,3 1 3 15,0 5 1-15,-3-6 4 0,-3 1 1 16,-3-1-1-16,-3-5 1 16,-3 1-2-16,0-1-1 15,-3-8-39-15,-3 0-16 16,0 1-57-1</inkml:trace>
  <inkml:trace contextRef="#ctx0" brushRef="#br0" timeOffset="26898.8005">13364 3405 172 0,'-3'-26'66'0,"0"7"-36"0,0 3-15 0,0 14 20 16,0-1 1-16,-3 0 2 15,-9 3-11-15,-3 3-5 16,-3 2-12-16,6 19-6 0,0 3-1 15,4 4-4-15,-1 12 0 16,6-1-1-16,0 0-2 16,3 6 3-16,0-11 0 0,3-3-17 15,0 6-8-15,0-13-24 16,0-6-8 0</inkml:trace>
  <inkml:trace contextRef="#ctx0" brushRef="#br0" timeOffset="27090.6638">13093 3604 228 0,'3'-3'88'0,"6"3"-48"0,6 0-42 0,-4 0 17 16,4 0-9-16,9-8-1 15,6 0-24-15,0 5-13 16,-1-2-38-16,-2 0-18 15,0 2 17-15,-6 3 12 16</inkml:trace>
  <inkml:trace contextRef="#ctx0" brushRef="#br0" timeOffset="27412.4471">13382 3601 188 0,'-15'5'71'0,"6"9"-38"0,-3-4-30 0,6-5 17 16,0 3-3-16,-6 6 1 15,0 1-7-15,3 1-4 16,3 3-4-16,6-1-3 0,3-2 1 15,3-3-1-15,0-2 0 16,3-6-5-16,3-5 1 0,0-5-3 16,0-3 0-1,0-2-3-15,0-4 1 0,-7-2 7 16,1 3 3 0,-3 0 12-16,0 2 6 0,-3 1 23 15,0 2-16 1,0 3-4-16,0 5-13 15,0 7-6 1,3 4-2-16,0 2-1 16,3 1 2-16,0-1-1 15,6 0-1-15,0-2-21 16,3-3-11-16,0-3-26 16,-3-3-9-16,3-2-30 15</inkml:trace>
  <inkml:trace contextRef="#ctx0" brushRef="#br0" timeOffset="27940.4563">13539 3641 168 0,'-6'-3'66'0,"6"3"-36"0,3 5-26 0,-3-5 13 15,0 6 5-15,0 4 6 16,0 3-6-16,0 3-3 0,0 0-11 15,0-3-3-15,0 1 1 16,0-4-3-16,0-2-2 0,0-3 0 16,0 1-1-16,0-6 0 15,3-3 0-15,0-2-5 16,3-6-1-16,0-2-4 16,0-3-1-16,3 3 3 15,-3 0 3-15,0 2 3 16,0 3 1-16,0 5 7 15,3 3 4-15,-3 6 6 16,0 4 2-16,-3 1-3 16,0 2 1-16,0-2-7 15,0-1-1-15,-3-2-4 16,0-2-1-16,3-1-1 16,-3-5 1-16,6-3-2 15,-1-5-1-15,4-2-2 16,6-1-1-16,0-5-3 0,3 6 1 15,0-1 1-15,-3 6-1 16,-3 2 12-16,0 3 5 16,-1 5 1-16,-2 3 2 15,0 3-8-15,-3 0-2 16,0-1-5-16,0-2-1 16,0 0-32-16,0-3-15 15,0-5-47 1,3 0-50-16,0-2 44 15</inkml:trace>
  <inkml:trace contextRef="#ctx0" brushRef="#br0" timeOffset="28093.1532">13893 3646 248 0,'0'5'93'0,"3"3"-50"0,9 11-44 16,-12-11 20-16,0 5-11 15,0 0-2-15,0 0-6 16,0 1-2-16,6-4 1 15,0-2-55-15,0-3-22 0,0-5-21 16</inkml:trace>
  <inkml:trace contextRef="#ctx0" brushRef="#br0" timeOffset="28238.3519">13867 3545 256 0,'-6'0'96'0,"9"3"-52"0,-3-3-56 0,0 0 15 16,3-3-36-16,3 1-11 16,0-4-52-16,8 1-23 15</inkml:trace>
  <inkml:trace contextRef="#ctx0" brushRef="#br0" timeOffset="28444.6202">14036 3392 244 0,'-3'0'93'0,"6"0"-50"0,-3 26-48 0,0-23 33 16,0 10 1 0,0 3-10-16,0 8-5 0,0 5-9 15,-3-2-4-15,3 2 2 0,0-3-4 16,0 3 0-16,0-5-28 16,3-3-10-16,0-2-58 15,0-3-49 1,0-3 52-16</inkml:trace>
  <inkml:trace contextRef="#ctx0" brushRef="#br0" timeOffset="28664.7912">14129 3601 228 0,'0'-8'85'0,"3"11"-46"0,0-3-24 0,-3 0 39 16,3 10-16-1,0 4-16-15,0 1-9 16,5 1-9-16,1 3-3 0,-3-3 0 16,6 0-4-16,-3-3 2 15,0-3-28-15,0-4-13 16,0-4-42 0,3-2-63-16,0-5 36 15</inkml:trace>
  <inkml:trace contextRef="#ctx0" brushRef="#br0" timeOffset="28840.7189">14346 3548 252 0,'-9'3'96'0,"3"18"-52"0,0 11-34 0,0-19 23 0,-3 11-3 16,-6 5 4-16,-6 8-12 15,-5 8-5-15,-1-3-10 16,3-2-5-16,0-6-1 0,3-5-26 15,7 3-10-15,2-5-108 16</inkml:trace>
  <inkml:trace contextRef="#ctx0" brushRef="#br0" timeOffset="30792.5417">9759 4622 148 0,'-3'-2'57'0,"0"2"-30"0,3 2-10 0,0-2 22 0,0 3-7 15,0 0 1-15,0-3-12 16,-3 2-5-16,0-2-9 16,3 0-1-16,0 0 1 0,-3 0-3 15,0 0-1-15,0 0 1 16,0 0 0-16,0 3-2 16,0-3-2-16,0 3 1 15,0-1-1-15,0-2-3 16,0 3 0-16,0-1 2 15,0 1 0-15,0 0 3 16,0-1 1-16,0-2 7 16,3 0 6-16,0 0 1 0,0 0 1 15,0 0-7-15,0 0-2 16,0 0-5-16,0 0-3 16,0 0 4-16,6 3 4 15,0 0-1-15,3-3 1 16,3 2-1-16,0-2 0 15,6 0 0-15,0 0 2 16,0 0-3-16,3-2 1 16,2-1-3-16,1 0 2 15,3 1-6-15,0-1-1 16,0 0 0-16,-4 1 2 16,1-1-1-16,-3 3 2 15,-3 0-4-15,0-2 0 0,-3 2 3 16,-4-3 1-16,-2 3-1 15,0 0-2-15,-3 0 3 16,0 0 2-16,-6 0-2 16,3 0 0-16,-3 0-3 15,0 0-3-15,3 0-18 16,0 0-7-16,0 0-20 16,0-3-8-16,0 3-58 15</inkml:trace>
  <inkml:trace contextRef="#ctx0" brushRef="#br0" timeOffset="32068.5629">10947 4620 160 0,'-3'2'60'0,"3"1"-32"0,-3-3-15 0,3 0 17 16,0 0 0-16,0 0 2 15,0 0-6-15,0 0-2 16,0 0-13-16,0 0 0 0,0 0 0 16,0 0-2-16,3 3 2 15,0-1-2-15,3 1 0 16,0 0 1-16,5-1 1 15,4 1-1-15,3-1-1 0,3 1-1 16,3 0 2-16,3-1 4 16,5 1 1-16,-5-3-4 15,0 0 1-15,0 0-1 16,0 0 1-16,-1 0-2 16,1 0 1-16,-3-3-4 15,-3 1 1-15,-3 2-3 16,-3 0 0-16,-4 0-3 15,-2 0-2-15,-3 0 1 16,0 0-1-16,-3 0 2 16,0 0 3-16,0 0-4 15,-3 0-1-15,3 0 0 16,-3 0 0-16,0 0-16 16,0-3-6-16,0 0-14 0,-3 3-4 15,0-2-23-15,0-1-10 16,0 3-60-1</inkml:trace>
  <inkml:trace contextRef="#ctx0" brushRef="#br0" timeOffset="42414.9447">14468 15460 132 0,'6'-6'52'0,"-6"-2"-28"0,3 14-4 16,-3-4 19-16,0 4 1 15,-3 4 0-15,-3 6-8 16,-6 18-3-16,-9 1-16 15,-3 7 3-15,-2 3 4 0,-1 3-9 0,3-1-3 16,3-2-8-16,3-8 0 16,3-7-5-16,4-9 1 15,2-5-33-15,6-6-13 16,3-7-35 0,6-11-46-16,0-13 37 15</inkml:trace>
  <inkml:trace contextRef="#ctx0" brushRef="#br0" timeOffset="42626.7075">14691 15491 240 0,'-21'32'90'0,"3"-11"-48"0,-14 27-25 15,17-27 27 1,-12 8-10-16,-3 11-2 0,1 0-18 15,2 5-7-15,3-3-4 16,0-5-22-16,6-8-10 0,6-5-56 16,12-16-77-1</inkml:trace>
  <inkml:trace contextRef="#ctx0" brushRef="#br0" timeOffset="43491.3964">14804 15610 208 0,'-3'-5'79'0,"3"8"-42"0,3-16-28 0,6 7 22 16,3 1-10-16,0-3 0 15,3-3-14-15,6 4-5 16,3-1-1-16,-1 2-1 0,1 6 0 16,-3 8-3-16,-3 5 2 15,-6 3 1-15,-6 3 2 16,-9 2-1-16,-6 0-1 15,-6 8 1-15,-3-2 1 0,0-3-1 16,3-6-1-16,-2 3 5 16,2-8 1-16,3-2 9 15,6-3 4-15,3-3-3 16,3-2-1-16,0-3-9 16,9 0-2-16,3 0 0 15,5-3 0-15,4 1-2 16,0 2-2-16,0 0-6 15,-3 0-1-15,0 0-24 16,0 0-7-16,2 0-22 16,-2-3-10-16,0-2-31 15</inkml:trace>
  <inkml:trace contextRef="#ctx0" brushRef="#br0" timeOffset="43851.1919">15212 15558 212 0,'-9'-6'79'0,"6"12"-42"0,-9 4-32 0,6-5 17 15,-3 9 1-15,-5 4 6 16,2 6-7-16,0 5-3 0,3 3-11 16,6 0-5-16,6-1 0 15,6-2-2-15,6-5-1 16,5-5 1-16,4-19-1 0,3-6 0 15,0-4 0-15,0-9-3 16,-1-4 2-16,-5-4-1 16,-6 6-2-16,-9-8 0 15,-6 0 0-15,-6-3-2 16,-9 8 1-16,-3 0 3 16,1 3 3-16,-1 5-5 15,3 3-1-15,0 5-14 16,6 0-5-16,6 6-16 15,6-1-5-15,3 0-5 16,9 1-45 0,3-1 10-16</inkml:trace>
  <inkml:trace contextRef="#ctx0" brushRef="#br0" timeOffset="44108.1239">15394 15605 180 0,'-3'37'68'0,"6"-24"-36"0,3 11-26 0,0-11 17 16,2 3-3-16,7 0 3 15,3 0-4-15,6-3-2 16,3-2-9-16,3-8 4 0,-1-6 3 16,-2-8 4-16,-6-5 1 15,-6-2-5-15,-3 2 1 16,-9-8-5-16,-9 0 1 16,-6-2-3-16,-9 5 2 15,-3-3-6-15,-3 5-1 0,1 4-11 16,2 4-5-16,3 3-19 15,3 5-7-15,9 1-24 16,6 2-9-16,9-3-37 16</inkml:trace>
  <inkml:trace contextRef="#ctx0" brushRef="#br0" timeOffset="44335.4871">15795 15446 228 0,'-5'0'85'0,"5"6"-46"0,3-1-46 16,-1 3 16-16,-2 5 5 0,0 6 8 15,0 12 9-15,-2-1 3 16,-1 1-18 0,0 4-5-16,3-1 0 0,0-2-7 0,3-6 0 15,0 3-11-15,2-5-5 16,1-13-36-16,0 5-14 15,3-16-56 1</inkml:trace>
  <inkml:trace contextRef="#ctx0" brushRef="#br0" timeOffset="53589.9379">16049 15613 160 0,'-6'-3'60'0,"9"3"-32"0,-3 0-20 0,0 0 18 15,0 0-2-15,0 0 1 16,0 0-10-16,0 0-4 16,0 0-6-16,0 6-4 0,0-6 2 15,3 2-2-15,-3-2 2 16,2 3-2-16,-2 2 2 15,0-2 0-15,0-3 3 16,0 0 1-16,0 0 3 16,0 0 1-16,0 5 3 15,0-10-5-15,0 5-3 16,0-3-6-16,0-5-2 16,0 0 1-16,3 0-2 15,-3 3 1-15,0 3 2 16,3-1 0-16,-3 3 2 15,3 3 1-15,-3 2 5 16,0-3 3-16,0 1-4 16,-3 0-2-16,0-1 0 15,0 1-1-15,-5-3 2 16,-1-8-1 0,3 0-3-1,3 0-1-15,6 3-5 16,0 0 2-1,3 2 3-15,0 3 0 16,0 3-1-16,-1 2 7 16,-2 0 3-16,0 1-1 0,-3-1 2 15,-3-3-4-15,0 1 1 16,0 0-5-16,-2-3 0 16,-1 0-8-16,0 0-2 15,0-6-23-15,3 6-10 16,0-5-26-16,9 8-10 15,0-1-33 1</inkml:trace>
  <inkml:trace contextRef="#ctx0" brushRef="#br0" timeOffset="54304.5862">16034 15774 72 0,'3'0'30'0,"-3"0"-16"0,-15 0 3 0,12 0 30 16,3 0-8-1,-3 0-9-15,3 0-6 16,0 0-3-16,6 0-1 15,-3 0-11-15,-3 0 3 0,3 3 4 16,0 0-2-16,-3-3 0 16,0 0-4-16,6 5-1 15,-3 0-1-15,0-2 2 16,-3 0-3-16,0-1 1 16,0 1-3-16,0-3 2 0,-6 0-4 15,0 0-2-15,3 0 2 16,0 0 0-16,0-3-1 15,3 1-2 1,6-1-6-16,0 0-1 0,0 1 1 16,0-1 3-16,-3 3 2 15,2 0 3-15,-2 0 3 16,-3 0 4-16,0 0 0 16,0 0 2-16,0 0 0 15,-3 3 3-15,0-3-5 16,1 0-1-16,-4-3-4 15,0 0-1-15,3-2-6 16,0 2-2-16,0 1 2 16,6-1 1-16,-3 3 2 15,0 0-5-15,0 0-1 16,0 0-17-16,0 0-8 16,0 0-41-16,6 0-18 15,0-2-11 1</inkml:trace>
  <inkml:trace contextRef="#ctx0" brushRef="#br0" timeOffset="56463.8218">16611 15513 192 0,'0'-6'74'0,"3"14"-40"0,-3 0-40 16,3 5 49-16,-3 14-8 15,0 2-8-15,3 5-6 16,-3 1-13-16,0-1-3 0,0 6-1 15,0-6-2-15,3-2 1 16,0-8-4-16,0-6 0 16,0-5 3-16,-3-2 1 15,6-6-4-15,-6-10 1 16,6-11-9-16,0 3-4 16,-3-6-2-16,0 1 1 15,6 2 8-15,0 3 3 16,0 0 0-16,-1 2 2 15,1 3-1-15,0 8-2 16,3 0 9-16,0 11 6 0,0-1 8 16,0 1 5-16,-3 5-6 15,-6 0-3 1,-3 5-4-16,-3-3 0 0,-3-5-6 16,-3-2-1-16,0-3-13 15,-6-11-4-15,-6-2-21 16,0 0-5-16,1-6-18 15,5-2-4-15,3 5-33 16</inkml:trace>
  <inkml:trace contextRef="#ctx0" brushRef="#br0" timeOffset="57107.3161">17007 15526 168 0,'-3'-11'63'0,"3"6"-34"16,0 2-12-16,0 1 22 0,-3-1 0 16,-3 3 4-16,-6 0-4 15,-12 0 0-15,1 5-21 16,-4 1-2-16,3 4-1 0,0-2-8 15,6 3-2-15,3 12-3 16,9-1-6 0,9 1 0-16,6 1 0 15,15 5 2-15,0 0 1 16,3 6 1-16,0 2-3 16,-4-3 2-16,-5-7 3 0,-3-1 1 15,-9 1 1-15,-3-9 2 16,-6-5-1-16,-6-2 2 15,-9-8-6-15,-6-6-1 16,-2-10 0-16,-1-6 0 16,3 1 0-16,6-3 0 15,6-3-5-15,6 3-1 16,9-3 0-16,9-3 2 16,9 1-1-16,0 5 4 15,0-6 0-15,-3 3 1 16,-4 6-11-16,-2 2-5 15,-3 3-17-15,-6 0-4 16,0 5-33-16,-3 2-15 16,0 4-10-16</inkml:trace>
  <inkml:trace contextRef="#ctx0" brushRef="#br0" timeOffset="57646.3329">17221 15661 148 0,'0'-3'57'0,"0"3"-30"0,6-3-12 0,-6 3 18 15,0 0 1-15,0 0 5 16,0 0-9-16,0 0-1 15,0 0-16-15,0 0-6 0,-6 0 0 16,3 0-2-16,3 0 0 0,0 0-6 16,0 0 1-16,0 0-2 15,3 0-2-15,6 0 0 16,-3 0 3-16,0 0 0 16,0 0 1-16,-3 3 8 15,-3-3 7-15,0 0 2 16,0 0-1-16,-3 3-6 15,0-1-2-15,0-2-4 16,0 0-1-16,0 0-10 16,0 0-5-16,0 3-34 15,3 0-13-15,0-1-44 16</inkml:trace>
  <inkml:trace contextRef="#ctx0" brushRef="#br0" timeOffset="58001.5836">17197 15899 116 0,'-3'0'44'0,"3"-3"-24"0,0 3-15 0,0 0 11 16,0 0 6-16,0 0 4 15,0 0-1-15,0 0 0 16,3 0-14-16,3-8-2 0,0 3-2 0,0 2 8 15,0 9 15 1,0-1-2 0,-3-2-6-16,-3-3-1 15,0 0-3-15,0 2 0 0,-3-2-7 16,-3 0-2-16,3 0-3 16,0-5-4-1,0 0-3-15,3 7-2 16,0 1-1-16,-3-8 0 15,3 5 3-15,0 5-2 16,0-5-1-16,0 0-44 16,0 0-17-16</inkml:trace>
  <inkml:trace contextRef="#ctx0" brushRef="#br0" timeOffset="58910.533">17623 15489 188 0,'-3'-6'71'0,"3"9"-38"0,-15 0-23 0,12-1 17 16,0 4 2-16,-6 2 5 0,-3 10-4 15,1 9 0-15,-4 2-17 16,0 5-1-16,0 6-1 0,3 2-2 15,6 3 2-15,6-5-6 16,3-3-3-16,6-5-1 16,9-9 1-16,6-7-1 15,-1-5-1-15,4-6-4 16,0-5 0-16,-6-8 0 16,-3-5 2-16,-6 0 3 15,-3-1 2-15,-6-4 1 16,-9 5 0-16,-3-3 4 0,-3 3 3 15,-6 2 2-15,-3 3 3 16,0 5-12 0,3 3-1-16,3 3-21 0,4 0-8 15,-1 2-8 1,3 0-5-16,6 9-47 16,3-6-36-1</inkml:trace>
  <inkml:trace contextRef="#ctx0" brushRef="#br0" timeOffset="59706.2287">17811 15576 124 0,'-6'-3'49'0,"-6"-2"-26"0,3 5-9 0,6 0 17 15,0 0-2-15,3 0 1 0,-3 0-2 16,0 0 0-16,3 0-15 16,0 0-1-16,9-3 1 15,6 1-7 1,3-3 1-16,-1-1 3 0,1 4-2 15,0 2 1-15,0 0-3 16,-3 5-1-16,0 0 3 16,-6 8 3-16,-6-2-2 15,-3 7 2-15,-3-2-4 16,-3 0 1-16,0-3-10 16,3 1 0-16,0-4 0 15,3 1 1-15,3 2-2 16,3 0 2-16,3 1 1 15,0 1 0-15,0 1-3 16,-3-2 2-16,-3 4 10 0,-3 3 5 16,-6-2 0-1,-3-6 0-15,-3 0-6 0,0-5-3 16,0-5-2-16,-6-3-3 16,-3 0-8-16,3-3-3 15,3-5-21-15,4 0-6 16,5 0-23-16,6-2-9 15,12 4-39 1</inkml:trace>
  <inkml:trace contextRef="#ctx0" brushRef="#br0" timeOffset="60185.7674">18105 15523 228 0,'-3'5'85'0,"0"3"-46"0,0 11-30 16,3 2 19-16,-3 3 1 16,0 2 2-16,0 3-12 15,0-2-6-15,0-1-8 16,1-7-2-16,2 7 1 0,0-10-2 15,0-5 1-15,0-3-2 16,0-3-1 0,0-5 1-16,0-3-8 15,2-2-3-15,4-3-3 0,3 0 0 16,3 0 5-16,3 0 4 16,3 8-2-1,0 0 2-15,6 6 4 16,-6 2 2-16,2 5 13 0,-8 3 5 15,-3-3 3-15,-9 3 1 16,-3 5-7-16,-6-5-2 16,-3-3-7-16,-5-2-3 15,-7-3-2-15,0-3-3 16,-9-5-13-16,3-3-4 16,7 3-20-16,-1-8-6 0,6 0-27 15,0 0-10-15,12 0-26 16</inkml:trace>
  <inkml:trace contextRef="#ctx0" brushRef="#br0" timeOffset="60745.8566">18326 15552 148 0,'-6'-8'57'0,"6"8"-30"0,-3-2-12 0,3 2 20 15,0-3 5-15,0 0 3 16,-3-2-8-16,3 5-4 15,0-5-17-15,3-1-7 0,0-1 0 16,3 1-4-16,3 1-2 16,2 2 2-16,1-2 2 15,3 0 0-15,0 5 2 16,3 0-4-16,-3 2-2 16,-3 6 4-16,-3 3 4 0,-9 5-1 15,-3 2 1-15,-3-2-3 16,0 3-1-16,0-1-3 15,0-2-2 1,3-3-6-16,3-2-1 0,6-6-2 16,6 8 3-16,6-2 2 15,-1 2 2-15,1 0 1 16,-3 3 1-16,-3 3 13 16,-6-6 8-16,-6 6 7 15,-9 2 3-15,3-5-5 16,-15 5-4-16,-2-3-12 15,2-4-6-15,0-12-28 16,3-2-9-16,3-8-49 16,9-2-22-16,3-6-37 15</inkml:trace>
  <inkml:trace contextRef="#ctx0" brushRef="#br0" timeOffset="61439.2782">18727 15655 148 0,'0'-2'57'0,"18"-1"-30"0,-9 3-12 0,-9 0 20 15,0 0-2-15,0 0 3 16,0 0-5-16,0 0 1 16,-6 0-14-16,3 0-5 15,0 0-11-15,0 0-1 16,0 0-3-16,3 0 0 16,6 0 2-1,0 0 0-15,-3 0 2 16,-3 0 5-16,0 0 4 0,0 0 5 15,3 0 4-15,-3 0-8 16,0 0-4 0,0 0-3-16,0 0-1 0,0 0-2 15,0 0-21 1,0 0-10-16,-3 5-65 16,0 1-6-1,0 2-35 1,9 2 44-16</inkml:trace>
  <inkml:trace contextRef="#ctx0" brushRef="#br0" timeOffset="61930.0251">18721 15851 228 0,'0'0'88'0,"3"0"-48"0,-3 0-29 0,0 0 21 16,0 0-6-16,0 0 2 16,0 0-10-16,9 5 0 15,-9-5-11-15,0 0-4 0,0 0 0 0,0 0-2 16,6 0 2-1,0 0-2-15,0 0-1 16,0 3 3-16,0 5 0 16,-3-3 3-16,0 1-1 15,-3-6 2-15,0 5 7 16,-3-2 3-16,-6-1 0 16,3-7-6-1,0 0-3-15,3-1 7 16,0 4-11-1,0-6-4-15,0 8 2 16,0 0 0-16,3 0 2 16,0 0 0-16,0 0-5 15,0 0 1-15,-6-11 0 16,6 11 0-16,0 0-16 0,0 0-70 16,0 0-20-1</inkml:trace>
  <inkml:trace contextRef="#ctx0" brushRef="#br0" timeOffset="63924.8013">18995 15655 156 0,'-3'0'57'0,"3"0"-30"0,3 0-21 16,-3 0 15-16,0 0 0 15,0 0 2-15,0 0-1 16,0 0 1-16,3-2-13 15,3-9-6-15,0 6 0 0,0-11-3 16,0 3-1-16,0 0-2 16,0-1 1-16,0 4 1 15,-3-1 0-15,0 3 0 16,-3 0 0-16,0 6 4 16,0-1 2-16,0 0 0 15,0 3 1-15,0 0-6 16,3 8-1-16,-3 6 9 15,3 4 5-15,-3 6-4 16,0 2-3-16,0 6 2 16,0 0 2-16,0 5-9 0,3 0 0 15,0-3-2-15,0-7 2 16,3-1-19-16,-3-7-8 16,0-6-29-16,0-2-13 15,-3-4-34 1</inkml:trace>
  <inkml:trace contextRef="#ctx0" brushRef="#br0" timeOffset="64143.1278">18974 15941 252 0,'0'-5'96'0,"6"5"-52"0,3 0-40 16,-3 0 21-16,6 0-7 15,6 0 1-15,6 0-10 16,6 0-3-16,2 0-4 16,1 0-19-16,-6 5-9 0,0 0-26 15,-6-2-10-15,-4 5-42 16</inkml:trace>
  <inkml:trace contextRef="#ctx0" brushRef="#br0" timeOffset="64773.1349">19466 15682 236 0,'0'0'88'0,"0"3"-48"0,-6-3-29 0,6 2 21 16,-3 1-8-16,0-3 0 16,0 0-9-16,0 0-4 15,0 0-6-15,0 0-4 0,0-3 2 16,3 1-7-16,0-1-1 16,3-2-3-16,3 2 2 15,0 0 4-15,0 1 1 16,0 2 1-16,-3 0 0 15,-3 0 4-15,0 0 2 16,0 0 2-16,0 0 0 16,0 0-15-16,0 2-8 15,0 4-41-15,0-1-18 16,0 3-39 0</inkml:trace>
  <inkml:trace contextRef="#ctx0" brushRef="#br0" timeOffset="65074.3565">19472 15933 248 0,'-6'0'93'0,"6"0"-50"0,0-2-48 16,0 2 17-16,0 0-9 0,3-3 0 16,0-2-1-1,3 2-2-15,-1 0 1 16,1-7-1-16,0 7 2 0,-3 3 3 15,-3 0 2-15,3 0 8 16,-3 0 2-16,-3 3 0 16,0-1 0-16,0 4-1 0,0-4 0 15,0-2-8 1,0 0-3-16,3 0-8 0,-3 0 0 16,3 0-23-16,0-2-11 15,3 2-33-15,3-6-16 16</inkml:trace>
  <inkml:trace contextRef="#ctx0" brushRef="#br0" timeOffset="65393.0506">19629 15682 248 0,'0'-5'93'0,"3"5"-50"0,-3 0-19 0,0 0 27 0,0 0-9 16,0 0-2-16,0 0-16 15,0 0-5-15,0 0-11 16,0 0-10-16,0 0-3 0,0 0-9 16,0 0-2-16,9 0-4 15,0 0 8 1,-3 0 4-16,-3 0 6 15,-3 0 3-15,-3 0 0 0,0 0 2 16,0 0 0-16,0 0 1 16,0 0-9-16,3 2-4 15,0 1-33-15,0 2-12 16,0 0-74 0</inkml:trace>
  <inkml:trace contextRef="#ctx0" brushRef="#br0" timeOffset="65704.5626">19644 15931 212 0,'-15'5'79'16,"18"-5"-42"-16,-3 8-41 0,0-8 13 0,0 0 8 16,0 0 8-16,0 0-8 15,0 0-2-15,0 0-9 16,9 0-11-16,0-3-1 0,-3-2 4 15,0 5 6-15,-3 0 4 16,0-3 3-16,-3 3 23 16,0 3-5-1,-6 5-2-15,3-3-10 16,0-5-6-16,0 8-6 16,0-5-4-16,0-3-22 15,3 0-11-15,6-3-42 16,0-5-17-16,0 5-23 15</inkml:trace>
  <inkml:trace contextRef="#ctx0" brushRef="#br0" timeOffset="66553.0985">19906 15658 116 0,'-3'-3'44'0,"3"6"-24"0,0-3-8 0,0 0 16 16,0 0 1-16,0 0 3 15</inkml:trace>
  <inkml:trace contextRef="#ctx0" brushRef="#br0" timeOffset="66909.8992">19900 15655 326 0,'0'-8'30'0,"0"3"-5"16,3-3-6-16,3-5-3 15,3 2-8-15,3-2-3 16,3 3-1-16,3 2 0 0,0 2-2 16,-1 4-2-1,1 2 1-15,0 8-1 0,-6 5 4 16,-12 0 2-16,-3 3-2 15,-3 0-1-15,0 0-1 16,0-3-2-16,0 0 1 16,3-2-1-16,3-1-5 15,3 1 1-15,6 0 2 16,6 2 1-16,6 5 3 16,-6 3 3-16,0 1 7 15,-6 1 4-15,-9 1 1 16,-6-3 1-16,-3-2 0 15,-3-1-2-15,0-4-8 16,-3-6-5-16,0 2 0 16,0-7 0-16,0-3-19 0,0 0-9 15,4 0-14-15,2-5-6 16,6-3-28-16,3-6-11 16,3-7-18-1</inkml:trace>
  <inkml:trace contextRef="#ctx0" brushRef="#br0" timeOffset="67226.3876">20204 15563 236 0,'0'0'90'0,"3"0"-48"0,-3 8-34 0,0 0 24 0,0 5-11 15,0 0 0-15,-3 3-6 16,0 0 1-16,0 2-9 16,0-2-4-16,0 0-2 0,0-3-1 15,0-2 2-15,3-3-1 16,0 0-1-16,3-3-2 16,3-5 1-16,3 0 1 15,3-5 2-15,6 5-8 16,2-3-1-16,1 1-12 15,-3-1-5-15,0 0-25 16,-3 1-9-16,-3-4-48 16</inkml:trace>
  <inkml:trace contextRef="#ctx0" brushRef="#br0" timeOffset="67475.293">20347 15550 236 0,'-6'-6'90'0,"6"12"-48"0,0-1-47 0,0-5 39 16,0 21 3-1,0 0-3-15,0 3-3 16,0 2-17-16,0 4-7 0,0-4 0 16,3-2-6-16,0 2-1 0,0 6-13 15,-3-8-5-15,3-8-25 16,0 2-13-16,0-5-30 15,-3-2-50 1,0 2 35-16</inkml:trace>
  <inkml:trace contextRef="#ctx0" brushRef="#br0" timeOffset="67992.0005">20606 15637 144 0,'3'-21'55'0,"-6"7"-30"0,0 4-7 0,0 7 20 15,0 1 5-15,-3-4 4 16,-3 4-1-16,-6-4-1 15,-3 4-25-15,-3 2-7 0,0 8-2 16,1 5-7-16,2 0-2 16,0 0-4-16,3-2-1 15,3 2-1-15,6 3 0 16,3-3 3-16,3-2 0 16,3-1-6-16,6-4-3 15,0-4 1-15,0-2 0 16,3-2-1-16,0-1 1 0,-3-2 3 15,3-3 1-15,-1 3 3 16,-2-1 3-16,0 1 0 16,0 2 2-16,-3 3 9 15,3 6 4-15,0 4 1 16,-3 9 0-16,-6 2-3 16,0 0-1-16,-3 6-10 15,0-1-1-15,6-2-2 16,0-6 2-16,0-2-21 15,0-3-7-15,3-2-14 16,0-6-2-16,3-10-20 16,3 0-8-16,0-14-22 15</inkml:trace>
  <inkml:trace contextRef="#ctx0" brushRef="#br0" timeOffset="68322.7228">20728 15663 228 0,'-21'-5'85'0,"21"8"-46"0,0-3-32 0,-3 2 20 16,0 1-3-16,0 2 3 16,0 6-11-16,-3 2-2 15,3 6-8-15,0 2 0 0,3 5 4 16,3 3-8-16,3 0-1 16,6-5-1-16,6-3 2 15,0-5-1-15,2-5 2 16,4-3 2-16,0-8 2 15,0-16-3-15,-3-3-3 16,-3-2 2-16,-7-5 2 0,-5-3 4 16,-6 0 2-16,-6 5 1 15,-5-3 2 1,-4-2 2-16,0 5-1 0,-3 9-18 16,-3 1-8-16,0 6-26 15,6 0-11-15,3 3-48 16,1 13-74-1</inkml:trace>
  <inkml:trace contextRef="#ctx0" brushRef="#br0" timeOffset="75380.1734">16349 15677 112 0,'6'-3'44'0,"-3"3"-24"0,3-3-6 0,-6 3 17 16,0 0 0 0,6 0 4-16,-3-2-10 0,0-1-6 15,-3 0-10-15,0 1 0 0,0-1 2 16,-3 0 2-16,-3 1 3 15,0-1-5-15,-3 0-1 16,-3 3-6-16,0 3-3 16,-3 2 0-16,1 3-1 15,-1 0 0-15,0 6 0 16,3-1-3-16,3 3 0 16,3-3 2-16,6 5 0 15,0-2-2-15,3 3 2 16,3-3-1-16,3-3 0 15,0-3 0-15,3-7 0 16,0-3 2-16,-1-5 0 16,4-3 4-16,-3-5 2 15,0-6-7-15,0 1-1 0,0-1 2 16,-3 1 4-16,-3-4-3 16,0-4-3-16,-3-1 1 15,-3 1 2-15,0 0-2 16,-3-1-2-16,0 3-1 15,-3 3 3-15,0-3 2 16,0 6 2-16,0 12 1 16,0 1 0-16,0 3-9 15,3 4-2-15,0 6 4 16,0 3 3-16,3 5 7 16,0 10 6-16,0 6-3 15,0 0 2-15,3 2-3 0,0 6 2 16,3 2-6-1,0 0-1-15,3-5 0 16,0-8 2-16,0-5-14 0,0-3-5 16,0-7-28-16,9-6-12 15,2-6-60 1</inkml:trace>
  <inkml:trace contextRef="#ctx0" brushRef="#br0" timeOffset="144197.4958">17983 14690 200 0,'-9'-8'74'0,"9"8"-40"0,0 2-22 0,0-2 19 15,3 3-10-15,3 0-1 16,3 5 3-16,3 2 3 16,6 1-14-16,-6 2 6 0,3 0 5 15,0 0-6-15,2 1-2 16,1-1-8-16,0-2-3 16,0-1 0-16,-3 1 2 15,0-3-3-15,-3-3-2 16,0-2 0-16,0-3-1 15,-4-3 2-15,1-2 3 16,0-6 2-16,3-2 1 16,3-3-4-16,-3-5-3 15,0 2 2-15,-3 3 2 0,-3 3-4 16,0 3-3-16,-3 2 1 16,0 2 0-16,0 4-17 15,-3 2-8-15,0 0-33 16,3-3-14-16,3 3-59 15</inkml:trace>
  <inkml:trace contextRef="#ctx0" brushRef="#br0" timeOffset="144796.4543">18156 14737 112 0,'-3'14'44'0,"3"-14"-24"0,-3 0-4 16,3 0 16-16,0 0 0 15,0 0 3-15,-3 2-2 16,0-2 2-16,0 0-19 15,0 0 4-15,-3 0 3 0,0-5-6 16,0 0 1-16,0-9-2 16,0 1-1-16,0-3-3 15,0-2 0-15,0-3-5 16,0-9 1-16,-5-7 1 16,2 3 2-16,0-3 1 0,-3 0 2 15,0 0-1 1,3 3 0-16,3 2-5 0,3 0-3 15,6-2 0-15,0 2 1 16,6 3-5-16,0 0-3 16,3-3-2-16,6 3 3 15,2 5-2-15,1 0 1 16,3 6-18-16,-3 2-7 16,0 3-30-16,3 2-12 15,5 0-69 1</inkml:trace>
  <inkml:trace contextRef="#ctx0" brushRef="#br0" timeOffset="145505.2548">18388 14007 104 0,'0'-3'38'0,"0"1"-20"0,0-4-1 0,0 4 14 16,0-1 3-16,0 1 2 16,0-1-4-16,-3 0 0 15,0 3-18-15,-3 0 3 0,0 6 1 0,0 1-6 16,-3 9 1-16,0 6-6 16,-2 4-2-16,2 3 0 15,6-2 1-15,3-1-3 16,3-2-2-16,3-6 4 15,2-4 1-15,7-4 0 16,3-7 1-16,3-6 2 16,3-5 2-16,-3-5-3 15,-3 0 0-15,-4-14 1 16,-2 1 2-16,-6 5 1 16,-3-1 2-16,-6 4-3 15,-6 2 1-15,-3 3-5 0,-2 2-2 16,2 3-5-16,0 3-2 15,0 0-15-15,3 2-6 16,3 0-17 0,3 3-7-16,3 0-28 0,0 0-10 15,6 0-19 1</inkml:trace>
  <inkml:trace contextRef="#ctx0" brushRef="#br0" timeOffset="145818.4124">18531 13981 200 0,'-3'2'74'0,"6"6"-40"0,-3 8-29 0,0-3 17 0,0 6 5 16,0 5 8-16,3-3-9 16,-3 3-4-16,3-6-12 15,0 3-4-15,0-7-2 0,0-1-2 16,0-5 1-16,0-3 4 15,-3-5 6-15,0 0-1 16,0-5 1-16,0-3-5 16,0-3 0-16,0-7-5 15,3-6 0-15,0 5 1 16,3 3 0-16,3 1-2 16,3 1-2-16,-1 4-8 15,1 2-3-15,3 0-47 16,0 0-21-16,3 3-51 15</inkml:trace>
  <inkml:trace contextRef="#ctx0" brushRef="#br0" timeOffset="148380.0261">19016 13880 164 0,'0'-3'63'0,"0"3"-34"0,0 3-19 0,0 2 20 15,0 3-5-15,0 6 3 16,0 4-7-16,0 3-1 16,0 14-11-16,0-4 1 0,0 1 1 15,0-3-6-15,0 0-1 16,3-5-2-16,0 0-2 15,0-6-6-15,0-2-1 16,0-2-24-16,0-7-9 0,-3-1-12 16,3-1-6-16,-3 0-21 15</inkml:trace>
  <inkml:trace contextRef="#ctx0" brushRef="#br0" timeOffset="148682.9897">18897 13907 204 0,'-6'-8'77'0,"9"8"-42"0,-3-3-23 0,0 3 21 16,3 0-13-16,0 0 4 15,12-3-8 1,0 1-9-16,0-1-4 0,0 0-2 16,-1 1-1-16,4-1 2 15,0 0-3-15,0 3 0 16,0 0-6-16,-3 0-3 16,0 0-34-16,-3 0-14 15,-3 3-43 1</inkml:trace>
  <inkml:trace contextRef="#ctx0" brushRef="#br0" timeOffset="148966.5683">18897 14235 160 0,'3'5'63'0,"-3"-5"-34"0,18-3-21 15,-6 3 16-15,0-2-8 16,3-1 1-16,2 0-4 16,1 3 0-16,3-2-7 15,0-1-6-15,0 0-1 0,0 1-8 0,0 2-2 16,-4 2-34-16,-2-2-13 15</inkml:trace>
  <inkml:trace contextRef="#ctx0" brushRef="#br0" timeOffset="149302.5685">19216 13893 168 0,'-9'0'66'0,"12"3"-36"0,-3 10-26 16,-6-2 15-16,3 5 6 15,-6 2 7-15,3 14-13 16,0 0-5-16,0-1-9 16,6-2-4-16,0-2 0 0,0-3-1 15,3 0 0-15,6-6-55 16,-3-5-28 0,0-5-35-16,0-5 43 15</inkml:trace>
  <inkml:trace contextRef="#ctx0" brushRef="#br0" timeOffset="149647.4615">19177 13949 156 0,'0'-3'57'0,"3"3"-30"0,-3 3-32 15,9 5 56-15,0 5-13 16,0 8-10-16,3 8-8 15,-1 0-12-15,1 3-3 0,0-3 1 16,3-2 1-16,-3-1 1 0,0-5-7 16,0-5-2-16,-3-3 0 15,9-10 4 1,-6-6 6-16,2-5-3 16,-2-5-1-16,-3-11 0 15,-6-10-1-15,-3 2-2 16,0 1 1-16,-6 1-4 15,0 7 0-15,3 1 1 16,0 7 2-16,0 1-8 16,0 4-3-16,0 2-22 15,3 5-7-15,6 3-23 16,0 0-7-16,0 3-12 16</inkml:trace>
  <inkml:trace contextRef="#ctx0" brushRef="#br0" timeOffset="149893.6891">19498 13925 184 0,'-3'5'68'0,"3"9"-36"0,0 7-24 0,0-11 18 15,0 9-2-15,0 7 3 16,0 1-13-16,0-1-3 15,0 1-7-15,3-4-3 0,0 1 0 16,0-5-4-16,0-3 0 0,0-3-18 16,3-5-9-16,-3-3-31 15,0-2-55 1,-3-3 22-16</inkml:trace>
  <inkml:trace contextRef="#ctx0" brushRef="#br0" timeOffset="157218.5858">19472 13920 144 0,'0'-3'55'0,"0"3"-30"0,0 0-16 0,0 0 16 15,0 0-1-15,0 0 3 16,0 0-4-16,0 0 0 16,3 0-12-16,0-3-4 0,-1 3-1 15,4-2 1-15,3-1 1 16,0 1-7-16,3-1 0 15,3 0 5-15,0 1 6 16,0-1-6-16,0 0-3 16,3 1-2-16,-1-1-1 15,-2 0 0-15,0 3 0 0,0 0-3 16,-3 0 2-16,0 0 1 16,-3 0 2-16,0 0-14 15,0 0-5-15,-3 0-15 16,-3 0-6-16,-3 0-12 15,3 3-4-15,-3-3-20 16</inkml:trace>
  <inkml:trace contextRef="#ctx0" brushRef="#br0" timeOffset="157596.8966">19522 14047 128 0,'-3'13'49'0,"3"-10"-26"0,0-3-14 0,0 0 14 16,0 0-5-16,0 0 0 16,3 2 5-16,3-4 3 15,3 4-14-15,3-4-2 0,0-1 0 16,3 0-4-16,3 1 2 16,-4 2-5-16,4-3-2 0,-6 0 0 15,0 3 1-15,-3 0-8 16,0 0-3-16,0 0-20 15,-3 3-74 1</inkml:trace>
  <inkml:trace contextRef="#ctx0" brushRef="#br0" timeOffset="158259.3439">19906 13922 164 0,'-3'-2'63'0,"3"2"-34"0,0 2-19 0,0-2 20 16,0 3-16-16,0 5-2 16,0 3 1-16,0 4 3 15,0 9-8-15,0 5-2 0,0 0 0 16,0-2-3-16,0-1-2 15,3-2 0-15,0-5 1 16,0-1-3-16,0-5-2 16,-3-2-31-16,0-3-13 15,0-8-47 1</inkml:trace>
  <inkml:trace contextRef="#ctx0" brushRef="#br0" timeOffset="158480.0655">19799 13930 192 0,'-3'-10'74'0,"0"10"-40"0,3-3-16 16,0 3 23-16,3 0-15 16,6 0-2-16,3-3-10 15,0-2-4-15,3 0-5 16,5 2-6-16,4 1 0 0,0-1-1 15,0 0 0-15,0 3-53 16,-6 0-25-16,-7 3-24 16</inkml:trace>
  <inkml:trace contextRef="#ctx0" brushRef="#br0" timeOffset="161882.7566">19480 14280 120 0,'0'-3'46'0,"0"6"-24"0,0-3-15 0,0 0 15 16,0 0-7-16,0 0 2 16,0 0-12-16,0 0-6 15,0 0 1-15,3 0 1 0,3 0 4 16,0 0 2-16,0 0 3 16,0-3-3-16,0-2 1 15,0 5-5-15,0-6 0 16,0 4 3-16,0-1 3 15,0 0-4-15,0 1-1 16,3 4 0-16,0 1 0 16,0-6 0-16,3 1 2 0,-3 4 3 15,-1 1 5-15,1-3-8 16,3 0-1-16,0 0-3 16,0 0-2-16,-3 3 1 15,0-1-1-15,0-4 2 16,0 2 1-16,-3 2-1 15,0-2-2-15,0 3 1 16,-3-3-1-16,0 3 0 16,3-6 0-16,0 3-18 15,0-5-5-15,-3 2-60 16</inkml:trace>
  <inkml:trace contextRef="#ctx0" brushRef="#br0" timeOffset="163927.0946">20120 14232 136 0,'-20'-3'52'0,"20"6"-28"0,-3 0-11 0,3-3 39 15,-6 0-7-15,3 0-8 16,0 0-5-16,3 0-18 15,0 0 0-15,0 0 2 0,6 2-8 16,3 1-4-16,3 2 3 16,2-5 5-16,1 3-2 15,3-1 0-15,3-2-2 16,3 0 0-16,-3-2 0 16,-1 2 0-16,1-3-2 15,0 3-1-15,0 0-3 16,-3 0 1-16,0-2-2 15,-3 2 2-15,-1 0-2 0,-5 0-1 16,-3 0 1-16,0 0 1 16,0 0-3-1,-3 0-2-15,0 0 2 0,-3 0 0 16,3-3-15-16,-3 0-6 16,3 1-29-16,0-1-10 15,0-2-61 1</inkml:trace>
  <inkml:trace contextRef="#ctx0" brushRef="#br0" timeOffset="164964.4735">20626 14266 168 0,'-5'8'66'0,"7"-8"-36"0,-2 0-18 0,0 0 34 16,3-2-8 0</inkml:trace>
  <inkml:trace contextRef="#ctx0" brushRef="#br0" timeOffset="165244.3027">20632 14264 396 0,'3'-11'18'0,"3"-2"-6"0,0-6-8 0,0-2-3 16,-3-5 0-16,3-6 1 15,0-5-3-15,0 3 0 16,0-1-1-16,0 6-2 15,0 3 0-15,6 4 3 16,-3 7 0-16,-3 1 1 16,0 4 0-16,0 4 0 15,3 4 0-15,-1 7 0 16,-2 6 6-16,0 5 4 16,0 5-1-16,3 10 0 0,-3 1-8 15,3 0 0 1,0-3-1-16,0-2 0 0,-3-6 0 15,0 0 0-15,0-5-27 16,-3-6-11-16,0-2-28 16,-3 0-10-16,-3-3-13 15</inkml:trace>
  <inkml:trace contextRef="#ctx0" brushRef="#br0" timeOffset="165447.0821">20671 14084 228 0,'-9'-13'85'0,"12"13"-46"0,0 0-30 0,-3 0 19 16,0 0-8-16,6 2 1 15,3-2-8-15,3 0-3 16,6-5-5 0,0 0-6-16,2-1 0 0,4 1-8 0,0 0-2 15,0-1-32-15,0 1-11 16,-6 0-55-1</inkml:trace>
  <inkml:trace contextRef="#ctx0" brushRef="#br0" timeOffset="165670.7464">20999 13917 192 0,'-3'0'74'15,"3"3"-40"-15,0 7-33 0,0-2 14 0,0 8 9 16,-3 3 8-16,3 10-11 16,-3 3-2-16,0-1-11 15,3-2-5-15,0-2 0 0,0-1-9 16,0-5-3-16,3-5-31 16,0-2-13-16,-3-7-48 15</inkml:trace>
  <inkml:trace contextRef="#ctx0" brushRef="#br0" timeOffset="165996.7123">20963 13877 176 0,'0'-8'66'0,"3"6"-36"0,3-1-24 0,3 3 15 15,3-2-9-15,2-1-2 16,4 3-1-16,0 3-1 16,3 2-4-16,0 5-1 0,3 6 3 15,-4 5 6-15,-2 6 2 16,0 7 4-16,-9 1 3 16,-9 2-7-16,-3-3-3 15,-3-2-6-15,-6 0-4 16,0-9-5-16,-2-4-2 15,-4-3-15-15,-3-8-4 0,3 0-20 16,-3-6-7-16,3 1-5 16,3-3-40-1,3-3 18-15</inkml:trace>
  <inkml:trace contextRef="#ctx0" brushRef="#br0" timeOffset="166333.0637">21263 13883 200 0,'0'0'77'0,"3"5"-42"0,0 6-26 0,0-1 22 16,0 6-8-16,0 5 1 15,-3 8-11-15,0 8-3 16,0 0-6-16,0-5-3 0,0-3 0 16,0-5-1-16,0 0 2 15,3-8-23-15,0-3-8 16,-3-5-43-16,0-8-59 15,3-3 30-15</inkml:trace>
  <inkml:trace contextRef="#ctx0" brushRef="#br0" timeOffset="166627.4652">21249 13925 100 0,'0'-13'38'0,"6"5"-20"0,-1-3-4 16,1 9 15-16,0-4 6 15,3 1 5-15,3 0-8 16,3 2-4-16,3 0-16 16,0 3-8-16,0 3 0 0,3 8 3 15,-1 7 6-15,-5 6 2 16,-3 8 0-16,-6 7 6 16,-6-1 1-16,-6-4-5 0,-3-2-2 15,-6-3-9-15,-3-3-2 16,1-5-7-16,-4 1 0 15,3-7-21-15,0-1-7 16,-3-9-15-16,3 0-4 16,-2-5-17-1,5 0-45-15,3-5 25 16</inkml:trace>
  <inkml:trace contextRef="#ctx0" brushRef="#br0" timeOffset="166926.821">21561 13904 192 0,'0'3'71'0,"3"2"-38"0,-3 5-30 16,0 1 17-16,0 5 8 15,0 5 6-15,0 8-8 16,-3 6-4-16,0-1-12 16,0 0-4-16,0-2-2 0,3 2-5 15,0-10 1-15,0-3 0 16,0-5 0-16,-3-2-29 16,0-4-10-16,0-2-34 15,0-3-55 1,0-10 26-16</inkml:trace>
  <inkml:trace contextRef="#ctx0" brushRef="#br0" timeOffset="167390.4446">21573 13936 204 0,'0'-6'77'0,"0"4"-42"0,0-4-23 16,0 4 19-16,3-1-12 15,3-2-3-15,0 0-9 16,3-1-5-16,3 4-1 16,0-1-1-16,3 3 0 0,-4 3 0 15,-2 2 0-15,0 3-3 16,-3 5 2-16,-3 3 7 15,-6 0 6-15,-6 2-4 16,0 3-2-16,-3 1-10 16,-2-4-5-16,-1-2-4 15,3-3-2-15,0-5 1 16,3 3 3-16,3-3 5 16,3 0 1-16,3-3 3 15,3 0 1-15,3 3 1 0,3 3 0 16,0 5 2-16,6 0 1 15,0-3 5-15,-1 3 5 16,-2 2-5-16,0 1-2 16,0-3-8-16,-3-3-3 15,0 0-56-15,3 0-23 16,0-21-5 0</inkml:trace>
  <inkml:trace contextRef="#ctx0" brushRef="#br0" timeOffset="168278.9878">21948 13928 188 0,'0'-3'71'0,"0"3"-38"0,-15 0-21 16,12 0 19-16,-6 0-10 16,0 3-1-16,-3-1-6 0,-2 4 1 15,-1-1-8-15,-3 3-2 0,0 0 1 16,3 0-3-16,3 0-2 15,0-3-3-15,12 3-1 16,0 0 2-16,12 0 0 16,0 0 1-16,6 5 0 15,3 8-3-15,0-2 2 16,-1-1 1-16,-5 3 2 16,-3-2 5-16,-3-3 6 15,-6 5 6-15,-6-8 5 16,-6 0-10-16,-3-2-3 15,-3-3-7-15,-5-3-3 16,-1 0 0-16,0-2-1 0,3 0-11 16,3-3-5-16,3 0-23 15,6-3-10 1,3 0-27-16,3 1-12 0,6-4 0 16</inkml:trace>
  <inkml:trace contextRef="#ctx0" brushRef="#br0" timeOffset="168530.4216">22049 13978 176 0,'0'-3'66'0,"6"6"-36"0,-6-3-26 0,3 3 13 15,0 2 7-15,-3 5 7 16,3 6-3-16,0 8-2 15,0 3-14-15,-3 2-5 0,0 0-1 16,3 0-3-16,-3-5-2 16,0 0 0-16,0-6 1 15,0-2-39-15,0-5-16 16,0-6-56 0</inkml:trace>
  <inkml:trace contextRef="#ctx0" brushRef="#br0" timeOffset="168731.768">21993 13962 236 0,'0'-5'90'0,"9"5"-48"0,0-6-38 16,-3 4 19-16,2-1-9 15,4 1 2-15,3-1-9 16,3 3-4-16,0 0-2 15,0 0-6-15,3 0-1 0,-1 3-57 16,-2-3-25-16,0 0-10 16</inkml:trace>
  <inkml:trace contextRef="#ctx0" brushRef="#br0" timeOffset="168960.1404">22246 13959 140 0,'-6'6'55'0,"6"2"-30"0,0 10-23 0,0-2 12 16,0 11 13-16,0 2 7 15,0 2-9-15,0 1-2 16,0 3-13-16,-3-6-2 0,3-6-1 16,-3-1-3-16,0-4-3 15,3-5-18-15,0-2-9 16,-3-3-30-1,0-3-57-15,3-5 21 16</inkml:trace>
  <inkml:trace contextRef="#ctx0" brushRef="#br0" timeOffset="169288.1669">22207 14012 188 0,'0'-10'71'0,"6"4"-38"16,9-4-32-16,-6 7 16 0,6-2-2 15,0 0 3-15,2 2-4 16,-2 6 0-16,0 2-8 16,0 3 5-16,-3 2 2 0,-6 6-2 15,-6 6 1-15,-3-1-5 16,-6-3 1-16,-3 1-5 16,3-3 0-16,-3-1-3 15,0-1-1-15,3-1 1 16,0-2 2-16,9-1-6 15,0 1 1-15,0 2 3 0,12 3 4 16,0 2 1-16,6-2 0 16,3-3-3-16,0 3 1 15,-3 0-2-15,3-3 2 16,-4 1-26-16,-5-4-12 16,6-2-86-1</inkml:trace>
  <inkml:trace contextRef="#ctx0" brushRef="#br0" timeOffset="169946.0431">22618 13941 180 0,'-6'-5'68'0,"6"5"-36"0,0 0-22 0,0 0 20 16,0 0-14-16,0 5-3 0,3 5 7 15,-3 6 6 1,3 13-13-16,-3 6 4 0,0 2 3 0,0 0-7 16,-3 5 0-16,0-7-3 15,0-6-1-15,3-5 1 16,0-6 4-16,0-2-8 15,0-3-3-15,0-2 0 16,3-3 0-16,3-3 1 16,3-2 0-16,3-3-2 15,5 0 1-15,4 0-4 16,0 0-2-16,-3 0-9 16,3 0-5-16,-3 0-13 15,-3 0-4-15,-6 0-26 16,8-3-82-1</inkml:trace>
  <inkml:trace contextRef="#ctx0" brushRef="#br0" timeOffset="170192.1173">22886 14036 196 0,'-6'-21'74'0,"6"16"-40"0,6-1-27 0,-6 6 18 15,0 0-2-15,0 0 1 16,3 6-2-16,0 4-2 16,-3 9-10-16,0 7-2 0,0 6 2 0,0 2-6 15,-3-2-2 1,0-5-1-16,3-4 1 16,0-1-8-16,0-7-3 15,0-1-35-15,0-4-16 16,0 1-51-1</inkml:trace>
  <inkml:trace contextRef="#ctx0" brushRef="#br0" timeOffset="170415.1736">22835 14002 256 0,'-9'-8'96'0,"21"8"-52"0,-3-3-38 0,-6 3 20 15,9-2-3-15,0-1 3 16,3-2-10-16,3-1-2 16,-1 1-8-16,7 0-4 15,0 2 1-15,-3 0-9 0,-3 1-1 16,0-1-29-16,-4 0-14 16,1 1-32-16,-3 2-11 15</inkml:trace>
  <inkml:trace contextRef="#ctx0" brushRef="#br0" timeOffset="170623.8628">22907 14134 220 0,'-6'8'85'0,"6"-8"-46"0,6 0-39 0,-6 0 16 0,5 3-7 16,4-3 0-16,0-3-3 15,6-2 1-15,3 2-4 16,0 0-13-16,0 3-5 0,-9 0-33 16,3 0-14-16,-9 6-25 15</inkml:trace>
  <inkml:trace contextRef="#ctx0" brushRef="#br0" timeOffset="170785.3486">22865 14269 200 0,'0'8'77'0,"3"-8"-42"0,0 3-34 16,3-3 14-16,-3 2-6 0,12-2 2 16,-3 3-6-16,5 0-1 15,4 2-2-15,-3-3-13 0,6 1-2 16,-3-6-34-16,-3 1-14 16,2-6-17-1</inkml:trace>
  <inkml:trace contextRef="#ctx0" brushRef="#br0" timeOffset="171043.5545">23222 13996 244 0,'-3'0'90'0,"3"6"-48"0,-3 4-34 0,0 4 24 0,-6 7-7 15,3 3 3-15,-9 7-12 16,6 1-4-16,0 2-7 16,-2-7-4-16,8-3 2 0,-3-3-7 15,3-3-1-15,0-2-31 16,3-2-12-16,0-4-24 16,0-2-9-16,3-3-12 15</inkml:trace>
  <inkml:trace contextRef="#ctx0" brushRef="#br0" timeOffset="171385.5995">23204 14028 212 0,'6'-5'82'0,"0"8"-44"0,0-1-38 0,-3 1 18 15,3 5 8-15,-3 10 5 16,6 3-4-16,0 6-4 15,0 2-13-15,3 3-6 0,0-6-1 16,-1-2-2-16,-2-3-1 16,9-2 1-16,-6-3 1 15,0-6 5-15,-3-2 6 16,9-3-1-16,-6-5 1 16,3-5 1-16,-1-8 2 0,-2-6-5 15,6-4 1-15,-6-12-5 16,-3-2-2-1,-6 0 2-15,3 8 0 0,-6 5-6 16,0 3 0-16,0 5-14 16,-6 3-5-16,0 2-34 15,0 6-16-15,6 2-75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5/14/2018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F8CB4-CBC1-4C49-ADA1-E6847DC5B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2230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F8CB4-CBC1-4C49-ADA1-E6847DC5BBC5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5/14/2018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41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http://man7.org/linux/man-pages/man3/getaddrinfo.3.html</a:t>
            </a:r>
          </a:p>
          <a:p>
            <a:r>
              <a:rPr lang="en-US" dirty="0" smtClean="0"/>
              <a:t>https://en.wikipedia.org/wiki/Getaddrinfo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F8CB4-CBC1-4C49-ADA1-E6847DC5BBC5}" type="slidenum">
              <a:rPr lang="en-US" smtClean="0"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5/14/2018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30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https://en.wikipedia.org/wiki/Berkeley_sockets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F8CB4-CBC1-4C49-ADA1-E6847DC5BBC5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5/14/2018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96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https://en.wikipedia.org/wiki/IPv4_address_exhaustion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F8CB4-CBC1-4C49-ADA1-E6847DC5BBC5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5/14/2018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39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https://en.wikipedia.org/wiki/IPv4_address_exhaustion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F8CB4-CBC1-4C49-ADA1-E6847DC5BBC5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5/14/2018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58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F8CB4-CBC1-4C49-ADA1-E6847DC5BBC5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5/14/2018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56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F8CB4-CBC1-4C49-ADA1-E6847DC5BBC5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5/14/2018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82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Returns </a:t>
            </a:r>
            <a:r>
              <a:rPr lang="en-US" dirty="0" err="1" smtClean="0"/>
              <a:t>dst</a:t>
            </a:r>
            <a:r>
              <a:rPr lang="en-US" dirty="0" smtClean="0"/>
              <a:t> on success; NULL on error.</a:t>
            </a:r>
          </a:p>
          <a:p>
            <a:r>
              <a:rPr lang="en-US" dirty="0" smtClean="0"/>
              <a:t>Notice that </a:t>
            </a:r>
            <a:r>
              <a:rPr lang="en-US" dirty="0" err="1" smtClean="0"/>
              <a:t>inet_ntop</a:t>
            </a:r>
            <a:r>
              <a:rPr lang="en-US" dirty="0" smtClean="0"/>
              <a:t>()</a:t>
            </a:r>
            <a:r>
              <a:rPr lang="en-US" baseline="0" dirty="0" smtClean="0"/>
              <a:t> will chop off leading 0 in front of </a:t>
            </a:r>
            <a:r>
              <a:rPr lang="en-US" baseline="0" dirty="0" err="1" smtClean="0"/>
              <a:t>hextet</a:t>
            </a:r>
            <a:r>
              <a:rPr lang="en-US" baseline="0" dirty="0" smtClean="0"/>
              <a:t> “0db8”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F8CB4-CBC1-4C49-ADA1-E6847DC5BBC5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5/14/2018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03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dig demo: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dig</a:t>
            </a:r>
            <a:r>
              <a:rPr lang="en-US" baseline="0" dirty="0" smtClean="0"/>
              <a:t> www.google.com | more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dig @ns1.google.com www.google.com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dig @ns1.google.com www.google.com any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dig attu.cs.washington.edu +short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dig -x 128.208.1.139 +short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ns = “name server”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F8CB4-CBC1-4C49-ADA1-E6847DC5BBC5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5/14/2018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94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do:  dig en.wikipedia.org</a:t>
            </a:r>
            <a:r>
              <a:rPr lang="en-US" baseline="0" dirty="0" smtClean="0"/>
              <a:t> +trace &gt; trace.txt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https://en.wikipedia.org/wiki/Root_name_server</a:t>
            </a:r>
          </a:p>
          <a:p>
            <a:r>
              <a:rPr lang="en-US" dirty="0" smtClean="0"/>
              <a:t>https://en.wikipedia.org/wiki/Domain_Name_System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F8CB4-CBC1-4C49-ADA1-E6847DC5BBC5}" type="slidenum">
              <a:rPr lang="en-US" smtClean="0"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5/14/2018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17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75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9A33A4AC-4F82-42FF-8847-D8588993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45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9A33A4AC-4F82-42FF-8847-D8588993778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099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27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9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9A33A4AC-4F82-42FF-8847-D8588993778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Spring 2018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437" y="27429"/>
            <a:ext cx="1523174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L21:  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IP Addresses, DNS</a:t>
            </a:r>
            <a:endParaRPr lang="en-US" sz="1100" b="0" i="0" dirty="0" smtClean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15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649224" indent="-28575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2pPr>
      <a:lvl3pPr marL="914400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3pPr>
      <a:lvl4pPr marL="1170432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Char char="–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4pPr>
      <a:lvl5pPr marL="1444752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Char char="»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 smtClean="0"/>
              <a:t>IP Addresses, DNS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CSE </a:t>
            </a:r>
            <a:r>
              <a:rPr lang="en-US" sz="28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333 Spring 2018</a:t>
            </a:r>
            <a:endParaRPr lang="en-US" sz="32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4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Instructor:</a:t>
            </a:r>
            <a:r>
              <a:rPr lang="en-US" sz="24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	Justin Hsia</a:t>
            </a:r>
          </a:p>
          <a:p>
            <a:pPr algn="l"/>
            <a:endParaRPr lang="en-US" sz="24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pPr algn="l"/>
            <a:r>
              <a:rPr lang="en-US" sz="20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Teaching Assistants:</a:t>
            </a:r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Danny </a:t>
            </a:r>
            <a:r>
              <a:rPr lang="en-US" sz="2000" dirty="0"/>
              <a:t>Allen	Dennis Shao 	Eddie Huang</a:t>
            </a:r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Kevin Bi	</a:t>
            </a:r>
            <a:r>
              <a:rPr lang="en-US" sz="2000" dirty="0"/>
              <a:t>Jack Xu	Matthew </a:t>
            </a:r>
            <a:r>
              <a:rPr lang="en-US" sz="2000" dirty="0" err="1"/>
              <a:t>Neldam</a:t>
            </a:r>
            <a:endParaRPr lang="en-US" sz="2000" dirty="0"/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Michael </a:t>
            </a:r>
            <a:r>
              <a:rPr lang="en-US" sz="2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Poulain</a:t>
            </a:r>
            <a:r>
              <a:rPr lang="en-US" sz="2000" dirty="0"/>
              <a:t>	</a:t>
            </a:r>
            <a:r>
              <a:rPr lang="en-US" sz="2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Renshu</a:t>
            </a: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</a:t>
            </a:r>
            <a:r>
              <a:rPr lang="en-US" sz="2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Gu</a:t>
            </a: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	</a:t>
            </a:r>
            <a:r>
              <a:rPr lang="en-US" sz="2000" dirty="0"/>
              <a:t>Robby </a:t>
            </a:r>
            <a:r>
              <a:rPr lang="en-US" sz="2000" dirty="0" err="1"/>
              <a:t>Marver</a:t>
            </a:r>
            <a:endParaRPr lang="en-US" sz="2000" dirty="0"/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Waylon Huang	Wei Lin</a:t>
            </a:r>
          </a:p>
        </p:txBody>
      </p:sp>
    </p:spTree>
    <p:extLst>
      <p:ext uri="{BB962C8B-B14F-4D97-AF65-F5344CB8AC3E}">
        <p14:creationId xmlns:p14="http://schemas.microsoft.com/office/powerpoint/2010/main" val="236498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Sockets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Berkeley sockets originated in 4.2BSD Unix (1983)</a:t>
            </a:r>
          </a:p>
          <a:p>
            <a:pPr lvl="1"/>
            <a:r>
              <a:rPr lang="en-US" dirty="0" smtClean="0"/>
              <a:t>It is the standard API for network programming</a:t>
            </a:r>
          </a:p>
          <a:p>
            <a:pPr lvl="2"/>
            <a:r>
              <a:rPr lang="en-US" dirty="0" smtClean="0"/>
              <a:t>Available on most OSs</a:t>
            </a:r>
          </a:p>
          <a:p>
            <a:pPr lvl="1"/>
            <a:r>
              <a:rPr lang="en-US" dirty="0" smtClean="0"/>
              <a:t>Written in C</a:t>
            </a:r>
          </a:p>
          <a:p>
            <a:pPr lvl="3"/>
            <a:endParaRPr lang="en-US" dirty="0"/>
          </a:p>
          <a:p>
            <a:r>
              <a:rPr lang="en-US" dirty="0" smtClean="0"/>
              <a:t>POSIX Socket API</a:t>
            </a:r>
          </a:p>
          <a:p>
            <a:pPr lvl="1"/>
            <a:r>
              <a:rPr lang="en-US" dirty="0" smtClean="0"/>
              <a:t>A slight update of the Berkeley sockets API</a:t>
            </a:r>
          </a:p>
          <a:p>
            <a:pPr lvl="2"/>
            <a:r>
              <a:rPr lang="en-US" dirty="0" smtClean="0"/>
              <a:t>A few functions were deprecated or replaced</a:t>
            </a:r>
          </a:p>
          <a:p>
            <a:pPr lvl="2"/>
            <a:r>
              <a:rPr lang="en-US" dirty="0" smtClean="0"/>
              <a:t>Better support for multi-threading was added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7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 API: Client TCP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five steps: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Figure out the IP address and port to connect to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Create a socket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Connect the socket to the remote server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data using the socket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Close the socket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3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2A8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2A8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Network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IPv4 address is a </a:t>
            </a:r>
            <a:r>
              <a:rPr lang="en-US" b="1" dirty="0" smtClean="0"/>
              <a:t>4-byte</a:t>
            </a:r>
            <a:r>
              <a:rPr lang="en-US" dirty="0" smtClean="0"/>
              <a:t> tuple</a:t>
            </a:r>
          </a:p>
          <a:p>
            <a:pPr lvl="1"/>
            <a:r>
              <a:rPr lang="en-US" dirty="0" smtClean="0"/>
              <a:t>For humans, written in “dotted-decimal notation”</a:t>
            </a:r>
          </a:p>
          <a:p>
            <a:pPr lvl="1"/>
            <a:r>
              <a:rPr lang="en-US" i="1" dirty="0" smtClean="0"/>
              <a:t>e.g.</a:t>
            </a:r>
            <a:r>
              <a:rPr lang="en-US" dirty="0" smtClean="0"/>
              <a:t> 128.95.4.1 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80:5f:04:01</a:t>
            </a:r>
            <a:r>
              <a:rPr lang="en-US" dirty="0" smtClean="0"/>
              <a:t> in hex)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IPv4 address exhaustion</a:t>
            </a:r>
          </a:p>
          <a:p>
            <a:pPr lvl="1"/>
            <a:r>
              <a:rPr lang="en-US" dirty="0" smtClean="0"/>
              <a:t>There are 2</a:t>
            </a:r>
            <a:r>
              <a:rPr lang="en-US" baseline="30000" dirty="0" smtClean="0"/>
              <a:t>32</a:t>
            </a:r>
            <a:r>
              <a:rPr lang="en-US" dirty="0"/>
              <a:t> ≈ 4.3 </a:t>
            </a:r>
            <a:r>
              <a:rPr lang="en-US" dirty="0" smtClean="0"/>
              <a:t>billion IPv4 addresses</a:t>
            </a:r>
          </a:p>
          <a:p>
            <a:pPr lvl="1"/>
            <a:r>
              <a:rPr lang="en-US" dirty="0" smtClean="0"/>
              <a:t>There are </a:t>
            </a:r>
            <a:r>
              <a:rPr lang="en-US" dirty="0"/>
              <a:t>≈ </a:t>
            </a:r>
            <a:r>
              <a:rPr lang="en-US" dirty="0" smtClean="0"/>
              <a:t>7.6 billion people in the world (March 2018)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Network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IPv6 address is a </a:t>
            </a:r>
            <a:r>
              <a:rPr lang="en-US" b="1" dirty="0" smtClean="0"/>
              <a:t>16-byte</a:t>
            </a:r>
            <a:r>
              <a:rPr lang="en-US" dirty="0" smtClean="0"/>
              <a:t> tuple</a:t>
            </a:r>
          </a:p>
          <a:p>
            <a:pPr lvl="1"/>
            <a:r>
              <a:rPr lang="en-US" dirty="0" smtClean="0"/>
              <a:t>Typically written in “</a:t>
            </a:r>
            <a:r>
              <a:rPr lang="en-US" dirty="0" err="1" smtClean="0"/>
              <a:t>hextets</a:t>
            </a:r>
            <a:r>
              <a:rPr lang="en-US" dirty="0" smtClean="0"/>
              <a:t>” (groups of 4 hex digits)</a:t>
            </a:r>
          </a:p>
          <a:p>
            <a:pPr lvl="2"/>
            <a:r>
              <a:rPr lang="en-US" dirty="0"/>
              <a:t>Can omit leading zeros in </a:t>
            </a:r>
            <a:r>
              <a:rPr lang="en-US" dirty="0" err="1"/>
              <a:t>hextets</a:t>
            </a:r>
            <a:endParaRPr lang="en-US" dirty="0"/>
          </a:p>
          <a:p>
            <a:pPr lvl="2"/>
            <a:r>
              <a:rPr lang="en-US" dirty="0" smtClean="0"/>
              <a:t>Double-colon replaces consecutive sections of zeros</a:t>
            </a:r>
          </a:p>
          <a:p>
            <a:pPr lvl="1"/>
            <a:r>
              <a:rPr lang="en-US" i="1" dirty="0" smtClean="0"/>
              <a:t>e.g.</a:t>
            </a:r>
            <a:r>
              <a:rPr lang="en-US" dirty="0" smtClean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2d01:0db8:f188:0000:0000:0000:0000:1f33</a:t>
            </a:r>
          </a:p>
          <a:p>
            <a:pPr lvl="2"/>
            <a:r>
              <a:rPr lang="en-US" dirty="0" smtClean="0"/>
              <a:t>Shorthand: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2d01:db8:f188::1f33</a:t>
            </a:r>
          </a:p>
          <a:p>
            <a:pPr lvl="1"/>
            <a:r>
              <a:rPr lang="en-US" dirty="0" smtClean="0"/>
              <a:t>Transition is still ongoing</a:t>
            </a:r>
          </a:p>
          <a:p>
            <a:pPr lvl="2"/>
            <a:r>
              <a:rPr lang="en-US" dirty="0" smtClean="0"/>
              <a:t>IPv4-mapped IPv6 addresses</a:t>
            </a:r>
          </a:p>
          <a:p>
            <a:pPr lvl="3"/>
            <a:r>
              <a:rPr lang="en-US" dirty="0" smtClean="0"/>
              <a:t>128.95.4.1 mapped to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::ffff:</a:t>
            </a:r>
            <a:r>
              <a:rPr lang="en-US" dirty="0" smtClean="0"/>
              <a:t>128.95.4.1 or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::ffff:805f:401</a:t>
            </a:r>
          </a:p>
          <a:p>
            <a:pPr lvl="2"/>
            <a:r>
              <a:rPr lang="en-US" dirty="0" smtClean="0"/>
              <a:t>This unfortunately makes network programming more of a headache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947880" y="1404000"/>
              <a:ext cx="6784560" cy="24436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1040" y="1397160"/>
                <a:ext cx="6802560" cy="245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591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Socket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Structures, constants, and helper functions available by </a:t>
            </a:r>
            <a:r>
              <a:rPr lang="en-US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arpa</a:t>
            </a:r>
            <a:r>
              <a:rPr lang="en-US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inet.h</a:t>
            </a:r>
            <a:r>
              <a:rPr lang="en-US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Addresses stored in </a:t>
            </a:r>
            <a:r>
              <a:rPr lang="en-US" dirty="0" smtClean="0">
                <a:solidFill>
                  <a:srgbClr val="FF0000"/>
                </a:solidFill>
              </a:rPr>
              <a:t>network byte order</a:t>
            </a:r>
            <a:r>
              <a:rPr lang="en-US" dirty="0" smtClean="0"/>
              <a:t> (big endian)</a:t>
            </a:r>
          </a:p>
          <a:p>
            <a:pPr lvl="1"/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uint32_t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htonl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uint32_t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hostlong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1"/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uint32_t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ntohl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uint32_t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netlong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2"/>
            <a:r>
              <a:rPr lang="en-US" dirty="0"/>
              <a:t>‘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dirty="0"/>
              <a:t>’ for host byte order and ‘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/>
              <a:t>’ for network byte </a:t>
            </a:r>
            <a:r>
              <a:rPr lang="en-US" dirty="0" smtClean="0"/>
              <a:t>order</a:t>
            </a:r>
          </a:p>
          <a:p>
            <a:pPr lvl="2"/>
            <a:r>
              <a:rPr lang="en-US" dirty="0" smtClean="0"/>
              <a:t>Also versions with ‘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 smtClean="0"/>
              <a:t>’ for short (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uint16_t</a:t>
            </a:r>
            <a:r>
              <a:rPr lang="en-US" dirty="0" smtClean="0"/>
              <a:t> instead)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How to handle both IPv4 and IPv6?</a:t>
            </a:r>
          </a:p>
          <a:p>
            <a:pPr lvl="1"/>
            <a:r>
              <a:rPr lang="en-US" dirty="0" smtClean="0"/>
              <a:t>Use C </a:t>
            </a:r>
            <a:r>
              <a:rPr lang="en-US" dirty="0" err="1" smtClean="0"/>
              <a:t>structs</a:t>
            </a:r>
            <a:r>
              <a:rPr lang="en-US" dirty="0" smtClean="0"/>
              <a:t> for each, but make them somewhat similar</a:t>
            </a:r>
          </a:p>
          <a:p>
            <a:pPr lvl="1"/>
            <a:r>
              <a:rPr lang="en-US" dirty="0" smtClean="0"/>
              <a:t>Use defined constants to differentiate when to use each: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AF_INET</a:t>
            </a:r>
            <a:r>
              <a:rPr lang="en-US" dirty="0" smtClean="0"/>
              <a:t> for IPv4 and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AF_INET6</a:t>
            </a:r>
            <a:r>
              <a:rPr lang="en-US" dirty="0" smtClean="0"/>
              <a:t> for IPv6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625840" y="3259440"/>
              <a:ext cx="3395160" cy="34981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16840" y="3251880"/>
                <a:ext cx="3410280" cy="351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105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Address 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15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640080" y="1371600"/>
            <a:ext cx="7863840" cy="2926080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IPv4 4-byte address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in_addr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     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uint32_t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s_addr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Address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network byte order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An IPv4-specific address structure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sockaddr_in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  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sa_family_t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sin_family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Address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family: AF_INET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in_port_t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sin_port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Port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network byte order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in_addr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sin_addr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IPv4 address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 char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sin_zero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Pad out to 16 bytes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757200"/>
              </p:ext>
            </p:extLst>
          </p:nvPr>
        </p:nvGraphicFramePr>
        <p:xfrm>
          <a:off x="914400" y="5486400"/>
          <a:ext cx="73152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914400"/>
                <a:gridCol w="1828800"/>
                <a:gridCol w="3657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family</a:t>
                      </a:r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port</a:t>
                      </a:r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addr</a:t>
                      </a:r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zero</a:t>
                      </a:r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48640" y="4937760"/>
            <a:ext cx="7863840" cy="1280160"/>
            <a:chOff x="548640" y="4937760"/>
            <a:chExt cx="7863840" cy="1280160"/>
          </a:xfrm>
        </p:grpSpPr>
        <p:sp>
          <p:nvSpPr>
            <p:cNvPr id="6" name="TextBox 5"/>
            <p:cNvSpPr txBox="1"/>
            <p:nvPr/>
          </p:nvSpPr>
          <p:spPr>
            <a:xfrm>
              <a:off x="548640" y="4937760"/>
              <a:ext cx="457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66FF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struct</a:t>
              </a:r>
              <a:r>
                <a:rPr lang="en-US" sz="2400" dirty="0" smtClean="0">
                  <a:solidFill>
                    <a:srgbClr val="0066FF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</a:t>
              </a:r>
              <a:r>
                <a:rPr lang="en-US" sz="2400" dirty="0" err="1" smtClean="0">
                  <a:solidFill>
                    <a:srgbClr val="0066FF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sockaddr_in</a:t>
              </a: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: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31520" y="5852160"/>
              <a:ext cx="7680960" cy="365760"/>
              <a:chOff x="731520" y="5852160"/>
              <a:chExt cx="7680960" cy="36576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8046720" y="5852160"/>
                <a:ext cx="365760" cy="36576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16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16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31520" y="5852160"/>
                <a:ext cx="365760" cy="36576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16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0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45920" y="5852160"/>
                <a:ext cx="365760" cy="36576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1600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2</a:t>
                </a:r>
                <a:endPara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560320" y="5852160"/>
                <a:ext cx="365760" cy="36576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16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4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89120" y="5852160"/>
                <a:ext cx="365760" cy="36576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16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8</a:t>
                </a: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453960" y="1849680"/>
              <a:ext cx="8375760" cy="177120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4960" y="1844280"/>
                <a:ext cx="8395920" cy="178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267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743200"/>
          </a:xfrm>
        </p:spPr>
        <p:txBody>
          <a:bodyPr/>
          <a:lstStyle/>
          <a:p>
            <a:r>
              <a:rPr lang="en-US" dirty="0" smtClean="0"/>
              <a:t>Assume </a:t>
            </a:r>
            <a:r>
              <a:rPr lang="en-US" dirty="0" smtClean="0"/>
              <a:t>we have a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sockaddr_in</a:t>
            </a:r>
            <a:r>
              <a:rPr lang="en-US" dirty="0"/>
              <a:t> that </a:t>
            </a:r>
            <a:r>
              <a:rPr lang="en-US" dirty="0" smtClean="0"/>
              <a:t>represents a socket connected to 198.35.26.96 (c6:23:1a:60) on port 80 (0x50</a:t>
            </a:r>
            <a:r>
              <a:rPr lang="en-US" dirty="0" smtClean="0"/>
              <a:t>) stored on a little-endian machine.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AF_INET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2</a:t>
            </a:r>
          </a:p>
          <a:p>
            <a:pPr lvl="1"/>
            <a:r>
              <a:rPr lang="en-US" dirty="0"/>
              <a:t>Fill in the bytes in memory below (in hex):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275497"/>
              </p:ext>
            </p:extLst>
          </p:nvPr>
        </p:nvGraphicFramePr>
        <p:xfrm>
          <a:off x="914400" y="4661131"/>
          <a:ext cx="73152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8640" y="4661131"/>
            <a:ext cx="365760" cy="54864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5212080"/>
            <a:ext cx="365760" cy="54864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8</a:t>
            </a:r>
            <a:endParaRPr lang="en-US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860040" y="4011840"/>
              <a:ext cx="7456320" cy="24530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3920" y="4005720"/>
                <a:ext cx="7470000" cy="246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173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Address 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17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640080" y="1371600"/>
            <a:ext cx="7863840" cy="3200400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IPv6 16-byte address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in6_addr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uint8_t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s6_addr[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 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Address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network byte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order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An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IPv6-specific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address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structure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sockaddr_in6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sa_family_t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sin6_family;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Address family: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AF_INET6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in_port_t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sin6_port;   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Port number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uint32_t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sin6_flowinfo;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IPv6 flow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information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in6_addr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sin6_addr;   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IPv6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address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uint32_t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sin6_scope_id;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Scope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860567"/>
              </p:ext>
            </p:extLst>
          </p:nvPr>
        </p:nvGraphicFramePr>
        <p:xfrm>
          <a:off x="731520" y="5486400"/>
          <a:ext cx="768096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/>
                <a:gridCol w="548640"/>
                <a:gridCol w="109728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1097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fam</a:t>
                      </a:r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port</a:t>
                      </a:r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flow</a:t>
                      </a:r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scope</a:t>
                      </a:r>
                      <a:endParaRPr lang="en-US" sz="18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/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548640" y="4937760"/>
            <a:ext cx="8046720" cy="1280160"/>
            <a:chOff x="548640" y="4937760"/>
            <a:chExt cx="8046720" cy="1280160"/>
          </a:xfrm>
        </p:grpSpPr>
        <p:sp>
          <p:nvSpPr>
            <p:cNvPr id="8" name="TextBox 7"/>
            <p:cNvSpPr txBox="1"/>
            <p:nvPr/>
          </p:nvSpPr>
          <p:spPr>
            <a:xfrm>
              <a:off x="548640" y="4937760"/>
              <a:ext cx="457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66FF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struct</a:t>
              </a:r>
              <a:r>
                <a:rPr lang="en-US" sz="2400" dirty="0" smtClean="0">
                  <a:solidFill>
                    <a:srgbClr val="0066FF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sockaddr_in6</a:t>
              </a: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: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26079" y="5212080"/>
              <a:ext cx="4389120" cy="276999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pPr algn="ctr"/>
              <a:r>
                <a:rPr lang="en-US" dirty="0" err="1" smtClean="0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addr</a:t>
              </a:r>
              <a:endParaRPr lang="en-US" dirty="0" smtClean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48640" y="5852160"/>
              <a:ext cx="8046720" cy="365760"/>
              <a:chOff x="548640" y="5852160"/>
              <a:chExt cx="8046720" cy="36576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7132320" y="5852160"/>
                <a:ext cx="365760" cy="36576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16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24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48640" y="5852160"/>
                <a:ext cx="365760" cy="36576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16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0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097280" y="5852160"/>
                <a:ext cx="365760" cy="36576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1600" dirty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2</a:t>
                </a:r>
                <a:endParaRPr lang="en-US" sz="16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645920" y="5852160"/>
                <a:ext cx="365760" cy="36576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16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4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743200" y="5852160"/>
                <a:ext cx="365760" cy="36576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16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8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229600" y="5852160"/>
                <a:ext cx="365760" cy="36576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en-US" sz="1600" dirty="0" smtClean="0"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28</a:t>
                </a: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479520" y="1764000"/>
              <a:ext cx="7859160" cy="44172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9800" y="1757520"/>
                <a:ext cx="7880400" cy="442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053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Address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Commonly create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sockaddr_storage</a:t>
            </a:r>
            <a:r>
              <a:rPr lang="en-US" dirty="0" smtClean="0"/>
              <a:t>, then pass pointer cast as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connect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18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640080" y="1371600"/>
            <a:ext cx="7863840" cy="4206240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 mostly-protocol-independent address structure.</a:t>
            </a: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Pointer to this is parameter type for socket system calls.</a:t>
            </a: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sa_family_t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sa_family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Address family (AF_* constants)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sa_data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Socket address (size varies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according to socket domain)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 structure big enough to hold either IPv4 or IPv6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structs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sockaddr_storage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sa_family_t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ss_family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Address family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padding and alignment; don’t worry about the details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__ss_pad1[_SS_PAD1SIZE];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int64_t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__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ss_align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__ss_pad2[_SS_PAD2SIZE];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6815880" y="1104840"/>
              <a:ext cx="1946160" cy="26074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07240" y="1100520"/>
                <a:ext cx="1960560" cy="261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203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sz="20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inet_pton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char*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void*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000" dirty="0" smtClean="0"/>
          </a:p>
          <a:p>
            <a:pPr lvl="1"/>
            <a:r>
              <a:rPr lang="en-US" dirty="0" smtClean="0"/>
              <a:t>Converts human-readable string representation (“</a:t>
            </a:r>
            <a:r>
              <a:rPr lang="en-US" b="1" dirty="0" smtClean="0"/>
              <a:t>p</a:t>
            </a:r>
            <a:r>
              <a:rPr lang="en-US" dirty="0" smtClean="0"/>
              <a:t>resentation”) to </a:t>
            </a:r>
            <a:r>
              <a:rPr lang="en-US" b="1" dirty="0" smtClean="0"/>
              <a:t>n</a:t>
            </a:r>
            <a:r>
              <a:rPr lang="en-US" dirty="0" smtClean="0"/>
              <a:t>etwork byte ordered address</a:t>
            </a:r>
          </a:p>
          <a:p>
            <a:pPr lvl="1"/>
            <a:r>
              <a:rPr lang="en-US" dirty="0" smtClean="0"/>
              <a:t>Returns 1 (success), 0 (bad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dirty="0" smtClean="0"/>
              <a:t>), or -1 (error)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19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3108960"/>
            <a:ext cx="8229600" cy="3383280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arpa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**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sockaddr_in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IPv4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sockaddr_in6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sa6;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IPv6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IPv4 string to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sockaddr_in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(192.0.2.1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C0:00:02:01).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inet_pton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AF_INET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"192.0.2.1"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sa.sin_addr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IPv6 string to sockaddr_in6.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inet_pton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AF_INET6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"2001:db8:63b3:1::3490"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&amp;(sa6.sin6_addr));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0720" y="310896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genaddr.cc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777240" y="1408176"/>
            <a:ext cx="7863840" cy="365760"/>
          </a:xfrm>
          <a:prstGeom prst="roundRect">
            <a:avLst>
              <a:gd name="adj" fmla="val 21848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inet_pton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char*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3185280" y="655200"/>
              <a:ext cx="5900400" cy="7768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8080" y="647640"/>
                <a:ext cx="5916960" cy="79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297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hw3 </a:t>
            </a:r>
            <a:r>
              <a:rPr lang="en-US" dirty="0"/>
              <a:t>is due </a:t>
            </a:r>
            <a:r>
              <a:rPr lang="en-US" dirty="0" smtClean="0"/>
              <a:t>Thursday </a:t>
            </a:r>
            <a:r>
              <a:rPr lang="en-US" dirty="0"/>
              <a:t>(5/17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Usual reminders:  don’t forget to tag, clone elsewhere, and recompile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Exercise 15 will be released on Thursday</a:t>
            </a:r>
          </a:p>
          <a:p>
            <a:pPr lvl="1"/>
            <a:r>
              <a:rPr lang="en-US" dirty="0" smtClean="0"/>
              <a:t>Related to section this week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 smtClean="0"/>
              <a:t>hw4 out on Friday (5/18)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2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sz="20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inet_pton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char*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void*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000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Converts network </a:t>
            </a:r>
            <a:r>
              <a:rPr lang="en-US" dirty="0" err="1" smtClean="0"/>
              <a:t>addr</a:t>
            </a:r>
            <a:r>
              <a:rPr lang="en-US" dirty="0" smtClean="0"/>
              <a:t> in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dirty="0" smtClean="0"/>
              <a:t> into buffer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dirty="0" smtClean="0"/>
              <a:t> of size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20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365760" y="2834640"/>
            <a:ext cx="8412480" cy="3657600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arpa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**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sockaddr_in6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sa6;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IPv6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INET6_ADDRSTRLEN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IPv6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IPv6 string to sockaddr_in6.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inet_pton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AF_INET6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2001:0db8:63b3:1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::3490"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&amp;(sa6.sin6_addr));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sockaddr_in6 to IPv6 string.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inet_ntop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AF_INET6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&amp;(sa6.sin6_addr),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astring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INET6_ADDRSTRLEN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6920" y="283464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genstring.cc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777240" y="1408176"/>
            <a:ext cx="7863840" cy="731520"/>
          </a:xfrm>
          <a:prstGeom prst="roundRect">
            <a:avLst>
              <a:gd name="adj" fmla="val 12000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char* </a:t>
            </a:r>
            <a:r>
              <a:rPr lang="en-US" sz="20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inet_ntop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socklen_t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size);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3492720" y="954360"/>
              <a:ext cx="4958640" cy="47916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83000" y="949320"/>
                <a:ext cx="4979160" cy="480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917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Name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tend to use DNS names, not IP addresses</a:t>
            </a:r>
          </a:p>
          <a:p>
            <a:pPr lvl="1"/>
            <a:r>
              <a:rPr lang="en-US" dirty="0" smtClean="0"/>
              <a:t>The Sockets API lets you convert between the two</a:t>
            </a:r>
          </a:p>
          <a:p>
            <a:pPr lvl="1"/>
            <a:r>
              <a:rPr lang="en-US" dirty="0" smtClean="0"/>
              <a:t>It’s a complicated process, though:</a:t>
            </a:r>
          </a:p>
          <a:p>
            <a:pPr lvl="2"/>
            <a:r>
              <a:rPr lang="en-US" dirty="0" smtClean="0"/>
              <a:t>A given DNS name can have many IP addresses</a:t>
            </a:r>
          </a:p>
          <a:p>
            <a:pPr lvl="2"/>
            <a:r>
              <a:rPr lang="en-US" dirty="0" smtClean="0"/>
              <a:t>Many different IP addresses can map to the same DNS name</a:t>
            </a:r>
          </a:p>
          <a:p>
            <a:pPr lvl="3"/>
            <a:r>
              <a:rPr lang="en-US" dirty="0" smtClean="0"/>
              <a:t>An IP address will reverse map into at most one DNS name</a:t>
            </a:r>
          </a:p>
          <a:p>
            <a:pPr lvl="2"/>
            <a:r>
              <a:rPr lang="en-US" dirty="0" smtClean="0"/>
              <a:t>A DNS lookup may require interacting with many DNS servers</a:t>
            </a:r>
          </a:p>
          <a:p>
            <a:pPr lvl="3"/>
            <a:endParaRPr lang="en-US" dirty="0"/>
          </a:p>
          <a:p>
            <a:r>
              <a:rPr lang="en-US" dirty="0" smtClean="0"/>
              <a:t>You can use the Linux program “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dig</a:t>
            </a:r>
            <a:r>
              <a:rPr lang="en-US" dirty="0" smtClean="0"/>
              <a:t>” to explore DNS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dig @server name type (+short)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server</a:t>
            </a:r>
            <a:r>
              <a:rPr lang="en-US" dirty="0" smtClean="0"/>
              <a:t>:  specific name server to query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dirty="0"/>
              <a:t>: </a:t>
            </a:r>
            <a:r>
              <a:rPr lang="en-US" dirty="0" smtClean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/>
              <a:t> (IPv4),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AAAA</a:t>
            </a:r>
            <a:r>
              <a:rPr lang="en-US" dirty="0"/>
              <a:t> (IPv6),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ANY</a:t>
            </a:r>
            <a:r>
              <a:rPr lang="en-US" dirty="0"/>
              <a:t> </a:t>
            </a:r>
            <a:r>
              <a:rPr lang="en-US" dirty="0" smtClean="0"/>
              <a:t>(includes all types)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8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Hierarchy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22</a:t>
            </a:fld>
            <a:endParaRPr lang="en-US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566160" y="1554480"/>
            <a:ext cx="731520" cy="457200"/>
          </a:xfrm>
          <a:prstGeom prst="rect">
            <a:avLst/>
          </a:prstGeom>
          <a:solidFill>
            <a:srgbClr val="4B2A85">
              <a:alpha val="40000"/>
            </a:srgb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188720" y="5669280"/>
            <a:ext cx="731520" cy="457200"/>
          </a:xfrm>
          <a:prstGeom prst="rect">
            <a:avLst/>
          </a:prstGeom>
          <a:solidFill>
            <a:srgbClr val="0066FF">
              <a:alpha val="70000"/>
            </a:srgb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mail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103120" y="5669280"/>
            <a:ext cx="731520" cy="457200"/>
          </a:xfrm>
          <a:prstGeom prst="rect">
            <a:avLst/>
          </a:prstGeom>
          <a:solidFill>
            <a:srgbClr val="0066FF">
              <a:alpha val="70000"/>
            </a:srgb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news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74320" y="5669280"/>
            <a:ext cx="731520" cy="457200"/>
          </a:xfrm>
          <a:prstGeom prst="rect">
            <a:avLst/>
          </a:prstGeom>
          <a:solidFill>
            <a:srgbClr val="0066FF">
              <a:alpha val="70000"/>
            </a:srgb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docs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657600" y="5669280"/>
            <a:ext cx="731520" cy="457200"/>
          </a:xfrm>
          <a:prstGeom prst="rect">
            <a:avLst/>
          </a:prstGeom>
          <a:solidFill>
            <a:srgbClr val="0066FF">
              <a:alpha val="70000"/>
            </a:srgb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www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371600" y="2926080"/>
            <a:ext cx="5120640" cy="457200"/>
            <a:chOff x="1737360" y="2926080"/>
            <a:chExt cx="5120640" cy="457200"/>
          </a:xfrm>
        </p:grpSpPr>
        <p:sp>
          <p:nvSpPr>
            <p:cNvPr id="7" name="Rectangle 6"/>
            <p:cNvSpPr/>
            <p:nvPr/>
          </p:nvSpPr>
          <p:spPr bwMode="auto">
            <a:xfrm>
              <a:off x="2926080" y="2926080"/>
              <a:ext cx="731520" cy="457200"/>
            </a:xfrm>
            <a:prstGeom prst="rect">
              <a:avLst/>
            </a:prstGeom>
            <a:solidFill>
              <a:srgbClr val="4B2A85">
                <a:alpha val="40000"/>
              </a:srgb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cn</a:t>
              </a:r>
              <a:endParaRPr lang="en-US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737360" y="2926080"/>
              <a:ext cx="731520" cy="457200"/>
            </a:xfrm>
            <a:prstGeom prst="rect">
              <a:avLst/>
            </a:prstGeom>
            <a:solidFill>
              <a:srgbClr val="4B2A85">
                <a:alpha val="40000"/>
              </a:srgb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com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126480" y="2926080"/>
              <a:ext cx="731520" cy="457200"/>
            </a:xfrm>
            <a:prstGeom prst="rect">
              <a:avLst/>
            </a:prstGeom>
            <a:solidFill>
              <a:srgbClr val="4B2A85">
                <a:alpha val="40000"/>
              </a:srgb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org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114800" y="2926080"/>
              <a:ext cx="731520" cy="457200"/>
            </a:xfrm>
            <a:prstGeom prst="rect">
              <a:avLst/>
            </a:prstGeom>
            <a:solidFill>
              <a:srgbClr val="4B2A85">
                <a:alpha val="40000"/>
              </a:srgb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edu</a:t>
              </a:r>
              <a:endParaRPr lang="en-US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20640" y="2926080"/>
              <a:ext cx="73152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600" b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• • </a:t>
              </a:r>
              <a:r>
                <a:rPr lang="en-US" sz="1600" b="1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•</a:t>
              </a:r>
              <a:endParaRPr lang="en-US" sz="1600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7200" y="4297680"/>
            <a:ext cx="3749040" cy="457200"/>
            <a:chOff x="274320" y="4297680"/>
            <a:chExt cx="3749040" cy="4572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554480" y="4297680"/>
              <a:ext cx="822960" cy="457200"/>
            </a:xfrm>
            <a:prstGeom prst="rect">
              <a:avLst/>
            </a:prstGeom>
            <a:solidFill>
              <a:srgbClr val="0066FF">
                <a:alpha val="70000"/>
              </a:srgb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google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91840" y="4297680"/>
              <a:ext cx="731520" cy="457200"/>
            </a:xfrm>
            <a:prstGeom prst="rect">
              <a:avLst/>
            </a:prstGeom>
            <a:solidFill>
              <a:srgbClr val="4B2A85">
                <a:alpha val="40000"/>
              </a:srgb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netflix</a:t>
              </a:r>
              <a:endParaRPr lang="en-US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74320" y="4297680"/>
              <a:ext cx="1005840" cy="457200"/>
            </a:xfrm>
            <a:prstGeom prst="rect">
              <a:avLst/>
            </a:prstGeom>
            <a:solidFill>
              <a:srgbClr val="4B2A85">
                <a:alpha val="40000"/>
              </a:srgb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facebook</a:t>
              </a:r>
              <a:endParaRPr lang="en-US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68880" y="4297680"/>
              <a:ext cx="73152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600" b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• • </a:t>
              </a:r>
              <a:r>
                <a:rPr lang="en-US" sz="1600" b="1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•</a:t>
              </a:r>
              <a:endParaRPr lang="en-US" sz="1600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37760" y="4297680"/>
            <a:ext cx="3749040" cy="457200"/>
            <a:chOff x="4846320" y="4297680"/>
            <a:chExt cx="3749040" cy="4572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5943600" y="4297680"/>
              <a:ext cx="1005840" cy="457200"/>
            </a:xfrm>
            <a:prstGeom prst="rect">
              <a:avLst/>
            </a:prstGeom>
            <a:solidFill>
              <a:srgbClr val="E2661A">
                <a:alpha val="70000"/>
              </a:srgb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wikipedia</a:t>
              </a:r>
              <a:endParaRPr lang="en-US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7863840" y="4297680"/>
              <a:ext cx="731520" cy="457200"/>
            </a:xfrm>
            <a:prstGeom prst="rect">
              <a:avLst/>
            </a:prstGeom>
            <a:solidFill>
              <a:srgbClr val="4B2A85">
                <a:alpha val="40000"/>
              </a:srgb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fsf</a:t>
              </a:r>
              <a:endParaRPr lang="en-US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846320" y="4297680"/>
              <a:ext cx="822960" cy="457200"/>
            </a:xfrm>
            <a:prstGeom prst="rect">
              <a:avLst/>
            </a:prstGeom>
            <a:solidFill>
              <a:srgbClr val="4B2A85">
                <a:alpha val="40000"/>
              </a:srgb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apache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40880" y="4297680"/>
              <a:ext cx="73152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600" b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• • </a:t>
              </a:r>
              <a:r>
                <a:rPr lang="en-US" sz="1600" b="1" dirty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•</a:t>
              </a:r>
              <a:endParaRPr lang="en-US" sz="1600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040880" y="1465747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Root </a:t>
            </a:r>
            <a:b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Name Servers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40880" y="2831514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Top-level </a:t>
            </a:r>
            <a:b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Domain Servers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2011680" y="2103120"/>
            <a:ext cx="3840480" cy="731520"/>
            <a:chOff x="2011680" y="2103120"/>
            <a:chExt cx="3840480" cy="731520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 flipH="1">
              <a:off x="2011680" y="2103120"/>
              <a:ext cx="1463040" cy="7315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 flipH="1">
              <a:off x="2926080" y="2103120"/>
              <a:ext cx="822960" cy="7315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3931920" y="2103120"/>
              <a:ext cx="182880" cy="7315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4389120" y="2103120"/>
              <a:ext cx="1463040" cy="7315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2560320" y="3474720"/>
            <a:ext cx="731520" cy="274320"/>
            <a:chOff x="2560320" y="3474720"/>
            <a:chExt cx="731520" cy="274320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>
              <a:off x="3108960" y="3474720"/>
              <a:ext cx="182880" cy="18288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 flipH="1">
              <a:off x="2560320" y="3474720"/>
              <a:ext cx="182880" cy="180109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 flipH="1">
              <a:off x="2926080" y="347472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</p:grpSp>
      <p:grpSp>
        <p:nvGrpSpPr>
          <p:cNvPr id="42" name="Group 41"/>
          <p:cNvGrpSpPr/>
          <p:nvPr/>
        </p:nvGrpSpPr>
        <p:grpSpPr>
          <a:xfrm>
            <a:off x="3749040" y="3474720"/>
            <a:ext cx="731520" cy="274320"/>
            <a:chOff x="2560320" y="3474720"/>
            <a:chExt cx="731520" cy="274320"/>
          </a:xfrm>
        </p:grpSpPr>
        <p:cxnSp>
          <p:nvCxnSpPr>
            <p:cNvPr id="43" name="Straight Arrow Connector 42"/>
            <p:cNvCxnSpPr/>
            <p:nvPr/>
          </p:nvCxnSpPr>
          <p:spPr bwMode="auto">
            <a:xfrm>
              <a:off x="3108960" y="3474720"/>
              <a:ext cx="182880" cy="18288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H="1">
              <a:off x="2560320" y="3474720"/>
              <a:ext cx="182880" cy="180109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 flipH="1">
              <a:off x="2926080" y="347472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</p:grpSp>
      <p:grpSp>
        <p:nvGrpSpPr>
          <p:cNvPr id="46" name="Group 45"/>
          <p:cNvGrpSpPr/>
          <p:nvPr/>
        </p:nvGrpSpPr>
        <p:grpSpPr>
          <a:xfrm>
            <a:off x="594360" y="4846320"/>
            <a:ext cx="731520" cy="274320"/>
            <a:chOff x="2560320" y="3474720"/>
            <a:chExt cx="731520" cy="274320"/>
          </a:xfrm>
        </p:grpSpPr>
        <p:cxnSp>
          <p:nvCxnSpPr>
            <p:cNvPr id="47" name="Straight Arrow Connector 46"/>
            <p:cNvCxnSpPr/>
            <p:nvPr/>
          </p:nvCxnSpPr>
          <p:spPr bwMode="auto">
            <a:xfrm>
              <a:off x="3108960" y="3474720"/>
              <a:ext cx="182880" cy="18288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 flipH="1">
              <a:off x="2560320" y="3474720"/>
              <a:ext cx="182880" cy="180109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 bwMode="auto">
            <a:xfrm flipH="1">
              <a:off x="2926080" y="347472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</p:grpSp>
      <p:grpSp>
        <p:nvGrpSpPr>
          <p:cNvPr id="50" name="Group 49"/>
          <p:cNvGrpSpPr/>
          <p:nvPr/>
        </p:nvGrpSpPr>
        <p:grpSpPr>
          <a:xfrm>
            <a:off x="3474720" y="4846320"/>
            <a:ext cx="731520" cy="274320"/>
            <a:chOff x="2560320" y="3474720"/>
            <a:chExt cx="731520" cy="274320"/>
          </a:xfrm>
        </p:grpSpPr>
        <p:cxnSp>
          <p:nvCxnSpPr>
            <p:cNvPr id="51" name="Straight Arrow Connector 50"/>
            <p:cNvCxnSpPr/>
            <p:nvPr/>
          </p:nvCxnSpPr>
          <p:spPr bwMode="auto">
            <a:xfrm>
              <a:off x="3108960" y="3474720"/>
              <a:ext cx="182880" cy="18288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 bwMode="auto">
            <a:xfrm flipH="1">
              <a:off x="2560320" y="3474720"/>
              <a:ext cx="182880" cy="180109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flipH="1">
              <a:off x="2926080" y="347472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</p:grpSp>
      <p:grpSp>
        <p:nvGrpSpPr>
          <p:cNvPr id="54" name="Group 53"/>
          <p:cNvGrpSpPr/>
          <p:nvPr/>
        </p:nvGrpSpPr>
        <p:grpSpPr>
          <a:xfrm>
            <a:off x="4983480" y="4846320"/>
            <a:ext cx="731520" cy="274320"/>
            <a:chOff x="2560320" y="3474720"/>
            <a:chExt cx="731520" cy="274320"/>
          </a:xfrm>
        </p:grpSpPr>
        <p:cxnSp>
          <p:nvCxnSpPr>
            <p:cNvPr id="55" name="Straight Arrow Connector 54"/>
            <p:cNvCxnSpPr/>
            <p:nvPr/>
          </p:nvCxnSpPr>
          <p:spPr bwMode="auto">
            <a:xfrm>
              <a:off x="3108960" y="3474720"/>
              <a:ext cx="182880" cy="18288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 flipH="1">
              <a:off x="2560320" y="3474720"/>
              <a:ext cx="182880" cy="180109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 flipH="1">
              <a:off x="2926080" y="347472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</p:grpSp>
      <p:grpSp>
        <p:nvGrpSpPr>
          <p:cNvPr id="58" name="Group 57"/>
          <p:cNvGrpSpPr/>
          <p:nvPr/>
        </p:nvGrpSpPr>
        <p:grpSpPr>
          <a:xfrm>
            <a:off x="7955280" y="4846320"/>
            <a:ext cx="731520" cy="274320"/>
            <a:chOff x="2560320" y="3474720"/>
            <a:chExt cx="731520" cy="274320"/>
          </a:xfrm>
        </p:grpSpPr>
        <p:cxnSp>
          <p:nvCxnSpPr>
            <p:cNvPr id="59" name="Straight Arrow Connector 58"/>
            <p:cNvCxnSpPr/>
            <p:nvPr/>
          </p:nvCxnSpPr>
          <p:spPr bwMode="auto">
            <a:xfrm>
              <a:off x="3108960" y="3474720"/>
              <a:ext cx="182880" cy="18288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60" name="Straight Arrow Connector 59"/>
            <p:cNvCxnSpPr/>
            <p:nvPr/>
          </p:nvCxnSpPr>
          <p:spPr bwMode="auto">
            <a:xfrm flipH="1">
              <a:off x="2560320" y="3474720"/>
              <a:ext cx="182880" cy="180109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 flipH="1">
              <a:off x="2926080" y="347472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</p:grpSp>
      <p:sp>
        <p:nvSpPr>
          <p:cNvPr id="62" name="TextBox 61"/>
          <p:cNvSpPr txBox="1"/>
          <p:nvPr/>
        </p:nvSpPr>
        <p:spPr>
          <a:xfrm>
            <a:off x="2926080" y="5669280"/>
            <a:ext cx="64008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400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• • </a:t>
            </a:r>
            <a:r>
              <a:rPr lang="en-US" sz="14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•</a:t>
            </a:r>
            <a:endParaRPr lang="en-US" sz="1400" b="1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914400" y="4846320"/>
            <a:ext cx="2834640" cy="731520"/>
            <a:chOff x="2697480" y="2103120"/>
            <a:chExt cx="2834640" cy="731520"/>
          </a:xfrm>
        </p:grpSpPr>
        <p:cxnSp>
          <p:nvCxnSpPr>
            <p:cNvPr id="65" name="Straight Arrow Connector 64"/>
            <p:cNvCxnSpPr/>
            <p:nvPr/>
          </p:nvCxnSpPr>
          <p:spPr bwMode="auto">
            <a:xfrm flipH="1">
              <a:off x="2697480" y="2103120"/>
              <a:ext cx="731520" cy="7315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66" name="Straight Arrow Connector 65"/>
            <p:cNvCxnSpPr/>
            <p:nvPr/>
          </p:nvCxnSpPr>
          <p:spPr bwMode="auto">
            <a:xfrm flipH="1">
              <a:off x="3337560" y="2103120"/>
              <a:ext cx="365760" cy="7315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67" name="Straight Arrow Connector 66"/>
            <p:cNvCxnSpPr/>
            <p:nvPr/>
          </p:nvCxnSpPr>
          <p:spPr bwMode="auto">
            <a:xfrm>
              <a:off x="3931920" y="2103120"/>
              <a:ext cx="274320" cy="7315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4434840" y="2103120"/>
              <a:ext cx="1097280" cy="7315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</p:grpSp>
      <p:grpSp>
        <p:nvGrpSpPr>
          <p:cNvPr id="73" name="Group 72"/>
          <p:cNvGrpSpPr/>
          <p:nvPr/>
        </p:nvGrpSpPr>
        <p:grpSpPr>
          <a:xfrm>
            <a:off x="5394960" y="5669280"/>
            <a:ext cx="2286000" cy="457200"/>
            <a:chOff x="2255520" y="5821680"/>
            <a:chExt cx="2286000" cy="457200"/>
          </a:xfrm>
        </p:grpSpPr>
        <p:sp>
          <p:nvSpPr>
            <p:cNvPr id="70" name="Rectangle 69"/>
            <p:cNvSpPr/>
            <p:nvPr/>
          </p:nvSpPr>
          <p:spPr bwMode="auto">
            <a:xfrm>
              <a:off x="2255520" y="5821680"/>
              <a:ext cx="731520" cy="457200"/>
            </a:xfrm>
            <a:prstGeom prst="rect">
              <a:avLst/>
            </a:prstGeom>
            <a:solidFill>
              <a:srgbClr val="E2661A">
                <a:alpha val="70000"/>
              </a:srgb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news</a:t>
              </a:r>
              <a:endParaRPr lang="en-US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3810000" y="5821680"/>
              <a:ext cx="731520" cy="457200"/>
            </a:xfrm>
            <a:prstGeom prst="rect">
              <a:avLst/>
            </a:prstGeom>
            <a:solidFill>
              <a:srgbClr val="E2661A">
                <a:alpha val="70000"/>
              </a:srgbClr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www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078480" y="5821680"/>
              <a:ext cx="640080" cy="45720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400" b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• • </a:t>
              </a:r>
              <a:r>
                <a:rPr lang="en-US" sz="1400" b="1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•</a:t>
              </a:r>
              <a:endParaRPr lang="en-US" sz="1400" b="1" dirty="0" err="1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897880" y="4846319"/>
            <a:ext cx="1280160" cy="731521"/>
            <a:chOff x="2194560" y="3474719"/>
            <a:chExt cx="1280160" cy="731521"/>
          </a:xfrm>
        </p:grpSpPr>
        <p:cxnSp>
          <p:nvCxnSpPr>
            <p:cNvPr id="75" name="Straight Arrow Connector 74"/>
            <p:cNvCxnSpPr/>
            <p:nvPr/>
          </p:nvCxnSpPr>
          <p:spPr bwMode="auto">
            <a:xfrm>
              <a:off x="3108960" y="3474720"/>
              <a:ext cx="365760" cy="7315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76" name="Straight Arrow Connector 75"/>
            <p:cNvCxnSpPr/>
            <p:nvPr/>
          </p:nvCxnSpPr>
          <p:spPr bwMode="auto">
            <a:xfrm flipH="1">
              <a:off x="2194560" y="3474719"/>
              <a:ext cx="365760" cy="7315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</p:grpSp>
      <p:grpSp>
        <p:nvGrpSpPr>
          <p:cNvPr id="78" name="Group 77"/>
          <p:cNvGrpSpPr/>
          <p:nvPr/>
        </p:nvGrpSpPr>
        <p:grpSpPr>
          <a:xfrm>
            <a:off x="5486400" y="3474720"/>
            <a:ext cx="2560320" cy="731521"/>
            <a:chOff x="2209801" y="3474719"/>
            <a:chExt cx="2560320" cy="731521"/>
          </a:xfrm>
        </p:grpSpPr>
        <p:cxnSp>
          <p:nvCxnSpPr>
            <p:cNvPr id="79" name="Straight Arrow Connector 78"/>
            <p:cNvCxnSpPr/>
            <p:nvPr/>
          </p:nvCxnSpPr>
          <p:spPr bwMode="auto">
            <a:xfrm>
              <a:off x="3215641" y="3474720"/>
              <a:ext cx="1554480" cy="7315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80" name="Straight Arrow Connector 79"/>
            <p:cNvCxnSpPr/>
            <p:nvPr/>
          </p:nvCxnSpPr>
          <p:spPr bwMode="auto">
            <a:xfrm flipH="1">
              <a:off x="2209801" y="3474719"/>
              <a:ext cx="457200" cy="7315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81" name="Straight Arrow Connector 80"/>
            <p:cNvCxnSpPr/>
            <p:nvPr/>
          </p:nvCxnSpPr>
          <p:spPr bwMode="auto">
            <a:xfrm>
              <a:off x="2941321" y="3474719"/>
              <a:ext cx="274320" cy="731521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</p:grpSp>
      <p:grpSp>
        <p:nvGrpSpPr>
          <p:cNvPr id="83" name="Group 82"/>
          <p:cNvGrpSpPr/>
          <p:nvPr/>
        </p:nvGrpSpPr>
        <p:grpSpPr>
          <a:xfrm>
            <a:off x="1005840" y="3474720"/>
            <a:ext cx="2560320" cy="731521"/>
            <a:chOff x="2209801" y="3474719"/>
            <a:chExt cx="2560320" cy="731521"/>
          </a:xfrm>
        </p:grpSpPr>
        <p:cxnSp>
          <p:nvCxnSpPr>
            <p:cNvPr id="84" name="Straight Arrow Connector 83"/>
            <p:cNvCxnSpPr/>
            <p:nvPr/>
          </p:nvCxnSpPr>
          <p:spPr bwMode="auto">
            <a:xfrm>
              <a:off x="3215641" y="3474720"/>
              <a:ext cx="1554480" cy="7315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85" name="Straight Arrow Connector 84"/>
            <p:cNvCxnSpPr/>
            <p:nvPr/>
          </p:nvCxnSpPr>
          <p:spPr bwMode="auto">
            <a:xfrm flipH="1">
              <a:off x="2209801" y="3474719"/>
              <a:ext cx="457200" cy="73152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86" name="Straight Arrow Connector 85"/>
            <p:cNvCxnSpPr/>
            <p:nvPr/>
          </p:nvCxnSpPr>
          <p:spPr bwMode="auto">
            <a:xfrm>
              <a:off x="2941321" y="3474719"/>
              <a:ext cx="274320" cy="731521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stealth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4448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DNS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POSIX way is to use </a:t>
            </a:r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 smtClean="0"/>
              <a:t>A complicated system call found in </a:t>
            </a:r>
            <a:r>
              <a:rPr lang="en-US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netdb.h</a:t>
            </a:r>
            <a:r>
              <a:rPr lang="en-US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US" dirty="0" smtClean="0"/>
              <a:t>Basic idea: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Tell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</a:t>
            </a:r>
            <a:r>
              <a:rPr lang="en-US" dirty="0" smtClean="0"/>
              <a:t>which host and port you want resolved</a:t>
            </a:r>
          </a:p>
          <a:p>
            <a:pPr lvl="3"/>
            <a:r>
              <a:rPr lang="en-US" dirty="0" smtClean="0"/>
              <a:t>String representation for host: DNS name or IP address</a:t>
            </a:r>
          </a:p>
          <a:p>
            <a:pPr lvl="2"/>
            <a:r>
              <a:rPr lang="en-US" dirty="0"/>
              <a:t>Set up a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hints</a:t>
            </a:r>
            <a:r>
              <a:rPr lang="en-US" dirty="0"/>
              <a:t>” structure with constraints you want respected</a:t>
            </a:r>
          </a:p>
          <a:p>
            <a:pPr lvl="2"/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</a:t>
            </a:r>
            <a:r>
              <a:rPr lang="en-US" dirty="0" smtClean="0"/>
              <a:t>gives you a list of results packed into an “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dirty="0" smtClean="0"/>
              <a:t>” structure/linked list</a:t>
            </a:r>
          </a:p>
          <a:p>
            <a:pPr lvl="3"/>
            <a:r>
              <a:rPr lang="en-US" dirty="0" smtClean="0"/>
              <a:t>Returns 0 on success</a:t>
            </a:r>
            <a:r>
              <a:rPr lang="en-US" dirty="0"/>
              <a:t>;</a:t>
            </a:r>
            <a:r>
              <a:rPr lang="en-US" dirty="0" smtClean="0"/>
              <a:t> returns negative number on failure</a:t>
            </a:r>
          </a:p>
          <a:p>
            <a:pPr lvl="2"/>
            <a:r>
              <a:rPr lang="en-US" dirty="0" smtClean="0"/>
              <a:t>Free the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dirty="0" smtClean="0"/>
              <a:t> later using </a:t>
            </a:r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freeaddrinfo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23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097280" y="2377440"/>
            <a:ext cx="7589520" cy="1188720"/>
          </a:xfrm>
          <a:prstGeom prst="roundRect">
            <a:avLst>
              <a:gd name="adj" fmla="val 4726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char*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hostname, </a:t>
            </a: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char*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service, 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hints, 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res);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707000" y="3075480"/>
              <a:ext cx="4166640" cy="32752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9440" y="3067200"/>
                <a:ext cx="4183920" cy="328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565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</a:t>
            </a:r>
            <a:r>
              <a:rPr lang="en-US" dirty="0" smtClean="0"/>
              <a:t>arguments: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hostname</a:t>
            </a:r>
            <a:r>
              <a:rPr lang="en-US" dirty="0" smtClean="0"/>
              <a:t> – domain name or IP address string</a:t>
            </a:r>
            <a:endParaRPr lang="en-US" dirty="0" smtClean="0">
              <a:solidFill>
                <a:srgbClr val="D94B7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tabLst>
                <a:tab pos="2171700" algn="l"/>
              </a:tabLst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service</a:t>
            </a:r>
            <a:r>
              <a:rPr lang="en-US" dirty="0" smtClean="0"/>
              <a:t> – port # (</a:t>
            </a:r>
            <a:r>
              <a:rPr lang="en-US" i="1" dirty="0" smtClean="0"/>
              <a:t>e.g.</a:t>
            </a:r>
            <a:r>
              <a:rPr lang="en-US" dirty="0" smtClean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"80"</a:t>
            </a:r>
            <a:r>
              <a:rPr lang="en-US" dirty="0" smtClean="0"/>
              <a:t>) or service name (</a:t>
            </a:r>
            <a:r>
              <a:rPr lang="en-US" i="1" dirty="0" smtClean="0"/>
              <a:t>e.g.</a:t>
            </a:r>
            <a:r>
              <a:rPr lang="en-US" dirty="0" smtClean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"www"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	or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 smtClean="0"/>
              <a:t>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1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24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1097280" y="3108960"/>
            <a:ext cx="7863840" cy="2468880"/>
          </a:xfrm>
          <a:prstGeom prst="roundRect">
            <a:avLst>
              <a:gd name="adj" fmla="val 215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ai_flags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additional flags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ai_family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AF_INET, AF_INET6, AF_UNSPEC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ai_socktype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SOCK_STREAM, SOCK_DGRAM, 0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ai_protocol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IPPROTO_TCP, IPPROTO_UDP, 0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ai_addrlen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length of socket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 bytes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ai_addr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pointer to socket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ai_canonname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canonical name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ai_next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can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 a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linked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181520" y="802800"/>
              <a:ext cx="7411320" cy="45086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1080" y="796680"/>
                <a:ext cx="7431120" cy="452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860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Network Programming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Sockets API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Network Addresses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DNS Lookup</a:t>
            </a:r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 and File Descriptors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, and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POSIX system calls for interacting with files</a:t>
            </a:r>
          </a:p>
          <a:p>
            <a:pPr lvl="1"/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returns a </a:t>
            </a:r>
            <a:r>
              <a:rPr lang="en-US" dirty="0" smtClean="0">
                <a:solidFill>
                  <a:srgbClr val="FF0000"/>
                </a:solidFill>
              </a:rPr>
              <a:t>file descriptor</a:t>
            </a:r>
          </a:p>
          <a:p>
            <a:pPr lvl="2"/>
            <a:r>
              <a:rPr lang="en-US" dirty="0" smtClean="0"/>
              <a:t>An integer that represents an open file</a:t>
            </a:r>
          </a:p>
          <a:p>
            <a:pPr lvl="2"/>
            <a:r>
              <a:rPr lang="en-US" dirty="0" smtClean="0"/>
              <a:t>This file descriptor is then passed to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and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dirty="0" smtClean="0"/>
          </a:p>
          <a:p>
            <a:pPr lvl="1"/>
            <a:r>
              <a:rPr lang="en-US" dirty="0" smtClean="0"/>
              <a:t>Inside the OS, the file descriptor is used to index into a table that keeps track of any state associated with your interactions, such as the file 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and Sockets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UNIX likes to make </a:t>
            </a:r>
            <a:r>
              <a:rPr lang="en-US" i="1" dirty="0" smtClean="0"/>
              <a:t>all</a:t>
            </a:r>
            <a:r>
              <a:rPr lang="en-US" dirty="0" smtClean="0"/>
              <a:t> I/O look like file I/O</a:t>
            </a:r>
          </a:p>
          <a:p>
            <a:pPr lvl="1"/>
            <a:r>
              <a:rPr lang="en-US" dirty="0"/>
              <a:t>A file descriptor use for network communications is called a </a:t>
            </a:r>
            <a:r>
              <a:rPr lang="en-US" dirty="0">
                <a:solidFill>
                  <a:srgbClr val="FF0000"/>
                </a:solidFill>
              </a:rPr>
              <a:t>socket</a:t>
            </a:r>
          </a:p>
          <a:p>
            <a:pPr lvl="1"/>
            <a:r>
              <a:rPr lang="en-US" dirty="0" smtClean="0"/>
              <a:t>Just like with files:</a:t>
            </a:r>
          </a:p>
          <a:p>
            <a:pPr lvl="2"/>
            <a:r>
              <a:rPr lang="en-US" dirty="0" smtClean="0"/>
              <a:t>Your program can have multiple network channels open at once</a:t>
            </a:r>
          </a:p>
          <a:p>
            <a:pPr lvl="2"/>
            <a:r>
              <a:rPr lang="en-US" dirty="0" smtClean="0"/>
              <a:t>You need to pass a file descriptor to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and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</a:t>
            </a:r>
            <a:r>
              <a:rPr lang="en-US" dirty="0" smtClean="0"/>
              <a:t>to let the OS know which network channel to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2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Descriptor Table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119231"/>
              </p:ext>
            </p:extLst>
          </p:nvPr>
        </p:nvGraphicFramePr>
        <p:xfrm>
          <a:off x="4297680" y="1362075"/>
          <a:ext cx="4480560" cy="4170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/>
                <a:gridCol w="822960"/>
                <a:gridCol w="237744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OS’</a:t>
                      </a:r>
                      <a:r>
                        <a:rPr lang="en-US" sz="2000" baseline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Descriptor Table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File Descriptor</a:t>
                      </a:r>
                      <a:endParaRPr lang="en-US" b="1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Type</a:t>
                      </a:r>
                      <a:endParaRPr lang="en-US" b="1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Connection</a:t>
                      </a:r>
                      <a:endParaRPr lang="en-US" b="1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4B2A8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0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pipe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stdin</a:t>
                      </a: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(console)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1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pipe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stdout</a:t>
                      </a: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(console)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2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pipe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stderr</a:t>
                      </a: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(console)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3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TCP socket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local:  128.95.4.33:80</a:t>
                      </a:r>
                      <a:br>
                        <a:rPr lang="en-US" sz="16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</a:br>
                      <a:r>
                        <a:rPr lang="en-US" sz="16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remote: 44.1.19.32:7113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5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file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index.html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8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file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pic.png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9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TCP socket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local:  128.95.4.33:80</a:t>
                      </a:r>
                      <a:br>
                        <a:rPr lang="en-US" sz="16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</a:br>
                      <a:r>
                        <a:rPr lang="en-US" sz="16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remote: 102.12.3.4:5544</a:t>
                      </a:r>
                      <a:endParaRPr lang="en-US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914400" y="2194560"/>
            <a:ext cx="2560320" cy="1097280"/>
          </a:xfrm>
          <a:prstGeom prst="rect">
            <a:avLst/>
          </a:prstGeom>
          <a:solidFill>
            <a:srgbClr val="0066FF">
              <a:alpha val="69804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Web Server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626318" y="4195156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index.html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1259570" y="4250174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pic.png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5303520"/>
            <a:ext cx="731520" cy="457200"/>
          </a:xfrm>
          <a:prstGeom prst="rect">
            <a:avLst/>
          </a:prstGeom>
          <a:solidFill>
            <a:srgbClr val="0066FF">
              <a:alpha val="69804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client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80360" y="5303520"/>
            <a:ext cx="731520" cy="457200"/>
          </a:xfrm>
          <a:prstGeom prst="rect">
            <a:avLst/>
          </a:prstGeom>
          <a:solidFill>
            <a:srgbClr val="0066FF">
              <a:alpha val="69804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client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1234440" y="3108960"/>
            <a:ext cx="0" cy="73152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914400" y="1828800"/>
            <a:ext cx="256032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128.95.4.33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1874520" y="3108960"/>
            <a:ext cx="0" cy="73152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2514600" y="3108960"/>
            <a:ext cx="0" cy="21945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3154680" y="3108960"/>
            <a:ext cx="0" cy="21945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97" y="3931920"/>
            <a:ext cx="1097280" cy="7183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14400" y="2743200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fd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0" y="2743200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fd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94560" y="2743200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fd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34640" y="2743200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fd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3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4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Sockets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Stream </a:t>
            </a:r>
            <a:r>
              <a:rPr lang="en-US" dirty="0" smtClean="0">
                <a:solidFill>
                  <a:srgbClr val="FF0000"/>
                </a:solidFill>
              </a:rPr>
              <a:t>sockets</a:t>
            </a:r>
          </a:p>
          <a:p>
            <a:pPr lvl="1"/>
            <a:r>
              <a:rPr lang="en-US" dirty="0" smtClean="0"/>
              <a:t>For connection-oriented, point-to-point, reliable byte streams</a:t>
            </a:r>
          </a:p>
          <a:p>
            <a:pPr lvl="2"/>
            <a:r>
              <a:rPr lang="en-US" dirty="0" smtClean="0"/>
              <a:t>Using TCP, SCTP, or other stream transports</a:t>
            </a:r>
          </a:p>
          <a:p>
            <a:pPr lvl="3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Datagram sockets</a:t>
            </a:r>
          </a:p>
          <a:p>
            <a:pPr lvl="1"/>
            <a:r>
              <a:rPr lang="en-US" dirty="0" smtClean="0"/>
              <a:t>For connection-less, one-to-many, unreliable packets</a:t>
            </a:r>
          </a:p>
          <a:p>
            <a:pPr lvl="2"/>
            <a:r>
              <a:rPr lang="en-US" dirty="0" smtClean="0"/>
              <a:t>Using UDP or other packet transports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Raw sockets</a:t>
            </a:r>
          </a:p>
          <a:p>
            <a:pPr lvl="1"/>
            <a:r>
              <a:rPr lang="en-US" dirty="0" smtClean="0"/>
              <a:t>For layer-3 communication (raw IP packet manipulation)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076120" y="2650680"/>
              <a:ext cx="464400" cy="17132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68560" y="2642400"/>
                <a:ext cx="479160" cy="172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087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Sockets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 used for client-server communications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Client</a:t>
            </a:r>
            <a:r>
              <a:rPr lang="en-US" dirty="0" smtClean="0"/>
              <a:t>: An application that establishes a connection to a server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Server</a:t>
            </a:r>
            <a:r>
              <a:rPr lang="en-US" dirty="0" smtClean="0"/>
              <a:t>: An application that receives connections from clients</a:t>
            </a:r>
          </a:p>
          <a:p>
            <a:pPr lvl="1"/>
            <a:r>
              <a:rPr lang="en-US" dirty="0" smtClean="0"/>
              <a:t>Can also be used for other forms of communication like peer-to-peer</a:t>
            </a:r>
          </a:p>
          <a:p>
            <a:pPr lvl="1"/>
            <a:endParaRPr lang="en-US" dirty="0"/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Establish connection:</a:t>
            </a:r>
          </a:p>
          <a:p>
            <a:pPr marL="820674" lvl="1" indent="-457200">
              <a:buFont typeface="+mj-lt"/>
              <a:buAutoNum type="arabicParenR"/>
            </a:pPr>
            <a:endParaRPr lang="en-US" dirty="0" smtClean="0"/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Communicate:</a:t>
            </a:r>
          </a:p>
          <a:p>
            <a:pPr marL="820674" lvl="1" indent="-457200">
              <a:buFont typeface="+mj-lt"/>
              <a:buAutoNum type="arabicParenR"/>
            </a:pPr>
            <a:endParaRPr lang="en-US" dirty="0"/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Close connection: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4572000" y="5669280"/>
            <a:ext cx="3474720" cy="457200"/>
            <a:chOff x="4572000" y="5669280"/>
            <a:chExt cx="3474720" cy="4572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4572000" y="566928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client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949440" y="566928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server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5532120" y="5897880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oval" w="med" len="med"/>
              <a:tailEnd type="none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6537960" y="5897880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oval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6035040" y="5824728"/>
              <a:ext cx="0" cy="146304"/>
            </a:xfrm>
            <a:prstGeom prst="line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6537960" y="5824728"/>
              <a:ext cx="0" cy="146304"/>
            </a:xfrm>
            <a:prstGeom prst="line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4572000" y="4800600"/>
            <a:ext cx="3474720" cy="457200"/>
            <a:chOff x="4572000" y="4754880"/>
            <a:chExt cx="3474720" cy="4572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4572000" y="475488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client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949440" y="475488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server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5532120" y="4983480"/>
              <a:ext cx="155448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oval" w="med" len="med"/>
              <a:tailEnd type="oval"/>
            </a:ln>
            <a:effectLst/>
          </p:spPr>
        </p:cxnSp>
        <p:sp>
          <p:nvSpPr>
            <p:cNvPr id="24" name="Rectangle 23"/>
            <p:cNvSpPr/>
            <p:nvPr/>
          </p:nvSpPr>
          <p:spPr bwMode="auto">
            <a:xfrm>
              <a:off x="5852160" y="475488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>
              <a:off x="6126480" y="4828032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7" name="Rectangle 26"/>
            <p:cNvSpPr/>
            <p:nvPr/>
          </p:nvSpPr>
          <p:spPr bwMode="auto">
            <a:xfrm>
              <a:off x="6547104" y="5065776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>
              <a:off x="6217920" y="5138928"/>
              <a:ext cx="27432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p:sp>
        <p:nvSpPr>
          <p:cNvPr id="30" name="Slide Number Placeholder 2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572000" y="3931920"/>
            <a:ext cx="3474720" cy="457200"/>
            <a:chOff x="4572000" y="3931920"/>
            <a:chExt cx="3474720" cy="457200"/>
          </a:xfrm>
        </p:grpSpPr>
        <p:sp>
          <p:nvSpPr>
            <p:cNvPr id="4" name="Rectangle 3"/>
            <p:cNvSpPr/>
            <p:nvPr/>
          </p:nvSpPr>
          <p:spPr bwMode="auto">
            <a:xfrm>
              <a:off x="4572000" y="393192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client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6949440" y="393192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server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5532120" y="4160520"/>
              <a:ext cx="109728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oval" w="med" len="med"/>
              <a:tailEnd type="triangle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7086600" y="4160520"/>
              <a:ext cx="27432" cy="0"/>
            </a:xfrm>
            <a:prstGeom prst="line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956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Datagram Sockets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463040"/>
          </a:xfrm>
        </p:spPr>
        <p:txBody>
          <a:bodyPr/>
          <a:lstStyle/>
          <a:p>
            <a:r>
              <a:rPr lang="en-US" dirty="0" smtClean="0"/>
              <a:t>Often used as a building block</a:t>
            </a:r>
          </a:p>
          <a:p>
            <a:pPr lvl="1"/>
            <a:r>
              <a:rPr lang="en-US" dirty="0" smtClean="0"/>
              <a:t>No flow control, ordering, or reliability, so used less frequently</a:t>
            </a:r>
          </a:p>
          <a:p>
            <a:pPr lvl="1"/>
            <a:r>
              <a:rPr lang="en-US" i="1" dirty="0" smtClean="0"/>
              <a:t>e.g.</a:t>
            </a:r>
            <a:r>
              <a:rPr lang="en-US" dirty="0" smtClean="0"/>
              <a:t> streaming media applications or DNS lookups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Create sockets:</a:t>
            </a:r>
          </a:p>
          <a:p>
            <a:pPr marL="1085850" lvl="2" indent="-457200">
              <a:buFont typeface="+mj-lt"/>
              <a:buAutoNum type="arabicParenR"/>
            </a:pPr>
            <a:endParaRPr lang="en-US" dirty="0"/>
          </a:p>
          <a:p>
            <a:pPr marL="1085850" lvl="2" indent="-457200">
              <a:buFont typeface="+mj-lt"/>
              <a:buAutoNum type="arabicParenR"/>
            </a:pPr>
            <a:endParaRPr lang="en-US" dirty="0" smtClean="0"/>
          </a:p>
          <a:p>
            <a:pPr marL="1085850" lvl="2" indent="-457200">
              <a:buFont typeface="+mj-lt"/>
              <a:buAutoNum type="arabicParenR"/>
            </a:pPr>
            <a:endParaRPr lang="en-US" dirty="0" smtClean="0"/>
          </a:p>
          <a:p>
            <a:pPr marL="1085850" lvl="2" indent="-457200">
              <a:buFont typeface="+mj-lt"/>
              <a:buAutoNum type="arabicParenR"/>
            </a:pPr>
            <a:endParaRPr lang="en-US" dirty="0"/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Communicate: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4572000" y="3017520"/>
            <a:ext cx="3474720" cy="1554480"/>
            <a:chOff x="4572000" y="3017520"/>
            <a:chExt cx="3474720" cy="1554480"/>
          </a:xfrm>
        </p:grpSpPr>
        <p:sp>
          <p:nvSpPr>
            <p:cNvPr id="5" name="Rectangle 4"/>
            <p:cNvSpPr/>
            <p:nvPr/>
          </p:nvSpPr>
          <p:spPr bwMode="auto">
            <a:xfrm>
              <a:off x="6126480" y="411480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host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572000" y="3566160"/>
              <a:ext cx="1097280" cy="457200"/>
              <a:chOff x="4572000" y="3566160"/>
              <a:chExt cx="1097280" cy="457200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4572000" y="356616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host</a:t>
                </a:r>
              </a:p>
            </p:txBody>
          </p:sp>
          <p:cxnSp>
            <p:nvCxnSpPr>
              <p:cNvPr id="15" name="Straight Connector 14"/>
              <p:cNvCxnSpPr/>
              <p:nvPr/>
            </p:nvCxnSpPr>
            <p:spPr bwMode="auto">
              <a:xfrm>
                <a:off x="5532120" y="3794760"/>
                <a:ext cx="27432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  <p:grpSp>
          <p:nvGrpSpPr>
            <p:cNvPr id="41" name="Group 40"/>
            <p:cNvGrpSpPr/>
            <p:nvPr/>
          </p:nvGrpSpPr>
          <p:grpSpPr>
            <a:xfrm>
              <a:off x="6949440" y="3566160"/>
              <a:ext cx="1097280" cy="457200"/>
              <a:chOff x="6949440" y="3566160"/>
              <a:chExt cx="1097280" cy="457200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6949440" y="356616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host</a:t>
                </a:r>
              </a:p>
            </p:txBody>
          </p:sp>
          <p:cxnSp>
            <p:nvCxnSpPr>
              <p:cNvPr id="21" name="Straight Connector 20"/>
              <p:cNvCxnSpPr/>
              <p:nvPr/>
            </p:nvCxnSpPr>
            <p:spPr bwMode="auto">
              <a:xfrm>
                <a:off x="7086600" y="3794760"/>
                <a:ext cx="27432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  <p:grpSp>
          <p:nvGrpSpPr>
            <p:cNvPr id="43" name="Group 42"/>
            <p:cNvGrpSpPr/>
            <p:nvPr/>
          </p:nvGrpSpPr>
          <p:grpSpPr>
            <a:xfrm>
              <a:off x="6126480" y="3017520"/>
              <a:ext cx="1097280" cy="457200"/>
              <a:chOff x="5943600" y="3017520"/>
              <a:chExt cx="1097280" cy="457200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5943600" y="301752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host</a:t>
                </a:r>
              </a:p>
            </p:txBody>
          </p:sp>
          <p:cxnSp>
            <p:nvCxnSpPr>
              <p:cNvPr id="22" name="Straight Connector 21"/>
              <p:cNvCxnSpPr/>
              <p:nvPr/>
            </p:nvCxnSpPr>
            <p:spPr bwMode="auto">
              <a:xfrm>
                <a:off x="6080760" y="3246120"/>
                <a:ext cx="27432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</p:grpSp>
      <p:grpSp>
        <p:nvGrpSpPr>
          <p:cNvPr id="49" name="Group 48"/>
          <p:cNvGrpSpPr/>
          <p:nvPr/>
        </p:nvGrpSpPr>
        <p:grpSpPr>
          <a:xfrm>
            <a:off x="4572000" y="5120640"/>
            <a:ext cx="3474720" cy="1554480"/>
            <a:chOff x="4572000" y="5120640"/>
            <a:chExt cx="3474720" cy="155448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6126480" y="6217920"/>
              <a:ext cx="1097280" cy="457200"/>
            </a:xfrm>
            <a:prstGeom prst="rect">
              <a:avLst/>
            </a:prstGeom>
            <a:solidFill>
              <a:srgbClr val="0066FF">
                <a:alpha val="69804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chemeClr val="bg1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host</a:t>
              </a: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4572000" y="5669280"/>
              <a:ext cx="1097280" cy="457200"/>
              <a:chOff x="4572000" y="5669280"/>
              <a:chExt cx="1097280" cy="457200"/>
            </a:xfrm>
          </p:grpSpPr>
          <p:sp>
            <p:nvSpPr>
              <p:cNvPr id="27" name="Rectangle 26"/>
              <p:cNvSpPr/>
              <p:nvPr/>
            </p:nvSpPr>
            <p:spPr bwMode="auto">
              <a:xfrm>
                <a:off x="4572000" y="566928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host</a:t>
                </a:r>
              </a:p>
            </p:txBody>
          </p:sp>
          <p:cxnSp>
            <p:nvCxnSpPr>
              <p:cNvPr id="29" name="Straight Connector 28"/>
              <p:cNvCxnSpPr/>
              <p:nvPr/>
            </p:nvCxnSpPr>
            <p:spPr bwMode="auto">
              <a:xfrm>
                <a:off x="5532120" y="5897880"/>
                <a:ext cx="27432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  <p:grpSp>
          <p:nvGrpSpPr>
            <p:cNvPr id="45" name="Group 44"/>
            <p:cNvGrpSpPr/>
            <p:nvPr/>
          </p:nvGrpSpPr>
          <p:grpSpPr>
            <a:xfrm>
              <a:off x="6949440" y="5669280"/>
              <a:ext cx="1097280" cy="457200"/>
              <a:chOff x="6949440" y="5669280"/>
              <a:chExt cx="1097280" cy="457200"/>
            </a:xfrm>
          </p:grpSpPr>
          <p:sp>
            <p:nvSpPr>
              <p:cNvPr id="30" name="Rectangle 29"/>
              <p:cNvSpPr/>
              <p:nvPr/>
            </p:nvSpPr>
            <p:spPr bwMode="auto">
              <a:xfrm>
                <a:off x="6949440" y="566928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host</a:t>
                </a:r>
              </a:p>
            </p:txBody>
          </p:sp>
          <p:cxnSp>
            <p:nvCxnSpPr>
              <p:cNvPr id="31" name="Straight Connector 30"/>
              <p:cNvCxnSpPr/>
              <p:nvPr/>
            </p:nvCxnSpPr>
            <p:spPr bwMode="auto">
              <a:xfrm>
                <a:off x="7086600" y="5897880"/>
                <a:ext cx="27432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  <p:grpSp>
          <p:nvGrpSpPr>
            <p:cNvPr id="46" name="Group 45"/>
            <p:cNvGrpSpPr/>
            <p:nvPr/>
          </p:nvGrpSpPr>
          <p:grpSpPr>
            <a:xfrm>
              <a:off x="6126480" y="5120640"/>
              <a:ext cx="1097280" cy="457200"/>
              <a:chOff x="5943600" y="5120640"/>
              <a:chExt cx="1097280" cy="457200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5943600" y="5120640"/>
                <a:ext cx="1097280" cy="457200"/>
              </a:xfrm>
              <a:prstGeom prst="rect">
                <a:avLst/>
              </a:prstGeom>
              <a:solidFill>
                <a:srgbClr val="0066FF">
                  <a:alpha val="69804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chemeClr val="bg1"/>
                    </a:solidFill>
                    <a:latin typeface="CMU Bright" panose="02000603000000000000" pitchFamily="2" charset="0"/>
                    <a:ea typeface="CMU Bright" panose="02000603000000000000" pitchFamily="2" charset="0"/>
                    <a:cs typeface="CMU Bright" panose="02000603000000000000" pitchFamily="2" charset="0"/>
                  </a:rPr>
                  <a:t>host</a:t>
                </a:r>
              </a:p>
            </p:txBody>
          </p:sp>
          <p:cxnSp>
            <p:nvCxnSpPr>
              <p:cNvPr id="33" name="Straight Connector 32"/>
              <p:cNvCxnSpPr/>
              <p:nvPr/>
            </p:nvCxnSpPr>
            <p:spPr bwMode="auto">
              <a:xfrm>
                <a:off x="6080760" y="5349240"/>
                <a:ext cx="27432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oval" w="med" len="med"/>
                <a:tailEnd type="none" w="med" len="med"/>
              </a:ln>
              <a:effectLst/>
            </p:spPr>
          </p:cxnSp>
        </p:grpSp>
        <p:sp>
          <p:nvSpPr>
            <p:cNvPr id="34" name="Rectangle 33"/>
            <p:cNvSpPr/>
            <p:nvPr/>
          </p:nvSpPr>
          <p:spPr bwMode="auto">
            <a:xfrm rot="-2160000">
              <a:off x="5610662" y="5319677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 rot="2160000">
              <a:off x="5827016" y="6024234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583680" y="5669280"/>
              <a:ext cx="219456" cy="146304"/>
            </a:xfrm>
            <a:prstGeom prst="rect">
              <a:avLst/>
            </a:prstGeom>
            <a:solidFill>
              <a:srgbClr val="3ED340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 flipV="1">
              <a:off x="5669280" y="5394960"/>
              <a:ext cx="365760" cy="27432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5669280" y="6126480"/>
              <a:ext cx="365760" cy="27432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6400800" y="5897880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2160000">
              <a:off x="6025516" y="6327648"/>
              <a:ext cx="0" cy="146304"/>
            </a:xfrm>
            <a:prstGeom prst="line">
              <a:avLst/>
            </a:prstGeom>
            <a:noFill/>
            <a:ln w="25400" cap="flat" cmpd="sng" algn="ctr">
              <a:solidFill>
                <a:srgbClr val="0FF91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1" name="Slide Number Placeholder 5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3A4AC-4F82-42FF-8847-D858899377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3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4B2A85">
            <a:alpha val="40000"/>
          </a:srgb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dirty="0" smtClean="0">
            <a:latin typeface="CMU Bright" panose="02000603000000000000" pitchFamily="2" charset="0"/>
            <a:ea typeface="CMU Bright" panose="02000603000000000000" pitchFamily="2" charset="0"/>
            <a:cs typeface="CMU Bright" panose="02000603000000000000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CMU Bright" panose="02000603000000000000" pitchFamily="2" charset="0"/>
            <a:ea typeface="CMU Bright" panose="02000603000000000000" pitchFamily="2" charset="0"/>
            <a:cs typeface="CMU Bright" panose="02000603000000000000" pitchFamily="2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FC5D4F5-7D4E-40B6-B5AD-809164416F42}" vid="{1CFFABF9-0812-4376-AE68-2F06AFE035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UWTheme-333-Sp18</Template>
  <TotalTime>4235</TotalTime>
  <Words>1796</Words>
  <Application>Microsoft Office PowerPoint</Application>
  <PresentationFormat>On-screen Show (4:3)</PresentationFormat>
  <Paragraphs>420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Narrow</vt:lpstr>
      <vt:lpstr>Calibri</vt:lpstr>
      <vt:lpstr>CMU Bright</vt:lpstr>
      <vt:lpstr>Courier New</vt:lpstr>
      <vt:lpstr>Roboto Regular</vt:lpstr>
      <vt:lpstr>Times New Roman</vt:lpstr>
      <vt:lpstr>Wingdings</vt:lpstr>
      <vt:lpstr>UWTheme-333-Sp18</vt:lpstr>
      <vt:lpstr>IP Addresses, DNS CSE 333 Spring 2018</vt:lpstr>
      <vt:lpstr>Administrivia</vt:lpstr>
      <vt:lpstr>Lecture Outline</vt:lpstr>
      <vt:lpstr>Files and File Descriptors</vt:lpstr>
      <vt:lpstr>Networks and Sockets</vt:lpstr>
      <vt:lpstr>Descriptor Table</vt:lpstr>
      <vt:lpstr>Types of Sockets</vt:lpstr>
      <vt:lpstr>Stream Sockets</vt:lpstr>
      <vt:lpstr>Datagram Sockets</vt:lpstr>
      <vt:lpstr>The Sockets API</vt:lpstr>
      <vt:lpstr>Socket API: Client TCP Connection</vt:lpstr>
      <vt:lpstr>IPv4 Network Addresses</vt:lpstr>
      <vt:lpstr>IPv6 Network Addresses</vt:lpstr>
      <vt:lpstr>Linux Socket Addresses</vt:lpstr>
      <vt:lpstr>IPv4 Address Structures</vt:lpstr>
      <vt:lpstr>Peer Instruction Question</vt:lpstr>
      <vt:lpstr>IPv6 Address Structures</vt:lpstr>
      <vt:lpstr>Generic Address Structures</vt:lpstr>
      <vt:lpstr>Address Conversion</vt:lpstr>
      <vt:lpstr>Address Conversion</vt:lpstr>
      <vt:lpstr>Domain Name System</vt:lpstr>
      <vt:lpstr>DNS Hierarchy</vt:lpstr>
      <vt:lpstr>Resolving DNS Names</vt:lpstr>
      <vt:lpstr>getaddrinfo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Networking Programming I CSE 333 Spring 2018</dc:title>
  <dc:creator>Justin Hsia</dc:creator>
  <cp:lastModifiedBy>Justin Hsia</cp:lastModifiedBy>
  <cp:revision>85</cp:revision>
  <cp:lastPrinted>2018-05-14T23:46:55Z</cp:lastPrinted>
  <dcterms:created xsi:type="dcterms:W3CDTF">2018-05-12T01:03:49Z</dcterms:created>
  <dcterms:modified xsi:type="dcterms:W3CDTF">2018-05-14T23:47:51Z</dcterms:modified>
</cp:coreProperties>
</file>