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6.xml" ContentType="application/vnd.openxmlformats-officedocument.presentationml.notesSlide+xml"/>
  <Override PartName="/ppt/ink/ink13.xml" ContentType="application/inkml+xml"/>
  <Override PartName="/ppt/notesSlides/notesSlide7.xml" ContentType="application/vnd.openxmlformats-officedocument.presentationml.notesSlide+xml"/>
  <Override PartName="/ppt/ink/ink14.xml" ContentType="application/inkml+xml"/>
  <Override PartName="/ppt/notesSlides/notesSlide8.xml" ContentType="application/vnd.openxmlformats-officedocument.presentationml.notesSlide+xml"/>
  <Override PartName="/ppt/ink/ink15.xml" ContentType="application/inkml+xml"/>
  <Override PartName="/ppt/notesSlides/notesSlide9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10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11.xml" ContentType="application/vnd.openxmlformats-officedocument.presentationml.notesSlide+xml"/>
  <Override PartName="/ppt/ink/ink20.xml" ContentType="application/inkml+xml"/>
  <Override PartName="/ppt/notesSlides/notesSlide12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70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5" r:id="rId26"/>
    <p:sldId id="286" r:id="rId27"/>
    <p:sldId id="284" r:id="rId28"/>
    <p:sldId id="287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61A"/>
    <a:srgbClr val="669900"/>
    <a:srgbClr val="0066FF"/>
    <a:srgbClr val="5A5A5A"/>
    <a:srgbClr val="4B2A85"/>
    <a:srgbClr val="D94B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1" autoAdjust="0"/>
    <p:restoredTop sz="94660"/>
  </p:normalViewPr>
  <p:slideViewPr>
    <p:cSldViewPr snapToGrid="0">
      <p:cViewPr varScale="1">
        <p:scale>
          <a:sx n="89" d="100"/>
          <a:sy n="89" d="100"/>
        </p:scale>
        <p:origin x="594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40579-3990-459E-ADF7-166CE64795A1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6A9EC-7960-41B5-B246-CCE879D25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80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30T22:55:33.6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15858 8041 112 0,'-6'-3'44'0,"0"-10"-24"0,-3 21-8 0,3-3 16 16,-3 6-3-16,-6-1 3 16,-5 1-7-16,-1 2-1 15,0 6-11-15,0 4-5 0,0 12-1 16,3 7-4-16,3 3 0 15,7 3 1-15,5 2 0 16,9-2-3-16,2-6 2 16,16-2 1-16,0-6 0 15,3-5-14-15,3-8-3 16,-1-5-37-16,-2-8-46 16,6-8 23-1</inkml:trace>
  <inkml:trace contextRef="#ctx0" brushRef="#br0" timeOffset="481.0802">15944 8149 84 0,'-3'-2'33'0,"3"2"-18"0,0 0-5 0,0 0 12 16,0 0-4-16,3 5 0 15,-3 3 1-15,0 2 2 16,0 9 4-16,0 10 2 16,0 3-14-16,0-1 3 0,-3 1 4 0,0-3-11 15,0-5-5-15,0 3 0 16,0-1-1-16,3-2 1 16,0-6 0-16,0-2-5 15,3-3 1-15,3-2-2 16,0-3-2-16,9-3 3 15,3-2 2-15,3 0-2 16,-3-1-2-16,0 1-16 16,-1 0-7-16,-2-1-18 15,0 1-5-15,-3-3-25 16</inkml:trace>
  <inkml:trace contextRef="#ctx0" brushRef="#br0" timeOffset="932.5563">16174 8345 112 0,'-3'0'44'0,"3"0"-24"0,5 3-19 0,-5-3 11 15,9 5 7-15,3 0 8 16,0 0-8-16,0 1-1 16,0-1-8-16,3-2-2 15,0-1-4-15,0-2-1 0,0 0 1 16,-1-2 0-16,-2-1 0 16,0-2 0-16,-3-1 0 15,-6-9 0-15,-3-4-2 16,-3 3 1-16,-3 3-2 15,-3 2 2-15,-3 3-7 16,1 11 1-16,-1 8 1 16,-3-1 1-16,-3 1-2 15,3 5 2-15,3-3 5 16,0 3 2-16,3 0 0 16,3 2-1-16,9-2-3 15,6 3 1-15,3 2-2 16,3-5-1-16,3-8-21 15,3-3-11-15,2-2-57 16</inkml:trace>
  <inkml:trace contextRef="#ctx0" brushRef="#br0" timeOffset="1325.4855">16537 8342 124 0,'-9'-10'49'0,"6"12"-26"0,0-4-16 0,3 2 13 15,-6 0-1-15,-6 2 1 16,-6 6-9-16,0 3-2 16,0 2-5-16,-2 3-3 0,2 0 2 15,6 5 0-15,0 0 1 0,6-2-5 16,3-3 1 0,6-3 0-16,3-3 2 0,6-4-6 15,6-9-1-15,5-2-3 16,-5-6 0-16,0-2-4 15,-3 0-3 1,-3-3 9-16,-3 0 5 0,-3 3 1 16,-3 2 0-16,0 1 3 15,0 4 2-15,-3 4-4 16,0 2-3-16,0 8 3 16,3 2 3-16,3 3 1 15,0 9 2-15,0-1-4 16,2-3-2-16,1 1 0 15,0-3-1-15,3-6-27 16,0-2-9-16,3-5-31 16</inkml:trace>
  <inkml:trace contextRef="#ctx0" brushRef="#br0" timeOffset="1527.4347">16629 8115 96 0,'3'2'35'0,"12"12"-18"0,-6 7-2 0,-3-8 15 15,0 14-1-15,0 7 3 16,0 0-12-16,-1 1-2 16,-2-4-10-16,0 4-3 0,0-6-1 0,3 0-7 15,-3-10 0 1,0-6-48-16</inkml:trace>
  <inkml:trace contextRef="#ctx0" brushRef="#br0" timeOffset="1816.1551">16813 8292 136 0,'-11'-3'52'0,"8"6"-28"0,-6 18-30 0,3-13 8 15,-3 0-2-15,-3 3 2 16,-6-1-1-16,3 1-1 16,-3-1 1-16,0-2 1 0,7 0 1 15,2-2-1-15,3-1-2 16,6 3 3-16,6-3 2 16,3 0-2-16,2 1 0 15,4-1-1-15,0-2 1 16,3-1-9-16,0 1-3 15,-3-3-37 1,0 0-33-16,-3-5 24 16</inkml:trace>
  <inkml:trace contextRef="#ctx0" brushRef="#br0" timeOffset="2017.0941">16822 8356 132 0,'-6'0'49'15,"9"0"-26"-15,3 2-23 0,-3 1 10 0,3 2 7 16,0 3 4-16,0 0-11 16,6 0-6-16,6 3-2 15,0-1-2-15,-3 1 2 0,0-3-19 16,-1-3-8-16,1-2-38 16,0-3-24-1,0-8 42-15</inkml:trace>
  <inkml:trace contextRef="#ctx0" brushRef="#br0" timeOffset="2185.1819">17055 8297 112 0,'-12'19'44'0,"3"-9"-24"0,3 17-19 0,3-11 8 16,-6 5 10-16,-3 8 5 16,0 0-8-16,-6 3-2 15,3 0-10-15,3-3-3 16,3-5-21-16,1-3-7 15,2-5-39-15</inkml:trace>
  <inkml:trace contextRef="#ctx0" brushRef="#br0" timeOffset="2485.3346">17072 7993 128 0,'0'-3'49'0,"6"9"-26"0,15 2-14 16,-9 2 14-16,3 6 2 16,3 5 4-16,6 11-4 15,0 5-3-15,-1 11-12 16,1 7 7-16,-9-4 5 0,-9-4-5 15,-6 1 1-15,-9-3-11 16,-6-3-2-16,-12-5-30 16,-5-8-10-16,2-5-54 15,-3-8-44-15,0-5 48 16</inkml:trace>
  <inkml:trace contextRef="#ctx0" brushRef="#br0" timeOffset="2933.3432">17903 8181 208 0,'-3'5'79'0,"0"6"-42"0,-12 7-30 0,0-2 18 15,-6 11-7-15,-5 2 0 16,-1 0-10-16,0-3-3 16,3 6-3-16,3-5-4 0,3-1-1 15,1-5-25-15,2-8-9 16,0-2-63-1,-6-11-29-15,3-5 64 16</inkml:trace>
  <inkml:trace contextRef="#ctx0" brushRef="#br0" timeOffset="3115.7928">17617 8192 208 0,'0'-3'79'0,"9"6"-42"0,3 7-32 0,-3-2 19 15,6 3 5-15,3 12 6 0,2 7-14 16,7 1-7-16,6 1-8 16,-3 0-5-16,0 0 2 0,-1-3-29 15,-2-3-11-15,-3-2-84 16</inkml:trace>
  <inkml:trace contextRef="#ctx0" brushRef="#br0" timeOffset="3689.968">18204 7898 148 0,'-3'0'57'0,"3"5"-30"0,3 11-23 16,-3-3 15-16,0 16 6 0,0 8 7 15,0 11-13 1,-3 5-5-16,0 5-9 16,0-2-2-16,3-9 1 0,0-4-2 0,0-9-2 15,-3-8-6 1,3-7-45-16,0-6-22 15</inkml:trace>
  <inkml:trace contextRef="#ctx0" brushRef="#br0" timeOffset="4220.8907">18212 7935 192 0,'0'-11'71'0,"3"11"-38"0,3-5-21 0,3 2 21 0,0-2-13 16,6 0-3-16,3-1-10 15,3-4-5-15,6-1-1 16,5-2 1-16,4 0 1 0,0 0-10 16,0 2-3-16,-4 0-6 15,-2 4-3-15,-3 1 13 16,-3 1 5-16,-7 2-1 15,-2 3 0-15,-3 11 3 16,0 7 1-16,-3 4 0 16,0 1-2-16,-3 4 1 15,0 5-1-15,0 2 0 16,6 3 0-16,0 8 0 16,6 0 0-16,-4 8 0 15,1-3 0-15,0-8 0 16,0-2 2-16,-3-5-1 0,-3-6 2 15,-3-6 0-15,0-1 3 16,-6-1 1-16,-9-8 1 16,-12 3 2-16,-3-5 4 15,-5-1 1-15,-7-2 0 16,-6-3 1-16,-6 1 0 16,-2-1 0-16,-1-2 0 15,-5-1-6-15,5 6-2 16,6-8-6-16,7 5-2 15,5 1-18-15,9-6-5 0,6 2-35 16,6-4-13-16,4-1-16 16,8-8-30-1,3 1 41-15</inkml:trace>
  <inkml:trace contextRef="#ctx0" brushRef="#br0" timeOffset="4827.842">18424 8096 164 0,'3'0'63'0,"3"3"-34"0,-6 0-10 0,0-3 41 16,3 5-14-1,0 0-9-15,-3 0-7 16,0 1-17-16,-3-1-1 0,-3 0 1 15,0 1-3-15,0-4 2 16,0-2-5-16,0-2-2 0,0-4-2 16,0-2 0-1,3 0-9-15,3 0-3 0,3 1 0 16,3 1 0-16,0 1 1 16,3 2 2-16,3 3 2 15,0 6 2-15,-3-1 3 16,3 3 2-16,-10 0 7 15,1 0 6-15,-6 0-4 16,-2 0-2-16,-1-3-1 16,-3 0 1-16,0-5-7 15,3-2-2-15,0-4-8 16,3 1-3-16,3-3-3 16,0 3 0-16,3-1 2 15,0 4 5-15,-3-1-2 16,0 3 3-16,-3 3-13 0,0-1-5 15,-3 4-63 1,0-1-66-16</inkml:trace>
  <inkml:trace contextRef="#ctx0" brushRef="#br0" timeOffset="5782.3791">21490 7879 148 0,'0'-2'55'0,"3"7"-30"0,0 6-16 0,0-1 16 15,0 9-1-15,3 10 1 16,-4 8-10-16,1 16-4 16,-3 13-6-16,-3 5-2 0,3-7 1 15,-2-6 2-15,2-10 1 16,0-9-1-16,0-10-1 0,0-5-10 16,0-8-2-1,0-16-38-15,0-8-15 0,5-16-27 16</inkml:trace>
  <inkml:trace contextRef="#ctx0" brushRef="#br0" timeOffset="6097.7994">21412 7805 220 0,'0'0'85'0,"6"0"-46"0,3 0-43 15,0 0 13-15,12 0-1 16,9-2 3-16,11-4-9 0,4-2 0 15,15-5-2 1,11-3 0-16,3 0 2 0,1 3-1 0,-4 3-1 16,-5-1 3-1,-7 6 0-15,-8 2-6 0,-9 6 0 16,-7 5 1-16,-5 10 1 16,-6 3 7-16,-3 14 4 15,-6 7-1-15,-10 8 2 16,1-2-6-16,-6 5-1 15,0 5-2-15,-6 8 1 16,6-5-2-16,-2-3 2 16,-1-7-33-16,0-4-12 15,0-2-67 1</inkml:trace>
  <inkml:trace contextRef="#ctx0" brushRef="#br0" timeOffset="6337.7186">21421 8488 192 0,'-6'-3'71'0,"15"6"-38"0,27-6-32 16,-21 3 14-16,9 0 12 15,11 0 7-15,7 0-9 16,15 0-2-16,8 0-13 15,6 0-4-15,1 0-2 0,-4 0-2 0,-5 0-2 16,-10 0-2 0,-8-5-1-16,-9 0-31 15,-9-1-15-15</inkml:trace>
  <inkml:trace contextRef="#ctx0" brushRef="#br0" timeOffset="6921.5963">21740 7914 200 0,'0'2'74'0,"0"-2"-40"0,0 8-27 16,0 0 18-16,0 3 0 16,0-1 4-16,0 1-11 15,-3 0-3-15,0 2-9 16,0-3 0-16,0 4 4 0,0-4-2 15,0 1 3-15,0-3-6 16,0-3-3-16,0 0-1 0,0 1 1 16,3-4-3-1,0-2-2-15,0 0-3 0,6 3 1 16,3 0 3-16,3-3 3 16,9 0-2-16,2 2 0 15,4 3 1-15,3-2 0 16,0 5-3-16,-4 5 0 15,1 6 4-15,-3 2 1 16,-6 0 8-16,-6 0 4 16,-6-2 6-16,-9-3 4 15,-6 2-10-15,-6-2-3 0,-9 3-12 16,-3-6-4 0,-5-8-26-16,-1-2-12 0,0-3-14 15,-6-3-2-15,1-7-34 16,5-4-35-1,3-4 50-15</inkml:trace>
  <inkml:trace contextRef="#ctx0" brushRef="#br0" timeOffset="7108.503">21686 7943 264 0,'21'-3'101'0,"6"1"-54"0,23-1-42 16,-23 3 22-16,3 0-2 15,3 0 4-15,2 3-13 16,4-1-7-16,-3-2-5 0,-3 0-10 0,-4-2-4 16,-2-4-54-16,6-4-25 15,-3-12-34 1</inkml:trace>
  <inkml:trace contextRef="#ctx0" brushRef="#br0" timeOffset="9489.5097">18513 8009 104 0,'-3'0'38'0,"3"13"-20"0,-3-18-8 15,3 10 14-15,0-7-2 16,0 2 8-1,-6 5-6-15,6-8-12 16,-3 3-1-16,0 0 0 0,0 0-2 16,0-2 0-16,0 2-1 15,0 0 0-15,0 0-4 16,0 0-3-16,3 0 0 16,-6 0-1-16,6 0-3 15,-6 2 2-15,3 1 1 0,-2-1 2 16,2 1-3-16,0 0 0 15,3-1 1-15,-3 1 0 16,0 0 0-16,3-3 0 16,0 0 0-16,0 0 0 15,0 0 6-15,0 0 4 16,0 0-3-16,-3 0 1 16,3-3-1-16,0-2 1 15,0-1-4-15,0 1-1 16,3-3-1-16,3 0 1 15,0-2-2-15,2-4 2 0,1 1-2 16,0-3-1-16,0-5 3 16,0-3 2-16,3 3-2 15,0-3 0 1,6 1 1-16,0-1 0 0,3-3-2 16,2 1-2-16,1 2 1 15,0-2-1-15,3 4 0 16,3 4 2-16,-1 2-1 15,-2 0 2-15,0 0-2 16,6 0-1-16,-7 1 1 16,1-1-1-16,0 0 2 15,6 0 1-15,5 0 1 16,1 0 0-16,0 3-2 0,3 0-2 16,2-1-2-16,1 1 1 15,-1 3 1 1,-5-4 2-16,0 4-1 0,5 2-1 15,1 3-2-15,3-1 1 16,-4 4-1-16,-2 2 0 16,0 0 2-16,2 0 2 15,1 0-1-15,-3 2 2 16,-1 6-2-16,4-8 2 16,6 8-4-16,-1 0 0 15,-5 0 1-15,-3 0 2 16,-1 0-1-16,1 3-1 15,-3-4-2-15,2 7-1 16,-5-4 2-16,0 1 2 0,-1-1 0 16,4 4 2-16,6-1 2 15,2 0 2-15,-8 0-3 16,-3-2-1-16,3 2 1 16,-4 0 2-16,4 1-1 15,0-1 2-15,-7 3-4 16,1 0 0-16,0 0 3 15,3-1 3-15,2 1-2 16,4 3-2-16,-3-3 0 16,-4-3-1-16,-2 0 2 15,0 0 3-15,0 1 0 16,-1-4 0-16,1 1-3 16,-3-3-1-16,-3 0 3 15,-7 2 5-15,-2-2-7 16,0-3-3-16,-6 1-2 0,-3-4-1 15,0 1-11-15,-3-6-3 16,0 1-17-16,0-4-41 16,-6-4 6-1,0 7-16-15,0-7-2 16,0 2-7 0</inkml:trace>
  <inkml:trace contextRef="#ctx0" brushRef="#br0" timeOffset="9836.2745">21129 7694 220 0,'-11'-5'85'0,"14"5"-46"0,-3 0-37 15,0 0 19-15,0 0 0 16,0 0 2-16,0 0-12 16,3 5-7-16,2 0-2 15,1 3-7-15,3 6 1 0,6-4-3 16,-3 3 0-16,0 1 6 15,0-1 5-15,0 3 0 16,0 0 1-16,0 2-3 16,-3-2-2-16,0-3 1 15,-3 0-1-15,-1 1 4 16,-5-1 5-16,-3-3 4 16,1 1 2-16,-4 0 0 15,-6-1 1-15,-3 1-8 16,-3-3-3-16,0 0-1 0,3 0 0 15,-3-3-29-15,3 0-12 16,4 0-24-16,-1 3-10 16,3-2-34-1</inkml:trace>
  <inkml:trace contextRef="#ctx0" brushRef="#br0" timeOffset="18863.68">20475 7353 104 0,'-9'2'38'0,"6"4"-20"0,-6 18-8 0,3-9 12 0,-6 7 5 16,-3 4 6-16,-3 6-9 15,-3 0-2-15,1-3-13 16,-1 0-5-16,3 0-1 0,0-5-4 16,3-1-2-16,3-4-27 15,0-3-12-15,3-6-34 16</inkml:trace>
  <inkml:trace contextRef="#ctx0" brushRef="#br0" timeOffset="19073.9774">20293 7451 160 0,'-3'-3'63'0,"3"6"-34"0,3-3-32 0,-3 0 11 16,6 5-2-16,0 3 3 16,0 5 2-16,3 6 3 15,3 4-7-15,3 4-4 0,3 2 0 16,2 3-4-16,-2 2 0 15,3-5-8-15,-3-2-4 16,6-3-68 0</inkml:trace>
  <inkml:trace contextRef="#ctx0" brushRef="#br0" timeOffset="21408.5957">18079 8676 80 0,'0'0'33'0,"0"0"-18"0,0 0-5 0,0 0 12 0,0 0-10 15,0 0-4-15,0 0-5 16,0 0-3-16,0 0 5 16,2 0 1-16,4-6 2 15,3-2 2-15,3-5 4 16,3-8 1-16,3-3 0 16,3-10 4-16,12-3-11 15,-1-6-7-15,4-4-1 0,0-3 0 16,8-1 2-16,1-2-1 15,0 0 2-15,-1-5-2 16,1 0-1-16,3-3 1 16,-1 3-1-16,-2 0 2 15,-3 5 1-15,-7 5-1 16,-2 9 1-16,-3 4 2 16,-9 6 2-16,-3 3 5 15,2 4 3-15,-5 4 0 0,-3 2 1 16,0 3-8-16,-3 2-5 15,0 3 0-15,-3 3 2 16,-3 0-2-16,0-3-2 16,0 5 0-16,0 0-1 15,0-2 0-15,-3 0 2 16,0 5 1 0,0 0-15-16,0 0-4 15,0-3-63 1,0 1-21-1</inkml:trace>
  <inkml:trace contextRef="#ctx0" brushRef="#br0" timeOffset="21827.2591">18811 7527 112 0,'-18'3'44'0,"15"2"-24"0,0-5-10 15,3 0 12-15,0 0-8 16,0 0-1-16,6 0-7 16,6 0-2-16,-3-2-2 15,3-1 1-15,3-2 0 0,5-1-1 0,4 1 1 16,-3 0-4-16,-3 0 0 15,-3-1 1-15,0 4 0 16,-3 2 2-16,-4 0 1 16,-2 5 12-16,0 6 5 15,-3 4 1-15,-3 7-1 16,0 1-4-16,-3 1-2 16,0 0-8-16,0 0-2 15,0-3-2-15,3-2-2 16,0-4-2-16,0-1-1 15,0-1-25-15,0-5-9 16,0-3-41 0,3-2-35-16,-6-6 45 0</inkml:trace>
  <inkml:trace contextRef="#ctx0" brushRef="#br0" timeOffset="30330.4435">18337 7435 72 0,'-5'2'30'0,"2"-4"-16"0,-6-1-3 15,6 6 10-15,-3 2-7 16,-6 0-1-16,0 3-5 16,3 3-3-16,0 2-5 15,0 3 0-15,0 5 0 16,3-2 2-16,3-1-3 15,3-2 0-15,3 0 1 0,6-5 2 16,3-6 3-16,0 0 2 16,3-5 1-16,-3-5 0 15,0-3-2-15,0-3-1 16,-4-5-3-16,-2-2-2 0,0-3 3 16,-3-3-2-16,-3-3-1 15,-3 1-2-15,-3 0 1 16,0-1 1-16,1 3 0 15,-4 3-3-15,0 3 0 16,3 4 4-16,0 4 1 16,0 2 2-16,3 8 2 15,0 5-5-15,3 6-3 16,6 2 1-16,0 8 0 16,3 3 1-16,0 0 0 0,0 2 0 15,2 1 2-15,1-4 1 16,0 1 1-16,0-3-5 15,0-5 1-15,-3-2-97 32,3-12 18-32</inkml:trace>
  <inkml:trace contextRef="#ctx0" brushRef="#br0" timeOffset="30701.826">18474 7456 108 0,'-3'3'44'0,"-11"-6"-24"0,22 6-24 0,-5-1 10 16,3 4 4-16,3-4 3 15,0 1-2-15,0-3-1 16,3 0-6-16,0-3-1 16,0-2-1-16,0-6 1 0,-3 1 2 15,-3-3 0-15,0 2 2 16,-3 0-6-16,-6 1-1 15,0 2 0-15,-3 0 0 16,-3 3-7-16,0 10-3 16,-3 5 3-16,0 4 4 15,-3 2-3-15,3-1 2 16,0 7 2-16,6-1 1 16,0-3 5-16,6 3 2 15,6-5 4-15,0 3 1 0,3-3-5 16,3-6-4-16,3 1 3 15,3-6 1-15,3-5-27 16,0-8-10-16,-1-2-34 16</inkml:trace>
  <inkml:trace contextRef="#ctx0" brushRef="#br0" timeOffset="31045.689">18787 7345 100 0,'-12'-3'38'0,"6"3"-20"0,-12-2-12 0,15 2 18 16,-9 2-3 0,0 3-10-16,1 1-6 15,-1 7-7-15,0 8 1 16,3-2 1-16,3-1-3 0,0 1 0 16,3-3-1-16,3-1 3 15,3-4 0-15,3-3 1 16,0-3 0-16,6-2 0 15,3-6 0-15,-4-2 0 16,1 0-5-16,-3-6 1 16,-3 3 4-16,0-5 2 15,0 2 0-15,-3 3-2 16,0 1-2-16,0 1 1 16,0 9 1-16,3 2-3 15,0 3 2-15,0 0 1 16,0 0 2-1,6-3-1-15,-6 1-1 0,0-6-17 16</inkml:trace>
  <inkml:trace contextRef="#ctx0" brushRef="#br0" timeOffset="31289.3456">18805 7189 72 0,'0'2'30'0,"0"4"-16"0,6 7-6 0,-3-3 13 16,3 6-6-16,0 8 0 15,3 0-7-15,-1 8 0 16,1-3-5-16,0 0-2 16,0-5 0-16,0-3-1 15,-3-5-33-15,6-3-15 16,-9-5 4-16,-3-8 3 15</inkml:trace>
  <inkml:trace contextRef="#ctx0" brushRef="#br0" timeOffset="31504.8985">18888 7141 88 0,'-6'11'35'0,"9"-9"-18"0,-3 6-18 0,3-2 7 0,0 2 9 15,6 2 7-15,0 6-9 16,-3 5-4-16,0 3-4 16,3 2 1-16,0 1-5 15,0 2-1-15,-3-3-29 16,0-4-13-16,0-7-9 16,-1-4-2-16</inkml:trace>
  <inkml:trace contextRef="#ctx0" brushRef="#br0" timeOffset="31790.4488">19004 7289 28 0,'-9'11'11'0,"9"-1"-6"0,3 4 14 0,0-6 10 16,0 0 3-16,0 5 1 15,3-3-12-15,3-4-3 16,3-4-4-16,3-2 1 15,0-2-4-15,-3-4-1 16,0-4-6-16,-3-1 4 0,-7-2 2 16,-2-3-3-16,-5 3-2 15,-4 0 0-15,-3 2 1 16,0 3-5-16,0 3-1 16,0-3-9-16,3 8-2 15,3 5-27 1,0 0-50-16,3 3 7 15</inkml:trace>
  <inkml:trace contextRef="#ctx0" brushRef="#br0" timeOffset="32041.6299">19287 7157 80 0,'-9'-3'30'0,"3"6"-16"0,-3 0-6 16,6 2 11-16,-3 0-5 16,-3 3 2-16,-3 5-9 15,1 3-2-15,5 3-1 0,0-1 0 16,3 3-5-16,6-2 1 16,3-3-7-16,2-3 0 15,4-5-24-15,0-3-9 16,3-5-1-16,0-5-1 15</inkml:trace>
  <inkml:trace contextRef="#ctx0" brushRef="#br0" timeOffset="32371.927">19361 7186 100 0,'-20'-3'38'0,"20"6"-20"0,-9 2-19 0,6 1 7 15,0 2 2-15,0 0 5 16,0 5-1-16,-3 0 1 0,3 3-5 15,3 2-3-15,0-4-2 16,3-4-3-16,3-2 1 16,0-5-4-16,6-3 2 0,-3-5-6 15,-1-3-3-15,4-3-1 16,-3 0-1-16,0 1 7 16,-3-1 4-16,0 3 0 15,-3 3 0-15,0 2 1 16,0 3 2-16,0 3 5 15,0 2 6-15,3 1-3 16,0 4 0-16,0-2-9 16,0-3 0-16,0 1-1 15,0-4 2-15,0-2-34 16,3-5-42 0,-3-3 12-16</inkml:trace>
  <inkml:trace contextRef="#ctx0" brushRef="#br0" timeOffset="32571.4178">19448 6974 96 0,'0'19'38'0,"0"-11"-20"0,3 8-12 0,0-6 11 16,3 6 0-16,3 5-1 15,0 3-6-15,-1 0-2 16,1 0-4-16,0 0-1 0,0-3-17 15,0-3-7 1,0-2-39-16,0-5-16 0</inkml:trace>
  <inkml:trace contextRef="#ctx0" brushRef="#br0" timeOffset="32769.632">19409 7133 216 0,'-3'-13'82'0,"6"13"-44"0,0-5-42 16,0 2 13-16,3-2-10 15,3-1 1-15,6-2-16 0,3 3-6 16,2 0-49 0,1 0-21-16,0 2 30 0,-6 3 15 15</inkml:trace>
  <inkml:trace contextRef="#ctx0" brushRef="#br0" timeOffset="33043.5713">19635 7109 112 0,'6'14'44'0,"6"-4"-24"0,-3-10-17 0,-6 5 12 16,3-2-5-16,3-3 2 15,0 0-5-15,0-3 1 16,0-2-5-16,0-3-2 0,-3 0 2 16,-3-2-2-16,-3-4-1 15,-3 1 3-15,-3 0 0 16,-3 5-4-16,-3 3-1 15,-6 5 1-15,3 5 0 0,0 6-4 16,0 5 1-16,3 2 2 16,6 1 3-16,3-4-2 15,3 1-2-15,6-2 2 16,9-4 0-16,0 1-4 16,6-3-1-16,3-6-15 15,0-2-39 1,2-2 1-16,4-6 23 15,-6-5 13-15</inkml:trace>
  <inkml:trace contextRef="#ctx0" brushRef="#br0" timeOffset="33392.9805">19864 7080 136 0,'-17'-5'52'0,"11"2"-28"0,-15 11-22 0,15-5 12 16,0 5-12 0,-3 0 0-16,3 5-4 0,0 0-2 15,0 0 3 1,3 1 0-16,3-1 1 0,3-2 2 15,3-4 3-15,3 1-2 0,0-5 0 16,0-3 5-16,0-5 5 16,0-8-5-16,0-3-2 15,-6-3-6-15,-3-2 0 16,-6-3-2-16,0-8-2 16,-6-2 3-16,3 2 0 15,0 3-2-15,3 5 0 16,0 6 2-16,0 5 0 0,3 7-4 15,3 6 1-15,3 16 0 16,9 8 2-16,3 8-1 16,0 5 1-16,0 0 2 15,3-5 0-15,2-3 2 16,4 0 1-16,3-5-21 16,0-6-8-16,0-7-36 15</inkml:trace>
  <inkml:trace contextRef="#ctx0" brushRef="#br0" timeOffset="36316.5842">22767 7726 112 0,'0'-5'44'0,"0"5"-24"0,0 0-6 0,0 0 15 16,3 2-1-16,-3 1 1 15,3-1-5-15,-3 1-3 16,3 5-11-16,-3-3 0 0,3 6 1 16,-3-3 0-16,5 5 1 15,-5-2-2-15,0 5-1 16,0-3-3-16,0 0-1 16,0-2-6-16,0-3 1 15,0-1 2-15,0 1 3 16,0 0-9-16,0-2-2 15,0-1 7-15,0-2 6 16,0-3-5-16,0-6-1 16,0 4-3-16,3-9-2 15,-3 3 0-15,6-5 3 16,-3 2-2-16,0-5 1 16,6 3 0-16,0 0 0 15,-3 2 0-15,0 1 0 0,3 2 0 16,0 5-2-16,0 1 3 15,3 7 2-15,-3-2 0 16,0 7-1 0,0 1 5-16,-3 5 1 0,0-3-2 15,-1 0-1-15,1 0-1 16,-3-2-2-16,0-3 1 16,0 0 1-16,0-3-1 15,-3-10 2-15,6-1-7 16,0-7-1-16,-3 3-3 15,3-6 0-15,0 3 2 16,9-3 2-16,-6 2 2 16,9 4 1-16,-6-1-2 15,3 9 2-15,-1-1 5 0,-2 8 2 16,6-2 4-16,-6 10 1 16,0-2-8-16,-3 5-1 15,3 2-7-15,-6-2-32 16,0-5-11-1,0-1-49 1,0-5-22-16,3 1 60 16</inkml:trace>
  <inkml:trace contextRef="#ctx0" brushRef="#br0" timeOffset="36707.9143">23311 7731 104 0,'-6'5'41'0,"6"-5"-22"0,6 6-3 0,-3-4 16 0,0 4-4 16,3-4-2-16,-3 4-10 16,6-4-3-16,3 1-7 15,-3-3-2-15,3 0 2 0,-3-3-1 16,0-2 0-16,3-3-1 16,-6 0 0-16,-3 0 0 15,3 0 0-15,-6-2 2 16,-6 2 1-16,6 0-6 15,-6 0-2-15,-9 3-5 16,6 2 1-16,-12 6 1 0,0 4-1 16,3 4 1-1,0 2 0-15,4 3 5 0,5-5 1 16,0-1 2-16,6 6 2 16,3 8-3-16,6-3 0 15,6-5-1-15,2 0-2 16,4-3 1-16,0-2 1 15,3-3-17-15,0-6-4 16,3-2-29 0,2-8-55-16,-2-8 13 15</inkml:trace>
  <inkml:trace contextRef="#ctx0" brushRef="#br0" timeOffset="37206.4747">23529 7728 164 0,'0'6'63'0,"0"2"-34"16,0 0-19-16,0-3 20 0,0 3-7 16,0 2-1-16,0 6-8 15,6-2-4-15,-6 4-5 16,0-5-2-16,0-2 1 0,0-3-5 16,0-3 1-16,3-8 0 15,-3-10-14 1,5 0 0-1,-2 0-3-15,3 0 5 16,0-1 3-16,0 4 5 16,3 2 2-16,-3 3 2 15,3 5 0-15,3 2 2 0,-3 3 1 16,-3 3 10-16,0 0 3 16,-3 0-1-1,0 3-1-15,0-3-6 0,-3-3-3 16,6 0-5-16,-3-10-4 31,6-3-1-31,0-2-6 0,0-4-3 16,14-2 1-16,-5 3 2 15,0 3 7-15,-3 4 2 16,6 4 4-16,-6 7 1 16,0 3 12-16,-4 3 5 0,-2-1-4 15,0 3 1-15,-3 3-6 16,0-3-1-16,-6 1-17 15,6-4-8-15,-3-2-36 16,-3-3-17-16</inkml:trace>
  <inkml:trace contextRef="#ctx0" brushRef="#br0" timeOffset="37938.0029">22930 8300 12 0,'-3'-19'8'0,"3"19"-4"0,0-21-7 16,0 19 2-16,0-4 1 16,0 4 2-16,0-6-8 0,0 2-1 15,0-1 30 17,-3-9 12-32,3 2 9 15,-3 1-3-15,0-3-1 16,3 6-7-16,0-1 0 15,0 3-10-15,0 0-4 16,0 3-11-16,0 2 8 0,0 9 4 16,0-1-2-16,3 16 2 15,0 0-2-15,0 8-2 16,0-5-8-16,-3 8-3 16,6-6-3-16,-3 1-2 15,-3-6-13-15,3-2-6 16,0-4-32-16,0-1-15 15,0-4-27 1,-3-4-14-16,6-1 57 0</inkml:trace>
  <inkml:trace contextRef="#ctx0" brushRef="#br0" timeOffset="38333.4482">23029 8337 164 0,'0'3'63'0,"0"-3"-34"0,11 0-19 16,-8 0 20-16,0 2-14 15,0 1-1-15,0 0-7 16,3-1 0-16,3 1-5 16,-3 0-2-16,3-1 2 0,3-2 0 0,3 0 1 15,-3 0-2 1,0-2-2-16,3-1 3 0,-3-10 0 16,-4 2-1-16,-2 1-2 15,0-1-4-15,-3 0 0 16,-3 3 4-16,-3 0 2 15,0 1-7-15,-6 1-2 16,1 4 6-16,-4 7 2 16,3-2 5-16,0 10 1 15,0-3-3-15,3 1-1 16,0 0-1-16,0 2 1 16,6-3-2-16,0 4-1 15,6-4 1-15,3 3-1 16,-3-2-3-16,3 0 0 15,6-4-23-15,2-1-7 16,-2-4-24-16,9-4-46 16,6-4 18-16</inkml:trace>
  <inkml:trace contextRef="#ctx0" brushRef="#br0" timeOffset="38706.185">23413 8311 192 0,'-6'-27'71'0,"6"27"-38"0,-6 0-19 16,6 0 22-16,-3-3-7 15,-3 1-2-15,0 4-11 16,-3 1-3-16,3 8-7 16,0-3-11-16,-6 2-1 0,-6 3 0 15,15 3 1-15,-3 0-2 16,6-3 2-16,6 1 1 0,-3-6-1 16,3-3 1-16,0-2 0 15,3-3-2-15,6 0 1 16,-3-3-2-16,-9-5 2 15,6 3 5-15,-3-3 2 16,-3 2 0-16,0-2 1 16,-3 6-4-16,0-1 0 15,0 3-1-15,0 0-2 16,6 5 7-16,-1 6 3 16,1 0-6-16,-3-1 1 15,6 1-1-15,-9-3 0 16,6 0 0-16,3-3 2 15,-3 0-30-15,6-5-13 16,3-2-41-16,-3-4-31 16,0 1 48-16</inkml:trace>
  <inkml:trace contextRef="#ctx0" brushRef="#br0" timeOffset="38998.9177">23543 8133 84 0,'-5'3'33'0,"5"-3"-18"0,0 3-9 0,0-3 9 16,0 5 3-16,0 3 1 16,5 2 7-16,-2 9 6 15,0 5-6-15,0 5-3 16,0 0-13-16,0 0-2 0,-3 0-1 15,6-5-3-15,-3-3-1 16,-3-2-3-16,3-3-3 16,-3-6-25-16,3-2-9 15,-3-3-30 1,0-5-27-16,3-2 36 16</inkml:trace>
  <inkml:trace contextRef="#ctx0" brushRef="#br0" timeOffset="39394.8">23680 8244 140 0,'-3'3'52'0,"-3"0"-28"0,-5-1-2 0,8 6 20 16,-6 0-7 0,-3 5-1-16,0 1-15 0,3-4-6 15,0 1-8-15,3-1-4 0,3-2 0 16,3-2-1-16,6-1 0 15,0 3 0-15,12-3 2 16,3 3-1-16,5 0 2 16,-2 0-2-16,0 0-1 15,0 0 1-15,-9 0 1 16,3 0-14-16,-6-3-5 16,-1-2-44-16,-2-1-20 15,-3-4-2 1</inkml:trace>
  <inkml:trace contextRef="#ctx0" brushRef="#br0" timeOffset="39610.5313">23901 8424 192 0,'3'0'74'0,"-3"-2"-40"0,0 7-18 16,0-2 24-16,0-3-23 15,0 2-6-15,0-2-10 16,0 0-2-16,0 0 1 16,0 0-27-16,0 0-11 0,-3 0-41 15,0-5-37 1,3-6 44-16</inkml:trace>
  <inkml:trace contextRef="#ctx0" brushRef="#br0" timeOffset="39900.3237">23984 8004 128 0,'0'-3'49'0,"0"0"-26"0,0 1-7 0,0 2 18 16,0 0-3-16,0 0 2 15,0 0-10-15,0 2-2 16,0 9-12-16,-3 7-5 0,0 4-3 15,-3 4 7-15,-3 3 5 16,0 0 2-16,0 3 4 0,-3-3-7 16,9-2-2-16,-3-6-5 15,4-3-2 1,-1-4-8-16,-3-4-4 0,6-7-26 16,0-3-12-16,0-8-64 15</inkml:trace>
  <inkml:trace contextRef="#ctx0" brushRef="#br0" timeOffset="41165.2808">22907 8014 80 0,'0'-5'30'0,"0"5"-16"0,2 0 8 0,-2 0 17 16,3 3-7-16,-3-1-1 16,0 6-7-16,0 0-3 0,3 8-11 15,0-3 5-15,0 11 4 0,0-3-1 16,0 11-1-16,-3-3-1 15,0 3 3-15,0-6-9 16,3 3-1-16,-3-5-7 16,6 0-2-16,-6-3 2 15,0-5 3-15,0 0-4 16,0-3-3-16,0 0-8 16,0-2-2-16,0-3-13 15,0 0-4-15,0-3-29 0,0-2-13 16,0-1-11-1</inkml:trace>
  <inkml:trace contextRef="#ctx0" brushRef="#br0" timeOffset="45567.5352">14858 12565 72 0,'18'-8'27'0,"-18"5"-14"0,0 1 7 0,-6 2 14 0</inkml:trace>
  <inkml:trace contextRef="#ctx0" brushRef="#br0" timeOffset="45730.5735">14849 12557 199 0,'-21'11'16'0,"-3"7"-7"16,-2 9-4-16,-10 15-3 15,3 3-2-15,3 5 1 0,6 6 1 16,7-6 1-16,8-2-1 15,12-1 1-15,12-4-4 16,5-6 0-16,10-6-1 16,9-7 0-16,0-13-33 15,-1-6-45 1,1-7 12-16</inkml:trace>
  <inkml:trace contextRef="#ctx0" brushRef="#br0" timeOffset="45992.5288">14959 12766 104 0,'-3'27'41'0,"3"-12"-22"0,0 9-16 0,0-8 10 15,-3 13-4-15,0-2 0 16,0 2-3-16,3-3 1 0,0 1-4 16,3-3 0-1,0-6-43-15,3-2-20 0,0-5 12 16,0-9 7-16</inkml:trace>
  <inkml:trace contextRef="#ctx0" brushRef="#br0" timeOffset="46329.7284">14989 12750 80 0,'-6'-24'33'0,"9"11"-18"0,0 21-11 16,-3-8 8-16,3 5 6 16,3 9 6-16,3 2-2 15,0 7 1-15,6 4-10 16,5 5-3-16,1-3-6 0,-3-3-1 0,3 1 1 15,-3-6-2-15,0-5 1 16,-4-3 0-16,1-3 1 16,-3-4 6-16,-3-6 4 15,0-6 1-15,-3-4 1 16,0-6-4-16,-3-3 0 16,3-4-5-16,-3-6 1 15,-3-8-7-15,3 2-1 16,-3 6-2-16,0 3 0 15,0 10-7-15,0 2-4 16,3 4-33-16,0 5-13 16,3 10-22-16</inkml:trace>
  <inkml:trace contextRef="#ctx0" brushRef="#br0" timeOffset="46635.7711">15358 12869 92 0,'-9'8'35'0,"6"0"-18"0,-3 3-16 16,6 7 8-16,-3-2-1 15,3 0 0-15,0 0 0 16,3 0 2-16,3-3-3 16,3-2 1-16,6-3-1 15,3-3 1-15,3-5 4 16,-1-3 5-16,4-2-9 15,-6-3 0-15,-3-3 2 0,-6 1 0 16,-12-9 7-16,-6 3-6 16,-3 1-3-16,-3 1-2 15,0 4-20-15,3 2-7 16,0 3-34 0,7-1-46-16,2 1 25 15</inkml:trace>
  <inkml:trace contextRef="#ctx0" brushRef="#br0" timeOffset="46832.4066">15626 12637 164 0,'-3'2'63'0,"6"9"-34"0,-3 10-36 16,0 0 10-16,0 8 6 15,0 3 5-15,0 5-4 16,0-3-3-16,3 1-4 15,0-6-3-15,3 0 3 0,0-5-18 16,-3-3-6-16,0-5-56 16</inkml:trace>
  <inkml:trace contextRef="#ctx0" brushRef="#br0" timeOffset="47012.9694">15468 12877 176 0,'-6'-8'66'0,"12"6"-36"0,3-1-33 0,-3 0 11 16,6 1-6-16,6-1-2 15,6 0 3-15,-1-2 0 16,4 3-1-16,-3-1-15 16,6 3-6-16,-3-3-56 15</inkml:trace>
  <inkml:trace contextRef="#ctx0" brushRef="#br0" timeOffset="47368.6704">15837 12618 96 0,'0'0'38'0,"0"0"-20"15,3 3-6-15,0-1 16 0,0 4-3 16,3 4 0-16,0 3 0 16,0 19-1-16,-3 3-13 15,-3-1 2-15,-3 8 1 0,0-2-7 16,-3-3-2-16,3-5-3 16,0-3-2-16,0-5 3 15,0-3 0-15,0-3-1 16,0-2 1-16,3-5-4 15,3-3 0-15,3 0 1 16,3-3 0-16,3 0-3 0,3-2 2 16,0-3-10-16,0 0-3 15,5-3-22 1,4 1-9-16,0-1-34 16</inkml:trace>
  <inkml:trace contextRef="#ctx0" brushRef="#br0" timeOffset="47743.9688">16114 12941 148 0,'0'2'57'0,"3"-2"-30"0,0 11-27 0,-3-11 10 0,6 3 7 16,3-1 4-1,0 1-9-15,6 0-4 0,2-1-5 16,1-7-3-16,-3 0 3 0,0-6 2 15,0 3 2-15,-3-2-3 16,-3-1-3-16,0 3 0 16,-9-5-4-1,-3 0 0-15,0 2-5 16,-6 3 0-16,-9 5-1 16,0 1 3-16,0 4 4 15,0 4 1-15,1 4 1 16,2 6 0-16,3 3 0 15,3-1 2-15,3 1-1 0,3-1-1 16,3 3 3 0,6-2 0-16,3-1-6 0,6-4 0 15,6-4-32-15,-1-4-14 16,7-6-19 0</inkml:trace>
  <inkml:trace contextRef="#ctx0" brushRef="#br0" timeOffset="48086.7085">16403 12888 184 0,'-15'-5'68'0,"9"5"-36"0,-9 2-37 0,9 1 10 0,-6 2-5 16,0 6 2 0,-3 5-3-16,3-1 0 0,1 1 1 15,2 0-3-15,3 3 2 16,3-3 1-16,3 0 0 0,3-3 0 15,3-5 0-15,3-3-3 16,2-5 0-16,4-3-9 16,-3-2-3-16,0-3 6 15,-3 0 4-15,0 0 4 16,-3 0 3-16,0 3-1 16,-3 0-1-16,0 2-4 15,0 3 0-15,3 0 0 16,0 5-1-16,3 1 4 15,0 2 2-15,5 0 0 16,4 2 2-16,-6 1-11 16,0-3-2-16,0-3-48 15</inkml:trace>
  <inkml:trace contextRef="#ctx0" brushRef="#br0" timeOffset="48320.4111">16563 12708 124 0,'-3'13'49'0,"0"-10"-26"0,3 18-16 0,0-8 13 0,0 6-1 16,3 2 1-16,0 3-5 16,3 7-1-1,-3-1-8-15,3-1-4 0,-3 0-1 0,0-3-1 16,0 1 2-1,0-6-14-15,0-3-7 0,0-2-61 16</inkml:trace>
  <inkml:trace contextRef="#ctx0" brushRef="#br0" timeOffset="48622.5551">16742 12920 160 0,'-6'-19'63'0,"6"22"-34"0,-3-3-25 0,0 0 13 15,0 8-8 1,-3 0-1-16,-6 0-4 0,-3 2-3 16,1 1 0-16,-1-3-4 0,3 0 0 15,3 0 2-15,0-1 0 16,3-1-2-16,3-1 2 15,3 3-1-15,9 0 0 16,0 0 0-16,3-3 0 16,3 0 0-16,-1 1 0 15,1-4-18-15,0-2-7 16,0 0-41 0</inkml:trace>
  <inkml:trace contextRef="#ctx0" brushRef="#br0" timeOffset="48793.4621">16772 12978 156 0,'-3'-5'57'0,"3"5"-30"0,3 0-27 0,-3 0 10 0,0 0 5 15,6 2 2-15,0 3-6 16,3 3-2-16,0 0-5 16,2 3-1-16,1 0 1 0,-3-1-2 15,6 1 1-15,0-1-42 16,3-2-16-16,0-5-21 15</inkml:trace>
  <inkml:trace contextRef="#ctx0" brushRef="#br0" timeOffset="48993.945">17016 12912 140 0,'-6'-3'55'0,"3"6"-30"0,-3 13-32 0,6-6 8 15,-6 3 4-15,-6 6 4 16,-3 7 2-16,-3 6 3 15,1 13-7-15,-1-3-4 0,3 1 0 16,3-6 0-16,3-5 1 16,0-9-2-16,3-4-2 15,0-6-59 1,3-5-43-16,0-8 37 16</inkml:trace>
  <inkml:trace contextRef="#ctx0" brushRef="#br0" timeOffset="49266.3988">17058 12547 132 0,'3'-6'49'0,"5"9"-26"0,31 7-34 16,-24-2 8-16,3 8 12 15,6 11 11-15,3 15 12 16,-4 6 7-16,1 2-11 16,-9 3-7-16,-9-5-12 0,-6-3-2 15,-9-1 3-15,-6-1-11 0,-12-1-1 16,-2-7-45-16,-1-9-22 16,0-7-17-1</inkml:trace>
  <inkml:trace contextRef="#ctx0" brushRef="#br0" timeOffset="49730.2605">17873 12856 144 0,'-3'3'55'0,"-6"5"-30"0,0 8-21 0,-6-3 15 16,-2 5 2-16,-7 3 2 15,-3 3-12-15,0 3-4 16,0 2-5-16,7-3-2 0,-4 3 3 16,6 3-40-16,-3-13-14 15,3-9-26 1</inkml:trace>
  <inkml:trace contextRef="#ctx0" brushRef="#br0" timeOffset="49930.0045">17578 12896 108 0,'30'8'44'0,"-18"26"-24"0,9-10-2 16,-9-13 18-16,6 4-12 16,3 9-1-16,5 3-11 15,7 2-3-15,0 5-82 16,0-2-36-16,-4-3 48 15,-2-10 26-15</inkml:trace>
  <inkml:trace contextRef="#ctx0" brushRef="#br0" timeOffset="51002.1698">18236 12592 88 0,'3'2'33'0,"12"9"-18"0,-3 21 6 0,-3-6 19 0,0 16-12 16,-3 14-4 0,0 5-12-16,-3 5-3 0,0 5-5 15,0-5-3-15,-3-2 2 0,0-8-13 16,3-4-6 0,-3-7-51-16</inkml:trace>
  <inkml:trace contextRef="#ctx0" brushRef="#br0" timeOffset="51419.5664">18346 12613 148 0,'-9'-19'55'0,"12"17"-30"0,3-6-32 0,0 5 10 15,6 0 8-15,3-2 5 16,15 0-6-16,9-3-3 16,8 0-4-16,19-3-3 0,5 1 1 15,15-6-1-15,7 3 0 16,5 5 2-16,-6 0 1 16,-5 2-1-16,-10 1-2 15,-12 2 1-15,-8 6-1 16,-9 0-3-16,-10-1 2 15,-5 6 1-15,-6 3 0 16,-3 0 6-16,-3 7 4 16,-1 6 1-16,-2 8 3 15,-3 18-7-15,0 3-4 0,0 8-2 16,0-3 1-16,3-5-1 16,-1 0 2-16,-2-6-4 15,-3-4 0-15,-3-4-37 16,-3-2-16-16,-3-5-26 15</inkml:trace>
  <inkml:trace contextRef="#ctx0" brushRef="#br0" timeOffset="51914.9161">18400 13425 112 0,'0'-5'44'0,"-3"5"-24"0,9-3-13 0,0 3 15 0,0-3-2 15,0 1 3-15,9-1-7 16,6-2-1-16,-1-3-9 16,7 0-2-16,9 0 2 0,14 3-1 15,10-1 2-15,14-2-4 16,13 3-2-16,11 0-3 15,0 2 1-15,3-2 3 16,-2 2 1-16,-10 1-1 16,-3 2-2-16,-11 0 1 15,-13 0-1-15,-11 0 2 16,-7 0 3-16,-11 0 0 16,-9-3 2-16,-6 0-11 15,-6-2-2-15,-3 0-76 16,-6-3-42-16,-3-3 54 15</inkml:trace>
  <inkml:trace contextRef="#ctx0" brushRef="#br0" timeOffset="52113.4162">19626 12996 4 0,'0'0'0'0</inkml:trace>
  <inkml:trace contextRef="#ctx0" brushRef="#br0" timeOffset="52395.6677">19632 12986 132 0,'-3'-3'49'0,"6"3"-26"0,-3 3-18 15,0-3 13-15,0 0-4 16,0 0 2-16,3 5-5 16,6 6-1-16,0 5-6 0,0 7 4 0,0 6 2 15,3 6-5 1,0 2-1-16,0-3 2 0,-3-2 1 15,-3-3-1 1,-3-2 1-16,0-6 0 0,-3-5 1 16,-3-1 0-16,-3-1 0 15,0-6 2-15,0-3 1 16,0 0-10-16,-3-2-5 16,3 0-29-16,3-3-11 15,3-3-53 1</inkml:trace>
  <inkml:trace contextRef="#ctx0" brushRef="#br0" timeOffset="53328.9399">18727 12798 108 0,'-3'-5'44'0,"3"5"-24"0,0 0-10 0,0 0 14 16,0 0-13-16,3 8-6 0,0 2 10 15,0 6 4 1,3 8-9-16,0 0-3 0,0-1-1 16,0-1-3-16,0-1 0 15,0-3 1-15,-3 1 0 16,0-3-13-16,0-6-4 0,-3-2-43 15,0-2-39 1,-3-1 27-16</inkml:trace>
  <inkml:trace contextRef="#ctx0" brushRef="#br0" timeOffset="53897.7789">18707 12758 160 0,'-12'-21'63'0,"15"18"-34"0,12 1-30 0,-10-4 12 16,7 1 1-16,0-3 5 15,6 0-7-15,6-2-1 16,3-1-5-16,5 1-3 0,1-1 0 16,0 0-4-16,0 3 2 15,-4 1 3-15,-2 1 1 16,-3 4-1-16,-3-1-2 15,-3 3-2-15,0 0 1 16,-3 3 1-16,-4 2 0 16,1 0-3-16,3 3 2 15,-3 0 1-15,3 8 0 16,0 0 0-16,-3 2 2 16,0 1-3-16,-3-3 0 15,0 0 1-15,-1 2 0 0,1-2 0 16,-3-3 2-16,0 3-3 15,-3 0 0-15,3-3 1 16,-3 6 2-16,0-3-1 16,0 2-1-16,-3 1-2 15,0-4 1-15,0 1 3 16,-3 0 3-16,0 0 4 16,-3 0 5-16,0 0-2 15,-3-3 3-15,-5 0 3 16,-4-2 1-16,-3-1-4 15,-6-2 1-15,-3 0-5 16,-2-2-1-16,-7-1-6 16,3 0-3-16,0-2 0 0,7 0-1 15,-1-1-9-15,6-2-2 16,3 3-25-16,6-3-11 16,3 2-29-1,6 1-47-15,6-3 30 16</inkml:trace>
  <inkml:trace contextRef="#ctx0" brushRef="#br0" timeOffset="54836.2363">18992 12891 132 0,'0'5'49'0,"0"-3"-26"15,0 1-27-15,0 5 87 16,-3-3-25-16,0 1-11 16,0-1-12-16,-6-2-21 15,4-6 0-15,-1 0 0 0,0 1-5 16,3-1-3-16,0 0-6 16,0 1 0-16,3-1-2 15,0 0-2-15,3 1-4 16,0 2 0-16,0 0 4 15,0 8 0 1,0-3 0-16,0 6 3 16,-3-4 4-16,0 1 6 15,-6-2 6 1,-3-4-8-16,0-2-1 16,3 0-4-16,-3-2 1 15,3-4-2-15,0-2-1 16,3 3-6-16,3-3-1 15,0 0-2-15,6 6 3 16,0 2-1-16,3-3 2 16,0 8 1-16,-3 1-1 15,0-4 6-15,0 1 3 16,-3 2 5-16,-3-5 5 16,0 0 1-16,-3 3 0 15,-3-6-7-15,-3 1-3 16,0-1-3-16,0 0-2 15,3-2-6-15,0 0-1 16,0-1-30-16,0 1-13 0,6 0-78 31</inkml:trace>
  <inkml:trace contextRef="#ctx0" brushRef="#br0" timeOffset="56530.7249">21877 12578 128 0,'3'3'49'0,"3"13"-26"0,-1 24-7 16,-2-9 18-16,0 12 4 15,-3 7 4-15,0 5-19 16,0 9-8-16,0-1-9 16,0 1-5-16,0-3 0 0,-3-8-1 15,0-8 2-15,-2-8 1 16,-1-3 1-16,0-10-42 16,0-6-19-16,0-2-26 15,-3-8-23-15,3-5 47 16</inkml:trace>
  <inkml:trace contextRef="#ctx0" brushRef="#br0" timeOffset="56915.7945">21832 12658 200 0,'-15'-16'77'0,"15"13"-42"0,3-2-41 0,0 2 14 0,6 1-5 15,3-4 1-15,6-2-2 16,11-2 1 0,7-1-2-16,15 1-3 0,2-4 1 15,10 1 1-15,-1 0 2 0,7 0-6 16,-1-1 1-16,1 1-1 16,-10 3 2-1,-5 2-1-15,-6 2 1 0,-7 6 2 16,-5 6 0-16,-9-1 0 15,-1 8 2-15,-8 14 1 16,-6 15 1-16,-6 19 4 16,-3 5 3-16,0 3-4 15,0 5-2-15,-3-3-2 16,3 1 0-16,0-9-2 16,0-5 2-16,0-7-2 15,-3-9-1-15,0-8-39 0,-3-10-19 16,-3-3-30-1</inkml:trace>
  <inkml:trace contextRef="#ctx0" brushRef="#br0" timeOffset="57169.7153">21814 13309 188 0,'-9'-8'71'0,"15"8"-38"0,15 0-39 0,-9 2 14 0,15-2 2 16,11 3 3-16,19-3 5 15,11 3 3-15,10-1-11 16,5 3-3-16,6-2-3 0,-5 0-2 16,-4-3 1-16,-5 0-4 15,-13-3 0-15,-5-2-30 16,-13-3-14-16,-5-3-50 15</inkml:trace>
  <inkml:trace contextRef="#ctx0" brushRef="#br0" timeOffset="57890.2314">22180 12668 136 0,'-3'6'52'0,"6"-1"-28"0,0 5-28 16,-3 4 10-16,0 4 21 16,0 3 12-16,-3 3-4 0,0-3-1 15,0-2-19-15,0-1-2 16,0-2-2-16,0-3-4 15,0-2-2-15,3-3-2 16,0-3 0-16,0 1 2 0,0-6 4 16,3 0-4-16,6 0-1 15,3-3-2-15,6 0-2 16,6 3-2-16,3 3 1 16,-1 0 1-16,-2 5 0 15,-6 2-3-15,6 1 0 16,-6-1 6-16,-9 3 3 15,0 1-3-15,-6 2-2 16,-3-1 4-16,-6 1 4 16,-6 0-5-16,-9-3 0 15,-6-2-20-15,-3-3-7 0,-2-3-21 16,-7-2-8-16,3-3-43 16,3-3-25-1,1-5 56-15</inkml:trace>
  <inkml:trace contextRef="#ctx0" brushRef="#br0" timeOffset="58061.3456">22103 12708 208 0,'33'-19'79'0,"-13"19"-42"0,25 0-34 16,-18 0 15-16,6 0-7 0,5 0 1 15,4 3-5-15,0-3-2 16,5-3-2-16,-2 1-33 0,0-4-15 15,-4 1-52 1</inkml:trace>
  <inkml:trace contextRef="#ctx0" brushRef="#br0" timeOffset="58868.4492">18933 12883 56 0,'-3'2'24'0,"6"-4"-12"0,-15 4-1 0,12 1 12 15</inkml:trace>
  <inkml:trace contextRef="#ctx0" brushRef="#br0" timeOffset="59723.385">18921 12891 172 0,'3'0'30'15,"-6"0"-8"-15,6-3-5 16,0 0-1-16,-6 3-1 16,6-2-7-16,-3-1 1 0,0 0 4 15,-3 1-3-15,6-4 0 16,0 1-2-16,0 0 0 16,-3-3-2-16,3 0-1 0,-3 0-3 15,6 3 1-15,-3-3 0 16,0 0 1-16,3-13 0 15,0 2-2 1,0-2 1-16,2 5-2 16,1-2 2-16,0-1 0 15,3 0 3-15,0 1-1 16,3-1 0-16,0 1-3 16,3 2-2-16,0 0 5 15,-1 3 1-15,1 0 0 16,-3 2-1-16,3-2-3 15,0 2 1-15,0 1-4 16,0-1 0-16,2 1 1 16,4-1 0-16,3 0 0 0,0 1 0 15,0-1 0-15,-1 1 2 16,4-1-1-16,3 0-1 16,3 4-2-16,-1-1 1 15,-2 2 1-15,-3 1 0 16,6 2 0-16,-1 1 2 15,1-1-3-15,3 0 0 16,-4 3 1-16,4-2 2 16,6 2-3-16,5 2 0 15,-2 1 1-15,-3 2 0 16,-1 3 0-16,1 0 2 16,0 3-1-16,-1-3-1 0,-2 2 1 15,3 1-1-15,2 0 0 16,4-1 2-16,-1 1-1 15,-8-1-1-15,-3 4 3 16,2 1 0-16,1 1 1 16,3 3 0-16,-4-1-2 15,1 3-2-15,3 1 1 16,-1-4-1-16,1 1 4 16,0-1 5-16,-7-2-1 15,1 3 1-15,0-1-8 16,0-2 0-16,2 5-1 0,1-5 0 15,0-3 0 1,8 0 0-16,1 1 0 0,-4-4 2 16,-5 1-1-16,-6-1 2 15,-3-2-2-15,-4-2 2 16,-5-1-2-16,-3 0-1 16,0-2 1-16,-3-3 1 15,-4 0-1-15,1 0-1 16,-3-3 1-16,0 1-1 15,0-1-7-15,3 0-3 16,-3 1-5-16,0-1-4 16,-6 0-5-16,3 1-2 15,-3-1-19-15,-6 0-9 16,0 1-22 0</inkml:trace>
  <inkml:trace contextRef="#ctx0" brushRef="#br0" timeOffset="60095.6365">21531 12745 200 0,'-21'-21'77'0,"24"21"-42"0,-6-11-37 16,3 11 14-16,0 0 7 15,0 0 7-15,0 0-2 16,0 0-2-16,0 0-12 15,6 0-6-15,0 6-3 0,3-1-4 16,3 5 2-16,0 1 1 16,3 0 2-16,6 4-6 15,-3-1 1-15,3-1 1 0,-4 0 3 16,1 0-2-16,0-2 0 16,-3 0 1-16,-3-1 2 15,-6 1-1-15,-6 2-1 16,-6 0 7-16,-3-2 5 15,-3 2-8-15,-3-2-2 16,0-1 0-16,3 1 1 16,3-1-37-16,4 1-16 15,2-1-63-15</inkml:trace>
  <inkml:trace contextRef="#ctx0" brushRef="#br1" timeOffset="66227.9963">18269 13515 104 0,'3'-3'41'0,"12"3"-22"0,-9-2-7 0,-3 2 13 0,3-3 2 16,0 0 1-16,0-2-2 16,0 0 1-16,3-3-15 15,2-3 4-15,4 1 2 0,3-12-2 16,12-7 1-16,0-2-1 16,5-12 0-16,7-7-2 15,9-8-1-15,5-6-3 16,4 1 1-16,2 2-6 15,1-8-1-15,-7 0 0 16,1 3 0-16,-1 3-2 16,7-3 1-16,-3 2-4 15,-1 3 0-15,1 8 1 0,-13 0 2 16,-5 6-1-16,-9 10 2 16,-7 8 0-16,-5 5 3 15,-6 5-1-15,-3 6 0 16,-3 0-1-16,0 5 0 15,-3 0-5-15,-3 3 1 16,0-1 0-16,0 4 0 16,-3-1-14-16,0 0-5 15,0 1-23-15,0-1-9 16,0 1-33 0</inkml:trace>
  <inkml:trace contextRef="#ctx0" brushRef="#br1" timeOffset="66538.8632">19305 12187 212 0,'-12'-8'79'0,"15"8"-42"0,-3 0-34 16,0 0 15-16,0 0-3 15,6 0 4-15,0 0-9 16,0 0-3-16,9 0-4 15,3 0 0-15,-1 0 0 0,1 0-1 16,0 0 1-16,-3 2-4 16,0 1-2-16,-3 2 6 15,-3 1 3-15,-3 2 1 0,-6 2 3 16,0 1-3-16,0 5-2 16,0 5-5-16,-3-3 0 15,3 1-38 1,0-1-16-16,3-4-59 15</inkml:trace>
  <inkml:trace contextRef="#ctx0" brushRef="#br1" timeOffset="67429.1532">18832 12057 128 0,'0'-3'49'0,"0"-10"-26"0,-9 8-16 0,6 5 15 0,-3 5-11 16,-3 0-3-16,-9 3-8 16,-3 3 0-16,3 0 0 15,3 2 0-15,3 3 0 0,4 0 0 16,2-1 0-16,12 1-3 15,-1-2 0-15,7-4 4 16,0-2 3-16,3-5 1 16,0-6 2-16,0-2-4 15,0-6-2-15,-3-2 0 16,-3 0-1-16,0-8 0 16,-3-3 2-16,-3 0 1 15,-3 0 3-15,-3 0 6 0,0 3 2 16,0 3 1-16,0 2 1 15,0 3-2-15,0 2-1 16,0 6-10-16,0-1-1 16,3 6-2-16,0 6 2 15,3 4-6-15,0 6 1 16,3 3 1-16,0 2 1 16,0 0 1-16,2-3 2 15,1 1-10-15,0 0-4 16,-3-4-32-16,3-1-13 15,3-4-24-15</inkml:trace>
  <inkml:trace contextRef="#ctx0" brushRef="#br1" timeOffset="67648.8595">19007 11925 160 0,'-6'-11'60'0,"9"9"-32"0,-3-1-28 15,0 3 13-15,0 0 4 16,3 5 4-16,0 3-2 16,0 5 1-16,0 3-11 15,0 5-5-15,0 6-1 0,0-3 0 16,3-1 1-16,0 1-2 0,0-3 1 16,3-2-37-1,0-3-15-15,-3-3-41 16</inkml:trace>
  <inkml:trace contextRef="#ctx0" brushRef="#br1" timeOffset="67814.6051">18930 12076 192 0,'-21'-16'71'0,"15"13"-38"0,6 3-32 16,0 0 14-1,0 0-8-15,9 0-2 16,3 0-5-16,3-3 0 0,3-5 0 15,5 3-9-15,4-3-4 0,0 3-31 16,3 2-46 0,-3 1 16-16</inkml:trace>
  <inkml:trace contextRef="#ctx0" brushRef="#br1" timeOffset="68090.7815">19126 12025 86 0,'12'8'31'0,"-3"-2"11"16,-6-1 2-16,-3 5-19 15,6-2-7-15,0 0 0 16,0 0 0-16,3-2-9 15,6-1 1-15,-3 0 3 0,0 0-5 16,-1-2 0-16,1-3 0 16,0 0 2-16,-3 0 8 15,-3-3 3-15,-3-2 1 0,-6 0-2 16,-3-6-8-16,-3 1-3 16,-6-1-3-1,-2 0-1-15,2 4-6 16,3 1-1-16,0 1-17 15,3 2-5-15,3 1-32 0,3-1-12 16,18 3-65 0,3 0 43-1</inkml:trace>
  <inkml:trace contextRef="#ctx0" brushRef="#br1" timeOffset="68369.673">19382 11999 152 0,'0'3'57'0,"3"-3"-30"0,-3 7-29 0,3 1 11 16,3 3 5-16,-6 2 3 0,6 0-2 16,-3-2 1-16,-6 0-9 15,0-3-2-15,3-1 1 0,-3 1 1 16,3-2 10 0,3-4-1-16,-3-2 5 15,3-2 4-15,0-6-11 16,3-8-5-16,0-3-6 15,0 1-3-15,3 2-2 16,0 0-1-16,3 3-1 16,3 2 3-16,-1 3-11 15,1 3-4-15,0 2-43 16,0 6-16-16</inkml:trace>
  <inkml:trace contextRef="#ctx0" brushRef="#br2" timeOffset="71905.0712">21683 13515 168 0,'-6'5'66'0,"6"-2"-36"0,3 0-31 0,-3-3 12 15,0 0 6-15,0 0 6 0,3-3-3 16,3-2 0-16,6-3-11 15,6-8 3-15,6-3 4 16,8-7-2-16,10-11 2 0,3-11-5 16,8-10-1-16,7-11-6 15,5-2-1-15,10-3-1 16,-1-3-2-16,4 0 5 16,-10 3 4-16,-8 3 4 15,-10 7 2-15,-5 14 0 16,-9 10 1-16,-1 6-2 15,-8 2 1-15,-6 6-8 16,-3 7-2-16,-6 6-3 0,0 0-2 16,-4 5-2-1,-2 0-1-15,-3 2-5 0,0 1 0 16,0 0-20-16,-3 2-9 16,0-2-34-16,0 2-13 15</inkml:trace>
  <inkml:trace contextRef="#ctx0" brushRef="#br2" timeOffset="72185.0109">22573 12398 256 0,'-36'-2'96'0,"39"-1"-52"0,-3 0-49 0,6 3 17 0,0 0-7 16,3 0 0-16,0-5-6 15,3 0 1-15,3 0 0 16,6 2 0-16,6 0 0 0,-1 6 0 16,1 2 2-16,-3 3-6 15,-3 0 1-15,-6 3 3 16,-3 5 4-16,-3-1 1 16,-9 1 0-16,0 0-3 15,0 3 1-15,-6-1-4 16,0-2-2-16,0-3-16 15,0-2-7-15,0-3-84 16</inkml:trace>
  <inkml:trace contextRef="#ctx0" brushRef="#br2" timeOffset="72887.888">22430 12126 124 0,'-6'-3'49'0,"6"-2"-26"0,0 2-27 16,0 3 58 0,-12 3-22-16,-2 0-10 15,-4 5-8-15,0 2-10 16,-3 6-3-16,3 2 0 0,0 1-4 0,9 5 0 16,3 2 2-16,6-2 0 15,6-3 1-15,6-5 0 16,0-3 0-16,0-7 2 15,3-6 1-15,0-6 1 16,-3-10-2-16,0 1 1 16,-3-4 0-16,-4-5 3 15,-2-2-1-15,-3-1 2 16,0 1 2-16,-5 2 2 16,2 6 1-16,0-1 2 15,-3 3-3-15,3 8-1 0,0 0-2 16,-3 3 0-1,6 5-9-15,0 0-1 0,6 8-2 16,-3 5-1 0,0 6 4-16,3 5 2 0,0 2-2 15,2-2 0-15,4-6-6 16,0-2 0-16,0 0-41 16,0-5-18-16,3-9-30 15</inkml:trace>
  <inkml:trace contextRef="#ctx0" brushRef="#br2" timeOffset="73261.4445">22526 12181 188 0,'-3'0'71'0,"6"0"-38"0,2 3-41 0,1 0 12 16,0-1 2-16,3 1 4 15,0 0-1-15,0-1 0 16,-3-2-5-16,9 0-1 0,-6-2 1 15,0-4-2-15,0 1 1 16,-3-3 2-16,-3 0 2 16,-3 0-1-16,0 0 1 15,-3 0-6-15,-3 0-3 16,-3 3-2-16,-3 0 3 16,-3 5-2-16,0 3 1 15,0 4 0-15,0 4-2 0,4 2 3 16,5 3 0-1,3 0-2-15,0 0 0 0,9 2 4 16,0-2 1-16,5 3 0 16,1-6 1-16,3-8-2 15,-3-2-1-15,6-6-30 16,-3-2-15-16,0-3-37 16,0-5-20-1,-1 0 50-15</inkml:trace>
  <inkml:trace contextRef="#ctx0" brushRef="#br2" timeOffset="73451.264">22674 12007 104 0,'-6'-13'41'0,"6"10"-22"0,0 3-7 0,0 0 16 15,3 3-12-15,0 2-3 16,0 5 3-16,3 4 3 16,-3-1-9-16,3 5 3 0,0 6 1 15,0 3-5-15,0 2-1 16,0-3-2-16,0-5-1 15,6-5-21-15,-3 3-9 16,-3-6-62 0</inkml:trace>
  <inkml:trace contextRef="#ctx0" brushRef="#br2" timeOffset="73803.7128">22808 12166 188 0,'-9'0'71'0,"9"2"-38"0,12 3-41 0,-6-2 10 0,3 2 1 16,0 1 3-16,3-1 5 16,3 0 6-16,0-2-9 15,0-3 0-15,0 0 2 0,-1-3-6 16,-5 1-2-16,3-4 1 16,-6 1 0-16,-3-3 1 15,-3 0 0-15,-3 0-2 16,-3 0 1-16,-6 3-4 15,3 0-2-15,-5 2-1 16,-1 3 0-16,0 5 3 16,3 3 0-16,3 0 1 15,3 5 0-15,3 3 0 16,3 0 0-16,3 0 0 0,6 0 2 16,3-3 1-16,-3 0 1 15,9 1-7-15,-4-4-2 16,1-2-31-16,-3-10-12 15,6-9-41 1</inkml:trace>
  <inkml:trace contextRef="#ctx0" brushRef="#br2" timeOffset="74024.6314">23067 11983 184 0,'-6'-3'71'0,"6"3"-38"0,0 8-39 0,0-5 12 0,0 5 7 15,0 5 6 1,0 0-3-16,0 6-1 0,0 5-9 16,0 2-2-16,0 3 0 0,3-2-2 15,3-4 1-15,0 4-9 16,0-1-3-16,0-2-42 16,0-5-18-16,0-6-14 15</inkml:trace>
  <inkml:trace contextRef="#ctx0" brushRef="#br2" timeOffset="74229.3481">22969 12115 220 0,'3'-5'85'0,"0"5"-46"0,3-3-30 0,0 3 19 16,3-2-12-16,3-1-2 15,3 0-10-15,5 1-5 16,4-1 0-16,3 3-22 0,0 0-7 16,-3 0-40-1,-4 3-53-15,4-1 28 16</inkml:trace>
  <inkml:trace contextRef="#ctx0" brushRef="#br2" timeOffset="74570.3245">23225 12131 180 0,'0'0'68'0,"0"3"-36"0,9 2-37 0,-3-2 12 0,0 2 3 16,3 0 3-16,0 1 0 16,3-1 2-1,-3 0-8-15,8 0 0 0,-2-2 3 0,0-3-4 16,-3-3-1-16,0 1-2 16,-3-3 0-16,-3-3-2 15,0 0-1-15,-6-3-4 16,-3 1-2-16,-3-1-8 15,-6 3-2-15,-9 3 7 16,6 2 4-16,-6 0 4 16,-2 6 1-16,2 2 0 15,6 6 0-15,0 2 6 16,3 6 6-16,3 2 0 0,9 0 3 16,12-2-2-16,-3 2 2 15,9 0-2-15,6-3 0 16,2-2-12-16,4-5-3 15,3-6-34-15,3-10-14 16,-1 0-54 0</inkml:trace>
  <inkml:trace contextRef="#ctx0" brushRef="#br0" timeOffset="85591.6775">692 4934 104 0,'-9'0'38'0,"9"0"-20"0,0 0 3 16,0 0 17-16,0 0 8 16,0 0 5-16,0 0-6 0,0 0-1 15,0 0-24 1,0 3-1-16,0-3 0 0,0 0-5 0,0 0 0 16,0 0-4-1,0 3-1-15,9-3-5 16,-3 0-3-16,9 2 0 0,-3 1-1 15,6 0 0-15,-3-3 2 16,12 0-1-16,2 0 2 16,1 0 0-16,12-3 3 15,0 0-1-15,-4 1 2 16,4 2 0-16,3-3 1 16,-4 0-2-16,4 1 1 15,-3-1 0-15,-4 3 1 16,-2 0-2-16,0 0-1 15,-4 0-1-15,1-2 0 16,-6 2-2-16,-3 0 1 0,3 0 4 16,-13 0 4-16,1 0-2 15,-3 0 0-15,-3 0-3 16,0 0-1-16,-6 0-1 16,6 0 0-16,-6 0-2 15,3-3-2-15,-6 0-2 16,0 1-1-16,0-1-20 15,0 0-8-15,-6 3-15 16,3-2-4-16,3-1-17 16,0 0-8-16,-9-2-45 15</inkml:trace>
  <inkml:trace contextRef="#ctx0" brushRef="#br0" timeOffset="86059.9368">1413 4747 196 0,'-21'-19'74'0,"21"19"-40"0,0 0-24 0,0 0 17 0,0 0 9 16,0-5 5 0,0 7-20-16,0-2-9 15,0 0-8-15,3 6-8 0,6 7-4 16,3 0 1-1,6 0 4-15,-4 1 2 0,4-1 1 16,3 3 2-16,6-3-3 16,-6 3 0-16,0-6 1 15,-4 1 2-15,-2 2-1 16,3-2-1 0,-9-3 7-16,3 0 3 0,-3-3 8 15,-9 3 6-15,-9 0-4 16,3 0 0-16,-6 0-2 15,-3 2-2-15,-3 1-2 16,-2 5 1-16,-1 0-6 16,0 0-3-16,-6-1-3 15,9 1 0-15,3-2-4 16,4-4 0-16,2 1 1 16,0-3 0-16,3-3-27 15,0 0-9-15,0-2-24 0,0 0-8 16,0-1-40-1,3-2-43-15,-6-5 54 16</inkml:trace>
  <inkml:trace contextRef="#ctx0" brushRef="#br0" timeOffset="87496.4107">1374 4792 96 0,'-6'-8'38'0,"9"2"-20"0,-3 4 1 0,3-4 18 16,0 1-3-16,3-5 1 15,-6 7-14-15,0 0-3 16,3 1-10-16,-3 2-3 0,0 0 1 15,6 16 8 1,-3 5-1-16,0 8 2 16,-3 3 1-16,0 5-1 15,-3 5-10-15,0 3-2 16,3-8-3-16,0-5 2 16,3-6 1-16,0-5 1 15,-3-5-2-15,0-3 1 0,0-5 2 16,0-2 2-16,0-6-1 15,0-6 1-15,0-2-4 16,-3-5 0-16,0 0-10 16,3-3-3-16,0 0-13 15,0 3-5-15,0 0-25 16,0 2-9-16,0 3-31 16</inkml:trace>
  <inkml:trace contextRef="#ctx0" brushRef="#br0" timeOffset="89057.0773">1463 4794 116 0,'-6'0'46'0,"12"-2"-24"0,-6 4-8 0,0 1 17 16,0 2-6-16,0 6 0 15,0 2-3-15,-6 6-2 16,3-1-10-16,0 1 2 0,0-1 4 16,0-2-6-16,1 0-1 15,2-3-5-15,-6-2-3 0,3 2 2 16,3-8 0 0,0 0 1-16,0-5 2 0,0 0-3 15,0-5 0-15,0 0-3 16,0-11-1-16,3-3-1 15,3 1-2-15,-4-3 3 16,1 5 0-16,0 0-2 16,0 5 2-16,0 6 1 15,3 3 0-15,-6 2-3 16,0 10 2-16,3 3 3 16,0 1 3-16,-3-1 2 15,0 0 1-15,0 0-2 16,0-2 1-16,0-3-4 0,0 0 0 15,0-3 1-15,0-2 2 16,-3-3-3-16,0-3 0 16,3-2-3-16,-9-6-3 15,3-5-1-15,3-2 3 16,1-1-2-16,-7 1 1 16,3 4 0-16,3 4 0 15,0 2 0-15,3 5-2 16,0 3 0-16,0 11 3 15,0 5 2-15,0 2 4 16,0 1-2-16,0-1 0 16,0 1 1-16,0-3 0 15,0-3-2-15,0 0 1 16,0-5 0-16,0-3 3 16,-3-2 1-16,0-3 1 0,0-5-7 15,-3-1-2-15,3-4-5 16,0-11 1-16,0 2-2 15,0 1 2-15,3 2 1 16,0 3-1-16,3 5-1 16,0 5-1-16,0 6 4 15,0 7 1-15,3 1 2 16,-6 2 2-16,3 0 1 16,0 0 1-16,-3 1-2 15,0-4 1-15,0 1-2 16,0-3 2-16,0-8 0 15,6-3-1 1,-3-2 1-16,6-11-4 0,-1 0 0 16,1-5-1-16,0 0-2 15,0 2-2-15,-3 6 1 16,0 2 1-16,3 6 2 16,-6 8 3-16,6 5 2 15,-9 2 1-15,0 4 2 16,0-1 1-16,-9 0 3 15,9 3-5-15,-3-3-3 16,3-2-1-16,0-1 1 16,0 1-1-16,0-6-1 15,0-5-2-15,0 0 1 16,3-2-6-16,6-4 0 0,0-4-2 16,-3-1 1-1,0 3 5-15,3 3 1 0,-6 0-1 16,3 2 2-16,0 3-4 15,0 3 1-15,-3-1 4 16,3 3 4-16,-6 1 1 16,0-1 2-16,0 0-4 15,0 1 0-15,0-1 1 16,0 0 2-16,0-5-5 16,0 0-3-16,0 0 1 15,0 0 0-15,0-5-4 16,3 2-1-16,0-2 0 15,-1 0 2-15,4-1 2 0,0 4 1 16,-6-1 1-16,0 0 2 16,0 3 3-16,0 0 2 15,-6 0 1-15,3-2 0 16,-2-1 2-16,-1 1 1 16,-9-1-3-16,3 0-3 15,0 1 2-15,3-1 2 16,0 0-6-16,-3-2-2 15,0 0-3-15,3-1 0 16,3 1 0-16,0 3 0 16,6-1 0-16,-6 0 0 15,6 3-5 1,6 3 2-16,-3 0 2 0,0-1 2 16,3 1 1-16,3-1 0 15,-9-2 2-15,0 0 1 16,0 0 1-16,0 0-2 15,0-2 1-15,0-1-2 16,-6-2 2-16,0 0 4 16,0-1 4-16,-3 1-6 15,3 2-1-15,0-2-4 16,4 2-3-16,2 3-3 16,0 0-1-16,0 6 1 15,5 2 4-15,10 2-23 16,-3-2-11-16,6 3-30 15,3-3-13-15,0-3-20 16</inkml:trace>
  <inkml:trace contextRef="#ctx0" brushRef="#br0" timeOffset="89468.5739">1508 4839 152 0,'-3'-5'57'0,"3"2"-30"0,0 3-18 0,0 0 14 0,0 0-11 16,0 0-2-16,0 6-6 15,9-1-3-15,-6 3 0 16,6 2 1-16,0 1 1 0,0 0 1 16,-6-1 0-16,6-2-2 15,-6 0 1-15,3-3-2 16,-6 1 2-16,3-4 2 16,-3-2 4-16,0 0-4 15,-3-2-3-15,3-1-1 16,-9-2 1-16,3-1-3 15,0 4 0-15,0-1-1 16,6 3 0-16,0 5-22 16,6 1-12-16,-3-1-50 15</inkml:trace>
  <inkml:trace contextRef="#ctx0" brushRef="#br0" timeOffset="92944.1883">1323 4882 52 0,'3'0'22'16,"3"0"-12"-16,3 0-3 0,-9 0 9 0,6 0-8 15,0 0-2-15,3 0-2 16,-6 2 0-16,3-2 6 16,-3 3 6-16,-3-3-2 15,3 0 0-15,-3 0-2 16,0 0 2-16,0 0 2 15,0 0-1-15,0 0 6 16,0 0 1-16,0 0-11 16,0 3 9-16,-3-1 6 0,-3-2-3 15,0 0 1-15,-9 0-7 16,0 3-2-16,-2-3-5 0,-1 0-1 16,3 0-5-16,-6 0-3 15,-6 2 0-15,3 1 1 16,-5-3 3-16,-7 0 4 15,3 0-4-15,0 0-1 16,-8 0-2-16,-1 0 1 16,3 0-2-16,-2 5-1 15,11-2 1-15,-6 0-1 16,6-1-3-16,4 1 0 16,2 0 2-16,3-1 2 15,6 1 0-15,-3 0-1 16,6-1 1-16,0 1-1 15,3-3-3-15,1 0 2 0,2 0-1 16,3 2 0 0,0-2 2-16,3 0 0 15,0 0 0-15,0 0 0 0,0 0 0 16,3 0 2-16,6 0-1 16,-1 0 2-16,1 3-4 15,3 0-2-15,9-3 2 16,-3 0 0-16,9 0 1 15,9 0 2-15,-7 0-3 16,7 0 0-16,0-3-1 16,-1 3 0-16,1 0-3 15,-12 0-1-15,-3 0-4 0,-3 0-1 16,-6 0 1-16,-3 0 4 16,-1 0 3-16,-5 3 2 15,-3-3-4-15,0 0 1 16,-3 0 0-16,0 0 2 15,-2 0-1-15,-4 0 1 16,-3 2 0-16,0 1 0 16,-6 0 2-16,0-3 2 15,3 0 1-15,-12 0 1 16,4 0-2-16,-4 0 1 16,3 2-2-16,3 1-1 15,0 0 1-15,0-3-1 0,7 2-3 16,2 1 2-16,0 2 1 15,3-5 0-15,6 3-3 16,-6-3 0-16,9 0 2 16,-6 3 0-16,3-1 1 15,3-2 0-15,0 3-3 16,0-3 2-16,0 0 1 16,0 0 2-16,0 0-1 15,0 0-1-15,9 2 1 16,0-2-1-16,3 0 2 15,9-2 1-15,8-1 3 16,1 3 1-16,6-2-8 16,3-1-4-16,2 0 5 15,4-2 1-15,-9 5 3 16,-1-3 2-16,1 1-3 0,0-1-2 16,2 0 0-16,-2 1 1 15,0-1-1-15,-9 3-1 16,-4 0 1-16,-2 0 1 15,-12 0 8-15,-3 0 5 16,-6-3-3-16,-9 3 1 16,-6 0-8-16,-2 0-3 15,-4 3 1-15,0 0 0 16,-3-3-1-16,-3 0-2 16,-5 0 1-16,-4-3 1 15,0 6-1-15,-9-3 2 16,1 0-2-16,-4 0 2 15,6 2-4-15,10-2 0 16,2 3-1-16,3-3 0 0,6 0 2 16,6 0 0-16,7 0-5 15,2 0 1-15,6 0 2 16,9 0 1-16,8 3-2 16,4-3 2-16,9 2 1 15,0-2 0-15,5 3-3 16,4 2 2-16,0-5 1 15,0 3 0-15,-4-3 0 16,1 0 0-16,-3 0 0 16,-4 0 2-16,-2 0-1 15,-3 0 2-15,-6 0-2 0,-3 0-1 16,-6 0 5-16,-3 0 1 16,-6 0 0-16,0 0 1 15,-9 0-4 1,-9 0 0-16,3 3-3 0,-3-3-3 15,-3 2 2-15,-8 1 2 16,2-1 0-16,3 1-1 16,-6 0-2-16,9-1 1 15,9 1 1-15,-2 0 0 16,8-3-7-16,3 0 0 16,3 0-2-16,9 2 3 15,8-2 2-15,4 0 2 16,6 0-1-16,-6 0 1 15,9 0 0-15,-1-2 0 16,4-1 2-16,0 0 2 0,-3 3-1 16,-7-2-1-16,1-1 3 15,-12 3 2-15,-3 0 7 16,-6 0 2-16,-6 0-7 16,-3 0-4-16,-6 0-2 15,0 0-1-15,-8 3 0 16,2-1 0-16,0 1-3 15,3 0 2-15,-6-1 1 16,0 1 0-16,3 0 0 16,7-1 0-16,-7 1-5 15,6 0 1-15,3-1-11 16,6 1-3-16,3 0 0 16,6 2 1-16,9-3 5 0,-3-2 3 15,5 0 2-15,7 0 3 16,0 0 2-16,0-2 1 15,0-1 1-15,-6 1 2 16,-4-1 10-16,1 0 4 16,-9 1 4-16,-3 2 0 15,-3-3-9-15,-3 3-4 16,-3 0-4-16,-3 0 0 16,-6 0-2-16,4 3 2 15,-4-1-4-15,0 1 0 16,0 0 1-16,0-1 2 15,3 1-1-15,-3-1-1 16,0 1 1-16,1 0-1 16,-7-1 0-16,3-2 2 0,0 0-1 15,3 0-1-15,-9 0 1 16,3 0-1-16,7 0 0 16,-7 0 2-16,0 0-1 15,0 3 2-15,-3 0-4 16,-3-3 0-16,1 2 1 15,-1 1 2-15,0 0-1 16,3-1-1-16,3 1 1 16,1 0-1-16,-1-1-3 15,6 1 2-15,0-1 1 16,0 1 2-16,6-3-1 16,-9 0-1-16,9 0 1 0,3 0-1 15,-3 0 0 1,9 0 0-16,-5 0-3 15,2 0 0-15,3 0 2 0,-6 0 0 16,6 0-2-16,0 0 2 16,0-3-6-16,0 1 0 15,6-1 1-15,-6 1 3 16,3-4 2-16,2 1 3 16,-5-3-3-16,0 0-2 15,0 0 2-15,0 0 2 16,0 0 0-16,0 0 2 15,0 0 2-15,-5 0 2 16,5 1-3-16,-3-4-3 16,3 6 0-16,0-1 1 0,0 1-3 15,0 2 0 1,0 1-1-16,0 2-2 0,0 0 0 16,0 2 0-16,8 4 0 15,-5 2 0-15,3 5 3 16,0-3 0-16,0 1 1 15,-3-3 2-15,3 0 1 16,-6-3 1-16,0-5 0 16,0 0 0-16,3-2-2 15,-3-4 1-15,0 1 0 16,-3-3 3-16,3 0-5 16,-6 0-1-16,3 3-2 0,3-3-2 15,-6 5-4-15,3 3-2 16,0 3-22-16,3 8-9 15,3-1-58 1,6 3-47-16,6-2 56 16</inkml:trace>
  <inkml:trace contextRef="#ctx0" brushRef="#br0" timeOffset="93335.3009">692 4961 168 0,'0'-5'63'0,"0"5"-34"0,-6 0-19 16,6 0 17-1,0 0-4-15,0 0-2 0,0 0-7 16,0-3-4-16,0 0-5 16,0 1 1-16,0-1 0 0,6 3-2 15,-6-3-1-15,6 3-3 16,0 0-1-16,3 0 1 16,3 0 0-16,-3 0 0 15,3 0 0-15,6 0 0 16,6 0 0-16,2 0 0 15,4 0 0-15,3 0-3 0,-9 3 0 16,6-3-29-16,-4 3-14 16,4-3-49-1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30T21:55:10.5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6616 11673 144 0,'-6'0'55'0,"6"0"-30"0,0-2-14 0,0 2 18 16,0 0-8-16,0 0 0 15,3 0-8-15,6 0 0 16,6 0-8-16,2-3-1 0,7 0 0 16,9 1 0-16,3-1 0 15,8 1 2-15,10-1 1 16,11 0 1-16,10 1 0 15,11-1-2-15,6 3-1 16,10 0-3-16,11 0 1 0,6 3 0 16,6-1 1-16,3 1-5 15,3 0-1-15,-9-1 5 16,-3 1 3-16,-3-3-3 16,-9 2 0-16,-6-2-1 15,-11 0-2-15,-13 0 3 16,-8 0 2-16,-16 0 4 15,-8 0 5-15,-13 0-4 16,-8 0 2-16,-6 0-1 16,-18-2 3-1,-9-1-3-15,-12 1-8 16,-8-1-2-16,-19 0-3 16,-12 1-2-16,-11 2 0 15,-15 0 0-15,-15 0 3 16,-13 2 0-16,-11 1-2 15,-17 2 2-15,-13 3-1 16,-9-3 0-16,0 6 2 0,10 0 0 31,14-1 0-31,9 1 0 16,15-1-3-16,20-2 2 0,22 0-1 16,17-2 0-16,19-1 0 15,17 0 0-15,18-2 0 16,27-3-2-16,23-3 0 15,28-5 3-15,29-2 0 16,24-1 3-16,24-2-1 16,11 0 2-16,10-1-4 15,9 6 0-15,-1 0 1 0,-8 3 0 16,-12 2-3-16,-22 1 2 16,-14-1 1-16,-14 3 0 15,-19 0 2-15,-18 0 1 16,-14 0-6-16,-13 0 0 15,-14 3-70-15,-15 5-28 16,-21 0-6 0</inkml:trace>
  <inkml:trace contextRef="#ctx0" brushRef="#br0" timeOffset="1448.83">3401 12838 208 0,'-33'-22'79'0,"27"17"-42"0,6 2-43 16,15 1 40-16,15-9-14 16,27-7-1-16,23-3-1 15,27-3-11-15,36-3 0 0,42-2 0 16,32 3 1-16,45 5 2 16,50 2-5-16,40 3-1 15,37 6 0-15,31 4 2 0,21 6-1 16,5 0 0-16,1 0-1 15,-25 0 0-15,-26-2 0 16,-45 2 2-16,-32-3-1 16,-48 0 2-16,-51-2-2 15,-41 2 2-15,-48 1-77 16,-39 4-32-16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30T23:22:43.4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19469 5432 112 0,'-12'3'44'0,"12"-3"-24"0,-3 0-2 0,3 0 18 15,0 0-1-15,0 0 4 16,0 0-8-16,0-3-2 16,3 0-16-16,0-2-6 0,0-3-2 15,3 0-1-15,0-2 2 16,2-4-5-16,4 1-1 15,3-3 4-15,3 0 2 16,3 0-2-16,0 1-3 0,6 1-3 16,-1 4 1-1,1 2-1-15,3 3-2 16,3 2 3-16,-4 3 0 0,4 3 1 16,3-1 0-16,3 1-3 15,5-1 2-15,4 1 1 16,2 0 0-16,4-3 0 15,0-3 2-15,-7 0 1 16,1-2 3-16,5-3 1 16,4-2 1-16,-3-6-4 15,-1 0-1-15,-8 0 3 16,-1 0 3-16,-2-2-4 16,0-1-1-16,-6-2-2 15,-7-3 1-15,-2 0-2 16,0 0 2-16,-3 3-2 0,-4 3 2 15,1-1-2-15,-3 6 2 16,-3 0-4-16,-3 2 0 16,-3-2 3-1,-3 5-1-15,0 3 2 16,0-1-2-16,-3 4-1 16,0-1 1-16,0 1-1 15,0-4 0-15,-3 6 0 16,0 0-3-16,0 0 0 15,0 0 2-15,0 0 2 16,3 3-2-16,0 2 0 16,0 0-1-16,0 3 0 0,3 3 0 15,-1 5-2-15,4 0 3 16,0 2 0-16,3 3 1 16,3 1 0-16,3-1 0 15,6 0 0-15,0-3 0 16,2 1 0-16,4 0 0 15,6-1 0-15,0 1 0 16,8-4 0-16,4-4 0 16,2-3 0-16,1-3 0 15,0-2 0-15,5-3 0 16,-2 0 0-16,-7 0 0 16,4-5 0-16,3 2-3 15,-1 0 2-15,1 6 1 16,-1-3 2-16,1 5-1 0,-3 3-1 15,-4 3-2 1,1 2 1-16,-10 3 1 0,-2 0 2 16,-3 2 1-16,-3 1 3 15,-3-1-3-15,-7 1-2 16,-5-1 0-16,-3-2 1 16,-3-3-39-16,0-2-16 15</inkml:trace>
  <inkml:trace contextRef="#ctx0" brushRef="#br0" timeOffset="1398.8743">19769 4125 72 0,'0'-8'27'0,"0"5"-14"0,0 1 7 0,0 2 14 16,-3-3-3-16,0 0 2 0,0 1-4 16,-3 2 0-16,-3 0-8 15,-3 0-2-15,1 5-11 16,-4 6-1-16,0 4 0 0,0 4-3 15,0 2-3-15,3 11 0 16,3 0-1-16,6-3 0 16,3-3 0-16,9-5 0 15,3-2 0-15,3-6 0 16,3-2 0-16,3-6-18 16,-1-5-5-16,10 0-18 15,-3-5-6-15,-3-9-19 16,-3-7-18-1,-3 3 39-15</inkml:trace>
  <inkml:trace contextRef="#ctx0" brushRef="#br0" timeOffset="1686.1686">19894 4165 132 0,'-9'0'49'0,"6"5"-26"0,-3 3-18 0,0-3 11 16,0 6 4-16,3-1 2 15,1 6-7-15,-1 8-2 16,6 0-7-16,2-3-2 0,4 0 2 15,0-5 1-15,3-3 1 16,3-5-2-16,3-3 1 16,0-2-2-16,0-6 2 15,-3-7 0-15,-4-6 3 16,-5 0-3-16,-3 0-2 16,-6 0 0-16,-3 0 1 15,-2 3-3-15,-4 0-2 16,0 2-3-16,0 3-1 0,3 3-16 15,3 0-5-15,0 0-26 16,3-1-8-16,3 4-22 16</inkml:trace>
  <inkml:trace contextRef="#ctx0" brushRef="#br0" timeOffset="2237.2267">20076 4128 104 0,'-12'7'38'0,"15"1"-20"0,9 3-6 16,-6-3 16-16,0 2 1 15,-3 4 5-15,0-1-9 0,0 0-6 16,0 3-10-16,-3 3-4 16,6-6 1-16,-1-3-3 15,-2-2 0-15,0 0-1 0,-3-2-2 16,3-6 5-16,-6 0 1 15,0-8-2-15,0 0-1 16,1-3-6-16,2-2 0 16,2 0 1-16,-2-1 1 15,6 1-2-15,0 3 0 16,-3 2-1-16,3 5 0 16,0 3 0-16,3 5 3 15,0 6 0-15,0-1 3 16,-3 6-1-16,0 3 2 0,0-3-2 15,-3-3 2-15,3-2-2 16,-6-1 2-16,0-2-2 16,0-3-1-16,0-5 1 15,0 0 1-15,3-8-3 16,3-5 0-16,0-3-4 16,0 3 1-16,0 0 0 15,0 5 2-15,0 0-1 16,0 5 1-16,-1 3 2 15,7 3 0-15,3 2 4 16,-3 6 2-16,0 5-2 16,-3 0-3-16,0-1 0 0,-3 1 1 15,0-2-6-15,0-4-1 16,-3 3-40-16,0-5-18 16,0 0-14-1</inkml:trace>
  <inkml:trace contextRef="#ctx0" brushRef="#br0" timeOffset="2704.1731">20400 4247 72 0,'-6'29'27'0,"9"-3"-14"0,0 1-2 0,-3-14 10 16,0 3 11-16,0 2 7 0,0 6-12 15,3-5-4 1,-3 2-11-16,3-5-5 0,0-3-4 16,-3-3-3-16,0-2 3 0,0-2 0 15,0-1 3-15,0-8-3 16,-3-7 0-16,0-1-3 16,0-2-3-16,0-3 2 15,0-3 2-15,0-2 0 16,0-10-1-16,0 1-2 15,3 1 1-15,3 0 1 16,0 3 2-16,3 2-3 16,3 3-2-16,3 5 2 15,0 5 2-15,3 6 2 16,0 5 3-16,-3 5 3 0,0 6 2 16,-3 0-1-16,-4 4 1 15,-5 9 0-15,-3 0 1 16,-2-3-4-16,-1-5-3 15,-3-3-16-15,0-2-5 16,0-1-25-16,0-4-9 16,0-4-34-1,3-2-16-15,6 0 51 16</inkml:trace>
  <inkml:trace contextRef="#ctx0" brushRef="#br0" timeOffset="3141.1118">20635 4138 132 0,'-6'0'49'0,"6"3"-26"15,-6-1-18-15,4 4 13 0,-4-1-1 16,-3 6-1-16,0 2-2 16,0 3 1-16,0 5-8 15,3 3-6-15,0-1-2 0,3 1 3 16,6-3 1-16,3-2 1 15,0-6 2-15,3-2-3 16,3-6-2-16,0-5 4 16,-1-5 1-16,1-8-2 15,-3-6-1-15,0 0 1 16,-3-2 0-16,0 0-2 0,-3 3-2 16,-3-1 5-16,0 6 1 15,-3 2 6-15,3 3 5 16,0 6-9-16,0 2-2 15,0 8-9-15,0 5 0 16,3 3-1-16,3 2 2 16,0 1 1-16,0-1 3 15,0-2-1-15,0-3-1 16,6-2-13-16,-3-3-4 16,0-3-22-16,0-5-10 15,2 0-21 1,1-10-23-16,-3-9 32 0</inkml:trace>
  <inkml:trace contextRef="#ctx0" brushRef="#br0" timeOffset="3695.0412">20799 4180 96 0,'0'6'38'16,"0"-1"-20"-16,3 6-8 0,0-3 14 0,0-1 2 16,0 1 2-16,0 6-7 15,0-1-2 1,0 3-5-16,-3-3-1 0,0-2-1 15,0-4 2-15,0-7 8 16,-3-10-1 0,0-1-9-1,0-2-4-15,0 0-5 16,3-3-3-16,0 0 1 16,3 0-1-16,3 0-3 0,0 0 2 15,3 3-1 1,0 3-2-16,3-1-24 0,0 3-11 15,2 3-7-15,1 0-2 16,-3 2 7 0,0 3 0-16,-3 3 19 15,0 2 23-15,0 3 12 16,-3 0 1-16,3 2 2 16,0 1-3-16,0-1 0 15,3 1-3-15,2-3-1 16,-2-3-3-16,0-2 1 15,3-3-4-15,-3-3 0 0,0-5 1 16,-3-2-2-16,0-1 1 16,-3-2-4-16,-3 0 0 15,-3 2-1-15,-6 1-2 0,0 2 3 16,-3 5 2-16,-9 8 0 16,0 6 2-16,0 5 2 15,3 2 2-15,4 1 12 16,5 5 7-16,3 5-9 15,3-3-2-15,12-7-9 16,2-1-4-16,7-5-17 16,6-5-5-16,9-5-67 15</inkml:trace>
  <inkml:trace contextRef="#ctx0" brushRef="#br0" timeOffset="4461.4663">21591 4188 72 0,'-6'35'27'0,"12"10"-14"0,-3 0 4 0,-3-24 16 15,3 0 0-15,0 6 3 16,0-4-14-16,0 1-3 15,-3-5-9-15,3-3-4 16,-3-3-3-16,0-3 0 0,0-2 0 16,0-2 5-16,0-9 3 15,-3-5-4-15,0-3-2 16,-3-2 0-16,0 0-1 16,0-6-2-16,0 1-2 15,0-9 1-15,0-2-1 16,3 0 0-16,3 0 2 15,0-3-1-15,6 3-1 16,0 0-2-16,3 5 1 16,0 3-1-16,6 3 0 0,-3 4 2 15,5 9 0 1,1 5 0-16,-3 5 4 16,-3 6 2-16,-3 2 4 15,-3 3 1-15,-3 0-1 16,-3 3 1-16,-6-4-6 15,0 7-3-15,-6-9-15 16,3 0-4-16,0-2-22 16,-3-6-10-16,6-5-38 15,1 5-17 1,2-7 52-16</inkml:trace>
  <inkml:trace contextRef="#ctx0" brushRef="#br0" timeOffset="4791.7789">21761 4167 80 0,'-6'8'30'0,"6"3"-16"0,0-1-3 0,0-2 10 16,0 3 8-16,3 5 7 16,0-3-6-16,2 5-3 15,4-2-9-15,3-2-3 16,-3-4-9-16,9-2 5 0,-6-11 2 15,0-7 2-15,-3-3 4 16,9-1-9-16,-6-1-1 16,-3-4-1-16,-4 0 0 0,-5 1-2 15,-2-1-1-15,-4 1-3 16,-3 5-2 0,-3 2-2-16,-3 3-1 0,0 3-18 15,3 2-7-15,0 3-18 16,0 0-7-16,6 6-31 15,0-1-16 1,6 3 49-16</inkml:trace>
  <inkml:trace contextRef="#ctx0" brushRef="#br0" timeOffset="5012.0337">21957 4114 148 0,'-3'6'55'0,"6"2"-30"0,0 7-27 0,0-4 9 16,0 2 17-16,-3 0 8 15,3 3-9-15,0 3-5 16,0-3-11-16,-3 2-7 0,3-5-1 16,-3-2-26-16</inkml:trace>
  <inkml:trace contextRef="#ctx0" brushRef="#br0" timeOffset="5170.3155">21912 4019 176 0,'0'-13'66'0,"15"18"-36"0,-9-5-42 16,-6 0 10-16,6 3-29 15,3-3-7-15,0 5-24 16,0 0-9-16</inkml:trace>
  <inkml:trace contextRef="#ctx0" brushRef="#br0" timeOffset="5471.6099">22049 4165 108 0,'3'26'41'0,"-6"-15"-22"0,3 2 2 0,0-8 19 15,0 0-8 1,0-2-1-16,0-3-9 0,0 0-4 15,0 0-10-15,0 0-1 16,0 0 0-16,0-5-3 0,0-3-3 16,3-5-7-1,0-3-4-15,0 0-5 0,3 0-4 16,6 3 11-16,0 2 4 16,-3 3-2-16,6 6 2 15,0 4 6-15,0 4 6 16,-1 4 0-16,-2 3 1 15,0 1 1-15,-3-1 1 16,0 0-3-16,-3 0-3 16,0-2-5-16,0-3-26 15,-3-3-11-15,0-2-52 16</inkml:trace>
  <inkml:trace contextRef="#ctx0" brushRef="#br0" timeOffset="5714.8583">22278 3903 176 0,'-6'5'68'0,"15"5"-36"0,-3 12-33 15,-3-9 15-15,0 13 5 0,0 3 6 16,0 11-9-16,0-3-2 15,0 0-8-15,0 8-4 16,0-5-1-16,0-8-6 0,-3-6 1 16,0-5-38-16,0-5-16 15</inkml:trace>
  <inkml:trace contextRef="#ctx0" brushRef="#br0" timeOffset="5917.0884">22177 4098 196 0,'-3'-2'74'0,"6"2"-40"0,0 0-29 0,3 0 19 0,0 0-11 16,6-3 0-16,3 0-9 15,3 1-5-15,0-1 0 16,-1 1-22-16,4-1-7 0,-3 0-49 15,6-2-34 1,0 2 45-16</inkml:trace>
  <inkml:trace contextRef="#ctx0" brushRef="#br0" timeOffset="6215.6977">22469 4149 136 0,'3'13'52'0,"6"-8"-28"0,-3 0-17 15,-3-2 13-15,3 0 1 0,-3-3 2 16,3-3-10-1,0-2-3-15,0-3-6 16,0-3-3-16,-3 1 2 0,2-3-7 0,-5 2-1 16,-5-2-3-16,2-1 0 15,-6 7-2-15,-3 1 1 16,-3 9 3-16,0 5 1 16,0 5 3-16,-3 6 1 15,3 4 12-15,3 1 7 16,6 3 2-16,6 2 0 15,3-3-10-15,3-2-6 16,3-5-3-16,9-4 1 16,0-4-12-16,-3-6-6 15,12 1-24-15,-3-6-12 0,5-16-24 16</inkml:trace>
  <inkml:trace contextRef="#ctx0" brushRef="#br0" timeOffset="6432.9752">22656 4143 112 0,'-11'0'44'0,"8"3"-24"0,-3 2-21 16,3 1 7-16,-3-1-9 15,6 3 0-15,-3 0 5 16,3 0 4-16,0 0-1 16,0 0 0-16,0-3-1 15,0 0 0-15,3 0-2 16,-3 1-2-16,0-6-2 15,0 0 1-15,0 0-17 16,6 0-5-16,-6 0-27 16,3 0-10-16</inkml:trace>
  <inkml:trace contextRef="#ctx0" brushRef="#br0" timeOffset="6939.5426">22633 4143 108 0,'-9'3'44'0,"3"2"-24"0,-12 6-17 0,12-3 10 0,-3 2-6 16,0 4 1-16,3 12 1 15,0 1 5-15,3-4-2 16,6 1 3-16,3-3-8 16,0-2 0-16,9-6 0 0,-3-2 1 15,0-6 2-15,0-5 1 16,6-5 3-16,-4-16-5 16,-2-3-3-16,0-3-3 15,-3-2 0-15,-3-3-2 16,-3 1 2-16,-6-9-4 15,-3 3 0-15,0 3 1 16,-3 4 2-16,3 4-1 0,0 7-1 16,0 6 3-16,3 3 0 15,0 15-8 1,3 13 3-16,0 6 2 16,3 8 3-16,3 0 1 15,3 0 0-15,-3 2 0 16,6 3-2-16,0-5-2 15,-3-6-8-15,0-5-5 16,0-5-73 0,3-3-43-16,-6-5 57 15</inkml:trace>
  <inkml:trace contextRef="#ctx0" brushRef="#br0" timeOffset="7152.6724">22764 4183 176 0,'0'0'68'0,"6"0"-36"0,0 0-18 15,-3 3 20-15,8-3-6 16,-2 0 0-16,9 0-15 16,0-3-6-16,3 0-4 15,0 1-5-15,0-4-1 0,-1 1-56 16,4-3-22-16,9 3-13 15</inkml:trace>
  <inkml:trace contextRef="#ctx0" brushRef="#br0" timeOffset="7366.3401">23079 3934 188 0,'-6'3'71'0,"9"2"-38"0,0 1-41 0,0 2 12 15,-3 2 11-15,0 14 7 16,6 0-4-16,-3 2-3 16,-3 9-8-16,0-4-5 0,0-2-1 15,3 3-6-15,-3-5-1 16,3 4-149 0,0-4 45-1</inkml:trace>
  <inkml:trace contextRef="#ctx0" brushRef="#br0" timeOffset="7575.6">22951 4077 196 0,'0'-5'74'0,"6"5"-40"0,3-11-40 16,-3 9 12-16,3-1-4 15,12 0 1-15,-3-7-4 16,2 5-1-16,4-1-41 0,0 1-19 16,0 2-10-16,-3 9-2 15</inkml:trace>
  <inkml:trace contextRef="#ctx0" brushRef="#br0" timeOffset="7761.5746">23222 4138 132 0,'-6'32'49'0,"6"-14"-26"0,0 6-16 0,3-8 15 16,0-3 0-16,0 6 2 15,12-6 2-15,0-5 1 16,0-8-14-16,0-3 3 0,5-7 2 16,-5-1 3-16,0-2 2 15,-3-6 1-15,-9 1 0 16,-3-1-2-16,-6 1 1 16,-6 2-18-16,-3 3-6 15,-3 2-45-15,1 1-20 0,-4-1-63 16</inkml:trace>
  <inkml:trace contextRef="#ctx0" brushRef="#br0" timeOffset="9925.2702">20153 4628 116 0,'0'-3'44'0,"0"3"-24"0,3 3-8 0,0-1 13 0,0 4-2 16,3 1 0-16,0 4-8 16,3 5-2-16,0 5-7 15,0-2 0-15,0 2 1 0,0-3-3 16,0-2-3-16,0-3 2 15,-4-2 0-15,1 0-1 16,0-6-2-16,-3 0 7 16,0-10 9-1,6-8-1-15,0-9-6 16,3 1-3-16,-3 0-3 16,0 0 0-16,-3 2-2 15,0 4-1-15,0 1-8 0,0 1-3 16,0 3-23-16,3 2-8 15,0 0-18 1,0 2-38-16,5 4 24 16</inkml:trace>
  <inkml:trace contextRef="#ctx0" brushRef="#br0" timeOffset="10316.6343">20484 4606 100 0,'-6'0'38'0,"3"3"-20"0,-3 0-10 0,3-1 13 0,-3 4-6 16,0 2 2-16,-3 2-8 16,0 3-3-16,3 6-1 15,0 7-1-15,3-4-2 16,3-4-2-16,0-2 3 0,6-3-2 16,0-2 2-16,3-3-2 15,0-6 2-15,3-4 2 16,0-14 4-16,0 0-4 15,-1 0-1-15,-2 0-2 16,0-2-2-16,-3 4 1 16,0 1 1-16,-3 5 8 15,0 0 5-15,0 6-3 16,-3 2 1-16,3 5-8 16,0 3-1-16,3 5-2 15,0 6-2-15,3-1-2 0,0-2 1 16,0-5 1-16,0-1 0 15,0-2-14-15,0-3-3 16,3-5-31 0,-4-7-53-16,1-9 11 15</inkml:trace>
  <inkml:trace contextRef="#ctx0" brushRef="#br0" timeOffset="10547.6632">20689 4432 132 0,'-6'10'49'0,"12"12"-26"0,-3 9-16 0,0-15 15 15,0 3 4-15,0 7 5 16,0 1-11-16,0 4-2 0,6 6-10 16,0-5-7-16,0-3-2 0,3-2 1 15,-4-6 2-15,1-5-23 16,0-6-8-16,0-4-54 15,0-4-26 1,0-4 52-16</inkml:trace>
  <inkml:trace contextRef="#ctx0" brushRef="#br0" timeOffset="10895.7333">20865 4649 124 0,'-6'10'46'0,"9"-4"-24"0,3 4-21 0,-3 1 11 15,2 7 7-15,1-2 8 16,0 0-10-16,3-3-2 16,0 1-9-16,0-7-2 0,3 1 2 15,3-8 1-15,3-8 1 16,0-5-2-16,-3-3-1 16,-1 0-6-16,-2-2 1 15,-3-3-2-15,-3 0 0 16,0 2 2-16,0 6 2 15,-3 2 3-15,0 3 2 16,0 6 1-16,0 4 0 16,0 9-2-16,0 2-1 0,0 6-1 15,0 4 0-15,3-1-5 16,-3-4-1 0,3 1-10-16,0-6-5 0,0-2-38 15,3-6-58 1,0-3 18-16</inkml:trace>
  <inkml:trace contextRef="#ctx0" brushRef="#br0" timeOffset="11260.9498">21234 4641 156 0,'15'5'60'0,"-9"-2"-32"0,-1-1-28 0,1 1 13 16,0 0 0-16,3-1 2 15,0-2-4-15,3-2-1 16,0-1-6-16,0-2-3 0,-3-1 2 16,-3 1 0-16,0-3 3 15,-3 0-3-15,-6-2 0 16,0-1-6-16,-6 3-2 16,-3 3-3-16,0 2 0 15,-6 1 2-15,-6 4 2 16,4 4-1-16,2 4 4 15,3 1 4-15,3 2 3 16,3 0 4-16,3 6 1 16,6 4-1-16,9 1-1 15,3-3-3-15,3-2 1 16,3-3-2-16,2-3 0 16,4-5-12-16,0-3-3 0,0-5-35 15,9-10-13-15,-4-1-23 16</inkml:trace>
  <inkml:trace contextRef="#ctx0" brushRef="#br0" timeOffset="11397.9463">21591 4575 148 0,'3'-6'57'0,"-3"6"-30"0,0 0 8 16,0 0 27-16</inkml:trace>
  <inkml:trace contextRef="#ctx0" brushRef="#br0" timeOffset="11591.9475">21582 4575 410 0,'-12'5'50'15,"0"3"-27"-15,0 2-15 0,0 1-5 16,6 0-7-16,3 2-1 16,3 0-1-16,6-2 2 15,6 5-1-15,0 2 1 16,3-2 3-16,-3 0 2 15,-3-6 0-15,-3 4 2 16,-9-1 7-16,-3-3 3 16,-9-2-31-16,-18 0-11 0,1-2-73 15,-1-4-60 1,6-2 56 0</inkml:trace>
  <inkml:trace contextRef="#ctx0" brushRef="#br0" timeOffset="50897.0823">19570 12639 148 0,'0'-2'57'0,"0"2"-30"0,-3 0-14 0,3 0 19 15,-3 2-1-15,-3 1 2 16,-6 2-3-16,-3 0-1 15,0 3-16-15,0 0-6 0,0 0-2 0,1-3-3 16,2 6-2 0,3 0-2-16,3-3-1 0,3 0 2 15,3 5 0-15,6-3-4 16,6 1-1-16,6 2 3 16,2 0 3-16,1-2-1 15,-3 0-2-15,-3-1 2 16,-3 1 2-16,-3-1 6 15,-6 1 6-15,-6 2 4 16,-6-2 4-16,-6 2-7 16,-3-8-1-16,-3-2-5 15,3 2-3-15,4-2-9 16,2-3-5-16,3-3-17 16,0 1-9-16,6-9-72 15,6 0 3 1,6-2-11-16,6 0 54 15</inkml:trace>
  <inkml:trace contextRef="#ctx0" brushRef="#br0" timeOffset="51331.7645">19608 12668 140 0,'3'0'52'0,"6"3"-28"0,-3 0-19 0,-6-1 13 15,3 3 5-15,-3 9 3 16,3 4-5-16,-3 3-2 15,3 3-11-15,0 3-3 0,0-4 1 16,0-1-3-16,3-4 0 16,3 1-1-16,0-6-2 0,0-5 1 15,0-3 1-15,0-5-6 16,0-2-1-16,3-1-9 16,-3-5-2-16,-1 0 2 15,-2-3 1-15,0 1 8 16,0 2 2-16,0 3 3 15,-3 2 0-15,0 3 0 16,3 8 6 0,0 0 2-16,0 2-5 15,3 1 1-15,0-3-2 16,3-3 1-16,0-2 4 16,0-3 4-16,-3 0 2 15,0-5 5-15,-1-3-4 16,-2-3 2-16,0 0-5 0,-3-2-1 15,-3-5-2 1,0-6 0-16,-3 3-4 0,-3 0-1 16,0 2-8-16,-2 6-4 15,-1 2-22-15,3 3-7 16,0 3-36 0</inkml:trace>
  <inkml:trace contextRef="#ctx0" brushRef="#br0" timeOffset="51769.273">19995 12658 116 0,'-14'2'44'0,"8"1"-24"0,-6 2-15 16,9 1 13-16,-6-1-4 15,0 8 0-15,0 11-6 16,0 0-3-16,3 2-2 15,0-2-5-15,3-3-1 0,3-2 4 16,3-3 1-16,3 2-3 16,3-10-1-16,0-3-2 15,3-2 0-15,0-3 0 16,0-5 3-16,0-3 0 16,-1-3 1-16,-2-2 0 15,-3 0 2-15,-3-6 8 16,0-2 3-16,-3 5 2 15,0 0 4-15,0 6 0 0,0 7 1 16,-3 11-16-16,3 5-4 16,0 0-3-16,0 3 1 15,3 0 1-15,0 0 1 16,3 0 0-16,0 2 0 16,0-2-25-16,0-2-10 15,0-4-90 1,12-10 47-1</inkml:trace>
  <inkml:trace contextRef="#ctx0" brushRef="#br0" timeOffset="52216.3176">20144 12848 104 0,'-3'40'38'0,"3"-14"-20"0,0 6 3 15,0-19 19-15,0 6-10 16,0 5-3-16,0-1-15 16,0-1-5-16,0-4-5 15,0-2-2-15,0-3 3 0,0-2 0 16,0-6 1-16,0-5 2 16,0-5 3-16,-3-6-4 15,-3-2-1-15,0-6-2 16,-3 1 1-16,1-3-2 15,2-6 2-15,3 1-2 16,3-3-1-16,0-3 1 0,6-2 1 16,2-1-1-16,4 3 2 15,0 3-2-15,3 3 2 16,0 7-2-16,0 9 2 16,3 7-2-16,-3 8-1 15,-3 9 7-15,-3 4 3 16,-6 9 3-16,-1-4 3 15,-4 1-7-15,-1-3-1 16,0-2-4-16,-3-3-3 16,0-3-16-16,3-5-7 0,0-3-31 15,0-7-14 1,0-4-24-16</inkml:trace>
  <inkml:trace contextRef="#ctx0" brushRef="#br0" timeOffset="52697.3067">20305 12708 132 0,'-3'24'49'0,"12"0"-26"0,-3 7-23 15,-3-17 10-15,-3 4 18 16,-3 9 11-16,3 2-5 16,0 2-2-16,0 1-18 15,-3 3-4-15,0-4 0 0,0-2-4 0,0-5-1 16,0-5 0-16,3-9-1 15,0 1 2-15,0-6 1 16,-3 0 1-16,-3-7 2 16,0-9-5-16,0-5-1 15,3-5-4-15,0-3-1 16,0-5-1-16,3-2 0 16,0-1 0-16,6 0 0 15,0-2 2-15,3-1 0 16,0 6-3-16,0 3 2 15,3 2 1-15,0 5 0 16,3 6-3-16,0 5 0 16,5 3-1-16,-2 5 3 15,-3 5 0-15,0 11 1 16,-6 0 2-16,-3 8 3 16,-6-3 2-16,-3-5 3 15,0-3-3-15,-6 8 1 0,-6 6-7 16,0-6-1-16,3-3-16 15,-3-4-4-15,-2-4-19 16,-1-7-161 15,12-14 99-31</inkml:trace>
  <inkml:trace contextRef="#ctx0" brushRef="#br0" timeOffset="53037.5368">20504 12761 148 0,'-3'32'57'0,"6"-19"-30"0,-3 5-16 0,0-7 18 16,0 0-11-16,0 2 0 0,0-3-12 15,0 6-4-15,0-5-2 16,0-1-7-16,0-2-3 0</inkml:trace>
  <inkml:trace contextRef="#ctx0" brushRef="#br0" timeOffset="53238.6823">20501 12647 192 0,'-6'-5'71'0,"9"5"-38"0,0 0-23 0,-3 0 20 16,0 0-7 0,0 0-1-16,0 0-17 0,3 0-5 15,0 0-1-15,0 0-22 0,0 2-9 16,3 1-26 0,0-3-51-16,0 0 17 15</inkml:trace>
  <inkml:trace contextRef="#ctx0" brushRef="#br0" timeOffset="53628.8919">20597 12790 132 0,'0'26'49'0,"0"-15"-26"0,0 10-18 0,0-10 13 16,0-1 1-16,-3 1 1 0,3 0-7 16,0-1-3-1,0-2-5-15,-3-3-2 0,3 1 1 0,0-6 0 16,0 0 0-16,0-3 2 15,0-2 3-15,0-6-9 16,0 1-2-16,0-4 1 16,0 1 0-16,0 0-2 15,3 0 0-15,3-1 4 16,0 4 1-16,3-3 0 16,-1 2 1-16,4 8 0 15,0 1 3-15,0 2-1 16,0 2 2-16,3 4 2 15,-3 2 2-15,0 2-3 16,-3 3 0-16,0 1-1 0,0-1 1 16,-6 0-4-16,3 3-1 15,-4-3-3 1,1-2-3-16,3 2-25 0,-6-8-11 16,6 1-20-1,0-4-50-15,0-7 17 16</inkml:trace>
  <inkml:trace contextRef="#ctx0" brushRef="#br0" timeOffset="54079.6386">20912 12716 176 0,'-12'-13'66'0,"9"26"-36"0,-6-5-24 0,6-3 17 15,-3 6-3-15,-2-1 3 16,-4 9-13-16,0-3-6 0,3 2-2 15,0 1-2-15,3-1 2 0,0 6-3 16,3-3-2-16,3-2 2 16,3-3 0-16,3-3 3 15,3-3 3-15,0-2-4 16,3-2-1-16,0-4-5 16,-1-7-1-16,1-6-11 15,-3-2-1-15,0 0-4 16,-3-6-2-16,0 1 7 15,-3-1 3-15,-3 4 8 16,0-7 3-16,0 6 0 16,0 6 2-16,0 10-6 15,6 10 6-15,3 6 3 16,0 8 12-16,6 5 8 16,6 8 24-16,-3 11 11 15,-1 0-13-15,-5-3-3 16,-6-3-9-16,-6-2-2 15,-12-3-6-15,-14-3-3 16,-13 0-29-16,-6-4-11 16,-8-9-43-16,-1-8-17 15,3-8-47 1</inkml:trace>
  <inkml:trace contextRef="#ctx0" brushRef="#br0" timeOffset="55010.1961">21630 12446 124 0,'0'-13'49'0,"0"10"-26"0,-3-10-5 0,0 10 18 0,-3-2-7 16,-3-3 0-16,-3 0-7 15,-3 3-2 1,0 2-11-16,-3 6-3 0,3 7-2 0,0 9-5 15,4 5 1 1,-1 13-2-16,6 10-2 16,3 6 3-16,6 0 0 0,0-5 1 15,0-8 0-15,0-6 0 16,0-2 0-16,-3-9-18 16,-3-9-137 15,-15-9 52-31</inkml:trace>
  <inkml:trace contextRef="#ctx0" brushRef="#br0" timeOffset="55369.0047">21323 12676 116 0,'9'-5'46'0,"6"2"-24"0,6-5-21 0,-9 6 11 16,5-4-8-16,4 1-2 15,3 0-1-15,0 0 1 16,0-1-1-16,-4 4-1 0,-2 2 1 15,-3 2-4-15,-3 4 0 16,-3 1 4-16,-3 4 1 16,0 13 11-16,0-3 3 15,-3 3-3-15,3-3 0 16,0 0-2-16,0-5 3 16,6-3 2-16,0-5-1 15,-3-3-1-15,2-2-1 16,1-6-1-16,0-10 0 15,-3-5-4-15,-3-3-3 0,-3 2-2 16,-3 1 0-16,-6-1 0 16,-6 0 1-16,0 4-13 15,0 1-7-15,1 4-20 16,2 2-7-16,0 5-31 16,3 3-28-1,3 0 37-15</inkml:trace>
  <inkml:trace contextRef="#ctx0" brushRef="#br0" timeOffset="55602.6314">21737 12737 132 0,'12'45'52'0,"-6"-42"-28"0,0 7-6 0,-3-4 18 15,-3-4-3 1,0-2 3-16,0 0-5 16,0 0-1-16,-3 0-17 0,0-2 1 0,0-1 2 15,0-16 3 1,3-2-13-16,6 3-5 15,2 2-6-15,4 0-2 16,3 3-7-16,3 2-2 16,3 3-26-16,6 0-11 15,-3 3-25 1,2 0-35-16,-2-1 36 16</inkml:trace>
  <inkml:trace contextRef="#ctx0" brushRef="#br0" timeOffset="55970.9022">22284 12584 144 0,'-3'-6'55'0,"6"6"-30"0,-3 0-1 16,0 0 22-16,-3 3-1 15,-6 2 0-15,7 1-24 16,-7 1-10-16,0 4-8 16,0 0-5-16,3 2-1 0,3 0-1 15,6 6 0-15,6 4 0 16,3-1 3-16,2-1-2 16,1 0 1-16,-3-3 2 0,-3-2 2 15,-3-2-1 1,-3-4 2-16,-6-2 2 0,-6-3 2 15,-6-2-3-15,-5 0-3 16,-1-3-14-16,-3-3-4 16,-3-2-18-16,3-3-5 15,6 2-21 1,7-1-44-16,8-7 21 16</inkml:trace>
  <inkml:trace contextRef="#ctx0" brushRef="#br0" timeOffset="56240.7348">22368 12658 116 0,'3'5'44'16,"-3"3"-24"-16,3 5-8 0,-3 6 13 0,9-1 4 15,-6 1 5-15,0 2-8 16,3 3-1-16,-1-6-14 16,4-2 0-16,0-3 2 0,-3-5-1 15,9-2 3-15,-3-6-2 16,0-6 0-16,0-2-5 15,-3-5 0-15,-3-3-3 16,-3-5 0-16,-6-5-3 16,-3 2-2-16,-3 3-6 15,-3-1-4-15,-6 7-12 16,-3 1-6-16,3 6-23 16,1 6-10-16,2 2-29 15</inkml:trace>
  <inkml:trace contextRef="#ctx0" brushRef="#br0" timeOffset="56523.8938">22588 12790 164 0,'18'18'63'0,"-15"-10"-34"0,0 0-16 0,0-2 17 16,-3-1 5-16,0 0 3 15,-3-2-9-15,0 0-5 16,-3-3-8-16,-6-8 4 15,-3-3-2-15,9-10-10 16,6 0-4-16,6-6-10 16,3 6-1-16,0 0-2 15,6 2 3-15,0 3-5 16,3 6-1-16,2 2-6 16,1 3-4-1,0 2-4-15,-3 0-1 0,0-2-23 16,-3 0-8-16,-3 0-22 15</inkml:trace>
  <inkml:trace contextRef="#ctx0" brushRef="#br0" timeOffset="56730.0517">22844 12385 176 0,'-3'-13'66'0,"3"13"-36"0,3 0-18 0,-3 0 21 15,3 8-10 1,0 5-4-16,3 11 3 0,-3 8 0 15,-3 10-11-15,0 6-4 0,-3 5-3 16,3-6-2-16,-6-2-2 16,6-5-4-16,-6-6 0 15,3-5-33-15,0-10-13 16,-6-6-54 0</inkml:trace>
  <inkml:trace contextRef="#ctx0" brushRef="#br0" timeOffset="56890.2367">22659 12573 252 0,'12'-3'93'0,"9"1"-50"0,9-4-50 0,-12 6 14 0,6-2-7 16,8-1 0-16,1-2-53 15,12 0-24-15,8-6-14 16,-5-10-5-16</inkml:trace>
  <inkml:trace contextRef="#ctx0" brushRef="#br0" timeOffset="58254.0025">19573 13526 96 0,'6'-6'35'0,"-3"4"-18"0,3-4-2 0,-3 4 13 16,-3-1-4-16,0 0 0 15,0 1 0-15,-3-4 2 16,-9 4-14-16,0-1 0 0,-3 3 1 16,-3 8-7-16,0 3-3 15,0 5-7-15,1 7 0 16,-1 6 2-16,3-2 1 16,9-1-2-16,3 1 0 0,3-6-1 15,3 0 3-15,6-8 0 16,3-5 3-16,3-2 1 15,2-6 3-15,1-6-3 16,0-10-2-16,-3-10 0 16,0 0 1-16,-3-4-3 15,-3-1 0-15,0-4 1 16,-9 1 2-16,0-3-3 16,-6 5 0-16,3 3 1 15,0 5 0-15,0 8 2 16,0 3 3-16,0 5 0 0,3 5 0 15,0 9-8-15,0 7 0 16,3 6 1-16,0 4 1 16,3 4-2-16,3 2 2 15,-3-3-1-15,0 1 0 16,2 2-14-16,1-8-4 16,6-10-100-1,0-3 25 1</inkml:trace>
  <inkml:trace contextRef="#ctx0" brushRef="#br0" timeOffset="58537.7366">19689 13520 124 0,'-9'16'49'0,"6"-3"-26"0,3 8-18 0,0-7 13 0,0 4 3 15,3 1 4-15,3 2-2 16,0-3-2-16,3-2-11 15,3 0 2-15,3-8 2 0,-1-3-1 16,1-5 0-16,3-5-3 16,-3 0 1-16,-3-16 0 15,-3 5 1-15,-9 0-4 16,-3-3-3-16,-3 1 0 16,-3-1-1-16,0 3-7 15,-3 3-2-15,3 3-23 16,-3 2-6-16,3 2-27 15,0 4-11-15,4-1-11 16</inkml:trace>
  <inkml:trace contextRef="#ctx0" brushRef="#br0" timeOffset="58895.6788">19817 13557 108 0,'18'16'41'0,"-15"-8"-22"0,0 16-9 0,0-11 12 16,0 3-4-16,-3-3 2 16,6 0 0-16,-3-2 0 0,-3-3-11 15,0 3-5-15,0-6-1 0,-3-3 9 16,3-2 4 0,0-5-7-16,0-11-3 15,0-2-4-15,6-6-2 0,-1 0-4 16,4 3 0-16,0 0 0 15,0 5 2-15,0 5-1 16,3 6-1 0,0 5 0-16,3 8 3 0,-3 3 6 15,0 4 5-15,-3 7-1 16,0-1 2-16,-4 0-6 16,1-2-1-16,0-4-9 15,-3-4-2-15,0 0-36 16,3-6-16-16,0-3-23 15</inkml:trace>
  <inkml:trace contextRef="#ctx0" brushRef="#br0" timeOffset="59256.3147">20141 13552 172 0,'6'3'66'0,"0"2"-36"0,0 3-35 0,-3-6 12 15,3 1 3-15,0 0 3 16,0-3-4-16,0 0-1 16,-3-3-4-16,3 0-1 0,0-2 3 15,-3-3-5-15,-3-2-1 16,0-1-5-16,-3-2 1 16,-3 2-7-16,-3 1-3 0,0 4-1 15,-6 4 1-15,-3 4 6 16,0 6 4-16,4 6 3 15,2 1 3-15,0 7 8 16,3 4 3-16,6-2 5 16,3-3 3-16,6-2-5 15,6-1-1-15,3-2-9 16,2 0-2-16,4-8-9 16,3-3-2-16,-3-5-40 15,12-3-19-15,-1-2-15 16</inkml:trace>
  <inkml:trace contextRef="#ctx0" brushRef="#br0" timeOffset="59813.4408">20597 13494 116 0,'-3'2'44'0,"3"-2"-24"0,3 11-10 0,3-3 14 0,-3 3 9 16,0 2 4-16,3 3-6 16,2 5-2-16,1-5-16 15,0 0-6-15,-3-1 0 0,0-1 0 16,0-4 1-16,-3 1-2 16,0-3 1-16,0-3-4 15,-3 0 0-15,0-5-1 16,0 0 1-16,3 3 2 15,-3-3 2-15,0 0-1 16,0 0-1-16,0 0-1 16,3-3 2-16,0 1 1 0,0-12 5 15,3 1-2 1,0-3-7-16,0-2-2 16,3-3-1-16,0-1 2 15,0 4-3-15,-3 2-2 16,0 3-7-16,3 2-28 15,-1 3-2 1,1 0-21-16,-3 3-7 16,0 0-20-1</inkml:trace>
  <inkml:trace contextRef="#ctx0" brushRef="#br0" timeOffset="60001.977">20847 13465 120 0,'3'2'46'0,"-3"4"-24"0,3 2-10 0,-3-3 16 0,3 5-7 16,-3 4 0-16,0-1-8 16,0 3-3-16,0-3-5 15,0 3-4-15,3-3 0 0,0 6-10 16,-3-11-110 15,3-6 25-31</inkml:trace>
  <inkml:trace contextRef="#ctx0" brushRef="#br0" timeOffset="60156.9145">20832 13420 160 0,'0'-3'63'0,"3"3"-34"0,0-3-34 0,-3 3 10 15,6 0-8-15,0 0 2 16,3 0-8-16,3 3-2 15,-1 0-54-15,4-1-24 16</inkml:trace>
  <inkml:trace contextRef="#ctx0" brushRef="#br0" timeOffset="60532.0825">21094 13436 152 0,'-6'0'57'0,"3"0"-30"0,-3 0-18 0,3 2 14 0,-3 1-11 15,-6 2-2 1,0 3-6-16,-3 3-3 0,3 2 0 16,0 3-1-16,4 0 0 0,-1 0-5 15,3 5 1-15,3-3 2 16,3-2 3-16,6 3-2 16,0-11 0-16,5-3 1 15,1-8 2-15,0-2-3 16,0-6-2-16,0-2 2 15,-3 0 0-15,0-3 1 16,-3 0 0-16,-3 3 2 0,-3 2 1 16,0 3 1-16,0 3 0 15,0 5-5-15,0 5 1 16,3 6 0-16,3 2 2 16,3 3 1-16,3 3 1 15,0 2-2-15,5-5-2 16,10-8-26-16,-3-3-10 15,3-5-39 1</inkml:trace>
  <inkml:trace contextRef="#ctx0" brushRef="#br0" timeOffset="61586.3069">21463 13433 112 0,'0'0'44'0,"0"0"-24"0,3 3-15 0,-3-3 13 0,6 5 3 16,0 5 4-16,0 4 0 15,-3 2 0-15,0-1-14 16,-3 4 4-16,0-3 3 0,0-3-4 16,3 0 2-16,-3-2-7 15,0-1-1-15,-3-4-2 16,3 2-1-16,-3-6-1 15,3-2 0-15,-3 0-5 16,0 0 1-16,3 0 2 16,-3-2 3-16,3-1-2 15,-3-2-2-15,3-3 0 16,0-3-1-16,6-2 0 0,-3-3 0 16,3 0-3-16,0 0 2 15,0 0-1-15,0 3-2 16,2 3 3-16,1 2 0 15,0 2-2-15,0 4 0 16,0 4-1-16,0 6 3 16,0 6 0-16,0 1 3 15,-3 1 5-15,0 0 4 16,0 0 0-16,-6-3 1 16,0-2-4-16,0-1-3 15,0-4-2-15,0-1 0 16,0-5-2-16,0 0-1 15,3-3-4-15,0-5-2 16,3-5-4-16,0-5-1 0,6-1-1 16,2 3 2-16,1 3 4 15,-3 3 3-15,0 4 0 16,3 4 1-16,-3 7 4 16,0 3 3-16,0 2 0 15,-3 4 2-15,-3-1-2 16,0-3 0-16,0 1-8 15,-3-3-2-15,2-3-23 16,1-2-6-16,0-3-16 16,0-3-4-16,3-2-13 15,0-3-18 1,0-3 32-16</inkml:trace>
  <inkml:trace contextRef="#ctx0" brushRef="#br0" timeOffset="61839.2575">21865 13446 140 0,'-3'3'55'0,"3"-1"-30"0,-3 6-23 0,3-2 14 16,0 4 3-16,0 3 3 16,0 3-5-16,0 0 0 15,3 0-10-15,3-3 2 0,0 3 2 16,3-3-4-16,5-2 1 16,1-6-3-16,0-5 2 15,3-2 2-15,-3-4 2 16,-3-2-3-16,-3-2 0 0,0-1-1 15,-6-2 1 1,-3 0-4-16,-3-3-1 16,-9 3-3-16,0-1-1 15,-3 7-12-15,-3-1-5 16,3 2-21-16,0 1-8 0,3 0-39 16</inkml:trace>
  <inkml:trace contextRef="#ctx0" brushRef="#br0" timeOffset="62438.9391">22011 13430 124 0,'3'8'46'0,"2"3"-24"0,7 7-15 0,-9-7 13 16,3 5 12-1,3 0 7-15,-3 0-12 0,0-1-5 16,6-4-13-16,-3 0-2 0,0-4 0 15,0-1 1-15,-3-1 2 16,6-5-1-16,-3 0 2 16,0-3-4-16,-3-2-2 15,-1-5 0-15,1-6 1 16,0 0-5-16,0-3-1 16,-3 3-7-16,0 3 0 15,0 0-17-15,0 2-4 16,0 3-19-16,0 3-6 15,3 0-11-15,0 2-14 16,3 1 32 0,0 2 31-16,0 0 19 0,3 2 21 15,0 1 6-15,0-1 0 16,0 1-1-16,-1 0-6 16,1-1-1-16,0-2-3 15,-3-2-1-15,0-1-4 16,6-2-1-16,-6-3-8 15,-3 0-4-15,-3-5 1 0,-6 0-2 16,-3-1-1-16,0 1-6 16,-3 5-1-16,-3 3 3 15,-3 2 2-15,0 11 2 16,-3 3 0-16,7 2 2 0,-1 3 3 16,0 5 13-1,6 0 6-15,3 3-1 0,3 0 0 16,6-3-10-16,3-3-5 15,3-4-3-15,5-4-1 16,7-2-38-16,3-5-14 16,9-8-55-1</inkml:trace>
  <inkml:trace contextRef="#ctx0" brushRef="#br0" timeOffset="63385.7805">22889 13309 124 0,'0'-3'49'0,"0"3"-26"0,-9 0-5 0,9 0 20 16,0 3-10-16,-9-1-1 15,0 3-14-15,-3 3-3 16,3 0-6-16,-3 3-3 0,9 0 2 16,3 2-7-16,3-3 1 15,9 4 1-15,-3-1 1 16,6 3 3-16,-3-3 3 15,-3 3 2-15,-3 0 3 16,-3-3 8-16,-6 0 6 16,-3 0-7-16,-3-2-2 0,-3-3-8 15,-3-3-3 1,3-2-11-16,0-3-3 0,0-3-19 16,-3-2-9-16,12-3-22 15,0 0-10-15,3-3-9 16</inkml:trace>
  <inkml:trace contextRef="#ctx0" brushRef="#br0" timeOffset="63761.3457">22981 13399 184 0,'0'7'68'0,"6"-4"-36"0,9 5-35 0,-6-5 13 31,-3-1-5-31,3 1 4 0,-3-3 4 15,2 0-7-15,-2-3 1 0,0-2 0 16,-6-6-6-16,6-2 0 16,-6 0-3-16,-6 0 0 15,-6 2-3-15,1 1 1 16,-1 2 0-16,-3 2-1 16,6 4 4-16,-3 4 2 15,0 1 0-15,0 5-1 16,0 3 5-16,3 2 1 15,3 3 4-15,0 0 4 16,3 2-2-16,3 3 1 16,3 0-1-16,3-2 0 15,6-3-9-15,-3-3-3 0,9-2 1 16,3-6 3-16,-3-2-19 16,0-6-7-16,-1-2-20 15,1-3-9-15,0-3-38 16</inkml:trace>
  <inkml:trace contextRef="#ctx0" brushRef="#br0" timeOffset="64287.1811">23124 13348 132 0,'-3'3'52'0,"6"0"-28"0,0 15-26 0,0-7 9 15,0-1 19-15,-3 3 10 16,6 3-5-1,-6 0-3-15,0 0-16 0,0 0-1 0,0-3 0 16,0-2-6-16,0-3-1 16,0-3 0-16,0-2 0 15,0-3-2-15,0-3-2 16,0-5-4-16,0-3-2 16,3-2-8-16,0-3-4 15,3-5 3-15,-3 3 4 16,8 2 6-16,-2 3 3 15,0 2-1-15,0 6 2 16,0 7 3-16,0 6 3 16,0 3 4-16,-3 2 2 15,3 0 3-15,-9 1 2 16,6-4-3-16,-6 1 0 0,0-3-5 16,0-3-3-16,0-2-5 15,0-3 0-15,3-3-2 16,6-2-2-16,3-6-8 15,0 0-3-15,2 1 1 16,1-3 1-16,0 2 8 16,0 8 2-16,-3 1 3 15,-3 7 2-15,6 3 3 16,-9 3 2-16,3 2-1 16,-9 0 1-16,6 0-4 15,-3-2-2-15,0-1-25 16,0-4-9-16,3-4-34 15,0-2-41-15,2-2 31 16</inkml:trace>
  <inkml:trace contextRef="#ctx0" brushRef="#br0" timeOffset="64682.446">23543 13332 148 0,'-14'-2'57'0,"2"4"-30"0,-3 1-32 16,0 5 43-16,6 5-17 15,-3 3 0-15,0 0-3 16,0 2-11-16,3 4 2 0,3-1 2 16,3 0-2-16,3-3 0 15,0-2-3-15,3-2-1 0,12-4-3 16,0-5-2-16,0-5 1 16,0-5 1-16,0-3-3 15,3-2 0-15,-9-4 1 16,0 1 2-16,-1 0 1 15,-2-3 1-15,-3-5-2 16,-3 5 1-16,0 3-4 16,0 5 0-16,0 11 1 15,0 2-3 1,0 5 2-16,3 4 1 16,-3 1 0-16,6 4-3 15,0 0 2-15,0-4-1 16,-3-1 0-16,6-4-20 15,-3-2-8-15,3-3-23 0,-3-5-6 16,6-2-18 0</inkml:trace>
  <inkml:trace contextRef="#ctx0" brushRef="#br0" timeOffset="65036.7635">23654 13343 120 0,'0'0'46'0,"0"5"-24"0,3 14-21 0,0-9 8 15,-3 4 14-15,6 1 10 16,-3 4 0-16,-3-1 3 16,0 1-20-16,0-3 2 0,0-3 0 0,0-2-6 15,0-3-2-15,0-3-8 16,0-5-1-16,0 0 5 16,0-5 4-1,2-3-5-15,1-6-1 0,3 1-11 16,0-11-3-16,6 3 0 15,6 5 4-15,-3 3 3 16,0 5 2-16,0 8 1 16,3 6 0-16,-6 4 2 15,5 6 1-15,-5 2 1 16,0 4 0-16,-3-1-5 16,-3-3 1-16,0-2-2 15,-6-5-2-15,6-3-28 16,-3-3-14-16,-3-5-18 15,6-5-43-15,0-8 24 16</inkml:trace>
  <inkml:trace contextRef="#ctx0" brushRef="#br0" timeOffset="65253.2283">23939 13092 208 0,'0'-6'79'0,"3"6"-42"0,0 6-43 0,3-1 12 16,-3 3 2-16,6 8 7 15,-9 13 8-15,6 8 3 16,-3 13-13-16,0-2 1 0,-3-1 0 16,3 1-7-16,-3-3-4 15,0 0-2-15,3-3 1 16,-3-7-30-16,3-9-13 0,-3-7-151 31,0-14 86-31</inkml:trace>
  <inkml:trace contextRef="#ctx0" brushRef="#br0" timeOffset="65449.8039">23808 13361 248 0,'0'3'93'0,"9"-6"-50"0,3 1-52 15,-3 2 12-15,3-3 2 16,6 1 4-16,6-4-4 15,-3 1-3-15,8 2-1 16,1 1-17-16,-3-4-6 0,0 1-38 0,-3 2-16 16,-10-2-7-1</inkml:trace>
  <inkml:trace contextRef="#ctx0" brushRef="#br0" timeOffset="65585.7768">24145 13324 172 0,'3'16'66'0,"0"8"-36"0,-3 3-15 0,3-17 18 16,0 6-7-16,-3 3-3 15,0-1-11-15,0 1-3 16,0-1-5-16,0-2-3 0,0-5 0 16,0-3-39-16,-3-6-14 15,3-2-45 1</inkml:trace>
  <inkml:trace contextRef="#ctx0" brushRef="#br0" timeOffset="65752.7606">24091 13240 244 0,'-6'-3'93'0,"6"6"-50"0,6-3-57 16,0 2 11-16,0-2-4 15,3 3 2-15,0 0-15 16,3 2-4-16,6 0-54 16,3 1-22-16,2-1 39 15,4 3 18-15</inkml:trace>
  <inkml:trace contextRef="#ctx0" brushRef="#br0" timeOffset="65936.7688">24395 13309 192 0,'-6'5'74'0,"6"-3"-40"0,-21 6-29 0,12-2 17 15,3 2-6-15,-9 5 3 16,3 3-4-16,-6 0-1 16,4 2-8-1,-1 3 5-15,9 0 2 0,0 3-6 0,6-3-4 16,6-2-2-16,0-3-1 15,9-3-11-15,8-2-3 16,-2-9-24-16,9-2-8 16,-3-5-55-1</inkml:trace>
  <inkml:trace contextRef="#ctx0" brushRef="#br0" timeOffset="66197.8023">24579 13301 264 0,'-18'-3'101'0,"13"6"-54"0,-4-3-53 16,3 2 19-16,-3 4-8 16,-3 1 2-16,0 1 2 15,3 6 2-15,0-4-5 16,6 6-8-16,3 0-4 0,3 0 0 16,9 0 2-16,-3 0-1 15,6-1 4-15,-9 1 0 16,3 0 1-16,-9 0 8 15,0-3 5-15,-9 1 0 16,-6-4 0-16,0-2-16 0,-6 0-8 16,0-5-52-16,0-3-21 15</inkml:trace>
  <inkml:trace contextRef="#ctx0" brushRef="#br0" timeOffset="69108.311">19102 12679 192 0,'-20'-5'71'0,"14"5"-38"0,-3-3-39 0,6 3 14 0,-3 0-12 16,0-3 1-16,-3-2-1 16,0 0 2-16,-9-3 1 15,-6-3-2-15,-2-2 2 0,-1 0 1 16,-3-1 0-16,-15-4 4 16,-2-1 5-16,-10-4-5 15,-2 1-2-15,-10 1-4 16,4 0 1-16,-13 0 1 15,1 0 2-15,0 2-1 16,-10-2 2-16,1-8-2 16,-12 3 2-16,-1 2-2 15,-5 0 2-15,6 5-2 16,-15 1-1-16,3 2 3 0,-6 0 0 16,6 0-1-16,-10 3-2 15,10 0 3-15,-6 0 0 16,-3-1 3-1,0 1 3-15,0 3-4 0,3-12-1 16,-9 1-2-16,3 3 1 16,-3 2-2-16,6 3-1 15,-3-1 3-15,3 1 0 16,-9 0 3-16,9 2 1 16,-6 1-3-16,6-1-1 15,-30 1 1-15,3 2 0 16,12 0-2-16,9 2 1 15,3 1-2-15,-3 2 2 16,6 1 0-16,-3-1 3 0,9 3-5 16,-6 0-1-16,9 0 2 15,8 3 3-15,-8-1 0 16,9 4 0-16,-6-1-3 16,6-2-2-16,-4 2 1 15,10 0 1-15,0-5 1 16,6 3 1-16,2-3 2 15,10 0 1-15,-6 0 1 16,11 0 0-16,13 0-4 16,5 0-3-16,3 0-3 15,16 0-1-15,5 0-5 16,9 0 0-16,6 0-16 16,21-3-13-16,9-2 10 15,6-3 12-15,12 0 9 16,11 0 3-16,1-8 1 15,0 3 2-15,-1-8 0 16,10 5-3-16,-10 0 2 16,-8 3 3-16,-9 2 1 15,-6 3-1-15,-9 3-2 16,-9 0 9-16,-15 2 6 16,-12 0-3-16,-12 6-2 15,-5 10-5-15,-16 6-2 16,0 7-1-16,1-2 1 15,2 3-2-15,1-6 2 16,11 0 0-16,12-3 1 16,9 6-9-16,13 0-2 0,22-8-25 15,16 2-9-15,15-4-25 16,23-14-44 0,22-16 26-16</inkml:trace>
  <inkml:trace contextRef="#ctx0" brushRef="#br0" timeOffset="72004.8484">19421 13089 36 0,'-3'0'16'0,"3"3"-8"0,0-1-10 15,0 6 30 1,-6 0-9-16,0 8-5 15,-3 5-3-15,-3 3-7 16,0 5-1-16,0 5 1 0,1-4 0 16,-1 4 0-1,-3-2 2-15,3 5-1 0,-3 2 0 16,0 4-1-16,3 4 2 16,-6 1-5-1,3 0-1-15,-2-6 0 0,-1 0 2 16,3 6 1-16,0-6 1 15,-3 1-2-15,0 2-2 16,0 2 1-16,0 3 1 16,1-2 1-16,-1-3 1 15,3-3-2-15,0 6-2 16,-6-6 7-16,-3-5 3 16,4 3-5-16,-4-3-3 0,0 0 1 15,0 3 0-15,-3 2-1 16,-2-2 1-16,-4-3 2 15,0-3 0-15,0-2 2 0,1-3 5 16,-4 6 4-16,-3-4-4 16,-6-2 1-16,-2-2-2 15,-10-1 3-15,-5 1-3 16,-7 2 1-16,4-3 4 16,-4 1 4-16,4-3-10 15,-1 2-6-15,-2 3 2 16,0-5 3-16,8-5-3 15,6-4 2-15,10-1-5 16,5-1-2-16,9-5 0 16,6 0-1-16,4-3-7 15,5 0 0-15,3-2-17 16,3 0-7-16,3-3-14 0,3 0-5 16,3 0-17-1,6-3-28-15,3-10 32 16</inkml:trace>
  <inkml:trace contextRef="#ctx0" brushRef="#br0" timeOffset="72305.7042">17796 14790 112 0,'-21'3'44'16,"15"2"-24"-16,-12 11-19 0,6-5 11 0,-6 2 14 15,-3 0 10-15,1 0-3 16,-7 3 0-16,3 3-20 16,3 5-8-16,0-6-4 15,9-2-1-15,1 0 2 0,5-6-6 16,0 4 1-16,3-1-1 16,3-3 2-16,9 1 1 15,3 0 3-15,5-3-6 16,4-3-1-16,6 3-9 15,0-6-4-15,6 4-15 16,2-1-4-16,1 0-31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30T23:24:35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15638 15092 64 0,'0'0'24'0,"0"-3"-12"0,0 6 3 0,0-3 13 16,0 0-2-16,0 0 2 15,-3 2-10-15,0 4 0 16,-3-1-9-16,-3 6-3 16,-6 2-3-16,-6 5 2 0,-3 1 1 15,-2 2 4-15,-7 6 4 16,-3 4-6-16,-12 17 0 15,-5 5-2-15,-16 5-1 16,-5 0 1-16,-3 8 1 16,-7-2 5-16,-2 7 3 15,-6-2-2-15,-1-8 0 0,10 5-1 16,0-8 2-16,2-5-7 16,-5-2-4-16,6-1-2 15,2-8 1-15,7 3-1 16,8 0-1-16,4-5 1 15,-1-6-1-15,13-2 0 16,5-6 0-16,6-7 0 16,7 2 0-16,5-5 0 15,3-3 0-15,0-5-7 16,3 0 0-16,9-3-13 16,3 6-2-16,0-8-15 15,3-3-4-15,3 0 0 16,3-3 2-16,6-13-27 15,0 0-11 1,3-13 40-16</inkml:trace>
  <inkml:trace contextRef="#ctx0" brushRef="#br0" timeOffset="282.9088">14021 16060 104 0,'-8'6'41'0,"-1"17"-22"0,-6 6-11 0,6-7 13 15,-12 4 3-15,-3 16 3 16,-3 6-6-16,-2-3-2 16,-10 8-11-16,6-11 6 0,3-2 3 15,4-8-3-15,5-6 2 0,3-2-7 16,6-6-1-16,3-4-2 16,3-4-1-16,6-2-3 15,12-2-2-15,12-6 1 16,6-3 1-16,14-5-1 15,1 3 2-15,3-6-9 16,2 0-1-16,-5-2-18 16,8 5-7-16,1 0-65 15</inkml:trace>
  <inkml:trace contextRef="#ctx0" brushRef="#br0" timeOffset="2146.1395">3097 15737 116 0,'-2'-2'44'0,"-1"2"-24"0,-3 2-8 15,3 1 13-15,-3-3-5 16,-6 8-1-16,0-3-7 15,-9 9-2-15,-6 1-6 16,-6 9-1-16,-8 5 1 0,-4 3-2 16,-5 10 1-16,-4 6-2 15,3 8-1-15,-5 4 1 0,-1 12-1 16,-2 10 0 0,2 0 0-16,1 13 4 15,-1 19 2-15,12-6 4 0,4 11 1 16,11 3-3-16,21-3-3 15,12-13 0-15,24 3 1 16,6-9 1-16,17-10 1 16,4-11-2-16,17-7-1 15,13-9-3-15,5-15 1 16,-3-6-2-16,6-13-1 16,4-5-2-16,-4-16 1 15,-6-3-6-15,-11-10 0 0,-16 0-13 16,-11 2-4-16,-9-7-3 15,-10 7-1-15,-8-2-90 32,-12 5 36-32</inkml:trace>
  <inkml:trace contextRef="#ctx0" brushRef="#br0" timeOffset="2519.5344">3353 17526 180 0,'-20'-5'68'0,"17"5"-36"0,3 0-42 0,0 0 11 16,0 0-5-16,0 0-1 15,3 5 4-15,6-2 2 16,2 10 0-16,4 0 4 0,6-2 1 16,0 5-2-16,3 2-1 15,0 6-1-15,2-8-2 16,-5 2 1-16,-3 6-1 16,-9-3 4-16,-6 0 2 15,-9 3 11-15,-9 3 6 0,-9 2-3 16,-8 3 0-1,-7-1-13-15,-3 6-5 16,1-8-34-16,2 9-14 16,9 1-50-16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30T23:24:58.6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3035 5937 84 0,'15'-5'33'0,"-12"2"-18"0,0 1 0 16,-3 2 13-16,0 0 11 15,0 0 8-15,0 8-12 16,-3 5-3-16,-6 11-13 16,-6 7-1-16,-3 9-11 15,-3 2-2-15,-2 9-1 0,2-4-2 16,0-2-2-16,-3-5-2 15,3-6 1-15,3-5-15 16,6-2-6-16,3-11-124 31,12-14 38-31</inkml:trace>
  <inkml:trace contextRef="#ctx0" brushRef="#br0" timeOffset="205.7559">3249 5916 192 0,'0'5'74'0,"-12"9"-40"0,0 12-33 0,7-10 16 15,-7 21 9-15,-9 5 5 16,-3 11-4-16,-3 0-4 16,0 0-13-16,-2-3-6 0,-1-5-3 15,6 0-19-15,6-5-8 16,3-8-55-16,9-6-59 15,3-18 39 1</inkml:trace>
  <inkml:trace contextRef="#ctx0" brushRef="#br0" timeOffset="818.9263">3749 5985 64 0,'6'-8'24'0,"-3"3"-12"0,-3-6 3 15,0 8 15-15,0-2 10 16,0 0 8-16,-9 0-6 16,-3-1-1-16,1 1-12 15,-4 2-3-15,0 3-15 16,-3 6-4-16,0 4-3 0,0 3-2 15,0 11-2-15,3 11-2 16,7 2 1-16,-4 0-4 16,6 10 1-16,3-4 4 15,0-4 2-15,3-2-3 16,0-5 1-16,3-5-11 0,0-6-5 16,-3-3-23-16,0-4-10 15,0-7-32 1,-3-1-17-16,0-6 45 15</inkml:trace>
  <inkml:trace contextRef="#ctx0" brushRef="#br0" timeOffset="978.3786">3511 6210 172 0,'-6'-3'66'0,"9"3"-36"0,0 0-37 0,0-3 8 15,3 1-5-15,3-1 3 0,3-2 0 16,3 2 1-16,3-2-31 15,0 2-14-15,-1 1-17 16,4-1-5 0</inkml:trace>
  <inkml:trace contextRef="#ctx0" brushRef="#br0" timeOffset="1298.4119">3723 6167 124 0,'-12'8'46'0,"12"-2"-24"0,0 4-15 15,0-4 13-15,0 7 1 16,3 5 4-16,3 1-4 15,0-3-3-15,2 0-10 16,-2-1-5-16,3-1-2 0,0-4 1 16,0-2 3-16,0-3-2 0,0-5-2 15,0-2-5-15,0-3-2 16,0-6-4-16,0-5 1 16,-6 0 5-16,3 3 2 15,-3 2-1-15,0 3 2 16,-3 3 10-16,0 0 3 15,3 10-5 1,0 6-4-16,3-1 0 16,-3 1-2-16,3 0-1 15,2-1 1-15,-2 1-1 16,6-3-20-16,-3 0-9 16,0-3-38-1,-3-3-33-15,0-2 38 16</inkml:trace>
  <inkml:trace contextRef="#ctx0" brushRef="#br0" timeOffset="1642.7048">3976 6189 128 0,'-3'2'49'0,"6"4"-26"0,0 7-25 16,0 0 9-16,-3 3 12 15,0 0 8-15,0 0 1 16,0-3 1-16,0-3-16 15,0-2-6-15,0-2-2 0,0-6-1 16,0 0 2-16,0 0 1 16,2 0 3-16,1-8-5 15,0-8-1-15,0-3-7 16,3 3 0-16,3 1 1 0,0-1 1 16,3 5-2-1,0 3 2-15,0 6 3 0,0 2 3 16,0 2-2-16,0 3 0 15,-3 9 1 1,0-4 0-16,-4 6-5 0,1-3 1 16,3-2-22-16,0 0-8 15,0-3-117 1,9-11 49 0</inkml:trace>
  <inkml:trace contextRef="#ctx0" brushRef="#br0" timeOffset="1888.8935">4348 6125 156 0,'-24'-5'57'0,"24"2"-30"0,-9 1-27 0,6 4 10 0,-3 3 2 16,-6 3 3-16,-3-2-2 16,0 4 2-16,3 4-8 15,0 1-4-15,4 4 0 0,2-3-4 16,6 2 0-16,3 1 1 15,3-3 0-15,5 0-5 16,4-6-1-16,3-2-13 16,9-3-3-16,0-10-19 15,0-11-46 1,-1-2 11-16</inkml:trace>
  <inkml:trace contextRef="#ctx0" brushRef="#br0" timeOffset="2099.0281">4488 5903 132 0,'-6'3'49'0,"6"2"-26"0,0 8-23 0,0-2 10 15,3 4 9-15,0 12 5 16,0 5 3-16,2 5 1 16,1-3-15-16,-3 6-8 0,0 0-3 15,0-6-2-15,0-2 0 16,-3-6-14-16,0-2-5 0,0-6-61 15,0-4-34 1,-3-4 52 0</inkml:trace>
  <inkml:trace contextRef="#ctx0" brushRef="#br0" timeOffset="2426.8135">4392 6146 228 0,'12'-2'88'0,"-9"-1"-48"0,3 3-47 16,0 0 16-16,3 0-6 15,3-3 3-15,3 1-3 16,3-1-2-16,2-2 0 0,4-1-21 16,6-7-7-16,-3 3-28 15,-3-1-50-15,-3 6 17 16,-4-1 51-16,1 4 72 15,-3 10 28 1,-3 2-1-16,-3 4-4 16,-3 1-25-16,-3 1-7 15,3 3-16-15,-3-3-4 16,0 5-4 0,3-5-2-16,-3 0 1 0,-3-6-32 0,0-2-14 15</inkml:trace>
  <inkml:trace contextRef="#ctx0" brushRef="#br0" timeOffset="2596.683">4687 6011 236 0,'-9'3'90'0,"9"-3"-48"0,6 0-56 15,-6 0 11-15,0 0-4 16,6 0 2-16,0 0-4 15,0 0 1-15,3 0-29 16,0 8-13-16,3-3-12 16,0 1-4-16</inkml:trace>
  <inkml:trace contextRef="#ctx0" brushRef="#br0" timeOffset="2857.611">4761 6051 81 0,'9'13'4'0,"-3"3"18"0,-3 3 8 16,0-3-11-16,0 2-4 15,0 1-7-15,0-1-3 16,6-5-2-16,0 3 0 15,3-3 2-15,3-2 4 16,-3-11 0-16,3 0 0 16,-1-5-1-16,-2-1 2 15,0-2-5-15,-3 1 12 16,-3-1 9-16,-3-3-1 0,-3 0 0 16,-6 1-5-16,0-1-2 15,-3 3-6-15,-12-8-11 16,4 11-8-16,2 3-23 15,3-1-8-15,3 3-30 16,3 0-40 0,3 0 29-16</inkml:trace>
  <inkml:trace contextRef="#ctx0" brushRef="#br0" timeOffset="3143.9877">5000 6167 152 0,'11'22'57'0,"-5"-9"-30"0,0 0-16 15,-3 0 15-15,0 3-3 16,-3-3-2-16,0-2 4 16,0 0 1-16,0-6-13 15,0 0 1-15,0-7 2 0,0-4-6 16,3-15-3 0,6-5-4-16,9-4-5 15,3-1 1-15,0-1-4 0,3 8-1 16,-1 11 0-16,1 10 2 15,0 9-1 1,-3 2 4-16,3 5 0 0,-7 3 3 16,-2 0-8-16,-3 7-3 15,-3-4-48-15,-3-1-73 32</inkml:trace>
  <inkml:trace contextRef="#ctx0" brushRef="#br0" timeOffset="5154.8467">6038 5911 124 0,'-3'5'49'0,"9"11"-26"0,-6 10-23 16,3-10 10-16,0 13 13 15,0 1 8-15,0-1-1 16,0-3 0-16,0 1-17 16,0-6-8-16,-3-3-1 0,0-2-3 15,3-5-1-15,-3-3 3 16,0 0 2-16,0-3-2 15,0-5 0-15,0-3-6 16,0-2-2-16,3-6-5 16,3 3 1-16,-3-2 0 0,6 2 3 15,0 0 2-15,3 5 2 16,6 6 1-16,2 2 1 16,-2 3 4-16,-3 3 2 15,0-3 13-15,-3 2 5 16,-6 1 1-16,-3 2 0 15,-6 3-6-15,-6-3-1 16,-3 0-10-16,-3-2-3 16,-3-3-12-16,-2-8-5 15,2 0-21-15,0-3-8 16,0-2-26-16,0 0-9 16,9-3-7-1</inkml:trace>
  <inkml:trace contextRef="#ctx0" brushRef="#br0" timeOffset="5387.6824">6315 6183 148 0,'3'11'57'0,"0"2"-30"0,3 19-25 15,-3-16 14-15,0 5 3 16,-6 3 3-16,-3 0 2 15,0 2 0-15,-3-5-13 0,0-2-7 16,-3-3 0-16,-3-3-25 0,1-5-8 16,-7-3-48-1,-3-5-35-15,6-8 43 16</inkml:trace>
  <inkml:trace contextRef="#ctx0" brushRef="#br0" timeOffset="5501.2873">6247 6017 160 0,'6'-6'60'0,"3"6"-32"0,8-5-57 0,-8 5-2 15,3-3-30-15,0 3-10 16</inkml:trace>
  <inkml:trace contextRef="#ctx0" brushRef="#br0" timeOffset="5846.6432">6422 6154 116 0,'12'8'44'0,"-9"0"-24"0,3-3-21 0,6 1 9 0,-3-1 1 16,3-2 5-16,-3-1-4 15,0-2 2-15,3 0-3 16,0-2 0-16,-4-4-5 16,1 1-1-16,0-3 3 0,0 0-8 15,-6-2 0-15,-3 2 2 16,-3-3 4-16,-3 6 8 15,-3-1 4-15,-3 6-4 16,-8 6 1-16,-1 2-6 0,0 2-2 16,6 4 2-16,3-1 0 15,3 5-1-15,3 6 1 16,3-3-4-16,9-2-2 16,9-3 0-16,0 0 1 15,3-3-10-15,3-3-4 16,3-4-25-16,-1-4-11 15,4-4-26 1,6-6-20-16,0-11 42 16</inkml:trace>
  <inkml:trace contextRef="#ctx0" brushRef="#br0" timeOffset="6071.7649">6788 6149 156 0,'-3'-11'57'0,"0"9"-30"0,-5-1-7 0,5 6 19 0,-6-1-8 15,-3 1-3-15,-3 2-8 16,-6 3-2-16,3 3-10 15,0 2-5-15,3 6 0 0,6-1-2 16,4 3-1-16,7 0-2 16,7 1-1-16,3-4 2 15,6-5 2-15,3-2-9 16,6-6-4-16,6-7-14 16,5-9-6-16,-2-5-14 15,0-5-4-15,-7-6-15 16,-2-2-17-1,-6-5 33-15</inkml:trace>
  <inkml:trace contextRef="#ctx0" brushRef="#br0" timeOffset="6259.4941">6991 5916 196 0,'-12'-16'74'0,"9"14"-40"0,0 2-27 0,3 0 20 16,0 2-18-16,-3 6-5 16,3 8-1-16,-3 8 0 15,3 13-1-15,0 11 3 0,0 2 1 16,3 3-5-16,0-6 0 15,0-2-1-15,0-5 2 16,-3-8-12-16,3-6-3 16,-3-5-47-1,0-7-60-15,0-9 23 16</inkml:trace>
  <inkml:trace contextRef="#ctx0" brushRef="#br0" timeOffset="6438.322">6794 6101 244 0,'-9'3'90'0,"12"-6"-48"0,6 9-53 16,-3-6 11-16,6 2-1 15,12-2 2-15,6 3 9 16,3-3 4-16,2 3-7 16,4-3-9-16,3 0-3 0,-4 0-60 15,-2-11-24-15,-6-2 1 16</inkml:trace>
  <inkml:trace contextRef="#ctx0" brushRef="#br0" timeOffset="12735.4888">5818 6117 108 0,'-6'3'44'0,"3"-1"-24"0,-3 6-13 15,3-2 15-15,0 4-11 16,0 4-1-16,0 1-4 15,0 7-1-15,3 1-3 16,0 1-2-16,6-3 3 0,6 1 0 16,6-7 3-16,6-4 3 0,0-3 5 15,2-8-4-15,1-5 2 16,-3-6 2-16,-3-2 1 16,-6-3 5-16,-9 0 4 15,-9 0-1-15,-6 0 0 16,-3 3-10-16,-6 2-5 15,0 4-21-15,0 1-6 16,3 1-44-16,6 0-17 16,7-1-11-1</inkml:trace>
  <inkml:trace contextRef="#ctx0" brushRef="#br0" timeOffset="19071.4798">18835 5305 44 0,'-6'0'19'0,"6"0"-10"0,0 3 9 0,0-3 12 15,0 0-4-15,0 0-1 16,0 0-8-16,0 0 0 16,0-3-1-16,0 3 2 15,0-8-6-15,0 0-6 16,3-3-2-16,0-2 0 15,3-5-2-15,-1-3-2 0,4-1 1 16,9 1-1-16,3-3-3 16,0 3 2-16,-3 0 1 15,3 3 0-15,-1-1-5 16,4 3 1-16,0 6 4 16,0 2 4-16,12 0-3 15,-4 5-3-15,1 3 3 16,3 3 1-16,0 2-3 15,5 0 1-15,-2 1 0 16,0 1 0-16,2-1-3 16,4-1 2-16,11 0 1 15,4-2 2-15,0-3-3 0,2 0 0 16,-2-3 3-16,-4-2 3 16,1 0 0-16,8-3 0 15,-2 0-3-15,-4-3 1 16,1 1-2-16,-4-1-1 15,-2-5 1-15,-1-5 1 16,-2-3 1-16,-3 3 1 16,5 0-5-16,-8 0 1 15,-6 0 4-15,-4 2 2 16,-5 1 2-16,-3 2 2 16,-3-3-3-16,-6 3 1 15,-4-2-3-15,-2 2 0 0,0 3-6 16,-3 2 1-16,0 1 2 15,-3 2 1-15,0 0-4 16,0 0 1-16,0 2 0 16,-3 1 0-16,0 0 0 15,0 2 2-15,0 1-3 16,-3-1 0-16,0 3 1 16,0 0 0-16,0 0 0 15,0 0 0-15,0 0 0 16,0 0 0-16,3 5 0 15,0 6 0-15,0 7 0 16,6-2 0-16,0 3 0 16,0-1 0-16,-1 3 0 15,4-2 0-15,0-1-3 0,3 1 2 16,3 2 1-16,6 0 0 16,3 0 0-16,11-5 0 15,4 0-3-15,0-3 2 16,-1 1 1-16,10 2 0 15,-3-6-3-15,5 1 0 16,-2-3 4-16,8-3 1 16,-2 0 0-16,-4-2-2 15,-2-3 1-15,6-3-1 16,-4-2 2-16,1-3 3 16,2 3-2-16,7-9 0 15,-1 4-1-15,-5-1-2 16,11 6-2-16,-5 2 1 0,-10 6 1 15,-2 0 2-15,-3 2-1 16,-7 8-1-16,1 0 5 16,3 3 1-16,-7 5 2 15,1 3 0-15,-6 3-2 16,-3-3-1-16,-7 2-1 16,-2-5 2-16,-6-2-12 15,-3-3-5-15,-6-3-176 31,3-8 80-31</inkml:trace>
  <inkml:trace contextRef="#ctx0" brushRef="#br0" timeOffset="20350.8361">19043 4069 60 0,'-3'0'24'0,"0"0"-12"0,-3 0 6 16,3 0 14-16,0 3-3 16,-3 2-2-16,-3 1-9 15,0-1-3-15,3 3-7 16,0 0-3-16,0 0-2 15,3 0-3-15,3 0 1 0,3 2-4 16,3 1 2-16,6 2 3 16,3 0 1-16,0 3-4 15,0-3 1-15,-3 6 4 16,-3 5 5-16,-3-3-1 16,-6-3 1-16,-3 1-1 15,-6-3 0-15,0-3-4 0,-3-5-3 16,0-3-7-16,3-2-1 15,0-6-28-15,3 0-9 16</inkml:trace>
  <inkml:trace contextRef="#ctx0" brushRef="#br0" timeOffset="20603.817">19293 3956 108 0,'-6'2'41'15,"3"9"-22"-15,6 2-16 0,0-2 12 0,-3 4 6 16,0 4 5-16,0 5-6 16,0 2-1-16,0 1-11 15,0-1-3-15,0 1-3 16,3-1-2-16,-3 3 1 0,3-5-39 15,-3-5-56 1,3-6 7-16</inkml:trace>
  <inkml:trace contextRef="#ctx0" brushRef="#br0" timeOffset="20805.6229">19216 4120 124 0,'-6'-8'49'0,"-3"8"-26"0,15-3-18 0,0 0 11 16,0 1-12-16,2-1-1 15,4 0-1-15,3-2 1 16,0 0-15-16,9 2-6 16,-3-2-35-16,0 2-14 15,-4-2 28-15,-2 0 14 16</inkml:trace>
  <inkml:trace contextRef="#ctx0" brushRef="#br0" timeOffset="20903.4359">19418 4120 120 0,'-3'21'46'0,"3"-5"-24"0,0 5-17 0,0-11 11 0,0 1-9 16,0 0-4-16,0 4 0 16,0-1 2-16,0-4-51 15,3-2-20-15</inkml:trace>
  <inkml:trace contextRef="#ctx0" brushRef="#br0" timeOffset="21074.5411">19436 4016 80 0,'-6'-18'30'0,"9"15"-16"0,3 1-47 0,-3 2-8 16,3-3 15-16,0 0 12 15</inkml:trace>
  <inkml:trace contextRef="#ctx0" brushRef="#br0" timeOffset="21235.2439">19549 4030 96 0,'0'39'38'0,"0"-25"-20"0,-3 9-12 0,3-9 11 15,0 1-9-15,-3 4-2 16,0-3 0-16,3 0 1 0,0-3-8 15,0-2-4-15,0-4-28 16,0-1-11-16,0-4 0 16,0-2 1-1</inkml:trace>
  <inkml:trace contextRef="#ctx0" brushRef="#br0" timeOffset="21438.0188">19629 3918 56 0,'0'6'24'0,"3"2"-12"0,0 10-5 16,0-5 9-16,0 6 5 15,-3 2 4-15,0 3-7 16,0 5-3-16,0-2-8 16,0-1-3-16,3-2-46 15,3-3-22-15,3-5 19 16,0-8 12-16</inkml:trace>
  <inkml:trace contextRef="#ctx0" brushRef="#br0" timeOffset="22322.953">20132 4022 112 0,'-6'-14'44'0,"3"17"-24"0,-14-6-6 0,11 3 15 15,-3 8-10-15,0 0-1 16,-3 3-10-16,0 5-3 16,0 0-3-16,3 5-4 0,0 3 1 15,6-3 1-15,3 0 0 16,6-3 0-16,3-4 0 16,12-4-11-16,0-2-3 15,3-5-28 1,-1-6-42-16,1-5 19 15</inkml:trace>
  <inkml:trace contextRef="#ctx0" brushRef="#br0" timeOffset="22588.7429">20251 4112 104 0,'-14'8'38'0,"11"0"-20"0,-3 2-12 0,6-2 11 0,0 0 2 15,0 3 3-15,3 2-6 16,3 0 1-16,-1 0-4 15,7-2 2-15,6 5-8 16,0-11-4-16,-3 0 0 0,0-5-2 16,0-2-1-16,0-4 3 15,-3-2 0-15,-1 0 1 16,-8-2 0-16,-3-3-5 16,-3-1-1-16,-5 4-2 15,-4-1 3-15,0 3-9 16,-3 0-3-16,0 3-20 15,6 2-8-15,0 1-28 16</inkml:trace>
  <inkml:trace contextRef="#ctx0" brushRef="#br0" timeOffset="23111.0945">20445 4106 116 0,'-3'0'44'0,"6"3"-24"0,0 2-21 0,-3 1 9 16,0-1 12-16,0 3 7 0,0 0 0 15,0 0-2-15,0 0-16 16,0-3-7-16,0 0-2 16,0-2 1-16,0-3 4 15,0 0-2-15,0 0-2 0,0-5 0 16,0-3 1-16,3-3-6 15,0 0 1-15,3 1-1 16,0 2-1-16,0 0 1 16,3 3 0-16,0 2 3 15,-1 6 0-15,1 2 7 16,0 3 4-16,0 3-1 16,0 2 2-16,0 0-6 15,-6-2-1-15,3-4-2 16,0-1-2-16,-3-1-2 15,3-8 1 1,3-2 1-16,0-5-3 16,3-1 0-16,-3-2 2 0,3 2 2 15,-4 3-2 1,1 6 0-16,0 4 1 16,0 4 0-16,0 4 2 15,0 1-1-15,-3 2 2 16,-3-3-2-16,3 1-1 15,0-3-19-15,0 0-10 16,6-8-82 0,6-3 18-1</inkml:trace>
  <inkml:trace contextRef="#ctx0" brushRef="#br0" timeOffset="23519.744">20832 4120 124 0,'0'23'46'0,"3"-4"-24"0,-3 5-13 16,0-14 16-16,0 9-3 16,0-3-1-16,0 5-9 15,0-5-5-15,0-3-4 16,-3-2-3-16,0-1 3 0,0-2-9 16,0-3-3-16,0-2-6 15,-3-8-8 1,-3-14 8-1,6 1 8-15,0-6 4 16,3 0 5-16,0-2-3 16,3 2 0-16,3-3 3 15,0-2 1-15,3 8 7 0,3 0 6 16,3 8 3-16,0 2 1 16,-4 6-5-16,1 7-1 15,-3 1 3-15,-3 2 3 16,-6 3-4-16,-3 3 1 15,-3-1-10-15,0 1-2 16,-3 0-12-16,4-3-3 16,-1 0-24-16,0-3-10 15,3-3-30 1,3-2-33-16,0 0 37 16</inkml:trace>
  <inkml:trace contextRef="#ctx0" brushRef="#br0" timeOffset="24492.7405">21070 4022 148 0,'-6'10'57'0,"6"-10"-30"0,-6 3-21 15,3 0 15-15,-6 2 0 16,-3 5 4-16,0-2-7 16,0 3 0-16,1 2-11 15,-1 0-4-15,3 3 0 0,3 0-2 16,3 0 2-16,3-3 0 15,3-2 1-15,6-3 2 16,3-3 1-16,2-5-3 0,1-5-3 16,0-3 0-1,-3-3-1-15,0 1 0 0,-3-4 0 16,-3 1 0-16,-3 3 0 16,0-1 0-16,-3 3 0 15,0 3 2-15,0 0 1 16,0 2-4-16,0 3 1 15,3 8 0-15,0 5 0 16,0 3-3-16,3 0 2 16,0 0 1-16,0 0 2 15,0-3-1-15,0-3-1 16,0-2-13-16,-1-2-4 16,4-6-11-16,-3-3-5 0,9-2-9 15,-3-3-1-15,-3-3-8 16,0-2-9-1,0 2 25-15,3 1 33 16,-3 2 18-16,-3 3 20 16,0 2 8-16,-3 0-12 15,0 3-5-15,0 3 0 16,0 2 2-16,-3 3-4 16,0 0-3-16,0-3-12 15,0 1 0-15,0-1 1 0,0-5-4 16,0 0 1-16,0 0 6 15,0 0 5-15,0-3-9 16,0 1-3-16,0-4-1 16,0-2 3-16,0 0-6 0,3-2-2 15,0-1-1-15,2 1 0 16,4-4-5-16,0 4-1 16,3 2-15-16,0 0-6 15,3-3-6-15,0 1-2 16,0 7 5-16,-3 3 6 15,0 0 12-15,0 8 4 16,-4-3 6-16,1 1 3 16,0-1 11-16,0-2 7 15,3-1 1 1,3-2-6-16,-3 0-4 16,0-2 1-1,0-1-4-15,-3-2-2 0,-3-1 0 16,3-4-1-16,-6 2-5 15,0 0 1-15,-6 0-5 16,-3 0 1-16,-6 3-3 16,0 2 2-16,-3 3 3 15,0 8 3-15,0 3 0 16,3-1 2-16,0 1 4 16,3 5 6-16,3-3-3 15,3 3 2-15,3 0-5 16,3-3-2-16,3 0-5 15,3-2-2-15,3-1-15 16,6-4-6-16,0-4-19 16,3-2-9-16,0-5-27 15</inkml:trace>
  <inkml:trace contextRef="#ctx0" brushRef="#br0" timeOffset="24568.5505">21701 3998 52 0,'0'-5'22'0,"0"5"-12"0,0 0-5 0,0 0 8 16</inkml:trace>
  <inkml:trace contextRef="#ctx0" brushRef="#br0" timeOffset="24777.5241">21695 3998 163 0,'-6'3'61'15,"-6"2"-8"1,3 3-18-16,0 0-8 16,0 0-16-16,3 0-7 0,3 2 0 0,9 1 6 15,3 2-1 1,0 0 2-16,0 3 0 15,-3 0 1-15,-3 0 0 16,-3 0 2-16,0 0-1 16,-9-1 0-16,-3-1-10 15,-6-4-3-15,1-2-43 16,-4-3-19-16,0 6-54 16</inkml:trace>
  <inkml:trace contextRef="#ctx0" brushRef="#br0" timeOffset="26128.7823">18986 4569 124 0,'-3'-2'46'0,"3"2"-24"0,0 2-13 0,0-2 16 16,0 8-3-16,0 6-1 15,3 4-7-15,-3 9-1 16,0 10-8-16,0-3 6 0,0-2 4 15,0-6-3-15,0-2 1 16,0-6-6-16,0-2 1 0,0-5-5 16,0-3-2-16,0-3 4 15,0-2 4-15,0-6-5 16,0-2-2-16,0-6-4 16,-3-7 1-16,0-9-1 15,3 1 0-15,0-3-3 16,3 0 1-16,6 0 0 15,0 5-1-15,6 3 1 16,0 5 0-16,3 5 3 16,0 6 0-16,-3 5 1 15,0 2 2-15,-4 6 3 16,-2 3 4-16,-3 2 2 16,-6 0 1-16,-6 6-2 0,-3-1-1 15,-2 4-8-15,-4-4 0 16,0-5-3-1,0-2-2-15,3 0-13 0,0-6-6 16,3 0-10-16,3-2-5 16,9-19-96-1,3-3 42 1</inkml:trace>
  <inkml:trace contextRef="#ctx0" brushRef="#br0" timeOffset="26455.2685">19201 4583 124 0,'-15'13'46'0,"15"-3"-24"16,0 9-10-16,0-11 13 0,6 2-2 15,0 1-2-15,0 0-5 16,0 2 0-16,3-3-9 16,-1 1-2-16,4-3-1 0,0-3 2 15,0-7 1-15,3-4 1 16,-3 1 0-16,0-3-4 15,-3 0-3-15,-3-2 0 16,-3-1-1-16,-3-2 2 16,-3 0 3-16,-3-1-2 15,-3 4-2-15,0-1-3 16,-3 3-1-16,0 0-5 16,0 3 0-16,3 2-16 15,3 3-37 1,3 0-41-1,0 0 12-15</inkml:trace>
  <inkml:trace contextRef="#ctx0" brushRef="#br0" timeOffset="26652.8073">19329 4564 84 0,'3'5'33'0,"3"1"-18"0,-3 4-2 0,6-2 14 0,-9 0-2 16,0 3 0 0,5-1-11-16,1-2-6 0,0 0-8 15,0 0-2-15,-3-3-32 16,0 1-13-16,-3-6-9 16,0 0-4-16</inkml:trace>
  <inkml:trace contextRef="#ctx0" brushRef="#br0" timeOffset="27019.0871">19451 4591 92 0,'-3'5'35'0,"6"3"-18"0,0 5-16 16,-3-8 11-16,0 3 5 15,0 0 7-15,0-3-11 0,0 1-4 16,0-1-4-16,0-2-1 15,0-1-2-15,0-2-2 16,0 0 3-16,0-5-7 0,0-3-1 16,3-2-3-16,3-4 0 15,0 1 0-15,3 2 0 16,-1 4 5-16,4 1 3 16,0 4 5-16,0 4 2 15,0 6 8-15,-3 3 4 16,0 2 0-16,-3 0-2 15,0 0-9-15,-3-2-3 16,0 0-3-16,-3-3 1 16,0-3-40-16,0-5-10 15,0 0-38 1,3-3 16-16</inkml:trace>
  <inkml:trace contextRef="#ctx0" brushRef="#br0" timeOffset="27219.6677">19594 4411 108 0,'3'-3'44'0,"0"6"-24"0,11 2-10 15,-11 0 12-15,3 8-4 16,3 3 0-16,0 5-6 16,0 3 0-16,-3 5-7 0,0-2 1 0,-3-3 1 15,0-1-3-15,0-4-1 16,0-3-25-16,0-3-11 15,-3 3-40 1</inkml:trace>
  <inkml:trace contextRef="#ctx0" brushRef="#br0" timeOffset="27422.9628">19513 4535 192 0,'-3'-5'74'0,"9"2"-40"0,3 3-40 0,-3 0 14 0,6 0-7 15,3-5 2-15,6-1-4 16,5 1 0-16,-2 3-45 16,0-4-20-16,-3 4-4 15,-3-1 0-15</inkml:trace>
  <inkml:trace contextRef="#ctx0" brushRef="#br0" timeOffset="27780.5415">19757 4540 120 0,'0'6'46'0,"3"-1"-24"0,6 3-13 16,-3-6 16-16,-3 1-3 16,3 0 1-16,0-3-6 0,6 0-2 15,-3 0-9 1,0-3-4-16,3 0 1 0,0 1-2 0,-3-4 2 15,-1 1-2-15,-10-5-1 16,-1-6-2 0,-9 3-7-16,0-1-3 15,0 6 0-15,-3 8 0 16,0 8 2-16,0 0 4 16,3 5 1-16,3 1 3 15,0 2 3-15,3-1 2 16,3 4 3-16,3-1 1 15,3-2-3-15,3-2-1 16,3-1 1-16,0-3 0 16,0-2-7-16,9-8-20 15,3 0-8-15,-3-5-17 16,-3 0-27 0,0-3 20-16</inkml:trace>
  <inkml:trace contextRef="#ctx0" brushRef="#br0" timeOffset="28087.4387">19900 4572 84 0,'-3'-5'33'0,"3"5"-18"0,0 2-7 16,0-2 11-16,0 0-7 16,3 6-2-16,-3 2 3 15,0 0 2-15,0-1-6 16,0-1-1-16,3-1-4 16,-3 0-1-16,0-5-1 15,0 0-2-15,0 0 1 0,0 0-1 16,0 0 0-16,0 0 0 15,3 0 0-15,0-2-3 16,0 2 2-16,-3-3 1 0,0 0 0 16,0 1 0-16,0 2 0 15,0 0 0-15,0 0 0 16,0 0 0-16,0 0 0 16,0 0 0-16,0 0 0 15,0 0-7-15,0 0-3 16,0 0-16-1,0 0-44-15,0 0 4 16</inkml:trace>
  <inkml:trace contextRef="#ctx0" brushRef="#br0" timeOffset="28576.5669">19995 4535 108 0,'-9'-3'44'0,"7"1"-24"16,-7 4-10-16,6-2 14 0,-3 3 2 16,-3 0 2-16,0 2-15 15,0 3-8-15,0 2-3 16,0 1-5-16,0 2 0 0,3 3 4 16,3 0 1-16,0 0-3 15,3-3-1-15,6 6 1 16,3-6 2-16,0-8 2 15,3-2 1-15,3-3 2 0,0-6 3 16,0-4-4 0,-4-6-1-16,-2-2 0 0,0-1 0 15,-3 0 0-15,-3-4 0 16,-3-6 0-16,0 2 0 16,-3-2 0-16,-3 8 0 15,0 2-5-15,0 3 1 16,0 6 0-16,3 2 2 15,0 0-3-15,3 8-2 16,0 8-1-16,3 8 3 16,3 5 4-16,3 0 3 0,0 3 2 15,0 2 0-15,0-2-4 16,6-3-3-16,-3-2 0 16,6-6-1-16,-3-2-18 15,-3-3-8-15,-1-6-66 16,1-2-29-1,-3-5 59-15</inkml:trace>
  <inkml:trace contextRef="#ctx0" brushRef="#br0" timeOffset="28870.3659">20174 4548 184 0,'-6'0'68'0,"9"0"-36"0,0 0-33 0,-3 0 12 15,6 0-3-15,3 0 0 16,3 0-4-16,0 0-3 15,6 0 0-15,-1 0-21 0,4 0-7 16,-3 0-52 0,0 0-24-16,0 0 51 15</inkml:trace>
  <inkml:trace contextRef="#ctx0" brushRef="#br0" timeOffset="29089.232">20439 4371 116 0,'0'-5'44'16,"3"5"-24"-16,-3 2-10 0,0-2 14 0,3 6 4 15,0-1 6-15,0 5-6 16,0 4-2-16,-3 12-14 16,0 1-1-16,0 2 0 0,0 2-6 15,0-4-1-15,0-1-2 16,0-4 1-16,0-4-42 15,-3-5-18-15</inkml:trace>
  <inkml:trace contextRef="#ctx0" brushRef="#br0" timeOffset="29476.6592">20379 4490 212 0,'-12'-3'79'0,"12"1"-42"0,9-1-48 0,-9 3 11 16,6 0 1-16,3 0 4 16,3-5 0-16,3 5 2 15,3-6-4-15,0 1-6 0,3 3-3 16,-1 7-11-16,-2-3-3 16,0 4 3-16,-3 2 5 0,-3 2 7 15,-3 4 3-15,-3-1 4 16,0 0 3-16,-3 0 0 15,3 0 2-15,0-2-4 16,3 0-2-16,0-3 8 16,2-6 6-16,1-4 4 15,0-4 1-15,0-2-7 16,-3-2 0-16,-3-4 12 16,-3 1 6-16,-3-3 1 15,-9 3 1-15,-3 0-14 16,-3 2-4-16,-5 3-18 15,-1 0-8-15,3 6-38 16,3-1-19-16</inkml:trace>
  <inkml:trace contextRef="#ctx0" brushRef="#br0" timeOffset="30301.9811">21002 4509 92 0,'0'10'35'0,"14"-10"-18"0,-5 5 4 0,-6 1 19 16,3 2-6-16,0 2 0 0,0 1-10 15,3 2-5-15,-3-2-11 16,0-1-3-16,3 1-1 0,-3-3-2 15,0 0 1 1,-3-3 0-16,0 0 1 0,0 1 0 16,-3-6 0-16,0 0-2 15,0 0-2-15,6 2 5 16,-6-2 1-16,3-2 9 16,0-1 2-16,0-2-4 15,0-3-3-15,0 0-3 16,0 0-2-16,0-3-1 15,0 1 2-15,2-1-5 16,-2 0-3-16,3-2 1 16,-3 0 2-16,0 2 0 15,-3-2-9 1,0 0-5-16,3 2-20 0,0 6-8 16,3 0-21-16,-3-1-9 15,9 1-5 1</inkml:trace>
  <inkml:trace contextRef="#ctx0" brushRef="#br0" timeOffset="30752.8484">21317 4511 104 0,'-9'13'38'0,"9"-13"-20"0,-6 0-12 0,3 3 11 0,0 0 4 16,-3-1 4-16,0 1-11 15,0 2-3-15,-6 1-9 16,3 1-2-16,1 4 0 16,-1 2 2-16,3 3 3 0,0-3-4 15,3 1-1-15,3-1-2 16,6-3 0-16,3-2 4 16,0-2 3-16,-1-4-4 15,1-2-1-15,3-2 2 16,0-6 3-16,0-3-4 15,-3-2-3-15,-3 0 1 16,0-1 2-16,-3 1 2 16,-3 3 1-16,0-1 0 15,0 3 0-15,0 3-2 0,0 0 1 16,0 2-4 0,0 3 0-16,0 0-1 0,3 5-2 15,0 3 3 1,3 3 0-16,0 2 1 0,0 0 0 15,3-2 0-15,0-1 2 16,0-2-25-16,-1-2-10 16,1-6-23-1,3-3-25-15,0-2 28 16</inkml:trace>
  <inkml:trace contextRef="#ctx0" brushRef="#br0" timeOffset="31001.7148">21484 4337 72 0,'0'5'30'0,"3"0"-16"0,-3 8 3 16,0-2 16-16,3 2-6 16,-3 3-3-16,3 8-3 15,0 0 1-15,0-3-10 16,0 0-2-16,0 3-6 15,2-6-5-15,1-2 0 0,0-3-15 16,0-2-6-16,3-3-49 16,0-5-23-1,-3-3 46-15</inkml:trace>
  <inkml:trace contextRef="#ctx0" brushRef="#br0" timeOffset="31353.0769">21588 4487 92 0,'-6'6'35'0,"9"12"-18"0,-3-2-16 0,3-8 11 16,-3 3 14-16,0 2 10 15,3 0-9-15,0 0-4 16,3-2-9-16,0-3-1 16,0-3-8-16,6 0-1 0,-3-5 2 15,5-5-5-15,-2-3-3 16,0-2-2-16,0-1 3 15,-3-5-2-15,-3-8 1 0,0 6 2 16,-3-3 2-16,0 7 1 16,-3 4 1-16,0 2-2 15,0 3-2-15,3 10-2 16,-3 8 4 0,3 0 2-16,0 3-3 15,0 0-3-15,3-3 3 16,0 0 3-16,3-2-3 15,0 0-3-15,0-3-43 16,-1-3-62 0,1-2 14-16</inkml:trace>
  <inkml:trace contextRef="#ctx0" brushRef="#br0" timeOffset="31714.4558">21832 4493 144 0,'-3'0'55'0,"3"16"-30"0,6-9-32 0,-3-4 10 16,3 0 1-16,-3-1 5 16,6 1 1-16,3-3 2 15,6-3-6-15,-4-2-2 0,1 0 2 16,-3 0-3-16,-3-9 3 16,3 4-2-1,-6-1-4-15,-6 1 0 0,0-1-5 16,-6 3-1-1,-9 0-6-15,3 0 0 16,-3 5 4-16,0 3 2 16,1 3 4-16,-1 2 3 0,0 9 4 15,6 2 2 1,0-1 8-16,3 1 4 0,3 3-3 16,3-3 1-16,3 0-8 15,3-3-3-15,3 0-8 16,6-2-1-16,9-6-43 15,-1-2-63 1,-2-3 15-16</inkml:trace>
  <inkml:trace contextRef="#ctx0" brushRef="#br0" timeOffset="31991.7661">22103 4392 180 0,'-27'-5'68'0,"24"7"-36"0,-3 1-18 0,3 0 22 16,-3-1-9-16,0 4-3 16,0-1-14-16,3 0-4 15,0 3-4-15,3 5-4 0,3 6 1 16,0-1 1-16,3 1 0 16,0 2 6-16,-3-5 6 15,-3 0-2-15,-3 0 2 16,0-3-7-16,-3-2-1 15,-3-1-24-15,-3-2-12 16,-2-3-63 0,-7 1-48-16,-9-6 53 0</inkml:trace>
  <inkml:trace contextRef="#ctx0" brushRef="#br0" timeOffset="32826.1518">19284 4448 108 0,'-3'0'44'0,"9"0"-24"0,-9 2 3 0,3-2 18 0,0 0-6 16,3 6-3-16,-3-6-18 16,6 5-9-16,-6-5-3 15,6 5-20-15,0 0-8 0,3 3-57 16</inkml:trace>
  <inkml:trace contextRef="#ctx0" brushRef="#br0" timeOffset="60627.7833">17983 10128 112 0,'3'-8'44'0,"-6"11"-24"0,0-8-10 0,0 2 12 16,0 0-1-16,-3 1 2 0,-3-1-4 15,-2 0 0-15,-4 6-10 16,-3 2-1-16,-9 9-1 0,0 4-6 16,0 17 0-16,1-1-3 15,5 0 0-15,6 3 2 16,6-2 2-16,3-6-1 16,6-5-1-16,6-6 1 15,6-2-1-15,9-5 2 16,0-6 1-16,-1-8-1 15,1-5-2-15,-3-5 1 16,0-5 1-16,-3-11-3 16,-3 7 0-16,-3 4 5 15,0 2 2-15,-6 5 9 16,0 1 2-16,0 2-4 0,3 18-5 31,-1 4-7-31,4 4-1 0,3 6 0 16,6 0 2-16,3 0 1 15,-3-3-4-15,0-3 1 16,3 1-20-16,-4-9-7 16,1-4-41-1,0-6-52-15,-3-6 31 16</inkml:trace>
  <inkml:trace contextRef="#ctx0" brushRef="#br0" timeOffset="60898.3487">18233 9874 192 0,'-3'-5'74'0,"3"8"-40"0,3 2-42 16,0 5 10-16,0 12 10 15,0 17 6-15,0 14-4 16,0 16-1-16,0 0-7 15,3 2 0-15,-3-2 1 0,0-3-3 16,0-8-1-16,6-10-3 16,-3-6-1-16,0-13-19 15,0-7-9-15,-3-9-23 16,-3-13-9-16,-3-16-15 16</inkml:trace>
  <inkml:trace contextRef="#ctx0" brushRef="#br0" timeOffset="61257.44">18236 9869 168 0,'3'-3'63'0,"15"-2"-34"16,12-3-25-16,-18 3 13 16,9-3 1-16,11 0 3 15,7-3-7-15,12 1-1 16,5-1-7-16,16-2-4 0,-1 0 1 15,9-1-2-15,4-1 2 16,-7-1-4-16,4-5 0 0,-10 10 1 16,-8 3 0-16,-13 5-3 15,-8 1 2-15,-7 2 1 16,-8 8 2-16,-6 8 3 16,-6 10 2-16,-6 11 12 15,-3 16 5-15,-3 13-4 16,-3 11-1-16,-3 5-11 15,0-5-3-15,0-1-1 16,0 1 0-16,0-11-5 16,0-10 1-16,0-9-13 15,0-7-5-15,0-11-36 16,-3-8-16-16</inkml:trace>
  <inkml:trace contextRef="#ctx0" brushRef="#br0" timeOffset="61500.5719">18400 10599 220 0,'-36'3'82'0,"33"2"-44"0,3-5-51 0,0 0 9 16,9 5 0-16,3-2 3 15,18 0 13-15,12-1 7 16,11-2-10-16,19-2-2 0,8-4-3 0,6 1 0 15,4 3 2 1,-1-4-21-16,-12 4-7 16,-8-1-20-16,-16 0-6 0,-8 1-35 15</inkml:trace>
  <inkml:trace contextRef="#ctx0" brushRef="#br0" timeOffset="61837.0465">18415 10020 240 0,'-15'-6'90'0,"15"9"-48"0,3 0-49 15,0 18 14-15,0 11-1 16,-3 10 4-16,3 6 1 16,0-1-5-16,-3 1-4 0,3-6-1 15,0-2-4-15,0-6 2 16,0-7-34-16,0-6-15 15</inkml:trace>
  <inkml:trace contextRef="#ctx0" brushRef="#br0" timeOffset="62383.5282">18534 9959 228 0,'0'-5'88'0,"6"-1"-48"0,6-2-47 16,-3 6 14-16,3-4-7 16,5 1 0-16,4-3 0 15,12 0 0-15,0 0 0 16,0 0 0-16,-1 0 0 0,1-2 0 16,-3 2 0-16,0 5-5 15,-1 3 1-15,-2 3 0 16,-6 2 2-16,-3 8 1 0,0 9 1 15,-3 4-3-15,-1 11 2 16,-2 5 1-16,0 1 2 16,0 2-1-16,-3 0-1 15,0-6 1-15,0-1 1 16,-3-4-1-16,0-5-1 16,-3-3 3-16,-3-4 0 15,-6-4-4-15,-3-2-1 16,-3-3-17-16,-12-2-5 15,-6-6-10-15,-2-2-2 16,-4-3-7-16,-12-3-5 16,-5 0 24-16,-4 1 44 15,1-1 24-15,-1 3 12 16,10 0 4-16,5 3-25 16,9-1-10-16,6 1-9 15,15 2-10-15,12 1 1 16,15-1 0-16,15 0 1 15,9-2 0-15,14 2-4 16,4 1-3-16,2-4-7 16,-2 1-4-16,-3-3-47 15,-13 0-20-15,-5-3-16 16</inkml:trace>
  <inkml:trace contextRef="#ctx0" brushRef="#br0" timeOffset="63277.9745">18674 10139 96 0,'3'-3'35'0,"-3"1"-18"0,6 7-5 0,-3 0 13 0,0-2 0 15,6 2 0-15,-3 0-1 16,0 3 0-16,-3 0-13 15,-6-2 4-15,-3-1 3 0,0 0-6 16,-3-2 1-16,0-1-8 16,0-2-1-16,0-2 2 15,0-1 1-15,0-2-3 16,3-3-1-16,3-3-1 16,3 3-2-16,6 3-4 15,3 0 0-15,0 5 0 16,0 0 2-16,0 0 1 15,0 5 3-15,-6 0 1 0,-3 1 1 16,0-1 2-16,-3 0 3 16,0-2-6-16,-3 0-2 15,0-6-34-15,3 3-13 16,0-3-54 0</inkml:trace>
  <inkml:trace contextRef="#ctx0" brushRef="#br0" timeOffset="64080.5226">18647 10184 124 0,'0'2'46'15,"3"4"-24"-15,-3-4-15 0,0 4 15 0,0-1-4 16,-3 8-1-16,0 8 2 16,-3 3 2-16,0 3-11 15,-3 4 5-15,0 4 5 0,0 10-5 16,0 0 2-16,3 2-1 16,1 6-1-16,-1-5-7 15,3 0-3-15,0-1 1 16,3-4 1-16,3-4-1 15,3 1-1-15,5 0-1 0,4-6 2 16,3-2-3-16,6-6-2 16,6-5 0-16,0-5 1 15,-1 0-3-15,1-5 0 16,3-3 1-16,-3-3 0 16,2 0-11-16,-5-2-3 15,-3-1-13-15,-3-2-5 16,-3-2-19-16,-3-1-7 15,-4-2-29 1</inkml:trace>
  <inkml:trace contextRef="#ctx0" brushRef="#br0" timeOffset="64383.9302">18960 10888 184 0,'-21'2'71'0,"24"-2"-38"15,0 3-39-15,-3-3 14 16,9 3-5-16,0 2 3 16,2 0 1-16,4 0-3 15,0 6-3-15,3 8 0 0,-3-4-4 16,0-1 2-16,-6 2 3 16,-3-3 3-16,-6 0 9 15,-3 0 3-15,-6 0-6 16,-3 1-2-16,0-6-5 15,-6 2-3-15,-3-2-7 16,3-3-1-16,4 1-24 0,5-4-9 16,9-2-111-1,12 3 74 1</inkml:trace>
  <inkml:trace contextRef="#ctx0" brushRef="#br0" timeOffset="64673.0625">19222 10911 140 0,'0'6'55'15,"2"12"-30"-15,-2 11-18 0,3-10 15 0,0 5 2 16,0 10 5-16,-3 3-11 16,0 3-5-16,0-3-8 15,0 0-6-15,0-3 0 0,0-5-1 16,0-5-2-16,0-8-39 16,0-3-17-16,3-7-18 15</inkml:trace>
  <inkml:trace contextRef="#ctx0" brushRef="#br0" timeOffset="65026.6326">19198 10877 200 0,'-15'-3'77'0,"27"6"-42"0,3-6-41 0,-9 3 14 15,2 0-1-15,4 0 4 16,6-2-2-16,3-1 0 15,12-2-5-15,0 0-3 0,2-3 2 16,4 2-4-16,0-2 0 16,-1 3-1-16,1 0 0 15,-3 2 0-15,-3 3-2 16,-10 0 3-16,-2 5 0 16,-3 1 3-16,-3 4 1 0,-3 4-1 15,0 7-2 1,0 5 3-16,-3 6 0 0,0 2-1 15,-1 1 1-15,1 4-2 16,0-2 2-16,0-2-2 16,-3-1-1-16,0-2-19 15,-3-6-8-15,-3-2-26 16,-3-3-53 0,-3-2 15-16</inkml:trace>
  <inkml:trace contextRef="#ctx0" brushRef="#br0" timeOffset="65227.547">19269 11356 176 0,'-18'3'66'0,"21"-3"-36"0,0 0-42 0,3 0 10 16,3 0 7-16,6 0 6 16,9 0-3-16,6 0 0 15,5 0-4-15,7 0-3 0,-3 0 2 16,8 0-7-16,-5 0-1 15,0-3-34 1,-10 0-55-16,-5-2 7 16</inkml:trace>
  <inkml:trace contextRef="#ctx0" brushRef="#br0" timeOffset="65641.4564">19406 10930 236 0,'-15'16'90'0,"27"-14"-48"0,-6 4-49 16,-3 10 55-1,-6 2-11-15,0 1-7 16,0-3-5-16,0-1-15 16,6-1-6-16,-6-1-1 0,6 0-4 15,0-5 0-15,3-3-1 0,3 1-2 16,3-1 3-16,6 0 0 16,3 1-2-16,-1 4 2 15,1-2 1-15,-3 5 2 16,-6-2-1-16,-3-1-1 15,-3 4 3-15,-6-1 2 16,-6 0-4-16,-6-2-1 16,-3-1-24-16,-3-2-10 15,-6-2-42-15,-5-6-16 16,-4-3-12 0</inkml:trace>
  <inkml:trace contextRef="#ctx0" brushRef="#br0" timeOffset="65797.9282">19317 11015 248 0,'30'-8'93'0,"11"2"-50"0,4-12-44 15,-24 15 18-15,5 1-10 16,1-1 1-16,0 0-18 16,3-5-8-16,0 6-93 15,-7-1-41-15</inkml:trace>
  <inkml:trace contextRef="#ctx0" brushRef="#br0" timeOffset="66952.9825">20451 9827 124 0,'-3'2'49'0,"6"19"-26"0,3 11-7 16,0-11 16-16,0 14-2 0,0 7 2 16,-3 8-3-16,0 3 0 15,-3-2-16 1,0-6 1-16,0-6 0 0,0-7-7 0,0-8-2 15,3-6 1-15,-3-4 3 16,0-7 2-16,0-4 1 16,0-11-6-16,0-8-4 15,3-2-10-15,0-3-5 16,2-3 2-16,10 0 2 16,3 3 0-16,3 5 1 15,3 5 5-15,3 9 1 16,-1 7 2-16,1 6 0 15,0-1 0-15,-3 11 0 16,-12 3 13-16,-12 0 6 16,-6-3-1-16,-6 0 2 15,-6-2-7-15,-9-3 0 0,-5-3-8 16,-1-5-1-16,0-3-2 16,3-2-2-16,6-3-17 15,7 0-9-15,5-5-30 16,6-3-13-16,9-6-42 15</inkml:trace>
  <inkml:trace contextRef="#ctx0" brushRef="#br0" timeOffset="67310.3237">20817 9790 124 0,'0'2'49'0,"3"17"-26"0,3 13-5 0,-3-17 18 15,0 14-5-15,0 19 2 16,0 8-10-16,-3 15-4 16,-3-5-11-16,0 0-3 0,3-5-1 0,0-5-2 15,0-1 1 1,0-10-4-16,0-10-2 16,0-9-23-16,0-7-10 0,3-30-100 31,0-13 38-31</inkml:trace>
  <inkml:trace contextRef="#ctx0" brushRef="#br0" timeOffset="67689.2808">20760 9771 140 0,'-6'-8'55'0,"6"8"-30"0,0-3-29 15,9 3 32-15,3-2-6 16,3-1 0-16,12 1 0 16,12-6-13-16,-7 2-3 0,43-10-2 15,5-13-5-15,12 3 1 16,7-1 2-16,-10 6 1 16,-3 3-1-16,-11 5 1 15,-16 7-4-15,-8 4 0 16,-9 10-1-16,-10 13 0 15,-8 5 15-15,-6 16 8 16,-9 11 3-16,-3 11 1 0,-6 13-8 16,0-1 0-16,-3 9-10 15,0-8-2-15,0-8-3 16,3-6-2-16,0-5 1 16,0-2 1-16,0-11-39 15,0-11-14-15</inkml:trace>
  <inkml:trace contextRef="#ctx0" brushRef="#br0" timeOffset="67939.5015">20862 10597 160 0,'-21'-6'63'0,"24"4"-34"0,15-6-43 0,-4 5 8 15,19-5 14-15,9-2 9 16,17-1 14-16,10-5 8 16,17 5-21-16,9 1-5 0,4-1-5 15,-10 6-4-15,-9 0-3 16,-8-1-5-16,-13 1 0 16,-11 0-20-16,-12-3-9 15,-13 0-32 1,-11-3-42-16,-12-2 31 15</inkml:trace>
  <inkml:trace contextRef="#ctx0" brushRef="#br0" timeOffset="68203.9118">20978 9932 200 0,'-15'6'77'0,"27"7"-42"0,-3 19-41 16,-6-8 14-16,0 13-7 16,-3 0-1-16,0 2-2 15,0 1-1-15,0-6 2 16,0-4-24-16,0-7-11 0</inkml:trace>
  <inkml:trace contextRef="#ctx0" brushRef="#br0" timeOffset="68645.202">21046 9903 220 0,'-6'-8'82'0,"12"6"-44"0,3-4-47 0,-3 4 12 16,3-1 2-16,3 1 4 16,3-6-2-16,9 0-2 0,2 0-2 15,1-3-5-15,-3 1 1 0,0 2 1 16,0 2 2-16,-1 1-3 16,-2 8 0-16,-3 5-1 15,0 2 0-15,0 3 2 16,0 3 2-16,3 8-3 15,2 5 0-15,1 11 1 16,-6 0 2-16,0 2-3 16,0-2 0-16,-6-1 1 15,0-4 0-15,-7-4 4 16,-2-4 2-16,-3-6 2 16,-3-2 0-16,-8-4-2 15,-10-1-1-15,-3-4-3 16,-6-2-2-16,0-2-2 15,-5-1 1-15,-4-5 1 0,3 0 2 16,4 0-10-16,2 0-4 16,6 0-12-16,3-5-3 15,6 2-113 1,0 0 39 0</inkml:trace>
  <inkml:trace contextRef="#ctx0" brushRef="#br0" timeOffset="69435.8523">21171 10022 148 0,'-3'-2'55'0,"6"12"-30"0,0-12-23 0,-3 2 12 16,0 0 2-16,0 0 4 16,0 0-1-16,0 8 0 0,3-3-10 15,-3 0-1-15,-3-2 2 16,3 5-2-16,-3-8 3 16,0 0-4-16,0 0 1 15,0 0-3-15,3 0-3 16,-3 0-1-16,3-3-3 15,0 3 1-15,3 0-1 16,0 5-2-16,6 3 5 16,0-2 3-16,-3-1 3 15,0 0 1-15,-9-2 7 16,0 2 4-16,0-5-5 16,0 3-1-16,0-3-5 15,0 0-3-15,-3-5 0 16,3-1-6-1,3 1-1-15,0 0-2 16,0 2 0-16,0 0 0 0,0 1 0 16,0 7 3-16,3 0 0 15,-3-7 3-15,-3-1 3 16,0 0-11-16,0 1-36 16,0-1-11-1,-3 0-62 1</inkml:trace>
  <inkml:trace contextRef="#ctx0" brushRef="#br0" timeOffset="72933.6656">22031 10792 132 0,'-6'6'52'0,"6"10"-28"0,3 13-19 0,0-8 11 16,-3 11 4-16,0 13 2 16,0-3-11-16,0 3-7 15,0-5-2-15,0-6-2 0,0-2 2 16,3-9-8-16,-3-4-3 16,0-3-112-1,6-13 37 1</inkml:trace>
  <inkml:trace contextRef="#ctx0" brushRef="#br0" timeOffset="73256.6137">22014 10814 184 0,'-6'-8'68'0,"9"8"-36"0,3-3-33 0,-1 3 12 0,4-3 1 15,9 1 5-15,3-4-5 16,3 1-2-16,6-3-5 15,5 0-2-15,4 3 1 0,6-6-5 16,2 3-1-16,-2 3-6 16,-6 0 0-16,-7 0-1 15,-5 2 3-15,-6 6 4 16,-3 4 3-16,0 7 0 16,-6 4 2-16,-3 9 2 15,-3 7 2-15,0 6 1 0,-3 2 0 16,-3 0-2-1,5 1 1-15,-2-6-6 0,-3-3-3 16,0-5-10-16,0-2-3 16,0-6-41-1,-3-5-59-15,-2 0 20 16</inkml:trace>
  <inkml:trace contextRef="#ctx0" brushRef="#br0" timeOffset="73457.0002">22073 11284 200 0,'-9'-2'77'0,"9"2"-42"0,3 0-48 0,3 0 12 0,9 0 3 16,0-3 6-16,6 1 1 16,8-1 2-16,7-2-6 15,3-1-7-15,3 4-2 0,-4-1-40 16,-2 0-16-16,0 1-18 15</inkml:trace>
  <inkml:trace contextRef="#ctx0" brushRef="#br0" timeOffset="73918.8845">22302 10800 132 0,'-21'-5'52'0,"7"5"-28"0,-10 3-11 0,12 2 19 15,-3 3-7-15,-6 2 0 16,0 6-16-16,0 3-6 15,7 2-2-15,2 5-4 0,9 4 2 16,3-7 1-16,9-4 0 0,3-3 4 16,2-6 2-1,4-2-9-15,6-8-5 0,0-8-12 16,-3-2-2 0,0-6 9-16,-4 3 4 0,1 2 9 15,-9 1 4 1,0 2 12-16,-6 0 7 0,6 8 1 15,0 10 1-15,-3 14-10 16,0 5-4-16,0 6-2 16,3-4-1-16,-6 1-4 15,6-3-1-15,0-2-6 16,2-4-2-16,1-1-56 16,0-7-23-16</inkml:trace>
  <inkml:trace contextRef="#ctx0" brushRef="#br0" timeOffset="74650.2244">22838 9999 132 0,'-12'-16'49'0,"21"8"-26"0,-15-3-5 0,3 9 18 0,-3-1-3 16,-3 0 3-16,-6 3-14 16,-5 6-5-16,-7 4-10 15,0 9-5-15,3 12-1 0,3 4-4 16,6-3 0-16,4 5-1 15,5 0 3-15,6-6 0 16,11-4 3-16,10-3-1 16,18-8-1-16,6-3-13 15,-1-5-4-15,1-8-33 16,6-11-15-16,-1-5-13 16</inkml:trace>
  <inkml:trace contextRef="#ctx0" brushRef="#br0" timeOffset="74910.1312">23168 9805 176 0,'-3'16'68'0,"6"3"-36"0,3 10-31 0,-3-5 14 15,-3 18-2-15,0 11 3 16,0 11-5-16,0-6 1 16,0-5-7-16,0 0-3 0,0-6-1 15,-3-7-15-15,3-8-5 16,-3-9-48 0,3-9-47-16,0-14 35 15</inkml:trace>
  <inkml:trace contextRef="#ctx0" brushRef="#br0" timeOffset="75249.3686">23118 9808 216 0,'-6'-18'82'0,"12"12"-44"0,9-2-47 16,3 3 12-16,2-3-4 15,13-2 0-15,6-4-2 16,11-2 2-16,7-13 1 15,8 3 2-15,7-1 1 0,5 4-6 16,-11 1-2-16,-7 4-1 0,-2 5 2 16,-12 5 2-1,-4 5 1-15,-11 8-2 0,-3 11 2 16,-6 19 12-16,-7 18 5 16,-5 5 3-16,-3 5 3 15,-6 14 1-15,0-3 3 16,0-8-10-16,-6 3-2 15,3-11-8-15,0-7-4 16,0-9-8-16,1-5-1 16,-7-8-32-16,6-8-14 0,-3-2-59 15</inkml:trace>
  <inkml:trace contextRef="#ctx0" brushRef="#br0" timeOffset="75462.1029">23225 10438 228 0,'-9'0'85'0,"12"0"-46"0,12-5-57 15,3 2 9-15,6 0 7 16,5 1 10-16,19-1 3 16,6 0 4-16,8 1-8 15,12-1-4-15,-8 3 0 0,-1 0-18 16,-8-3-6-16,0 1-34 15,-16-4-57 1,-2 1 18-16</inkml:trace>
  <inkml:trace contextRef="#ctx0" brushRef="#br0" timeOffset="75758.53">23353 9895 184 0,'-3'14'68'0,"6"9"-36"0,0 17-31 0,-6-16 14 16,0 10-4-16,0 1 3 0,0-3-7 15,0-1-2-15,3-7-3 16,0 0-17-16,0-6-7 0,0-7-60 16,3-6-32-1,3-7 51-15</inkml:trace>
  <inkml:trace contextRef="#ctx0" brushRef="#br0" timeOffset="76061.0441">23356 9893 192 0,'-9'-11'74'0,"9"9"-40"0,6-4-40 0,-3 4 14 16,9-1-3-16,3-5 2 15,0 3-3-15,2-1-3 16,4 1 0-16,0 0-1 16,0-3 2-16,0 0-3 0,0 8 0 15,-6 5 1-15,-1 1 0 16,-5-1 0-16,6 3 0 15,-9 5 4-15,3 8 5 16,3 6-1-16,-3 4 3 16,3 6-4-16,-3 8-2 15,0-5 0-15,3-5-1 16,-6 2-2-16,-3-3-2 16,3-5-13-16,-12-5-6 0,3-3-43 15,-6-5-55 1,-3-3 24-16</inkml:trace>
  <inkml:trace contextRef="#ctx0" brushRef="#br0" timeOffset="76237.8728">23255 10202 252 0,'-9'-5'93'0,"15"10"-50"0,9-2-46 16,-6 0 16-16,14-3-3 15,4 0 4-15,15 0-6 16,-3 2-2-16,11-2-3 15,-2 0-20-15,5 0-9 0,-2 0-55 16,-3-2-59-16,-10-4 39 16</inkml:trace>
  <inkml:trace contextRef="#ctx0" brushRef="#br0" timeOffset="76849.6586">23436 10017 80 0,'6'0'33'0,"-3"0"-18"0,9 3 11 15,-3 5 20-15,-6-6 0 16,3-2 2-16,-6 8-6 16,0-2-2-16,0-1 0 15,-9-2-22-15,0-1-8 16,3-2-3-16,0 0-2 15,3-5-9 1,3 0-5-16,3 2-2 16,3-2 1-16,0 2 6 0,6 3 2 15,-3 0-1-15,0 0 0 16,-3 8 6-16,-3-3 5 16,0 1 7-16,-3 4 3 15,-3 1-5 1,-6-9 0-16,0-4-8 0,3-1-1 15,0-2-2-15,-3-1 1 16,9 1-9-16,0 0-1 16,12 0-1-16,-3-1 0 15,0 4 2-15,0 2 4 16,-3 0 1-16,0 0 3 16,-6 0 1-16,0 0 3 15,0 0-1-15,0-3 2 16,0 0-28-16,-3 1-11 15,0-1-57-15,3-2-60 16,0-6 41-16</inkml:trace>
  <inkml:trace contextRef="#ctx0" brushRef="#br0" timeOffset="78880.7639">24314 10716 96 0,'0'0'38'0,"0"0"-20"0,0 13-17 15,3-8 11-15,-3 8 5 16,0 11 4-16,0 8 7 16,0 16 5-16,0 2-16 15,0 3-7-15,0-6-6 16,0-4-1-16,0-6 0 0,0-5-1 15,-3-9 1-15,-3-4-22 16,6-6-7-16,0-5-36 16,0-8-32-1,6-8 34-15</inkml:trace>
  <inkml:trace contextRef="#ctx0" brushRef="#br0" timeOffset="79198.123">24258 10763 176 0,'0'-8'66'0,"0"8"-36"0,9-2-31 0,-3 2 15 16,0-3-4-16,12-5 2 15,14-5-2-15,4 0 1 16,9-1-6-16,2 1-3 0,7 0-1 16,5 0-4-16,-8 2 0 15,12 1-7-15,-13 2-4 16,-11 2 3-16,0 4 4 15,-16 4 4-15,-2 6 4 16,-3 8 9-16,-9 8 5 0,-6 8-1 16,-3 7 0-16,-6 14 0 15,-9 6 4-15,6-1-6 16,-6 3 1-16,3-9-8 16,-3-4-3-16,7-6-1 15,-4-5-1-15,3-5-42 16,6-8-17-16,-6-3-41 15</inkml:trace>
  <inkml:trace contextRef="#ctx0" brushRef="#br0" timeOffset="79336.7081">24297 11316 4 0,'8'3'0'0</inkml:trace>
  <inkml:trace contextRef="#ctx0" brushRef="#br0" timeOffset="79603.6041">24294 11290 212 0,'-15'2'82'0,"15"-2"-44"0,6 0-47 0,-3 3 12 0,3 0 4 16,5-1 5-16,13 1 8 16,3 0 2-16,6-1-11 15,9-2-2-15,8 0-2 0,-2 0-3 16,-7 3-3-16,1 0-22 15,-3-3-9-15,-6 0-29 16,-7 0-13-16,-5 0-12 16</inkml:trace>
  <inkml:trace contextRef="#ctx0" brushRef="#br0" timeOffset="80060.2978">24329 10816 220 0,'-6'0'85'0,"9"0"-46"0,0 0-43 0,6 0 13 16,3 0-5-16,6-2 0 15,12-4-2-15,3 1-2 0,5 0 1 16,1-1-1-16,3 1 0 0,-4 0 2 16,-5-1 1-16,-6 4-1 15,-3-1-2-15,-7 3-2 16,-8 5-1-16,-3 6 6 15,-6 8 3-15,-6 7 3 16,-8 11 2-16,-1 5 6 16,0-2 3-16,0-5-8 15,3-1-2-15,-3-2-6 16,9-3-3-16,-3-5-16 16,3-6-7-16,-3-7-113 15</inkml:trace>
  <inkml:trace contextRef="#ctx0" brushRef="#br0" timeOffset="80224.8796">24457 10999 284 0,'-6'-3'107'0,"9"6"-58"0,12-22-68 0,-3 17 11 15,3-1 4-15,6 0 6 16,0 1 1-16,2-1 0 15,7 0-1-15,-3 1-35 0,-3-1-12 16,6 0-62 0</inkml:trace>
  <inkml:trace contextRef="#ctx0" brushRef="#br0" timeOffset="85227.9019">21195 10110 44 0,'12'2'16'0,"-12"1"-8"0,0-6-3 0,0 3 8 15,3 3-1-15,-3-3 1 16,0 0-5-16,3 5-3 0,-3-5 4 16,3 6 4-1</inkml:trace>
  <inkml:trace contextRef="#ctx0" brushRef="#br0" timeOffset="85654.4882">21222 10134 169 0,'3'7'16'0,"0"1"-4"16,0 0-1-16,-3 0-4 15,3 0-2-15,-3 3 2 16,0 5 0-16,0 0-3 15,0 2 2-15,0 1 0 0,0-1 0 16,-3 1-1-16,0 2-1 16,0 3 0-16,0 2 2 15,0 1 1-15,3 7-1 16,0-2-1-16,3 7-1 16,0-2 0-16,3 0-2 15,0 1-2-15,3-4 1 16,0-5-1-16,5 0 6 0,4-2 6 15,6-4-4-15,3-1-2 16,6-4-1-16,2-2 1 16,4 0-3-16,0-3 0 15,-4-2-1-15,-2-6 1 16,-3 0 0-16,-3-2 3 16,-3 0-5-16,-4-3-1 15,-2 0 0-15,-3 0 2 16,-3 0-1-16,0 0 2 15,-3 0-2-15,-3 0-1 16,0 0 1-16,0 0-1 16,0 0-9-16,0 0-4 0,0-3-15 15,0 0-5 1,-1 1-27-16,1-4-40 16,3 1 24-16</inkml:trace>
  <inkml:trace contextRef="#ctx0" brushRef="#br0" timeOffset="85968.658">21734 10750 168 0,'-12'0'66'0,"12"0"-36"0,0 0-18 0,0 0 19 15,0 0-10 1,0 0-1-16,3 3-15 0,3 2-5 15,3 3 0-15,6 2-1 0,2 4 1 16,1-1 0-16,0 3 2 16,0-3-3-16,-3 0 0 15,-3 1 3-15,-6-1 1 16,-3 0 7-16,-6-2 6 16,-9 10-4-16,3-3 1 15,-6-5-10-15,0 1-2 16,0-4-10-16,3-2-2 15,3 0-47-15,6 0-21 16,9-3-13 0</inkml:trace>
  <inkml:trace contextRef="#ctx0" brushRef="#br0" timeOffset="88794.3126">23475 10179 88 0,'0'0'33'0,"-12"0"-18"0,18 5-7 16,-9-3 11-16,0 4 0 16,3 2 1-16,-6 0-3 0,6 5 2 15,-3 5-4 1,0 1-1-16,-3 5-8 0,-3 2 5 16,6 6 4-16,-3 5 2 0,0 3-1 15,-2 2-4-15,2 3 0 16,0-3-5-16,3 1-2 15,0-6-2-15,3-3-3 16,0-2-2-16,3-3 1 16,6-3 1-16,-1-2 2 15,10-3 1-15,3 1 3 16,3-4-3-16,15-2-2 16,-1-3 0-16,7 0-1 15,3-2 2-15,-1 0 3 0,-2-1-2 16,3-5-2-16,-10-2 0 15,-2 0 1-15,-6-1-1 16,-3-2-1-16,-7 3 1 16,-5-3 1-16,3 0-1 15,-6 0-1-15,-3-3-17 16,0 1-6-16,0-1-27 16,0-2-10-16,0-1-26 15</inkml:trace>
  <inkml:trace contextRef="#ctx0" brushRef="#br0" timeOffset="89122.4406">23975 10811 204 0,'-21'0'77'0,"12"3"-42"0,3-1-32 0,6-2 17 15,0 0-8-15,0 3-2 16,6 2-5-16,0 0-2 16,-3 3-1-16,12 3 1 0,0 0 0 15,3-1-4-15,3 3 1 16,-3 3-2-16,-4 0 0 16,-5 8 4-16,0-6 3 15,-12 4 2-15,-6-1 3 16,-5-3-3-16,-4 1 1 0,0-3-5 15,-3 0 0 1,0-3-23-16,6-3-12 0,0-2-58 16,6-2-45-1,3-4 53-15</inkml:trace>
  <inkml:trace contextRef="#ctx0" brushRef="#br1" timeOffset="95024.0221">23204 11729 64 0,'-3'26'27'0,"3"19"-14"0,-3 40-2 15,0-27 12-15,0 45-10 16,-6 46-4-16,0 36-4 15,0 0 1-15,-2-8 3 16,5-7 5-16,-9-25-8 16,9-23-3-16,-3-3-2 0,0-24 1 15,3-23-21 1,0-17-9-16,3-15-24 0</inkml:trace>
  <inkml:trace contextRef="#ctx0" brushRef="#br1" timeOffset="95322.3569">23466 11925 136 0,'-18'-6'52'0,"18"9"-28"0,-3 8-24 0,3 2 13 0,-3 19-5 16,3 21 1-16,0 34-5 16,-6 35-1-16,6 34-1 15,0 10-2-15,0-2 3 0,-3-7-4 16,-3-17 0-16,0-18 1 16,0-11 2-16,-2-19-14 15,8-18-7-15,-6-15-43 16,0-17-22-1,3-13 39-15</inkml:trace>
  <inkml:trace contextRef="#ctx0" brushRef="#br1" timeOffset="95741.8958">22957 13436 108 0,'0'-6'44'0,"3"9"-24"0,0 2-15 16,3 3 11-16,6 5 4 15,6 9 2-15,0 9-14 16,2 9-4-16,1 0-3 16,3-3 7-16,3-3 7 0,-3-5-9 15,8-5-4-15,1-8-1 16,3-8 1-16,0-8 1 15,-4-8 3-15,-2-13-10 16,3-14-2-16,0-4-39 16,-4-9-51-1,-2-8 18-15</inkml:trace>
  <inkml:trace contextRef="#ctx0" brushRef="#br1" timeOffset="96583.6738">23639 12803 60 0,'0'0'24'0,"0"0"-12"0,0 8 8 0,6-3 16 16,-3 6-8 0,0 5-1-16,0 13-5 0,0 3 1 15,0-1-7-15,-3 1 1 16,0-3-10-16,0-2 2 0,0-6 2 15,-3-3-2-15,3-4 0 16,0-4-5-16,0-2-3 16,0-5 2-16,0-6 0 15,0-5-4-15,0-5 1 16,3-5-7-16,-3-14 0 16,6 3-2-16,-1 2 3 15,1 3 4-15,6 6 3 16,6 7-5-16,-3 3 1 15,0 6 1-15,0 7 1 16,0 8 3-16,-6 3 1 0,-3 3 3 16,3-1 3-16,-1-2 0 15,-5 0 0-15,3-5-5 16,-3-1-3-16,-3-5 0 16,9 1-1-16,-3-6 0 15,0-6 0-15,3-2-3 16,3-2 0-16,9-3 2 15,-6 2 2-15,0 3-2 16,3 8 0-16,-7 5 3 16,-2 3 1-16,0 6 5 15,-6 1 5-15,6 1-7 16,-3 0-3-16,-3 0-2 16,0-3 1-16,3-2-21 0,-3-1-9 15,6-2-17-15,-3-2-7 16,0-6-5-1,3-3-20-15,0-5 22 16</inkml:trace>
  <inkml:trace contextRef="#ctx0" brushRef="#br1" timeOffset="96831.979">24082 12988 124 0,'-6'0'46'0,"3"3"-24"0,0 2-17 0,3 1 13 15,-6 4-6-15,6 3 1 16,-3 3-2-16,3 3 1 0,3-3-6 15,-3 0 0-15,9-3 1 0,0 3-1 16,0-8-1 0,3-3 1-16,0-2 3 0,6-3-2 15,-3-3-2-15,0-5 2 16,-3-3 0-16,-4-2 1 16,-5 0 0-16,-6-3-4 15,-3 3-3-15,-5 0-3 16,2-1-1-16,3 4-18 15,-3-3-7-15,0-1-29 16</inkml:trace>
  <inkml:trace contextRef="#ctx0" brushRef="#br1" timeOffset="97423.7042">24234 12914 128 0,'9'24'49'0,"-3"-8"-26"0,3 8-7 0,0-11 16 16,3 3-6-16,3 2-3 16,-1 1-11-16,4-1-3 15,3-2-5-15,-3-2 2 0,-3-4 3 16,-6-2-3-16,6-3-1 16,-9-2 2-16,3-3 2 15,-3-3-2-15,-3-2 1 16,0-5-3-16,-3-6 0 15,0-3-10-15,0-15-2 16,0 5-5-16,0 2-3 16,0 6-16-1,0 2-7-15,5 4-2 0,-2 4 1 0,6 6 13 16,-3 2 10 0,0 3 12-16,3 8 12 15,0 5 5-15,0 0 2 16,3 1 1-16,0-4-2 15,3 1 1-15,0-3-2 16,0-3 2-16,-1-2-8 16,13-6 0-16,-12 0 3 0,3-2-4 15,-6-5-1-15,0-1 2 16,-6-2 0-16,-3 0-3 16,-12-1-1-16,-3 4-1 15,0-1 1-15,-6 6 0 0,-3 5 1 16,0 3-2-1,7 15 1-15,-4 3-2 16,0 6-1-16,9-1 5 0,0 3 4 16,6-2-3-16,6 2 2 15,6-3-5-15,6 1 0 16,0-6-1-16,14-8-2 16,1-8-17-16,3-7-9 15,-3-6-72 1</inkml:trace>
  <inkml:trace contextRef="#ctx0" brushRef="#br0" timeOffset="122348.0311">14557 18214 88 0,'0'0'33'0,"3"0"-18"0,0 0-7 0,-3 0 11 16,3 5 2-16,0 3 2 15,3 11 1-15,0-1 0 16,0 9-9-16,0-1-4 16,0 6-6-16,-3-3-2 15,0-5 1-15,0-3 4 0,0-3 3 16,-3-4 11-1,0-6-5-15,0 2 0 16,0-7-7-16,0-3-2 16,0-3-4-16,0-7-1 15,0-6-6-15,0-3 0 0,0 1 1 16,3-3 1-16,3 2 1 16,0 1 0-16,6-4-3 15,-3 9 0-15,2 5 2 16,1 3 0-16,0 5-2 15,0 0 2-15,0 8 1 16,0 5 0-16,-3 6 2 16,-3-1 1-16,0 3-1 15,-3-2 1-15,-3-6-2 16,3 0 2-16,0 0-2 16,-3-7-1-16,0-6 1 15,6-6-1-15,0-7-3 16,0 0 2-16,3-6 3 15,2 1 1-15,1 5-6 16,3 5 0-16,-3 0 1 16,0 3 1-16,0-1-2 15,0 12 2-15,3 2 1 0,-6 2 2 16,0 6-1-16,0 0 2 16,-4 0-2-16,1-3-1 15,0 0-13-15,0 0-6 16,0-7-23-16,3 2-9 15,0-8-6 1,0-3-29-16,3-2 21 16</inkml:trace>
  <inkml:trace contextRef="#ctx0" brushRef="#br0" timeOffset="122721.0363">15069 18312 120 0,'-15'0'46'0,"12"0"-24"0,-3 0-10 16,3 0 16-16,-3 5-10 15,-2 0 0-15,-4 3-8 16,0 11-2-16,0 2-4 16,3 3-3-16,0-3 0 0,6 5-1 15,3-4 0-15,3 1 0 16,6-1 0-16,3-9-3 16,0-8 2-16,6-10 1 15,-4 2 0-15,4-7-3 16,0-4 2-16,-3-4 1 15,-3 2 0-15,-3-8 0 0,-3 3 0 16,-3 8 4 0,-3-6 5-16,0 11 1 0,-6-2 4 15,3 10-3 1,0 0-6-16,3 5-3 16,0 8-4-16,6 6 1 15,0 2 1-15,3-3 2 16,0 4-17-16,0-9-4 15,3 5-24-15,-1-4-10 16,1-9-16 0</inkml:trace>
  <inkml:trace contextRef="#ctx0" brushRef="#br0" timeOffset="123180.1267">15284 18396 104 0,'-3'6'41'0,"6"7"-22"0,0 8-18 15,-1-8 11-15,4 14-2 16,-6 5 2-16,6-1 0 16,-3-4 2-16,0 10-7 15,0-8-4-15,0 3-2 16,0-11-1-16,0-3 0 0,-3-4 0 16,0-1 2-16,0-3 8 15,0-7 3-15,0-3-2 16,0-8-1-16,-3 3-6 15,0-8-3-15,0-1 2 16,0 1 2-16,0-5-2 16,-6-4 0-16,3-4-1 15,6-6-2-15,0 6 1 0,0-6-1 16,6-2 0-16,0 7 0 16,3 1 0-16,3 2 0 15,0 8 2-15,3 5 3 16,0 4 7-16,0 7 2 15,0 7-1-15,-3 4 2 16,-4 2-2-16,-5 1 0 16,-6-1-3-16,-2 0 1 15,-4-5-6-15,0 0-3 16,-3 2-21-16,3-7-8 0,0 2-30 16,-6-5-14-1,6-8-15-15</inkml:trace>
  <inkml:trace contextRef="#ctx0" brushRef="#br0" timeOffset="124495.7768">13929 18304 88 0,'0'-19'35'0,"3"14"-18"0,-3-11 0 0,0 11 14 16,-6 0 1-16,-3 2 3 15,0-2-10-15,-6 5-3 16,-2 0-13-16,-4 0-3 0,-3 13 0 16,-3 5-3-16,6 1-2 15,3 2-5-15,7 6-2 16,2-1 3-16,12 6 1 16,3-11-1-16,5-3 2 15,4-4 1-15,3-6 2 16,0-3-1-16,3-10 2 0,-3-3-2 15,3-11-1 1,-4 3 3-16,-2-2 2 0,-3-1 0 16,-3 6 2-16,-3 0 0 15,0 5 1-15,-3-3 0 16,0 9 2-16,0 2-7 16,0 2-4-16,3 12 0 15,0 4 0-15,3 1 1 16,3 2 2-16,3 3-1 15,2-9-1-15,4 4-8 16,-3-6-5-16,0 0-37 16,9-2-18-16,-9-11-13 15</inkml:trace>
  <inkml:trace contextRef="#ctx0" brushRef="#br0" timeOffset="124658.3126">14170 18436 208 0,'-12'-2'79'0,"24"4"-42"0,-3-2-48 0,3 0 13 16,3-2 7-16,6-4 6 16,3 1-3-16,5-3-2 15,1 3-5-15,3 5-2 0,0-3 1 16,2-2-27-16,-2 5-11 16,-3-6-63-16</inkml:trace>
  <inkml:trace contextRef="#ctx0" brushRef="#br0" timeOffset="126818.937">15861 17677 108 0,'-12'-5'41'0,"9"15"-22"0,0 14-27 16,3-6 5-16,0 22 2 15,0 18 5-15,0 22-2 16,-3 15 1-16,0-2-1 16,3-1 1-16,0 3-2 15,3-15-1-15,0-9-15 16,3-18-5-16,0-8-23 0,-3-10-8 15</inkml:trace>
  <inkml:trace contextRef="#ctx0" brushRef="#br0" timeOffset="127239.8572">16001 17724 60 0,'42'-18'24'0,"-10"10"-12"0,19-5-16 0,-18-6 2 0,20 6 1 15,22-3 0-15,20-2 1 16,24-4 2-16,18-1-3 16,21 4 0-16,14 3-1 15,1 0 0-15,11 3 2 16,-11 3 2-16,-12-1-3 15,-6 8 0-15,-21 3 16 16,-18 0 10-16,-9 0 2 16,-15 3 2-16,-15 5-12 15,-11 5-5-15,-12 6-5 16,-10 12 0-16,-11 9 7 16,-12 13 3-16,-12 5-8 15,-9 14-8-15,-6 26-3 0,-3-1 3 16,-6-4 1-16,-6-8-9 15,3-1-5-15,3 1-14 0,0-16-6 16,4-14-5 0,-4-4-25-16,3-12 13 15</inkml:trace>
  <inkml:trace contextRef="#ctx0" brushRef="#br0" timeOffset="127661.2451">15715 18767 48 0,'0'-5'19'0,"27"-9"-10"0,0 6-13 0,-12 3 2 15,14-8 23 1,25 8 10-16,20-3 2 15,19 0 1-15,32 2-19 0,20 1-7 16,31 5-3-16,15 0-1 16,17 0-2-16,6-5-8 15,4 2-1-15,-13 3-4 0,-18-5 0 16,-11 5-3 0,-3-8-41-16,-21 8-10 15</inkml:trace>
  <inkml:trace contextRef="#ctx0" brushRef="#br0" timeOffset="128787.1212">16162 17939 100 0,'0'0'38'0,"0"8"-20"0,0 5-12 0,3 0 11 16,-3 14-7 0,3 4-3-16,-3 14-4 0,0-5-3 15,0 5 1-15,0-5-1 16,0-1-11-16,0-2-3 16,0-10-37-16,0-6-17 15</inkml:trace>
  <inkml:trace contextRef="#ctx0" brushRef="#br0" timeOffset="129491.5593">16162 17947 96 0,'-6'-8'38'15,"6"8"-20"-15,6-6-23 0,0 4 4 0,2-3 0 16,7-1 2-16,3-2 4 16,9 3 4-16,6-8-2 15,5-6-2-15,10 6-5 16,3 0-2-16,2 5 1 16,1-5 0-16,-4-1 1 15,-5 9 2-15,-3 0-1 16,-7 2-1-16,-2 3 7 15,-6 0 3-15,-3 8-3 0,-3 3 1 16,-3 2-5 0,-4-5 0-16,-2 5 1 0,-3-5 0 15,0 5-2-15,3-2-2 16,-6-3 1-16,0 5-1 0,0-8 2 16,0 3-1-16,-3-2-1 15,0 1 1-15,3-1-1 16,-3-6-3-16,-3 0 2 15,0 0 1-15,0 0 2 16,0 0-1-16,0 0 2 16,0 0-4-16,0 0 0 15,0 0 1-15,0 0 2 16,3 0-3-16,-3 0 0 16,0-6 3-16,0 6 1 0,0 0-4 15,0 0-1-15,0 0 1 16,0 0 2-16,0 0 0 15,0 0 2-15,0 0-4 16,0 0 0-16,3 6-1 16,-3 2-2-16,0 5 3 15,0 0 2-15,0 14 4 16,0 4 2-16,0 1-1 16,0 3-1-16,0-4-6 15,0 9 1-15,6-3 0 16,0-5 2-16,0-6-3 15,0 1-2-15,-3-9-12 16,-1-2-5-16,1-3-36 16,0-7-22-16,0 2 36 15</inkml:trace>
  <inkml:trace contextRef="#ctx0" brushRef="#br0" timeOffset="129971.8777">16087 18441 124 0,'-6'0'49'0,"9"0"-26"0,3 0-23 16,0 0 13-16,6 0 0 16,9 0 4-16,9 0 0 0,11-5-1 15,16 5-8-15,8-2-3 0,4-4 1 16,8 6-3 0,-2-5 0-16,-4 5-3 0,-5-3-3 15,-4 3 4-15,-2-5 1 16,-13 5-14-16,-5-5-6 15,-6 5-31 1,-10-8-42-16,-5 8 19 16</inkml:trace>
  <inkml:trace contextRef="#ctx0" brushRef="#br0" timeOffset="130368.4652">16459 17997 128 0,'-3'3'49'0,"3"2"-26"0,3 8-29 0,-3-2 8 16,6 10 0-16,-6 5 1 15,0 6 1-15,-3-5 2 16,0 4-3-16,-3-4-2 15,6-1 0-15,0-5-6 0,3-2 1 16,-3-1-40 0,9-10-31-16,0-2 25 15</inkml:trace>
  <inkml:trace contextRef="#ctx0" brushRef="#br0" timeOffset="130487.3148">16459 18005 4 0,'15'0'0'0</inkml:trace>
  <inkml:trace contextRef="#ctx0" brushRef="#br0" timeOffset="131038.4878">16409 17989 88 0,'0'0'35'0,"3"0"-18"0,0 0-20 15,12 0 25-15,2-3-2 16,1 1-7-16,3-4-3 15,0 1-4-15,3 3-1 16,-3-4-3-16,2 1-2 16,1-3 1-16,-3 3-1 0,-3 5 0 15,-3 0 0-15,-3 0 0 16,-3 5 2-16,-3 3 1 16,-1 3 1-16,1 2 2 15,0 3-3-15,-3 13-2 16,0 0 2-16,0-3 0 0,0 3-4 15,0 0-1-15,0-2 3 16,3 5 1-16,-3-6 0 16,0-2-2-16,0-3 1 15,-3-8 1-15,0 1 3 16,0-4 2-16,-3-2-6 16,0 0-2-16,-3-3 2 15,-6-5 3-15,-9 6-3 16,1-6-1-16,-1 0 9 15,-3 0 3-15,0-6 1 16,3 6 0-16,-2 0-10 16,-4 0-1-16,12 0-4 15,-3 0 0-15,3 6-9 16,3-4-3-16,9-2-31 16,0 6-50-1,3-6 13-15</inkml:trace>
  <inkml:trace contextRef="#ctx0" brushRef="#br0" timeOffset="131747.8744">16543 18174 96 0,'3'0'35'0,"0"0"-18"0,-3 6-9 15,0-6 13-15,0 0-1 16,0 0 3-16,0 0 4 16,0 0 4-16,0 0-9 15,-3 0 0-15,0 0-13 16,0 0-1-16,0 0-1 0,0-6-3 15,0 6-1-15,3-5-1 16,0 2-4 0,0-2 1-16,3 0-1 15,0 5 0-15,0-3 0 16,3 6-2-16,-3-3 0 16,3 5 3-16,-6-5 0 0,2 5 3 15,-2-5 3 1,0 3 4-16,0-3 2 15,0 0 1-15,-2 0-4 0,-1 0 0 16,3 0-5-16,0-3 0 16,0-2-1-16,0 0 1 15,3-3-4-15,-1 2 0 16,4 4-1-16,0-3 0 16,-3 5 0-16,0 0-2 15,-3 0 5-15,0 0 1 16,0 0 2-16,0 7 2 15,-3-7 1-15,0 6 1 0,0-6-2 16,-3 5 1 0,1-5-2-16,2-5 0 15,0 5-3-15,0 0 1 0,3 0-2 16,0-6-1-16,0 6 1 16,0-2-1-16,0-3-3 15,0 5 0-15,0 0 2 16,0 0 0-16,-3 0 1 15,0 0 0-15,0 0-3 16,-3 0 0-16,3 0-40 16,0 0-19-16,0 5-45 15</inkml:trace>
  <inkml:trace contextRef="#ctx0" brushRef="#br0" timeOffset="132814.9193">17275 18225 180 0,'-12'7'68'0,"6"15"-36"0,-3 20-35 0,6-26 11 0,-3 2-6 16,-3 4-2-16,-6-4 1 16,3 6 1-16,-5-8-1 15,-7 2-14-15,3-10-4 0,0 3-59 16</inkml:trace>
  <inkml:trace contextRef="#ctx0" brushRef="#br0" timeOffset="133531.5905">17561 17926 116 0,'-24'-6'46'0,"24"6"-24"0,-3 0-21 0,3 0 8 0</inkml:trace>
  <inkml:trace contextRef="#ctx0" brushRef="#br0" timeOffset="133831.8982">17546 17920 200 0,'15'-2'5'0,"-1"-4"-3"16,1 6-2-16,-3 6 1 16,0-4 1-16,0 11 1 0,-3 1-1 15,-3 10-2-15,-3 2 1 16,-6 6 1-16,0-3 5 16,-6-3 6-16,-6 3-3 15,0-7 2-15,3-1-1 16,0-8 3-16,4 0 6 0,-1-2 2 15,3-3-5 1,3-3 0-16,3-5-10 0,0 0-2 16,15-5-12-1,-1-3 4-15,4 8 3 16,0-6-2-16,-3 6 1 16,0 0-1-16,0 6 0 15,-3-6-11-15,-3 5-7 16,0-2-20-16,-3-3-10 15,-1 5-26 1</inkml:trace>
  <inkml:trace contextRef="#ctx0" brushRef="#br0" timeOffset="134193.4629">17802 17939 180 0,'0'-6'68'0,"3"4"-36"0,0 2-42 16,-3 0 11-16,0 0 1 16,0 2 4-16,0 9 1 15,0-3 1-15,-6 5-4 16,0-5 4-16,3 5 2 0,6-2-5 16,3-3-3-16,6 5-1 15,2-8-1-15,4 3-3 16,3 6 2-16,0-1-1 15,0 0 0-15,-3 6 4 16,-3-6 1-16,-3 0 1 0,-7 6 0 16,-5 2 2-1,-3-3 3-15,-5 1-4 0,-7 2-1 16,0-8-11-16,-15 0-3 16,0-2-28-16,0-11-13 15,1-5-26 1,-1-3-14-16,6-5 44 15</inkml:trace>
  <inkml:trace contextRef="#ctx0" brushRef="#br0" timeOffset="134313.2824">17781 17920 136 0,'68'-26'52'0,"-35"23"-28"0,18-7-26 0,-22 4 11 0,4-2-11 15,9 3-3-15,0 2-55 16,8-7-22-16</inkml:trace>
  <inkml:trace contextRef="#ctx0" brushRef="#br0" timeOffset="134906.4279">17388 16592 132 0,'-18'21'52'0,"18"11"-28"0,0 34-30 16,0-37 8-16,0 6-2 0,0 4 2 15,0-2 1-15,0-5 1 16,0-3-2-16,0-5-2 0,0-5 1 16,0-6-48-1</inkml:trace>
  <inkml:trace contextRef="#ctx0" brushRef="#br0" timeOffset="135239.6032">17308 16523 156 0,'6'-16'57'0,"17"14"-30"15,16-6-32-15,-21 2 10 0,3-1-8 16,3 1 2-16,5-2-1 16,7-2 0-16,-3 2 2 15,0 3-3-15,-1 2 2 0,-2-2 1 16,-3 10 0-16,-3 0-3 16,2 8 0-16,-2 6 6 15,3 5 3-15,-6 7 1 16,-3 9 1-16,-3 10 2 15,-3 1 1-15,-4-1-8 16,1-2-1-16,0-6 0 0,-3-2 3 16,0-1-15-16,-3-7-6 15,-3-5-30 1</inkml:trace>
  <inkml:trace contextRef="#ctx0" brushRef="#br0" timeOffset="135453.8293">17436 17037 212 0,'-15'-11'79'0,"15"11"-42"0,3 0-52 0,3 0 10 0,3 0-2 16,5 0 1 0,7 0 4-16,12 0 3 0,3 0 0 15,5-3-3-15,1 3-1 0,9-2-25 16,-4 2-11-1,-5 0-33-15</inkml:trace>
  <inkml:trace contextRef="#ctx0" brushRef="#br0" timeOffset="135887.5425">17513 16587 148 0,'3'0'57'0,"3"5"-30"0,-3 8-18 0,0-5 16 16,-3 5-10-16,3 3-1 15,-3 3-6-15,0-1 0 16,0 6-5-16,0-8 3 0,0-3 3 16,0 0-5-16,3-5 0 15,9-2-7-15,3-1 0 16,-1 3 3-16,4-5 2 16,0-1-3-16,3 6-1 15,-3-3-2-15,-3 9 3 16,-3-4 2-16,-3 4 4 0,-6 1-2 15,-6-1 0-15,-3-1-8 16,-3 3-4-16,0 0-22 16,-6-3-10-16,-9-3-31 15,0-10-21 1,0-2 42-16</inkml:trace>
  <inkml:trace contextRef="#ctx0" brushRef="#br0" timeOffset="136036.3836">17433 16645 172 0,'12'-16'66'0,"8"8"-36"0,13-8-29 16,-9 11 16-16,3 0-9 0,5-1-2 15,4-2-14-15,6 8-5 16,2-2-65-16,-2-1-25 16,-6 6 47-16,-6-1 27 15</inkml:trace>
  <inkml:trace contextRef="#ctx0" brushRef="#br0" timeOffset="137417.8026">16555 18037 72 0,'-3'5'27'0,"3"-5"-14"0,0 0-9 15,0 0 10-15,0 0-4 16,0 0 2-16,0 0-5 15,0 0 1-15,0 0 1 16,0 0 5-16,0 0 1 16,0 0 0-16,0 0 1 15,0 0 0-15,-3-5-2 16,3-1 1-16,-3-2-8 16,3-5 0-16,0-5 3 0,0-3-6 0,-3-6 0 15,3-5 0 1,-3-5 2-16,0 3-1 0,0-11 0 15,0 0-1-15,0 0 2 16,3-3-1-16,3 1 0 16,3-9-3-16,6 3-2 15,-1 0 1-15,4-10-1 16,9-3 0-16,0 7 0 16,3 4 0-16,6 5 0 15,-1 5 0-15,1 0 2 16,12 16-1-16,-4 2 2 15,1 3-2-15,0 11 2 16,2 0-2-16,-2 5-1 0,-3-3 1 16,-7 6-1-16,-5-3 0 15,-3 5 0-15,-6 1-9 16,-3-6-2-16,-6 5-27 16,-3-2-11-16,-3-3-36 15</inkml:trace>
  <inkml:trace contextRef="#ctx0" brushRef="#br0" timeOffset="137674.5243">17046 16798 172 0,'-6'-10'66'0,"6"12"-36"0,6-2-40 0,-3-2 9 15,6 2-2-15,8 0 1 16,4 0 2-16,3 2 2 15,3 4-1-15,0 2-3 16,-4 0 1-16,1 2 1 0,-3 3 2 16,-6-5 3-16,-6 6 2 15,-3 4-1-15,-6 3 1 16,-3-2-11-16,-3-1-2 16,-3-2-39-1,-3 0-48-15,3 0 19 0</inkml:trace>
  <inkml:trace contextRef="#ctx0" brushRef="#br0" timeOffset="138619.257">19245 17539 88 0,'-3'-5'33'0,"6"13"-18"0,0 18-18 0,0 1 8 0,3 15 2 15,0 19 4-15,0 24-4 16,0 26-2-16,-3 13-2 15,3 6 0-15,-3-11-2 16,3-8-1-16,-3-21-8 16,-3-19-5-16,0-12-33 15,-3-14-13-15</inkml:trace>
  <inkml:trace contextRef="#ctx0" brushRef="#br0" timeOffset="139069.4244">19290 17547 176 0,'24'-18'68'0,"12"10"-36"0,23-11-37 0,-20 17 10 16,26-9-16-16,27 6-5 15,31-9-3-15,19 7 1 16,10-7-3-16,12 1-2 16,12-5 6-16,2 4 3 15,-14 1 8-15,-18 8 3 0,-18-3 14 16,-12 8 5-16,-12 0 14 16,-18 0 6-16,-8 0-17 15,-4 5-8-15,-11-2-7 16,-10 7-4-16,-8-2 1 15,-9 11 5-15,-10 7 4 0,-11 27 1 16,-6 13 1-16,-6 19-4 16,-6 10-3-16,0 11-2 15,0-8-3-15,3-5 1 16,3-9 1-16,0-7-6 16,0 8-1-16,0-19-18 15,3-8-5-15,0-10-39 16,-3-11-27-1,0-3 40-15</inkml:trace>
  <inkml:trace contextRef="#ctx0" brushRef="#br0" timeOffset="139445.6201">19373 18682 108 0,'-21'-5'44'0,"36"10"-24"15,-6-10-30-15,3 5 6 0,3 0 6 16,15 0 6-16,23-5 10 16,19 2 6-16,23-2-4 15,27-1-2-15,15-2-8 16,15 3-4-16,18 5-3 16,2-2-5-16,1-4 1 0,-6 6 1 15,-16-5 2-15,-5 5-21 16,-12-3-9-16,-12-7-39 15</inkml:trace>
  <inkml:trace contextRef="#ctx0" brushRef="#br0" timeOffset="140775.8199">19492 17783 116 0,'-6'-6'46'0,"9"6"-24"0,0 6-26 0,0-1 12 16,3 16 1-1,0 11-3-15,0 2 2 16,0 17-5-16,-3 1 0 16,0-7-8-16,0-5-4 15,0 0-17-15,0-14-7 16,-3 1-15-16,0-14-5 16</inkml:trace>
  <inkml:trace contextRef="#ctx0" brushRef="#br0" timeOffset="141125.1138">19501 17862 132 0,'9'-3'49'0,"9"-7"-26"0,12-3-29 16,-9 5 8-16,11 0-2 15,7-8 0-15,12 0 0 0,5-3 2 16,10-7-8-1,8 5-3-15,-2-3 0 16,-10 5 0-16,4-2 3 16,-10 8 4-16,-8 5 10 0,-7-2 4 15,-5 10-3 1,-6 0 4-16,-6 18 1 16,-6 14 4-16,-6 8 1 15,-7-1-4-15,1 14-1 16,-6 11-8-16,0-4-2 0,0 7 0 15,0-4-2-15,0-10-2 16,3-3-15-16,0-10-5 16,0-6-28-1,-3-7-40-15,0-9 16 16</inkml:trace>
  <inkml:trace contextRef="#ctx0" brushRef="#br0" timeOffset="141380.7581">19555 18317 212 0,'-6'0'79'0,"21"5"-42"0,24-2-50 15,-16 2 9-15,13 1-7 16,15-4 1-16,8-2 8 15,7 0 3-15,8 0 1 16,-2 0-8-16,-4 0-4 0,-3 0-3 16,-8-2-2-16,-6-4-14 15,-10 6-48-15,-8-5-1 16</inkml:trace>
  <inkml:trace contextRef="#ctx0" brushRef="#br0" timeOffset="141671.5265">19787 17875 148 0,'0'0'55'0,"0"6"-30"0,3 12-32 15,-3-5 8-15,0 14-2 16,3 7 2-16,0 8 0 16,0-2 2-16,-3-5-2 15,3-4-1-15,0 1 1 0,-3-11-32 16</inkml:trace>
  <inkml:trace contextRef="#ctx0" brushRef="#br0" timeOffset="142059.2586">19751 17873 200 0,'-6'-11'77'0,"9"11"-42"0,9-8-43 0,-6 3 12 15,9 5-6-15,6-8-2 16,0 0 0-16,0 3 3 16,2-1 0-16,4-2 1 0,0 8 0 15,-3-5 0-15,0 2 0 16,2 1-5-16,1 2-1 16,-3 2-4-16,0 6 1 15,-6 0 5-15,-3-2 2 0,-4 7-1 16,1 0 0-16,-3 6 4 15,0 2 1 1,-3 11-3-16,3 2 1 0,-3 3 0 16,3-3 0-16,0 3 2 15,-3-5 1-15,0-5-4 16,-3-6 1-16,0-3-16 16,-3-4-4-16,-3-7-12 15,0 4-38 1,-3-8 2-16</inkml:trace>
  <inkml:trace contextRef="#ctx0" brushRef="#br0" timeOffset="142257.321">19793 18214 144 0,'-18'0'55'0,"18"0"-30"0,0 0-29 0,0 0 8 15,6 0 2-15,6 0 6 16,6 0 7-16,3 0 3 15,3-3-11-15,5-2-4 0,4 5-3 16,-3 0-20-16,3 0-7 16,-1 0-12-16,-5 0-4 15,-6 0-23 1</inkml:trace>
  <inkml:trace contextRef="#ctx0" brushRef="#br0" timeOffset="142683.0802">19894 17978 148 0,'-6'-7'57'0,"9"1"-30"0,0 1-32 16,0 2 12-16,3-2 0 15,0 5 4-15,0 0 0 16,0 0 1-16,0 0-6 15,-3 0 9-15,-3 0 5 0,0 8-8 16,0-3-4-16,0 1-5 16,0-4-3-16,0-2 1 15,0 0-1-15,0 0 0 0,0 0 2 16,3-2-1-16,3-4-1 16,3 6 1-16,0 0-1 15,0 6 0-15,-3-6 2 16,-3 2 1-16,-3-2 3 15,-3 0 8-15,-3 5 3 16,0 1-4-16,-3-4 0 16,0-2-4-16,0-2 2 15,3-4-8-15,0 6-2 16,3-5-8-16,3-3-3 16,3 3-41-16,3-3-16 15,6 3-34 1</inkml:trace>
  <inkml:trace contextRef="#ctx0" brushRef="#br0" timeOffset="144190.7864">20326 16558 112 0,'-3'0'44'0,"6"0"-24"0,0-3-17 15,0 3 10-15,3 0 0 16,6-5 5-16,5 5-10 16,7-3-2-16,0 0-4 15,-3 1-2-15,0 2 1 16,0-6 1-16,-1 6 3 0,-2-2-7 15,-6 2-3-15,-3 0 5 0,-3 2 4 16,-3 12 0-16,-6-1 3 16,0 5 0-16,-3 9 3 15,0-3-3-15,0 10-2 16,0-2 0-16,0-3-1 16,0-5-7-16,0-3-2 15,1-3-36 1,2-4-52-16,0-1 9 15</inkml:trace>
  <inkml:trace contextRef="#ctx0" brushRef="#br0" timeOffset="144389.6156">20367 16724 156 0,'-2'-13'60'0,"4"13"-32"0,10 0-31 16,-3 0 11-16,6 0-6 15,3-5 1-15,3 2 0 16,3 1 3-16,0-1-23 16,-1-2-8-16,1 5-34 15,-6-6-13-15,-3 4 29 16,-3-4 14-16</inkml:trace>
  <inkml:trace contextRef="#ctx0" brushRef="#br0" timeOffset="144640.1678">20171 16505 96 0,'-6'0'35'0,"9"10"-18"0,-6 6-20 0,3-3 8 16,0 11 2-16,0 8 6 15,0 13-5-15,0 0 0 0,0-3-4 16,3-2-3 0,0-8-3-16,0-1-1 15,0-9-34-15,0-4-12 0,0 3 8 16,0-15 7-16</inkml:trace>
  <inkml:trace contextRef="#ctx0" brushRef="#br0" timeOffset="144970.7503">20165 16536 100 0,'6'-13'38'0,"3"5"-20"0,9-10-19 16,-9 12 7-16,9-4-2 15,5-6 2-15,4-2 1 0,6-4 1 16,6 9-4-16,2 0-3 15,1-6-3-15,0 3 1 16,-4 6-4-16,-2 5-1 16,-6 5 0-16,-3 5 4 15,-7 5 5-15,-2 6 6 16,-3 11-1-16,3 5 1 16,-9-1-5-16,0 9-3 15,-3 0 0-15,0 5 1 16,3 0-1-16,0-6-1 0,-3-2 3 15,-6-8-11-15,-3 3-4 16,0-8-43-16</inkml:trace>
  <inkml:trace contextRef="#ctx0" brushRef="#br0" timeOffset="145154.4742">20317 16941 172 0,'-21'0'66'0,"21"0"-36"0,3-8-40 16,6 11 9-16,3 0 0 16,6-1 2-16,9-2 3 15,8 0 0-15,4 0-2 16,0 0-10-16,-1 6-5 0,-2-4-57 16</inkml:trace>
  <inkml:trace contextRef="#ctx0" brushRef="#br0" timeOffset="146306.3704">19930 17899 52 0,'0'0'22'0,"0"0"-12"0,0 0-1 16,0 0 11-16,0 0 2 15,0 0 2-15,0 0-5 0,0 0-1 16,0 0-2 0,-3 0 0-16,0-5-2 0,0 5-1 15,0-3-7-15,0 0 0 16,0-4 4-16,-3-1-2 0,0-6 1 16,0 1-3-16,-3-5 1 15,-6-1-4-15,1 1-2 16,-1-4 2-16,0-4 2 15,3 0 0-15,-3-6 2 16,3 0-4-16,0 0-2 16,0-5 0-16,0 0 1 15,3 0-3-15,0-3 0 16,4-2 1-16,-1-13 2 0,3 2-1 16,6 0 2-16,3-5 2 15,2 5 4-15,4 2-2 16,9-2-2-16,0 0-5 15,0 9 0-15,0-1 2 16,0 2 1-16,-1 6-4 16,4 11-1-16,0 5 1 15,0 2 0-15,-3 0-4 16,-1 12-1-16,-2-1-15 16,-3 2-6-16,-3 1-17 15,-3 2-7-15,-3 1-22 16</inkml:trace>
  <inkml:trace contextRef="#ctx0" brushRef="#br0" timeOffset="146585.0921">19936 16653 168 0,'-15'-5'63'0,"12"5"-34"0,3 5-32 0,0-5 11 15,0 0-4-15,6 3 0 16,3-1 4-16,6 1 3 16,3 2-6-16,0 0-1 0,-1 3 0 15,4 0-2-15,-6 6-2 16,-3-1 1-16,-6 5-1 0,-3 1 2 16,-3 2 1-16,-3-3-6 15,0-4-2-15,0 4-36 16,0-5-15-1,0-5-15-15</inkml:trace>
  <inkml:trace contextRef="#ctx0" brushRef="#br0" timeOffset="150740.6305">20629 18182 140 0,'3'32'55'0,"-6"-14"-30"0,-5 9-10 0,2-6 18 15,-3-2-12-15,-6 4-4 16,-3-1-15-16,-3-1-6 16,0-3-80-16,3-7-36 15</inkml:trace>
  <inkml:trace contextRef="#ctx0" brushRef="#br0" timeOffset="151681.6266">20912 17764 100 0,'-3'0'38'0,"3"0"-20"0,0 5-17 0,0 1 11 16,0 2 1-16,0 5 2 15,-3 5 3-15,0 4 1 0,-3-4-4 16,0 3-1-16,0 3-8 16,0-5-2-16,3-6 0 0,1 0 0 15,-1-5 0-15,3 0-2 16,0-3 1-16,3-5 4 15,5 0 4-15,1 0-6 16,3-5-3-16,3-3-1 16,0 3-1-16,0 5 0 15,3-3 0-15,0 3-16 16,-3 0-4-16,-4 3-8 16,1-3 0-16,0 5-14 15,-3-5-32 1,0 5 14-16</inkml:trace>
  <inkml:trace contextRef="#ctx0" brushRef="#br0" timeOffset="151911.7628">21067 17841 108 0,'-3'-5'44'0,"6"5"-24"0,0 0-19 0,-3 0 8 15,0 0 1-15,0 0 15 16,0 13-3-1,0 5-7-15,0 9-4 16,-3-1-6-16,0 6-2 0,0 5 1 16,3-3 0-16,0-2 0 15,0-11-18-15,0 3-7 16,3-8-17-16,0-3-41 16,0 0 5-16</inkml:trace>
  <inkml:trace contextRef="#ctx0" brushRef="#br0" timeOffset="152299.3657">21263 17814 124 0,'-11'-26'49'0,"8"21"-26"0,-12 5-23 16,6 0 10-16,-3 0-4 15,0 8-1-15,-3 2 1 0,0 3 1 16,-3 6-3 0,3-3-1-16,4 2 1 0,2 3-5 15,3-2 1-15,6 0-2 0,3-6 0 16,3 0 0-16,2-8 0 16,4-5-3-16,6-5-1 15,0 0-4-15,0-3-1 16,-3 0 6-16,-3-3 4 15,-3 3 13-15,-3 3 4 16,0 0 8-16,-3 2 5 16,0 11-10-1,0 18-3-15,0 6-1 16,-1 5-8-16,4 6-4 0,0-4-5 16,3 4 1-16,0-14-76 15</inkml:trace>
  <inkml:trace contextRef="#ctx0" brushRef="#br0" timeOffset="153157.8059">22389 17560 124 0,'-15'-18'46'0,"15"18"-24"0,0 0-24 0,0 5 11 16,0 16-4-16,0 11 2 0,0 21-2 15,0 11 0-15,-3 33-3 16,-3 9-2-16,0-8 3 0,3 0-2 16,3-16 2-16,3 0-11 15,-6-5-4-15,0-24-23 16,0-8-34 0,0-14 10-1</inkml:trace>
  <inkml:trace contextRef="#ctx0" brushRef="#br0" timeOffset="153588.7868">22243 17507 152 0,'21'-21'57'0,"8"11"-30"0,28-3-34 0,-24 13 10 15,14-6-3-15,19-2 2 16,20-5-1-16,21-5-1 16,15 4 1-16,9-2-8 0,9-2 0 15,0-6-4-15,0 11 0 16,-15 0 8-16,-6-1 4 16,-18 9 4-16,-12 2 2 15,-11 3 10-15,-13 6 4 0,-8 2-14 16,-9 0-5-16,-7 10 0 15,-11 3 0-15,-3-2 0 16,-12 7-2-16,-6 6 1 16,-9 13 1-1,0 13-1-15,-9 11 2 0,0 0 0 16,-3 10 3-16,3 11-1 16,3-10 0-16,0 4-1 15,3-12 0-15,3-12-11 16,0-9-5-16,0-4-30 15,0-2-49 1,0-13 10-16</inkml:trace>
  <inkml:trace contextRef="#ctx0" brushRef="#br0" timeOffset="154009.7756">22153 18619 88 0,'-8'-3'35'0,"10"-2"-18"0,4 5-13 16,0 0 10-16,12 0 18 16,18 0 10-16,21 0-7 15,17 0-1-15,27 0-15 16,21 5-6-16,21-5-8 15,18 0-4-15,0 0 2 0,5 0-2 16,-8 3-1-16,-9-3 1 16,-15 0 1-16,-21-3-25 15,-6-2-12-15,-18 0-53 16</inkml:trace>
  <inkml:trace contextRef="#ctx0" brushRef="#br0" timeOffset="155514.2982">22499 17730 140 0,'-3'0'55'0,"6"8"-30"0,-3 10-29 16,0-5 8-16,0 14-4 15,0 13 2-15,0-1-1 16,0 6-1-16,0 0-6 16,3 0-4-16,-3-5-21 15,0-6-10-15,0-2-7 16,0-6-1-16</inkml:trace>
  <inkml:trace contextRef="#ctx0" brushRef="#br0" timeOffset="155854.9165">22526 17751 180 0,'0'-8'68'0,"26"-5"-36"0,13-6-46 0,-21 11 6 15,9-5-14-15,5-11-3 16,13 11 10-16,9-3 9 15,2 0 6-15,1 6 3 0,-1-1-4 16,-11 8 1-16,0 1 9 16,-7 2 3-16,-5 5-1 15,-3 14 1-15,-6 2-5 16,2 5 1-16,-5 11-5 16,-3 3 7-16,-3 10 3 0,-6 6-2 15,-3 2-1-15,0 0-9 16,-6-5 0-16,0-8-3 15,-3-5 0-15,0-14-27 16,0 1-10-16,0-1-34 16</inkml:trace>
  <inkml:trace contextRef="#ctx0" brushRef="#br0" timeOffset="156102.5144">22645 18317 212 0,'-18'0'82'0,"24"-13"-44"0,0 21-66 0,0-8 4 16,2 0 7-16,7 0 8 16,9 0 11-16,12-3 4 15,6 6-2-15,-1-6 2 0,7-2 0 16,2 5-24-16,-2-5-11 15,-3 5-40 1,-7 0-19-16,-8 0 44 16</inkml:trace>
  <inkml:trace contextRef="#ctx0" brushRef="#br0" timeOffset="156433.5696">22627 17894 148 0,'-3'-3'57'0,"6"3"-30"0,3 3-34 0,-3 5 8 16,3 2 0-16,0 9 1 15,-1 2 0-15,-2 19-2 16,0-1 1-16,0-7-6 0,0 3 1 16,0-12-20-1,0-2-47-15,0-2 1 16</inkml:trace>
  <inkml:trace contextRef="#ctx0" brushRef="#br0" timeOffset="156754.5661">22674 17836 160 0,'3'-3'63'0,"6"-21"-34"0,9 11-34 0,-9 8 10 0,3-3-8 15,9 2 2-15,0 4 1 16,-1-9 0-16,1 8 0 16,-3-2 0-16,0 0 2 0,0 2-3 15,-3-2 0-15,0 5 1 16,-6 8 2-16,5 2 5 16,-2 6 4-16,-3 11-4 15,-3 5 1-15,0 5-7 16,-3-3-1-16,6-2 0 0,0 0 2 15,3 2-8 1,0-2-3-16,-3-6-22 0,-12 1-51 31,0-9-3-31,-3-5 40 16</inkml:trace>
  <inkml:trace contextRef="#ctx0" brushRef="#br0" timeOffset="156940.9448">22695 18127 200 0,'-18'0'77'0,"18"-6"-42"0,0 6-43 0,0 0 12 0,6 0-4 16,3 0 0-16,6 0 6 15,6-5 6-15,9-3-6 16,2 3-3-16,1 2 0 0,0 1-20 16,-9-1-8-16,8-2-25 15,-5 5-48 1,-9 0 15-16</inkml:trace>
  <inkml:trace contextRef="#ctx0" brushRef="#br0" timeOffset="157409.8744">22761 17926 104 0,'0'0'38'0,"3"0"-20"0,0 0-4 0,-3 0 15 16,6 5-1-16,0-3 3 15,-6-2-11-15,5 6-2 16,-2-1-10-16,0-2 6 0,-3-3 3 15,-3 5-3-15,0-5 2 16,-2 5-3-16,2-2 0 16,-3-3-5-16,0 0 0 15,3-3-5-15,0-2 0 16,3 0-3-16,3-3-1 0,0 2-1 16,3 4 0-1,0-3 2-15,-3 5 2 0,5-6 3 16,-5 6 2-16,-3 0 5 15,-3 0 3-15,0 0-2 16,-2 0 0-16,-4 0-7 16,0 0-4-16,-3-2-8 15,9-4-4-15,3 6-45 16,3-5-21-16,15 5-38 16</inkml:trace>
  <inkml:trace contextRef="#ctx0" brushRef="#br0" timeOffset="157862.4935">23415 18169 208 0,'-2'5'79'0,"2"8"-42"0,-6 1-30 15,6-4 18-15,-6-2-4 16,0 0-1-16,-3 5-15 15,0-2-5-15,0-3-107 16,-3 0 58-16</inkml:trace>
  <inkml:trace contextRef="#ctx0" brushRef="#br0" timeOffset="158981.1897">23567 17862 96 0,'0'-21'35'0,"3"21"-18"0,-3-19 2 0,0 19 16 16,0-2 11-16,-3-4 7 16,0 6-6-16,-3-5-4 15,-6 5-24-15,1 0-9 0,2 0-3 16,0 0-6-16,0 11-5 15,6-3-3 1,6 5 1-16,12 0 4 16,-3 0-4-16,2 6 2 15,4 2 0-15,-6-2-1 16,3 2 6-16,-6 3 1 16,-3-3 0-16,-6 5-2 15,-3 1 3-15,-3-9 0 16,-6 1 1-16,3-11 0 0,3 2 2 15,-9-7 1-15,3-3-1 16,4-13-1-16,5-1-3 16,3 1-2-16,3-8-4 15,11-3 0-15,1-2-3 16,3-1 0-16,0 1 6 16,0-1 5-16,-9 9-4 15,6-1 0-15,-6 3-7 16,-3 3 0-16,-6 3-24 15,0 2-7-15,0 2-37 16,0-2-42 0</inkml:trace>
  <inkml:trace contextRef="#ctx0" brushRef="#br0" timeOffset="159147.2316">23782 17867 228 0,'0'14'88'0,"0"-1"-48"0,0 19-47 0,0-19 16 16,6 8-10-16,-3 3 0 16,-3 2-8-16,5 1-2 15,-2-6-58-15,0-3-24 16,6 1 20-16,-3-6 12 16</inkml:trace>
  <inkml:trace contextRef="#ctx0" brushRef="#br0" timeOffset="161639.5667">23088 16203 140 0,'-6'5'55'0,"6"3"-30"0,0 11-25 15,0 2 10-15,6 11-2 16,-3 2 2-16,0 14-5 15,0-6-3-15,3 8-1 16,0-7-4-16,0-6 2 0,-3-5-10 16,0-6-3-16,0-5-35 15,0-2-31 1,0-11 25-16</inkml:trace>
  <inkml:trace contextRef="#ctx0" brushRef="#br0" timeOffset="161950.3364">23079 16200 172 0,'9'-13'66'0,"6"5"-36"0,15-5-33 0,-9 5 11 16,5 3-6-16,10-3 1 15,3 0-2-15,-1-5-1 0,4 2 1 16,-6 3-4-16,0 0 2 15,-7 11 1-15,1 0 2 16,-9-1-1-16,-3 11-1 0,0 1 5 16,-6 12 1-16,-4 14 0 15,1 2-1-15,-3 0-3 16,0 3-2-16,-3 8-2 16,0-8 1-16,0 3 1 15,0-11 0-15,0 0-36 16,-3-8-13-16,0-5-24 15</inkml:trace>
  <inkml:trace contextRef="#ctx0" brushRef="#br0" timeOffset="162152.1538">23103 16690 212 0,'-9'-3'82'0,"15"3"-44"0,3 0-53 0,0 0 8 16,6 0-2-16,6-2 5 16,17-4 1-16,1 4 1 15,3-4 2-15,2 1-25 0,1 0-10 16,-6 0-37 0</inkml:trace>
  <inkml:trace contextRef="#ctx0" brushRef="#br0" timeOffset="162549.8145">23326 16243 148 0,'-15'-16'55'0,"-3"5"-30"0,7-2-29 15,2 8 10-15,-3 0 8 16,0 2 6-16,-3 3 3 15,-3 5 1-15,0 3-13 16,3 3-4-16,0 5-1 0,7 10-5 16,2-2-1-16,6-3-2 15,6-8 0-15,2 0 0 16,4 1 0-16,3-9-3 16,9-5 1-16,0-8 0 15,-6-5-1-15,-3 0 4 16,2-1 0-16,-5 4 5 0,-3 4 5 15,-3 1 6-15,0 8 3 16,-6 10-7-16,6 8-2 16,-6 3-3-16,0 5 1 15,3 3-4-15,-3 8 0 16,6-9-8-16,0-4-4 16,0-1-55-1,-3-2-66-15,6-8 25 16</inkml:trace>
  <inkml:trace contextRef="#ctx0" brushRef="#br0" timeOffset="163735.7423">22740 17841 100 0,'0'0'38'0,"0"0"-20"0,0 0-10 0,0 0 11 0,0 0-3 16,0 0 1-16,-3 0-5 16,0 0 0-16,-3 0 4 15,3 0 4 1,-3-5-4-16,0-3 1 0,-3 0-1 15,0-6-1-15,0 4-1 16,-3-3-1-16,-6-6 1 16,4 3 2-16,-10-15-5 15,3-1 1-15,0-3-3 16,6-4 0-16,0-12-8 16,3 1 0-16,1-3-1 15,2-8 2-15,0-2-1 16,6 7-1-16,0-5 1 15,6-5 1-15,3-2-1 16,3-1 2-16,5-3 0 16,4 3 3-16,3 6-1 0,0 5 2 15,3-3-2-15,0 13 2 16,-1 9-6-16,-2 7-3 16,0 5-2-16,-3 6 3 15,6 5-5-15,-6 6 0 16,-3 2-4-16,2 3-1 15,-2-1-21-15,-6 4-9 16,0 2-27-16,-3-3-12 16,0 3-1-1</inkml:trace>
  <inkml:trace contextRef="#ctx0" brushRef="#br0" timeOffset="164036.626">22734 16394 212 0,'-15'-8'82'0,"15"13"-44"0,3-5-47 15,0 0 12-15,6 0-7 16,0 0 3-16,6-5 2 16,6 5 2-16,5 0-1 15,-2-3-2-15,-3 3 3 0,3 3-4 16,-3 2 0-16,-4 3 1 15,-5 2 0-15,-6 4 4 16,3 2 2-16,-9-3 6 16,-3 8 5-16,-3-5-7 0,3 0-3 15,-3-3-20-15,0 0-6 16,0-2-75 0,4-3-41-16</inkml:trace>
  <inkml:trace contextRef="#ctx0" brushRef="#br0" timeOffset="165853.4711">24064 18187 64 0,'0'-5'24'0,"0"5"-12"0,6 0-8 0,-6 0 8 15,0 0 8-15,3 5 5 16,0 1-2-16,0 2-2 16,0 18-11-16,0 1-4 15,-3 4-2-15,6 6 0 16,-3-2-2-16,3 10-4 0,0-6-1 15,0-4 2-15,-3-3 0 0,3-9 3 16,-6-1 1-16,0-9-1 16,-6 5-2-16,3-4 12 15,-9-1 6 1,-3-5 8-16,-6 5 5 0,-2-8-2 16,-13 8 2-16,6-5-8 15,-3-2-2-15,1-6-12 16,2 5-3-16,0-5-15 15,6 0-4-15,6 0-179 32,12-5 69-32</inkml:trace>
  <inkml:trace contextRef="#ctx0" brushRef="#br0" timeOffset="181198.4517">17269 15552 112 0,'-6'-2'44'0,"3"-4"-24"0,-3 4-15 0,3-1 13 16,-6 0 3-16,-3-2 4 16,-6 5 2-16,0 8 3 15,-5-3-16-15,-1 6-4 0,-3 7 1 16,6 1-9-16,0 5-3 15,7 2 0-15,5 3 0 16,3 0-2-16,9-2 2 16,3-6 1-16,5-5 0 15,4-6 2-15,3-2 1 16,0-8-6-16,0-5-2 16,0-5-5-16,0-4 1 15,-3-2 5-15,-4 1 2 0,-2-1 2 16,-3 2 2-16,-3 4 8 15,0 2 3-15,-3 3-2 16,0 5-1-16,0 5-9 16,6 8 0-16,0 6-1 15,3 2 2-15,3 0-1 16,3 3 2-16,9 5-4 16,2-5-2-16,1-3-23 15,-3-5-7-15,3-6-50 16,0-4-28-1,-6-12 51-15</inkml:trace>
  <inkml:trace contextRef="#ctx0" brushRef="#br0" timeOffset="181427.2972">17522 15380 172 0,'0'13'66'0,"3"14"-36"0,3 10-40 0,-6-13 11 16,3 10 3-16,0 11 5 15,0 3-4-15,3-3-1 16,3 8-2-16,0-6-2 0,0-4 1 0,-1-9-41 16,1-13-55-1,3-2 12-15</inkml:trace>
  <inkml:trace contextRef="#ctx0" brushRef="#br0" timeOffset="181765.0396">17519 15335 188 0,'3'-5'71'0,"0"0"-38"0,21-9-45 0,-9 9 7 16,5-5 1-1,13-4 1-15,12 1 3 16,11-3 0-16,10 0 0 16,2-5-3-16,7 3 2 0,2-1 1 0,6 6 2 15,-8 2-3-15,2 3 0 16,-11 6 3-16,-10 7 1 16,-8 8-4-16,-6 6-1 15,-7 10 12-15,-8 13 5 16,-6 16 4-16,-3 6 3 15,-6 2-10-15,-6 0-4 16,0 3-5-16,-3 2 0 16,0-7-2-16,-3-8-1 15,0-11-35-15,-3-6-14 16,0-4-39-16</inkml:trace>
  <inkml:trace contextRef="#ctx0" brushRef="#br0" timeOffset="181993.2008">17608 15949 148 0,'-6'0'57'0,"12"0"-30"0,6 0-34 15,3 5 10-15,15-5 10 16,20 3 6-16,10-3-3 15,14 0-1-15,10 0-9 16,11 3-4-16,-3-1-1 0,0 1-30 16,-8-3-13-16,-13 0-31 15</inkml:trace>
  <inkml:trace contextRef="#ctx0" brushRef="#br0" timeOffset="182265.1507">17846 15478 156 0,'-26'32'60'0,"23"0"-32"0,-9 21-35 16,9-32 10-16,0 5-1 15,0 1 1-15,0-4-4 16,0-1 1-16,0-4-38 16,3-5-14-16</inkml:trace>
  <inkml:trace contextRef="#ctx0" brushRef="#br0" timeOffset="182620.825">17799 15388 184 0,'12'-18'71'0,"5"15"-38"0,7-10-36 0,-12 7 11 16,6-1-6-16,3-1-2 15,6-3 1-15,2 3 1 16,1 0-1-16,3 3-3 0,0 0-1 16,-4 2-1-16,-2 6 3 15,-3 2 0-15,0 3 1 16,-6 5 0-16,3 13 2 16,-4 6-1-16,-2 3 2 15,3 2 2-15,0 2 4 0,-3 1-6 16,-3-3-2-16,0-3-1 15,-6-2 2-15,0-3-10 16,-3-2-2-16,-3-6-39 16,-3-5-51-1,-6 2 17-15</inkml:trace>
  <inkml:trace contextRef="#ctx0" brushRef="#br0" timeOffset="182807.2504">17826 15782 200 0,'-39'-2'77'0,"39"2"-42"0,3 2-41 16,12 4-2-1,6-4 2-15,5 1 5 0,4-3 5 16,9-3-1-16,2 1 0 0,1-1 3 16,3 0-43-16,-7-2-17 15,1 0-19 1</inkml:trace>
  <inkml:trace contextRef="#ctx0" brushRef="#br0" timeOffset="183016.496">18076 15322 204 0,'-15'11'77'0,"12"7"-42"0,-3 40-39 15,-3-34 15-15,-6 16-6 16,0 0 2-16,-3 5-6 16,3-6-1-16,0-2-46 15,4-2-22-15,2-6-12 16,3-8-1-16</inkml:trace>
  <inkml:trace contextRef="#ctx0" brushRef="#br0" timeOffset="184050.0209">19719 15335 124 0,'-3'11'46'0,"3"5"-24"0,0 26-24 16,0-23 11-16,0 4 3 16,0 9 4-16,-3-3 7 15,3 0 6-15,0-5-16 16,0-5 4-16,0-3 3 0,0-3-11 15,0-5-5-15,0 0 0 16,0-3-1-16,0-5 5 16,0 0 5-16,0 0-7 15,0-8-3-15,0 0-7 16,3-3-2-16,3 1-2 16,0-1 2-16,2 1 2 0,4-1-1 15,0 6 1 1,6 2 0-16,3 1 0 0,-3 7 3 15,0 5 2-15,-3 4 2 16,-4-1 10-16,-5 0 6 16,-9 3 1-16,-8 0 3 15,-4 0-13-15,-3-3-3 16,-3-2-3-16,-3-3 0 16,-3-6-13-16,-2-2-7 15,5-2-9-15,3-1-2 16,3 0-37-1</inkml:trace>
  <inkml:trace contextRef="#ctx0" brushRef="#br0" timeOffset="184308.53">20034 15306 208 0,'-9'53'77'0,"6"11"-42"0,-3 7-39 15,3-34 13-15,0 3-10 16,0-1 1-16,3 1 2 16,0-5 1-16,0-6-1 15,3-6-37-15,0-7-14 0,3-5-32 16</inkml:trace>
  <inkml:trace contextRef="#ctx0" brushRef="#br0" timeOffset="184664.9952">20007 15330 248 0,'6'-16'93'0,"12"3"-50"0,18-6-59 0,-15 11 12 0,8-2-3 15,10-6 3-15,9 0 3 16,8-5 3-16,4 2-1 16,11 4-1-16,1-1 1 0,-1 2-1 15,-5 1 0 1,-4 5-3-16,-5 3 2 0,-7 5 3 16,-2 3 3-16,-6 7 0 15,-1 3 2-15,-5 6 2 16,-6 10 5-16,-6 11-2 15,-4 13 1-15,-2 5-5 16,-6 3 0-16,-3-3-5 16,0 0 0-16,0-5-3 15,0-5-3-15,-3-6-16 16,0-8-5-16,-3-2-23 16,-3-11-8-16,-3 0-39 15</inkml:trace>
  <inkml:trace contextRef="#ctx0" brushRef="#br0" timeOffset="184932.8861">19963 15883 184 0,'-42'24'71'0,"36"-11"-38"0,0 0-45 0,9-5 7 0,3 0 7 15,9 0 8 1,12 0 8-16,14 0 4 0,13 0-11 16,11-6-2-16,10-2-2 0,11 0-6 15,0-2 0-15,4-1-3 16,-4-5-2-16,-8 6-28 16,-10-1-14-16,-9 0-20 15,-11 1-27 1,-6-1 30-16</inkml:trace>
  <inkml:trace contextRef="#ctx0" brushRef="#br0" timeOffset="185239.6824">20293 15346 204 0,'-3'5'77'0,"3"19"-42"0,6 24-41 0,-6-25 12 15,0 20-6-15,-6-1 0 16,6 6 0-16,0-6 2 15,3-5-1-15,0-5-7 0,0-6-4 16,0-7-49-16,0-6-48 16,0-8 29-16</inkml:trace>
  <inkml:trace contextRef="#ctx0" brushRef="#br0" timeOffset="185519.1524">20350 15325 212 0,'6'-11'79'0,"14"1"-42"0,13-6-48 16,-15 10 13-16,6-2-4 15,6-2 1-15,2 2 1 16,1 0 0-16,0 0 0 16,3 5 0-16,-4 1 0 0,-2 4-3 15,-6 6 2-15,-3 8 5 16,-6 8 2-16,-1 13 4 15,-2 5 1-15,0 1-3 0,-3 4-3 16,0-2-2-16,0 0 0 16,-3-8-13-16,0-2-3 15,-3-4-32-15,-3-4-10 16,0-3-25 0</inkml:trace>
  <inkml:trace contextRef="#ctx0" brushRef="#br0" timeOffset="185720.8365">20257 15819 232 0,'-12'0'88'0,"18"0"-48"16,15 0-60-16,-9 0 9 0,6 0 3 16,9 0 6-16,9 0 4 15,5-2 2-15,7-3-2 16,2 5 1-16,-2-6 0 0,-3-2-45 15,2-2-19-15,-2-1-19 16</inkml:trace>
  <inkml:trace contextRef="#ctx0" brushRef="#br0" timeOffset="185929.273">20567 15261 220 0,'-15'8'82'0,"12"19"-44"0,-9 12-42 0,6-4 15 15,-6 7-6-15,-6 11 0 16,-2 2-1-16,-1-4 0 16,3-4-2-16,3-7-46 0,6 0-17 15,6-11-27 1</inkml:trace>
  <inkml:trace contextRef="#ctx0" brushRef="#br0" timeOffset="186683.8318">22392 15378 96 0,'-21'-19'38'0,"6"16"-20"0,-3 3-8 15,9 3 14-15,-3 8 0 0,-6 5 1 16,0 2-1-16,1 3 2 16,-1 0-14-16,6 6-5 0,3-1 0 15,6 6-6 1,6-8-3-16,9-3-4 16,6-5-1-16,5-6-16 0,10-2-8 15,0-10-43 1</inkml:trace>
  <inkml:trace contextRef="#ctx0" brushRef="#br0" timeOffset="186894.1911">22612 15237 220 0,'-6'-2'85'16,"6"4"-46"-16,3 14-50 0,0 0 13 0,0 16-6 15,3 15 2-15,-3 9 1 16,0 2 3-16,-3-5-1 16,9 0 2-16,-3-11 0 0,0-5-30 15,-1-10-14-15,1-9-43 16</inkml:trace>
  <inkml:trace contextRef="#ctx0" brushRef="#br0" timeOffset="187202.4882">22621 15203 312 0,'-3'-8'115'0,"12"-5"-62"0,20 5-68 0,-8 0 13 16,18 0-11-16,12-3 0 16,11-2 7-16,7 0 3 15,5-3 3-15,6-2 0 0,1 4 0 16,2 4-3-16,-6-3 2 15,-5 5 1-15,-10 8 0 16,-2 5-3-16,-9 13 2 16,-13 11 7-16,-8 14 6 15,-6 18-2-15,-6 13 2 16,-6 5-3-16,-3-2 0 16,-4-3-8-16,1-3 0 0,-6 3-23 15,0-13-8 1,0-8-23-16,-3-10-8 0,-3-9-41 15</inkml:trace>
  <inkml:trace contextRef="#ctx0" brushRef="#br0" timeOffset="187410.9821">22713 15804 328 0,'-51'13'123'0,"42"-13"-66"0,9 2-66 15,21 17-53 1,12-6 26-16,9 6 10 0,8-9 14 16,22 1 10-16,5-3 5 0,7-3 6 15,8-5-12-15,-3 0-4 16,-9-3-50 0,-8-7-20-16,-13 2-7 15</inkml:trace>
  <inkml:trace contextRef="#ctx0" brushRef="#br0" timeOffset="187640.3023">22799 15285 244 0,'0'3'90'0,"15"13"-48"0,6 21-51 0,-12-11 12 0,-3 14-2 16,3 7 1-16,-3 4-7 16,0-1-2-16,-3-8 4 15,0-10-21-15,0-3-8 0,-3-8-59 16</inkml:trace>
  <inkml:trace contextRef="#ctx0" brushRef="#br0" timeOffset="187920.2416">22948 15306 244 0,'3'-10'90'0,"9"2"-48"0,27-6-51 0,-21 9 12 16,2-3-4-16,7 0 2 16,3 0-2-16,3 0 0 15,-1 0 1-15,-5 0 0 0,0 3 0 16,-3 3-3-16,-3 4 0 15,-6 9 4-15,5 13 1 16,-11 10 2-16,6 14 2 16,-9 5 3-16,3 2 2 15,-3 1-5-15,0 2-4 16,0-5-4-16,-3-6 1 16,3 4-30-16,-3-9-14 15,-3-10-57 1</inkml:trace>
  <inkml:trace contextRef="#ctx0" brushRef="#br0" timeOffset="188122.7257">22868 15698 260 0,'-9'-3'99'0,"15"6"-54"0,15 2-70 15,-6-2 9-15,11-1 4 16,10-2 6-16,12 0 7 15,5 0 2-15,4 0-1 16,-4 0-8-16,-2 0-4 0,-6 0-41 16,-10-2-62-1,7 2 17-15</inkml:trace>
  <inkml:trace contextRef="#ctx0" brushRef="#br0" timeOffset="188363.7587">23201 15293 208 0,'0'5'79'0,"-3"8"-42"0,-15 17-19 0,6-1 25 0,-8 8-13 16,-16 8-3-16,-3 2-20 15,-2-2-6-15,8 0-2 16,3-8-60-16,9-5-25 0,9-11-21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30T23:59:27.3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3880 8276 84 0,'3'0'33'0,"0"0"-18"0,-3 0 9 0,0 0 34 15,6 11-11 1,0-1-8-16,0 6-7 15,-3 3-19-15,0 5 1 0,0-1 0 16,0 4-5-16,-3-1-1 16,0-2-2-16,3-3-1 15,-3-2-6-15,0-3 1 16,0-3-5-16,0-3 1 16,0-2-20-16,0-2-9 15,0-6-21-15,0 0-6 16,0-8-17-1</inkml:trace>
  <inkml:trace contextRef="#ctx0" brushRef="#br0" timeOffset="241.4055">3964 8054 184 0,'-3'0'71'0,"3"0"-38"0,0 16-39 16,0-11 14-16,0-5-9 16,0 5 0-16,0 1-17 15,0-1-8-15,3 3-48 0,0 0-20 16</inkml:trace>
  <inkml:trace contextRef="#ctx0" brushRef="#br0" timeOffset="744.9538">4077 8231 104 0,'-3'19'38'0,"3"26"-20"0,0-6-6 0,0-23 16 0,0 5-1 16,0 6 2-16,0 2-10 16,0-3-1-16,0-2-11 15,3-5-2-15,-3-1-1 0,0-4-2 16,0-4 1-16,0-2 7 15,0-3 5-15,0-5-3 16,3-2-2-16,0-17-10 16,3 1-5-16,3-4-2 15,5-1-1-15,7-1 5 16,0 3 3-16,0 0 1 16,-3-1-1-16,0 9-2 15,0-3 1-15,-1 11 3 16,1 2 3-16,-3 6 4 0,6 5 2 15,-3 5 1-15,-3 6 0 16,0 4 5-16,-9 4 1 16,3-1-7-16,-1 1-4 15,-2-3-7-15,0-6-2 16,0-2-10-16,0-3-5 16,0-2-29-16,0-6-10 15,0-7-33 1,3-12-24-16,0-10 51 15</inkml:trace>
  <inkml:trace contextRef="#ctx0" brushRef="#br0" timeOffset="975.8835">4556 8046 192 0,'-3'0'74'0,"3"13"-40"0,3 0-35 16,0-2 12-16,0 8 4 15,-3 7 2-15,0 19 0 16,0 5 0-16,0-2-9 16,-3 5-5-16,3-3 0 0,0-5-2 15,0-3 2-15,0-7-18 16,0-6-6-16,0-5-43 16,-3-8-58-1,0-8 24-15</inkml:trace>
  <inkml:trace contextRef="#ctx0" brushRef="#br0" timeOffset="1156.2301">4440 8342 256 0,'-3'0'96'0,"9"-5"-52"0,15-13-54 0,-6 12 16 15,5-4-2-15,7 2 5 16,9 2-3-16,0 1-1 15,-1 0-71-15,1 5-32 16,-9 0 2-16,-6-3 4 16</inkml:trace>
  <inkml:trace contextRef="#ctx0" brushRef="#br0" timeOffset="1667.1323">5270 7985 148 0,'12'3'57'0,"-9"7"-30"0,0 14-10 0,-3-8 20 0,3 3-6 16,0 4 2-16,-3 1-17 15,0 3-7-15,0-4-5 16,0 7-4-16,0-7 1 0,0 4-8 15,0-9-3 1,3-10-96-16,0-5 12 16</inkml:trace>
  <inkml:trace contextRef="#ctx0" brushRef="#br0" timeOffset="1861.8806">5419 8075 236 0,'-15'3'88'0,"9"2"-48"0,-9 6-36 0,7-3 21 16,-4 5 1-16,-9 3 7 15,0 0-16-15,0-1-7 16,0 4-6-16,3-6-19 0,4-2-5 16,-4-3-50-16,3-6-19 15,0-4-14 1</inkml:trace>
  <inkml:trace contextRef="#ctx0" brushRef="#br0" timeOffset="2041.68">5184 8017 228 0,'-3'3'85'0,"6"7"-46"0,12 1-41 0,-6-3 14 0,6 5 9 15,6 3 6-15,-1 2-5 16,4 6-2-16,6 0-12 15,0 0-5-15,0 5 0 0,-1 0-48 16,10-3-22-16,-9-7-48 16</inkml:trace>
  <inkml:trace contextRef="#ctx0" brushRef="#br0" timeOffset="3268.9916">5851 8268 124 0,'-3'19'46'0,"3"7"-24"0,0 3-10 15,0-10 13-15,0 15 2 16,0 9 3-16,-3 9-7 0,0 12-4 16,0-1-11-16,0-2 1 15,0-5 2-15,3-6-4 16,0-7 1-16,0-12-5 0,0-4 0 16,0-9-1-16,0-18 5 15,0-2 1 1,0-9-7-16,0-8 0 15,0-18-3-15,0-5-2 16,0-6 0-16,3-4 3 16,0-9-2-16,3 5-1 15,3 6 3-15,0-6 0 16,3 9 1-16,2 7 0 16,1 6 4-16,3 5 5 15,6 7-3-15,3 9 2 16,3 8 4-16,-4 18 2 15,1 8-3-15,-3 6 1 16,-6 4 4-16,-6 1 4 16,-6 0 3-16,-9 0 3 0,-6-6-8 15,-6 1-3-15,-12-4-8 16,0-4-3-16,-2-6-4 16,-4-5-1-16,0-5-17 15,3-3-8-15,7-3-19 16,2-2-10-16,9-3-25 15,6-16-12-15,12-2-4 16</inkml:trace>
  <inkml:trace contextRef="#ctx0" brushRef="#br0" timeOffset="3558.6601">6595 8168 252 0,'-6'0'96'0,"9"0"-52"0,0 0-38 0,-3 0 22 16,6 2-6-16,3 1 1 15,6 2-3-15,0-2-3 0,2 0-9 16,7-3-7-16,6 0-2 0,3-3-10 15,0 0-3-15,2-2-20 16,-5 5-7-16,-6 0-30 16,-6 0-10-16,-6 0-12 15</inkml:trace>
  <inkml:trace contextRef="#ctx0" brushRef="#br0" timeOffset="3724.7717">6598 8356 272 0,'-18'7'101'0,"18"-7"-54"0,3 3-59 16,3-3 13-16,3 3 0 16,6-1 6-16,6 1-1 15,5-3-1-15,10 0-2 16,6 0-14-16,5 0-2 0,4 0-60 16,-6 0-68-16,-7-5 31 15</inkml:trace>
  <inkml:trace contextRef="#ctx0" brushRef="#br0" timeOffset="4468.4349">7494 8181 132 0,'6'11'52'0,"-3"2"-28"0,3 5-8 0,-3-5 16 15,0 9 2-15,0-1 2 16,6 0-11-16,-9-2-5 16,6-4-11-16,-6 1-4 0,0-3-1 15,0-2-2-15,0-3 1 16,0 0-2-16,-3-3-1 15,3-2 5-15,-3-3 1 16,3 0-2-16,-3-3-1 0,3-5-3 16,0-5-1-16,0-5 1 15,0-4 0-15,9-1 0 16,-1-1 0-16,4 0-3 16,0 3 0-16,0 0 2 15,0 5 0-15,0 3-2 16,0 5 2-16,3 5 3 15,0 8 3-15,0 8 2 16,-4 9 1-16,-2 4 0 16,-3 3 0-16,0-2-2 15,-3-1-1-15,0 1-6 16,-3-9 1-16,3-2-29 16,0-3-13-16,3-5-58 15</inkml:trace>
  <inkml:trace contextRef="#ctx0" brushRef="#br0" timeOffset="4876.1218">7902 8263 200 0,'-3'16'74'0,"9"-11"-40"0,6 14-38 0,-7-11 13 16,1 0 8-16,3-1 8 0,3-1-3 15,3 2-3 1,3-3-11-16,-3-2-3 0,3-6-1 16,-3-5-2-16,0-8 1 15,-1 0 0-15,-2 0 3 0,-6 1-5 16,-3-1-1-16,-3-3-5 16,-3 3 1-16,-3 3 2 15,-12 2 1-15,1 4-4 16,-4 7 1-16,0 5 2 15,0 5 3-15,0 6 0 16,3 5-1-16,4 3 3 16,5 0 2-16,6 3 0 15,3-1 2-15,6 0-4 16,5 1-2-16,4-6-3 16,6 3 1-16,0-14-21 15,3-7-10-15,0-3-28 16,2-5-10-16,1-6-16 15</inkml:trace>
  <inkml:trace contextRef="#ctx0" brushRef="#br0" timeOffset="5252.9419">8211 8263 200 0,'-12'24'77'0,"9"-19"-42"0,0 22-39 0,3-17 15 15,-3 3 5-15,3 3 7 16,0 0-3-16,3 0 0 15,3 2-11-15,0-2-10 0,6-2-2 16,6-6 3-16,0-3 4 0,0-5-8 16,3-3-2-16,-4-2-8 15,1 2-4-15,-3-2 7 16,-6 2 4-16,0 3 5 16,-3 0 1-16,0 3 5 15,0 2 2-15,3 1 0 16,0 4-1-16,6-2 1 15,3-3 1-15,-1-7 12 16,1-1 5-16,0-5 5 16,0-2 2-16,0-4-3 15,-3-2-3-15,-6-2 0 16,-3-3 1-16,-6-6-12 16,-3 3-5-16,-3 3-22 0,0 3-6 15,-6 5-35-15,3 2-15 16</inkml:trace>
  <inkml:trace contextRef="#ctx0" brushRef="#br0" timeOffset="6024.4644">9241 8192 160 0,'-3'2'63'0,"6"3"-34"16,0 6-21-16,0-3 16 0,-3 5 5 16,0 8 5-16,0 3-5 15,-3 0-1-15,0-3-15 16,0 0-8-16,0-2-1 0,0-1-3 16,3-2 2-16,-3-3-13 15,3-2-3-15,0-3-25 16,0-3-10-16,0-5-33 15,3-5-33-15,0-6 41 16</inkml:trace>
  <inkml:trace contextRef="#ctx0" brushRef="#br0" timeOffset="6189.2283">9238 8104 228 0,'-12'-8'85'0,"12"8"-46"0,0-2-39 0,0 2 16 15,0 0-14-15,0 0-2 16,0 0-1-16,0 0 0 16,6 5 1-16,0 0-27 0,3 0-9 15,0 1-57 1</inkml:trace>
  <inkml:trace contextRef="#ctx0" brushRef="#br0" timeOffset="6556.1973">9336 8287 204 0,'3'42'77'0,"0"-31"-42"0,12 7-34 16,-18-13 14-16,9 3 1 15,0 0 2-15,-3 0-3 16,0-2-1-16,-3-6-8 16,0 0-2-16,0 0 0 0,3-3 0 15,0-2 0-15,0-6-2 0,0-7-2 16,3-6-6-16,0-3-4 15,3 1 1-15,0 2 0 16,3 3 3-16,0 5 4 16,2 3-1-16,1 7-1 15,3 6 14-15,0 8 7 16,-3 3-4-16,0 15-2 16,-3-2-4-16,-3 0 0 15,-3 0 0-15,-3-3 3 16,0-2-7-16,0-4-2 15,-3-1-23-15,3-4-10 16,-1-4-20-16,1-4-5 16,9-4-35-1,6-9-19-15,0-10 57 16</inkml:trace>
  <inkml:trace contextRef="#ctx0" brushRef="#br0" timeOffset="6758.825">9792 7975 220 0,'3'0'85'0,"0"0"-46"0,-3 2-50 16,3 1 11-16,0 2 10 16,0 8 10-16,-3 11 1 15,0 8 2-15,0 10-12 16,-3 9-4-16,0 1-3 0,3-4-2 16,-3-6 1-16,0-5-7 15,0 0 1-15,0-7-39 16,3-7-16-16</inkml:trace>
  <inkml:trace contextRef="#ctx0" brushRef="#br0" timeOffset="6955.7542">9625 8170 232 0,'-3'-2'88'0,"27"-1"-48"0,-3-2-47 0,-9 5 14 16,3 0-5-16,5-3 3 16,13 3-2-16,0 0-2 15,3 0 0-15,2 0-43 0,1 0-17 16,12-3-32 0</inkml:trace>
  <inkml:trace contextRef="#ctx0" brushRef="#br0" timeOffset="7244.8964">10280 7898 176 0,'-21'-3'66'0,"9"11"-36"0,-9 3-20 16,9-3 17-16,-2 5-11 0,-16 5-4 15,-6 11 1-15,6 6 4 16,1 5-9-16,8 2 0 0,6 11 2 16,6-3-2-16,9-2 1 15,6-9-5-15,15-2-3 16,5-5-9-16,4-8-3 16,3-5-18-16,9-9-9 15,-7-7-57 1,1-6-31-16,-3-5 62 15</inkml:trace>
  <inkml:trace contextRef="#ctx0" brushRef="#br0" timeOffset="7896.7721">10390 7980 128 0,'-6'0'49'0,"3"2"-26"0,-3-4-1 0,6 2 20 16,0 0-5-16,0 0-2 16,0 0-15-16,0 0-7 15,0 0-8-15,3-3-4 0,3 3 2 16,3-2-4-16,3 2 0 15,0 0 3-15,0 2 1 16,0 1-1-16,0 2-2 16,-4 0 3-16,1 6 2 15,-6 5 7-15,-3 0 2 16,-3-3-5-16,-3 3-1 16,-2-3-4-16,2 0-3 15,0-2-7-15,6-1-1 0,3-2-10 16,3 3-2-1,2 0 8-15,10 2 3 0,3 0 6 16,-3 6 1-16,-6-6 14 16,-3 3 6-16,-9 2 19 15,-9 3 11-15,-6 1-11 16,-6-4-2-16,0-2-15 16,-2-3-3-16,2-5-10 15,3 0-5-15,3-3-20 16,3-2-9-16,3-3-28 15,3-3-13-15,6-7-20 16,9-11-6-16</inkml:trace>
  <inkml:trace contextRef="#ctx0" brushRef="#br0" timeOffset="8267.2751">10634 7906 180 0,'-3'-3'68'0,"6"6"-36"0,3-1-40 0,0 4 12 16,3 4 9-16,0 4 8 0,9 7 10 15,3 8 3-15,-4 3-18 16,-2 5 11-16,-3 2 3 0,-3 4 2 16,-3 7 3-16,-9-10-4 15,-6-3 1-15,-6-6-9 16,0-2-4-16,-2-5-9 16,-4-5-4-16,0-6-19 15,3-2-6-15,-3-3-24 16,-3-3-10-16,4-5-12 15,5 0-2-15,3-3-54 16</inkml:trace>
  <inkml:trace contextRef="#ctx0" brushRef="#br0" timeOffset="8516.5887">11063 8086 296 0,'-3'-6'112'0,"3"6"-60"0,0 0-45 0,0 0 23 16,0 0-16-16,0 0-5 15,0 0-9-15,0 0-2 0,0 0 1 16,0 6-40-16,0 2-17 0,0 2-72 15</inkml:trace>
  <inkml:trace contextRef="#ctx0" brushRef="#br0" timeOffset="8741.4597">11045 8430 192 0,'3'18'71'0,"-3"3"-38"0,3 6 8 0,-3-14 31 16,-3 6 1-16,-6 4 4 15,-6 4-34-15,0-1-13 16,-6 14-19-16,6-11-7 0,-26 5-1 16,-10-2-55-16,-5-3-24 15,-19-2-88 1</inkml:trace>
  <inkml:trace contextRef="#ctx0" brushRef="#br0" timeOffset="10394.4143">17132 8043 192 0,'-24'0'71'0,"9"8"-38"0,3 6-43 0,9-4 9 15,0 11 2-15,0 11 4 16,0 10 6-16,0 3 4 16,3-2-8-16,0-4 0 0,0-2 0 15,3-2-6-15,0-9-2 16,0-5-33-16</inkml:trace>
  <inkml:trace contextRef="#ctx0" brushRef="#br0" timeOffset="10773.017">17058 7972 204 0,'-21'-3'77'0,"12"3"-42"0,3-2-32 16,6 2 17-16,6 0-12 15,3-3-2-15,3-2 0 16,8-1 1-16,7-2-3 16,15-2-5-16,6-1 0 0,14-5 1 0,-2-2 2 15,-1 2-1 1,-2 0 2-16,-4 6-4 15,-5 2 0-15,-6 2 1 0,-10 4 0 16,-2 7-3-16,-6 11 2 16,-6 10 10-16,-6 9 3 15,-6 4 3-15,-6 14 4 16,-3 3-7-16,0 7-2 16,0 1-3-16,0-9-2 15,3 1-3-15,0-8-2 16,0-9-10-16,0-4-6 15,0-6-28-15,0-5-9 0,0-3-54 16</inkml:trace>
  <inkml:trace contextRef="#ctx0" brushRef="#br0" timeOffset="11015.3817">17061 8591 184 0,'-18'-8'68'0,"15"5"-36"0,3 1-37 16,6 2 10-16,9-3 6 15,2 1 5-15,13-1 7 16,18 0 6-16,11-2-16 16,13 2-3-16,-4 3 1 0,1 0-7 15,-4 0-2-15,-5 0-17 16,-10 0-5-16,-2 0-65 15,0 0-51-15,-10-8 51 16</inkml:trace>
  <inkml:trace contextRef="#ctx0" brushRef="#br0" timeOffset="12036.343">17284 8210 108 0,'9'5'41'0,"0"1"-22"0,0 4-5 16,-3-5 17-16,-4 1 5 15,1-1 3-15,0 6-4 16,-3-3-1-16,-3 0-19 15,0-3-5-15,-2 0-2 0,-1-2 4 16,-3-6 3-16,0-2-6 0,0 0-3 16,3-3-3-16,3 0-3 15,6-3-4-15,3 0 0 16,3 1 0-16,3 5-1 16,0 2 1-16,2 6 0 15,4 2 5-15,-3 3 1 16,0 2 4-16,-6 1 1 15,-3 0 10-15,-6-3 4 16,-3 5-5-16,-3-8-1 16,0-2-7-16,0-3 0 15,-3-6-3-15,3 1 0 0,0-3-6 16,6 0-1-16,3 0-6 16,0 0-2-16,9 6 2 15,-3-1 5-15,0 3 2 16,-3 0 1-1,-6 0-9-15,-3 0-22 16,0 0-9-16,0 0-84 16</inkml:trace>
  <inkml:trace contextRef="#ctx0" brushRef="#br0" timeOffset="13102.706">16477 8353 120 0,'-15'3'46'0,"12"7"-24"0,6 11-19 16,3 0 10-16,-6 11 9 16,0 16 8-16,0 15-11 15,0 1-3-15,0-1-10 16,0-7 9-16,0-8 7 0,0-11-7 16,0-6-3-16,6-10 4 15,-6-15 6 1,3-14-14-1,-6-8-4-15,0-18-5 16,0-14-3-16,0-5 3 16,3-8 0-16,0-8-2 0,6-2 2 15,3 7-1-15,3 6 0 16,0 11-3-16,6 7 1 16,0 8 0-16,5 8-1 15,4 14 1-15,0 10 3 16,3 13 4-16,0 11 3 15,-7 2 9-15,-5 3 2 16,-6 3 0-16,-9-3 2 16,-9-2-1-16,-3-3-2 15,-9-6-8-15,-5-5-5 16,-4-5-33-16,-6-5-13 16,-6-11-57-1,4-5-53-15,11-3 55 16</inkml:trace>
  <inkml:trace contextRef="#ctx0" brushRef="#br0" timeOffset="14452.6941">21132 7930 220 0,'-20'-14'85'0,"23"17"-46"0,6-6-43 0,-1 1 13 0,10-4-7 15,12-4 1-15,12-9-2 16,11 1-1-16,13-1 1 15,11-2-1-15,7 0 2 0,2 0-8 16,3 2-1-16,-5 3-1 16,-4 3 0-16,-9 3 2 15,-8-1 4-15,-13 6 1 16,-8 2 1-16,-9 6 6 16,-3 7 4-16,-10 14 3 15,-5 16 5-15,-6 10-1 16,-6 8-1-16,-3 14-4 15,-3 4 0-15,0 1-7 16,0 0-3-16,0-6-1 16,3-10 1-16,0-5-12 15,0-9-3-15,0-4-49 0,0-9-22 16,-6-2-11 0</inkml:trace>
  <inkml:trace contextRef="#ctx0" brushRef="#br0" timeOffset="14724.8656">21091 8750 208 0,'-12'-21'79'0,"18"21"-42"0,12-3-43 0,-3 0 14 0,14-2 8 15,22 0 9-15,17 2 1 16,13 0 2-16,11 1-16 16,9-1-9-16,6 3-3 0,1 0 2 15,-10 0 1-15,-12 0-19 16,-8 0-9-16,-16-2-36 16,-14-1-16-16,-13-2-14 15</inkml:trace>
  <inkml:trace contextRef="#ctx0" brushRef="#br0" timeOffset="18313.9758">21091 7953 124 0,'-3'-13'49'0,"3"16"-26"0,0-6-18 15,0 3 13-15,0 0-4 16,3 8 2-16,0 8 8 16,0 8 5-16,-3 13-15 15,0 13 3-15,-3 19 1 0,3 10-8 16,-3-7-1-16,0-1-1 15,0-2 0-15,0-6-4 16,-3-2-1-16,3-10-1 0,3-6 1 16,0-14-31-16,3-10-11 15,6-7-62 1</inkml:trace>
  <inkml:trace contextRef="#ctx0" brushRef="#br0" timeOffset="19014.498">21368 8054 184 0,'-18'-13'68'0,"15"13"-36"0,0-3-22 0,3-2 17 15,3-1-13-15,3 1-3 16,6-3-9-16,3 0-4 16,11-2 1-16,7-1 0 0,6 3 1 15,-1 6 0-15,-2 2 2 16,-3 5-3-16,-6 8 0 15,-6 3 3-15,-7 0 3 16,-5 2 9-16,-6 1 5 16,-9 2 0-16,-6-2 0 15,-5-4-8-15,-1-1-2 16,0-4-3-16,3-2 1 16,3-3-4-16,6-2-2 0,6-3-5 15,6 0-2-15,6 0-2 16,6 3 2-16,6 5 2 15,2 8 2-15,4 2-1 16,0 3-1-16,-6 6 11 16,-6-1 8-16,-9 1 14 15,-12-1 9-15,-9-2 4 16,-6-3 2-16,-6-2-13 16,-12-4-7-16,-2-7-11 15,-4-2-6-15,0-6-26 16,1-3-13-16,2 0-43 15,6-2-17-15,15 0-58 16</inkml:trace>
  <inkml:trace contextRef="#ctx0" brushRef="#br0" timeOffset="19992.4484">17376 8207 68 0,'-3'-2'27'0,"3"4"-14"0,0-2 2 0,0 0 15 0,0 0-7 15,0 0-1-15</inkml:trace>
  <inkml:trace contextRef="#ctx0" brushRef="#br0" timeOffset="24134.3192">17450 8234 116 0,'-3'-3'44'0,"6"6"-24"0,-3-3-10 15,0 0 14-15,0 0-11 16,6 0-2-16,0 0-5 16,0 0-1-16,3 0-3 15,3-3 3-15,0 1 1 0,3-4 2 16,3 1 2-16,0-3-3 16,0 0-2-16,2-2 0 15,4-1-1-15,3-5 0 16,6 5 0-16,-1-2-2 15,7 0-2-15,0 2-2 16,0 1 1-16,2 2 3 0,1 0 3 16,0-3-4-16,5 1-3 15,7-1 1-15,-7-2 0 16,7 2 3-16,3 1 1 16,-1-3-4-16,4 2 1 15,2-2 0-15,4 2 0 16,-4 1 0-16,1 2 0 15,-1 0 0-15,-2 2 2 16,-4 1 1-16,4 0 1 16,-1 0-2-16,4 2 1 15,-4 0-2-15,4 1-1 0,-1-1-2 16,1 3-1-16,-4 0 4 16,4 0 3-16,-1 3-1 15,-2-3 0-15,-1 2 1 16,1 1 0-16,-1 0-2 15,-2 2 1-15,-3 0-2 16,-1 0 2-16,1 1-4 16,-1-4 0-16,-2 1 1 15,0 2 2-15,-1-2-3 16,-2 2 0-16,-1-2 3 16,-2 0 1-16,-3-3 1 15,-1 2 2-15,1-2-3 16,0 3 0-16,2-3 3 15,-8 2 1-15,-3-2 1 16,0 3 2-16,-4 0-7 0,-2-3-2 16,-3 0-1-16,0 0 2 15,0 0-1-15,-1 0-1 16,1 0-2-16,3 0-1 16,-3 0-3-16,-3 0 1 15,-3 0-6-15,-7 0-3 16,-2-3-19-16,0 0-8 15,-3 1-52 1</inkml:trace>
  <inkml:trace contextRef="#ctx0" brushRef="#br0" timeOffset="24585.3862">20689 7829 144 0,'-6'-5'55'0,"6"7"-30"0,-3-2-12 16,3 0 19-16,0 0-5 15,0-2 1-15,0 2-15 16,0 0-6-16,3 5-4 15,3 3 0-15,6 3 0 0,3 2-1 0,0-3 1 16,2 4 0-16,1-4 3 16,0 1-3-16,3-1-2 15,-3 1 0-15,-3 0-1 16,-3-1 4-16,-3 1 2 16,-6-1 0-16,-3-2-1 15,-6 3 10-15,-3-1 5 16,-3 1-6-16,0 0-3 15,0-1-4-15,-3 1-2 16,3-1-3-16,-3-2-2 16,3 0 1-16,1 0-1 15,2 0-22-15,3 0-10 16,3 0-37-16,0 2-14 0,0-2-11 16</inkml:trace>
  <inkml:trace contextRef="#ctx0" brushRef="#br0" timeOffset="37831.9138">3916 9305 96 0,'0'-2'38'0,"0"-1"-20"0,3 0 3 15,-3 3 17-15,0 0-1 16,0 0 1-16,3 6-8 16,0-1-4-16,0 11-14 15,-3 5 3-15,0 3 3 0,-3 5-2 16,0 5 1-16,0 1-9 15,0-1-3-15,3 1-5 16,0-4-1-16,0-7-8 16,0-5-2-16,0-3-27 15,0-9-145 1,3-22 77 0</inkml:trace>
  <inkml:trace contextRef="#ctx0" brushRef="#br0" timeOffset="38011.6755">3943 9229 196 0,'-3'-3'74'0,"3"6"-40"0,0-6-42 0,0 3 12 0,0 0-6 15,3 5-2 1,0 1-37-16,0-1-15 0,3 0-14 15,3 0-2-15</inkml:trace>
  <inkml:trace contextRef="#ctx0" brushRef="#br0" timeOffset="38426.6761">4056 9406 148 0,'-3'5'57'0,"6"3"-30"0,0 5-34 15,0-7 10-15,-3 2 10 16,0 0 6-16,0 0-3 16,0-3-1-16,0 0-9 0,0 0-4 15,0-5-1-15,0 0 1 0,0 0 3 16,0 0-9-16,0 0-2 16,0-2-4-1,3-4 1-15,3-1 0 0,0-1 1 16,3 0 2-16,0-6 4 15,3-4 1-15,-1 2 1 16,7 3 0-16,-3 5 0 16,0 0 2-16,-3 5 3 15,3 3 7-15,-3 6 2 16,0 1-3-16,0 4 1 16,-1 5-3-16,-2 2 2 15,-3 4-4-15,0-1 1 0,-3 0-3 16,0-3 0-16,0-2-3 15,-3-2-2-15,0-4-21 16,0 1-9-16,0-6-36 16,0-5-39-1,6-3 29-15</inkml:trace>
  <inkml:trace contextRef="#ctx0" brushRef="#br0" timeOffset="38718.0102">4511 9102 108 0,'0'0'41'0,"3"2"-22"0,0 6-11 0,0 0 13 16,0 16 10-16,0 5 5 15,0 13-3-15,-3 3 0 16,0 3-19-16,0 2-6 0,0 1-3 16,0-4-1-16,0 1 0 15,0-6-7-15,0-5 0 16,0-10-43-16,0-9-17 16,0-2-23-1</inkml:trace>
  <inkml:trace contextRef="#ctx0" brushRef="#br0" timeOffset="38897.0416">4416 9353 232 0,'-3'13'88'0,"9"-26"-48"0,15 8-51 16,-6 2 11-16,12 0-3 15,2 1 1-15,7-1 4 16,3 1 1-16,-1-1-50 15,1 3-22-15,9-5-15 16,-1-3-2-16</inkml:trace>
  <inkml:trace contextRef="#ctx0" brushRef="#br0" timeOffset="39216.8242">5279 9073 200 0,'-3'5'77'15,"6"0"-42"-15,0 11-41 0,-3-5 14 0,3 10 10 16,-3 3 9-16,0-1-10 16,0 4-2-16,-3-1-9 15,3-2-4-15,0-3-1 0,0 0-30 16,0-5-13-16</inkml:trace>
  <inkml:trace contextRef="#ctx0" brushRef="#br0" timeOffset="39393.943">5386 9115 248 0,'-17'8'93'0,"8"0"-50"0,-9 16-52 0,9-9 14 15,-6 1-5-15,-6 0 2 16,0 3-28-16,3-3-9 15,-2-6-62-15,2-2-28 16</inkml:trace>
  <inkml:trace contextRef="#ctx0" brushRef="#br0" timeOffset="39569.5536">5154 9118 224 0,'0'5'85'0,"9"0"-46"0,6 14-39 0,-6-11 16 16,6 5-3-16,3 3 3 0,3 0-7 16,2-1-1-16,4 1-4 15,3 3-34-15,0-6-12 0,-3-2-63 16</inkml:trace>
  <inkml:trace contextRef="#ctx0" brushRef="#br0" timeOffset="40332.2256">6041 9361 104 0,'0'-11'38'0,"6"11"-20"15,-3-5 12-15,-3 2 21 0,0 3 1 16,-3-2 4-16,-3-1-16 15,-3 1-4-15,-6-1-21 16,-5 3-7-16,-4 3-3 0,-6 10-6 16,0 3 1-16,1 2-2 15,2 3-2-15,6 3 0 16,6 0 0-16,3 0 0 16,6 0 3-16,6-6-5 0,6-2 2 15,6-3-5-15,6-2 1 16,3-9-5-16,3-7 1 15,5-8-3-15,-2 0 0 16,0-3 3-16,-3 0 3 16,-6 0 5-16,-4 0 4 15,-2 3 7-15,-3 0 6 16,-3 5 10-16,-3 5 6 16,-6 3-13-16,-3 8-4 15,-6 13-8-15,0 8-1 16,4 16 1-16,2 3 2 15,3 2 1-15,3-2 3 16,6-3-5-16,8 2-1 0,4-2-2 16,6-5-2-1,6-8-19-15,3-8-8 0,5-11-68 16,7-8-58 0,17-7 50-16</inkml:trace>
  <inkml:trace contextRef="#ctx0" brushRef="#br0" timeOffset="41169.9348">6574 9215 220 0,'-3'0'85'0,"9"6"-46"0,-6-1-32 0,3-2 20 0,6-3-5 16,0 0-1-16,6 2-5 16,6 1 0-16,8-3-9 15,7 0-4-15,0 0-2 0,-3 3 1 16,-1-3 1-16,1 0-12 15,-3 2-7-15,-3-2-42 16,-1-2-17-16,-2-1-30 16</inkml:trace>
  <inkml:trace contextRef="#ctx0" brushRef="#br0" timeOffset="41365.2107">6610 9398 232 0,'-15'0'88'0,"18"3"-48"0,6-1-47 0,0 1 16 16,3 0-2-16,3-3 4 15,8 0 0-15,13 0 3 16,6 2-7-16,5-2-4 0,4 0-2 16,0 0-26-16,-4 3-10 15,4 2-73 1</inkml:trace>
  <inkml:trace contextRef="#ctx0" brushRef="#br0" timeOffset="42450.5657">7649 9300 120 0,'-3'-8'46'0,"3"8"-24"0,0 5-10 0,0-5 16 16,3 8-12-1,0 11-1-15,0 5 4 0,0 13 2 16,-3 8-10-16,0 13 0 0,-3-2 0 16,0-1 2-16,3-2 5 15,0-8-4-15,0-8 0 16,0-8-4-16,0-5 1 15,0-6-2-15,0-4 0 16,0-4-1-16,0-4 2 16,0-9-3-16,0-10 1 15,0-8-5-15,-3-6-2 0,0-13 0 16,0-2 1-16,0-3-1 16,0 3-1-1,3 2-2-15,0-2 1 0,3 2-1 16,6 6 0-16,3 2 0 15,5 0 0-15,4 6 0 16,3 2 0-16,6 5 0 16,3 6-2-16,2 8 3 15,-2 10 0-15,0 6-2 16,-9 5 2-16,-7-1 5 16,-5 4 5-16,-6 2 6 15,-9 3 3-15,-6-3-1 16,-5 0 0-16,-7-2-7 15,-3-6-2-15,-3-2-4 16,-3-6-1-16,-5-5-14 16,5-3-6-16,6 1-22 0,3-4-8 15,6-2-30-15,9-2-12 16,9-1-7 0</inkml:trace>
  <inkml:trace contextRef="#ctx0" brushRef="#br0" timeOffset="42620.6687">8184 9181 304 0,'-6'0'115'0,"6"16"-62"0,-3-8-62 16,3-5 18-16,-2-1-14 15,-1 3-1-15,-3 1-30 16,0 2-14-16</inkml:trace>
  <inkml:trace contextRef="#ctx0" brushRef="#br0" timeOffset="42869.136">8178 9488 252 0,'3'5'93'0,"0"1"-50"0,3 7-48 0,0-3 17 16,-3 6 22-1,-3 16 14-15,-3-3-7 16,-6 3-3-16,-5 0-22 0,-7 2-10 0,-3 0-2 16,-9-5-43-16,-6 1-16 15,-5-1-93 1</inkml:trace>
  <inkml:trace contextRef="#ctx0" brushRef="#br0" timeOffset="47328.0271">16715 9297 120 0,'0'-13'46'0,"0"13"-24"0,0-2-26 15,-3-1 76-15,0-2-19 16,-3 2-7-16,-3-2-8 15,-5 2-23-15,-1 3 0 0,-6 0 1 16,-3 5-6-16,0 3-1 16,-6 6-7-16,4 4-2 15,2 3-5-15,6 0 1 16,6 1 2-16,6-4 1 16,9-2-4-16,6-3 1 15,3-2 0-15,6-6-1 16,0-5-1-16,2-5-1 15,4-3-5-15,0-3-3 16,-3-5 9-16,-3 0 2 16,-3 1 4-16,-6 1 2 15,0 1 5-15,-4 5 4 0,-2 0 2 16,-3 8 3-16,-5 6-9 16,-7 7-4-16,-3 11-2 15,0 13-1-15,0 10 2 16,0 6 1-16,6 5-1 15,6-2-2-15,6-8 1 16,9-6-1-16,6-5 4 16,6-8 2-16,8-8-11 15,7-5-4-15,3-11-40 16,0-7-18-16,2-9-40 16</inkml:trace>
  <inkml:trace contextRef="#ctx0" brushRef="#br0" timeOffset="47917.8761">17078 9051 184 0,'-3'3'68'0,"3"2"-36"0,3 6-26 0,3 0 15 16,0 12 4-16,-6 12 5 16,-3 7-12-16,0 3-5 15,0 3-8-15,0-1-4 0,0 1 0 16,0-3-1-16,0 0 0 15,-2-3-29-15,-1-7-13 16,0-4-31 0,3-9-43-16</inkml:trace>
  <inkml:trace contextRef="#ctx0" brushRef="#br0" timeOffset="48318.8763">17096 9067 220 0,'-18'-8'85'0,"30"6"-46"0,-3-1-37 15,-6 0 19-15,6 1-4 16,3-4-1-16,3 1-6 16,9-3-4-16,11 0-3 15,13-2-3-15,6 2 1 0,-1 0-1 16,4 0 0-16,-1 3 0 15,1-1 0-15,-6 4-3 16,-7-1 2-16,-8 3 1 0,-6 3 0 16,-7 5 2-16,-5 5 1 15,-3 11 5-15,-6 5 3 16,-3 13 0-16,-3 6 1 16,-3 2 0-16,0-2 2 15,0 2-3-15,3 3 1 16,0-3-7-16,0-2-3 15,3-1 1-15,-3-7 0 16,0 0-15-16,-3-11-6 16,-3-5-31-16,-3-9-13 15,-3-1-50-15,-3-4-32 16,-3-4 68-16</inkml:trace>
  <inkml:trace contextRef="#ctx0" brushRef="#br0" timeOffset="48543.5417">17156 9665 188 0,'-12'0'71'0,"15"0"-38"0,3 3-34 16,0 0 15-16,6-3 12 16,9 2 8-16,14 1-6 15,7-1-2-15,8-2-15 16,7 0-7-16,3 3-2 0,2-3 0 0,-2 0 1 15,-4 0-4-15,-2-3-1 16,-10-7-32-16,-8 7-13 16,-6-5-64-1</inkml:trace>
  <inkml:trace contextRef="#ctx0" brushRef="#br0" timeOffset="49134.6211">17352 9274 88 0,'18'-3'35'0,"0"3"-18"0,-9 0 2 16,-3 3 18-16,3 2 0 0,0 0 2 16,-3 3-4-16,0-3 1 15,-3 1-20-15,-3 2 8 0,-3 0 4 16,0-3-9-16,0 0-1 16,-6-2-10-16,0-3-3 15,0 0-1-15,0-3 2 16,6-2-3-16,0 0-2 15,3-3-7-15,6 0-4 16,3 2 3-16,3 4 4 16,0-1-3-16,0 3 2 15,-1 3 8-15,-2-1 5 16,-3 4 0-16,-6-6 2 16,3-3 0-16,-3 3 1 15,-3 0-13-15,0 0-4 16,-3-5-38-16,0 0-16 15,4 2-63-15</inkml:trace>
  <inkml:trace contextRef="#ctx0" brushRef="#br0" timeOffset="50768.7159">17483 9282 108 0,'-9'-3'44'0,"9"6"-24"0,-3-3-13 16,3 0 15-16,0 0-4 16,0 0 1-16,0 0 1 15,3 2 0-15,-3-2-5 16,9 6-8-16,3-1 3 0,0-3 0 16,9-2 1-1,0 0 1-15,3-2-2 0,2-1-1 16,4 3-1-16,3-2 0 15,3-4 0-15,5 1 0 16,1-3-2-16,-3 0 1 16,-1 0-4-16,4 0 0 15,-3-5-1-15,-4 2 1 16,4 3 0-16,-3-5 3 16,2 0-1-16,1 2 0 15,3 1-3-15,-3-1 1 16,-1 1 0-16,1-4 3 0,3 1-3 15,-1 0 0-15,1-3 1 16,0 0 2-16,-1 0-1 16,1 3 0-16,0-3-3 15,2 3 1-15,1-3-2 16,-3-2-1-16,-1 2 1 16,1-3 1-16,3 3-3 15,-7 0-2-15,1-2 4 16,3-1 1-16,-1 1 0 15,1-1 1-15,-3-2 0 16,2-3 1-16,-2 3 0 16,-3 0 0-16,2 3-5 15,1-1 1-15,-3 1 0 16,-3 2 2-16,2-3-3 0,1 3 0 16,0-2-1-16,-1 2 0 15,4 0 2-15,0 3 2 16,3 0-1-16,-7 2-1 15,1-2-2-15,3-1 1 16,-1-1 1-16,1 1 0 16,0 1 0-16,-1 0 2 15,4 2-1-15,0 1-1 16,2 2-2-16,1-3 1 16,0 1 1-16,2-1 2 15,-2 3-1-15,0-2-1 16,-1 4 5-16,-2-2 4 0,-3 6-3 15,-1-4 2 1,-5 1-1-16,-3 2 3 0,0 1-3 16,-4-1 1-16,-2 0-7 15,0 1-1-15,-3-1 0 16,0 1 2-16,-6 2-1 16,0-3-1-16,-4 3-6 15,1-3-4-15,-3 1-25 16,0-1-10-16,-3 0-21 15,0 1-7-15,0-9-37 16</inkml:trace>
  <inkml:trace contextRef="#ctx0" brushRef="#br0" timeOffset="51084.37">20573 8202 200 0,'-6'-3'77'0,"-3"3"-42"0,15 0-39 0,-6 0 15 16,6 3 1-16,0 0 4 16,6 2-2-16,3 0 0 15,5 1-8-15,13-1-4 0,0 0 1 16,-3 0 0-16,-3 3 1 16,-4 3 4-16,-5 0 3 15,-6 10 16 1,-9-3-2-16,-6 3 1 15,-6-2-6-15,-9-1 0 0,-3-2-11 16,4-2-3 0,2-1-4-16,3 0 1 0,0-5-24 15,3 0-8-15,6-3-48 16,3 1-20-16,0-1-18 31</inkml:trace>
  <inkml:trace contextRef="#ctx0" brushRef="#br0" timeOffset="52647.447">21141 7443 80 0,'0'0'30'0,"3"0"-16"0,-3 2 5 0,0-2 16 16,0 0-4-16,0 0-1 15,0 0-8-15,0 0-1 16,0 0-12-16,0 0-1 16,0 0-1-16,3-2-1 0,3-6-1 15,3-5-1-15,-6-1 0 16,6-2-2-16,0 3-2 16,-3 0 1-16,0 0-1 15,0 0 2-15,-3 2 1 16,0 3-4-16,0 0-1 15,0 3 1-15,0 2 2 16,-3 1-2-16,0 2 0 16,6 5 1-16,0 3 0 15,0 8 6-15,-3 10 4 16,0 1 1-16,-6 2 3 0,0 0-5 16,0-3-1-16,0 3-4 15,0 3-1-15,3-5-1 16,0-6-2-16,0-3-19 15,0-5-21 1,0-2-10-16,0-3-27 16</inkml:trace>
  <inkml:trace contextRef="#ctx0" brushRef="#br0" timeOffset="52885.1828">21115 7662 152 0,'-12'3'57'0,"6"-3"-30"0,3 0-12 0,3 0 20 15,0 0-15-15,0 0-6 16,6 0 0-16,3 0 1 16,0-3-8-16,8 3 0 0,10 0 0 15,-6 0-3-15,0 0-1 16,3 0-1-16,-3 0 1 16,-4 3-11-16,1 0-2 15,-3-1-59 1,-3 1-59-16,-3 2 33 15</inkml:trace>
  <inkml:trace contextRef="#ctx0" brushRef="#br0" timeOffset="53658.5862">21406 7271 64 0,'-38'34'27'0,"20"-13"-14"0,-12 38 0 0,18-36 11 15,-15 6-8-15,1 8-4 16,-4 3-3-16,3-5-1 15,0-4-11-15,3-2-5 16,6-5-43-16,7-5-16 16</inkml:trace>
  <inkml:trace contextRef="#ctx0" brushRef="#br0" timeOffset="59024.3475">21508 7318 104 0,'-6'0'41'0,"6"-2"-22"0,-3 2-7 16,3 0 13-16,3-3-9 16,0-2-2-16,5-3-8 15,1 0-4-15,3-3-1 16,3 3-4-16,0 3 2 0,-3 2-1 16,0 6 0-16,-3 5 2 15,-3 5 2-15,-3 8-1 16,-6 9 2-16,-3-1 2 15,-3 0 2-15,-3 0 3 16,0-5 4-16,0-1-4 0,0-4 2 16,3-3 2-16,3-6 1 15,0-2-4-15,3 0-1 16,3-2-9-16,3-4-2 16,6 4 2-16,6-6 1 15,0 0 0-15,9 0 1 16,0 0-4-16,0 0 0 15,-4 0-8-15,-2 0-2 16,0 0-43 0</inkml:trace>
  <inkml:trace contextRef="#ctx0" brushRef="#br0" timeOffset="64443.2049">5878 10581 120 0,'6'-3'46'0,"-6"-2"-24"0,3-1-6 0,-3 6 16 0,0 0 0 15,0-2 1-15,-3-1-5 16,-6-5 0-16,-3 0-16 16,0 3 9-16,-3 8 2 0,-3 2-9 15,-6 3-5-15,0 2-6 16,1 4 0-16,-1 4-4 15,6 6 0-15,0 0-1 16,6 0 0-16,3-1 0 16,6-4-2-16,3-3-2 15,3-3 1-15,3-2 1 16,9-3 2-16,3-6-4 16,0-2 2-16,0-10-5 15,3-9-1-15,-1 1-4 16,-2-1-1-16,-3 3 5 0,0 0 6 15,-3 6 5-15,-3-1 2 16,-3 3 7-16,-3 6 4 16,-3 2-3-16,-6 5 1 15,-3 11-7-15,0 8-1 16,0 2 0-16,0 6 2 16,0 2-1-16,3 6 0 15,6 5-3-15,3-3 1 16,6 1 0-16,6-9 1 15,3-2-5-15,6-9-1 16,8 1-2-16,1-13 3 0,3-6-20 16,0-2-8-16,2-8-27 15,4-3-12-15,-3-14-19 16</inkml:trace>
  <inkml:trace contextRef="#ctx0" brushRef="#br0" timeOffset="64884.594">6529 10538 204 0,'-8'0'77'0,"8"0"-42"0,0 3-19 0,0-3 22 16,0 0-9-16,5 0 0 16,4 0-7-16,3 0-4 15,3 0-10-15,9 3-3 0,3-1 1 0,0 1-3 16,2-8-2-16,1-1 0 16,-3 4 1-16,-3-1-32 15,-3 0-12-15,-7 1-149 31,-11 7 62-31</inkml:trace>
  <inkml:trace contextRef="#ctx0" brushRef="#br0" timeOffset="65051.4576">6526 10673 232 0,'-14'11'88'0,"20"-14"-48"0,0 16-38 15,-1-7 19-15,7-1-4 16,3-2-1-16,9-1-4 0,6 1-2 15,6-3-6 1,5 0-3-16,4 0 0 0,2-5-54 0,-5-1-24 16,-6-2-30-1</inkml:trace>
  <inkml:trace contextRef="#ctx0" brushRef="#br0" timeOffset="65900.3352">7416 10562 100 0,'3'-8'38'0,"-3"8"-20"0,0 3-6 0,0-3 16 0,3 5-5 16,0 6-1-16,0 5 3 15,3 2 4-15,-3 14-16 16,0 0 6-16,0-1 2 0,-3-1 0 15,0-4-1-15,3-5-8 16,0-2-3-16,-3-6-5 16,3-3-1-16,0-4-1 15,-3-6 1-15,0-3 2 16,0-5 2-16,0-2-8 16,0-6-1-16,0-11-5 15,3 1 2-15,0-1-2 16,3-2 2-16,3 3 1 15,3 5 2-15,6 2-1 16,3 6 1-16,2 5 2 0,-2 5 2 16,0 9-1-16,0 4 2 15,-3 3 4-15,-3 14 6 16,-3-1-1-16,-3 1 1 16,-4-3-7-16,-2-1-2 15,-3-4-2-15,0-3-2 16,0-3-21-16,0-5-9 15,0-3-45-15,0-5-16 16,0-5 1 0</inkml:trace>
  <inkml:trace contextRef="#ctx0" brushRef="#br0" timeOffset="66289.8396">7753 10657 192 0,'0'3'74'15,"18"18"-40"-15,-6-5-40 0,2-11 14 0,-2 3-5 16,0 0 3-16,0-2 8 16,0-1 3-16,0-8-8 15,0-7-1-15,3 4 2 0,0-4-8 16,-3-1-1-16,-3-2-1 16,-4 0 0-16,1-1-5 15,-6 1 1-15,-3 0-5 16,-3 0 1-16,-2 5 2 15,-4 3 3-15,-6 2 2 16,-6 6 3-16,3 5-1 16,0 2-1-16,3 1 9 15,1 7 4-15,8 6 0 0,3-3 0 16,3 3-5-16,3 0 0 16,9 0-5-16,11-1 0 15,-2 1-1-15,3-5-2 16,3-6-17-16,-3-5-6 15,3-3-24-15,2-7-8 16,1-4-33 0,-3-2-14-16,-3-2 55 15</inkml:trace>
  <inkml:trace contextRef="#ctx0" brushRef="#br0" timeOffset="66696.2502">8053 10652 148 0,'-3'-3'57'0,"3"6"-30"0,0 5-27 0,-2 3 10 0,2 7 7 15,2 1 4-15,1-1-7 16,0 1-1-16,0-1-7 16,3 1-2-16,0-3 0 0,3-3-2 15,0 0-2-15,3-2 3 16,0-6 0-16,0-5-4 16,3 0-1-16,-3-3 3 15,-3 1 3-15,0-1-1 16,-4 0 0-16,1 1-1 15,0 2-2-15,-6 0-2 16,3 2 1-16,3 1 3 16,0 2 1-16,6 1-4 0,-3-1 1 0,9 0 6 31,0-5 4-15,0-2 1-16,0-4 1 0,-1-2 0 15,-2-2 0-15,-3-1 2 16,-3 1 4-16,0-1 1 15,-6-5-6-15,-3-2-3 16,-3-1-8-16,0 3-1 16,0 3-19-16,0 0-8 15,0 2-33-15,0 3-12 16,3 0-31 0</inkml:trace>
  <inkml:trace contextRef="#ctx0" brushRef="#br0" timeOffset="67319.5774">9202 10634 172 0,'-3'15'66'0,"3"-7"-36"0,3 22-18 16,-6-15 21-16,0 1-10 15,0 3-4-15,1-3-10 16,-1 0-6-16,0-1-2 16,3-1-6-16,0-4-1 0,6-4-70 15,-6-6-18 1</inkml:trace>
  <inkml:trace contextRef="#ctx0" brushRef="#br0" timeOffset="67432.6006">9128 10573 220 0,'-6'-3'82'0,"9"6"-44"0,-3-3-49 0,0 0 13 16</inkml:trace>
  <inkml:trace contextRef="#ctx0" brushRef="#br0" timeOffset="67496.1251">9134 10575 276 0,'9'6'-54'0,"6"-4"-22"16,0-2-7-16</inkml:trace>
  <inkml:trace contextRef="#ctx0" brushRef="#br0" timeOffset="67867.2878">9295 10689 192 0,'3'35'71'0,"-3"-17"-38"0,0 3-32 16,0-10 16-16,0-1-2 15,0-2 0-15,0 0-1 16,0-2 1-16,0-1-8 15,0-2-4-15,0-3 0 0,0 0 0 16,3-3 1-16,0-5-2 16,0-3 1-16,0-5-7 0,0-7-1 15,2-1-3-15,7 0 0 16,0 3 5-16,6 2 1 16,0 3 2-16,-3 6 0 15,0 2 4-15,3 3 5 16,-3 5-1-16,-1 8 1 15,1 7 1-15,-3 7 1 16,-3-1-3-16,0 0-3 16,-3-2-2-16,0-1-3 15,0-2-6-15,0-3-1 16,0-2-21-16,0-3-9 16,0-6-14-16,0-2-6 0,3-5-5 31,6-8-21-31,5-11 24 15</inkml:trace>
  <inkml:trace contextRef="#ctx0" brushRef="#br0" timeOffset="68066.1674">9708 10385 184 0,'-3'0'68'0,"3"3"-36"0,3 4-40 16,0 1 12-16,0 3 0 15,-3 15 5-15,3 6 4 16,-3 0 2-16,0 2-8 15,0 6-2-15,0 2 1 0,0-5-3 16,0-2-2-16,0-6-11 16,0-5-6-16,0-6-43 15,0-5-49-15,0-5 23 16</inkml:trace>
  <inkml:trace contextRef="#ctx0" brushRef="#br0" timeOffset="68250.7134">9527 10586 196 0,'0'-3'74'0,"9"3"-40"0,6 0-35 0,-6 0 15 16,17-2-4-16,4-1 2 16,6 0-4-16,3 1-3 15,2 2-2-15,1 0-33 0,0-3-13 16,-4 0-46-1</inkml:trace>
  <inkml:trace contextRef="#ctx0" brushRef="#br0" timeOffset="68711.2706">10241 10335 172 0,'-6'0'66'0,"0"2"-36"0,-9 4-13 0,7-1 22 15,-4 5-5-15,-9 4 3 16,-9 4-17-16,3 9-4 15,3 7-10-15,7 3 3 0,8 0 1 16,21 8-8-16,5-3 0 0,7-2-9 16,9-5-3-16,6-4-27 15,-1-7-12-15,1-5-58 16,-3-6-30 0,-4-5 69-1</inkml:trace>
  <inkml:trace contextRef="#ctx0" brushRef="#br0" timeOffset="69478.1354">10348 10425 104 0,'-6'-3'38'0,"3"3"-20"0,0 0-1 15,3 0 16-15,0 0 7 16,0 0 5-16,0 0-13 16,0-3-5-16,0 1-15 15,0-1-3-15,0 0-2 0,3 1-3 16,3-4-1-16,6 1-1 16,3 2-2-16,3 1-2 15,0 2 1-15,0 2 3 0,-3 4 1 16,-3 2 3-16,-4 2 3 15,-5 1 2-15,-3 7 3 16,-3 9-3-16,-2-9 1 16,-1-2-7-16,0-3-3 15,3-2-10-15,3-3-3 16,6 0-3-16,3 3-1 16,8-1 8-16,7 1 3 15,-6 2 4-15,0 3 0 16,-6 0 17-16,-6 2 11 15,-9-2 10-15,-9 3 6 16,-3-4-14-16,0-1-6 0,-3-4-12 16,0-2-3-16,1-2-23 15,2-9-10-15,3-8-26 16,3 1-11-16,6-1-27 16,6-2-12-16,6-3 1 15</inkml:trace>
  <inkml:trace contextRef="#ctx0" brushRef="#br0" timeOffset="69999.2509">10610 10427 152 0,'-6'-2'57'0,"3"2"-30"0,3 0-5 0,0 0 20 16,0 0-5-16,0-3 1 16,0 3-18-16,3-3-4 15,0 1-10-15,3 2-4 0,0-3-1 16,6 0-4-16,0 3 2 15,3 0 3-15,3 3 1 16,-3 2-4-16,-3 3 1 16,-3 0 2-16,-4 8 1 0,-7 5 3 15,-4-2 3-15,0-1-4 16,3-2-3-16,0-3-4 16,12 3-3-1,8 0-2-15,4 0 1 16,0 0 4-16,0 0 3 15,-6 2 2-15,-3-2 18 16,-9 5 35 0,-6-2-5-16,-9-3-21 15,0-3-11-15,-6-2-12 16,0-4-5-16,0-1-21 16,3-9-10-16,1 0-34 15,5-2-12-15,3-11-128 31,3-2 74-31</inkml:trace>
  <inkml:trace contextRef="#ctx0" brushRef="#br0" timeOffset="70299.2349">10851 10284 212 0,'9'11'79'0,"3"-27"-42"0,6 29-28 0,-6-5 19 0,3 3 1 16,12 7 5-16,-3 11-2 15,-1 14 1-15,-5-1-18 16,-6 6 4-16,-6-1 2 0,-9-4 2 16,-9-4 3-16,0-4-10 15,-3-6-2-15,-5-5-10 16,-1-3-5-16,-6-5-18 15,6-6-7-15,0-2-25 16,3-5-10-16,-2-3-40 16,14-8-18-16,6-8 19 15</inkml:trace>
  <inkml:trace contextRef="#ctx0" brushRef="#br0" timeOffset="70547.2952">11241 10509 192 0,'0'0'74'0,"0"3"-40"0,0 0-5 0,0-3 59 15,0 0-20 1,-6 7-32-16,0-1-16 15,3-1-35-15,0 0-12 16,1 1-58-16,-1-1-22 16,-6 0-7-1</inkml:trace>
  <inkml:trace contextRef="#ctx0" brushRef="#br0" timeOffset="70738.5592">11206 10795 248 0,'-3'13'93'0,"3"0"-50"0,0 11-26 16,0-10 27-16,-6 4-1 15,0 6 4-15,-3 5-13 16,-6 0-3-16,-3-5-18 16,-6 0-14-16,-11-6-5 0,-4 1-51 15,-3-3-19-15,1-3-74 16</inkml:trace>
  <inkml:trace contextRef="#ctx0" brushRef="#br0" timeOffset="72219.4154">21118 10054 148 0,'-3'53'55'0,"6"-8"-30"0,3 37-18 0,-6-45 13 0,0 21-4 16,0 8 1-16,-3-2 2 16,0 2 0-16,0-10-10 15,0-9-5-15,3-4-1 0,0-12-26 16,3-7-10-16,-3-8-54 16,6-8-23-1,0-13 57-15</inkml:trace>
  <inkml:trace contextRef="#ctx0" brushRef="#br0" timeOffset="72598.8164">21058 10009 248 0,'-3'-5'93'0,"18"0"-50"0,18-6-52 0,-7 6 12 15,16-3-4-15,15-3 0 16,17-2 1-16,15 0 0 16,13 0 0-16,11-1-5 0,-3 4-1 15,0 4-13-15,-12 1-5 16,-11 2 10-16,-19 6 6 0,-14 2 7 16,-10 6 3-1,-11 8 19-15,-9 18 11 0,-6 5 1 16,-9 16 3-16,-6 3-7 15,-6 8-3-15,0 5-10 16,-3 3-3-16,3-9-5 16,0 4-3-16,0-14-5 15,3-8 0-15,0-5-35 16,0-5-15-16,0-6-27 16,-3-7-10-16,-3-3-10 15</inkml:trace>
  <inkml:trace contextRef="#ctx0" brushRef="#br0" timeOffset="72822.0451">21234 10906 224 0,'-30'3'85'0,"18"2"-46"0,21-8-48 0,3 3 12 16,6 3 9-16,17 0 8 15,25-1 2-15,20-2 1 16,13 3-12-16,17 0-4 0,9-3-1 16,-6 0-14-16,-6 0-5 15,-21-3-24-15,-11 0-11 16,-7-2-57 0</inkml:trace>
  <inkml:trace contextRef="#ctx0" brushRef="#br0" timeOffset="73677.0355">21362 10189 128 0,'-6'-5'49'0,"6"7"-26"0,0-4-5 15,0 2 20-15,0 0-8 16,0-3-2-16,0 1-8 15,3 2-2-15,0-3-10 16,3 0-3-16,3-2-1 0,2 0 2 16,7-1 1-16,3-2-1 15,3 6 1-15,-3 2-6 0,0 5-1 16,-4 3 0-16,-2 5 0 16,-6 6 4-16,-6 2 5 15,-6 0-3-15,-6 0-1 16,-3 3 0-16,-5-3-1 15,2-2-7-15,3-3 0 16,6 0-6-16,6-1 1 16,9 1-1-16,3 3 3 15,3-1 2-15,-1 6 2 16,1 0 1-16,-3 0 3 16,-6-3 14-16,-6-3 7 15,-3-2 2-15,-3-5 0 16,-9-1-10-16,-2-2-2 0,-1-2-12 15,0-4-3-15,3-4-21 16,0-1-10-16,3-2-30 16,3 2-12-16</inkml:trace>
  <inkml:trace contextRef="#ctx0" brushRef="#br0" timeOffset="74069.1955">21633 10229 92 0,'0'2'35'0,"0"-7"-18"0,0 5 0 16,0 0 14-16,0 0 3 16,0-2 2-16</inkml:trace>
  <inkml:trace contextRef="#ctx0" brushRef="#br0" timeOffset="74386.9177">21641 10216 305 0,'9'-6'21'0,"3"1"-8"0,3 0-9 15,0-1-1-15,3 6 0 16,0 0 3-16,0 6-1 16,-3 7 0-16,-4 3 1 15,-2 0 1-15,-9 0 3 0,-3-1 4 16,-3 1-6-16,-2 0-2 16,-1 0-3-16,3-3-3 15,3-2-13-15,3-1-4 16,6 1 2-16,8 2 4 15,4 3 4-15,3 0 4 16,-3 5 2-16,0 6 1 16,-12-1 15-16,3-2 10 15,-12 0 11-15,-12 0 5 16,-9-6-15-16,0-2-5 16,-8 0-11-16,-1-6-4 15,3-2-19-15,0-5-8 16,6 0-37-16,1-6-12 0,8-2-50 31</inkml:trace>
  <inkml:trace contextRef="#ctx0" brushRef="#br0" timeOffset="78909.008">17364 9305 104 0,'-3'-5'38'0,"6"8"-20"0,0-1-8 15,-3-2 14-15,0 0-9 16,0 0-1-16,0 6 5 0,0-6 5 16,3 5-13-1,6 3 3-15,-9-3 0 0,0-2-1 0,-3 2 0 16,0-2-3-16,-3-3 1 16,0 0 0-16,0 0 3 15,0-3-1-15,0 3 2 16,0-2-4-16,0-4-1 15,0 1-4-15,3 0 1 16,0-1-4-16,1 4 0 16,2-1-3-16,2-2-1 15,1 5-4-15,0 0 1 16,9 2 0-16,-3 1 2 16,-3 2 1-16,0 1 1 15,-3-1 0-15,0 0 2 16,-9 6 10-1,0-11 0-15,-3 8-6 16,0-11-1-16,0 0-1 16,3-2 0-16,4 0-2 15,-1-3-2-15,6 0-4 16,-1-3 0-16,10 3 0 16,-3 3 2-16,6 3-4 15,-3 2 2-15,0 5 0 16,-3 0-1-16,0 3 6 15,-6-3 1-15,0 1 6 16,-12-4 11 0,-3 1-1-16,3-3-9 0,0 3-3 15,0-3-2 1,0 0 2-16,3-3-3 16,0 0 0-16,3-2-8 0,3 2-2 15,0 1-9-15,0 2-5 16,0 0-16-16,6 13-65 31,0 0-43-31</inkml:trace>
  <inkml:trace contextRef="#ctx0" brushRef="#br0" timeOffset="80256.455">17409 9382 108 0,'-3'0'44'15,"3"0"-24"-15,0 0-24 0,-6 0 56 16,6 0-17-16,0 0-9 16,0 0-6-1,0 0-9-15,3 0 1 0,3 0-9 16,0 0-2-16,3-5 3 15,3 5 5-15,-1 0-5 16,1 0-2-16,6-3 1 16,-3 3 0-16,6 0 1 15,0 3 0-15,0-3 0 16,-1 5 0-16,4-5 0 16,3 5 0-16,0 1 0 0,6-1 2 15,5 0-3-15,1 1 0 16,0-1-1-16,-1 0 1 15,1 0-2-15,3 1-1 16,-4-1-2-16,4 0-1 16,0 3 8-16,-4 0 6 15,4 0-3-15,0 3-2 16,-3 2-3-16,-1 0-3 16,1 0 1-16,3 1-1 15,-1-4 0-15,-2 11 0 16,0 3 0-16,-1-3 0 15,1 1 0-15,-3-4 0 16,2 1 0-16,1-1 2 0,0 1-3 16,-3-3 0-16,-1-1 1 15,-2 1 0-15,6 3-3 16,-1 2 2-16,-2-5 1 16,0 0 2-16,3-3-1 15,-1 3-1-15,4 0 3 16,3 0 2-16,-1 2-4 15,-14-5-3-15,-6-2-2 16,12 2 3-16,-7-2 0 16,7 7 1-16,-6-2 2 0,5 3 3 15,-2-1 0 1,6-2 0-16,-6-3-6 0,14 3 1 16,-8-3 2-1,15 3 1-15,-10-3-1 0,7 3-2 16,-10-2 1-16,7-1 1 15,-6 0-1-15,8 3 2 16,-8-3-4-16,3 0 0 16,-7-2 3-16,4 2 1 15,-6-2 1-15,8-1 0 16,-8-2-2-16,9 0 1 16,-9-3-4-16,2 1 0 15,-5-1 3-15,9-2 1 16,-4-1-1-16,-5-2-2 0,-6 0 3 15,0 0 0-15,-4 0-4 16,-2 0 1-16,-3 0-5 16,3-2 1-16,-3-1-3 15,-3 3 2-15,0 0-4 16,-3 0-1 0,-4 0-13-16,1 0-5 0,-3 0-10 15,0-5-3-15,0-1-53 16,0 4-26-1,-3-1 60-15</inkml:trace>
  <inkml:trace contextRef="#ctx0" brushRef="#br0" timeOffset="80582.2363">20522 10123 184 0,'-18'3'71'0,"18"-3"-38"0,33-3-36 0,-27 3 13 16,3 5-1-16,-3 1 5 15,9-1-8-15,-3 0-1 16,9 3-3-16,-4 0-2 0,10 0 1 16,-3 0-1-16,-3 0 2 15,-3 0 3-15,-6 5 2 16,0-2 10-16,-15 2 6 15,0-3-3-15,-6 4-2 0,0-4-6 16,-3 3 0-16,0-2-7 16,0 2-3-16,0-2-4 15,3 2 1-15,0-2-37 16,6 2-14-16,0-3-62 16</inkml:trace>
  <inkml:trace contextRef="#ctx0" brushRef="#br0" timeOffset="82747.4478">21162 9567 120 0,'-3'6'46'0,"6"-4"-24"16,0-4-13-16,-3 2 16 0,0 0-3 15,0 0 1-15,0 0-6 16,0 0 0-16,3-3-10 16,6 0-2-16,0-2 1 0,-3-3-3 15,0-5-2-15,6 2 0 16,-3-2 1-16,0 0-1 16,0 0 2-16,-3-1-4 15,0 4 0-15,0 2-1 16,-4 3 0-16,1 2 0 15,-3 0 0-15,0 9 6 16,0 4 2-16,0 6 4 16,0 3 1-16,0-1 3 15,3 19-7-15,0-8-4 16,0 0-2 0,0-5-1-16,3 0 0 0,0-6 2 15,0-2-36-15,-3-2-17 16,0-4-43-1</inkml:trace>
  <inkml:trace contextRef="#ctx0" brushRef="#br0" timeOffset="82963.4708">21112 9792 208 0,'-9'0'79'0,"12"0"-42"16,3-2-41-16,0-1 15 0,3 0 1 15,2 1 4-15,16-4 3 16,-3 1 3-16,3 0-12 16,3 2-8-16,-1 0-2 0,1 3-5 15,-6 0 1-15,-3 0-42 16,-6 0-19-16</inkml:trace>
  <inkml:trace contextRef="#ctx0" brushRef="#br0" timeOffset="83906.6096">21728 7218 56 0,'-15'8'22'0,"-6"2"-12"0,-12 19-1 0,21-13 11 15,-5 11 2-15,-7 7 2 16,-9 6-11-16,-3 0-3 15,1 5-6-15,5-6-3 16,3-4-16-16,6-6-5 16</inkml:trace>
  <inkml:trace contextRef="#ctx0" brushRef="#br0" timeOffset="85119.2693">21817 7350 60 0,'0'0'24'0,"0"3"-12"0,0-1 8 16,0-2 16-16,0 0-10 16,0 0-3-16,0 0-4 15,0 0-1-15,0 0-3 16,0 0 1-16,3-2-9 15,3-1-4-15,0-2 0 0,0-3-2 16,0 0-1-16,-3-3 3 16,6 1 2-16,-6-1-4 15,0 1-1-15,0 2 0 16,0 0 0-16,-3 2 2 0,0 1 3 16,3 0-4-16,-3 5-1 15,0 0 0-15,0 10 0 16,3 1 0-16,-3 2 0 15,0 3 6-15,0 16 6 16,0-3 0-16,0 0 3 16,0-2-10-1,0-1-6-15,0-2 1 0,0-6 1 16,0-2 0-16,0-3-12 16,0-2-4-1,0-3-33-15,0-3-14 16,0-2-14-1</inkml:trace>
  <inkml:trace contextRef="#ctx0" brushRef="#br0" timeOffset="85378.1263">21772 7564 176 0,'-6'-2'66'0,"9"2"-36"0,-3-3-24 16,0 3 26-1,0 0-8-15,6 8-8 16,6-8-2-16,3 0-9 16,3 0 1-16,9 0 1 0,-3-3-6 15,-1 3 0-15,-2 0-1 0,0 0 2 16,-3 0-3-16,-6 0 0 16,-3 0-8-16,-3 0-4 15,0 0-40-15,-3 0-17 16,-3 0-15-1</inkml:trace>
  <inkml:trace contextRef="#ctx0" brushRef="#br0" timeOffset="89200.4463">19498 8393 124 0,'0'5'49'0,"0"-5"-26"0,0 0-12 16,0 0 15-16,0 5 1 16,-3 6 3-16,-3 7-1 15,-5 11 2-15,-7 6-17 16,-6 7 7-16,-3 11 3 0,0 5-4 15,0-5 1-15,4-3-10 0,2-2-2 16,3-8-5-16,3-9-3 16,6-4-3-16,3-6-1 15,0-5-23-15,0-5-10 16,3-3-32-16,0-11-14 16</inkml:trace>
  <inkml:trace contextRef="#ctx0" brushRef="#br0" timeOffset="89468.4763">19049 8533 212 0,'-9'-8'82'16,"12"8"-44"-16,3-13-44 0,0 15 14 0,3 1 4 15,3 2 4-15,3 3 6 16,5 3 3-16,7 7-13 15,6 6-2-15,3 8-3 0,8 10-3 16,-2-2-1-16,0-3-3 16,-1-3-1-16,-2-5 3 15,-6 3 1-15,-3-3-10 16,-7-5-5-16,-5-11-34 16,-3-2-13-16,-6-3-46 15</inkml:trace>
  <inkml:trace contextRef="#ctx0" brushRef="#br0" timeOffset="92894.0972">3785 11253 52 0,'-3'-3'19'0,"3"3"-10"0,3 0 5 0,-3 0 9 16,0 0 2-16,0 0 2 15,0 0-6-15,6 0-3 0,0 3-4 16,3-1 1-16,3 1 1 16,9 0-1-16,8-3-7 15,4 0-5-15,9 0 0 0,5 2 0 16,7 1 1-16,6 0 0 16,-1-1 2-16,4-2-5 15,5 0-1-15,-2 0-20 16,2 0-7-16,0 0-41 15,-5 0-25 1,8-2 39-16</inkml:trace>
  <inkml:trace contextRef="#ctx0" brushRef="#br0" timeOffset="93135.154">5467 11255 60 0,'24'0'24'0,"-1"0"-12"0,10 3-5 0,-21 0 9 16,6-1 5-16,0 1 2 16,6 0-1-16,8-1-2 15,1 1-6-15,3-3-1 16,6 0-6-16,5 0-2 16,7 3-2-16,2-1-5 0,4-2 1 15,5-2-8-15,4-1-4 16,2 0-15-1,4 1-43-15,-4-1 3 16</inkml:trace>
  <inkml:trace contextRef="#ctx0" brushRef="#br0" timeOffset="93389.033">7339 11292 104 0,'42'3'38'0,"-27"0"-20"0,8-1-21 15,-8 1 8-15,6 0-4 16,12-3 2-16,6 2 0 16,5-2 1-16,10 3-2 15,5 0 1-15,1-3-2 0,11 0-1 16,-5 0-10-1,2 0-6-15,13 0-30 0,-7 0-12 16</inkml:trace>
  <inkml:trace contextRef="#ctx0" brushRef="#br0" timeOffset="93616.3011">9083 11335 124 0,'33'2'46'0,"-18"1"-24"0,24 2-17 0,-21-2 11 0,5 0-1 16,7-1 1 0,12-2-11-16,2 0-2 0,10 0-3 15,3 0 8-15,2 0 5 0,4-2-11 16,-1-1-3 0,4 0-9-16,2 1-4 0,3-1-25 15,4 0-43 1,-1 1 10-16</inkml:trace>
  <inkml:trace contextRef="#ctx0" brushRef="#br0" timeOffset="93807.8191">11006 11316 124 0,'69'0'49'0,"-40"3"-26"0,22-6-23 0,-24 3 13 15,12 0-7-15,8 0 2 16,10 3-3-16,2-3 0 15,10 0-3-15,-4 0-4 16,1 0 1-16,-4 0-10 0,7 0-5 16,-4 0-43-1,-5-3-19-15,8 1 38 16</inkml:trace>
  <inkml:trace contextRef="#ctx0" brushRef="#br0" timeOffset="93990.2954">12801 11316 152 0,'54'3'57'0,"-31"-3"-30"0,16 0-34 0,-15 0 10 0,12 0-3 16,5-3 2-16,7 1-3 16,9-1-2-16,2 0-27 15,4 1-10-15,5-4-15 16,-5 1-4-16</inkml:trace>
  <inkml:trace contextRef="#ctx0" brushRef="#br0" timeOffset="94199.5426">14510 11279 148 0,'41'-2'57'0,"-20"4"-30"0,24-2-32 0,-24 3 10 15,5-3-5-15,10 0 2 16,6-3-1-16,-1 1 2 16,4-1-2-16,3 0-3 0,-1 3 1 15,4 0-19-15,3 0-9 16,5-2-29 0</inkml:trace>
  <inkml:trace contextRef="#ctx0" brushRef="#br0" timeOffset="94439.8658">16218 11271 88 0,'51'3'33'0,"-27"0"-18"15,11-1-7-15,-17 1 11 0,15 2-3 16,3-2 3-16,8-1-8 15,1 1-4-15,6-3-4 16,-1 0 0-16,1 0-15 16,-1 0-7-16,7 0-37 15,-1 0-13-15,1 0 33 16,8 0 16-16</inkml:trace>
  <inkml:trace contextRef="#ctx0" brushRef="#br0" timeOffset="94622.6474">17808 11322 124 0,'47'2'49'0,"-26"1"-26"0,6-3-27 0,-12 0 8 16,15 0-4-16,-1 0 0 16,10 0 0-16,0 0 0 15,2 0-3-15,7 0 2 16,0 0-19-16,-4 0-9 15</inkml:trace>
  <inkml:trace contextRef="#ctx0" brushRef="#br0" timeOffset="94813.1594">19183 11314 132 0,'50'2'52'0,"-29"-2"-28"0,6-2-24 15,-12 2 10-15,15-3-9 16,2 0 0-16,4 1-1 16,6-1 0-16,8 0-18 15,-2 1-5-15,0-1-33 16,2-2-12-16</inkml:trace>
  <inkml:trace contextRef="#ctx0" brushRef="#br0" timeOffset="94999.3506">20484 11263 144 0,'29'-2'55'0,"-11"2"-30"0,15 2-27 0,-18 1 9 16,6-3-10-16,5 0 0 16,13 0-17-16,3-3-6 15,2 3-29-15,1 0-10 16,9 0 32-16,-4 0 17 15</inkml:trace>
  <inkml:trace contextRef="#ctx0" brushRef="#br0" timeOffset="95116.2482">21448 11279 120 0,'36'0'46'16,"-24"3"-24"-16,5-3-26 0,-8 0 8 0,3 0-31 15,6 0-9-15,6-3-9 16,6 1 0-16</inkml:trace>
  <inkml:trace contextRef="#ctx0" brushRef="#br0" timeOffset="95269.2111">22058 11250 160 0,'18'-8'60'0,"-12"3"-32"0,18 0-33 15,-9 5 10-15,0-3-16 16,5 0-3-16,4 1-50 15,3 2-21-15,6 0 42 0,5 0 21 16</inkml:trace>
  <inkml:trace contextRef="#ctx0" brushRef="#br0" timeOffset="98462.1686">5931 11695 108 0,'6'-8'44'0,"-3"5"-24"0,-3-2-6 0,0 2 17 16,0 0-2-16,0 1 1 0,-3-1-2 15,-6 0 0-15,-3 1-15 16,-3 2-3-16,-5 5-3 0,-7 6-3 16,-6 7-1-16,3 6 1 15,1 3 0-15,2 4-2 16,6-2 1-16,6-2-2 16,6-3-1-16,6-6-2 15,3-2 1-15,6-5 3 16,9-6 3-16,3-5-4 15,3-5-3-15,2-11-2 16,1-3 0-16,0 1 3 16,-3-1 0-16,-3 3 1 15,-3 3 2-15,-3 2-1 16,-4 4 2-16,-5 4 0 0,-3 6 3 16,-6 4-3-1,-5 20 0-15,-1 5 1 16,0 2 0-16,0 8-5 15,6-2-1-15,3-3 1 0,9 0 0 16,6-2 1-16,6-6 2 16,5-3-3-16,7-2 0 15,0-8-12-15,3-6-5 16,-1-4-45 0,1-9-63-16,0-5 24 15</inkml:trace>
  <inkml:trace contextRef="#ctx0" brushRef="#br0" timeOffset="98709.2078">6360 11695 296 0,'0'-3'110'0,"6"3"-60"0,6-3-56 16,-3 3 17-16,5 0-7 16,7 0 2-16,3 0-5 15,3-2-3-15,6-1 1 16,5 3-35-16,-2 0-14 0,-3-3-69 16</inkml:trace>
  <inkml:trace contextRef="#ctx0" brushRef="#br0" timeOffset="98888.6556">6384 11808 228 0,'-6'3'85'0,"9"13"-46"0,3-24-43 0,0 8 13 16,5 5-3-16,10 1 3 15,6-1-11-15,3-3-3 16,9 1-64-16,5-3-27 15,4 0 16-15,-4-13 8 16</inkml:trace>
  <inkml:trace contextRef="#ctx0" brushRef="#br0" timeOffset="99128.9682">7152 11541 192 0,'-6'3'71'0,"3"2"-38"0,0 22-34 16,0-12 12-16,-9 7 10 15,0 7 6-15,0 2 0 16,0 1 1-16,-3 8-16 16,6-6-5-16,0-2 0 0,0-3-9 15,3-2-3-15,0-9-33 0,3-2-12 16,3-5-57-1</inkml:trace>
  <inkml:trace contextRef="#ctx0" brushRef="#br0" timeOffset="99471.5335">7074 11599 156 0,'0'0'57'0,"18"6"-30"0,-9 15-10 0,0-8 22 16,-3 6 0-16,0 7 1 0,0 8-15 16,3 6-5-16,0 0-12 15,3-6-3-15,-1 1 1 0,7-9 1 16,0-5 3-16,3-5-1 16,0-5 0-1,3-6-3-15,2-8 1 0,1-7 5 16,3-14 2-16,-3-5-3 15,-3-8-1-15,-7-3-4 16,1-2-1-16,-3 2-8 16,-6 6-2-16,0 5-7 15,-6 5 0-15,0 5-18 16,0 6-6-16,-3 2-36 16,-3 6-16-16,0 10-14 15</inkml:trace>
  <inkml:trace contextRef="#ctx0" brushRef="#br0" timeOffset="99891.0872">7607 11573 164 0,'-6'26'63'0,"6"-2"-34"0,-18 5-10 0,15-10 23 15,0 5-3-15,0 7 1 16,0 4-16-16,3-4-6 16,6 1-11-16,3-3-3 0,0-7 2 15,3-7 1-15,6-4 1 0,3-6-4 16,2-5-3-16,1-10-5 16,0-9-2-16,3-2-4 15,-6-8-1-15,0 0 6 16,-4 0 2-16,-2 2 3 15,-6 1 0-15,0 5 6 16,-3 5 4-16,0 5-1 16,-3 6 2-16,3 5-6 15,-6 5-3-15,3 8 1 16,0 6 2-16,3 2 2 16,-3 0 1-16,3 8-4 15,0-2-3-15,3-3-7 0,-3-3-4 16,3 0-43-1,-3-5-17-15</inkml:trace>
  <inkml:trace contextRef="#ctx0" brushRef="#br0" timeOffset="100208.2863">8116 11618 204 0,'-3'13'77'0,"6"-10"-42"0,0 2-30 0,-3 3 19 16,0 5 16-16,-3 6 9 15,-3 5-12-15,0 7-5 16,0 4-18-16,0-1-9 0,3-2-1 0,0-3-1 16,3-5 3-1,0-3 1-15,3-5 1 0,3 0-4 16,3-3-3-16,3-3 0 15,3 1 1-15,3-6-1 16,3 3 2-16,8 0-11 16,-2-2-2-16,0-4-26 15,-3-2-11-15,0 0-34 16,-4-2-11-16,-5-4-11 16</inkml:trace>
  <inkml:trace contextRef="#ctx0" brushRef="#br0" timeOffset="100537.9676">8488 11679 168 0,'15'16'66'0,"-12"-1"-36"0,-3 12-7 0,0-14 24 16,-6 16-9-16,0 0 0 15,0 3-15-15,-3 3-4 16,0-6-11-16,3-3-5 0,0 1-2 16,3-4-4-16,0-4 2 15,0-1 3-15,9-2 3 16,0-5-2-16,6-1 0 0,6-2 1 16,3-2 2-16,6-1-3 15,-1-2 0-15,10-1-1 16,-9 1-2-16,3 0-13 15,-6-1-6-15,-4 1-28 16,-5-1-12-16</inkml:trace>
  <inkml:trace contextRef="#ctx0" brushRef="#br0" timeOffset="100853.6496">8964 11800 296 0,'0'0'110'0,"0"3"-60"0,0 0-21 0,0-3 36 15,0 0-24-15,0 0-8 16,0 0-24-16,0 0-8 0,0 0-77 16,0 0 41-16,3 8-67 15,-6 10-21-15</inkml:trace>
  <inkml:trace contextRef="#ctx0" brushRef="#br0" timeOffset="101041.719">8979 12078 296 0,'-9'19'110'0,"12"-9"-60"0,-3 6-43 15,0-8 26-15,0 5-4 16,-3 1 5-16,-3 1-14 15,-6 1-6-15,-3-2-9 16,-5 4-30-16,-7 3-11 0,-9 0-94 16</inkml:trace>
  <inkml:trace contextRef="#ctx0" brushRef="#br0" timeOffset="105429.9947">16489 11837 104 0,'0'-2'38'0,"-3"4"-20"0,3-2-6 0,0 0 13 0</inkml:trace>
  <inkml:trace contextRef="#ctx0" brushRef="#br0" timeOffset="105864.72">16486 11853 239 0,'0'22'31'0,"-6"4"-16"16,3 8-3-16,0 3-1 0,-3 3 2 15,3 0 3-15,0-3-5 16,3-5-1-16,0-3-4 16,0 0-1-16,0-5-3 15,0-6 1-15,0-5 0 16,0-5 3-16,0-5-1 16,-3-3 2-16,-3-5-6 15,-3-3-1-15,0-6-2 16,1-4-2-16,2-3 3 0,0-6 2 15,3-7-2-15,0 0 0 16,3-1-1-16,9-5 0 16,5 1 0-16,7-1 0 15,3 3 0-15,0 5 0 16,0 3 0-16,6 11 0 16,-1 4 2-16,-2 12 2 15,-3 7 1-15,-3 16 1 16,-3 6 2-16,-7-1 1 15,-5 1 8-15,-6-4 2 16,-3 7-2-16,-8-4-1 16,-4-5-6-16,-3-2-3 0,-3-6-9 15,-3-3-3-15,0-4-20 16,-2-6-8-16,-4-6-17 16,6-1-8-16,6-4-22 15,12-2-20 1,9-6 44-16</inkml:trace>
  <inkml:trace contextRef="#ctx0" brushRef="#br0" timeOffset="106082.3942">16843 11644 200 0,'3'-2'77'0,"-3"4"-42"0,3 1-43 0,0 5 10 16,0 5 8-1,-3 11 7-15,0 10 1 0,0 9 1 16,-3-4-10-16,0 4-5 0,0-6-1 16,0 0-2-16,3-3-1 15,0-7-37-15,3-4-15 16,0-12-45 0</inkml:trace>
  <inkml:trace contextRef="#ctx0" brushRef="#br0" timeOffset="106435.1864">16799 11642 200 0,'-6'-11'74'16,"6"-2"-40"-16,6 18-42 0,0-7 10 0,5-9-1 15,10 0 1-15,9 3 6 16,6 0 3-16,2-2-6 15,10-1-1-15,0 1 0 0,2-1-2 16,-2 1-2-16,3 2 1 16,2 0-1-16,-8 2-5 15,-10 4 1-15,-5 2 2 16,-6 2 3-16,-3 6 0 16,-6 3-1-16,0 10 7 15,-6 3 5-15,-3 8 0 16,-3 5 1-16,2 5-5 0,-2 3 0 15,3 0-3-15,-3-3 0 16,3 1-6-16,-3-6 1 16,0-8-31-1,-3 0-12-15,0-5-57 16</inkml:trace>
  <inkml:trace contextRef="#ctx0" brushRef="#br0" timeOffset="106660.5419">16831 12126 172 0,'-23'3'66'0,"20"-3"-36"0,3 2-35 0,0-2 18 16,11 3-2 0,10-1 12-16,15 1 7 0,6 0-15 15,14-3-2-15,4 0-1 0,5 0-7 16,7-3-1-16,-4 0-15 15,-14 3-8-15,-7-2-26 16,-11-1-11 0,-9 1-30-16</inkml:trace>
  <inkml:trace contextRef="#ctx0" brushRef="#br0" timeOffset="107125.0002">17064 11819 112 0,'8'-16'44'0,"-5"16"-24"0,18-3-4 0,-15 3 34 15,3 0-10 1,0 3 0-16,-3-3-3 16,0 3-21-16,-6-3 4 0,-3 2 1 0,0 1-7 15,-6 0-1-15,0-3-5 16,0 0-3-16,0-3 0 15,3 0-1-15,0 1-7 16,6-4-2-16,0 1-5 16,9 2 1-16,-3 1 3 15,0 2 3-15,0 0 2 16,-6 0 1 0,0 0 2-16,0 0-28 15,0 0-9-15</inkml:trace>
  <inkml:trace contextRef="#ctx0" brushRef="#br0" timeOffset="107921.2738">16549 12544 132 0,'3'-8'49'0,"-3"5"-26"0,0-10-7 0,0 10 18 16,0-2-3-16,-6 3-1 15,0-6-3-15,-3 0 0 16,-12 8-15-16,-3 0-2 0,0 8-3 15,-6 0-1-15,4 5-1 16,2 3-8-16,3 2-2 16,3 1 2-16,3-3 1 15,6-1-1-15,3-1 0 16,6-1-1-16,3-3 3 16,6-4-2-16,3-4 1 15,3-4 2-15,6-4 0 0,3-1-5 16,0-4 1-16,-4 0 2 15,-5 3 1-15,-3 3 5 16,-3 0 2-16,-3 2 4 16,-6 3 1-16,-6 11-8 15,-6 5-1-15,0 15-2 16,0 4 0-16,1 2 0 16,5-3 2-16,3 6-1 15,9-3-1-15,11-5 1 16,4-3-1-16,3-3 0 15,3-5 0-15,6-5-11 16,-1-5-5-16,1-6-36 16,0-2-16-16,-3-19-23 15</inkml:trace>
  <inkml:trace contextRef="#ctx0" brushRef="#br0" timeOffset="108197.2406">16843 12467 180 0,'-6'27'68'0,"3"2"-36"0,0 10-29 0,3-17 15 0,-3 9-5 15,3 9 2-15,0-3-10 16,0-5-3-16,0-3-2 16,3-3-16-16,0-7-6 0,0-3-132 31,-3-16 74-31</inkml:trace>
  <inkml:trace contextRef="#ctx0" brushRef="#br0" timeOffset="108525.9877">16816 12430 180 0,'3'-3'68'0,"9"3"-36"0,6-5-37 0,3 5 12 16,6-5-2-16,6 0 2 15,8-3-1-15,7 0-1 16,2 0-3-16,1 0-2 0,3 3 1 15,2 2-1-15,-14 3 0 16,-9 5-3-16,-7 6 2 16,-2 10 18-16,-9 5 9 15,-3 9 0-15,-12 7-1 16,6 6-2-16,-9 2 0 16,0-2-13-16,0-6-6 15,9-2-2-15,-9-3-2 0,9-11-18 16,0-2-5-16,-3-5-46 15,0-9-71 1</inkml:trace>
  <inkml:trace contextRef="#ctx0" brushRef="#br0" timeOffset="108730.8246">16849 12904 184 0,'-15'-3'68'0,"15"19"-36"0,3-5-40 16,3-6 12-16,6 3 5 16,12-3 3-16,6 0 3 15,8-2 1-15,10 2-8 16,9-2-1-16,2 0 0 0,13-6-3 0,-4 0-3 16,-8 1-22-16,-10-6-9 15,-8 0-62 1</inkml:trace>
  <inkml:trace contextRef="#ctx0" brushRef="#br0" timeOffset="110539.762">17385 12412 84 0,'-21'2'33'0,"18"1"-18"0,-18 2 4 0,15 3 18 0,-6 5 0 16,-2 6 2-16,-7 5 1 16,-3 7 0-16,-6 6-22 15,-9 14 7-15,1 2 3 0,2-6-4 16,0 4 0-16,1-4-11 16,-1-7-3-16,6-8-6 15,9-6-1-15,3-7-3 16,4-4-1-16,2-1-26 15,9-6-55 1,12-16-65 0</inkml:trace>
  <inkml:trace contextRef="#ctx0" brushRef="#br0" timeOffset="117820.4287">20942 11710 108 0,'0'-7'44'0,"0"7"-24"0,3 2-4 0,-3-2 18 0,3 5-9 16,0 9-3-16,0 4 3 15,-3 19 1-15,0 6-13 16,-3 7-3-16,0-5 0 0,0-3-8 15,0-2-1-15,0-3 1 16,0 0 1-16,0-5-1 16,3-6-2-16,-3-5-32 15,3-5-14-15,-3-5-45 16</inkml:trace>
  <inkml:trace contextRef="#ctx0" brushRef="#br0" timeOffset="118190.8156">20874 11703 212 0,'-6'-11'82'0,"6"11"-44"0,14-5-47 0,-5 2 12 15,6 0-4-15,12-2 2 16,6 0 4-16,5-1 2 15,13 1-3-15,9-3-3 0,14-2 2 16,3-4-2-16,4 4 2 16,-4-3-4-16,-5 5 0 15,-10 2 1-15,-8 6 2 16,-10 8-6-16,-8 0 1 0,-6 6 3 16,-6 7 4-16,-4 10 8 15,-5 6 4 1,-3 8 3-16,-3 3 1 15,0 0-9-15,-3-3-4 0,0-6-7 16,0-2 0-16,0-5 0 16,-3-5 0-16,0-4-36 15,-3-1-15-15,-3-7-58 16</inkml:trace>
  <inkml:trace contextRef="#ctx0" brushRef="#br0" timeOffset="118446.2502">20990 12351 200 0,'-39'8'77'0,"36"-3"-42"0,3-2-32 0,0-3 15 16,9 2 0-16,9 1 1 15,9-3-2-15,14 0 0 16,13-3-9-16,20 1-1 0,7-4 3 15,2 1-8-15,-3 2-1 16,-8 1-3-16,-10 2 0 16,-11 0-16-16,-10 0-8 15,-11 0-37-15,-9-3-17 16,-9 3-7 0</inkml:trace>
  <inkml:trace contextRef="#ctx0" brushRef="#br0" timeOffset="123204.6671">21266 11893 128 0,'-11'0'49'0,"5"-3"-26"0,-9 1-1 0,12-4 20 16,0 1 0-16,0 0 1 15,0-6-12-15,0 3-4 16,3-2-16-16,6-3-2 0,3-1-2 16,6 1-6-16,5 0-2 15,4 2-5-15,0 3 1 16,0 6 1-16,-3 7 2 16,-3 3-1-16,-7 8 1 15,-2 5 4-15,-6 0 3 16,-6 0 0-16,-6 0 0 15,-2-5-1-15,-1-2 0 16,3-1-5-16,0-5-1 16,6 0-8-16,3 0-2 15,9 0 9-15,3 2 4 0,5 1-5 16,1 5-1-16,3-1 2 16,0 4 1-16,-6-3 6 15,-3 2 5-15,-6 1 12 16,-9-1 7-16,-6 1-8 15,-9-3-2-15,-6-6-8 16,-6-2-2-16,1-2-15 16,-1-4-8-16,-3-2-28 15,3-2-10-15,7-1-47 16,2 3-43 0</inkml:trace>
  <inkml:trace contextRef="#ctx0" brushRef="#br0" timeOffset="124058.8328">20891 11398 96 0,'-3'0'38'0,"3"-13"-20"0,0 24-4 0,0-11 17 16,0 0 0-16,0 5 2 15,0-5-3-15,0 0-1 0,0 0-16 16,0 0 1-16,0 0 0 16,0 0-7-16,3-5-4 0,0-1 0 15,3-2 0-15,-3 0-1 16,3 1 1-16,-3-1-4 15,0 0-2-15,0 0-1 16,0 0 0-16,0 2 3 16,0 1 0-16,0 3-2 15,-3-1 2-15,3 0-1 16,-3 3 0-16,0 0 0 16,3 8-2-16,0 0 0 15,0 3 0-15,0 13 3 16,0-1 0-16,-3 1 3 0,0 0 3 15,0-3-2-15,0-2-2 16,0-3-9-16,0-3-3 16,0-3-34-16,0-2-15 15,-3 0-20 1</inkml:trace>
  <inkml:trace contextRef="#ctx0" brushRef="#br0" timeOffset="124274.8632">20850 11536 148 0,'-6'-3'57'0,"6"3"-30"0,3 0-14 0,-3 0 19 16,3 3-18-16,3-1-5 16,6-2-2-16,2 0 0 15,4 0-3-15,0-2-3 0,6 2 0 0,0 0-1 16,0 0 0-16,-4 0-60 15,1 0-53 1</inkml:trace>
  <inkml:trace contextRef="#ctx0" brushRef="#br0" timeOffset="125701.0174">17156 11758 108 0,'-3'-3'41'0,"6"3"-22"0,-3 3-14 16,0-3 13-16,0 0-6 15,0 0 1-15,0 0-2 16,3 0 3-16,3 0-7 16,3-3-4-16,3 1-2 0,2-1-1 15,1 1 0-15,9-4 4 0,-3 1 2 16,0 0-2 0,6-1-1-16,2 4 1 0,1-1 2 15,3 0-3-15,3-2 0 16,-1 2 1-16,4-2 2 15,3 3-5-15,5-1-1 16,1 0 0-16,3 3 0 16,-1 0 0-16,1 0 0 15,2 3 0-15,1-3 2 16,2 3-3-16,4-1 0 16,-6 1 3-16,-1-1 3 15,1 4-2-15,2-4 0 16,4 1-1-16,2 0 1 0,4 2-4 15,-1 0 0-15,1 3-4 16,-1 0 1-16,4 3 4 16,-4-3 4-16,7 0 3 15,-1 0 1-15,-5-1-4 16,2 1-3-16,-3 3 4 16,7-8 1-16,-1 5-2 15,1 0-3-15,-4-1-3 16,-2 7 1-16,2-4 3 15,4-2 3-15,-4 0-2 16,-2-3-2-16,2 1 0 16,-2-1 1-16,-4-2 1 0,1-1 1 15,-4-2-2 1,4 0 1-16,-7 3-2 16,1-3-1-16,-1 0 5 0,-2 0 1 15,-4-3 0-15,-11 1 1 16,-3-1-2-16,-6-2 2 15,-4 5-6-15,-2-6-1 16,-6 1 0-16,-3 0 2 16,-3 0-21-16,-3-1-7 15,-3-2-33-15,0-2-15 16</inkml:trace>
  <inkml:trace contextRef="#ctx0" brushRef="#br0" timeOffset="125941.065">20504 11779 200 0,'0'-2'74'0,"6"4"-40"0,6 1-42 15,0 2 12-15,3 0-6 16,6 6-2-16,3 0 7 16,0 5 5-16,5 2-4 15,-2-2 0-15,-6-3 2 0,-6 0 1 16,-6-2 1-16,-12 0 7 15,-6-1 2-15,-3 1-8 16,-6-1-3-16,-3-2-13 0,0 0-5 16,1 0-52-1,-1 3-62 1,0-3 26-16</inkml:trace>
  <inkml:trace contextRef="#ctx0" brushRef="#br0" timeOffset="131091.0613">20868 13097 56 0,'0'0'22'0,"0"3"-12"0,3 2-5 0,0 0 8 15,2 11 10-15,1 10 8 16,-3 9-3-16,0 12-2 16,-3 1-14-16,0 2-5 15,0 1-5-15,0 2 1 16,0 2-2-16,3-7-1 0,0-6 3 16,-3-10-4-16,3-6 0 15,-3-5-28 1</inkml:trace>
  <inkml:trace contextRef="#ctx0" brushRef="#br0" timeOffset="131508.2991">20882 13163 156 0,'-6'-18'57'0,"12"15"-30"0,12 0-34 0,-6 3 10 16,15 0-1-16,9-2 1 16,5-4 3-16,19-2 3 15,8-2-4 1,19-1-1-16,-1 1 0 0,6-4-2 0,-2 1 1 16,-10 3-2-16,3-1-1 15,-17 3-2-15,-13 3 1 16,-11 5 7-16,-9 5 4 15,-9 8 8-15,-10 14 3 16,-11 12-2-16,-3 9-1 16,-8 8 1-16,-1-1 0 15,0 1-10-15,3-3-3 16,3 10-6-16,0-7-1 0,3-9 1 16,0-4 2-1,0-6-21-15,0-8-9 16,0-8-46-16,-3 0-55 15,-6-8 33-15</inkml:trace>
  <inkml:trace contextRef="#ctx0" brushRef="#br0" timeOffset="131748.8184">20930 13793 204 0,'-12'-3'77'0,"15"3"-42"0,9 3-50 16,3-1 8-16,12 6 7 0,8-5 9 16,19 2 7-1,11 1 3-15,22-1-10 0,-1 0-5 0,6-2-3 16,-2-3-1 0,-10 0 2-16,-6 0-8 0,-14 0-1 15,-15-6-18-15,-10 1-9 16</inkml:trace>
  <inkml:trace contextRef="#ctx0" brushRef="#br0" timeOffset="132724.4927">21091 13316 88 0,'-3'-2'33'0,"3"-1"-18"0,0 1-7 0,0 2 11 0,0 0-3 16,0 0 3-16,0 0-6 16,0 0 0-16,0 0-6 15,0 0 1-15,0-3-5 16,0 0-2-16,0 3 2 0,0-2 0 16,0 2 1-16,0-3 0 15,0 3 2-15,3 0-3 16,0-3-2-16,0 1 2 15,3-1 0-15,3 0-1 16,0 1 1-16,2-4-2 16,7 4-1-16,0-1 3 15,3 3 0-15,-3 3-4 16,0 5 1-16,-3 0 4 16,-3 0 2-16,-4 2 4 0,-2 6 1 15,-6-3-1-15,-3 6 1 16,-5-6-4-16,-7-2 1 15,0-1-5-15,3-2 0 16,0-3-1-16,3 1 1 16,3-1-4-16,3-2-2 15,18 2-9 1,0 3 4-16,0 0 3 16,3 5 4-16,-4 0 3 15,1 3-3-15,-3 0-2 16,-6-3 8-16,-6 1 6 0,-3-4 6 15,-3 1 2-15,-9-3-10 16,-5-3-3 0,-1-2-6-16,0-3-1 0,0-3-12 15,3 0-5-15,-3-2-14 16,6 0-8-16,4-1-44 16,5-2-28-1,3 1 55-15</inkml:trace>
  <inkml:trace contextRef="#ctx0" brushRef="#br0" timeOffset="133446.3823">21362 13290 72 0,'0'-3'27'0,"0"3"-14"0,-3 0-4 15,3 0 9-15,0 0 1 16,0 0 3-16,0 0-3 15,0 0-2-15,0-2-3 16,0 2-1-16,0-3-7 16,0 3-4-16,6-3-1 15,3 1-1-15,0-1 2 0,5 3 1 16,7 3 3-16,0 2-3 16,-3 3-2-16,-3 3 4 15,-3 2 4-15,0-3-3 0,-9 6 6 31,-3-2-2-31,-3-1-6 0,-6 0-2 16,3-2-4-16,3-3 1 16,12 2-23-1,3 1 8-15,2 5 3 16,4-1 8-16,-3 4 3 16,0-1 2-16,-6 1 2 15,-3 5 16-15,-9-3 9 16,-6 3 3-16,-12-3 2 15,-6-5-11-15,-5-3-3 16,-1-10-15-16,0-3-4 16,3-3-27-16,7-8-11 0,-4 1-62 15,15-3-27 1,-3-1 64-16</inkml:trace>
  <inkml:trace contextRef="#ctx0" brushRef="#br0" timeOffset="137918.7151">20853 12779 104 0,'0'0'41'0,"0"0"-22"0,3-21-14 0,-3 19 13 0,3-1-1 16,0 0 1-1,0-7-7-15,0-1-6 16,-3 1-1-16,3-1-3 15,-3 3 2-15,3 0 0 0,-1 0-4 16,1 0 1-16,0 3 0 16,0 0 0-16,0 2 2 15,0 3 3-15,-3 0 2 16,6 5 3-16,-3 8-1 0,0 9 0 16,0-1-1-1,0 0 0-15,-3 3 0 16,3-3 0-16,0-3-4 0,0-2-1 15,0 0-6-15,0-5 0 16,0-1-43-16,-3-2-17 16,0-2-12-1</inkml:trace>
  <inkml:trace contextRef="#ctx0" brushRef="#br0" timeOffset="138120.7118">20793 12925 152 0,'-6'18'57'0,"6"-18"-30"0,3 0-27 0,-3 0 10 0,6 0 9 16,3 6 7-16,6-6-4 15,6 0-1-15,6 0-12 16,8 0-8-16,1 0-3 0,-3-6-4 16,-3 6-1-16,-7 3-27 15,-5-3-10-15</inkml:trace>
  <inkml:trace contextRef="#ctx0" brushRef="#br0" timeOffset="138601.6172">21049 12584 84 0,'-3'2'33'0,"0"4"-18"0,-18 9-9 15,12-4 9-15,-2 5 5 16,-7 18 4-16,-3 3 3 16,-3 0 1-16,-3 8-13 15,3 0-4-15,-2-8-7 16,2-2-1-16,-3-6 3 0,6-5-16 16,3-3-6-16,6-5-60 15</inkml:trace>
  <inkml:trace contextRef="#ctx0" brushRef="#br0" timeOffset="139226.3413">21293 12658 56 0,'-3'-6'22'0,"0"4"-12"0,0-1 8 0,3 3 12 16,-3 0-4-16,0 3-1 16,-3 2-12-16,-6 3-5 15,-2 16-1-15,2 0 2 16,0 5-4-16,3 0 1 0,3-3 4 16,9-2-4-16,9 0-1 15,0-3 0-15,6-5 1 16,5-11 6-16,1-5 4 15,3-5-4-15,-6-3 1 16,3-3 1-16,-12-2 1 16,-7 0 3-16,-5-8 3 0,-5-3-9 15,-4 3-2-15,-3 0-13 16,-3 5-3 0,3 3-52-16,0 2-24 0,-3 3-11 15</inkml:trace>
  <inkml:trace contextRef="#ctx0" brushRef="#br0" timeOffset="153171.4264">22415 13039 32 0,'0'0'13'0,"3"0"-6"0,-6 0 3 15,3 0 9-15,0 0 1 16,3 5 0-16,3 3 1 16,-6 2 1-16,6 1-6 15,-3 2 1-15,0 3-1 16,-3 0-1-16,0 3-1 15,0-4-1-15,0 1-7 0,0-2 0 16,0-4 1-16,0-2-3 0,0 0-3 16,0-3 2-16,0-5 0 15,0 0-1-15,0 0 1 16,0-5-4-16,0-3 0 16,3-3-1-16,-3-2-2 15,3-3-2-15,0 1-1 16,3-1-1-16,0 0 0 15,0 3 2-15,3 2 4 16,0 6-1-16,-3 2-1 16,3 6 3-16,-3 5 2 15,0 2 6-15,-3 3 6 0,0 1-1 16,0-1 1-16,0 0-5 16,0 0 0-16,-3-2-5 15,0-6-2-15,3 0 0 16,-3-5 1-16,0-2-1 15,0-3 2-15,5-3-7 16,4-6 1-16,6-1 1 16,-3 1 1-16,-3 1-6 15,6 2 0-15,-6 4 3 16,0 4 2-16,0 6 2 16,0 2 0-16,0 3 4 15,0 2 2-15,-3 4 2 16,-1 4 2-16,-2-2-3 0,0 0-2 15,0-6-5-15,0 1-2 16,0-3-30 0,0 0-14-16,0-5-31 15</inkml:trace>
  <inkml:trace contextRef="#ctx0" brushRef="#br0" timeOffset="153564.8812">22749 13100 112 0,'6'2'44'0,"0"3"-24"0,3 3-21 0,-3-2 9 0,2-1 1 15,1 0 5-15,3 1-4 16,0-4 0-16,0 1-4 16,0-3-1-16,-3 0-3 15,3-3-2-15,-3-2 3 0,0 0 0 16,-3-3 3-16,0 0-5 15,-6-3-1-15,0 1-5 16,-3 2-1-16,-6 0 0 16,6 2 2-16,-9 4-1 15,-3 2 4-15,3 5 0 16,0 3 3-16,0 3 1 16,-3-1 3-16,9 6 6 15,0 0 2-15,-2 2 1 16,8 1 1-16,0-3-8 15,5 0-3-15,7-3-3 16,3 0 1-16,3-5-7 0,0-3 1 16,0-2-28-16,-3-3-11 15,3-3-32 1</inkml:trace>
  <inkml:trace contextRef="#ctx0" brushRef="#br0" timeOffset="154028.4907">22957 13094 100 0,'-6'6'38'0,"6"-1"-20"0,0 5-15 0,6-4 10 0,-3 4 9 16,-3 1 8-16,0 2-9 16,3 0-4-16,-3 1-8 15,3-4-4-15,-3-2-2 16,0-3-7-16,0-5 0 0,0 0 2 15,3-5 1-15,3 0-6 16,0-8 0-16,6-1-4 16,-3 1 0-16,6 0-1 15,-3 2 2-15,-4 3 6 16,1 6 4-16,-3 2 3 16,6 2 1-16,-6 1 6 15,0 2 4-15,-3 1-1 16,0-4 0-16,-3-2-5 15,0 0-3-15,0 0-5 16,6-2-2-16,3-4-2 16,3-2 3-16,3 0-9 0,0 0-3 15,0 3 4 1,-1 3 5-16,1 4 3 16,-3 3 3-16,-3 3 10 0,3 0 4 15,-6 6-3-15,-3-4 0 16,-3 6-13-1,0-5-30-15,6-1-13 16,-3-2-28 0</inkml:trace>
  <inkml:trace contextRef="#ctx0" brushRef="#br0" timeOffset="154330.1227">23538 12909 124 0,'0'37'49'0,"0"-10"-26"0,0 10-12 0,0-19 15 16,0 6 3 0,0 10 2-16,0 1-16 0,0-4-9 15,5-1-4-15,1-7-20 0,0-1-5 16,-3-9-60 0</inkml:trace>
  <inkml:trace contextRef="#ctx0" brushRef="#br0" timeOffset="154699.9097">23615 13102 132 0,'-6'3'49'0,"6"-1"-26"0,9 4-31 0,-6-4 7 0,3 4 12 15,3-1 7-15,0 0 7 16,3 6 2-16,0-8-14 15,-1 4-6-15,10-1-4 16,3-6-5-16,-9-3 1 0,6-2 1 16,-9 0 2-16,-3-3-1 15,0 0-1-15,-9 0 1 16,0-3-1-16,-9 1-7 16,-6 2 0-16,0 2 3 15,0 4 4-15,0 4-1 16,0 4 0-16,3 2 3 15,3 2 1-15,0 1-1 16,3 2 1-16,4 5-2 16,2-2 2-16,5-2-4 15,1-4-2-15,3 1-25 0,12-6-9 16,0-2-34 0</inkml:trace>
  <inkml:trace contextRef="#ctx0" brushRef="#br0" timeOffset="155060.7266">23880 13100 192 0,'-9'-6'71'0,"6"6"-38"0,-6 3-30 0,3 0 17 15,0 2-8-15,-3 3-2 0,-3 5-5 16,3 3-4 0,0 0 0-16,3 2-4 0,0-2 2 0,1-3 1 15,5 1 0-15,8-1 0 16,-5-5 2-16,6-3-1 15,3-2-1-15,-3-3-2 16,0-6-1-16,3-2-3 16,-3-2 1-16,0-1 3 15,-3 3 3-15,0 0-2 16,-6 3 0-16,6 2 1 16,-3 1 0-16,-3 2 0 15,6 5 0-15,-3 3 0 16,0 3 0-16,-3 5 0 15,6-6 0-15,3-2-3 16,-4 0 2-16,1 0-6 16,-3-3 0-16,12-2-37 15,-3-3-13-15,0 0-15 16</inkml:trace>
  <inkml:trace contextRef="#ctx0" brushRef="#br0" timeOffset="155302.3934">24026 12898 88 0,'-3'0'35'0,"6"22"-18"0,0 7-2 0,0-16 13 0,-3 5 7 15,0 6 3-15,0 3-14 16,0 4-4-16,-3 7-12 15,3-7-5-15,0-2 0 0,0-5-9 16,0-3-1-16,0 1-34 16,0-9-13-16,0-3-16 15</inkml:trace>
  <inkml:trace contextRef="#ctx0" brushRef="#br0" timeOffset="155582.2917">24133 13094 108 0,'-6'0'44'0,"6"0"-24"0,-6 0-17 0,0 3 12 16,3 0 6-16,-3 2 7 16,-3 0-13-16,-3 3-6 15,6 5-12-15,-3-2-4 16,3-1 4-16,3 4 14 0,-3-1 8 15,6 3-5-15,6-3-1 16,-3-2-7-16,12 2-4 16,-3-3-4-16,3-2-1 15,6-2-31-15,0-4-13 16,-3 1-29 0</inkml:trace>
  <inkml:trace contextRef="#ctx0" brushRef="#br0" timeOffset="155719.8757">24314 13248 148 0,'0'8'57'0,"0"-6"-30"0,3 4-34 16,-3-1 8-16,0 0-7 16,0 0-1-16,0-2-54 15,-3 0-21-15</inkml:trace>
  <inkml:trace contextRef="#ctx0" brushRef="#br0" timeOffset="155932.7901">24300 12840 124 0,'-6'11'46'0,"9"-1"-24"0,0 17-26 0,-3-9 10 16,-3 4-3-16,0-1 3 16,-3 3-3-16,6-1-2 15,-3-4-58-15,3-1-24 16</inkml:trace>
  <inkml:trace contextRef="#ctx0" brushRef="#br0" timeOffset="156937.0527">22317 13348 104 0,'-9'0'38'0,"3"-2"-20"0,0 2-12 0,3 2 11 0,-3 1 2 16,-9 5 3-16,4 8-1 16,-7 2-1-16,0 3-10 15,-3 8-4-15,3 11-4 16,-3 8 1-16,15-3 0 0,3-3-1 15,9-5-2-15,6 5-2 16,3-4 1-16,6-7-15 16,0-7-4-16,0-5-43 15,-1-11-30 1,10-11 38-16</inkml:trace>
  <inkml:trace contextRef="#ctx0" brushRef="#br0" timeOffset="157314.7721">22383 13570 132 0,'-18'-2'52'0,"3"2"-28"0,3 2-22 0,9 1 14 16,0 0-12-16,0-1-2 16,3 9-2-16,3-3 0 0,6 5 0 15,6 0-3-15,3 1 0 0,0-4 2 16,-4 3 0-16,-2 1 5 16,-6 2 2-16,3-3 11 15,-6-3 4-15,-6 1-3 16,-6-3 0-16,0-3-10 15,-3 0-3-15,-2-2-8 16,-1 0-2-16,0-3-23 16,3-3-6-16,0-2-25 15,0 0-30 1,9-3 30-16</inkml:trace>
  <inkml:trace contextRef="#ctx0" brushRef="#br0" timeOffset="157695.9959">22421 13510 84 0,'3'5'33'0,"-3"3"-18"0,9 10-11 0,-3-7 10 16,0 13 7-16,0 2 5 16,0 1-6-16,-3-1-1 0,-3-2-9 15,0 0-4 1,0-3-3-16,0-5 2 0,0-3 1 15,0-2-2-15,0-3-1 16,0-3-6-16,0-5-2 0,0-5-9 16,3-3-4-16,0-3 5 15,0 0 3-15,3 1 6 16,-6 2 4-16,9 3 1 16,-3 2 2-16,0 0 4 15,0 6 4-15,3 0-2 16,0 2 0-16,2 3-3 15,-2 0 1-15,0 0-4 16,-9 2-2-16,6-2-11 16,-6 0-6-16,-3-2-21 15,3-1-42 1</inkml:trace>
  <inkml:trace contextRef="#ctx0" brushRef="#br0" timeOffset="157962.1707">22618 13697 96 0,'-3'3'38'0,"3"0"-20"0,0 2-19 0,0 0 7 15,0 3 4-15,0 3 4 16,3-1-1-16,0 1 0 16,3 0-5-16,0-3 0 15,3-3 4-15,2 0 4 16,1-5-8-16,0-2 0 0,0-1-1 15,-3-2 3-15,-3-3 1 16,-3-3-8-16,-3 0-3 0,-3 1 1 16,-3 2 3-16,0 0-14 15,-3 0-6-15,3 3-30 32,0-1-45-32,0 4 12 0</inkml:trace>
  <inkml:trace contextRef="#ctx0" brushRef="#br0" timeOffset="158288.5034">22695 13700 108 0,'0'13'44'0,"3"-2"-24"0,3 5-26 16,-3-8 8-16,0 0 2 16,3 0 5-16,0 0-3 15,0-3-1-15,3 0-2 16,-3-2-3-16,0-6 1 0,3 1-1 15,3-4-3-15,-3-2 2 16,-1-2-4-16,-2-4 1 16,0 1 0-16,0 5 2 15,-3-2-1-15,0 4 1 16,0 4-3-16,-3 2 1 16,9 5 6-16,-3 6 4 15,3 2-1-15,-3 0 2 16,0 0-6-16,3-2-1 15,0-3-2-15,0 0 0 16,-6-3-40-16,9-5-19 16,-6 0 24-16,-3-5 12 0</inkml:trace>
  <inkml:trace contextRef="#ctx0" brushRef="#br0" timeOffset="158479.5536">22901 13520 124 0,'0'0'49'0,"0"6"-26"0,6 4-29 16,-4-2 6-16,1 11 3 16,3 7 3-16,-3 3-3 15,3-2 0-15,-3-1-3 16,3 3-1-16,0-8-17 16,0-2-8-16,3-6-24 15,6-5-11-15</inkml:trace>
  <inkml:trace contextRef="#ctx0" brushRef="#br0" timeOffset="158814.9038">23082 13645 72 0,'-9'18'30'0,"-12"-13"-16"0,12 6-17 0,6 0 6 16,-5 2 5-16,-1 3 5 15,3 0 0-15,9-1 0 16,0 4-7-16,6-3-2 15,-1-6 0-15,1-2 2 16,3-10-3-16,0-4 0 16,-3-4-1-16,6-1-2 15,-3-5 1-15,-3-7-1 0,-6-9 0 16,-3 0 2-16,-3 3-3 16,0 0 0-16,-3 2 7 15,0 4 6-15,3 4 3 16,0 6 0-16,0 5-5 15,0 5-2-15,3 9-4 16,3 4-5-16,3 11-2 0,3 8 2 16,3 0 0-16,0-2-4 15,9-1-1-15,-7-2-63 16</inkml:trace>
  <inkml:trace contextRef="#ctx0" brushRef="#br0" timeOffset="160244.4997">23469 13658 84 0,'-27'-3'33'0,"21"6"-18"0,-9-1-9 15,9 4 9-15,-2 2-6 16,-4 5-3-16,3 3 3 15,0 2 2-15,9 1-6 16,6-3-3-16,-3 2 1 16,12 1 2-16,2-9 0 15,1-2 2-15,3-10-4 16,0-4 0-16,-6-4-1 0,0-3-6 16,0-3 0-16,-9 0 0 0,3-19-1 15,-9 1-1 1,5 0 1-16,-5 2 1 0,-5 5 2 15,5 4 1-15,-3 4 3 16,-3 6 8-16,0 5 5 16,6 5-9-16,0 9-6 15,3 7 2-15,0 18 0 16,3 1 2-16,-3 0 2 16,5-3-3-16,-2 0-2 15,0-8-9-15,3 3-5 16</inkml:trace>
  <inkml:trace contextRef="#ctx0" brushRef="#br0" timeOffset="160588.8619">23660 13708 128 0,'-3'5'49'0,"6"-2"-26"0,6 5-29 16,-4-5 6-16,7-1 1 15,0 1 6 1,6-3 3-16,-3 0-3 16,0-3 1-16,-3-2-10 0,-3 0 0 15,-3-3 0-15,-3 0-1 0,-3 0-1 16,-9-3 5-16,-6-2 1 16,-6 5 4-16,6 11 1 15,-3 2-6-15,0 0-2 16,7 9 2-16,2-7 1 15,3 4-3-15,6 0 1 16,6-1 0-16,3 1 0 16,11-1 0-16,1 1 2 15,0-6-1-15,0-2 2 16,3-3-29 0,-9-3-51-16,5-2 3 0</inkml:trace>
  <inkml:trace contextRef="#ctx0" brushRef="#br0" timeOffset="160789.2636">23862 13475 140 0,'-3'8'52'0,"6"5"-28"0,6 11-19 16,-3-11 11-16,0 17 6 15,0 1 6-15,-3 1-11 16,-3 0-4-16,9 2-8 15,0-2-8-15,0 0-3 0,-1-6-41 16,-2-7-59 0,6-19 16-16</inkml:trace>
  <inkml:trace contextRef="#ctx0" brushRef="#br0" timeOffset="161114.3343">24052 13724 140 0,'12'8'55'0,"3"-5"-30"0,0-3-29 0,-9 0 10 16,0 0-5-16,3-3 2 15,0 0 4-15,-3 1 4 16,0-1-6-16,-6 0-7 0,0-2-4 0,0 0 0 16,-6-3 4-1,-3 2 3-15,-6 1 2 0,3 3 1 16,-3 2 0-16,0 5-2 15,3 0 1-15,4 3-4 16,-1 3 0-16,3-1 3 16,6 3 1-16,6 6 5 15,3 2 3-15,2-8-6 16,7-2-3-16,0-3-8 16,-3-3-1-16,12-2-30 15,-3-8-50 1,-4-6 8-16</inkml:trace>
  <inkml:trace contextRef="#ctx0" brushRef="#br0" timeOffset="161296.3085">24276 13457 176 0,'-9'0'68'0,"9"5"-36"0,6 8-42 0,-3 0 11 15,0 6-3-15,-3 13 1 16,6 2 7-16,-3 1 4 15,-3-4-5-15,0-2-3 0,0 0 1 16,0-5-33-16,-3-5-14 16,-3-6-27-1</inkml:trace>
  <inkml:trace contextRef="#ctx0" brushRef="#br0" timeOffset="161801.9709">24103 13674 200 0,'-3'-8'74'0,"15"10"-40"0,6-23-46 15,0 16 10-15,0-8-4 16,11-1 3-16,1 4 2 16,-3-1 1-16,9 1-25 15,2 4-10-15,-8 4-15 16,-6-1-5-16,-6 3 21 15,-6 3 10-15,-3 7 37 16,-3 9 18-16,0-3-6 16,-6 0-4-16,5-3-10 15,-2 0-5-15,3-2 1 16,0 2 2-16,3-5 2 16,0 0 3-16,3-3-5 15,-3-2-1-15,6-3 0 0,-3 0 2 16,-3-3-5-16,-3 0 1 0,0-2 4 15,-6 0-6-15,-6-11 0 16,0 5-4-16,-9 3-1 16,6 1 1-16,-6 1 0 15,-3 14 4-15,-6 0 2 16,4 3 0-16,2 2-1 16,0 0-1-16,9 0 0 0,9 1 0 15,9-4 0 1,6 1 0-16,0-1 0 0,2-4-7 15,4-1 0-15,3-2-21 16,0-3-9-16,-3-3-36 16,9-2-25-1,-4-6 41-15</inkml:trace>
  <inkml:trace contextRef="#ctx0" brushRef="#br0" timeOffset="162011.0552">24672 13385 140 0,'0'-2'52'0,"9"7"-28"0,2 8-26 15,1-5 9-15,6 8 17 0,-6 8 8 16,3 13 18-16,0 10 8 16,-6 4-31-16,-9 2 1 0,-9 5-3 15,0-8-11-15,-15 0-5 16,-15-2-48-16,-2 2-21 15,-1-2-63 1</inkml:trace>
  <inkml:trace contextRef="#ctx0" brushRef="#br0" timeOffset="180478.1899">25279 14232 152 0,'0'0'57'0,"12"-3"-30"0,-21 9-25 15,9-6 14-15,-3 2-6 16,3 1 0-16,-9-3-9 16,-6 0 0-16,-9 3-1 15,0-3-3-15,-5 0 0 0,-4 0 2 16,-3 7 0-16,-6-1 5 15,10-1 2-15,-16 3 0 16,-2 0-1-16,8 0-3 16,-3 0 1-16,-11 0-2 15,5-3-1-15,-8 0-2 16,-4 1 1-16,0-1 1 16,-5 0 0-16,6 0 0 0,-7-2 0 15,4 0 0-15,-1-1 2 16,-5 1-1-16,5 2-1 15,4-2 1-15,-4 0 1 16,4-3-1-16,-7 0-1 16,7 2 1-16,-19 1-1 15,13 0 0-15,-15-1 2 16,8-2-3-16,-2 0 0 16,-4 3-1-16,-2 0 0 15,3-3 2-15,-4 0 0 16,1-3 0-16,-6 0 0 0,-1 1 0 15,1-1 0-15,-6 0 0 16,0 1 0-16,-30-4 0 16,14 1 2-16,-2 2-1 15,6-2-1-15,3 2 3 16,-6 1 0-16,6-3 1 16,-3-1 0-16,2 4-2 15,-5-6 1-15,9 0-4 16,-9 0 0-16,0-5-1 15,-3 5 0-15,0 0 4 16,2-3 1-16,1 3-4 16,-9 0-1-16,9 0 3 15,-12-2 1-15,9-1 4 16,-9 3 3-16,3 0-4 0,0 0-1 16,0 0-2-1,3 3-2-15,-6 0 1 0,5 0-1 16,1-3 0-16,-3 2 0 15,-6 1 0-15,0-3 0 16,-6 3 0-16,12-3 2 16,-9-5-1-16,0 2-1 15,-3 0-2-15,-3-2 1 16,-3 3 3-16,1 10 3 16,-7 0-2-16,-3 0 0 15,-6 8-1-15,0-8-2 16,0-3-2-16,-2 11 1 0,-7-11 1 15,3 1 0-15,0-1 0 16,-11 3 0-16,2 0 2 16,0 0 3-16,7 0-2 15,-7 8 0-15,3 2-1 16,3-4-2-16,-2-1 1 16,-7-2 1-16,-6-3-1 15,16 2-1-15,-13 1-2 16,0 0 1-16,4-1 5 15,-1 1 5-15,3-3-3 16,1 3-1-16,-1 2 0 16,0-3 1-16,-5 1-3 15,-1 2-2-15,-3 1-5 16,10-1 0-16,-1 0 2 16,-3-2 1-16,4 0 1 15,2-1 2-15,-6-2-3 0,-5 3 0 16,-1 0 5-16,6-1 2 15,-2 1 2-15,-4-1 2 16,4 4-3-16,8-6-2 16,-9 2-2-16,4 1-3 15,-10 0-2-15,9-1 1 16,1 4-1-16,-1-6 0 16,0 2 4-16,4-2 3 15,-4 0 2-15,3 3 1 16,4 0-2-16,-4-3 1 0,6 2-4 15,-3-2-2 1,4 3 0-16,-1-1 1 0,-3 1-1 16,9-3-1-1,4 0 1-15,-4 0-1 0,6-3 0 16,3 3 2-16,-3-2 1 16,6-3 1-16,1-1 0 15,5 1 2-15,-6 2-3 16,-3 1 0-16,3 2 1 15,-6 0 0-15,0 2-2 16,4 1-2-16,-10 2 1 16,0 3-1-16,6-3-3 15,-9 1 0-15,4 2 2 16,-4 0 2-16,0-3 0 16,3 8 2-16,1-2-2 15,-1 2 2-15,0-2-4 16,-6-3 0-16,6 2 1 0,4-5 0 15,-10 1 2-15,3-1 1 16,3-2-1-16,1-1-2 16,-4 1 1-16,3-6-1 15,-9 3-9-15,-11-2-4 16,-1-6-9-16,1 2-1 16,-16 1-28-16,-17 0-11 15,-1-3-50 1</inkml:trace>
  <inkml:trace contextRef="#ctx0" brushRef="#br0" timeOffset="183676.8135">1362 14661 160 0,'0'0'60'0,"0"2"-32"0,-9 1-24 0,6 0 15 16,-6 2-5-16,0 5 2 16,-8 4-7-16,2-1-1 15,6-3-4-15,-6 1-3 0,9-3 2 16,0 3-2-1,12-4-1-15,0 1 1 16,9 3 1-16,-3 0 1 16,0-1-1-16,-1 1 1 15,-2 2 7-15,-3 0 3 16,-6 0 9-16,-9 1 6 16,-3-1-13-16,-2-3-6 15,-1-2-5-15,0-2-1 0,0-1-2 16,0-2-1-16,3-3-10 15,3 0-6-15,3-3-28 16,-3 0-9-16,9-2-43 16,3-3-25-1,9-2 60-15</inkml:trace>
  <inkml:trace contextRef="#ctx0" brushRef="#br0" timeOffset="183889.8941">1484 14724 128 0,'0'0'49'0,"-6"3"-26"0,12 5-12 0,-6-3 18 15,0 3 0-15,0 2 5 16,0 6-14-16,3 0-6 16,-3 3-9-16,6-1-2 0,-6 1 1 15,3-3-11-15,6-3-3 16,-9-5-44-1,0-3-58-15,9-2 18 16</inkml:trace>
  <inkml:trace contextRef="#ctx0" brushRef="#br0" timeOffset="184037.3912">1478 14671 192 0,'-9'-5'71'0,"12"0"-38"0,-3-1-47 0,3 6 6 0,-3 0-14 15,9 0-3-15,-6 3-14 16,3 0-3-16,6 2-8 16,-3 0-4-16</inkml:trace>
  <inkml:trace contextRef="#ctx0" brushRef="#br0" timeOffset="184397.3871">1585 14772 100 0,'0'8'38'0,"3"5"-20"0,-3 5-21 16,0-7 8-16,0 2 0 0,6 0 2 16,-12 1 5-1,6-4 3-15,-3-2-6 0,3 0-3 16,0-3 1-16,0-2 0 16,0-3-3-16,-6-5 2 0,6-3 0 15,-3-3-2-15,3-5-1 16,3 0-6-16,3 1 0 15,-3-4-1-15,9 1-1 16,3-4 4-16,0 7 0 16,0 1 3-16,-3 12 1 15,3 4 3-15,0 4 1 16,-4-1 5-16,1 3 3 16,-3 2-6-16,0 1-1 0,0 2-4 15,-9 0-1 1,3 1-3-16,-3-1-1 0,0-3-15 15,0 1-6-15,6-3-31 16</inkml:trace>
  <inkml:trace contextRef="#ctx0" brushRef="#br0" timeOffset="184876.9867">1913 14748 132 0,'-24'0'52'0,"12"3"-28"0,3 2-26 0,0 0 11 16,0 0 5-16,-3 6 3 15,3 2-2-15,1 3-1 16,5 3-8-16,-3-1-4 0,12-2 1 16,-3-3-2-16,5-2-1 15,4-3-2-15,0-3 1 16,6-5-1-16,0-3-2 15,-6-2-4-15,0-3 0 16,-3-2 6-16,-3-1 3 16,-3 0 5-16,0 3 1 15,3 1-3-15,-6-1-1 16,0 2 1-16,0 4 2 16,0 2-5-16,0 5-3 15,6 6 1-15,-3 4 2 0,2 4 9 16,1 10 3-16,-6 0 2 15,3 0 1-15,-3 0-4 16,-3-5-2-16,-5-3 0 16,-4-2 1-16,-9-1-5 15,-3-4-2-15,-3-4-2 16,0-5-2-16,4-2-13 16,-4-3-6-16,6-3-19 15,3-4-6-15,6-4-28 16,9-23-29-1,3-1 36-15</inkml:trace>
  <inkml:trace contextRef="#ctx0" brushRef="#br0" timeOffset="185106.3118">2029 14465 148 0,'-3'-6'55'0,"6"9"-30"0,-3 2-29 0,3 6 8 15,0 8 13-15,3 2 9 16,-6 5 0-16,0 6-1 16,0 5-13-16,0 0-5 0,0 0-3 15,0 0-2-15,3-3 1 16,0-2-15-16,-3-5-7 16,3-9-37-1,0-5-51-15,9-2 19 0</inkml:trace>
  <inkml:trace contextRef="#ctx0" brushRef="#br0" timeOffset="185283.9737">2163 14745 172 0,'-6'0'66'0,"12"6"-36"0,3 1-35 16,-3 1 10-16,3 0-3 15,0 3 3-15,2 0 2 16,4-1 1-16,-6 1-4 15,3-3-3-15,0-3 0 0,0-2-37 16,-3-3-13-16,3-6-21 16</inkml:trace>
  <inkml:trace contextRef="#ctx0" brushRef="#br0" timeOffset="185446.0751">2368 14719 160 0,'-15'0'60'0,"15"10"-32"0,-3 4-20 0,0-4 18 16,0 11 7-16,-3 11 4 15,-2 5-8-15,-4 8-5 16,0 0-14-16,0-3-6 0,0-2-3 16,6-8-12-16,3 2-5 15,3-13-63 1,6-5-60-16,9-10 39 16</inkml:trace>
  <inkml:trace contextRef="#ctx0" brushRef="#br0" timeOffset="185936.6736">2478 14796 180 0,'-12'-3'68'0,"15"3"-36"0,3 0-29 0,-6 0 17 16,6 0-6-16,3 0 0 15,6 0-6-15,6-3-3 16,3 1-2-16,3 2-5 0,2 0 1 0,1-3-50 16,-3 3-20-16,3 0-9 15</inkml:trace>
  <inkml:trace contextRef="#ctx0" brushRef="#br0" timeOffset="186205.954">2853 14560 120 0,'0'5'46'0,"0"9"-24"0,3 1-6 0,-3 1 18 15,0 3-3-15,0 7 2 16,0 1-13-16,0 2-2 15,0 3-10-15,0-1-5 0,0 1 0 16,3-5 0-16,0-6 1 16,-3-5-13-16,3-3-7 15,-3-5-42 1,6-3-57-16,-6-5 23 16</inkml:trace>
  <inkml:trace contextRef="#ctx0" brushRef="#br0" timeOffset="186369.7653">2952 14758 176 0,'3'3'66'0,"0"0"-36"0,3 7-35 0,-3-2 10 0,2 6-1 16,-5 1 2-16,0 1-2 16,-5 0-1-16,5 0-1 15,0-3-15-15,-3-2-4 0,0-3-59 16</inkml:trace>
  <inkml:trace contextRef="#ctx0" brushRef="#br0" timeOffset="186507.4904">2931 14682 72 0,'3'-6'27'0,"-3"4"-14"0,9 2-46 0,-3 0-8 15</inkml:trace>
  <inkml:trace contextRef="#ctx0" brushRef="#br0" timeOffset="186842.6035">3089 14764 164 0,'0'10'63'0,"3"4"-34"0,-3 7-30 0,0-11 12 16,0 4-3-16,0-1 0 15,-3-3 4-15,3 1 5 16,0-3-9-16,0-3-7 0,0-2-3 0,0-3 1 16,0-3 0-16,3-2-4 15,0-3 1-15,-1-5-5 16,1-1 1-16,3 1-1 16,0 0 3-16,6 2 2 15,-6 1 2-15,6 5 3 16,3-1 4-16,3 6 4 15,-3 3 2-15,3 2-1 16,-4 6-1-16,-2 2-1 16,0 6 0-16,-6-1-4 15,0-2-3-15,-3 2-3 16,-3-2-1-16,-3-2-34 16,3-4-12-16,0-2-31 15</inkml:trace>
  <inkml:trace contextRef="#ctx0" brushRef="#br0" timeOffset="187089.3858">3377 14586 140 0,'3'-5'55'0,"3"10"-30"0,0 11-27 0,-3-8 9 16,0 8 19-16,0 5 12 0,0 3-6 15,0 5-3 1,-3 6-17-16,3 2-8 0,-3-3-2 0,3 8 0 16,-3-7 1-16,3-3-10 15,-3-9-5-15,0-4-34 16,0-6-13-16</inkml:trace>
  <inkml:trace contextRef="#ctx0" brushRef="#br0" timeOffset="187325.6213">3550 14772 124 0,'-9'-6'49'0,"6"6"-26"0,-6 3-38 16,3 0 5-16,-12 2 18 16,0 3 11-16,-2 0 11 15,-1 0 5-15,3 2-17 0,0 1-6 16,6 0-7-16,3-4-2 0,6 1 3 15,6 3 3-15,6-3 2 16,12-3-8-16,3-2-1 16,6-3-22-16,2-3-7 15,-2 1-41 1,-3-1-34-16,-3-2 36 16</inkml:trace>
  <inkml:trace contextRef="#ctx0" brushRef="#br0" timeOffset="187668.6982">3630 14798 144 0,'0'0'55'0,"6"3"-30"0,3 5-21 0,-3-3 13 0,3 0 5 16,3-2 4-16,3-3-3 16,3 0 0-16,0-3-12 15,-4 1-4-15,1-4-1 0,-3-2-5 16,-3 1-3-16,-3-1-2 15,-6 0 0-15,-3-3-2 16,-3 3-1-16,-6 0-1 16,-3 3 2-16,1 5 4 15,-4 3 3-15,0 2 4 16,3 0 4-16,0 6 2 16,3 2 1-16,3 3-2 0,6 2 1 15,3 1-6 1,6-1-1-16,3-4-7 0,6-1 0 15,6-5-26-15,3-3-10 16,2-5-44 0,4-5-35-16,3-3 49 15</inkml:trace>
  <inkml:trace contextRef="#ctx0" brushRef="#br0" timeOffset="188016.6027">3976 14756 200 0,'-15'-8'77'0,"12"8"-42"0,-18 0-34 0,9 3 14 15,0 2-8-15,-3 5 1 0,0 4-1 16,0 2 3-16,1-1-5 16,8 4-1-16,3-1 0 0,3-2-2 15,6-2 1-15,0-7 4 16,8-4 4-16,1-6-4 16,0-4-2-16,0-7-7 15,0-2-3-15,-3-2 2 16,-3-3 3-16,-3-6 1 15,0-2-1 1,-3-3-2-16,-3 1 1 0,-3-12 1 16,0 9 0-16,3 5 0 15,0 10 0-15,-3 25-7 16,3 9 4 0,6 15 1-16,3-1 2 15,5 2 0-15,4 4 0 16,3-1 2-16,3 1-30 0,3-6-13 15,6 2-56 1</inkml:trace>
  <inkml:trace contextRef="#ctx0" brushRef="#br0" timeOffset="188490.3565">4544 14441 128 0,'0'3'49'0,"3"-1"-26"0,0 9-12 0,0 2 18 15,3 8 7-15,0 3 5 16,0 5-6-16,0 6-4 16,0 2-17-1,-3-3-7-15,0 0 0 0,-3-2-4 0,3-3 0 16,-3-5-12-16,0-5-4 16,0-6-49-16,0-5-22 15</inkml:trace>
  <inkml:trace contextRef="#ctx0" brushRef="#br0" timeOffset="188649.9532">4678 14703 220 0,'-3'10'82'0,"6"-2"-44"0,0 8-44 0,-3-8 12 0,0 3-6 15,0-1 0-15,0 1-7 16,0-3 0-16,0 0-70 15,3-3-28-15,3 0 37 16,0 1 20-16</inkml:trace>
  <inkml:trace contextRef="#ctx0" brushRef="#br0" timeOffset="188782.3897">4714 14597 204 0,'-9'-3'77'0,"12"-2"-42"0,0 8-74 0,-3-3-3 15,6 2-9-15,0 1 1 16,3 5 1-16,3-3 1 16</inkml:trace>
  <inkml:trace contextRef="#ctx0" brushRef="#br0" timeOffset="189049.7292">4883 14642 220 0,'-11'5'82'0,"5"1"-44"0,-12 4-33 0,9-2 17 15,0 3-10-15,3-3-2 16,0 2-1-16,6 1-1 16,6-1-4-16,3 1-1 0,3 0 3 15,3 2-3-15,-1 0 0 16,-2 0-3-16,-3 1-1 0,-3-4 3 16,-9 1 3-1,-3-1 0-15,-6-2 0 0,-5-3-3 16,-4 1-2-16,-3-6-10 15,3 0-4-15,3-6-15 16,3 1-4-16,3-3-34 16,6 0-53-1,9-8 23-15</inkml:trace>
  <inkml:trace contextRef="#ctx0" brushRef="#br0" timeOffset="189252.4107">5038 14428 240 0,'3'8'90'0,"0"0"-48"0,0 10-51 0,-3 6 12 16,0 5-2-16,0 3 1 15,0 7 6-15,0 1 5 16,0-5-7-16,0-1-3 16,0 0 0-16,0-5-20 0,0-2-6 15,0-9-158 1,6-4 81-1</inkml:trace>
  <inkml:trace contextRef="#ctx0" brushRef="#br0" timeOffset="189431.4765">4886 14639 276 0,'-3'0'104'0,"6"0"-56"0,9 0-56 0,-3 0 18 0,6 0-9 15,6-2-1-15,6-1-10 16,0 0-4-16,5 3-75 16,1 0-32-16,0 0 34 15,-1-2 19-15</inkml:trace>
  <inkml:trace contextRef="#ctx0" brushRef="#br0" timeOffset="189566.8463">5330 14624 288 0,'-3'2'107'0,"3"1"-58"0,0-1-59 0,0-2 14 16,0 6-38-16,0-1-13 16,0 0-42-16,3 1-19 15,0 2 36-15</inkml:trace>
  <inkml:trace contextRef="#ctx0" brushRef="#br0" timeOffset="189697.8449">5285 14806 324 0,'-12'3'123'0,"12"-1"-66"0,3 1-66 0,-3-3 20 16,0 0-15-16,0 0-17 16,9 0-4-1,0 0 12-15,0 0-55 0,6 0-20 0,0 0-16 16</inkml:trace>
  <inkml:trace contextRef="#ctx0" brushRef="#br0" timeOffset="191713.7165">5193 16375 192 0,'-12'37'74'0,"15"-2"-40"0,-6 15-40 0,0-18 14 0,0 2-9 16,0 8 0-16,0 1 5 16,0-6 2-16,3-6-2 15,0-4-3-15,3-6 2 0,0-8-42 16,3-2-18-16,3-11-20 16</inkml:trace>
  <inkml:trace contextRef="#ctx0" brushRef="#br0" timeOffset="192068.6966">5166 16354 244 0,'-18'-13'93'0,"21"13"-50"0,-3-3-50 16,9-8 9-16,3 4-4 15,6-1 3-15,6-3 4 16,3-2-2-16,5 5-2 0,10 0 2 15,0 0-2-15,5 0-1 16,1 5-4-16,-6 1-2 16,-10-1 3-16,-5 3 1 15,-3 5-1-15,-6 6 2 16,-3 5 3-16,-3 5 1 16,-3 5 3-16,-1 6 3 15,-2 5-2-15,0 6 1 16,0 2-5-16,3 2 0 0,0 1-1 15,-3-1 1-15,0-2-4 16,0-2 0-16,-3-12-19 16,-3 1-7-16,-3-8-28 15,0-8-12-15,-3-3-18 16</inkml:trace>
  <inkml:trace contextRef="#ctx0" brushRef="#br0" timeOffset="192276.8152">5104 16804 228 0,'-15'5'88'0,"30"-5"-48"0,0 3-42 16,-4-1 17-16,13 1 2 16,9-3 7-16,9 0-7 0,8-3 1 15,7 1-11-15,2-1-11 0,4-2-5 16,-10 5-26-16,-2-3-12 15,-6 0-56 1,-7-7-30 0,-14-1 61-16</inkml:trace>
  <inkml:trace contextRef="#ctx0" brushRef="#br0" timeOffset="193332.3097">3880 16394 148 0,'0'-8'55'0,"0"8"-30"0,3 0-10 0,-3 0 20 16,3 5-10-16,0 3-5 15,3 5 2-15,0 14 2 16,0 2-12-16,-3 8 4 0,0 2 2 16,-3-2-4-16,0 0 0 15,0-2-6-15,0-3-3 16,0-11-2-16,0 0 0 15,0-8 0-15,0-2 1 16,3-17 9 0,-3-7-12-16,6-3-2 0,0-7-7 15,0-4-2 1,0 3 0-16,0 3 4 16,3 3 1-16,0 2 3 15,3 5-1-15,-1 6 1 0,4 5 2 16,0 8 0-16,0 5 4 15,-3 3 2-15,-3 8 0 16,-3-8 1-16,-3 5-4 16,-3-3-2-16,0 1-20 15,0-1-10-15,3-10-65 16,-3-8-17 0</inkml:trace>
  <inkml:trace contextRef="#ctx0" brushRef="#br0" timeOffset="193677.0133">4151 16634 176 0,'12'6'66'0,"3"2"-36"0,0 0-26 0,-9-6 13 16,3 1 1-16,0 2 1 16,0-2-4-16,3-3-1 15,-4-3-8-15,1-2 0 0,-3 0 1 16,0-3-3-16,-6 0-3 15,0-3 0-15,-6 0-1 16,-3 1 0-16,-5 2 0 0,-4 0-3 16,0 3 2-16,-3 5 1 15,0 5 2 1,3 6-1-16,3 4-1 0,3 1 1 16,4 6-1-16,5-1 0 15,6 5 2-15,5-2-3 16,7-6 0-16,6-4-10 15,6-1-5-15,0-8-23 16,3-5-8-16,-1-5-17 16,4-11-29-1,-6 0 28-15</inkml:trace>
  <inkml:trace contextRef="#ctx0" brushRef="#br0" timeOffset="193979.0589">4407 16626 176 0,'-12'-13'66'0,"0"8"-36"0,-8 5-15 16,14 5 18-16,-3 0-16 15,0 3-5-15,-3 6-7 0,3 2-2 16,3 2-1-16,0 6 1 0,6-3 0 16,3 0-4-16,3-5 1 15,6-3 2-15,3-5 1 16,0-8-4-16,-1-2 1 16,-2-9-2-16,0-2-2 15,-3 0 3-15,-3-1 0 16,0 1 7-16,-3 3 4 15,-3 2 3-15,0 2 5 16,0 4-8-16,0 2-3 16,0 5-9-16,0-2-1 15,0 10-1-15,6-5 2 0,3-3-19 16,3 3-8 0,6-3-21-16,3-5-8 15,-1-2-27-15</inkml:trace>
  <inkml:trace contextRef="#ctx0" brushRef="#br0" timeOffset="194335.3768">4675 16608 164 0,'-18'-13'63'0,"-3"13"-34"0,-2 5-21 16,14-2 18-16,-3 2-9 16,0 8-2-16,0 0-13 15,0 6-4-15,6 2 1 0,3 6-2 16,3-4 1-16,6-2 2 0,3-2 2 15,3-8-1-15,6-3-1 16,0-14-2-16,-1 1 1 16,4-11-6-16,-6-2 0 15,0-4 3-15,-6-1 2 16,-3-4 2-16,-3-5 2 16,-3 3-1-16,-3-2-1 15,-3-1 1-15,0 0-1 16,3 11 4-16,0 5 2 15,3 5-2-15,0 11-3 16,3 11-3-16,6 7-1 16,0 12 4-16,3 9 1 15,3 9 0-15,3 0 1 16,2-6-7-16,4-2-1 16,0-14-82-1</inkml:trace>
  <inkml:trace contextRef="#ctx0" brushRef="#br0" timeOffset="195434.9099">8607 15687 124 0,'-9'5'46'0,"9"22"-24"0,0 42-26 0,0-27 10 16,0 24 10 0,0 40 9-16,0 24-6 0,0 34-1 15,-3 13-8-15,-3-2-2 16,0-6-4-16,0-18-1 0,-3-22 3 15,6-17-3-15,3-23 0 16,0-9-14-16,0-14-8 16,0-13-118-1,3-35 59 1</inkml:trace>
  <inkml:trace contextRef="#ctx0" brushRef="#br0" timeOffset="195850.4529">8494 15740 188 0,'0'-16'71'0,"15"6"-38"0,27-9-39 16,-13 11 12-16,16-2-11 15,14-4 1-15,16-7 0 16,8 3-1-16,7 2 4 0,-1 0-9 0,3 3-3 16,-6 2 2-1,-8 8 2-15,-13 3 7 16,-8 8 6-16,-12 6-2 0,-4 1-1 16,-8 9 2-16,0 13 2 15,-7 22 13-15,-11 20 8 16,-9 19 2-16,-3 31 3 15,-6 14-6-15,-6 21-1 16,0-2-15-16,1-6-8 16,2-8-4-16,3-16 2 15,3-15-2-15,0-17 1 16,0-10-14-16,0-10-4 16,0-9-39-16,-3-5-16 15,0-8-8 1</inkml:trace>
  <inkml:trace contextRef="#ctx0" brushRef="#br0" timeOffset="196075.3928">8777 17751 264 0,'-30'-8'99'0,"30"13"-54"0,6-10-66 16,6 5 9-16,9-5 3 15,17 2 4-15,16-8 17 16,17 4 9-16,7-4-10 0,2-2-4 0,6 2-2 16,-2 1-21-16,-4-4-7 15,1 1-19-15,-13 0-6 16,-11-6-43 0</inkml:trace>
  <inkml:trace contextRef="#ctx0" brushRef="#br0" timeOffset="196406.937">8595 16714 236 0,'-3'0'90'16,"15"0"-48"-16,24-3-47 0,-9 3 15 0,14-5 0 16,19 2 6-16,17-2-2 15,10 0 0-15,5 2-8 16,6 0-2-16,-3 1 0 0,-2 2-18 15,-1 0-7-15,-12-6-54 16,-8 6-65 0,-4-2 31-16</inkml:trace>
  <inkml:trace contextRef="#ctx0" brushRef="#br0" timeOffset="197203.7169">11962 15677 168 0,'-15'-19'66'0,"9"16"-36"0,3 6-40 16,3 2 11-16,0 14-3 16,0 26 3-16,3 29 15 15,-3 26 7-15,0 41-11 16,-6 20 6-16,0 35 3 0,-6 23-9 15,3-15-2-15,0-21-6 16,3-32-1-16,0-14-3 16,3-26-1-16,0-26-8 15,0-19-4-15,3-21-75 16,6-26-5 0</inkml:trace>
  <inkml:trace contextRef="#ctx0" brushRef="#br0" timeOffset="197653.6697">11890 15708 208 0,'15'-23'79'0,"9"15"-42"0,21-3-43 16,-16 6 12-16,13-1-9 15,18 1 2-15,17-3-1 16,9 0 0-16,15-5 2 16,10 2-9-16,-4 1-4 0,-15-1-11 15,-3 1-5-15,-11 2 7 16,-13 2 5-16,-11 1 8 16,-13 3 3-16,-8-1 6 15,-9 3 4-15,-9 3 25 16,-9 7 11-16,-6 9-14 15,-6 18-4-15,-9 26-3 16,-3 22 0-16,-3 23-4 16,0 33-1-16,4 12-4 15,-1 14-1-15,3 2 6 16,3-10 2-16,3-3-8 16,3-13-3-16,3-19-4 0,3-21 1 15,0-10-4 1,0-16-2-16,3-14-27 0,0-10-10 15,0-13-134 1,-3-9 63 0</inkml:trace>
  <inkml:trace contextRef="#ctx0" brushRef="#br0" timeOffset="197939.3075">11950 17769 140 0,'-12'22'55'0,"18"-22"-30"0,9 5-23 16,0 0 14-16,14-2 10 15,16-3 5-15,15-3 7 0,11-2 3 16,6 0-22-1,13-9-6-15,2 12-5 0,6-4-9 16,-12 1-1-16,-8-3-13 16,-7 8-6-16,-5-5-26 15,-13 5-10-15,-11 0-32 16</inkml:trace>
  <inkml:trace contextRef="#ctx0" brushRef="#br0" timeOffset="198463.7592">11947 16716 108 0,'-12'3'44'0,"12"-3"-24"0,-12 11-13 0,18-9 15 15,3 4 7-15,6-1 4 16,12-3 5-16,11-2 1 16,19 0-21-16,14 0 3 0,7 6 2 15,11 2-12-15,6-3-6 16,9 3-34 0,-5-5-16-16,8-1-61 15</inkml:trace>
  <inkml:trace contextRef="#ctx0" brushRef="#br0" timeOffset="199127.7899">14462 15714 96 0,'9'-27'35'0,"-3"25"-18"0,3-1-11 15,-3 6 9-15,0 10 11 16,0 21 6-16,0 27 10 15,-6 26 4-15,-3 46-14 16,-3 25-7-16,-3 38-14 16,0 5-5-16,0 3-2 0,3-24 4 15,3-21 5-15,0-17-9 16,3-17-2-16,0-22-2 16,-3-24 2-16,3-12-28 15,0-22-11-15,0-19-37 16,0-13-51-1,3-13 33-15</inkml:trace>
  <inkml:trace contextRef="#ctx0" brushRef="#br0" timeOffset="199529.5536">14438 15600 212 0,'6'-37'82'0,"18"32"-44"0,27-11-47 0,-25 10 14 0,22-4-7 16,14-3 0-16,13 2 0 16,5 3 0-16,10 0 2 15,-1 3-3-15,-3-1 2 0,-5 9-1 16,-10 2-2-16,-11 6 0 15,-10 2 0-15,-8 16 3 16,-9 3 0-16,-4 13 3 16,-8 24 3-16,-6 21 13 15,-6 16 8-15,-6 31 0 16,-3 17-1-16,0 18-7 16,0-3-3-16,3-2-7 15,3-14 0-15,0-10-5 16,0-27 0-16,3-15-8 0,0-14-4 15,0-13-33-15,-1-7-12 16,-8-9-57 0</inkml:trace>
  <inkml:trace contextRef="#ctx0" brushRef="#br0" timeOffset="199813.5897">14593 17791 244 0,'6'-8'90'0,"27"8"-48"16,14-6-51-16,-23 6 14 0,21-8-1 15,11-5 5-15,10 5-1 16,5-2 3-16,10-4-6 16,-1 7-18-16,0 1-9 0,-8-2-22 15,-16-5-8-15,-5 2-38 16</inkml:trace>
  <inkml:trace contextRef="#ctx0" brushRef="#br0" timeOffset="200220.3069">14495 16669 192 0,'-21'-16'74'0,"18"11"-40"0,9-1-40 0,0 4 12 0,9-4 2 16,9 1 7-16,14-3 8 15,10 0 6-15,11 0-16 16,10-2 6-16,5 7 4 0,13-2-10 16,2-1-4-16,6 4-6 15,0-1-3-15,-5-2-19 16,-7 2-10-16,-12-2-84 16,-11 5-43-1,-15-13 74-15</inkml:trace>
  <inkml:trace contextRef="#ctx0" brushRef="#br0" timeOffset="202397.0457">7806 16158 88 0,'-3'-3'33'0,"6"6"-18"0,-3-3-16 16,9 0 9-16,-3 8 12 0,0 0 7 15,3 5 4 1,3 3 1-16,0 5-2 0,0 6 1 16,0-1-17-1,0 3-8-15,0-8-2 0,0 1-3 16,-4-4 2-16,-2-5 2 15,0-2 2-15,0-3 1 0,-3-3 0 16,0-2 7-16,-3-6 2 16,3-5-4-16,-3-2 0 15,3-6-8-15,0-5-3 16,0-1-1-16,0 1 1 16,0-3-3-16,0 3 0 15,0 3-1-15,-3 2 0 16,3 3-20-16,0 2-8 0,6 6-64 31,3 2-7-31</inkml:trace>
  <inkml:trace contextRef="#ctx0" brushRef="#br0" timeOffset="202761.7596">8152 16145 140 0,'-6'-5'55'0,"3"5"-30"0,-6 0-21 15,3 2 13-15,-3 1-2 16,0 2 4-16,-3 3-5 16,0 8 0-16,-3 3-8 0,3 4-4 15,-2 4-1-15,8 2-4 0,3-5 2 16,6 0 1 0,3-6 2-16,2-7-3 0,4-6 0 15,3-5-1-15,0-8-2 16,0-11-2-16,0 6-1 15,-3-3 6-15,0-2 2 16,-3-1 3-16,-3 1 2 16,0 5 1-16,-3 5 1 15,-1 0-4-15,1 5-3 16,-3 3 0-16,3 5-1 16,0 9-3-16,0-1 0 15,3 0-3-15,0 8 1 0,0-5-24 16,0-3-10-16</inkml:trace>
  <inkml:trace contextRef="#ctx0" brushRef="#br0" timeOffset="202968.087">8312 15915 144 0,'0'-6'55'0,"3"17"-30"0,0 5-14 16,3 2 15-16,0 11 3 16,0 3 5-16,0 11-13 15,0 4-4-15,3 6-10 0,-3-3-3 16,3-2 0-16,0-8-27 0,0-9-9 16,0-4-66-1</inkml:trace>
  <inkml:trace contextRef="#ctx0" brushRef="#br0" timeOffset="204229.0063">7705 17111 104 0,'0'0'38'0,"0"0"-20"0,0 5-12 0,3 0 11 0,0 3 6 16,3 8 3-16,0 8-2 16,0 2-3-16,0 6-5 15,0 0-2-15,-3-6-8 16,0-5-2-16,-3 6 4 15,0-14-2-15,0 6 4 16,0-19 3 0,-3-6-5-16,0-7-8 15,0-3-3-15,3-2-6 16,0-14 1-16,3 0-3 16,3 3 2-16,0 3 5 15,3 2 4-15,3 5-1 16,6 11-2-16,-1 8 4 0,-2 6 3 15,3 10-1-15,-3 2 0 16,-3 9 1 0,-3-4 0-16,-3-2 0 0,-3 3 0 15,3-8-2-15,-6 3-2 16,3-11-19-16,-3 2-8 16,0-7-24-1,0-3-47-15,0 0 15 16</inkml:trace>
  <inkml:trace contextRef="#ctx0" brushRef="#br0" timeOffset="204560.4796">7920 17187 140 0,'2'3'55'16,"1"0"-30"-16,3-1-27 0,0 6 11 0,0-2 0 16,3 4 5-16,0-2 1 15,3 0 3-15,0-3-10 16,0-5-2-16,0 0-2 0,-3-5-2 15,0-3 1-15,-3-10-2 16,-3 4-3 0,-6 6 1-16,-6-2-1 15,0 2 0-15,-6 3-3 16,0 2 1-16,0 6 4 16,-3 12 2-16,6 1 4 15,-3 5 1-15,7-2-1 16,2 5 1-16,6-6-4 0,3-2 0 15,5 3 1-15,4-11 0 16,9 0-18-16,3-6-5 16,0-2-33-1,0-2-49-15,5-6 18 16</inkml:trace>
  <inkml:trace contextRef="#ctx0" brushRef="#br0" timeOffset="204724.7631">8205 17148 192 0,'-15'8'74'0,"9"13"-40"0,-5 16-42 0,5-24 12 0,-3 0-4 15,0 6 0-15,0-3-7 16,0 0 0-16,0-3-50 16,3-5-22-16,0 0 19 15,3-3 8-15</inkml:trace>
  <inkml:trace contextRef="#ctx0" brushRef="#br0" timeOffset="204892.7499">8092 17190 156 0,'6'0'60'0,"3"5"-32"0,9 22-24 16,-9-17 15-16,3 4-11 0,3-1-2 15,-1 3-4-15,-2-3-2 16,3 3 1-16,0-3-21 0,3-2-7 15,-3-6-46 1</inkml:trace>
  <inkml:trace contextRef="#ctx0" brushRef="#br0" timeOffset="205084.3483">8333 16965 184 0,'-6'-10'68'0,"6"20"-36"0,-3-2-35 0,3 5 11 16,0 6-4-16,0 7 0 0,0 9 2 16,-3 10 3-16,3 0-4 15,-3-6-3-15,3 6-1 0,0-8-19 16,0-8-5-16,0-2-60 16</inkml:trace>
  <inkml:trace contextRef="#ctx0" brushRef="#br0" timeOffset="205280.0861">8167 17084 216 0,'6'0'82'0,"8"-2"-44"0,10-1-44 16,-6 3 12-16,9-3-6 0,9-2 2 15,8 5-87-15,4-5-39 16,5 2 55-16,4-2 28 16</inkml:trace>
  <inkml:trace contextRef="#ctx0" brushRef="#br0" timeOffset="206076.153">9054 17145 148 0,'3'0'55'0,"-3"0"-30"0,3 0-12 0,-3 0 17 15,0 0-2-15,3 3 1 16,-3-1-5-16,0 4-3 16,-3-6-11-16,0 5 2 0,0-2 2 15,0-3-1-15,0 0 2 16,0 0-6-16,0 0-3 15,3-3-3-15,3-2 0 16,3-1-7-16,6 1 1 16,-1 2 1-16,4 3 3 15,0 3-2-15,3 2-2 0,-3 14 2 16,0-6 0 0,-3 8 1-16,-6-5 0 0,-6 0 4 15,0-3 2-15,-6-2-5 16,0-3 0-16,-6 2 1 15,-3-7 1-15,-3-3-1 16,0 0 1-16,0-8-2 16,4-5-1-16,5-6-2 15,3 1 1-15,6 5-1 16,6 5-2-16,3-3 3 16,2 3 0-16,1 8-2 15,0 5 2-15,-3 1-1 16,-3 4 7-16,-6 1 4 15,0-3 0-15,-6-3 0 16,-3-2-5-16,0-11-3 16,0 5-22-16,0-7-11 15,3-4-48-15,9 1-19 16,3 0 3 0</inkml:trace>
  <inkml:trace contextRef="#ctx0" brushRef="#br0" timeOffset="207039.0773">9054 17111 96 0,'-3'0'38'0,"3"0"-20"0,0 0-8 0,0 0 14 16,0 0-4-16,0 0 0 16,6 0-5-16,0 5-1 0,2 0-8 15,4-2 0-15,6 5 1 0,9-3 3 16,3 0 4-16,5 1-4 15,10-4 0-15,0-2-4 16,11 0 1-16,10 0-2 16,2 0 0-16,4-5-3 15,2-3 1-15,1-5 2 16,5-3 4-16,3-3 0 16,1 1 0-16,-1-1-3 15,-3-2 1-15,10-5 0 16,-7-1 1-16,-3 1-4 15,-2-3-1-15,-7-6-1 16,-5 1 1-16,-7-3 7 16,-5-3 5-16,-10-5-5 0,-8 3-3 15,-9 0-2 1,-9-6 1-16,-9-2 1 0,-6-3 1 16,-3 3 2-16,-3-3 1 15,0 5-1-15,0 3-1 16,3 8-5-16,6 3-3 15,9 2-3-15,11 0-1 16,7-2 2-16,6 5 0 16,8-1-2-16,1 4 2 15,6 0 1-15,5 7 0 16,1 0 0-16,-1 1 0 16,-2 2 0-16,-4 3 0 0,-5 8 0 15,-3-3 0-15,-7 2-14 16,-5-4-5-16,-6 7-30 15,-6-5-11-15,-3 8-33 16,2-8-40 0,-8 11 45-16</inkml:trace>
  <inkml:trace contextRef="#ctx0" brushRef="#br0" timeOffset="207300.5961">11408 15764 252 0,'0'-3'93'0,"9"3"-50"0,12-2-50 0,-3 2 14 15,5 0-10-15,4 0 2 16,9 2 5-16,-3 4 2 16,-1 4-2-16,-2 3-3 0,-6 9 0 15,-6 4 3-15,-6 0 2 16,-9-2 9-16,-6-3 4 15,-12 6-9-15,0-6-3 16,0 3-32-16,3-6-10 16,6-2-84-1</inkml:trace>
  <inkml:trace contextRef="#ctx0" brushRef="#br0" timeOffset="208130.5165">12322 17259 148 0,'6'2'57'0,"0"4"-30"0,6 4-18 15,-6-7 16-15,-3 8 1 16,-3-1 2-16,-3-5 0 16,0 6 2-16,-3-3-16 15,0-3-4-15,3-2 1 0,0 2-5 16,0-5-1-16,3-5-2 15,3 0-3-15,6-3 1 16,6-6-1-16,-1 6-3 16,4 1 0-16,0 4-1 0,-3 3 3 15,-3 3 0 1,0 4 1-16,-6 1 4 16,-3 6 2-16,-6-4 9 0,-3-2 2 15,-3 5-4-15,-3-5 0 16,-3-8-8-16,0 0-1 15,0-8 0-15,3 0 0 16,4-2-2-16,2-3-2 16,3-1-4-16,3 6 0 15,3 1 0-15,0-4-1 16,0 8 1-16,0 3 3 16,-3 0-2-16,-3 3 1 15,0 2-14-15,0-2-6 16,0-3-38-16,3 0-16 15,15 0-26-15</inkml:trace>
  <inkml:trace contextRef="#ctx0" brushRef="#br0" timeOffset="208867.7202">12295 17293 96 0,'-6'0'35'0,"6"0"-18"0,0-2-2 0,0 2 13 16,0 0-4-16,6 0 0 15,0 0-2-15,3 0-2 0,3 0-10 16,6 2 0-16,3-2 3 0,5 0-3 15,4 5 2-15,12-10-5 16,8 5-2-16,4-5 0 16,5-3-1-16,4-5 0 15,-1-1 2-15,4-7-3 16,-4-2 0-16,1 1-3 16,0-4-1-16,-7-3 3 15,1 0 3-15,-10-3-2 16,-5 0 0-16,-6-2-3 15,-7-6-1-15,-2-5 1 16,-9-5 2-16,-6 2 1 16,-6-2 3-16,-3-3 12 15,0 11 6-15,0-9-10 16,0-4-3-16,3-9-5 16,6 1-1-16,3-9 1 15,8 9 1-15,4-3 1 0,6 2 0 16,12 3 2-16,2-5 1 15,4 5-5-15,2 1-4 16,7 7 1-16,-7 5 2 16,4 8-4-16,6 9-3 15,-1 4 3-15,-8 6 3 16,-1 2-3-16,1 6-3 16,-10 0-13-16,-5 0-5 15,-9 2-40-15,-9-2-102 31</inkml:trace>
  <inkml:trace contextRef="#ctx0" brushRef="#br0" timeOffset="209152.5288">14129 15507 228 0,'-12'-8'88'0,"12"8"-48"0,0 3-42 15,0-3 17-15,6 5-5 16,6 1 2-16,5 4-2 16,7-2 1-16,6 5-6 15,3 3-1-15,2 0 0 0,-2 0-2 16,-6 0-2-16,-6 5 7 16,-6 3 5-16,-9 0 5 0,-9 2 2 15,-6-2-10-15,-6 0-5 16,0-1-30-16,0 4-10 15,6-6-86 1,3 0-44-16,3-2 79 16</inkml:trace>
  <inkml:trace contextRef="#ctx0" brushRef="#br0" timeOffset="211075.4749">15400 16632 128 0,'-6'0'49'0,"0"2"-26"0,-12 12-9 16,9-1 15-16,-12 13 3 16,-9 14 6-16,-8 10 5 15,-10 11 3-15,-15 24-24 16,-11 13 3-16,-6 5 2 0,-1 0-2 15,7-10 3-15,11-1-12 0,10-15-4 16,11-14-7-16,6-15-4 16,10-11-7-16,5-10-4 15,9-9-49-15,6-7-24 16,6-9-50 0</inkml:trace>
  <inkml:trace contextRef="#ctx0" brushRef="#br0" timeOffset="257816.4701">5395 16529 84 0,'-3'0'33'0,"6"0"-18"0,-3 0 6 16,0 0 17-16,0 0-5 16,0 0 0-16,0 0-14 15,6 0-6-15,0 0-8 16,0 0 1-16,0 0 0 0,0-6-2 15,3 6-1-15,-3 0 1 16,0 0 2-16,0 0-1 0,-3 0 2 16,-3 0-4-16,0 0 0 15,0 0 5-15,0 6 3 16,-3-4-4-16,-3 1 1 16,0-3-1-16,0 0 3 15,-6 0-5-15,3 0-3 16,0-3 1-16,3 1 2 15,3-4-4-15,0 6-3 16,3-2 1-16,3-1 0 16,3 0-2-16,0-2 0 0,3 5-1 15,0 0 0-15,0 5 5 16,-3-2 1-16,-6-3 4 16,0 0 1-16,-3 3 3 15,-6-1 1-15,3-2-1 16,-3 0-1-16,0 0-5 15,3 0-3-15,0 0-3 16,3-2 1-16,3-1 1 16,3 0 0-16,3-2-3 15,0 5 0-15,3 0-1 16,3 0 3-16,3 0 0 16,-6 8 1-16,-3-5 2 15,0-1 1-15,-6 4 1 16,-3-1 2-16,-3-3-1 15,-6-2 0-15,-3 6-3 0,0-6 1 16,0 0-7-16,3 0-1 16,4 0-45-16,2 2-16 15,6-2-46 1</inkml:trace>
  <inkml:trace contextRef="#ctx0" brushRef="#br0" timeOffset="260587.3021">5404 16497 52 0,'0'0'19'0,"0"0"-10"0,3-13-2 0,0 10 7 0,0 0-1 15,0 1 2-15,0-1-2 16,3 0 2-16,3-2-4 15,-3 0-1-15,3-3-2 16,0 5 2-16,0-7-7 16,3 7-2-16,6-8 3 15,-1 3 2-15,1 0-2 16,0-2-3-16,0 5 0 16,3-3 1-16,0 2-1 15,0-2-1-15,5 0 3 0,1-5-2 16,3 3 2-16,3-6 0 15,2 3 3-15,1 2-1 16,3 3 0-16,2 3-1 16,1-1 0-16,-3 1 0 15,-3 0 2-15,2 0 1 16,1-1 1-16,-3 1-4 16,-1 5-3-16,1-3 0 15,3 1 1-15,-7-1 1 0,1-2 1 16,6 5-2-16,-3 0-2 15,-4-3 3-15,1 0 0 16,-3 1-1-16,0-3-2 16,2 5-2-16,1-6 1 15,-3-2 1-15,0 6 0 16,2-4 0-16,1-2 0 16,0 1 0-16,3-1 0 15,2 0 0-15,-2 0 0 0,0 2-3 16,-1-2 2-16,-2-2 3 15,3 5 3 1,3-3-2-16,-7-6 0 16,1 1-1-16,3-5-2 0,0 2 1 15,-1 0 1-15,7 3-3 16,-3-1 0-16,-1 1 3 16,-2 0 1-16,3 0-4 15,-1-3 1-15,1 3-2 16,0-6 0-16,0 1 4 15,-1-4 3-15,1 1-7 16,3 3 0-16,5 2 0 16,-5 3 1-16,0-1 1 15,-1 4 0-15,-5-1 0 0,3 1 0 16,-7 2 0-16,1 0 2 16,-3 3-1-16,0-1 2 15,-4-2-2-15,1 6 2 16,-3-1-2-16,0 0 2 15,-3-2-4-15,-3 5 0 16,2-3 3-16,-2 1 1 16,-3 2-1-16,-3 0 1 15,-3-3-18 1,0-2-22-16,-3 5-12 16,-3 0-27-1</inkml:trace>
  <inkml:trace contextRef="#ctx0" brushRef="#br0" timeOffset="260885.9807">8131 15629 140 0,'-12'-16'52'0,"12"29"-28"0,3-5-28 15,3-5 3 1,0 0-1-16,3-1 3 15,3-2 2-15,3 5-1 16,5-2-2-16,4 2 1 0,0 1-1 16,-3-1 2-16,-3 3-1 15,-3 0-1-15,-4 0 7 0,-2 2 3 16,-9 1 10 0,-3 0 5-16,-5-1-2 0,-7-2-2 15,-3 5-11-15,0 1-6 16,0 4-30-16,0-2-10 15,0 8-50 1</inkml:trace>
  <inkml:trace contextRef="#ctx0" brushRef="#br0" timeOffset="263262.0619">8589 15227 88 0,'0'0'33'0,"0"0"-18"0,0 0-7 15,0 0 13-15,0 0-1 16,0 0 0-16,3-3-4 15,-3 0 0-15,0 1-9 16,3-6-2-16,0 0-3 16,0-8-2-16,0 3 3 15,0 0 0-15,0-1-4 16,0 1 1-16,0 3 0 16,0-1 0-16,0 3 0 15,0 0 0-15,-3 3-3 16,0 2 2-16,0 3 10 15,0 5 5-15,0 3 0 16,0 6 0-16,3 4-4 0,-3 1-1 16,3 2-3-16,0 0-1 15,0 3-1-15,0 0 0 16,-3-3-2-16,3-3-2 16,-3 1 1-16,3-3-1 15,-3-3-9-15,3-2-4 16,-3-4-73-1,0 4 1 1</inkml:trace>
  <inkml:trace contextRef="#ctx0" brushRef="#br0" timeOffset="263454.2761">8533 15452 160 0,'0'-6'60'0,"3"6"-32"0,6-2-24 15,0 2 15-15,2-11 2 16,7 3 2-16,0-2-10 16,6 4-5-16,3 4-5 15,3 2-5-15,-4 0 1 0,1 0-72 16,0 8-50 0,-6 0 42-16</inkml:trace>
  <inkml:trace contextRef="#ctx0" brushRef="#br0" timeOffset="264524.3553">11962 15219 88 0,'0'-3'35'0,"0"6"-18"0,3-3-2 16,-3 0 13-16,0 0-7 15,0 0 1-15,0 0-9 16,0 0-3-16,0 0 1 16,0-5-6-16,3-6-1 15,0 0 0-15,0 1-5 16,-3-1 1-16,3 1 0 15,0-1 0-15,0 3 2 16,-3 0 1-16,0 3-1 16,2 0 1-16,-2-1-2 0,0 4-1 15,3-1 1 1,-3 3-1-16,0-3-3 0,0 3 2 16,0 0 1-16,0 0 2 15,0 0-3-15,3 3 0 16,0 2 3-16,0 3 1 15,0 0 3-15,-3 8 1 16,3 0-6-16,0 2 0 16,0 1-1-16,0-1 0 15,-3 1 0-15,3 0 0 16,0-1 0-16,-3-2 0 16,0-3 2-16,0-2 1 0,0-1-4 15,0-2-1-15,0 0-19 16,0-3-7-16,0 1-16 15,0-4-40 1</inkml:trace>
  <inkml:trace contextRef="#ctx0" brushRef="#br0" timeOffset="264733.5167">11896 15425 148 0,'-3'-16'57'0,"3"16"-30"0,3 14-27 0,0-9 21 16,12-2-1 0,3-1-2-16,0-2 1 15,6 0-10-15,2 0-5 0,7-2-1 16,0-1-2-16,0 0-1 16,-1 1-30-16,1-1-13 15,-6 8-38 1</inkml:trace>
  <inkml:trace contextRef="#ctx0" brushRef="#br0" timeOffset="265842.2133">14420 15087 88 0,'0'0'33'0,"-12"2"-18"0,6-2-5 0,6 0 12 16,0 0 1-16,6 0 3 16,-3-2-5-16,0 2-3 15,0-3-6-15,0 0-2 16,3-2-6-16,-3 0-1 0,3-3 1 16,0-3-2-16,0-5-2 15,0 3-2-15,0-5 1 16,-3 2 3-16,0 2 3 0,0 4-2 15,0 2-2-15,0 0 0 16,0 3-1-16,0 2 0 16,0 0 0-16,3 19 0 15,0 3 0 1,0-1 2-16,-3 6 1 16,0 0 1-16,0 10 0 15,-3-5 2-15,0 1-3 16,0-4-2-16,0 0 0 15,0-2 1-15,0-3 1 16,0-2 3-16,0-3-3 16,0-6-2-16,0 1-3 15,0-3 1-15,0-3-21 16,0 1-10-16,0-6-28 16,0 0-39-16,0 0 29 15</inkml:trace>
  <inkml:trace contextRef="#ctx0" brushRef="#br0" timeOffset="266040.6027">14441 15311 160 0,'-3'-2'63'0,"3"4"-34"0,0 1-34 0,0-3 10 16,3 3 6-16,3-1 7 0,3-2 0 15,3 0-1-15,3 0-9 16,3 0-1-16,3 0 0 0,2 0-1 15,-2 0-1-15,3 0-3 16,-6 3-2-16,-3 0-13 16,-3-1-4-16,-3 1-64 15</inkml:trace>
  <inkml:trace contextRef="#ctx0" brushRef="#br1" timeOffset="273620.6925">4889 17111 32 0,'0'0'13'0,"0"0"-6"0,3 0 9 0,-3 0 13 16,3-3-4-16,0 0-2 16,3 1-9-16,0-4-4 15,0-2-3-15,3 1 0 16,0-4 2-16,0-2 2 16,3 5-3-16,0-11 0 15,0 1-1-15,0-1 1 16,5-2-4-16,1 0-1 0,3-3 1 15,0 3-2-15,-3-6 1 0,3 1 0 16,-3-6 3 0,-1 0-3-16,4 6 0 15,-3-6-1-15,0 6-2 0,3-3 3 16,3 0 0-16,-4-6 3 16,1 1 1-16,0 2 1 15,3 0 0-15,3 1 0 16,-1-6 0-16,4-3-7 15,6 5-2-15,-3 1 2 16,-4-3 3-16,1 8-1 16,-3 0-2-16,0 2 2 15,-3-2 0-15,2-3 3 16,-2 3 3-16,0 3 0 16,-6 2 0-16,0 3-1 15,-3 0 0-15,-3 8-4 0,-4-1-1 16,1 4 5-16,-3-1 3 15,0 3-6-15,0-2-1 16,-3 4-2-16,0 1-2 16,0 2 3-16,0-2 0 15,-3 5-4-15,0-3-1 16,0 3-6-16,0 0-2 16,0 0-20-16,0 0-5 15,0 0-53 1,0 3-38-16</inkml:trace>
  <inkml:trace contextRef="#ctx0" brushRef="#br1" timeOffset="274007.3378">5648 15888 140 0,'-3'0'55'0,"3"0"-30"0,0 0-29 16,0 0 16 0,9-5 1-16,3 0-2 0,3-9-1 15,6 1-6-15,0 0-3 0,3 5 2 16,-1-3-2-16,1 4-1 15,0-1 1-15,-6 2 1 16,0 6-3-16,-6 3 0 16,0 8 7-16,-6 7 4 15,-6 3 3-15,-3 8 5 16,0-2-4-16,-3-3 0 16,0 5-8-16,0 2-2 15,0-4-7-15,3-6 0 16,3-2-76-16,3-4-52 15,3-12 49-15</inkml:trace>
  <inkml:trace contextRef="#ctx0" brushRef="#br1" timeOffset="275074.5514">5375 15571 60 0,'-12'-3'24'0,"9"0"-12"0,-6 3-1 0,6 11 10 16,-6-3-9-16,0 0-2 15,0 8-4-15,-3 0-1 16,0 0-3-16,3 2 1 0,3 1 0 16,6-1 1-16,3-2 0 15,3-3 2-15,3-2 1 16,0-6 3-16,0-5-1 16,3 0 0-16,0-8-3 15,-3-2-1-15,3-4-3 16,-3 1-4-16,0-11-1 0,-4 0 4 15,1 1 1 1,-3 1 0-16,-3 4-2 0,0-1 1 16,-3-2 1-16,0 5-1 15,0-10-1-15,-2 7 3 16,2 4 2-16,0 1 7 16,0 6 2-16,0 14-7 15,3 2-4 1,0 5 0-16,3 3-4 15,3 2 0-15,-1 14 3 16,1-6 1-16,0-2 1 16,3 0 0-16,0-3-11 0,0-5-5 15,3-3-56 1,-6-2-36-16,0-3 45 16</inkml:trace>
  <inkml:trace contextRef="#ctx0" brushRef="#br1" timeOffset="275435.9331">5485 15613 116 0,'3'0'44'0,"15"11"-24"0,-7-6-24 16,-5 0 10-16,6-10 1 16,0 5 6-16,0-3-5 15,0 1 0-15,0-1-4 16,0-5-3-16,-3 0 0 15,-3 0 3-15,0 3 2 0,-3-3-2 16,-3 3-3-16,-3-1 0 16,-3 1 1-16,0 2 1 15,-9 1 1-15,-6 2-5 16,3 2 1-16,0 9 0 16,3 5 0-16,4 0 2 15,2 0 1 1,3 0 1-16,6-3 2 0,3 0-1 15,9-2 2-15,5-3-4 16,1-3 0-16,3-3-14 0,0-2-6 16,0-5-31-1,-3 0-38-15,-1-6 19 16</inkml:trace>
  <inkml:trace contextRef="#ctx0" brushRef="#br1" timeOffset="275651.3214">5642 15423 96 0,'-3'-16'35'0,"3"32"-18"0,0-8-20 0,3 2 25 16,3 3 1-16,0 3-5 16,0 3-3-16,0-3-9 15,0 10-2-15,0-2-2 16,0-3-2-16,0-2 1 0,6-4-37 15,-3-1-43 1,0-1 11-16</inkml:trace>
  <inkml:trace contextRef="#ctx0" brushRef="#br1" timeOffset="275991.687">5776 15589 120 0,'-3'19'46'0,"6"-19"-24"0,3 0-30 15,-3 0 7-15,3 0 1 0,0-6 2 16,0 6 4-16,3-7 1 16,0 1-1-16,0 1 1 15,0 0-6-15,0-3-1 16,-3 2-2-16,-3 1 0 16,0 0 0-16,-3-6 0 15,-3 9 0-15,-3-4 0 16,-3 1 2-16,0 5 0 15,0 0 0-15,0 5 0 16,-3 1 0-16,0 2 0 16,3 5 6-16,0 5 4 15,3-2-1-15,3 0 2 16,6 0-4-16,0-3 1 0,3-2-5 16,3-1-2-16,6-2 2 0,3-5-29 15,0-3-55 1,3-3 0-16</inkml:trace>
  <inkml:trace contextRef="#ctx0" brushRef="#br1" timeOffset="276205.058">5958 15330 132 0,'-21'-8'52'0,"21"11"-28"0,0 2-30 0,0 0 8 16,3 3 2-1,0 16 2-15,0 2 6 0,6 4 5 16,0-1-9-16,-3 5 0 16,6 3-1-16,-3-5-6 0,0-6 0 15,-3-2-30-15,0-5-13 16,-1-3-22 0</inkml:trace>
  <inkml:trace contextRef="#ctx0" brushRef="#br1" timeOffset="276400.7577">5878 15515 176 0,'3'-2'68'0,"5"-4"-36"0,7-4-40 0,-6 7 10 0,12-5-3 15,3 3 2-15,0-1-2 16,0 1-2-16,-1 0-45 15,1 2-20-15,-3 3 8 16,-3 3 7-16</inkml:trace>
  <inkml:trace contextRef="#ctx0" brushRef="#br1" timeOffset="276681.4736">6157 15507 104 0,'0'13'38'0,"3"-5"-20"0,-3-5-10 16,6 2 11-16,0-5-5 15,6 0 0-15,-3 0-4 16,0-5-1-16,0 5-3 15,0-5-1-15,-3-1-3 0,0-1-2 0,0-1 3 16,-3 0-4-16,-3 0 0 16,-3 0-4-16,-3 0 1 15,-12 3-3-15,3 5 2 16,0 2 3-16,-3 6 3 16,3 5 2-16,1 3 1 15,5 3 9-15,3-1 3 16,3 3-1-16,6-2-1 15,6-1-4-15,8-2-1 16,4-5-5-16,6-3-1 16,9-3-41-16,-3-7-17 15,14-14-21 1</inkml:trace>
  <inkml:trace contextRef="#ctx0" brushRef="#br1" timeOffset="277965.8474">7080 15909 160 0,'-3'8'60'0,"-3"-2"-32"0,-6 17-17 0,6-7 18 0,-3 13-6 15,-5-2 1-15,-1 2-11 16,-9 3-5-16,0-1-5 16,3 1-3-16,0-5 1 0,3 2-19 15,4-5-5-15,2-6-31 16,0-7-52 0,0-11 16-16</inkml:trace>
  <inkml:trace contextRef="#ctx0" brushRef="#br1" timeOffset="278122.2211">6836 16005 188 0,'3'-3'71'0,"3"3"-38"0,6 3-43 0,0-1 11 16,6 12 6-16,2-1 4 16,1 5 2-16,3 3 0 15,0 1-7-15,6 1-2 0,-4 1 2 16,1-3-36-16,0-2-17 15</inkml:trace>
  <inkml:trace contextRef="#ctx0" brushRef="#br1" timeOffset="279055.938">8714 15097 84 0,'-3'-3'33'0,"6"6"-18"0,-3-3-9 0,0 0 9 16,0 0 3-16,0 0 1 16,0 0 1-16,0 5 2 15,-3 1-6-15,-3 2 1 16,-3 8-10-16,-3 2 5 0,-2 3 3 16,-4 6-1-16,-3 2 2 15,0 0-11-15,0 5-3 16,0 1-2-16,7-4 2 15,-1-4-1-15,0-6-1 16,-3-2-17-16,12-9-6 0,0 1-46 16,9-9-38-1,3-2 36-15</inkml:trace>
  <inkml:trace contextRef="#ctx0" brushRef="#br1" timeOffset="279501.9881">8872 14917 88 0,'-3'0'33'0,"3"3"-18"0,-3 15-13 0,0-4 9 16,0 1 6-16,-3 7 7 0,0 1-9 16,0 4-3-1,6-1-5-15,0 1-2 16,6-3-3-16,0-6-4 0,3-5 1 15,6-5 12-15,3-10 5 0,0-6 0 16,0-3 1-16,-1-5-7 16,-2-5-4-16,-3-5 3 15,-6-9 4-15,-6 6 4 16,-3 3 2-16,-6 2-2 16,-6 5 0-16,-3 4-9 15,4 4-3-15,-1 3-36 16,3 3-17-16,3 2-55 15</inkml:trace>
  <inkml:trace contextRef="#ctx0" brushRef="#br1" timeOffset="282791.2509">7905 17849 72 0,'-9'-3'27'0,"12"3"-14"0,0-5-15 0,3 0 6 16,0 2 10-16,2-8 6 15,1 3 5-15,3-5 4 16,6-5-4-16,3-1-1 16,3-10-9-16,3-8-2 15,5-3-7-15,10-7-2 0,9-9 2 16,2-10-1-16,13-11 0 0,-1-10-1 15,7-3 0 1,8 0 0-16,3-11 0 0,-2-2 6 16,-1 0 6-16,0 5-2 15,-2-2 0-15,-1 4 3 16,-5 4 3-16,-7 7-6 16,4 0-1-16,-10 11-5 15,-2 8 0-15,-7-3-5 16,-2 11 0-16,-9 5 1 15,-4 8 2-15,-5 8-1 16,-6 6 2-16,-3 4-4 16,0 6 0-16,-7 2-1 15,1 6-2-15,-3 3 1 0,-3 2-1 16,-3-3 0-16,0 8 0 16,-3-2 0-16,0 0 2 15,0 5-1-15,-3-3 2 16,0 1-15-16,0-1-5 15,6 0-24-15,-6 1-9 16,6-4-36 0,0 1-46-16,0 2 40 15</inkml:trace>
  <inkml:trace contextRef="#ctx0" brushRef="#br1" timeOffset="283107.1754">9583 15602 160 0,'-11'-5'60'0,"8"8"-32"16,3-3-28-16,0 0 19 15,3-5-3-15,2-1-3 16,4 4-1-16,3-4-7 16,3 1-1-16,3 0 2 0,3-1-3 15,-3 4 0-15,0-1-1 16,-4 1-2-16,1 2-2 15,-3 0-1-15,-9 15 17 16,-3 4 1 0,-6-1 4-16,0 6-10 0,0 0-3 15,0 0-4 1,3-3 1-16,0-2-2 0,3-4-1 16,0-4-39-16,0-6-16 15,3 6-44 1</inkml:trace>
  <inkml:trace contextRef="#ctx0" brushRef="#br1" timeOffset="283753.6328">9685 15243 64 0,'-12'-8'24'0,"6"5"-12"0,-15 6-3 0,12-1 11 16,-3 1 6-16,-3 2 7 15,0 6-14-15,0 2-3 16,1 3-8-16,2 0-3 15,3 0-2-15,3 2-3 0,6 6 1 16,6-5 1-16,0-4 3 16,3-4 0-16,3-11 2 15,2-5-2-15,4-1 2 16,-3-4-4-16,0-3 0 16,-3-6-3-16,0-2-1 15,-3 0 1-15,-6-3 2 16,0-2-1-16,-3 2 2 0,0 3 0 15,-3 2 3-15,-3 6 8 16,3 2 3-16,0 3-8 16,3 8-3-16,-3 3-4 15,0 8 1-15,9 2-4 16,0 3 0-16,0 2 1 16,0 3 2-16,3 0-1 15,0 1-1-15,-1-6-30 16,4-3-15-16,-3-3-41 15</inkml:trace>
  <inkml:trace contextRef="#ctx0" brushRef="#br1" timeOffset="284118.2096">9762 15304 152 0,'-9'-6'57'0,"9"6"-30"0,3 0-32 0,-3 0 12 16,6 3-6-16,0 0-1 15,0-1 1-15,0-2-1 16,6 0 0-16,0 0 4 0,-3-2 2 16,3-1 0-16,-1-2 1 15,-2-1-4-15,-3 1-2 16,0 0-5-16,-3-1 0 16,-6 1 2-16,0 0 3 15,-6 0 2-15,0 2 3 0,0 3-5 16,1 0-3-16,-1 5-2 15,0 3 3-15,3 0-2 16,0 3 1-16,3-1 6 16,3 1 2-16,0-1-7 15,6 1-4-15,3-6 5 16,0 6 4-16,6-6-7 16,-4-2-2-16,1-3-22 15,0 0-9-15,0-3-26 16</inkml:trace>
  <inkml:trace contextRef="#ctx0" brushRef="#br1" timeOffset="284326.0037">9917 15110 96 0,'-3'0'35'0,"3"0"-18"0,0 6-16 0,3-1 8 16,-3 6 12-16,3 4 9 15,0 4-5-15,0 2 0 16,0 3-10-16,3 2-4 16,0-2-6-16,0 0-10 0,-3-5-2 15,2 2-32 1,1-5-54-16,0-3 12 16</inkml:trace>
  <inkml:trace contextRef="#ctx0" brushRef="#br1" timeOffset="284668.6318">9997 15301 124 0,'-6'0'46'0,"9"3"-24"0,6-1-28 15,-3 1 8-15,0-1-2 16,0-2 0-16,3 0 11 16,0-2 5-16,3-3-8 15,3-1-4-15,-1-2-3 16,1-2 1-16,-3-1-1 15,-6 3-3-15,0-2 1 0,-9 2 3 16,-3 0 3-16,-6 5-4 16,0 0-1-16,-2 3 0 15,-1 6 2-15,0 2-1 16,3 2-1-16,3 3 7 16,3 1 3-16,3-1-1 0,6 0 0 15,6-2-5-15,3-1-3 16,6-2 0-16,0 0 1 15,-1-5-21-15,4-6-7 16,-3-5-47 0,0 3-17-16,0-6 46 15</inkml:trace>
  <inkml:trace contextRef="#ctx0" brushRef="#br1" timeOffset="284850.6568">10217 15092 132 0,'-6'-3'52'15,"9"6"-28"-15,-3 5-19 0,0 0 11 0,0 8 6 16,0 2 4-16,3 6-8 16,-3 5 0-16,3 3-11 15,0-3-4-15,0-3 0 0,0 1-9 16,3-6-1-16,-3-5-56 16,0-3-49-1,0-5 33-15</inkml:trace>
  <inkml:trace contextRef="#ctx0" brushRef="#br1" timeOffset="285028.2781">10128 15187 192 0,'-3'3'71'0,"12"-9"-38"0,0 6-41 0,3 0 12 15,0 0-4-15,3 0 0 16,0 0-11-16,-1 0-5 15,7 0-30-15,0 6-10 16,-3-1-4-16,0 0 1 16</inkml:trace>
  <inkml:trace contextRef="#ctx0" brushRef="#br1" timeOffset="285296.6974">10351 15243 124 0,'0'8'46'0,"3"-3"-24"0,6 3-19 0,-3-6 12 15,0 1-3-15,3 0 3 16,3-3-6-16,0-3-3 0,0-2-3 15,0 0 0-15,0-3 2 0,-3 0 0 16,-3 0 0-16,-4-3-3 16,-4 1 1-16,-4-4-2 15,-6 4 2-15,-3 7-2 16,0 3 2-16,0 5 0 16,0 6 1-16,0 0 0 15,3 4 0-15,6 4 2 16,3-1 3-16,6 1-2 15,6-3 1-15,6 0-12 16,6-3-4-16,3-8-67 16,15 11-45-1,-4 3 48-15</inkml:trace>
  <inkml:trace contextRef="#ctx0" brushRef="#br1" timeOffset="285964.0513">10953 16425 156 0,'0'0'57'0,"0"0"-30"0,0 0-23 0,0 0 13 16,-3 0-2-16,-6 14 4 15,-9-1-7-15,0 5 1 0,-6 1-8 16,-3-1-1-16,-2-2 2 0,-1-3-14 16,3 1-7-16,3-4-21 15,3-7-10-15,4 2-8 16,2-10-25 0,0 2 24-16</inkml:trace>
  <inkml:trace contextRef="#ctx0" brushRef="#br1" timeOffset="286113.0626">10625 16412 120 0,'6'-16'46'0,"0"14"-24"0,0-6-10 16,0 8 16-16,3 0-1 16,0 5 2-16,15 0-5 15,0 6-3-15,2 7-11 16,7 6-6-16,3-3-3 0,2 0-1 16,4-2 2-16,0 5-80 15,2-8-52-15,-8-6 50 16</inkml:trace>
  <inkml:trace contextRef="#ctx0" brushRef="#br1" timeOffset="286834.4669">12161 15073 132 0,'-9'6'52'0,"3"4"-28"0,-12 14-15 15,6-8 16-15,-5 8 6 16,-7 5 3-16,-6 5-7 15,-6 9-4-15,1 2-13 16,-1-3-6-16,6-5-3 0,3-3-1 16,6-5 0-16,4-5-9 15,5-8-4-15,3 0-37 16,3-5-15-16,6-4-18 16</inkml:trace>
  <inkml:trace contextRef="#ctx0" brushRef="#br1" timeOffset="287249.0203">12307 14843 136 0,'-12'0'52'0,"6"5"-28"0,-3 11-30 0,6-5 6 0,0 7-1 16,0 9 0-16,3-1 3 16,3-2 3-16,3 0-2 15,3-6 5-15,3-2 2 0,9-2 3 0,0-4 5 16,0-7-6-1,-1-6-2-15,1-5 1 16,-3-10 0-16,-3-6 6 16,-3 0 1-16,-6-2-3 15,-3-1-1-15,-6 3 0 16,-6 1 2-16,-3 4-14 16,-6 3-3-16,-3 6-9 15,0 4-2-15,1 9-50 16,-1 10-24-16,3 8 0 15</inkml:trace>
  <inkml:trace contextRef="#ctx0" brushRef="#br1" timeOffset="288646.8045">11432 17574 92 0,'-21'0'35'0,"18"5"-18"0,3-2-16 16,0-3 11-16,0 0 1 16,0 0 4-16,0 0 0 15,3 0 1-15,6-3 4 16,9-2 1-16,0-9-4 16,3 1-1-16,2-5-10 15,1-9-1-15,15-7 3 0,0-3-2 16,5-6 1-16,7-15-5 15,11 0-1-15,-2-5 3 16,5-4 1-16,4 1-6 0,2-11 0 16,7 3-1-16,-1-8 2 15,-3 3-1-15,7 2-1 16,-4-2 1-16,1 0-1 16,-1-1 2-16,-3 3 1 15,-5 6-1-15,-1 0 1 16,-2 7 0-16,-10 3 3 15,-2 0-3-15,-4 3 0 16,-5 0 10-16,-3 8 6 16,-4 2-4-16,-2 6 0 15,-3 5-9-15,-6 2-4 16,-3 9-1-16,-7 2-1 16,-2 5 2-16,0 6 1 0,-6 3-6 15,-3-1 0-15,0 3-17 16,-3 3-4-16,0 0-30 15,0-1-10-15,0 4-38 16</inkml:trace>
  <inkml:trace contextRef="#ctx0" brushRef="#br1" timeOffset="288918.9916">13206 15513 220 0,'-6'-3'82'0,"12"0"-44"0,3-2-44 0,0 2 12 16,6 1-6-16,2-4 0 16,7 1 2-16,3 0 3 15,-3 2-2-15,-3 3-2 0,-3 3 0 16,-4 5-1-16,-2 2 0 16,-6 6 6-16,-9 8 4 15,-3 2-3-15,-3 1 1 16,1-3-5-16,-1 0-2 15,3-6-16-15,3-2-5 16,0-3-74 0,6-2-39-16,0-6 59 15</inkml:trace>
  <inkml:trace contextRef="#ctx0" brushRef="#br1" timeOffset="289741.8334">12956 15216 104 0,'-6'-8'41'0,"0"8"-22"15,0-5-18-15,3 2 8 0,-3 3 10 16,-3 3 7-16,-3 0-4 16,0 2-1-16,-3 5-10 15,-2 6-4-15,2 3-4 16,6 2-3-16,6-2 1 0,9 2-4 15,3-3 2-15,0-5 3 16,3-5 3-16,-1-5 0 16,1-6 0-16,0-2-3 15,0-3 1-15,-3-5-2 0,0-6-1 16,-3-2 1-16,-3-3 1 16,-3-2-6-1,0-3 1-15,0 0 1 0,-3 5 3 16,0 3 2-16,0 5 3 15,0 3-3-15,0 7-2 16,3 6-3-16,0 8-1 16,0 8 4-16,3 3 3 15,0 2 1-15,3 3 0 16,0 0-6-16,0-1 1 16,0-1-5-16,6-7-1 0,0-1-44 15,-3-4-56 1,5-2 20-16</inkml:trace>
  <inkml:trace contextRef="#ctx0" brushRef="#br1" timeOffset="290101.2603">13039 15232 140 0,'-15'-3'52'0,"27"6"-28"0,0-3-28 15,-6 0 8-15,3 0-4 16,0 3 2-16,3-3 3 15,0 0 4-15,0 0-4 16,0-3-1-16,-1 0 2 0,-2 1-3 16,0-1 0-16,-3-2 5 15,-6-3-4-15,0 0 0 16,-3 0-2-16,-3 3 1 16,-3 2-7-16,-2 0 1 15,-1 9 1-15,0 2 3 16,-3 2-2-16,3 3 0 15,3 1 5-15,0 2 2 16,9-1 0-16,0-1-1 16,6-1-1-16,3-2 2 15,0-1-5-15,3-2-1 16,0-5-9-16,3-3-2 16,-4-3-58-1,1-2-35-15,0-1 44 16</inkml:trace>
  <inkml:trace contextRef="#ctx0" brushRef="#br1" timeOffset="290298.1657">13188 15071 100 0,'0'-3'38'0,"0"3"-20"0,3 8-17 16,0 0 8-16,0 2 12 15,0 9 9-15,3 2-5 16,0 3-2-16,0 0-13 15,0 2-4-15,0-2-4 16,0 0-6-16,3-6-2 0,2-2-48 16,-2-2-43-1,0-4 28-15</inkml:trace>
  <inkml:trace contextRef="#ctx0" brushRef="#br1" timeOffset="290626.4566">13316 15237 124 0,'0'-5'49'0,"9"5"-26"0,3 3-25 0,-6-1 9 16,0 1-5-16,3 0-2 15,-3-3 14-15,0 0 5 16,0 0-9-16,0-3-1 0,-1 0 1 0,-5 1-6 16,3-1 0-16,-3-5-2 15,-3 3-2-15,-2-3 1 16,-1 3 1-16,-3 2-3 15,0 3-2-15,0 3 2 16,-6 2 2-16,3 3 0 16,3 2-1-16,0 4 3 15,3-1 0-15,9 3 1 16,3-3 0-16,3 0-2 16,3-2-2-16,0-3 1 15,3-3 1-15,3-2-25 16,2-6-12-16,1-2-40 15</inkml:trace>
  <inkml:trace contextRef="#ctx0" brushRef="#br1" timeOffset="290826.9514">13524 15060 116 0,'-12'-13'44'0,"12"13"-24"0,0 3-24 16,0 7 16-16,0 3 1 15,0 8 7-15,-5 3 2 16,5 3-7-16,0 2-4 16,0 0-6-16,2-3-6 0,1-2 0 15,0-3-37 1,0-5-54-16,3 0 13 16</inkml:trace>
  <inkml:trace contextRef="#ctx0" brushRef="#br1" timeOffset="291004.9666">13396 15203 172 0,'-9'-13'66'0,"12"13"-36"0,6-3-35 16,-3 0 10-16,9 1-8 16,6-6 2-16,0 0-6 15,0 3-3-15,0-1-38 16,-4 1-19-16,1 2 13 15,-3 9 8-15</inkml:trace>
  <inkml:trace contextRef="#ctx0" brushRef="#br1" timeOffset="291287.527">13584 15237 132 0,'3'8'52'0,"6"-2"-28"0,6-1-24 0,-6-2 10 16,0-3-4-16,2 0 1 15,1-3 2-15,0 0 2 16,-3 1-5-16,0-4-4 0,0 1 1 15,0-3-2-15,-9 3-1 16,-3-6 3-16,0-5 2 16,-6 3-2-16,0 5-2 15,-3 0 4-15,-3 8 4 16,1 8-7-16,-1 0-3 16,3 3 4-16,0 2 3 15,6 3 1-15,3 0 3 16,9 0-3-16,3-1 1 0,6 1-5 15,3-2 0-15,8-4-34 16,4-2-14-16,3-5-40 16</inkml:trace>
  <inkml:trace contextRef="#ctx0" brushRef="#br1" timeOffset="292150.4804">14635 14883 104 0,'0'-11'41'0,"3"9"-22"0,-3 2-7 0,0 0 27 16,-3 5-7-16,-3 8 2 15,-6 19 1-15,-9 5-20 16,-6 3 1-16,-6 7 0 0,-5 3-6 16,2-5-1-16,6-2-5 15,3-9-3-15,7-5-3 16,5-5 1-16,3-8-43 15,3-3-20-15,6-5-30 16</inkml:trace>
  <inkml:trace contextRef="#ctx0" brushRef="#br1" timeOffset="292744.706">14816 14793 124 0,'-18'-3'49'0,"12"9"-26"0,-6 1-14 15,10 1 16-15,-7 6-5 16,0 4-2-16,0 9-6 0,3 7 0 16,3 3-7-1,6-3 1-15,6-4 4 0,9-7-4 16,2-7-1-16,4-5 9 15,3-6 2-15,6-13 1 0,-3-8 2 16,-7-8-1-16,-2-2 0 16,-9-3 4-16,-9 0 1 15,-9 0-4 1,-6 2 1-16,-3 6-11 0,-6 3-5 16,1 2-14-16,2 5-4 15,0 3-50-15,6 8-23 16,3 8-32-1</inkml:trace>
  <inkml:trace contextRef="#ctx0" brushRef="#br1" timeOffset="294023.1409">13974 17717 80 0,'0'0'33'0,"0"0"-18"0,3-6-5 16,0 6 14-16,3-5-4 15,3-3 0-15,6-11-2 16,5-7-2-16,7-3 0 15,15-8 0-15,3-16-8 16,-1-5 4-16,13-16 1 0,5-11-4 16,7-10-3-16,11-6-3 15,0-7 0-15,7-3 0 16,-1-1 1-16,-6 9 0 0,10-3 0 16,-10 9 2-16,0-1 1 15,-5 8 3-15,-4 2 4 16,1-2-2-16,2 6 3 15,-8 7 1-15,-7 11-1 16,-8 8-3-16,-10 10-2 16,-5 3-2-16,-9 13 2 15,-6 6-3-15,6 2 1 16,-10 6-5-16,-2 4-2 16,-3 4 2-1,-3 2-4-15,-9 5-22 16,0-2-7-16,-3 7-34 15,-3-4-13-15,0 7-26 16</inkml:trace>
  <inkml:trace contextRef="#ctx0" brushRef="#br1" timeOffset="294292.9452">15563 15536 228 0,'-18'-13'88'0,"33"5"-48"0,0-2-51 0,-6 4 13 16,6 1-4-16,3-3 1 16,0-3 1-16,9 6 0 15,-1 0 0-15,-2 2-3 0,-3 3 2 16,-3 3 1-16,-3 2 2 16,-6 8 5-16,-3 3 6 15,-6 11-1-15,-3 2 1 16,-3-3-5-16,0-2-3 15,3-3-2-15,0-5-3 16,3 3-48-16,12-9-84 31</inkml:trace>
  <inkml:trace contextRef="#ctx0" brushRef="#br1" timeOffset="294936.1034">16117 15306 148 0,'-18'-2'57'0,"9"2"-30"0,-6 5-16 0,6 0 15 16,-6 3-10-16,-2 3-4 15,-1 12-5-15,3 1 0 16,6 0-4-16,3 0-4 0,9-6 0 16,12-4 3-16,0-4 1 15,0-2 1-15,0-5 2 0,-1-6-1 16,1-2 0-16,-3-6-3 15,0-5-2-15,-3 1 1 16,0-7 1-16,-3-1 1 16,-3-4 1-16,0-2-5 15,0-5-1-15,0 4 1 16,0 4 0-16,-3 5-2 16,0 5 2-16,0 5 3 15,0 3 1-15,0 16-4 16,3 6-1-16,0 4-2 15,0 6 0-15,3 8 3 16,0 2 0-16,6 0-21 16,-4-4-10-16,7-4-48 15,-3-5-25 1,0-5 50-16</inkml:trace>
  <inkml:trace contextRef="#ctx0" brushRef="#br1" timeOffset="295268.2937">16263 15356 160 0,'0'0'60'0,"6"0"-32"0,0 3-35 0,0-3 10 15,0 0-3-15,0 0 2 16,0 0-1-16,-1 0-1 0,1 0 1 16,0 0 1-16,-3-3 3 0,-3 1 0 15,0-1 0-15,-3-2-3 16,-3 0 1-16,-2-1 0 15,-1 6 3-15,0 0 1 16,-6 0 1-16,3 8-7 16,3-3 0-16,3 17-1 15,6-4 0 1,0-2 2-16,3 0 1 16,3-3 3-16,3 0-5 15,3-5-1-15,3-2-7 16,0-4-3-16,-1-2-23 15,1-2-9-15,-3-12-29 16</inkml:trace>
  <inkml:trace contextRef="#ctx0" brushRef="#br1" timeOffset="295446.242">16397 15132 100 0,'3'-3'38'0,"0"6"-20"0,-3 18-6 0,0-8 13 15,0 3-7-15,0 5 0 16,0 5-11-16,0 1-4 16,3-3-2-16,0 10-1 0,6-5 0 15,0-5-42 1,5-5-43-16,1-4 21 0</inkml:trace>
  <inkml:trace contextRef="#ctx0" brushRef="#br1" timeOffset="295775.9179">16575 15319 176 0,'-3'0'66'0,"6"3"-36"0,6 0-37 15,-3-1 10-15,0 1-3 16,0 0 2-16,0-3-1 16,0 0-1-16,-3 0 1 15,0 0 1-15,0-3 1 0,0-2-1 16,-3-1-2-16,0 1 1 15,-3 0-1-15,-3 0-3 16,-6-1 2-16,0 4 1 16,0-1 2-16,0 6-1 15,0 2-1-15,1 5-2 0,2 1 1 16,6 2 1-16,3 6 2 16,3-1 1-16,3 1 1 15,6-3-2 1,-1-3-2-16,10-2-6 0,3-9-1 15,-3 3-35 1,0-12-49-16,0-9 12 16</inkml:trace>
  <inkml:trace contextRef="#ctx0" brushRef="#br1" timeOffset="295960.0459">16745 15100 132 0,'-3'0'52'0,"6"-3"-28"0,0 8-24 0,0 3 10 0,0 8-2 16,-3 5 0-16,0 6 2 16,0 2 1-16,0 0-5 15,0 0-4-15,3 3 1 0,0 0-20 16,0-3-8-16,0-5-42 16</inkml:trace>
  <inkml:trace contextRef="#ctx0" brushRef="#br1" timeOffset="296153.095">16659 15264 176 0,'-3'-11'68'0,"9"9"-36"0,9-4-40 0,-7 4 12 15,4-1-11-15,6-2 0 16,0-1 1-16,3 4 3 15,0-1-42-15,-3 3-19 16,-3 3 7-16,-4 5 8 16</inkml:trace>
  <inkml:trace contextRef="#ctx0" brushRef="#br1" timeOffset="296439.4248">16858 15319 124 0,'3'8'46'0,"3"-2"-24"0,15 2-17 0,-9-6 11 0,3 1-7 16,0-3-1-16,-1 0-4 15,1-3-1-15,0-5-1 16,-3 6 1-16,0-6 2 0,-3 0 2 16,-3-3 1-16,-6 1-4 15,0-1-1-15,-9 0 5 16,-3 3 3-16,-12 3 2 16,0 3 3-16,1 4-12 15,-4 9-1-15,3 2-1 16,3 3 3-16,6 8 7 15,9 2 2-15,6 1-5 16,9-4-1-16,12-1-2 16,9-4-1-16,3-2-43 15,2-8-17-15,7-3-40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1T00:07:05.0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19885 7228 72 0,'0'0'30'0,"0"0"-16"0,0 0-1 16,0 0 11-16,0 0 10 15,0 0 3-15,0 0-8 16,0 0-3-16,0 0-6 16,0 0-3-16,0 0-9 15,0-2-5-15,3-1-2 0,0-2-1 0,3-6 2 16,0-5-3-16,3 1 0 16,0-4 1-16,0 0 2 15,0 4-1-15,-3-1-1 16,0 2 1-16,0 1 1 15,-3 5-1-15,0 0 2 16,0 3 2-16,-3 2 4 16,0 3 0-16,0 6 2 15,0 4-2-15,0 6 0 16,0 5-5-16,0 3-1 16,0 5 5-16,0 3 3 15,3 0-6-15,-3-3-1 0,0 5-2 16,0-2 1-16,0-3-2 15,0-5-1-15,0-3 1 16,0-2 1-16,-3-3-12 16,3-3-6-16,-3-3-11 15,3-2-4-15,0 0-10 16,0 0-1-16,0-3-5 16,0 1-37-1,-3-4 8-15</inkml:trace>
  <inkml:trace contextRef="#ctx0" brushRef="#br0" timeOffset="269.68">19864 7493 80 0,'-23'3'33'0,"23"-3"-18"0,-18 2 6 0,15-2 19 16,0 0 1-16,0 0 0 15,3 0-16-15,0 0-5 16,6 0-12-16,6 0-3 0,0 3 1 16,3-3 3-16,2 0 5 15,7 0-6-15,3 0 0 16,3 0-2-16,-1 0-1 16,4 0-8-16,0 3-2 15,-3 2-51-15,-3-2-23 16,-10-6-8-16</inkml:trace>
  <inkml:trace contextRef="#ctx0" brushRef="#br0" timeOffset="1390.4402">19760 9763 112 0,'-9'0'44'0,"6"0"-24"0,3-5-10 0,0 2 12 0,0 3-6 16,0-2-1-16,3-4-5 16,3 1-1-16,0-6-5 15,3 3-3-15,0-2 2 0,6-1-2 16,-3-2 2-16,3 0-2 16,0 5-1-16,0 3 1 15,-1 10-1-15,1 5 2 16,-3 4 1-16,-3 4 10 15,-6 14 6-15,-3 0-6 16,-6 5-2-16,-6 0-2 16,-6 0-1-16,-2 0-4 15,-4 0-1-15,0-5 5 16,3-1 3-16,3-9 0 16,0-1 1-16,6-8 2 15,1-2 2-15,5-3-9 0,3-1-4 16,3-1-5-16,9-6 1 15,5 0 1-15,7 2 2 16,3 1 1-16,0 0 1 16,0-1-5-16,0 1 1 15,-4 0 0-15,1 2 2 16,-3 0-6-16,-3 3 1 16,0-3-28-16,0 3-11 15,-3 3-70 1</inkml:trace>
  <inkml:trace contextRef="#ctx0" brushRef="#br0" timeOffset="5379.3748">19820 12282 100 0,'15'0'38'0,"-30"3"-20"0,24-3-12 16,-6 8 11-16,-3-8 2 15,3 5 3-15,0-5-1 16,0 5-1-16</inkml:trace>
  <inkml:trace contextRef="#ctx0" brushRef="#br0" timeOffset="5709.7978">19847 12303 279 0,'6'-10'13'0,"0"2"-1"0,-1 0-5 0,1-3 1 16,-3 1-5-1,3-1-2-15,0 0 0 0,-3 1 1 16,0-1-3-16,0 3-2 16,0 0 2-16,0 3 2 15,0 0 0-15,-3 2-1 16,3 0-4-16,-3 3 0 15,0 0 2-15,3 6 3 16,0 2 0-16,0 2-1 16,0 9 3-16,3 7 2 15,-3 1 4-15,0 7 2 16,-3-5-5-16,0 3-2 16,0 2 0-16,3-5 2 15,-3-5-3-15,3-5 0 16,-3-3-1-16,0-3 1 15,0-3-2-15,0-2 2 0,0-2-7 16,3-1 1-16,-3 0-39 16,0-5-16-16,0 0-33 15</inkml:trace>
  <inkml:trace contextRef="#ctx0" brushRef="#br0" timeOffset="5953.2247">19781 12599 168 0,'-12'0'66'0,"12"0"-36"0,3 0-33 15,-3 0 11-15,0 0-2 0,6 0 1 16,9 0 14-16,6-2 9 16,3-1-16-16,5-2 2 0,4 0-2 15,0 2-10-15,9-2-1 16,-4 2-3-16,-2 3 2 15,-9 3-8-15,-3-1-1 16,-7 4-69 0,-2 2-58-16,-6-1 41 15</inkml:trace>
  <inkml:trace contextRef="#ctx0" brushRef="#br0" timeOffset="10478.4189">20007 14071 104 0,'6'-37'41'0,"-3"34"-22"0,0-5-3 0,-3 5 16 16,0-2 0-16,-3 0 1 15,0-3-3-15,-3 0 1 16,-3 0-17-16,-3 3 3 0,-2 5 1 16,-4 2-6-16,-6 6 1 0,-3 8-8 15,0 11-3-15,4 7-4 16,-1 6-1-16,6 5 2 15,6-6 0-15,6 4 1 16,6-4 2-16,15-2-1 16,3-5 2-16,6-8 4 15,8-8 6-15,4-8-3 16,3-8 0-16,-1-11 0 16,-2-2 4-16,-6-6 1 15,-6-2 3-15,-9-5 12 16,-6-6 6-16,-15 3-11 15,-3-11-2-15,-3 6-7 0,0 2-2 16,-3 8-8 0,0 3-2-16,0 5-24 0,3 6-9 15,3 2-41-15,3 2-15 16,6 12-66 0</inkml:trace>
  <inkml:trace contextRef="#ctx0" brushRef="#br0" timeOffset="11214.1055">20975 13869 108 0,'-18'-2'44'0,"12"2"-24"0,-6 2-13 16,3 1 13-16,-6 5 1 16,-3 8 2-16,-3 10-4 15,-11 19 1-15,2 6-11 16,6 2 6-16,0 2 4 0,9 1-10 15,7-6-2-15,11-2-5 16,11-9-2-16,7-4-6 16,6-9-1-16,3-7-35 15,6-6-14-15,2-5-22 16</inkml:trace>
  <inkml:trace contextRef="#ctx0" brushRef="#br0" timeOffset="11695.3473">21171 14182 156 0,'-9'-6'57'0,"6"6"-30"0,-9-2-14 0,6 4 17 0,0 1-9 15,-2 0-1 1,-4 5-10-16,-3 2-4 0,0 6-3 15,0 5-5-15,3 0 1 16,3 1-1-16,6-1 0 0,3-3 2 16,6 3 0-16,3-5 0 15,0-2 0-15,3-7 2 16,0-4 1-16,0-6 1 16,0-4 0-16,-1-9 0 15,-2-6 0-15,0-1 0 16,-3-6 0-16,3-3-2 15,-9-5-2-15,0-3 1 16,-3 0 1-16,-3 9-1 16,3 4 2-16,0 9 4 15,0 4 6-15,3 4-9 16,-3 5-2-16,3 7-7 0,0 14-1 16,3 11 3-16,0 4 3 15,3 9 1-15,3-6 2 16,-3 1-4-16,3-3 0 15,6-3-6-15,-3-6 0 16,0-1-35-16,3-7-12 16,0-4-36-1</inkml:trace>
  <inkml:trace contextRef="#ctx0" brushRef="#br0" timeOffset="12081.7572">21344 14221 184 0,'-3'0'68'0,"6"3"-36"0,3 5-42 0,0-5 11 0,0 2-1 15,0 3 2-15,3-3 8 16,-1-5 4-16,4-3-7 16,3 3 0-16,3-2 0 0,-3-3-3 15,0-1-1-15,-3 1-3 16,-6-8 1-1,-3 2 4-15,-9 1-2 16,-6 2-2-16,0 2-3 16,-6 6 1-16,-3 3 1 15,0 5 2-15,1 10-3 16,-1 4-2-16,3-1 4 0,6-3 1 16,3 1 4-16,6-1 1 15,3 1-3-15,9-1-1 16,6-2 1-16,3-5 2 15,6-3-5-15,5-3-1 16,4-5-31-16,-3-5-14 16,-3-6-32-1,-1-5-28-15,-2-5 41 16</inkml:trace>
  <inkml:trace contextRef="#ctx0" brushRef="#br0" timeOffset="12283.9504">21594 13986 152 0,'-6'3'57'0,"9"2"-30"0,-3 8-34 0,3 0 8 0,0 6 11 15,0 7 6-15,0 6 7 16,0 2 2-16,-3 6-14 16,0-6-6-16,3-2-2 0,0-3-8 15,0-5 0-15,6-3-45 16,0-5-18-16,-1-3-11 15</inkml:trace>
  <inkml:trace contextRef="#ctx0" brushRef="#br0" timeOffset="12653.4667">21755 14256 192 0,'-3'13'74'0,"9"-10"-40"0,2 13-40 0,-2-11 12 15,3 0-9 1,0 0 2-16,3-2 7 0,0 0 6 16,0-3-6-16,0 0-1 0,6-6 1 15,3-4-3-15,-4-1-2 16,-5 1-3-16,0-4-1 16,-6 1-1-16,-9-3 0 15,-9 3-2-15,0 2-1 0,-5 6-1 16,-4 5 2-1,0 3 4-15,0 2 3 0,0 3 2 16,3 5 1 0,6 6 0-16,4-3 2 0,2 0 1 15,6-1 1-15,9 1-2 16,5 0 1-16,4 0-6 16,9-3-1-16,0-2-11 15,6-6-5-15,-7-5-41 16,1-2-50-1,0-4 23-15</inkml:trace>
  <inkml:trace contextRef="#ctx0" brushRef="#br0" timeOffset="12839.909">22124 13933 192 0,'-3'0'74'0,"3"8"-40"0,0 13-40 0,0-8 14 15,0 16-1-15,0 8 4 16,0 6 2-16,0-1 3 16,0 6-9-16,0-6-4 0,0-5-2 15,0-2-10-15,0-6-2 16,0-6-49 0</inkml:trace>
  <inkml:trace contextRef="#ctx0" brushRef="#br0" timeOffset="13052.5235">21996 14179 244 0,'6'0'90'0,"3"-5"-48"0,11 5-51 15,-8 0 12-15,6 0-4 16,6-3 2-16,3 3-22 15,0 0-11-15,-1 0-63 16,1 0-28-16</inkml:trace>
  <inkml:trace contextRef="#ctx0" brushRef="#br0" timeOffset="13376.0017">22320 14216 184 0,'0'8'68'0,"3"-3"-36"0,-3 1-26 0,6 2 15 15,3-1-7-15,0-4 0 16,6 2-4-16,-3-5-1 15,6-2-5-15,-4-1-3 0,-2-2 0 16,0 0-1-16,-3-3 2 16,-3 0-1-16,-6-3 2 15,-3 0-9-15,-3 1-1 16,-6-1-1-16,-9 6 2 16,1 2 4-16,-4 6 1 15,0 2-2-15,3 3 2 16,0 3 7-16,0 7 4 15,13 4 3-15,-1-4 3 16,6 1-3-16,3-1 0 0,6 1-3 16,6-1-1-16,5-2-8 15,10 0 0-15,0-6-19 16,3-2-8-16,-3-5-48 16,-1-3-59-1,-2-3 32-15</inkml:trace>
  <inkml:trace contextRef="#ctx0" brushRef="#br0" timeOffset="13579.4515">22674 14354 252 0,'-9'0'96'0,"9"2"-52"0,0 1-58 0,0 0 14 15,0-1-4-15,-3 1 4 16,0 0 3-16,0-1 3 15,0-2-3-15,3 0-33 0,-2 0-14 16,2 0-53 0,0-2-23-16,0-1 63 15</inkml:trace>
  <inkml:trace contextRef="#ctx0" brushRef="#br0" timeOffset="13802.3894">22698 13920 188 0,'0'0'71'0,"0"2"-38"0,0 4-32 0,0-1 14 0,0 8 5 16,0 6 7-16,0 12-8 16,-3 1-1-16,3 3-10 15,-3-4-5-15,3-2-2 0,0 1 1 16,0-4 1-16,0-5-45 15,3-5-22-15</inkml:trace>
  <inkml:trace contextRef="#ctx0" brushRef="#br0" timeOffset="14116.6569">22871 13877 204 0,'6'0'77'0,"3"6"-42"0,6 7-43 0,-7 0 12 15,4 8 16-15,-3 14 10 0,9 10 1 16,-9 5 2-16,-3 3-19 16,-3 0-4-16,-6-3-2 0,-9-2-2 15,-9-3 1-15,-2 0-28 16,-10 0-13-16,-3-6-89 31</inkml:trace>
  <inkml:trace contextRef="#ctx0" brushRef="#br0" timeOffset="20886.261">3752 15711 160 0,'-6'3'63'0,"3"2"-34"0,-14 8-8 0,5-5 22 16,-3 11-10-16,-6 15-2 15,-3-2-5-15,0 5-1 16,0-5-14-16,4 10-9 0,2-8-2 16,3-2 0-16,0-8 0 15,3-3-11-15,3-5-3 16,0-6-26-16,3-2-9 16,0-10-19-1,3-9-43-15,0-5 25 16</inkml:trace>
  <inkml:trace contextRef="#ctx0" brushRef="#br0" timeOffset="21050.9801">3502 15777 172 0,'-3'-5'66'0,"3"5"-36"0,3 0-22 15,-3 0 18-15,6 2 2 16,3 6 3-16,3 8-5 16,9 11-2-16,0-1-13 15,9 9-2-15,8 2 1 0,1 0-8 16,-3 0-1-16,-1-8-34 15,4-8-13-15,6 0-67 16</inkml:trace>
  <inkml:trace contextRef="#ctx0" brushRef="#br0" timeOffset="21662.3935">4205 15608 132 0,'0'0'52'0,"3"13"-28"0,0 8-8 0,0 0 18 16,-3 14-3-16,-3 18 2 15,0 8-19-15,-6 7-6 16,3-4-5-16,3-1 0 0,0-4 0 16,6-1-1-16,-3-11-2 15,3-10-6-15,3-8-4 16,0-10-47-1,0-8-60-15,0-22 24 16</inkml:trace>
  <inkml:trace contextRef="#ctx0" brushRef="#br0" timeOffset="22082.2027">4223 15544 188 0,'-9'-13'71'0,"6"13"-38"0,3 0-32 16,0 0 20-1,9-3-6-15,6-2-6 16,5-8 0-16,13 2-6 16,3 1-2-16,8-9 2 0,10 1-4 15,9-1 0-15,-4 6 1 16,4 0 0-16,2 2-3 15,-8 3 2-15,-4 3 1 0,-5 10 2 16,-6 8-1-16,-10 1-1 16,-5 4 1-16,-3 6-1 15,-6 16 11-15,-6 7 5 16,-6 9 0-16,-3 18 1 16,-3-3-7-16,0 6-2 15,0-11-4-15,3-5-3 16,0 3 2-16,-1-11 0 15,4-3-6-15,-3-3-2 0,-3-7-34 16,0-6-11 0,-3-7-48-16,-5-3-28 15,-1-6 55-15</inkml:trace>
  <inkml:trace contextRef="#ctx0" brushRef="#br0" timeOffset="22350.9436">4246 16391 164 0,'-14'-5'63'0,"20"5"-34"0,-1 0-36 15,1 0 8-15,6 0 15 16,12-3 11-16,9 0-4 15,12-2-1-15,14-3-13 0,12 3-3 16,10-8-2-16,-1 5-2 0,-5 0 1 16,-7 2-11-1,-5 4-4-15,-7 4-19 0,-8-2-5 16,-12-2-49 0</inkml:trace>
  <inkml:trace contextRef="#ctx0" brushRef="#br0" timeOffset="22823.2595">4434 15666 124 0,'0'-3'49'0,"0"6"-26"0,3 5-14 0,0 3 16 16,0 7-1-16,-3 16 1 16,0 11-6-16,0 3-1 15,-3 0-10-15,3-3-5 0,0 0 0 16,0-6-4-16,3-12-2 15,0-1-14-15,3-7-4 16,0-6-62 0,0-2-30-16</inkml:trace>
  <inkml:trace contextRef="#ctx0" brushRef="#br0" timeOffset="23206.3717">4416 15708 124 0,'-3'-8'46'0,"6"6"-24"0,0-4-17 15,0 4 11-15,3-1-3 16,6-2 2-16,3 0-4 16,6-1 1-16,2 4-7 15,10-4-3-15,0 1-1 0,-3 2-4 16,-1-2 2-16,1-3 3 15,-6 6 1-15,-3-1-1 16,-6 3-2-16,0 3 5 16,-3-1 1-16,-4 9 4 15,1-1 4-15,-3 4-6 0,0 7-2 16,0 8 1-16,-3 11 2 16,0-1-2-16,-3 4 1 15,0-4-1-15,0 4 1 16,3-4-4-16,0-2-3 15,-3-2 0-15,0-9 1 16,0-2-19-16,0-6-8 16,-3-2-31-1,0-5-57-15,-3-3 19 16</inkml:trace>
  <inkml:trace contextRef="#ctx0" brushRef="#br0" timeOffset="23393.8318">4458 16124 148 0,'0'0'55'0,"6"0"-30"0,3 0-25 15,0 0 10-15,5 2 9 16,7 1 7-16,12 0-9 16,3 2-2-16,-1 0-9 15,4-2-11-15,-3 2-4 0,3-2-77 16</inkml:trace>
  <inkml:trace contextRef="#ctx0" brushRef="#br0" timeOffset="23960.6614">4604 15899 60 0,'0'0'24'0,"-12"2"-12"0,21 1 6 0,-12 0 12 16</inkml:trace>
  <inkml:trace contextRef="#ctx0" brushRef="#br0" timeOffset="24545.6046">4598 15909 205 0,'6'0'43'0,"-3"6"-12"16,-3-6-8-16,-3 2-14 15,3-2 3-15,-3 3 2 0,3-3 1 16,0 0 4-16,3-3 6 16,0 1-13-1,0-4-4-15,0 6-7 16,0-2-2-16,5-1 1 16,1 3-3-1,-3 0 2-15,-3 3 1 16,6-1 0-16,-6 6 2 15,-3-2 3-15,-6-1 4 16,-3 0 2-16,0-2-5 16,0 2-4-16,1-5 1 15,-1 0 2-15,3 0-2 16,0-5 0-16,0 5-1 0,3-5 1 16,0-3-2-16,3 5-1 15,0 0-4-15,3-5 0 16,3 8-3-16,3 0 2 15,-3 0 3-15,0 0 3 16,-6 0 0-16,3 8 2 16,-6-2 2-16,0-6 4 15,0 5-4-15,0-5-1 16,-3 0 0-16,0 0 2 16,3-5-3-16,0 5 0 15,0-3-6-15,0 0 0 0,3 1-1 16,3-4-3-1,0 6 4 1,3 0 2-16,-6 0 1 0,0 0-3 16,0 0 5-1,0 0 0-15,0 0 4 16,0 0 1-16,0 0-1 16,-3 0-1-16,0 0-6 15,0 0 1-15,0 0-18 16,0 0-5-16,3 0-55 15,0 6-24-15,-3-4 0 16</inkml:trace>
  <inkml:trace contextRef="#ctx0" brushRef="#br0" timeOffset="24814.558">4592 15894 104 0,'-15'0'41'0,"18"0"-22"0,-3 0-7 15,0 0 13-15</inkml:trace>
  <inkml:trace contextRef="#ctx0" brushRef="#br0" timeOffset="24996.5133">4580 15894 246 0,'3'5'33'0,"3"-3"-16"15,0 1 0-15,0 0 1 0,-9-1 5 16,0 6-5-1,0-5-1-15,0-3-6 16,0 0 1-16,-3 0-5 16,3-3-2-16,0 1-2 15,0-4-3-15,0 6-13 16,3-2-4-16,0 2-81 16,-3 0-51-16,9 0 63 15</inkml:trace>
  <inkml:trace contextRef="#ctx0" brushRef="#br0" timeOffset="27971.28">9018 15737 100 0,'-3'-10'38'0,"6"10"-20"0,0 0-8 0,-3 0 14 0,3 5 2 16,0 3 4-16,3 19-3 16,-3 10-2-16,0 5-13 15,-3 13 1-15,-3 1 3 0,0 5-4 16,0-8 1-16,0 8-6 15,0-8-2-15,0-8-5 16,0-6 0-16,0-7-7 16,3-8 0-16,0-8-28 15,0-3-9-15,0-8-44 16</inkml:trace>
  <inkml:trace contextRef="#ctx0" brushRef="#br0" timeOffset="28385.1385">8988 15692 188 0,'-12'-10'71'0,"12"7"-38"0,3-2-36 0,3 2 11 15,3 1-2-15,6-9 3 16,9 0 5-16,11-2 1 15,7 0-8-15,6-3-2 0,11 3-1 16,4 0-2-16,2 5 1 16,13 2-4-16,-7 1 0 15,-2 3 3-15,-1-1 1 0,-8 3-4 16,-10 3-1-16,-8 7 3 16,-9 6 1-16,-7 5 6 15,-5 8 5-15,-6 11 6 16,-9 13 5-16,-3 8-1 15,-3 2 0-15,-3 3-10 16,0-2-3-16,0-11-6 16,3 5-1-16,-3-5 1 15,3-5 0-15,0-11-9 16,0-3-2-16,-6-10-27 16,3-3-13-16,0-5-22 15,-12-3-66 1</inkml:trace>
  <inkml:trace contextRef="#ctx0" brushRef="#br0" timeOffset="28627.9648">9089 16444 160 0,'-15'0'60'0,"18"0"-32"0,6 3-28 0,0-1 13 15,12 1 6-15,9-3 6 16,12 0 0-16,11 0 0 16,10 0-14-16,11 0-4 0,0 0-1 15,-2 5-5-15,-4-5-3 16,-2 0-17-16,-13 0-7 16,-8-5-34-16,-9 5-51 15,-9-3 20-15</inkml:trace>
  <inkml:trace contextRef="#ctx0" brushRef="#br0" timeOffset="29242.5153">9214 15968 152 0,'-9'0'57'0,"12"-3"-30"0,-3 6-10 0,0-3 20 0,0 0-6 15,0 0-1-15,0-3-10 16,3 0-2-16,0 1-11 15,0-4-2-15,3-2-1 0,0 3-2 16,0-3 1-16,0-5-7 16,0-6 1-16,0 1 1 15,0-1 3-15,0 4 2 16,0 1 1-16,-3 4-5 16,0 2 1-16,0 0-2 15,0 5 0-15,-3 3 0 16,3 11 0-16,-3 7 0 15,3 9 0-15,-3 2 2 16,3 3 2-16,0 5-3 16,0 0 0-16,-3-3 1 15,0-2 2-15,0-3-8 0,0-3-3 16,0-2-44-16,0-8-17 16,-3 3-20-1</inkml:trace>
  <inkml:trace contextRef="#ctx0" brushRef="#br0" timeOffset="29445.5155">9122 16198 172 0,'-9'-3'66'0,"9"6"-36"0,0-3-35 0,0 0 12 16,6 0 3-16,0 0 5 15,6 2 4-15,6-2 3 0,3 0-12 16,2 0-6-16,1 0 0 0,0 0-5 15,3-2 0-15,3-1-34 16,-4 1-15-16,-2-1-36 16</inkml:trace>
  <inkml:trace contextRef="#ctx0" brushRef="#br0" timeOffset="29752.4263">9524 15933 132 0,'-12'-5'52'0,"6"10"-28"0,-6 3-22 0,6-3 14 16,-3 6-1-16,0 2 3 15,0 19 1 1,3 0 1-16,0 0-11 16,6 2-1-16,6-5-1 0,6-3-1 0,6-4 1 15,6-9 5-15,12-5 2 16,-1-11 6-16,-2-7 2 15,-6-6 0-15,-3-8 1 16,-6-3 9-16,-9 4 4 16,-6-6-3-16,-6 2-3 15,-9 3-12-15,-6 3-6 16,0 0-16-16,0 5-7 16,0 5-46-16,3 1-18 15,3 10-71 1</inkml:trace>
  <inkml:trace contextRef="#ctx0" brushRef="#br0" timeOffset="31689.1069">4580 15931 48 0,'-3'-3'19'0,"6"-2"-10"0,-3 10-9 0,0-5 7 0,0 0 20 16,0 0 12-16,0 0-9 15,3 3-3-15,0-1-9 16,0-2 10 0,6 3-5-16,0-3-12 15,0 0 0-15,2-3 2 0,1 1-5 16,0-1 0-16,0-2 0 15,0 2 2-15,0-2-1 16,0-1 0-16,0-2-1 16,0 1 0-16,0-1-4 15,-1-3-1-15,7 0 1 16,3-2 0-16,0 5 0 0,0-2 0 16,0-1-2-16,3 1 1 15,2-1-2 1,1-2 2-16,0 2-2 0,9 1 2 15,-1-4-2-15,-2 9-1 16,0-3-2-16,0 0 1 16,2 0 3-16,1 0 1 15,-3 3-4-15,-1 0-1 16,1-1 3-16,0 1 1 16,3 0-3-16,-1 0 1 15,7-1 0-15,-3 4 0 16,-1-1-3-16,-2 0 2 0,0 1 1 15,3 2 0-15,-4-3 2 16,-2 0 1-16,0 1-4 16,0 2 1-16,-1 0-2 15,-2-3 0-15,0 3 4 16,0 0 1-16,-1-3-4 16,4 3 1-16,-3 0 2 15,0 0 1-15,-4 0 1 16,4 0 0-16,0 0-2 15,0 3-2-15,-1-3 3 16,-2 0 0-16,0 0 1 16,3 0 0-16,-3 3-2 15,-1-1-2-15,1 1 3 16,3 0 0-16,3-1-1 16,-4 1 1-16,-2 0-2 15,0-1 2-15,-3 1-2 0,3 2-1 16,-4-2-2-16,4-1 1 15,3 4 1-15,0-4 2 16,0 1 1-16,-1 0 1 16,4-1-2-16,0 1-2 15,0 0 1-15,2-1 1 16,1 4 1-16,-3-4 1 16,2 1-2-16,-2-3-2 15,6 5-2-15,0-5 1 16,-1 0 5-16,1 0 2 0,0 0-5 15,-1 0 0-15,4 3-3 16,0-1-2-16,2 1 5 16,1 2 1-16,-6-2-3 15,-4 0 1-15,7-1 0 16,-6-2 0-16,-1 0 0 16,4 0 0-16,-3 0 0 15,0 0 0-15,-4 0 0 16,1 6 2-16,3-4-1 15,-3 1-1-15,2-3 1 16,-2 0-1-16,0 3 0 16,0-3 0-16,-1 0 0 15,1 0 0-15,0 0 0 16,-1 0 0-16,4 0-3 16,0 0 2-16,3 2 1 0,-1 1 2 15,1-1-1-15,-3-2-1 16,-4 3 1-16,-2-3-1 15,3 0 0-15,3 0 0 16,-4 0 0-16,1 0 2 16,0 0-1-16,-3 0-1 15,-1 0 1-15,-2 0-1 16,-6-3-3-16,-3 3 2 16,-6 0 3-16,-3 0 1 15,-3 0-1-15,0 0 1 16,-3-2-20-16,0-1-8 0,-3 3-14 15,3-2-6-15,-3-1-19 16,0-2-10-16,-3-1-11 16</inkml:trace>
  <inkml:trace contextRef="#ctx0" brushRef="#br0" timeOffset="31974.0899">8533 15687 208 0,'-12'-5'77'0,"15"5"-42"0,0 0-43 16,3 3 12-16,0-1-4 16,3 1 0-16,5-1 0 15,7 4 0-15,0-1 0 16,3 0 0-16,6 3 2 0,-4 3-1 16,1-1-1-16,-3 1 5 15,-6 0 1-15,-3-1 11 0,-6 1 4 16,-6 5 4-1,-6-3 4-15,-3 3-13 0,-6 2-4 16,0-2-6-16,3-3-1 16,0-2-25-1,15-3-86 1,3-3-50-16,6-2 51 16</inkml:trace>
  <inkml:trace contextRef="#ctx0" brushRef="#br0" timeOffset="33162.8193">8967 15290 96 0,'0'0'35'0,"0"3"-18"0,0 0-7 0,0-3 14 16,0 2-2-16,0 1-1 15,0 0 0-15,0-1-1 16,0 1 0-16,0-3 2 16,0 5-12-16,0-5 3 0,0 3 1 15,0-3-3-15,0 0 1 16,0 0-1-16,0 0 1 0,0 0 0 16,0 0 0-16,0 0-4 15,0 0-3-15,0 0 2 16,0 0 0-16,0 0-3 15,0-3-3-15,3 0 0 16,0-2-1-16,0-3 0 16,0-2 2-16,0-1-3 15,0 0 0-15,0 1 3 16,0 2 1-16,0 0-4 16,0-3 1-16,0 1 0 15,-3 2 2-15,0 8-8 16,0 0-1-1,0 0 2-15,3 5 2 16,3 3 4-16,0 3 0 0,0 5-1 16,-3 2 1-16,0 3 1 15,3 6-1-15,-3-1-1 16,3 1 1-16,0-4 1 16,0-1-1-16,0-6-1 15,-1-3-37-15,1-3-15 16,0-2-38-1,0 0-36-15,-3-3 46 16</inkml:trace>
  <inkml:trace contextRef="#ctx0" brushRef="#br0" timeOffset="33409.9155">8976 15515 164 0,'-12'0'63'0,"9"5"-34"0,-9-5-32 16,12 3 13-16,0-3 6 15,0 0 5-15,3 3 4 16,3-1 2-16,3-2-14 16,6 0 3-16,9-2 4 0,3 2-7 15,5-3-2-15,1 0-6 16,-3-2-2-16,-3 3-1 16,-3-1-2-16,-4 0-10 15,-5 3-6-15,-3 0-58 16,-6 6-68-1,-3 1 32-15</inkml:trace>
  <inkml:trace contextRef="#ctx0" brushRef="#br0" timeOffset="37320.1178">3541 17169 116 0,'-6'-19'46'0,"6"19"-24"0,-3 0-4 15,3 0 18-15,0 0-5 16,0 6 2-16,3-1-13 16,0 3-2-16,9 10-10 15,-3 4 8-15,6-1 4 0,6-3-6 16,-1 11-1-16,1-8-9 0,0 1-3 16,-3-9-1-16,0 0 0 15,0 6 2-15,-3-6 3 16,-4-3-4-16,1 1-3 15,-3-6-19-15,0 6-7 16,0-8-18 0,-3 4-9-16,0-1-34 15</inkml:trace>
  <inkml:trace contextRef="#ctx0" brushRef="#br0" timeOffset="37578.1678">3880 17164 176 0,'3'-8'66'16,"-6"8"-36"-16,6 5-31 0,-3-5 28 15,0 18-2-15,-3 6 4 16,-3 8-1-16,-6 8-15 16,-8 2-1-16,-1 11-1 0,0-5-9 15,0-3 0-15,3 5 0 16,0-8 1-16,4 0-1 15,2-7 1-15,0-9-15 16,3 1-7-16,3-9-26 16,3-4-8-16</inkml:trace>
  <inkml:trace contextRef="#ctx0" brushRef="#br0" timeOffset="38148.5391">4199 16978 120 0,'-3'-5'46'0,"3"5"-24"0,0 0-21 0,0 8 11 15,0 5 9-15,3 11 9 16,-3 10 0-16,-3 11 2 16,0 8-18-16,3 6-8 0,0-9-2 15,0-3-3-15,-3-2-1 16,3 0 3-16,0-10 2 16,3 2-20-16,0-11-7 15,0-5-33 1,0-7-50-16,0-9 20 15</inkml:trace>
  <inkml:trace contextRef="#ctx0" brushRef="#br0" timeOffset="38548.8247">4252 17005 192 0,'-14'-13'71'0,"16"7"-38"0,1 4-41 16,3 2 12-16,3-3-2 16,3-5 1-16,9 0 1 15,6-8 2-15,6 3-3 16,8 0-4-16,7 0 0 0,5 2 3 16,4-2 1-16,-3 2-6 0,2 6-2 15,-8-3 2 1,-4 3 1-16,-5-1 2 15,-6 4 0-15,-6 2 0 16,-6 5 2-16,-7 3 5 0,-2 10 4 16,-6 4-2-16,-6 4 2 15,-3 19 5-15,0 8 4 16,0 5-6-16,0 8-1 16,3-7-9-16,3-7-5 15,3 4-3-15,3-3 3 16,0-11-2-16,0-5 1 15,-3-5-25-15,0-11-11 0,-3 0-63 16</inkml:trace>
  <inkml:trace contextRef="#ctx0" brushRef="#br0" timeOffset="38834.0054">4220 17717 200 0,'-18'0'77'0,"24"0"-42"0,0 0-41 16,0 0 14-16,6 0 6 15,8 0 8-15,10 0 4 0,12-6 2 16,17 4-15-16,4-9-8 0,8 6-3 15,1-3-5-15,2 0 2 16,-5-3-6 0,-7 3 0-16,-11 3-30 0,-10 2-13 15,-8-2-51 1</inkml:trace>
  <inkml:trace contextRef="#ctx0" brushRef="#br0" timeOffset="39563.0515">4404 17150 92 0,'-3'0'35'0,"3"19"-18"0,0 15-5 16,0-21 13-16,0 6-5 16,0 7 1-16,0 11-6 15,0-5-1-15,3 3-11 16,0-4-1-16,0 1-2 15,0-5 0-15,0-6 2 0,0-3-21 16,0-5-7-16,0-5-40 16</inkml:trace>
  <inkml:trace contextRef="#ctx0" brushRef="#br0" timeOffset="39921.5188">4410 17169 160 0,'-3'-19'63'0,"3"19"-34"0,3-2-27 0,0 2 14 16,3-3-6-16,3 0 0 0,6-2-9 16,3 0 0-16,6-3-1 15,-1 5 0-15,1-2 2 0,-3 0-1 16,3 2-1-16,-6 0-2 15,-3 3-1-15,-4 3 2 16,-2 0 0-16,0 7 3 16,0 3 1-16,-6 9-1 15,3 1-2-15,-3 1 1 16,3 3 1-16,-3-4 1 16,3 9 3-16,0-5-3 15,0-1-2-15,-3 1-11 16,0-4-6-16,-3-1-25 15,0-4-51 1,0-2 7-16</inkml:trace>
  <inkml:trace contextRef="#ctx0" brushRef="#br0" timeOffset="40136.5486">4407 17534 156 0,'-6'0'60'0,"6"0"-32"0,6 0-26 0,0 0 14 16,6 0 3-16,9 0 3 16,9-5-7-16,5-1-2 15,1-2-7-15,3 6-2 0,-1-1 2 0,1 0-3 16,-6-2-2 0,-3 5-27-16,-7 0-12 0,-5 0-52 31</inkml:trace>
  <inkml:trace contextRef="#ctx0" brushRef="#br0" timeOffset="40915.232">4562 17333 104 0,'6'0'38'0,"-3"5"-20"0,0-5-4 16,-3 0 15-16,3 5-1 15,0 3 1-15,-3 0-3 16,0 3-1-16,0-8-14 16,-3 2 0-16,0-5 0 0,0 5-4 15,0-5 1-15,0 0-3 16,3-5 2-1,0 0-2-15,3-3-3 16,3 2-1-16,0 6-3 16,0-2 1-16,0-4 1 0,0 6 2 15,0 8-3-15,-3-2 0 16,-3-1 3-16,0 3 1 16,-3-3 1-16,0 0 2 15,0-2 3-15,-3 2 2 16,0-2-1-16,3-3-1 15,0-3 8 1,3-5-10-16,0-2-3 16,3 5-2-16,3 2-2 15,-3-2-3-15,0 5 2 16,0-6 3-16,-3 6 1 16,0 0-1-16,-3 0-2 0,0 0-2 15,0 0 1 1,-3-2-26-16,0-4-9 0,3 1-83 15</inkml:trace>
  <inkml:trace contextRef="#ctx0" brushRef="#br0" timeOffset="44450.8948">4556 17391 76 0,'-3'0'30'0,"6"0"-16"0,-3 0-6 15,0 0 13-15,0 0-8 16,0 0-2-16,0 0-2 16,6 0-1-16,-3-5-2 15,0-3 5 1,6 3 1-16,0-3-2 15,6 2 1-15,-3-2-6 16,-1 0 4-16,1-2 1 0,3 5-1 16,-3-6 0-16,0 0-5 15,0-2-3-15,0 5 2 16,3-2 0-16,0-6 3 16,0 3 1-16,2-6-6 15,7 1-2-15,-3 4 0 0,0 1 0 16,0 0 1-16,0 5 0 15,-1-3 4-15,4 6 5 16,0-3-3-16,0 0 2 16,9 3-3-16,-1-3 0 15,-2 3-1-15,-3-1 0 16,0-2 0-16,-4 6 0 16,1-4 0-16,3 1 0 15,-3 0-2-15,0 2 1 16,-1-2 0-16,1 0 1 15,0-3-2-15,0 2 1 16,3 4 0-16,0-4 1 0,5 1-2 16,7 0 1-16,-6 2-2 15,-1-2 2-15,1 5 0 16,0-5 3-16,3-3-3 16,-1 5-2-16,-2-8-5 15,0 4 0-15,0-1 4 16,-1-8 4-16,1 8-1 15,3-3-2-15,2 1 0 16,1-1-1-16,0 6 0 16,0-6 0-16,-1 1 2 15,1-4 1-15,-3 6-1 16,-1 0-2-16,-2-2-2 16,6 5 1-16,-6-3 1 15,-1 0 0-15,10-3 0 16,-3 3 0-16,-4 0 0 0,-2-5 0 15,0 2 0-15,-3-2 2 16,-1 0-1-16,4 2 2 16,-3-2-4-16,-3 3-2 15,-1-1 6-15,1-2 3 16,0 5-6-16,0-3-1 16,3-2 0-16,-1 0 0 15,7 0 1-15,-3-1 0 16,0 1-3-16,-4 0 2 15,1 5 1-15,3-3 0 16,3 3 0-16,-7-10 0 16,-2 5-3-16,3-1 2 0,0-1 3 15,-1 1 3-15,1 1-4 16,12 0-3-16,3 2 1 16,-7-2 2-16,-2 3-2 15,-3-1-2-15,-1-2 2 16,-5 2 2-16,9-2 0 15,-3 5-1-15,-4 0 1 16,1 0-1-16,0 0 0 16,0-5 2-16,0 0-1 15,-1-1 2-15,10 1-4 16,-3 0-2-16,2 5 2 16,-5-3 0-16,0 1 3 15,3-6 1-15,-1 3-1 16,-2 5 1-16,-3-3-2 15,3 1-1-15,-1-1-2 0,1 1 1 16,-3-1 1-16,3 0 2 16,2-2 1-16,-5 8 1 15,0-3-5-15,-3 3 1 16,-4-3 0-16,1 5 0 16,-3-2 0-16,0-1 0 15,3 1 0-15,0 2 2 16,-7-2 1-16,1 3 3 15,-3-1-1-15,0 0 0 32,-3 1-3-32,-3-6 1 0,-3 8-4 15,0-6 0-15,0 6 1 16,-3-5 2-16,0 0-3 16,0 2 0-16,0 1 3 15,-3-1 1-15,0 3-4 16,3-3 1-16,-3 3 0 15,3-2 0-15,-3-9 0 16,0 3 0 0,0 0 0-16,-3 3-3 15,0 0 0-15,-3 2-1 16,-3 0 0-16,-15 6 3 16,3-3 2-16,-3 0-2 0,0 0 0 15,1 0 3-15,2 0 3 16,0 0-2-16,6 0-2 15,3 0 2-15,3 0 0 16,0 3-4-16,6-3 1 16,3 0-2-16,6 0 0 15,6 0 0-15,3 0 0 16,0 5 2-16,9-5 0 16,3-5 0-16,-1 5 0 15,-2 0 0-15,0-3 2 16,-3 3-3-16,-3 0 0 15,-3 8 1-15,-4 0 2 16,-5-3-1-16,3 0-1 16,-9 9 1-1,-6-4-1-15,3 3 2 0,-6 1-1 16,1-4 2-16,-4 9 0 16,0-3 1-16,-3-1-2 15,3-1-2-15,3-1-2 16,3-2 1-16,0-4-19 15,3 1-7-15,0-2-15 16,3-4-4-16,0-2-52 16,0 0-28-1,6-2 59-15</inkml:trace>
  <inkml:trace contextRef="#ctx0" brushRef="#br0" timeOffset="45577.4011">9202 15179 76 0,'-6'0'30'0,"-5"11"-16"0,-10 2-8 0,15-5 11 0,-3 2 0 15,0 6-1-15,-6 6 0 16,-3 1 3-16,-3 17-9 16,0-3-1-16,1 0-5 15,-4-2-3-15,6-4 0 16,-3 1-1-16,3-3 0 0,3-8 0 15,6-5 0-15,1-3-106 32,19-15 36-32</inkml:trace>
  <inkml:trace contextRef="#ctx0" brushRef="#br0" timeOffset="46595.5586">9286 15219 104 0,'-3'-3'38'0,"6"3"-20"16,-3-2-12-16,3 2 9 0,3-3-6 16,0-2-1-16,0-1 9 15,3-2 4-15,5 0-9 16,-2 1-2-16,3-1-6 16,3 8-7-16,-6 2-3 0,0 6 3 15,-3 3 3-15,-3 2 7 16,-6 3 4-16,-6 2-4 15,-6 4 1-15,0 1-1 16,-3 1 3-16,-6 3-3 16,6-6-2-16,0-3 4 15,4-2 2-15,-1-3 0 0,3-2 1 16,3-3-4 0,3-3 0-16,6-2-7 15,3 0 1-15,6-6 1 16,6 0-1-16,2 1-2 15,-2-1-2-15,3 3 1 16,-3 5 1-16,-3 1 0 16,0-4-16-16,0 3-4 15,-4-2-36 1,1 0-58-16,-3-1 18 0</inkml:trace>
  <inkml:trace contextRef="#ctx0" brushRef="#br1" timeOffset="56310.4074">4071 17873 56 0,'-3'0'24'0,"3"0"-12"0,0 0 3 0,0 0 15 0,0 0-7 16,0 0-4-16,0 0-4 16,6 0-2-16,0-6 1 15,3 1 2-15,0-3-1 16,3-10 4-16,5 4-11 15,4-4-2-15,0-3 0 0,3 2-1 16,0-7 0-16,-1-3-1 16,7-3 2-16,0-5-1 15,3 2 2-15,2-4-6 16,7-12-1-16,3 6 2 16,5-7 3-16,4-7 0 15,-3 1 0-15,-1 5-3 0,-5 6 1 16,-6 2-2-16,-7 10 2 15,-5 6 2-15,-3 0 2 16,-3 5-1-16,-6 6-1 16,-1 2 3-16,-2-3 5 15,0 1-3-15,-3 5 2 16,0-1-5-16,0 1 1 16,0 5-5-16,0-2 0 15,0-1-3-15,0-2-1 16,0 2-1-16,0 6 0 15,-3-3 2-15,0 3 2 16,0 2-1-16,-4-2 2 0,1-1-2 16,0 6-1-16,-3-2 1 15,0-1-1-15,0 0 0 16,0 3 0-16,0 0-3 16,0 0 2-16,0 0-1 15,0 0-2-15,0 0-13 16,0 0-6-16,0 0-17 15,0 0-5-15,0-5-22 16,0 5-39 0,3-5 31-16</inkml:trace>
  <inkml:trace contextRef="#ctx0" brushRef="#br1" timeOffset="56655.5525">4991 16730 124 0,'-12'-14'49'0,"12"14"-26"0,-3-2-16 0,3 2 15 16,0 0 0-16,0 0 4 15,0 0-14-15,6 0-7 16,0 0-3-16,3 0 0 0,-1 0 3 16,4-3-2-16,-3 3-2 15,3 0-3-15,0 0-1 16,-3 3 2-16,0-1 2 15,-3 6 2-15,0 0 1 16,-6 5 4-16,0 6-2 16,-6 2 2-16,0-2-3 15,0-1 0 1,0-2-6-16,3-3 1 0,0-2-2 16,0-1-2-16,0-2-11 15,3 0-2-15,0 0-32 16,0-2-50-1,0-6 15-15</inkml:trace>
  <inkml:trace contextRef="#ctx0" brushRef="#br1" timeOffset="57332.9469">5232 16648 60 0,'-6'-3'24'0,"3"6"-12"0,-3-3 6 0,3 5 12 0,-3 0-4 15,0-2-3-15,-3 7-13 16,0-2-6-16,3 11-3 15,0 2-1-15,0-2-5 16,3-1 1-16,3 1 2 16,3-4 3-16,3-1 0 15,3-4-1-15,0-7 5 16,0 2 1-16,0-10-2 16,0 2-3-16,0-7 2 15,0-4 0-15,-3-1-1 16,-3-4-2-16,0 1 1 0,0-4 1 15,-3-1 1-15,0 4-4 16,-3 1-1-16,0-4 1 0,0 9 0 16,0 0 1-16,0 0 0 15,0 7-3-15,3-2 0 16,0 6-1-16,0 2 0 16,0 2 5-16,0 9 1 15,3 2 0-15,0 3 1 16,0 8-2-16,0 2 2 15,3 4-4-15,2-4 0 16,1-2 1-16,3-3 2 16,-3-5-23-1,0-3-50-15,3-5 0 16</inkml:trace>
  <inkml:trace contextRef="#ctx0" brushRef="#br1" timeOffset="57570.9527">5383 16536 36 0,'-2'0'16'0,"2"0"-8"0,0 8 1 16,0-2 9-16,0 7 7 15,0 3 7-15,0 0-8 16,0 10-5-16,0 1-13 15,0 4-3-15,2-4-3 16,1-1 2-16,0-5-21 16,0-2-9-16,0-6-22 0,0-2-6 15</inkml:trace>
  <inkml:trace contextRef="#ctx0" brushRef="#br1" timeOffset="58025.8807">5321 16656 88 0,'0'-3'35'0,"3"3"-18"0,3-5-9 0,0 5 11 0,3-3-9 16,0 0-1-16,3 1-3 15,3-4 1-15,-1 6-9 16,1-2 0-16,0-1-11 15,0 0-4-15,-6 3 6 16,-3 0 6-16,-6 0 4 16,0 6 3-16,-3 2 3 15,0 0 4-15,0 5 2 16,0 0 1-16,0 3-6 16,3 5-2-16,3-2 0 15,3-4 2-15,0-1-3 16,3-4 0-16,6-4 3 15,-3-4 1 1,8-10 5-16,-2-2 3 0,-6-4-4 0,-3 1 1 16,-3 0-3-16,-9 0 0 15,0 0-5-15,-6-1-1 16,0 4-3-16,0-1-1 16,0 1-15-16,1 7-6 15,2-2-20 1,0-1-44-16,3 6 11 15</inkml:trace>
  <inkml:trace contextRef="#ctx0" brushRef="#br1" timeOffset="58262.6511">5601 16685 96 0,'3'16'35'0,"0"-11"-18"0,0 3-9 0,-3-3 13 0,0 3-3 15,0-3-1-15,0-5-1 16,0 6 0-16,-3-6 5 15,0 0 1-15,0-6-11 16,0 4 2-16,3-4 1 0,3-4-5 16,3-3-3-16,3-1-8 15,0 1-1-15,2 0 1 16,4 5 1-16,3 0-4 16,3 3 1-16,-3-1-55 15,3 6-56 1,0-2 30-16</inkml:trace>
  <inkml:trace contextRef="#ctx0" brushRef="#br1" timeOffset="59029.1561">6378 16595 104 0,'0'-3'38'0,"0"6"-20"0,-3 5-6 0,3-3 13 0,-6 13 0 16,-3 4 0-16,-3 9-8 16,-3 6 0-16,-3 3-10 15,0 2-2-15,3-2-1 0,-2-6-5 16,5-4 1-16,0-4 0 16,3-2 0-16,0-8-22 15,-9 0-70 1</inkml:trace>
  <inkml:trace contextRef="#ctx0" brushRef="#br1" timeOffset="59259.607">6151 16674 120 0,'3'-8'46'0,"0"8"-24"0,9-5-21 0,-6 5 11 15,0 5 7-15,3 0 6 16,0 3 0-16,3 6 2 16,6 12-15-16,0 0 0 0,5 6-1 15,4 5-6-15,0-2-1 16,3-9-2-16,3 1 1 16,-1-4-13-16,-2-7-6 15,-3 3-75-15</inkml:trace>
  <inkml:trace contextRef="#ctx0" brushRef="#br1" timeOffset="65654.5506">9536 15132 88 0,'-9'10'35'0,"0"17"-18"0,-6-6-7 16,6-11 14-16,-3 9-2 16,-3 5 1-16,-8 5-8 15,-4 8-2-15,0-3-5 16,3-2 0-16,-3-3-5 16,9-5-4-16,1-6 0 0,2 4-12 0,3-7-5 15,3-4-23 1,0-3-38-16,3 0 16 15</inkml:trace>
  <inkml:trace contextRef="#ctx0" brushRef="#br1" timeOffset="66302.2023">9566 15301 72 0,'3'-3'30'0,"0"1"-16"0,-1-4-12 16,1 4 6-16,0-4-2 15,0 1-1-15,3-3-6 16,3 0-1-16,-3 0 1 16,0 0 0-16</inkml:trace>
  <inkml:trace contextRef="#ctx0" brushRef="#br1" timeOffset="66343.045">9625 15227 129 0,'3'-8'-1'0</inkml:trace>
  <inkml:trace contextRef="#ctx0" brushRef="#br1" timeOffset="66479.9488">9646 15211 137 0,'6'8'8'16,"-3"5"-2"-16,0 6 2 15,-6 2-5-15,9 0 0 16,-6 3-1-16,3 2-2 16,0-2-2-16,0-3 1 15,-3-5-39-15,3 0-15 16,-3-3 20-16,3 0 14 16</inkml:trace>
  <inkml:trace contextRef="#ctx0" brushRef="#br1" timeOffset="66693.2374">9563 15460 108 0,'0'-3'44'0,"3"8"-24"0,3-2-24 16,-1-3 8-16,1 3 2 15,6-3 4-15,6 0 1 16,0 0 1-16,3 0-9 15,0 0-3-15,3 0-39 16,-4 0-16-16,-2 0 8 16,-3 5 4-16</inkml:trace>
  <inkml:trace contextRef="#ctx0" brushRef="#br1" timeOffset="81894.1506">3964 16547 52 0,'-3'0'22'0,"6"0"-12"0,0-3-12 16,0-5 6-16,3 3 10 15,5-11 6-15,4-2 1 16,6-6 2-16,9-10-7 16,6-9 1-16,2 1-10 0,7-3-4 15,9 0 0-15,-1-11 0 16,4 1-1-16,5-9 1 0,7-4 0 16,2-9-4-1,10 3 1-15,-1-3-2 0,-9 6 0 16,-8 10 4-16,-7 0 1 15,-5 13 7-15,-9 6 4 16,-13 13 6-16,-5 5 2 16,-6 5-9-16,-3 4-3 15,-12 4-6 1,0 3-3-16,-3 3 0 16,0 5-15-1,-6-6-16-15,6 4-6 0,0 2-39 16</inkml:trace>
  <inkml:trace contextRef="#ctx0" brushRef="#br1" timeOffset="82178.5617">4985 15330 116 0,'-6'-3'44'0,"9"3"-24"0,3-5-26 0,0 2 6 16,2 1-1 0,4-4 0-16,3 1 5 15,6 3 5-15,0-1-7 0,-3 3-3 16,0 3 2 0,0 2 1-16,-7 5-3 0,-2 1 1 15,-3 5 4-15,-6 5 2 16,0 3-2-16,-3 0-1 15,0-6-3-15,-3 3-3 16,3-5-53-16</inkml:trace>
  <inkml:trace contextRef="#ctx0" brushRef="#br1" timeOffset="83003.0708">4755 15094 52 0,'-11'-5'19'0,"5"8"-10"0,0-1 7 0,3 1 11 0,0 2-14 16,-3 1-5-16,0 2-5 16,0 2 0-16,3 6-7 15,0 0 1-15,3 0-1 16,3-3 2-16,0 0 3 16,3-2 4-16,0-1-2 15,3-4 0-15,0-4-1 16,-1-2-2-16,1-2 1 15,0-6 1-15,-3-3-1 16,0-2 2-16,0 0 2 16,-3-3 2-16,-3 0-1 15,0 0 1-15,0 0 0 16,-3-2 1-16,0 2 0 16,0-5 2-16,0 0-7 0,-3 5-2 15,3 2-1-15,0 7 2 16,0 1 1-16,3 14-6 15,0 3 2-15,0 5 0 16,3 2 1-16,0 3 2 16,3-2-3-16,0 5 0 15,6-3 1-15,-3-3 2 16,0-2 1-16,3 0 1 16,0-3-35-1,-3-5-45-15,0 0 8 0</inkml:trace>
  <inkml:trace contextRef="#ctx0" brushRef="#br1" timeOffset="83235.7371">4886 14991 64 0,'-3'-26'27'0,"6"26"-14"0,0 0-15 15,0 10 26 1,0 1 3-16,0 2-2 15,0 6-2-15,0 2-13 16,0 3-4-16,0 0-4 16,0 2 1-16,0-2-15 15,0-3-5-15,0-2-33 16,0-4-15-16,0-1 27 16,0-4 13-16</inkml:trace>
  <inkml:trace contextRef="#ctx0" brushRef="#br1" timeOffset="83648.5678">4872 15134 108 0,'-3'-2'44'0,"6"-4"-24"0,2 4-21 0,-2-1 9 16,3 0-5-16,3 1-2 15,3-1 0-15,3 0-1 16,0 1-11-16,0-1-5 15,-3 0-23-15,0 1-8 16,-3 2 20-16,-3 0 13 16,-3 2 11-16,0 1 5 0,-3 2 22 15,-3 1 8-15,0 7-7 16,0 3-2-16,0 0-11 16,3-3-3-16,3 0-3 15,3 0 1-15,0-2-2 16,2-3 0-16,1-3 3 15,12-2 3-15,-3-6-2 16,-3 0 2-16,-3-2 0 16,0 0 3-16,-6-3-7 15,-3-3 0-15,-6-2 3 0,-6 0-4 16,0 2-1-16,0 1-5 0,0 2-2 16,0 3-13-16,0-1-5 15,3 1-22 1,0 5-38-16,3-3 15 15</inkml:trace>
  <inkml:trace contextRef="#ctx0" brushRef="#br1" timeOffset="83880.7992">5148 15216 56 0,'6'8'22'0,"-9"-5"-12"0,6-1 3 0,-3-2 14 0,0 0-6 16,0 0 0-16,0-2-8 15,0-1-3-15,0-2 1 16,0-3 0-16,3-5-3 16,0-1 0-16,3-1-7 15,3-1-1-15,3 0 0 16,0 3-3-16,6 2 2 0,6 3-32 16,-1 5-44-1,1 1 11-15</inkml:trace>
  <inkml:trace contextRef="#ctx0" brushRef="#br1" timeOffset="84407.5602">5979 15478 116 0,'-6'3'44'0,"-6"10"-24"0,-6 13-19 0,12-15 11 16,-6 16-2 0,-6 2 2-16,0 2-9 15,1 1-1-15,-1-3-9 16,3-2 0-16,-3 4-52 15</inkml:trace>
  <inkml:trace contextRef="#ctx0" brushRef="#br1" timeOffset="84600.7061">5764 15528 112 0,'15'-2'44'0,"-6"4"-24"0,9 6-24 0,-6 0 8 0,6 6 0 16,3 7 2 0,6 0 0-16,5 3-1 0,1 5-25 15,0 0-9-15,-3-5-19 16,-4 2-8-16</inkml:trace>
  <inkml:trace contextRef="#ctx0" brushRef="#br1" timeOffset="85666.3594">9813 15169 36 0,'-30'18'13'0,"21"1"-6"0,-6 4 0 0,3-9 9 15,-3 7 5-15,-15 8 2 16,1 8-6-16,-1 0-2 15,3 0-9-15,0-3-4 16,4 1-1-16,5-6-1 16</inkml:trace>
  <inkml:trace contextRef="#ctx0" brushRef="#br1" timeOffset="85704.9457">9524 15544 84 0,'-3'8'-44'0</inkml:trace>
  <inkml:trace contextRef="#ctx0" brushRef="#br1" timeOffset="86380.9465">9941 15243 32 0,'-9'2'13'0,"3"4"-6"16,-3 4-6-16,6-2 5 0,-3 5 6 16,0 1 4-16,0 9 1 15,-3 6 1-15,6 1-5 16,3-4-3-16,3 1-8 16,3-6-1-16,3-5 8 15,6-3 3-15,3-8 3 16,2-5 4-16,7-8-9 15,-3-8-1-15,0-5 6 16,-3 0 2-16,-12-3-8 16,-3 0 6-16,-9 0 4 0,-6 3-1 15,0 3 1-15,-3 2-10 0,-3 3-3 16,0 5-20-16,3 2-7 16,0 4-54-1,3 2-39-15,6 2 42 16</inkml:trace>
  <inkml:trace contextRef="#ctx0" brushRef="#br2" timeOffset="90118.0382">8842 16632 108 0,'-3'-3'44'0,"6"3"-24"0,6-3-24 0,-6 3 10 16,6-5 10-16,6 0 9 16,3-6 8-16,6-5 2 15,8-10-13-15,10-1-5 16,9-7-10-16,8-16-3 0,10-3 0 0,5-5 0 15,6 2 0 1,13 1 6-16,-7 2 4 16,0 0 4-16,-2-3 1 0,-1 3-4 15,-6 0 1-15,-5 8-7 16,-10 3-1-16,-5 5 2 16,-9 3 4-16,-10 4-8 15,-5 7-1-15,-3-1-3 16,-6 11 1-16,-10-1 2 15,-2 4 4-15,-3 2-4 16,-3 3-1-16,-3-1-7 16,-3 4 0-16,0-1-12 15,0 0-3-15,-3 1-18 16,3-1-6-16,0 3-25 0,0 0-9 16,-3 0-15-1</inkml:trace>
  <inkml:trace contextRef="#ctx0" brushRef="#br2" timeOffset="90407.9049">10146 15621 192 0,'-15'3'71'0,"12"-9"-38"0,0 4-30 0,3 2 15 16,3 0-11-16,3 0-4 15,3-6 2-15,9 1 1 16,0 0-2-16,6 0-1 0,-1-3 3 15,-2 2-5-15,0 4-1 0,-3 2 2 16,-3 5 1-16,-3 6-4 16,-6-1 1-16,-6 3 13 15,-3 3 8-15,-3 3-12 16,-3 2-7-16,0-3 2 16,0 1 2-16,0-3-8 15,3-3-3-15,3-2-41 16,0-3-18-16,3-3-33 15</inkml:trace>
  <inkml:trace contextRef="#ctx0" brushRef="#br2" timeOffset="90916.7266">10530 15629 168 0,'-15'0'66'0,"9"0"-36"0,-6 0-29 0,6 0 14 15,-3 5-10-15,-3 1-3 16,1 4-4-16,-1 3 1 15,3 6 1-15,3 2 0 0,3-2 2 16,6-1-3-16,6-5-2 16,3 1 2-16,-1-7 0 0,1-7 3 15,3-5 3 1,3-5-2-16,0-4-2 0,-3-4 0 16,-3-1 1-16,-3-2-3 15,-3-5-2-15,-3-6 4 16,0 3 1-16,-3 0 0 15,0 2-2-15,0 6 3 16,0 3 4 0,-3 10 4-16,0 8-6 15,0 8-3-15,6 10-1 16,0 1 1-16,0 2-1 16,0 3-1-16,3 2 3 15,-1 1 0-15,1-4-26 16,0 1-9-16,3-5-35 15,0-6-32-15,0-5 34 16</inkml:trace>
  <inkml:trace contextRef="#ctx0" brushRef="#br2" timeOffset="91259.182">10676 15674 176 0,'0'0'66'0,"3"3"-36"0,3 2-35 0,-6-5 10 15,6 3 1-15,6-1 4 16,2 1 1-16,-2-3 3 0,0-3-7 16,0-2-4-16,0 0 0 15,0-1 0-15,-3 1 1 0,-3-6-2 16,-6-4-2 0,-3 1 3-16,-6 6-4 15,-3 6 0-15,0 4 1 16,-3 4 2-16,-3-1-6 15,4 8 1-15,5 3 3 16,0 0 4-16,3 0-1 16,6 0 0-16,3 0-1 15,9-3 1-15,3-3-2 16,-1-4 2-16,4-4-22 16,3-4-7-16,0-9-33 15,0 3-46 1,-3-2 25-16</inkml:trace>
  <inkml:trace contextRef="#ctx0" brushRef="#br2" timeOffset="91431.1209">10872 15489 132 0,'-6'-6'52'0,"6"6"-28"0,3 3-26 0,0 2 11 16,0 1 16-16,0 4 10 15,0 11-6-15,0 1-2 16,3-1-16-16,0 3-4 0,0-1-3 15,0 1-2-15,0 0-2 16,0-3-30-16,3-2-15 16,0-6-39-1</inkml:trace>
  <inkml:trace contextRef="#ctx0" brushRef="#br2" timeOffset="91793.2427">11000 15671 152 0,'-3'0'57'0,"6"3"-30"0,12 0-32 16,-9-1 10-16,0 1-3 16,3 2 3-16,0-2 11 15,3-1 5-15,0-2-11 16,0-2 1-16,0-1 2 0,-1-2-7 16,1 0-3-16,-3-3 0 15,-3 2 0-15,-3-2-1 0,-3 0 1 16,-6 1-2-16,-3-4-1 15,0 3-2-15,-3 11 1 16,1-1-1-16,-4 6-2 16,3 0 3-16,0 3 0 15,6 2 3-15,0 0 3 16,9 3 2-16,3 0 1 16,3-3-4-16,6-2-1 15,0-6-6-15,-1 0 0 16,7-10-26-16,3 2-10 15,0-7-49 1</inkml:trace>
  <inkml:trace contextRef="#ctx0" brushRef="#br2" timeOffset="91994.5732">11262 15457 184 0,'-12'-11'71'0,"12"11"-38"0,0 0-43 0,3 8 9 0,0-2 4 15,0 2 7-15,0 7 9 16,0 4 5-16,0 10-12 16,-3-2-2-16,0-1-3 0,3 3-3 15,-3 0-1-15,0-2-21 16,3-4-8-16,0-4-49 16,0-3-43-1,3-6 42-15</inkml:trace>
  <inkml:trace contextRef="#ctx0" brushRef="#br2" timeOffset="92474.864">11122 15618 244 0,'-6'-13'93'0,"9"16"-50"0,6-3-52 0,-3 0 12 15,9-6-7-15,6-1 0 16,3-1 0-16,3 0 3 15,-1 2 0-15,1 4-28 0,-3 2-10 16,-3 0-12-16,-3 8-12 16,-4 0 25-16,-2 2 45 15,-3 1 24-15,-3-3 15 16,0 0 5-16,0-3-21 16,0 3-8-16,0-3-13 15,0 3 0-15,3 0 2 0,6-3 2 16,0-2 3-16,3 0-7 15,-4-3-1-15,1-3-4 16,0 0-1-16,0-2-1 16,-6 0 1-16,0-6-2 15,-6 6 2-15,-3-6-2 16,-3 3 2-16,-6 3-7 16,-9-3-1-16,-3 8-1 15,-2 5 4-15,-1 3 1 16,3 3 3-16,6 0 1 0,6 4 3 15,9 1 3-15,6 3 2 16,12-1-1-16,6 1-1 16,5-6-5-16,10-5-1 15,6-5-30-15,5-6-14 16,4-5-78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1T00:09:20.1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17111 11782 140 0,'0'0'52'0,"0"3"-28"0,3-3-11 0,-3 0 19 0,6 2-7 16,0 3-2-16,0 3-2 15,3 6 1-15,0 2-12 16,0 5 3-16,3-3 1 0,3 3-3 16,-1 1 1-16,1-4-5 15,3 1 1-15,-3-1-5 16,0-2 0-16,-3-3-1 15,0-2-2-15,-3-3 3 16,0 0 0-16,-3-3 3 16,0-2 3-16,-4-1 0 15,4-7 6 1,-3-3-1-16,3-3-6 0,-3 1 1 16,0-3-6-16,0-3 0 15,0-5-1-15,3-3-2 16,0 3 1-16,0 2-1 15,0 3 0-15,-3 0 0 16,0-2-5-16,6 5 1 16,-3-1-14-16,0 4-5 15,3-1-19-15,0 1-6 16,0 2-26 0,-3 2-54-16,6 4 27 15</inkml:trace>
  <inkml:trace contextRef="#ctx0" brushRef="#br0" timeOffset="379.8548">17507 11848 160 0,'-3'27'60'0,"6"-22"-32"0,0 0-17 16,0-2 18-16,0 2-2 15,3-2 2-15,0 2-12 16,0-2-3-16,3-3-8 15,3 0-4-15,0-3 1 0,-1-5-2 16,1 0-1-16,-3-5 1 16,0 2-1-16,-3 1-3 15,0-4 2-15,-3 4 1 0,-3-1 0 16,-3 3 0 0,-6 3 0-16,-3 2-3 0,-3 3 0 15,1 6 4-15,-1 2 1 16,0 5 0-16,0 0-2 15,3 6 1-15,3-3 1 16,3-1-1-16,3 1-1 16,3 3 1-16,6-1-1 15,3-4-3-15,6-4 0 16,6-2-36-16,6-5-14 16,5-3-41-1</inkml:trace>
  <inkml:trace contextRef="#ctx0" brushRef="#br0" timeOffset="632.9744">17894 11771 116 0,'-9'-2'46'0,"3"4"-24"0,-6 1-6 15,3 2 18-15,-6 1-3 16,0 1-1-16,-2 15-10 15,-1-1-2-15,0 3-11 16,3-3 5-16,6 0 1 0,6-3-4 16,6 1-1-16,6 0-2 15,15-1-1-15,3-5-12 16,5-5-5-16,10-8-47 0,3-2-19 16,-1-6-9-1</inkml:trace>
  <inkml:trace contextRef="#ctx0" brushRef="#br0" timeOffset="1519.4864">18171 11536 144 0,'0'0'55'0,"0"0"-30"0,3 2-23 15,0 4 14-15,0 4 3 0,0 6 3 16,3 16 0-16,-3 16 1 15,-3 15-13-15,0 1-1 0,-3-1-2 16,0-2-3-16,3-8-3 16,0 0 0-16,0-6 1 15,0-7-1-15,0-8-1 16,0-8-17-16,0-6-6 16,0-5-35-1,0-7-53-15,6-6 24 16</inkml:trace>
  <inkml:trace contextRef="#ctx0" brushRef="#br0" timeOffset="1954.2228">18162 11494 124 0,'-12'-14'49'0,"12"14"-26"0,3-5-16 15,3 5 15-15,3-3-7 16,6-2 0-16,6 0-5 16,8-6-1-16,10 1-5 15,15-6-1-15,11-3 1 0,12 3 0 16,16-2 2-16,8-1-3 16,9 1-2-16,3 2 0 15,-9 5 1-15,-2 3-6 16,-7 3 1-16,-6 2 1 0,-12 3 3 15,-5 0 0-15,-10 3-1 16,-5 2 1-16,-9 3-1 16,-10 3 0-16,-8 7 2 15,-6 9 10-15,-6 10 4 16,-6 5 1-16,-6 3 2 16,-3 11-6-16,0 7 0 15,0 6-10-15,0 0-2 16,-1-8 1-16,1-3 1 15,0-8-10-15,0-7-5 16,-3-6-27-16,0-8-10 16,-3-6-43-1</inkml:trace>
  <inkml:trace contextRef="#ctx0" brushRef="#br0" timeOffset="2284.4965">18317 12319 188 0,'3'0'71'0,"17"0"-38"0,19 0-36 0,-9-3 13 15,15-2 10-15,17-3 10 16,18 0-10-16,13 0-1 16,17 0-11-16,9 0-5 0,6 0 0 15,0 3 0-15,-6 3 1 16,-12-1-11-16,-15 0-5 16,-2-2-21-16,-13 0-8 15,-14-1-50 1,-10-2-27-16,-11 0 54 15</inkml:trace>
  <inkml:trace contextRef="#ctx0" brushRef="#br0" timeOffset="5661.6883">19763 11279 64 0,'-3'-5'27'0,"0"5"-14"16,3 0 7-16,0 0 16 0,0 0-10 16,3 3-3-16,3-3-2 15,9 0-1-15,9 0-7 16,9-3 0-16,14 0-8 16,13 1 4-16,11-1 1 0,19-2-1 15,11 2 2-15,9 3-6 16,21 0-3-16,0 0-1 15,0 3 1-15,0-3-3 16,-6 0 0-16,-15 2-1 16,-9-2 0-16,-18 3 2 15,-14-3 2-15,-13 0 1 16,-11 0 1-16,-12 0-2 16,-6 3-2-16,-9-3-8 0,-7 2-5 15,-5 1-35 1,-6 0-58-16,-6 2 16 15</inkml:trace>
  <inkml:trace contextRef="#ctx0" brushRef="#br0" timeOffset="5902.7258">21555 11247 176 0,'0'0'66'0,"3"6"-36"0,3 7-37 0,-3-2 8 15,0 4 9-15,0 17 5 16,-3 13-1-16,0 13 0 0,-3 3-8 16,0 11-2-16,3 7 2 0,0 0-3 15,3-5-2 1,3-5 2-16,0-8 0 0,0-5-10 16,3-9-5-16,-3-4-38 15,-3-9-59 1,0-7 15-16</inkml:trace>
  <inkml:trace contextRef="#ctx0" brushRef="#br0" timeOffset="6251.8294">19659 12319 172 0,'-15'-3'66'0,"27"3"-36"0,6 0-37 0,-3 3 8 16,12-3 17-16,20-5 10 15,19-1 4-15,20-2 3 0,15 1-19 16,18-4-7-16,9 6-2 16,18-3-9-16,3 2 0 0,-6 1-2 15,-3-5 2-15,-9-1-43 16,-6 0-19-16,-12 1-32 16</inkml:trace>
  <inkml:trace contextRef="#ctx0" brushRef="#br0" timeOffset="6878">21713 11245 112 0,'-9'-8'44'0,"9"8"-24"0,0 0-19 15,0 0 8-15,0 0-1 16,6-3 0-16,3 1 4 16,6-4 5-16,12 1 8 15,8 0 7-15,16-1-17 16,14 4-4-16,19-4-3 0,14 1-2 16,12 3-1-16,15-4-3 15,3 4 1-15,3-1 0 0,-3 3 1 16,-3 0 2-16,-15 0 3 15,-18-3-2-15,-14 3-2 16,-16-2-2-16,-5 2-3 16,-15-3 1-16,-7 3-19 15,1 3-8 1,-12-1-33 0,3 4-52-16,-10-1 20 15</inkml:trace>
  <inkml:trace contextRef="#ctx0" brushRef="#br0" timeOffset="7193.1295">23558 11218 80 0,'0'-5'33'0,"9"2"-18"0,-3 1-2 16,0 2 14-16,0 0 5 15,-3 0 5-15,-3 2-7 16,6 6-3-16,-3 8-11 16,0 11-3-16,-3 20-7 15,-6 14 3-15,-3 8 1 0,0 10-3 16,3 9 1-16,3-4-3 16,3-2 0-16,3-5-1 15,3-11 2-15,-3-5-1 16,6-5 0-16,6-9-10 0,-3-2-2 15,-3-8-27 1,-3 0-13-16,-6-8-48 16</inkml:trace>
  <inkml:trace contextRef="#ctx0" brushRef="#br0" timeOffset="7807.5824">21397 12245 104 0,'-3'0'41'0,"6"3"-22"0,-3-3-11 0,0 0 28 16,9 0-4 0,12 0-1-16,6 0 0 15,9 0-17-15,17-3 3 0,19 0 1 16,17 1-6-16,18-1 1 15,15-2-6-15,12 2-2 16,3 0-2-16,3 1-3 0,-9 2 7 16,0-3 3-16,-3 3-3 15,-15 0 1-15,-12 0-1 16,-9 3 3-16,-14-1-1 16,-13-2 0-16,-5 0-3 15,-10 0-1-15,-2 0-6 16,-12-2-1-16,-12-1-46 15,-7 0-20-15,-8-2-47 16</inkml:trace>
  <inkml:trace contextRef="#ctx0" brushRef="#br0" timeOffset="8944.8829">18611 11644 92 0,'-6'-5'35'0,"6"5"-18"0,0 0-2 0,0 0 15 16,0 0-10-16,3 5-1 15,0 6 2-15,0 7 1 0,0 6-11 16,-3 8-4-16,0 8-3 0,0-3 0 16,0-3 2-1,3-2-3-15,-3-6-2 16,3-2 0-16,0-5-1 0,0-6-27 15,3-3-9-15,-3-4-42 16</inkml:trace>
  <inkml:trace contextRef="#ctx0" brushRef="#br0" timeOffset="9310.0907">18638 11602 148 0,'-3'-5'57'0,"9"-9"-30"0,3 1-18 0,-3 11 16 16,9-1-3-16,9 0-1 15,2-2-7-15,7-3-4 16,6-3-5-16,9 1-2 0,-4-1 1 16,1 1-5-16,-4 2-1 15,-2 3-2-15,-3 2 3 16,-6 3 0-16,-1 0 3 15,-5 5-1-15,-6 0 2 16,-3 6 4-16,-9 2 4 16,-3 8-2-16,0 3 0 15,-3 3-1-15,-3 4 0 16,3 4-4-16,0 5-3 16,3 2-3-16,0-2 1 0,0-3 1 15,6 0 2-15,-3-6-14 16,0-7-5-16,-3-3-31 15,0-5-11 1,-9-3-30-16</inkml:trace>
  <inkml:trace contextRef="#ctx0" brushRef="#br0" timeOffset="9417.214">18748 12015 128 0,'-32'-6'49'0,"14"4"-26"0,9 2-16 0,9 0 15 16</inkml:trace>
  <inkml:trace contextRef="#ctx0" brushRef="#br0" timeOffset="9552.1666">18704 12009 273 0,'23'0'32'15,"4"0"-17"-15,12-2 0 0,6-1-1 16,-4 1-7-16,4 2-2 16,-3-3-3-16,-7 3 1 15,1 0 0-15,-6 0 1 16,-6-3-33-16,-4 3-13 15</inkml:trace>
  <inkml:trace contextRef="#ctx0" brushRef="#br0" timeOffset="10157.6218">18849 11748 96 0,'6'-3'38'0,"0"3"-20"0,3 3-10 16,-3-3 13-16,-3 2-1 15,0 1 0-15,0-1 5 16,0 1 1-16,0 2 0 16,0-2-1-16,-3 0-14 0,-3-1 4 15,0 1 3-15,0 0-10 0,0-3-2 16,0 0-2-16,0-3 0 16,0 0-5-16,0-2 1 15,3-3-2-15,3 0-2 16,3 0 0-16,6 0 0 15,0 0 0-15,3 6 3 16,-3-1 0-16,0 3 1 16,-3 3 4-16,-3-1 2 15,0 4 4-15,-9-1 4 16,-6 0-4-16,0 1 2 16,0-1-7-16,-3-3-1 15,0 1 0-15,0-3 2 16,3 0-1-16,3-3 0 15,3 1-8-15,0-1 0 0,3 1-4 16,3-1 2-16,-3 3 1 16,6 0 2-16,-6 0 1 15,3 3 3-15,-3-3-1 16,0 0-1-16,0 0-8 16,0 0-5-16,0 2-55 15,0-2-23-15,-3-5-2 16</inkml:trace>
  <inkml:trace contextRef="#ctx0" brushRef="#br0" timeOffset="16645.4282">20463 11536 132 0,'0'-5'49'0,"3"7"-26"0,0-2-18 0,-3 0 13 16,3 5-1-16,0 9 1 0,0 4 6 15,0 6 5-15,-3 10-16 16,0 6-5-16,0 2-1 0,0 3-6 16,0-5-1-16,3-5 2 15,0-1 1-15,-3-10-6 16,0-6-2-16,0-5-36 16,0-2-13-16,0-6-27 15</inkml:trace>
  <inkml:trace contextRef="#ctx0" brushRef="#br0" timeOffset="17012.6158">20424 11560 132 0,'-3'-6'52'0,"6"6"-28"0,6-2-26 0,0 2 11 16,3-3 0-16,6 0 2 15,5-2-3-15,4 0 0 16,6 0-5-16,3-1-2 0,5-2 0 16,-2 0-1-16,-3 0 0 15,-3 3 0-15,-4 0 2 16,-5 2-1-16,-6 1-1 16,-3 2 9-16,-3 5 6 15,-3 3 2-15,-3 5-1 0,0 6-4 16,0-1-2-16,0 3-4 15,-1 6 1-15,1 7-4 16,0 3 0-16,0 3 1 16,0 2 0-1,0-2-2-15,0-6-2 0,0 1-6 16,0-9-4-16,-3-5-36 16,0-2-15-16,-3-6-22 15</inkml:trace>
  <inkml:trace contextRef="#ctx0" brushRef="#br0" timeOffset="17271.9545">20493 12002 116 0,'-15'0'46'0,"12"-3"-24"0,3 6-15 0,0-3 13 16,3 0-6-16,3 0 2 15,5 0 11-15,7 2 4 16,12-2-15-16,9-2 0 0,5-1 0 16,7 0-8-16,6 1-2 15,-4 2-6-15,1 0-1 16,-7 0-10-16,-5 0-5 16,-3 0-76-1,-4 0-38-15,-11-6 64 16</inkml:trace>
  <inkml:trace contextRef="#ctx0" brushRef="#br0" timeOffset="17950.4156">22272 11523 132 0,'-2'2'49'0,"4"6"-26"0,-2 11-23 0,6-3 13 16,-6 5 2 0,0 8 5-16,-6 8-6 0,6 0-3 15,-2 8-6-15,2-3-4 0,0-5 2 16,0-2-4-16,0-9 0 15,0-5-50 1,0-7-49-16,2-7 25 16</inkml:trace>
  <inkml:trace contextRef="#ctx0" brushRef="#br0" timeOffset="18332.6823">22270 11525 148 0,'2'-8'57'0,"7"6"-30"0,12-6-32 0,-9 5 10 0,12-2 3 15,3 0 7-15,6-1-5 16,8-2-1-16,1 3-5 16,3 0-3-16,5 2 0 0,-2 0-1 15,-10 1 0-15,-2 2 0 16,0-3 0-16,-12 3-3 15,-3 0 2-15,-4 3 7 16,-2 2 6-16,-3 3 0 16,-6 3 1-16,3 2-3 15,-3 5-1-15,-3 6-1 16,-3 5 0-16,0 8 2 16,-3 6 1-16,0 7-5 15,0-2-4-15,3-4-1 0,0-1-1 16,3-3-5-16,0-11-1 15,-3-6-28-15,0-4-13 16,-3-8-99 0,-3-4 64-1</inkml:trace>
  <inkml:trace contextRef="#ctx0" brushRef="#br0" timeOffset="18605.4753">22258 11988 156 0,'-18'0'57'16,"15"3"-30"-16,3 2-16 0,3-5 18 0,6 3-8 16,6 0 0-16,8 2 1 15,13 0 1-15,9 0-12 16,8 1 2-16,10-4 3 0,5 1-6 15,-2 0-1-15,-7-3-5 16,1 0-3-16,-13 0-14 16,-8 0-4-16,-12-3-59 15,3 0-65 1,-15-5 36-16</inkml:trace>
  <inkml:trace contextRef="#ctx0" brushRef="#br0" timeOffset="20162.702">22517 11692 140 0,'-3'3'52'16,"3"-1"-28"-16,0 1-17 0,3 0 13 0,-3 2 3 16,0 0 3-16,0 0-7 15,0 1-1-15,-3-1-11 16,0 0 0-16,0-2 0 0,0 0-3 16,0-3-1-16,-3 0 5 15,0-3 5-15,3 0-5 16,0 1 0-16,0-1-2 15,3 0-1-15,0 1-3 0,3-1 1 16,3 3-7-16,0 0 1 16,0 3-1-16,0 2 2 15,0 3-1-15,0 0 1 16,-3 0 8-16,-3 0 6 16,-3 0 3-16,0-3 3 15,0 0-1-15,-3 1-1 16,0-4-6-16,0-2-2 15,0 0-2-15,0-2 1 16,3-4-6-16,3 1-1 16,0 0-2-16,3-1 0 15,3 4 0-15,0 2-2 16,0 2 0-16,0 1 0 0,0 2 3 16,-3 1 0-16,0-1 1 15,-3 3 2-15,0-3 1 16,-3-2 3-16,0-1-1 15,-3-2 2-15,0 0-4 16,0-2 0-16,3-4-1 16,0 1-2-16,3-3-8 15,3 3-3-15,-3 0-1 16,3-1 0-16,0 4-7 16,0-1-2-16,-3 3-42 15,0 0-17-15,0 0-22 16</inkml:trace>
  <inkml:trace contextRef="#ctx0" brushRef="#br0" timeOffset="21946.6511">19424 12965 88 0,'-3'-19'35'0,"3"19"-18"0,0 0-2 0,0 0 19 16,0 8-9 0,0 3 0-16,0 4-1 15,0 9-13-15,0 5 2 0,-3 14 1 16,-3-1-7-16,3 0-4 16,0-2-2-16,3 2 1 15,3-10-1-15,0-3 2 16,0-10-24-16,0-3-11 15,3-16-100 1,3-8 58-16</inkml:trace>
  <inkml:trace contextRef="#ctx0" brushRef="#br0" timeOffset="22264.8558">19442 12986 140 0,'-9'-8'52'0,"9"8"-28"0,3 0-28 0,0 0 10 15,3 0-3 1,3-3 3-16,9-5 6 16,5-2 2-16,7-1-7 0,9 0-6 0,5 1-2 15,1 2-1-15,6-3 0 16,-7 1 2-16,-5 2 0 16,-3 3 0-16,-6 2 0 15,-7 3-3-15,-2 5 2 16,-6 11 3-16,-3 0 1 15,-3 5 7-15,-3 6 6 16,-3 7-2-16,0 6 0 16,0 7-4-16,0-2 1 15,3-2-8-15,0-4-2 16,-3 1-3-16,0-6-2 16,0-5-19-16,-3-5-10 15,0-5-52-15</inkml:trace>
  <inkml:trace contextRef="#ctx0" brushRef="#br0" timeOffset="22497.9098">19463 13496 140 0,'-12'3'55'0,"12"-3"-30"0,6 0-32 16,3 0 10-16,5 0 3 15,7 0 4-15,9-3 8 16,12 1 3-16,8-1-10 16,4 0-2-16,-3 1 1 0,-4-3-13 15,-2-1-4-15,-4 1-24 0,-8 0-7 16,-6-1-34 0</inkml:trace>
  <inkml:trace contextRef="#ctx0" brushRef="#br0" timeOffset="23136.2971">19778 13073 64 0,'-6'-13'27'0,"3"8"-14"0,-3-3 4 15,3 5 14-15,-3-2-3 16,-6-1 0-16,-2 1-9 0,-10 2-1 16,0 6-13-16,0 5-3 15,0 5-2-15,3 3 2 0,7 0 3 16,-1 5-7-16,9 6 0 15,6-4 0-15,6-4 3 16,6-3-2-16,2-6 0 16,4-4 7-16,0-4 6 15,3-7-8-15,-3-6-5 16,0-2 1-16,-3 0 1 16,-3 0 0-16,-1 0 2 15,-2-1 9-15,-3 4 4 0,0 2-3 16,-3 3 0-1,-3 5-8-15,3 7-3 0,0 9 1 16,3 13 0-16,0 8-1 16,0 3-2-16,0-3 3 15,3-2 0-15,0-4-1 16,0-2 1-16,3-2-24 16,0-6-8-16,3-5-63 15</inkml:trace>
  <inkml:trace contextRef="#ctx0" brushRef="#br0" timeOffset="23851.9012">21457 12980 56 0,'0'-2'22'0,"0"2"-12"0,3 2 1 0,-3-2 10 16,3 11 6-16,3 8 6 16,0 12-9-16,-6 17-5 15,-3 5-10-15,0 0-4 16,0-3-3-16,3-8 1 0,-6-2 0 15,3-8-1-15,0-6-2 16,3-7 1-16,0-6-1 16,3-5-66-1,9-8-30-15,0-13 45 0</inkml:trace>
  <inkml:trace contextRef="#ctx0" brushRef="#br0" timeOffset="24174.0661">21454 13002 208 0,'-3'-8'77'0,"6"8"-42"0,15-6-45 15,-6 4 9-15,6-1 0 16,8-5 2-16,7-5 5 16,3 0 3-16,3-1-4 15,5 1-5-15,1 3-1 0,-4 2 1 0,1 2 2 16,-6 1-3-16,-3 5 0 15,-10 3 1-15,-2 2 0 16,-3 8 2-16,-3 3 1 16,-6 8 3-16,-3 8 1 15,-3 7 1 1,0 6 0-16,0 3-4 0,3-3-1 16,-3-3-1-16,0-2-2 15,3-8-2-15,0-3 1 16,-3-5-37-16,-3-6-14 15,-3-2-38-15</inkml:trace>
  <inkml:trace contextRef="#ctx0" brushRef="#br0" timeOffset="24406.6113">21519 13475 156 0,'-9'-2'57'0,"9"4"-30"0,9-2-38 15,-3 3 8-15,9 0 8 16,6-3 6-16,9 0 10 16,9-3 7-16,8-2-15 15,1 2-3-15,2 0 1 0,-2 1-7 16,-6 2-2-16,-4 0-21 16,-8 0-8-16,-3-3-48 15,-9 3-30-15,-6 0 44 16</inkml:trace>
  <inkml:trace contextRef="#ctx0" brushRef="#br0" timeOffset="25405.824">21588 13039 112 0,'3'2'44'0,"3"9"-24"0,-9 2-10 0,3-2 14 15,0-1 4-15,3 4 3 16,-3 1-10-16,3 1-3 16,-3 3-10-16,3-6-3 0,-3 0-1 15,3-5-2-15,0 0-2 16,-3-3 5-16,6 1 1 16,3-6 0-16,5 2 1 15,1-4-4-15,0-1-2 16,0 8-3-16,3 3 1 15,-3 3-1-15,-3 2 0 16,-3 3 4-16,-3 0 3 16,-6-3 7-16,-3 0 2 15,-3 1-5-15,0-4-1 0,-3 3-6 16,-3-2-2-16,-3-3-20 16,0-5-7-16,0-3-21 15,0-3-10-15,1-5-24 16</inkml:trace>
  <inkml:trace contextRef="#ctx0" brushRef="#br0" timeOffset="25578.7726">21573 13078 184 0,'3'-2'68'0,"6"2"-36"0,6-3-33 0,-3 3 12 15,3 0 4-15,2-3 2 16,7 3-8-16,6-2-3 15,3 2-4-15,5-3-10 0,4 0-3 16,3 1-80 0</inkml:trace>
  <inkml:trace contextRef="#ctx0" brushRef="#br0" timeOffset="26312.4345">23680 13025 64 0,'0'-7'27'0,"0"4"-14"0,6 3-2 15,-6 0 10-15,3 3-3 16,3-1 2-16,0 9 6 16,0 5 4-16,-3 21-3 15,-3 8-2-15,-3 8-11 16,-3 2-6-16,3-5-5 16,0-2-3-16,-3-6 3 0,6-5 0 15,-3-8 1-15,3-7-18 16,0-9-5-16,3-8-42 15,9-7-39-15,6-6 30 16</inkml:trace>
  <inkml:trace contextRef="#ctx0" brushRef="#br0" timeOffset="26635.1906">23680 13062 200 0,'-3'-10'77'0,"3"10"-42"0,3 0-41 0,6 0 12 15,-3-3-4-15,9-2 1 16,12 0 3-16,-3-3 1 16,11 0-3-16,1 0-1 0,6 0 1 0,-3-3-2 15,2 1-2-15,1-1 1 16,-9 3-1-16,-7 3-3 16,1 5 2-16,-3 0-1 15,0 3-2-15,-6 5 3 16,-3 7 2-16,-3 12 6 15,-1 7 4 1,-2 11 0-16,-3 3 1 0,-3 2-2 16,0 0-1-16,-3-7-5 15,6-4-3-15,-3-4 0 16,-3-3-1-16,6-6-33 16,-6-5-15-16,0-5-53 15</inkml:trace>
  <inkml:trace contextRef="#ctx0" brushRef="#br0" timeOffset="26851.9237">23701 13515 184 0,'-3'-3'68'0,"6"3"-36"0,15 6-46 0,-6-4 6 16,3 1 10-16,6 0 10 15,3-3 1-15,14 0 1 16,-5 0-8-16,9 0-2 0,2-3 0 16,-2 0-38-16,-6 1-14 15,-7-1-29-15</inkml:trace>
  <inkml:trace contextRef="#ctx0" brushRef="#br0" timeOffset="27328.1851">23740 13115 168 0,'0'0'63'0,"12"3"-34"0,-3 2-23 0,-3-2 15 16,3 0 0-16,3-3 2 16,2 0-1-16,13 0-2 15,3-3-10-15,0 0-9 0,3 1-3 16,-1-4 1-16,-2 1 2 15,0 2 0-15,-3 1 2 16,-13-1-4-16,4 3 0 16,-9 5 1-16,-6 3 2 0,-3 6-1 15,0 7-1 1,-6 3 5-16,-9 5 1 0,3 2 2 16,-5 1 2-16,5 3-5 15,0-4-1-15,3-2-2 16,-3-5-2-16,3-3-13 15,0-5-4-15,0-2-31 16,6-4-14-16,-3-2-33 16</inkml:trace>
  <inkml:trace contextRef="#ctx0" brushRef="#br0" timeOffset="27516.0534">23859 13301 224 0,'-6'-3'85'0,"6"3"-46"0,9 3-48 0,3-3 12 16,3 2 2 0,0 1 6-16,14-3-1 0,1 0 2 15,9 3-7-15,-6-3-3 0,2 0-1 16,-2-3-52-16,0 0-23 16,-6-2-17-1</inkml:trace>
  <inkml:trace contextRef="#ctx0" brushRef="#br0" timeOffset="28855.968">22505 11933 100 0,'-3'-3'38'0,"3"0"-20"0,0 3-17 0,0 0 8 15,0 0-3-15,0 0-1 16,3 3-3-16,0 2-2 16,0 1 3-16,0 2 2 15,-3 2 0-15,0 3 2 16,0 6 0-16,-3 2 1 16,0 3-2-16,0 2-1 15,0 6-3-15,0 3-2 0,3 4 3 16,0 1 2-16,0 0 2 15,0 2-6-15,0 3 0 0,0-5 3 16,3-1 5-16,-3 1-3 16,3 0-1-16,-3-3-2 15,6 0-3-15,-3 0 1 16,3 2 1-16,0-4-3 16,-1-3 0-16,4-3 3 15,-3 0 3-15,0-5 0 16,0-1 2-16,3-4-4 15,-3 2 0-15,-3 3-1 16,6-6-2-16,0-2 3 16,0 0 0-16,0-3 1 15,3 1 2-15,3-1-1 16,2 0 2-16,4 0-4 0,0 1 0 16,3-1 3-16,3 3 1 15,0 0-1-15,-4-1-1 16,13-1 3-16,3-1 3 15,-1-3-4-15,1-2 1 16,6 0-3-16,2 0 2 16,1 0-2-16,-6 0 0 15,2 0 1-15,-5-3 1 16,-3 1-1-16,-3-1-1 16,2-2-1-16,-8-1 2 15,0-2-3-15,-3 0 0 16,-4 0-1-16,-2-2-2 15,-3-1 1-15,-3 0 1 0,-3 1-10 16,-3-1-2-16,0 0-24 16,-6 1-10-16,0-1-24 15,3 0-53 1,3-2 23-16</inkml:trace>
  <inkml:trace contextRef="#ctx0" brushRef="#br0" timeOffset="29103.8626">23427 13081 188 0,'-3'-8'71'0,"0"8"-38"0,3 0-30 16,0 0 15-16,0 0-11 0,0 0-2 15,6 5 1-15,3 1 1 16,9 2-3-16,-3 0-1 0,0 2 1 16,3 1-2-16,0 2 1 15,-3 5-2-15,-4 1-1 16,-5-3 1-16,-6 0 1 15,-3-3 8-15,-3 3 3 16,-8-3-9-16,-7-2-1 16,6-1-23-16,0-2-9 15,3-3-71 1</inkml:trace>
  <inkml:trace contextRef="#ctx0" brushRef="#br0" timeOffset="30554.702">18855 11922 56 0,'0'0'22'0,"0"8"-12"0,3 3-5 0,-3-6 8 16,0 6 2-1,0 2 0-15,0 5-3 0,0-2 0 16,0 3-1-16,0-1 1 16,0 1 0-16,0 2 0 15,-3 5-2-15,0 3-1 16,0 3-1-16,0 8 0 16,-2 2-4-16,-1 3-3 0,0 3 2 15,0-6-2-15,3 3-1 16,0 3 3-16,-3-1 0 15,3 1 3-15,0 0 3 16,0-1-2-16,0 1 1 16,3-6 1-16,3-2 5 0,0-6-8 15,3-5-3-15,3-2 2 16,-3-3 1-16,3-3 2 16,-1 0 0-16,4-2 0 15,3-4 0-15,0 1-4 16,0-2-1-16,0-1-1 15,3-3 1-15,6 1 0 16,5-1 1-16,4 1-2 16,0 0 1-16,3-1 0 15,-1 1 1-15,-2-3-2 16,0-3-2-16,-6 0 1 16,2 1 1-16,-8-6-6 15,-6 0-1-15,-3-3-23 0,-3 0-6 16,-3-2-49-1,0 0-37-15,-3-3 48 16</inkml:trace>
  <inkml:trace contextRef="#ctx0" brushRef="#br0" timeOffset="30794.421">19248 13018 176 0,'-18'-6'68'0,"21"9"-36"0,3 0-42 0,-3-1 9 15,3 3-5-15,3 3 4 16,3 3 7-16,0 2 7 16,0 3-6-16,0 0-1 0,-3 0 1 0,-3 0-3 15,-3 2-2-15,-3 1 4 16,-9-3 1-16,-3-1-5 16,-3-1 0-16,0-4-72 15,3 4-44 1,3-7 44-16</inkml:trace>
  <inkml:trace contextRef="#ctx0" brushRef="#br0" timeOffset="35462.7258">18823 14494 116 0,'-6'-19'44'16,"3"17"-24"-16,-9-1-4 0,3 3 16 0,-3 0-4 15,-3 0 0-15,-3 5-11 16,-3 9-5-16,-2 7-7 16,-1 3-4-16,3 2 2 0,3-2-2 15,6 10 2-15,6-7-4 16,9-3 0-16,6-6 1 15,6-2 2-15,3-3-21 16,9-5-7-16,-1 0-22 16,1-8-45-1,0-8 14-15</inkml:trace>
  <inkml:trace contextRef="#ctx0" brushRef="#br0" timeOffset="35740.6458">18939 14594 148 0,'-9'0'57'0,"-3"8"-30"0,3 0-29 0,6 0 9 16,0 0-3-16,0 3 0 16,3-1-2-16,0 6-2 15,9-3 1-15,3-2 3 0,0 0 2 16,3-6 0-16,0-2 1 16,-1-9 0-16,-2 1 1 15,0 0 0-15,-3-3 2 16,-3 0 6-16,-6 0 2 0,-3 0-5 15,0-3 0-15,-3 3-6 16,0 0-2-16,-6 3-16 16,3 0-5-16,3 0-34 15,1-1-15-15</inkml:trace>
  <inkml:trace contextRef="#ctx0" brushRef="#br0" timeOffset="36196.8587">19126 14576 120 0,'-9'10'46'0,"6"6"-24"0,0 8-19 16,3-13 12-16,0 10 4 15,0 0 5-15,0-2-3 0,0 2-1 16,0-3-11-16,3 1-3 0,0-3-2 15,-3-3 0-15,0-2 2 16,0-4-1-16,0-1 0 16,-3-6-1-16,0-3 0 15,0-2 0-15,0-3 2 16,-3 0-3-16,1-5 0 16,2-8-1-16,0-1-2 15,0 1 3-15,3-3 0 16,3 3-4-16,3 0-1 15,2 0-4-15,4 2 1 16,0 1 1-16,3 7-1 16,3 3 1-16,-3 11 0 0,0 8 5 15,-3-1 1-15,-3 3 0 16,0 1 1-16,-6-1 7 16,-3 0 3-16,-6-2-2 15,-3 2-1-15,-3-3-11 16,0-7-1-16,0 0-13 15,0-3-3-15,0-3-20 16,3 0-8-16,3-2-37 16</inkml:trace>
  <inkml:trace contextRef="#ctx0" brushRef="#br0" timeOffset="36383.9537">19293 14565 172 0,'0'0'66'0,"3"6"-36"0,0 4-40 0,0-5 11 16,0 6 6-16,0 2 7 16,-3 3-3-16,0-3-1 15,0 3-3-15,0-2-2 16,0-1-34-16,3-3-13 16,-3-10-36-1</inkml:trace>
  <inkml:trace contextRef="#ctx0" brushRef="#br0" timeOffset="36515.8425">19299 14467 160 0,'-9'0'63'0,"9"0"-34"0,3 0-67 16,0 0-3-16,3 0-20 15,0 0-2-15</inkml:trace>
  <inkml:trace contextRef="#ctx0" brushRef="#br0" timeOffset="36828.6852">19433 14605 124 0,'3'5'49'0,"0"1"-26"0,3-6-18 16,0 2 13-16,0-2-4 0,0-2 0 15,3-1-6-15,-1-2 0 16,1-6-5-16,0-2-8 15,-3 2-2-15,-3 1 9 0,-3-6 8 16,-3 3-4-16,-6 2-1 16,0 3 1-16,-2 8 1 15,-1 11-6-15,-3 2 0 16,0 3 1-16,-3 2 1 16,6 1-4-16,3 2-1 15,6-5 3-15,0 2 1 16,3 1 0-16,6-1-2 15,3-2-13-15,3-3-6 16,6-2-28 0,0-3-43-16,6-8 17 0</inkml:trace>
  <inkml:trace contextRef="#ctx0" brushRef="#br0" timeOffset="37280.1769">19728 14560 172 0,'-9'-8'66'0,"3"8"-36"0,-3-16-20 16,3 14 20-16,-3 7-12 15,-3 0-2-15,-3 3-12 16,0 3-4-16,0 2-1 16,0 5-2-16,3 4 1 0,1-1 0 15,5 3 0-15,0-6 2 16,6 1 2-16,9-4-1 0,-3-1 2 15,2-6-2-15,7-6-1 16,-3-2-2-16,3-8 1 16,-3-2-1-16,0-3 0 15,-3-3 4-15,0-5 1 16,-6-3-4-16,0-11-1 16,-3-2 3-16,0 3 3 15,-3-1-3-15,0 6-1 16,0 3 2-16,0 5 3 15,3 5 0-15,0 5 0 16,0 6-8-16,0 5 0 0,3 13-1 16,0 11-1-1,0 13 6-15,0 0 1 0,3 3-3 16,3-3 1-16,0 0-9 16,0-5-4-16,2-3-31 15,1-5-13-15,0-6-20 16</inkml:trace>
  <inkml:trace contextRef="#ctx0" brushRef="#br0" timeOffset="37558.7787">19998 14330 180 0,'-6'-3'68'0,"9"8"-36"0,0 6-42 0,-3 2 11 16,0 11 17-16,-3 16 9 15,-3 7 1-15,1 6-2 16,-1-2-14-16,0-4-5 0,3-2-3 16,3-2-2-16,0-6-2 15,0-8-15-15,0-8-7 16,0-5-40-1,3-8-59-15,3-6 22 16</inkml:trace>
  <inkml:trace contextRef="#ctx0" brushRef="#br0" timeOffset="37956.4526">19918 14338 208 0,'-3'-8'77'0,"9"3"-42"0,3 2-41 16,-3 0 14-16,6 1 2 16,6-1 5-16,5-2-5 15,10-3-1-15,6-3-5 16,3 1-3-16,8-6 2 0,4 0-4 16,2-3 0-16,1-2 1 0,5 0 0 15,-5 5 0-15,-3 3 2 16,-10 5-1-16,-8 3-1 15,-6 5-2 1,-1 8 1-16,-11 5 5 0,3 8 2 16,-9 0 4-16,0 8 4 15,-6 14 3-15,0 7 4 16,-6 8-9-16,3 6-4 16,-3-4-3-16,3-1 1 15,-3 1-5-15,6-1-1 16,0-9 0-16,0-8 0 15,0-2-22-15,-3-8-10 16,0-8-77-16,-12-6-2 16</inkml:trace>
  <inkml:trace contextRef="#ctx0" brushRef="#br0" timeOffset="38223.3859">20028 14991 200 0,'-27'21'77'0,"21"-15"-42"0,3-4-43 15,3-2 10-15,3 3 3 16,6 0 4-16,3 2 9 16,12 0 3-16,9-2-10 15,6-3 0-15,11-3 0 0,10 3-4 16,8-2 1-16,1-1-5 0,2 0-2 15,-11 1 0-15,-1-1 1 16,-5 3-19-16,-10-3-6 16,-8-7-26-16,-6 2-11 15,-6 0-28 1</inkml:trace>
  <inkml:trace contextRef="#ctx0" brushRef="#br0" timeOffset="38741.5566">20097 14412 108 0,'0'0'44'0,"3"3"-24"0,-3 7-8 0,0 1 16 16,3 7 4-16,0 14 5 15,-3 5-11-15,6 5-6 16,-4 1-11-16,1-4-6 0,-3-2 0 15,0-2-4-15,0-6-2 16,3-3-3-16,0-4 1 16,0-7-43-1,-3-4-62-15,6-6 15 16</inkml:trace>
  <inkml:trace contextRef="#ctx0" brushRef="#br0" timeOffset="39101.6792">20097 14459 160 0,'0'-5'63'0,"3"3"-34"0,14-1-23 16,-8 0 17-16,3 1-3 16,6-4 0-16,3-2-6 15,6 0-4-15,3 1-5 16,2-4-6-16,1 3 0 0,3 0 1 15,-4 0 2-15,1 3-1 16,-6 0-1-16,-6 2 1 0,-3 3-1 16,-3 3 0-16,-1 2 2 15,-2 5 3-15,-3 6 4 16,0 5-2-16,0 9 1 16,0 4-3-1,-3 6 0-15,0 2-1 0,-3 0 0 16,-3-2 0-16,0 2 0 15,6-2-5-15,-6-3 1 16,0-8-24-16,-3-5-10 16,0-6-28-1,0-4-56-15</inkml:trace>
  <inkml:trace contextRef="#ctx0" brushRef="#br0" timeOffset="39330.1892">20159 14883 184 0,'-9'2'71'0,"9"-2"-38"0,6 3-36 15,-6-3 11-15,6 5 5 16,6 1 6-16,6-1-1 16,12-2 1-16,5-1-10 15,7 1-3-15,0 0-2 0,-1-1-5 16,-5 1 1-16,0 0-11 15,-9-3-3-15,-4 0-70 16,-2-3-49 0,-3-2 53-16</inkml:trace>
  <inkml:trace contextRef="#ctx0" brushRef="#br0" timeOffset="40467.8675">20278 14655 116 0,'12'3'44'0,"-27"2"-24"0,24 1-6 16,-6-4 17-16,-6 1-6 15,0-1 0-15,0 4-8 16,3-6 0-16,0 0-10 16,-3 2 0-16,3-2 0 0,0 0 3 15,0 0 1-15,-3 0-1 16,9-2-1-16,-6-1-3 15,6 0 1-15,-3 1-4 16,0-1 0-16,0 3-1 16,3 0-4-1,0 0 1-15,0 0 7 0,-6 0 4 16,0 0-1-16,0 5 0 16,-3-2 1-16,0 0 1 15,3-3-5-15,-3 0-2 16,3 0 2-1,0-3-3-15,0 0-2 16,0-4 0-16,6 1 1 16,-3 1-3-16,3 2 0 15,0 1-1-15,-6 2 0 16,6 2-3-16,-6-2 1 16,3 3 4-16,-3 2 4 15,0 1 8-15,0-4 2 16,-3 1-3-16,-3-1 1 15,0 1-3-15,3-3 0 16,-6 0-1-16,6-3-4 16,0-2-3-16,3-3-3 15,3 0 1-15,-3 3-1 16,6 0-2-16,0 2 0 16,-3 0 3-16,0 3-5 15,0 0 2-15,-3 0 6 16,0 0 4-16,0 0-1 15,0 0 2-15,0 0-9 16,0-2-3-16,0-1-35 16,3 0-14-16,0 1-78 15</inkml:trace>
  <inkml:trace contextRef="#ctx0" brushRef="#br0" timeOffset="43059.3498">20356 14653 104 0,'-3'0'38'0,"3"-3"-20"0,-3 0-1 0,3 3 14 16,0 0-5-16,-3 0-1 15,3 0-10-15,0 0-4 16,0 0-6-16,0 3-2 0,0-3 1 16,0 3 2-16,0-3 1 15,0 0 3-15,0 0 1 0,0 0-1 16,0 0-1-16,0 0-3 16,6 0 1-16,0 2-2 15,0 1 0-15,5 0-3 16,1-1 1-16,3 1 0 15,0-3 1-15,3 0 0 16,0 0 2-16,3 0-1 16,2 0 2-16,1-3-6 15,0 1-3-15,-3-1 3 16,3 0 1-16,-3 1 0 16,-4-1 1-16,1 0-2 0,3 1 2 15,3-4-2-15,-3 1-1 16,-3-3 3-16,-1 3 0 15,-2 0 1-15,0-3 0 16,0-3-2-16,0 3-2 16,0-5 3-16,0-3 0 15,0 3 3-15,-3 0 1 16,-1 2-1-16,1-2-1 16,-3 2 1-16,3-2 3 15,-3-3-6-15,0 0-2 16,0 0-3-16,0-2 0 15,0-1 4-15,-3 3 3 16,3-2-2-16,0 2-2 16,-3-3 0-16,0 1-1 0,0-1 0 15,-3 1 2-15,0-1 1 16,2-2 1-16,1 0-2 16,0 0 1-16,-3-6-4 15,0 4 0-15,0-4 1 16,0 3 2-16,0-2-1 15,0-1-1-15,0 1 1 16,0 0-1-16,0 2 0 16,-3 3 0-16,0-3 2 15,3 3 1-15,-3-3-1 16,0 0-2-16,0-3 1 0,0 1-1 16,0 2 0-1,-3-5 0-15,-3-3 4 0,6 3 2 16,-3-2 0-16,-3 1-1 15,3 4-1-15,0-1 0 16,0 1-2-16,-3 2-2 16,0 3 1-16,0-3-1 15,4 0 0-15,-1 3 0 16,0 0 0-16,3 3 2 16,3-1-6-16,0 1 1 15,5-1-1-15,4 3 2 16,3 0-1-16,0 0-1 15,3 3 0-15,0 0 3 16,0 2 0-16,-3 3 1 0,2 3 0 16,4-3 0-16,-6 6 0 15,0-6 0-15,-3 2-3 16,0 1 0-16,-3 2-3 16,0 1 1-1,0-1-8-15,-3 0-4 0,0 1-18 16,-1-1-5-16,1-5-21 15,0 0-7-15,0 0-25 16</inkml:trace>
  <inkml:trace contextRef="#ctx0" brushRef="#br0" timeOffset="43464.8099">21186 13078 140 0,'-18'-5'55'0,"21"5"-30"0,-3 0-7 0,0 0 20 16,0 0-4-16,0 0 1 16,0 0-12-16,9 3-3 15,0-3-12-15,3 0-3 0,3 0-1 16,3 0 0-16,3 0 0 15,-1 2-7-15,4 1 0 16,-3 2 3-16,-3 1 2 16,0 2-3-16,-3-1-1 0,-3 1 5 15,-7 3 3 1,-2 2-1-16,-6 0 2 16,-2 3 2-16,-4 0 2 0,-3 3-3 15,0 2-3 1,0-5-2-16,3-3-3 0,0 0-2 15,3-2-1-15,0-1-25 16,3 1-11-16,3-3-40 16,3 2-54-1,0-4 31-15</inkml:trace>
  <inkml:trace contextRef="#ctx0" brushRef="#br0" timeOffset="46016.814">21546 14653 68 0,'0'-3'27'0,"0"0"-14"0,3 3 2 15,-3 0 15-15,0 0-3 0,0 0 1 16,0 0-9-16,0 0-1 16,0 0-5-16,0 0 2 15,3 6-8-15,0 2 11 16,0 7 5-16,0 7 0 0,0-1 0 16,-3 0-6-16,0 0 0 15,0-2-6-15,0-1-1 16,0-2-4-16,0-3 1 15,0-2-2-15,0-3 2 16,0-3 0-16,0-2 3 16,0-3-1-16,0 0 0 15,0-3-5-15,0-2-1 16,-3-3-1-16,3-3-2 16,0-2 1-16,0-5-1 0,3-6-7 15,3 3 0-15,0-1 1 16,0 4 1-16,0 2 0 15,0 5 1-15,0 3 0 16,0 3 0-16,0 3 0 16,0 4 0-16,3 3 3 15,0 6 2-15,-1 5 0 16,-2 2-1-16,-3-2 1 16,0 0-1-16,0-3 2 15,-3 1 3-15,0-4-4 16,0-2-1-16,3-3 2 15,-3 1 3-15,0-6-2 16,0 0 0-16,3-6-3 16,6 1-1-16,0-8-4 15,0-8-1-15,3 2-2 0,0 3 2 16,0 3 4-16,3 3 1 16,0-1-2-16,-1 8 0 15,1 3 2-15,0 8 0 16,-3 5 1-16,0 3 0 15,-3 0 2-15,-3 3 3 16,-3-1-2-16,0 1 0 16,-3-3-1-16,0-3 1 15,0-3-13-15,0-2-3 16,0-2-29-16,0-6-13 16,0 0-29-1,6-6-31-15,3-2 41 16</inkml:trace>
  <inkml:trace contextRef="#ctx0" brushRef="#br0" timeOffset="46336.9227">21996 14655 152 0,'-6'3'57'0,"6"0"-30"0,-6 2-34 16,3 0 8-16,0 8 9 15,0 3 7-15,0 5 7 16,3 1 3-16,0 4-14 15,3 1-3-15,3-4-3 0,3-2-1 16,0-2 1-16,3-6-4 0,2-2 0 16,-2-6 5-1,6-5 3-15,-3-5-2 0,-3-3 2 16,0-5-4 0,-6-1-2-16,-9-1 0 0,0 1 1 15,-3-4-3-15,0-3 0 16,-3 2-14-16,0 3-6 15,0 3-20-15,0 2-9 16,3 3-37 0,0 3-30-16,0 3 44 15</inkml:trace>
  <inkml:trace contextRef="#ctx0" brushRef="#br0" timeOffset="46993.1627">22121 14661 100 0,'0'8'38'0,"3"-8"-20"0,0 7-4 15,6 4 17-15,0 5 3 16,-1 0 1-16,1 0-7 16,0 0-5-16,3-1-13 15,0-1-2-15,-3-4-1 0,0 1 3 16,0-3 1-16,0-3 6 15,-3-2 3-15,0-6 1 16,0-2-1-16,0-3-6 16,-3 0-4-16,0-8-3 15,0-3-2-15,0 1-6 0,0-1 1 16,-1 4-2-16,-2 1 0 16,0 4-14-16,6-1-6 15,-3 3-22-15,0 6-8 16,0-1-5-16,3 3 0 15,0 0-11 1,0 0-13-16,6 3 35 16,-6-1 117 15,15 14-23-31,-3 0-4 16,-6-5-18-16,6-1-8 15,-4-5-2-15,1-2 0 16,-3-3-8-16,3-5-1 0,-3-3 0 0,-3 0-6 15,-3 0 0-15,6 0 1 16,-9 0 1 0,-3-2-1-16,-3-1-2 0,-9 0 1 15,6 3-1-15,-6 3 2 16,-6 2 1-16,3 1-1 16,-3 7 1-16,4 3-2 15,-4 3 2-15,9 10 0 16,0 0 1-16,3 3 0 15,3 0 0-15,6-1-2 16,9 1 1-16,0-3-4 16,6-5-2-16,-1-3-29 15,4-5-12-15,3-5-32 16,3-6-19-16,6-2 44 16</inkml:trace>
  <inkml:trace contextRef="#ctx0" brushRef="#br0" timeOffset="47382.2893">22665 14695 156 0,'-9'-24'57'0,"4"22"-30"0,-4 2-18 0,6 0 16 16,-9 2-8-16,-3 3 1 15,-3 9-11-15,0 4-4 16,3 1-2-16,3 2-1 0,0 0 2 16,1 0-3-16,8 0-2 15,3-2-1-15,3-1 3 0,8-4 4 16,7-4 3-16,0-4-2 15,0-6-1-15,0-8-1 16,0-3-2-16,0-5 1 16,-4-8 1-1,-2-2-1-15,-6-3 2 0,3 0-4 16,-6-3 0-16,-6-13 1 16,-6 5 2-16,6 3 3 15,-3 8 4-15,0 5 2 16,0 8 1-16,1 6-6 15,2 5-4-15,0 18-4 16,3 5-1-16,3 9 2 16,2 7 2-16,1 8-2 15,3-2-2-15,0-3 2 16,9 0 2-16,0-5-35 16,6-6-15-16,3-7-43 15</inkml:trace>
  <inkml:trace contextRef="#ctx0" brushRef="#br0" timeOffset="47857.3728">22915 14383 184 0,'-8'-3'68'0,"8"6"-36"0,0 10-40 0,0-2 12 16,0 12 2-16,2 14 4 15,-2 11 1-15,-2 10 1 16,-4 3-6-1,6-3-2-15,0-2 0 0,6-1-2 0,-1-10-2 16,1-8-17-16,0-10-6 16,0-27-137-1,3-8 85 1</inkml:trace>
  <inkml:trace contextRef="#ctx0" brushRef="#br0" timeOffset="48208.9527">22901 14372 184 0,'-6'-13'68'15,"12"10"-36"-15,5-5-42 0,1 6 11 0,3-4-5 16,15 1 2-16,3-5 7 16,5-9 7-16,13 3-6 15,6 0-3-15,-1 0 0 0,16-2-2 16,-1 2-1-16,-5 0-2 15,-7 3 1-15,-2 2 1 16,-10 6 2-16,-5 5 3 16,-9 5 4-16,-15 9 7 15,-7 12 4-15,-2 11-1 16,-9 8-2-16,0 19 4 16,-3-1 1-16,-3 11-7 15,6-5-4-15,0 0-6 16,0-8-2-16,0-3-3 0,0 0-3 15,0-10-23-15,0-6-7 16,0-10-63 0,0-6-50-16,-6-7 55 15</inkml:trace>
  <inkml:trace contextRef="#ctx0" brushRef="#br0" timeOffset="48449.9927">22886 15084 204 0,'0'3'77'0,"9"2"-42"15,8 3-45-15,-5-3 11 0,21-2 8 16,6-1 8-16,11 1-2 16,13-3 2-16,5 0-10 15,10 0-4-15,-10-3-2 0,-5 1-17 16,-4-1-4-16,-11-2-6 15,-6 2-1-15,-13-2-38 16,-8 2-37 0,-9-2 33-16</inkml:trace>
  <inkml:trace contextRef="#ctx0" brushRef="#br0" timeOffset="48889.9492">23091 14473 112 0,'0'2'44'0,"0"20"-24"0,6 12-17 16,-3-18 12-16,0 2 4 16,-3 9 5-16,0 12-6 15,0-1 0-15,0-4-11 16,0-2-4-16,0-3 0 0,0-3-2 16,0-5-1-16,0-5-41 15</inkml:trace>
  <inkml:trace contextRef="#ctx0" brushRef="#br0" timeOffset="49245.3116">23076 14542 172 0,'-9'-24'66'0,"9"5"-36"0,0 24-40 0,3-10 9 16,3 0 0-16,0-3 5 0,9 0 11 15,0 0 8 1,6 0-12-16,8 0-4 0,7 0-2 0,0 0-6 16,0 0 1-1,-7 3 0-15,-2 2 2 0,-3 1-1 16,-3 2-1-16,-6 5 3 16,0 6 2-16,2 7 2 15,-2 9 1-15,-12-1-2 16,9 6 1-16,-3 0 0 15,-3 13 1-15,0-3-7 16,-3-5-2-16,0-3 0 16,0-2 2-16,-3-3-11 15,0-5-3-15,0-5-137 32,-9-6 40-32</inkml:trace>
  <inkml:trace contextRef="#ctx0" brushRef="#br0" timeOffset="49429.2534">23076 14880 220 0,'-15'0'85'0,"15"3"-46"0,3-1-54 0,0 1 10 16,6 0-2-16,3-3 3 16,9 2 9-16,3 1 7 15,20 0-6-15,-2-1-1 0,0 1 1 16,-1 2-8-16,-2-2-3 15,-6 0-26-15,-6-3-10 16,-7 0-41 0</inkml:trace>
  <inkml:trace contextRef="#ctx0" brushRef="#br0" timeOffset="49923.3014">23264 14621 128 0,'6'-3'49'0,"-3"11"-26"0,9-5-1 0,-4-1 20 16,-5 4-7-16,0-1-3 15,0-2-5-15,-3 2 0 16,-6-2-15-16,0-1 2 0,-2-2 0 16,-1 0-5-16,0 0-1 15,0 0-2-15,3-2 1 16,0-1-4-16,-3 0 0 15,9-2-3-15,0 2-3 16,0 1-3-16,9-1 1 16,-3 3 3-16,0 3 3 15,0-1-2-15,-3 4 5 16,-6-1 2-16,-3-2 1 16,3-1 1-1,-3-2-4-15,3 0-3 0,-6-2-44 16,6-1-21-16</inkml:trace>
  <inkml:trace contextRef="#ctx0" brushRef="#br0" timeOffset="52368.1133">23225 14634 104 0,'0'0'41'16,"0"-3"-22"-16,6 3-11 0,-6 0 13 0,0 0-8 15,0 0-2-15,0 0-2 16,0 0-1 0,3 0 0-16,-3-2 0 0,0-1 0 15,0 1 0-15,0-1-4 16,0 0-1-16,0 1 3 16,0-1 3-16,0 0-2 15,0 1 1-15,0-4-5 16,0 1-2-16,0 0 0 15,0-1 1-15,0-7 3 16,0-8-2 0,0 5 3-1,0 0 0-15,0 3 0 0,0 0-1 16,0 0-1-16,-3-1 2 16,3 1-1-16,-6 0 0 15,6 0-6-15,-3 2 1 16,0 1 2-16,0-1 1 15,0-2 3-15,0 2 1 16,-3 1-1-16,6-6 1 16,-3 2-2-16,-3-4 0 15,0-1-3 1,0 4-4-16,3-1 1 16,-3 0 5-16,0 3 2 15,0-1-2-15,-2-2-1 16,5 3 5-16,-3 0 3 0,0 0-9 15,0-6-2-15,0 1 1 16,-3-3 3-16,3 2-1 16,-3 1 0-16,6 2-1 15,-3 0 1-15,0 0-2 16,-6 3-1-16,3-1 1 16,0 1 1-16,-6 0-1 15,4 0-1-15,-1 0 1 16,0-1 1-16,3 4 1 15,-3-3 1-15,0-1-2 16,3-4 1-16,0 2-2 16,0 0-1-16,-3 3 1 15,3 0-1-15,0-1 0 16,0 1 2-16,1 0-1 0,-1 2-1 16,-3 1 1-16,3 2-1 15,-6 0 2-15,3 0 1 16,-3 0-1-16,6 0-2 15,-3 0-2-15,3-5 1 16,-3-3 1-16,1 5 2 16,-1-4-1-16,-3 1-1 15,6 1 1-15,-9 0-1 16,3 2 0-16,0 1 2 16,0-1-1-16,3 0 2 15,-2 4-2-15,-1-1-1 0,3 0 1 16,-6 0-1-16,3 0 0 15,0 0 0-15,3 3-3 16,0-3 0-16,-3 2 4 16,1 1 1-16,-1 0 2 15,0-3 0-15,-3 0 0 16,0 3 0-16,-6-1-5 16,0 1 1-16,4 0-2 15,-1-1 0-15,3 1 4 16,0 0 3-16,3 2-2 15,3 1-2-15,0-1 0 16,3 0-1-16,-3 1-5 16,10 2-1-16,-4 0-57 15,3 0-12 1,3 0-8-16,0 0-18 16</inkml:trace>
  <inkml:trace contextRef="#ctx0" brushRef="#br0" timeOffset="52878.2807">22320 13314 16 0,'0'-5'8'0,"0"7"-4"0,3-2 8 15,-3 0 10-15,0 0 13 16,0 0 8-16,0 0-3 16,0 0 0-16,0 0-9 15,0 0-2-15,0 0-7 16,-3 3-2-16,0-3-11 15,-3 2 1-15,-3 1 1 0,-3 0-4 16,-6-1 1-16,7 1-5 16,-4-3 0-16,0 3 1 15,3-1 0-15,0 1-2 16,3-3-2-16,0 0-2 16,3 3-1-16,0-1-1 0,3 14 0 31,3 0 0-31,3-3 0 0,3 3 0 15,3 0 3-15,3 0 0 16,0 0 1-16,0 0 0 16,0 0 2-16,0-3 3 15,-3 0-4-15,0-2-3 16,-7-1-32-16,7-2-15 16,-3 0-41-1</inkml:trace>
  <inkml:trace contextRef="#ctx0" brushRef="#br0" timeOffset="67454.2154">12435 14883 108 0,'0'0'44'0,"3"2"-24"15,-3 1-24-15,0 2 49 16,-3 11-12-16,-3 5-7 15,-6 6-4-15,-6 2-13 16,0-3-1-16,3 1 2 0,4 5-6 16,2-6 0-16,0-5-2 15,3-5 1-15,0-3-2 16,3-7 2-16,3-1 2 16,3-8 2-16,0-2-3 15,6-3-1-15,3-5-3 16,3-6-3-16,-1-2-1 15,1-3 0-15,0-5 0 16,-3 5 3-16,0 6 0 0,0 2 1 16,0 3 0-16,-3 5 0 15,0 5 2-15,0 6 3 16,0 7 2-16,2 6 3 16,4 3-3-16,0-3-2 15,-3 2-2-15,0-2 0 16,0 3-2-16,-3-6-1 15,0-3-8-15,0-4-5 16,0-1-55 0,0-5-58-16,-1-3 30 15</inkml:trace>
  <inkml:trace contextRef="#ctx0" brushRef="#br0" timeOffset="67905.3375">12494 15018 116 0,'-2'0'46'0,"2"2"-24"0,0 1-26 15,0-3 23-15,0 13 3 16,0 6 9 0,0 10 4-16,-3-5-13 0,0 2-3 15,0 3-11-15,0 3-5 0,3 0 0 16,0-3-2-16,0-3-1 16,3-2 7-16,0-3 3 15,3-2-1-15,11-6 2 16,1-2 0-16,3-9 1 15,6 1-11-15,6-6-5 16,2 1 8-16,4-1 4 16,0 0-6-16,-1 1 0 15,-2-1-2-15,-6 0 2 16,-3 1-14-16,-6-1-7 16,-7 0-21-16,-2 1-8 15,-3-3-38-15,-3-1-24 16,0 1 49-1</inkml:trace>
  <inkml:trace contextRef="#ctx0" brushRef="#br0" timeOffset="68342.2347">13048 15132 180 0,'-3'0'68'0,"-6"5"-36"0,15 11-26 0,-6-6 15 15,0 1 4-15,0 5 5 16,0 0-8-16,0 2 0 16,0 3-13-16,0 0-3 0,0-2-2 15,3-3-5-15,0-3-1 16,0-2 3-16,0-3 1 15,3-6 2-15,3-2 2 16,3 0-5-16,3-5-1 16,6 0 0-16,2-1 0 15,1 4-3-15,0 2 2 16,0 5-1-16,-3 3 0 0,0 3 4 16,-7 2 1-1,-5 3 3-15,-3 2 3 0,-3 1-2 16,-12 2 1-16,-3-3-10 15,-2 1 0-15,-7-6-24 16,-3 3-11-16,0-5-33 16,0-6-14-16,-3 0-4 15</inkml:trace>
  <inkml:trace contextRef="#ctx0" brushRef="#br0" timeOffset="68543.2099">13015 15132 268 0,'27'-8'101'0,"-6"5"-54"0,24 6-48 0,-22-3 20 16,7 2-7-16,6-2 3 16,0 0-8-16,2-5-2 15,7 0-3-15,-3-3-39 0,-1-3-17 16,-2-2-66-1</inkml:trace>
  <inkml:trace contextRef="#ctx0" brushRef="#br0" timeOffset="71072.2097">18326 16216 108 0,'6'-2'44'0,"-3"2"-24"0,-3 2 1 0,0-2 17 0,0 0-3 15,0 8 2-15,-3 3-8 16,-3 10-3-16,-9 5-14 16,-3 6 12-16,-3 8 6 0,-3 2-7 15,-3 1-3-15,1 2-11 16,2-6-6-16,3-2-5 16,3-5 1-16,3-3 1 15,3-2 2-15,3-4-14 16,3-7-7-16,3-10-52 15,0-6 1 1,3 0 0-16,3-6-13 16</inkml:trace>
  <inkml:trace contextRef="#ctx0" brushRef="#br0" timeOffset="71350.0891">18537 16216 152 0,'3'-2'57'0,"-3"4"-30"0,0 6-16 0,0-2 18 15,-3 12 0-15,-15 14 3 16,0 2 0-16,-6 14 2 16,-2-3-18-16,-1 8-5 0,-3-6-3 15,0-4-2-15,3 2 1 16,4 2-4-16,2-12 0 0,3-6-1 15,3-5 1 1,3-9-20-16,3-1-8 0,0-4-51 16,3-4-21-16,0-17 4 15</inkml:trace>
  <inkml:trace contextRef="#ctx0" brushRef="#br0" timeOffset="72695.4852">18998 16243 124 0,'-3'0'49'0,"6"0"-26"0,-3 0-16 0,0 0 13 15</inkml:trace>
  <inkml:trace contextRef="#ctx0" brushRef="#br0" timeOffset="72994.1633">19001 16269 290 0,'0'24'46'16,"0"-3"-21"-16,-3 6-5 0,0-4 0 15,0-1-7-15,0 1-2 16,3-1-6-16,-3-4-4 15,3-5 2-15,0-2 2 16,0-3 2-16,6-11 1 16,6 1-4-16,3-4-3 15,6 4 0-15,9-1-6 16,-1 6 1-16,1 5 2 16,-3 5 1-16,0 0 3 15,-3 6 3-15,-7-4 4 16,-5 9 5-16,-3-3-2 15,-6 1 1-15,-6-4-5 16,-9 3-3-16,-8-7-5 16,-4-4-2-16,-6-2-17 15,0-5-7-15,-5-3-29 16,-4-6-10-16,3-7-48 16</inkml:trace>
  <inkml:trace contextRef="#ctx0" brushRef="#br0" timeOffset="73175.5291">18980 16179 300 0,'6'-2'112'0,"12"2"-60"0,24-6-63 0,-21 6 16 16,14 0-6-16,4 0 2 15,3 0 0-15,2 0-1 16,-2-2 1-16,-3-1-21 0,-3 0-9 15,-4-2-91 1</inkml:trace>
  <inkml:trace contextRef="#ctx0" brushRef="#br0" timeOffset="74924.3414">22008 16854 120 0,'0'-3'46'0,"0"14"-24"0,-3-3-26 0,-3 18 60 16,-3 1-14-16,-15 5-4 15,-3 12-4-15,0 9-20 16,-2 3-1-16,2-8-2 0,0 5-4 16,3-3-2-16,3-8-2 15,3-5-3-15,1-5-2 16,2-11 1-16,3 0-8 16,3-8-4-16,6-2-35 15,3-6-16-15,0-5-20 16,6-16-15-1,3-5 47-15</inkml:trace>
  <inkml:trace contextRef="#ctx0" brushRef="#br0" timeOffset="75175.6456">22189 16883 200 0,'-3'0'74'0,"3"0"-40"0,0 0-46 0,0 5 10 16,-3 9 0-16,-6 12 3 16,-9 1 18-16,-2 12 8 15,-4 6-14-15,-3 8 8 0,-3 0 6 16,-3-3-15-16,-2 3-6 16,2-3-2-16,0-10-1 0,9 0-17 15,4-14-5-15,2 1-35 16,3-9-15-16,3-4-24 15</inkml:trace>
  <inkml:trace contextRef="#ctx0" brushRef="#br0" timeOffset="76777.3814">22412 17021 148 0,'-9'-8'57'0,"9"8"-30"0,0 0-25 0,0 0 12 0,0 8 2 16,0 5 2-16,-5 5 4 15,-1 14 1-15,-3 8-12 16,0 0 0-16,0 10 2 16,0-3-5-16,3-4-2 0,0-9-6 15,0 1 0-15,3-6-2 16,0-8-2-16,0-8-24 16,-3 0-11-16,6-7-18 15,0-6-44 1,0-11 19-16</inkml:trace>
  <inkml:trace contextRef="#ctx0" brushRef="#br0" timeOffset="77123.9155">22356 17050 156 0,'0'-13'57'0,"3"10"-30"0,3 0-18 0,3 3 14 15,-3 6 0-15,3 7 3 16,0 8-5-16,2 19-1 15,4 5-11-15,0 2-3 0,0 3-2 16,0-5 0-16,6-5 0 16,-3-5-2-16,0-4 1 15,2-10 7-15,-5-10 3 16,0-3 2-16,0-8 1 16,0-3-4-16,0-13-2 15,-3-5-4-15,-3-5 1 16,-3-14-6-16,-3 0-1 0,-1 3-2 15,-2 3 0 1,0 2-5-16,0 11-3 0,-2-3-14 16,2 11-7-16,0 0-26 15,0 8-11-15,0-3-26 16,2 8-13 0,4-3 57-16</inkml:trace>
  <inkml:trace contextRef="#ctx0" brushRef="#br0" timeOffset="77513.7543">22764 17039 192 0,'0'0'71'0,"-3"5"-38"0,0 3-39 15,3 3 14-15,0 5-7 16,-3 10-1-16,-3 11 9 16,6 3 6-16,-3 0-7 0,3 5 7 0,0-8 4 15,3-8-8-15,3 3-1 16,3-11-8-16,3-5-2 15,2-6 2-15,1-4 3 16,0-1-2-16,0-5-2 16,0-11 0-16,0-5-1 15,-3-7-3-15,0-4 2 16,-3-5-4-16,-6-5 1 16,5 0 2-16,-5 11 1 15,-3 5 5-15,0 5 2 16,0 3 2-16,0 10 2 15,0 3-10-15,3 8-4 16,0 10 4-16,0 4 1 16,0 4 1-16,3 0 1 15,0 6-13-15,3-5-6 0,-3-1-18 16,3 1-8-16,-3-12-36 16,6-1-34-1,0-12 41-15</inkml:trace>
  <inkml:trace contextRef="#ctx0" brushRef="#br0" timeOffset="77799.797">23079 17084 240 0,'-3'0'90'0,"3"0"-48"0,3 11-53 0,0-3 13 15,-3 10-2-15,0 11 2 16,-3 3 8-16,0 2 4 15,0 3-7-15,-6 3 0 0,3-5 0 16,0-4-1-16,0-2-1 16,6-7-6-16,3-7 1 15,0-4 0-15,12-3 0 16,0-3 2-16,6 1 3 16,3-6-13-16,0 0-5 15,2 0-24-15,-2 0-11 16,0-6-46-1,-3 6-26-15,-3-8 56 0</inkml:trace>
  <inkml:trace contextRef="#ctx0" brushRef="#br0" timeOffset="78083.8602">23305 17103 212 0,'-3'0'82'0,"6"5"-44"0,-3 6-44 16,0-1 14-16,-3 11-1 16,0 6 4-16,-3 2 13 15,-2 0 8-15,5 3-17 16,-3 2-6-16,0-5-4 0,3 0-3 16,0-10 1-16,6-1 0 0,6-4 1 15,0-6 2-15,2 2 3 16,4-2-4-16,0-3-3 15,6-2-8-15,0-3-4 16,3 5-25-16,2-5-12 16,1 0-69-1</inkml:trace>
  <inkml:trace contextRef="#ctx0" brushRef="#br0" timeOffset="78581.8963">23927 16973 212 0,'-17'-13'79'0,"11"13"-42"0,-9 8-39 0,9-3 14 16,-3 3-8-16,-6 3-1 15,-3 4 5-15,-12 9 5 16,10 11-7-16,-4 10 3 0,6 0 4 16,6 13-5-16,6-5 0 15,6-3-9-15,18 3-1 16,0-8-9-16,3-5-1 15,-1-9-17-15,10-4-7 16,0-11-34 0,-6-3-41-16,8-8 32 15</inkml:trace>
  <inkml:trace contextRef="#ctx0" brushRef="#br0" timeOffset="78969.3543">24124 17209 192 0,'-9'-19'74'0,"9"3"-40"0,0 21-44 15,0-2 9-15,-3 2-7 16,-3 3 2-16,-3 6 15 16,-3 4 8-16,0 3-8 15,0-2 9-15,1 18 2 0,2-3-8 16,3 1-2-16,6-4-11 15,6 1-4-15,5-5 5 16,7-6 1-16,3-8 7 0,3-8 5 16,6-5-3-16,0-5 2 15,-4-6-5-15,-2-5 1 16,-6-5 4-16,-3-3 4 16,-6 1-2-16,-9-6 2 15,-9-6 2-15,-6 9 1 16,-3-6-6-16,0 5-3 15,-3 6-27-15,1 3-14 16,2-1-24-16,3 11-11 16,3 0-46-1,6-2-27-15,6 5 66 0</inkml:trace>
  <inkml:trace contextRef="#ctx0" brushRef="#br0" timeOffset="79212.4054">24389 16994 276 0,'-3'0'104'0,"18"5"-56"0,0 9-60 16,-6-1 15-16,-3 8-7 16,8 11 2-16,-2 13 18 15,-3 8 10-15,0 5-13 16,-6-2 11-16,-6-1 5 0,-6 3-9 15,-6 1-3-15,-11-7-26 16,-1 1-9-16,-6-8-42 16,-3-13-16-16,1-5-54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1T00:11:07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10164 13145 100 0,'-6'0'38'15,"9"0"-20"-15,-3 2-21 0,0-2 6 0,-3 8 8 16,0 5 5-16,-6 3 3 16,-3 3 3-16,0 2-8 15,0 0-1-15,0-2-7 16,3-4-4-16,3 1-1 16,1-5 1-16,2-1 1 0,0-2 1 0,3-2 2 15,3-6 10-15,5-3 5 16,4-2-5-16,0-6-1 15,3-2-7-15,-3-6-3 16,6-4-5-16,-3 1 0 16,-3-1 2-1,0 4 3-15,0 6-2 0,-4 2 0 16,1 6-1-16,0 2-2 16,3 3 3-16,-3 8 2 15,0 6 0-15,0-1 0 16,0 3-1-16,0 2 0 15,-3-2-5-15,3 0 1 16,0-3-2-16,0-2 0 16,0-3-36-16,-1 0-14 15,1-6-45-15</inkml:trace>
  <inkml:trace contextRef="#ctx0" brushRef="#br0" timeOffset="422.9366">10229 13261 120 0,'-6'-3'46'0,"6"1"-24"0,0 4-24 0,0 4 11 16,-3 2 5-1,3 2 5-15,-3 6 6 0,0 2 2 16,-3 1-10-16,1 0-5 16,-1 2-7-16,3 0 1 0,-3 3 0 15,3-1-2-15,0 1-1 16,3-3 1-16,0-2 0 16,3-3 0-16,6-3 0 15,3-2 6-15,2-3 4 16,4-3-3-16,3-2-1 15,6-3-4-15,6-6 1 16,2 1-4-16,1-3-2 16,-3 0 0-16,3 0 1 15,-10 3-8-15,1 0-3 16,-3-1-26-16,-3 4-12 0,-3-1-49 16,-1 0-23-1,-2 1 58-15</inkml:trace>
  <inkml:trace contextRef="#ctx0" brushRef="#br0" timeOffset="824.7466">10759 13316 188 0,'9'-5'71'0,"-18"8"-38"0,15-1-25 0,-3 1 18 15,-3 2 5-15,3 1 3 16,-3 4-12-16,0 1-5 16,0 2-10-16,0 0-5 0,0-2 1 15,0 0-2-15,0-1 2 16,0-2-2-16,0 0-1 16,3 0 1-16,3-3-1 15,3 0 2-15,6-2 1 16,3 0-4-16,5 2-1 15,1 0 1-15,0 3 0 16,-3 3-2-16,3 2 0 16,-6 0 6-16,-6 3 3 15,-7-3 5-15,-2 1 4 0,-6 4-6 16,-8-2-1-16,-7 3-9 16,-9-1-1-16,3-2-29 15,-6-5-9-15,-2-3-29 16,2-3-9-16,0-10-18 15</inkml:trace>
  <inkml:trace contextRef="#ctx0" brushRef="#br0" timeOffset="995.2808">10738 13298 192 0,'39'-21'71'0,"-18"10"-38"0,21-2-21 0,-19 10 19 16,7-2-5-16,6 0 2 15,5-1-16-15,-2 4-5 16,3-1-88-16,3-10-40 16,2 2 30-16,-5 1 18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1T00:23:52.6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20799 8117 92 0,'-6'3'35'0,"6"-3"-18"0,0 0-5 0,0 0 16 15,0 0-5-15,0 0 1 16,0 0-11-16,0 0-3 15,0 0-6-15,3 0-1 0,0-3 1 0,0 1 2 16,0-4 3-16,0-1-6 16,3-4-2-16,0-5-1 15,0-2 2 1,0-1-3-16,3 1 0 0,0-1-1 16,-3 3-2-16,0 6 3 15,0-1 0-15,-3 6-8 16,0 2-2-16,-3 3 8 15,2 8 4-15,1 8 6 16,-3 5 6-16,0 5-1 16,0 9 1-16,0 2-5 15,0 0 0-15,0 0-7 16,3 5-3-16,0-5 1 16,3-5 2-16,0-3-16 0,0-5-6 15,-3-3-41 1,-3-5-37-16,3-5 32 15</inkml:trace>
  <inkml:trace contextRef="#ctx0" brushRef="#br0" timeOffset="209.1438">20766 8459 160 0,'-18'2'63'0,"18"-4"-34"0,0 12-21 0,0-10 16 15,6 3-6-15,3 0 0 16,3-6-6-16,6 6 0 16,9-6-7-16,6 0-3 0,5 3-1 0,4 0-4 15,0 6 2 1,-4-4-41-16,-5 1-17 0</inkml:trace>
  <inkml:trace contextRef="#ctx0" brushRef="#br0" timeOffset="1410.4004">15373 8009 168 0,'-21'-5'63'0,"18"5"-34"0,3-3-27 16,6 0 12-16,0-2-3 0,6-6 1 16,9 1-4-16,5-1 0 15,1-2-5-15,3 5-4 0,3 6-2 16,-1 7 2-16,-5 8 2 16,-6 8 2-16,-9 6 1 15,-9 10 0-15,-9 8 0 16,-12 2-5-16,-6 6-1 15,-2-5 1-15,-4-6 0 16,3-7 5-16,3-6 2 16,6-6 6-16,3-4 5 15,7-6-7-15,5-2-1 16,11-3-1-16,13-6 2 0,6-2 1 16,12-5 1-1,8 0-2-15,1 0-1 0,0-1-8 16,5 1 0-16,-2 0-10 15,-6 2-4-15,-7 3-33 16,-2 0-13-16,0 0-44 16</inkml:trace>
  <inkml:trace contextRef="#ctx0" brushRef="#br0" timeOffset="5672.8657">18995 4927 116 0,'0'-3'44'0,"-3"6"-24"0,3-3 1 0,0 0 19 16,-3 5-6-16,-3 3 0 15,-3 2-13-15,-8 6-3 0,-4 3-10 16,-3 5 6-16,-3-1 5 16,0-1-6-16,4-1-2 0,2-5-6 15,6-1-2-15,0-1-3 16,12 2-3 0,3-1 2-16,9 4-2 15,9-3 1-15,0 0 0 16,-1 0-2-16,4-3 0 15,3 0 3-15,-3-2-11 16,0-1-4-16,0-2-17 16,-1-3-4-16,-2-2-24 15</inkml:trace>
  <inkml:trace contextRef="#ctx0" brushRef="#br0" timeOffset="5958.3434">18960 5101 160 0,'-21'5'60'0,"21"1"-32"0,0-4-31 0,0-2 13 16,6 3 2-16,0 0 4 15,3-1 3-15,5-2 1 16,13-2-11-16,9-4 1 0,9-2 1 15,2-2-2-15,4-3 0 16,-1-1-3-16,1-1-1 0,0 1-3 16,-4 1-2-16,-2 3-4 15,-3-1-2-15,-4 3-39 16,-2 0-15-16,-3 0-30 16</inkml:trace>
  <inkml:trace contextRef="#ctx0" brushRef="#br0" timeOffset="6504.2146">19992 4678 116 0,'-8'0'44'0,"10"5"-24"0,4 6-10 16,0 7 12-16,0 6 7 15,0 3 5-15,0 7-14 16,0 3-6-16,0 0-9 16,0 0-4-16,0 0 0 0,0 0-1 15,-3-5 0-15,0-6-27 16,-3-7-9-16,0-3-44 15</inkml:trace>
  <inkml:trace contextRef="#ctx0" brushRef="#br0" timeOffset="6682.9272">19915 4982 156 0,'-9'-5'57'0,"9"2"-30"0,6-2-29 0,-3 2 11 16,6-2 3-16,3-3 4 15,3-3-10-15,3 1-4 16,-1-1-1-16,1 1-1 0,9 2 2 0,-3-3-36 31,0 3-61-31,-3 0 8 16</inkml:trace>
  <inkml:trace contextRef="#ctx0" brushRef="#br0" timeOffset="7058.2786">20219 4673 72 0,'0'10'27'0,"3"30"-14"0,0-6 7 16,-3-18 16-16,0 5-4 16,0 3-1-16,0 3-9 15,0-1-1-15,0-2-10 16,0-3-2-16,0-3-5 0,-3-2-3 15,3 0 0-15,-3-5-1 0,3-3 2 16,-3-6 5-16,3-2 4 16,0-2-6-16,0-4-3 15,3-4-6 1,3-9 0-16,3 6 0 0,-1 3 2 16,4 2-1-16,3 2 1 15,-3 4 2-15,0 7 2 16,0 3-1-16,-3 2 2 15,0 1-2-15,-3 0 2 16,0 5-4-16,0-6-2 16,0 1-29-16,0-3-12 0,0-3-32 31</inkml:trace>
  <inkml:trace contextRef="#ctx0" brushRef="#br0" timeOffset="7414.7446">20451 4892 100 0,'3'5'38'0,"6"-5"-20"0,3 14-12 15,-6-6 9-15,0-6 0 16,2 4 4-16,1-4-7 16,0-2-2-16,3 0-3 15,0-5 0-15,0 0-4 16,-3-3-4-16,0 0-2 0,-3 0-7 15,-6-3-2-15,-3 3-2 0,-6 3 1 16,-3 0 2-16,-3 5 5 16,0 2 5-16,-3 9 5 15,1 5 8-15,2 0 2 16,0 0 1-16,6-1 4 16,3 1-2-16,3 5 1 15,9-5-7-15,3 0-2 16,6-3-3-16,3-2-1 15,5-3-17-15,4-8-4 16,3-3-30 0,0-5-47-16,11 0 13 15</inkml:trace>
  <inkml:trace contextRef="#ctx0" brushRef="#br0" timeOffset="11987.7645">21174 4575 104 0,'-6'0'41'0,"6"2"-22"0,3 1-11 0,0 5 13 15,-3 5 5-15,6 6 7 16,-6 12-5-16,0 6 0 16,6 3-15-16,0 2-6 0,-3-2 0 15,0-5-6-15,6-4-1 16,-3-2 0-16,0-5 0 16,0-3-36-16,-6-2-15 15,0-6-32 1</inkml:trace>
  <inkml:trace contextRef="#ctx0" brushRef="#br0" timeOffset="12180.4004">21085 4800 152 0,'-3'-6'57'0,"9"4"-30"0,6-9-29 0,-3 8 11 0,0 1-4 15,2-6 0-15,7 3-3 16,6 2 1-16,-6 0-2 16,3 1-16-16,-3-1-5 0,0 0-47 15</inkml:trace>
  <inkml:trace contextRef="#ctx0" brushRef="#br0" timeOffset="12579.118">21305 4609 108 0,'-6'13'44'0,"9"6"-24"0,3 7-17 0,-3-10 10 16,0 11 14-16,0 2 9 16,-3 0-12-16,0-3-3 15,0 6-11-15,0-6-4 16,0-2-3-16,0-5-3 0,0-6 1 15,0-2-4-15,0-3 0 16,3-14-16 0,3-4 6-16,0-4 1 15,3-1 1-15,0-1 2 0,3 2 5 16,0 1 2-16,-1 5 2 16,4 3 2-16,0 5 12 15,3 3 6-15,-3 5 3 16,0 2 1-16,-3 1-9 15,0 5-4-15,-3 0-9 16,0-3-1-16,-4 0-1 16,4-2 0-16,-3-4-22 15,0-1-10-15,0-6-116 32,0-3 64-32</inkml:trace>
  <inkml:trace contextRef="#ctx0" brushRef="#br0" timeOffset="12738.2076">21600 4842 148 0,'3'10'57'0,"0"-4"-30"0,0 4-25 0,0-4 12 15,0 7-5-15,-3 0 2 16,0 0-6-16,0-2-3 16,0-1-32-16,0-2-13 15,0 0-24-15,3-2-9 16</inkml:trace>
  <inkml:trace contextRef="#ctx0" brushRef="#br0" timeOffset="12894.3725">21582 4763 160 0,'-9'-6'63'0,"12"6"-34"0,-3-13-36 0,3 16 10 0,0-6-12 16,0 8-2-16,3-7-36 15,0 7-16-15,0-8 14 16,3 9 8-16</inkml:trace>
  <inkml:trace contextRef="#ctx0" brushRef="#br0" timeOffset="13213.7756">21695 4868 128 0,'0'19'49'0,"0"-14"-26"0,0 16-16 0,0-10 13 16,0-3-10-16,0 0-1 15,0-3-5-15,3 0-1 16,-3-5-1-16,0 0 1 0,3-5 0 16,0-6 1-1,0 1-2-15,3-3-2 16,0-1-2-16,0 1 1 16,3 0 1-16,0 2 2 15,0 1 3-15,0 5 4 16,2 2-2-16,1 3 1 15,0 3-3-15,0 2 2 16,-3 0-2-16,0 3 0 16,0 0-6-16,-3 0 1 15,0 3-11-15,0-4-5 0,0 1-45 16,6-2-42 0</inkml:trace>
  <inkml:trace contextRef="#ctx0" brushRef="#br0" timeOffset="13629.3875">22022 4802 140 0,'-8'5'55'0,"2"6"-30"0,-3 5-14 16,6-5 18-16,-3-1-4 15,0 6 0-15,3-3-11 16,0 0-6-16,0-2-5 15,0 0-3-15,3-3 3 0,0-3 0 0,3-3 1 16,-3-2-2-16,6-2 1 16,0-3-7-16,0-1-1 15,0 1-3-15,-3-3 0 16,3 0 2-16,-3 0 2 16,0 3-1-16,5 5-1 15,1 5 1 1,3 3 3-16,-3 5 1 15,6 6 7-15,0 5 6 16,-3 5 11-16,0-3 6 16,-3 1 0-16,-9-4 0 15,-3 4-12-15,-6-1-3 0,-3-4-6 16,-3-7-3-16,-3-4-7 16,0-6-3-16,0-5-38 15,-8-8-14-15,2-5-55 16,12-8-25-1,0-3 69-15</inkml:trace>
  <inkml:trace contextRef="#ctx0" brushRef="#br0" timeOffset="14129.5389">22520 4434 132 0,'0'11'49'0,"3"8"-26"0,0 12-14 15,-3-10 14-15,5 9 2 16,-5 1 4-16,3 12-4 16,-3-4-3-16,0-2-12 15,-3-5-9-15,-2-3-1 0,5-5-42 16,-3-5-17-16,3-4-25 15</inkml:trace>
  <inkml:trace contextRef="#ctx0" brushRef="#br0" timeOffset="14326.736">22436 4657 176 0,'0'-3'66'0,"6"3"-36"0,3-3-29 0,-3 3 16 16,3 0-9-16,0-2 0 16,6-1-4-16,3-2-3 15,0 0-31-15,2-1-15 16,-2-2-32-16,0 0-12 0</inkml:trace>
  <inkml:trace contextRef="#ctx0" brushRef="#br0" timeOffset="14712.4616">22668 4530 120 0,'3'18'46'0,"3"1"-24"0,0 12 3 16,-3-15 20-16,-3 3-9 15,0 5-3-15,0 2-17 16,0-2-5-16,0-6-7 15,0 1-3-15,0-6 2 0,0-2-2 0,0-3 2 16,0-3-2-16,0-5-1 31,6-18-4-31,0-4-2 16,3-1 0-16,3-1 2 16,6 3-1-16,-6 2 1 15,6 6 3-15,-6 5 0 16,2 8 7-16,1 8 6 15,-3 5 3-15,-3 11 3 16,-3 0-6-16,-3 2-2 16,0 1-5-16,0-4-4 15,0-1-11-15,-3-7-6 16,0-1-39-16,3-6-14 0,-3 0-21 16</inkml:trace>
  <inkml:trace contextRef="#ctx0" brushRef="#br0" timeOffset="14892.462">22942 4702 160 0,'-3'23'60'0,"9"-4"-32"0,-3 2-26 16,-3-13 12-16,0 3-5 15,0-1 2-15,0 1-11 16,0-1-2-16,-3-2-54 15,3 0-23-15,0-2 18 16,0-4 9-16</inkml:trace>
  <inkml:trace contextRef="#ctx0" brushRef="#br0" timeOffset="15055.7481">22912 4548 140 0,'-3'-2'52'0,"6"2"-28"0,0 0-37 0,-3 0 4 16,3 2-44-16,3 1-17 0,0 2 31 15,3 3 18 1</inkml:trace>
  <inkml:trace contextRef="#ctx0" brushRef="#br0" timeOffset="15342.7278">23115 4593 176 0,'-15'5'68'0,"9"3"-36"0,-6 3-29 16,12-6 17-16,-3 3-10 15,0 0-3-15,0 3-4 16,3-1-3-16,0 6 1 15,3-3-1-15,3 9 0 0,0-4 6 16,-3 1 4-16,-3-3 8 16,0-1 6-16,-3-1-7 0,-3-1-2 15,-6 0-8-15,-6-5-5 16,-2-5-39-16,8-1-15 16,0-4-53-1</inkml:trace>
  <inkml:trace contextRef="#ctx0" brushRef="#br0" timeOffset="16541.9057">23377 4585 60 0,'0'-5'24'0,"0"5"-12"0,6-3 6 0,-6 3 14 16,3 3 6-16,-3 5 2 16,6 8-11-16,-3 10-3 15,3 11-13-15,-3 6-3 16,0 4-6-16,-3 1 2 0,6-6 3 15,-4 1 1-15,-2-9 4 16,0-5-3-16,0-5-1 16,0-6-4-16,0-7-1 0,3-3 1 15,-3-8 3-15,3-5-4 16,-3-9-1-16,0-9-7 16,0-7 0-16,0-1-1 15,0-14-1-15,3 0-5 16,0 2-4-16,6 6 5 15,6 3 3-15,3 7 4 16,-3 4 1-16,0 7 1 16,6 5 2-16,-3 9 3 15,-4 7 2-15,1 5 5 16,-6 9 5-16,-6 5 2 16,-3 2 1-16,-3-5-5 15,-3 3-1-15,-6-5-11 0,3-3-1 16,-2-3-18-16,-7-8-39 15,0-2-4 1,9-6-26 0,9-2-30-16,9-11 40 15</inkml:trace>
  <inkml:trace contextRef="#ctx0" brushRef="#br0" timeOffset="16859.0655">23671 4593 164 0,'-5'11'63'0,"5"-1"-34"16,-6 9-27-16,6-9 14 0,0 4 10 16,0 12 8-16,6-2-12 15,-3-3-2-15,2 0-12 16,7-5-3-16,0-3 1 0,6-2 6 16,-3-3 2-16,3-5-3 15,-6-6-1-15,6-2-2 16,-6-6 0-16,-4-5-7 15,-5 0 0-15,6 0 1 16,-9 1 1-16,-3-4-4 16,-3 0 1-16,0 4-7 15,-14 1-18 1,2 6-2-16,0 3-15 0,6 0-4 16,0 2-21-1,3 3-41-15,3 0 27 16</inkml:trace>
  <inkml:trace contextRef="#ctx0" brushRef="#br0" timeOffset="17061.6111">23853 4588 164 0,'0'8'63'0,"9"2"-34"0,-9 9-21 0,6-8 16 0,-3-1-1 16,0 6 1-16,0 5-11 15,0-2-5-15,-3-1-5 16,0-2-5-16,0-3 1 0,0-2-30 16,0-3-14-16,3-3-43 15</inkml:trace>
  <inkml:trace contextRef="#ctx0" brushRef="#br0" timeOffset="17415.2304">23993 4636 148 0,'-3'10'57'0,"6"1"-30"0,0-1-27 15,0-2 13-15,-3 5 13 16,0 9 10-16,0-7-14 16,0-1-7-16,0-4-9 15,0 1-5-15,0-6 2 0,0 0-4 0,3-20-4 16,0 1 0-1,6-2-6-15,0-2-3 16,0-3-1-16,0 0-1 16,2 2 6-16,1 6 4 15,0 2 12-15,-3 6 6 16,6 5 6-16,-9 8 3 16,3 3-2-16,3 10 0 15,-6 5-10-15,-3-2-3 16,3-3-4-16,-3-5-2 15,-3 0-13-15,0-3-4 16,3-5-40-16,3-3-15 0,-3-5-9 16</inkml:trace>
  <inkml:trace contextRef="#ctx0" brushRef="#br0" timeOffset="17624.5633">24267 4379 216 0,'0'8'82'0,"6"0"-44"0,0 10-44 16,-6-7 12-16,6 13 2 15,-3 2 7-15,-3 9-3 16,0-1-2-16,0-2-5 16,0 10-2-16,6-5 1 0,-6-5-5 0,0-6 1 15,0-7-40-15,0-3-18 16,0 0-39-1</inkml:trace>
  <inkml:trace contextRef="#ctx0" brushRef="#br0" timeOffset="18044.9243">24207 4598 220 0,'-3'-7'85'0,"6"4"-46"0,3-2-43 0,-3 2 13 15,6 0 1-15,0 1 6 16,3-4-8-16,0 1-4 0,6 0-3 16,-6 2-12-16,14 0-5 0,-2 3-36 15,3-2-14-15,-6 2-10 16,-3-3-10 0,-3 3 38-16,-3 0 145 31,-7 3-37-16,-2 2-7-15,-3 0-25 16,0 3-13-16,0 0-8 16,0 3-3-16,0-1-2 15,0 4-4-15,0-1 1 0,6 0 10 16,0 8 5-16,0 6 9 16,-3-6 3-16,-3-3 4 0,0 1 4 15,-3 0-8 1,-3-6-3-16,-6-3-11 0,-8-2-5 15,2-2-31-15,-3-1-13 16,-3-5-37-16,-3-3-16 16,6 1-10-1</inkml:trace>
  <inkml:trace contextRef="#ctx0" brushRef="#br0" timeOffset="18271.118">23817 4347 208 0,'-6'0'79'0,"18"3"-42"0,-3-6-98 15,-3 3-11-15,3 0-2 16,-3-3 5-16</inkml:trace>
  <inkml:trace contextRef="#ctx0" brushRef="#br0" timeOffset="18769.9044">24800 4255 200 0,'-6'18'77'0,"6"-13"-42"0,0 22-34 15,6-14 14-15,-3 6 7 16,-3 12 8-16,-3 4-2 16,-3 4 0-16,6 1-15 0,-3 0-8 15,-3-6-3-15,6 3-5 16,0 0 0-16,0-5-36 15,0-8-14-15,0-3-59 16</inkml:trace>
  <inkml:trace contextRef="#ctx0" brushRef="#br0" timeOffset="19168.8398">24713 4553 244 0,'-9'-5'90'0,"9"5"-48"0,6-2-45 0,-6 2 16 16,3 0-1-16,6-3 3 16,0 0-13-16,3-5-3 15,0 0 0-15,12-5-11 0,3 0-2 0,-4 10-15 16,-2 3-7-16,-6 0 2 16,3 8 3-16,-6 5 17 15,-6 1 10-15,-3 4 21 16,-3 3 12-16,0 3-2 15,0 5-1-15,3 3-10 16,3-6-3-16,-3-2-1 16,6-5 2-16,8-6 2 15,-2-10 2-15,3-11-4 16,0 0 0-16,-3-3 3 16,0-2 1-16,-6-6 8 15,-6 1 4-15,-6-1 1 0,-6 4 1 16,-6-1-20-16,-6 2-6 15,6 7-25-15,-12-1-8 16,13 2-39 0,-10 1-15-16,3 5-59 15</inkml:trace>
  <inkml:trace contextRef="#ctx0" brushRef="#br0" timeOffset="20510.407">19960 5358 80 0,'0'21'33'0,"3"0"-18"0,0 8 0 16,0-13 13-16,0 8-11 15,3 8-4-15,-3 5 0 16,0-3 2-16,-1-2 5 15,-2-3 2-15,3-3-11 16,-3-4-4-16,0-7-3 0,0-1-2 16,0-6-2-16,0 0 1 15,0-3 1-15,0-5 1 16,0-3 1-16,0-2-7 0,0-6 0 16,0-7-1-16,0-6-1 15,3 0 1-15,0 3 3 16,3 3 0-1,3 2 1-15,0 2 0 0,6 6 0 16,6 6 0-16,0 2 2 16,0 5 3-16,-4 11 2 15,-2 0-1-15,-3 5 1 16,-3-2-2-16,-3 2 0 16,0-3-1-16,-3-2 0 15,0-3-9-15,0-2-4 16,-3-3-31-16,0-3-13 0,3-7-22 15</inkml:trace>
  <inkml:trace contextRef="#ctx0" brushRef="#br0" timeOffset="20880.6634">20299 5543 124 0,'-3'-5'49'0,"-15"5"-26"0,3 0-16 15,12 2 15-15,-3 4 0 16,-3 4 2-16,1 3-11 16,-1 6-3-16,3 2-6 15,0 0-1-15,3 1 1 0,0-4-2 0,3-2-2 16,3-3 1-16,3-2 1 16,0-6-3-16,0-2-2 15,3-6 2-15,2-5 0 16,1 0-4-16,3-10 1 15,-9-4 0-15,0 4 2 16,0 2 1-16,-3 3 1 16,0 5 6-16,0 0 6 15,3 21-4 1,0 3-2-16,0 0-1 16,3 2-6-16,-3 1 1 15,3-1 0-15,0-2 0 16,2-5-25-16,7-3-8 0,-3-3-49 15</inkml:trace>
  <inkml:trace contextRef="#ctx0" brushRef="#br0" timeOffset="21171.3592">20472 5543 168 0,'-21'5'66'0,"15"-2"-36"0,-3 0-24 15,6-1 15-15,0 1-5 16,0 0 1-16,3-3-12 16,3 5-2-16,3 5-3 0,0 1 0 15,3 5 0-15,0 0 0 0,0 0 2 16,-3 0 1-16,-3-1 1 16,0-1 6-16,-3-1 4 15,-3-3-5-15,-3 1-3 16,0-3-3-16,-3-3 0 15,0-2-15-15,3-3-7 16,0 0-32-16,3-3-13 16,3-2-19-1</inkml:trace>
  <inkml:trace contextRef="#ctx0" brushRef="#br0" timeOffset="21617.7666">20927 5456 116 0,'-18'-6'46'0,"9"12"-24"0,-6 2-15 15,9-3 13-15,-2 6-6 16,-1 2 0-16,0 3-8 16,0 7-2-16,3 7-2 0,0-4 5 15,6-2 5-15,0-3-6 0,6-5-1 16,0-3-3-16,3-5 1 16,3-3 0-16,-1-5 1 15,1-10-5-15,0-9-1 16,0 1-4-16,-3 2-1 15,0 3 6-15,-3 2 5 16,0 3 0-16,0 3 3 16,-3 2 5-16,6 6 2 15,0 7-5-15,6 4-1 16,0-1-4-16,-1 0-1 16,4-2-6-16,0-3-2 15,3-3-73 1,0-5-46-16,-3-11 48 0</inkml:trace>
  <inkml:trace contextRef="#ctx0" brushRef="#br0" timeOffset="22424.2228">20894 5440 116 0,'0'0'44'0,"0"2"-24"0,0 4-13 0,0-1 13 16,0 3-6-16,3 3 2 15,0 2-9-15,0 3-2 16,3 0-3-16,0-3-2 0,3 5 1 15,6-2-1-15,6 0 0 16,3-3-55-16,-4 1-39 16,1-7 35-1</inkml:trace>
  <inkml:trace contextRef="#ctx0" brushRef="#br0" timeOffset="23013.2279">21374 5458 124 0,'3'16'46'0,"3"0"-24"0,-1 8 1 0,-2-13 18 0,0-1-8 16,0 9-2-16,-3-4-14 16,3 4-3-16,-3-3-8 15,3-6-2-15,-3 1 0 0,0-11 2 16,0 0 3-1,0-8 2-15,-3-2-5 16,0-4-4-16,3-2-1 16,0 1-1-16,3-4 0 15,0 1 0-15,3 2-5 16,6 0 1-16,3 3 2 16,0 2 3-16,0 3-13 0,0 3-7 15,-3 2-26-15,0 0-8 16,-1 3-30-1,1 0-15-15,-3 3 50 16</inkml:trace>
  <inkml:trace contextRef="#ctx0" brushRef="#br0" timeOffset="23328.615">21576 5490 132 0,'6'8'52'0,"-3"-3"-28"0,6 3-13 0,-3-2 18 16,0-4-13-16,6 1-1 15,0 0-7-15,2-3 0 16,-2 0-5-16,0-3 0 0,0 0 3 15,0-2-3-15,-3 0-2 16,-3-1-3-16,0-2-1 0,-6 0-1 16,0 3 0-1,-3 0-2-15,-6 0 1 16,-6-1 3-16,0 4 1 0,0 2-4 16,0 5 1-16,4 3 4 15,-1 2 2-15,3 1 0 16,3 0-2-16,0-1 3 15,3 1 2-15,6 5-4 16,0-3-1-16,6 3 0 16,3-8 0-16,5 0-16 15,1-3-6-15,0-8-38 16,0-2-29-16,3-3 31 16</inkml:trace>
  <inkml:trace contextRef="#ctx0" brushRef="#br0" timeOffset="23567.4934">21951 5323 84 0,'-3'-21'33'0,"3"11"-18"0,-21-4-5 0,15 9 12 16,-6 0 12-16,0 0 8 16,1-1-5-16,-4 4 1 15,0-1-7-15,0 6 1 16,0 2-18-16,0 6-10 0,0 4-4 15,3 14-2-15,3 1-2 16,3 1 5-16,1 1 1 16,5 2 0-16,0-4-2 0,2 1 1 15,4 1-1 1,-3-5-22-16,3-6-10 0,-3-5-37 16</inkml:trace>
  <inkml:trace contextRef="#ctx0" brushRef="#br0" timeOffset="24367.8458">21665 5458 156 0,'-3'-2'57'0,"6"-1"-30"0,12 0-32 0,-9 1 10 15,0-1 3-15,3 0 5 16,3-2-6-16,0-5-4 15,3-1-2-15,3 6-6 0,-1-1 1 16,-2 4-27 0,0-1-22-16,-3 8 16 15,0 1 20-15,-3 2 16 16,0 2 16-16,3 1 8 16,0-1-1-16,-3 1-1 15,5 0-7-15,1-3-1 16,0-3 1-16,0 0 1 15,3-2-8-15,-3-3-2 0,-3-3-1 16,0-2 0-16,-3 0 2 0,-3-3-1 16,0 0 0-1,-4 0-6-15,-4 2 1 16,-4 1-5-16,0 0-1 0,-3 2 0 16,-6 6 2-16,0 2 2 15,-6 6 1-15,3 2 1 16,3 0 0-16,3 3 4 15,6 0 2-15,1-3 4 16,7 6 1-16,4-3-5 16,9-3-2-16,-3 0-4 15,3-5-1-15,3-3-15 16,-3-2-6-16,0-8-14 16,-3-1-4-16,0-2-21 15,-4 0-11-15,1 0 34 16,-3 1 97 15,0-1-20-31,0 2-4 16,0 4-9-16,0 2-4 15,-3 0 3-15,0 2 2 16,0 1-3-16,-3-3-1 16,3 3-12-16,-3-3 2 0,0 0 1 15,0 0-3-15,0 0 1 16,0 0-5-16,3 0-2 15,0-3 0-15,-3 0 1 16,3-2-5-16,-3-3-1 16,9 0-5-16,0 0-1 0,-3-2 0 15,6 2 4-15,-3 0-10 16,0 0-2 0,0 0-24-16,2 3-8 0,1-1-31 15,0 1-20 1,0 2 44-16</inkml:trace>
  <inkml:trace contextRef="#ctx0" brushRef="#br0" timeOffset="24696.1354">22255 5474 128 0,'0'8'49'0,"3"-5"-26"0,3-1-18 16,0 1 11-16,-4 0-3 16,7-3 2-16,-3 0-4 15,0-3 1-15,0 0-7 0,0 1-3 0,0-3 1 16,0-1-2-16,-3-2-1 15,-3 0-4-15,0 3-2 16,-3-6-2-16,-3 1 0 16,-3 7-2-16,-3 3 1 15,0 3 7-15,-2 2 3 16,2 3 3-16,0 3 0 16,0 2 6-16,3 3 6 15,0 0 1-15,3 0-1 16,3-3-4-16,6 13 2 15,3-2-6 1,3-5-4-16,3-6-3 16,0-3-11-16,0-10-6 0,3 0-25 15,-4-8-11 1,4 1-24-16</inkml:trace>
  <inkml:trace contextRef="#ctx0" brushRef="#br0" timeOffset="25086.7664">22365 5503 84 0,'0'0'33'0,"3"3"-18"0,12 0-11 16,-12-1 8-16,0 4 6 15,0 2 6-15,0-1 2 16,-6-1 4-16,0 2-5 16,0-3-1-16,0 0-13 15,0 1-7-15,-3-4 0 0,6 1-1 16,-3-3 3-16,3 0-1 0,0 0 0 15,0-3-8-15,0 1 0 16,0-4-1 0,3 1 2-16,9-3-1 0,-6-3 1 15,2-2 2-15,1 0 0 16,0 0 2-16,-3 0 1 16,9 2 1-16,-3 3 2 15,0 0 1-15,0 5 3 16,0 3 4-16,-3 6 3 15,0 2-5-15,0 2 1 16,-3 1-6-16,-3 2-2 16,0-2 0-16,-3-1-1 15,0-2-20-15,0 0-7 0,5-3-30 16,-5-5-14-16,9 0-24 31</inkml:trace>
  <inkml:trace contextRef="#ctx0" brushRef="#br0" timeOffset="25341.3194">22689 5435 116 0,'-6'-6'46'0,"0"6"-24"0,3 0-8 16,0 3 15-16,-3 0 1 16,0 2 2-16,-2 0-6 15,2 3-4-15,0 0-12 16,-6 3 2-16,3 2 2 0,3 0-5 15,0 0-1-15,6 1-4 0,3-1-3 16,3 3 0-16,3-3-1 16,0 0-5-16,3-5-1 15,-1-8-17-15,1-3-5 16,-3 1-26-16,6-4-8 16,-3-2-13-1</inkml:trace>
  <inkml:trace contextRef="#ctx0" brushRef="#br0" timeOffset="25684.2753">22776 5480 132 0,'3'5'49'0,"2"-3"-26"0,10 4-7 0,-3-4 16 16,-3 1-9-16,0 0 0 0,6-3-10 15,-3 0 0-15,0-3-8 16,-3 0-3-16,3-2-1 0,0 0-1 15,-4 0 2-15,-2-3-1 16,-3 0-1-16,0 0-4 16,-6 2 0-16,-3-4-3 15,1 5 2-15,-4 2-4 16,-9 3 1-16,0 3 6 16,-3 4 3-16,3 4 3 15,0 2 0-15,3 3 2 16,4 0 3-16,5 0 2 15,3-3 1-15,6 6-4 16,11 2-3-16,7-11-7 0,6 4-1 16,3-12-37-16,14-7-13 15,-2-3-33 1</inkml:trace>
  <inkml:trace contextRef="#ctx0" brushRef="#br0" timeOffset="26211.648">23356 5339 112 0,'-3'0'44'0,"-6"-5"-24"0,0 5-6 0,9 3 17 16,-9-3-2-16,0 0 3 15,-9 8-12-15,1 0-4 16,-1 7-9-16,3 1-3 0,0 0 2 15,3 3-3-15,3 2 0 16,0-3 1-16,9 1 0 16,0-3-7-16,12 0 0 15,6-3-10-15,9-5-4 16,-3-3-27-16,-4-5-9 16,7-3-21-1</inkml:trace>
  <inkml:trace contextRef="#ctx0" brushRef="#br0" timeOffset="26514.4337">23463 5427 120 0,'-27'-8'46'0,"24"-3"-24"0,-3 22-13 15,3-3 14-15,0-3-2 16,0 3 2-16,0 2-9 16,1 1-1-16,2 0-7 15,0-1 0-15,2 1 4 0,4-1-6 16,6-2 0-16,6-2-2 15,0-6 1-15,-3-3 0 16,0-2 1-16,3-3-2 16,-6 0 1-16,-3 0-2 0,-4-3 2 15,-2 1 4 1,-3-4 4-16,-8 1-4 0,-1-5-2 16,-12 4-2-16,6 4-3 15,0 2-8-15,0 0-5 16,3 3-33-16,3-1-13 15,3 4-24 1</inkml:trace>
  <inkml:trace contextRef="#ctx0" brushRef="#br0" timeOffset="26859.3362">23555 5398 144 0,'-3'18'55'0,"6"-7"-30"0,0-1-23 16,-3-5 14-16,6 3 1 15,0 0 4-15,0 3-7 16,3-3-1-16,3 0-7 16,0-3-2-16,0-2 2 0,-3-3 1 15,6-3 1-15,-3-2-2 16,2-3-1-16,1-3-1 16,-3 3 0-16,-3-5 2 15,-6 3 3-15,-3-1-2 16,0 0-2-16,6 6 0 15,-12 0-1-15,6 2-5 16,-3 8-3-16,3 3 1 16,3-2 2-16,6 4 1 15,3-2-14-15,-3 0-5 16,3 0-19-16,3-3-6 16,-3 1-23-1,0-4-28-15,-1-2 33 16</inkml:trace>
  <inkml:trace contextRef="#ctx0" brushRef="#br0" timeOffset="27200.8677">23853 5337 80 0,'0'0'33'0,"6"2"-18"0,-3 1-18 0,-3 13 63 15,0 0-17-15,0 0-10 16,0-3-8-16,0 0-10 15,0 0-1-15,0-2-8 16,0-3-2-16,0-3 2 0,0-2-1 16,0-3 2-16,0-3-4 15,6 0-2-15,0-7-5 16,3-1 0-16,6-10-5 16,0 5 1-16,2 3 4 15,-2 2 2-15,0 6 2 16,-3 2 2-16,0 9 8 15,0 7 5-15,-3 3-3 16,0 2-2-16,0 6-5 16,-3-3-2-16,-3-2-14 0,0-3-8 15,-3-3-30 1,6-2-11-16,-3-6-20 16</inkml:trace>
  <inkml:trace contextRef="#ctx0" brushRef="#br0" timeOffset="27427.927">24145 5048 172 0,'0'6'66'0,"3"4"-36"0,6 11-22 0,-3-2 18 0,-3 10-6 15,-6 8 0-15,-3 8-7 16,6 0 0-16,-3-3-8 15,0 1-1-15,3-6 0 0,0-3-9 16,0-5-2-16,0-8-58 16,-3-5-64-1,0-5 30-15</inkml:trace>
  <inkml:trace contextRef="#ctx0" brushRef="#br0" timeOffset="27637.525">23963 5276 204 0,'12'0'77'0,"-6"0"-42"0,3-3-39 0,-3 1 13 16,3 2-1-16,9-3 5 16,6 0-7-16,2-2-1 15,7 0-3-15,9-3-10 0,-7 2-5 16,-11 1-68-1,21 5-44-15,-9-3 50 16</inkml:trace>
  <inkml:trace contextRef="#ctx0" brushRef="#br0" timeOffset="29830.8841">20245 6130 124 0,'-5'0'49'0,"-1"3"-26"0,-3 0-12 0,6-1 15 15,-3 1-1-15,-3 2 2 16,0 3-11-16,0 3-4 15,0 2-7-15,3 6-6 0,3 2 0 16,3 0 1-16,6-3 2 16,3 1-3-16,3-3 0 0,0-6 1 15,9-2 0 1,2-5 0-16,-2-8 2 0,0-3-3 16,-3-11 0-16,-3 1 1 15,-3-1 2-15,-3 1-1 16,-6-1-1-16,-3 1 5 15,-6-1 1-15,-3 6 0 16,-6 2 1-16,0 3-2 16,0 3 2-16,3 2-9 15,3 3-3-15,0 0-33 16,6 0-12-16,3 0-35 16</inkml:trace>
  <inkml:trace contextRef="#ctx0" brushRef="#br0" timeOffset="30092.686">20466 5887 112 0,'-15'-3'44'0,"9"6"-24"0,-6 0-2 0,6 2 18 15,0 3-7-15,0 2 0 16,0 6-16-16,3 5-8 15,3 17-3-15,3-1 0 0,3 0 1 16,0 0-4-16,3 0 1 16,0 0 0-16,0-6 0 15,0-4-18-15,-3-6-8 16,0-5-46-16,-3-3-29 16</inkml:trace>
  <inkml:trace contextRef="#ctx0" brushRef="#br0" timeOffset="30254.2527">20347 6141 160 0,'-3'-3'60'0,"6"1"-32"0,3 2-35 16,0 0 8-16,2 0 6 16,7 0 5-16,0-3-5 15,6 0-2-15,3 1-3 16,6-1-13-16,-1 3-4 0,-2-3-57 15</inkml:trace>
  <inkml:trace contextRef="#ctx0" brushRef="#br0" timeOffset="30730.3122">20844 5990 124 0,'-9'-2'46'0,"6"2"-24"0,0 0-4 0,3 0 20 0,0 0 1 16,0-3 1-16,0 0-17 15,0-2-9-15,3 0-8 16,6-3-5-16,3 2 2 0,3 1 0 15,2 2 3-15,7 3-3 16,-3 8-2-16,3 6 4 16,-9 7 1-16,-9 8-2 15,-12 3-3-15,-3 2-3 16,-9 6-1-16,-3-1 2 16,-3-4 0-16,3-6 5 15,-2-5 2-15,8-3 11 16,6-5 6-16,0-6-10 15,9-2 0-15,9-5-6 16,12-3 1-16,11-3 1 16,10 1 0-16,3-1 0 15,-4 0-5-15,4 1-3 16,-3-4-5-16,-7 9 0 16,-2 0-47-16,-6-1-18 15,-3 4-58 1</inkml:trace>
  <inkml:trace contextRef="#ctx0" brushRef="#br0" timeOffset="31004.1403">21478 6294 292 0,'-18'6'110'0,"18"-6"-60"0,0 0-76 16,0 0-97-16,9-3-44 15</inkml:trace>
  <inkml:trace contextRef="#ctx0" brushRef="#br1" timeOffset="60517.4655">17578 6842 108 0,'0'0'41'0,"3"0"-22"0,-3 0-5 0,6 0 15 16,0-3 1-16,0-2 2 16,3-5-6-16,3-4-4 15,6-9-12-15,9-7 0 0,6-4 3 16,8-3-3-16,7-13 0 16,5-6-2-16,4-2 0 15,8-6-4-15,10-2-1 16,2-2-1-16,7-7-2 15,-4-1 1-15,3 4-1 16,1-2 2-16,-1 5 1 16,-6 6 1-16,-2-1 2 15,-10 9-1-15,-8 7 0 16,-13 9 1-16,-5 4 3 16,-6 6 2-16,-6 5 1 0,-6 3-2 15,-4 5-1-15,-2 3-1 16,-3 2 0-16,-3 3-4 15,0 1-1-15,-3 1 1 16,0 1 0-16,-3 2-2 16,0 1-2-16,-3-1 3 15,0 0 0-15,0 3-4 16,0 0 1-16,0-2-5 16,0 2-1-16,0 0-17 15,0-3-5-15,0 0-30 16,0 3-11-16,0 0-27 15,0-2-25 1,0 2 53-16</inkml:trace>
  <inkml:trace contextRef="#ctx0" brushRef="#br1" timeOffset="60816.0517">18891 5477 108 0,'-18'3'44'0,"9"-1"-24"0,3 1-8 0,6-3 16 16,0 0-5-16,0 0 1 15,0 0-9-15,3-3-2 16,6-2-7-16,6 0-4 0,3-3-1 16,3 0 1-16,3 0 1 15,-1 0-4-15,1 3 1 16,0-1-2-16,-3 4 0 16,-3 2 2-16,-3 2 2 0,-3 4-1 15,-6 4-1-15,-3 3 14 16,-6 6 5-1,-3-1-3-15,-3 1-1 0,0-1-9 16,3 4-2-16,0-7-4 16,3 7-47-1,6-6-18-15,3-3-25 16</inkml:trace>
  <inkml:trace contextRef="#ctx0" brushRef="#br1" timeOffset="63116.8419">18992 5884 44 0,'-3'-5'16'0,"0"10"-8"0,0-2-10 15,-6 0 43 1,-2-1-10-16,-1 4-7 16,0 2-5-16,0 2-12 15,0 3-4-15,3 1-2 0,3 1 1 16,0 1-1-16,3 0-1 16,3 0-2-1,3 3 1-15,3-4 3 0,3-1 1 16,6-1 1-16,-3-13 0 15,0-8 2-15,0 0 1 16,-1-3-1-16,1-4-1 16,-3-4-3-1,0-2-2-15,-3 0 3 0,0 0-4 16,-3-3 0-16,-3-3 3 0,-3 1 1 16,0 2 1-16,0 5 0 15,0 4 4-15,0 1 5 16,0 4-1-16,0 2 1 15,0 3-5-15,0 2-3 16,3 3-5-16,0 5-2 0,0 6 1 16,0 5 2-16,3 2 0 15,3 1-1-15,0 2 1 16,0 0-1-16,0 3-3 16,3-6 2-16,0-2-23 15,0 0-10-15,-3-5-42 16</inkml:trace>
  <inkml:trace contextRef="#ctx0" brushRef="#br1" timeOffset="63518.229">19108 5892 116 0,'0'3'44'0,"0"-3"-24"0,3 0-24 0,-3 0 8 15,6 3 4-15,0-3 5 16,0 0-2-16,0 0-1 16,0 0-4-16,3-3-1 15,-3 0-3-15,0 1-2 0,0-4 3 16,-3-2-2-16,-3 3 2 16,-6 2 0-1,0 1-1-15,-3-1 1 16,0 3-4-16,-3 0-2 15,0 5-1-15,0 3 3 16,1 6-2-16,-1-1 1 16,3 0 2-16,3 0 2 0,3 1-1 15,3-1 2-15,6-3-4 16,3 1 0-16,0-3 1 16,2-3 2-16,7-2-1 15,-3-3-1-15,3-3-6 16,0-2-4-16,0-3-41 15,-6-3-31 1,0 1 28-16</inkml:trace>
  <inkml:trace contextRef="#ctx0" brushRef="#br1" timeOffset="63715.7769">19230 5678 88 0,'-3'0'33'0,"6"8"-18"0,-3 5-7 0,3 0 13 16,0 1-1-16,3 4 0 16,-3 6-8-16,3 0-3 15,0 0-5-15,0-1-1 16,0-1-14-16,0-4-8 16,0 1-41-16,0-6-18 15</inkml:trace>
  <inkml:trace contextRef="#ctx0" brushRef="#br1" timeOffset="64077.4097">19332 5855 96 0,'3'-2'38'0,"3"2"-20"0,-3 2-21 16,5 1 21-1,1-3-7-15,3 3-2 16,0-3-3-16,-3 0-2 15,0 0 2-15,-3-8-3 16,0 2-2 0,-9-4 0-16,0-1-8 15,-3 3-5 1,-9 6 6-16,0 2 3 0,3 2 3 16,1 3-3-16,2 3 2 15,3 0 3-15,3 0 3 16,0 3-2-16,6-1-2 15,0 1 2-15,6 2 2 16,5-2 0-16,1-3 0 16,0 0-8-16,0-6 0 15,0-2-39-15,0-2-16 16,-3-4 15-16,3-1 10 16</inkml:trace>
  <inkml:trace contextRef="#ctx0" brushRef="#br1" timeOffset="64282.7139">19448 5591 116 0,'-12'16'44'0,"15"-30"-24"0,-6 28-21 0,3-1 9 0,0 0 6 16,0 3 3-16,3 5-2 15,0 3-1-15,0 10-4 16,0-2-1-16,3-3-5 15,0-2-3-15,0-1 0 0,3-2-8 16,-1-3-3-16,-2-8-63 16</inkml:trace>
  <inkml:trace contextRef="#ctx0" brushRef="#br1" timeOffset="64483.024">19344 5776 160 0,'-9'-5'60'0,"9"-1"-32"0,3 1-24 0,0 2 13 15,6-2-10-15,-1 0-2 16,7-3-3-16,0 0 1 16,3 0-2-16,0 0-20 0,0 3-10 15,0-1-45 1</inkml:trace>
  <inkml:trace contextRef="#ctx0" brushRef="#br1" timeOffset="64793.4975">19540 5739 116 0,'0'8'44'0,"3"-6"-24"0,3 6-15 0,-6-8 13 0,6 3-4 16,0 0 0-16,0-3-4 16,3 0 1-16,3 0-6 15,-6-3-5-15,3-2-1 0,-1 2 1 16,-2-5 2-1,-9 0-1-15,0 3-7 16,-3-3-1-16,-2 3-2 16,-7 2 1-16,0 3 5 15,0 3 3-15,0 2 1 16,3 3 2-16,0 2 2 16,3 6 4-16,3 3-4 15,6-1-3-15,3-2 1 16,6 0 2-16,3-3 0 15,3-2 2-15,6-3-6 16,9-5-3-16,-4-3-35 16,1-6-52-16,0-10 9 15</inkml:trace>
  <inkml:trace contextRef="#ctx0" brushRef="#br1" timeOffset="66534.7487">18680 7006 140 0,'-3'3'52'0,"-3"7"-28"0,-12 4-11 0,6-1 17 16,-9 13 2-16,-17 11 6 15,-7 11 3-15,-6 13 4 16,-11 8-24-16,-7 2-3 0,7-2-3 0,2-6-6 16,4-7-1-1,8-8-6-15,9-9-2 0,10-7-13 16,5-6-5-16,6-7-30 15,0-3-11-15,9-8-34 16,3-8-31 0,3-11 46-16</inkml:trace>
  <inkml:trace contextRef="#ctx0" brushRef="#br1" timeOffset="66774.9092">17974 7173 164 0,'0'-40'63'0,"0"35"-34"0,6-6-34 0,3 9 10 16,0-4 1 0,6 4 4-16,0 2 3 0,3 10 5 15,9 6-10-15,5 8 4 0,13 13 2 16,9 8-3-16,-1 13 1 16,10-2-7-16,-4 5-3 15,1-6-1-15,-4-5 1 16,-2-5-1-16,-1-5 2 15,-5-5-15-15,-6-9-7 16,-10-5-81 0</inkml:trace>
  <inkml:trace contextRef="#ctx0" brushRef="#br1" timeOffset="68682.51">15798 7689 124 0,'-11'16'49'0,"-7"10"-26"0,-12 27-18 0,15-13 11 16,-9 18 6-16,-20 16 6 15,-10 16-2-15,0 0 2 16,4 8-16-1,-7-8-2-15,10-11 0 0,5-7-6 0,9-17-2 16,9-12-8-16,7-12-1 16,11-23-145-1,15-13 46 1</inkml:trace>
  <inkml:trace contextRef="#ctx0" brushRef="#br1" timeOffset="69372.7401">16087 7908 84 0,'-3'-2'33'0,"6"4"-18"0,-3-2-2 0,0 0 14 0,3-2-6 16,-3-1-2-16,3-2-14 16,3-11-2-16,0-3-3 15,3-2 0-15,0 0 0 16,0-3 0-16,0 0 2 0,0 3-1 16,3 5-1-16,-3 3 1 15,-1 0-1-15,-2 5 0 16,-6 3 0-16,0 5 2 15,6 8 1-15,-3 8 3 16,0 7 3-16,0 12 9 16,-6 4 3-16,6 4-6 15,-3 7-4-15,3-5-6 16,-3-3-2-16,0-2-3 16,3-6-1-16,-3-2-17 0,0-5-5 15,0-4-128 1,-9 4 82-1</inkml:trace>
  <inkml:trace contextRef="#ctx0" brushRef="#br1" timeOffset="69603.1812">16051 8231 132 0,'-2'0'49'0,"7"-2"-26"0,10-1-23 0,-3 0 13 15,3 1 11-15,9-4 7 16,3 1-8-16,0 0-3 0,2 2-11 16,4 0-4-16,0 1-1 0,5-1 0 15,1 1 0-15,-3-1-2 16,-6 0 1-16,-7 1-46 16,1-1-21-16,-9-5-18 15</inkml:trace>
  <inkml:trace contextRef="#ctx0" brushRef="#br0" timeOffset="79673.0343">6023 17947 100 0,'0'-8'38'0,"3"8"-20"0,0-6-1 0,-3 6 14 0,3 6 1 16,0-1 1-16,3 8-5 16,0 3 0-16,0 11-16 15,-3 2 0-15,3 0-1 0,-3 8-2 16,0-5 2-16,0-3-2 16,0-3 0-16,0-7-1 15,0-1 0-15,-3-5-4 16,3 1-1-16,-3-14 3 15,0 0 1-15,3-6-1 16,0-2-1-16,0 1-1 16,0-12 0-16,0-5-5 0,0-2-1 15,0 5 1-15,3-6 0 16,0 9-4-16,0-1 1 16,0 11 2-16,0 0 1 15,5 3 1-15,1 5 0 16,-3 8-3-16,3 5 2 15,-3 6 3-15,0-6 3 16,-3 0 0-16,0 0 2 16,-3 0-6-16,0 1-1 15,3-9 0-15,-3 3 2 16,0-3-1-16,-3-5-1 16,3-5 1-16,3-8-1 0,3-8 0 15,3-1 2 1,0-7-3-16,2 3 0 0,4-1 1 15,3 6 0-15,0 3 0 16,3 4 2-16,0 7-6 16,-1 7 1-16,-2 2 5 15,-3 14 6-15,-3 0-2 16,-3 2-1-16,-3 9 0 16,0-6-1-16,0-2-2 15,-3 4 1-15,0-7-4 16,-3-3-2-16,2 1-20 15,1-4-8-15,0-2-17 16,0-2-5-16,3-6-14 16,0-6-43-1,0 1 25-15</inkml:trace>
  <inkml:trace contextRef="#ctx0" brushRef="#br0" timeOffset="80063.1315">6663 18023 156 0,'-3'8'57'0,"3"-2"-30"0,12-1-18 0,-6 3 14 16,0 0-2-16,0 10-1 16,3-4-4-16,3-4-2 15,0-2-8-15,3 0 0 0,0-3 1 16,0-5-3-16,-1-5-1 16,1 2 1-16,0-10 0 15,-3 3-2-15,-3-4 1 16,0 1-4-16,-6 0 0 0,-3 0-6 15,-6-1-3-15,-3 1-1 16,-6 8-1-16,-3 0 7 16,-2 5 2-16,-4 2 0 15,-3 6 2-15,3 0 3 16,0 11 3-16,6 2 2 16,4-3 1-16,2 6 0 15,6-3 0-15,6 0-2 16,9-2-1-16,3-6-1 15,5 0 0-15,4 6-5 16,6-11 1-16,0-3-11 16,6 1-5-16,-7-6-30 0,7 0-12 15,-3-6-28 1</inkml:trace>
  <inkml:trace contextRef="#ctx0" brushRef="#br0" timeOffset="80571.6644">6985 18042 176 0,'-3'8'66'0,"3"5"-36"0,3 22-33 0,-3-25 13 16,0 3-1-16,3 6 5 16,-3-3-2-16,3-3 3 0,-3 0-8 15,0-2-4-15,0-3-2 0,3-3 1 16,0-5 1-16,-3 0-4 15,9-5 1-15,-3-3 2 16,0-3 1-16,0-10-4 16,2-5 1-16,1 7-2 15,3 1 0-15,0 4 0 16,3 1-2-16,0 10 3 16,0 3 0-16,-3 8 5 15,0 11 5-15,-3-6 4 16,-3 6 2-16,0-4-8 15,-1-1-4-15,-2-4 4 16,0-2 5-16,0 0-11 16,3-8-4-16,0 0-2 15,3-8 3-15,3 3-1 0,3-11-1 16,0 3 0-16,0 2 0 16,-3 3 0-16,3 3 0 15,-1 10 3-15,1 3 2 16,3 3 0-16,-6 2 2 15,0 0-4-15,0 1 0 16,-3-1-4-16,0-5-1 16,3 2-33-16,0-7-11 15,0-3-26 1,-1 0-23-16,4-8 40 16</inkml:trace>
  <inkml:trace contextRef="#ctx0" brushRef="#br0" timeOffset="80840.5494">7476 18090 140 0,'-15'39'52'0,"15"-26"-28"0,-3 19-24 15,3-19 10-15,3 11 0 16,3 3 1-16,3-6 1 16,0 5 0-16,6-7-6 15,6-6 0-15,-1-5 4 0,4-8-4 16,-3-8 2-16,0-5-3 15,0-11 0-15,-6 3-1 16,-3 0 0-16,-6-3 4 16,-6-3 5-16,-6-4-5 15,-3 4 0-15,-6 6-4 0,-6 3-1 16,0-1-3-16,0 6-1 16,3 5-19-16,1 0-9 15,2 3-38 1</inkml:trace>
  <inkml:trace contextRef="#ctx0" brushRef="#br0" timeOffset="81203.3838">7756 18058 152 0,'6'26'57'0,"12"-2"-30"0,-4 8-32 0,-2-19 12 0,-9 3-6 15,-3-3 2-15,0 3 15 16,3 0 9-16,-3 2-14 16,0-10 6-16,0 6 2 0,0-14-3 15,0 0 0-15,0-3-6 16,-3-8-2-16,3 3-4 16,0-10-1-16,3 2-3 15,3-8-2-15,3-2 1 16,3 5 1-16,0-3-1 15,3 11 2-15,0-1-4 16,0 6-2-16,3 3-1 16,-4 0 3-16,4 5-9 15,-3-3-1-15,0 3-38 16,-3 0-16-16</inkml:trace>
  <inkml:trace contextRef="#ctx0" brushRef="#br0" timeOffset="88888.9481">8071 18050 136 0,'-3'-5'52'0,"3"10"-28"0,0-5-4 16,0 0 19-16,0 0-15 16,3 8-5-16,0-3-4 15,3 3 3-15,0 5-10 16,6 3 0-16,0 0 2 0,3 3-8 16,0 2-1-16,3-3-1 15,-3 6 0-15,-1-8 0 16,-2 2 2-16,0-4-8 0,-3-1-1 15,0 0-25-15,-3-5-9 16,0-3-36 0</inkml:trace>
  <inkml:trace contextRef="#ctx0" brushRef="#br0" timeOffset="89131.2763">8339 18055 160 0,'0'-5'60'0,"0"5"-32"0,0 8-13 0,0-3 18 16,-3 3-5-16,0 16 0 16,-3 10 2-16,-6 3 1 0,-2 3-16 15,-4 18 0-15,-3 0 1 0,0-5-8 16,3-5-4-16,0-3-3 16,3-5-1-16,3-14-5 15,4 1 1-15,2-14-40 16,6-3-18-16,6-7-52 15</inkml:trace>
  <inkml:trace contextRef="#ctx0" brushRef="#br0" timeOffset="89690.2425">8920 17738 132 0,'-3'0'52'0,"-3"10"-28"0,9 17-17 16,-3-9 15-16,3 11 4 15,-3 11 5-15,0 10-11 16,3 3-2-16,-3 5-10 15,3-10-5-15,0 2-2 0,0-10-1 0,0-3 2 16,0-8-12-16,-1-5-3 16,4-3-49-1,0-8-50-15,3-2 27 16</inkml:trace>
  <inkml:trace contextRef="#ctx0" brushRef="#br0" timeOffset="90076.0324">9071 18103 180 0,'-3'13'68'0,"6"-8"-36"0,6 3-40 0,-3-2 12 0,0 1-6 16,3-1-2-16,3-1 16 16,0-2 6-16,0 2-8 15,6-10-1-15,-3 5 1 0,3-14-6 16,-4 7 0-16,1-7-2 15,0 1-2-15,-6-5 3 16,-3 4 0-16,-3 1 1 16,-6 0 0-16,-3 5-2 15,-6-3-2-15,-6 9 1 16,0 2 1-16,-2 2-1 16,-4 12-1-16,3 4 5 15,3 3 1-15,3-2-2 16,3 5-3-16,6-3 0 15,9 0 1-15,9-3-3 16,3 1 0-16,9 0-6 0,3-6-3 16,3-5-16-16,2 0-7 15,1-8-24 1,3-3-44-16,-4-2 21 16</inkml:trace>
  <inkml:trace contextRef="#ctx0" brushRef="#br0" timeOffset="90466.4911">9515 18029 100 0,'-9'-14'38'0,"3"9"-20"0,-6 0-4 0,6 5 15 15,-3 5 6-15,-3 0 3 0,-3 3-18 16,-5 6-7 0,-1 7-8-16,3-3 1 0,0 9 3 0,0-1-7 15,9 1-1-15,3-1-1 16,9-7 2-16,6-1-1 15,3 1-1-15,6-11 1 16,0 0 1-16,0-16-1 16,0 2-1-16,-1-2-2 15,1-5 1-15,-3 0-4 16,-3 0 1-16,-3-6 2 16,-3 1 3-16,-3-3 0 15,-3 2 2-15,0 11-2 16,0 0-1-16,3 3 1 15,0 8-1-15,3 7 0 16,3 9 2-16,0-4-3 0,3 9 0 16,0-3 1-1,-1-2 0-15,1 2-9 0,6-2-2 16,-3-6-34 0,3-5-57-16,0-3 12 15</inkml:trace>
  <inkml:trace contextRef="#ctx0" brushRef="#br0" timeOffset="90726.0382">9762 17777 184 0,'-9'6'71'0,"3"2"-38"0,6 15-43 15,0-15 11-15,0 11 10 16,0 15 9-16,3 3 4 15,-3 11 3-15,3-3-15 16,0 0-7-16,3 0-1 0,0-5-3 16,0-6-1-16,0-2-8 15,0-8-3-15,0-9-18 16,0 4-7-16,-3-6-102 31,6-5 48-31</inkml:trace>
  <inkml:trace contextRef="#ctx0" brushRef="#br0" timeOffset="91037.5557">9950 18010 148 0,'-12'-5'57'0,"3"10"-30"0,-9 0-25 0,12-2 12 16,-3 2 8-16,-9 3 8 15,0-2-6-15,0 2-5 16,1-3-10-16,5 3-8 0,0 2-2 16,3-2 1-16,3 6 0 15,6-4 4-15,3 3 5 16,3 3-1-16,6-3 1 16,0 6-5-16,2-6-1 0,1 6 1 15,3-1 0-15,3-4-5 16,0 1 1-1,0-1-24-15,0-9-12 0,-4 3-50 16,7-3-37 0,6-5 49-16</inkml:trace>
  <inkml:trace contextRef="#ctx0" brushRef="#br0" timeOffset="104804.0575">10265 17682 88 0,'0'-5'33'0,"3"0"-18"0,6 5 6 0,-9 0 17 16,3 0-3-16,-3 0 0 15,3 10-9-15,0 3-4 16,3 9-12-16,0 12-2 0,-3 11-1 16,0 0 3-16,-3 2 4 15,3-2-6-15,0 0-2 0,0-8-1 16,-3-7 1-16,3-4-5 15,-3-7-3 1,3-6-24-16,0-3-10 16,0-15-23-16,3-13-50 15,-1-1 21-15</inkml:trace>
  <inkml:trace contextRef="#ctx0" brushRef="#br0" timeOffset="105253.984">10295 17672 156 0,'-9'-6'57'0,"-3"-7"-30"0,9 10-21 15,3 6 17-15,0-3-10 16,6 0 0-16,0 0 2 0,0-3 2 16,3-2-9-16,3 5-4 15,3-5-1-15,5-3 0 0,1 3 1 16,0 2-2-16,-3 0-2 15,-3 1 1 1,0 2 1-16,-6 13 1 16,-3 0-1-16,-3 8 1 15,-6 3 4-15,-3 10 4 16,-3-2-4-16,0 3 1 16,-3 7 1-16,0-2 5 15,0-6-6-15,3-2-2 16,3-6-3-16,0 1-3 15,0-4 1-15,3-7-1 16,0-2 2-16,0-4-3 16,3-7-17-1,0 2-4-15,0 0-7 16,0-5 1-16,0-5-5 16,0 5-2-16,0-5 0 15,0-3-1-15,0 3-2 16,0-9-28-1,0 1 12-15</inkml:trace>
  <inkml:trace contextRef="#ctx0" brushRef="#br0" timeOffset="106513.6246">10360 17690 132 0,'0'-13'49'0,"0"-6"-26"0,0 11-9 0,0 8 17 15,0 0-6-15,0 3 0 16,0 8-10-16,0 2-2 16,0 5-7-16,0 11 3 0,-3 3 1 15,0 8-1-15,0 0 2 16,0-3-4-16,0-3 1 16,0-8-5-16,0 1 0 15,3-9-1-15,0-4-2 16,0-4 3-16,0-7 0 15,0-3-1-15,0-3-2 16,3-7 3-16,0-9 0 16,-3-2-10-16,0 0-3 15,0-11-2-15,0-5 0 16,0 8 7-16,-3-3 2 0,3 8 5 16,0 3 1-16,0 3-4 15,0 10 1-15,0 0 2 16,-3 16 3-1,3 5 0-15,0 8-3 16,0 3-1-16,-3-3 2 16,3 3 2-16,0-8-2 15,0 2 0-15,0-10-3 16,0 3-3-16,0-6 6 16,0-5 3-16,0-3-6 15,3-4 1-15,-3-12-1 0,0 3 0 16,0-8-11-16,0-2-3 15,0-1 5-15,0 6 2 16,0-3 2-16,0 9 4 16,0 1 0-16,0 4 3 15,0 10-3-15,0 0-2 16,0 0 4-16,0 8 1 16,3 2 0-16,0-2 1 15,0 5-4-15,0 1 0 16,-3-4 1-16,0-2 2 15,3 0-1-15,-3-3-1 16,0-5 3-16,0 0 0 16,3-5-1-16,0 2 1 15,-3-7-4-15,3-3 0 0,-3-8 1 16,0 2 0-16,3 3-3 16,-3 0 0-16,0 8 2 15,0 0 0-15,3 3-2 16,-3 5 0-16,3 8 4 15,-3 5 1-15,0 3 4 16,0 0 1-16,0 3-3 16,0-6-1-16,0 0-1 15,0 0 1-15,0-5-2 16,0-3 2-16,0 3-2 16,0-8-1-16,3-8 3 15,0 3-9-15,0-8-3 16,0-3 0-16,3-2 0 15,0 4 3-15,-3-4 4 16,0 5 1-16,0 7 1 16,0-2 0-16,0 16 2 15,-3 8 1 1,0 0-1-16,-3 3 1 16,0 2 2-16,0 5 2 15,0-7-3-15,-3 2-1 16,3-3-1-16,0-7-2 15,0-3 1-15,3-3 1 16,0-5-1-16,3-5-1 16,0-3-4-16,0-5 0 15,3-11-3-15,0 5 0 16,0-7 1-16,0-1 2 0,-3 6-1 16,3 3 4-16,-3 5-2 15,0-1 1-15,0 9 4 16,-3 2 3-16,0 3 4 15,0 8 2-15,0 6 3 16,0 4 4-16,-3 1-10 16,0-4-4-16,0-1-1 15,0-1 0-15,0 5-4 16,0-4-1-16,0-4-10 16,0-2-5-16,0-3-5 15,3-5 1-15,-3 0-15 0,0-2-4 16,0-1-14-1,0-2-35-15,3 0 19 16</inkml:trace>
  <inkml:trace contextRef="#ctx0" brushRef="#br0" timeOffset="107730.3676">10339 18214 108 0,'-3'13'44'0,"3"-8"-24"0,0 3-6 0,0-2 15 16,0 2-1-16,0 5 3 15,0 0-6-15,-2-8-1 16,2 6-13-16,-3-8 2 16,0 2 3-16,3-5 1 0,0 0 1 15,-3-5-3 1,3-3-12 0,0-3-5-16,3 3 1 15,0 0-2-15,0 3-1 16,-3 5 3-16,2 8 2 15,-2 2 0-15,0-2-1 16,0 6 7-16,0-4 5 16,-2-2-2-16,-1 0 2 15,0-3-3-15,0 3 0 16,0-2-1-16,0-6 2 0,0 0-5 16,0 0-1-16,3-6-4 15,0-2-1-15,0 0-1 16,0-10-2-16,3 5 0 15,0-1 0-15,0 4 3 16,0 2 0-16,0 3-4 16,3 10 1-16,-4 8 2 15,1-5 3-15,-3 3 6 16,0-3 4-16,-3 5 0 16,1-3 1-16,-1-2-4 15,0 0-3-15,0-2 2 16,0-1 0-16,-3-5-1 15,0-5 1-15,0-1-2 16,0-2 0-16,0-5-8 0,3 0-2 16,0-6-3-1,3 6 0-15,3-5 2 0,0 10 2 16,3 0-1-16,0 2 1 16,3 6 3-16,-3 8 2 15,0 3-2-15,-3-3 0 16,0 5 3-16,-3-5 3 15,0 3 4-15,0-6 2 16,0-2-5-16,-3 2-2 16,0-5-2-16,0 0 1 15,0-5-2-15,0-9-1 16,3 1-4-16,0 0 0 0,0 0 0 16,3-1-1-16,-3 9 1 15,3 3 3-15,-3 2-2 16,3 2-1-16,-3 9 7 15,0-3 3-15,0 5 3 16,-3 0 2-16,0-5-1 16,0 3-1-16,0-6-3 15,0-2 1-15,-3-3-4 16,3 0 0-16,0 0-1 16,0-3 1-16,-3-8-7 15,6 3 1-15,0-5-6 16,0 0 1-16,3 0 4 15,0 2 2-15,0 3-3 0,0 8 1 16,-3 0 0-16,3 6 2 16,-3-4 1-16,0 11 1 15,0-7-3-15,0 2 2 16,0 2-32-16,0-2-15 16,0-8-185-1,15-13 101 1</inkml:trace>
  <inkml:trace contextRef="#ctx0" brushRef="#br0" timeOffset="111606.1129">11235 18037 72 0,'-3'5'27'0,"3"11"-14"0,0 16 0 0,3-19 14 15,0 0-4-15,0 6 1 0,0-1 0 16,-3-2 0 0,0 8-5-16,0 2-1 0,0-7-10 15,0-3-1-15,0-3 3 0,0 0-2 16,0-8 3-16,0 1 0 16,0-1 1-16,0-16 2 15,0-2-7 1,0-5-2-16,3 2-3 15,0-3 1-15,0-7-4 16,0 2 0-16,3-3-1 16,3 6 0-16,0 3 2 15,3-1 0-15,3 11-3 16,0 3 2-16,3 5 1 16,-1 11 2-16,1 2 1 0,0 8 3 15,-3 3-1 1,-3-3 0-16,-3 5-3 15,-3 1 1-15,0-3-2 0,-3-8 2 16,0 7-2-16,-6-9-1 16,6-1-2-16,-6-5 1 15,3-3-4-15,-3 3-1 16,6-8-26-16,6-3-11 16,0-2-29-1,0-8-36-15,2 0 31 16</inkml:trace>
  <inkml:trace contextRef="#ctx0" brushRef="#br0" timeOffset="111933.4474">11575 18129 148 0,'-6'6'57'0,"3"-1"-30"0,0 3-27 0,3 0 13 0,-3 5 0 15,3 0 2-15,0 11-2 16,0 2 2-16,6-4-8 15,3 1-4-15,0-4 0 0,6-6 0 16,2-5 3-16,1-8 1 16,0-5 1-16,3-11 0 15,-3-3 0-15,-3-7 0 16,-3 2 0-16,0-5 2 16,-12-3 4-16,-3 1-4 15,-6 4 2-15,-6 3-5 0,-3 3 1 16,0 8-3-16,-3 0 0 15,3 5-8-15,3 2 0 16,1 1-15-16,2 5-3 16,3 0-27-16,6 5-11 15,3 1-35 1</inkml:trace>
  <inkml:trace contextRef="#ctx0" brushRef="#br0" timeOffset="112443.8712">11935 18121 104 0,'-3'-5'41'0,"3"5"-22"0,-12-13-11 16,6 10 11-16,-3 1 2 16,0-1 2-16,-3 3-6 15,-3 0 0-15,-2 8-10 16,-1 2-6-16,0 4-2 0,3 1-1 15,0 4 0-15,3 7 0 16,3 1 0-16,6-1 0 16,3 1 0-16,6-3 2 15,3-6 2-15,3-5 1 16,3-5 1-16,0-8 0 16,3 0 0-16,3-13 0 15,-4-5 2-15,1-9-1 0,-3 1 2 16,-3-14-2-1,-3 3 2-15,-3-5-4 16,-3-1-2-16,-3 1 0 16,-6 5 1-16,0 5-1 0,3 11 2 15,-6 2 11 1,3 6-10-16,0 5-3 16,3 14-4-16,3 7 2 15,3 8 2-15,0 16 4 16,6-3-2-16,0 11 0 15,0-10-1-15,3 4 1 16,0-7-4-16,0-5 0 16,0-1-10-16,-1-7-5 0,1-11-25 15,0 2-11-15,0-10-26 16</inkml:trace>
  <inkml:trace contextRef="#ctx0" brushRef="#br0" timeOffset="112805.904">12155 18161 156 0,'0'8'57'0,"0"-8"-30"0,3 0-29 15,-3 0 9-15,6 5 1 16,3 1 5-16,0-4 4 16,3-2 2-16,3 0-10 15,0-2-3-15,0-4 0 0,-1 6-3 16,1-5-2-16,-3-3 2 0,-3-5 0 15,-3 0 1 1,-3 5 0-16,-3-6-2 0,-3 4-2 16,-3-3-2-16,-6 7 1 15,-6-2-1-15,0 14 0 16,-2 2 6-16,-1 5 2 16,-3 5-2-16,3 1-1 15,3 2-1-15,6 0-2 16,3-2 1-16,6 7-1 15,3-7-3-15,9 2 2 16,3-3-6-16,3-4-3 16,3-4-19-16,6-7-6 0,3 2-48 15</inkml:trace>
  <inkml:trace contextRef="#ctx0" brushRef="#br0" timeOffset="113089.3592">12492 18023 196 0,'-12'0'74'0,"6"6"-40"0,3 2-44 16,3-3 11-16,-3 3-3 16,0 5 1-16,3 0 3 15,3 6 1-15,3-1-1 16,3 4 5-16,0-4 5 0,-4-2-4 15,1 2-2-15,0 6 5 0,-6-3 3 16,-6-2 6-16,0-3 4 16,-5 2-10-16,-4-4-5 15,-6-1-26-15,-6-3-9 16,0-2-58 0,3 6-51-16,4-6 42 15</inkml:trace>
  <inkml:trace contextRef="#ctx0" brushRef="#br0" timeOffset="115926.8111">12923 18063 84 0,'-3'13'33'0,"6"-5"-18"0,-3 16-7 16,0-11 11-16,0 6-5 16,0 2 2-16,0 0 2 0,0 3 1 15,-3-3-8 1,3 3-2-16,0-8-5 0,0-3-3 16,0-2 0-16,0-3 1 0,0-3 3 15,0-10 7 1,0-9-3-16,-3 1 1 15,3-5-6-15,0-4-3 16,0 1 2-16,6-10 0 16,0-1-1-16,3 0 1 15,0 14-2-15,6-4 2 16,3 9 0-16,0 8 1 16,-1 10-5-16,1 14 1 15,0-3 2-15,-3 2 1 0,-3 6-1 16,0-3 1-1,-3 5 0-15,-3 1 1 0,0-14-7 16,-3 6-2-16,0-1-38 16,0-2-14-1</inkml:trace>
  <inkml:trace contextRef="#ctx0" brushRef="#br0" timeOffset="116302.8111">13176 18129 140 0,'-3'6'55'0,"3"-6"-30"0,6 5-32 16,0-3 10-16,0 4-3 15,0-1 0-15,6-2 2 16,0 2 1-16,6 0-1 0,-3-5 1 0,-1 0 0 16,1 0-1-16,0-5 1 15,-3 0 0-15,-3 2 1 16,-3-8-2-16,-3 9 1 15,-6-9 0-15,0 3 1 16,-6 0 0-16,-6 3 2 16,-3 10 3-16,0 3 5 15,1 0-6-15,-1 5-2 16,3 6-3-16,0 7 0 16,6 1 4-16,3-1 4 15,6-2-6-15,6-3-1 16,3-2-2-16,12-1 1 15,3-4-4-15,-1-6-2 0,7-3-20 16,-6-5-10-16,-3-5-16 16,-3-1-43-1,-3-2 15-15</inkml:trace>
  <inkml:trace contextRef="#ctx0" brushRef="#br0" timeOffset="116857.5766">13414 18193 84 0,'-6'-11'33'0,"6"11"-18"0,0-2-7 15,0 2 11-15,0 0-7 16,0 0 1-16,6 7-2 16,-3 4 3-16,9-3-5 15,-3 11-3-15,0-4-3 16,0 4 0-16,-3-6-2 16,6 0-1-16,-3-2 5 0,0-16 6 15,0-1-2 1,-1-7 1-16,1 0-2 15,-3 0-2-15,0-6-1 16,-3 6-3-16,0-8-2 16,0-3-2-16,0 3-1 15,0 0-1-15,0 2 3 16,0 11-16-16,6 8-7 16,0 8 7-1,3 0 7-15,0-3 6 16,3 3 3-16,0 3 1 15,5-9 2-15,-2-2 1 0,3 0-4 16,-3 0 1-16,0 0 0 16,-6-7 0-16,0-1-5 15,-3-6 1-15,-3 4 2 16,-6-3 1-16,-6 5 1 16,-6-3 0-16,0-2 0 15,-3 5 2-15,0 3 3 16,0 5 4-16,0 5 0 15,0 8 2-15,3 8 0 16,1-2 1-16,2 7-2 16,3-2 1-16,6 3-4 15,6-1-2-15,3 0-2 16,2-4 0-16,7 1-4 16,6-9 0-16,0-6-26 15,-3 2-9-15,0-7-37 16</inkml:trace>
  <inkml:trace contextRef="#ctx0" brushRef="#br0" timeOffset="117143.7366">13846 18142 100 0,'0'0'38'0,"3"11"-20"0,0 2-19 0,0-5 7 16,0 0 7-16,-3 8 6 15,3-3 1-15,-3-5 3 0,3 5-7 16,-3 1-1 0,0-6 6-16,0-8-12 0,0 0 12 15,-3 0 2 1,3-8 0-16,0 0-2 0,0-5-11 16,3-6-4-16,0 0-2 15,3 1 0-15,6-9-5 16,5 6 1-16,4 3-20 15,3 5-7-15,3-1-79 16</inkml:trace>
  <inkml:trace contextRef="#ctx0" brushRef="#br0" timeOffset="117712.6207">14459 18084 88 0,'0'0'35'0,"0"19"-18"15,0-9-20-15,3-2 45 16,-3 11-15-16,0-3 3 15,0 2-1-15,0 6-15 16,0 3-3-16,0-6-7 16,0-3-1-16,-3-2 1 0,3-5 0 15,0-3 0-15,0 2 0 16,0-7 0-16,-3 2 6 16,3-18 4-1,0 0-5-15,0-6-5 0,0 1-3 16,0-4 0-16,0 4 1 15,3-9-1 1,3 1-1-16,0 0-2 0,3 7 1 16,3 1-1-16,0 4-2 15,0 6-15-15,2 3-5 16,1 5-19-16,3 5-8 16,3 3-21-1</inkml:trace>
  <inkml:trace contextRef="#ctx0" brushRef="#br0" timeOffset="118058.6445">14682 18148 124 0,'0'5'46'0,"3"-2"-24"15,3 2-19-15,-3-5 12 0,3 5-5 16,0-2 2-16,3-3-5 16,0 0 1-16,0 0-5 15,0 0 3-15,0 0 3 0,0-3-5 16,-3-2-2-16,0 0-1 15,-3-3 1-15,-3 2-1 16,-3-7 2 0,0 5-2-16,-3 0 4 15,-3 3 1-15,-3 0 0 16,0 2 1-16,0 11-6 16,-6 0-1-16,3 5-2 15,0 0 0-15,0 1 0 16,4-1 0-16,5 0 0 0,6-2 0 15,9 10 0-15,2-3-2 16,1 1-15-16,3-3-5 16,3-3-12-1,0-8-43-15,0 1 8 16</inkml:trace>
  <inkml:trace contextRef="#ctx0" brushRef="#br0" timeOffset="118478.5354">14959 18135 116 0,'-12'-6'44'0,"9"12"-24"0,-6-6-19 0,6 0 8 16,-3 5-3-16,-3 3-1 0,-5 5 3 15,-7 0 3-15,-3 6-4 16,6 7 1-16,3 1-5 15,6-1 0-15,3-7 1 0,3 2-5 16,12-8 1-16,6 0-2 16,0-7 0-16,3-1 4 15,3-5 1-15,-3-5-6 16,-4-1 0-16,1-2-1 16,-3-10 2-16,-3 2 1 15,-3 0 3-15,-3 3 3 16,-3 0 4-16,0-1-2 0,0 6-2 15,-3 3 2-15,0 3 0 16,0-4-3-16,0 6-1 16,0 8-1-16,3 3 1 15,0-3-4-15,3 10 0 16,0-2-6-16,3 0-3 16,3-8-23-1,3 5-53-15,0-5 4 16</inkml:trace>
  <inkml:trace contextRef="#ctx0" brushRef="#br0" timeOffset="118735.92">15236 18140 148 0,'-15'-11'55'0,"6"9"-30"15,-9 4-27-15,12 4 11 0,-6-1-4 16,-3 3 0-16,-5 0-1 15,-1 5 0-15,6 5-2 16,0 1 7-16,6 7 4 0,3 1-4 16,9-6-3-16,9 3-3 15,6-6-3-15,3-4-8 16,3-6-3-16,8 0-18 16,1-8-9-16,0-3-24 15,-3-10-16-15,-4-11 38 16</inkml:trace>
  <inkml:trace contextRef="#ctx0" brushRef="#br0" timeOffset="119097.5077">15355 17881 68 0,'-3'0'27'0,"3"7"-14"0,-3 7-4 0,3-4 9 16,0 11 3-16,0 11 2 15,0 13-1-15,-3 0 1 16,0 3-2-16,0 5-1 16,3-11-8-16,0-8-5 15,0-2-4-15,0-5 0 0,0-9 0 16,0-5-6-16,3-10 0 0,0-6-1 16,3-15-1-16,3-1-7 15,3-7-3-15,3 5 1 16,0-3 1-1,-1 8 10-15,1 0 6 0,3 14 16 16,3 2 11-16,3 7-7 16,-3 17-1-16,-3 3-11 15,-4-6-4-15,1 5-9 16,-3 1-1-16,3-9-83 16,-3-4-41-1,-3-6 58-15</inkml:trace>
  <inkml:trace contextRef="#ctx0" brushRef="#br0" timeOffset="120553.893">16168 18103 124 0,'-3'26'49'0,"6"-13"-26"0,-3 19-27 0,0-19 10 15,3 1-5-15,-3 4 2 16,0 1 9-16,0-6 11 15,0 0-7 1,0-5-9-16,3 0 5 0,-3-8 14 16,0 0-2-1,0-8-10-15,0-5-4 16,0 5-6-16,2-5-3 16,1-6 0-16,6-2-1 0,-3-11-3 15,6 1 2 1,-3-1 3-16,0 5 1 0,0 9-4 15,3-3-1-15,0 7-2 16,0 6 3-16,3 3-13 16,0 0-6-16,-1 5-20 15,1 5-10-15,-3 0 5 16,0-2-25 0,-3-3 15-16,0 5 27 15,-3-5 16-15,0 6 40 16,-3-4 27-1,3 12-14-15,0-4-17 16,3 6-8-16,0-3-4 16,0-2 7-16,8-3-2 15,-5-3-4 1,0 3-3-16,0-8-6 0,0 0 2 16,-3-3 0-16,0-2-2 0,-3 0-1 15,-3-8 1-15,-3 5 2 16,-3-3-3-16,-9 3-2 15,-6-5-3-15,-3 8 1 16,-6-3 1-16,4 8 0 16,-1 0 0-16,3 8 2 15,3 5-1-15,3 5 2 16,3 1-2-16,3-1 2 16,3 4-2-16,3-1-1 0,9-3 3 15,6 6 0-15,3-8-6 16,9 2 0-1,9-4-6-15,3-9-1 0,-1-5-17 16,1-5-6-16,-9-1-20 16,11-7-22-1,-2 0 27-15</inkml:trace>
  <inkml:trace contextRef="#ctx0" brushRef="#br0" timeOffset="120776.0841">16775 17918 104 0,'-6'-37'41'0,"3"-3"-22"0,-6 13 0 15,6 17 16-15,-3-1 0 16,-3 1 4-16,0 4-12 0,-3 4-7 16,-3 2-11-1,0 8-6-15,1 13-2 0,-1 8 1 16,3 5 3-16,3 17-2 0,3 2 0 16,3-6-1-16,3 6 1 15,0-8-4-15,6 0 0 16,0-5-10-16,0-9-5 15,0-9-28-15,0 1-9 16,-3-9-27 0</inkml:trace>
  <inkml:trace contextRef="#ctx0" brushRef="#br0" timeOffset="120942.9924">16474 18037 176 0,'-15'-14'66'0,"33"14"-36"15,0-5-37-15,-6 5 10 0,6-8-3 16,6 3 2-16,8 0-1 16,4-3-1-16,3 5-37 15,2-2-15-15,13-1-12 16,-6 6-3-16</inkml:trace>
  <inkml:trace contextRef="#ctx0" brushRef="#br0" timeOffset="121414.7188">17254 18018 72 0,'-15'-8'27'0,"3"8"-14"0,-9 0 2 16,15 5 15-16,-2-2-1 15,-13 10 3-15,0 11-9 16,0-3-2-16,0 6-10 16,3-1-4-16,6 1-4 15,3 4-3-15,6-4 1 0,6-1-4 16,9 1 0-16,6-9-9 15,0-4-5-15,3-4-13 16,3-7-48 0,0 2 0-16</inkml:trace>
  <inkml:trace contextRef="#ctx0" brushRef="#br0" timeOffset="121736.1838">17260 18140 148 0,'-21'-5'57'0,"15"10"-30"0,-6 3-34 0,9-3 10 16,0 3-3-16,0 0 0 16,3 10-3-16,3 1 2 15,3 7 1-15,6-4 2 0,0-4 1 16,3 1-4-16,9-11 1 16,6 2 2-16,-7-7 1 0,1-6 5 15,-3-2 3-15,-6-3 5 16,-3-3 2-16,-3-2 6 15,-6 0 2-15,-6 0-5 16,-9-1 0-16,-6 1-10 16,0 0-2-16,0 5-5 15,0-3-3-15,1 6-16 16,2-3-5-16,3 0-19 16,3 3-7-16,3 0-27 15,6 2-26 1,3-2 35-16</inkml:trace>
  <inkml:trace contextRef="#ctx0" brushRef="#br0" timeOffset="122057.0281">17415 18142 124 0,'-3'19'46'0,"3"-6"-24"0,3 14-21 0,0-14 8 16,0 11 3-16,3-8 5 15,3 7-5-15,0-4 1 16,2-6-8-16,1-5 1 15,3 0 1-15,-3-3-1 0,6-5 1 16,-3-8-4-16,0-10-2 16,-3 5 0-16,0-6 1 15,-6-2-1-15,-1-3-1 16,-2 11 1-16,-3-3 1 16,0 5 5-16,0-2 4 15,-6 13-6-15,4 0-3 16,4 8-1-1,-2 3-1-15,3 2 2 0,0 6-1 16,6 2 2-16,0-3-7 16,-3-2 1-16,3-5-19 15,-3-3-6-15,3 2-23 16</inkml:trace>
  <inkml:trace contextRef="#ctx0" brushRef="#br0" timeOffset="122427.2997">17665 18156 124 0,'-3'0'46'0,"6"0"-24"0,-3 5-21 15,0 3 8-15,0 3 3 16,3-4 3-16,-3 12 3 16,3 0 1-16,0-4-10 0,0 4-3 0,0-6 0 15,0 0-3-15,0-2 0 16,-3-3 1-16,0-3 0 15,3-10 6 1,3-14-11 0,-1 1-9-16,4-3-3 15,0 0-1-15,0 2 1 16,3 6 12-16,3 2 5 16,6 3-4-16,-3 8-1 15,0 6 2-15,-6 1 1 16,-1 7 2-16,-2 4 0 0,0 1-2 15,-3-3 1-15,0 2-20 16,0-5-6-16,-3 1-28 31,3-9-32-31,0-5 24 0</inkml:trace>
  <inkml:trace contextRef="#ctx0" brushRef="#br0" timeOffset="122623.8749">17971 17841 192 0,'3'0'71'0,"0"5"-38"0,3 11-39 15,-3-3 14-15,6 14-5 0,-3 2 1 16,-6 13 0 0,0 3 0-16,-3 0-2 15,0 5-2-15,0-2 3 0,-3-8-26 0,3-9-12 16,0-4-46-1</inkml:trace>
  <inkml:trace contextRef="#ctx0" brushRef="#br0" timeOffset="122836.2261">17805 18023 260 0,'0'0'99'0,"6"-5"-54"16,20 2-59-16,-14-2 14 0,9 0-6 16,6 0 3-16,9-3-14 15,-1 0-5-15,10-3 11 16,0 9-26-16,11-4-7 0,-2 1-37 16</inkml:trace>
  <inkml:trace contextRef="#ctx0" brushRef="#br0" timeOffset="123312.0234">18540 18084 180 0,'-12'0'68'0,"9"19"-36"0,-3-6-44 0,-3-8 7 15,-6 3-2-15,0 5 4 16,0 6 13-16,4 2 8 15,2 3-9-15,0-3 0 0,6 3-2 0,3-3-6 16,9-2 0 0,9-1-1-16,-1-10 0 0,1 0 2 15,0-3 1-15,3-5-1 16,0-5 1-16,-3-3-2 16,-3-5 2-16,-4 0 0 15,-2-6 3-15,-6 1-1 16,-6 2 2-16,-6-3-2 15,-2 1 0-15,-1-9 1 16,0 9 3-16,-6 4-6 16,6 1-4-16,-6 5-62 15,3 0-36 1</inkml:trace>
  <inkml:trace contextRef="#ctx0" brushRef="#br0" timeOffset="123568.1892">18852 17894 164 0,'0'-19'63'0,"0"6"-34"0,-6 0-27 0,3 5 14 16,-2 3 10-16,-4 2 5 16,-3-2-2-16,-6 5-1 15,-9 8-15-15,6 5-8 0,0 5-3 16,7 14-7-16,2 8 1 15,6 7 0-15,3-2-1 16,3-5 4-16,6 5 0 16,9 0-17-16,-7-13-8 0,1-6-19 15,0-5-10-15,-3-7-25 16</inkml:trace>
  <inkml:trace contextRef="#ctx0" brushRef="#br0" timeOffset="123735.8889">18531 18103 260 0,'0'-19'99'0,"9"19"-54"0,12-13-57 16,-6 10 13-16,8-2-7 16,13 0 4-16,6 5-37 15,-1-3-13-15,7-2-42 0,6 0-19 16</inkml:trace>
  <inkml:trace contextRef="#ctx0" brushRef="#br0" timeOffset="125101.4335">19266 18076 156 0,'-9'6'60'0,"0"-6"-32"0,6 2-35 16,3-2 10-16,0 6-3 15,0-6 0-15,6 8 4 16,3-8 5-16,3-3-5 16,3-2 0-16,6-1 2 0,3-2-1 15,-4 0 0-15,1 3-3 16,-3 0-2-16,-3 2-2 0,-3-2-1 15,-3 5 2-15,-6 18 4 32,-3-2 1-32,-9 3-2 15,-9-1 2-15,0 9-1 0,-3-6 3 16,1 3 1-16,-1 2 1 16,3-5 0-16,0-2 0 15,3-1 2-15,6-10 1 16,3 3-5-16,6-3-2 15,6-3 2-15,6-2 1 16,3-6-3-16,6-2-3 16,3 5 0-16,-1-5-1 15,-2 5-11-15,-3-3-3 16,0-2-13-16,-3 5-5 0,-3 0-21 16,-3-6-44-1,-3-2 19-15</inkml:trace>
  <inkml:trace contextRef="#ctx0" brushRef="#br0" timeOffset="125284.8415">19183 18214 192 0,'-3'0'74'0,"18"5"-40"0,-6-5-42 15,0 0 12-15,0-5-2 16,5 5 1-16,4-3-1 15,3-2-2-15,3 0 1 0,6 2-19 16,-4-2-8-16,1-1-15 16</inkml:trace>
  <inkml:trace contextRef="#ctx0" brushRef="#br0" timeOffset="126243.838">19513 18169 172 0,'-3'0'66'0,"3"5"-36"0,3-5-33 0,-3 0 11 16,6 0-2-16,3 6 3 15,0-6 0-15,3 2 2 16,6-2-6-16,6-2-1 0,-4 2 2 16,1-6-3-16,0 6-2 15,-3-5 0-15,-3-3 1 0,-3 3 1 16,-3-3 1 0,-3 2 0-16,-9-1 0 15,-3-7-2-15,-6 9 1 16,-6-3 0-16,0 8-1 15,0 5 1-15,0-2 0 16,3 8 3-16,1-3-5 16,-1-1-1-16,6 7 0 15,3-1 0-15,3 0 0 16,6-2 0-16,3 10 0 16,3-8 0-16,12 6-5 15,-1-6 1-15,1 0-9 16,-3-5-4-16,0-8-11 15,0 0-5-15,-3-3 0 16,0-2 0-16,-4-3 5 16,-2-2 3-16,0-4 14 15,0 6 10-15,-3-5 6 16,0 0 3-16,0 8 0 16,0-3-2-16,0 8-1 15,0-6 5-15,6 12 6 16,-9-1-2-16,6 3 2 15,-3 0 0-15,0 5-1 16,0 0-7-16,-3 6-1 0,0-6 3 16,-3 0 7-16,3-7 20 15,-3-6-5 1,0 0 0-16,0 0-1 16,0-11-6-16,0 3-3 0,0-10-12 15,3 4-4-15,0 1-9 16,5 0-2-16,1-3-5 15,0-8-1-15,3-2-21 16,3 5-9-16,3 2-16 16,0 6-7-16,0 0-1 15,0 2-21 1,5 3 25-16,-5 3 34 16,-3 5 21-16,-3-3 53 15,0 3 22-15,-6 0-13 16,-9 8-5-16,0 5-26 15,0 1-8-15,-3 4-10 16,3 1-5-16,0 2-1 0,0 0 1 16,3 3 1-16,9 2-1 0,3-5-2 15,6-2 3-15,3-1 2 16,2-10 2-16,4-2 1 16,0-12 0-16,6-7 2 15,-6 0-1-15,-4 5 0 16,-5-5 6-16,-3 0 2 15,-12-1-2-15,-3-4-1 16,-12-1 7-16,-3 1 6 16,-6 4-5-16,1-1-1 15,-7 1-19-15,-3 4-5 16,6 7-16-16,3 3-5 16,7 3-18-16,2 7-9 0,9-2-30 15,12 0-50 1,2 5 34-16</inkml:trace>
  <inkml:trace contextRef="#ctx0" brushRef="#br0" timeOffset="126361.1565">20516 18338 340 0,'-3'0'126'0,"3"6"-68"0,0-1-68 16,6-2-117-1,0-3 8-15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1T00:26:25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2404 7239 164 0,'-9'29'63'0,"3"-13"-34"0,0 5-10 0,0-10 21 15,-3-3-3-15,6 2 3 16,3-2-7-16,-9-3-3 15,3 1-16-15,3-4-4 0,3-2 0 16,0-5-4-16,3-8-1 16,6-11-2-16,0-8 0 15,0-13-2-15,0-8-1 0,3-10-2 16,-3-8 1 0,0-1 1-16,-3 1 0 0,0 2-3 15,-3 8 0-15,3 13 4 16,-6 9 1-16,3 10-3 15,3 7-1-15,-6 9-6 16,9 11 0-16,2 15 4 16,7 13 2-16,6 17-1 15,6 7 2-15,3 13-1 16,2-2 0-16,1 0 2 16,-3-5 2-16,-3-9-1 15,2-4-1-15,-5-6 1 16,-3-8 1-16,-6-5-1 0,-3-6-1 15,-3-2 1-15,-6-6-1 16,-4-4 0 0,-7-4 0-16,-7-4-5 0,-9-4-1 15,-6-1-4-15,-9-4-1 16,-5-2-3-16,-10-6-1 16,-9 1 3-16,-5 2 5 15,-3 3 6-15,2 2 3 16,4 3 6-16,-1 3 5 15,12-1-1-15,13 4 3 16,8-3-8-16,9-3-2 16,9 0-8-16,15-6-2 15,15-12-3-15,21-3 2 0,11-6 2 16,22-4 2-16,2 2 1 16,7-3 3-16,2 3-1 15,3 0-1-15,-5 8-2 16,-10 2 1-16,-8 4 1 15,-13 7 0-15,-11 3-3 16,-9 5 2-16,-10 8 10 16,-11 10 3-16,-18 11-3 15,-11 14-3-15,-22 10-1 16,-15 23 1-16,-5 9 6 16,-1-5 4-16,4-1-4 15,-1-5 1-15,13-5-10 16,2-8-4-16,9-8-9 0,10-11-2 15,5-7-33-15,12-9-15 16,9-12-66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30T22:58:09.53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13763 7665 80 0,'-3'-3'33'0,"3"1"-18"0,0 2 4 16,0 0 18-16,0 0 0 15,0-3 15 1,-6 0-10 0,-9 3-8-16,0 0-3 0,0 3-7 15,-3 0-1-15,-3 2-6 16,0 3 0-16,1 0-10 16,2 2-2-16,3 4-8 0,3 2 0 15,6-1-1-15,3 1-1 16,3-2-1-16,6 4 1 15,3 3-15 1,3 0-6-16,3-5-7 0,0-3-2 16,5-2-19-16,7-3-7 15,-3-8-15 1</inkml:trace>
  <inkml:trace contextRef="#ctx0" brushRef="#br0" timeOffset="495.8203">13971 7686 136 0,'-3'-5'52'0,"0"5"-28"0,0-3-11 15,-3 3 19-15,0-2-3 16,3 2 7-1,-9 2-11-15,-3 4-14 16,0 1-6-16,0 4-2 0,4 2-2 16,-1 6-1-16,3-3-2 15,3 5-1-15,6 0-1 16,3-2 3-16,3-1 0 16,3-5 1-16,3-2 2 0,-1-6 1 15,4-8-4-15,0-7 1 16,-3-1-5-16,0 1-1 15,-3-3 0 1,0-3 2-16,-3-3-1 0,-3 3 1 16,0 0 5-16,-3 3 1 15,0 3 2-15,0-1 2 16,0 6 3-16,0 2 2 16,0 3-5-16,0 5-4 15,0 3-1-15,3 5-1 16,3 1-3-16,0-1 2 15,3 0 1-15,3-2 2 0,2 2-14 16,1-2-5-16,0-3-59 31,0-11-50-31,0-2 46 0</inkml:trace>
  <inkml:trace contextRef="#ctx0" brushRef="#br0" timeOffset="631.513">14108 7715 136 0,'0'21'52'0,"3"-7"-28"0,0 2-6 16,0-9 18-16,0 4-7 0,0 2-2 16</inkml:trace>
  <inkml:trace contextRef="#ctx0" brushRef="#br0" timeOffset="832.8311">14129 7824 336 0,'3'13'6'0,"-3"-8"-5"0,0-5 6 0,0 0 3 15,0-5-1-15,0-3 0 16,3-3-5-16,0-4-1 16,0-1-1-16,5-3-2 15,1 1 3-15,6-1 2 16,-3 3-4-16,0 6-1 16,0-1-7-16,0 3 0 15,0 3-32-15,0 0-12 16,0-1-34-1,0 4-22-15,-1-1 48 16</inkml:trace>
  <inkml:trace contextRef="#ctx0" brushRef="#br0" timeOffset="1155.9187">14337 7681 112 0,'0'10'44'0,"0"-4"-24"0,3 2-8 0,0-3 13 0,0 0 0 16,6 6 0-16,-3-6-8 15,0 0-2-15,6 1-9 16,-3-4-2-16,0 1 2 0,-1-3-1 15,1-3 0-15,0 1-1 16,-3-4 2-16,0 1-3 16,-3-3-2-16,-3-2 0 15,-3 2 1-15,0 0-3 16,-6 2 0-16,-6 1-6 16,1 3 0-16,-4 4 1 15,3 3 3-15,0 3 2 0,3 3 1 16,3 5-3-1,3 0 0-15,0 2-1 16,6 6 3-16,3-5-2 0,6 2 1 16,6-3 0-16,6 1 0 15,0-6-22-15,2-5-12 16,1-5-34 0,3-11-18-16,3-11 44 15</inkml:trace>
  <inkml:trace contextRef="#ctx0" brushRef="#br0" timeOffset="1383.8465">14754 7464 160 0,'-12'-16'60'16,"6"13"-32"-16,-3 1-13 0,3 2 20 16,0 0-6-16,-3 2-2 0,-6 6-15 15,0 3-5-15,0 2-5 16,4 11-4-16,2 5 1 0,0 3-1 15,3 2 0-15,3 1 2 16,0-1 0-16,0-2 2 16,3 2 1-16,0 1-6 15,0-6-2-15,-3-8-23 16,0-3-8-16,0-7-53 16</inkml:trace>
  <inkml:trace contextRef="#ctx0" brushRef="#br0" timeOffset="1584.409">14414 7684 220 0,'0'-3'82'0,"6"0"-44"0,3-2-44 0,0 2 14 16,6 1-5-16,9-4 1 15,3 1-11-15,2 2-5 16,4-2-32-16,0 2-11 15,-3 1-23-15,-4-3-8 16</inkml:trace>
  <inkml:trace contextRef="#ctx0" brushRef="#br0" timeOffset="1907.0617">14745 7636 160 0,'-9'8'60'16,"6"2"-32"-16,-3 6-15 0,6-5 17 0,0 5-11 15,0 2-1-15,3 9-10 16,0-1-3-16,3-2-3 15,3-3-2-15,3-2 1 0,-3-3-1 16,5-3 0-16,-2-8-3 16,3-2 2-16,-3-9-6 15,0-7 0-15,-3-3 1 16,0-5 1-16,-3 0-2 16,0 2 2-16,0 4 3 15,-3 4 3-15,-3 3 6 16,0 8 4-16,3 8-4 15,0 3-2-15,3-1 0 16,0 6-3-16,0-3-2 16,0 6-2-16,-1-6 1 15,4-2-28-15,0-11-13 16,0-8-33 0,3-3-25-16,-3-5 47 15</inkml:trace>
  <inkml:trace contextRef="#ctx0" brushRef="#br0" timeOffset="2109.8908">15039 7340 192 0,'-6'5'71'0,"6"3"-38"0,-2 37-39 0,2-24 12 16,0 8 16-16,-3 13 12 0,0 1-2 15,0 2-1-15,3 0-17 16,0-3-9-16,3 6-3 0,0-3-13 15,2-8-5-15,-2-8-56 16,6-11-23-16,6-7 3 16</inkml:trace>
  <inkml:trace contextRef="#ctx0" brushRef="#br0" timeOffset="4340.2453">15412 7699 108 0,'0'0'41'0,"0"3"-22"0,0 2-11 15,0 1 13-15,0 4-1 16,0 1 3-16,0 2-4 16,0 0-2-16,0 6-9 15,0-3-7-15,2 2-2 0,1-10 1 16,0 0 2-16,0 3-3 15,0-3 0-15,3-8-6 16,0-3 2 0,0-5 2-16,-3 0-7 15,3 0-1-15,-3 0 4 16,0 3 3-16,0 0 3 0,0 2 1 16,0 3-5-1,3 3 1-15,0-1 0 0,0 9 2 16,0 5 3-16,3-3 4 15,0-3 0-15,0-2 0 16,0-2 8-16,3-4 3 16,-4-2 1-16,4-5 0 15,-3-3-5-15,0-2-2 16,-3-4-6-16,0 1-1 16,0 0-1-16,-3-3-2 15,-3 3-4-15,0 0 0 16,0 2-18-16,0 0-6 0,-3 3-42 15,6 0-31 1,3 3 42 0</inkml:trace>
  <inkml:trace contextRef="#ctx0" brushRef="#br0" timeOffset="4496.7425">15706 7744 124 0,'0'16'46'0,"3"-3"-24"0,-3 1-24 16,3-4 11-16,-3 6-2 16,0 0 1-16,0 0-4 15,0-3-3-15,0-2-49 0,0-3-20 16</inkml:trace>
  <inkml:trace contextRef="#ctx0" brushRef="#br0" timeOffset="4669.6496">15638 7594 208 0,'-3'-3'79'0,"9"3"-42"0,3-11-63 0,0 9 3 16,-3-1-9-16,2-2-1 15,1-1-32-15,6-1-15 16</inkml:trace>
  <inkml:trace contextRef="#ctx0" brushRef="#br0" timeOffset="4858.6465">15849 7488 140 0,'0'16'52'16,"3"-3"-28"-16,0 24-13 0,0-21 15 0,-3 8-3 16,0 7 0-16,0 6-12 15,0 3-7-15,0 5-2 16,0-5 0-16,0-6 3 0,-3-5-18 15,0-5-5-15,0-8-65 16,0-3-30 0,3-8 56-16</inkml:trace>
  <inkml:trace contextRef="#ctx0" brushRef="#br0" timeOffset="5039.3739">15745 7673 236 0,'-3'-3'90'0,"6"3"-48"0,9 0-49 0,-6 0 16 16,0 0-6-16,0 0 3 16,3-2-5-16,2-1-3 15,4 0 1-15,0 1-33 0,3-4-12 16,-3 1-45 0,0-5-22-16,0-9 57 15</inkml:trace>
  <inkml:trace contextRef="#ctx0" brushRef="#br0" timeOffset="5344.6318">15968 7522 112 0,'3'29'44'0,"-3"8"-24"0,6-2 3 0,0-19 18 0,-3 7-2 16,3 6 0-16,-3 1-16 15,-3 4-4-15,0-5-11 16,0-5-5-16,-3-3 0 0,6-8 0 15,-3-2 3-15,0-3-5 16,3-16-8 0,6-3-2-16,3-2-7 15,0-3-1-15,0 3 8 16,2 2 4-16,1 6 8 16,0 5 6-16,0 5-1 0,-3 1 3 15,0 4-2-15,0 6 0 16,-3 0-5-16,3 0-3 15,-3-6-20-15,-1 1-94 32</inkml:trace>
  <inkml:trace contextRef="#ctx0" brushRef="#br0" timeOffset="5902.5513">16677 7691 168 0,'-15'-2'66'0,"12"4"-36"15,-12 4-20-15,9-1 20 0,-3 3-9 16,-3 5-2-16,-3 0-11 16,3 3-3-16,0 5-3 15,0 3 5-15,6 0 5 0,3-3-4 16,1-2 0-16,4-3-2 0,4-6-1 16,3-4-8-1,0-4 0-15,3-4-6 16,3-9-1-16,-3-8-2 0,3 1 0 15,-3-1 9-15,-3 1 4 16,-6-1 0-16,3 3-1 16,-6 3-2-16,6 3 1 15,-6 2-4-15,3 8-1 16,0 8-2-16,3 10 2 16,2 14 4-16,1 5 1 15,0 5 16-15,0 1 7 16,-3-6 7-16,-6-6 2 15,-3-1-5-15,-3-4-2 16,-6-5-13-16,-3-5-4 16,-2-5-16-16,-4-6-4 0,-3-8-29 15,0-5-13-15,0-5-31 16,1-5-42 0,11-4 38-16</inkml:trace>
  <inkml:trace contextRef="#ctx0" brushRef="#br0" timeOffset="6260.5928">16831 7736 184 0,'9'3'68'0,"0"0"-36"0,6-3-29 16,-9 0 15-16,3 0 0 15,0 0 1-15,3-3-10 0,0-2-3 16,0-1-4-16,-6-1 1 0,2-4 2 15,-5 0-9 1,0 1-2-16,-9 2-8 0,-5 0-4 16,-1 3 3-16,-6 2 1 15,-3 3 6-15,-3 5 5 16,0 6 8-16,4 2 7 16,2 3 5-16,3 2 4 15,6 1 2-15,6 2 1 16,6 3-7-16,9-3-2 15,3-2-5-15,3-3-1 16,2-6-12-16,4-5-5 0,0-10-27 16,3-5-10-1,-3-6-45 1,-4-3-36-16,1-2 50 0</inkml:trace>
  <inkml:trace contextRef="#ctx0" brushRef="#br0" timeOffset="6445.3444">17052 7443 184 0,'0'-3'68'0,"3"8"-36"0,3 3-40 16,-3 0 12-16,-1 8 13 15,1 8 11-15,0 5-3 16,3 8-2-16,0 5-13 16,0 1-4-16,0-1 0 0,0 3-3 0,-3-8 0 15,-6-8-21-15,0-5-10 16</inkml:trace>
  <inkml:trace contextRef="#ctx0" brushRef="#br0" timeOffset="6628.4836">16971 7617 224 0,'9'-2'85'0,"9"-6"-46"0,3 0-48 0,-9 8 12 16,6-5-4-16,5-1 0 16,1 1-28-16,3-3-13 0,3 0-42 15,0 0-19-15</inkml:trace>
  <inkml:trace contextRef="#ctx0" brushRef="#br0" timeOffset="6839.1918">17439 7390 152 0,'-3'-3'57'0,"0"3"-30"0,-9 5-25 16,3 6 14-16,-9 5-6 16,-3 5 0-16,-3 6 0 15,-3 10 4-15,4-3-8 16,5 3 10-16,6 0 6 0,6 0-9 16,9-2-4-16,6-4-9 15,3 1-2-15,9-3-15 0,8-16-6 16,1-10-37-1,0-6-49-15,0-5 22 16</inkml:trace>
  <inkml:trace contextRef="#ctx0" brushRef="#br0" timeOffset="7076.971">17528 7382 160 0,'-3'-3'60'0,"9"6"-32"0,0 2-33 15,9 11 12-15,0 5 5 16,-1 6 13-16,4 7 7 16,0-2-16-16,-3 2 13 0,-3 1 7 15,-6-1-6-15,-9-2-2 16,-3-6-8-16,-6-2 0 0,3 0-18 16,-9-8-5-16,0-6-33 15,1-4-14-15,-1-4-49 16,6-2-48-1,3-2 51-15</inkml:trace>
  <inkml:trace contextRef="#ctx0" brushRef="#br0" timeOffset="7321.6069">17855 7826 156 0,'3'0'57'0,"0"3"-30"0,-3 2-1 0,0-5 23 15,0 0-18-15,0 0-7 16,0 0-14-16,0 0-7 16,0-5-2-16,0 0-37 0,0-6-13 15,0-2-46 1,3-6-19-16,0-4 60 15</inkml:trace>
  <inkml:trace contextRef="#ctx0" brushRef="#br0" timeOffset="7510.0685">17912 7186 244 0,'-3'-8'90'0,"3"8"-48"0,3 3-53 15,-3 2 11-15,0 6 1 16,-3 12 4-16,-3 17 15 15,0 8 10-15,0 2-16 16,0-2-3-16,3-6-3 0,0-5-4 16,0-5-3-16,3-6-47 15,-3-2-19-15,6-3-49 16</inkml:trace>
  <inkml:trace contextRef="#ctx0" brushRef="#br0" timeOffset="10539.4826">19504 7250 140 0,'-3'2'55'0,"6"9"-30"0,0 10-25 0,0-5 13 15,3 18 11-15,-3 11 7 16,0 13-3-16,-3 6-2 15,0 2-14-15,0 8 3 0,-3-5 5 16,0-3-13-16,3-8-6 16,0-5 5-16,0-8 5 0,0-8-10 15,0-8-4-15,0-7-26 16,0-7-11-16,0-1-114 31,-3-22 49-31</inkml:trace>
  <inkml:trace contextRef="#ctx0" brushRef="#br0" timeOffset="10973.1515">19486 7210 184 0,'6'-11'68'0,"6"6"-36"0,12-11-35 0,-9 14 11 16,12-6 0-16,11-3 3 15,7 0-6-15,15 1-3 16,14-3-1-16,12-1-4 0,13 1 2 16,2 0 3-16,0 0 1 15,3-3-17-15,-3 5-7 16,-5 1-4-16,-16 4 3 15,-12 4 7-15,-11 4 7 16,-12 6 11-16,-10 3 8 0,-8 5 12 16,-3 13 6-16,-6 5-4 15,-3 11-3-15,-3 16-6 16,0 8-2-16,-1 5-2 16,1 0 0-16,0 0-4 15,0 8-3-15,0-8-2 16,-3-5 0-16,0-13-7 15,-3-4 1-15,-3-4-50 16,-6-16-19-16,-3-6-21 16</inkml:trace>
  <inkml:trace contextRef="#ctx0" brushRef="#br0" timeOffset="11282.9169">19662 8123 72 0,'0'-16'27'0,"6"11"-14"0,3-3-11 0,-6 5 9 0,0-2-7 15,-3-1-2-15,3 4-34 16,-3-1-14-16,-3 0 18 16,-6 1 13-16</inkml:trace>
  <inkml:trace contextRef="#ctx0" brushRef="#br0" timeOffset="11514.7442">19516 8043 128 0,'0'0'49'0,"3"0"-26"0,3 0-7 15,0 0 16-15,6 3-4 16,6-3-2-16,15 0-1 0,8 0 1 16,16 0-14-16,11 0 6 0,19 0 3 15,5 0-7-15,9 0-1 16,3-5-3-16,3 5 1 15,-5 0-2-15,-1 0 0 16,-15 0-5-16,-8 0-3 16,-13-6 0-16,-8 1 1 15,-13 0-30-15,-8-3-11 16,-9 0-84 0</inkml:trace>
  <inkml:trace contextRef="#ctx0" brushRef="#br0" timeOffset="12611.7657">19942 7371 104 0,'0'-18'38'0,"0"18"-20"0,0 2 3 0,0-2 17 16</inkml:trace>
  <inkml:trace contextRef="#ctx0" brushRef="#br0" timeOffset="12761.4379">19945 7377 272 0,'0'23'33'15,"0"4"-17"-15,0 10-6 0,0 3-3 16,0-1-3-16,0-2-1 15,0-2-3-15,3-4-1 16,0-4 3-16,0-6 1 16,0-5-19-16,-3-3-7 15,3-5-37 1,-3-8-47-16,3-5 26 0</inkml:trace>
  <inkml:trace contextRef="#ctx0" brushRef="#br0" timeOffset="13150.7593">19939 7355 148 0,'-3'-5'57'0,"6"5"-30"0,3 0-18 16,0 0 16-16,3-3-8 16,6 1 1-16,5-3-11 15,13-3-2-15,6 0-3 16,0 2-2-16,11 1 1 0,-2 0-1 15,-4 0 0-15,-5 2-3 16,-3 0 2-16,-6 3-1 0,-4 0 0 16,-8 3 2-16,-3 0 2 15,-3-1 8-15,-3 3 5 16,0 1-5-16,-3 2-1 16,0 2-1-16,0 6 0 15,-3 11-2-15,0 2-1 16,0 2-3-16,0 9-2 15,3-3 1-15,0 0-1 16,0-2 2-16,-3-4 3 16,-1-2-2-16,1-5-2 15,-3-5-20-15,0-3-10 0,-3 0-29 16,1-6-14-16,-7-2-5 16</inkml:trace>
  <inkml:trace contextRef="#ctx0" brushRef="#br0" timeOffset="13444.4036">19981 7760 112 0,'-12'-2'44'0,"12"2"-24"0,0 0-10 16,0 0 12-16,3 0-1 0,3 0 2 15,5 0-2-15,10 0 2 16,6 0-13-16,9 0 8 0,3 0 4 16,8 0-2-16,1 0 0 15,-1 2-11-15,-2-2-5 16,-3 3-3-16,-4-3 1 16,-8 0-6-16,-6 0-1 15,-6 0-42-15,-6-3-17 16,-6 3-31-1</inkml:trace>
  <inkml:trace contextRef="#ctx0" brushRef="#br0" timeOffset="14179.6356">20195 7519 132 0,'0'0'52'0,"3"3"-28"0,-3 5-11 0,3-5 17 15,-3 2-9-15,0-2 1 16,-3 2-4-16,0 0-2 16,0 1-8-16,0-4-3 0,-3-2 1 15,0 0-1-15,3-2 0 16,0-1-6-16,0-5-1 16,3 3 1-16,0-3-5 15,3 2 2 1,3 4 0-16,0-1-1 0,0 3 4 15,0 5 2-15,-3 1 6 16,0-4 6-16,-3 4-1 16,0-4 3-16,-3 1-2 15,0-3 0-15,-3 0-5 16,0 0-3-16,0-3 0 16,0 1-1-16,3-4-5 15,0 1 1-15,3-3-2 16,3 5-2-16,0 1 0 15,3 2 0-15,0 0 3 16,0 2 2-16,0 1 4 0,-3 2 2 16,0-2 3-16,-3 2 1 15,-3-2-1-15,0 0-1 16,-3-3-12-16,0 0-5 16,0 0-45-16,0-3-20 15,3 0-37 1</inkml:trace>
  <inkml:trace contextRef="#ctx0" brushRef="#br0" timeOffset="14946.3643">19227 7435 192 0,'-3'0'71'0,"3"2"-38"0,-5 9-21 0,-1-3 19 16,-3 8-5-16,-3 2 2 15,-3 11-12-15,-3-2-4 16,-3-1-7-16,0 1-4 0,1-3 0 16,2-1-12-16,3-1-5 15,0-6-34-15,3-3-13 16,-6-3-33-1</inkml:trace>
  <inkml:trace contextRef="#ctx0" brushRef="#br0" timeOffset="15124.2916">18903 7527 164 0,'0'-2'63'0,"18"2"-34"0,-6-3-14 0,0 6 18 0,3 2-12 16,2 3-2-16,7 5-7 15,3 8-2-15,6 6-6 16,3 2-1-16,-4 3 1 0,4-1-18 16,-3 4-5-16,-1 2-81 15</inkml:trace>
  <inkml:trace contextRef="#ctx0" brushRef="#br0" timeOffset="18242.7815">19239 8824 132 0,'0'5'49'0,"0"-7"-26"0,3 17-18 16,0-4 13-16,0 13 7 15,3 8 5-15,-3 7-10 16,0 4-4-16,0 7-9 16,0-3 2-16,0-2 3 0,0-8-2 15,0-2 0-15,0-9-4 16,-3-7-1-16,0-6-1 0,0 0 2 15,3-7 3-15,-3-6 2 16,0-8-5-16,-3-11-4 16,0-5-1-16,-3-2-1 15,0-6-5-15,3-2-1 16,0-1 0-16,3-10 4 16,3 6-1-16,3-1-1 15,3 3-2-15,3 0 1 16,9 0 5-16,3 0 2 15,-1 8-3-15,4 10-1 16,3 19 1-16,0 5 0 16,0 6 1-16,-4 2 0 0,-2 3 4 15,-6 0 5-15,-6 8 6 16,-3 0 3-16,-6-6-3 16,-9 1-1-16,-6-3-6 15,-9-3-3-15,-6-3-22 16,-5-2-9-16,-1-5 4 15,0-3 3-15,3-5-9 16,4-1-2-16,2-7-15 16,6 0-6-16,6 0-24 15</inkml:trace>
  <inkml:trace contextRef="#ctx0" brushRef="#br0" timeOffset="18476.6551">19698 8533 180 0,'-6'-5'68'0,"6"7"-36"0,0 6-44 0,3 0 10 16,-3 11 9-16,0 7 7 16,0 14 5-16,0 5 3 15,3 0-12-15,-3-3-1 0,3 0-2 16,0-5-3-16,0-2-3 15,0-6-36-15,0-5-14 16,-3-3-39 0</inkml:trace>
  <inkml:trace contextRef="#ctx0" brushRef="#br0" timeOffset="18652.6391">19531 8782 232 0,'3'-6'88'0,"6"4"-48"0,9-14-45 16,-6 13 15-16,12-2-8 15,-1-1 1-15,4-1-20 16,3 7-6-16,0 0-74 16,8 0-31-16</inkml:trace>
  <inkml:trace contextRef="#ctx0" brushRef="#br0" timeOffset="18961.5401">19927 8845 212 0,'0'13'79'0,"3"0"-42"0,3 1-45 0,-6-4 12 16,3 1-2-16,-3 2 3 15,0-2 0-15,0-1 0 16,0-2-3-16,0 0 1 0,0-3 0 15,0-5 3-15,0-2 1 16,-3-3-1-16,3-9-1 16,0-2-6-16,0-5-1 15,3 0-4-15,3-8 1 0,3 5 1 16,3-2 2-16,3 2 1 16,2 5 1-16,13 3 2 15,0 6 1 1,3 2-4-16,-4 3-1 0,1-1-24 15,3 1-7-15,-6 0-57 16</inkml:trace>
  <inkml:trace contextRef="#ctx0" brushRef="#br0" timeOffset="20129.3239">23415 7324 64 0,'-2'-11'24'0,"4"8"-12"0,4 1 8 0,-6 2 14 15,0 0 6-15,3 5 5 16,0 6-4-16,3 18-1 16,-3 8-11-16,-3 16-5 15,0 2-14-15,0 6-4 0,0 0 0 0,6 0-3 16,-6-6-2-16,0-7 2 15,0-8 0-15,3-9-8 16,-3-7-2-16,0-8-40 16,0-8-19-16,0-11-28 15</inkml:trace>
  <inkml:trace contextRef="#ctx0" brushRef="#br0" timeOffset="20476.3491">23413 7326 196 0,'2'-5'74'0,"4"0"-40"0,24-3-42 0,-12 5 12 16,0-2-4-16,18-3 0 16,-1 0 0-16,22-3 0 15,-1 1 0-15,13-3 0 0,-7 2 0 16,-2 3 0-16,-9 3 0 15,-1 2 0-15,-11 3 2 16,-6 3-1-16,-13 5-1 16,1 8 12-16,-6 7 4 15,-3 20 0-15,-9 2 3 16,6 5 3-16,-9 6 1 0,6-1-8 16,-3 3-4-16,0 1-4 15,0-1 0-15,0-5-4 16,-3-8-2-1,0-6-25-15,0-7-9 0,-3-5-62 16,-3-6-51 0,-3-8 55-16</inkml:trace>
  <inkml:trace contextRef="#ctx0" brushRef="#br0" timeOffset="20704.0422">23463 8033 272 0,'-30'-13'104'0,"33"10"-56"0,3 0-56 16,15 1-9-16,3-1 11 15,18 0 14 1,17 3 11-16,10 0-9 16,5-2-3-16,-3 2-1 0,7 2-3 0,-4 1 0 15,-5-3-14 1,-10 3-6-16,-8-3-62 15,-9-3-69-15,-13-2 37 16</inkml:trace>
  <inkml:trace contextRef="#ctx0" brushRef="#br0" timeOffset="23779.1138">23695 7467 140 0,'0'-3'55'0,"3"3"-30"0,0 3-10 0,-3-3 18 16,6 2 4-16,-3 1 2 15,6-1-10-15,-3 4-5 16,0 2-14-16,0 2 5 0,-3 4 4 0,-3 1 1 16,0 4 0-1,0-3-6-15,0-3-1 16,0 0-4-16,0-2 0 0,0-3-5 16,0 0-3-16,-3-3 2 15,3 0 2-15,-6-2-2 16,6-3 0-16,0 0-6 15,9-3-9 1,0-2-1-16,0 0 3 16,9 2 3-16,-3 0 2 15,11 1 0-15,-2 4 1 16,6 4 0-16,-9-1 0 16,6 3 3-16,-7 3 0 15,-5 2 1-15,-6 3 8 0,0 0 5 16,-6-1 7-16,-6 1 2 15,-6 0-7-15,0-3-2 16,-12-5-14-16,1-2-4 16,-4-4-22-16,-6-4-10 15,-3-4-21-15,-2-2-6 16,2 0-19 0,0-2-43-16,6-3 31 15</inkml:trace>
  <inkml:trace contextRef="#ctx0" brushRef="#br0" timeOffset="23960.8451">23674 7493 216 0,'12'-3'82'0,"-3"3"-44"16,15-5-40-16,-6 2 17 16,6 1 0-16,3-1 5 0,-4-2-10 15,7 5-6-15,0-3-2 16,-3 1-9-16,-3-1-3 0,2 0-98 15</inkml:trace>
  <inkml:trace contextRef="#ctx0" brushRef="#br0" timeOffset="25838.4291">20216 7530 92 0,'0'-3'35'0,"0"6"-18"0,3-3-7 15,-3 0 12-15,0 0-6 16,3 0-1-16,3 0-3 0,0-3 0 15,2 1-2 1,4-4 1-16,3 1-6 0,0-3 4 16,0 0 1-16,3-2-1 0,3-6 2 15,6-3-2-15,5 3 0 16,-2 1-3-16,0-1-1 16,3 2-3-16,2-1 1 15,1-1-2-15,6 0 2 16,-4 0-4-16,4 0-2 15,3 0 4-15,5 3 3 16,-2 0-1-16,2-3 0 16,4 5-3-16,-3 1-1 15,2 2 1-15,1 0 0 16,2 0 0-16,7 3 2 16,-7-1-1-16,-2 1-1 0,-3 2-2 15,-1 3-1-15,-2 0 6 16,-4 6 3-16,-2-1 1 15,0 0 3-15,2 1-3 16,4 1 1-16,0 1-7 16,-7 3-1-16,1 2 2 15,-3 6 1-15,-1-3-4 16,-2 2 1-16,3-2 0 16,-3 5 2-16,-4 3-3 15,4 0 0-15,6-3 1 16,2 0 0-16,1 0 0 15,3 0 0-15,-1 1 2 16,4-4 1-16,-1-2 10 16,1 0 3-16,6-3-3 15,2-2 0-15,-2-3-6 0,-4-3-2 16,4 0-2-16,-4-2 0 16,-2 2 0-16,-3 0 3 15,-4-2 1-15,7 0 1 16,-6-3-4-16,-4 0-1 15,-5 0-1-15,3 0-2 16,-10 0 3-16,-5 0 2 16,-3 0-4-16,-3 0-3 15,-3 0 3-15,-3 0 1 16,-3-3 0-16,-3 3-2 16,-6 0-8-16,6-3-5 0,-6 3-11 15,3-2-5 1,-6-3-42-16,-3-1-25 15,0 1-34 1,-3-3 50-16</inkml:trace>
  <inkml:trace contextRef="#ctx0" brushRef="#br0" timeOffset="26127.216">23103 7496 212 0,'-12'-3'79'0,"15"0"-42"0,3 6-43 16,-3-3 14-16,6 0-3 16,0 3 4-16,3-1 0 0,9 4 0 15,2-1-5 1,-2 0-3-16,0 3 0 0,0 3-1 0,-6-1 0 16,-3 1 0-16,-3-1 0 15,-9 4 8-15,0-1 7 16,0 0 2-16,-9-2-1 15,-3-1-8-15,3 1-5 16,-3-1-16-16,3 1-6 16,0-3-65-1,3 3-61-15,0-1 45 16</inkml:trace>
  <inkml:trace contextRef="#ctx0" brushRef="#br0" timeOffset="27293.8301">20418 8551 104 0,'-3'-5'41'0,"6"5"-22"0,-3 0-11 0,0 0 11 15,3 3-3-15,-3 7 1 16,3 9-1-16,-3 10 3 15,0 21-11-15,0 8 2 0,-3 1 1 16,3-4-2-16,0-2 0 16,0-3-3-16,0-7 1 15,0-9-4-15,0-7 0 16,0-9-12-16,0-5-4 16,0-5-29-16,3-10-13 15,0-9-15 1</inkml:trace>
  <inkml:trace contextRef="#ctx0" brushRef="#br0" timeOffset="27668.8832">20442 8615 160 0,'6'-13'63'0,"3"7"-34"0,9-4-23 16,-9 4 17-16,5-1-8 15,7-1 2-15,6-3-8 16,9-2-1-16,5 2-4 15,4 1-3-15,6-4 0 0,-1 4 1 16,1 2 1-16,0 0-1 16,-4 3 1-16,-5 2-4 15,-6 3 0-15,-7 5-1 16,-5 3 0-16,-6 3 4 0,-3 5 3 16,-3 10 2-16,-3 9 1 15,0 7-2-15,-3 5 1 16,0 1 2-16,-3 0 2 15,-1-6-3-15,1-2-3 16,3-1-2-16,-3-2-3 16,0 1 1-16,-3-7-1 15,0-4-14-15,-3-3-3 16,-3-3-18-16,0-5-5 16,-5 2-8-16,-4-2 0 15,-6-11-23 1</inkml:trace>
  <inkml:trace contextRef="#ctx0" brushRef="#br0" timeOffset="27910.2182">20475 9083 152 0,'-27'0'57'0,"24"3"-30"0,0-1-21 16,3-2 17-16,6 3-8 15,3 5 2-15,9-5 3 16,8 2 2-16,10-2-11 15,9-3 0-15,5 0 0 0,10 0-4 16,-1 0 1-16,-2 0-5 16,-3 0 0-16,-4 0-10 0,-8 0-3 15,-6 0-19-15,-7 0-7 16,-2 0-21 0,-9-3-46-1,-3 0 18-15</inkml:trace>
  <inkml:trace contextRef="#ctx0" brushRef="#br0" timeOffset="28473.3345">20778 8824 140 0,'0'3'52'0,"3"-3"-28"0,-3 5-19 16,0-5 13-16,0 0 5 16,0 5 3-16,0 0-7 15,0 1-1-15,0-6-11 16,0 2 2-16,-6 1 2 0,0 0-4 16,0-6 5-16,3 0-2 15,0 1-8-15,3-1-1 16,0 0-3-16,6 1-2 15,0 2 0-15,0 0 3 16,0 2-2-16,0 1 1 16,-3 0 6-16,-3-3 5 15,0 0 1-15,0 0 2 16,0 0 0-16,0 0 2 16,-3 0-5-16,3 0-3 15,-3-3-3-15,3 0-3 16,0 1-10-16,0-1-4 15,0 0-35-15,0 1-13 16,6-1-41 0</inkml:trace>
  <inkml:trace contextRef="#ctx0" brushRef="#br0" timeOffset="29351.1511">20710 8811 88 0,'-9'-6'35'0,"9"6"-18"0,-3 0 2 0,3 0 18 15,0 0-9-15,0 0-4 16,0 0-13-16,0 0-5 16,12 3 2-16,3 0 5 0,0-1-1 15,2 4 1 1,7-4-1-16,9 1 2 0,3 2-3 16,5-2 1-16,7-1-3 15,3 1 2-15,2-3-4 16,4 0 1-16,5 0-7 15,-2-3-1-15,-4 1 2 16,1-1 3-16,-4 1 2 16,-2-4 3-16,0 1-5 15,-7 0-1-15,1-3 2 16,0-6 1-16,-4-1-6 16,1 1 0-16,-3 1 1 0,-4-3 1 15,1 3-1-15,-6 0 1 16,0-3 0-16,-4-3 1 15,1 1 0-15,3-6 2 16,-6 3-3-16,3 2 0 16,-1-2-3-16,1-3-1 15,-3 1 3-15,0-1 1 16,3 0-4-16,-1 0 1 16,4 0 2-16,0-2 1 15,0-3-1-15,2 2 1 16,1-2-2-16,3 0 2 15,0 0-2-15,2 0 2 0,1 2-4 16,0-2 0 0,2 8 1-16,4 3 0 15,0-1-3-15,-7 1 2 0,7 2 1 16,-3 0 2-16,-7 3-1 16,4-1-1-16,-9 4 1 15,3-1-1-15,-7 3-3 16,-2 0 0-16,-6 0-9 15,0 3-5-15,-9 0-35 16,-3 0-16-16</inkml:trace>
  <inkml:trace contextRef="#ctx0" brushRef="#br0" timeOffset="29746.0119">22907 7903 200 0,'5'0'74'0,"-2"3"-40"0,9 2-35 0,-9-2 12 15,12 2-5-15,0-2-1 16,6 2-1-16,0 3 2 0,3-3-3 16,-4 0-2-16,-2 3 0 0,-3 3-4 15,-3-3 2-15,-6 0 10 16,-6 5 5-16,-6 0 5 16,-3 1 1-16,-3-1-5 15,0 0-1-15,-3 0-11 16,4-2-1-16,-1-1-2 15,3 1 2-15,0-3-23 16,0 0-11-16,3 0-170 31,0-3 100-31</inkml:trace>
  <inkml:trace contextRef="#ctx0" brushRef="#br1" timeOffset="38102.5932">19766 8239 72 0,'-12'3'27'0,"15"-3"-14"0,0 0-7 16,-3 0 9-16,0 0 0 16,0 0 4-16,0 0-5 15,3 0 2-15,3-3 2 16,0-2 1-16,0-3 5 15,9-3 2-15,3-5-13 16,0-5 8-16,3-18 2 0,5-4-3 0,7-2 1 16,6-13-8-16,8-8-3 15,4 0-10 1,0-11-2-16,5-2 2 0,1-6 2 16,-1-2 2-16,1 2 0 15,2 3 2-15,-2 5 3 16,-6 6 0-16,-4 2 2 15,-8 11-2-15,0 5 0 16,-4 8-1-16,-5 5 2 16,-6 6-1-16,-6 7 0 15,-3 6-1-15,-4 3 0 16,-2 4-2-16,-3 4-1 16,0 2-1-16,-3 3 0 15,0 2-5-15,-3 0 1 16,-3 3-16-16,0 0-6 15,-3 3-25-15,-3 2-7 16,0 1-36 0,1-1-48-16,-1-2 41 0</inkml:trace>
  <inkml:trace contextRef="#ctx0" brushRef="#br1" timeOffset="38388.6888">20600 6816 216 0,'-12'-6'82'0,"15"6"-44"0,3-2-44 0,-3 2 14 16,3-3-7-16,3 0-1 15,2-4 3-15,4 1 0 16,0 1-1-16,6 2-2 0,3 1 3 16,-6 2-4-16,-3 2-2 15,-3 4 6-15,-4 2 5 16,1 7 5-16,-3 1 2 15,-3 3-6-15,-3 5-1 16,-3 2-6-16,0-2-2 16,0-6-13-16,3 1-84 31,0-3-46-31,-9-8 54 0</inkml:trace>
  <inkml:trace contextRef="#ctx0" brushRef="#br1" timeOffset="39138.2724">20472 6509 80 0,'-6'-3'30'0,"6"-13"-16"0,-6 8 3 0,3 14 14 0,-3-1-3 16,-3 8 0-16,-3-2-6 15,-3 2-2-15,0 0-9 16,3 0-4-16,-3 3-4 16,1 0-5-16,5 0-1 0,6-3-1 15,3 0 3-15,3 3-2 16,3-2 1-16,3-4 4 16,5-7 3-16,-2-3-2 15,3-3 0-15,0-2-1 16,-3-6-2-16,0-2 1 15,-3-3 1-15,0-5-1 16,-3-5-1-16,-3-1 1 16,-3 3-1-16,-3 0 4 15,-3 3 2-15,0 3 0 0,0 2 1 16,3 5-4-16,0 3 0 16,0 3-1-16,0 5-2 15,3 5-4-15,0 6 0 16,3 13 0-16,3 2 2 15,0 1 1-15,3 2 1 16,0-3 2-16,0 3 1 16,0-5-6-16,2-5 0 15,-2-3-23-15,0-6-11 16</inkml:trace>
  <inkml:trace contextRef="#ctx0" brushRef="#br1" timeOffset="39371.5831">20623 6302 144 0,'-2'-2'55'0,"2"4"-30"0,0 4-29 16,0-1 8-16,2 8 7 15,1 8 5-15,0 6-4 16,0 10-2-16,0 3-5 15,0-1-2-15,0 1 1 0,-3 0-2 16,3-9-2-16,0 1-37 16,0-5-57-1,0-4 7-15</inkml:trace>
  <inkml:trace contextRef="#ctx0" brushRef="#br1" timeOffset="39531.6865">20558 6556 172 0,'-18'-5'66'0,"21"5"-36"0,12-8-40 0,-9 3 11 15,3 0-3-15,3-1 1 16,3 1 1-16,0 2 2 16,2 1-1-16,-2-1-16 0,0 0-7 15,-3 3-3-15</inkml:trace>
  <inkml:trace contextRef="#ctx0" brushRef="#br1" timeOffset="39769.8256">20689 6519 170 0,'6'14'-9'0,"-6"-1"13"16,0 5 8-16,0 1 1 16,3-1 2-16,0 1-4 15,0-1-1-15,9-2 2 16,3-2 3-16,0-7-8 16,-1-7 5-16,1-2 1 0,0-3-2 15,-3-3 1-15,0 0-1 16,-6-3 3-16,-3 0-1 15,-6 1 2-15,0-1-6 16,-3 1-1-16,0 2-6 16,-3 0-4-16,0 3-26 15,3 2-9-15,0 0-41 16,3 1-35-16,9 2 42 16</inkml:trace>
  <inkml:trace contextRef="#ctx0" brushRef="#br1" timeOffset="39984.0065">20888 6593 124 0,'15'22'46'0,"-12"-14"-24"0,6 2-13 0,-6-5 14 16,3 1-7-16,-3-1 1 15,0 0 1-15,-3 1 3 16,0-6-11-16,0 0 5 0,0 0 5 16,0-6-2-16,0-2-1 15,3-5-7-15,3-3-4 16,6-5-3-16,6-5-3 15,3 2-4-15,-1 3 0 16,4 5-22-16,3 3-11 0,6 2-62 31</inkml:trace>
  <inkml:trace contextRef="#ctx0" brushRef="#br2" timeOffset="44287.8067">23341 8303 96 0,'-18'16'38'0,"18"-27"-20"0,0 14-17 0,3-6 11 16,-3 3-6-16,0-3 2 15,9 1 4-15,0-6 2 16,3-3-5-16,3-5-1 16,6-5-2-16,5-8 1 15,1-3-4-15,6-15 0 0,15-4 3 16,-1-10 3-16,10-5 2 15,2-5 1 1,1-1 2-16,-7 6-5 0,-2 0-1 16,-3 0 2-16,-4 10 1 15,-5 9 3-15,-9 4 2 0,3 6-1 16,-10 6 1-16,-2 2-6 16,-6 2-2-1,3 6-2-15,-6 2 1 0,-3 4-4 16,-3 4 0-16,0 0-1 15,-6 3-2-15,6-2 1 16,-3 5-1-16,-3-3-5 16,9 0 1-16,-7 0-11 15,4 0-6-15,-3 0-17 16,6 0-6-16,-6 3-32 16,0-3-32-1,3-3 38-15</inkml:trace>
  <inkml:trace contextRef="#ctx0" brushRef="#br2" timeOffset="44458.1038">24115 7123 36 0,'0'-3'13'0,"0"16"-6"0,0-8-11 0,0-7 4 16,0 2-9-16,6 5-4 15,-6-5 2-15,0 0 2 16</inkml:trace>
  <inkml:trace contextRef="#ctx0" brushRef="#br2" timeOffset="44767.2533">24130 7107 104 0,'-3'0'41'0,"3"2"-22"0,-3-2 4 0,3 0 21 0,0 0-13 15,0 0-3-15,0 0-14 16,6 3-6-16,0-3-5 16,3-3 0-16,3 1 0 0,3-1 1 15,5 0 0-15,1 1-5 16,3-1-1-16,-6 0 1 16,0 1 2-16,-3-1 0 15,2 6 2-15,-8 5-4 16,-6 0 0-16,6 2 7 15,-6 4 6-15,-3 1-6 16,0 4-3-16,0-1-2 0,0 1 1 16,0-1-1-16,0-2 2 15,0-2-29-15,0-1-9 16,0-5-58 0</inkml:trace>
  <inkml:trace contextRef="#ctx0" brushRef="#br2" timeOffset="45879.8802">23609 6810 128 0,'0'-2'49'0,"0"-1"-26"0,-3 0-9 0,3 3 17 15,-3 0-2-15,0-5 1 16,-3 3-11-16,-3 2-4 15,-3 2-8-15,-3 6-3 0,0 0 0 16,-5 3-5-16,-4 4 1 16,3 4-2-16,12 7 0 15,-3 1-3-15,12-3-1 16,0-3 0-16,12 0 4 16,-3-5-4-16,6-8 0 15,0-3 3-15,3-5 1 16,-6-8-1-16,5-8 0 15,-5-2 2-15,-3-3 2 16,-6-3 0-16,3-5-1 0,-6 2-2 16,-6 1-1-16,6-6 2 15,-6 0 2-15,0 9-2 16,-3 1 0-16,9 6 1 16,-3 3 0-16,0 5-3 15,0 3 2-15,0 10-1 16,3 6-2-16,3 5 0 15,3 5 3-15,-3 5 0 16,9 4 1-16,-3 1 2 16,0 6 1-16,6-5-21 15,-3-5-10-15,0-6-46 16</inkml:trace>
  <inkml:trace contextRef="#ctx0" brushRef="#br2" timeOffset="46255.7345">23707 6884 124 0,'3'3'49'0,"6"0"-26"0,3-1-14 0,-3 1 16 16,3-3-10-16,3 0-1 15,-3-3-6-15,0 1 0 0,-4-4-5 16,1-1 0-16,-6-1 1 0,6-3-5 15,-9 0 1 1,0 1 2-16,-9 2 3 0,6 0-2 16,-9 3 0-16,-5 5-1 15,-1 2 1-15,-3 6-4 16,9 3-2-16,0 2 2 16,3 0 0-16,3 1 1 15,6 4 0-15,0 3 0 16,9 0 0-16,12-5-3 15,-3-3 2-15,6-2-1 16,-6-3-2-16,2-5-17 16,1-3-7-16,0-16-42 15,0 0-20 1,-6-3 44-16</inkml:trace>
  <inkml:trace contextRef="#ctx0" brushRef="#br2" timeOffset="46441.2701">23904 6665 140 0,'0'0'55'0,"0"0"-30"0,6 10-16 0,-3-2 14 16,6 6-5-16,-7 4 0 15,1 9-6-15,3 4-2 16,0 4-6-16,0-1-1 0,0 3 3 16,-3-5-5-16,6-6-3 15,-3-4-39-15,0-7-17 16</inkml:trace>
  <inkml:trace contextRef="#ctx0" brushRef="#br2" timeOffset="46808.6945">24106 6842 152 0,'6'5'57'0,"-3"1"-30"0,9 2-16 16,-6-3 18-16,3 0-8 15,0 1 0-15,3-4-6 16,2-2-1-16,4-2-8 16,0-4-2-16,-3-2 0 0,3 0 0 15,-6-2 0-15,-3-1-5 16,-3 1 1-16,-3-1-5 16,-6 3 1-16,-6-2-7 15,-6 4-3-15,-6 4 3 0,0 4 4 16,0 4-1-16,-2 7 3 15,2 0 3-15,3 0 3 16,6 3 4-16,3 0 4 16,9 0 0-16,3 0 2 15,12-3-6-15,0 5-1 16,6-4-2-16,8-4 1 16,-2-4-15-16,-3-9-7 15,6-5-37 1,8-5-53-16,-5-3 22 0</inkml:trace>
  <inkml:trace contextRef="#ctx0" brushRef="#br2" timeOffset="47015.1072">24431 6601 148 0,'-6'0'57'0,"6"3"-30"0,0 2-18 15,0 1 16-15,0 4-1 16,0 11 3-16,0 6-13 15,0 7-5-15,0 3-6 16,3 0-5-16,0 6 1 0,-3-4 3 16,5-4 1-16,-2-6-30 15,-3-5-14-15,6-6-45 16</inkml:trace>
  <inkml:trace contextRef="#ctx0" brushRef="#br2" timeOffset="47189.6184">24338 6784 228 0,'6'-5'88'0,"0"2"-48"0,12-2-45 0,-9 5 17 16,3-3-11-16,9 0-3 15,0 1-39-15,8-1-17 16,1 3-31-16,0 0-9 15</inkml:trace>
  <inkml:trace contextRef="#ctx0" brushRef="#br2" timeOffset="47483.7554">24710 6802 156 0,'3'14'60'0,"-3"-6"-32"0,9 0-11 0,0-3 22 0,-6-3-9 16,6 1-2-16,3-3-12 15,-3 0-3-15,0-3-7 16,3-2-2-16,-3 0 0 0,-3-3-2 15,-3 0 1-15,-3 0-4 16,-9-2 0-16,0 2-12 16,-3 2-5-16,0 1 5 15,-9 5 5-15,-6 5 3 16,6 6 0-16,1 7 4 16,2 1 0-16,6-1 9 0,3 1 7 15,9 7-1 1,9 1 0-16,3-6-6 0,12 0 0 15,2-5-5-15,13-3-2 16,0-5-42-16,8-5-20 16,-2-16-40-1</inkml:trace>
  <inkml:trace contextRef="#ctx0" brushRef="#br0" timeOffset="53223.2443">17013 8178 32 0,'-6'64'13'0,"6"-64"-6"15,-6 95-8-15,3-61 2 0,0 3-1 16,3 6 2-16,6 2 10 15,6-3 4-15,3 0 1 16,9 1 2-16,-1-1-6 16,10-7 0-16,12-4-4 15,11-2 2-15,7-2-4 16,5-6-2-16,4-5 0 16,8-3 1-16,-5-2-3 15,-4-3 0-15,-6 0-1 0,-11-3-2 16,-9-3 3-16,-13-2 0 15,-5 0-19 1,-6 0-7-16,-6-2-28 0</inkml:trace>
  <inkml:trace contextRef="#ctx0" brushRef="#br0" timeOffset="53472.3495">17873 8721 172 0,'-15'-16'66'0,"15"16"-36"0,6 2-48 0,3 4 3 0,3 4 1 16,6 4 5-1,3-1 6-15,0 3 2 0,2 2 1 16,-2 1 0-16,-6-1 0 0,0 1 0 16,-6 2 0-16,-3-3 2 15,-9-2 1-15,-6-2-1 16,-6-1-2-16,3 0-46 15,3 0-34 1,0 3 29-16</inkml:trace>
  <inkml:trace contextRef="#ctx0" brushRef="#br0" timeOffset="64934.2584">743 11131 72 0,'-6'-5'27'0,"6"7"-14"0,0 1 2 0,0 2 13 16,0 1 0-16,0-1 3 15,6 5-4-15,-6 4-2 16,3 2-5-16,0 5-2 15,3 5-10-15,-6 1 4 0,3-1 3 16,3 9-7-16,-6-4-2 0,0-2-4 16,3-2 1-16,0-6-2 15,3-2-1-15,-6-6 1 16,3 0-1-16,-3-5-25 16,6 0-8-16,-6-3-25 15,0-5-44 1,9-2 22-16</inkml:trace>
  <inkml:trace contextRef="#ctx0" brushRef="#br0" timeOffset="65116.4849">916 11311 140 0,'0'5'55'0,"3"3"-30"0,6 5-21 0,-9-5 13 16,3 0-2-16,2 11 4 15,-5 2-11-15,3-5-4 16,0 0-3-16,-3 0-6 0,0-3 1 16</inkml:trace>
  <inkml:trace contextRef="#ctx0" brushRef="#br0" timeOffset="65259.6229">931 11195 208 0,'-9'-6'77'0,"9"6"-42"0,0 0-72 0,0 0-2 0,0 0-25 15,0 0-6 1,6-5 22-16,2 0 11 0</inkml:trace>
  <inkml:trace contextRef="#ctx0" brushRef="#br0" timeOffset="65445.1979">1059 11126 156 0,'0'13'57'0,"3"0"-30"0,5 8-23 15,-5-7 15-15,3 7-2 16,-3 5-1-16,3 3-6 16,-3-2-2-16,3 5-4 15,-3-3-3-15,0 0 2 0,3-3-22 16,-6-7-7-16</inkml:trace>
  <inkml:trace contextRef="#ctx0" brushRef="#br0" timeOffset="65715.7505">1213 11261 148 0,'-3'0'57'0,"-6"0"-30"0,0 2-27 0,7 1 10 16,-7 2 5-16,-3 1 2 16,3 1-4-16,0 1 0 15,0 0-8-15,6 0-5 0,-3 0-3 16,3 0-1-16,3 0 3 0,3 0 0 16,3-3 3-16,3 1-3 15,3-4 0-15,0 1-19 16,0-3-9-16,-1-3-32 15,4-2-26 1,0-3 30-16</inkml:trace>
  <inkml:trace contextRef="#ctx0" brushRef="#br0" timeOffset="66042.8279">1282 11303 140 0,'0'3'52'0,"0"-1"-28"0,9 1-24 0,-3 0 13 16,3-1 0-16,0-2 4 15,2 0-3-15,4 0 2 16,-6-2-9-16,3-4-4 0,0-2-2 16,0 0-4-16,0 0 2 15,-3-2-1-15,-3-1 0 16,-6 3 0-16,-6 0-2 16,0 3-2-16,-3 3-1 15,0 2 1-15,-9 2 4 16,3 6 3-16,0 3 2 15,3 2 1-15,1 3 2 16,2 0 1-16,6 0 1 16,3 2 0-16,6-2 0 15,5 2 0-15,4 1 2 16,3-8-5-16,9-9-3 0,0-2-23 16,3-10-11-16,-1-9-55 15</inkml:trace>
  <inkml:trace contextRef="#ctx0" brushRef="#br0" timeOffset="67393.8342">1791 11128 8 0,'-3'-2'5'0,"3"18"-2"0,3-6 14 0,0-2 9 0,0 3 9 16,0-1 5-16,0 4-8 16,3 1-4-16,-6 1-10 15,3 0-1-15,3-3-6 16,-6 1-1-16,0-6-6 15,0-1-1-15,0-1 3 0,0-6 8 16,0 0 5-16,0-3-7 16,0-2-2-16,0-6-8 15,0 1-2-15,3-4-2 16,2 4-2-16,1-1-2 16,3-2 1-16,3 2 1 15,6 4 2-15,0 1-1 16,3 4 1-16,-3 2 4 15,0 2 1-15,-4 4-4 16,-2 1 1-16,0 1 0 16,-3 3 2-16,0 0-14 0,-6-3-7 15,3-1-32 1,-6-1-41-16,9-4 22 16</inkml:trace>
  <inkml:trace contextRef="#ctx0" brushRef="#br0" timeOffset="67696.5874">2091 11160 120 0,'0'3'46'0,"0"-3"-24"0,0 13-26 0,-6-8 8 16,6 1 2-16,6 2 6 0,-6 2 3 16,6 1 3-1,0 2-1-15,3-2 1 0,-6-1-9 16,6-2 1-16,0-3 1 0,0-5 2 15,3-5 3-15,0-3-3 16,0-2 0-16,-3-1-7 16,-3 0-4-16,-3-2 1 15,-3-3 0-15,-3 3 1 16,-9 0 2-16,3 2-8 16,0 3 0-16,3 0-22 15,0 3-7-15,-3 2-30 16,9 1-49-1,0-1 23-15</inkml:trace>
  <inkml:trace contextRef="#ctx0" brushRef="#br0" timeOffset="68023.6389">2202 11089 100 0,'0'0'38'0,"3"8"-20"0,5 5-10 0,-5-3 13 16,3 4 5-16,0-4 7 16,0 3-7-16,3-2-3 15,-6 0-11-15,0-1-3 16,0-2-5-16,0 0 2 0,-3-3 0 16,0-2 0-16,0 0-1 0,-3-3 1 15,0-3 3-15,3-2-2 16,0-3-2-16,0-5-7 15,3-3-1-15,3 0-1 16,3 0 2-16,0 0-1 16,3 3 1-16,-3 5-9 15,3 0-3-15,-3 3-24 16,6 2-65 0</inkml:trace>
  <inkml:trace contextRef="#ctx0" brushRef="#br0" timeOffset="68608.5431">2428 11081 128 0,'-6'5'49'0,"9"-5"-26"0,0 5-29 0,0 1 6 16,0 4 10-16,0 1 5 15,0-1 4-15,3 1 1 16,-6 0-5-16,0-1-1 16,0 1-8-16,0-3-6 0,0 0-1 15,0-3 3-15,0-2 1 16,0-3 1-16,-6 0 0 16,3 0-7-16,0-3 0 15,3-2-8-15,0-6-1 16,3 0 2-16,6 1 1 15,-9-1 3-15,6-2 4 0,0 2 1 16,2 4 1-16,1 1 0 16,0 4 2-16,3 2 8 15,-6 5 3-15,0 5-2 16,3 1 1-16,-6-3-1 16,-3 3 1-16,0-4-2 15,0 1 1-15,0-2-4 16,0-4 1-16,0-2-5 15,0 0-2-15,3-2-5 16,3-9 0-16,3-2-3 16,0-3 2-16,0 0 1 15,3 6 2-15,0 2 1 16,-1 2 3-16,4 4 3 0,0 4 2 16,-3 6 1-16,3-2 0 15,-9 4 0-15,3 1 0 16,0-3-4-16,-3 2-3 15,0-2-29-15,0-5-14 16,3-3-36 0,0-5-33-16,8-3 39 15</inkml:trace>
  <inkml:trace contextRef="#ctx0" brushRef="#br0" timeOffset="68940.2453">2862 10935 160 0,'-9'-13'63'0,"0"16"-34"0,-8 13-27 0,11-9 14 0,-9 9-4 16,3 0 1-16,0 3 1 16,3 2 2-16,0 0-9 15,6-2-4-15,0 2-2 0,3-5 1 16,6 0 1-16,0-3-1 16,3-5-2-16,6-6 1 15,0-2-1-15,-3-8-7 16,0-2 0-16,-4-6 3 15,1 3 2-15,0-1 2 16,-3 1 0-16,0 5 0 16,-6 0 0-16,6 8-3 15,-3 6 5-15,3-1 0 16,0 3 0 0,0 0-2-16,0 0-4 15,0 0-2-15,0-3-26 16,0-5-11-16,0-3-36 15</inkml:trace>
  <inkml:trace contextRef="#ctx0" brushRef="#br0" timeOffset="69145.1245">2955 10694 172 0,'-3'14'66'0,"3"-1"-36"0,3 5-37 0,0-2 10 0,3 11 10 15,2 7 8-15,1 14-6 16,-3-3-1-16,3 0-8 16,0-11-4-16,0 3-1 0,0-8-63 15,0-2-56 1,-6-17 29-16</inkml:trace>
  <inkml:trace contextRef="#ctx0" brushRef="#br0" timeOffset="69900.3991">734 11803 80 0,'0'5'33'0,"0"14"-18"0,3 18-5 15,3-21 12-15,0 10 1 16,0 11 3-16,-6-2-1 16,3 2 2-16,3 0-11 15,-6-3-4-15,3-2-7 16,0-6-2-16,3-7 1 0,-6-3 9 16,0-6 3-16,0-2 4 0,0-8 2 15,-6-5-10 1,3-6-2-16,0-2-6 0,3-5-3 15,-6-6-3-15,6-5-1 16,0-3 2 0,6-2 2-16,-3-1-5 0,6 1 1 15,3 5-1-15,6 8-1 16,2 5 1-16,-2 10 0 16,3 9 3-16,0 2 0 15,-9 6 5-15,-3 2 5 16,-6 3 1-16,-3 0 2 15,-3 2 0-15,-12-2 0 16,0-2-9-16,3 1-3 16,-6-1-19-16,6-9-7 0,-3-2-16 15,9-11-65 1,-2 0-15 0,8-3 53-16</inkml:trace>
  <inkml:trace contextRef="#ctx0" brushRef="#br0" timeOffset="70210.5764">942 11853 112 0,'3'3'44'0,"-3"-3"-24"0,3 16-19 0,-3-8 8 15,3 2 8 1,3 1 4-16,-3 2 4 0,3 0 2 16,0 3-10-1,9 0-3-15,-6 0-8 0,6-3 3 16,3-2 1-16,-6-6 1 0,6-2 3 15,-7-3-1-15,7-3 2 16,-9-5-6-16,3 0-1 16,-12-2 2-16,0-1 4 15,0-2-6-15,-9 2 0 16,0 1-4-16,-3 2-3 16,0 2-9-16,-5 4-3 15,5 2-21-15,-3 2-6 16,9-2-21-16,-3 3-5 15,9-3-17 1</inkml:trace>
  <inkml:trace contextRef="#ctx0" brushRef="#br0" timeOffset="70394.9542">1154 11869 188 0,'-3'16'71'15,"12"-11"-38"-15,0 9-39 0,-6-4 14 0,6 3 2 16,-9 1 3-16,9-1-4 16,-9 5-3-16,2-2-3 15,1-2-3-15,0-4 3 0,0 1-44 16,-3-6-17-16,9-8-24 16</inkml:trace>
  <inkml:trace contextRef="#ctx0" brushRef="#br0" timeOffset="70548.8082">1130 11766 228 0,'-9'-3'85'0,"9"3"-46"0,3 0-59 0,-3 0 9 16,0 0-10-16,0 0-3 16,6 0-15-16,3 3-5 15,-6 0-21-15,9-1-7 16</inkml:trace>
  <inkml:trace contextRef="#ctx0" brushRef="#br0" timeOffset="70843.9643">1255 11872 164 0,'6'24'63'0,"-6"-16"-34"0,9 7-25 0,-9-9 15 0,3-1-5 16,0 0 0-16,-3 1-2 15,6-4 0-15,-6-2-6 16,0 0-2-16,0 0 2 0,3-2-3 15,3-6-2-15,-3-6-5 16,6-4 0-16,0-1-3 16,2 4 0-16,1 4 1 15,3 3 2-15,3 3 2 16,6 13 1-16,-3 0 1 16,-6 2 0-16,0 3-3 15,-1 1 2-15,-5-1 3 0,0 0 3 16,0-2-9-16,0-3-4 15,-9 0-32-15,3-3-11 16,6-8-23 0</inkml:trace>
  <inkml:trace contextRef="#ctx0" brushRef="#br0" timeOffset="71062.521">1565 11605 188 0,'0'2'71'0,"0"6"-38"0,6 3-43 0,-4-1 11 0,1 6 10 16,0 8 7-16,3 3 0 15,-6 4 0-15,3 4-10 16,3-1-5-16,-6-2-2 16,0 0-15-16,0-9-5 0,0-4-56 15,3-3-46 1,-6-6 45-16</inkml:trace>
  <inkml:trace contextRef="#ctx0" brushRef="#br0" timeOffset="71504.5583">1463 11787 252 0,'-6'-2'93'0,"12"-1"-50"0,0-5-55 0,0 5 15 16,3-2-7-16,3 0-1 15,6-1-7-15,3 4-3 16,-6-1 8-16,6 3-27 0,2 0-12 16,-8 3 8-16,0 2 5 15,-3 0 23-15,0 1 11 16,-3 2 14-16,0 0 6 16,0-1 0-16,3-1 2 15,-3-1-7-15,2-2 1 16,-2-1-1-16,6-4 2 15,0-1-8-15,-3-5-3 16,0 0-2-16,-3-2-1 0,-6-1 0 16,-3-2 0-16,-6 2-5 15,-3 1-1-15,0 2-4 16,-3 5 1-16,-3 3-2 16,3 5 2-16,0 9 1 15,3 1-1-15,7 7 1 16,-4 4 0-16,6-2 3 15,6 0 0-15,-1-3-2 16,10-5 0-16,-6-6-9 16,6 1-3-16,3-6-16 15,-3-2-8-15,0-6-28 16</inkml:trace>
  <inkml:trace contextRef="#ctx0" brushRef="#br0" timeOffset="71762.2744">1871 11779 64 0,'18'8'27'0,"-18"0"-14"0,3 5 7 0,3 1 16 16,0 1-2-16,0 1 3 15,3-2-6-15,-9-4-1 16,3 1-6-16,0-3-3 16,-3-8 4-16,-3 0 4 15,3-8-12-15,-3-5-2 16,3-1-7-16,0-4-3 15,6-1-7-15,3 1-3 16,6-1-1-16,5 1 4 16,1-1-17-16,3 3-4 15,6 3-44 1,5 0-63-16,1-3 27 16</inkml:trace>
  <inkml:trace contextRef="#ctx0" brushRef="#br0" timeOffset="72456.1353">3220 10851 44 0,'-3'0'16'0,"3"0"-8"0,3 0 8 0,-3 0 13 16,0 0 5-16,2 2 4 16</inkml:trace>
  <inkml:trace contextRef="#ctx0" brushRef="#br0" timeOffset="73638.8463">3234 10861 235 0,'15'5'31'0,"0"1"-16"16,0-1-3-16,3 0-1 0,3 1-2 16,3-1 2-16,-1 0-2 15,4-2 0-15,-3 2-3 16,3 0 1-16,6 1-2 15,2-4 0-15,4 1-3 16,-6 0 1-16,5 5 0 16,1-6 3-16,-3 4 1 15,-1-4 3-15,1 1-1 16,-3-1 0-16,0-2-1 16,-1 6 0-16,-2-4-2 15,3 1-1-15,0 0-1 16,2-1 0-16,1-2-2 15,0 0 1-15,0 6-4 0,-1-6 0 16,1 5 3-16,0-5 1 16,-1 0-4-16,-2 0 1 15,0 5 2-15,-3-7 1 16,2 2-4-16,1-3 1 16,0 3 0-16,0-3 0 15,-4 1 0-15,1-1 0 16,-3 3 0-16,0-3 0 15,0 1 0-15,-1 2 2 16,4 0-1-16,-6-3-1 16,0 0 5-16,0 1 4 15,-4-4-3-15,-2 4 2 0,0-1-3 16,-3 1 0-16,3-1-3 16,0 0 1-16,0 1-2 15,-1-1-1-15,4-2 3 16,0 2 0-16,0 0-4 15,0 1-1-15,0-1 3 16,-4 0 1-16,1 1 0 16,3-1-2-16,-3 0-2 15,0 1-1-15,0-3 4 16,0-1 1-16,-1 1 0 16,1 0-2-16,0-3 1 15,0 2-1-15,0 1 0 16,0-3 2-16,0 0-3 15,-4 3 0-15,1-3 1 0,0 3 2 16,0-3-3-16,0 0 0 16,0 3 1-16,0-3 0 15,0 0 0-15,3 0 0 16,-1 0-3-16,1 0 2 16,-3 3 3-16,3-1 1 15,-3-2-4-15,0 0 1 16,0-2 0-16,0 2 2 15,-1-3-1-15,-2 3-1 16,0 0-2-16,-3 3 1 16,0 0-4-16,0 0-1 15,-3-1 0-15,0 1 4 16,0 0-6-16,-3-1 1 16,0 4-4-16,-3-4 2 15,3 1-2-15,-3 3 2 0,0-1 0 16,0-2 3-16,-3 2-3 15,0 0-1-15,-3 1-4 16,-9-1 1-16,0 3 7 16,-3 0 5-16,-3 3 6 15,1-1 2-15,2 4-1 16,0-4 1-16,3 1-2 16,3 0 0-16,0-3-1 15,6 2 0-15,3 1-2 16,3-3 1-16,6-3-2 15,3 1-1-15,6-4-2 16,-3 1 1-16,3 0 1 16,0-1 0-16,3 1 0 0,-1 2 0 15,-2 1 0-15,0 2 0 16,0 2-3-16,0 4 2 16,0 2 5-16,-3 2 5 15,-3 3-1-15,-3 1 1 16,-3-1 1-16,-3 0 1 15,-3 0-5-15,0 1-2 16,0-4-7-16,0 1-2 16,0-3-29-16,0-3-13 15,3 0-41 1,0 1-50-16,9-4 44 16</inkml:trace>
  <inkml:trace contextRef="#ctx0" brushRef="#br0" timeOffset="74539.5499">5970 10123 124 0,'-12'-3'46'0,"12"3"-24"0,-6-5-13 15,3 2 16-15,0 1 3 16,-3-1 3-16,-3-5-8 16,0 0-3-16,-3-2-12 15,0 7-3-15,-2 0 1 0,-4 1-5 16,0 2-1-16,-3 8-2 15,3 0-2-15,-3 2 3 16,0-2 0-16,1 5-2 16,2 1 2-16,6-1-1 15,-6 13 0 1,3 3 4-16,0 0 3 16,6 6 2-16,0 2-1 0,6 3-1 15,3 5-3-15,6-6-2 16,3-2 3-16,3 0 0 15,6-10 1-15,0-6 2 16,6-3-1-16,3-7 0 16,5-6 1-16,1-5 1 15,0-2 3-15,-1-12 1 16,-2-4 3-16,-3-6 2 16,0-2 2-16,-6-6 3 15,-3 0-7-15,-4 3-1 16,-5-5-1-16,-3-1 2 15,-3-2-7-15,-3 3-4 0,-6-1 4 16,-6 4 5-16,-2 4-6 16,-4 1-3-16,-3 2-18 15,0 5-7-15,0 4-9 16,0 4-1-16,3 0-14 16,7 3-3-16,-1 1-69 15</inkml:trace>
  <inkml:trace contextRef="#ctx0" brushRef="#br0" timeOffset="76280.6756">3467 12602 104 0,'0'-3'38'0,"0"3"-20"0,0-2 3 0,0 2 17 16,0 0 2-16,0 0 0 15,0 0-13-15,0-3-6 16,-6 1-12-16,3-1 0 0,-3 0 4 16,0 1-1-16,-3-4 3 15,0 1-4-15,-3 0 1 16,0-1-5-16,0 1 1 15,-3 0-3-15,0 0 0 16,-2 2-3-16,-4 0 1 16,3 3-2-16,0 0-1 0,0 0-2 15,-3 3 1-15,0 2 1 16,1 0 0-16,-1 3 0 16,3 0 0-16,0 3-3 15,3 0 0-15,3-1 2 16,-6 1 0-16,7-1 1 15,-1 1 0-15,3-1-3 16,-3 4 2-16,3-4 1 16,0 6 2-16,0 3-3 15,-3-1 0-15,3-2 1 16,0 0 0-16,0 2-3 16,0-2 2-16,3 0 1 15,0-3 2-15,3 3-3 0,3-2 0 16,-5-1-1-16,2 0 0 15,3 0 2-15,0 0 2 16,0-2-1-16,3 0-1 16,-3-1 1-16,5 3-1 15,-2 1-3-15,3-1 2 16,-3 3-1-16,0 0 0 16,3 2 2-16,0 1 0 15,0-1 0-15,3 1 2 16,0-1-3-16,3-2 0 15,3-3 1-15,0 1 2 16,9-1 1-16,-4 3 1 16,4-3-2-16,0 0-2 15,0-5 1-15,3 0-1 0,-4-5 0 16,4-1 0-16,0 1 0 16,0-3 0-16,3 0 0 15,-4-5 0-15,1-6 0 16,-3 0 0-16,3 1 0 15,0-6 2-15,2 0-1 16,-2-2 2-16,0-1-2 16,-3-2 2-16,-3 0 0 15,-10 2 1-15,1 1 4 16,-3-9 5-16,-6-2-3 16,-6-3 0-16,-6-2-6 15,-3-8-3-15,1-1 0 16,-7 4 1-16,3-1 5 0,3 8 4 15,0 6-4-15,3 5 1 16,0 2-7-16,0 6-3 16,3 2-10-16,0 1-3 15,3 2-25-15,0 2-9 16,-3 4-68 0,9 4-42-16,-6 1 70 15</inkml:trace>
  <inkml:trace contextRef="#ctx0" brushRef="#br0" timeOffset="82092.7232">1636 12049 124 0,'0'-3'46'0,"0"3"-24"0,0 0-13 16,0 0 16-16,0 0-8 15,0 0-2-15,0 0-6 16,0 0-4-16,0 3-2 16,3 2-5-16,3 1 1 0,-6-1 3 15,0 0 3-15,3 1-4 0,0-1-1 16,3 0 4-16,-6 0 2 15,3 3 0-15,3 0-1 16,-3 3-1-16,3 0 0 16,6 2 0-16,-3 0 2 15,-4 0-1-15,4 0 0 16,3 1-3-16,3-1-2 16,-6 0 3-16,6-2 0 15,0-1 1-15,0 4 0 16,3 1 0-16,-3-1 2 15,-1-1 1-15,1 0 1 0,3-2-2 16,0-1-1 0,3 1-1-16,-6-1 2 0,6 1-1 15,2-3 2-15,-2 0-2 16,0 0 2-16,-6-3-4 16,3 0-2-16,3 1 0 15,-1-1-1-15,1 0 0 16,3 3 2-16,0-3 1 15,0 3 3-15,0 0-3 16,-1 0-2-16,1 0 0 16,-3-2-1-16,3-1 0 15,0 0 0-15,-4 0 0 16,1 1 0-16,0-1 0 16,0 0 0-16,0 1 0 0,3-1 2 15,-10-2-1-15,4 2-1 16,0-3-2-16,3 1 1 15,-6 0 3-15,6-3 3 16,0 0 2-16,2 0 1 16,-8 0-4-16,3 0-3 15,0 0 0-15,-6 2-1 16,0-2 0-16,-3 0 0 16,-3 3 0-16,0-3 0 15,0 0-9-15,-6 0-4 16,0 0-24-16,3 3-9 0,0-1-20 15,3 4-9 1,2-1-3-16</inkml:trace>
  <inkml:trace contextRef="#ctx0" brushRef="#br0" timeOffset="82543.5889">2648 12427 124 0,'0'-2'49'0,"0"-1"-26"0,0 1-3 31,0 2 19-31,0 0-2 0,0 0 1 16,0 2-15-16,0-2-4 15,0 3-11-15,0-3-5 0,0 0 0 16,0 5-7-16,6 0 1 16,3 3 3-16,6 3 2 15,6 0 0-15,-6-4-2 16,2 1-2-16,-2 0 1 16,0 0 3-16,-3 0 1 15,0 0-1-15,-3-3-2 16,-6 3 3-16,0 0 2 15,-3 0 4-15,-3-2 5 16,-3 1-8-16,-6 1-1 16,-3 0-5-16,0 0-1 15,0 3-1-15,0-1 0 0,1 1-3 16,2-3-1-16,0 3-35 16,3-1-15-16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1T00:27:00.7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6955 18121 84 0,'-3'-5'33'0,"3"5"-18"0,0-3 0 15,0 3 15-15,0 0-5 16,3 3 0-16,0 2 1 16,0 3 1-16,0 5-8 15,3 6-4-15,-3 7-8 16,3 1-3-16,-3 5 0 0,-3-6-5 16,3 1 1-16,-3-9 2 15,3 3 1-15,0-2-1 16,-3-6 1-16,0-5-2 15,0-3-1-15,0-5 3 0,0 0 2 16,0-8 0-16,3-10 0 16,0-3-3-16,6-11-2 15,-3 0-2-15,3 0 1 16,0 6-1-16,-1 5 0 16,1-3 2-16,6 16 0 15,3 8 2-15,-3 0 1 16,0 13 1-16,-3 0 0 15,0 14 0-15,-3-1 0 16,-3 6-2-16,0-8 1 16,-3-3 0-16,-1-2 1 15,-2-6-2-15,0-5-2 0,3 0 3 16,-3-8 2-16,3-8-7 16,3-5 0-16,3-14 0 15,3-5 1-15,0 1-4 16,3 4 1-16,0 6 2 15,0 8 1-15,6 2 1 16,5 9 2-16,-5 9 1 16,0 7 3-16,-3 4-1 15,-3 3 0-15,-3 6-3 16,-3-3 1-16,0 2-4 16,-3-5 0-16,2-2-26 15,-2-1-11-15,0-4-36 16,3-7-42-1,0-7 33-15</inkml:trace>
  <inkml:trace contextRef="#ctx0" brushRef="#br0" timeOffset="106.3434">7604 18182 192 0,'-6'5'74'0,"12"9"-40"0,0-4-42 0,-3-7 12 15</inkml:trace>
  <inkml:trace contextRef="#ctx0" brushRef="#br0" timeOffset="391.4568">7628 18232 300 0,'12'14'6'0,"0"-6"-2"16,3-11-3-16,-1-2 2 0,1-1 0 15,-3-2 1-15,0 1-5 16,-3-7-1-16,-3 4 1 16,-3-4 0-16,-6 1 1 15,-3 5 2-15,-6-2-1 16,-3 7 2-16,-3-2 4 15,1 13 6-15,-4 2-5 16,-3 6-2-16,0 8-1 16,6 2-1-16,6 1 0 15,9-1 2-15,9-2-3 16,3-3 0-16,9-7-1 16,9-1 1-16,9-5-7 15,8-3-1-15,4-5-29 16,-1-5-10-16,1-8-38 15,0-14-28-15,-7 6 47 16</inkml:trace>
  <inkml:trace contextRef="#ctx0" brushRef="#br0" timeOffset="1019.3378">7958 18187 112 0,'6'6'44'0,"3"7"-24"0,-3 0-6 15,-3-5 15-15,0 11-1 16,3 7 1-16,0 1-10 16,0-4-4-16,-9-1-8 15,3-1-5-15,-3-8 1 0,3 3 0 16,0-8 1-16,0 0-5 16,6-11-1-1,-3-8 1-15,0 4-7 16,0-20 1-16,0 1 1 15,0-6 1-15,6 8 3 16,-3-2 1-16,3 4 1 0,-1 9 2 16,1 5 1-16,3 3 1 15,0 13 0-15,0 5 2 16,-3 6-1-16,0 2 0 16,-3-3 1-16,-3-4 1 15,0-4-3-15,0-2-1 16,0 0-1-16,3-8-2 15,0 0-2-15,3-16 1 16,0-2 1-16,3-1 0 16,-1 6-3-16,4 0 2 15,6 7 3-15,-3 6 3 0,0 6-2 16,-3 12-2-16,0-2 2 16,-3 3 0-16,-4-6-4 15,1 5-1-15,0-4-26 16,0-6-11-16,0 2-40 15,0-7-26 1</inkml:trace>
  <inkml:trace contextRef="#ctx0" brushRef="#br0" timeOffset="1334.3975">8512 18187 116 0,'-6'6'44'0,"-9"12"-24"0,6 3-24 0,6 1 8 16,3 1 7 0,3-1 5-16,3 4 0 0,0-2 1 15,0-3-3-15,3-8 1 16,6 0-8-16,3-2 0 0,-1-8 3 16,4-11 3-16,-3 2 2 15,-3-7 0-15,-6 5 1 16,-3-10 0-16,-6 5 0 15,-6-9-4-15,-6 4 0 16,-3-1-7-16,-3-2-3 16,-5 8-4-16,-1 2 1 15,3 3-19-15,3 3-7 16,0 3-37-16,9-4-14 16,0 6-3-16</inkml:trace>
  <inkml:trace contextRef="#ctx0" brushRef="#br0" timeOffset="1680.5313">8762 18174 124 0,'6'8'49'0,"0"11"-26"0,3 7-27 15,-3-13 8-15,0 11 0 16,0-3 5-16,0-2 12 0,-1 2 7 15,-2-8-6 1,0 1 0-16,-3-1-13 0,0-8 6 16,0 3 4-16,-3-8-4 15,0-3 0-15,1-7-1 0,-1 2 2 16,0-13-7-16,3 2-1 16,0-2-4-16,3-3-1 15,2 6 1-15,1 2 0 16,3 3-5-16,0 2-1 15,0 3-13-15,3 3-2 16,-3 2-14-16,12-2-38 16,-3 5 4-1,0 0-18 1</inkml:trace>
  <inkml:trace contextRef="#ctx0" brushRef="#br0" timeOffset="1862.1202">8994 18187 176 0,'-3'0'68'0,"3"0"-36"0,0 0-37 0,6 6 32 16,0 7-11-16,3 0-9 16,3 8-4-16,0-2-3 15,3 2 0-15,-1-2 2 0,1-6-6 16,3 0 1-16,6-8-30 16,0 3-13-16,0-8-27 15,-3-2-16 1,-1-17 43-16</inkml:trace>
  <inkml:trace contextRef="#ctx0" brushRef="#br0" timeOffset="1995.9286">9283 18180 200 0,'-12'7'77'0,"0"17"-42"0,-6 11-32 0,12-14 15 16,-12 3 0-16,-3 10 1 16,1-2-10-16,2 0-3 15,3 2-4-15,0-2-21 0,6-1-10 16,3-4-71-1</inkml:trace>
  <inkml:trace contextRef="#ctx0" brushRef="#br0" timeOffset="2468.1711">10054 18206 208 0,'-24'21'79'0,"21"6"-42"0,-3 18-45 0,6-32 10 16,-3 11-3-16,0-3 0 15,3-3-2-15,0 1 2 16,0-6 1-16,0-5-20 0,3 0-9 16,0-3-51-1</inkml:trace>
  <inkml:trace contextRef="#ctx0" brushRef="#br0" timeOffset="2652.7282">10015 18121 220 0,'-12'-5'82'0,"12"-8"-44"0,0 10-60 15,0 3-25 1,3 8-9-16,0-3 8 15,3-2 9-15,0 2-6 16,9 1-1-16</inkml:trace>
  <inkml:trace contextRef="#ctx0" brushRef="#br0" timeOffset="2942.2937">10271 18148 176 0,'-3'0'66'0,"0"0"-36"0,-3 8-31 0,3-3 15 15,-3 3-8-15,-3 3 2 16,0-4 4-16,0-1 4 16,0 7-8-16,3-5 0 0,4 3-1 15,2-4-6-15,5 7-2 16,1 4 0-16,3-2 2 0,0 3 4 16,3-6 2-16,-3 5 10 15,0 1 4 1,-9-3 2-16,-3 2 3 0,-3-5-14 15,-3 1-5-15,-6-1-4 16,0 0-3-16,4-8-17 16,-4 1-6-16,6-6-35 15,3-6-15-15,3-7-28 16</inkml:trace>
  <inkml:trace contextRef="#ctx0" brushRef="#br0" timeOffset="3436.0447">11271 18142 140 0,'-12'0'52'0,"6"-7"-28"16,-15 7-17-16,10 0 13 0,-1 5 3 15,-3-3 3-15,-6 4-5 16,0 2-2-16,0 5-11 16,-6 5-3-16,7 9-1 0,2 5-5 15,3-1-1-15,15 1 1 16,6-3 0-16,3-2-2 15,6-3 2-15,2-11-4 16,13 0 1-16,0-8-14 16,0-5-3-16,0-5-22 15,-4-8-52 1,1 0 9-16</inkml:trace>
  <inkml:trace contextRef="#ctx0" brushRef="#br0" timeOffset="3633.47">11349 17904 140 0,'-3'-10'52'0,"3"15"-28"0,3-2-15 0,-1 2 16 15,1 6-1-15,0 10 3 16,0 13-9-16,0 11-3 16,0 0-8-16,0 13-5 0,0-10 1 15,0 2-4-15,3-10 0 16,6 0-41-16,0-9-19 0,9-9-22 15</inkml:trace>
  <inkml:trace contextRef="#ctx0" brushRef="#br0" timeOffset="4202.0345">11694 18174 124 0,'-3'8'49'0,"3"-3"-26"0,0 6-12 0,3-8 18 16,0 7-8-16,3-7-2 16,3 2-5-16,6 3-1 15,-1-8-7-15,4 0-4 0,0 0 1 16,0 0 0-16,3-8 1 0,3 3-2 15,-4-3 1 1,-2-5-2-16,-12 2-1 0,-9 3 1 16,-3-10-1-16,-3-3 2 15,-5 7 1-15,-7 6-4 16,0 11 1-16,-3 2 4 16,-3 9 5-16,-2-1-3 15,-1 8-1-15,6 8 0 16,6 0-1-16,3 3-2 15,9 0 1-15,9-6-4 16,9-5 0-16,3 3-1 16,6-8 0-16,6-5-20 15,8-4-10-15,10-1-28 16,-3-6-45-16,-1-6 23 16</inkml:trace>
  <inkml:trace contextRef="#ctx0" brushRef="#br0" timeOffset="4561.7727">12170 18187 140 0,'-12'-13'55'0,"6"8"-30"0,-15 2-7 0,9-2 18 15,-2 5-12-15,-7 0-3 16,0 5-10-16,-3 3-3 16,-6 0-4-16,-2 8-3 0,5 11 0 15,3-1-1-15,6 3 2 16,9 0-3-16,9-2 0 15,12-6 1-15,3 0 0 0,3-10 0 16,0-4 0-16,0-7 0 16,2-2 0-16,4-9-3 15,-6 3 0-15,-3-10 2 16,-3-3 2-16,-3-3 4 16,-9 3 2-16,0 7 3 15,0-4 4-15,0 13-6 16,0 5-4-1,0 5-5-15,0 16 0 16,6-2 1-16,0-1-14 16,0 3-5-16,6-2-23 15,-1-1-9-15,-2-4-33 16</inkml:trace>
  <inkml:trace contextRef="#ctx0" brushRef="#br0" timeOffset="4922.6658">12224 18182 172 0,'-6'5'66'0,"6"1"-36"0,0 7-35 0,0 6 12 16,0 2-6-16,0 0 2 16,0 3 9-16,-3-3 4 15,3-8-7-15,-3 0 3 0,3 1 2 16,0-9-7-16,0 3-4 15,0-8-5-15,0-3 1 16,3-10-1-16,0-11 0 0,3 3-3 16,0-11-1-1,3 6 3-15,2 5 1 0,1 2 4 16,6 6 1-16,6 7 5 16,-3 6 3-16,0 14-2 15,-3 10 2-15,-1-3-2 16,-2 10 2-16,-3-4-6 15,0-1-3-15,0-4-21 16,-3-4-8-16,-3-5-50 16,0 0-49-1,0-7 42-15</inkml:trace>
  <inkml:trace contextRef="#ctx0" brushRef="#br0" timeOffset="5282.9653">12560 18232 208 0,'0'0'79'0,"3"8"-42"0,18 16-45 0,-12-16 10 15,0 0-6-15,3 3 3 16,2-11 0-16,4 0 3 16,0-11-1-16,0 3-3 0,-3-5 1 15,0 5-1-15,-3-5 0 16,-6 0-7-16,-3-1-4 15,-6 1 9-15,-6 2 6 16,-6-2 6-16,-3 8 3 0,-6 5 3 16,-6 5 2-16,1 3-5 15,2 11-1-15,3 7-2 16,6-2 0-16,6 2-4 16,3 1-3-16,6-1 0 15,6-4-1-15,15-4-14 16,3 1-5-16,3-12-17 15,6 4-5-15,2-8-11 16,13-6-36 0,3-2 17-16</inkml:trace>
  <inkml:trace contextRef="#ctx0" brushRef="#br0" timeOffset="5659.3141">13015 18161 216 0,'-44'-5'82'0,"32"5"-44"0,-12 13-40 0,12-2 14 15,-9 2-8-15,-6 8-3 16,1 5 0-16,2 1 1 16,6 2-1-16,6-8-3 0,6 6 1 15,12-6 1-15,9-3 0 16,3-5 0-16,3-7 0 16,3-6-3-16,-1-6 0 15,4-7-1-15,3-5 3 16,-6-11 0-16,-3-3 1 15,-7 0 0-15,-2-8 0 16,-12-5 4-16,-6 6 2 16,-6-6 9-16,1 5 2 0,-1 6 5 15,3 7 1 1,0 9-8-16,0 7-2 0,3 16-9 16,3 14-5-16,3 13-3 15,6 10 0-15,3 3-2 16,12 8-1-16,-1-8-21 15,4-5-8-15,6 2-35 16,0-13-57 0,14-2 29-16</inkml:trace>
  <inkml:trace contextRef="#ctx0" brushRef="#br0" timeOffset="6183.7538">13623 18156 140 0,'0'-3'52'0,"0"6"-28"0,-3 2-19 0,3 3 13 0,-3 5-10 16,0 6-4-16,0 12 5 15,0 1 6-15,3 3-7 16,3-9-4-16,3 1-1 0,3-1-2 15,2-10-1-15,7-3 1 16,0-10 1-16,3-3 1 16,0-8 1-16,-3-5-5 15,0-6-1-15,-4-7-4 16,-2-1 1-16,-3 1 3 16,-3 7 1-16,0 1 7 15,-3 4 4-15,-3 12-1 16,0 4 0-16,0 17-5 15,0 7-1-15,0-2-3 16,3 3-3-16,3-6-18 0,0 0-9 16,0-3-39-1,3-4-32-15,0-9 42 16</inkml:trace>
  <inkml:trace contextRef="#ctx0" brushRef="#br0" timeOffset="6680.4915">13974 18254 200 0,'-9'37'74'0,"9"-3"-40"0,-12 16-44 0,9-29 11 16,0 6-8-16,0 18 2 0,0-5 3 16,3-3 1-16,0-3 1 15,0-2 2-15,0-11 3 0,0 3-7 16,0-8-3-16,0-3-11 15,0-13-2-15,0 0 15 16,6-8 9-16,-6 0 0 16,0-11 2-16,0-7 1 15,6-6 5-15,-3 1 5 16,0-4 5-16,0-2-6 16,0 3-3-16,0-6-6 15,3 0-1-15,0 1-1 16,3 2 1-16,3 5-2 15,0 3 1-15,2-3-6 16,1 13-1-16,0 12 4 0,3 1 5 16,9 12 4-16,0 7 4 15,-4 13-7-15,-2 9-1 16,-3 2-1-16,-6 2 0 16,-6-4-2-16,-15-11-1 15,-6 2-3-15,-6-7 1 16,-2-6-9-16,-7-5-1 15,-3 0-18-15,-6-8-9 16,4 0-15-16,5-8-7 16,6 2-17-1,3-2-37-15,9 3 27 0</inkml:trace>
  <inkml:trace contextRef="#ctx0" brushRef="#br0" timeOffset="6934.8792">14391 18410 236 0,'-9'5'88'0,"-3"-5"-48"0,3 8-49 15,6-3 14-15,0 1-14 16,-3-4-4-16,3 3 4 0,-3 1 5 15,3-4 3-15,0-2-10 0,3 0-3 16,0-2-57 0,0-4-38-16,0-1 40 15</inkml:trace>
  <inkml:trace contextRef="#ctx0" brushRef="#br0" timeOffset="7179.9442">14337 17751 176 0,'3'-16'68'0,"0"16"-36"0,3 0-26 0,-6 0 17 0,9 8-3 16,-3 10 3-1,0 14 7-15,-3 11 3 0,-6 12-17 16,0 6-9-16,0 2-3 0,-3-2-5 15,3-8 0-15,0-8-10 16,0-5-5-16,0-14-34 16,0 1-13-16</inkml:trace>
  <inkml:trace contextRef="#ctx0" brushRef="#br0" timeOffset="8660.7327">14319 17730 120 0,'-6'0'46'0,"6"-6"-24"0,3 12-17 16,-3-6 13-16,0 0-8 16,6 0-3-16,0 0 4 15,0 0 3-15,6 0-7 16,6-6-2-16,-3 6 1 0,0 0-3 16,-1 0 0-16,1 0-1 15,0 0 1-15,-3 0-2 16,-3 6 2-16,-3 2 2 15,0-3 4-15,-6 8 2 16,-3 14 1-16,-3 4 2 16,-3 1 2-16,-3 3-5 0,-6 4-1 15,0 6-6-15,4-5-1 16,-1-8 1-16,3 2 0 16,3-7-2-16,3-9-2 15,0 1-2-15,3-1 1 16,0-10-6-16,3 0 0 15,-3-3-6-15,3-5-2 16,0 0 4-16,3 0 2 16,0-5-6-16,0-3-1 15,0-5 7-15,6-14 4 16,0 6 2-16,-3-8-1 0,0 3 3 16,0-9 0-16,0 3 1 15,-3-7 0-15,5 2 0 16,-2 2 0-16,-3 9 4 15,0 5 5-15,0 2 15 16,0 9-9 0,-9 23 4-1,-3 16-4-15,-2 11-7 16,-1 7 1-16,0 4-6 16,3-4 0-16,0-7-1 15,0 0-2-15,3-9 1 16,3-7 1-16,0-8-1 15,0-3 2-15,3-2-4 16,0-6-2-16,0-10-1 16,3-1 0-16,0-7-4 0,0-13 0 15,0-6-5 1,0-8 1-16,0-7 4 0,6-9 2 16,0 9 4-16,0 7 1 15,-3 3-2-15,0 16 0 16,-3-1 4-16,0 12 3 15,3 5 8-15,-1 15 2 16,-2 11-1-16,-6 6 0 16,1 10-3-16,-1-3-1 15,-3 3-5-15,0-2-3 16,3-9 0-16,0 1-1 0,0-9 0 16,0-5 0-16,3-5-3 15,0-2 0-15,6-20-3 16,0-4-1-1,3-3-1-15,-3-6-4 16,-1-10 0-16,1-5 6 16,0-1 3-1,0 9 3-15,0 8 0 0,0 4 2 16,0 12 1-16,-3 7 5 16,0 14 3-16,-3 7-4 15,-3 9-2-15,0-1 4 16,-6 3 2-16,-6 0 0 15,3-2 1-15,4-3-9 16,-1-6-1-16,3-2 0 16,0-5-3-16,3-3 0 15,9-14-15 1,3-2 3-16,0-10-1 16,-1-1-1-16,4-7 0 15,-3-1 8-15,0 1 6 16,-3 7 1-16,0-2 3 15,-3 8 2-15,-3 21 9 16,0 3-1 0,-3 7-2-16,0 3-2 15,-6 11-5-15,0-3-3 16,3 8 0-16,-6-5 1 16,4-3-1-16,2-5-1 15,0-6-13-15,0-4-4 0,0-1-13 16,3-5-4-16,0-3-9 15,9-2 0-15,0-3-26 16,-3-8-12 0,3 2 38-16</inkml:trace>
  <inkml:trace contextRef="#ctx0" brushRef="#br0" timeOffset="9132.6589">14432 17698 44 0,'0'-8'19'0,"0"11"-10"0,-3-6 18 16,3 3 18-16,0 0-8 0,0-5-1 16,0 5-15-16,0 0-3 15,0 0-6-15,0 0 0 16,0 0-7-16,0 0 1 15,0 0 1-15,0 0-3 0,0 0-3 16,0 8 4 0,3-3-5-16,0 0-2 15,0 1 1-15,0-4 0 16,-3-2 1-16,0 0 2 0,0 0-1 16,0 0 2-1,0 0 0-15,0 0 3 0,-3 0-5 16,0 0-1-16,-6 0 4 15,3 0 2-15,-6 0 4 16,3 6 1 0,1-6-5-16,2 0-2 0,0 5-2 15,3-5-2-15,3 0-4 16,3 2-2 0,0-2 0-16,3 6-12 15,3-6-3-15,-4 0-53 16,1 0-39-1,3 0 43-15</inkml:trace>
  <inkml:trace contextRef="#ctx0" brushRef="#br0" timeOffset="9476.2909">14376 17724 132 0,'-18'0'49'0,"12"6"-26"0,3-6-14 0,3 0 16 16,0 0-5-16,0 0-2 16,0 0-6-16,0 0-2 15,12 5-9-15,3-2 0 0,0-3-1 16,-4 0 0-16,1 0-3 15,-3-3 0-15,0 3-5 16,-3 0 0-16,-3 3 2 16,-3-3 3-16,0 0-7 15,0 0-1-15,0 0-7 16,-3 0-4-16,0 5-37 16,3-5-18-1,0 0 35-15</inkml:trace>
  <inkml:trace contextRef="#ctx0" brushRef="#br0" timeOffset="9771.1725">14423 17751 104 0,'-6'-3'41'0,"-6"-2"-22"0,6 5-11 0,6 5 13 16,-2-2 8-16,-4-3 6 15,6 0-7-15,-6 0-4 16,6 0-14-16,0 0-9 0,9 5-1 16,-1 0 0-1,-2-2-3-15,0-3 2 16,0 0-4-16,0 5-1 16,-3-5-11-16,-3 0-1 15,0 0 9-15,0 0 5 0,0 0-4 16,0 0 1-16,-6 0-8 15,0 0-1-15,3 0-46 16</inkml:trace>
  <inkml:trace contextRef="#ctx0" brushRef="#br0" timeOffset="10272.4295">14346 18423 96 0,'6'-3'35'0,"-3"3"-18"0,-3 3-20 16,6-3 52 0,0 5-13-16</inkml:trace>
  <inkml:trace contextRef="#ctx0" brushRef="#br0" timeOffset="10716.7906">14370 18441 261 0,'-3'6'22'0,"-3"-4"-5"0,0 4-5 16,0-1-2-16,0-2-6 0,0-3-1 15,-3 0 10-15,3 0 3 16,0-3-1-16,0-2-1 15,0-1-8-15,3-2-4 16,3 1-4-16,0-4-1 16,3 3 2-16,3 3 0 15,0-3-4-15,0 8 1 16,0-6 2-16,0 6 3 16,-3 6 2-16,0-1 1 15,-3-2 6-15,0 2 4 16,0 3 1-16,-3-3 1 15,-3 1-4-15,3-4 0 16,-3 3-3-16,0-5 0 16,0 0 1-16,0 0 1 15,0-5-3-15,0 5 0 0,0-8-7 16,3 3-1-16,3-8-5 16,3 5-1-16,3 2 0 15,0-1 4-15,3 1-1 16,-3 1 1-16,0 5 2 15,0 0 0-15,-3 5 2 16,0-5 1-16,-3 6 7 16,-3 1 4-16,0-1-5 15,-3-6-1-15,0 5-11 16,0-2-5-16,0-3-47 16,3 0-19-16,0-3-57 15</inkml:trace>
  <inkml:trace contextRef="#ctx0" brushRef="#br0" timeOffset="16185.0773">1728 10419 128 0,'0'0'49'0,"0"0"-26"0,3 0-5 0,-3 0 18 16,0 0-14-16,0 0-2 16,6 0-8-16,3 0 0 15,3-2-7-15,3-1-1 0,6 0 2 16,3 1 1-16,8-1 1 15,7 0 0-15,6 1 0 16,-1-1 0-16,7 0 2 16,5 1-1-16,1 2 0 15,6 0-3-15,2 5-1 0,9-2 1 16,-2-3 3-16,8 0-4 16,1 2-1-16,2 1 0 15,0 0 0-15,1-3 0 16,5-3 2-16,-3 0-1 15,9 3 2-15,-2-2 0 16,8-4 1-16,-3 1-2 16,3 3-1-16,1-1-1 15,-4-2 2-15,3-1 3 16,-6 1 5-16,-5 2-4 0,-10-2 0 16,-6 0-6-1,-5 0-3-15,-7-1 2 16,-5 1 0-16,-10 0 1 0,-5 2 2 15,-9 0-16-15,-3 3-8 16,-7 0-22-16,-5 0-8 16,-3 6-20-16,-6-1-10 15,-6 3-27 1</inkml:trace>
  <inkml:trace contextRef="#ctx0" brushRef="#br1" timeOffset="22608.057">17656 6744 32 0,'-18'27'13'0,"12"-17"-6"0,0 6-2 0,6-5 6 15,-3-3 11-15,3 0 6 16,0-3-10-1,0 0-5-15,0-2 0 0,0-3 4 16,0 0 0-16,0 0-1 16,3 0 0-16,3-3 0 15,3-2 0-15,3-3 3 16,3-5-11-16,3-6 2 0,5-7 1 16,13-6 2-16,6-16 3 15,2-7-7-15,7-14-1 16,9-8-2-16,14-7-1 15,6-17-6-15,7 1-1 16,-4 2 1-16,0 5 2 16,1-2 0-16,-4 7 2 0,-8 9-2 15,-10 10 2-15,-8 8 0 16,-10 11 3-16,-5 11 8 16,-6 7 3-16,-9 3 0 15,-4 5 2-15,-5 3-4 16,-3 7 1-16,-3 4-5 15,-3-1 1-15,0 6-7 16,-3 0-1-16,0-1-2 16,-3 6-2-1,0 0 1-15,-3-2-15 16,3 2-3-16,-3-3-11 16,0 0-5-16,0 1-31 15,0-1-13-15,3 1-20 16</inkml:trace>
  <inkml:trace contextRef="#ctx0" brushRef="#br1" timeOffset="22954.311">18701 5302 188 0,'-21'3'71'0,"24"-3"-38"0,0 0-30 0,0 0 15 0,3 0-7 16,9 0 1-16,2-5-7 15,7-1-1-15,3-2-2 16,3 0-2-16,0 3 1 16,-4 3-1-16,-2 2 2 0,-3 2-1 15,-3 6-1-15,-6 5 5 16,-3 8 1-16,-6 3 13 15,-3 3 7-15,0 2-4 16,-3 3-1-16,0-6-10 16,0-2-4-16,0-6-13 15,0-4-4-15,-3-4-44 16,0-2-19-16</inkml:trace>
  <inkml:trace contextRef="#ctx0" brushRef="#br1" timeOffset="25461.1852">19317 5194 88 0,'-6'-24'33'0,"6"24"-18"0,-3-5 4 0,0 5 16 0,-3-6-8 15,0 4-3-15,-3 4-8 16,-3 4 0-16,0 2-9 16,-6 5-2-16,-2 5 1 0,2 4-3 15,3 1-2-15,3 4 0 16,6 5 1-16,9-6-6 16,0-5-1-16,9-2 4 15,0-6 2-15,3-2 3 16,-1-6 2-16,1-8-1 15,0-7 0-15,0-6-3 16,-3-3 1-16,-3-7-4 16,-3-9 0-16,0-4-4 15,-6-1 1-15,0 0 4 0,-3 3 4 16,0 3-3-16,-3 5-1 16,0 8 6-16,3 2 6 15,0 6 0-15,0 5 1 16,3 8-7-16,0 13-4 15,3 8-4-15,3 16 1 16,3 0 1-16,0 0 0 16,3 0 2-16,3-5 3 15,5-5-13-15,-2-1-7 16,-3-5-34-16,0-5-14 16,0-11-16-1</inkml:trace>
  <inkml:trace contextRef="#ctx0" brushRef="#br1" timeOffset="25790.9374">19495 5249 152 0,'-3'0'57'0,"6"3"-30"0,3-3-29 15,0 3 9-15,0-3 3 16,3 0 6-16,0 0-4 16,0 0-2-16,0-3-5 15,0 0-2-15,0 1 3 0,-3-12-1 16,-3 4-3-1,-3-6 2-15,-3 3-3 16,-3 2-1-16,-3 3-2 16,-3 3-1-16,0 8 2 15,0 7 2-15,0 3-2 16,3 3-2-16,3 0 2 16,3 0 0-16,3 3 1 0,3-4 2 15,6 1 1-15,3 3 1 16,3-11-5-16,0 5-1 15,3-8-2-15,6-5 0 16,-4-5-26-16,-2-3-10 16,0-3-35-1</inkml:trace>
  <inkml:trace contextRef="#ctx0" brushRef="#br1" timeOffset="25987.8929">19695 4900 128 0,'-3'3'49'0,"3"15"-26"0,6 9-23 16,-3-14 10-16,0 11 11 16,3 2 9-16,0 11-10 15,0 3-3-15,0 0-10 16,-1-3-3-16,1-6 0 0,0-1-7 16,0-9 0-16,3-5-43 15,0-3-57 1,0-5 15-16</inkml:trace>
  <inkml:trace contextRef="#ctx0" brushRef="#br1" timeOffset="26318.768">19891 5173 160 0,'3'0'60'0,"3"2"-32"0,3 1-31 0,-3-3 13 15,0 0 2-15,3 0 2 16,0 0-3-16,0-8-1 15,0 0-6-15,0 3-3 0,-3-3 2 16,0 0 2-16,-3 0 2 16,-6 0-3-16,-3 0-3 15,-3 0-3-15,-3 5-1 16,0 3-1-16,-6 3 3 16,3 2-2-16,-6 17 1 15,6-4 8-15,4 1 4 16,8-1-1-16,3 3 0 15,5-2-3-15,4-3-1 0,3 0-1 16,3-3 2-16,3-3-12 16,3-4-3-16,3-6-38 15,2-6-14-15,4-4-22 16</inkml:trace>
  <inkml:trace contextRef="#ctx0" brushRef="#br1" timeOffset="26529.4248">20091 4884 188 0,'-3'11'71'0,"6"18"-38"0,0 0-25 16,0-10 16-16,3 7-1 0,0 3 1 15,-1 11-11-15,1-3-3 16,0 0-6-16,0-3-3 0,-3-2 0 15,3-8-34-15,-3-3-13 16,0-8-54 0</inkml:trace>
  <inkml:trace contextRef="#ctx0" brushRef="#br1" timeOffset="26707.6439">19966 5064 208 0,'6'-8'79'16,"8"0"-42"-16,10-2-43 0,-6 4 12 0,6 1-15 15,0 2-2-15,0 1-40 16,2 2-17-16,-2 2 0 16,-3 4 0-16</inkml:trace>
  <inkml:trace contextRef="#ctx0" brushRef="#br1" timeOffset="26976.4755">20257 5112 140 0,'0'13'55'0,"0"-8"-30"0,6 11-16 16,3-11 14-16,3 1-2 16,0-9 2-16,0 0-9 15,0-2-1-15,0-3-7 16,0-2-2-16,-3-1 0 0,0-2-7 16,-4 0-2-16,-5-1-9 0,-2 1-2 15,-10 3 2-15,-6 2 3 16,-3 5 7-16,0 8 4 15,0 6 5-15,0 5 4 16,4 13 7-16,5 0 2 16,3 0 6-16,6 0 2 15,6 0-7-15,6-2-4 16,9-6-6-16,5-5-1 16,4-6-21-16,6-7-8 15,0-6-91 1</inkml:trace>
  <inkml:trace contextRef="#ctx0" brushRef="#br0" timeOffset="31243.2591">15537 8057 132 0,'0'8'52'0,"3"-6"-28"0,-3-2 0 0,0 0 24 0,0 0-2 15,0 0 0-15,0 0-10 16,0 0-3-16,0 0-18 16,0 0 2-16,2 0 1 0,1 0-8 15,0-2-1-15,3-6-5 16,0 0-1-16,3-3-1 15,0-2-2-15,0 0-2 16,0-3 1-16,3 0 1 16,0 0 0-16,-3 3 0 15,0 0 0-15,-3 2 0 0,0 3 0 16,3 3 0 0,-6 2 2-16,-3 3-3 0,6 5 0 15,-4 9 3-15,1 4 1 16,0 6 7-16,-3 5 6 15,3 8-2-15,0 3 0 16,-3-1-6-16,3-2-3 16,0-2-2-16,0-9-3 15,0 1-4-15,0-6-2 16,0-5-28-16,-3-3-13 16,0-2-15-16,0-3-5 15,-3 0-31 1,0-6-35-16,-3 1 51 15</inkml:trace>
  <inkml:trace contextRef="#ctx0" brushRef="#br0" timeOffset="31472.0049">15513 8363 208 0,'-18'8'77'0,"18"-13"-42"0,0 5-28 16,0 0 20-16,6 0-5 15,0 3-1-15,6-3-3 16,6 0 1-16,5-3-10 15,7 0 1-15,6 3 1 0,3 3-2 16,-4-3 0-16,4 0-3 0,-3 0-1 16,-1 3-1-16,-5-1 0 15,-6 1-9-15,-3-3-2 16,-6 3-34 0,-6-3-13-16,0-3-69 15</inkml:trace>
  <inkml:trace contextRef="#ctx0" brushRef="#br0" timeOffset="36270.2289">20841 8088 144 0,'0'-2'55'0,"0"2"-30"0,0 2-7 16,0-2 18-16,0 0-1 16,0 0 2-16,0 0-5 15,0 0-2-15,0 0-17 16,0 0-1-16,3 0 1 0,-3-2-3 15,3 2 2-15,0-3-5 16,0-5-2-16,0-5 0 16,3 0-1-16,0-1-5 0,0 1-1 15,-1 0 1-15,1-3 2 16,0 0 0-16,0 3-1 16,0 5 1-16,-3 0-1 15,0 3 0-15,0 0 0 16,0 2-3-16,-3 3 2 15,3 5 1-15,0 6 2 16,0 10 5-16,-3 8 4 16,0 8 0-16,0 5 3 15,3-2-7-15,0 5-4 16,0 3 0-16,0-11 2 16,0-6-4-16,0-1-1 0,0-7-2 15,-3-4 0 1,0-3-31-16,0-6-15 0,0-2-34 15,-3-2-13-15,0-6-9 16</inkml:trace>
  <inkml:trace contextRef="#ctx0" brushRef="#br0" timeOffset="36518.4595">20778 8390 220 0,'-21'0'85'0,"24"3"-46"0,-3-6-30 15,6 3 19-15,0 3-10 16,0-3 0-16,3 2-5 0,6-2 0 16,9 3-7-1,6 0 3-15,11-3 3 0,4 2-4 0,-3 1-2 16,-4-3-3-16,1 0-3 16,-6 0 3-16,0-3 0 15,-7 1-23-15,-2-1-9 16,-6 0-39-16</inkml:trace>
  <inkml:trace contextRef="#ctx0" brushRef="#br0" timeOffset="43148.5584">24061 11509 64 0,'-6'3'27'0,"6"-3"-14"0,0 5 2 0,0 1 13 16,-3-1-2-16,-2 3-1 15,-1 0-2-15,-3 2-3 16,-3 1-4-16,-3 2 0 16,3 0-9-16,-6-2 2 0,-3 0 4 15,6 2-7-15,0-3-1 16,4 1-3-16,-1 0-2 15,3-1-2-15,0 3 1 16,9 1-1-16,0-1-2 16,0 0 3-16,0 3 2 15,9-3 0-15,3 0 2 16,-3 6-2-16,2-3 2 16,-2 2-2-16,6 1 2 0,-3-1-9 15,-3-4-1-15,0-1-12 16,-3-3-3-16,6 1-32 15,-3-3-39 1,0-3 26-16</inkml:trace>
  <inkml:trace contextRef="#ctx0" brushRef="#br0" timeOffset="44391.3202">23981 11684 108 0,'-3'-3'41'0,"3"3"-22"0,0 0-9 0,0 0 12 15,0 0-4-15,0 0 0 16,0 0-8-16,0 0-2 15,0 0-4-15,6 0-1 0,0 0 3 16,6 0-3-16,0 0-2 16,9 0 2-16,-1 3 2 15,7 0 0-15,-3 2 2 16,3 0-2-16,-3 3 0 16,5 3-3-16,1-1 1 15,3 6 0-15,-3-3 1 0,-1 3 0 16,-2 3 2-16,-3 2 1 15,6 3 3-15,0 0-5 16,-1-3-1-16,1 0 0 16,0 0 2-16,0 0-3 15,-7 0 0-15,-2-2-1 16,3 0 1-16,-3-1 0 16,0 1 3-16,0 2-1 15,-6 0 2-15,2 3-2 16,-5 2 0-16,6 3-3 15,-6-2-2-15,0 2 1 16,3-3-1-16,-6 1 0 16,-3-1 0-16,9 3-3 15,-9-2 2-15,2-1 1 0,-2 1 2 16,-3-1-1-16,-3 1-1 16,-3 2 1-16,-3 5-1 15,6 3 0-15,-8 3 2 16,5 0-1-16,-6 2 2 15,0 0-2-15,-3-2 2 16,3 2-4-16,-3-5 0 16,0 0 1-16,-6 3 2 15,6 2-1-15,-6 1-1 16,-2 4 1-16,2-2-1 16,-3 0-7-16,-3-2 0 15,-3 2 9-15,1-8 6 16,-1-3-3-16,-3-2-1 0,-3-3-4 15,-2 3-1-15,2-1 1 16,-6 4 0-16,-3 2 2 16,-2 5 1-16,-4-2-4 15,0-1 1-15,4-1-2 16,-4 4 0-16,4-2 2 16,2-3 0-16,3 0 0 15,6-3 0-15,7-2-3 16,2-6 2-16,6-2-28 15,0-3-13-15,9-5-64 16</inkml:trace>
  <inkml:trace contextRef="#ctx0" brushRef="#br0" timeOffset="46032.3356">22418 14129 80 0,'0'-3'30'0,"0"0"-16"0,3 3 1 0,-3 0 13 16,0 0-7-16,0 6-1 15,0 7-6-15,-3 3-1 16,3 5-1-16,0 5 0 16,-3-2-6-16,3 0-2 0,0-3 2 15,3 0 1-15,0-2 1 16,0-3-7-16,6-6 0 15,-3-2-1-15,3-2 2 16,-3-4-1-16,3-2 2 16,-3-2-2-16,0-4-1 0,0-2 1 15,0 0-1-15,-3 3 2 16,0 3 1-16,0-1-6 16,-3 3 0-16,3 3-1 15,0 2 2-15,0 3 1 16,3 0 1-16,0 0 0 15,3 0 2-15,5-3 1 16,1-2 1-16,-3-6 4 16,3-2 3-16,-3-3-2 15,0 0 2-15,-3-6-6 16,-3-4-3-16,0-1 1 16,-6 1 2-16,0 2 0 15,0 0 2-15,0 3-6 16,-3 2-1-16,3 3-18 15,0 0-8-15,0 3-110 32,0 3 32-32</inkml:trace>
  <inkml:trace contextRef="#ctx0" brushRef="#br0" timeOffset="46388.7955">22653 14208 104 0,'0'8'38'0,"0"-5"-20"0,3 5-10 0,0-3 11 15,0-2-3-15,3 2 1 0,0 3-3 16,-3-8-1-16,9 0-3 16,-3 0-1-16,3-3-5 15,0 3-1-15,3-2 1 0,-6-4-2 16,0 1-2-16,-3 0 5 16,0-1 1-16,-3 1-5 15,-3-3 0-15,0 3-1 16,-3 0 0-16,-6-1 0 15,0 4 2-15,-3 2-3 16,-3 0-2-16,3 2 2 16,0 4 0-16,0 4-2 15,3-2 2-15,0 8 1 16,3 2 2-16,3 1-1 16,3-3-1-16,3-3 1 15,6 0-1-15,3-2-3 16,0-1 2-16,3-2-21 0,3-5-10 15,9-3-39 1</inkml:trace>
  <inkml:trace contextRef="#ctx0" brushRef="#br0" timeOffset="46793.529">22886 14211 108 0,'-18'-6'44'0,"12"9"-24"0,-6 2-17 0,6-2 10 15,-9 2 0-15,6 9 3 16,-3 1-5-16,0 1 1 16,0 0-5-16,4 0 1 0,2 0-5 15,3-3-2-15,6 0 0 0,6-2-1 16,5-3 2-16,1-5-1 16,3-3-1-16,-3-3-2 15,0-2 1-15,0-3-1 16,-6-3-2-16,3-2 3 15,-3 0 0-15,-3-1-2 16,-4 1 2-16,-2 0 3 16,0 2 1-16,0 3-4 15,0 1-1-15,-2 4 3 16,-4 3 3-16,6 5-3 16,0 3-3-16,0 5 1 15,0 1 0-15,0-1 3 16,6 3 3-16,-4 0-7 0,1-3 0 15,0 0 0-15,3-2 1 16,0-3-32 0,-3-1-51-16,3-1 9 15</inkml:trace>
  <inkml:trace contextRef="#ctx0" brushRef="#br0" timeOffset="47037.4244">22951 14052 52 0,'0'0'19'0,"6"3"-10"0,-6 18 2 16,3-11 10-16,-3 4 0 16,0 7-1-16,0 8-2 15,0 0-1-15,0 3-7 16,0-3-4-16,0-3-1 15,0-2-1-15,0-3-9 16,0-2-2-16,3-6-49 16,0-2-23-16</inkml:trace>
  <inkml:trace contextRef="#ctx0" brushRef="#br0" timeOffset="47245.3961">23011 14240 68 0,'-30'10'27'0,"30"-7"-14"0,-9 2 2 0,6 1 13 15,-3-1-13-15,0 0-3 16</inkml:trace>
  <inkml:trace contextRef="#ctx0" brushRef="#br0" timeOffset="47350.409">22951 14288 186 0,'0'7'8'0,"0"1"2"15,9 0 1-15,-3 0-5 16,6 0-2-16,6 0-4 16,0-3-1-16,-3 1-12 15,-1-1-5-15</inkml:trace>
  <inkml:trace contextRef="#ctx0" brushRef="#br0" timeOffset="47580.704">23145 14343 100 0,'-3'0'38'0,"9"3"-20"0,0-3-19 0,2 0 7 16,1 0 4-16,0 0 6 16,3 0-10-16,6 0-4 15,6 0-8-15,-3 0-4 16,-3 0-41 0,-1 2-18-16</inkml:trace>
  <inkml:trace contextRef="#ctx0" brushRef="#br0" timeOffset="48102.8898">23386 14248 80 0,'0'0'33'0,"-3"5"-18"0,6 8-9 0,-3-5 9 0,0 6 7 16,0 1 6-16,0 9-4 15,0 3 0-15,0-1-7 16,0 1-2-16,0 4-9 16,0-4-6-16,0-6-1 0,0-5 3 15,0-3 1-15,0-2-1 16,0-3 1-16,0-3-2 16,0-8 2-16,0-7-4 15,-3-1-2-15,-3-2-1 16,6-3 3-16,-3-3-5 0,0-2 0 15,0 0 5 1,0 0 2-16,3 0-2 16,3 0-1-16,3-1 1 0,3 4 2 15,0 2 2-15,3 3 3 16,5 2-1-16,4 1 2 16,-6 4-2-16,6 12 0 15,-6 4 5-15,-3 1 6 16,0-1 1-16,-6 1 1 15,-3 2-5-15,-3 0 0 16,-18 1-10-16,3-1-2 16,0-3 1-16,0-2 1 15,0-2-19-15,0-4-7 16,3-2-23-16,-2-2-9 16,8-4-28-16,0-2-15 15,3-5 50-15</inkml:trace>
  <inkml:trace contextRef="#ctx0" brushRef="#br0" timeOffset="48326.8759">23567 14002 164 0,'-9'-3'63'0,"9"3"-34"0,6 5-34 15,-3 1 10-15,0 7 6 16,0 11 7-16,0 0 4 0,-3 5 2 15,0 0-13 1,0 8-2-16,0-3 1 0,0-2-6 0,0-3-2 16,0-2-6-1,0-4 0-15,0-4-38 0,0-3-14 16,0-6-32 0</inkml:trace>
  <inkml:trace contextRef="#ctx0" brushRef="#br0" timeOffset="48556.8505">23442 14232 128 0,'-6'-5'49'0,"6"-1"-26"0,9 4-18 0,0-1 11 0,6 0 8 15,0 1 5 1,0-4-7-16,6 1-2 0,-3 3-12 15,2-1-5-15,1 3 0 0,0 0-22 16,-3 0-9-16,-6 0-41 16,-3 3-34-1,0-1 39-15</inkml:trace>
  <inkml:trace contextRef="#ctx0" brushRef="#br0" timeOffset="48881.4593">23677 14211 96 0,'0'2'35'0,"3"6"-18"0,-3 6-16 0,6 1 8 15,-3 1 10-15,-3-2 7 16,6-1-2-16,0 0 0 16,-6 0-9-16,6-2-2 15,-12-3-7-15,6 0-4 0,-3-3 1 16,0 0 0-16,-3-2 3 15,6-3 3-15,-3-3 5 16,3-2-6-16,0 0 0 16,0-3-4-16,3-5-3 15,6-3 0-15,3 0 1 16,6 3-3-16,-6 2-2 16,9 0 2-16,-3 6 2 0,-6 2-5 15,5 1 1 1,-2 2-34-16,-6 0-13 0,0 2-32 15</inkml:trace>
  <inkml:trace contextRef="#ctx0" brushRef="#br0" timeOffset="49927.1959">23067 14208 80 0,'0'0'33'0,"0"-3"-18"0,0 3-5 0,-6 3 14 16,-3 2-4-16,6 1 4 16,-14 2-6-1,5 0-8-15,-6 5-1 16,9-3-6-16,-3 1-2 0,3-3 2 15,0-3-9-15,6 1-58 32,0 4-29-32,3-7 42 15</inkml:trace>
  <inkml:trace contextRef="#ctx0" brushRef="#br0" timeOffset="51287.3067">24228 14269 84 0,'-6'-13'33'0,"6"13"-18"0,-6-3-9 15,6 3 9-15,-3-3 0 16,-9 1 4-16,-3 2-5 16,4 0 0-16,-7 8-6 15,6 5-3-15,-3 3-5 0,0 0 0 16,6 0 0-1,3 2-3-15,3 1 0 0,6-1 4 0,3-2 1 16,3-5-3-16,3-3-1 16,6-6 7-16,0-4 4 15,-4-6 0-15,7-3 2 16,-6-2-6-16,-3-3-1 16,0-5 0-16,-6-3 0 15,0-2-2-15,-6-4-2 16,-3 1 1-16,-6-5 1 15,6 0-1-15,-6 2-1 16,0 8 1-16,0 5 1 16,6 4-1-16,0 7-1 0,0 8 1 15,6 10 1-15,0 6-1 16,0 8-1-16,6 8 3 16,0-1 2-16,0 1-2 15,0 0 0-15,0 0-1 16,-3-1-2-16,0-2-4 15,-3-5-2-15,6-5-39 16,-6-3-55 0,6-8 17-16</inkml:trace>
  <inkml:trace contextRef="#ctx0" brushRef="#br0" timeOffset="51607.479">24305 14343 120 0,'-11'5'46'0,"11"1"-24"0,3 4-28 0,0-2 8 16,5 3-2-16,-2-1 2 15,3 1 14-15,6-3 9 16,3-3 5-16,0-2 2 16,-3-3-13-16,6-5-6 15,-3-3-8-15,-7-3 1 0,4 0 0 16,-9 1 6-16,3-1 3 15,-9 1-2-15,-3-4 0 0,-3 4-5 16,-6-1 0-16,-5-2-7 16,-4 5-1-16,9 0-11 15,-6 3-3-15,6 5-20 16,3-3-5-16,9 3-40 16,0 0-31-1,9-5 40-15</inkml:trace>
  <inkml:trace contextRef="#ctx0" brushRef="#br0" timeOffset="51972.9986">24481 14261 168 0,'-3'16'63'0,"3"-13"-34"0,9 10-36 16,-6-8 8-16,9 0-2 0,-3 1 0 15,0-4 14-15,3 1 6 16,3 0-9-16,-4-3 1 15,1 0 0-15,0-3-2 0,3-2 0 16,-3-1-5-16,-3-2-3 16,-6 1 2-16,-3-4 2 15,-3 3-2-15,-3 0 0 16,-3 0-3-16,-3 5-1 16,-3 1 1-16,-3 2 0 15,1 8 0-15,2 2 0 16,0 1 0-16,3 0 0 15,3-1-3-15,0 3 0 16,9 1 4-16,0 1 1 16,9-1 0-16,0-1-2 0,3-3-4 15,3-2-2-15,0-2-28 16,5-4-10-16,1-2-35 16,6-5-20-1,-6 0 49-15</inkml:trace>
  <inkml:trace contextRef="#ctx0" brushRef="#br0" timeOffset="52244.8636">24704 14266 132 0,'-6'-13'52'0,"-3"10"-28"0,1 3-8 15,-1 0 18-15,6 0-7 16,-12 6-1-16,9-1-11 16,-3 0-4-1,3 3-6-15,3 3-2 0,6-3-3 16,6 2-3-16,0 4 2 0,0-1 2 15,0 3 2-15,-6-3 1 16,3 0 6-16,-6 0 6 16,-6 1-2-16,-6-4 2 15,0-2-7-15,-3 0-3 16,3-3-6-16,-3-5 0 16,0-2-20-16,6-1-7 15,-3-2-32-15,9-3-13 16,3-3-13-1</inkml:trace>
  <inkml:trace contextRef="#ctx0" brushRef="#br0" timeOffset="52650.5822">24722 14303 156 0,'6'6'57'0,"0"2"-30"0,3 5-32 0,-3-5 12 0,-3 2 3 15,0 1 3-15,-3 2 7 16,0-2 4-16,0-1-12 16,0 1-5-16,0-3-2 0,0 0-1 15,0-3 0-15,0-2-2 16,-3-3 1-16,3-3-4 16,0-2 0-16,0-3-6 15,3-3-3-15,-3-2 3 0,9-3 4 16,-3 0 0-16,-3 0-1 15,9 3 3-15,-3 3 0 16,3 2 1-16,5 2 0 16,-5 9 8-16,3 0 5 15,-3 2 5-15,0 3 1 16,0 2-4-16,-3 4 1 16,-3-1-9-16,0 3-2 15,-6-3-3-15,6 0 1 16,-6-2-20-16,0-3-6 15,3-3-30-15,-3-5-14 16,6-3-19 0</inkml:trace>
  <inkml:trace contextRef="#ctx0" brushRef="#br0" timeOffset="52845.8195">24907 14232 220 0,'-12'-11'85'0,"12"11"-46"0,0-5-39 16,0 0 16-16,6-3-11 16,-3 0-3-16,0-3-1 15,-3 1-1-15,6-1 0 16,-3 1-9-16,-3-12-59 16,6 1-56-1,-3 0 29-15</inkml:trace>
  <inkml:trace contextRef="#ctx0" brushRef="#br0" timeOffset="53038.894">25017 13914 160 0,'0'6'60'0,"6"4"-32"0,-3 14-26 0,-3-8 12 16,6 16 4-16,-3 10 3 15,-3 6-8-15,0 5-3 16,0-6-6-16,0 1-5 0,0-3-2 15,0-5-7-15,0-9-2 16,-3-4-57-16,-3-9-42 16,6-7 40-16</inkml:trace>
  <inkml:trace contextRef="#ctx0" brushRef="#br0" timeOffset="53221.0183">24957 14274 240 0,'6'-2'90'0,"12"-1"-48"0,9-10-51 16,-9 10 14-16,9 0-3 15,-4 1 1-15,10-1-4 16,-6 1 1-16,-3-4-73 16,3 1-30-16,2-3 20 15,-17 0 15-15</inkml:trace>
  <inkml:trace contextRef="#ctx0" brushRef="#br0" timeOffset="54302.7975">22400 14780 64 0,'3'-8'27'0,"-6"5"-14"0,3 0-15 16,-5 1 67-1,-1-4-16-15,-9 6-7 16,6 0-8-16,-6 0-15 0,0 3-4 16,0 0-8-1,0 5-5-15,0 2-1 0,3 4-4 0,1 4 0 16,5 1 2-16,3-1 0 16,6-2 1-16,6 5 0 15,2-10 0-15,7-3 0 16,3-3-5-16,0-2 1 15,-3-6-5-15,-3-2 1 16,-3-6-9-16,-3 0-2 16,-4-2 12-16,1-3 6 15,-3 0 4-15,-3 3 1 16,-3 0 4-16,-3 2 5 0,1 4-3 16,-1 1 0-16,3 4-4 15,0 2 1-15,0 5-6 16,-3 5-3-16,15 4 3 15,-3 2 1-15,3-1 0 16,-1 1-2-16,4-2-35 16,3-7-16-16,0-1-27 15</inkml:trace>
  <inkml:trace contextRef="#ctx0" brushRef="#br0" timeOffset="54707.8211">22636 14785 144 0,'-12'-5'55'0,"9"5"-30"0,-18-3-25 0,9 3 10 16,0 0 7-16,0 3 6 15,0 2-6-15,-3 3 1 16,4 2-11-16,2 4-6 16,0 2-2-16,3-1 1 0,3 1 0 15,3-2 0-15,6-1 0 16,3 0-3-16,3-8 2 15,8-5 1-15,-5-5 2 16,-3-3 1-16,0-5 1 16,-3-3-2-16,0 0 1 15,-3-8 0-15,0-5 1 16,-6 3 0-16,0-3 2 0,-6 5-1 16,0 3 0-16,3 5 3 15,0 3 5-15,0 5-5 16,0 5-2-16,0 8-6 15,0 8-2-15,3 9-2 16,6 1 0-16,0 1 3 16,0 0 0-16,3 0-21 15,3-3-8-15,0-5-29 16,3-3-50 0,2-5 21-16</inkml:trace>
  <inkml:trace contextRef="#ctx0" brushRef="#br0" timeOffset="55112.3512">22835 14774 156 0,'-21'-8'60'0,"6"8"-32"0,0 0-20 0,10 0 16 15,-4 3-6-15,-3 2 0 16,-3 6-8-16,-3 2-2 16,3 3-4-16,3 3-5 15,3-1-2-15,6-2 2 0,3 0 0 16,6 2 1-16,3-10 0 15,0-2 0-15,3-6 0 16,3-3 0-16,-3-5 0 16,3-3-3-16,-3-4 2 15,-1-4 3-15,-2 0 3 16,-6-4-4-16,3-6-3 16,-12-1 3-16,3 1 3 15,-3 6-1-15,0-1 0 0,1 5-1 16,-1 3 1-16,3 6-4 15,0 2 0-15,0 5 1 16,3 6 0-16,0 5 0 16,3 10 2-16,0 6 1 15,3 5 3-15,2 3-3 16,1 0-2-16,6-1-5 16,0-1 0-16,3-4-27 15,0-5-9-15,0-10-48 16</inkml:trace>
  <inkml:trace contextRef="#ctx0" brushRef="#br0" timeOffset="55370.457">23109 14586 140 0,'-6'0'52'0,"6"6"-28"0,-3 7-24 0,3-5 13 16,0 5 8-16,0 14 9 15,0 2-2-15,-3 5 0 16,3 3-15-16,0 0-8 0,0 3-1 16,3 2-5-16,0-7 0 0,-3-9-37 15,9-5-16-15,-3-8-33 31</inkml:trace>
  <inkml:trace contextRef="#ctx0" brushRef="#br0" timeOffset="55756.1973">23020 14764 176 0,'-3'0'66'0,"9"0"-36"0,14 0-37 15,-14 0 10-15,3 0-3 16,3-8 2-16,0 8-3 16,9 0-2-16,-3 0 2 0,0 2-9 0,-3 1-1 15,-1 2 6-15,-2 3 2 16,-3 3 3-16,-3 5 0 16,-3 0 4-16,0 2 2 15,0 1 0-15,3-3 1 16,0 5-6-16,3-5-3 15,12-3 9-15,-3-8 8 16,0-5-4-16,-1-5 2 16,1-6-6-16,-3 1-2 15,-6-4 4-15,-3 1 2 16,-6 0 0-16,-6-3 3 16,-9 3-3-16,-6 2-1 0,6 1-9 15,-2 2 0-15,-1 3-25 16,9-1-10-16,3 4-64 15</inkml:trace>
  <inkml:trace contextRef="#ctx0" brushRef="#br0" timeOffset="56478.1571">23603 14811 116 0,'-3'8'44'0,"9"3"-24"0,-3 10-8 0,3-10 13 16,-3-1 4-16,0 3 5 16,0 3-10-16,0 0-5 15,0-5-10-15,-3-1-2 0,0-2 3 16,0-2-2-16,0-9 12 16,0-2 0-1,0-3-6-15,0 0-4 0,0-3-5 16,6-2-2-1,-3-3-3-15,6 0-1 0,0 0-8 16,0 3-4 0,5 0-4-16,7 2-3 0,-3 3-17 15,0 3-9-15,-3 2 11 16,0 3 8-16,-3 3 16 16,0 2 7-16,-4 3 7 15,1 0 6-15,0 0 6 16,0 0 3-16,-3 0-5 15,3 0-3-15,-3-3-1 16,0-2 1-16,3-3-3 16,-3-3 1-16,0-2-3 15,-3 0 2-15,0-3-4 16,-3 0-2-16,-3-3 0 16,-3 3-1-16,-3 0 2 0,0 0 1 15,-3 3-1-15,-3 3-2 16,-3 4-2-16,1 3 1 15,2 6 1-15,0 2 2 16,6 3-1-16,9 3-1 16,6 4 1-16,6 4-1 15,0-3-3-15,5-6 2 16,1-2-15-16,-3-5-4 16,12-3-32-1,-3-3-49-15,6-21 20 0</inkml:trace>
  <inkml:trace contextRef="#ctx0" brushRef="#br0" timeOffset="56718.0644">24100 14639 184 0,'-15'-23'71'0,"12"12"-38"16,-6 0-19-16,6 6 22 0,-3 2-3 15,-3-2 3-15,1 3-14 16,-4 2-5-16,6 7-10 15,-3 4-5-15,0 8-1 0,3 12-4 16,0 6 2-16,3 3 1 16,0 0 2-16,3-6-6 15,0 3 1-15,3 3-15 16,0-8-5-16,0-6-19 0,0-7-9 16</inkml:trace>
  <inkml:trace contextRef="#ctx0" brushRef="#br0" timeOffset="56885.8072">23877 14774 196 0,'3'-5'74'0,"0"2"-40"0,24 3-38 0,-13 0 13 16,1 0-3-16,0-2 3 15,12-1-6-15,-3 3-2 16,3 0-1-16,-4 3-36 0,1-1-13 15,-3 6-30-15</inkml:trace>
  <inkml:trace contextRef="#ctx0" brushRef="#br0" timeOffset="68265.4494">24103 14848 136 0,'0'0'52'0,"0"3"-28"0,3 0-19 0,-3-1 11 16,6 4-1-16,-3-1 4 16,6 0-7-16,-3 1-2 15,0-1-5-15,9 0 1 0,0 0 0 16,-4-2-2-16,7-3-3 15,-6-3 2-15,6 1 0 16,-6-4-4-16,3 1 1 16,-3 0 2-16,-3 0 3 0,-3-1-4 15,3 1-1-15,-9 0 2 16,0-1 3-16,0 1-4 16,-9 0-3-16,3 0-2 15,-3-1 0-15,-6 4 3 16,0-1 2-16,-3 3-2 15,6 3-2-15,-6 2 2 16,7 5 0-16,-7 1 3 16,6 2 1-16,0 3 3 15,3 3 1-15,6 5 3 16,3-1 4-16,3-2-10 16,3-2-2-16,0 0-2 15,9-4 2-15,0-1-10 0,2-6-2 16,4-3-33-1,-3-5-14-15,3-5-25 16</inkml:trace>
  <inkml:trace contextRef="#ctx0" brushRef="#br0" timeOffset="68623.7641">24323 14848 116 0,'3'3'44'0,"-6"0"-24"0,6 7-4 0,0-2 16 0,-3 3-2 16,0 5 0-16,6-3-9 15,-3 0-2-15,-3 3-11 16,0 0-5-16,0-6-2 0,0 1-1 16,0-3 2-16,0-3-1 15,0 1-1-15,0-6 1 16,0 0-1-16,0 0-3 15,0 0 2-15,6-6 1 16,-3 1 2-16,0-6 3 16,3 1 4-16,3-3-2 15,0-1-2-15,-3 1-2 16,3 0-3-16,3 0 1 16,-3 2-1-16,0 1-22 15,3 2-8-15,-4 2-27 16,4 4-51-16,-3-1 21 15</inkml:trace>
  <inkml:trace contextRef="#ctx0" brushRef="#br0" timeOffset="69014.878">24496 14893 100 0,'-6'8'38'0,"6"-2"-20"0,9 2-4 0,-6-3 15 15,3 5-8-15,3-2-1 16,0 0-4-16,-3-8 3 16,9 6-11-16,-4-9 0 0,-2 0 2 0,0-2-6 15,-3 0 0 1,3-1-2-16,0 1 1 0,-3-3-4 16,-3 0 0-16,-3 0-1 15,-3 0 0-15,0 0 0 16,-3 3-2-16,-3 3-2 15,-3 2 1-15,-3 2 1 16,1 3 2-16,-1 3 1 16,0 8 3-16,3-2 1 15,3 7 3-15,3 0 3 16,3-3 5-16,6 1-8 16,6-3-3-16,3-3 0 0,-3-2 0 15,9-3-10-15,-3-3-5 16,-7-5-30-16,10 0-12 15,-6-3-21 1</inkml:trace>
  <inkml:trace contextRef="#ctx0" brushRef="#br0" timeOffset="69312.1243">24642 14941 104 0,'0'-13'38'0,"0"15"-20"0,0 20-6 0,0-9 13 16,0 0 0-16,0 3 0 0,0 0-6 15,6-6-1-15,-6 1-10 16,0-3-3-16,0-3 1 16,0-5 1-16,6 0 3 0,0 0-1 15,-3-2 0-15,6-4-3 16,-3-7-1-16,0-5-3 16,-1-1-2-16,4 3 1 15,-3 0-1-15,9 3 0 16,-3 2 0-16,0 4 0 15,6 4 2-15,0 3-1 16,-3 3-1-16,-3 7 1 16,-4 1-1-16,1 7 2 15,-3-2-21 1,0-3-7-16,-6-2-33 16</inkml:trace>
  <inkml:trace contextRef="#ctx0" brushRef="#br0" timeOffset="69585.0683">24975 14872 140 0,'-9'-10'55'0,"9"7"-30"0,-9 0-3 0,6 6 20 16,-6 0-5-16,1 2 1 15,-4 3-16-15,3 0-3 16,0 2-11-16,6 9-7 0,-6 5-4 15,9 0 2-15,0-1 0 16,0-1-2-16,9-4 0 0,0-2-14 16,0-3-4-1,3-2-16-15,-1-6-6 16,7-5-17-16,-6-3-36 16,0 1 26-16</inkml:trace>
  <inkml:trace contextRef="#ctx0" brushRef="#br0" timeOffset="69927.5036">25032 14965 124 0,'0'-5'49'0,"0"-11"-26"0,3 10-14 16,0 6 16-16,-3 0-3 16,9 0 1-16,-3 6-6 15,0-6-2-15,2 5-9 16,1 0 5-16,3-5 2 0,-3-2 0 16,3-1 0-16,-3-2-7 15,0-3-4-15,3 0-1 0,-3-3 1 16,-3 1 1-16,-3-1 1 15,-3 0-7-15,-3 1 0 16,-6 2-8-16,-9 0-1 16,6 3 2-16,-6 5 4 15,-3 8 3-15,1 2 2 16,2 11 1-16,3 9 0 16,0-1 6-16,12 0 6 15,3-3-2-15,3 1 2 16,12-1-3-16,0-7 2 15,12-6-4-15,2-3-2 0,1-7-24 16,0-6-13-16,-6-2-52 16,17-3-43-1,-5-2 45-15</inkml:trace>
  <inkml:trace contextRef="#ctx0" brushRef="#br0" timeOffset="70803.6796">22523 15304 104 0,'3'-6'38'0,"-9"6"-20"0,3-2-1 0,3 2 16 15,-3 0-4-15,-3 2 0 16,0 4-10-16,-6 1-4 16,-3 4-8-16,3 2-1 0,0 11 4 0,0 0-8 15,-3 0-1-15,15 0-1 16,0-1 2-16,6-4-1 15,9-1-1-15,3-7-4 16,6-3 0-16,3-5-25 16,-1-3-8-16,-2-3-43 31</inkml:trace>
  <inkml:trace contextRef="#ctx0" brushRef="#br0" timeOffset="71099.3977">22633 15362 132 0,'-12'2'52'0,"9"4"-28"0,0 12-26 0,3-5 11 16,0 1 9-16,0 4 8 15,3-5-4-15,3 6-1 16,3-3-12-16,3-3-1 0,2-2 2 16,4-6-2-16,6-2 3 15,-6-6-6-15,3-2-3 16,-3-6 1-16,-6-5 2 15,-3 3 0-15,-9-6 0 16,0 4-1-16,-6 1 2 16,-6 1-1-16,-3 2 0 15,-3 4-6-15,3-1 1 16,0 2-16-16,6 1-6 16,-3 0-31-16,12-1-11 0,0 1-18 15</inkml:trace>
  <inkml:trace contextRef="#ctx0" brushRef="#br0" timeOffset="71450.7828">22773 15327 156 0,'-6'16'57'0,"9"-3"-30"0,0 14-18 16,0-11 14-16,0 2 2 15,5-2 2-15,1 5-12 16,3-5-6-16,3 0-6 15,0-5 2-15,3-3 1 0,0-6-5 16,0-4-2-16,-3-4-5 0,-1-2-1 16,-5-5 1-1,3 0 2-15,-6 0 2 16,-3-6 3-16,-3 9 2 0,0-1 1 16,0 3 2-16,0 3 3 15,0 2-4-15,0 6-3 16,0 7-4-16,0 4-1 15,0 1 2-15,9 1 0 16,-3 0-2-16,6 0 2 16,0-5-21-16,-3-1-8 15,6-4-100 1,0-4 34-16</inkml:trace>
  <inkml:trace contextRef="#ctx0" brushRef="#br0" timeOffset="71759.4798">23082 15367 124 0,'0'3'49'0,"0"-1"-26"0,0 17-25 0,0-6 11 0,6 0 7 15,-6 3 7-15,0-3-1 16,0 1-1-16,0-4-11 16,0 1-2-16,0-3-1 0,0-3-3 15,0-5-1-15,0 0 1 16,3-5 2-16,3-3-3 15,0-5 0-15,6-9-1 16,0 7 1-16,0 1-4 0,3 1-2 16,-1 5 2-16,1 3 2 15,3 10 0 1,0 6 2-16,-3-1-2 0,0 4 2 16,-3-1-2-16,0 3-1 15,-3-3-10-15,-6-3-4 16,5 1-37-1,-2-6-56-15,0-2 16 16</inkml:trace>
  <inkml:trace contextRef="#ctx0" brushRef="#br0" timeOffset="71989.015">23401 15171 184 0,'3'-2'71'0,"0"4"-38"0,3 4-25 15,-4-1 16-15,1 5 1 16,0 6 2-16,0 8-3 16,0 8-1-16,-3 5-12 15,0-3-7-15,0 6-2 0,6-6-5 16,-6-2 2-16,0-5-21 16,0-4-10-16,0-7-37 15,0-3-14-15,3-7 0 16</inkml:trace>
  <inkml:trace contextRef="#ctx0" brushRef="#br0" timeOffset="72167.1253">23255 15309 264 0,'6'-3'99'0,"9"1"-54"0,14-1-46 0,-14 0 20 16,9 1 4-16,3-4 6 15,3 1-15-15,-4 2-8 16,10 1-4-16,0-1-20 0,0 0-8 16,-7 1-105-1</inkml:trace>
  <inkml:trace contextRef="#ctx0" brushRef="#br1" timeOffset="80303.3005">18546 7271 96 0,'9'-16'35'0,"-6"13"-18"0,0 1 6 0,-3 2 18 16,0 0 3-16,-3 2 3 15,-3 6-15-15,-9 3-5 16,-9 7-15-16,-6 17 3 0,-5 4 3 16,-10 6 5-16,-3 6 6 15,-2-1-5-15,2 0-2 16,6-2-12-16,1-6-4 15,8-7-4-15,3-6-2 0,6-6-19 16,4-1-10 0,5-12-29-16,3-2-11 0,0-5-46 15</inkml:trace>
  <inkml:trace contextRef="#ctx0" brushRef="#br1" timeOffset="80557.607">18037 7265 240 0,'-12'0'90'0,"24"3"-48"0,-3 5-34 16,-3 0 24-16,6 5 0 16,5 6 5-16,13 15-7 15,6 3-3-15,9 8-15 16,2-3-3-16,10 3 1 0,-1-2-6 0,4-4 0 15,-1-4 0-15,-2-3 2 16,-3-6-16-16,-10-7-6 16,-5-4-52-16,-12-4-20 15,-3-6-48 1</inkml:trace>
  <inkml:trace contextRef="#ctx0" brushRef="#br1" timeOffset="82798.4964">15295 8504 88 0,'-8'2'33'0,"-4"-2"-18"0,3 14 0 0,9-14 22 16,6 2-1-1,6-7-7-15,2-8-5 16,4-1-1-16,6-9-13 15,9-6 3-15,11-11 3 0,4-5 1 16,6-5-1-16,5-6-4 16,-2 1 0-16,2 2-1 15,-5 8 3-15,-7 5-3 16,-2 6 1-16,-9 7-3 16,0 3 0-16,-10 6 1 15,-5 2 1-15,-6 5-5 16,-3 1-2-16,-6 4-2 15,3 1 1-15,-3 0-7 16,-9 2 1-16,-3 3-37 0,6 0-15 16,-9 0-69-1</inkml:trace>
  <inkml:trace contextRef="#ctx0" brushRef="#br1" timeOffset="83424.4217">16287 7739 96 0,'-9'-5'35'0,"9"2"-18"0,-3 0 0 15,0 3 16-15,0 0 9 0,-3 3 4 16,-3 2-13 0,-6 3-8-16,0 6-14 0,0 12-3 15,-3 6-1-15,3 7-3 0,7 12-1 16,5-1 1-16,6 0 0 15,11-5-2-15,4-5-2 16,9-8 3-16,6-8 2 16,9-14 2-16,8-15 1 15,-2-11 0-15,-1-16 2 16,-8-7-3-16,-9-1 1 16,-9-8 10-16,-12 3 6 0,-9 3 3 15,-9 5 1 1,-9 2-7-16,-12 6-2 0,-3 8-9 15,-2 5-2-15,2 6-26 16,3 4-11-16,6 4-47 16,6 2-21-16,1 2-33 15</inkml:trace>
  <inkml:trace contextRef="#ctx0" brushRef="#br1" timeOffset="85123.4937">15188 13565 124 0,'-3'3'46'0,"6"-3"-24"0,9-5-26 0,-3-1 8 15,9-4 4-15,6-11 7 16,9-17 4-16,8-9 3 16,19-17 3-16,8-12 2 15,13-25-14-15,5-5-3 0,21-13 0 16,0-13-4-16,6-14-1 16,6-2 4-16,18-16 4 15,0-13 4-15,12-3 4 16,3-11-5-16,3-2-1 0,20-5-1 15,-8-8 4 1,3 4-8-16,8-9-1 0,1 2-1 16,8 5 2-16,-2 11 1 15,-4-6 3-15,-2 12-5 16,-6 4-1-16,2 6-2 16,-8 15-1-16,-24 6-6 15,-12 16 1-15,-6 18 4 16,-18 14 2-16,-18 13-2 15,-8 15-3-15,-16 17 0 16,-14 7 1-16,-10 6-3 16,-8 10 0-16,-6 11-12 15,-6 5-5-15,-6 6-3 16,-3 2-3-16,-1 5-2 0,-2 9 1 16,-3-1-15-1,-3 14-53 1,-9-1-42-16,-11-2 28 15</inkml:trace>
  <inkml:trace contextRef="#ctx0" brushRef="#br1" timeOffset="85429.4868">19463 8382 260 0,'0'-5'99'0,"15"-1"-54"0,14-7-59 0,-11 3 14 0,15-6-15 15,3 0-1-15,-1 0 9 16,1 3 3-16,-6 7 4 16,0 9 0-16,-7 10 0 0,-11 9 13 15,-6 4 6-15,-3 11-7 16,-6 3-2-16,-3-1-8 15,3-2-2-15,-3-2-20 16,3-9-7-16,3-5-61 16,3-7-45-1,3-12 54-15</inkml:trace>
  <inkml:trace contextRef="#ctx0" brushRef="#br1" timeOffset="86715.6591">19460 7961 152 0,'-12'-2'57'0,"6"2"-30"0,-3 0-16 0,0 0 18 16,-3 5-6-16,-3 0 1 16,0 3-11-16,0 5-3 0,-2 6-6 15,2-1-3-15,3 1 0 0,6 0-1 16,3 2 2-16,3-3-3 16,6-2 0-16,0-5 1 15,12-3 0-15,-4-8 2 16,1-6 1-16,0-2-4 15,-3-2 1-15,0-11 0 16,-3-3 0-16,-3 0 0 16,-3-2 0-16,-3-1 0 15,-3-5 2-15,-6-2 5 16,-3 2 4-16,0 3-6 16,0 3-1-16,3 4 4 15,0 7 3-15,3 4-4 0,3 8-2 16,3 9-7-16,6 10-1 15,3 7 3-15,0 9 2 16,0 0-3-16,3 5 1 16,0-3-2-16,0-5-2 15,0-2-15-15,0-6-7 16,0-5-38 0,0-3-58-16,2-5 23 15</inkml:trace>
  <inkml:trace contextRef="#ctx0" brushRef="#br1" timeOffset="87059.6476">19558 7990 156 0,'0'0'57'0,"6"0"-30"0,0 0-25 0,0 3 12 0,0-3-1 16,6 0 3-16,-3-3-3 16,5 1 0-16,-2-4-7 15,-3-1 0-15,0-1 1 0,-3-3-3 16,-3 3-1-16,-6 0 3 15,-6 3 1-15,0 2 1 16,-3 1 0-16,-3 2 0 16,-2 2 2-16,-4 4-3 15,6 4-2-15,3 3-7 16,3 3-1-16,3 3-1 16,6-3 2-16,6-1 1 15,3-1 1-15,3-4 0 16,6-2 0-16,6-5 0 0,-4-3 0 15,1-5-16-15,0-6-4 16,-3-2-25-16,-3-6-12 16,-3-2-9-1,0-3-20-15,-6-10 32 16</inkml:trace>
  <inkml:trace contextRef="#ctx0" brushRef="#br1" timeOffset="87241.463">19680 7684 148 0,'-18'-27'57'0,"6"24"-30"0,6 1-10 0,6 2 20 15,0 0-19-15,6 2-5 16,0 9-2-16,3 8 3 0,0 4-8 16,0 9 1-16,3 2 0 0,-3-2-3 15,0 0-1-15,3 0-1 16,-4-8-2-16,-2-3-19 16,3-5-10-16,-3-3-133 31,3-11 73-31</inkml:trace>
  <inkml:trace contextRef="#ctx0" brushRef="#br1" timeOffset="87553.7276">19844 7882 168 0,'3'-3'63'0,"-3"1"-34"0,12 4-19 16,-7-7 20-16,1 0-9 15,0-1 0-15,0 1-8 16,0-3-3-16,-3 0-5 15,0 0-6-15,-3 0 0 0,0 3 5 0,-3 0 2 16,0 0 0-16,-6 2 1 16,0 3-2-16,-5 3 0 15,-1 4-6-15,3 9 1 16,3 3-2-16,3-1 0 16,3 1 2-16,3-1 0 15,6-2-5-15,6 0 1 16,0-5 4-16,3-3 2 15,2-6-3-15,4-7-1 16,0-3-32-16,0-10-13 16,-3-9-42-1,0-2-25-15,-6-3 53 16</inkml:trace>
  <inkml:trace contextRef="#ctx0" brushRef="#br1" timeOffset="87735.8343">19945 7519 140 0,'-15'-7'52'0,"12"9"-28"0,3 1-13 15,0 2 18-15,0 3-11 16,0 11-2-16,3 2-3 16,3 5-1-16,3 11-6 15,0 0 0-15,0 3 4 0,3 5-6 16,-3-8-2-16,-1-5-4 16,1-6 1-16,-3-5-54 15,0-5-63 1,-6-8 24-16</inkml:trace>
  <inkml:trace contextRef="#ctx0" brushRef="#br1" timeOffset="88154.6367">19876 7702 208 0,'0'-5'79'0,"6"2"-42"0,3-2-34 0,-3 2 15 16,6-2-11-16,3 0-2 15,6-1-8-15,0 1 0 16,-1 2 1-16,4 1-12 0,0 2-6 16,0 2 4-16,-3 4 4 15,0 2 2-15,-4 0 4 0,1-1 4 16,0-1 3 0,-3-1 11-16,0-5 4 0,0-3 4 15,-3-2 0-15,0-3-9 16,-3-2-2-16,0-1-3 15,-7-2-1-15,-2 2-3 16,-5-2 1-16,-4 8 0 16,-3 2 1-16,-3 3 2 15,-6 8 3-15,0 5-2 16,3 8-2-16,3 6 2 16,6-1 2-16,12 3 2 15,3-2 1-15,6-1-6 16,9-5-2-16,3-7-4 0,9-9-1 15,-1-10-48-15,1-9-19 16,0-4-43 0</inkml:trace>
  <inkml:trace contextRef="#ctx0" brushRef="#br1" timeOffset="88965.2336">20177 9742 240 0,'0'3'90'0,"0"5"-48"0,-6 2-29 16,0 1 24-16,-9 10-1 15,-6 19 2-15,-11 10-3 0,-10 11 1 16,0 10-20 0,7-5-7-16,-4-2-4 0,6-3-1 0,3-6 0 15,7-10-18 1,2-8-7-16,3-8-34 0,3-8-13 16,3-7-72-1</inkml:trace>
  <inkml:trace contextRef="#ctx0" brushRef="#br1" timeOffset="89174.8476">19802 9784 256 0,'0'-2'96'0,"15"7"-52"0,0 8-56 0,-9-5 15 15,3 5 6-15,5 19 8 0,13 16-6 16,6 18-3-16,3 11-5 15,5-1 0-15,-2 4 2 0,0-12-2 16,-3-1-2-16,-4-9-38 16,4-11-15-16,-6-9-60 15</inkml:trace>
  <inkml:trace contextRef="#ctx0" brushRef="#br1" timeOffset="90258.6843">20653 8549 108 0,'-12'5'41'0,"12"-2"-22"0,0-1-3 0,0-2 16 15,6 0-2-15,0-2 2 16,6-6-3-16,9-13 0 15,3-11-16-15,12-13 1 0,11-11 0 16,7-10-1-16,2 3 2 16,1 2-2-16,-7 0 0 15,-5 11-3-15,-6 5-1 16,-6 0-3-16,-7 8-1 16,4 8-6-16,-9 2 1 15,-3 6-7-15,-6 5 0 16,0 3-37-16,-6 2-15 15,-1 9-52 1</inkml:trace>
  <inkml:trace contextRef="#ctx0" brushRef="#br1" timeOffset="90871.328">21612 7668 104 0,'-12'-6'38'0,"6"6"-20"0,-3 3 3 0,3 0 19 0,-3 5-4 16,-6 5-1-16,-3 8-8 15,-3 13-5-15,1 11-12 16,5 8 0-16,6 3 1 0,6 7 2 16,9-2 3-16,9-8-5 15,8-8-1-15,7-13 0 16,3-11 1-16,3-13-1 15,5-24 1-15,4-5-2 16,-6-6 0-16,-10-4-1 16,-11-1 0-16,-12-2 7 15,-12-6 4-15,-9 3-7 0,-2 2-2 16,-1 6-11 0,-3 3-1-16,3 5-31 0,0 5-13 15,6 3-196 1,3-1 113-1</inkml:trace>
  <inkml:trace contextRef="#ctx0" brushRef="#br1" timeOffset="92147.3846">20114 13660 236 0,'-14'0'88'0,"31"-13"-48"0,4-8-51 0,-6 10 11 0,9-12-3 16,15-12 3-16,11-18 5 15,16-23 2-15,17-20-3 16,9-17-3-16,16-22 2 0,14-21 0 16,12-22 3-16,8-12-3 15,19-14 0-15,0-10 12 16,12-9 5-16,-4 1 1 15,1-5 2-15,11 2-4 16,-8-5 0-16,0 2-8 16,5-5-2-16,4 8-3 15,-7-2-1-15,-8 7-3 16,-3 3 1-16,-12 16-2 16,-15 27-1-16,-21 12 3 0,-24 17 2 15,-18 28-2-15,-5 19-2 16,-16 16 2-1,-8 11 2-15,-9 13 2 0,-9 5 3 16,-7 10-1-16,-2 4 0 16,-6 7-3-16,-3 5-1 15,-3 6-3-15,0 5 1 16,-3 3 0-16,-3 3 1 16,6 2-5-16,-6 0-1 15,0 2-4-15,0 1 1 16,0 0-8-16,0 2-4 15,-6-2-18-15,6 0-7 16,0-1-29-16,0-4-10 0</inkml:trace>
  <inkml:trace contextRef="#ctx0" brushRef="#br1" timeOffset="92435.2037">23823 8221 348 0,'-21'2'132'0,"21"-2"-72"0,0-2-72 0,6-1 20 16,6-5-13 0,6-5-1-16,6-6 0 15,12-5 4-15,8 3 1 16,7 3-4-16,-3-1-1 0,-4 6 3 16,4 5 3-16,-9 3-1 15,-7 7-2-15,-8 12 6 0,3 9 3 16,-9 7-1-16,-3 1 2 15,-3 4-6-15,-4-6-1 16,1-8-33-16,-3-2-15 16,0-6-42-16,-6-5-16 15</inkml:trace>
  <inkml:trace contextRef="#ctx0" brushRef="#br1" timeOffset="93408.3011">23618 7837 124 0,'-3'-3'46'0,"-3"-13"-24"0,6 6-4 16,0 7 20-16,-3-2-4 15,-3 0 1-15,-6-1-7 0,3 1-3 16,-12 2-13-1,1 3 3-15,-10 6 5 0,9 4-9 0,0 9-3 16,0 2-8 0,3 3-2-16,9 0-2 0,6-1 3 15,3-1-5-15,3-4 2 16,6-5-3-16,6-5 2 16,0-8 1-16,6-5 2 15,-3-6-4-15,-6-10 2 16,6-8 2-16,-9 0 3 15,-6-5-2-15,2-1 0 16,-5 1 3-16,-5-1 1 16,-4-2 1-16,3 8 0 0,-9 8 0 15,6 8 2-15,-3 5-1 16,12 8 2-16,0 5-9 16,0 11-3-16,6 8 0 15,3 5 3-15,6 5 3 16,-3 6 2-16,5-5-26 15,1-6-11-15,-3-6-36 16,0-1-53 0,0-7 30-16</inkml:trace>
  <inkml:trace contextRef="#ctx0" brushRef="#br1" timeOffset="93924.7713">23689 7789 168 0,'0'3'66'0,"6"-3"-36"0,9 5-37 0,0-2 10 16,-3-3-1-16,0 0 3 16,0 0 4-16,-3 0 2 15,0-3-5-15,0 1 5 0,-6-4 2 16,-3 1-6-16,0 0-4 16,0-1 0-16,-9 1 0 15,-6 0 3-15,0 2 1 16,0 6-3-16,-3 2-1 15,0 3-3-15,3 8-1 16,3 5 1-16,7 0 2 16,5-2-3-16,2-3-2 15,7-3 2-15,6 0 2 16,6-5 0-16,0-3 2 16,0-5-13-16,0-5-3 0,-4-3-25 15,-2-10-10-15,3-1-8 16,-9-2-28-1,0-3 24-15,-6 0 78 32,-12-26 18-17,6 8 15-15,-3 10-11 16,6 6-5-16,-3 7-14 16,3 8-5-16,3 14 2 15,3 8 0-15,-3 7-9 16,6 6-1-16,-6 2-1 0,6 9-3 15,3-3-1-15,-3-3-6 16,-3-3 0-16,-3-5-43 16,6-5-17-16</inkml:trace>
  <inkml:trace contextRef="#ctx0" brushRef="#br1" timeOffset="94250.1522">23984 7739 184 0,'6'0'68'0,"0"3"-36"0,3-1-37 0,0-2 10 16,0 0-3-16,3 0 3 0,-3-2 4 15,-1-1 5 1,1 0-8-16,-6-2-3 0,3 0 0 0,-6-6 0 16,-6 3 3-16,3 0-3 15,-6 3-2-15,-2 0 2 16,-1 2 0-16,-3 3-1 15,0 5 1-15,-3 3-4 16,6 3-2-16,6 5 2 16,3 0 0-16,6 5 5 15,9-3 2-15,-3-2-2 16,12 3-3-16,0-6 0 16,0-8-1-16,-4-2-9 15,4-11-4-15,0 0-31 16,6-5-11-16,-6-3-25 15</inkml:trace>
  <inkml:trace contextRef="#ctx0" brushRef="#br1" timeOffset="94432.7463">24157 7472 192 0,'0'-11'74'0,"0"14"-40"0,6 0-33 0,-3 2 14 15,-3 3-2-15,6 8 3 16,-1 10 2-16,-5 6 1 15,9 5-10-15,-3 5-5 0,0-2-1 16,0 2-2-16,-3-2 2 16,3-8-29-16,-3-6-9 15,3-7-69 1</inkml:trace>
  <inkml:trace contextRef="#ctx0" brushRef="#br1" timeOffset="94909.6558">24094 7660 268 0,'-9'-8'101'0,"18"5"-54"0,3-2-57 15,-3 2 16-15,6 1-8 16,3-6-2-16,6-3 3 16,-1 0 0-16,-2 3 1 15,0 8-20-15,0-5-7 0,-3 8-24 16,-6-1-10-16,5 4 4 15,-8 2 24 1,0 0 38-16,-3 0 24 16,0 0 11-16,-3-1-12 0,9 1-4 15,-3 0-3-15,6 0 1 16,0-2-12-16,0-4 3 0,0-2 1 16,-3 0-3-16,5-2 1 15,-5-1-3-15,-3-2 2 16,3-3-4-16,-6 2-2 15,-6-4-2-15,-6-1 0 16,0 3-2-16,-3-2 2 16,-12 7-2-16,-5 6-1 15,5 5-2-15,0 2-1 16,3 3 6-16,3 3 3 16,6 3 8-16,3-1 5 0,6 6 0 15,15-5-2-15,0-6-5 16,15-2 0-16,6-6-7 15,-1-8-3-15,13-7-39 16,-3-6-15-16,-7 0-84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1T00:29:34.1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17959 12856 124 0,'0'3'46'0,"3"-3"-24"0,0 2-15 0,0 1 15 16,0 2-4-16,0 3 1 15,0 6-1-15,0-1 0 16,0 3-9-16,3 2 1 0,0 1 1 15,-3 2-2-15,0 0 0 16,3 0-5-16,3-2-1 16,-3-3-1-16,-3-3 1 15,0-5 0-15,0-3 3 16,3-2 1-16,0-3 1 16,0-6-4-16,0-4-1 15,0-3 1-15,0-1 0 16,0 1-5-16,0 0-1 0,-1 2-2 15,1 1 3-15,-3 2 0 16,3 2 1-16,0 1-5 16,0 3-1-16,3 2 0 15,3 5 4 1,0 5 1-16,3 1 3 0,3 2-1 16,0 0-1-16,-4-2 5 15,1 0 1-15,3-6 2 16,0-5 2-16,0-3 1 15,0-5 3-15,0-2-3 16,-3-3 1-16,-1-1-3 16,-2 1 2-16,-6 0-6 0,-3-3-3 15,-3 0 1 1,3 3 0-16,-3 2-6 0,0 1-2 16,0 2-25-16,0 0-10 15,3 3-34-15,0 2-14 16,3 3 1-1</inkml:trace>
  <inkml:trace contextRef="#ctx0" brushRef="#br0" timeOffset="463.7744">18611 12599 132 0,'0'3'52'0,"0"2"-28"0,0 14-11 0,0-3 19 16,0 13 2-16,0 5 1 15,-3 9-12-15,0 4-6 16,0-2-10-16,3 6-3 0,0-1 2 15,0-3-1-15,3-7 2 16,0-3-4-16,3-2-2 16,-3-6-5-16,0-6-2 15,0-7-28-15,-3-5-13 16,0-3-94 0,0-24 49-1</inkml:trace>
  <inkml:trace contextRef="#ctx0" brushRef="#br0" timeOffset="885.0757">18546 12539 160 0,'-6'-6'60'0,"9"6"-32"0,3-2-31 16,0 2 13-16,6-3 2 15,6 0 4-15,8-5-10 16,10-5-4-16,9 0-1 16,5-3 1-16,10 0 1 0,5-2-1 15,1-1-2-15,2 1 1 16,-5 4-1-16,-7 4 0 16,-5-1 0-16,0 6-3 15,-10 2 2-15,-5 1 1 0,-6 2 0 16,-4 5-3-16,-5 6 2 15,-3 4 5-15,-3 9 2 16,-6 3 6-16,-3 18 5 16,-6 10 0-16,0 11-1 15,0 3-4-15,0-5 0 16,0-3-7-16,3-3-3 16,3-3 1-16,0-7 0 15,0-6-12-15,-3-5-4 16,0 0-32-16,-3-5-12 15,-3-5-35 1</inkml:trace>
  <inkml:trace contextRef="#ctx0" brushRef="#br0" timeOffset="1170.2056">18659 13282 148 0,'-21'0'57'0,"21"0"-30"0,0 0-25 0,0 0 12 15,9 0-1 1,3 0 5-16,15 0 3 0,8-3 4 16,13-2-13-16,12 0 0 0,8-3 1 15,4 0-5-15,2 3-2 16,-6-1-1-16,1 1-1 15,-10 2-7 1,-5-7 0-16,-9-1-30 0,-7 3-11 16</inkml:trace>
  <inkml:trace contextRef="#ctx0" brushRef="#br0" timeOffset="1656.8677">18811 12634 104 0,'3'-5'41'0,"0"5"-22"0,0 2-9 0,0 4 14 16,0 1 0-16,0 12 3 15,0 7-4-15,0 11 0 16,-3 3-12-16,0-3 0 0,0-2 2 16,0-6-7-16,0 0-3 15,0-3-2-15,0-2 1 16,0-5-6-16,0-4-1 15,0-4-34-15,0-6-11 16,0-5-30 0</inkml:trace>
  <inkml:trace contextRef="#ctx0" brushRef="#br0" timeOffset="1992.5789">18826 12660 136 0,'-6'-5'52'0,"12"5"-28"0,0-3-22 16,0 3 12-16,2-2 2 16,4-1 4-16,9-2-8 15,3-3-2-15,6-3-6 16,3 1-3-16,-1-1 2 0,1 3-2 16,-3 0-1-16,0 0 1 0,-4 3-1 15,-2 2 2 1,-6 1 1-16,-3 4-6 0,-3 9 0 15,-3 7 10-15,-3 9 4 16,-3 5 2-16,-3 7 2 16,0 4-6-16,3-1-1 15,0-8-4-15,0-2-1 16,-3-3 1-16,0-2 0 16,3-3-13-16,0-6-4 15,0-2-38-15,-3-3-17 16,2 0-13-1</inkml:trace>
  <inkml:trace contextRef="#ctx0" brushRef="#br0" timeOffset="2225.5738">18802 13041 124 0,'0'-2'46'0,"6"2"-24"0,3-3-17 15,0 3 11-15,3 0 6 16,8 0 4-16,7 0-8 16,9 0-3-16,3 0-8 15,2 0-3-15,-2 0 0 0,0 0-11 16,-4 0-3-16,-5 0-48 16,-3 0-46-1,-3 0 30-15</inkml:trace>
  <inkml:trace contextRef="#ctx0" brushRef="#br0" timeOffset="5073.6649">17939 12864 88 0,'-3'0'35'16,"6"0"-18"-16,0-3-7 0,-3 3 12 0,0 0-4 16,0 0 2-16,0 0 2 15,0 0 1-15,0 0-6 16,0 0 0-16,0 0-10 16,6 3-2-16,-3 2 1 0,0 3-1 15,-1 3 2-15,-2-1 2 16,3 4 5-16,-3 2-2 15,3-1 1-15,0 1-3 0,3 3 1 16,0-1-2-16,-3 1 0 16,3-3-8-1,0 0 0-15,-3-3-1 0,0-3 2 16,0 1-1-16,0-3-1 16,-3-3 1-16,0 1-1 15,0-6 2-15,0 0 1 16,0 0 3-16,0 0 1 15,0 0 1-15,0 0 2 16,0 0-3-16,3-3-2 16,6-2-2-16,-6-1-3 15,3-2 3-15,-3-2 0 16,3-1-4-16,0 1 1 16,0-1-2-16,0 0 0 15,0 1 2-15,0-1 2 16,0 3-3-16,0 0 0 0,-1 0 1 15,-2 3 2-15,0 0-1 16,0 0-1-16,0-1-2 16,0 4-1-16,0-1 2 15,6 6-5 1,3 5 2-16,0 2 4 16,3 3 2-16,0 3 0 15,0 3 1-15,0-1-2 16,0-2 2-16,-1-3-2 15,-2 1 2-15,0-6 0 16,0 0 3-16,0-3-1 16,0-5 0-16,-3-3-1 0,3-5 2 15,0-5-1-15,-3-6 0 16,0 1-1-16,-1-3 0 16,1 0-2-16,-3-1 1 15,0 4-2-15,0-1-1 16,0 4-2-16,-3 1 1 15,0 1-1-15,0 5 0 16,-3 3-18-16,3 0-7 16,-3-1-21-16,6 1-96 31,3 2-8-31,-3-2 77 16</inkml:trace>
  <inkml:trace contextRef="#ctx0" brushRef="#br0" timeOffset="8016.2733">10622 7342 72 0,'6'-10'30'0,"-3"7"-16"0,0 0 12 0,-3 3 20 15,3 3-4-15,0 0 0 16,3 5-9-16,0 5-3 15,0 5-16-15,0 6 4 0,3 3 5 16,0-1-3-16,-3-2-2 16,12 2-8-16,-9-5-2 15,-1-2-2-15,4 0 1 16,-3-9-4-16,0 1 0 16,0-6-1-16,0-8 1 15,0-2-2-15,0-3 2 16,0-5-2-16,0-3 2 15,0 0-4-15,0 3 0 16,-3 2-1-16,0 3 0 16,2 3-3-16,1 2 1 0,0 3 2 15,3 6 1-15,0-1 1 16,0 3 0-16,0 0 0 16,0 0 2-16,3 0-3 15,-3-3 0-15,-3 0 1 16,0 1 0-16,-1-1 0 15,4-2 2-15,-3-3 1 16,0 0 3-16,0 0 3 16,0-6 2-16,-3-4-3 15,0-1-3-15,0-2-2 16,-3-3-3-16,0-3 1 16,0-2-1-16,-3 0-3 15,0 3 0-15,0-1-18 16,0 3-7-16,0 3-29 0,0 5-14 15</inkml:trace>
  <inkml:trace contextRef="#ctx0" brushRef="#br0" timeOffset="8390.183">11265 7107 112 0,'0'-3'44'0,"0"6"-24"0,0-1-24 16,3 14 67 0,-3 5-12-16,0 14-10 15,-3 20-10-15,0 9-19 16,0-1-1-16,0-2 0 0,0-8-2 16,3-3 2-16,0-2-6 15,0-6-3-15,0-7-23 16,0-9-9-16,0-10-34 15,3-5-13-15,-3-11-7 16</inkml:trace>
  <inkml:trace contextRef="#ctx0" brushRef="#br0" timeOffset="8753.2595">11235 7070 184 0,'3'-11'71'0,"12"6"-38"0,15-3-41 0,-12 3 12 0,15-1 5 16,8-4 3-1,10 2-3-15,11-5-3 0,10-3-3 16,5 0-3-16,4 3 1 0,-1-1-1 16,-6 4 2-16,-8 2-3 15,-10 5 0-15,-8 3 5 16,-9 8 2-16,-9 11 15 15,-7 4 9-15,-8 9-3 16,-6 11-1-16,-9 7-6 16,-3 8 0-16,0 13-9 15,-6 4-2-15,0-4-5 16,3-8-3-16,-6-4 0 16,4-4-1-16,-1-5-14 15,0-7-5-15,-3-3-37 0,0 2-13 16,-3-8-44-1</inkml:trace>
  <inkml:trace contextRef="#ctx0" brushRef="#br0" timeOffset="9006.2409">11256 7932 180 0,'-6'-2'68'0,"18"2"-36"0,15 2-35 0,-9-2 11 0,15 0 11 16,11 0 8 0,16 0-8-16,8 3-1 15,7-3-10-15,8 0-3 0,0 0-1 16,-5 0 0-16,-7 0 0 0,-8 0-7 16,-13 0-2-16,-8-3-23 15,-9 1-6-15,-15-4-122 31,-15 1 63-31</inkml:trace>
  <inkml:trace contextRef="#ctx0" brushRef="#br0" timeOffset="9357.0815">11411 7157 156 0,'-3'-3'57'0,"6"6"-30"0,0 13-23 0,-3-8 13 16,3 5 3-16,-3 11 4 16,0 8-8-16,-3 15-2 15,0-4-8-15,0-4-4 0,0-2-1 0,3-5 1 16,0-6 1-16,0 1-21 16,0-9-8-16</inkml:trace>
  <inkml:trace contextRef="#ctx0" brushRef="#br0" timeOffset="9726.2187">11408 7210 156 0,'-3'-8'57'0,"9"5"-30"0,9-2-29 0,-9 2 11 16,6-2 0-16,3 0 5 15,3-3-4-15,2-3 0 16,4 1-6-16,12-1-1 16,0 1 1-16,2-1-2 0,1 3 1 15,0 0-2-15,-1 3-1 16,-2-1 1-16,-3 4 1 16,-6 2-3-16,-4 5-2 15,-2 3 6-15,-6 8 5 16,-3 2 5-16,-3 12 4 15,-9 7-3-15,-3 13 0 16,-3 5-2-16,0-4 2 16,0-1-5-16,0-2-1 15,0-9-4-15,0-4-3 0,0-6-16 16,0-5-7 0,-3-3-47-16,1-5-63 15,-4-3 27-15</inkml:trace>
  <inkml:trace contextRef="#ctx0" brushRef="#br0" timeOffset="9926.128">11426 7652 156 0,'-15'0'57'0,"30"-3"-30"0,-3 0-29 16,0 3 9-16,6 0 6 15,5 0 6-15,4 0-4 0,15 0 0 16,2 0-9-1,4 0-4-15,-3 0-1 0,2 0-1 16,-11 0 2-16,0 0-63 16,-9 0-23-1</inkml:trace>
  <inkml:trace contextRef="#ctx0" brushRef="#br0" timeOffset="10255.9771">11780 7088 192 0,'-3'3'74'0,"3"-3"-40"0,-3 5-24 16,0 6 17-16,-6 7 2 16,-6 9 2-16,-14 12-1 15,2 6 1-15,-6 11-17 16,0-3-6-16,4-3-1 0,-7 0-4 16,6-7 0-16,3-6-8 15,6-5-4-15,4-6-44 16,2-5-17-16,6-2-47 15</inkml:trace>
  <inkml:trace contextRef="#ctx0" brushRef="#br0" timeOffset="15527.1254">18272 13978 148 0,'0'3'55'0,"0"2"-30"0,-3 5-5 0,-6-2 19 16,-3 14-2-16,-3 1 1 15,-6 6-10-15,-2 1-5 0,-1-1-13 16,3 5-6-16,3-2-1 0,0-6-4 16,3-5 0-16,3-5-15 15,4-5-6-15,-1-6-27 16,3-5-9-16,3-10-9 15,9-6-30 1,-3-3 29-16</inkml:trace>
  <inkml:trace contextRef="#ctx0" brushRef="#br0" timeOffset="15691.6686">18064 13983 132 0,'-3'-21'49'0,"3"16"-26"0,0-3-5 16,3 8 18-16,-3 0-12 15,0 0-1-15,3 2-2 16,3 6-1-16,2 6-11 0,4 7 1 15,6 11 3-15,3 2-5 0,0 0-2 16,6 1-6 0,2 2 0-16,1-5-16 0,-3-6-6 15,-3-5-77 1</inkml:trace>
  <inkml:trace contextRef="#ctx0" brushRef="#br0" timeOffset="16053.7067">18564 13832 160 0,'-3'0'60'0,"6"16"-32"0,0 5-26 16,0-5 14-16,0 11 3 15,0 20 5-15,-3 6-8 16,0 6-4-16,0-4-7 0,0-2-6 15,0-5 0-15,3-6 1 0,0-8 2 16,-3-7-28-16,0-6-11 16,0-8-51-1</inkml:trace>
  <inkml:trace contextRef="#ctx0" brushRef="#br0" timeOffset="16439.6144">18549 13854 188 0,'3'-24'71'0,"12"5"-38"0,8-2-43 0,-8 13 11 16,18-2 3-16,6-6 5 0,5 0-2 15,13-8-2-15,6 5-2 16,-1-7-5-16,9 8 1 0,-2-1 1 15,-7 6 2 1,1 2-1-16,-7 3-1 0,-8 3-2 16,-9 10 1-16,-6 11 3 15,-7 3 1-15,-5 2 5 16,-6 8 5-16,0 11-1 16,-6 2 1-16,-3 3-3 15,0 3 1-15,0 12-6 16,3 1-3-16,0-5-1 15,0 2-1-15,-1-8-3 0,-2-7 2 16,-3-6-30-16,-3-3-14 16,-3-5-41-1,-3-2-29 1,-8-6 52-16</inkml:trace>
  <inkml:trace contextRef="#ctx0" brushRef="#br0" timeOffset="16674.9637">18641 14579 156 0,'-9'-3'57'0,"15"6"-30"0,6-9-29 0,3 6 9 0,12-2 10 16,11-1 8-16,16-8-1 15,5-2 0-15,4 0-13 16,11 5-4-16,1-3-1 0,-4 3-8 15,-2 1 0 1,-10 1-29-16,-8 1-9 0,-9 2-26 16,-10 1-33-1,-8-1 31-15</inkml:trace>
  <inkml:trace contextRef="#ctx0" brushRef="#br0" timeOffset="17172.3504">18876 13907 128 0,'-3'2'49'0,"6"9"-26"0,0 15-14 16,0-10 14-16,0 16 0 15,0 5 1-15,0 0-13 16,0 0-4-16,-3 3-5 0,3-9 1 16,-3-2 0-16,3-5-15 15,-3-3-4-15,0-5-34 16</inkml:trace>
  <inkml:trace contextRef="#ctx0" brushRef="#br0" timeOffset="17519.7982">18870 13973 124 0,'3'-8'46'0,"3"2"-24"0,6-4-24 0,0 5 11 16,3-1-2-16,3-2 3 0,0 0-5 15,2 0-3 1,4 1-1-16,0 1-4 0,0 1 2 0,-3 2 3 15,3 1 3-15,-4 2-4 16,4 2-1-16,-3 4 11 16,-3 2 5-16,-3 2-6 15,0 3-1-15,-3 3-5 16,-1 0-3-16,-2 5 0 16,0 3 1-16,0 3 1 15,-3-1 3-15,-3 0-3 16,0-2-2-16,-3-5-25 15,0 2-11-15,-3-3-40 16</inkml:trace>
  <inkml:trace contextRef="#ctx0" brushRef="#br0" timeOffset="18111.6891">19236 14012 108 0,'3'6'44'0,"-3"2"-24"0,0 13-4 0,0-8 18 15,0 5-3-15,0 6-1 16,0 0-12-16,3 0-6 16,0-3-7-16,0-2-4 0,0-1 2 15,0-2-2-15,0-3-1 16,0 0-6-16,-3-5-1 16,0-2-120-1,0-9 27 1</inkml:trace>
  <inkml:trace contextRef="#ctx0" brushRef="#br0" timeOffset="18350.0041">18841 14253 192 0,'-21'5'71'0,"15"-5"-38"0,9 11-41 15,0-8 12-15,3-1 2 16,3 4 4-16,5-4 3 16,13 4 3-16,6-6-9 0,3 2-2 15,2 1 1-15,4-6-8 16,3 3 0-16,-4 0-40 0,-5 0-14 16,-3-8-29-1</inkml:trace>
  <inkml:trace contextRef="#ctx0" brushRef="#br0" timeOffset="22989.0388">11727 9107 124 0,'3'-3'46'0,"-3"6"-24"0,0 0-6 16,0-3 18-16,-3 5 2 15,0 8 0-15,-6 14-2 16,-9 2-1-16,-3 2-18 16,-3 6-2-16,-3-2 0 0,4-3-9 15,-1-3-2-15,-3 0-22 0,0-3-7 16,6-5-17 0,3-7-7-16,4-4-26 15,2-4-24-15,9-9 38 16</inkml:trace>
  <inkml:trace contextRef="#ctx0" brushRef="#br0" timeOffset="23169.6263">11479 9120 168 0,'0'-2'66'0,"0"2"-36"0,0 2-35 16,9 3 29-16,3 6-4 0,3 10-5 15,0 8-4-15,3 3-6 16,3 2-4-16,3 4 2 0,-4-4-9 15,1-2-3-15,0-6-48 16,0-7-55 0,0-6 25-16</inkml:trace>
  <inkml:trace contextRef="#ctx0" brushRef="#br0" timeOffset="23432.8878">12048 8816 156 0,'0'16'57'0,"3"13"-30"0,-3 26-16 0,3-23 18 15,-3 16-2-15,-3 21 2 16,-3 10-16-16,0-8-8 15,3 1-3-15,-3-6 0 0,3 0 3 16,0-13-18-16,0-5-5 16,0-11-151-1,3-37 79 1</inkml:trace>
  <inkml:trace contextRef="#ctx0" brushRef="#br0" timeOffset="23792.2897">12018 8713 176 0,'9'-13'68'0,"9"10"-36"0,24-8-35 16,-24 9 11-16,11-1 0 15,10 0 5-15,15-2-5 16,5 0 0-16,7-1-4 15,2-1-3-15,4-1 0 0,-4 0-1 16,-3 0 0-16,-8 5 0 16,-9 3 2-16,-10 8-3 0,-5 3 0 15,-6 15 21 1,-9 11 8-16,-6 8 0 0,-6 8 0 16,-3 10-11-1,-6 12-3-15,0 4-8 0,3 0-2 16,0-13-2-16,0-2 1 15,0-6-22-15,-3-5-9 16,3-8-24-16,-9-8-7 16,-6-10-44-1</inkml:trace>
  <inkml:trace contextRef="#ctx0" brushRef="#br0" timeOffset="24016.4952">12093 9546 172 0,'15'0'66'0,"8"8"-36"0,10-5-29 15,-9-1 16-15,12-2 0 16,11 3 2-16,4 0-8 16,8-1-4-16,1-2-4 15,2 0 0-15,1-2 0 0,-1-1-10 16,-8-5-3-16,-9-2-33 15,-13 2-11-15,-5-3-26 16</inkml:trace>
  <inkml:trace contextRef="#ctx0" brushRef="#br0" timeOffset="24371.5258">12173 8956 120 0,'-3'16'46'0,"3"-5"-24"0,0 12-17 16,0-7 13-16,0 8-4 15,-3 16 0-15,0 2-8 16,0-5-2-16,0-2-2 16,0-9 1-16,0-2 0 0,3-8-65 15,3-8-37 1,3-6 43-16</inkml:trace>
  <inkml:trace contextRef="#ctx0" brushRef="#br0" timeOffset="24711.2628">12215 8972 144 0,'-3'-3'55'0,"9"1"-30"0,6-1-29 0,-3-2 8 16,2 2 2-16,4-2 6 15,6-3-2-15,6 3 2 16,0-3-7-16,2 0-3 0,1 0-1 16,-3 0-1-16,3 0 0 15,-3 3 0-15,-1 2 0 16,-5 0-3-16,-3 3 2 16,-3 6 7-16,0 4 6 15,0 3 0-15,-3 3 1 16,0 6-5-16,-4 4 0 15,1 3-3-15,0 0 0 0,0 3-3 16,-3 5 1-16,0-11 0 16,-3 4-10-1,-3-7-5-15,-3-4-38 16,-3-3-59 0,0-3 15-16</inkml:trace>
  <inkml:trace contextRef="#ctx0" brushRef="#br0" timeOffset="24939.9471">12179 9377 132 0,'0'-3'49'0,"3"3"-26"0,6 0-20 0,-3 3 12 15,6-3 6-15,6 0 5 16,5 0-10-16,10-3-4 15,3 1-7-15,0-1-2 0,-1-2 1 16,4-1-9-16,0 1-4 16,-7-3-44-1,1 3-48-15,-6-6 21 16</inkml:trace>
  <inkml:trace contextRef="#ctx0" brushRef="#br0" timeOffset="25286.1674">12584 8901 172 0,'-18'5'66'0,"15"24"-36"0,-21-3-7 0,15-10 26 16,-9 11-10 0,-8 10 0-16,-7 5-16 0,0 6-6 15,0-9-10-15,4 4-5 0,-1-9-1 16,6-5-19-16,3 0-8 15,3-5-41-15,6-5-18 16,6-9-12 0</inkml:trace>
  <inkml:trace contextRef="#ctx0" brushRef="#br0" timeOffset="29847.984">17983 15486 220 0,'-3'3'85'0,"6"-3"-46"0,12 10-39 16,-9-2 18-16,6 8 1 15,-3 5 3-15,0 0-9 16,3 1-5-16,3-1-5 16,3 0-3-16,-1 3 3 0,1-6-7 15,-3-2 1-15,0-5-26 0,-3-3-8 16,0-3-32 0,-3-5-51-16,0-3 25 15</inkml:trace>
  <inkml:trace contextRef="#ctx0" brushRef="#br0" timeOffset="30060.222">18272 15486 176 0,'-3'0'68'0,"3"8"-36"0,-9 3-29 0,6-1 15 16,-3 17 8-16,-3-1 9 15,-6 8 1-15,-5 11 0 16,-4 3-19-16,3 5-6 0,0-5 0 0,3-6-9 15,3-8-1-15,6-5-23 16,0-7-8-16,3-9-38 16,3 0-71-1</inkml:trace>
  <inkml:trace contextRef="#ctx0" brushRef="#br0" timeOffset="30443.52">18528 15266 176 0,'-6'14'68'0,"6"10"-36"0,-3 28-20 0,3-20 19 16,-3 13-12-16,-3 5-1 0,3 11-6 15,0-5-2-15,3-1-6 16,0 4-3-16,3-12 0 0,0-7-21 16,0-8-9-1,0-9-45-15,0-7-44 16,3-8 36-16</inkml:trace>
  <inkml:trace contextRef="#ctx0" brushRef="#br0" timeOffset="30801.2099">18513 15256 144 0,'6'-16'55'0,"9"8"-30"0,9-5-18 0,-6 8 13 16,5-1 5-16,13-2 5 15,12-2-16-15,8-3-6 16,10-3-5-16,2 0-5 0,4 3 1 15,-1-1 1-15,-5 4 2 16,-7 4-1-16,-5 1-1 16,-7 2 1-16,-8 3 1 15,-6 6-3-15,-9 4-2 16,-4 9 17-16,-5 7 10 16,-6 9-3-16,-3 7-2 15,-6 11-7-15,0 3-2 16,0 4-4-16,0-4-1 0,0 0-3 15,0-1-2 1,0-7-13-16,-3-6-4 0,-3-2-37 16,-3-6-16-1,0 1-27-15</inkml:trace>
  <inkml:trace contextRef="#ctx0" brushRef="#br0" timeOffset="31042.1486">18570 15991 196 0,'-12'0'74'0,"18"3"-40"0,6 0-44 0,0-1 11 16,8-2 14-16,16 3 10 16,9-3-8-16,11-3-2 15,13-5-9-15,2-2-2 0,7-3 0 16,-4 2-5-16,-6 0-1 15,-5 1-21-15,-7 5-8 16,-11-3-30 0,-9 8-49-16,-15-3 23 15</inkml:trace>
  <inkml:trace contextRef="#ctx0" brushRef="#br0" timeOffset="31458.2076">18772 15433 152 0,'-6'11'57'0,"3"7"-30"0,6 17-18 0,-3-17 16 15,3 9-1-15,-3-1 1 16,0 1-14-16,3-1-4 16,0 0-5-16,0-4-13 0,0-4-2 15,0-5-128 1,6-7 45 0</inkml:trace>
  <inkml:trace contextRef="#ctx0" brushRef="#br0" timeOffset="31762.974">18811 15460 132 0,'3'-6'52'0,"0"-2"-28"16,9 6-22-16,-6-1 12 0,2-5 6 16,4-2 7-16,6-4-12 15,6 1-6-15,0 0-5 16,0 2-1-16,0 1 2 0,-1 2-7 15,-2 2 0-15,-3 6 0 16,0 3 1-16,-3 2 5 16,-3 14 2-16,0 2 4 15,-3 6 1-15,-1 2-3 16,1 2 0-16,0 6-5 0,-3-5-2 16,0-3 0-16,0-2-1 15,3-6-16-15,-9 5-4 16,0-7-47-1,0-3-46-15,-3-3 35 16</inkml:trace>
  <inkml:trace contextRef="#ctx0" brushRef="#br0" timeOffset="31936.8308">18775 15788 212 0,'-15'5'82'0,"18"-5"-44"0,3 3-47 0,0-1 12 15,6-2 0-15,9 0 3 16,9 0-3-16,5-2 0 0,7-1-1 16,0 0-19-16,-1 1-6 15,7 2-66-15</inkml:trace>
  <inkml:trace contextRef="#ctx0" brushRef="#br0" timeOffset="35084.8255">22511 13518 140 0,'-3'0'55'0,"6"5"-30"0,-3 5-23 0,0 1 14 0,0 21 5 15,0 10 5-15,0 16-6 16,0 8 1-16,-3 3-12 15,0 3-1-15,0-1-1 0,0-7-6 16,0-6 0 0,0-8 1-16,0-5 1 0,0-11-1 15,0-7-2-15,0-9-30 16,-3-4-15-16,0-14-46 16</inkml:trace>
  <inkml:trace contextRef="#ctx0" brushRef="#br0" timeOffset="35470.7553">22448 13531 160 0,'-3'-3'63'0,"9"3"-34"0,9-5-38 0,-6 2 9 16,15-2 4-16,3-3 5 15,17-3-2-15,10 1 1 16,8-1-5-16,1 1 0 0,14-6 1 16,-2 3-2-16,-1-3-2 15,0 2 1-15,-8 4-1 16,-10 2 0-16,-11 5 0 16,-6 6 2-16,-9 5 3 15,-10 5 9-15,1 14 5 16,-12 15 2-16,-3 19-1 15,-6 10-2-15,-6 6-1 0,6 0-7 16,0 5-4-16,0-6-6 16,0-7-2-16,0-5 1 15,0-14 2-15,0-8-22 16,0-5-11-16,0-8-49 16,-9-5-50-1,-3-3 45-15</inkml:trace>
  <inkml:trace contextRef="#ctx0" brushRef="#br0" timeOffset="35714.0242">22534 14356 164 0,'-8'-8'63'0,"28"8"-34"0,10 0-36 0,-12 0 10 16,6-2 1-1,9-1 2-15,17 0 11 0,10 3 6 16,8 0-12-16,-2-2-6 0,2-1-1 16,1 0-1-16,2 1 1 15,-9-1-20-15,-11 1-9 16,-12-6-38 0,-9 2-39-16,-10-4 32 15</inkml:trace>
  <inkml:trace contextRef="#ctx0" brushRef="#br0" timeOffset="40546.1268">22686 13869 56 0,'-9'3'22'0,"9"0"-12"0,0-3 10 0,0 0 14 16,0 0-3-16,0 0-1 15,0 0-5-15,0 0-2 16,0 0-3-16,0 0-3 15,0 0-9-15,6 0 4 0,-6 0 1 16,3 0 0-16,-3 0 2 16,3 0 1-16,3 0 2 15,0-3-6-15,0 0 1 0,0-4-6 16,0-1 1 0,0-6-7-16,6 1-3 15,-6 0 1-15,0 0 2 0,0-1-2 16,0 4-2-16,0 2 2 15,-3 0 0 1,0 3 1-16,0 2 0 0,-3 0-3 16,0 3 2-16,0 0-1 15,3 8-2-15,-3 6 5 16,0 4 1-16,0 3 0 16,0 3-2-16,0 3 3 15,0-1 0-15,0 0-4 16,0-2 1-16,-3-3 0 15,3-5 0-15,0-2-33 16,-3-4-13-16,0-5-52 16,3-2-29-16,-3-3 60 15</inkml:trace>
  <inkml:trace contextRef="#ctx0" brushRef="#br0" timeOffset="40747.621">22636 14142 180 0,'-3'0'68'0,"6"0"-36"0,3 3-31 0,0-1 14 16,2-2 5-16,4 0 5 15,6-2-7-15,3 2 0 0,6-3-11 16,0-2-4-16,-1 2 0 16,1 0-20-16,-6 3-8 0,0-2-25 15,-6 2-8-15,-6 0-23 16</inkml:trace>
  <inkml:trace contextRef="#ctx0" brushRef="#br0" timeOffset="41284.8833">23067 13729 144 0,'-9'0'55'0,"3"3"-30"0,-6 7-16 0,4 1 14 16,-4 8-5-16,0 4 2 16,0 12-2-16,-3 4-2 15,9 6-8-15,3 3-7 0,6-3-2 16,3-5 7-16,12-9 4 0,0-9 3 15,5-9 5-15,10-13-4 16,6-16 0-16,0-10-4 16,-1-11-1-16,-5-1-5 15,-9-4-1-15,-9-3 8 16,-15 3 4-16,-9 5-1 16,-9-3 2-16,-6 8-3 15,-3 6 2-15,4 5-15 16,2 5-6-16,-3 13-27 15,6 3-9-15,-3 5-33 16,6 3-15-16,6 0-10 16</inkml:trace>
  <inkml:trace contextRef="#ctx0" brushRef="#br0" timeOffset="41898.1371">22793 13922 80 0,'-3'-2'33'0,"3"2"-18"0,0 0-5 0,0 0 14 16,0 0-7-16,0 5 1 15,-3 0-7-15,0 3 1 16,-2 0-3-16,5 3 0 16,-3-1-5-16,0 4 6 0,0-1 3 15,0 11 2-15,0-1 1 16,0-1-2-16,3 1 1 16,-3-1-4-16,3-4-1 15,0 3-6-15,0-5-1 16,0-5-1-16,0-1 1 15,-3-2-11-15,-3-2-4 16,6-4-45-16</inkml:trace>
  <inkml:trace contextRef="#ctx0" brushRef="#br0" timeOffset="44473.9012">18900 15573 108 0,'3'0'44'0,"-3"3"-24"0,3-6-15 16,6 3 11-16,-3 0 2 16,0 0 12-1,0 3-5-15,3 5-13 16,0-3-3-16,-3 1 1 0,0-1 14 16,-3-3-4-1,-3-2 3 1,-3 3-9-16,0 0-5 15,0-3-1-15,0 0-3 0,3 0 0 16,0 0-3-16,0-8-2 16,6 8 1-1,-3-5-6-15,0 2 1 16,0 6 2-16,-1-1 1 16,1 1 7-16,-8 5 8 15,-1 0-3 1,0 0-3-16,-3-3 0 15,0-5-3-15,0 5 2 16,0-5-4-16,3-5 0 16,0 2-1-16,3-7 1 15,0 2-4-15,3 0 0 16,0 0-1-16,6 3-2 0,0 2 3 16,0 0 0-16,0 1 1 15,0 2 2-15,-6 0-1 16,0 0 2-16,0 0 2 15,0 0 4-15,0 0-2 16,-6 5 1-16,3-5-3 16,-3 0 2-16,0-3-4 15,3 1-2-15,0-1-3 16,0 0 1-16,6-2-4 16,3 2 1-16,0 1 0 15,6-1-1-15,-3 3 4 16,-3 0 0-16,0 0 1 15,0 0 2-15,-6 0 3 0,-3 5 4 16,0-5 0-16,0 3 0 16,0 0-5-16,-3-1-3 15,0-2-7-15,-3 0-1 16,3 0-35-16,3 3-12 16</inkml:trace>
  <inkml:trace contextRef="#ctx0" brushRef="#br0" timeOffset="49448.6138">18986 15558 44 0,'-3'-3'19'0,"3"0"-10"0,-3 3-11 16,-3 0 50-16,1 0-12 16,2 0-12-16,0 3-7 15,0 0-7-15,-6-1 1 16,6 1 5-16,-3-3 4 15,0 2-10-15,0-2 1 0,9 0 4 16,3 0-4 0,3 0-3-16,0 3-2 0,3 0-2 15,-1-3 0-15,1 8 2 16,3-3 1-16,3-8-1 16,3 3 1-16,3-2-4 15,8 4 0-15,1-2 1 16,0 0 2-16,0 0-3 15,-1-2 0-15,1-4-1 16,3 4-2-16,-3-1 3 16,-4 0 2-16,1 1 0 15,3-1 0-15,0 1-3 16,-4-1 1-16,10 0-2 0,-3-5 2 16,0 8-2-1,-4-2 2-15,-2-4 0 0,-3 1 1 16,0 5-7-16,2-3-2 15,4 1 6-15,-3-4 4 16,0-1 0-16,-1 1 2 16,4 1-6-16,-3 0-3 15,6-1 1-15,2 1 0 16,-5-3-6-16,0 3 0 16,-6 0 7-16,-1-1 7 15,1 1-3-15,-3-6 0 16,3 3-2-16,3-5-2 15,-4 3-2-15,1-1 1 16,0 3 1-16,0 0 2 16,2 0-1-16,4-2 2 0,-3 2-2 15,3 0-1-15,-3-3-2 16,-1 1 1-16,-2 2 3 16,0-3 1-16,-3 1 1 15,2-1 0-15,1 0-2 16,3-2-2-16,0 3 1 15,0-6-1-15,-4 0 2 16,4-3 1-16,0 1-4 16,-3 2 1-16,2 0 2 15,1 0 1-15,0 0 1 16,-3 0 0-16,0 0 0 16,-4 1 2-16,1-12-5 15,0 1-1-15,0 2 2 0,0 0 1 16,5 0-1-16,-2 0-2 15,-3 3 1-15,0 0-1 16,0 0 0-16,-4 2 2 16,1 4-1-16,3-4-1 15,0-2 1-15,-3 2 1 16,6-4-1-16,-1 7-1 16,1-3 1-16,-3 3 1 15,0 3-1-15,-3-5 2 16,2 2-4-16,1 0 0 15,-3 0 1-15,3 3 0 16,-3-3 0-16,2-3 2 0,-2 6-1 16,0-5-1-16,0 2 1 15,0 0-1-15,3 3 0 16,-1-1 2-16,1 1-1 16,6 0-1-16,3-3-2 15,-1 0 1-15,-5 0 1 16,3 3 2-16,-3 0-1 15,-3 0-1-15,-1 2 1 16,10 3-1-16,-6 0-3 16,0 0 2-16,-3 0 1 15,2 3 0-15,1-6 0 16,0 3 2-16,0 0-3 0,-3 3 0 16,2 3 1-1,-5-1 2-15,3 0-1 16,-9-2 2-16,0 5 2 0,-15 0 2 15,3-5-3 1,-3 2-1-16,0 0-17 0,0 1-5 16,-3-4-35-16,-6 1-13 15,0-3-44 1,-3 3-24-16,0-3 67 16</inkml:trace>
  <inkml:trace contextRef="#ctx0" brushRef="#br0" timeOffset="49698.1289">22210 14166 188 0,'0'2'71'0,"3"-2"-38"0,6 3-36 0,0 0 13 0,0-1-1 15,3 4 2-15,3-1 1 16,5 0 0-16,-2 1-6 16,0 1-4-16,3 1 1 0,-6 0 2 15,-3 6 2 1,-9-1 10-16,-3 0 4 0,-12 3-11 15,0 0-3-15,-3 0-3 16,-3 0 0-16,0-1-9 16,3-1-2-16,3-1-38 15,4-3-15-15,2-2-43 16</inkml:trace>
  <inkml:trace contextRef="#ctx0" brushRef="#br0" timeOffset="50861.9196">22526 13049 124 0,'0'0'46'0,"5"0"-24"0,-5 3-8 0,0-3 15 15,0 0-3-15,0 0-1 16,0 0-11-16,3-3-4 15,-3 1-6-15,0-1-1 0,3-2 1 16,3-1-2-16,-6 1-2 16,6 0-2-16,0 0-1 15,0-1 2-15,0-4 0 16,-3 2 1-16,0 0 0 0,0 2-3 16,3 1 2-16,-6 0 1 15,6 8 0-15,0 2-3 16,-3 0 2-16,0 3 1 15,0 3 0-15,0 2 4 16,0 5 5-16,-3 4-1 16,0 4 1-16,3 6-5 15,0-6-3-15,0-2 2 16,-3-3 0-16,0-2-1 16,3-3-2-16,-3-1-26 15,0-4-12-15,3-3-52 16</inkml:trace>
  <inkml:trace contextRef="#ctx0" brushRef="#br0" timeOffset="51100.6519">22511 13258 124 0,'-6'0'49'0,"3"3"-26"0,3-3-12 0,0 0 15 16,0 0-6-16,3 0-1 15,3 0 0-15,9 0 2 16,5 0-11-16,1 0-6 0,0-3-2 16,3 1 0-16,0-1 1 15,-4 3-4-15,-2 0-1 16,-3 0-43-16,-3 0-18 16,-3 0-14-1</inkml:trace>
  <inkml:trace contextRef="#ctx0" brushRef="#br0" timeOffset="59845.9434">19147 12779 88 0,'3'0'35'0,"-3"0"-18"0,3-2-9 0,3 2 11 15,0 0-5-15,0 0 0 16,3 0-6-16,3 0-3 16,0 0-5-16,0 0-2 15,-1 2-6-15,4 1 0 16,0-3-40-16,0 0-18 16,0 0 27-16,0 0 16 15</inkml:trace>
  <inkml:trace contextRef="#ctx0" brushRef="#br0" timeOffset="61926.1354">18992 12793 56 0,'3'0'24'0,"0"-3"-12"0,0 3 3 0,-3 0 13 15,0 0-2-15,6 3-1 16,-3-1-2-16,0 4 0 16,0-1-4-16,0 0 0 15,-3-5-10-15,0 5 6 0,0-5 2 16,0 3-1-16,-3-3 1 15,0 3-5-15,0-1-2 16,-3-2-4-16,0 0-1 16,0 0-3-16,3 0 1 15,0-2-2-15,0-1-1 0,0 0 3 16,0 1 0-16,3-1-4 16,0 0-1-16,3-2 1 15,3 3 0-15,0 2-4 16,3 0 1-16,0 2 2 15,0 3 1-15,0 1-2 16,-3 2 2-16,-3 0 1 16,0-3 0-16,-3 0 2 15,-3 1 3-15,0-1 0 16,0-3 0-16,0-2-1 16,0 3 0-16,0-3 0 15,0-3 2-15,0 1-5 16,0-1-1-16,0-2 0 0,3 0 2 15,3-1-6-15,0 4 1 16,3-1-1-16,0 3-1 16,0 0-1-16,0 3 1 15,0 2 3-15,-3 0 1 16,-3 1 3-16,-3-1 1 16,0 0 1-16,-3 0 2 15,-3-2-1-15,0 0 0 16,0-1-1-16,3-2 0 15,0-2 0-15,0-1 0 16,0 0-2-16,3-2-2 16,3 0-2-16,0-3 1 15,3 0-1-15,3 0-2 0,0 0 5 16,3 3 1-16,0 2-5 16,0 3-2-16,-3 0-3 15,0 5 0-15,-3 1 7 16,-3-1 5-16,-3 0 0 15,-3 1 1-15,0-4 1 16,-3 1 1-16,0 0-3 16,0-1-1-16,3-2 1 15,0-2 2-15,-3-1-3 16,6 0 0-16,0-2 3 16,3-3 1-16,0 0-8 15,0-5-1-15,3 0-2 16,3-1-1-16,0 6 1 0,0 6 0 15,3 4 0 1,0 4 0-16,-3-1 3 0,0 3 0 16,-6 0 3-16,0 2 1 15,-3-2-1-15,-3 0-2 16,0 0 5-16,0-2 1 16,0-1-2-16,0-2-1 15,0-1-3-15,0-2-1 16,3-2 1-16,0-4 2 15,3 1-1-15,0-3-1 16,3 0-4-16,0 0 0 16,3 3-3-16,0 0 2 15,0 2-6-15,0 3-1 16,0 3 11-16,-3 2 7 16,0 0-2-16,-3 0-2 0,-3 1 1 15,0-4 0-15,0 1 1 16,0 0 0-16,0-1 0 15,0-2 0-15,0 0-13 16,0-2-7-16,3-1-49 16,3 3-20-16,3 0-9 15</inkml:trace>
  <inkml:trace contextRef="#ctx0" brushRef="#br0" timeOffset="62663.6616">19153 12801 116 0,'0'0'44'0,"0"2"-24"0,0-2-13 15,0 0 15-15</inkml:trace>
  <inkml:trace contextRef="#ctx0" brushRef="#br0" timeOffset="62783.9988">19162 12801 227 0,'12'-3'10'0,"3"0"-5"15,0 1 1-15,0-1 0 0,-1 0-5 16,4 3-2-16,-3 0-3 15,0 0 3-15,0 0-44 16,3 0-44-16,0 3 24 16</inkml:trace>
  <inkml:trace contextRef="#ctx0" brushRef="#br0" timeOffset="63071.5853">19555 12732 76 0,'0'2'30'0,"3"-2"-16"0,3 0-1 0,0 3 14 15,0-3-11-15,0 0-1 0,6 0-7 16,-1 0-3-16,4 5-5 16,0 1 0-16,3-1-13 15,0 0-7-15,-3-2-31 16,3 2-15-16</inkml:trace>
  <inkml:trace contextRef="#ctx0" brushRef="#br0" timeOffset="63375.7006">20034 12830 72 0,'6'0'30'0,"3"5"-16"0,0-2-1 0,-3 2 14 15,9-2-9-15,-3-1 0 16,3 3-8-16,2-2-4 0,1 2-8 16,3 1-3-16,-3-1-47 15,0 0-18-15,6-2 29 16,-4 2 17-16</inkml:trace>
  <inkml:trace contextRef="#ctx0" brushRef="#br0" timeOffset="63642.5949">20454 12965 80 0,'6'0'30'0,"3"2"-16"0,6 1-10 0,-6 0 8 16,2-1 1-16,1 3 3 16,3 1-7-16,3-1-1 15,3 0-9-15,0 1-1 16,0-1-44-16,-1 0-17 15,4 1 25-15,-3 4 15 16</inkml:trace>
  <inkml:trace contextRef="#ctx0" brushRef="#br0" timeOffset="63937.2829">20969 13129 120 0,'3'2'46'0,"3"4"-24"0,20 12-26 16,-17-10 8-16,0 3-4 16,3-1 0-16,3-2-3 0,0 0 2 15,3 0-50-15,3 0-20 16</inkml:trace>
  <inkml:trace contextRef="#ctx0" brushRef="#br0" timeOffset="64274.6638">21409 13295 132 0,'12'3'49'0,"3"2"-26"0,0 3-27 16,-3-3 10-16,0 1-3 15,3-1 3-15,3 0-3 16,2 1 0-16,10-4-34 15,3 1-17-15,0 0-4 16,-4-1 1-16</inkml:trace>
  <inkml:trace contextRef="#ctx0" brushRef="#br0" timeOffset="64673.7252">22014 13454 172 0,'3'0'66'0,"2"3"-36"0,4-1-33 15,-3 1 13-15,0 0-7 16,0 2-2-16,3 0-3 15,6 1 1-15,3-1-61 16,-3-3-28-16,3 4 32 16,0-1 17-16</inkml:trace>
  <inkml:trace contextRef="#ctx0" brushRef="#br0" timeOffset="65184.6363">22231 13422 132 0,'0'0'49'0,"0"0"-26"0,3 0-23 0,-3 0 13 0,3 3-5 16,3 0 1-16,0-1-5 15,3 4-3-15,0-1 0 16,2 0-1-16,1 3 0 0,3 0 0 16,0 0 0-16,-3 0-3 0,3 0 2 15,-3 0 3 1,-3-3 1-16,-12 3 12 16,-3 0 7-16,-6 0 6 15,-3 0-8-15,0 0-4 16,-3 0-9-16,0 0-5 15,4-3-1-15,-1 0 1 16,3 0-12-16,3-2-6 16,0 0-126-1,6 7 40 1</inkml:trace>
  <inkml:trace contextRef="#ctx0" brushRef="#br0" timeOffset="73890.245">19046 14071 100 0,'-3'0'38'0,"3"0"-20"0,0 0 1 0,3 7 16 16,-3-1-2-16,0 2 1 15,0-8-6-15,0-3-3 16,0 8-13-16,0-5-1 0,3 3 0 16,-3-3-4-16,0-3 1 15,0 1 1 1,0-1 0-1,0 0-5-15,0 3-2 16,0 0-1 0,0 6 1-1,0-1-3-15,0-5-2 0,0 5 2 16,0-5 0-16,0 3 3 16,0-3 3-16,0 3 2 15,-3-1 3-15,0 1 1 16,0 0 3-16,0-3-5 15,0-3-1-15,0-10-2 16,0 2-4 0,3 0 2-16,0 4-5 15,3-1 0-15,3 2-1 16,0 1 0-16,3 2 0 16,0 1-2-16,0 2 3 15,-3 5 0-15,0-5 1 16,0 5 0-16,-3 1 0 15,-3-1 0-15,-3-2 4 16,0-1 2-16,-3 1 2 16,0-3-4-16,-3 0-3 15,3-5 0-15,0-1 1 16,0 1-1-16,3 0 2 16,0-1-4-16,3 4-2 15,0-1-1-15,3 0 0 16,3 3 0-16,0 0 3 15,0 8-2-15,0-2-1 16,-3 7 5 0,-3-3-3-16,0-2 1 15,-3 0 5-15,0-2 2 16,0-1-2-16,0-2-1 0,0-1 1 16,0-2 2-16,0-5-1 15,3 0 0-15,0-6-6 16,3 3-3-1,0 0-1-15,3 3 1 16,0 5 2-16,0 3-1 16,0 4-1-16,0 4 3 15,-3-3 0-15,-3 0 1 16,0-3 2-16,-3 3-1 16,0-3-1-16,-3-2 5 15,0 0 4-15,0-1-5 16,-3-2-2-16,0 0-1 15,3 0 1-15,0-2 1 16,3-9-6 0,3 3-2-16,3 8-3 15,3 3 2 1,0 2 2-16,-3 0 2 16,0 1 1-16,-3-1 1 15,0 3 2-15,-3-3 1 16,0-2-1-16,0 0 1 15,0-3-2-15,0 0 2 16,0 0 0-16,0 0 3 16,0-3-3-16,0 0-2 15,3-2 0-15,0-3-1 16,0 3-3-16,3 2 2 16,3 0-4-16,0 3 1 0,0 0 0 15,0 6 2-15,0-4-4 16,0 4 2-16,-3 2 4 15,0-3 4-15,-3 0-1 16,0-2 0-16,0-3 1 16,0 0 0-16,0 3-2 15,-3-3 1-15,3 0 0 16,-3 0 1-16,0-3-5 16,3 0 1-16,0 1-5 15,0-1 1-15,-3 0-14 16,3 3-3-16,0-2-31 15,3 2-12-15,0 0-48 16</inkml:trace>
  <inkml:trace contextRef="#ctx0" brushRef="#br0" timeOffset="75647.8298">19076 14110 84 0,'0'0'33'0,"0"0"-18"0,0 0-5 0,0 0 14 15,0 0-7-15,0 0-2 16,0 0-2-16,6 0-1 16,0 0-2-16,3 0 1 15,-1-5-6-15,1 5 4 0,6-5 3 16,3 5-2-16,-3-6 0 16,3 1-4-16,0 2 1 15,0 1-2-15,-4-1 2 16,4 0-2-16,0 1 0 15,0-1-3-15,3 1-2 16,-3-4 3-16,3 1 0 16,-1 0-1-16,1 2 1 15,0 0-2-15,0 1 2 16,3-1-2-16,-3 0-1 16,2 3 1-16,-2 0 1 15,0-2-1-15,0 2 2 0,3 0-4 16,-1 0-2-16,-5 0 4 15,0 0 1-15,0 0 0 16,0 0 1-16,0 0-2 16,0 5-1-16,0-2 1 15,5-3-1-15,-2 0 0 16,3-3 0-16,-3 3 0 16,3 5 2-16,-4-5-1 15,4 6-1-15,0-4 1 16,0 1 1-16,0-6 1 15,0 6 1-15,-1 0-2 16,4-1-2-16,0 1 1 0,0 2 1 16,-3 0-1-16,-1 1 2 15,1-1-4-15,0 0 0 16,3-2 1-16,0 0 2 16,-1 2-1-16,4-2-1 15,0-1 1-15,3-2-1 16,-1 3-3-16,-2-3 2 15,0 3 1-15,3-3 2 16,-4 0 1-16,4 0 1 16,0 0-7-16,-3 0 0 15,2 0 3-15,4 0 2 16,0 0-3-16,0-8 1 0,-1 8 2 16,1-6 1-16,-3 6-1 15,-1-5-2-15,4 5 1 16,-3 0-1-16,0 0 0 15,-4-5 0-15,1 2 2 16,-3 0 1-16,6 1-4 16,-1-1-1-16,4-5-2 15,-3 0 3-15,0 3 0 16,-1 0 1-16,1-1 6 16,0 4 4-16,0-1-5 15,-1 0-1-15,1 1-2 16,-3 2 1-16,0-3-2 15,-4 3-1-15,4-2 1 16,0-1-1-16,0 0 0 16,-3 1 0-16,-1-1 0 0,4 3 2 15,-3-3-1-15,0 1 2 16,-1 2-2-16,-2-3 2 16,6 3-2-16,0 0 2 15,0 0-2-15,-4 0-1 16,1 0 3-16,3-3 0 15,3 1 1-15,-1-1 2 16,1 0-3-16,-3 1 0 16,0-1 1-16,-4 0 0 15,1 1 0-15,-3-1 2 16,-3 1-3-16,-3-1-2 0,-6 0 2 16,0 1 0-16,-7-4-8 15,4 1-4-15,-6 0-28 16,-6-1-14-16,-6-2-42 15,7 3-42 1,-7 3 47-16</inkml:trace>
  <inkml:trace contextRef="#ctx0" brushRef="#br0" timeOffset="75938.8562">22171 13877 208 0,'-3'-2'79'0,"6"4"-42"0,3-2-50 0,-6 0 9 16,6 0 2 0,3 3 5-16,3 0 1 0,3-1 3 15,0 4-4-15,0-1-2 0,0 0 2 16,-1 1-2-16,-2-1-1 16,-6 3 3-16,-3 0 0 15,-6 2 12-15,-6 1 5 16,-6-1-6-16,4 1-3 15,-4 0-4-15,3-1-2 16,0 1-12-16,3-3-5 16,3 2-38-16,3 1-15 15</inkml:trace>
  <inkml:trace contextRef="#ctx0" brushRef="#br0" timeOffset="77108.7976">22746 12830 96 0,'0'-3'35'0,"0"6"-18"0,0-1-7 0,0-2 12 16,-3 6-8-16,-3 4-1 15,-9 11-1-15,-3 8 0 16,-3 8-6-16,-11 6-4 16,-1 4-1-16,0 1-1 0,0-3 2 15,7-3-1-15,2-7 2 16,3-1-4-16,3-10 0 16,6-3-28-1,3-5-50-15,3-5 4 16</inkml:trace>
  <inkml:trace contextRef="#ctx0" brushRef="#br0" timeOffset="77749.5278">22734 13031 96 0,'3'-6'35'0,"3"4"-18"0,6-3-16 0,-3 2 11 15,6 0-4-15,2 1 3 0,1-1-6 16,-3 0-3-16,6 3 1 16,-3 3 0-16,-6 5 5 15,0 2 5-15,-6 6-3 16,-6 3 0-16,-6-1 0 16,-6 4 1-16,3 4-5 15,-12-2 3-15,6-3 1 0,0-3-3 16,0-2 1-1,3-5 4-15,3 2 2 0,4-5-5 16,2-3-1-16,3-5-4 16,3 3-3-16,14-6 2 15,1 1 2-15,3-1-4 16,3 0-1-16,-3 1 2 16,0-1 1-16,-1 3-4 15,1 3 1-15,-12-3-24 0,9 2-10 16,-12 1-57-1</inkml:trace>
  <inkml:trace contextRef="#ctx0" brushRef="#br0" timeOffset="84535.6361">14129 12242 116 0,'0'-2'46'0,"0"2"-24"0,0 0-8 16,0 0 15-16,0 0-3 15,0 0-1-15</inkml:trace>
  <inkml:trace contextRef="#ctx0" brushRef="#br0" timeOffset="84880.2774">14126 12245 296 0,'-3'3'8'0,"3"-3"-3"0,0 8-1 0,-3-3 0 15,3 0-5-15,-3 0 1 16,3-2 0-16,0 0 2 15,0-1-1-15,0-2-1 16,0 0-2-16,0 0-1 16,0 0-1-16,0 0 0 15,0 0 3-15,0 0 0 16,0 0 1-16,0 0 2 16,0 11-3-1,-3 7 5-15,-3 1 4 16,-3 2 7-16,-6 8 5 15,-6 6-1-15,0-1 0 16,-3 0-6-16,-2 3 0 0,2-2-8 16,0-3-1-16,6-1-2 15,0-4-2-15,6-6 1 16,1 0-1-16,2-2-18 16,3-6-5-16,0-8-18 15,3-2-6 1,3-3-17-16,3-11-36 15,3-2 23-15</inkml:trace>
  <inkml:trace contextRef="#ctx0" brushRef="#br0" timeOffset="85170.9748">14385 12213 140 0,'-3'-2'52'0,"6"4"-28"0,-18 9-24 0,12-1 13 16,-3 12 15-16,-6 4 9 15,-3 8-3-15,-3 3-1 16,-6 3-18-16,-5 0-5 0,2-1-2 16,3-1-2-16,3-1-1 15,3-6-6-15,3 1 1 16,1-5 2-16,2-6 1 15,3-5-10-15,3-3-5 16,0-3-25-16,3-2-11 16,3-10-48-1</inkml:trace>
  <inkml:trace contextRef="#ctx0" brushRef="#br0" timeOffset="85825.9561">14694 12401 88 0,'0'3'33'0,"0"-3"-18"0,0 0 2 0,0 0 16 16,0 0 7-16,0 0 3 15,0 0-8-15,0 0-2 16,0 0-18-16,0 0 0 0,0 0 1 16,0 0-2-16,0 0 2 15,0 0-3-15,3-3 0 16,3-2-5-16,0-1-3 0,0-1-2 16,0-4 0-16,0 0-2 15,3-5 2-15,0-2-7 16,-3-1-1-16,0 1-1 15,0 5 4 1,0 2-1-16,0 1-1 0,-1 2 0 16,-2 2 3-16,3 4-2 15,-6 2-1-15,3 2 3 16,0 9 2-16,-3 7 2 16,3 4 1-16,-3 7 2 15,0-3 3-15,0 3-6 16,0 0-4-16,0-2 0 15,0-1 0-15,0-2 3 16,0-3 3-16,0-2-18 0,0-1-8 16,-3-2-20-16,0 0-10 15,0-3-36 1,-3-2-33-16,-2-1 49 16</inkml:trace>
  <inkml:trace contextRef="#ctx0" brushRef="#br0" timeOffset="86110.9079">14632 12644 116 0,'-6'3'44'0,"-6"-3"-24"0,6 3-24 16,12-1 47-16,0 1 8 16,6 0-10-16,3-3-21 15,2 0-8-15,4 0-2 0,3-3 0 16,3 0 4-16,3 1-3 15,-4-4 1-15,-2 4-5 16,0-1-2-16,-3 1-2 16,0-1 0-16,-3 0-2 15,-4 3-1-15,-2-2-6 16,-3 2-1-16,0 0-17 16,-3-3-7-16,0 0-19 15,-3 1-6-15,3-1-25 16</inkml:trace>
  <inkml:trace contextRef="#ctx0" brushRef="#br0" timeOffset="86621.9726">15170 12295 148 0,'-6'-16'55'15,"1"14"-30"-15,-1 2-5 0,3 0 19 0,-3 2-17 16,-6 6-5-16,-3 5-8 15,-3 9-4-15,0 1-2 16,0 9 0-16,3 3 0 0,3 2 1 16,7 0 0-16,5 0-2 15,5 0-2-15,7 0 3 16,9-5 0-16,6-9 7 16,6-12 4-16,8-11 1 15,4-11 4-15,0-7-7 16,-1-3-2-16,-5-11 1 15,-9-2 0-15,-12-1 12 0,-12 1 7 16,-12-6 5-16,-6-2 3 16,-6 5-15-16,-9 5-3 15,0 3-14-15,1 8-4 16,-1 5-31-16,3 3-13 16,6 5-22-16,3 5-9 15,6 3-57 1,3-3-33-16,6 9 77 15</inkml:trace>
  <inkml:trace contextRef="#ctx0" brushRef="#br1" timeOffset="94217.8277">18323 16203 80 0,'-12'0'33'0,"15"0"-18"0,-3 0-20 0,0 0 6 15,0 0 12-15,0 0 8 16,3 0 3-16,3-3 1 15,0-2-3-15,2-3-2 16,4-2-8-16,3-4-5 16,9-7-4-16,6-11 2 0,3-2 4 15,2-3-1-15,4-11 3 16,0-7-2-16,8 7 0 16,-2-2 1-16,0-3 1 15,-1 0 1-15,10 0 0 0,-7-5-2 16,1-3-1-16,3-2 1 15,-4-1 1-15,7 11-3 16,-6 0 0-16,-7 6 1 16,-2 4 2-16,-6 4-3 15,-4 7 0-15,-5 5 1 16,6 1 5 0,-3 5-6-16,-3-3-2 15,-7 3 1-15,-2 8 0 16,-3-1 1-16,-3 6-2 15,0 1-1-15,-3 1-3 16,-3 1-2-16,0 2 3 16,0 1 0-16,0-1-15 15,-3 0-6-15,0 1-29 0,0-1-12 16,-3 0-88 15</inkml:trace>
  <inkml:trace contextRef="#ctx0" brushRef="#br1" timeOffset="94518.4829">19290 14899 156 0,'-9'-6'57'0,"9"6"-30"0,0 0-18 0,0 0 14 16,0 0-2-16,6 0 2 0,0 0-9 15,3 0-1-15,9-2-7 16,3-1-2-16,-1 0 0 0,4 1-5 15,-3-1-1-15,0 1 3 16,-3 2 1-16,-3 2-3 16,-3 3 1-16,-6 3 2 15,-6 3 3-15,-3 10 9 16,-6 3 5-16,0 2-7 16,0-2-4-16,-3-3-5 15,3 1-3-15,0 1 1 16,3-7-1-16,3 0-33 15,6-5-15-15,3-6-58 16</inkml:trace>
  <inkml:trace contextRef="#ctx0" brushRef="#br1" timeOffset="95283.5951">19677 14843 76 0,'-3'-3'30'0,"6"1"-16"0,-6-1-1 0,3 3 14 16,-6 0-4-16,-6 3-1 16,0-1-8-16,0 4-1 15,-3 4-10-15,1 4-2 16,-1-1-1-16,0 8-3 15,6 3 2-15,3 0 1 0,6-6 0 16,3 1 0-16,3-6 0 16,3-3 2-16,6-4 1 15,-1-6-1-15,1-3-2 16,0-13-2-16,-3 0 1 16,0 0 3-16,-3-2 3 15,-3-1-2-15,-3-2-2 16,0 0 0-16,-3 0-1 15,0 0 0-15,0 2 2 0,-3 1 1 16,3 2 3-16,-3 5-1 16,3 6 2-16,0 0-6 15,0 2-3-15,0 6 1 16,0 7 0-16,0 6 1 16,3 5 0-16,0 0 0 15,0 6 2-15,0 2-1 16,3-2-1-16,0-4-8 15,0-4-5-15,3-3-35 16,0-8-40 0,0-3 23-16</inkml:trace>
  <inkml:trace contextRef="#ctx0" brushRef="#br1" timeOffset="95500.7902">19790 14706 104 0,'-9'-14'38'0,"12"17"-20"0,-3 10-21 0,0-8 8 16,0 6 9-16,3 2 8 15,0 6-2-15,0 5-2 16,0 2-8-16,-3 1-4 16,3 2-3-16,0 2-7 0,0-1-2 15,0-9-118 1,-3-3 58-1</inkml:trace>
  <inkml:trace contextRef="#ctx0" brushRef="#br1" timeOffset="95906.0677">19736 14830 124 0,'0'-3'49'0,"3"3"-26"0,6-2-20 15,-3 2 10-15,3-3-6 16,0 0-2-16,6 1-2 16,6-1-3-16,-3 0 1 15,0 1-4-15,-3 2 2 0,-4 0-4 16,1 2 1-16,-6 1 0 0,0 2 2 16,-3 3 3-16,-3 3 4 15,0 2-2-15,0 0 0 16,0 1 1-16,3-4 0 15,3 1-2-15,0 2-2 16,3-8 1-16,0 1 1 16,3-6 3-16,0 0 2 15,-3-3 3-15,0-2 4 16,-3-3-4-16,-3-3 2 16,-6 0-3-16,0 1 0 15,-3-1-3-15,-3 1-1 16,0 2-12-16,0 0-3 0,3 3-30 15,0 2-12-15,3 0-19 16</inkml:trace>
  <inkml:trace contextRef="#ctx0" brushRef="#br1" timeOffset="96154.24">20019 14843 96 0,'6'16'35'0,"-3"-8"-18"0,3 3-9 16,-3-6 13-16,0 0-8 15,0 0-2-15,0-2 2 16,-3-3 2-16,0 0 5 16,0 0 2-16,0 0 2 15,0-5-13-15,0-3 0 16,3 0 2-16,0-3-3 16,6-2 0-16,6 0-9 0,3 2-2 15,2 3-3 1,1 0 3-16,3 0-7 0,-3 3 1 15,6 3-48 1,6-1-58-16,-1 3 22 16</inkml:trace>
  <inkml:trace contextRef="#ctx0" brushRef="#br1" timeOffset="96762.1756">20704 15081 148 0,'0'-2'57'0,"0"10"-30"0,-6-3-16 0,3 3 18 16,-3 5-6-16,-3 8-1 0,-6 8-8 15,-9 6-1-15,1 2-8 16,-1 2-3-16,0 4 1 16,3-6-2-16,0-5 2 0,3-6-15 15,3-5-5-15,4-8-40 16,2-2-55-1,3-6 22-15</inkml:trace>
  <inkml:trace contextRef="#ctx0" brushRef="#br1" timeOffset="96958.8443">20439 15139 160 0,'-3'0'63'0,"6"-5"-34"0,3 21-34 0,0-11 10 16,0 6 12-16,6 0 9 15,0 4 2-15,8 7 3 16,4 7-17-16,3 0-6 0,0 8-3 16,0-3-6-16,2-2 1 15,4-6-31-15,-3-2-14 16,0-5-50 0</inkml:trace>
  <inkml:trace contextRef="#ctx0" brushRef="#br1" timeOffset="98034.325">22930 12935 64 0,'9'-18'24'0,"-6"18"-12"0,3 0 3 16,-6 0 13-16,0 0 4 16,0 0 4-16,0 8-14 15,-3 5-3-15,-3 3-2 16,-6 8-2-16,-14 8-7 16,-1 5 1-16,-6 8 2 0,3-3-2 15,-2-2 2-15,11-6-8 16,0 0-2-16,0-4-3 15,9-7-2-15,3-9-46 16,3-7-39 0</inkml:trace>
  <inkml:trace contextRef="#ctx0" brushRef="#br1" timeOffset="98850.0345">23067 13018 104 0,'0'-3'41'0,"0"3"-22"0,0-3-16 0,0 3 10 16,3 0-6 0,0-2-2-16,0-1-2 0,0-2-3 15,0-6 1-15,3 0 1 16,0 4-1-16,-3-1-3 16,0-6 1-1,0 4 1-15,-3 2 0 16</inkml:trace>
  <inkml:trace contextRef="#ctx0" brushRef="#br1" timeOffset="99023.7354">23103 12928 196 0,'0'0'2'16,"0"0"3"-16,6 5 4 16,-6 5-2-16,0 4 1 15,0 2-1-15,0 2 3 16,0 6-5-16,0 0-1 0,0-1 0 16,0 4-2-16,3 2-2 15,0-2 1-15,0-6 1 0,0-3-6 16,0-2 1-16,0-3-37 15,0 1-46 1,-3-7 14-16</inkml:trace>
  <inkml:trace contextRef="#ctx0" brushRef="#br1" timeOffset="99254.7803">23029 13266 104 0,'-6'-2'41'0,"6"4"-22"0,3-4-16 0,-3 2 12 16,6 0 6-16,5-3 5 16,-2 0-3-16,3-2-2 15,3 0-11-15,3 2-4 16,0 0-4-16,0 3-2 0,0 0 1 16,-4 0-8-16,1 0-3 15,-3 0-129 1,0 0 65-1</inkml:trace>
  <inkml:trace contextRef="#ctx0" brushRef="#br1" timeOffset="102985.3974">18367 14682 72 0,'0'2'27'0,"0"-2"-14"0,3 3-15 15,-3-3 6-15,0 0-1 16,0 0 3-16,0 0 3 16,0 0 5-16,0 0 1 15,0 0 0-15,0 0-1 16,3 0 1-16,-3 0-8 15,3 0-2-15,3-3 1 16,0-2 1-16,3-3-3 0,3-2 4 16,9-1 4-16,0-5 5 0,2-8 2 15,4-7-4-15,6-4-1 16,3-5-4-16,14-2 1 16,4-3-4-16,5-2-2 15,7-6-2-15,-4-14-3 16,4 1 1-16,8-2-1 15,-2 9 0-15,-10 4 0 16,1 4 11-16,-13 12 7 16,-8 4 0-16,-9 9 1 15,-6 2-1-15,-7 6-2 16,-2 2-6-16,-3 3-2 0,-3 2-2 16,-3 0 1-16,0 3-6 15,0 3-1-15,-3 0 2 16,0 0 1-16,-3 2-4 15,0 0 1-15,0 1 0 16,0-1 2-16,0 0-3 16,0 1-2-16,-3-1-5 15,0 0 0-15,0 1-7 16,0 2-1-16,0 0-22 16,0 0-8-16,0-3-29 15,0 0-48 1,3 1 31-16</inkml:trace>
  <inkml:trace contextRef="#ctx0" brushRef="#br1" timeOffset="103303.9582">19433 13565 148 0,'-6'-2'57'0,"9"4"-30"0,-3-2-25 0,0 0 12 15,0 0-5-15,6 0 0 16,3 0-3-16,3-2-1 16,3-1-3-16,2 0-2 0,4 1 1 15,-3-1-1-15,0 3 0 16,0 3-3-16,-3-1 2 16,0 4 1-16,-12-1 2 0,0 8 5 15,-6 8 6 1,0 0-5-16,-3 1 0 0,-3-4-4 15,3-2-1-15,0 2-1 16,0-4-2-16,0-4-26 16,3-2-10-16,0-2-46 15</inkml:trace>
  <inkml:trace contextRef="#ctx0" brushRef="#br1" timeOffset="104247.6567">19793 13660 88 0,'-6'-2'33'0,"0"4"-18"0,-3 1-11 0,3 0 10 16,0 2-6-16,-3 3-2 0,0 5-6 16,0 0 0-1,1 1 0-15,2-1 2 0,3 0-1 16,3 0-1-16,3-2-2 15,3-3-1-15,2-3 6 16,1-2 3-16,0-6 1 16,0-2 1-16,0-3-4 15,0-3-3-15,0-5 0 16,-3 1-4 0,-3-17 2-16,-3 0 5 15,0 3 2-15,-3 3 2 16,3 4 0-16,0 4-2 15,0 5-1-15,0 2-3 16,-3 6-2-16,3 5 3 0,0 5-2 16,0 11-1-16,0 8 3 15,0 2 0-15,3 1-1 16,0-1 1-16,0 1-4 0,6-6 0 16,0-3-4-16,3-5-1 15,0-2-37 1,0-3-38-16,-1-5 20 15</inkml:trace>
  <inkml:trace contextRef="#ctx0" brushRef="#br1" timeOffset="104465.0528">19924 13491 64 0,'0'-5'27'0,"0"7"-14"0,0 1-4 0,0 2 11 0,0 3 0 15,0 6 0-15,0 1-4 16,3 17 0-16,-3 0-9 16,0-3-2-16,3-2-3 15,0-4-2-15,-3 1-26 16,3-5-10-16,-3-6-17 16,3-3-5-16</inkml:trace>
  <inkml:trace contextRef="#ctx0" brushRef="#br1" timeOffset="104849.2944">19885 13650 108 0,'-3'-21'44'0,"6"21"-24"0,0 0-19 0,3 0 8 15,0 0-5-15,3 0-1 16,0 0-1-16,3-8-2 15,0 2-2-15,3 9 1 16,-3 0-6-16,-3-1-3 16,-1 9 6-16,-2 0 3 15,0-1 0-15,-3 1 0 16,-3-1 3-16,0 4 3 16,0-4-4-16,0 1-1 15,3-1 0-15,3-2 2 0,0-2 1 16,3-1 3-1,3-3 1-15,6-4 1 0,0-3 0 16,-3-3 2-16,-3 0-3 16,-3-3 1-1,-4-2-5-15,-7-8 3 0,-7 2 3 0,-3 3 4 16,0 3 2-16,0 2-11 16,0 4-4-16,3 1-22 15,0 4-9-15,3-1-33 16</inkml:trace>
  <inkml:trace contextRef="#ctx0" brushRef="#br1" timeOffset="105078.2142">20144 13674 80 0,'3'16'33'0,"3"-11"-18"0,-3 3-13 0,0-6 6 15,0 4 0-15,-3-1 2 16,0-5 4-16,0 0 1 15,0 0 3-15,0 0 3 16,0 0-5-16,0-3 1 16,3-2-8-16,0 0-1 15,0-1-4-15,3-7-3 0,0 0 2 16,0-3-11-16,3 3-2 16,0 8-26-1</inkml:trace>
  <inkml:trace contextRef="#ctx0" brushRef="#br1" timeOffset="105724.1949">20796 13922 132 0,'-12'8'52'0,"6"3"-28"0,-26 13-26 16,20-11 11-16,-6 16-2 0,-3 3 1 16,-3-3 0-1,3 0 0-15,0-3-4 16,4 1-3-16,2-6 0 0,3-8-23 16,-3-2-8-16,3-3-34 15</inkml:trace>
  <inkml:trace contextRef="#ctx0" brushRef="#br1" timeOffset="105904.295">20540 13907 132 0,'3'2'52'0,"15"6"-28"0,3 13-24 0,-9-8 10 15,6 3 0-15,2 13 4 16,13 1-8-16,0-1-1 0,0 0-3 15,2-3-6-15,1-2-2 0,3-3-63 16</inkml:trace>
  <inkml:trace contextRef="#ctx0" brushRef="#br1" timeOffset="106625.2341">23252 12875 56 0,'-18'-3'24'0,"18"8"-12"0,-9 3-8 0,9 3 8 15,-6 5 8-15,-9 2 7 16,3 3 8-16,-6 6 5 16,-2 5-15-16,-7 13-4 15,-3-6-15-15,3 1-4 16,3-6-2-16,7-5 0 0,2 1 2 16,3-9-10-16,3-5-4 15,-3-3-52 1,12-5-33-16,0-8 36 0</inkml:trace>
  <inkml:trace contextRef="#ctx0" brushRef="#br1" timeOffset="107582.5083">23448 12946 76 0,'-3'-5'30'0,"3"5"-16"0,-3 0 3 0,3 0 16 15,-6 2-15-15,6 4-5 0,-9 4-6 16,3 1 0-16,-8 7-4 16,8 4 0-16,0 4-1 15,3 3-2-15,3 0 1 16,6-2 1-16,3-6 3 0,8-5 7 16,7-11 2-16,0-10 1 15,0-6 1-15,3-5 0 16,-7-2 3-1,-5-3 2-15,-6-1 2 0,-6 1-1 16,-3-3-2-16,-6-2-8 16,-3 2-3-16,-3 6-10 15,-5 4-4-15,-4 4-44 16,3 5-17-16,6 2-38 16</inkml:trace>
  <inkml:trace contextRef="#ctx0" brushRef="#br2" timeOffset="111754.5227">22400 14581 108 0,'-2'3'44'0,"2"-1"-24"0,0-2-8 15,0 0 13-15,0 0 2 16,0 0 1-16,0 0-7 0,2 0-2 16,-2 0-11-16,6-2-3 0,3-3 1 15,0-6 1-15,6-5 1 16,0-5-2-16,6-6-1 15,9-4-1-15,2-4 0 16,7-2 2-16,9-8 3 16,5-10 0-16,16-9 0 15,2-7-5-15,4-1-3 16,5 1 2-16,0 5 0 16,-2 2-1-16,-7 1-2 15,-2 5 3-15,-13 10 2 16,-11 3 4-16,-9 11 2 15,-7 7 6-15,-8 6 1 0,-3 2 4 16,-6 4 3-16,-3 4-7 16,-3 0 0-16,0 3-13 15,-6 3-3-15,0 0-4 16,0 2 0-16,0 1-9 16,0-1-3-16,0 0-20 15,0 1-5-15,0-1-33 16,9 0-12-16,-6 1-19 15</inkml:trace>
  <inkml:trace contextRef="#ctx0" brushRef="#br2" timeOffset="112037.7207">23427 13441 220 0,'0'-3'82'0,"0"3"-44"0,9-2-40 0,0 2 14 16,3 0-2-16,3-3 1 15,0 0-3-15,15 1-3 16,-4-1-2-16,1 0-3 0,0 3 3 16,-6 0-4-16,-3 3 0 15,-3 2 1-15,-9 6 0 16,-6 5 11-16,-9 2 5 16,-3 3-4-16,-3 1 1 15,0-4-8-15,3-2-3 16,3 0-8-1,3-3-26-15,3-2-11 16,3-3-42-16,9 0-45 16,0-6 43-16</inkml:trace>
  <inkml:trace contextRef="#ctx0" brushRef="#br2" timeOffset="121604.0054">23802 13552 112 0,'-3'-3'44'0,"0"3"-24"0,-2 0-8 0,5 0 16 0,-9 3-12 16,-12 0-1-16,9 2-5 15,-6 0 1-15,-3 8-6 16,9 9-3-16,-6-1 1 0,9 0-7 16,-2-3 1-16,8 1 1 15,3-1 1-15,3-4-2 16,3-4 0-16,8 1 2 16,7-6 0-16,-3-2 1 15,0-6 2-15,-3-2 1 16,3-3 3-16,-6-3-3 15,2-7 0-15,-2-9 3 16,-9 4 1-16,6-1-3 16,-6-3-1-16,-3-2-1 0,-3 0-2 15,0 0 1-15,-3 0-1 16,3 5 2-16,-3 3 1 16,0 5-1-16,1 3-2 15,5 2 5-15,-3 3 1 16,-3 3-2-16,6 13-1 15,0 3-1 1,0 4-2-16,6 9 1 16,-3 5 1-16,5 6 1 15,-5 2-1-15,3-3-2 16,-3-2 1-16,6-6-1 16,-3-4-33-16,0-4-15 15,3-2-36 1</inkml:trace>
  <inkml:trace contextRef="#ctx0" brushRef="#br2" timeOffset="122020.5486">23889 13568 116 0,'0'5'44'0,"3"-2"-24"0,-3-1-8 15,0 4 13-15,9 2-9 0,0 0-2 16,0-3-2 0,2 0 0-16,1-2-6 0,0-8 0 0,3-1 1 15,0-2-3-15,-3 0-3 16,-3-2 2-16,0-1 2 16,3 1 0-16,-6-1 2 15,-3 3-4-15,-3 0 0 16,-3 0 1-16,-3 3 0 15,0 2-5-15,-3 3 1 16,-3 3-2-16,-6 5 0 16,0 0 2-16,6 5 2 15,0 3-1-15,3 5-1 16,1 0 3-16,5-2 0 16,8-1-4-16,4-2 1 0,6-3 0 15,0 3 0-15,3-8-7 16,0-3-3-16,3-2-38 31,0-3-58-31,-7-5 15 0</inkml:trace>
  <inkml:trace contextRef="#ctx0" brushRef="#br2" timeOffset="122330.7927">24207 13354 132 0,'-3'2'52'0,"3"6"-28"0,0 5-13 0,3-2 18 16,-3 2-6-16,0 8-1 15,0 6-10-15,6 5-5 16,-6-1-4-16,3 1-3 0,-3 0 3 16,6-6-4-16,-3-5 0 15,0-2-28-15,-3-6-10 16,0-2-41-16</inkml:trace>
  <inkml:trace contextRef="#ctx0" brushRef="#br2" timeOffset="122757.3609">24297 13526 108 0,'0'5'44'0,"0"0"-24"0,8 3-8 15,-5-5 16-15,6 2-7 16,0 0 0-16,3 1-10 15,6-4-4-15,-6-2-4 16,6 0 2-16,-3 0 1 0,-6-2 0 16,6-4 1-16,-9 1-4 15,2 0 0-15,1-3-1 0,-6 0 1 16,-3 0-7-16,0 0 1 16,-3 3-1-16,-6-1-1 15,-11 4-1-15,5 2 1 16,-3 5 3-16,0 3 1 15,0 3 1-15,3-1 2 16,3 6-1-16,3 0 2 16,3 2 0-16,6 4 1 15,0-4-2-15,9-2 1 16,9-3 0-16,3 0 1 16,-3-2-5-16,3 0 1 15,-6-9-20-15,6-2-9 16,2-2-27-16,-8-14-32 15,6-5 25-15</inkml:trace>
  <inkml:trace contextRef="#ctx0" brushRef="#br2" timeOffset="122975.3473">24541 13301 124 0,'-3'-6'49'0,"3"9"-26"0,0 0-5 16,0 2 20-16,0 3-10 15,0 8-4-15,0 5-7 16,3 5-3-16,-3 6-8 16,0 2-2-16,6 6 2 0,-3 3-5 15,0-4-1-15,0-7-13 16,-1-3-5-16,-2-8-43 16,3-5-51-16,-3-3 28 15</inkml:trace>
  <inkml:trace contextRef="#ctx0" brushRef="#br2" timeOffset="123168.3086">24445 13473 176 0,'-6'-3'68'0,"12"3"-36"0,-3-3-29 0,3 3 17 0,0-2-10 16,12-1-1-16,0 0-7 15,3 1-2-15,3-1-40 16,5 0-15-16,1 3-22 16,-9 0-7-16</inkml:trace>
  <inkml:trace contextRef="#ctx0" brushRef="#br2" timeOffset="123539.3777">24698 13518 156 0,'6'10'60'0,"0"-7"-32"0,-3 2-15 16,6-2 19-16,0-1-14 0,0-2-4 16,0 0-5-16,-3 0-1 15,3-2-4-15,0-1-1 16,-3-2 1-16,0 0-2 0,0-3-2 16,-3 0 1-16,-3 0-1 15,0 0-5-15,-3-3 1 16,-3 3 0-16,-6 0 2 15,3 0 1-15,-3 3 1 16,-6 2 0-16,3 3 0 16,-12 6 0-16,7 2 2 15,2 5 1-15,6 3 3 16,0 2 1-16,3 6 3 16,9 3 4-16,6-1 1 0,6-5-4 15,3 0 1 1,3-5-9-16,8-3-4 15,-2-5 2-15,6-5 3 0,0 0-34 16,-6-11-15-16,5-11-63 16</inkml:trace>
  <inkml:trace contextRef="#ctx0" brushRef="#br0" timeOffset="134230.1166">18323 17097 48 0,'3'-2'19'0,"0"-1"-10"0,-3 0 9 0,0 3 14 0,0-5 4 15,3 5 0-15,-3-5-2 16,0-3-1-16,-3 3-5 16,0 2 0-1,-18-2-5-15,0-1 0 0,-6 12-6 16,-3-1 0-16,1 3-10 16,-1 10-2-16,6 4-5 15,3 12-1-15,6-2-1 16,3-3-2-16,6-3 0 15,6-5 0-15,6 1 3 16,9-9 0-16,6-8 1 16,3 0 0-16,0-10-3 0,3 0 2 15,-4-11 3-15,1-8 1 16,-3 6-1-16,-6-3-2 16,0-1 1-16,-3-1 1 15,-3 7 1-15,-3 2 3 16,-1 4-1-16,-2 5 2 15,0 7-4-15,3 9-2 16,3 5-3-16,3 5-1 16,0 3 2-16,6-1 0 15,0-4-2-15,3 5 2 16,0-8-23-16,-1-3-10 16,1-8-31-1,0 3-55-15,0-8 22 16</inkml:trace>
  <inkml:trace contextRef="#ctx0" brushRef="#br0" timeOffset="134528.9125">18665 16769 176 0,'-9'-18'68'0,"9"36"-36"0,0 3-33 15,0-2 15 1,0 7 1-16,0 11 3 16,-3 16-9-16,0 6-3 15,3 4-4-15,0-5-2 0,3-7 3 16,3 2-4-16,0-9 0 15,-3-6-39-15,0-9-18 16</inkml:trace>
  <inkml:trace contextRef="#ctx0" brushRef="#br0" timeOffset="134902.7426">18674 16801 192 0,'3'-13'74'0,"9"-6"-40"0,23-5-38 16,-17 17 13-16,6-4-10 15,3-2-1-15,15-3 5 16,2-5 5-16,13 0-4 16,8-1 0-16,4 4 0 0,-1 2-2 15,-5 3 1-15,-7 2-4 16,-2-2-2-16,-7 10 2 15,-5 1 2-15,-9 2-2 16,-6 5 0-16,-4 6 7 16,-5 10 6-16,-6 5 0 15,-6 22 3-15,-6 2-4 16,-6 8 1-16,-3 8-7 0,0 6-1 16,3 5-2-16,0-6-2 15,3-10 1-15,1 5-1 16,-1-16-20-16,0-2-9 15,0-8-36 1,-3-9-55-16</inkml:trace>
  <inkml:trace contextRef="#ctx0" brushRef="#br0" timeOffset="135155.1717">18611 17510 192 0,'-23'0'71'0,"25"3"-38"0,7-1-47 16,0-2 6-16,9 0 15 15,15 0 9-15,12 0 4 16,11-8 0-16,13 1-10 16,5-4-4-16,9 3-2 0,7-3-5 15,-10 9 1-15,-3-3-13 16,-5-1-5-16,-10 4-8 15,-11 2-4-15,-12 0-23 16,-10 2-37 0,-11 4 19-16</inkml:trace>
  <inkml:trace contextRef="#ctx0" brushRef="#br0" timeOffset="135587.7654">18885 16915 108 0,'-3'-5'44'0,"-3"7"-24"0,6-2-24 15,3 11 43 1,0 5-12-16,0 0-2 15,0 13-2-15,-3 0-14 16,0 5-5-16,3-2-3 0,-3 0-1 16,3-1 2-16,0-4-3 15,0-6-2-15,-3-2-38 16,3-9-57-16,-3-2 11 16</inkml:trace>
  <inkml:trace contextRef="#ctx0" brushRef="#br0" timeOffset="135910.142">18879 16968 132 0,'0'-8'52'0,"3"3"-28"0,6-9-28 0,0 12 10 16,3-9 4-16,3 3 5 15,3-2 2-15,3-4-1 0,5-7-8 16,4 8-5-16,3-6-2 15,3 4 1-15,-1-1 1 0,-2 2-4 16,-6 4-1-16,-3-1 1 16,-4 9 2-16,-2 4 0 15,-6 6 2-15,-3 5 0 16,0 6 1-16,-3 7 0 16,-3 3 2-16,0 6-3 15,0-1 0-15,0 6-1 16,0-3 1-16,0-5-7 15,0 0-1-15,-3-3-40 16,0 2-57 0,0-9 13-16</inkml:trace>
  <inkml:trace contextRef="#ctx0" brushRef="#br0" timeOffset="136123.0249">18963 17235 192 0,'-18'0'71'0,"18"0"-38"0,9 0-41 0,-3 0 12 16,0 0 5-16,5 0 3 15,7 0-1-15,9 0 1 16,6-3-7-16,6 3-5 0,-1 0-1 16,-2 0-23-16,0 0-12 0,-7 0-50 31,4 0-22-31,-15 0 57 15</inkml:trace>
  <inkml:trace contextRef="#ctx0" brushRef="#br0" timeOffset="136787.3797">19111 17026 104 0,'3'0'38'0,"0"5"-20"0,0-2-10 0,-3-3 13 15,0 0 1-15,0 0 2 0,0 0-7 16,0 5-2-16,-3-5-9 16,0 0-2-16,0 0 2 0,0 0 6 15,0 0 2-15,0-2-3 16,0-1 1-16,3 0-7 15,3-2-3-15,0 5-1 16,3-3-1-16,0 3-3 16,3 0 2-16,-3 3 1 15,0-3 2-15,0 5 1 16,-6-5 3-16,0 0 8 16,0 0 5-16,-3 3-5 0,-3-3-3 15,0 0-6 1,0 0-2-16,0-3-1 15,0-2-2-15,3 5-48 16,0-3-22-16,3 1-31 16</inkml:trace>
  <inkml:trace contextRef="#ctx0" brushRef="#br0" timeOffset="138984.6154">19120 17005 80 0,'0'0'33'0,"3"0"-18"0,-3 0-5 0,0 0 12 16,0 0-1-16,0 0-1 0,0 0-6 15,0 0-4-15,6 2-3 16,0 1 0-16,0 0-4 16,0-3 9-16,3 5 5 0,3-2-5 15,0-1 1-15,3 1-6 16,0-3-2-16,2 5 0 15,4-2-1-15,0-3 0 16,3 0 0-16,3 0 0 16,0-3 0-16,2-2 0 15,4 0 0-15,6-3 0 16,-4 0 0-16,1 0-2 16,6-3-2-16,0 6 3 15,-1-3 0-15,1-5-4 16,0 5 1-16,-4 3-2 15,1-6 0-15,3 0 2 16,-1 1 2-16,1-3-1 0,6-1-1 16,-4 1 5-16,-2 0 4 15,0 2-5-15,-1-2 0 16,1-8-2-16,-3 5 1 16,-1-2-2-16,1-1 2 15,3 0-2-15,-1 1-1 16,-2-3 3-16,0 0 2 15,2-3 0-15,1-3 0 16,0 9-3-16,-1-3 1 16,-2 2-2-16,6-10-1 15,-4 3-4-15,1 2-2 0,0 0 9 16,-7 0 7-16,7-2-4 16,0-3-3-16,-3-3-2 15,-1 3-1-15,-2 2-3 16,6-2 2-16,-7 0 3 15,1 3 3-15,-3 2-4 16,0 0-1-16,-1 3 2 16,1 0 3-16,-3 7 0 15,-3-12 2-15,2 7-2 16,1-7 0-16,-3 5-1 16,0-3 0-16,2 0-5 15,-2-8 1-15,-3 3 0 16,3 0 0-16,0-3 2 15,-4 1 3-15,1-1-4 16,0 0-1-16,0-2 0 16,3 10 2-16,-1-10-1 0,1-1-1 15,0 6 1 1,-6 0 1-16,0-3 1 0,3 3 1 16,-1-3-5-16,1 1 1 15,0 2 2-15,-3-3 1 16,0 0-1-16,-4-2 1 15,1 2-2-15,3 5 2 16,0 1-4-16,-3-3 0 16,0 2 1-16,-3 1 0 15,-3 2 2-15,-1-2 1 0,1 5-4 16,0-6-1-16,0-5 1 16,-3 9 0-16,0 1 1 15,3 4 2-15,0-1-1 16,0 1-1-16,0-3 1 15,0-1-1-15,2 1 0 16,-2 0 2-16,0 3-1 16,0 2-1-16,-6 3 1 15,6 2-1-15,-6 0 0 16,0 3 0-16,0 0 0 16,0 3 0-16,0-5 2 15,0 2-1 1,-3-3-1-16,3 0 1 15,-3 4-1-15,3 1-3 16,-3 4 2-16,-3 2 7 0,-3-3 4 16,0 3-3-16,-9 5 1 15,0 3-7-15,-12 0-1 16,-6 3-2-16,-6 2-2 16,10 3 3-16,2 0 0 15,3 0 1-15,3-3 2 16,6-3-3-16,3-2 0 15,3 0-1-15,0-2 0 16,3-6 2-16,3 0 0 16,6-6-3-16,6-2 2 15,3-2 1-15,3-1 0 0,3 1-3 16,0-1 2-16,0 0 1 16,-4 3 0-16,1 3 0 15,-3 3 0-15,-3-1 0 16,0 6 0-16,-3 4-3 15,0 7 0-15,0 4 2 16,-3 3 0-16,0 3 1 16,0 0 0-16,-3-3 2 15,0-2 1-15,0 2-4 16,0-5-1-16,0-6-21 16,0-2-10-16,2 5-58 15,1 1-68 1,0-6 42-16</inkml:trace>
  <inkml:trace contextRef="#ctx0" brushRef="#br0" timeOffset="145155.7531">6765 16182 108 0,'-3'0'44'0,"3"3"-24"0,0-1-2 0,0 4 18 15,0 1-1-15,-3 4 4 16,0 8-4-16,-3 7 1 16,-3 6-20-16,-3 0 6 0,0-1 2 15,-3 1-10-15,6-3-5 16,0-2-6-16,3-9 0 16,0-5 2-16,3-7-2 15,6-9 0-15,3-8-8 16,0-2-2-16,3-11-7 15,3-5-2-15,0 0 7 16,0 0 4-16,0 5 4 16,0 3 3-16,0 3-8 15,-3 4-3-15,2 6 11 16,1 6 5-16,0 4 4 16,0 1 1-16,3 13-2 15,-3 8 1-15,0 0-4 16,-3 2 1-16,0 0-7 15,3 1-1-15,0-6 0 16,-4-2 0-16,1-1-36 0,0-7-13 16,-3-3-39-1</inkml:trace>
  <inkml:trace contextRef="#ctx0" brushRef="#br0" timeOffset="145561.7641">6768 16301 116 0,'0'0'44'0,"0"5"-24"0,0 14-4 0,0-11 16 0,-3 8 5 16,0 2 4-16,-3 9-9 15,0 2-4-15,-3 0-16 16,3 8-3-16,0-3 1 0,3 6-2 16,6-8 1-16,6-6 1 15,9 1 1-15,8-4-1 16,7-4 1-16,9-6-4 15,3-10-2-15,5-3-2 16,7 0 0-16,-1-3-11 16,-2 1-4-16,-4-6-65 0,4 8-28 15,-6-6 2 1</inkml:trace>
  <inkml:trace contextRef="#ctx0" brushRef="#br0" timeOffset="146296.7381">7604 16661 64 0,'3'-13'27'0,"-3"10"-14"0,0-2 9 0,0-1 15 16,0 6 0-16,-3-2 3 15,-6-1-11-15,-6 3-5 16,0 3-6-16,-3-1 1 15,1 12-10-15,-4-1-3 0,3 5 0 16,3 6-8-16,6 3 0 16,3-1-2-16,9-5 2 15,3 3 1-15,6-8 3 16,6-5 1-16,3-9 3 16,-1-2 1-16,-2 0 1 15,0-8-4-15,0-13-1 0,-6-3 1 16,0 0 0-16,-3-5-2 15,-3-2 1-15,-6 4-4 16,-3 1 0-16,0-1 1 16,0-5 0-16,0 14 4 15,0 5 5-15,0 5-5 16,0 0-2-16,3 10-1 16,0 9 1-16,3 5-3 15,0 13-2-15,3-3 2 16,3 12 0-16,3-4-2 15,0-5 0-15,2-3-29 16,-2-7-14-16,0 2-34 16,0-10-32-16,0-3 40 15</inkml:trace>
  <inkml:trace contextRef="#ctx0" brushRef="#br0" timeOffset="146642.6581">7771 16706 144 0,'0'0'55'0,"3"0"-30"0,0 0-29 16,6 10 25-16,8-7 0 16,-5 5 1-16,3-8 2 15,0 0-14-15,0-3-1 0,-3-2 1 16,0 2-4-16,-3-2-1 16,-3 0-2-16,-3-3 0 0,-3 0-2 15,-3 3 2 1,-3-1-2-16,-9 4 2 0,-3 2-7 15,0 2 1 1,-3 4 1-16,3 7 1 0,-2 5 1 16,5-2 0-16,6 5-3 15,3-2 0-15,6-1 2 16,6-4 2-16,3 4 0 16,9-10-1-16,8 5 3 15,1-7 0-15,0-4-15 16,-3-10-6-16,3 3-31 15,-4-5-11-15,1-6-15 16</inkml:trace>
  <inkml:trace contextRef="#ctx0" brushRef="#br0" timeOffset="146842.6113">7976 16515 140 0,'-3'-5'55'0,"3"16"-30"0,6-9-25 0,-3 6 13 15,0 3 2-15,3 5 5 16,0 7-6-16,3 1-3 16,-3 5-6-16,3 11-6 0,-3-8-2 15,0-6-14-15,0 1-6 16,0-9-50 0,-1 1-24-16,4-6 47 15</inkml:trace>
  <inkml:trace contextRef="#ctx0" brushRef="#br0" timeOffset="147213.6091">8119 16706 92 0,'-3'0'35'0,"6"5"-18"0,0 11-9 16,0-11 13-16,3 1 12 15,0 1 9-15,3 7-11 16,3-9-4-16,3 3-13 15,-1-3-4-15,4-10-6 16,3-3-3-16,-3-3 2 0,0 1 0 16,-3-1 3-16,-6-2-5 15,0 5-1-15,-6-2-2 0,-9-1 0 16,-6 0-3-16,-3 11-1 16,-3 0 0-16,-3 6 4 15,0 2 1-15,0 5 1 16,4 8 2-16,5-5 3 15,6 0 2-15,6 2 3 16,9-5-1-16,6 1 0 16,5-4-3-16,7-2-1 15,3-5-6-15,-3-3 1 16,-1-3-22-16,1-2-8 16</inkml:trace>
  <inkml:trace contextRef="#ctx0" brushRef="#br0" timeOffset="147488.6815">8411 16481 180 0,'-3'3'68'0,"3"4"-36"0,3-1-37 32,-3 7 12-32,3 0 3 15,0 8 3-15,0 9-4 16,-3 1-1-16,3-2-4 16,-3 11-3-16,3-8 0 0,-3 2-37 0,0-10-13 15,0-3-30 1</inkml:trace>
  <inkml:trace contextRef="#ctx0" brushRef="#br0" timeOffset="147698.9506">8336 16600 200 0,'-9'-5'77'0,"12"5"-42"0,3-3-41 0,0 0 14 0,3 1-1 15,3-4 4-15,3 4-6 16,9-1-1-16,0 1-2 16,-1-1-13-16,1 3-4 0,0 0-53 15,-3 0-44 1,-3 3 33-16</inkml:trace>
  <inkml:trace contextRef="#ctx0" brushRef="#br0" timeOffset="148007.3682">8559 16661 144 0,'-8'24'55'0,"8"-16"-30"0,3 2-14 15,2-7 15-15,1 7-1 16,6-2 0-16,0-2-12 16,3-4-3-16,0-4-6 0,0-4-3 0,3 1 2 15,-3-3-2 1,2 0 2-16,-2-2-9 0,-9-4-1 16,-3 6-5-16,-6-2 0 15,-3-3-1-15,-6 7 1 16,-2-2 4-16,-4 6 3 15,-3 2 5-15,0 2 2 16,3 12 4-16,3-4 3 16,0 3 2-16,6 3 1 15,7 8-2-15,2-3-1 16,8-2-5-16,10-6-3 16,0 6-3-16,3-12-1 15,12 1-25-15,-1-5-9 16,1-8-14-16,0-6-37 15,-3-5 17-15</inkml:trace>
  <inkml:trace contextRef="#ctx0" brushRef="#br0" timeOffset="148353.5356">8970 16634 132 0,'-6'-8'52'0,"-9"3"-28"0,-11 5-11 16,17 5 17-16,-3 1-13 16,0 4-4-16,-3 4-4 15,3 1-1-15,0 7-4 16,3 4 2-16,3-2 0 0,3-3 0 15,6-2-1-15,3-4 1 16,3-4 1-16,0-8-6 16,6-6 0-16,3-2-1 15,-3-16 0-15,0-3-7 16,-3-3 0-16,-4 1 1 16,-2-3 1-16,-3 0 3 15,-6-11 3-15,-6 6 0 16,1 2-1-16,-1 8 3 0,3 0 0 15,0 11 3-15,3 8 1 16,0 13-3-16,9 5-1 16,0 13-1-16,3 9-2 15,2-1 1-15,4 8 1 16,3-5-3-16,3-7-2 16,3-7-56-1,6-4-60-15,5-9 26 16</inkml:trace>
  <inkml:trace contextRef="#ctx0" brushRef="#br0" timeOffset="149165.1685">9280 16645 116 0,'6'-3'44'0,"-3"9"-24"0,3 2-4 0,-3-3 16 16,0 8-4-16,0 6-2 0,0 4-8 16,-3-1-1-16,0-1-10 15,0-3 0-15,0 1 3 0,0-6-4 16,0-5 2-16,0 0-3 16,0-5 0-16,0-6-3 15,0-5-2-15,0 3-2 16,0-17 1-16,3 7-1 15,0-7-2-15,0 1 3 16,2 3 0-16,1 2-2 16,6 5 2-16,-3 3 1 15,3 6 2-15,3 4 3 16,-3 4 2-16,-3 2 3 16,-3 2 1-16,0 1-5 0,0-6-2 15,-3 6 2 1,0-9 1-16,0 6-3 15,0-5-3-15,3-8 0 0,3-3 1 16,-1-3-3-16,4 3 0 16,0-2 1-16,0 2 0 15,0 2 0-15,0 6 0 16,0 3 0-16,0 5 0 16,-3 5 2-16,-3 3 3 15,0 2 0-15,-3-4 0 16,-3 2-10-16,3-3-2 15,-3-5-34-15,3 0-15 16,-3-3-37 0,0-5-28-16,3 0 56 15</inkml:trace>
  <inkml:trace contextRef="#ctx0" brushRef="#br0" timeOffset="149509.1348">9640 16759 160 0,'15'18'60'0,"-9"-18"-32"0,3 8-20 15,0-5 18-15,0-1-4 16,0-2 1-16,-1 0-10 16,4-2-3-16,0-9-6 15,0 6-1-15,-3-8 1 0,-3 5-5 16,0-5 1-16,-3-1 0 16,-6 1 0-16,0 3-3 15,-6-1 0-15,-3 0-5 0,0 6 0 16,-6 0 2-1,-2 5 3-15,-1 2-3 0,3 6 2 16,3 3 2 0,0 2 1-16,6 8 5 0,3-2 5 15,3-3 4-15,3 2 4 16,6 3-7-16,9-2-1 16,0-6-5-16,3 0-3 15,0-5-5-15,3-2-2 16,-4-6-30-16,1-3-12 15,-3-2-43-15</inkml:trace>
  <inkml:trace contextRef="#ctx0" brushRef="#br0" timeOffset="149992.4054">9777 16706 116 0,'-3'0'44'0,"3"5"-24"0,3 8-15 15,-3-7 11-15,3 4 10 16,0 1 6-16,0 2-5 15,-3-2-4-15,0-1-13 16,0 1-2-16,0-3 2 0,0-3-8 16,0 0-1-16,0-2-1 15,0-3 2-15,3 0 1 16,3-3 1-16,3-2-5 16,0-8-1-16,3-6-2 15,-1 1 0-15,1 4 5 0,0 1 1 16,0 8 0-16,0-3-2 15,0 8 3 1,0 5 2-16,-3 3 4 0,0 5 5 16,-3 1-4-16,-3-9 0 15,0 6-4-15,0-9 1 16,0 4-4-16,-3-6-2 16,6 0-3-16,-1-6-1 15,4-7 2-15,3 0 2 16,0 0-5-16,0 2-1 15,0 3-1-15,-3 3 4 16,3 5-1-16,-3 5 1 16,0 8 4-16,0 0 3 15,-3 1 0-15,0 2 0 0,0-3-6 16,-4-3 1-16,10-4-55 16,0-1-23-1,0-5-43 1,0-5 36-16</inkml:trace>
  <inkml:trace contextRef="#ctx0" brushRef="#br0" timeOffset="150274.8505">10194 16693 156 0,'-12'10'57'0,"9"6"-30"0,0-3-25 16,3 0 12-16,-3 1 8 15,3 2 8-15,0-3-6 0,6 0-5 16,3 0-10-1,3-2-2-15,-1-6 0 0,7 0-1 16,3-5-1-16,0-5 1 0,-3-3 1 16,0-10-1-16,-3 2 1 15,-6-3-2-15,-4 3 2 16,-5 1-2-16,-2-4 0 16,-10 6-1-16,-3 0 0 15,0 5-7-15,0 0-2 16,-3 0-23-16,3 0-6 15,3 8-25-15,0-3-10 16,6 3-16 0</inkml:trace>
  <inkml:trace contextRef="#ctx0" brushRef="#br0" timeOffset="150694.9502">10351 16687 156 0,'9'16'57'0,"-3"0"-30"0,3 3-21 15,-3-6 15-15,-3 0 0 16,0-2 2-16,0-3 1 16,-3-1 0-16,0-1-13 15,0-1-2-15,0-5-2 0,0 0-1 16,0 0 5 0,0-16 1-1,3 0-7-15,3-2-4 16,0-1-2-16,3 3-6 15,3 1 0-15,0-1-24 16,0 2-7-16,-1 4-4 16,-2-3-3-16,6 7 19 0,-3-2 8 15,3 6 11-15,-6 2 4 16,3 2 18-16,-3 4 10 16,3 2 11-16,-3 5 8 15,0 5-13-15,0-4-4 16,-1 9-13-16,1-7-6 15,0 3-5-15,3-6 0 16,0-2-4-16,0-3-2 16,-3-3-20-16,0-5-10 15,0 0-21-15,0-11-8 16,0 3-16 0</inkml:trace>
  <inkml:trace contextRef="#ctx0" brushRef="#br0" timeOffset="150864.3574">10750 16666 116 0,'0'-8'44'0,"0"11"-24"0,-3-3-24 15,-6 10 82 1,0 6-26-16,0 3-13 16,-2 7-9-16,-4 1-19 15,0 4 2-15,0-4 3 0,3 5-6 16,0-6-3-16,3 1-15 16,3-4-8-16,3-7-40 15,3-2-18-15,3-4-22 16</inkml:trace>
  <inkml:trace contextRef="#ctx0" brushRef="#br0" timeOffset="157965.3104">11057 16354 64 0,'6'-8'27'0,"0"3"-14"0,-3-1-15 15,-3 6 74-15,0 0-18 16,0 0-9-16,3 6-11 16,-3 7-3-16,0 8 3 15,-3 3-19-15,0 0 3 0,-3 2 2 16,0-2-9-16,3 0-1 15,0 2-6-15,0-2-3 16,3-8-3-16,-3 2 1 16,3-4-10-16,0-4-5 15,0-7-32-15,3 2-11 16,0-5-43 0</inkml:trace>
  <inkml:trace contextRef="#ctx0" brushRef="#br0" timeOffset="158463.7859">10944 16790 88 0,'-6'0'33'0,"6"0"-18"0,0 0-5 0,3-5 14 16,0-3-2 0,3 6 1-16,0-4 1 15,0 1 0-15,2 10-9 0,1 1-4 16,-3-4-6-16,0 6 7 0,3-3 5 16,-3 6 2-16,-6-3 3 15,0 0-6-15,0-3 1 16,-6-2-4-1,0 0-7-15,0-3-3 16,0 0-2-16,0-3-1 16,3-5-3-16,0 5 2 15,3-2-6-15,3 0 0 16,3 2 3-16,3 3 2 16,3 0 2-16,-3 3 0 15,0-3 0-15,-3 5 0 0,-3 0 4 16,-6-2 5-1,0 5-1-15,-6-3 1 16,0-5-3-16,0 0 1 0,0 0-6 16,0 0-1-16,3-2-13 15,1-1-5-15,2-5-36 16,3 5-16-16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5-01T00:32:26.4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13530 13626 104 0,'9'-40'41'0,"-6"40"-22"0,-3 3 2 0,0-3 17 16</inkml:trace>
  <inkml:trace contextRef="#ctx0" brushRef="#br0" timeOffset="181.8613">13536 13615 276 0,'-9'32'38'16,"-11"11"-20"-16,-4-4-3 0,-3 6-1 16,-3 5 1-16,-3 1 1 15,4 2-11-15,2-6-2 16,0-2-1-16,0-5 3 15,9-6-4-15,4-7-1 16,2-6-18-16,3-5-8 16,3-6-15-16,3-2-5 15,3-8-10-15,6-5-36 16,3-5 19-16</inkml:trace>
  <inkml:trace contextRef="#ctx0" brushRef="#br0" timeOffset="449.8814">13736 13576 144 0,'-3'2'55'0,"0"6"-30"0,-9 32-23 15,6-21 12-15,-6 7 13 16,-12 14 7-16,-6-1-6 15,-2 12-2-15,-1 4-15 16,0 3-4-16,3-5-1 0,4-2-5 16,5-9-1-16,3-5-2 0,6-8 0 15,3-2-31-15,3-12-13 16,6-4-43 0,3-6-23-16,9-10 55 15</inkml:trace>
  <inkml:trace contextRef="#ctx0" brushRef="#br0" timeOffset="1020.2851">13929 13867 104 0,'-6'0'41'0,"6"2"-22"0,3-2 0 0,-3 0 16 16,0 0-2-16,3 0 3 15,3 0-14-15,0-2-5 16,0-6-10-16,0-5-5 0,0-1-1 16,3 1-1-16,0-3 2 15,0-2-1-15,0-1-1 16,0 1-2-16,-3 2 1 15,0-3-1-15,-1 6-2 16,1 3 5-16,-3 10-3 16,0 2-3-1,0 9 2-15,0 5 2 0,-3 7 5 16,0 1 2-16,-3 5 0 16,3 6-1-16,0 2-6 15,3 0 1-15,0 0 2 16,3 0 1-16,0-5-19 15,-3-6-9-15,0-5-47 16,0-2-38 0,-3-3 39-16</inkml:trace>
  <inkml:trace contextRef="#ctx0" brushRef="#br0" timeOffset="1244.3376">13882 14092 164 0,'-9'-3'63'0,"9"3"-34"0,3 3-25 0,-3-3 15 16,6-3-2 0,2 6-1-16,7-6 0 0,3-2 0 15,6-1-8-15,6 1-5 0,3 0 0 16,-1 0-2-16,1 2-1 16,6 3-26-16,-7-3-10 15,-2 3-50 1,-3 0-27-16,0-2 55 15</inkml:trace>
  <inkml:trace contextRef="#ctx0" brushRef="#br0" timeOffset="1589.3633">14453 13708 104 0,'-12'-8'41'0,"6"8"-22"0,-3 3-11 16,3 2 13-16,-6 0-3 16,-2 9-1-16,-4 7-1 15,0 5 0-15,0 9-8 16,3 7 1-16,9 3 2 0,9 3-2 16,6-3 2-16,9-6-4 15,9-10 1-15,11-8 1 16,7-10 5-16,6-19-2 15,2-10 3-15,-2-11-8 16,-10-3-4-16,-11-3 6 16,-9-4 4-16,-15-1 2 0,-9-2 4 15,-12-1-7-15,-3 1 1 16,-6 8-15-16,-2 7-5 16,-4 14-41-16,3 10-17 15,9 9-45 1</inkml:trace>
  <inkml:trace contextRef="#ctx0" brushRef="#br0" timeOffset="3668.999">12846 15610 132 0,'-3'0'49'0,"-27"19"-26"0,3 5-14 0,18-8 14 15,-9 7 6-15,-5 12 5 16,-4 15-10-16,-12-2-1 16,3 7-14-16,4-4-3 0,2-4-2 15,6-7-2-15,3-11 1 16,6 0-4-16,0-8-2 15,7-5-18-15,2-3-7 0,3-2-14 16,3-6-4-16,0-5-21 16,3-2-17-1,0-6 38-15</inkml:trace>
  <inkml:trace contextRef="#ctx0" brushRef="#br0" timeOffset="3925.696">12974 15674 132 0,'-6'3'52'0,"6"7"-28"0,-15 14-22 0,9-8 14 16,-6 10 18-16,-6 17 13 15,-12-1-2-15,-5 16-2 16,-1-5-24-16,3 0-9 0,3-8-3 15,7-5-2-15,5-9 0 16,6-4-19-16,3-9-7 16,6-4-28-16,9-9-11 15,3-8-37 1</inkml:trace>
  <inkml:trace contextRef="#ctx0" brushRef="#br0" timeOffset="4516.4743">13498 15732 132 0,'-24'3'49'0,"3"2"-26"0,3 8-7 0,12 1 18 16,-3 4-3-16,0 9 2 16,0 7-15-16,3 3-3 15,3 3-9-15,6 7-2 0,6-2 2 0,15-8 3 16,6-5 5-1,9-11-4-15,2-2 2 0,10-11-5 16,-4-11-2 0,-2-10 0-16,-3-8 1 0,-9-6 6 15,-7-7 2 1,-5-6-1-16,-12-8 2 0,-9 3-4 16,-6 3 1-16,-18 5 8 15,-2 3 5-15,-7 7-9 16,0 6-4-16,0 5-25 15,7 8-9-15,2 3-38 16,6 5-16-16,9 3-57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30T23:00:18.1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12694 3249 184 0,'-39'-3'68'0,"18"9"-36"0,-14 4-31 0,17-2 16 0,-6 8-11 15,-3 13-1-15,-11 14 3 16,-1 9 5-16,6 7-7 16,6 9 8-16,12 17 3 0,18-8-9 15,12 0-2-15,9-6-9 16,15-5 0-16,5-8-17 15,10-10-4-15,3-6-48 16,2-15-46 0,-8-14 35-16</inkml:trace>
  <inkml:trace contextRef="#ctx0" brushRef="#br0" timeOffset="471.799">12792 3641 188 0,'-21'0'71'0,"24"0"-38"0,0 0-39 16,6 0 45-1,0 0-7-15,6-3-10 16,3 0-6-16,3 3-10 16,0 0-2-16,2 0 0 0,4 0-16 15,3 3-4-15,-6 0-38 0,-3-1-18 16,-10 4-17-1</inkml:trace>
  <inkml:trace contextRef="#ctx0" brushRef="#br0" timeOffset="637.5393">12840 3776 228 0,'-21'0'85'0,"36"2"-46"0,-3-2-48 0,-6 0 12 16,3 0-4-16,3 0 0 15,5 0-2-15,4 0 2 16,3-2-61-16,6-1-28 16,0-2 15-16,-1-3 8 0</inkml:trace>
  <inkml:trace contextRef="#ctx0" brushRef="#br0" timeOffset="1173.7133">13566 3672 144 0,'-15'-5'55'0,"6"5"-30"0,-6 3-10 0,6-1 20 15,-8 4-10-15,-4 2-3 16,0 5-14-16,-3 5-8 16,3 9 0-16,0 5 1 0,7 2 4 15,5-2-4-15,6-3-3 16,3 0-2-16,6-5 3 16,5-6 2-16,7-4 2 15,-3-9 3-15,6-5 1 16,-3-5 1-16,0-6 0 15,0-18-4-15,-3-3-3 16,-4-5-3-16,-2-5-1 16,-3-3-7-16,-3-3-4 15,0 0 5-15,-3 9 3 0,-3 4 4 16,0 6 3-16,0 8 9 16,0 5 5-16,3 8-9 15,0 8-4-15,0 6 3 16,3 15 1-16,0 3 0 15,3 10 1-15,0 3-2 16,3 0 2-16,0 8-4 16,0-3 0-16,0-7-17 15,0-6-7-15,3-5-48 16,0-8-57 0,-3-6 31-16</inkml:trace>
  <inkml:trace contextRef="#ctx0" brushRef="#br0" timeOffset="1532.8398">13739 3773 204 0,'-18'5'77'0,"18"1"-42"0,18-1-43 0,-12 0 12 16,3-2 2-16,2-1 4 16,1 1 6-16,0-3 2 15,0 0-9-15,3-3-3 0,-3-2 0 16,0 0-1-16,-3-3 2 15,-3-3-4-15,-3-2-2 16,-3 0-5-16,-6 0-2 16,-3-1-8-16,-6 4-4 15,-6 7 3-15,-6 6 4 0,1 7 6 16,-1 4 5 0,3 2 1-16,6 5-1 0,6 5 1 15,3 1-1-15,6-1 0 16,6-2 2-16,9-3-1 15,9-2 2-15,3-9-2 16,0-2-1-16,-1-3-19 16,4-7-10-16,-3-6-36 15,3-11-36 1,3-10 32-16</inkml:trace>
  <inkml:trace contextRef="#ctx0" brushRef="#br0" timeOffset="1717.7342">13938 3485 168 0,'-3'10'63'0,"6"6"-34"0,6 8-27 0,-6-3 12 15,0 3 10-15,0 10 10 16,0 1-16-16,3-4-7 16,0 14-7-16,0-5-6 0,0-3-1 15,0-5-34-15,0-6-12 16,3-5-40-1</inkml:trace>
  <inkml:trace contextRef="#ctx0" brushRef="#br0" timeOffset="2071.1369">14102 3760 132 0,'3'2'49'0,"3"1"-26"0,6 0-14 16,-6-1 14-16,6 1 2 15,5 0 2-15,1-3-8 16,0-3-4-16,0 0-8 16,-3-2-5-16,0 0 1 0,-3-3 4 15,-3-3 4-15,-3 1-4 16,-4-1 1-16,-4-2-5 16,-4 2-2-16,-9 3-11 15,-6 6-4-15,-3 4 0 16,0 6 3-16,3 8 2 15,4-3 1-15,2 6 5 16,6 13 1-16,6-3-1 16,6-3 2-16,6-5 3 0,11-2 1 15,4-1-4-15,3-4 1 16,0-9-11-16,3-5-3 16,-1-3-48-1,7-23-37-15,-3-3 34 16</inkml:trace>
  <inkml:trace contextRef="#ctx0" brushRef="#br0" timeOffset="2273.0474">14468 3397 200 0,'-9'0'77'0,"9"21"-42"0,3 6-43 0,-3-14 10 15,0 8 10-15,0 11 8 16,0 5 2-16,0 8-1 0,3-3-11 15,0 6-6-15,0 2-3 0,3-7-12 16,-3-6-3-16,0-6-39 16,0-7-18-16,0-8-16 15</inkml:trace>
  <inkml:trace contextRef="#ctx0" brushRef="#br0" timeOffset="2468.6446">14319 3630 272 0,'3'0'101'0,"3"-3"-54"0,21 6-57 0,-15-3 16 16,3-3-6-16,5 1 0 16,10-3-16-16,3-1-6 15,3 6-71-15,5-10-29 16,-2 7 45-16,-3 3 23 15</inkml:trace>
  <inkml:trace contextRef="#ctx0" brushRef="#br0" timeOffset="2776.8694">14739 3670 236 0,'-3'8'88'0,"6"-6"-48"0,3 4-40 0,0-4 16 0,0 4 0 16,0-4 2-16,3-2-7 15,2 0-2-15,1 0-5 16,3-2-3-16,-3-4 2 0,0 1-4 15,-3-3-2-15,-3 0-7 16,-6 0-4-16,-9-5-1 16,0-3-1-16,-6 3 0 15,0 2 2-15,-6 6 6 16,1 5 4-16,-10 8 3 16,0 5 3-1,6 3 5-15,3 3 6 0,7 4 6 16,5 1 5-16,6 0-8 15,12 8-2-15,5-3-4 0,7-3-1 16,6-5-5 0,9-2-3-16,0-8-27 15,2-6-10-15,4-21-83 16</inkml:trace>
  <inkml:trace contextRef="#ctx0" brushRef="#br0" timeOffset="3252.4087">15161 3601 184 0,'6'0'68'0,"-6"8"-36"0,0-11-7 0,0 3 27 16,0 3-8-16,-3-3-4 16,-2 0-14-16,-1-3-3 15,-6 1-14-15,3-1-10 0,3 3-4 16,0 0-25-16,6 0-10 15,0 3-45 1,3 7-63-16,0-2 37 16</inkml:trace>
  <inkml:trace contextRef="#ctx0" brushRef="#br0" timeOffset="3482.7053">15156 3773 124 0,'0'5'49'0,"5"3"-26"0,4 16-1 0,-3-11 20 0,0 6 19 15,-3 5 10-15,0 2-14 16,-3 6-7-16,-3-3-28 16,-6-3-5-16,-6 1 0 0,-5-1-5 15,-4-2-2-15,-3-5-30 16,-3-6-13-16,1-3-70 15,5-4-29-15,6-14 18 16</inkml:trace>
  <inkml:trace contextRef="#ctx0" brushRef="#br0" timeOffset="3829.4601">15447 3196 200 0,'6'0'74'0,"9"0"-40"0,6 13-35 0,-3-5 12 0,3 14 19 16,2 20 10-16,1 11 6 16,0 10 4-16,-3 3-27 15,-6 3 2-15,-9 8 0 0,-9-8-9 16,-9-11-2 0,-12-3-37-16,-3-10-16 15,-3 0-63-15,1-8-24 0,5-21 10 16</inkml:trace>
  <inkml:trace contextRef="#ctx0" brushRef="#br0" timeOffset="16650.7602">16022 12084 44 0,'-15'5'19'0,"30"-8"-10"0,-6 3 7 0,-6 0 13 0,0 0 0 16,0 0 3-16,3 0-3 15,-1 0 0-15,-2-2 3 16,3-1 3-16,-3 0-4 16,0 1 1-16,0-1-18 15,-3 0 5-15,0 1 4 0,0-4-1 16,-3 1 1-16,-3 0-1 16,-3-3-2-16,1 3-4 15,-7-3-2-15,0 0-4 16,-3 2 1-16,-3 1-8 15,-3 2-4-15,0 3-3 16,-2 3 3-16,2 5 6 16,-9 5 5-16,3 3-10 15,4 5-2-15,2 3-1 16,3 3 1-16,6-1 1 0,6 0 1 16,6 1-3-1,6-1 2-15,12 1-1 0,3-6-2 16,9-2 3-16,2-9 0 15,4 1-8-15,0-6-4 16,3-2-15-16,-4-9-5 16,-2-7-29-16,-3 0-11 15,-6-3-38 1</inkml:trace>
  <inkml:trace contextRef="#ctx0" brushRef="#br0" timeOffset="16911.4667">16144 11869 172 0,'0'-18'66'0,"0"31"-36"0,3-18-22 16,0 13 16-16,0 0-1 15,3 5 3-15,0 5-5 16,-3 11-1-16,0 3-11 15,2 5-1-15,-5 3-1 0,0 0-1 16,0-3-1-16,0 0-8 16,0-3-2-16,-2-8-45 15,2-4-18-15,-3-4-32 16</inkml:trace>
  <inkml:trace contextRef="#ctx0" brushRef="#br0" timeOffset="17121.2833">16063 12073 228 0,'-3'-11'85'0,"6"11"-46"0,0 6-32 0,0-6 18 16,3-3-7-16,3 3 2 15,6-5-11-15,3-1-5 16,9-2-3-16,0 3-8 0,-1 0-3 15,1 0-43-15,0-1-20 16,-3 1-26-16</inkml:trace>
  <inkml:trace contextRef="#ctx0" brushRef="#br0" timeOffset="17398.997">16349 12062 172 0,'-9'14'66'0,"6"-9"-36"0,-3 3-26 16,6-3 15-16,-3 6 0 15,3 2 1-15,0 5-7 16,3 4 0-16,3-1-8 16,3-3 1-16,3 1 4 0,3-3 0 15,3-8 2-15,6-3 0 16,2-8 0-16,-5-5 2 16,0-2 4-16,-3-6-1 0,-6-3-1 15,0 1 5-15,-6-3 1 16,-9-3-7-1,-3 3-2-15,-6 0-12 0,-6 2-3 16,0 3-21-16,0 6-8 16,-3 2-39-16,7 2-15 15,2 4-33 1</inkml:trace>
  <inkml:trace contextRef="#ctx0" brushRef="#br0" timeOffset="17683.8655">16587 12089 164 0,'-3'24'63'0,"6"-8"-34"15,3 7-27-15,-3-12 12 16,0 2 15-16,0 0 8 0,-3 1 1 16,0-4 0-16,0-2-21 15,3-5-4-15,-3-3 1 0,3-6-4 16,0-7 2-16,0-8-7 15,3-3-3-15,6-5-1 16,3-3-1-16,0 6-3 16,0 2 2-16,-1 6-1 15,4 4-2-15,0 6 0 16,3 3 0-16,0 3-15 16,-3 2-5-16</inkml:trace>
  <inkml:trace contextRef="#ctx0" brushRef="#br0" timeOffset="18526.5342">17209 11779 132 0,'-6'0'52'0,"6"6"-28"0,0 1-17 16,0 7 15-16,0 10 7 16,0 13 4-16,-3 10-4 15,0 3-1-15,3 6-15 16,0-3 1-16,0 5 0 0,0-5-12 0,0-11-3 15,0-7 4-15,0-9 3 16,0-2-23-16,0-11-8 16,0-5-43-1,-3-16-58-15,1-13 29 16</inkml:trace>
  <inkml:trace contextRef="#ctx0" brushRef="#br0" timeOffset="18699.1713">17049 12115 232 0,'-3'-2'88'0,"6"2"-48"0,6-3-47 0,-3 3 20 16,14-3-3-1,4 1-5-15,3-1-3 0,3 0-1 16,-1 1-15-16,4-6-3 0,6 0-42 16,-6-5-60-1,-4-1 20-15</inkml:trace>
  <inkml:trace contextRef="#ctx0" brushRef="#br0" timeOffset="19049.6841">17319 11827 148 0,'0'21'57'0,"0"3"-30"0,6 2-25 15,-3-10 12-15,0 5 13 16,0 11 9-16,-3 3-5 15,0 2-3-15,0 0-16 0,0-3-5 0,-3-2-3 16,0-1 2-16,0-7 1 16,0-5-6-16,0-9 0 31,3-4 1-31,0-6-6 0,0-6 1 16,3-4-4-16,9-1 2 15,3 1 3-15,3-1 1 16,0 6-2-16,0 2 2 15,0 6 5-15,0 5 5 16,-4 2-3-16,1 1 2 16,0-1-7-16,-3-2-1 15,-3 0-40-15,0-2-15 16,6-6-41 0,-3-3-24-16,6-2 60 0</inkml:trace>
  <inkml:trace contextRef="#ctx0" brushRef="#br0" timeOffset="19381.1508">17656 12102 124 0,'-9'-8'46'0,"3"8"-24"0,-3-3 1 16,6 6 18-16,-6 0-8 15,3 2-4-15,-6 3-13 16,0 3-3-16,0 4-7 16,4 4-2-16,-1 2 0 0,3-2 0 15,3 2 2-15,9 0-5 16,0-2-1-16,8-12 6 15,1-1-3 1,3-12-1-16,-3-1-6 0,0-4 0 16,-3-2-3-16,0-3 0 15,-3 3 4 1,-3 2 3-16,-3 3 3 0,0 3 3 16,0 5-1-16,0 2 0 15,0 6-6-15,0 3 1 16,-1 0 0-16,1-4 0 15,0 1-16-15,0 0-4 16,0-2-34-16,0-4-15 16,3-2-8-1</inkml:trace>
  <inkml:trace contextRef="#ctx0" brushRef="#br0" timeOffset="19599.109">17760 11803 132 0,'-3'13'52'0,"6"30"-28"0,3-4-24 15,-3-18 10-15,0 14 7 16,0 2 6-16,0 3-6 16,0 2-2-16,-3-5-8 15,0 3-5-15,0-1-1 0,0-7-48 16,0-8-55-1</inkml:trace>
  <inkml:trace contextRef="#ctx0" brushRef="#br0" timeOffset="19774.6277">17635 12015 244 0,'-3'0'93'0,"9"0"-50"0,12-3-52 0,-6 3 12 16,6-3-7-16,8-2 3 16,4 3-11-16,3-1-4 15,0-2-67-15,-1-1-30 16</inkml:trace>
  <inkml:trace contextRef="#ctx0" brushRef="#br0" timeOffset="20067.9566">18382 11755 176 0,'-6'11'68'0,"3"2"-36"0,0 16-26 16,3-7 15-16,-3 12 0 0,-3 8 2 16,3 3-8-1,0 3-2-15,0-3-7 16,3-3-4-16,0-5-1 0,0-2-21 0,3-6-9 16,-3-8-71-1</inkml:trace>
  <inkml:trace contextRef="#ctx0" brushRef="#br0" timeOffset="20261.696">18204 12049 264 0,'0'-3'101'0,"5"3"-54"0,7-13-55 0,0 11 16 0,6-1-8 16,3-2 2-16,3-1-1 15,3 1-1-15,5 0 1 16,-2 0-50-16,6 2-19 0,-3-2-32 16</inkml:trace>
  <inkml:trace contextRef="#ctx0" brushRef="#br0" timeOffset="20597.189">18599 11972 188 0,'-11'0'71'0,"5"0"-38"0,-6 8-21 16,6-2 19-16,0-1-14 15,-9 8-2-15,0 6-9 16,-3-1-2-16,3 3-2 0,3 3-2 16,3 0 3-16,3-3-2 0,9-2-1 15,0-6-2-15,9-3-1 16,0-4-1-16,0-6 0 16,3-6-4-16,0-1-2 15,-3-4 0-15,0-2 4 16,-3-6 5-16,0 6 3 15,-3-3 6 1,-1 8 3-16,1 3 0 16,0 10 1-1,0 6-2-15,0 5 1 16,3 2-4-16,0 1-2 16,0-1 0-16,0-2-1 15,0-3-11-15,0-2-3 0,3-3-37 16,0-6-16-16,3-4-34 15</inkml:trace>
  <inkml:trace contextRef="#ctx0" brushRef="#br0" timeOffset="20814.8013">18718 11779 172 0,'0'13'66'0,"0"-5"-36"0,6 32-26 15,3-19 15-15,-9 6 13 16,6 4 9-16,-6 9-4 16,0 0 1-16,6 0-22 15,0-1-9-15,0-4-3 0,-3-6-10 0,0-5-1 16,0-6-53-16,3-7-23 16,0-6-24-1</inkml:trace>
  <inkml:trace contextRef="#ctx0" brushRef="#br0" timeOffset="21069.7239">18891 12002 192 0,'-12'-3'74'0,"9"11"-40"0,-6-6-49 0,6 4 10 0,-6 2 6 15,-5 0 9-15,-7 5 4 16,-6 0 4-16,6 0-10 15,6-2-2-15,3-1 0 0,3 1 1 16,6-3 3-16,9 3 1 16,3-1 1-16,3 1-6 15,3-3-2-15,3 0-4 16,3-3-3-16,-6-2-25 16,2-3-9-16,-2-6-63 15</inkml:trace>
  <inkml:trace contextRef="#ctx0" brushRef="#br0" timeOffset="21392.9047">18945 12094 196 0,'-3'0'74'0,"6"0"-40"0,15 3-38 0,-12-1 15 16,2 1 7-16,1-3 8 16,3 0-4-16,3 0-1 15,0-3-12-15,0 1-5 0,0-6-3 16,0 0-1-16,-3-5 2 15,-3 2-1-15,-4 0-1 16,-5 1-8-16,-2 2-5 16,-7 0 0-16,-3 3 0 15,-3 2 8-15,-6 3 2 16,3 3 3-16,3 7 2 16,-6 4 8-16,6-1 5 15,10 0 2-15,2 0-1 16,6 3-6-16,2 0-2 15,4-3-4-15,0 0-1 16,6-2-17-16,0 0-5 0,3-6-33 16,0-5-14-16,0-3-31 15</inkml:trace>
  <inkml:trace contextRef="#ctx0" brushRef="#br0" timeOffset="21677.3859">19257 11946 120 0,'-3'-5'46'0,"6"5"-24"0,-6 0-8 0,3 0 17 16,0 0 16-16,-3 2 8 15,0 4-18-15,-3 2-7 16,-6 2-18-16,-2 1 1 0,2 5 3 16,0-3-6-16,3 3-3 15,9 0-7-15,3-1 0 16,6 1-2-16,3 0 0 15,0 3 0-15,-1-1-2 16,1 1 5-16,-6-3 3 16,0-1-1-16,-6-1-2 15,-3-1 4-15,-6-2 1 16,-6-4-29-16,-5-4-11 16,-4 0-90-1</inkml:trace>
  <inkml:trace contextRef="#ctx0" brushRef="#br0" timeOffset="23286.4431">19754 12049 72 0,'9'-16'30'0,"-6"6"-16"0,0-1 3 16,-3 6 14-16,0 0-1 15,-3-1 2-15,0-2-5 16,-3 0 1-16,-3 6-5 16,-3-1-2-16,-8 6-11 15,-4 2-6-15,0 8-1 0,3 8-2 16,0 1 2-16,6 1-4 16,4 1-2-16,5-3-3 15,3 1 1-15,3-4 3 0,9-5 3 16,8-2-2-16,-2-6 0 15,0-8 1-15,3-4 2 16,-3-4-6-16,0-2-1 16,-3-3 4-16,-3-3 2 15,-3 1 1-15,-3 2 1 16,0 5 2-16,-3 3 2 16,0 3 8-16,0 2 2 15,0 17-6 1,0 2-8-16,3-1-3 15,2 4 0-15,1-3 2 16,3 0-6-16,0-3 1 16,0-2-28-16,6-4-9 15,0-4-53 1,-3-3-24-16,0-3 58 0</inkml:trace>
  <inkml:trace contextRef="#ctx0" brushRef="#br0" timeOffset="23931.3084">20129 12004 112 0,'0'5'44'0,"0"6"-24"0,0 18-10 0,3-16 12 15,0 14-1-15,0 7 2 16,-3 9 0-16,0 2 1 16,0-3-13-16,0 0 0 0,0 3 0 0,0-13-6 15,-3-6-3-15,-3-7 7 32,-3-16 11-32,3-9-13 15,1-7-5-15,-4-11-5 16,6-8 2-16,-6-5 0 15,3-5 1 1,9 2-3-16,6-2 2 0,3 0 1 16,2 2 0-16,4 6 0 15,3 2 2-15,0 8 1 16,3 8 1-16,0 8 0 16,-1 8 0-16,-2 6 0 15,-6 12 2-15,-3 3 6 0,-3 0 4 16,-9 3-2-1,-9 0 0-15,-3-3-8 0,-3 0-2 16,-3-5-7-16,-2-5-2 16,2-3-25-16,-9-6-8 15,0-4-11-15,6-1-3 16,9-2-22 0,12-6-25-16,6-2 35 15</inkml:trace>
  <inkml:trace contextRef="#ctx0" brushRef="#br0" timeOffset="24230.0624">20397 11983 140 0,'-6'8'55'0,"3"-3"-30"0,0 1-29 16,0 12 41 0,0 1-11-16,0-1-1 15,3 3-1-15,0 0-14 16,3 1-1-16,6-4-2 0,3-5 1 15,3-2 0-15,0-8 4 16,3-6 3-16,0-5-4 16,0-3-1-16,-4-2-4 15,-5-3-1-15,-6-5-1 16,-6-3 0-16,-3 0 0 16,-2 6 0-16,-4 2-16 15,-3 6-6-15,0-1-20 16,3 8-6-16,0 3-56 15,3 6-28-15,3-1 65 16</inkml:trace>
  <inkml:trace contextRef="#ctx0" brushRef="#br0" timeOffset="24448.485">20615 11938 140 0,'-3'3'55'0,"9"5"-30"0,-3 7-18 0,-1-7 15 16,-2 6 4-16,0 2 5 0,0 2-15 15,3 1-4-15,0-1-8 16,0-2-3-16,0-3 0 16,-3 0-39-16,0-2-16 0,0-6-28 15</inkml:trace>
  <inkml:trace contextRef="#ctx0" brushRef="#br0" timeOffset="24786.5937">20701 11988 160 0,'0'8'60'0,"3"0"-32"0,0 16-31 15,-3-11 11-15,3 0 13 16,0 1 9-16,-3 2-9 0,0-3-2 15,0-3-11 1,0-2-5-16,0 0 0 0,0-2-4 16,0-6-2-16,0-3-1 0,9-2 3 15,0-14-7-15,3 1 1 16,-1-4-2-16,4 4 3 16,-3 5 4-16,3 2 3 15,0 3 6-15,0 5 4 16,0 6 0-16,0 13 3 15,-3 0-3-15,-4 2-1 16,-2 1-4-16,0-3 1 16,-3-3-11-16,0-2-4 15,0-3-32-15,-3-3-13 16,0-5-42 0</inkml:trace>
  <inkml:trace contextRef="#ctx0" brushRef="#br0" timeOffset="25002.6179">20996 11687 228 0,'-3'0'88'0,"3"8"-48"0,0 10-49 16,3-5 12-16,0 14 2 16,0 12 6-16,2 4 4 15,1 7 0-15,0-2-7 0,-3-3-5 16,0-3-2-16,0-5-12 0,0-5-3 15,-3-8-44 1,0-8-19-16,3-9-11 16</inkml:trace>
  <inkml:trace contextRef="#ctx0" brushRef="#br0" timeOffset="25207.8831">20838 11943 288 0,'-3'-2'107'0,"6"-1"-58"0,12 0-62 0,-3 3 15 0,2 0-3 16,4-2 2-16,12-1-17 16,3 3-9-16,0 0-38 15,-1-3-15-15,-2 3-12 16,-3-2-2-16</inkml:trace>
  <inkml:trace contextRef="#ctx0" brushRef="#br0" timeOffset="25777.6419">21180 11941 148 0,'0'10'57'0,"0"1"-30"0,15-1-7 15,-9-4 19-15,3-1-10 16,0 0-5-16,0 1-5 16,3-4-2-16,0-2-9 15,-1 0-1-15,1-2 3 0,0-4 0 16,0-2 2-16,-3 0-9 15,-3-2-1-15,-3-1 0 16,-6 1 1-16,-3 2-6 0,-3 0 0 16,-6 2-4-16,-6 6 2 15,1 6 1-15,-1 7 2 16,3 3-4-16,3 5 2 16,3 3 0-16,6 0 2 15,3-1-4-15,3-1 2 16,9-4 2-16,6-2 1 15,0-3-8-15,0-5-2 16,0-2-12-16,0-6-5 16,2-6-5-16,-2 1-2 15,0-6 10-15,-3-7 7 16,-3-1 11-16,0 3 4 16,-3 6 18-16,0-1 7 15,0 6 7-15,-3 2 2 16,0 3-8-16,0 6-1 0,3 4-2 15,0 1 0-15,-3-3-5 16,0 0 1-16,0-3-3 16,-3 0 0-16,0-2-1 15,-3-3 0-15,0-5 0 16,-3-6 0-16,3 0-4 16,0-2-3-16,3 0-5 15,3 0 0-15,3 0-2 16,6-1 0-16,5 1 0 15,7 2-2-15,3 4-2 16,-3 1-1-16,0 4-36 16,-4-1-16-16,-2 3-21 15,-3 3-45 1,-6-3 32-16</inkml:trace>
  <inkml:trace contextRef="#ctx0" brushRef="#br0" timeOffset="26036.4493">20487 11708 304 0,'-3'0'115'0,"0"0"-62"0,6 0-73 16,-3 0 13-16,6 2-23 15,5 1-6-15,7-3-78 16,3-3-33-16</inkml:trace>
  <inkml:trace contextRef="#ctx0" brushRef="#br0" timeOffset="26768.9682">22052 11840 128 0,'-15'-5'49'0,"6"7"-26"0,0-2-12 0,4 3 15 16,-4 10 3-16,-12 1 5 16,-3 7-15-16,-3 3-3 15,6 5-10-15,3 2-4 0,7 1-1 16,5-3-1-16,6 0 2 16,9-5 1-1,8-5 3-15,4-6-1 0,3-8 0 16,-3-5-6-16,-3-5-1 15,0-6-2-15,-4-7 0 16,-2-1 3-16,-3-5 0 16,-3 1 3-16,-3-1 1 15,-3 5 7-15,-3 3 6 16,3 6 3-16,-3 5 1 16,3 5-14-16,0 5-5 15,3 8-4-15,0 6-1 0,3 4 3 16,0 1 0-16,6 0-2 15,0-3 2 1,3-5-19-16,-3-3-9 0,0-5-23 16,0-5-9-16,-1-6-26 15</inkml:trace>
  <inkml:trace contextRef="#ctx0" brushRef="#br0" timeOffset="27413.0536">22195 11957 128 0,'0'7'49'0,"0"4"-26"0,3 2-7 16,-3 1 16-16,0-1 5 16,0 3 2-16,0-3-8 0,0-3-4 15,0 1-15-15,0-3 3 0,0-3 5 16,0-5 2-16,0-2 2 16,-3-9-7-16,0 0 0 15,0-2-10-15,0-5-2 16,3-1-5-16,3 1-1 15,0 2-4-15,3 0 1 16,3-5 0-16,3 0 2 16,3 7-8-1,0 1-3-15,3 8-22 0,8 0-10 16,4 2-9-16,0 6-5 16,-3-9-25-1,-1 9-20-15,-2-8 45 16,-6 2 185 15,-9 8-41-31,-3 3-16 16,-6 3-20-16,-6 2-24 15,-3 3-6-15,0 5-10 16,-6-2-4-16,9 4 1 0,3-1-1 16,3-4 0-16,3-2-1 15,3-3 0-15,3-2 0 16,3-6 0-16,0-5-7 15,0-3 0-15,0-5-1 16,-3-5-1-16,-3 3 4 16,-3-4 2-16,0 1 0 15,-3 0-1-15,3 2 1 16,-3 3-1-16,3 6-5 16,0 4 1-16,6 9 0 0,2 13-1 15,4 8 8-15,0 5 3 16,-3 8 16-16,-3 0 11 15,-9-3 5-15,-9-5 4 16,-6-3-14-16,-12-2-7 16,-17-11-34-16,-10-8-14 15,-5-5-36-15,8-8-14 16,-11-26-66 0</inkml:trace>
  <inkml:trace contextRef="#ctx0" brushRef="#br0" timeOffset="36735.0671">23356 11922 116 0,'0'-3'44'0,"0"1"-24"0,6-1 1 16,-3 3 17-16,-3 0 2 15,6 0 3-15,0 0-11 16,0 0-2-16,-3 3-17 16,6 2-3-16,0 6-3 0,2 2 8 15,1 3 2-15,6 8-2 16,-6-3 1-16,0-3 2 16,-3 1 1-16,0-3-4 15,0-3-1-15,-3-2-6 16,0-1 0-16,3-2-5 15,-3-3-2-15,0-2 4 16,0-3 4-16,-3 0 1 0,5-3 2 16,1-2 0-16,3-3 0 15,0-5 0 1,9-6 0-16,0-7-4 0,3-11 0 16,5-5-1-16,7-17 1 15,0-4 0-15,6 2 0 16,-7 5-4-16,-5 6-1 15,0 8 1-15,-3 5 2 16,-7 8-1-16,-2 5 2 16,-6 5-2-16,-3 6 0 15,0 3-3-15,-3 2-2 16,0 2-2-16,-3 1-1 0,0 2-7 16,-3 1-2-16,0 2-15 15,0-3-6-15,0 0-26 16,0 3-10-16,0 0-189 31,-3 0 110-31</inkml:trace>
  <inkml:trace contextRef="#ctx0" brushRef="#br0" timeOffset="39876.0706">15825 13232 124 0,'0'-5'46'0,"0"-3"-24"0,0-14-8 0,0 17 15 0,0-5-1 15,-3 2 3-15,0 0-13 16,-3 0-3-16,-6 2-9 16,-2 4 3-16,-4 2 3 0,0 8-4 15,-3 8 0-15,0 5-4 16,0 8-1-16,1 0 3 16,-1 0 1-16,9 0-3 15,6 0-1-15,9-2-3 16,6-1-1-16,9-5-1 15,8-2-2-15,1-3-17 16,3-6-7-16,3-4-36 16</inkml:trace>
  <inkml:trace contextRef="#ctx0" brushRef="#br0" timeOffset="40196.5153">16078 13155 112 0,'-12'8'44'0,"6"-5"-24"0,-3-3-10 0,1 2 12 16,-1 9 1-16,-6 2 1 15,0 3-5-15,0 5-1 16,0 0-10-16,6 1-1 0,3 4 3 0,3 0-8 16,6-2-1-1,15-5-3-15,0-3 0 0,3-3-14 16,3-3-4-16,-1-4-28 16,1-6-46-1,6-8 16-15</inkml:trace>
  <inkml:trace contextRef="#ctx0" brushRef="#br0" timeOffset="40589.1061">16343 13023 180 0,'-3'5'68'0,"3"3"-36"0,0 16-33 0,0-8 15 15,0 15 1-15,0 7 5 16,0-1-8-16,-3 8-2 0,3-3-6 16,0-5-3-16,0-3 0 0,0-5-23 15,0-5-10-15,-3-5-59 16</inkml:trace>
  <inkml:trace contextRef="#ctx0" brushRef="#br0" timeOffset="40973.6308">16218 13219 200 0,'-3'-3'77'0,"3"0"-42"0,12 9-43 0,-6-6 10 15,0 0 3-15,3-6 4 16,6-2-7-16,3 3 0 16,5-3-2-16,7 5-7 0,3 1 0 15,-3 2-13-15,-6 0-4 16,-4 8 4 0,-5 2 15-16,-6 4 7 15,-3 7 3-15,-3 0 0 16,3 0 3-16,-3 3 5 15,3 0-7-15,3-3-1 16,6-5-1-16,0-3 2 16,3-8 6-16,2-2 4 15,4-8 1-15,0-3-1 0,-6-3-2 16,-3-2 1-16,-6 0 3 16,-6-3 1-16,-6-3-6 15,-6 1 0-15,0-3-19 16,-3 2-6-16,0 6-21 15,0 0-8-15,0 10-34 16</inkml:trace>
  <inkml:trace contextRef="#ctx0" brushRef="#br0" timeOffset="41272.3586">16745 13338 128 0,'3'18'49'0,"0"-2"-26"0,-6-5-5 0,3-11 20 16,0 2-4-16,0 1 3 15,0-3-15-15,-3 0-3 16,0-8-2-16,3-5-2 16,0-3-7-16,3-3-5 15,3 1-7-15,6-1 0 16,3-4 0-16,3-4 2 15,5 9-1-15,4 2-1 16,0 8-6-16,-3 2-4 16,-3 12-43-16,-1-1-18 0,-2 3-10 15</inkml:trace>
  <inkml:trace contextRef="#ctx0" brushRef="#br0" timeOffset="41442.6606">17156 13446 208 0,'-6'8'79'0,"3"0"-42"0,-9 3-43 15,6-6 14-15,-6 3-1 16,-3 0 4-16,-3 0-33 16,0 0-14-16,-2-3-53 0,-13-5-21 15</inkml:trace>
  <inkml:trace contextRef="#ctx0" brushRef="#br0" timeOffset="46000.3492">17647 13250 80 0,'0'-5'33'0,"0"5"-18"0,-3-5-5 16,3 2 14-16,-3 3 0 16,0-3 3-16,-3 3-4 15,-3 0 0-15,-3 0-12 16,-3 3-4-16,0 5-5 16,1 0-2-16,-4 5 1 0,3 8-6 15,3 1 1-15,3-1 0 0,3 0 2 16,3 0 1-1,6-2 3-15,3-1-3 0,6-2 0 16,6-5 1-16,0-6 2 16,-1-3 3-16,1-4 4 15,0-3-2-15,-3-11 1 16,0-3-5-16,-3-5-2 16,-3-2 2-16,-3-9 0 15,-3-2-6-15,-3 0-2 16,-3 0-1-16,-3 3 4 15,0 5 1-15,0 5 1 16,0 6 0-16,3 2 2 16,0 5-1-16,0 6-1 15,0 5-4-15,0 8 0 0,3 5 2 16,0 16 1-16,0 3 1 16,0 2 0-16,3 6 0 15,0 0 2-15,0-6-1 16,3-2 2-16,0-6 0 15,0-5 1-15,3-2-40 16,0-6-61 0,0-5 8-16</inkml:trace>
  <inkml:trace contextRef="#ctx0" brushRef="#br0" timeOffset="46186.6766">17769 13298 148 0,'0'5'57'0,"3"-2"-30"0,0 7-36 0,0-4 9 16,-3 7-2-16,0 3 1 16,3-3 1-16,-3 0 2 15,0-2-1-15,3 0-1 0,-3-4 3 16,6-1-125 0</inkml:trace>
  <inkml:trace contextRef="#ctx0" brushRef="#br0" timeOffset="46345.0396">17748 13118 160 0,'-3'-5'63'16,"3"5"-34"-16,0 0-36 0,0 0 8 0,0 0-7 15,6 2 1-15,0 4-17 16,0-1-8-16,6 6-28 15,6-3-11-15</inkml:trace>
  <inkml:trace contextRef="#ctx0" brushRef="#br0" timeOffset="46653.7801">17948 13237 176 0,'-3'0'66'0,"0"5"-36"0,-3-2-26 0,3 0 15 16,-3 2-11-16,0 0-2 15,0 3-6-15,3-2-1 16,0 1 1-16,3 1-3 0,3 3 0 16,3 2-1-16,0 3 0 15,3-3 3-15,0 1 2 16,-3-1-2-16,0-3 0 16,-4 1 7-16,-2 0 4 15,0-1 3-15,-5-2 5 16,-4 0-10-16,0-5-4 15,0-1-8-15,0-2 0 16,0-2-25-16,3-1-10 16,0 0-33-16,3-2-28 15,3-6 40 1</inkml:trace>
  <inkml:trace contextRef="#ctx0" brushRef="#br0" timeOffset="47201.1771">18111 13258 116 0,'-3'0'44'0,"3"-2"-24"0,-6-1-4 0,3 6 18 16,0-1-5-16,-3 4-2 15,0-1-13-15,-5 3-6 16,-4 5-5-16,0 0-3 0,3 6 1 15,3 2-1-15,0-3 0 16,3 1-3-16,12-3 2 0,-3 0 3 16,6-6 1-1,0-2 1-15,0-5 0 0,0-3-2 16,3-3-2-16,0-5-2 16,-4-5-1-16,1 0 2 15,-3 0 0-15,-3-1 3 16,0 1 1-16,0 3-1 15,-3 2-2-15,0 2 1 16,0 6-1-16,0 0-3 16,0 14 0-16,3 1 2 15,0 1 0-15,0 0-2 16,3 0 2-16,0 0-4 16,3-3 1-16,0-2-27 15,0-6-9-15,0-5-35 16</inkml:trace>
  <inkml:trace contextRef="#ctx0" brushRef="#br0" timeOffset="47621.1069">18201 13055 100 0,'-3'0'38'0,"3"2"-20"0,3 9-26 0,-3-1 7 16,3 6 10-16,0 13 6 15,-1 6 10-15,1 2 7 16,0 5-6-16,0-5-3 16,0-5-11-16,-3-8-3 15,0-3-5-15,0-5-3 0,0-3 2 0,0-5 4 16,0-3 6 0,0-5-14-16,6-13-12 15,3-3-1-15,6-2-2 16,0 2 3-16,3 2 5 15,-3 7 4-15,0 4 3 16,0 8 3-16,-4 3 12 16,1 3 6-16,-3 2 7 15,-6 0 6-15,-3 0-5 16,-3-2-2-16,-3 0-14 16,-3-3-5-16,-5-1-7 15,-4-1-3-15,0-1-12 16,0-5-5-16,0 0-18 0,0-5-8 15,6-1-36 1,3-12-28-16,6-3 45 16</inkml:trace>
  <inkml:trace contextRef="#ctx0" brushRef="#br0" timeOffset="47837.7736">18376 13023 168 0,'3'0'63'0,"0"5"-34"0,0 3-30 0,0 0 15 0,3 5 5 16,0 8 6-1,-3 11-5-15,0 5-1 0,-3 3-11 16,0 0-7-16,0-6-4 16,3-2 4-16,-3-6 1 0,3-5-31 15,0-5-15-15,-3-3-49 16</inkml:trace>
  <inkml:trace contextRef="#ctx0" brushRef="#br0" timeOffset="48176.1063">18507 13290 132 0,'-3'5'49'0,"6"-2"-26"0,3 2-27 0,0 1 10 15,0-1 8-15,3 0 6 16,3-2 5-16,0-1 2 15,0-2-14-15,3-2-1 0,-1-4 1 16,1 1-5-16,-3-3 0 16,0-2-2-16,-6-1-1 15,0 1-3-15,-6-6 1 16,-6 2-7-16,-3 4 1 16,-6 2-4-16,-3 11 0 15,1 2 1-15,2 5 2 16,-3 4-1-16,3 2 1 15,3 2 7-15,3 3 5 16,6 3 0-16,0-3 1 16,3-2-3-16,6-3-1 15,3-3-8-15,3-3 0 16,3-2-30-16,3-5-13 0,5-3-42 16</inkml:trace>
  <inkml:trace contextRef="#ctx0" brushRef="#br0" timeOffset="48554.7845">18882 13237 148 0,'-15'-5'55'0,"9"5"-30"0,-6 5-23 0,4 0 12 16,-4 3-7-16,0 3-2 16,-12 2-7-16,3 3-1 15,3 5 1-15,6 3 1 0,3-3 3 16,3-2-3-16,9-3 0 16,6-3 7-16,3-3 6 15,0-2-8-15,0-2-2 16,3-6-15-16,0-6-7 15,0-4-3-15,-3-9-1 16,-3-2 7 0,-1-5-6-16,-2-9 2 15,-3-4 15-15,-3-4 8 16,-3-4 14-16,-3 7 7 0,3 0 12 16,-2 11 6-16,2 3-11 15,-3 7-3 1</inkml:trace>
  <inkml:trace contextRef="#ctx0" brushRef="#br0" timeOffset="48696.2926">18826 13010 308 0,'0'10'10'0,"3"11"0"0,3 16-1 16,2 8 0-16,4 3-5 16,-3 0-3-16,6-1 0 15,-3-7 1-15,3-6-8 16,0-5-1-16,0-5-84 16,3-5-43-1,-1-6 65-15</inkml:trace>
  <inkml:trace contextRef="#ctx0" brushRef="#br0" timeOffset="49386.9564">19058 13227 180 0,'-6'0'68'0,"9"2"-36"0,0 1-22 0,0-3 20 16,6 0-7-16,3 0 1 16,3-3-7-16,5-2 0 0,4-3-10 15,3 0-4-15,0 3 0 0,-3 2-2 16,-4-2 2-16,-2-1-31 15,-3 4-11-15,0-1-40 16,-3-5-45 0,0-2 39-16</inkml:trace>
  <inkml:trace contextRef="#ctx0" brushRef="#br0" timeOffset="49962.3073">19555 13142 124 0,'0'-3'46'0,"0"6"-24"0,0-3-2 16,0 0 21-16,0 0 0 15,-3 3 0-15,-3-1-16 16,-3 9-7-16,-3 5-11 15,-3 2-5-15,0 3 1 0,0 6-4 16,4-3-2-16,5 2 2 16,3 0 2-16,6-4 0 15,3-4-1-15,5-5-2 0,4-2-1 16,3 0-12-16,0-6-5 16,0-5-20-16,0-8-8 15,9 0-20 1,-7-5-23-16,-2-3 33 15</inkml:trace>
  <inkml:trace contextRef="#ctx0" brushRef="#br0" timeOffset="50232.9239">19680 13205 112 0,'-6'3'44'0,"0"8"-24"0,3-3-24 16,-3 5 32-16,0 0-2 15,3 3 1-15,3 0-1 0,3 0-7 16,0-1 1-16,6 1-11 15,0-2 6-15,3-6 2 0,3-3-1 16,0-3 3 0,-3-4-4-16,-1-1 1 15,1-2-7-15,-6-3-3 0,-3-3 1 16,-6 1 0-16,-3-3-12 16,-3-1-6-16,-2 1-11 15,-1 0-3-15,0 2-14 16,0 6-5-16,0 0-93 31,12-3 41-31</inkml:trace>
  <inkml:trace contextRef="#ctx0" brushRef="#br0" timeOffset="50804.9715">19805 13152 108 0,'0'11'44'0,"18"-6"-24"0,-9 16-15 0,-6-13 13 16,0 3 10-16,0 8 6 16,-3-4-6-16,3 4-4 15,-3-3-14-15,0 0-4 0,0-3-2 16,0 0-2-16,0-5 1 16,0 0 0-16,0-3 1 15,0-5 0-15,0 0 2 16,0-5 3-16,0 0-9 15,0-6-4 1,6-2-3-16,0-3-1 0,-1 3 0 16,1 2 2-16,0 3 2 15,0 0-1-15,0 6 4 16,0 4 0-16,3 6 3 16,-3 0 1-16,0 3 3 15,-3-1 1-15,0 1 3 16,-3-3 1-16,0 0-3 15,0-3-3-15,0-5 0 16,0 5 1-16,0-5-3 16,3-2-2-16,0-4-5 15,0-1-2-15,3-4-2 16,3 0 0-16,0-2 0 16,0 3 0-16,0 4 2 0,3 1 4 15,-1 5 3-15,1 5 4 16,-3 3 4-16,0 3 2 15,0 2-3-15,-3 0-3 16,0 0 0-16,0 1-1 16,-3-4-7-16,0 1 0 15,6-3-30-15,-3-6-11 16,0-2-43 0,6-5-26-16,0 0 55 15</inkml:trace>
  <inkml:trace contextRef="#ctx0" brushRef="#br0" timeOffset="51223.1143">20192 13224 116 0,'6'16'44'0,"-9"2"-24"0,6 17-10 16,0-17 12-16,-3 3 10 16,-3 1 7-16,3 1-12 15,0 1-4-15,0 0-13 16,0 0-6-16,-3-6-3 0,3-2 1 15,0-5 1-15,0-3 1 16,0-6 2-16,-3-4-8 16,0-4 0-16,0-4-5 15,0-3 0-15,0-9 4 0,-3-1 1 16,3-1 2-16,0-5 2 16,3 0-3-1,3 5-2-15,3 0 2 16,3 0 0-16,0 6-2 0,0 4 2 15,3 4 5-15,0 5 2 16,2 7 4-16,1 3 1 16,-3 3 3-16,-3 3 2 15,-6 0-3-15,-6 2 2 16,-3 0-6-16,-3 0-1 16,-3-2-17-16,3-3-7 15,1-3-25-15,-4-2-11 16,3-3-46-1,3-3-24-15,3-2 62 0</inkml:trace>
  <inkml:trace contextRef="#ctx0" brushRef="#br0" timeOffset="51394.272">20367 13195 160 0,'-5'18'63'0,"5"-7"-34"0,0 7-36 16,0-7 10-16,0 2-1 15,0 0 1-15,-3-2-1 16,0 0-2-16,3-3-21 16,0-1-9-16,0-4-34 15,0-3-13-15</inkml:trace>
  <inkml:trace contextRef="#ctx0" brushRef="#br0" timeOffset="51522.2893">20320 13089 160 0,'-21'0'63'0,"21"-3"-34"0,0 3-63 0,0 0-3 16,9-2-21-16,0-1-7 15,0-5 33-15,3-3 16 16</inkml:trace>
  <inkml:trace contextRef="#ctx0" brushRef="#br0" timeOffset="51709.7806">20487 12909 152 0,'0'19'57'0,"3"-1"-30"16,0 3-14-16,-1-8 17 0,1 11-6 15,0 5-2-15,0 11-10 16,0 0-3-16,0-1-5 16,0-2-1-16,0-2 1 0,0-6-20 15,3-5-7-15</inkml:trace>
  <inkml:trace contextRef="#ctx0" brushRef="#br0" timeOffset="52079.879">20591 13145 164 0,'0'5'63'0,"6"5"-34"0,6 1-30 0,-6-3 12 15,5 0 10-15,4 2 6 16,0-2-7-16,6 0-4 16,0-2-9-16,0-1-3 0,-3-16 0 15,-4 3-2-15,1-5 1 16,-3 0-7-16,-6 0-1 16,-3-1-7-16,-3 1 0 15,-12 0-1-15,-3 2 3 16,-2 3 6-16,-1 6 2 15,-3 2 2-15,3 5 0 16,0 3 2-16,6 5 3 0,0 6 7 16,6 2 2-16,0 0 1 15,9 0 4-15,3 3-5 16,3-5 2-16,3-3-22 16,0-6-11-16,6-2-27 15,3-5-12-15,0-3-36 16</inkml:trace>
  <inkml:trace contextRef="#ctx0" brushRef="#br0" timeOffset="52323.0396">20847 13155 108 0,'-3'16'41'0,"6"8"-22"0,3 5-7 16,0-16 16-16,-3 3 8 0,0 0 8 15,0 0-9-15,0-3-3 16,0-2-18-16,-3-4 2 0,0-1 2 15,0-1 1-15,0-5 3 16,0-3-3-16,0-5-2 16,0-2-1-16,0-6 0 15,2-10-13-15,4-1-6 16,6 1-13-16,3 2-2 16,6 3-24-16,6 2-10 15,3 3-68 1</inkml:trace>
  <inkml:trace contextRef="#ctx0" brushRef="#br0" timeOffset="52982.695">21255 13179 176 0,'-6'3'66'0,"6"12"-36"0,3-1-22 0,0-9 16 16,-1 3-1-16,4-3 1 0,3-2-2 16,3-3 1-16,3 0-13 15,3-3-6-15,3-7-2 0,-3-4 2 16,-3 1 2-16,-1 0-5 16,-2 0-2-16,-3-1 2 15,-3 1 1-15,-6 0-9 16,-3 2-5-1,-6 1 6-15,-3 5 5 0,-2 2 1 16,-4 6 3-16,0 4-4 16,0 9-2-16,3 8 6 15,3 0 3-15,3 0-3 16,6 0 0-16,6 2 1 16,6-5 2-16,9-2-3 15,3-3-2-15,3-3-27 0,5-5-10 16,1-6-55-1,3-7-41-15,-6-5 49 16</inkml:trace>
  <inkml:trace contextRef="#ctx0" brushRef="#br0" timeOffset="53282.3586">21510 13118 112 0,'-2'8'44'0,"7"3"-24"0,-2 10-4 0,0-8 18 15,0 3 8-15,0 0 4 16,0 0-11-16,0 2-6 16,0-5-17-16,0-2-5 0,-3-3-3 15,3-3 11-15,-3-5 7 16,0 0 4-16,0-2 2 0,-3-4-9 16,3-2-4-16,0-2-8 15,0-6-3-15,3-3-2 16,0 3-2-16,3 1-6 15,0-1-1-15,6 2-13 16,0 1-4-16,0 3-34 16,3 2-12-16,3 0-39 15,-1 0-23 1,1 3 64-16</inkml:trace>
  <inkml:trace contextRef="#ctx0" brushRef="#br0" timeOffset="53534.2515">21728 13155 124 0,'3'24'49'0,"3"0"-26"0,3 0-12 0,-3-17 15 16,-3 1 3-16,0 3 2 16,0-3-1-16,-3 0 1 15,0-3-17-15,0-2-1 0,0-3 0 16,-3 0-1-16,0-3 1 16,0 1 1-16,0-4 4 15,0-2 3-15,3-8 4 16,0-2-11-16,0-3-5 15,3 2-9-15,3 3-2 16,3 0-8-16,2 3-2 16,4 3-13-16,0 2-4 15,-3 2-25-15,3 4-8 0,0-1-44 16</inkml:trace>
  <inkml:trace contextRef="#ctx0" brushRef="#br0" timeOffset="53836.3566">21963 13145 140 0,'-15'18'55'0,"-3"-13"-30"0,6 14-25 16,6-9 10-16,3 4 9 15,0 4 7-15,0-2 7 16,6 0 2-16,6 0-19 16,3-3 0-16,6 0 0 0,-3-2-4 15,3-6 1-15,3-2-4 16,-1-6 2-16,1-5-2 15,-3-2 0-15,-3-4-1 16,-3 1 2-16,-6-5-1 0,-9-6 2 16,-3-3-2-16,-6 4 0 15,-3 1-10-15,-3 4-1 16,0 2-22-16,-2 3-7 16,-1 5-24-16,3 3-8 15,3 2-39 1,6 3-24-16,18 0 63 15</inkml:trace>
  <inkml:trace contextRef="#ctx0" brushRef="#br0" timeOffset="54108.1313">22127 13107 196 0,'15'14'74'0,"-10"-1"-40"0,7 29-27 0,-6-29 18 0,3 6-2 15,0 2 1-15,-3-2-7 16,0-6-2-16,0-2-9 15,0-1 3-15,-3-5 1 0,0-2-1 16,-3-3 2-16,0-3-4 16,0-5 1-16,0-2-3 15,0-14 0-15,0-2-6 16,6-1-1-16,3 1-2 16,3 2 0-16,3 5 0 15,2 3 0-15,4 6-8 16,6 5-3-16,3 2-45 15,3 3-18-15,-1 0-26 16</inkml:trace>
  <inkml:trace contextRef="#ctx0" brushRef="#br0" timeOffset="54822.1055">23984 12801 212 0,'-3'-3'82'0,"3"6"-44"0,-3-3-29 0,0 2 19 15,-3 6-3-15,-12 11 0 0,-9 7-1 16,-14 9 2-16,-1 12-14 15,-8 11 9-15,-4 6 5 0,6-6-10 16,7 0-3-16,2-7-8 16,6-12-2-16,3-4-8 15,4-6-2-15,-1-5-27 16,6-6-13-16,6-5-37 16,0-2-15-16,6-8-7 15</inkml:trace>
  <inkml:trace contextRef="#ctx0" brushRef="#br0" timeOffset="55072.231">23448 12928 228 0,'3'-14'88'0,"12"25"-48"0,3-8-47 0,-15-1 16 15,9 1 12-15,-3 5 8 16,12 2 5-16,8 12 5 15,13 12-22-15,3 8 15 0,8 9 7 16,1 1-11-16,5-1-4 16,4-4-14-16,-4-7-4 15,1-8-6-15,-18-6-1 16,-1-7-15-16,-11-3-6 0,0-6-42 16,-9-4-19-1,-1-6-62-15</inkml:trace>
  <inkml:trace contextRef="#ctx0" brushRef="#br0" timeOffset="57725.1918">15706 14409 48 0,'3'-2'19'0,"0"2"-10"0,0-3-11 15,3 3 45-15,0 0-10 16,0-3-7-16,0 1-6 16,-3-1 1-16,0 0 3 15,-3 1 3-15,0-1 3 16,-6-2-16-16,0 2 3 0,-3 0 1 15,-3 1-2-15,-3 2 3 0,-3 2-10 16,-2 4-3-16,-7 4-4 16,3 4-2-16,3 1-2 15,6 15 1 1,3-1-1-16,6 0-2 0,3-3 0 16,9-2 3-16,3 0 0 15,6-6 3-15,3-4-1 16,3-9-1-16,0-5 1 15,6-5-1-15,-4-6-5 16,-5-15 1-16,-3 2 4 16,-3-3 2-16,-3-2-3 15,-6-3-1-15,-3-2-2 16,-6 0 0-16,0-3 3 16,-3 2 0-16,3 3 1 0,0 6 2 15,0 2-1 1,0 8-1-16,3 3 1 15,0 5 1-15,3 8-3 0,0 5 0 16,0 9 1-16,0 4 0 16,3 9 2-16,0 7 3 15,0 6-2-15,0 5 0 16,6-3 1-16,-3-2 0 16,3-9-5-16,0-4-1 15,0-6-28-15,0-5-10 16,0-5-33-1,0-6-38-15,0-3 33 16</inkml:trace>
  <inkml:trace contextRef="#ctx0" brushRef="#br0" timeOffset="58087.87">15807 14441 152 0,'-3'3'57'0,"6"-1"-30"0,3 4-32 15,0-4 10-15,3 3 6 16,0 1 7-16,3-1 2 15,3 0 0-15,3-2-10 16,0-3-2-16,-3 0 2 0,-1-3-6 16,1-2 0-16,0-3 0 15,-3 0 0-15,-3-2 0 16,-3-1 0-16,-6-2 0 0,-3 2 0 16,-3 1-5-1,-3 2-1-15,-6 2 1 16,-3 4 0-16,1 4 1 0,-4 4 2 15,3 4-3-15,3 4-2 16,3 1 4-16,3 14 1 16,3-5 4-16,3 0 3 15,9-3-4-15,6 0-1 16,3-5-2-16,3 0-2 16,0-3-13-16,5-2-6 15,4-6-28-15,0-5-12 16,-3-2-24-1</inkml:trace>
  <inkml:trace contextRef="#ctx0" brushRef="#br0" timeOffset="58402.9317">16251 14205 172 0,'-9'-10'66'0,"6"5"-36"0,-12-3-20 16,12 5 17-16,-6 3-2 15,0 0 0-15,0 3-14 16,0 2-7-16,0 6-2 16,4 7-5-16,-1 1 0 0,0 4-1 15,3 7 0-15,0 4 7 0,0 3 5 16,3 5-6-16,0-7-1 15,3-4 1-15,-3-4 1 16,0-3-19-16,0-8-9 16,0-3-25-16,-3-5-8 15,0-3-21 1</inkml:trace>
  <inkml:trace contextRef="#ctx0" brushRef="#br0" timeOffset="58590.1736">16037 14430 184 0,'-3'-8'68'0,"6"6"-36"0,0-1-31 0,3 1 16 0,-1-1 0 16,4-2 2-16,6-1-6 15,0-2 0-15,3 0-8 16,3 3-3-16,0 0-1 0,0 0-12 16,-4 2-5-16,1 0-43 15,0 1-58 1,0 2 21-16</inkml:trace>
  <inkml:trace contextRef="#ctx0" brushRef="#br0" timeOffset="59002.2093">16340 14351 144 0,'0'0'55'0,"0"0"-30"0,-3-3-10 16,3 3 18-16,-3 0-5 0,0 3 0 16,0 0-9-16,-3 2-4 15,-3 3-8 1,-2 5-3-16,-1 6 0 0,0 2-7 0,3 11 0 15,0-1 5-15,3 1 4 16,3-8-3-16,3 0 0 16,0-6-1-16,3-2 1 15,3-3 0-15,3-5 3 16,0-5 1-16,0-6 1 16,3-2-7-16,-1-3 0 15,-2-11-3-15,0-2 0 16,-3 0 0-16,-3 0 0 15,0 2 2-15,-3 1 2 16,0 5-1-16,0 2 2 16,0 3-2-16,0 3-1 15,0 2-2-15,0 3 1 0,0 0-1 16,3 8-2-16,3 3 3 16,0 5 0-16,3 2 3 15,0 1 1-15,0-3-10 16,0-1-5-16,0-1-23 15,3-4-10-15,-3-4-31 16,5-4-35 0,7-4 40-16</inkml:trace>
  <inkml:trace contextRef="#ctx0" brushRef="#br0" timeOffset="59389.15">16507 14388 160 0,'-6'-3'60'0,"6"6"-32"0,-3 5-26 0,3 0 12 15,0 3-1-15,0 4 5 16,0 7-1-16,0 4 1 16,3 0-9-16,3 1 1 0,3-3 1 15,0 0-6-15,3-6-1 16,0-2 0-16,-1-5 0 16,1-4-2-16,0-7-2 15,-3-5-6-15,0-3-4 16,-3-2-1-16,0-17 1 15,-3 3 6-15,0 1 2 16,0-4-1-16,-3 3 0 16,3 3 2-16,-3 5 2 0,3 3 0 15,-3 5-1-15,0 5-2 16,0 3 1-16,0 8 3 16,6 3 1-16,0 5-1 15,0 5 1-15,3 0-2 16,0-2-1-16,0-1 3 15,0-2 0-15,-1-3-12 16,1-2-4-16,0-3-29 16,0-3-11-16,0-5-23 15</inkml:trace>
  <inkml:trace contextRef="#ctx0" brushRef="#br0" timeOffset="59852.7016">16799 14166 184 0,'3'2'68'0,"0"4"-36"0,0 7-24 16,0-2 16-16,-1 7-3 16,1 6-1-16,0 5-4 15,0 8-2-15,-3 0-8 16,0 3-2-16,0-1 0 0,0-2-2 16,0-5-2-16,0-5-13 15,0-6-6-15,0-5-32 16,0-3-15-16,-3-5-20 15</inkml:trace>
  <inkml:trace contextRef="#ctx0" brushRef="#br0" timeOffset="60106.7455">16980 14121 208 0,'-3'5'79'0,"9"3"-42"0,-6 5-37 0,0-2 18 16,3 13 3-16,-3 2 7 15,3 9-6-15,-3 7-1 16,3 3-12-16,0 2-8 0,0-2-3 0,0-5 3 16,0-3 3-1,0-8-28-15,0-5-13 0,-3-8-34 16,0-3-13-16,0-5-2 15</inkml:trace>
  <inkml:trace contextRef="#ctx0" brushRef="#br0" timeOffset="60266.8009">16882 14370 232 0,'21'-6'88'0,"0"4"-48"0,8-4-47 0,-11 4 14 15,3-4-7-15,12 1 0 16,3 0-44-16,2-1-18 16,4-4-24-16,-9-9-10 15</inkml:trace>
  <inkml:trace contextRef="#ctx0" brushRef="#br0" timeOffset="60925.2107">17665 14380 108 0,'-3'-5'41'0,"0"2"-22"0,-3 1-5 0,3-1 15 15,0 0-3-15,-3 1 2 16,-3-1-1-16,0 0 1 0,-6 3-15 16,0 3-1-16,-5 2-1 15,2 6-2-15,0 5 2 0,3 5-8 16,3 3-2-1,3 7 3-15,6 4 2 0,6-3 0 16,6-3-1 0,6-6-8-16,6-4 0 15,0-6-10-15,2-5-4 0,1-8-24 16,0-8-11-16,0-13-37 16</inkml:trace>
  <inkml:trace contextRef="#ctx0" brushRef="#br0" timeOffset="61144.7241">17745 14198 160 0,'3'-3'63'0,"0"6"-34"0,0 2-25 0,0 0 13 16,0 8 3-16,0 3 4 16,0 5-3-16,0 9-1 15,-3 4-11-15,0 3-3 0,-3 11 0 16,0-3-3-16,0-6 0 15,0-4-19-15,0-6-9 16,0-5-73 0,0-6-36-16,0-5 67 15</inkml:trace>
  <inkml:trace contextRef="#ctx0" brushRef="#br0" timeOffset="61540.3278">17665 14372 160 0,'-3'-5'63'0,"9"5"-34"0,3-5-32 16,-3 5 11-16,6-3 2 15,2 0 6-15,4 1-6 16,3-4-1-16,6 1-5 16,-3 2-5-16,0 3 0 0,-4 0-1 15,-2 3 0-15,-3 2-9 16,-6 6-3-16,-3 5 7 15,-3 5 3-15,0 11 6 16,-3 2 3-16,0 1 2 16,0-4 3-16,3-4 1 0,3-1 1 15,3-2 7-15,3-11 2 16,3-2 7-16,2-11 5 16,4-8-12-16,-3-3-2 15,3-15-11-15,-9 2-3 16,-3-2 1-16,-3-4 1 15,-3 1-1-15,-9 3-1 16,-6-1-10-16,3 6-2 16,-6 5-20-16,6 3-8 15,0 5-24-15,0 3-10 16,0 5-27 0</inkml:trace>
  <inkml:trace contextRef="#ctx0" brushRef="#br0" timeOffset="61808.3303">18129 14446 176 0,'12'27'66'16,"-6"-3"-36"-16,3 13-31 0,-3-24 15 0,-3 0-6 15,0-2 1-15,0-1 14 16,-3 1 10-16,0-6-17 16,0 3 3-16,-3-8 1 0,3 0-5 15,0-11 11 1,0-10-4-16,6 0-12 15,3-3-3-15,3-2-5 16,2 2-2-16,7 3-4 16,0 2 0-16,3 3 0 15,0 3-1-15,0 5-18 0,-4 3-8 16,1 5-39-16,3 3-15 16,-3 5-11-1</inkml:trace>
  <inkml:trace contextRef="#ctx0" brushRef="#br0" timeOffset="61958.0472">18525 14653 232 0,'-3'21'88'0,"3"0"-48"0,-6 8-45 0,0-21 15 0,-9 3-8 15,0-1 1-15,-3 1-57 16,-2-1-26-16</inkml:trace>
  <inkml:trace contextRef="#ctx0" brushRef="#br0" timeOffset="64152.206">19013 14129 148 0,'-3'-6'57'0,"3"9"-30"0,0 2-23 0,3-2 15 0,0 8-2 16,3 2 1-16,0 11 2 16,0 5 0-16,0 5-11 15,0 6 3-15,0 2 4 0,0-5-4 16,0 0 1-16,0 0-8 16,-3-8-1-16,0-7 2 15,0-7 1-15,-3-1-1 16,0-12-1-16,0-2-1 15,0-8 0-15,0-2-9 16,0-3-2-16,0-6-5 16,3 1-3-16,3-4 6 15,3 4 5-15,2 2 1 16,7 3 1-16,3 5 2 16,-3 5 0-16,0 8-3 15,0 6 2-15,0 2 3 16,-4 3 3-16,-2 5-2 0,-3-2 0 15,-6 5 3 1,0-6-21-16,-3-2-7 16,0-3-29-16,0-2-12 15,0-3-20 1</inkml:trace>
  <inkml:trace contextRef="#ctx0" brushRef="#br0" timeOffset="64451.8179">19338 14422 160 0,'-3'11'63'0,"0"2"-34"0,0 6-19 0,3-6 17 0,0 8 2 16,0 0 2-16,3 1-10 16,9-4-3-16,2-2-10 15,1-3-1-15,0-5 0 0,3 0 1 16,3-8 2-16,-3-8-3 15,0-5 1-15,-6-6-3 16,-4 1 0-16,-5 2-3 16,-3-3-2-16,-6 1-2 15,-2-1-1-15,-4 3-9 16,-9 3-5-16,0 3-16 16,3-1-6-16,3 1-30 15,0 2-49 1,6 0 26-16</inkml:trace>
  <inkml:trace contextRef="#ctx0" brushRef="#br0" timeOffset="64670.3065">19537 14190 212 0,'3'5'79'0,"3"5"-42"0,0 22-37 0,-3-16 18 16,0 8 3-16,0 5 7 0,-3 5-13 15,3 1-3 1,0 7-8-16,3-5-5 0,0-5-2 16,3-6-25-16,0-4-11 15,5-7-27-15,1-4-52 16,0-8 21 0</inkml:trace>
  <inkml:trace contextRef="#ctx0" brushRef="#br0" timeOffset="65051.6821">19695 14396 160 0,'-12'-5'63'0,"6"7"-34"0,-12 6-34 16,15 0 12-16,-6 3 0 15,0 2 4-15,3 13 2 16,0-2 3-16,3 0-9 16,6-3-2-16,6-2-1 0,3-3 0 0,3-6 2 15,3-2-3-15,0-10 0 16,0-12-3-1,-3-4-3-15,-1-3-1 0,-2-6 3 16,0-2 0-16,-6-3 3 16,-3 1 1-1,-3-4 3-15,0 1 6 16,-3 5 2-16,0 5 4 0,0 5 3 16,0 11-5-1,0 8-12-15,0 8-6 16,3 8-1-16,0 8 1 15,0 8 1-15,0 5 3 16,3 3-1-16,3-3 2 16,0-3-2-16,0-8-1 15,0-4-30-15,15-9-66 32,0-5-33-32,0-6 33 0</inkml:trace>
  <inkml:trace contextRef="#ctx0" brushRef="#br0" timeOffset="65306.7734">19981 14401 184 0,'0'-13'68'16,"0"10"-36"-16,0 1-18 0,0 2 22 0,0 0 0 15,-3 2 2-15,-3 1-11 16,-3 2-5-16,0 1-12 16,0 2-6-16,0 0-1 0,0 2-4 15,3 1-2-15,3 2-1 16,6 11 0-16,6-3 0 0,3 0 3 15,0 0-2-15,0-2 1 16,-3-3 0 0,-3-1 0-16,-6 1 4 0,-6-5 3 15,-3-6-15 1,-3-2-6-16,-9-6-60 0,-6 1-28 16,3-6 7-1</inkml:trace>
  <inkml:trace contextRef="#ctx0" brushRef="#br0" timeOffset="65843.3317">20457 14145 204 0,'-9'-8'77'0,"9"18"-42"0,-3-4-39 0,3 2 13 16,-3 5 8-16,0 8 8 15,-3 5 8-15,-3 6 4 16,0 8-20-16,0 2-7 0,0 8-3 16,3-7-4-16,0-6-2 15,3-5-3-15,0-6-1 16,3-7-20-16,0-4-8 16,0-4-24-16,0-6-8 0,0-5-15 15,0-10-26 1,0-14 39-16</inkml:trace>
  <inkml:trace contextRef="#ctx0" brushRef="#br0" timeOffset="66176.8312">20379 14110 140 0,'0'-8'52'0,"3"-5"-28"0,0 21-17 15,0-3 15-15,0 3 0 16,3 8 2-16,3 11 0 0,0 4 0 15,3 6-13 1,0 6 4-16,0-1 3 0,3-2-2 0,0-1 1 16,-1-2-5-16,-2-5 0 15,3-8-3-15,0-8 0 16,0-3 1-16,-3-16 1 16,3-7 6-16,-3-9 3 15,0-10-4-15,3-5 1 16,-4-6-8-1,-2-5-3-15,-3-2-1 0,-3-4-1 16,-3 9-2-16,0 8 1 16,0 2-20-16,-3 11-6 15,0 5-26-15,0 5-11 16,3 11-21-16,0 11-10 16,0 7-3-16</inkml:trace>
  <inkml:trace contextRef="#ctx0" brushRef="#br0" timeOffset="67154.4874">20719 14123 100 0,'-3'-10'38'0,"3"7"-20"0,0 6 10 0,0-3 19 15,0 5-2-15,0 0 0 16,0 9-12-16,-3 10-5 16,0 2-16-16,0 8 1 0,0 9 3 15,0 2-4-15,3-3-2 16,3-2-3-16,9-1 0 16,3-7-2-16,0-5 2 15,-1-9-4-15,4-5-2 16,3-18-3-16,0-6-1 0,0-4-5 15,-3-9 0 1,-3-3-3-16,-4-2 2 0,-2-5 0 16,0-3 3-16,-3 0-1 15,-3 5 0-15,-3 6 15 16,3 7 8-16,-3 6-1 16,0 5 2-16,0 10-15 15,-3 12-3-15,3 4 0 16,0 6 0-16,3 5-2 15,3 3 2-15,0 0 3 16,3-3 1-16,0 0-17 0,3-5-5 16,0-6-37-1,3-5-17-15,3-10-27 16</inkml:trace>
  <inkml:trace contextRef="#ctx0" brushRef="#br0" timeOffset="67438.2437">21121 14150 216 0,'0'11'82'0,"3"2"-44"0,0 18-36 0,-3-15 17 0,-3 8 5 16,-3 5 5-16,0 6-4 15,-3 2-3 1,3-6-12-16,0 1-6 0,0 0-1 0,0-6 0 15,3-4 3-15,3-7-3 16,3-1-2-16,6-6 0 16,0 0-1-16,6-8-9 15,0-3-2-15,2 0-16 16,10 1-6-16,-6-6-22 16,-3 0-8-16,-3-3-32 15</inkml:trace>
  <inkml:trace contextRef="#ctx0" brushRef="#br0" timeOffset="67722.1207">21293 14137 200 0,'0'-6'77'0,"3"12"-42"0,0 2-32 0,0 0 17 16,-3 5 10-16,0 11 6 15,-3 5-6-15,-3 5-3 16,0 6-15-16,0 2-5 0,0 0-1 16,3 1-1-16,3-6 0 15,0-8-1-15,3-5 2 16,6-6 1-16,3-2 1 16,6-5-4-16,3-3-1 15,3 0-17-15,0-6-7 16,2 1-41-16,-2-3-17 15,-3 3-39-15</inkml:trace>
  <inkml:trace contextRef="#ctx0" brushRef="#br0" timeOffset="70127.0868">23487 14348 104 0,'0'-5'41'0,"0"2"-22"0,0 1 0 15,0 2 18-15,0 0 4 16,0 0 23 0,0 0-18-16,9 0-24 15,0 2-2-15,3 4 0 0,0 4-2 16,2 6-1-16,1 3-1 15,6 2 3-15,3 11-7 16,-3-3-2-16,-6-5-1 16,3-3-1-16,-6-3 0 15,-1-2 0-15,-2-3 2 16,3-2-3 0,-3-3 1-16,3-3 1 15,-6 0 2-15,-3 3 1 0,-3-8 0 16,0 0-2-16,9-5 1 15,0 2-2-15,0-2 2 16,3-8-4-16,0-8 1 16,8-8-5-16,1-8-2 15,6-3 0-15,6-8-1 16,-3 1 2-16,-1 2 1 16,1 2 1-16,-3 4 0 15,-6 7 2-15,-6 3 3 16,2 5-2-16,-5 0-2 15,-3 8 0-15,-3 3 1 16,0 2-5-16,-6 4-3 0,6 1 3 16,-3 1 3-16,0 2-6 15,0 1 0-15,-3-1 2 16,0 3 4-16,0 0-3 16,0 0-3-16,0 0 3 15,0 0 1-15,0 0-11 16,0 5-4-16,0-7-14 15,0-1-5-15,-3 6-34 16,0-1-15-16</inkml:trace>
  <inkml:trace contextRef="#ctx0" brushRef="#br0" timeOffset="72182.7586">16060 15460 132 0,'0'-14'49'0,"-3"9"-26"0,3-11-5 0,0 11 20 0,-3 0 1 16,-5-3 4-16,-1 2-9 16,-6 1-3-16,0 8-17 15,-6 7 0-15,0 1 0 0,-3 7-7 16,4 4-2-16,-1 1-5 15,6 9-1-15,6 3 1 16,6-4 0-16,9 1-3 16,9-3 2-16,9-5 3 15,8-5 3-15,7-6 0 16,-3-11 2-16,2-7-4 16,-5-3 0-16,-6-8 1 15,-6-5 0-15,-6 0 11 16,-12 2 5-16,-6 1-6 15,-3-3-1-15,-6 2-7 16,-3-2-4-16,0 5-6 0,0 6-2 16,3 2-22-16,6 2-6 15,3 6-29-15,3 0-13 16,9 3-30 0,6 2-22-16,3-2 60 15</inkml:trace>
  <inkml:trace contextRef="#ctx0" brushRef="#br0" timeOffset="72648.958">16310 15473 172 0,'-3'5'66'0,"3"6"-36"0,0 13-35 0,3-6 12 0,0 16 7 15,0 6 6-15,-3 5 7 16,0 11 4-16,0-3-17 15,0-6-1-15,0-4 0 0,0-6-7 16,0-14-1-16,0 1-1 16,0-8 2-16,0-5 6 15,-3-9 2-15,0-4-3 16,0-9-1-16,-2-15-9 16,-1-9 0-16,0-7-1 15,0-8 0-15,3-6 0 16,3 6 0-16,3 0 0 15,6-6 0-15,5 11 0 16,4 5 0-16,3 9 0 16,3 7 0-16,9 11 2 15,-1 10 1-15,1 8 1 16,-3 8 2-16,-3 6 1 0,-6 2 1 16,-7 6 2-16,-8 2 4 15,-6-3-4-15,-6-2 0 16,-5-3-4-16,-13-5-1 15,-3-3-12-15,-3-5-3 16,-3-3-13-16,4 1-5 16,2-4-5-16,6-2 0 15,12-10-92 1</inkml:trace>
  <inkml:trace contextRef="#ctx0" brushRef="#br0" timeOffset="72922.9605">16769 15446 280 0,'-9'-5'104'0,"12"10"-56"0,-3-5-41 16,0 0 23-16,0 0 1 15,6 0 4-15,0 6-6 16,3-4-3-16,3 1-14 15,3 0-8-15,5-3-2 0,4 0-2 16,3-3 0-16,0 0-9 0,0 1-2 16,-4-4-27-16,1 1-13 15,-6-3-31-15,0 3-11 16,-6 8-21 0</inkml:trace>
  <inkml:trace contextRef="#ctx0" brushRef="#br0" timeOffset="73103.367">16796 15552 256 0,'-18'6'96'0,"15"-4"-52"0,3-2-51 0,0 0 16 0,6 0-4 16,3 3 4-16,3-1 7 16,8 6 4-1,7-5-10-15,3-3-3 0,3 0-3 0,-1 0-27 16,7-5-9-16,6-1-90 15</inkml:trace>
  <inkml:trace contextRef="#ctx0" brushRef="#br0" timeOffset="74454.3455">17290 15563 176 0,'3'-3'66'0,"0"6"-36"0,-3 18-20 15,3-8 17-15,-3 3 0 16,0 0 1-16,-3 8-13 16,-3 0-6-16,-3-1-6 15,0-1 6-15,0-4 6 0,0-5-16 0,0-2-6 16,3-3-30 0,0-3-12-16,0-5-45 15,0-3-26-15,6-2 56 16</inkml:trace>
  <inkml:trace contextRef="#ctx0" brushRef="#br0" timeOffset="75006.0928">17766 15523 64 0,'-6'-3'27'0,"3"-2"-14"0,-3 5 0 15,6 0 11-15,-3 0 12 16,-3 0 5-16,-3-2-3 16,0 2 0-16,-3 2-17 15,-2 6-5-15,-1 0-10 16,3 11-8-16,-6 2-2 0,3 0 2 15,3 0 1-15,3 0-2 16,3-2 2-16,9-3 1 16,0-3 0-16,3-3 0 15,3-4 2-15,3-6 1 16,0-6 3-16,0-7-5 16,0 0-1-16,-3-11 0 15,0 3 0-15,-4-3-7 0,1 0 0 16,-6 1-2-16,0-14 1 15,-3 5 5-15,-3 3 3 16,1 5 3-16,2 3 3 16,0 5 1-16,0 5 3 15,0 3-5-15,0 3-1 16,3 5-4-16,3 11-1 16,3 7 3-16,3 9 3 15,-1-4-2-15,1 20 0 16,0-4-1-16,0-7-2 0,0-3 1 15,6-2-1-15,0-6-33 16,3-5-15-16,0-6-40 16</inkml:trace>
  <inkml:trace contextRef="#ctx0" brushRef="#br0" timeOffset="75189.9709">17900 15497 176 0,'-3'2'66'0,"6"1"-36"0,0 5-35 16,0-3 10-16,0 8 1 16,0 3 4-16,0 5 1 15,0 1 1-15,0-4-6 0,0 1-4 16,0-3 1-16,0-3-22 16,0-3-7-16,3-4-58 15</inkml:trace>
  <inkml:trace contextRef="#ctx0" brushRef="#br0" timeOffset="75347.456">17900 15380 192 0,'-9'-13'71'0,"12"13"-38"0,0 0-43 0,-3 0 9 15,0 0-18-15,0 0-5 16,6 0-5-16,0 0 0 0,3 8-28 15,0-3-13 1</inkml:trace>
  <inkml:trace contextRef="#ctx0" brushRef="#br0" timeOffset="75630.4234">18087 15452 160 0,'-3'0'63'0,"0"0"-34"0,1 2-21 15,2 1 18-15,-3 0-9 16,-6 2-2-16,0 0-6 15,-3 0-4-15,3 1-2 16,3 2-3-16,6 2 3 0,9-2-4 16,0 5 0-16,0-2 1 15,0 2 0-15,0 3 0 16,-4 3 4 0,-5-3 0-16,-2-1 1 15,-7-4-1-15,-6-3-2 0,0 3-2 16,0-9-15-16,3 3-7 15,-3-5-20-15,6-5-9 16,3 5-23 0</inkml:trace>
  <inkml:trace contextRef="#ctx0" brushRef="#br0" timeOffset="76009.3633">18266 15483 204 0,'-30'0'77'0,"24"0"-42"0,-3 6-34 0,3-4 14 0,0 6-6 15,-2-2 2-15,-1 4-4 16,0 6-2-16,3 8-2 16,3-3-5-16,3-2 1 0,3-4-1 15,0-1-2-15,3-4 0 16,0-4 0-16,0-9 0 15,3-5 0-15,2 0-8 16,-2-5-5-16,-6-3 4 16,0 0 5-16,-3 0 5 15,0 0 2-15,0 8 14 16,0 0 6-16,0 3-1 16,0 5 0-16,3 5-10 15,3 6-3-15,0 5-3 0,0-3-2 16,6 3-2-1,0 0 1-15,-3-3-10 0,0-2-5 16,0-6-34-16,0-5-15 16,0 0-15-1</inkml:trace>
  <inkml:trace contextRef="#ctx0" brushRef="#br0" timeOffset="76400.4825">18370 15280 156 0,'3'8'60'16,"3"2"-32"-16,0 11-22 0,-3-5 17 0,3 8 3 15,-3 5 7-15,-3 0-5 16,0 0-2-16,0-2-14 16,0-3-5-16,0 2-3 0,0-13-2 15,0-5 1-15,0 3 0 16,0-6 3-16,0-5-8 15,0-2-3-15,3-6-11 16,3-3-4-16,3-2-1 16,6 0 0-16,-3 5 9 15,6 2 5-15,-1 4 2 16,1 4 4-16,-3 1 6 16,-6 10 20-1,-3 3 0-15,-3 3-1 16,-12 2-3-16,0-3-9 0,-6-2-5 15,-3-3-15-15,1-2-8 16,-1-3-16-16,0-8-7 16,3-3-26-1,3-2-48-15,3-3 23 16</inkml:trace>
  <inkml:trace contextRef="#ctx0" brushRef="#br0" timeOffset="76596.5785">18632 15208 188 0,'0'6'71'0,"6"1"-38"16,0 17-30-16,-6-5 17 0,0 5-1 16,0 13 1-16,0 0-3 15,-3-3 2-15,3 1-10 16,0 2-5-16,0 0-1 0,0-6-31 15,3-7-11-15</inkml:trace>
  <inkml:trace contextRef="#ctx0" brushRef="#br0" timeOffset="76956.4165">18704 15483 192 0,'-12'6'74'0,"27"-1"-40"0,-6 6-42 0,2-6 10 16,-2 5 3-16,3 1 4 16,0-6 11-16,0-2 7 15,3 0-14-15,3-3-5 0,-3-3-1 16,-3-5-9-16,-1 3-3 16,-2-6-6-16,-3 1-1 15,-6-1-1-15,-3-5 3 16,-3 3 4-16,-2 2 3 15,-4 9 2-15,-9-4 3 0,0 12 1 16,0-1 3 0,3 3-3-16,6 2-2 0,3 4 2 15,3-1 2 1,3 0 0-16,6 11 0 0,9 0-12 16,3-3-3-16,0-3-26 15,6-4-9-15,6-12-30 16</inkml:trace>
  <inkml:trace contextRef="#ctx0" brushRef="#br0" timeOffset="77359.6645">19049 15478 176 0,'-15'-8'66'0,"9"11"-36"0,-6-3-22 16,6 2 16-16,-6 4-14 15,0 4-6-15,-3 4-2 0,1 4-2 16,-1 3 0-16,3 6 6 15,6-3 4-15,3-1-3 0,9-1 1 16,0-4-3-16,9-5 2 16,0-5-6-16,2-8-1 15,4-5 0-15,0-8 2 16,-3-8-3-16,0-6-2 16,-6 1-3-16,-3-3 1 15,-3-16 3-15,-6 2 3 16,-3-2-2-16,-3 3 0 15,0 5 10-15,0 0 3 16,0 8 6-16,0 8 3 16,3 5-9-16,0 16-6 15,3 10-7 1,6 11 0-16,0 19 3 0,3 2-1 16,0 3 2-16,3 8 0 15,-1-5 1-15,7-6-18 16,3-2-5-16,0-11-59 15,0-5-64 1,0-8 37-16</inkml:trace>
  <inkml:trace contextRef="#ctx0" brushRef="#br0" timeOffset="77541.7777">19329 15420 256 0,'0'-13'96'0,"6"23"-52"0,17-2-51 0,-14-5 14 16,9 0-3-16,3-1 2 15,6-7-2-15,6 2-3 16,2-2-113-16,4 0-51 16</inkml:trace>
  <inkml:trace contextRef="#ctx0" brushRef="#br0" timeOffset="78645.1746">19781 15335 116 0,'-6'-2'44'0,"0"2"-24"0,0-3-2 15,6 3 20-15,-3 3-12 16,-3-1-5-16,-3 9-12 16,0 10-4-16,1 0-3 15,-1 3-2-15,3 2 1 0,3 4-4 16,6-7 2-16,3 6-1 15,6-5 0-15,-1-8-20 16,1-3-10-16,0-2-88 16,18-16 54-1</inkml:trace>
  <inkml:trace contextRef="#ctx0" brushRef="#br0" timeOffset="78906.9317">19900 15454 132 0,'-9'3'49'0,"6"2"-26"0,-15 3-23 0,15 0 10 16,0 5 7-16,-5 1 4 16,5 4 2-16,3 9 3 15,6-4-14-15,2-4-5 0,1-3-2 16,3-3-1-16,3-5 2 16,0-3 1-16,0-10 1 15,0-6 0-15,-3-2 0 0,-3 0-4 16,-3 0-1-16,-3-3-3 15,-6-3-1-15,-3 6-1 16,-3 2 0-16,0-2-7 16,0 3-4-16,0 4-24 15,-6-2-11-15,3 6-37 16</inkml:trace>
  <inkml:trace contextRef="#ctx0" brushRef="#br0" timeOffset="79508.1211">19984 15444 108 0,'0'2'41'0,"0"-2"-22"0,2 11-5 0,1-6 15 15,0 6 6-15,0 2 5 16,0 3-10-16,0 8-6 15,0-6-13-15,0 3-7 0,0-2-1 16,-3-3 0-16,3-6 1 16,0-2-5-16,-3 0 1 15,0-10 4 1,3-12-4-16,-3 1-2 16,0-3-4-16,0-2-1 0,3-6 4 15,0-2 1-15,3 4-1 16,0 6 0-16,6 3 4 15,6 5 1 1,0 8 2-16,-3 6 2 16,-3 4 3-16,-1 3 0 15,-2 3 0-15,-3 0-1 16,-3 0 0-16,0-3-2 16,-3 3-1-16,0-5-3 15,0-6 1 1,0-5-2-16,3 0-3 15,-3-5 1-15,3-6-6 16,0-5-3-16,3 3-1 16,0-5 1-16,0 4 6 15,3 4 2-15,0 2-1 0,3 2 2 16,0 6 10 0,0 6 5-16,-3 2-2 0,5 2 1 15,-8 4-6-15,6-1 1 16,-3-3-5-16,-3-2 0 15,0 3-17-15,0-6-5 16,-3-2-37-16,-3-3-14 16,0 0-24-1</inkml:trace>
  <inkml:trace contextRef="#ctx0" brushRef="#br0" timeOffset="79957.9697">20359 15433 160 0,'0'27'60'0,"6"-12"-32"0,2 9-28 16,-5-8 13-16,-3 19 8 16,0-4 9-16,0 4 0 15,0-1 0-15,-3-2-17 16,3-6-6-16,0-7-2 0,0-1-3 16,0-4-2-16,0-6-8 15,0-3-5-15,0-8 2 16,-6-5 4-16,6-5-1 15,-2-8 3-15,2-11 1 16,0-2 2-16,0-3 1 16,0 0 1-16,0-8 0 15,2 2 0-15,4 6 0 0,0 6 2 16,3 4-1 0,3 6-1-16,0 2 5 0,0 9 1 15,3 4 6-15,0 9 3 16,-3 8 0-16,0 7 1 15,0 6-2-15,-9-3-1 16,-3 0-1-16,-3-2 2 16,-3-3-5-16,-3-3-3 15,-3-5-10-15,0 0-3 16,0-5-18-16,0-3-7 16,0-3-23-16,3-2-8 15,3-3-26-15,3-11-17 16,6-7 47-16</inkml:trace>
  <inkml:trace contextRef="#ctx0" brushRef="#br0" timeOffset="80110.1933">20558 15343 216 0,'15'21'82'0,"-12"1"-44"0,-3 12-40 16,3-21 14-16,-3 0-8 15,0 6-1-15,0-3-1 16,0-3-2-16,0 0-43 15,0-7-21-15,0 4-21 16,0-10-8-16</inkml:trace>
  <inkml:trace contextRef="#ctx0" brushRef="#br0" timeOffset="80243.4286">20531 15142 152 0,'-3'-5'57'0,"9"5"-30"0,0-5-82 0,3 5-12 16,0-3 15-16,0 0 14 16</inkml:trace>
  <inkml:trace contextRef="#ctx0" brushRef="#br0" timeOffset="80409.2119">20659 15124 184 0,'6'26'68'0,"-3"8"-36"0,0 11-31 0,0-21 14 0,0 8-6 15,-3 8 2-15,0-1-2 16,0-4 0-16,0-3-5 16,0-6-16-16,3-8-5 0,0-2-62 15,0-5-38 1,0-8 49-16</inkml:trace>
  <inkml:trace contextRef="#ctx0" brushRef="#br0" timeOffset="80770.9453">20751 15333 192 0,'0'2'74'0,"3"4"-40"0,15-1-44 15,-12 5 11-15,3 1 1 0,0 0 6 16,3-3 11-16,0-3 8 16,3 0-14-16,0-2 0 15,0-9 0-15,-1 1-12 0,-2 0-4 16,-3-3-6-16,0-3-2 15,-6 1 3-15,-3-1 5 16,-6 1 2-16,0-1 1 16,-3 3-3-16,-3 3 0 15,1 5 4-15,-4 5 1 16,3 6 0-16,-3 5 1 16,3 7 11-16,9 1 6 15,0-3-13-15,3 3-5 16,3-3 2-16,3-2 4 15,3-3-9-15,0-6-3 0,0 1-20 16,3-6-10-16,0 0-22 16,-1-5-7-16,-2-5-16 15</inkml:trace>
  <inkml:trace contextRef="#ctx0" brushRef="#br0" timeOffset="81007.2062">20942 15446 116 0,'3'-5'44'0,"-3"10"-24"0,3 1-17 16,6-1 10-16,-6 3 3 15,3 2 4-15,0 1 7 16,0 0 4-16,-3-3-17 16,0 0 1-16,-3-1 6 15,-3-4-3-15,-3-3 2 0,3-3 0 16,0-2 0-16,0-3 0 16,0-5-14-16,3-11-3 15,0 0-7-15,9 1 0 16,6 1 0-16,0 4 2 15,-1-1-12-15,1 3-4 16,3 3-17-16,0 3-5 16,0-1-61-1</inkml:trace>
  <inkml:trace contextRef="#ctx0" brushRef="#br0" timeOffset="81638.0497">21362 15359 228 0,'-9'5'88'0,"9"-2"-48"0,6 16-51 0,0-14 13 15,0 0-2-15,3 0 2 16,-1-2 6-16,7-3 5 16,3-3-7-16,0 1-1 0,-3-4 1 15,-3-1-8-15,0-4 0 16,-3 0 0-16,-3-2 1 0,-6-3 3 15,-6 3 1-15,-6-3 1 16,-3 3 2 0,0 2 1-16,-3 3 3 15,-3 3-3-15,0 5 1 0,4 5-5 16,-1 3 0-16,6 6 1 16,3 1 0-16,3 7 2 15,3 4 1-15,6 1-3 16,6-4-3-16,3-1-3 15,3-7-1-15,6 1-18 16,5-5-7-16,-2-3-23 16,0-8-10-16,-3 0-36 15</inkml:trace>
  <inkml:trace contextRef="#ctx0" brushRef="#br0" timeOffset="82272.8169">21540 15343 140 0,'3'3'52'0,"-3"2"-28"0,6 3-17 0,-3 3 13 16,3 5 5-16,0-1 5 16,0 1 1-16,-3 0 3 15,0-3-18-15,0-2 0 0,0-3-2 16,-3-3-5-16,0 0-3 16,3-2 5-16,-3-3 5 15,0-3-2-15,0 1 2 16,3-6-7-16,0 3-1 15,3-14-2-15,0 1-6 16,0 2 0-16,6-3-2 16,0 3 0-16,2 3-22 15,-2 0-10-15,0 2-11 16,0 3-5-16,0 0-5 16,0 3-4-16,-3 0 2 15,0 2 0 1,0 3 29-16,-3 0 40 15,0 5 20-15,0 1 3 16,0 2 2-16,0 2-8 16,-4 6-1-16,1 3-9 15,0-3-1-15,0-1-11 16,0-1 0-16,0-4 3 0,-3-2 0 16,0-3 2-16,0 1 5 15,0-6 1-15,0 0-1 0,0 0 2 16,0-13 3-1,3-1-14-15,0 1-5 16,3 0-4-16,-3 0-1 16,9-1 0-16,-3 4-2 15,0-1-13-15,0 1-4 16,0 2-5-16,3 2 1 16,0 1-6-16,3 2-1 15,-1 1-4-15,1 2-3 16,-3 2 6-1,0 1-19-15,0 0 9 16,-6-1 22-16,0 4 12 0,-3-1 3 16,0-2 2-16,-3-3-9 15,0 0-4 1</inkml:trace>
  <inkml:trace contextRef="#ctx0" brushRef="#br0" timeOffset="82631.3449">22002 15322 132 0,'-3'0'52'0,"0"0"-28"0,0 3-11 16,3-1 19-16,-3 4-1 15,0 2 2-15,0-1-7 16,-3 7-2-16,0 7-13 16,3 0 4-16,0 0 3 0,3 0-8 0,6-2-1 15,3-3-1 1,3-6 2-16,0 1-1 0,2-8 0 15,1-3-3-15,6-6-1 16,0-2-3-16,-3 0-2 16,-9-7 5-16,-3-7 1 15,-9 9 0-15,-3-3 1 16,-3-2-2-16,-3 2 0 16,-3 3-1-16,0-1 0 15,0 6-13-15,-2 1-4 16,-4 1-14-16,6 4-3 15,9-1-24-15,0 0-8 16,6 1-24-16,3-1-29 16,3 0 42-1</inkml:trace>
  <inkml:trace contextRef="#ctx0" brushRef="#br0" timeOffset="82901.1717">22139 15311 200 0,'20'14'77'0,"-14"-6"-42"0,6 10-30 16,-6 3 19-16,3 3-11 15,0 0-2-15,0-3 5 16,-3-2 1-16,0-4-8 16,0 1 1-16,-3-5 1 0,0-3-2 15,-3-3 0-15,0-5-1 16,0-2 2-16,0-4-3 16,0-4-2-16,0-14 0 15,0-3 1-15,3 4-5 16,6-4-1-16,3 3-2 15,2 3-2-15,7 3 0 0,6 4 0 16,3 4-17-16,-6 2-9 16,11 3-35-16,-8-1-16 15,9 4-17 1</inkml:trace>
  <inkml:trace contextRef="#ctx0" brushRef="#br0" timeOffset="83757.3592">24106 14920 156 0,'0'0'57'0,"0"0"-30"0,0 0-10 0,0 0 22 16,0 10 11-16,0-2 31 31,-15 16-22-31,-6 11-31 0,-14 15-1 0,-7 13 0 16,-6 11 0-16,-14 3 4 15,5-5-15-15,1 2-7 16,5-8-3 0,9-8 0-16,10-8-3 0,5-10-2 15,6-11-20-15,3-5-8 16,-3-8-21-16,12-6-10 15,-2-7-9-15,11-8-3 16,0-19-48 0,8-8-26-16,-2 0 74 15</inkml:trace>
  <inkml:trace contextRef="#ctx0" brushRef="#br0" timeOffset="83997.8766">23552 15100 232 0,'-6'-6'88'0,"9"6"-48"0,0-2-47 16,0 4 16-16,0 1 12 16,9 2 8-16,3 3 10 0,6 14 5 15,9 7-23 1,8 13 6-16,7 11 3 0,3 8-12 16,-4-6-4-16,7 4-9 15,-9-9-2-15,5-3-1 16,-5-10 1-16,-6-5-22 15,-4-8-7-15,1-5-31 0,-3-4-12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30T23:02:11.26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14775 9012 176 0,'-6'0'66'0,"3"2"-36"0,0 6-24 15,-3 0 17-15,-3 5 1 16,-6 9 3-16,-12 15-1 16,0-6-1-16,-2 4-14 15,2-1-2-15,3-2-2 0,0 0-6 16,6 2-2-16,0-5-20 15,6-5-7-15,4-5-31 16,-1-6-13-16</inkml:trace>
  <inkml:trace contextRef="#ctx0" brushRef="#br0" timeOffset="212.1641">14471 9073 204 0,'-3'-6'77'0,"6"9"-42"0,0-3-41 0,0 3 14 16,3 5 4-16,6 2 7 15,3 11-8-15,2 8-1 16,7 0-6-16,6 3-3 0,0 0 0 16,-3 0 1-16,-4 2 1 0,1-5-32 15,-3-5-15-15,-3-3-53 16</inkml:trace>
  <inkml:trace contextRef="#ctx0" brushRef="#br0" timeOffset="497.2099">15010 9012 180 0,'-6'8'68'0,"6"13"-36"0,3 19-35 0,0-9 13 16,-3 9-3-16,0 8 3 15,0-1-1-15,0-2 2 16,3-2-6-16,0-4-3 0,0-4-1 15,0-6-37-15,-3-5-13 16,0-9-32 0</inkml:trace>
  <inkml:trace contextRef="#ctx0" brushRef="#br0" timeOffset="868.8784">14995 8983 204 0,'6'-8'77'0,"6"2"-42"0,8-25-41 15,-2 25 14-15,6-2-7 16,3-2-1-16,6-3 1 16,11-1 1-16,1-2-1 15,3 1-1-15,2-1 1 0,10-5-1 16,-4 2 2-16,1-2-1 15,-4 10-1-15,-5 6 1 16,-6 13-1-16,-4 5 4 0,-8 8 2 16,-9 14 6-16,-3 4 5 15,-3 9 2-15,-3 18 3 16,-3 3-6-16,-3 5 1 16,0-5-10-16,-4-6-2 15,1-4-3-15,0-7 1 16,0-7-9-16,0-2-3 15,-3-1-42-15,0-10-18 16</inkml:trace>
  <inkml:trace contextRef="#ctx0" brushRef="#br0" timeOffset="1107.2361">15063 9565 152 0,'-21'-6'57'0,"36"6"-30"0,0 0-32 16,-3 0 12-16,6 0 9 15,9 0 7-15,14-2-3 16,4-1 1-16,12 3-12 16,11 0-3-16,1-5-2 0,-1 5 0 15,0-3 2-15,-11 1-5 16,-3-1-1-16,-13 0-27 15,-5-2-11-15,-9-3-50 16</inkml:trace>
  <inkml:trace contextRef="#ctx0" brushRef="#br0" timeOffset="2014.1908">15245 9046 68 0,'0'-3'27'0,"0"6"-14"0,3 2 7 0,0 1 14 15,-3 4-7-15,0 4-1 16,0 17-9-16,3-2-2 15,0 0-7-15,-3-2-3 16,9-3-2-16,-9 0-3 0,6-6 1 16,0-2-1-16,-3-3 0 15,0-5-42 1</inkml:trace>
  <inkml:trace contextRef="#ctx0" brushRef="#br0" timeOffset="2564.7393">15257 9051 136 0,'0'-5'52'0,"0"0"-28"16,15 2-8-16,-9 3 18 0,3-2-12 15,-1-1-4-15,1 0-9 16,3-2-4-16,0 0-2 15,3-1-3-15,3 1 1 0,0 0-1 16,0 2 2-16,-1 0-1 16,-2 1-1-16,0-1 1 15,-3 1-1-15,0 2 0 16,3 0 0-16,-6 2 0 16,3 1 2-16,-3 2-3 0,3 3 0 15,0 3 3 1,-4 2 1-16,-2 3-4 0,3 2 1 15,0 14 0-15,-3-6 0 16,0 4 0-16,0-4 2 16,0 1-1-16,-3-1 2 15,3-5-2-15,-3 0-1 16,0 0 1-16,-3-2-1 16,0-6 2-16,0-2 3 15,-6-3 13 1,-6-3-1-16,-6 0 3 0,-3-7 0 15,-2-4 2 1,-1 1-1-16,-3 2-1 0,3 1-8 16,0 2-3-16,7 0-7 15,2 0-4-15,0 0-13 16,3 0-2-16,6 8-45 16,3-8-17-16,3 0-32 15</inkml:trace>
  <inkml:trace contextRef="#ctx0" brushRef="#br0" timeOffset="3358.599">18674 8861 176 0,'-9'13'68'0,"6"16"-36"0,0 16-35 0,3-18 13 0,-3 18-5 16,0 10 0-16,0 3-3 16,-3 3 1-16,3-8-2 15,0-5-1-15,0-6 3 0,0-5-9 16,0-5-3-1,3-8-37-15,0-8-53 16,3-8 19-16</inkml:trace>
  <inkml:trace contextRef="#ctx0" brushRef="#br0" timeOffset="3735.9996">18588 8893 184 0,'-12'-11'71'0,"9"8"-38"0,3 1-34 0,0 2 12 16,6 0-7-16,3-3-1 16,5 0 5-16,10-4 3 15,9-1-6-15,9-3-5 0,2 0-1 16,13-10 3-16,-4-3 1 16,1 3-1-16,-3 0 1 15,5 5-2-15,-5 0-1 16,-10 6 1-16,-5 2-1 15,-6 3 2-15,-3 2 3 16,-4 6 2-16,-2 12 3 16,-3 9-1-16,0 8 2 15,-3 10-4-15,-3 6-2 0,0 5-2 16,3 5-3-16,-3 3 3 16,-1-3 2-16,-2-5-2 15,3-8 0-15,-9 0-6 16,0-3-2-16,-3-7-36 15,-6-6-13-15,-3-5-45 16</inkml:trace>
  <inkml:trace contextRef="#ctx0" brushRef="#br0" timeOffset="3966.2696">18721 9488 184 0,'-44'-3'68'0,"44"3"-36"0,0 0-37 16,21 0 5-16,2 0 3 16,7 0 13-16,9 0 7 15,12-2-11-15,-1-1-2 0,7 0 0 16,8-2-6-16,-2 0-2 16,-7 2-1-16,-8 1-1 15,-4-1-29-15,-8 0-13 16</inkml:trace>
  <inkml:trace contextRef="#ctx0" brushRef="#br0" timeOffset="4378.0017">18980 8961 252 0,'-6'24'96'0,"6"-11"-52"0,-5 6-51 0,-1-8 16 15,-3 2-2-15,0 0 4 16,3 0-2-16,0-2 0 15,0-3-10 1,9 2 1-16,6-4-1 0,3-1 1 16,6-2-3-16,5 2 0 15,4 0-1-15,0 6 3 16,3-1 0-16,2 6 1 16,-5-3 2-16,-9 1 3 15,-6-1 2-15,-15 3 1 16,-3 0 0-16,-6 0 2 15,-3-3-14-15,-6-3-7 16,-2-2-38-16,-13-2-19 16,-3-4-39-16</inkml:trace>
  <inkml:trace contextRef="#ctx0" brushRef="#br0" timeOffset="4553.2304">18826 8998 208 0,'12'-5'77'0,"-1"5"-42"0,31-2-32 16,-21 2 17-16,6-3-10 16,5 0-3-16,4 1-4 15,3-1 0-15,3 0-2 16,-4-2-38-16,-2 0-15 0,-6-11-38 16</inkml:trace>
  <inkml:trace contextRef="#ctx0" brushRef="#br0" timeOffset="6054.3143">15423 9128 88 0,'-6'0'33'0,"6"0"-18"0,-3 3-5 16,3-3 14-16,0 0 9 16,0 0 11-1,0 2-15-15,0 6-11 16,0-2-4-16,-2-6-9 15,2 5-1-15,0-8 2 0,0 9-3 16,0-9 0-16,0 0 1 16,0 1 0-16,0 2-5 15,0 0-1-15,0 0 1 0,5 8 0 16,1 0 3 0,-3-3 3-16,0 5 7 15,-3-2 0 1,0-2-4-16,0-1 0 15,-3-10-5 1,-3 2 0-16,3-8-3 16,0 1-5-1,3-1 0-15,3 3 3 16,0 3-4-16,3 0 2 16,0 2 2-16,0 0 1 0,0 3 1 15,-6 0 0-15,0 0 8 16,0 0 5-16,-3 3 0 15,0-3 0-15,-3 3-5 16,0-3-3-16,0 0-2 16,-2 0-3-16,2 0-10 15,0-3-6-15,3 3-30 16,3-3-12-16,0 1-39 16</inkml:trace>
  <inkml:trace contextRef="#ctx0" brushRef="#br0" timeOffset="7126.3922">15388 9128 88 0,'-3'0'33'0,"3"19"-18"0,0-27 6 16,0 8 19-16,0 0-6 15,0 0 0-15,0 0-13 16,0-3-3-16,0 3-10 16,0-3-1-16,0 1 3 0,0-1-4 0,0 0 2 15,3-2-3-15,0 0 2 16,3-3-4 0,3 0-2-16,-1-5 2 0,4 2 2 15,0 1 0-15,0-4 2 16,3 4 2-16,3-3 5 15,6-1-8-15,0-2-3 16,-1 3-2-16,1-3 1 16,0 1 1-16,3-1 3 15,6 0-3-15,-4 0 0 16,1 3 1-16,3-1 0 16,3 1 0-16,-1 0 0 0,13 0-2 15,0 0-2-15,2-1 3 16,1-2 0-16,-4 3-4 15,1 5-1-15,0 0 3 16,-1 3 1-16,4 0-3 16,2 2-1-16,1 6 3 15,0-1 1-15,5 4-3 16,-8-1-1-16,-1 0 3 16,1 1 3-16,-3-1-3 15,2 0-1-15,-2 3 0 16,-1 3 2-16,-2-1-1 15,0 1-1-15,-1 2 1 16,1-2 1-16,-3 2-1 16,2 0 2-16,4-2-2 15,8 2 2-15,4 0-2 0,-3-2-1 16,-1-1 5-16,-2 1 1 16,-4-6 2-16,7-2 0 15,-1-1-2-15,10-2 1 16,-1-2-2-16,-5-1 2 15,-1 1-6-15,-2-1-1 16,-3 0 0-16,-4 1 0 16,1-1 2-16,-4 0 3 15,1 3-2-15,-6 0 0 16,-4 0 1-16,-2 0 2 16,-6 0-1-16,-6-5 0 15,-3 5-1-15,-4-3 0 0,-5 1-7 16,-3-4 0-16,-6 1-41 15,-3 0-18 1,-3 0-61 0,-6 2-44-16,0 0 70 0</inkml:trace>
  <inkml:trace contextRef="#ctx0" brushRef="#br0" timeOffset="7444.1362">18209 8824 208 0,'-8'-8'79'0,"8"11"-42"0,6-3-45 0,-4 2 10 15,4-2-3 1,6 0 0-16,6 0 3 0,3 0 3 16,3 3-2-16,0 2 0 0,-1 0 1 15,-2 1-2-15,-3 2-2 16,-3-3 9-16,-3 0 4 15,-6 3 9-15,0 0 6 16,-9 0-4-16,0 5 0 16,-3-2-11-16,-3 2-5 15,3-2-8-15,-3-1 0 16,3-2-5-16,0 0 1 16,0 0-42-16,3 0-19 15,3 0-51 1</inkml:trace>
  <inkml:trace contextRef="#ctx0" brushRef="#br0" timeOffset="49238.0259">13888 11443 92 0,'0'-5'35'0,"0"8"-18"0,2-1 4 16,-2-2 19-16,0 6-6 16,0-1 0-16,-2 5-6 0,-4 6 0 15,-6 5-16-15,-3 6 2 0,-3 2 2 16,-6 8 7-16,0 3 6 15,0-1-12-15,1-4-4 16,-1 5-8-16,3-6-4 16,0-5 0-16,3-3-1 15,3-2-3-15,4-8 2 16,2 0-10-16,0-5-5 16,3-3-10-16,3-3-1 15,0-3-8-15,0 1-1 16,3-3-7-16,0-3 0 15,6-2-23-15,0-8-15 16,6-8 39-16</inkml:trace>
  <inkml:trace contextRef="#ctx0" brushRef="#br0" timeOffset="49545.5738">14054 11406 140 0,'0'3'55'0,"-3"15"-30"0,-3 4-5 16,3-12 19-16,-6 9 1 16,-6 10 0-16,1 2-6 0,-10 7-1 15,0 4-19 1,0 3-4-16,0-3-2 0,1-2-4 0,2 0-1 15,3-9-1-15,3 1-2 16,3-11-8-16,3-5-5 16,3-5-31-16,3-6-11 15,3-5-40 1,9-11-33-16,0-2 55 16</inkml:trace>
  <inkml:trace contextRef="#ctx0" brushRef="#br0" timeOffset="49876.7545">14239 11517 116 0,'0'3'44'0,"-3"8"-24"0,3-4-24 15,-3 9 54 1,-3 3-7-16,-3 5-12 0,-3 5-6 16,0 3-15-16,0-1-6 0,3 4-1 15,-3 2-2-15,3-6 2 16,1-4-9-16,-1-3-1 15,3-3-40 1,0-8-17-16,3-2-13 16</inkml:trace>
  <inkml:trace contextRef="#ctx0" brushRef="#br0" timeOffset="50257.5479">14188 11546 140 0,'0'0'52'0,"12"3"-28"0,-6 2-28 0,-3 1 8 0,0 4 13 15,3 3 11-15,0 3-3 16,0 8 0-16,0 3-14 16,3 4 0-16,0-2 2 0,3 1-3 15,-1-7 2-15,-2 1-5 16,3-3 1-16,-3-10-3 15,0-3 2-15,0-3 5 16,-3-5 2-16,3-2-5 16,0-4-1-16,-3 1 0 15,0-3 2-15,0-3-1 16,0-4 2-16,0-4-4 16,0-2-2-16,0 0-2 15,-3 2 0-15,0 3-2 16,-1-2-1-16,-2-3-8 0,0 5-3 15,3 0-21-15,0 3-6 16,-6 2-25-16,6 3-8 16,-3 3-22-1</inkml:trace>
  <inkml:trace contextRef="#ctx0" brushRef="#br0" timeOffset="50679.429">14516 11501 156 0,'-9'3'57'0,"9"0"-30"0,-3 5-29 0,3-3 11 0,-3 6 11 15,0 7 7-15,-3 3-5 16,0 6-2-16,0 4-12 16,3 6 4-16,3-2 3 0,0 5-7 15,3-6-4-15,3-5-1 16,3-5 0-16,3-3-1 15,3-8 1-15,-1-13-2 16,1-5-1-16,0-8 1 16,3 0 1-16,0-6-1 15,0-5 2-15,-3-2-2 16,-3-1 2-16,-1 1-2 16,-5-3-1-16,0 5 1 15,0 0-1-15,-3 3-3 16,0 8 2-16,-3 2-1 0,3 6 0 15,0 5 0 1,0 8 0-16,-3 5-3 0,3 6 1 16,0 7 4-16,0 3 4 15,0 3-1-15,0 0-2 16,0-3 2-16,0-3 0 16,3-5-26-16,-3-2-11 15,3-6-34 1</inkml:trace>
  <inkml:trace contextRef="#ctx0" brushRef="#br0" timeOffset="51007.934">14897 11536 236 0,'-3'0'88'0,"6"2"-48"0,0 1-51 15,0 2 13-15,-3 6 13 16,0 5 10-16,0 2-1 15,-3 6 0-15,-3 8-13 16,0 5-4-16,0 0-1 0,3 3-3 16,0-3-2-16,0-8 0 15,3 0 1 1,0-10 1-16,3-4 1 16,3-4 0-16,6-3 0 15,2-5 0-15,7-3-2 16,3-3-2-16,0 0-4 15,-3 1-2-15,-3-9-24 0,-1 3-8 16,1-5-22-16,-3 0-10 16,-3-3-26-1</inkml:trace>
  <inkml:trace contextRef="#ctx0" brushRef="#br0" timeOffset="51310.3693">15159 11536 172 0,'-3'2'66'0,"6"9"-36"0,2 2-26 0,-2 1 13 16,-3-1 14-16,0 5 7 0,0 6-8 16,-3 8-3-16,0 2-16 15,-2 3-4-15,-1 0-1 0,0-5-3 16,3 0 0-16,0-6-1 15,3-7-2-15,0-3 1 16,6-3-1-16,0-3 0 16,5-2 0-16,4-2 0 15,3-6 0-15,9 0-11 16,-3 0-3-16,0 0-33 16,-4 0-14-16,1 0-41 15</inkml:trace>
  <inkml:trace contextRef="#ctx0" brushRef="#br0" timeOffset="51919.8089">13751 12110 140 0,'14'-5'55'0,"-14"5"-30"0,-2 2-5 0,2-2 19 16,-6 11-10-16,-3 7-2 16,0 9-5-16,-6 18 1 15,-6 5-13-15,-3 11 3 0,-3-5 1 16,1-1-3-16,2-5 1 15,6-5-7-15,3-8-1 16,3-5-4-16,3-8-1 16,3-5-26-16,0-9-9 15,3-2-26-15,3-8-9 16,0-11-17 0</inkml:trace>
  <inkml:trace contextRef="#ctx0" brushRef="#br0" timeOffset="52165.1196">13962 12081 200 0,'-6'0'77'0,"6"5"-42"0,-3 8-39 16,-3 1 15-16,-6 12 14 15,-6 14 8-15,-3 7 1 16,-5 12 0-16,-1-1-19 15,-3-3-9-15,3 4-2 0,4-6-1 16,2-9 1-16,3-1-11 0,6-11-5 16,3-9-27-1,3-4-13-15,3-14-58 16,9-7-31-16,9-9 71 16</inkml:trace>
  <inkml:trace contextRef="#ctx0" brushRef="#br0" timeOffset="53169.7014">14141 12155 128 0,'0'3'49'0,"3"2"-26"0,-3 8-16 0,0 0 13 16,2 9 5-16,-2 15 5 16,0 2-1-1,0 12 2-15,0-12-17 16,0-2 7-16,-2-2 3 0,-1-4-10 0,3-4-3 16,-3-6-5-16,0-5-1 15,0-6 1-15,0-2 3 16,0-2-2-16,0-6 1 15,0-3-7-15,0-2-3 16,0-3-4-16,3-5 1 16,3-3-2-16,3 0 2 15,0 3 1-15,3-1 2 16,-1 4-1-16,4 2-1 16,0 3 3-16,0 5 0 15,3 0 1-15,0 5 2 0,0 3-3 16,-3 2 0-16,0 1 1 15,-3 2 2-15,-3 3-1 16,-3 3 2-16,-1-1-9 16,-2-2-1-16,0-3-20 15,3-2-8-15,-3-6-33 16,0-5-53 0,6-3 24-16</inkml:trace>
  <inkml:trace contextRef="#ctx0" brushRef="#br0" timeOffset="53563.6685">14388 12454 188 0,'0'5'71'0,"9"8"-38"0,-7-5-39 16,1 0 45-16,3 0-9 15,0-2-5-15,0-1-5 16,3 0-12-16,0-2-5 0,3-3 0 15,0 0 0-15,0 0 3 16,-3-5-3-16,0-6-2 16,-3 3 0-16,-3-3 1 15,-3 1-6-15,-3-1 1 16,-3 1-4-16,-3 2 0 16,0 2-1-16,-3 4 0 15,-3 4 2-15,3 4 2 16,-6 4 4-16,3 4 4 15,4-1 1-15,2-3 2 0,3 4-4 16,3-1-2-16,6 3 0 16,6 0-1-16,3-3-7 15,5-3 0-15,10-2-24 16,3-5-9-16,0-3-21 16,5-3-47-1,-2-2 23-15</inkml:trace>
  <inkml:trace contextRef="#ctx0" brushRef="#br0" timeOffset="53907.5926">14682 12457 156 0,'-18'-14'57'0,"4"14"-30"0,-7-5-12 0,15 8 18 15,-3 2-12-15,-3 6-2 16,0 2-9-16,0 0-4 16,3 0-3-16,0 1-3 0,3 1 3 15,3 1 2-15,3 0 2 16,3-3-3-16,3-2-3 15,3-3 0-15,3-3-1 16,3-5-5-16,3-5 1 16,-3-6-5-16,0 1 1 15,-4-1 2-15,-2-2 1 16,-3 2 5-16,0 3 2 16,-3 3 11-16,0 0 6 0,-3 5-6 15,0 0 0-15,0 2-12 16,0 6-3-16,3 3-1 15,0 0 1-15,0 2 1 16,3-3 1-16,0 1-18 16,0-3-8-16,3-3-19 15,-3-2-10-15,3-6-25 16</inkml:trace>
  <inkml:trace contextRef="#ctx0" brushRef="#br0" timeOffset="54327.8294">14780 12512 124 0,'0'8'46'0,"-2"-8"-24"0,2 8-19 16,0 0 12-16,2 5 6 16,-2 6 5-16,0 5 3 0,3 2 5 15,-3 6-19-15,0-1 1 0,0-4 0 16,0-3-8-16,0-3-2 16,0-3-4-16,0-7 1 15,3-3 2-15,-3-3 2 16,0-5-3-16,0-2-3 15,-3-14-3-15,0-8 1 16,1-5-1-16,-1-6 0 16,0 1 0-16,0-6-2 15,3 6 5-15,3 0 1 16,0 4-3-16,2 7-1 16,7 1 1-16,0 4 2 15,0 5-2-15,3 5 0 16,0 2 3-16,0 6 3 15,6 3 2-15,-6 8 3 0,-4 2 4 16,-2-2 1-16,-9 2 0 16,-3 0 1-16,-3 0-6 15,1-2-2-15,-4-1-15 16,-3-2-8-16,0 0-14 16,-3-2-7-16,3-1-21 15,3-3-9-15,3 1-28 16</inkml:trace>
  <inkml:trace contextRef="#ctx0" brushRef="#br0" timeOffset="54822.4525">15453 12388 164 0,'-6'-8'63'0,"3"8"-34"0,-6-3-16 0,6 3 19 16,-3 0-12-16,-3 3-1 16,-2 2-13-16,-1 3-7 15,-3 5 1-15,-3 11-1 0,6-3 1 16,0 0-3-16,3 1 2 15,6-1-1-15,3-3 0 16,3-2 2-16,3-3 0 0,0-5 4 16,3-5 2-16,3-6 0 15,0-5 1-15,3 0-4 16,0-10-2-16,-4-3 2 16,-2-3 0-16,-3 3-4 15,-3 2 1-15,-3 3 4 16,0 3 5-16,0 5 1 15,0 6 4-15,0 7-9 16,0 5-3-16,0 9-2 16,0 0 2-16,3-1-3 15,3 1 0-15,3-1-15 16,3-2-4-16,3-3-23 0,6-5-10 16,3-5-27-1,-1-6-21-15,1 0 43 16</inkml:trace>
  <inkml:trace contextRef="#ctx0" brushRef="#br0" timeOffset="55198.7992">15659 12390 172 0,'-24'-10'66'0,"12"13"-36"0,-3 2-24 0,9 0 15 16,-9 3-16-16,0 5-2 16,3 8 2-16,0 1 1 15,4 1-2-15,2 1 2 0,3-3 3 16,3-2 1-16,6-3 2 15,2-3-4-15,4-8-3 0,3-5 4 16,3-5 4-16,-3-6-3 16,0-7 0-16,0-9-2 15,-3-4 2-15,-3-9-3 16,-6-2-2-16,-6-3-2 16,-3-3 0-16,0 3-2 15,0 8-1-15,0 11 5 16,0 4 4-16,3 9-10 15,0 11-1-15,0 12-1 16,3 14-2-16,0 10 1 16,3 6 3-16,3 2 0 15,0 1 1-15,3-6-11 16,0-8-5-16,3-5-21 0,-1-3-9 16,7-8-41-1,6-2-35-15,0-17 49 16</inkml:trace>
  <inkml:trace contextRef="#ctx0" brushRef="#br0" timeOffset="55603.1779">15912 12340 192 0,'-15'-2'71'0,"6"4"-38"0,-6-2-32 0,9 3 16 16,-3 5-9-16,-3 2 0 15,-6 6-2-15,0 8-1 16,1 0-3-16,-1-3 5 0,6 0 5 15,6 0 0-15,6 1 3 0,6-7-10 16,3-1-3 0,0-6-2-16,5-8 2 0,4-3 3 15,0-8 4-15,3-7 0 16,-3-3 0-16,-3-3 1 16,-3-3 1-16,-6-12-1 15,-3-1-1-15,-6-2-3 16,-3-3-1-16,0 8-3 15,-3 8 1-15,0 5-4 16,0 5-2-16,0 9-5 16,0 10 0-16,0 10-1 15,3 9 3-15,3 12 2 16,6 7 2-16,3 1-1 16,3 4 1-16,3-6 2 15,3-3 2-15,0-5-21 16,0-5-7-16,0-6-25 15,2-4-7-15,7-6-36 16</inkml:trace>
  <inkml:trace contextRef="#ctx0" brushRef="#br0" timeOffset="55889.248">16078 12388 156 0,'0'24'57'0,"3"-3"-30"0,3 8-14 0,-3-16 17 15,0 0 0-15,0-2 4 16,-3 0-5-16,0-1-3 0,0-2-14 16,0-3-1-16,0-5 2 0,0 0 2 15,0-2 0-15,0-6-1 16,-3-8-1-16,3-5-3 16,3-6-1-16,3 1-8 15,6-3 0-15,3 0-3 16,6 2-2-16,0 6-2 15,2 2-1-15,7 4-14 16,3 4-4-16,0 3-58 16,8 3-25-16,-2-6 7 15</inkml:trace>
  <inkml:trace contextRef="#ctx0" brushRef="#br0" timeOffset="62005.7297">17930 11499 160 0,'-3'-3'63'15,"0"6"-34"-15,3-1-23 0,0 1 17 0,-6 5-3 16,-3 5 0-16,-9 8-2 16,-3 6 1-16,-3 2-10 15,-2 5 3-15,-1 1 2 0,3-6-7 16,3-3-2-16,3-4-16 15,3-1-8-15,3-11-32 16,4-4-15-16,2-6-23 16</inkml:trace>
  <inkml:trace contextRef="#ctx0" brushRef="#br0" timeOffset="62217.5344">17656 11515 212 0,'-6'-6'82'0,"9"9"-44"0,3 0-49 0,0 2 13 16,3 0 11-16,9 6 9 16,5 5 0-16,7 0 1 15,3 7-12-15,3 7-7 0,-4 1-2 16,1 1-2-16,3-6 0 16,-6 4-25-16,-4-9-8 15,-5-11-56 1,3-4-42-16,-6-6 48 15</inkml:trace>
  <inkml:trace contextRef="#ctx0" brushRef="#br0" timeOffset="62441.7838">18171 11425 192 0,'0'16'71'0,"3"-8"-38"0,6 10-36 16,-6-2 13-16,0 13 4 16,0 11 5-16,-3 10-7 15,0 0-4-15,0 6-5 16,0-3 2-16,3-8 1 0,0-3-9 16,0-10-3-16,0-11-46 15,-3-5-20-15</inkml:trace>
  <inkml:trace contextRef="#ctx0" brushRef="#br0" timeOffset="62825.3641">18162 11324 220 0,'0'-8'85'0,"12"3"-46"0,12-6-46 0,-7 6 16 15,10 0-8-15,6-1 2 16,9-1-2-16,5-1 2 0,7 2-2 16,2 1-1-16,7 2 1 15,-4 3-10-15,-2 3-2 0,-9 2 6 16,-7 3 2-16,-2 0 5 16,-3 3 1-16,-7 2 7 15,-5 0 4-15,-6 14 4 16,-3 2 1-16,-3 8-4 15,-3 8-1-15,-3 0 0 16,-3 8 2-16,0 5-7 16,0 5-1-16,0-4-4 15,0-6-1-15,0-6-1 16,0-4-2-16,0-6-19 16,-6-14-8-16,-6-4-26 15,0-6-11-15,-3-5-39 16</inkml:trace>
  <inkml:trace contextRef="#ctx0" brushRef="#br0" timeOffset="63081.2123">18156 12062 156 0,'-21'8'60'0,"24"-8"-32"0,3 0-15 0,0 0 17 15,6 0-4-15,9 0 2 16,14-2-1-16,10-1 1 16,12 0-15-16,11 1-3 0,9-6 0 0,4 2-6 15,-4-1 0-15,-8-1-4 16,-10 0-1 0,-5 2-19-16,-13-2-9 0,-8 1-34 15,-9-1-12-15</inkml:trace>
  <inkml:trace contextRef="#ctx0" brushRef="#br0" timeOffset="63478.5284">18373 11499 148 0,'-3'5'55'0,"3"8"-30"0,3 11-25 0,-3-5 13 16,3 2 2-16,-3 11 3 0,0 5-5 16,-3 0 0-1,0 0-8-15,0 0-3 0,3-6 1 0,0-7-15 16,3-3-7-16,-3-2-63 15</inkml:trace>
  <inkml:trace contextRef="#ctx0" brushRef="#br0" timeOffset="63965.4048">18403 11528 160 0,'-6'-5'60'0,"6"5"-32"0,3-6-22 0,0 6 17 16,3-2-5-16,3-1-1 16,3-2-5-16,3-1 0 15,2 1-7-15,1 3-5 0,3-1-1 16,3 0 1-16,0 1 0 16,-3 2 0-16,-1-3 0 15,-2 6-3-15,0-1 2 16,-3 4 1-16,0 4 0 15,-3 1 0-15,3 7 0 16,-3 3 0-16,-3 1 0 16,0-1 2-16,2 0 1 15,-2 3-4-15,3-1-1 0,0 1 1 16,-3 0 0-16,-3-5 1 16,0-1 2-16,-3-2 3 15,0 0 2-15,-3-3 5 16,-3 0 3-16,-6 3-6 15,-3-3-1-15,-3 3 0 16,-6-5 2-16,-5 0-3 16,-4-1 1-16,0-2-1 15,-3 0 1-15,1 0-4 16,2 0-1-16,3-6-1 16,6 4-2-16,6-4-8 15,3-2-5-15,4 0-37 16,2-2-15-16,3-1-40 15</inkml:trace>
  <inkml:trace contextRef="#ctx0" brushRef="#br0" timeOffset="64378.4152">18602 11515 136 0,'3'-6'52'0,"0"9"-28"0,-3-3-2 15,0 5 23-15,0 3-8 16,-3 5 1-16,-6 9-4 16,-5 4-1-16,-4 9-18 15,-9 9 0-15,0 4 1 0,0 0-2 16,4-6 2-16,-1-5-9 15,6-5-4-15,3-8-35 16,3-8-14-16,9-6-85 16</inkml:trace>
  <inkml:trace contextRef="#ctx0" brushRef="#br0" timeOffset="65266.1719">17769 12420 160 0,'-3'5'60'0,"0"-3"-32"0,3 4-26 0,0-6 12 16,3 5 6-16,0 6 7 16,3 2 6-16,3 0 2 15,3 3-19-15,3 3-3 0,2 4 1 16,1 1-8 0,0 0-1-16,0 0-1 15,-3-3 0-15,0-5-7 0,-3-3-2 16,-3-5-23-16,0-3-6 15,-3-2-16-15,-3-3-4 16,0-3-33 0,-1-2-14-16,4-6 54 15</inkml:trace>
  <inkml:trace contextRef="#ctx0" brushRef="#br0" timeOffset="65459.9926">18079 12472 160 0,'-15'24'60'0,"9"0"-32"16,-12 5-20-16,9-10 18 0,-6 7 0 16,-3 11 4-16,0 0-10 15,0 0-2-15,1-2-10 16,-1-1-7-16,3-7-2 0,3-4-19 16,3-7-7-16,3-3-35 15,3-5-52 1,6-5 23-16</inkml:trace>
  <inkml:trace contextRef="#ctx0" brushRef="#br0" timeOffset="65709.5709">18192 12393 184 0,'3'13'71'0,"0"8"-38"0,0 27-25 0,-3-24 18 16,0 16-6-16,-3 18-2 15,-3 3-4-15,0 2-1 16,3-5-7-16,0-7-4 0,3-6-1 16,0-8-21-16,0-8-9 15,0-8-36 1,3-8-53-16,3-5 25 0</inkml:trace>
  <inkml:trace contextRef="#ctx0" brushRef="#br0" timeOffset="66081.5163">18224 12409 208 0,'3'-5'79'0,"3"-1"-42"0,15 1-45 16,-6 2 10-16,6-4-1 15,6-4 3-15,8 3 3 16,4-5 3-16,9-6-5 16,5 3-3-16,10 0-1 0,-4 3-1 15,-2 3 2-15,-7 2-1 0,1 0-1 16,-6 3 1-16,-10 5 1 16,-5 0-3-16,-6 7 0 15,-3 7 12-15,-3 2 5 16,-6 7-2-16,0 4 2 15,-4 10 0-15,-2 0 2 16,-6 5-8-16,0 6-1 16,0 2-5-16,3 3-3 15,0-5 0-15,0-6 1 16,-3-5-17-16,0-3-4 16,0-7-22-16,-3-6-9 15,0-5-44 1,-6 0-33-16,-8-3 54 15</inkml:trace>
  <inkml:trace contextRef="#ctx0" brushRef="#br0" timeOffset="66326.8361">18287 13049 176 0,'-18'0'66'0,"18"0"-36"0,6 0-37 16,6 0 10-16,3 0 12 16,6 0 10-16,17-2 2 15,7-1 4-15,11-2-17 16,13-1-1-16,2 4 0 0,-5-4-9 16,-1 4-2-16,-11-1-2 0,-3 1 0 15,-13-1-22-15,-5-2-10 16,-9 2-46-1</inkml:trace>
  <inkml:trace contextRef="#ctx0" brushRef="#br0" timeOffset="66718.6499">18400 12541 180 0,'0'0'68'0,"0"6"-36"0,6 4-22 16,-3 1 17-16,0 13-7 15,-3 7 1-15,0 12-12 16,0-1-3-16,-3-2-4 16,3-1-2-16,-3-7 1 0,0-5-12 15,3-6-5-15,0-5-39 16,0-16-60-1</inkml:trace>
  <inkml:trace contextRef="#ctx0" brushRef="#br0" timeOffset="67196.3709">18424 12528 208 0,'-9'-5'77'0,"3"5"-42"0,9 0-30 0,0 0 19 0,0 0-9 16,3-3 0-16,3 0-5 15,6-2-1-15,-1 0-5 16,4-6-1-16,3 1 1 0,3-1-2 16,3 1-2-16,0 2 1 15,-1 0-1-15,4 0-3 16,0 2 0-16,-6 4-1 16,0 2 0-16,-4 2 3 15,-2 4 0-15,-3 4-2 16,-3 6 2-16,0 5 3 15,0 6 3-15,-3 5-4 16,-3-1-1-16,3 4 4 16,-3 2 2-16,3-3-2 15,-4-2-1-15,1-3-1 16,0 0-2-16,0-8 1 16,-3-2 1-16,-3-3-1 15,-3-3 2-15,-6-3-2 0,-3-2 2 16,-2 0 0-16,-13-2 3 15,-9-1-1-15,-3-2 0 16,-2-1-1-16,2 1 2 16,-3 5-3-16,7-3-2 15,2-2-3-15,9-1-1 16,6 1-27-16,6 0-10 16,3-3-141-1,27-8 65 1</inkml:trace>
  <inkml:trace contextRef="#ctx0" brushRef="#br0" timeOffset="67742.5998">18617 12642 156 0,'3'2'57'0,"-3"1"-30"0,0 0-7 0,0-3 19 15,0 2-2 1,-3 4 3-16,-3-4-13 16,0 1-7-16,-3 0-11 0,1-1 0 0,-4 1 2 15,3-3-4 1,0 0 1-16,3 0-5 0,0 0-2 15,3 0-5-15,3 0-2 16,0 0-2-16,3 3 2 16,3-1-1-16,0 3 2 15,0 1 3-15,-3-1 3 16,0 0 11-16,-3-5 4 16,0 0 1-16,0 3 0 15,-3-3-7-15,0 0-2 16,0-3-4-16,3 1-3 15,0-4-5-15,3-2 0 16,3 1-5-16,0 1 1 16,0 4 2-16,0 2 3 0,-1 2 0 15,1 1-1-15,-3 0 9 16,-3 2 6-16,-3 0-1 16,0-2 2-16,-3-1-5 15,1-2-2-15,-4-2-22 16,3-1-9-16,0-2-49 15,3 0-21-15,6-6-16 16</inkml:trace>
  <inkml:trace contextRef="#ctx0" brushRef="#br0" timeOffset="68806.3918">20790 11837 112 0,'-3'-2'44'0,"3"-11"-24"0,0 5-8 0,0 8 35 16,3 16-6-1,0 7 4-15,-3 6 1 16,0 11-25-16,0 2-1 0,-3 9 1 15,0 2-10-15,0 2-1 16,0-7-8-16,3-6-4 16,0-7 1-16,0-9 0 15,0-5-32-15,3-5-15 16,0-8-25 0,0-13-49-16,3-16 24 0</inkml:trace>
  <inkml:trace contextRef="#ctx0" brushRef="#br0" timeOffset="69143.4897">20763 11912 248 0,'-17'0'93'0,"17"-3"-50"0,2 3-59 16,1 0 12-16,6-3-3 16,3 1 3-16,9-9 3 15,12-5 3-15,6 0-1 0,8-5-1 16,4 3 1-16,2-1-4 0,-2 3 2 15,-3 0-4-15,-1 3 1 16,-5 3 2 0,-3 2 1-16,-7 5 1 0,-5 6 0 15,-6 5 2-15,-3 13 1 16,-3 13 12-16,-6 11 5 16,0 5-4-16,-3 3-1 15,-3 5-7-15,-1 3 0 16,1 3-3-16,0-9 0 15,0-4-3-15,-3-9-2 16,0-5-28-16,-3-11-11 16,-3-2-43-16,1-8-48 15,-4-5 38 1</inkml:trace>
  <inkml:trace contextRef="#ctx0" brushRef="#br0" timeOffset="69358.6999">20784 12457 236 0,'-30'2'90'0,"39"-4"-48"0,-12 2-53 16,9 0 11-16,0 8 1 15,3-8 6-15,9 5 1 16,12-3 3-16,12-2-6 16,8-2-3-16,4-1 1 0,5-2-2 0,-5 2-1 15,-7-2-32-15,-2 0-14 16,-12 2-32-1,-6-2-33-15,-7-1 37 16</inkml:trace>
  <inkml:trace contextRef="#ctx0" brushRef="#br0" timeOffset="69775.9139">20978 11988 248 0,'0'14'93'0,"0"7"-50"0,-3 2-37 15,3-12 20-15,-3 0-8 16,0-1 2-16,0 3-9 15,0-2-4-15,0-3-4 16,3 0-3-16,0-3 1 0,3 1-8 16,3-4 0-16,9 1 3 15,3-1 4-15,5 1-4 16,1 5 1-16,3 3 1 16,0 2 1-16,-6 0 1 15,-4 3 0-15,-5 2 6 16,-3-2 4-16,-9 3-1 15,-3-1 2-15,-9-2-11 0,0-3-4 16,-5 1-29-16,-7-6-11 16,-6-6-46-1,0-7-51-15,-2-14 42 16</inkml:trace>
  <inkml:trace contextRef="#ctx0" brushRef="#br0" timeOffset="69916.2737">20876 12049 192 0,'18'-5'71'0,"6"-8"-38"0,18 2-25 0,-18 11 16 16,5-5-6-16,10-1 0 15,0-1-10-15,-3 1-3 0,-1 1-65 16,-2 0-29-16</inkml:trace>
  <inkml:trace contextRef="#ctx0" brushRef="#br0" timeOffset="71156.7114">18567 12644 112 0,'-6'0'44'0,"6"3"-24"0,0-3-2 0,0 0 18 16,0 0-12-16,0 0-3 16,3 5-12-16,3-2-4 15,0 2-3-15,3 1 5 0,-1-1 3 16,4 0-1-16,3 0 0 16,3-2-1-16,3 2 0 15,3 1 0-15,0-4 0 0,2 1 0 16,1-3 2-1,3 0-5-15,3 0-3 16,-4 0-1-16,1-3 1 0,0 1 1 16,3-1 1-16,2 0 0 15,1 1 0-15,0-4 0 16,3 1 2-16,-1-3-1 16,-2 0 0-16,0-2-1 15,-1-1 0-15,1 1 0 16,-6-4 2-16,0 1-1 15,-1 0 0-15,1-3-3 16,0 3 1-16,3-3 0 16,-4-3 1-16,1 1 2 0,-3-3 1 15,-3-3 1 1,6 0 0-16,-7 0-7 0,4 0 0 16,-3-2-1-16,0 2 2 15,0 0-1-15,-1-5-1 16,4 3 1-16,-3-1 1 15,0 1 3-15,3-1 2 16,2 1-1-16,7 2-1 16,3-2-3-16,0 2-2 15,2 0 3-15,4 0 0 16,2 0-1-16,-2 6-2 16,0-1-2-16,2 4 1 0,1 1 1 15,-3 4 2-15,-4 4-1 16,-8 1 2-16,-6 2-2 15,-6-2-1-15,-3 0-4 16,-7 0-2-16,-2 2-22 16,0-5-6-16,-6 0-29 15,-3 0-11-15,0 3-35 16</inkml:trace>
  <inkml:trace contextRef="#ctx0" brushRef="#br0" timeOffset="71458.5764">20469 11729 232 0,'-9'-3'88'0,"9"6"-48"0,3 0-27 0,-3-3 22 16,6 5-16-16,0 0-3 16,3 3-6-16,2 0 1 15,4 3-6-15,3-1-3 0,6 1 1 16,-3 2-2-16,3-2 2 15,-3 2-2-15,-7 0-1 16,-2 3 1-16,-6-3 1 16,-9 6 8-16,-6-1 3 15,-3 3 0-15,-2 1 0 16,-1-7-7-16,0 1-4 16,3 0-15-16,3-5-6 15,0-3-54-15,18-8-95 31</inkml:trace>
  <inkml:trace contextRef="#ctx0" brushRef="#br0" timeOffset="76799.957">12980 13372 44 0,'0'5'19'0,"3"-7"-10"0,-3-1 5 0,0 3 27 16,9 3-6 0,2-1-7-16,-2-2-5 15,3 0-2-15,0 0-1 16,6 0 2-16,6 0 3 15,6 0-13-15,2 3 6 0,4-3 3 16,6 0-9-16,-1 0-4 16,13 0-5-16,0 0-3 15,5-5-19-15,4-1-8 16,5 1-32 0,1-3-53-16,8 0 23 0</inkml:trace>
  <inkml:trace contextRef="#ctx0" brushRef="#br0" timeOffset="77121.4351">14155 13322 124 0,'3'0'49'0,"0"2"-26"0,9 4-16 0,-6-4 13 16,3 1 1-16,6 0 4 15,3 2-4-15,3-5-1 16,8 3-11-16,4-3-3 0,3 0 0 16,9 0-3-16,2 0 0 15,-2 0-6-15,5 2 0 16,1 1-19-16,0-3-8 15,2 0-26 1,1 0-41-16,-1 0 26 16</inkml:trace>
  <inkml:trace contextRef="#ctx0" brushRef="#br0" timeOffset="77373.1861">15501 13327 64 0,'9'0'27'0,"0"3"-14"0,6-1 7 15,-7 1 16-15,7 0-4 16,3-3 1-16,6 0-9 16,6 0-3-16,6 0-12 15,-1 0-3-15,7-3-4 16,3 0 1-16,-1 3 2 0,7 0-11 15,-4 0-5-15,4-2-31 16,0-1-49 0,2 0 10-16</inkml:trace>
  <inkml:trace contextRef="#ctx0" brushRef="#br0" timeOffset="77657.182">16959 13314 116 0,'18'2'46'0,"-9"-2"-24"0,15-2-21 0,-12 2 11 16,15-3-4-16,2 1 1 15,7-4-3-15,6 1-1 0,-1 2-3 16,10-2-2-16,-6 2 3 0,2 1-4 16,-2-1-2-16,6 0-16 15,-7 1-51 1,-2-1-5-16</inkml:trace>
  <inkml:trace contextRef="#ctx0" brushRef="#br0" timeOffset="77905.4782">18079 13240 92 0,'14'-3'35'0,"-2"6"-18"0,12-1-11 0,-12-2 9 15,6 0 5-15,3 0 4 16,6-2-6-16,2 2 0 15,7-3-9-15,0 0-3 16,5 3-3-16,1-2-7 0,3-1 0 16,-1-7-25-1,1 2-52-15,-3 2 1 16</inkml:trace>
  <inkml:trace contextRef="#ctx0" brushRef="#br0" timeOffset="78167.5721">19230 13147 124 0,'15'-2'49'0,"-3"2"-26"0,9 0-29 15,-9 0 8-15,9 0 4 16,6-3 4-16,-1 0 3 15,7 3 3-15,3-2-9 16,3 2-4-16,-4 0-2 16,7 2-4-16,3-2 2 0,2 0-15 15,7-2-4-15,-1-1-28 16,1 0-26 0,-3 1 25-16</inkml:trace>
  <inkml:trace contextRef="#ctx0" brushRef="#br0" timeOffset="78407.9816">20573 13129 168 0,'21'0'66'0,"-9"0"-36"0,11 2-31 0,-11-2 12 0,12 0-3 16,6-2 2-16,3-1-3 15,5 0-2-15,4 1-2 16,-3-1-5-16,2 3 1 0,1 0-8 16,3 0-4-16,5-3-37 15,7-2-48 1,2 2 22-16</inkml:trace>
  <inkml:trace contextRef="#ctx0" brushRef="#br0" timeOffset="78662.5379">22028 13118 96 0,'24'0'35'0,"-12"3"-18"0,33-6-13 0,-27 3 8 15,5 0 17-15,10 0 11 16,3 0-6-16,0 3 0 15,2-1-15-15,4-2-6 16,-3 3-8-16,11-6-4 0,1 3 2 16,8 0-7-16,-2-2-1 15,3 2-38-15,-4-3-14 16,4 0-22 0</inkml:trace>
  <inkml:trace contextRef="#ctx0" brushRef="#br0" timeOffset="78862.6179">23463 13107 244 0,'36'-2'90'0,"-15"2"-48"0,14 2-49 16,-14 1 14-16,6 0-14 15,6-1 0-15,2 1-6 16,4 0-2-16,3-1 9 15,8-2-22-15,1 0-6 0,6 0-48 16</inkml:trace>
  <inkml:trace contextRef="#ctx0" brushRef="#br0" timeOffset="91708.9961">17724 13885 132 0,'-6'-2'49'0,"3"4"-26"0,0-2-1 0,3 0 20 16,0 0 2-16,0 0 1 16,0 0-12-16,0 0-5 15,0 0-16-15,0 0-1 0,3 0 0 16,3 0-2-16,3 0 0 15,3 0-1-15,12-5 0 16,0 2-2-16,3-5-1 16,-1 3-3-16,-2 0 1 0,-3 2-4 15,0 1-2-15,-3 2 2 16,3-3 0-16,-7 0 1 16,-2 1 0-16,0 2 4 15,-3 0-4 1,-3 0 0-16,-6 5-2 15,-3 3 3 1,-3 5 1-16,-3 3 0 16,-3 5 1-16,-3 6 0 15,-2 2 3-15,-10 5-3 16,0 3-2-16,3-2 0 16,0-4 1-16,4-2-3 15,5-2 0-15,3-3 1 16,3-3 2-16,3-5-1 0,3-3 2 15,3-2-2 1,9-4 2-16,6 1-2 0,6-2-1 16,-1-6-2-16,4 0 1 15,0 0-4-15,-3 0 1 16,-3-3-18-16,3 0-8 16,-4 1-17-16,-2-1-9 15,-3-2-16 1,-3 0-49-16,-3-1 24 15</inkml:trace>
  <inkml:trace contextRef="#ctx0" brushRef="#br0" timeOffset="91938.5654">17703 14047 244 0,'0'-13'90'0,"6"15"-48"0,3-2-45 16,0 0 19-16,9 3-3 15,9-1 2-15,6-2-8 16,2 0-4-16,4 0-2 16,6 6-30-16,-1-9-13 0,1-2-66 15</inkml:trace>
  <inkml:trace contextRef="#ctx0" brushRef="#br0" timeOffset="97835.3334">18323 13748 140 0,'0'-8'52'0,"3"8"-28"0,-3 0-15 15,0 0 14-15,0 5-11 0,0 6-2 16,3 13 3-16,-3 10 3 16,0 14-8-16,0 18 0 0,-3 2-1 15,0 4-3-15,3-9-1 16,0-2 1-16,0-8 0 16,0-8-5-1,0-8-1-15,0-8-39 0,0-10-15 16,0-9-25-1</inkml:trace>
  <inkml:trace contextRef="#ctx0" brushRef="#br0" timeOffset="98210.9494">18251 13737 220 0,'-12'-5'85'0,"27"2"-46"0,12-10-50 15,-12 8 11-15,9-3-3 16,2-8 1-16,16-11-1 16,9 4 2-16,2 1 1 15,13 1-3-15,-4 5 0 0,1 3 4 16,2 0 1-16,-2 5-3 16,-7 3-1-16,-5 2 1 15,-6 6 0-15,-7 5 1 0,-5 8 2 16,0 13 1-16,-3 5 1 15,-7 11 4-15,-8 8 5 16,-3 8-3-16,-6 16 0 16,0-1-4-16,-3-2 1 15,0-5-4-15,0-3-2 16,0-5 0-16,-6-8 1 16,3-8-14-16,-3-8-5 15,-3-10-37-15,0-6-16 16,-6 3-12-1</inkml:trace>
  <inkml:trace contextRef="#ctx0" brushRef="#br0" timeOffset="98433.4688">18358 14568 188 0,'-3'-5'71'0,"15"5"-38"0,12-3-39 15,-12 3 14-15,21-5 4 16,14-1 4-16,16-1 1 16,5 1 2-16,13 4-10 15,-1-1-10-15,0-5-2 0,4 0-8 16,-13 3-3-16,-11 5-21 16,-10-11-8-16,-8 1-39 15</inkml:trace>
  <inkml:trace contextRef="#ctx0" brushRef="#br0" timeOffset="98954.6675">18483 13928 96 0,'0'21'35'0,"15"0"-18"0,-6 24-7 0,-6-19 12 16,0 4 1-16,0 1 3 15,-3-2-12-15,3 6-5 16,0-3-6-16,0-6-3 16,0-5-37-16,0-5-50 15</inkml:trace>
  <inkml:trace contextRef="#ctx0" brushRef="#br0" timeOffset="99336.9366">18537 13904 76 0,'-3'-8'30'0,"6"5"-16"0,0 1 3 0,0-1 14 0,0 0-3 16,3 1 0-16,3-6-6 16,3 0-2-16,5-5-7 15,4-1-3-15,12 4-5 16,0-1-4-16,0 3 0 0,-4 0-4 16,1 3 2-16,0 0 1 15,-9 2 0-15,-3 3-3 16,-4 3 0-16,-2 5 4 15,-3 8 1-15,0 2 0 16,-3 6 1-16,0 8 0 16,3 13 3-16,-9 2 1 15,3 1 1-15,6-6 0 0,-3-2 0 16,0 0-4-16,-3-6-3 16,0-5-5-16,0-5 0 15,0-3-36-15,-12-5-68 31</inkml:trace>
  <inkml:trace contextRef="#ctx0" brushRef="#br0" timeOffset="99547.9102">18549 14338 180 0,'-15'0'68'15,"18"0"-36"-15,0 0-44 0,3 0 7 0,3 0-2 16,6-3 4-16,5 0 15 15,16 1 7-15,3-1-9 16,3 3-3-16,-1 0-1 0,13 0-3 16,-7 3-2-16,-5-1-49 15,-3 1-60 1,-6 2 21-16</inkml:trace>
  <inkml:trace contextRef="#ctx0" brushRef="#br0" timeOffset="100494.03">21109 13912 144 0,'0'2'55'0,"3"6"-30"0,0 14-5 0,0-7 21 15,0 22-13-15,0 14-4 16,-3 10-12-16,0 5-3 16,0-3-5-16,0 9-3 0,-3-9 0 15,0-5 1-15,0-10 1 16,3-8-15-16,0-11-6 15,0-11-33-15,0-10-13 16,0-10-15 0</inkml:trace>
  <inkml:trace contextRef="#ctx0" brushRef="#br0" timeOffset="100879.8913">21115 13912 220 0,'-12'-11'85'0,"12"11"-46"0,0-2-43 16,0 2 13-16,0 0-5 15,6 0 0-15,0 0 2 16,6-3 3-16,14 0-4 16,10 1 1-16,9-4 4 0,14-4-8 15,1 2-1-15,-1-5-1 16,7-3 2-16,-4 0-3 15,-2 3 0-15,-7 2 1 16,-5 3 2-16,-3 3-1 16,-4 2 2-16,-5 6-2 0,-6 7 2 15,-3 12 0-15,-7 7 3 16,-5 16 3-16,-3 10 5 16,0 9-2-16,0 4 1 15,-6 4-7-15,0-3-2 16,3 5-2-16,-6-8-2 15,0-5-4-15,0-11-2 16,-3-8-19-16,-3-7-7 16,-3-9-45-16,-6-5-18 15</inkml:trace>
  <inkml:trace contextRef="#ctx0" brushRef="#br0" timeOffset="101107.5791">21150 14610 220 0,'-21'-2'85'0,"27"7"-46"16,-3 0-54-16,3-5 10 0,12 3 2 15,9 0 4-15,9-1 6 16,14 3 4-16,10-2-6 16,2 0 1-16,10-1 4 0,-1 1-8 15,-2-3-1-15,-1-3-12 16,-5 3-5-16,-13-2-23 15,-8-1-8-15,-12 0-35 16</inkml:trace>
  <inkml:trace contextRef="#ctx0" brushRef="#br0" timeOffset="101677.1939">21296 14155 156 0,'-3'0'57'0,"3"0"-30"0,3-2-16 16,-3 2 18-16,0 0-6 16,3-3-1-16,3-2-8 15,0-6-1-15,3-7-8 0,0 2-5 0,0 0-3 16,0 0 2-16,-3 3 2 16,0 2-2-16,0 3 0 15,-3 0-1-15,0 3-2 16,0 2 3-16,-3 3 2 15,3 11-2-15,0 10-2 16,0 3 4-16,-1 0 3 16,1 2 1-16,0 3 0 15,0-2-6-15,0 2-1 16,-3-3-35-16,0-2-12 16,0-5-38-1</inkml:trace>
  <inkml:trace contextRef="#ctx0" brushRef="#br0" timeOffset="101883.3769">21275 14348 212 0,'-6'-2'82'0,"9"2"-44"0,3 0-47 16,0 2 12-16,3 1-4 16,6-3 2-16,3 0 4 15,9 0 4-15,5 0-4 16,1 0-3-16,-3 3 1 0,0-3-33 15,-3 0-14-15,-4 0-22 16,-2-3-32 0,-3 0 34-16</inkml:trace>
  <inkml:trace contextRef="#ctx0" brushRef="#br0" timeOffset="102159.5988">21650 14150 128 0,'-17'3'49'0,"8"5"-26"0,0 2-25 0,6-2 9 16,-3 5 6-16,0 8 6 16,0 6 3-16,3-1 2 15,3 1-13-15,6-1-2 0,3-2 1 16,6-8 0-16,5-5 2 16,4-9 5-16,3-7 3 15,0-6-1-15,-3-5 0 16,-3-7 3-16,-10-1 1 15,-5-3 3-15,-9 4 3 16,-9-1-17-16,1 3-9 16,-7 2-30-16,-6-2-10 15,0 10-82-15,0 6-53 16,3 0 72-16</inkml:trace>
  <inkml:trace contextRef="#ctx0" brushRef="#br0" timeOffset="102848.1961">18656 14044 92 0,'0'16'35'0,"3"-16"-18"0,3 3-16 0,-3-1 11 16,3 1 12-16,3 0 9 16</inkml:trace>
  <inkml:trace contextRef="#ctx0" brushRef="#br0" timeOffset="103238.2856">18698 14081 280 0,'6'5'42'0,"-6"1"-21"16,-3-1-9-16,3-2-2 0,-3-1-6 16,0 1-2-16,0 0-1 15,3-3-1-15,0 0 4 16,0-8 2-16,6 8-5 15,0-6-2-15,6 6-3 16,-7 3 3-16,4-3 0 16,0 3 3-16,-3-3 3 15,-9 5 11 1,0-2 2-16,-6 2-4 16,0-2-4-16,1-3-3 0,-1 0-2 15,3-8-3-15,0 2 1 16,0-2-4-16,3-5 0 15,3 3-4-15,3 2 1 16,6 2 0-16,-3 1 2 16,3 8 1-16,-3-6 1 15,-1 6 4-15,-5-3 2 16,0 5 4-16,0-5 1 16,0 0-1-16,0 0-1 15,-5-5-5 1,-1-1-34-16,3 1-14 15,9 0-157 1,8-3 78 0</inkml:trace>
  <inkml:trace contextRef="#ctx0" brushRef="#br0" timeOffset="104215.4031">18713 14057 132 0,'-3'0'49'0,"-12"-13"-26"0,9 21-12 0,6-11 18 0,0 3-2 16,0-2 4-16,0-1-11 16,9 0-2-16,-3 1-10 15,0-3-3-15,8 2-1 0,-2-2 2 16,0-1 1-16,0-2 1 16,3-2 2-16,0-1-5 15,6 1-1-15,-3-4 7 16,5 1 2-16,4 3-4 0,-3-1-1 15,0 0 0 1,3 1 2-16,-1-6-3 16,4 3-2-16,6-3-2 0,3 3-3 15,2 2 3-15,-2 0 0 16,0 3-4-16,8-2 1 16,-2 2 0-16,0 0 0 15,-1 0 0-15,1 3 0 16,5 2-3-16,-2 1 2 15,0-1 1-15,-1 3 2 16,-5 3-1-16,6-3 2 16,-4 2-4-16,1 1-2 15,0 7 4-15,-1-2 1 16,1 6 0-16,3-4-2 0,-4 3 1 16,1 1 1-16,-4-1-1 15,7-3-1-15,-6 1 1 16,-1-3 1-16,4 0-1 15,0 0-1-15,2 0 1 16,1 0 1-16,-3-3 1 16,-4 0 1-16,-2-2-5 15,-6 0-1-15,0-3 3 16,-7 0 1-16,-5 0-9 16,-3 0-3-16,-3 0-28 15,-3 0-11-15,-3 2-31 16,0-2-55-1,0 0 33-15</inkml:trace>
  <inkml:trace contextRef="#ctx0" brushRef="#br0" timeOffset="104504.101">20698 13885 200 0,'-3'-2'77'0,"3"2"-42"0,3 0-39 0,-3 0 24 16,12 2-2 0,6 4-5-16,0-1-3 0,2 0-5 15,4 1-4-15,0-1 0 0,-3 0-4 16,0 3 2-16,-6 0 3 16,-4 0 1-16,-5 0 12 15,-3 2 5-15,-6 1-10 16,-3 0-6-16,-2-1-2 15,-1-2-2-15,-3 5-40 16,3-2-18-16</inkml:trace>
  <inkml:trace contextRef="#ctx0" brushRef="#br0" timeOffset="113707.5553">17727 15994 160 0,'-15'13'60'16,"6"11"-32"-16,-8 13-17 0,8-24 18 0,-3 6-4 15,-3-1 0-15,-3 6-11 16,0-8-6-16,0 3-5 16,3-3-11-16,1-6-5 0,2-2-42 15,0-3-60 1,0-5 18-16</inkml:trace>
  <inkml:trace contextRef="#ctx0" brushRef="#br0" timeOffset="113887.5307">17528 15994 200 0,'3'0'77'0,"6"5"-42"0,12 1-41 0,-9 7 14 16,-1 3 2-16,4 8 3 15,6-1-6-15,3 1-2 16,3 3-3-16,11-4-19 0,1-4-6 16,0-6-68-1</inkml:trace>
  <inkml:trace contextRef="#ctx0" brushRef="#br0" timeOffset="114308.3857">18129 15759 172 0,'0'2'66'0,"0"6"-36"0,3 11-33 0,0 5 13 15,0 15 4-15,0 14 5 16,-3 11-7-16,-3 2-2 16,3 13-6-16,-3-7-3 0,3-14 0 15,0 5-1-15,0-15 2 16,0-6-41-16,0-13-16 16</inkml:trace>
  <inkml:trace contextRef="#ctx0" brushRef="#br0" timeOffset="114663.8011">18123 15767 196 0,'-3'-14'74'0,"6"9"-40"0,9-8-42 15,-3 5 10-15,6 3-6 16,9-6 0-16,8-2 3 15,7 2 2-15,9-5 0 16,5-8-1-16,4 6 3 0,2 2-2 16,7 5-1-16,-1 1 1 15,-2 5-1-15,-4-1-3 16,-2 4 2-16,-6 10 3 16,-10 5 3-16,-5 5 11 0,-6 6 7 15,-3 16-3 1,-4 15-2-16,-2 1-4 15,-3 10-1-15,-3-5-12 0,0 2-3 16,-3-4 5-16,0-4 3 16,-3 1-6-16,-3-9 1 15,-1-10-34-15,-5-7-15 16,-3-9-56 0</inkml:trace>
  <inkml:trace contextRef="#ctx0" brushRef="#br0" timeOffset="114889.1451">18358 16452 184 0,'-15'0'71'16,"18"0"-38"-16,9 0-47 0,-3 0 6 0,6-3 8 15,18-2 7-15,12-3 8 16,11-3 5-16,13 3-10 15,2 0-3-15,3-2-1 0,-2 5-10 16,-10-3-2-16,-8 8-32 16,-9-6-13-16,-4 1-27 15</inkml:trace>
  <inkml:trace contextRef="#ctx0" brushRef="#br0" timeOffset="115243.0585">18439 15933 184 0,'3'3'68'0,"-3"2"-36"0,3 16-46 0,-3-5 8 0,6 11 3 16,-6-1 4-16,6 3 0 15,-1 0 2-15,-2-2-2 16,0-3-1-16,0-6 3 0,0 1-44 15,0-9-50 1,0-4 14-16</inkml:trace>
  <inkml:trace contextRef="#ctx0" brushRef="#br0" timeOffset="115684.1284">18442 15946 188 0,'-3'-2'71'0,"3"2"-38"0,18-3-41 0,-13 3 12 16,1-5 2-16,6 5 4 16,0-3-1-16,3-2 0 15,3 0-5-15,0-1-3 0,0 4 0 16,3-4-4-16,-4 6 2 16,1 0 1-16,-3 0 0 15,0 8 0-15,0-2 0 16,0 2 0-16,3 5 0 15,-3 3 0-15,-1 7 0 16,-2 1-5-16,0 3 1 16,0-1 4-16,-3 3 4 0,0 0-1 15,0-5 0-15,-3 0-3 16,3-5-1-16,-6-4 1 16,-3-1 2-16,-3-4 8 15,-6-4 5-15,-12 1-3 16,-3-7 1-16,-3 0-6 15,-2-2 1-15,-1-3-3 16,3 5 0-16,3-3-6 16,6 0 1-16,4 1-7 15,2-4 0-15,3 6-35 16,3 0-12-16,3 0-25 16,6 0-26-1,3 0 43-15</inkml:trace>
  <inkml:trace contextRef="#ctx0" brushRef="#br0" timeOffset="116142.5026">18727 15894 176 0,'0'-3'66'0,"-3"6"-36"0,0 4-20 16,-2 1 17-16,-7 6 4 15,-3 7 4-15,-9 16-8 16,0-3-4-16,-3 3-13 15,1 0-6-15,2-2-3 0,0-4-1 0,3-1 2 16,3-7-47-16,15-20-97 31</inkml:trace>
  <inkml:trace contextRef="#ctx0" brushRef="#br0" timeOffset="116939.8179">17650 16862 128 0,'-12'-8'49'0,"9"3"-26"0,3 5-3 15,0 0 19-15,0 0-13 16,3 5-4-16,3-2-7 15,3 10 0-15,3 5-8 16,3 9-4-16,3-3-2 0,-1 2 1 16,4 1 1-16,0-6-6 0,3 3 0 15,-3-9-26-15,-6-1-8 16,-1-9-21 0,-2-10-37-16,0-3 22 15</inkml:trace>
  <inkml:trace contextRef="#ctx0" brushRef="#br0" timeOffset="117070.9756">17903 16872 168 0,'-3'3'63'0,"3"5"-34"0,-3 11-30 0,3-1 15 0,-3 3 1 15,-3 11 3 1,-6 8-5-16,-6-1 0 0,3 4-8 16,0-4-3-16,4-9 1 0,-1-7-18 15,3-4-4-15,3-6-31 16</inkml:trace>
  <inkml:trace contextRef="#ctx0" brushRef="#br0" timeOffset="117324.5748">18215 16769 192 0,'-6'21'74'0,"9"1"-40"0,0 23-51 0,-3-14 7 16,-3 22-1-16,0 19 4 15,1-3 9-15,-1-3 4 16,3-5-3-16,0-11-2 0,3-11 0 16,-1-7-30-16,4-5-13 15</inkml:trace>
  <inkml:trace contextRef="#ctx0" brushRef="#br0" timeOffset="117649.9176">18198 16753 232 0,'0'-37'88'15,"14"32"-48"-15,34-5-47 0,-27 2 14 0,9-6-10 16,14 4 0-16,7-6-1 15,8-3 3-15,13 1 0 16,2 2-2-16,1 3 2 0,-1-6 1 16,-2 6 0-16,-10 2-3 15,-8 3 2-15,-13 8-1 16,-5 0 0-16,-9 11 6 16,-6 5 2-16,-9 16 9 15,-3 21 2-15,-9 2-2 16,-3 6-1-16,-3 10-8 15,3 4-2-15,0-1 0 0,3-6 0 16,0-4-16-16,3-16-6 16,0 2-27-16,-3-16-8 15,0-2-44 1</inkml:trace>
  <inkml:trace contextRef="#ctx0" brushRef="#br0" timeOffset="117862.1682">18242 17261 256 0,'-21'0'96'0,"27"6"-52"0,33 2-65 0,-18-3 11 16,12 8 2-16,17-5 6 0,13-3 0 15,17 6 1-15,6-3 1 16,4-3-3-16,-1-2 0 0,3-3-36 15,-5-3-16-15,-10-2-30 16</inkml:trace>
  <inkml:trace contextRef="#ctx0" brushRef="#br0" timeOffset="118235.1397">18531 16796 160 0,'-6'2'63'0,"3"4"-34"0,3 12-38 0,0-5 7 16,0 9-1-16,0 17 1 0,0-2 2 16,0-2 0-1,0 2 0-15,0-8 2 0,0-5 1 16,3-6-59-16,0-5-35 15,3-7 37-15</inkml:trace>
  <inkml:trace contextRef="#ctx0" brushRef="#br0" timeOffset="118673.7366">18516 16798 200 0,'3'-8'74'0,"12"3"-40"0,9-16-40 15,-9 16 12-15,2-1-9 16,1-2 0-16,6 3 2 16,3 3 2-16,0 2 0 15,-3 2-1-15,-1 3 1 0,-2 6-1 0,0-3 0 16,-3 3-3 0,0-1 0-16,-6 6 2 0,-3 0 2 15,0 2 0-15,-4-2-1 16,1 8-2-16,0 3 1 15,0-4 3-15,3-7 1 16,-3 3-4-16,0 2-1 16,6-3 3-16,-9-4 1 15,0 7 0-15,-3-3 1 16,-3 1-2-16,0-1-1 16,-3 4 3-16,-3-4 2 15,0-2 0-15,-6 0 0 0,-5-3 8 16,-10-8 3-16,-3-2 1 15,0-3 0-15,1-5-3 16,2-3 1-16,3 3-13 16,6-3-3-16,6 2-29 15,3 4-10-15,6-4-48 16,6 1-39 0,6 2 49-16</inkml:trace>
  <inkml:trace contextRef="#ctx0" brushRef="#br0" timeOffset="119052.4702">18867 16740 168 0,'-3'-2'63'0,"0"9"-34"0,-9 17-21 0,6-10 16 15,-5 7 8-15,-16 5 7 0,-6 6-10 16,0 5-5-16,1-8-13 16,2 3-5-16,3 0 0 0,6-11-25 15,3 3-10-15,6-9-51 16,3-4-57 0,7-8 37-16</inkml:trace>
  <inkml:trace contextRef="#ctx0" brushRef="#br0" timeOffset="120087.7104">17593 17743 164 0,'-15'0'63'0,"18"5"-34"0,-3-10-34 16,3 10 10-16,3-2 1 16,0-3 4-16,3 5 3 15,6-5 5-15,3 0-10 16,6-5 0-16,3 2-1 0,5-2-1 15,1 0-1-15,-3-3-6 16,-3 8 1-16,-7-6 0 16,-2 12 0-16,-6 2 0 15,-9 5 2-15,-6 5-1 16,-15 6 2-16,-2 5-2 16,-7 3 2-16,-3 2 2 15,0-2 4-15,3-5-2 0,1 4 1 16,5 1 1-16,3-5 2 15,6-6-3-15,3-3-3 16,3-4-7-16,6-1-3 16,3-3 2-16,9-2 1 15,6-2 2-15,6-4 2 16,0 4-14-16,8-6-5 16,-2 0-20-16,-6 0-6 15,-3-8-42 1,-3-11-24-16,-7 1 53 15</inkml:trace>
  <inkml:trace contextRef="#ctx0" brushRef="#br0" timeOffset="120250.4201">17525 17965 236 0,'-6'0'88'0,"9"0"-48"0,3 0-51 15,6 0 13-15,6 0-4 16,5-5 3-16,13 2-2 15,15-7-2-15,5 7-51 16,1-2-22-16,5-1-5 16,-2-1 0-16</inkml:trace>
  <inkml:trace contextRef="#ctx0" brushRef="#br0" timeOffset="120759.2653">18314 17555 128 0,'0'29'49'0,"3"14"-26"0,0 41-16 15,-3-44 13-15,0 31-12 16,0 11-4-16,0-2-3 0,3-6-1 15,0-11 0 1,3-2 2-16,2-16 1 0,-2-5-30 16,0-11-53-16,0-16 4 15</inkml:trace>
  <inkml:trace contextRef="#ctx0" brushRef="#br0" timeOffset="121118.9609">18352 17597 164 0,'27'-18'63'0,"-6"7"-34"0,33-10-36 16,-31 16 10-16,16-8-3 16,15 5 0-16,8-3-3 15,10 3 2-15,-1 0 1 16,3 0 2-16,1 3 3 0,-4 0-7 15,-5 5 0-15,-10 5 2 16,-11 3 2-16,-6 3 2 16,-10 4 0-16,-5 9 6 15,-9 11 4-15,-6 12 6 16,-9 9 2-16,-3 5 0 16,-3 15-2-16,0 1-10 0,0-3-6 15,3 6-3 1,3-17-1-16,0 3-5 0,3-13-1 15,0 0-30-15,0-16-12 16,-3-5-43 0</inkml:trace>
  <inkml:trace contextRef="#ctx0" brushRef="#br0" timeOffset="121373.6333">18320 18396 224 0,'-42'-7'85'0,"39"7"-46"0,15 0-61 0,-3 5 8 0,9-5 2 16,5 0 6-16,19-5 10 16,18-1 8-16,17 1-6 15,6 5 1-15,7 0 0 0,2-3-3 16,9 3-3-16,-6 0-25 15,-14 0-11-15,-7-5-26 16,-8 5-36 0</inkml:trace>
  <inkml:trace contextRef="#ctx0" brushRef="#br0" timeOffset="121766.5005">18623 17748 164 0,'-3'16'63'0,"3"16"-34"0,0 18-36 0,0-29 10 0,0 14-3 15,0-4 0-15,0 9 0 16,0-3 2-16,0-2-1 16,0-9-14-16,0-2-6 0,0-6-48 15</inkml:trace>
  <inkml:trace contextRef="#ctx0" brushRef="#br0" timeOffset="122290.2778">18588 17756 164 0,'-9'0'63'0,"12"-5"-34"0,3-3-41 0,-1 3 10 16,4 5 7-16,3-8 6 16,3 2-1-16,6-7 0 15,6 5-6-15,0-2-3 0,2-1 2 16,4 1-4-16,0 4 0 15,-3 6 1-15,-1 6 2 16,-5-6-3-16,-3 10 0 16,-3-2 3-16,-3 0 1 15,0 5-4-15,-3 6-1 0,-1-6 3 16,1 8 3-16,0 3-6 16,0-6 0-1,-3-2 0-15,0 3 3 0,0-6 0 16,0 0-1-16,-3 1 3 15,0-1 0-15,-3 0-4 16,-3 6 1-16,0 2 2 16,-3-3 1-16,0 3 3 15,0 3 1-15,-3 3 5 16,0-6 5-16,-3 3 4 16,0-3 2-16,-3-3-4 15,-3 1-1-15,-6-3-4 16,1-6 1-16,-1-2-8 15,-3-2-2-15,0-4-3 0,0-2-2 16,6-2-10-16,-2-4-4 16,2 6-15-16,6-5-4 15,6 5-36 1,3 0-59-16,6-3 26 16</inkml:trace>
  <inkml:trace contextRef="#ctx0" brushRef="#br0" timeOffset="123356.2343">18614 17751 116 0,'-9'-3'44'0,"12"-2"-24"0,0-3-21 0,0 3 7 0,3-1 7 16,3-1 6-16,0 1-6 15,0 4 0-15,0-4-7 16,6 1-4-16,3-3-1 15,3 0 3-15,2 3 2 0,1 0-5 16,3 5 0-16,3 5-1 16,-3-3 2-16,2 1-1 15,-2 0-1-15,-3-3 1 16,-6 8 1-16,-3-8-1 16,-3 2-1-16,-4-2 9 15,1 3 4-15,-3-3 5 16,0 0 3-16,-3 0-7 15,0 0-3-15,-3 0-9 16,0 0-1-16,3 5 1 0,-3 3 1 16,0 5-1-16,0 11-2 15,0 5 1-15,0 8-1 16,0 3 0-16,0 0 0 16,0-1 0-16,0 6 0 15,0-5 0-15,3-8 0 16,0-6 2-16,0 1 1 15,0-9-4-15,-3-4 1 16,0-1 0-16,0 0 0 16,0-5 0-16,0-3 2 15,0-5-1-15,0 8-1 16,0-8 3-16,0 5 2 0,0-5-2 16,-3 6-2-1,0-6 2-15,0 0 0 0,-3 0-1 16,0 0-2-16,-9 0 1 15,-2 0-1-15,-7-6 4 16,-6 6 5-16,0-5 6 16,-8 3 3-16,-1-9-1 15,0 8 0-15,9-2-12 16,4 0-5-16,5 5-3 16,3-3 2-16,6-2-18 15,3 5-4-15,3-6-22 16,6 6-9-16,3-2-29 15,0-9-34 1,3-2 38-16</inkml:trace>
  <inkml:trace contextRef="#ctx0" brushRef="#br0" timeOffset="123584.8361">18614 17722 148 0,'-6'-11'57'0,"6"11"-30"0,3 0-36 0,-3 0 9 16,0 0 2-16,3 6 4 16,0 1 12-16,0 7 6 0,0 12-12 15,0 6 0-15,-3 13-1 16,3-5-9-16,0 5 0 0,0 0-4 16,0-11 0-16,0-2-25 15,0-11-9-15,0-3-42 16</inkml:trace>
  <inkml:trace contextRef="#ctx0" brushRef="#br0" timeOffset="124070.064">18835 17894 108 0,'-6'0'44'0,"3"0"-24"0,3 0-24 0,0 0 10 16,0 0 6-16,0 0 7 15,0 0 7-15,0 0 5 16,0 0-13-16,0 0-5 15,3 0-8-15,-3 0-6 0,6 0 0 16,0 0 1-16,-1 5 0 16,1-2 0-16,-3 2 2 15,0 0 5-15,0 1 4 16,-3-4 2-16,0 4 3 16,0-6-5-16,-3 0 1 15,0 0-3-15,-3 0 0 0,3-6-3 16,-2 4-1-16,2-9-6 15,0 6 1-15,3-3 0 16,0 5 0-16,0-2-3 16,0 0 2-16,0 5-1 15,0 0-2-15,0 0 5 16,-3 0 3-16,0 0-30 16,0 0-14-16</inkml:trace>
  <inkml:trace contextRef="#ctx0" brushRef="#br0" timeOffset="126150.1112">21618 15674 140 0,'3'-3'55'0,"3"6"-30"0,-3 13-16 0,3 0 16 16,-1 15-3-16,-5 17 1 15,6 13-6-15,-9 2-2 16,3 14-9-16,-3-5-4 0,3-4-1 15,-3-7-1-15,3-13 0 16,-2-8 2-16,2-14 1 16,-3-2-32-16,3-8-15 15,-3-11-42 1</inkml:trace>
  <inkml:trace contextRef="#ctx0" brushRef="#br0" timeOffset="126493.7264">21597 15740 240 0,'-3'-8'90'0,"6"3"-48"0,9-3-53 0,0 3 13 0,11-3-6 16,7-3 2-16,9 1 1 16,12-6 1-16,5-6 0 15,1 4 0-15,5-3 2 0,4 2-1 16,-4 3-1-16,-5 6-2 15,-4 2 1-15,-5 3 1 16,-6 7 0-16,-10 9 0 16,-8 7 0-16,3 11 2 15,-9 14 3-15,-3 15-2 16,-3 5 0-16,-4 9 1 16,-2-3 0-16,0 2-2 15,-3-10 1-15,3 8 0 0,-6-11 1 16,0-10-22-1,0-6-8-15,-3-8-38 16,-6-7-53-16,-8-3 24 16</inkml:trace>
  <inkml:trace contextRef="#ctx0" brushRef="#br0" timeOffset="126705.9824">21740 16425 244 0,'-36'-13'90'0,"33"10"-48"0,3 1-49 0,15-1 5 16,9-2-2-16,11 0 1 16,19-3 3-16,8 5 0 15,16-5 4-15,-1 3 2 0,4-1-2 16,-10 4-3-16,-8-1-22 16,-10 3-9-1,-8-5-18-15,-9 5-8 0,-10-3-18 16</inkml:trace>
  <inkml:trace contextRef="#ctx0" brushRef="#br0" timeOffset="127184.9383">21886 15851 216 0,'-3'0'82'0,"6"5"-44"0,0 17-42 0,-3-14 13 16,0 2 6-16,2 3 7 15,1 1-2-15,3-1 0 16,-3 0-11-16,0-2-5 0,0-3-1 16,0 2-2-16,6-2 2 0,0 0-2 15,6-3 2-15,0 1-4 16,6-4-2-16,3 4 2 16,8 2 2-16,-2 5-2 15,0 0 0-15,0 6 1 16,-7-4 0-16,-2 4 0 15,-9-1 0-15,-6 1 4 16,-9-1 5-16,-3 1-3 16,-15 0-1-16,-2-9-11 15,-4 3-6-15,-3-5-27 16,-9-8-10-16,1-2-17 16,-1-9-4-16,-3-2-8 15</inkml:trace>
  <inkml:trace contextRef="#ctx0" brushRef="#br0" timeOffset="127343.9931">21766 15891 168 0,'12'-32'66'0,"0"29"-36"0,9-18-15 0,-6 16 20 15,12 0-4-15,6-1-1 16,5-1-14-16,7 4-7 16,3-2-6-16,-1 2-7 0,-2 0 0 15,-9 1-93 1,-1-1-52-16,1-2 61 15</inkml:trace>
  <inkml:trace contextRef="#ctx0" brushRef="#br0" timeOffset="128929.6152">18793 17888 44 0,'6'-7'19'0,"0"7"-10"0,0 0-13 16,-3 5 4-16,-3-5 9 15,6 2 5-15,-6-2 18 16,0 0 7-16,6 6-5 0,-3-1-3 16,-3-5 0-16,0 3 0 15,0-3-5-15,0 2-2 16,0 1-13-16,0-3-2 0,-3 5 1 16,0-5-2-16,0 6 3 15,0-4-6-15,0-2-1 16,3 0-2-16,0 0 1 15,0 0-4-15,0 0-2 16,0 0 13-16,0 0 7 16,0 0-4-16,0 0-2 15,0 0-4-15,0 0-2 16,0 0-6-16,0 0 1 0,3 6 0 16,3-6 0-16,0 5 0 15,3-3 0-15,-1 4 0 16,1-6 0-16,3 5 0 15,3-5 0-15,3 0 0 16,0 0 2-16,-3 0 3 16,-3 0 2-16,0-5-6 15,-3 5 0-15,-1 0-1 16,-2 0 2-16,0 0 1 16,-6 0 3-16,0 0-3 15,0 0 0-15,-3 5-1 16,0-2 1-16,-6-3 0 15,-2 5 1-15,-1 0-5 0,-3-2-1 16,3 2-6-16,0 1 0 16,0-4-1-16,0-2 3 15,0 0 4-15,0-2 1 16,0-4-2-16,4 1 2 16,-1 2 3-16,0-2 1 15,0-3-1-15,3-3-2 16,0 4-2-16,-3 1-1 15,6-2 2-15,3 3 2 16,3 0 0-16,3-3 2 16,3 5-9-1,0 0 4-15,0 1 0 0,-3 2 4 16,0 0 1 0,-3 2 1-16,-1 1 2 0,-2 0-1 15,-2 5 2-15,-1-3-4 16,-3-5 0-16,0 5 1 15,0-5 2-15,0 0-3 16,0-5-2-16,3 2-5 16,3-2-2-16,6 0 3 15,-3 2 1-15,3 0-1 16,3 3 0-16,0 0-1 16,-1 3 3-16,-2 0 4 15,0 5 3-15,-3-3 4 16,-6 0 4-16,0 3-2 15,-3-2 3-15,-2-1-2 16,-1-3 0-16,0-4-7 0,3-3-2 16,0-1-2-1,3-2 1-15,3 3-4 0,3-3 0 16,0 0-1-16,3 3-2 16,0 0 0-16,0-1 0 15,-3 6 3-15,-3 0 0 16,0 0 5-16,-3 6 5 15,-3 1-5-15,0-1 0 16,0-6-4-16,-3 5-1 16,3-5-12-16,-3 0-5 15,6-5-36-15,3 5-18 16,6-3-59-16,9-2-31 16,0 0 81-16</inkml:trace>
  <inkml:trace contextRef="#ctx0" brushRef="#br0" timeOffset="129888.5539">18861 17920 64 0,'-3'0'24'0,"0"0"-12"0,3 0 3 0,0 0 15 16,0 0-1-16,0 0 1 15,0 0-9-15,0 0-2 0,0 0-7 16,0 0 0 0,3-2-7-16,-3 2 1 0,3 0 4 0,0 0-8 15,-3 0-1 1,3 0 3-16,-3 0 5 0,0 0-7 15,0 0-1-15,0 0-1 16,0 0 2-16,0 0-3 16,0 0-2-16,0 0-18 15,-3-6-9-15,0 6 7 16,0 0 5-16,0-5 9 16,-3 5 5-16,0-3 5 15,1-2 2-15,-1 0 1 16,3-1 0-16,-3-1 4 15,0 1 3-15,0-2 0 16,3 3 3-16,0-3-1 16,0 8 2-16,3-5-4 15,0 5-1-15,0 0-4 0,0 5 7 16,3 8 2 0,-3-5 6-16,-3 8 3 15,0-3-6-15,-3 1 0 16,3-6-7-16,-3-1-1 15,3-1-2-15,0-1 0 16,0-5-4-16,0-5-3 16,-3-1 0-16,6-7-1 15,3 5 0-15,3-2 0 16,0-1-3-16,3 1 2 16,3 4-1-16,-3 6-2 15,0 0 0-15,0 6 3 16,0-1 0-16,-4 3 1 0,-5 5 2 15,0 0 1-15,-5 0 3 16,-4 1 1-16,0-4-3 16,-3-2-1-16,-6-8 1 15,0 0 0-15,3 0 0 16,3-5 0-16,6-3-7 16,3 0 0-16,9-3-1 15,0 4 2-15,3 1-4 16,3 6 2-16,0-2 2 15,0 2 1-15,3 0-21 16,-6 0-8-16,0 2-38 16,0-2-16-16,-1 6-9 15</inkml:trace>
  <inkml:trace contextRef="#ctx0" brushRef="#br0" timeOffset="131088.1391">18835 17920 84 0,'-3'0'33'0,"0"0"-18"0,6 6-2 0,-3-6 11 15,6 0-8 1,-3 0 0-16,5 0-2 16,1 0-4-16,3 0-1 15,3 0-5-15,3 0 2 0,0 0 0 16,0 0 2-16,0 0 2 15,2 0-3-15,1 0 1 16,3 0-3-16,0 0 0 16,0 0-1-16,3-6 0 15,2 6-2-15,-2-2 1 16,0-4 0-16,-3 1 1 16,2 2 2-16,-2-2 1 15,-3 0-3-15,3-3-1 16,3-11 1-16,-3 6 0 15,-4 0 0-15,1 0 2 0,0-1-3 16,0-4-2-16,0 5 0 16,0-6 1-16,-4 6-1 15,1-8-1-15,-3-3 3 16,0 3 0-16,-3 0-1 16,0-3-2-16,0 3 5 15,3-3 1-15,-3-3 2 16,-4 6 0-16,4-3-4 15,0-2-1-15,0-1 1 16,0 1 0-16,0 0-2 16,0-1-2-16,0 1 1 15,3-9-1-15,0-2 2 16,-4 5 1-16,1 3-4 0,0-2-1 16,0-6 1-16,3 7 0 15,6 1 1-15,-3-5 2 16,-3 2-1-16,0-2-1 15,-1-3 1-15,1 8 1 16,0-8-1-16,3-8-1 16,0 10 1-16,0 1 1 15,-3-1 1-15,0 1 1 16,-1 2-5-16,1 3 1 16,-3 3 0-16,6-1 2 15,0 1-1-15,0-3 2 16,3 2-4-16,-1 1 0 15,1 2 1-15,3-10 2 16,-3-1-3-16,12 1 0 0,-4 2 1 16,1 3 0-16,6 0 0 15,3 2 2-15,2 1-3 16,1-1 0-16,3 6-1 16,-1 0 0-16,7-8 2 15,-1 3 2-15,-2 2-3 16,0 3 0-16,-4 2 1 15,1 1 0-15,-3 4 2 16,-4 9 3-16,-2 0-2 16,3-1 0-16,-6 1-1 15,-4 0 1-15,-5-3-2 16,0 3-1-16,-6-1-4 16,-3-2-2-16,-3 3-37 0,-1-8-14 15,1 8-37 1,-3-3-29-16,0 0 52 15</inkml:trace>
  <inkml:trace contextRef="#ctx0" brushRef="#br0" timeOffset="131376.6351">21052 15772 208 0,'-3'-3'77'0,"3"6"-42"0,6-1-43 0,0 1 10 0,3 0 1 16,3 2 3-16,6 0 3 16,3 1 2-16,5-1-5 15,1 6-4-15,-3 12-1 0,-6-2-1 16,-6 1 0-16,-6-1 2 16,-9 3 1-16,-6-1 3 15,-3 1 1-15,-3 0-3 16,0-3-1-16,0-2-10 15,0-6-3-15,6 3-50 16,0-3-65 0,6 0 26-16</inkml:trace>
  <inkml:trace contextRef="#ctx0" brushRef="#br0" timeOffset="132456.4923">21612 17301 88 0,'0'0'33'0,"0"5"-18"0,3 9-7 0,-3-4 13 0,3 19 3 15,-3 16 5-15,0 19-11 16,0 7-3-16,0 11-7 16,0-5 0-16,3-11-5 15,0-2 0-15,0-6 3 0,6-5-8 16,-4-14 0-16,1-7-40 15</inkml:trace>
  <inkml:trace contextRef="#ctx0" brushRef="#br0" timeOffset="132844.0587">21624 17418 252 0,'-9'-19'93'0,"15"6"-50"0,14-8-55 0,-5 13 13 16,3-6-7-16,9 1 4 15,6-3 1-15,14-5 1 16,4 0 0-16,3-5-3 0,11-1 2 16,-8 3-10-16,-1 8-3 15,-2 1 5-15,-1 1 2 16,-2 14 2-16,-12 0 1 15,-7 11 7-15,-2 10 3 16,-6 6-1-16,-3 17 0 16,-6 7-3-16,0 10 1 0,-7 10 7 15,-2 0 5-15,0 6-5 16,0-3-1-16,0-8-7 16,-3 1-2-16,0-9-13 15,-3-8-5-15,0-10-19 16,-3-1-9-16,-6-12-39 15</inkml:trace>
  <inkml:trace contextRef="#ctx0" brushRef="#br0" timeOffset="133053.1385">21662 18116 240 0,'-32'0'90'0,"35"0"-48"0,14 0-64 0,-2 5 8 15,6-5 2-15,15-5 6 16,20-3 8-16,7-2 7 16,11-4-5-16,1 1-2 15,-4 5-1-15,-2 3-23 0,-4-3-10 16,-8 3-9-16,-13-3 0 16,-8-6-23-1</inkml:trace>
  <inkml:trace contextRef="#ctx0" brushRef="#br0" timeOffset="133581.5237">21841 17597 116 0,'-6'0'44'0,"6"0"-24"0,0 0-17 0,0 0 10 15,0 0 9-15,0-2 8 16,0-1-6-16,0-2-2 16,3-3-13-16,0-3-1 0,0-2 2 15,0 0-8-15,3-3-1 16,0 3-3-16,3 0-2 15,0 2 0-15,-3 3 3 16,0 3 0-16,-4-1 1 16,1 12 0-16,0 7 0 0,0 11 2 15,0 5 1-15,-3 3-4 16,0 7 1 0,0-2-11-16,0-2-3 0,0-3-24 15,0 2-8-15,-6-2-22 16</inkml:trace>
  <inkml:trace contextRef="#ctx0" brushRef="#br0" timeOffset="133765.3785">21769 17822 180 0,'-3'-21'68'0,"6"16"-36"0,6 5-33 0,-3 0 12 15,6 0-1-15,3-3 1 16,12 3-3-16,0-2-3 15,2-1-2 1,1-2-5-16,0 5-1 0,-6-6-29 0,0 4-14 16,-7-4-34-1</inkml:trace>
  <inkml:trace contextRef="#ctx0" brushRef="#br0" timeOffset="134045.829">22103 17555 140 0,'-18'-8'55'0,"15"8"-30"0,-3 0-21 0,6 0 15 16,0 8-11-16,-3 5-4 16,3 11-6-16,0 5 1 0,0 3 1 15,3-3 11-15,15-5 7 0,0 5-9 16,3-8-2-16,2-13-1 16,4-3 1-16,3-10 8 15,3-8 4-15,-7-8 0 16,-5-6 0-16,-12-4 3 15,-9-1 3 1,-9 3-2-16,-12 0-2 0,1 2-9 16,-7 11-5-16,-6 0-33 15,3 6-13-15,7-1-70 16,5 11-50 0,6 0 65-16</inkml:trace>
  <inkml:trace contextRef="#ctx0" brushRef="#br1" timeOffset="139194.8">21528 18166 64 0,'-9'0'27'0,"9"0"-14"0,0 3-13 0,0-3 5 16,0 0-3-16,0 0 1 15,0 0 9-15,0 0 7 16,0 0-1-16,0 0-1 16,0 0-9-1,0 0-5-15,0 5-2 0,0-5 1 16,0 0-1-16,0 0-1 16,0 0 3-16,0 0 0 15,0 0 1-15,0 6 0 16,0-4-5-16,-3-2-1 15,3 5 1-15,-3-5 2 0,0 6 2 16,1 2 3-16,-1-8 3 0,3 5 2 16,-3-5 1-16,3 0 2 15,0 0 4-15,0 0-4 16,3 0 0-16,2-5 0 16,4-9 4-16,6-4 1 15,6-9 1-15,9-12-5 16,6-6-1-16,2-8-4 15,10-5-1-15,9-8-1 16,-1-1 2-16,1-9-1 16,5 10 2-16,4-11-4 15,-4 5 1-15,1-2-3 16,-1 8 0-16,-5 3-3 16,-7 4 1-16,-8 14 4 15,-9 3 6-15,-4 10-5 16,-8 6-2-16,0 5-1 15,-6 5-1-15,-3 3-5 0,-3 5 1 16,-3 0 0 0,0 2 2-16,0 1-6 0,-3 5 1 15,0-2-8-15,-3 2-1 16,0 0-17-16,0 0-9 16,0 0-24-16,0 0-11 15,0 2-30 1</inkml:trace>
  <inkml:trace contextRef="#ctx0" brushRef="#br1" timeOffset="139585.6316">22403 16968 120 0,'-5'-13'46'0,"5"13"-24"0,-12-3-8 16,9 3 15-16,3 0 8 16,0 0 4-16,0 0-15 15,0 0-7 1,12-5-12-16,2-1-5 0,1-2-1 16,6 3-1-16,-3 2 0 15,6-2 2-15,3 0-3 0,-7 2-2 16,-2 1 2-16,-3 2 2 15,-6 5 2-15,3 5 1 16,-9 4 9-16,-6 2 6 16,-9 2-8-16,6 8-3 15,-3-2-5 1,3 0 0-16,0-5-2 0,3-1-1 16,0 6-15-16,3-11-7 15,0-2-44-15,6 2-20 16,3-8-2-1</inkml:trace>
  <inkml:trace contextRef="#ctx0" brushRef="#br1" timeOffset="142917.7436">22847 16994 72 0,'0'-8'30'0,"0"8"-16"0,-18-2-1 0,18-4 11 16,-9 1-1-16,0 0 0 15,-3 5-8-15,3 5-2 16,-2 3-5-16,-4-3-3 16,0 8-2-16,3 6-5 0,-3-3 1 15,6 2-1-15,6 1-2 16,3-6 3-16,6 0 0 16,3 1 1-16,6-6 0 15,0-6 0-15,6-2 2 16,-1-10 1-16,-2-4 3 15,-3 1-5-15,3-5-1 16,-6-4 0-16,-3-1 2 0,-3-4 1 16,-6 1 1-16,0-1-2 15,-3 1 1-15,0-1 2 16,0 11 4-16,-6 1 2 16,3 7 1-16,0 2-4 15,0 6-3-15,9 6-2 16,-3 7-3-16,6 8 1 15,-3 8-1-15,9 0-3 16,-3 8 2-16,0-2 1 16,3-4 0-16,-3 9-11 15,-1-5-5-15,1-9-34 16,-3-7-46 0,0-1 20-16</inkml:trace>
  <inkml:trace contextRef="#ctx0" brushRef="#br1" timeOffset="143281.4921">22948 17058 168 0,'-3'0'63'0,"3"0"-34"0,6 0-34 0,-6 5 10 16,9-2-5-16,-3-3 0 16,9 0 6-16,3 0 6 15,-3-3-6-15,0-2-1 0,-4-1-1 16,1 4-2-16,-3-4 1 15,-3 1-2-15,0 0 2 16,-3-3-2-16,-3 5-1 0,-9-2 1 16,-6 0-1-1,0 2 0-15,1 3 2 0,-1 3-1 16,3-3-1-16,-3 10 1 16,9 1-1-16,0 2 0 15,6 3 0-15,3 0 0 16,6 0 2-16,3-3-1 15,6 3-1-15,-3-8 1 16,-1-3 1-16,4-5-28 16,-3 0-9-16,0-5-25 15,0-6-27 1,0-5 26-16</inkml:trace>
  <inkml:trace contextRef="#ctx0" brushRef="#br1" timeOffset="143451.3609">23139 16857 156 0,'-6'0'57'0,"6"5"-30"0,6 13-29 0,-3-2 11 16,0 3 3-16,0 2 2 15,0 3-7-15,0 2-4 16,5 1-2-16,-2-1-1 0,0-2 2 16,0-5-47-1,-3-6-53-15,6-3 18 16</inkml:trace>
  <inkml:trace contextRef="#ctx0" brushRef="#br1" timeOffset="143773.5853">23225 17066 180 0,'6'0'68'0,"12"0"-36"0,-3 0-37 16,-3 0 10-16,2 0-5 15,1 0 0-15,-3-3 2 16,-3-2 3-16,6-1-2 15,-6 4 0-15,-3-4 1 0,3 1-2 16,-6 0 1-16,-3-3-2 16,-3 5 2-16,-6-2-4 15,-6 0 0-15,-6 5 7 16,0 5 4-16,-2 0-5 16,8 3-3-16,0 0-1 0,3 5 1 15,9 6-1 1,3-6 2-16,9 0-2 0,6 1-1 15,6-1 1-15,2-8-1 16,-2-2-27-16,3-6-9 16,0-2-22-1,3-3-35-15,-7-5 24 16</inkml:trace>
  <inkml:trace contextRef="#ctx0" brushRef="#br1" timeOffset="143942.7455">23493 16822 188 0,'-6'-5'71'0,"6"10"-38"0,6 3-39 0,-6-3 14 0,6 3-5 16,0 16 3-16,-3 8-1 15,-3-3 0-15,9 8-3 16,-6-3-2-16,0-7 1 0,0 10-23 16,0-11-8-16</inkml:trace>
  <inkml:trace contextRef="#ctx0" brushRef="#br1" timeOffset="144138.4989">23377 17005 288 0,'0'-8'107'0,"9"8"-58"0,9-3-59 0,-9 1 14 16,14-4-8-16,4-2 0 15,3 3-13-15,3-8-4 16,-7 8 11 0,1-3-37-16,-3 2-13 0,3 6-31 15</inkml:trace>
  <inkml:trace contextRef="#ctx0" brushRef="#br1" timeOffset="144434.8817">23686 16999 184 0,'-9'8'68'0,"9"-2"-36"0,0 4-26 0,3-7 15 15,3 8-7-15,9-4 2 0,6 1-9 16,-3-2-2-16,0-6-3 16,0 0 3-16,-3 0 4 0,-4-6-3 15,4 4-1-15,-6-4-2 16,-3-1 0-16,0-4-7 16,-6 6 1-16,-6-3-1 15,-6 2-1-15,-17 4 6 16,5 2 3-16,-6 2 3 15,3 4 3-15,3 7-1 16,7 0 0-16,5 6-1 16,9-1 0-16,9 1-4 15,11 5-1-15,13-1-1 16,3-4-2-16,9-16-43 16,8-6-19-16,-2-8-46 15</inkml:trace>
  <inkml:trace contextRef="#ctx0" brushRef="#br0" timeOffset="165918.6642">13069 10710 120 0,'-3'-2'46'16,"3"12"-24"-16,6-4-24 0,0-4 9 0,3-2 3 15,6 0 4-15,6 0 8 16,8 0 4-16,4-2-10 15,9 2-2-15,2-3-8 16,10 3-6-16,5 0-1 0,4-3 1 16,-1 1 2-16,-2-4-1 15,0 1 2-15,-1 2-33 16,1-2-12-16,2 0-34 16</inkml:trace>
  <inkml:trace contextRef="#ctx0" brushRef="#br0" timeOffset="166159.1725">14435 10644 236 0,'-6'-8'88'0,"15"6"-48"0,24-1-49 0,-9 3 12 15,6 3-4-15,2-1 2 16,13 1 0-16,5-3 2 0,7-3-2 15,12 1-3-15,-1-1-1 16,0 0 2-16,-2 3 2 16,-1-2-9-16,1 2-4 0,2-3-21 15,1 3-8-15,-1-3-43 16</inkml:trace>
  <inkml:trace contextRef="#ctx0" brushRef="#br0" timeOffset="166397.9742">16037 10652 200 0,'-6'-5'77'0,"15"5"-42"0,11 2-43 0,-5 1 10 16,6-3-3-16,6 0 2 15,9-3-2-15,14 1 0 16,4 2 1-16,5 0-3 0,1 0 2 15,5 0 3-15,-5-3 1 16,-1 3-28-16,4 0-10 16,-4 0-32-1,4 0-23-15,2 3 39 16</inkml:trace>
  <inkml:trace contextRef="#ctx0" brushRef="#br0" timeOffset="166654.0698">17852 10649 124 0,'30'0'46'0,"-9"0"-24"0,15 3-24 16,-16-3 11-16,7 0 3 15,12 0 2-15,6 0-1 16,2 0 2-16,4 0-8 15,-1 0-4-15,4 0 0 0,3 0 0 16,-1 0 1-16,4 0-11 16,-1 0-3-16,1 0-35 15,2 0-44 1,7 0 21-16</inkml:trace>
  <inkml:trace contextRef="#ctx0" brushRef="#br0" timeOffset="166923.2029">19540 10647 144 0,'24'-5'55'0,"-6"7"-30"0,11-2-27 0,-11 0 9 0,6 3-5 16,9-1 1-16,9-2-4 16,5-2 0-1,7 2 1-15,-1-3-3 0,4 3 0 0,-1 0-36 16,-2 0-40 0,6 0 18-16</inkml:trace>
  <inkml:trace contextRef="#ctx0" brushRef="#br0" timeOffset="167182.3803">21118 10631 172 0,'35'0'66'0,"4"0"-36"0,6 0-33 0,-19 0 13 15,13 0-7-15,6 3-2 16,5-3 0-16,7 0-1 16,-1 0 0-16,4 0 0 0,0 0 0 15,-4 0-14-15,-5 0-5 16,2 2-23 0,4-2-40-16,11 0 13 15</inkml:trace>
  <inkml:trace contextRef="#ctx0" brushRef="#br0" timeOffset="167416.6938">22695 10665 168 0,'15'-5'66'0,"9"8"-36"0,12-1-33 16,-22 6 13-16,13-5-7 15,9 2 0-15,12 1 1 16,8-1 0-16,4-3-2 16,-1 1-2-16,-2 2 1 0,-4-2-4 15,1 0 2-15,-3 2-26 16,-1 0-9-16,7 1-35 16</inkml:trace>
  <inkml:trace contextRef="#ctx0" brushRef="#br0" timeOffset="170639.1664">17986 15071 84 0,'0'-6'33'0,"3"9"-18"0,-3 2 2 0,0-5 16 16,0 0-6-16,0 0 5 16,18 0-11-1,3 3-12-15,3-3-3 0,5 0-2 16,4 0-2-16,12 3-2 15,0-1-2-15,2 1-1 16,4-3-27-16,5 0-10 16,1 0-29-1</inkml:trace>
  <inkml:trace contextRef="#ctx0" brushRef="#br0" timeOffset="170859.1098">19424 14999 256 0,'9'-29'96'0,"9"29"-52"0,9 0-65 16,-16 3 9-16,7 5-2 16,9-3 3-16,3 0 7 15,6 1 2-15,-4-4 2 16,1-2-3-16,0 3 2 0,5 2-39 15,1 0-15-15,0-2-24 16</inkml:trace>
  <inkml:trace contextRef="#ctx0" brushRef="#br0" timeOffset="171056.2031">20481 15031 236 0,'9'-11'90'0,"2"14"-48"0,13 0-51 0,-6-1 14 16,3 1-16-16,3-3-5 15,3 3-14-15,5-3-4 16,1 0-2-16,0 0 0 16,-3 0-29-16,-4 0-10 0</inkml:trace>
  <inkml:trace contextRef="#ctx0" brushRef="#br0" timeOffset="171281.4433">21543 15063 224 0,'27'-11'85'0,"-3"19"-46"0,26-5-52 15,-29-3 9-15,9 2-16 0,6-2-2 16,14 3 2 0,4-3 4-16,0 0-21 0,11 0-8 15,-5 0-15 1,-1 0-2-16</inkml:trace>
  <inkml:trace contextRef="#ctx0" brushRef="#br0" timeOffset="171432.6265">23079 15052 192 0,'51'-5'71'0,"-21"5"-38"0,8 8-39 0,-11 0 12 16,3-6-61-16,0 1-23 16,11-6 12-16,10 1 9 15</inkml:trace>
  <inkml:trace contextRef="#ctx0" brushRef="#br0" timeOffset="171533.7305">24317 15063 4 0,'21'-8'0'0</inkml:trace>
  <inkml:trace contextRef="#ctx0" brushRef="#br0" timeOffset="172802.9231">23880 15113 148 0,'-3'-3'57'0,"6"3"-30"16,0 0-27-16,3 3 13 0,6-6 8 15,0 1 7-15,8-1-1 16,1 0-2-16,9 1-13 15,6-1-5-15,5 0-1 0,4 3-5 16,6 0-1-16,-1 0 2 16,1 0 1-16,-1 0-4 15,-2 0-1-15,-9 0-43 16,-6-2-18-16,-10-3-28 16</inkml:trace>
  <inkml:trace contextRef="#ctx0" brushRef="#br0" timeOffset="180330.8218">2583 17486 200 0,'-3'3'77'0,"-21"8"-42"0,9 12-30 0,9-7 19 15,-6 13 0-15,-9 16 3 16,-6 6-3-16,-11 2-3 15,2 5-11-15,0 3-6 0,1-3-3 16,5 0-4-16,0-8 2 16,9-7 1-16,3-12 2 15,3-4-17-15,6-9-4 0,4-4-24 16,2-1-8-16,6-13 7 16,2 0 6-16,10-6-27 15,-6-15-20 1,12 0 33-16</inkml:trace>
  <inkml:trace contextRef="#ctx0" brushRef="#br0" timeOffset="180560.3754">2699 17582 172 0,'12'-14'66'0,"-4"6"-36"0,-8 8-24 15,0 0 15-15,0 6 6 16,0 2 6-16,-8 15-4 0,-4 7-3 15,-9 15-14 1,-3 0 3-16,-3 7 5 0,6-7-9 0,-5 14-1 16,-1-6-6-16,3-6-3 15,6-10-25-15,3-2-11 16,6-12-75 0,3-7-48-16,3-10 66 15</inkml:trace>
  <inkml:trace contextRef="#ctx0" brushRef="#br0" timeOffset="181229.6456">3214 17918 96 0,'-6'-11'35'0,"3"8"-18"0,-6-7-5 0,6 10 13 16,-3-3 11-16,-6 0 5 15,-3 3-7-15,-3 3-3 16,0 5-17-16,-3 5-9 0,4 8-1 16,-7 3-5-16,6 5-2 15,6 3 2-15,6-5 0 0,3-1-2 16,9-2 2-16,0-11 1 16,3 0 0-1,3-7 0-15,0-6 0 0,3-11-3 16,-3-2 2-16,-1-6 3 15,-2-2 1-15,0 3-4 16,-3-4 1-16,-3 4 2 16,0 5 3-16,-3 5 0 15,0 2 0-15,0 6-6 16,3 11-1-16,0 2 1 16,3 3 0-16,0 11 1 15,0-4 0-15,3-1-11 16,0-4-5-16,0-5-23 15,6-5-8-15,-3-8-30 16</inkml:trace>
  <inkml:trace contextRef="#ctx0" brushRef="#br0" timeOffset="181430.3168">3374 17640 188 0,'0'5'71'0,"6"27"-38"0,-3 21-30 0,0-22 15 16,-3 12-7-16,-3 7-1 16,0 0-11-16,3 3-1 15,0-5 0-15,0-8 3 0,3-9 4 16,0-4-37-16,0-9-16 0,3-4-36 16</inkml:trace>
  <inkml:trace contextRef="#ctx0" brushRef="#br0" timeOffset="181611.2792">3502 17685 224 0,'0'5'85'0,"3"8"-46"0,0 8-32 16,-3-2 18-16,0 13-9 15,0 7-1-15,0 9-9 16,0-6-2-16,3 6-2 15,3-3-26-15,0-11-11 0,3-2-75 16</inkml:trace>
  <inkml:trace contextRef="#ctx0" brushRef="#br0" timeOffset="187087.5758">5735 17939 128 0,'-3'-6'49'0,"6"6"-26"0,-3-7-12 16,0 1 18-16,-3 4 0 16,0-9 3-16,-3 6-9 15,-3-3-1-15,3 5-13 16,-3 0 6-16,-3 3 2 0,-3 3-12 15,-3 8-2-15,0 5-2 16,-2 5 1-16,2 0-6 16,6 11 1-16,9-6-1 0,9 6 2 15,3-6 1 1,9-2 1-16,2-8-14 16,4 3-3-16,3-12-13 0,0-1-6 15,3-12-14 1,-1-7-44-16,1-3 14 15</inkml:trace>
  <inkml:trace contextRef="#ctx0" brushRef="#br0" timeOffset="187417.7042">5907 17965 132 0,'-12'-18'52'0,"4"10"-28"0,-7 2-4 0,9 4 21 0,-3 2-9 16,-3 2-1-16,0 4-18 16,0 2-6-16,0 5-4 15,3 0-5-15,3 6 1 0,3-6-1 16,0 13 0-16,6-7 4 15,3 2 1-15,3-8-6 16,6-2 0-16,0-11-4 16,0-5 0-16,0-3 4 15,0-3 1-15,-4 3 2 16,-2-5 2-16,-3 5 3 16,-3-3 4-16,-3 3 2 15,0 3 1-15,0 5-4 16,0 0-3-16,0 11-2 15,3 2 0-15,3 3-7 16,0 2 1-16,0 1-4 16,6-6 0-16,0 0-14 0,3-5-4 15,0-2-27 1,-3-6-53-16,3-14 14 16</inkml:trace>
  <inkml:trace contextRef="#ctx0" brushRef="#br0" timeOffset="187645.5676">6104 17724 200 0,'-6'6'74'0,"9"-1"-40"0,0 24-42 0,0-16 12 0,-3 16 0 16,3 6 2-16,-3 5 2 15,3-3 2-15,0-3-5 16,3-2-3-16,0-6-1 0,0 1-12 15,-3-9-5-15,3-2-25 16,-4-5-11-16,1-17-44 31,0-7 26-31</inkml:trace>
  <inkml:trace contextRef="#ctx0" brushRef="#br0" timeOffset="187825.1885">6235 17711 204 0,'-3'0'77'0,"3"0"-42"0,3 6-32 0,-3 1 15 16,0 12 0 0,0 7 1-16,0 9-8 0,0 2-4 15,0 3-4-15,3-1-3 0,0-2 3 16,0-2-15-16,0 2-7 16,0-8-39-16,3-3-15 15,0-7-11 1</inkml:trace>
  <inkml:trace contextRef="#ctx0" brushRef="#br0" timeOffset="188169.0347">6363 17960 216 0,'6'5'82'0,"0"3"-44"0,0 8-44 0,0-13 12 0,0 5-2 16,2-6 2-16,4 1 6 15,3-3 5-15,0-3-9 16,0-2-7-16,-3-3-1 0,-3-3-2 16,-3-2-2-16,-3 0 5 15,-3 0 1-15,-9 0 0 16,-3 7 1-16,-3-2-2 16,0 14 2-16,-3 2-2 15,0 5-1-15,4 5-2 16,2 3 1-16,3-2-1 15,6 7 0-15,6-4 2 16,6-4 0-16,3 3-7 16,8-7-3-16,4-4-19 15,0-10-6-15,0 0-28 16,0-10-41-16,-1-4 26 16</inkml:trace>
  <inkml:trace contextRef="#ctx0" brushRef="#br0" timeOffset="188528.4993">6622 17978 176 0,'-6'-13'66'0,"3"13"-36"0,-9 6-18 0,6-4 19 16,-3 9-18-16,-3 2-7 16,0 0-9-16,3 14-1 15,3-6 2-15,3 5 1 0,3-2 3 16,6-5-1-16,3-6-1 16,3-5 3-16,0-8 0 15,6 0-1-15,0-19 1 16,0-2-4-16,-4-3 0 0,-2-2 1 15,-3-9 0 1,-3 4 0-16,-3-14 2 0,-3 5 1 16,-3 6 3-16,-3-3 8 15,3 7 5-15,-6 12 4 16,6 5 1-16,-3 2-13 16,6 16-7-16,0 9-5 15,6 12-2-15,0 6-1 16,0 8 0-16,3-1 3 15,0-2 0-15,3-2-15 16,0 2-4-16,3-8-28 16,0-5-11-16,0-6-29 15,0-5-18 1,-1-10 52-16</inkml:trace>
  <inkml:trace contextRef="#ctx0" brushRef="#br0" timeOffset="188665.0409">6943 18076 228 0,'3'6'88'0,"-6"-4"-48"0,3 17-31 0,0-6 22 16,-3 0-6-16,-6 11 0 16,-3-8-11-16,0 8-6 15,1-6-5-15,-4-2-53 0,-3-3-21 16,0-13-44 0</inkml:trace>
  <inkml:trace contextRef="#ctx0" brushRef="#br0" timeOffset="189307.4749">7461 17637 296 0,'0'3'112'0,"-3"-3"-60"0,-3 18-65 0,3-4 15 0,0 7-8 15,-3 3 2 1,0 2 4-16,0 0 2 0,0 1 0 15,0-3 9-15,3-8 8 0,1-3-8 16,2-3-3-16,5-2-8 16,4-2 0-16,3-4 0 15,6-2 0-15,9 0-3 16,0-2 2-16,-6 2-1 16,8 0 0-16,1 2 0 15,-3 9 0-15,-3 2 6 16,-6 6 2-16,-9 2 13 15,-7 5 5-15,-4-5-6 16,-7 3 0-16,-3 3-9 16,-3-6-3-16,-9-8-19 15,-3 0-8-15,-3-7-23 16,-2-12-10-16,-10-7-26 0,0-8-10 16,7-6-12-1</inkml:trace>
  <inkml:trace contextRef="#ctx0" brushRef="#br0" timeOffset="189463.5065">7250 17664 208 0,'15'-27'79'0,"0"11"-42"0,11 3-26 0,-2 10 21 15,6-2-6-15,6-3-1 16,5-2-11-16,4 2-4 16,3 0-6-16,-1-3-12 0,1 8-4 0,2-2-58 15,-2 0-24-15,-6-3-3 16</inkml:trace>
  <inkml:trace contextRef="#ctx0" brushRef="#br0" timeOffset="190118.4624">8292 17828 172 0,'-27'-22'66'0,"9"20"-36"0,0 20-31 0,9-7 15 16,-3-3-8-16,-3 5 2 15,-3 8-1-15,1 3 1 16,-1-3-4-16,6 6-1 0,6-3 1 0,3 2-2 16,9-5-2-16,3-8 5 15,3 1 4-15,3-4 1 16,-1-10 2-16,-2-5-4 16,6 0-3-16,-3-3-2 15,-3-6-3-15,3-4 1 16,-3 5-1-16,-3-6-3 15,0 6 2-15,-3 5-4 16,0 0-1-16,-3 3 0 16,3 13 2-16,-3 5 4 15,2 13 2-15,1 6 8 16,0 8 4-16,-3-3 4 0,-6-3 1 16,0 6-4-16,-11-8-1 15,-4-6-6-15,-3-7 0 16,-3 2-12-16,-3-8-4 15,0-8-36-15,1-13-14 16,-1-5-52 0</inkml:trace>
  <inkml:trace contextRef="#ctx0" brushRef="#br0" timeOffset="190477.2673">8357 17907 200 0,'18'5'74'0,"-6"1"-40"0,6 2-40 0,-6-8 12 0,2 5 2 16,1-3 5-16,0-2 2 15,0-2 4-15,-3-3-11 16,-3-1-2-16,0 4 0 0,-3-4-1 16,0 1 0-16,-6 0-8 15,0-3-2-15,-3 0-7 16,-6 3 0-16,-6 5 6 15,0 0 3-15,0 10 3 16,0 1 0-16,6 5 4 16,1-1 2-16,5 9 2 15,3-3 0-15,3-2-2 16,5-1 1-16,4-10-4 16,3 6-2-16,0-9-11 0,3-10-6 15,0-1-21-15,0-2-9 16,0-10-24-1,-1-3-30-15,1-11 33 16</inkml:trace>
  <inkml:trace contextRef="#ctx0" brushRef="#br0" timeOffset="190569.3449">8634 17672 200 0,'-6'-32'77'0,"9"19"-42"0,0 18-30 0,-3-5 17 16</inkml:trace>
  <inkml:trace contextRef="#ctx0" brushRef="#br0" timeOffset="190646.7328">8640 17653 369 0,'6'32'25'0,"-3"7"-13"16,0 6-3-16,-3 8 1 0,0 0-8 15,0 3-1-15,0-9-17 16,0-7-4 0,0-8-32-16,0-11-14 0,0-2-27 15</inkml:trace>
  <inkml:trace contextRef="#ctx0" brushRef="#br0" timeOffset="191018.213">8571 17751 264 0,'6'-13'101'0,"0"18"-54"0,3-10-57 16,-3 5 14-16,3 0-5 16,3-3 0-16,0 3-2 15,3 0 2-15,3 3 1 0,2 2-20 0,1 0-7 16,0-2 5-16,-3 2 3 15,-3 0 11-15,-3-2 4 16,-3 2 12-16,-3 3 7 16,-3 3 13-16,-6-3 4 15,0 5-14-15,0 0-8 16,3 1-9-16,0-1-1 16,6 0 0-16,0 0 0 15,3 6 4-15,-3-1 2 16,-1 1-2-16,-2-3-3 15,-3-3 2-15,-3 0 0 16,-2-2-1-16,-4-3-2 0,-6-3-48 16,-3-10-20-16,6 2-39 15</inkml:trace>
  <inkml:trace contextRef="#ctx0" brushRef="#br0" timeOffset="191517.7399">9327 17828 132 0,'-6'-14'52'0,"3"14"-28"0,-2-5-24 0,2 2 10 16,-6 6 5-16,-3 8 4 0,-6-3 4 15,-6 5 1-15,-3 0-13 16,3 8-7-16,4 3 0 0,2-3-3 16,9 6 2-16,6-3-4 15,9-3 0-15,6 2 1 16,9-7 2-16,2-10-6 15,1 2-1-15,0-11-16 16,3-8-6-16,0 3-26 16,-4-10-37-1,-2 5 21-15</inkml:trace>
  <inkml:trace contextRef="#ctx0" brushRef="#br0" timeOffset="191713.1065">9402 17706 132 0,'-18'-34'49'0,"18"39"-26"0,0-10-3 0,3 10 21 15,-3-5-18-15,0 2-7 16,3 4-4-16,0 7 2 16,0 6-8-16,0 15 1 0,0 6 0 15,-3 5-1-15,3-6 1 16,0 6-4-16,0 0-2 16,3-5-25-16,0-14-9 15,0 1-43 1,0-9-36-16,3-10 41 15</inkml:trace>
  <inkml:trace contextRef="#ctx0" brushRef="#br0" timeOffset="192070.0004">9530 17881 220 0,'0'0'85'0,"3"7"-46"0,3 4-48 16,0-6 14-16,0 3-5 15,3-2 2-15,0 2 8 16,2-3 5-16,7-3-7 16,-3-2-4-16,0-2-1 0,0-3-7 15,-3-1 1-15,-3-2-4 16,-3 0 2-16,-3-2 3 16,-3 2 1-16,-9-5-2 15,-6-1 0-15,-3 9-1 16,-3 0 0-16,0 10 7 15,1 3 3-15,-1 5-3 16,6 3 0-16,3 0 1 0,3 8 0 16,6-3-2-16,6-2 1 15,6-1-4-15,3-5-2 16,9 0-25-16,5-5-11 16,1-2-35-1,0-12-34-15,0 1 38 16</inkml:trace>
  <inkml:trace contextRef="#ctx0" brushRef="#br0" timeOffset="192429.376">9842 17881 188 0,'-6'-8'71'0,"3"8"-38"0,-11-6-17 0,8 6 24 0,-3 6-23 16,-3-4-6-16,0 11-8 16,0 6-3-16,-3 5 1 15,3 2-1-15,3-5 2 0,3 6-1 16,3-1-1-16,3-7-2 15,3-1-1-15,3-10-5 16,3-2 0-16,3-12-1 16,0-7 3-16,3 0-1 15,-3-6 2-15,-3-2 3 16,3 0 1-16,-6-3 9 16,-3 6 7-16,-6 4 10 15,0 1 5-15,0 5-16 16,3 8-8-16,-3 8-7 0,3 3-2 15,0 5 2 1,0 2 2-16,6 1-2 0,-3-3-2 16,3 7-14-16,-1-1-6 15,1-4-24-15,3-13-69 32,0-10-2-32,0-3 56 15</inkml:trace>
  <inkml:trace contextRef="#ctx0" brushRef="#br0" timeOffset="192747.7506">9899 17912 184 0,'0'-5'68'0,"3"10"-36"0,-3-5-35 0,3 8 13 0,0 3 6 15,-3 2 5-15,0 3 0 16,0-3-1-16,0 6-10 16,0-6 0-16,0-3 1 0,0-2-9 15,0 0 0-15,0-2 0 16,0-6 1-16,3-6 3 15,0-2 3-15,3-5-9 16,3-5-4-16,3-3-3 16,2-3-1-16,1 10 11 15,0 1 5-15,0 0 5 16,3 10 5-16,3 6-6 16,-3 8 1-16,0 4-10 15,-4 9-2-15,1-3-3 16,-3 1 0-16,0 1-25 15,-3-1-9-15,0-9-50 16,6 0-58 0,-3-2 41-16</inkml:trace>
  <inkml:trace contextRef="#ctx0" brushRef="#br0" timeOffset="193076.6433">10247 17947 216 0,'0'0'82'0,"3"0"-44"0,6 5-44 0,-6 3 12 16,6-8-6-16,0 5 0 16,3-5 8-16,0 0 7 15,0-5-7-15,0 2-4 0,-1-7-1 16,1 2-4-16,0 2 0 0,-3-7-4 16,-6 5-1-16,-3 3 5 15,-3-8 2-15,-3 0 5 16,-3 13 1-16,-3-6 8 15,-5 6 2-15,-1 6-6 16,3 7-4-16,0 0-4 16,3 11-3-16,3-3 1 15,3 0 1-15,3 6-6 16,3-4 1-16,6-1-12 16,9 1-6-16,0-9-30 15,3-6-13-15,6-8-28 16</inkml:trace>
  <inkml:trace contextRef="#ctx0" brushRef="#br0" timeOffset="193451.1393">10601 17907 236 0,'-26'0'90'0,"8"11"-48"0,-12 4-49 0,21-4 14 15,-3 5-7-15,0 2 0 16,3 1 6-16,3 2 6 15,3 3-6-15,3-3-3 0,6 0 0 16,6-7-4-16,0-4-2 16,6-10-1-16,0-5 3 15,0-3-2-15,-3-11-1 16,-3-2 0-16,-4-5 3 16,1-3 0-16,-3-6 1 15,-6 3 0-15,-3-7 2 0,-3-6 10 16,-6 2 4-16,1 6 4 15,-1 11 2-15,3 7-6 16,6 17-8 0,6 10-12-16,3 13 2 15,0 11 0-15,3 7-1 16,0 1 2-16,2 5-4 16,4 0 1-16,3 0-42 15,0-11-19-15,18-7-47 16</inkml:trace>
  <inkml:trace contextRef="#ctx0" brushRef="#br0" timeOffset="193992.398">11182 17899 60 0,'-15'-5'24'0,"30"5"-12"0,-6 0-16 0,-3 0 2 0,3 0 25 16,-3 0 13-16,0-3 14 15,-6 0 4-15,0 3-12 16,0 0 4 0,-3 6-20-16,0 2-14 15,-6 8-4-15,3 5-1 0,0 0-1 16,3 8-1-16,6 0-3 16,0-2-2-16,6-9-2 15,0 1 1-15,0-6 1 16,2-5 2-16,1-3-3 15,3-13-2-15,0-2-1 16,0-9 3-16,0-2-5 16,-3 2 0-16,0-7 3 15,-3 7 3-15,-3-2 7 0,0 8 6 16,-4 0-1-16,1 5 1 16,-3 3-5-16,0 5-3 15,0 7-2-15,0 7 0 16,3 4-7-16,0 1 1 15,0 2-6-15,3 5 1 16,0 1-20-16,0-9-9 16,0-4-30-1</inkml:trace>
  <inkml:trace contextRef="#ctx0" brushRef="#br0" timeOffset="194531.1914">11530 17947 200 0,'-6'18'77'0,"6"6"-42"15,-6 10-41-15,3-12 12 0,0 9-9 16,0 1 2-16,-3 8 12 16,3-6 5-16,-6-2-8 15,9-6-4-15,-3-2-1 0,6-3-11 16,-3-7-2-16,0-1-4 15,0-3 1-15,0-7 7 16,0-3 5-16,3 0 4 16,0-8 3-16,3-5-3 15,-3-6 0-15,0 1 3 16,3-3 1-16,0-6 5 0,-3 1 3 16,0-6-4-16,0 0-1 15,-3 1-6-15,0-4-1 16,3 3 8-16,0 6 2 15,3-1 5-15,0 9 1 16,0-3-8-16,3 8-4 16,0-1-2-16,0 6-1 15,0 3 4-15,3 5 3 16,-1 5 0-16,4 3 1 0,-3 11 0 16,0 2 0-1,-3 0-4-15,-3 3 0 0,-3 2-1 16,-6-4 3-16,-6 1-3 15,-3-9 1-15,0-6-21 16,-3 2-5-16,-5-7-32 16,-1-6-10-16,-6 1-70 15,-9-6-38 1,3 2 81-16</inkml:trace>
  <inkml:trace contextRef="#ctx0" brushRef="#br2" timeOffset="198046.3049">4276 17960 104 0,'9'-13'41'0,"-6"10"-22"0,0-8-9 15,0 11 14-15,-3-7 2 16,0 1 2-16,-3 4-2 16,-3-9 1-16,-3 8-15 15,-3-2 2-15,-12 5 0 0,1 5-5 16,-4 9-3-16,0 1-6 15,0 12 0-15,6 10-2 16,7-3 0-16,5 3 0 16,6-2 0-16,9-9 2 15,6-2 0-15,5-8 2 16,7-3 1-16,0-13 1 0,0-8 2 16,0-10-1-1,-4-9 0-15,1-2-3 0,-6-8-2 16,-3 5 1-16,-3-2 1 15,-3-3-1-15,-6 3-1 16,-3-4 3-16,-3-1 0 16,-3 4 1-16,0 9 2 15,3 2-1-15,0 11 0 0,0 0-1 16,3 13-5 0,3 13-3-16,6 11 1 15,0 2 2-15,3 14 3 16,0 5 1-16,3 0-1 15,3 2-2-15,3-7-4 16,-3 0 0-16,0-8 0 16,-4-6 2-16,1-7-30 15,0-12-11-15,0-1-24 16,-3-6-44 0,3-13 29-16</inkml:trace>
  <inkml:trace contextRef="#ctx0" brushRef="#br2" timeOffset="198247.1648">4458 17698 216 0,'-6'0'82'0,"6"8"-44"0,0 3-42 0,0 2 15 16,0 8 5-16,0 5 5 16,0 17-11-16,3-1-3 15,0 3-5-15,0 5 3 0,3-5 1 16,0-5-22-16,0-6-9 15,0-7-43 1,-3-9-58-16,2 1 26 16</inkml:trace>
  <inkml:trace contextRef="#ctx0" brushRef="#br2" timeOffset="198690.8472">4377 17894 212 0,'-12'-3'82'0,"15"0"-44"0,0 6-44 16,3-3 14-16,0 0 2 16,3-3 5-16,6 1-9 15,3-3-4-15,6 5-1 16,0 0-8-16,-1 0 0 0,1 0-15 16,0 0-5-16,0 5-2 15,-6-3 0-15,-3 4 14 16,-9-1 7-16,-3 3 9 15,-3 3 5-15,-3 2 5 16,0 3 4-16,-3 8-4 0,3 2 1 16,0 6-3-1,3-3 0-15,3-3-1 0,3-2 0 16,9-3-2-16,-1-2-1 16,7-6 3-16,0-8 5 15,0-5 2-15,-3-10 0 16,-3-4-1-16,-3-1 1 15,-4-4-2-15,-5-5 2 16,-6 3-4-16,-2-5-1 16,-7 4-6-16,0-1-1 15,-6 4-10-15,3 6-5 16,0 5-25-16,3 3-9 0,6 2-40 16,3 3-42-1,9 3 44-15</inkml:trace>
  <inkml:trace contextRef="#ctx0" brushRef="#br2" timeOffset="198992.0817">4773 17947 148 0,'9'10'55'0,"-6"-2"-30"0,15 16-23 16,-12-13 14-16,3-1 1 16,0 3 2-16,0 9 3 15,-3-4 1-15,0 1-12 16,0-6 4-16,-3-5 5 0,0 2-7 15,0-7-2-15,-3-3 5 16,0-13 6 0,0 0-5-16,0-1-7 0,0-4-4 15,0-3-1-15,3-1-1 16,3-1 0-16,2 4 2 16,4 6-3-16,0 0-2 15,3-1-7-15,3 7-4 16,0 1-23-16,0 6-9 15,-3 0-29-15,-1 0-12 16,1 0-7 0</inkml:trace>
  <inkml:trace contextRef="#ctx0" brushRef="#br2" timeOffset="199230.3947">5139 17918 192 0,'0'-6'74'0,"-3"6"-40"0,3 0-18 0,0 0 24 0,-3 0 1 16,0 0 5-16,-2 6-21 15,-4-4-7-15,3 4-11 16,3 1-7-16,0 4-1 0,3 2-1 16,6 3 0-16,3 3-3 15,-1 4 1-15,4-1 2 16,-3 4 1-16,-3 6 3 16,-6-6 1-16,-3 6 1 15,-3-5 2-15,-6-6-3 16,-2 5 0-16,-4-7-52 15,-3-6-24-15,0 8-49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30T21:45:26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2446 9618 76 0,'0'-6'30'0,"0"6"-16"0,-6-13 8 16,6 13 17-16,0 0-5 16,0 0-2-16,6 0-12 15,-6 0-2-15,3 0-11 16,3 5 0-16,5-5 0 0,-2 0 5 15,6 6 5-15,-3-6 0 16,3 0 1-16,-3 0-7 0,6 0-2 16,-3 0 1-1,9 0 1-15,8 0-5 0,-2 0-2 16,3 0 0-16,5 2 0 16,-5-2-2-16,3 3 1 15,0 0 2-15,-1-1 2 16,1 1-1-16,0-3 1 15,5 3-4-15,1-3-2 16,6 2 0-16,-1 1-1 16,-2 2 2-16,0-5 1 15,-1 5-1-15,1 1 1 16,-6-1-2-16,-1-2-1 16,7-6 3-16,6 6 2 15,-1-1-4-15,-2 4-1 16,-1-4 0-16,1 1 0 0,0 0 0 15,-4 2 2-15,1-3-1 16,3-2-1-16,8 0 1 16,1 0-1-16,-7 3 0 15,-2 0 0-15,0 2 0 16,2-5 0-16,-2 3 0 16,-6-1 2-16,2 1-6 15,7 0 1-15,2-1 3 16,1 1 2-16,-3 0 0 15,5-1-2-15,4 1 1 16,-4-3-1-16,4 0 0 16,8 0 0-16,-2 3 0 15,-1-1 2-15,-2 1-1 0,-1-3-1 16,-2 0 3-16,5-3 2 16,4 3-2-1,-1-2 0-15,-2 2-1 0,5 0 1 16,-6-3-4-16,-2 0 0 15,5 3 1-15,4-2 2 16,-7-1 1-16,-2 3 1 16,2 0-5-16,-2 0 1 15,-4-3 2-15,7 1 3 16,2-1 2-16,1 0 3 0,-7 3-7 16,1 0-4-1,-4-2 0-15,-2 2 2 0,2-3-2 16,10 3 0-16,-4 0 3 15,-5 0 1-15,2 3-4 16,1-1 1-16,-4 1 0 16,1-3 0-16,11 3 0 15,-2-1 0-15,-10 1 2 16,1 0 1-16,8-1-4 16,1-2 1-16,-7 0 0 15,7 0 2-15,2-2-1 16,-5 2-1-16,-7-3 1 15,1 3 1-15,5-3-1 16,-11 3 2-16,-1-2-4 0,4-1 0 16,6 3 1-16,-4 0 2 15,-5 0-3-15,-4-3-2 16,-2 3 2-16,-6-2 2 16,-4 2 0-16,-5 0-1 15,-6 0 1-15,-3 0 1 16,-4 2-23-16,4 1-11 15,0 2-52-15,0 6-23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30T23:06:19.2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17203 11824 80 0,'-11'-21'30'0,"2"21"-16"0,-3 3 1 0,3 7 15 16,-9 9-5-16,-3 5-2 15,-3 5-7-15,-6 10 0 16,-5 9-7-16,-4 10-3 15,6 16-3-15,7 0-3 0,8 11 1 16,18 2-1-16,15-2 2 16,11-6-14-16,19-10-7 15,3-16-34 1</inkml:trace>
  <inkml:trace contextRef="#ctx0" brushRef="#br0" timeOffset="486.7365">17233 12181 112 0,'-6'30'44'0,"6"4"-24"0,0 21-19 0,0-28 11 15,-6-1-2-15,3 6 4 16,3 3-7-16,0-6-4 15,0-3-16-15,0-5-4 16,0-5-31-16,0-5-11 0,0-3 19 16,0-14 12-16</inkml:trace>
  <inkml:trace contextRef="#ctx0" brushRef="#br0" timeOffset="840.3291">17186 12158 100 0,'0'-16'38'0,"3"8"-20"0,2-3-10 16,1 6 11-16,3-6-3 16,3-5 1-16,6 1-9 15,0 1-3-15,6 6-5 16,6 3-1-16,-4 8 1 16,-2 7 2-16,-6 4 1 0,-6 4 1 15,-6 6 2-15,-12 0-5 16,-12 0-1-16,0 2-2 0,0 6 0 15,-2-6 2-15,2-5 0 16,3-2 2-16,3-6 1 16,3 3-6-16,6-5 0 15,3-1-1-15,3 3 2 16,3 3 7-16,3 0 5 16,9 0-1-16,-3 10 2 15,5-4-6-15,-2-4-1 16,-3-2-2-16,-3-3 1 15,0-2-37 1,-3-1-59-16,0-4 7 0</inkml:trace>
  <inkml:trace contextRef="#ctx0" brushRef="#br0" timeOffset="1216.6167">17459 12361 132 0,'0'6'49'0,"9"-4"-26"0,0 6-25 16,-3-5 11-16,0 2 7 15,3-2 7-15,0-3-8 16,0 0-1-16,6-3-8 16,-3-2-2-16,0 0 0 0,-3-3-2 15,-3 0-2-15,-1-6-2 16,-5 1 1-16,-5-3-8 0,-7 0-2 15,0 6 1-15,-3 7 4 16,0 3 1-16,0 11 3 16,-3 7 1-16,-3 1 3 15,4-1 1-15,2 4 1 16,12 4 2-16,3 0 1 16,6-2 1-16,3-3 2 15,5-2-5-15,4-3-1 16,6-3-9-16,3-5-2 15,-3-5-36 1,0-17-54-16,-1-1 16 16</inkml:trace>
  <inkml:trace contextRef="#ctx0" brushRef="#br0" timeOffset="1430.3931">17665 12073 124 0,'-6'11'46'0,"6"-6"-24"0,0 5-28 16,0 1 8-16,3 8 9 16,0 7 7-16,0 16-3 15,-3 3 0-15,0 0-9 16,0 11-2-16,0-9-2 16,3-2-8-16,-3-8-4 0,3-5-47 15,-3-8-33 1,3-8 35-16</inkml:trace>
  <inkml:trace contextRef="#ctx0" brushRef="#br0" timeOffset="1616.7344">17581 12279 180 0,'-3'-5'68'0,"9"5"-36"0,6-16-37 0,-6 14 10 15,0-1-12-15,3 0-3 16,3 3-25-16,3-2-12 0,0-1-16 16,0 0-4-1</inkml:trace>
  <inkml:trace contextRef="#ctx0" brushRef="#br0" timeOffset="1922.0718">17733 12303 124 0,'-6'53'46'0,"6"-37"-24"0,0 8-10 0,3-14 13 0,0 9 0 16,0 5 2-16,3-3-13 16,0-5-5-16,9-3-6 15,6-5-3-15,-3-3 3 0,3-7-7 16,-4-9 1-16,1-2-10 16,-3-6-2-16,-3-2-8 15,-3-3 0-15,-3 3 10 16,-3-3 7-16,0 6 6 0,-3 4 3 15,0 4 5-15,0 10 3 16,3 8-6 0,0 2 1-16,3 6 1 15,0 0-3-15,0 0-3 16,0 5 0-16,0-2-1 16,0-6-20-16,0 0-7 15,-1-5-37 1</inkml:trace>
  <inkml:trace contextRef="#ctx0" brushRef="#br0" timeOffset="2044.5453">18031 12353 104 0,'0'14'41'0,"0"-4"-22"0,3 9-11 15,0-9 13-15,3-2 3 16,0 8 5-16</inkml:trace>
  <inkml:trace contextRef="#ctx0" brushRef="#br0" timeOffset="2226.3492">18049 12454 269 0,'0'11'12'0,"3"-4"-5"0,0-1 0 16,-6-9 0-1,0-5-1-15,0-2-4 16,3-4-1-16,6 1-3 16,0 0 1-16,0 0 1 15,0-1 0-15,0 4-3 16,-1 2 2-16,1 0-19 15,3 3-7-15,0-1-32 16,0 1-33-16,0 2 31 16</inkml:trace>
  <inkml:trace contextRef="#ctx0" brushRef="#br0" timeOffset="2553.4774">18156 12367 104 0,'3'13'38'0,"0"-3"-20"0,0 4-10 0,0-6 11 16,-3 0 0-16,3-1 7 16,-3 7-9-1,0-4-10-15,0 1-2 0,0-3-10 16,0-13 3-16,3-3 0 16,0-3 4-1,0-2-10-15,3-3-4 0,3 0 1 16,5-5 2-16,1 2 2 15,3 6 5-15,0 8 7 16,0 2 5-16,0 8 1 16,-3 3 3-16,0 3 4 15,-4 2 1-15,-2 0-8 16,0 1-4-16,-3-1-7 16,0-3 0-16,-3-2-42 15,0 0-59 1,-3-8 13-16</inkml:trace>
  <inkml:trace contextRef="#ctx0" brushRef="#br0" timeOffset="2783.598">18576 12062 140 0,'-3'0'55'0,"3"14"-30"0,3-1-29 0,0-5 10 16,-3 10 21-16,0 6 12 16,0 18-11-16,0 1-3 15,0-1-15-15,0-5-6 0,0-2-1 0,0-1-2 16,0 0-1 0,3-5-17-16,-3-5-9 15,0-5-52-15</inkml:trace>
  <inkml:trace contextRef="#ctx0" brushRef="#br0" timeOffset="3021.5188">18525 12094 184 0,'-6'-5'71'0,"9"-8"-38"0,3 2-32 16,0 8 16-16,0-5 2 15,3 0 5-15,6 1-10 16,3-1-3-16,-1 2-7 0,4 1-1 0,12 2 1 16,-6 3-11-16,-3 0-5 15,-1 0-45-15,-5 0-20 16,-6 3-7 0</inkml:trace>
  <inkml:trace contextRef="#ctx0" brushRef="#br0" timeOffset="3219.4195">18585 12205 204 0,'-6'3'77'0,"9"0"-42"0,3-1-39 0,-1 1 13 16,4-1-3-16,3-2 1 15,3 0-3-15,6 0-1 16,6-2-1-16,0-3-32 0,-1-1-15 0,-2-2-41 15</inkml:trace>
  <inkml:trace contextRef="#ctx0" brushRef="#br0" timeOffset="3497.12">18849 12221 72 0,'-3'16'27'0,"6"5"-14"0,-3 14 4 16,3-25 14-16,0 6-5 0,3-3-3 16,0 3-7-16,3-3-2 15,6-5 3-15,3-2 3 16,0-6-10-16,0-6 1 16,0-7 2-16,-4-5-3 0,-2-4 0 15,-3-1-2-15,-3 1 0 16,-6 1-4-16,-3 0-3 15,-3 3 2-15,-3-1 0 16,-8 6-8-16,2 2-4 16,0 6-28-16,3 2-12 15,0 6-34 1</inkml:trace>
  <inkml:trace contextRef="#ctx0" brushRef="#br0" timeOffset="3790.3049">19117 12213 80 0,'-9'29'33'0,"6"11"-18"0,0-3 2 15,3-21 16-15,3 0-8 16,3 0-5-16,9-3 0 15,6-3-1-15,0-4-10 16,3-6 6-16,0-6 2 0,-4-4-3 16,-2-9 0-16,-3-2 0 0,-6 0 2 15,-6-5-3 1,-9 2 2-16,-6-3-17 0,-6 3-6 16,-5 3-56-1</inkml:trace>
  <inkml:trace contextRef="#ctx0" brushRef="#br0" timeOffset="14952.8563">15819 14354 132 0,'-6'-6'49'0,"3"4"-26"0,-3-1-12 0,3 3 18 0,-3 0-6 16,-8-3 1-16,-4 3-11 15,0 6-5-15,-3 2-5 16,-3 10-3-16,-3 6 1 0,1 10-4 16,5 1 2-16,6-1-1 15,9-2 0-15,6-8 2 16,6-3 0-16,6-8 0 16,3-5 0-16,12-8 2 15,-4-5 1-15,1-19-6 16,-3-2-2-16,0-1-1 15,-3-2 4-15,-6 2 3 16,-3 4 2-16,-4 4 10 16,1 3 3-16,-3 6 6 15,-3 4 3-15,0 6-20 0,3 14-7 16,0 4 0-16,3 14 0 16,6 0 2-16,3-1 0 15,6-1-3-15,0-7 2 16,6-2-32-16,5-2-15 15,1-14-45 1</inkml:trace>
  <inkml:trace contextRef="#ctx0" brushRef="#br0" timeOffset="24802.5736">16147 14020 124 0,'0'-8'49'0,"0"8"-26"0,3 6-12 0,0-1 24 15,3 24-11-15,-3 13-3 16,0 14-1-16,0 10-12 16,-3 11-2-16,0 0 0 0,0-6-3 15,0 0 0-15,0-10-1 16,-3-8 1-16,0-10-7 16,3-9 1-16,0-8-41 15,-3-7-16-15,0-6-18 16</inkml:trace>
  <inkml:trace contextRef="#ctx0" brushRef="#br0" timeOffset="25355.0142">16114 13922 116 0,'0'-8'44'0,"6"8"-24"0,6-2-24 0,-3 2 8 16,12 0 2-16,5-3 4 0,13 1 3 16,18-1 3-16,11 3-7 15,15 0-3-15,19-3-3 16,11 3 0-16,9-2 0 0,6-4 1 15,9 4 0-15,-3-9-5 16,-6 8-1-16,-6-5 1 16,-6 3 0-16,-15 3 1 15,-12-1 0-15,-11 6 0 16,-13-1 0-16,-5 1 0 16,-10-3 0-16,-2 0 4 15,-9 0 2-15,-7 0-5 16,-2 0 0-16,-6 0 1 0,-6 2 3 15,3-2 2-15,-9 0 3 16,-4 3-1-16,-2 0 2 16,0 2-6-16,-3 6-3 15,0 7 1-15,-3 17 0 16,0 15-4-16,-3 5-1 16,0 9 3-16,0 5 3 15,0-6-1-15,3 11-2 16,0-8-3-16,0-7 1 15,0-1-19-15,3-3-9 16,-3-4-25 0,0-14-39-16,-3-6 20 15</inkml:trace>
  <inkml:trace contextRef="#ctx0" brushRef="#br0" timeOffset="25927.8889">16153 14814 100 0,'-3'-3'38'0,"6"6"-20"0,3-3-21 15,6 3 34-15,5-3 2 16,7 0 1-16,12 0 2 16,18-3-11-16,8 3-6 0,18 0-10 15,13-3-4-15,17 3 1 0,12 0-3 16,3 0 0-16,12 3 3 15,-3 0 1-15,-9-3-1 16,-3 2 1-16,-6 1-2 16,-12 0 0-16,-3-3-3 15,-14 0-2-15,-10-3 5 16,-12 0 1-16,-8 1-20 16,-15-4-10-16,-13 1-70 15,-8-8-44 1,-9-11 58-16</inkml:trace>
  <inkml:trace contextRef="#ctx0" brushRef="#br0" timeOffset="26881.3404">16376 14116 96 0,'0'0'35'0,"3"0"-18"0,-3 0 0 0,0 0 14 16,3 2 3-16,0 3 5 16,0 3-7-16,0 6-2 15,3 2-16-15,-3-1-9 0,0 4-1 16,0-1-3-16,6-2 2 15,-9 0-2-15,6-5-1 16,0-3-21-16,-3-3-11 16,-1-2-105-1,1-11 43 1</inkml:trace>
  <inkml:trace contextRef="#ctx0" brushRef="#br0" timeOffset="26964.4665">16489 14116 104 0,'0'-6'38'0,"3"6"-20"0,0 3-21 0,0 0 8 0</inkml:trace>
  <inkml:trace contextRef="#ctx0" brushRef="#br0" timeOffset="27059.3383">16504 14126 191 0,'6'16'23'0,"0"0"-11"16,0 2-5-16,0 1-29 15,0-1-13-15,-6-2-22 16,3-2-9-16</inkml:trace>
  <inkml:trace contextRef="#ctx0" brushRef="#br0" timeOffset="27505.6427">16608 14153 80 0,'-3'5'30'0,"9"3"-16"0,-6 8-1 0,0-3 14 16,3 8 2-16,0 6 5 15,0 4-9-15,-3 6-3 16,0 0-11-16,3 0-2 16,-3 6-5-16,3-6-1 0,0-5 3 15,-3-9-5-15,3-4-1 0,3-6 4 16,-6-2 2-16,0-9-5 15,-3-2-2-15,3-21-11 16,6-3-1 0,0 1 0-16,3 1 3 15,0 4 1-15,0 2 6 16,0 3 1-16,2 2 2 16,1 6 0-16,0 5 6 15,0 8 6-15,0 2-2 16,0 4 2-16,-3 9-5 15,0 1 1-15,-3 0-3 16,-3-3 2-16,0-5-17 16,-3-3-8-16,3-2-51 15,0-3-37 1,-3-8 37-16</inkml:trace>
  <inkml:trace contextRef="#ctx0" brushRef="#br0" timeOffset="27867.7075">16885 14430 176 0,'-15'6'66'0,"30"4"-36"0,9 3-40 0,-15-7 9 15,0 4 2-15,0-2 6 16,-1 0 6-16,1-2 4 16,3-4-9-16,-3-4 0 0,0-4 2 15,0 1-6-15,0-3 0 16,-3 0-2-16,-3-3 1 15,-6 1-4-15,0-3 0 0,-6-1-4 16,0 4-1 0,-9 5-2-16,-3 2 2 0,4 6-3 15,-1 5 1-15,3 2 6 16,3 9 3 0,3 7 1-16,6-2-2 0,3 0 5 15,6-3 1-15,6-3-2 16,3-2-1-16,3-3-1 15,2-5-2-15,4-5-10 16,0-3-4-16,3-5-31 16,-3-11-50-1,2-8 11-15</inkml:trace>
  <inkml:trace contextRef="#ctx0" brushRef="#br0" timeOffset="28081.0134">17159 14171 144 0,'-3'5'55'0,"6"6"-30"0,0 10-29 0,-3 0 10 16,0 6 8-16,0 7 8 15,3 3 0-15,-3 13-1 16,3-2-11-16,0-3-4 0,0-5-2 16,3-8-2-16,0-6-2 15,0-5-30-15,-1-2-13 16,1-11-33-16,0-8-19 15,3-6 46-15</inkml:trace>
  <inkml:trace contextRef="#ctx0" brushRef="#br0" timeOffset="28290.944">17293 14192 144 0,'0'13'55'0,"0"3"-30"0,0 24-16 15,0-21 14-15,-3 7 4 16,0 6 6-16,0 7-18 16,0 6-6-16,0-2-6 15,3-6-3-15,0-5 1 0,3-6-19 16,3-2-8-16,0-6-39 16,9-7-43-16,8-6 35 15</inkml:trace>
  <inkml:trace contextRef="#ctx0" brushRef="#br0" timeOffset="28554.7951">17453 14497 124 0,'-8'21'49'0,"8"5"-26"0,0-7-25 0,2-9 11 16,1 3 9-16,3 3 8 15,3-2-4-15,3-4-1 16,3-2-12-16,6-3 1 0,3-5 1 0,-3-2-2 15,-4-4 2 1,-2-1-4-16,-3-4 1 16,-3-10-1-16,-6-3 1 0,-9 0-2 15,-9 3-1 1,-3 0-3-16,-2 2-2 0,2 3-13 16,-3 3-4-1,3 5-29-15,-6 3-12 0,12 0-25 16</inkml:trace>
  <inkml:trace contextRef="#ctx0" brushRef="#br0" timeOffset="28790.0669">17718 14068 140 0,'0'0'52'0,"3"18"-28"0,-3-2-15 0,0-5 14 16,0 2-2-16,0 6-1 15,0-3-8-15,0-3-5 16,-3 0-4-16,3 0-16 0,0-2-6 16,0-3-63-1</inkml:trace>
  <inkml:trace contextRef="#ctx0" brushRef="#br0" timeOffset="28899.3059">17858 14047 192 0,'-9'16'74'0,"9"-11"-40"0,-3 16-42 0,3-10 10 0,0 2-3 16,-6 3 0-16,0 2-24 15,3-4-10-15</inkml:trace>
  <inkml:trace contextRef="#ctx0" brushRef="#br0" timeOffset="35130.1929">15617 15293 80 0,'-3'-5'33'0,"3"5"-18"0,0 2-5 16,0-2 14-16,0 0-11 15,3 6-2-15,0 4 4 16,0 6 4-16,-3 13 2 16,0 8 2-16,0 3-9 0,0 5-1 15,0 2-7-15,-3-2 3 16,3-2 1-16,0-9-3 0,0 1 1 15,0-9-3-15,0-2 2 16,0-11 0-16,0 0 3 16,0 1-1-16,0-9 2 15,0-5-4-15,0-5-2 16,3-9-2-16,0 1-3 16,3-5-2-16,0-4 1 15,3-1-1-15,6 1-2 16,-4 1 0-16,7 3 3 15,6 2-2-15,0 5 1 16,6 3 0-16,2 6 0 16,1 7 0-16,-3 6-2 0,0-1 3 15,-3 3 2-15,-7 3 4 16,-5 3 2-16,-9 2 8 16,-6 0 2-16,-9 0 0 15,-12-2 2-15,-8-1-8 16,-4-2-2-16,-6-3-5 15,1-5-1-15,-4-2-3 16,6-6-3-16,3-3-23 16,7-5-7-16,2-3-46 15,18-4-63 1,9-4 34-16</inkml:trace>
  <inkml:trace contextRef="#ctx0" brushRef="#br0" timeOffset="35656.0341">16257 15317 96 0,'-3'-3'38'0,"3"11"-20"0,3 5-6 16,0 14 13-16,0 7 4 0,0 16 5 15,-3 6-15-15,0 13-3 16,0 2-10-16,0-2-4 0,0-11 1 16,0-8-4-16,3-7 0 15,0-11-4-15,0-9-1 16,0-7-39 0,3-8-53-16,0-8 18 15</inkml:trace>
  <inkml:trace contextRef="#ctx0" brushRef="#br0" timeOffset="36074.2056">16284 15272 156 0,'3'-13'57'0,"12"7"-30"0,17-4-32 15,-14 7 10-15,12-2-5 16,9-1 0-16,14 1 4 15,10 0 5-15,11-3-5 16,15 0-2-16,16-5 1 0,8-3-2 16,9 5 2-16,6-5-2 15,6 3-1-15,0 0 1 16,-9 2 1-16,-3 1-3 16,-12 4 0-16,-12 4 1 15,-12 2 0-15,-8 0 0 0,-16 2 2 16,-8 1 1-16,-13 2 3 15,-8 1 3-15,-3 2 2 16,-6 8-3 0,-6 5 2-16,-3 10 3 15,-7 17-1-15,-5 10 3 16,-3 6-8-16,-3 2-2 16,0-3-5-16,3-2-1 15,3-5-4-15,0-14 1 16,0 3-42-16,0-18-19 15,-3-1-20-15</inkml:trace>
  <inkml:trace contextRef="#ctx0" brushRef="#br0" timeOffset="37202.1227">16242 15981 64 0,'3'-3'24'0,"0"3"-12"0,3 0 6 16,0 0 14-16,6-5 8 15,6 2 3-15,5 1-15 16,10-1-6-16,12 0-11 16,8 1-3-16,7 2-4 15,11 0-1-15,13 2 1 0,5 4 0 16,12-4 0-16,9 6 0 15,9 0 2-15,6-3-3 16,0 1 0-16,0-1-1 0,-5 0-2 16,-1-5 3-16,-9 0 2 15,-9 0-4-15,-9 0-1 16,-11 0 4-16,-19 0 5 16,-11-2-3-16,-13-1 2 15,-5 0-7-15,-9 1-1 16,-9-1-24-16,-3 0-12 15,-3-2-61 1</inkml:trace>
  <inkml:trace contextRef="#ctx0" brushRef="#br0" timeOffset="37581.0565">18352 15658 104 0,'-6'3'41'0,"9"5"-22"0,-6 8-25 0,3-6 8 16,0 9 9-1,0 4 5-15,3 12 0 0,-3 2 1 16,3 0-9-16,0-3-5 16,0-5-2-16,0-2 1 15,0-9-1-15,0-2-1 0,0 5 3 16,-3-5-4-16,0-10-66 31</inkml:trace>
  <inkml:trace contextRef="#ctx0" brushRef="#br0" timeOffset="41244.9297">16450 15333 112 0,'-3'-3'44'0,"6"3"-24"0,0 3-19 0,-3-3 22 15,9 10-3-15,0 3-3 16,-3 3-3-16,0 3-11 15,0-1-1-15,0-2-2 16,0-3 0-16,0 1 0 0,-6-4-18 16,3-2-5-16,0 0-42 15</inkml:trace>
  <inkml:trace contextRef="#ctx0" brushRef="#br0" timeOffset="41404.4">16540 15351 124 0,'-3'0'49'0,"6"3"-26"0,3-1-29 0,-3 6 6 15,0 0-1-15,0 8 0 16,2-3-4-16,1 1-1 16,0-4-44-16,0-2-18 15</inkml:trace>
  <inkml:trace contextRef="#ctx0" brushRef="#br0" timeOffset="41794.3307">16718 15396 96 0,'0'50'35'0,"3"-34"-18"16,0 16-7-16,0-16 12 0,-3 16 3 15,0-3 2-15,0-3-8 16,3 1-1-16,0-1-11 16,0-5-4-16,0-2-2 15,0-6-6-15,-3-2 1 0,3-6-5 16,-3-5 1-16,3-5-5 16,0-6 1-16,3-5 1 15,0-8 2-15,0 3 3 16,3 0 2-16,0 5 2 15,3 3 3-15,0 5 9 0,-1 5 3 16,7 9 2-16,3 4 4 16,-3 3-7-16,-3 3 1 15,-3 0-6-15,-3 5 1 16,0-2-10-16,0-3-3 16,-4-6-41-1,4-2-53-15,-3-2 19 16</inkml:trace>
  <inkml:trace contextRef="#ctx0" brushRef="#br0" timeOffset="42140.7779">17040 15640 148 0,'0'13'57'0,"3"-8"-30"0,6 0-34 16,-3-2 8-16,5 2-2 15,1-2 2-15,3 0 4 16,0-3 2-16,-3 0-3 15,-3-3-3-15,0 0 2 0,-3 1-7 16,0-1-1-16,-12-13-14 16,-6 3 2-1,-3 0 2-15,0 5 6 16,0 2 5-16,0 9 5 16,1 0 2-16,2 5 5 15,3 2 3-15,3 3 5 16,3 6 2-16,3 0-3 0,0-1-1 15,6 1-4 1,0-1-1-16,3 3-5 0,5-10-1 16,4-3-12-16,0-6-7 15,0-4-29 1,0-6-42-16,0-5 15 16</inkml:trace>
  <inkml:trace contextRef="#ctx0" brushRef="#br0" timeOffset="42344.304">17239 15380 156 0,'0'21'57'0,"6"9"-30"0,0 4-27 16,-3-16 13 0,0 9 0-16,0 7 4 0,3 1-5 15,-3-1-2-15,0-5-5 16,3 3-4-16,0-8 2 0,0-6-24 15,0-7-8-15,0-1-41 16</inkml:trace>
  <inkml:trace contextRef="#ctx0" brushRef="#br0" timeOffset="42556.3972">17436 15383 132 0,'-6'-5'52'0,"6"18"-28"0,-3 11-30 0,3-11 8 16,0 5 7 0,0 6 3-16,-3 5 10 0,3 8 6 15,0 0-15-15,0 0-7 0,0 0-4 16,0-2-2-16,0-3 2 16,6-6-23-16,0 1-8 15,0-9-48 1</inkml:trace>
  <inkml:trace contextRef="#ctx0" brushRef="#br0" timeOffset="42863.5808">17558 15669 120 0,'-21'5'46'0,"18"3"-24"0,-3 10-26 16,6-7 10-16,0 2 12 15,0 3 9-15,0-3-1 16,6 8 2-16,6-10-10 16,3 2-3-16,-1-2-8 15,4-11-1-15,0-3 1 0,3-7-1 16,0-4 1-16,-3-1-2 16,-3-1 0-16,-6-3-1 15,-6 3 0-15,-6-5-2 16,-3 3 1-16,-3-6-11 15,-3 5-2-15,-3 6-15 16,-6 5-4-16,3 0-38 16,3 3-41-16,3 0 33 15</inkml:trace>
  <inkml:trace contextRef="#ctx0" brushRef="#br0" timeOffset="42980.24">17760 15346 140 0,'3'-3'52'15,"0"6"-28"-15,0-3-22 0,0 2 12 0</inkml:trace>
  <inkml:trace contextRef="#ctx0" brushRef="#br0" timeOffset="43069.2005">17772 15372 259 0,'9'16'14'0,"-9"0"-6"15,0-3-14-15,6-2-7 0,-9-1-44 16,3-2-37-1,6-2 30-15</inkml:trace>
  <inkml:trace contextRef="#ctx0" brushRef="#br0" timeOffset="43179.447">17882 15322 132 0,'-3'8'52'0,"6"-3"-28"0,-3 11-26 0,0-11 9 16,0 6-8-16,0-3-1 15</inkml:trace>
  <inkml:trace contextRef="#ctx0" brushRef="#br0" timeOffset="47335.3957">19454 11726 192 0,'-3'-8'71'0,"6"11"-38"0,9 2-45 0,0 3 10 16,11 11 7-16,7 15 6 0,6 22 8 15,5 13 3-15,-5 13-11 16,-6 5 2-16,-12 3 1 0,-9-8-5 16,-12 0-1-16,-9-5 0 15,-12-11 0-15,-12 0-11 16,-2-8-5-16,-7-13-34 15,0-5-12-15,7-8-44 16</inkml:trace>
  <inkml:trace contextRef="#ctx0" brushRef="#br0" timeOffset="48603.9615">20501 12084 96 0,'0'-3'35'0,"0"3"-18"0,0 0 2 16,0 0 16-16,0 0 3 15,0 5 4-15,-3 8-8 16,-8 11-3-16,-7 8-17 16,-6 13 4-16,0 3 3 0,-3 2-11 15,-5 0-6-15,5-10-2 16,6-6-2-16,3-7-18 15,0-6-8-15,3-5-30 16,3-6-13-16,3-15-16 16</inkml:trace>
  <inkml:trace contextRef="#ctx0" brushRef="#br0" timeOffset="48779.959">20165 12118 176 0,'-3'-5'68'0,"6"5"-36"0,3 0-33 0,0 2 15 15,6 6 3-15,3 8 7 16,9 8-2-16,-1 10-1 16,7 6-11-16,9 5-4 0,0 3-2 15,2-6 0-15,-2-5 2 16,0-3-45-16,-4-5-20 0,-2-5-42 31</inkml:trace>
  <inkml:trace contextRef="#ctx0" brushRef="#br0" timeOffset="49953.7945">20868 11949 152 0,'8'45'57'0,"-2"0"-30"0,0 21-14 0,-3-32 17 16,0 19-13-16,0 0-4 15,0 5-2-15,0-5 0 16,0-5-5-16,-3-6-4 0,0-2 1 16,0-6-4-16,0-5-2 15,-3-5-27-15,0-8-12 16,0-3-37-1,3-5-21-15,0-8 49 0</inkml:trace>
  <inkml:trace contextRef="#ctx0" brushRef="#br0" timeOffset="50626.416">20891 11806 132 0,'-9'-3'49'0,"12"3"-26"0,6 0-27 0,-3 0 10 0,9 0 1 15,12 0 6-15,9-3-1 16,14-2 3-16,16-8-8 16,17-3-2-16,9 0-1 0,10-2-2 15,8-1 1-15,6 3-2 16,-6 3 2-16,6 2-4 16,-6 3 0-16,0 1 1 15,-14 1 0-15,-13 1 2 16,-12 2 1-16,-8 1 1 15,-7 2 0-15,-11 0 11 16,-9 0 5-16,-9 0 1 16,-7 0 2-16,-5 0-4 15,-3 2 0-15,-6 6-8 16,-3 5-2-16,-3 14-3 0,0 15 1 16,6 11-4-1,-3 11-2-15,3-3 0 0,3 5 1 16,3-3-1-16,0 3 2 15,0-5 0-15,-3-8 1 16,-1-5-11-16,-2-9-5 16,0-7-41-16,-3-8-15 15</inkml:trace>
  <inkml:trace contextRef="#ctx0" brushRef="#br0" timeOffset="51149.1016">20871 12697 100 0,'0'0'38'0,"3"0"-20"0,5 0-8 0,1 0 12 15,6 0 12-15,15 0 6 16,6-2-4-16,17-4 1 16,16-2-21-16,23-5-5 0,9-3 0 15,18-2-7-15,12-1 0 16,6 6-2-16,-3 0-2 0,-9 5 3 15,-3 0 0-15,-18 5-4 16,-11 1 1-16,-13 2 0 16,-12 0 0-16,-14-3 0 15,-9 0 0-15,-10-2-42 16,-5 2-17-16</inkml:trace>
  <inkml:trace contextRef="#ctx0" brushRef="#br0" timeOffset="51849.8064">21138 11906 112 0,'-6'-2'44'0,"9"-1"-24"0,0 6-15 0,-3-3 13 15,3 5 1-15,0 0 1 16,3 3-5-16,3 3 1 16,3 2-9-16,-3 0-2 0,3 0-1 15,0 3 0-15,-3-2 2 16,0-4-5-16,0 1-1 15,-3-3-35-15,0-3-17 16,0 0-20 0</inkml:trace>
  <inkml:trace contextRef="#ctx0" brushRef="#br0" timeOffset="52002.7767">21257 11922 124 0,'-2'-5'49'0,"4"7"-26"0,-2 1-20 16,0-3 10-16,3 3-4 15,0 2 0-15,0 3-3 16,3 0-1-16,0 3-3 16,3-1 1-16,0 1 0 0,0-1-19 15,0 4-7-15,0-1-41 16</inkml:trace>
  <inkml:trace contextRef="#ctx0" brushRef="#br0" timeOffset="52350.1375">21615 11962 96 0,'-3'-13'38'0,"3"10"-20"0,-12-5-1 0,9 8 14 0,-3-3 3 16,0 1 2 0,-3 2-17-16,0 2-7 0,0 6-7 15,0 6-4-15,0 7 0 0,3 3-1 16,0 7 0-16,3 9-5 16,0 2 1-16,3 6 4 15,0-6 4-15,6 1-1 16,-3-6 0-16,3-3-10 15,-3-8-5-15,0-4-41 16,-3-9-46 0,3 0 21-16</inkml:trace>
  <inkml:trace contextRef="#ctx0" brushRef="#br0" timeOffset="52517.6731">21442 12187 196 0,'9'-3'74'0,"-3"-2"-40"0,12-1-42 0,-9 4 10 16,3-1-3-16,2 1 0 15,1-1-21-15,3 0-10 16,0 1-44-16,-3-1-16 16</inkml:trace>
  <inkml:trace contextRef="#ctx0" brushRef="#br0" timeOffset="52769.5635">21662 12168 116 0,'-3'13'46'0,"0"1"-24"0,-12 9-15 0,12-9 13 0,3 7 1 16,6 3 4-16,0-1-7 15,0 1-3-15,3-5-8 16,3-1 6-16,3-7 6 0,0-3 1 16,3-8 0-16,3-5-4 15,-1-3 0-15,-2-8-11 16,-6-5-3-16,0-1-7 15,-6-1 1-15,-6-1 6 16,-3 0 4-16,-3 3-14 16,-3 2-5-16,0 3-20 15,0 6-6-15,0 2-29 16,4 3-40 0,-1 2 29-16</inkml:trace>
  <inkml:trace contextRef="#ctx0" brushRef="#br0" timeOffset="53070.192">21909 12166 88 0,'0'15'35'0,"-3"1"-18"0,-6 5-13 0,9-5 10 16,0 11 3-16,3-1 2 15,3 3-4-15,3-2 1 16,3-3 4-16,0-6 4 15,6-5-12-15,-3-2 4 0,3-8 2 16,0-9-2-16,-1-2 1 0,-2-5-3 16,-3-5-1-16,-6-6-7 15,-3 0-2-15,-6-5 0 16,-6 2 0-16,-3 1-2 16,-3 2 1-16,1 3-13 15,-4 5-6-15,3 3-27 16,-3 5-12-16,0 5-35 15</inkml:trace>
  <inkml:trace contextRef="#ctx0" brushRef="#br0" timeOffset="55871.0696">21338 12179 92 0,'0'0'35'0,"3"0"-18"0,0 0-7 15,-3 0 14-15,6 0-2 16,3 0 1-16,3 0 1 16,0 0 0-16,5-3-5 15,7 3 1-15,0-3-11 16,0 1-1-16,0-1 2 0,-1 1-2 15,1-4 1-15,3 1-5 16,0 0-3-16,-6-1 2 16,-3 4 0-16,-4-1-17 0,-2 0-5 15,-3 3-40 1</inkml:trace>
  <inkml:trace contextRef="#ctx0" brushRef="#br0" timeOffset="59143.8179">22183 11803 80 0,'-3'3'30'0,"3"15"-16"0,0 17 1 0,0-25 15 16,0 1-1-16,0 2 1 15,-3 6-9-15,0-4 0 16,0 4 1-16,0 5 3 15,0 0-13-15,0-6-7 0,0-2-3 16,0-3-2-16,3-2 2 16,-6-3-19-16,6-3-8 15,3-8-27 1,0-5-47-16,3-2 17 0</inkml:trace>
  <inkml:trace contextRef="#ctx0" brushRef="#br0" timeOffset="59367.8417">22296 11771 108 0,'-3'3'44'0,"3"0"-24"0,0 7-13 16,0 3 15-16,-3 9 7 15,0 4 4-15,-3 1-4 0,-3-1-3 16,4 6-14-1,-4-6-8-15,0 1 0 0,3-6-5 0,0-5-2 16,0-3-23-16,3-3-7 16</inkml:trace>
  <inkml:trace contextRef="#ctx0" brushRef="#br0" timeOffset="60480.1904">21746 12166 72 0,'-3'0'30'0,"6"0"-16"16,-3 0 1-16,0 0 13 0,0 0-2 16,0 0 2-16,0 0-12 15,0 0-4-15,0-3-1 16,-3 0 0-16,0 3-5 16,0 0 0-16,-3 0 4 0,0 3-4 15,0 2-1-15,0 0-5 16,0 3-2-16,3 0-6 15,0 3 0-15,3 0-25 16,0 4-8-16,6-1-25 16</inkml:trace>
  <inkml:trace contextRef="#ctx0" brushRef="#br0" timeOffset="61053.2583">21963 12158 104 0,'-6'0'41'0,"0"2"-22"0,-12 6-20 0,15-3 9 16,0 3-5-16,-6 3-2 0,0 0-5 16,3-1 0-16,3 6-42 15,3 5-19 1</inkml:trace>
  <inkml:trace contextRef="#ctx0" brushRef="#br0" timeOffset="71221.5656">20156 13830 104 0,'6'0'41'0,"-3"2"-22"15,0 12-9-15,3-4 14 0,0 11 7 16,0 19 5-16,-3 18-8 16,0 8-4-16,-3 1-14 15,0 4-2-15,0-5 2 0,3 0-4 16,0-7-1-16,0-9 0 16,0-8-1-16,-3-5-2 15,0-10-2-15,0-6-15 16,0-5-5-16,0-3-17 0,0-5-4 15,0-3-27 1,0-5-22-16,0 0 34 16</inkml:trace>
  <inkml:trace contextRef="#ctx0" brushRef="#br0" timeOffset="71790.2577">20150 13758 140 0,'-3'-8'55'0,"6"11"-30"0,3-11-29 15,0 5 8-15,3-2 7 16,6 0 7-16,9-3-3 15,8 0 2-15,10-8-10 16,9-8-2-16,11 8-1 0,4 3-2 16,8 0-2-16,10 0 1 15,2 0-1-15,6 2 2 16,0 0 1-16,4 1-4 16,-1 2 1-16,3 3 0 15,-15 5 2-15,-5 0 1 16,-10 0 1-16,-5 2-5 15,-13 1-1-15,-8-1 1 0,-6 1 0 16,-9 0 12-16,-4-3 7 16,-2 2-7-16,-3 1-1 15,-3 0-8-15,0-1-2 16,0 4 0-16,0 4 0 16,-3 9 0-16,-1 2 0 15,1 8 0-15,-3 13 0 16,0 3 2-16,-3 16 1 15,-3 19-1-15,-3 4-2 16,0-2 1-16,0 0 1 16,0-8-1-16,3 0 2 15,0-7 0-15,-3-14 1 16,0-9-16-16,0-6-4 0,-3-12-41 16,0-5-15-16,-3-5-9 15</inkml:trace>
  <inkml:trace contextRef="#ctx0" brushRef="#br0" timeOffset="72301.4027">20156 14676 140 0,'-9'0'52'0,"9"3"-28"0,0-6-19 0,3 3 13 16,6 0 5-16,6-2 6 0,12-1 8 15,17-2 4-15,19-3-21 16,20 3-1-16,19 2 0 0,17 3-9 15,6 0-1 1,3-3-5-16,0 6-1 0,-6 0 1 16,-9 2 0-16,-12 0-2 15,-15-5-2-15,-14 0 1 16,-13 3 1-16,-8-3-19 16,-10-3-8-16,-11 1-75 15,-9-4-57 1,-6-4 60-16</inkml:trace>
  <inkml:trace contextRef="#ctx0" brushRef="#br0" timeOffset="74195.0815">21686 12427 72 0,'9'0'27'0,"-9"0"-14"0,3 0-2 16,-3 0 10-16,0 0-3 0,0 0 2 16,-3 3-7-1,3-3 0-15,0 0-2 16,0 5 3 0,0 19-3-16,0 3-6 15,0 7 6-15,-6 11 4 0,0 11 4 0,-6 4 1 16,-3 7 0-16,0 1 0 15,-2-1-3-15,-4-1 2 16,0 3-1-16,-6-3-2 16,-3 0-2-16,1-5-1 15,-1-3-7-15,0-8-2 16,3-5 0-16,3-3 2 16,4-5-3-16,2-7-2 15,3-4 2-15,0 1 2 16,3-12-2-16,3 4-2 15,3-6 0-15,0-2 1 16,0-1-1-16,3-2 2 16,0-2-7-16,0-1 1 15,0-3-8-15,0-7-9 16,0 0 3-16,0 0-4 16,-2-1-28-1,-1 4 3-15,3-4-30 16,0-2-37-1,0-2 36-15</inkml:trace>
  <inkml:trace contextRef="#ctx0" brushRef="#br0" timeOffset="74541.6296">21269 13314 104 0,'-6'2'41'0,"6"1"-22"0,0 8-18 0,0 2 8 16,0 8 17-16,-3 8 9 16,0 8 0-16,1 6 0 15,-4 7-14-15,0-5-5 16,0-3-9-16,3-7-1 0,0-6 1 15,0-3-1-15,3-7-1 16,0-3-1-16,6-9 4 16,3-1 0-16,3-6-4 15,2-6 0-15,4-4-7 16,3-9-2-16,9-10-36 16,6-5-13-16,2-1-43 15</inkml:trace>
  <inkml:trace contextRef="#ctx0" brushRef="#br0" timeOffset="79786.8033">20382 13917 88 0,'0'0'35'0,"3"3"-18"0,0 2-9 0,0 0 11 15,0 3-3-15,0 3 3 16,0 2-8-16,0 0-4 16,3 1-2-16,0-1-1 15,0 3-2-15,0-6-2 0,-3-2 3 16,0-3-95 0,3-10 16-1</inkml:trace>
  <inkml:trace contextRef="#ctx0" brushRef="#br0" timeOffset="79942.3389">20484 13928 68 0,'3'5'27'16,"3"3"-14"-16,-1 2-9 0,-2-4 8 0,0 2-7 15,0 2-1-15,0 1-2 16,6 2-2-16,-3 0-37 15,3 6-15-15</inkml:trace>
  <inkml:trace contextRef="#ctx0" brushRef="#br0" timeOffset="80249.9024">20835 13959 80 0,'-6'-8'33'0,"3"6"-18"0,-3-3-5 0,3 5 14 15,0 0 4-15,-3 2 6 16,0 3-15-16,-3 6-3 16,0 2-12-16,0 16-3 15,-3 6-1-15,3 4-3 0,9 4 0 16,0-1 6-16,0-5 5 0,0-2-2 15,6-6-1-15,-3-3-2 16,0-2-3 0,0-6-24-16,-6-2-9 0,0-5-38 15</inkml:trace>
  <inkml:trace contextRef="#ctx0" brushRef="#br0" timeOffset="80633.6521">20656 14295 140 0,'12'-7'55'0,"6"1"-30"0,12-12-32 0,-15 12 10 15,2-2-10 1,1 1-3-16,3 1-14 0,3 1-7 16,-3 0-6-16,-3 2 0 15,-3 3 18-15,-1 3 10 16,-5-1 35-16,-3 1 16 15,0 8-15-15,-3 2-7 16,-3-3-6-16,3 1-2 16,0 2 0-16,3-2 0 15,0-1 2-15,3-2 4 16,3 0-1-16,3-5 1 16,3-3-9-16,0-3-3 0,-4-2 0 15,-2 0 1-15,-3-3 1 16,-3 0 0-16,0-5 0 0,-6-1-2 15,-6 1-1-15,0 0-3 16,-6 0 1-16,0 2-13 16,4 0-6-16,-1 3-27 15,3 1-10-15,9 1-21 16</inkml:trace>
  <inkml:trace contextRef="#ctx0" brushRef="#br0" timeOffset="80908.2983">21094 14232 104 0,'-6'18'41'0,"3"-2"-22"0,0 0-16 0,3-8 10 15,3 0-2 1,3 3 3-16,0-1 8 0,3-2 4 16,3-3-3-16,-1 1-2 15,4-6-11-15,6-3-2 16,-3 0 2-16,-3-2-4 0,-3-5 2 15,0-6-3-15,-3 0 2 16,-3 0-2-16,-6 0 2 16,-6-2-4-16,-6-1-2 15,-3 3-14-15,0 3-6 16,0 2-26-16,3 3-11 16,-3 3-23-1</inkml:trace>
  <inkml:trace contextRef="#ctx0" brushRef="#br0" timeOffset="81125.6952">21281 13957 148 0,'-3'2'57'0,"6"4"-30"0,0 4-34 15,0-2 8-15,-3 0 2 16,0 3 3-16,0-1-3 15,3 4 0-15,0-4-8 16,0-2 3-16,3 5-39 16,0-10-40-1,0-3 18-15</inkml:trace>
  <inkml:trace contextRef="#ctx0" brushRef="#br0" timeOffset="81255.7416">21385 13946 112 0,'0'8'44'0,"0"3"-24"0,0 10-17 0,3-11 12 16,0 14-7-16,-3 3 0 16,0-1-2-16,3-2-1 15,0-3-65-15,3-2-27 16</inkml:trace>
  <inkml:trace contextRef="#ctx0" brushRef="#br0" timeOffset="82905.1914">20442 14322 56 0,'-3'0'22'0,"3"0"-12"0,-3 0-1 0,3 3 9 0,-3-1-6 16,0 1 1-16,0 2-13 15,-3 0-2-15,0 3 3 16,-3 3 3-16,0 2 1 16,0 6 2-16,-3 7 5 15,-5 6 2-15,-1-3-3 16,-3 3 1-16,0 0-3 15,-3-3 0-15,0 5-3 16,-2-2 1-16,-7 0-4 16,0-3 5-16,0 0 2 0,-2 0-3 15,-1 0-2-15,0 0-2 16,3 5-3-16,-8 3 1 16,5-2 1-16,0-1-3 15,1-2 0-15,-1-3 5 16,-6-2 2-16,1 4 2 15,-4-2 2-15,0-2-5 0,-2-3-1 16,-7 0-2-16,4-3 1 16,-4 0 2-16,-6-3 4 15,-2 1-2-15,-1-1 1 16,1 1 1-16,-4 2 2 16,4 6 3-16,-7-1 2 15,1-2-1-15,-1-3 1 16,1 0-6-16,11-2-4 15,4-3-3-15,5-3 0 16,4-3-2-16,8-2-1 16,6 0-4-16,6-2 0 15,3-4-14-15,4 3-3 0,5-2-27 16,3-3-9 0</inkml:trace>
  <inkml:trace contextRef="#ctx0" brushRef="#br0" timeOffset="83247.8126">18614 15248 104 0,'-9'0'41'0,"3"5"-22"0,-5 3-9 15,5 0 14 1,-6 3 4-16,-6 5 6 16,-9 7 3-16,0 4 4 15,-3-1-22-15,-2 1-2 0,-1-3 0 16,3-3-7 0,3-3-3-16,7-2 0 0,5-5 2 15,3-1-6-15,9 1-2 16,9 2-3-16,6-5 0 15,6 3 2-15,5-3 2 16,13-3-12-16,0 0-3 16,5 6-25-16,4-11-10 15,9 5-52 1</inkml:trace>
  <inkml:trace contextRef="#ctx0" brushRef="#br0" timeOffset="86369.1274">22234 13697 32 0,'6'-10'13'0,"-6"10"-6"0,3-3 7 0,-3 3 12 16,3-5-1-16,-3 5 3 16,-3 0-10-16,0 5 0 15,-3-2-11-15,-3 5-4 16,-3 5 4-16,-6 14 3 16,-9 10-1-16,4 10 0 15,2 17-1-15,6 4 2 16,6 7-5-16,3-1 1 0,12 0 4 0,9-11-6 15,6-2-2-15,5-3-4 16,4-10-1-16,6-14-23 16,6-7-10-16,-7-17-30 15</inkml:trace>
  <inkml:trace contextRef="#ctx0" brushRef="#br0" timeOffset="91264.4513">22314 13877 72 0,'0'-2'27'0,"3"2"-14"0,-3 0-2 16,0 0 10-16,0 0-5 16,0 5 1-16,0 0-6 15,0 3 1-15,-3 6-5 16,3 1 1-16,-3 4-5 16,3-1 0-16,0 6-1 15,3 3 1-15,0-3 0 0,9-6-1 16,3-5-2-16,0-5 5 15,0-3 1-15,-3-7-2 16,2-6-1-16,-2-3-6 16,0-2 0-16,-3-3-6 15,-3 0 1-15,0-2-1 16,-3 2 3-16,-3 0 2 0,0 3 2 16,0 2-1-16,0 3 1 15,0 3 2-15,0 2 2 16,0 6 3-16,0 5 4 15,0 3 2-15,3 2 3 16,0 0-7-16,3 0-2 16,0 3-3-16,0-3-2 15,3-2-17-15,-3-3-6 16,0-3-42 0</inkml:trace>
  <inkml:trace contextRef="#ctx0" brushRef="#br0" timeOffset="91653.7125">22523 13917 52 0,'-3'3'22'0,"6"2"-12"0,-3 6-5 16,3-3 6-16,-3 2 13 15,5 3 8-15,-5 1-6 16,3 1-3-16,0-1-13 15,-3-1-4-15,0-2-2 16,0-4 0-16,0-1-2 16,0-6-4-16,0-3-1 0,0-2-1 15,0-3 0-15,3-5-8 16,6-3-5-16,-3 0 2 16,0 0 1-1,0 3 6-15,3 2 7 0,0 3 5 16,0 3 8-16,0 0 2 15,0 5 1-15,0 5 4 16,-3 3-5-16,0 2 0 16,0 4-4-16,0-1 1 15,-3-2-6-15,0-1-3 0,-1 3 1 16,1-2-18-16,0-3-4 16</inkml:trace>
  <inkml:trace contextRef="#ctx0" brushRef="#br0" timeOffset="91805.8815">22713 13928 80 0,'0'8'33'0,"3"2"-18"0,0 9 0 16,-3-11 15-16,3 2-3 15,-3 1 1-15</inkml:trace>
  <inkml:trace contextRef="#ctx0" brushRef="#br0" timeOffset="92044.5317">22722 14018 243 0,'0'10'4'0,"3"-2"-3"0,-3-3 1 15,0-10-6-15,0-3-1 16,3-2-7-16,3-4-3 16,-3 1 9-16,0 0 2 15,3 0 4-15,-3-1 0 16,6 4 0-16,3 2 2 15,-3 5 5-15,8 3 6 16,-5 6-1-16,0 2 3 16,-3 2-4-16,0 1 1 15,-3 2-9-15,0 0-4 16,0-2 0-16,-3 2 2 16,3-2-27-16,-3-3-9 15,3-3-34-15</inkml:trace>
  <inkml:trace contextRef="#ctx0" brushRef="#br0" timeOffset="92454.4132">22966 13914 88 0,'-6'-7'33'0,"-3"7"-18"0,6 0-9 15,0 2 11-15,0 3-3 16,-3 1 0-16,0 2-11 15,0 5-1-15,0 3 2 16,3 0 2-16,0 2 0 16,3 6-1-16,0-5-3 15,6-4 1-15,0-1-2 16,0-4-1-16,3-5 1 0,-3-7 1 16,0-6 3-16,3 0-7 0,-3 0 0 15,6-3-2-15,-9 1 2 16,-3-1 1-16,0-2 3 15,0 2-1-15,0 4 2 16,0 1 2-16,0 4 2 16,0 2-3-16,12 2-3 15,-3 4 0-15,0 1 1 16,3 1-1-16,-3 6 2 16,5 4-4-16,-2-2 0 15,3-3-10-15,0-5-5 0,-3-8-43 16,0-2-23-1,0-1 38 1</inkml:trace>
  <inkml:trace contextRef="#ctx0" brushRef="#br0" timeOffset="92571.669">23162 13959 72 0,'3'16'27'0,"0"-5"-14"0,0 2 0 16,-3-5 11-16</inkml:trace>
  <inkml:trace contextRef="#ctx0" brushRef="#br0" timeOffset="92942.9892">23171 14028 180 0,'0'8'17'0,"0"0"-9"0,3-3-6 16,-3-10-1 0,3-3-1-16,0-2-5 0,0-4-1 15,3-2-13 1,0 1-5-16,0-1 15 15,-3 2 2-15,6 4 5 16,3 2 15-16,-3 3 6 16,9 5-1-16,-6 5 0 15,0 3-2-15,-3 2 3 16,-4 1-5-16,1 2 0 16,-3-2-8-16,0-3-2 0,0 0 0 15,-3-3-2-15,0-5-2 16,0 0-2-16,9-3-1 0,-3-5-7 15,0-2-2-15,3-1-2 16,3 1-1-16,-3 2 5 16,-3 2 6-16,3 4 7 15,-3 4 3-15,0 6 4 16,-3 3 4-16,3 0-6 16,-3-1 0-16,0 6-4 15,0-5-3-15,0-1-25 16,0-2-11-16,3-3-31 15</inkml:trace>
  <inkml:trace contextRef="#ctx0" brushRef="#br0" timeOffset="93291.5315">23487 13944 104 0,'0'5'41'0,"18"3"-22"0,-3 0-18 0,-9-3 11 15,-3 0 3-15,6 1 5 16,-4-4-4-16,4 1-1 16,-3-3-7-16,6-3 0 15,-3-2-5-15,0-3-6 0,0 0-3 16,-3 0-2-16,-3 0 2 16,-3 0-1-16,-3 0 0 15,-3 3-1-15,-3 0 0 16,-3 5 5-16,-6 2 1 15,-2 4 2-15,5 2 0 0,-3 2 4 16,6 3 2-16,3 1 4 16,9-4 1-16,3 6-3 15,6-3 0-15,3 1-7 16,6-6-3-16,2-1-21 16,4-9-10-16,3-3-30 15</inkml:trace>
  <inkml:trace contextRef="#ctx0" brushRef="#br0" timeOffset="93666.03">23761 13909 124 0,'-33'-5'49'0,"12"10"-26"0,3 0-25 0,9 1 11 16,3 2-2-16,-2 2 3 15,2 3-1-15,0 1 2 16,6-1-6-16,0 5 4 0,6 6 1 15,8-5-8-15,1-3 0 16,3-6-2-16,0-10 2 16,-3-5-6-16,3-6-1 15,-3-2-7-15,-6-5 0 16,0-4 1-16,-1-1 5 16,-5-12 3-1,-6 1 2-15,0-1 1 0,-2 1 0 16,5 5 0-16,-9 5 2 15,6 6 3-15,3 4 4 0,0 9-2 16,3 8-2 0,3 7 6-16,2 17 3 15,4 5-3-15,0 2 1 0,0 0-9 16,6 3-2-16,3 0-14 16,-3-5-5-16,6-3-58 15</inkml:trace>
  <inkml:trace contextRef="#ctx0" brushRef="#br0" timeOffset="94394.7229">22436 14121 112 0,'-3'-3'44'0,"6"1"-24"0,-3 4-13 0,3 3 13 15,-3 3-6-15,3 8 0 16,0 8-2-16,0 8 0 16,0 5-6-16,-3 5 0 0,0-2 1 0,0 2-3 15,3-2-3 1,0-6-5-16,-3-7-2 0,0-6-59 16</inkml:trace>
  <inkml:trace contextRef="#ctx0" brushRef="#br0" timeOffset="94610.9646">22320 14258 152 0,'0'14'57'0,"3"-28"-30"0,12 14-34 0,-9 0 10 16,6 0 3-16,3 6 4 15,0-1-8-15,2-5 0 16,4 0-24-16,0 0-10 16,0 0-31-16,6-3-12 15</inkml:trace>
  <inkml:trace contextRef="#ctx0" brushRef="#br0" timeOffset="95014.7241">22570 14359 108 0,'0'3'44'0,"3"2"-24"0,-3 0-21 0,3 0 9 0,6 1 4 16,0-1 2-16,0 0-3 16,0-2-1-16,0 0-6 15,-3-3-1-15,6-3-1 16,-3 0 1-16,-1-2 2 0,-2 0-2 15,0-1-2-15,-6 1 0 16,0 0 1-16,-3 0-1 16,-3-1-1-16,0 4-4 15,1-1-2-15,-7 0 0 16,0 3 2-16,-6 6 4 16,3 2 2-16,0 2 2 15,3 1 0-15,3 2 2 16,3 3 1-16,0-3 3 0,6 6 1 15,0-4-1-15,9-1-1 16,6-4-5-16,0 1-3 16,3-6-18-16,0 0-6 15,0-10-22 1,-1 0-42-16,-2-3 16 16</inkml:trace>
  <inkml:trace contextRef="#ctx0" brushRef="#br0" timeOffset="95558.9814">22695 14401 72 0,'0'3'27'0,"0"2"-14"16,3 3-7-16,0-3 9 0,0 3 7 15,-3 0 4-15,3 0-10 16,0-2-4-16,0-1-7 15,-3 0-4-15,0 0 2 16,0-5 0-16,0 0-1 16,0 0-2-16,0 0 1 0,3-2-8 15,0-4 0-15,0-1-2 16,0-4 1-16,0 0-2 16,6 1 1-16,-3 2 5 15,0 0 2-15,0 3 4 16,6 2 1-16,0 6 5 0,-4 2 3 15,1 3 0-15,-6 2 3 16,6 1-5-16,-6-3-1 16,0 0 0-16,0-3 0 15,0 0-7 1,3 1 2-16,-6-6 2 16,3-3-2-16,6-2-2 15,0-6-9-15,0-2-5 16,0 0 2-16,0 2 4 15,-3 3 4-15,6 3 4 16,-3 5 2-16,2 5 3 16,-2 6 3-16,0-1 2 15,-3 4-1-15,0 2-1 16,-3-3-5-16,3 0-18 16,0 3-8-16,0-6-93 31,-3-15 47-31</inkml:trace>
  <inkml:trace contextRef="#ctx0" brushRef="#br0" timeOffset="95935.989">23064 14388 88 0,'0'5'33'0,"0"6"-18"0,3 7-5 16,-3-7 12-16,3 15 5 15,-3 1 4-15,0-1 0 16,0-2 1-16,0-3-15 15,0-2-5-15,0-3-8 16,0-3-5-16,0-2 0 0,0-3-1 0,0-8-4 16,0-6 1-1,-6-4-4-15,9-12-1 16,-3-7-4-16,0 0 1 16,3 0 7-16,0 0 3 15,3 5 0-15,-3 3 2 16,9 3 5-16,-3 4 5 15,0 4-1-15,3 4 3 16,-3 4 3-16,3 4 1 16,-6 4 0-16,-3 4 1 0,-3 1-6 15,-3 2-2 1,-3-2-2-16,0-1-1 0,0-2-21 16,0-2-9-16,0-1-36 31,0-3-51-31,3-2 24 0</inkml:trace>
  <inkml:trace contextRef="#ctx0" brushRef="#br0" timeOffset="96226.4345">23204 14399 116 0,'-3'13'44'0,"6"0"-24"0,-3 3-13 16,6-8 13-16,-3 8 7 0,0-3 15 15,6 6-14 1,12-6-14-16,-3-3-5 0,-6-7 1 16,8-3-2-16,-5-8 1 15,-3-3-3-15,0-2-1 16,-3 0-1-16,-3 0 0 16,-6-3-5-16,0 0 1 15,-3 3-9-15,-3 0-2 16,-9 5-25-16,6 2-9 15,-9 4-26 1,4 2-25-16,-1 2 36 16</inkml:trace>
  <inkml:trace contextRef="#ctx0" brushRef="#br0" timeOffset="96324.2749">23377 14420 96 0,'0'16'35'0,"9"-6"-18"0,-9 1-7 0,6-1 14 0</inkml:trace>
  <inkml:trace contextRef="#ctx0" brushRef="#br0" timeOffset="96383.1545">23398 14483 241 0,'0'0'39'0</inkml:trace>
  <inkml:trace contextRef="#ctx0" brushRef="#br0" timeOffset="96485.3133">23401 14481 315 0,'0'-3'18'0,"0"-2"-6"0,3-3-7 15,0 0-2-15,-3-3-3 16,6-2-1-16,-1 0-4 0,1 2 1 15,-3 3-9-15,12 0-2 16,-3 3-23 0,-3 2-10-16,6 1-28 15</inkml:trace>
  <inkml:trace contextRef="#ctx0" brushRef="#br0" timeOffset="96852.5038">23594 14370 124 0,'-9'0'46'0,"3"2"-24"0,0 3-15 0,3 1 15 16,-3 2-9-16,0 2-2 15,0 4-2-15,-8-1-1 16,5 8-4-16,6 5 4 0,3-4 2 0,3-4-3 16,-3-5 1-16,9-2-3 15,-4-6 0-15,4-10-3 16,-3-6 1-16,9 1-2 15,-9-1-1-15,3 1 1 16,0-1 1-16,-3 0 1 16,-3 3 1-16,0 3 4 15,-3 2 3-15,0 3-6 16,0 0-1-16,0 6-2 16,0-1 1-16,0 6-4 15,6-1-2-15,-3 6-3 16,0-3-1-16,3-2-25 15,-3-3-9-15,6-11-12 16,-3 1-36-16,0-1 18 16</inkml:trace>
  <inkml:trace contextRef="#ctx0" brushRef="#br0" timeOffset="96907.9943">23671 14459 64 0,'0'-5'24'0,"3"5"-12"0,0 3-3 0,-3-3 11 15</inkml:trace>
  <inkml:trace contextRef="#ctx0" brushRef="#br0" timeOffset="97133.0355">23689 14473 188 0,'9'18'43'15,"-6"-2"-7"-15,6-3-6 16,-3 1-18-16,-3-6 4 0,0-1 4 16,0-1-7-16,-3-1 0 15,0-5-1-15,-3 3 2 0,3-3-1 16,-3-8 0 0,0-5-10-16,-3-1-1 0,12 1-4 15,-3 0 0-15,0 0 0 16,6-1-2-16,6 1-6 15,-9 0-4-15,9 2-21 16,-6 3-10-16,-3 0-3 16,3 3 2-16,-4 0-17 15,1 2-16 1,0 1 34-16</inkml:trace>
  <inkml:trace contextRef="#ctx0" brushRef="#br0" timeOffset="97320.3098">23847 14401 148 0,'3'8'55'0,"0"0"-30"0,6 5-18 0,-3-5 15 16,0 0-9-16,0 0 0 15,3 5-9 1,3-2-3-16,0 0-1 16,-3-3-7-16,2-11-25 0,7 0-4 15,-6-2-14 1,0-3-23-16,-3-3 22 15</inkml:trace>
  <inkml:trace contextRef="#ctx0" brushRef="#br0" timeOffset="97491.8548">24032 14370 116 0,'0'-6'46'0,"0"6"-24"0,-3 6-15 0,3-1 13 16,-3 5 7-16,-3 9 6 0,-9 15 5 16,0 3 1-16,-6 3-21 15,0 0 3-15,3 7 2 0,1-10-12 16,8-5-6-16,-3-5-12 15,3-6-6-15,6-5-29 16,0-3-10-16,0-5-33 16,3-11-26-1,3-10 43-15</inkml:trace>
  <inkml:trace contextRef="#ctx0" brushRef="#br0" timeOffset="98291.8273">24166 13668 148 0,'0'-5'55'0,"6"8"-30"0,-3-3-27 0,5 0 9 15,1 2 8-15,3 4 7 16,0 10-2-16,9 2-2 16,0 19-10-16,9 5-1 0,5 6 0 15,-5 13 3-15,-6 2 1 16,-6-2 6-16,-6 5 1 15,-9 1-1-15,-3-9 2 0,-3-5 1 16,-15-6 2 0,6 6-10-16,-6-8-2 0,-3-5-6 15,0-8-3-15,4-6-18 16,-4-5-6-16,0-2-27 16,9-6-10-16,-6 0-50 15</inkml:trace>
  <inkml:trace contextRef="#ctx0" brushRef="#br0" timeOffset="105629.744">16498 15804 64 0,'-3'2'24'0,"3"1"-12"0,-3 0-3 0,3-3 9 15,0 0-4-15,0 0 0 16,0 0 0-16,0 0 2 15,3 0-3-15,-3 0 0 16,6 0 1-16,0 0 2 16,3 0-1-16,3-3 1 15,0 0-8-15,3-2 4 0,2 0 1 16,4-3-2-16,6-6 1 16,6-1-5-16,8-4 1 15,16 3-5-15,3 0-2 16,14-5 0-16,-3-5-1 15,4 2 0-15,11 3 2 16,-3-3 8-16,4 0 3 16,-7 0-4-16,0-7-1 0,4-1-4 15,-4-3-1-15,-5 9-3 16,-10-1-1-16,-5 4 7 16,-7 4 4-16,-11 3 1 15,-9 3 3-15,-7 2-5 16,-2 4-1-16,-6-1-4 15,0 2-1-15,-6 4-1 16,-3-1 1-16,0 0-9 16,-3 1-1-16,0-1-31 15,3 0-13-15,-1 1-40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30T23:09:12.0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19361 10110 140 0,'-23'-11'52'0,"17"16"-28"0,-6-2-13 0,3 0 15 15,-3 2-3-15,0 6-2 16,-9 4-9-16,-3 12-5 0,4 2-4 16,2 3-5-16,3 2-1 15,6 3 4-15,6-2 3 0,12-6 1 16,3-5 2-16,3-6-2 15,2-5 2 1,1-7-4-16,0-9 0 0,0-8-12 16,3-5-4-16,-3 1 1 15,-3-4 5-15,-6-10 4 16,-1 3 2-16,-8 2 3 16,0 5 1-16,0 6 3 15,0 5 1-15,0 5-1 16,6 9 1-16,3 7-4 15,-6 0 0-15,6 6 1 16,0 4 0-16,0 1-2 16,3 0-2-16,3 0-10 0,3-6-4 15,0-2-44 1,5-8-54-16,-2-5 23 16</inkml:trace>
  <inkml:trace contextRef="#ctx0" brushRef="#br0" timeOffset="498.7179">19656 9972 140 0,'-12'13'55'0,"21"9"-30"0,0 23-14 0,-6-19 15 16,0 14-6-16,-3 5-1 15,0 5-9-15,-3 0-4 16,0-5-3-16,6 0 0 0,-3-8 0 16,0-10-21-16,3-6-8 15,-3-8-49 1,3-8-30-16,3-10 48 16</inkml:trace>
  <inkml:trace contextRef="#ctx0" brushRef="#br0" timeOffset="871.4326">19650 10001 176 0,'-12'-8'68'0,"24"6"-36"0,3-12-37 15,-3 9 12-15,6-3-6 16,3-5-1-16,11 0 5 16,7 0 4-16,12-1-5 15,11-2-2-15,10 1 1 0,8-4-2 16,0 1 2-16,7-1-2 15,5 3-1-15,3 6-2 16,-6-1 1-16,-8 0 1 16,-7 3 2-16,-8 0-1 15,-13 6-1-15,-8 2 1 0,-9 2 1 16,-4 4 3-16,-5 10 4 16,-9 5 7-16,-3 5 2 15,0 14-1-15,-6 10 0 16,0 6-5-16,0 7-2 15,3-7-4-15,-4-3 1 16,1-3-6-16,0-2-1 16,-3-6-22-16,-3-5-10 15,-3-3-33-15,-6-2-11 16</inkml:trace>
  <inkml:trace contextRef="#ctx0" brushRef="#br0" timeOffset="1181.9188">19757 10626 124 0,'-6'0'46'0,"9"0"-24"0,9 0-21 16,-3 0 8-16,15 0 19 16,6-3 11-16,14 0-5 0,22-2-2 15,11-3-18-15,10-2-4 0,11 2 0 16,9-3-8 0,6-2-1-16,-9 2 1 0,-6 3 1 15,-11 3-17-15,-13 0-5 16,-14-1-18-16,-13 1-4 15,-11-5-42 1</inkml:trace>
  <inkml:trace contextRef="#ctx0" brushRef="#br0" timeOffset="1657.383">19754 9999 104 0,'0'-3'41'0,"0"3"-22"0,3 3-14 0,-3-3 11 16,3 2-3-16,3 4 2 16,0 7 1-16,0 0-1 15,0 0-5-15,0 0-4 16,0 1-3-16,3-1-3 0,-6-2 1 16,-3-1-21-16,9-2-62 31</inkml:trace>
  <inkml:trace contextRef="#ctx0" brushRef="#br0" timeOffset="1813.9766">19873 9972 124 0,'-3'0'46'16,"3"0"-24"-16,3 3-30 0,-3-3 5 0,3 5 2 15,0 3 5-15,0 0-4 16,3 5 0-16,-3 11-11 15,3-8-5-15,0 0-32 16,0-6-11-16</inkml:trace>
  <inkml:trace contextRef="#ctx0" brushRef="#br0" timeOffset="2205.6488">19969 10081 88 0,'0'21'33'0,"3"-19"-18"0,3 20 0 0,-3-12 15 16,0 6 1-16,-1 8 2 15,1 2-14-15,0 1-4 16,0-1-9-16,-3-2-2 0,0-3 0 16,0-2-2-16,0-6 1 15,0-2 0-15,0-3 1 16,0-3-13-16,0-5-7 15,0-3 4-15,0-5 2 16,0 0 1-16,3-8 3 16,3-5 2-16,0 3 2 15,3 4 3-15,0 4 2 0,6 2 10 16,-3 5 3-16,3 9 1 16,0 4 0-16,0 1-7 15,-3 5-4-15,-4 0-3 16,1 2 0-16,0-2-7 15,-3 0 1-15,0-3-39 16,0-5-14-16,0-3-21 16</inkml:trace>
  <inkml:trace contextRef="#ctx0" brushRef="#br0" timeOffset="2549.456">20222 10266 140 0,'3'0'52'0,"3"2"-28"0,3 9-22 0,-7-8 27 16,10 2-2 0,3 0-9-16,-3-2-3 15,0-3-9-15,0-5-4 0,-3 5 1 16,0-6 0-16,-3 4 3 16,-3-12-5-1,-3 1-10-15,-6 3-2 16,0 2-7-16,-6 2-4 15,0 6 7-15,0 8 6 16,0 3 1-16,0 2 3 16,3 3 7-16,3 3 6 0,3 2 2 15,3-3 4-15,3 1-3 16,3-1 1 0,6-4-9-16,3-4-2 0,-3-2-6 15,0-5 1-15,3-6-20 16,0-5-7-16,0-5-39 15</inkml:trace>
  <inkml:trace contextRef="#ctx0" brushRef="#br0" timeOffset="2760.9469">20406 9977 104 0,'-3'16'38'0,"6"0"-20"0,3 37-1 0,0-29 16 15,-3 5 7-15,3 11 3 16,0-3-15-16,0-3-4 16,0-2-14-16,0 0-6 0,-3-6-3 15,0-5-6-15,0-5-1 16,0-3-26-16,-3-5-11 16,0-8-44-1</inkml:trace>
  <inkml:trace contextRef="#ctx0" brushRef="#br0" timeOffset="2978.8484">20507 9935 160 0,'0'8'60'16,"0"3"-32"-16,3 12-33 0,0-4 12 0,0 13 14 15,3-1 10-15,-3 7 0 16,0 4 2-16,0-5-19 15,0-3-8-15,0-5-2 0,0-2-12 16,0-6-4-16,0-2-38 16,3-6-18-16,0-5-19 15</inkml:trace>
  <inkml:trace contextRef="#ctx0" brushRef="#br0" timeOffset="3255.9844">20632 10268 156 0,'-6'32'60'0,"6"-19"-32"0,3 6-17 0,0-8 15 15,3-1-3-15,0 1-2 16,6-1 2-16,0-2 0 16,3-2-12-16,0-6 0 0,3-3 0 15,-3-5-4-15,0 0 1 16,-7-3-3-16,1 1 2 15,-6-6-4-15,-6-5 0 16,-6 5-3-16,-2-3-1 16,-7 1-15-16,0 5-4 15,0-1-19-15,3 4-7 0,3 2-29 16,0 0-37 0,3 0 38-1</inkml:trace>
  <inkml:trace contextRef="#ctx0" brushRef="#br0" timeOffset="3457.3936">20728 9932 116 0,'-18'0'44'0,"18"3"-24"0,0 8-24 15,0-3 8-15,0 2 2 16,0 1 6-16,0-1-4 0,0 4 0 15,0-4-15-15,0 1-6 16,3-3-44-16,0-3-18 16</inkml:trace>
  <inkml:trace contextRef="#ctx0" brushRef="#br0" timeOffset="3600.9686">20811 9925 144 0,'-3'5'55'0,"3"3"-30"0,0 8-23 0,3-6 14 16,0 1-4-16,-3 2 3 16,0 3-10-16,0 0-6 15,0 2-74-15,3-2-33 0</inkml:trace>
  <inkml:trace contextRef="#ctx0" brushRef="#br1" timeOffset="13481.6648">21412 10004 104 0,'0'0'38'0,"3"0"-20"0,-3 3-10 0,0-3 24 16,9 2-5-16,6 3-5 15,3-2-1-15,3-3-12 16,6-3 3-16,5-4 4 0,7 1 1 16,3 1-1-16,5-3-4 15,10 0-2-15,2 0-4 16,4 0-1-16,2 3-3 15,-5-3 1-15,-10 3-4 16,-5-1 0-16,-3 1 3 16,-9 0 1-16,-4 0-1 15,-5 2-2-15,-3 0 3 16,-3 1 2-16,-3-1-2 16,-3 0-2-16,-3 1 0 15,-4 2-1-15,1 0 0 0,-3 0 2 16,0 0-1-16,-3 0 2 15,0 0-11-15,0 0-4 16,0 0-14-16,0 0-6 16,0 0-14-16,0 0-4 15,0 0-26 1</inkml:trace>
  <inkml:trace contextRef="#ctx0" brushRef="#br1" timeOffset="13781.2927">21508 10221 80 0,'-9'3'33'0,"9"-1"-18"0,-3-4-11 0,3 2 8 15</inkml:trace>
  <inkml:trace contextRef="#ctx0" brushRef="#br1" timeOffset="13810.2991">21496 10224 179 0,'0'0'28'0</inkml:trace>
  <inkml:trace contextRef="#ctx0" brushRef="#br1" timeOffset="14081.3887">21508 10224 258 0,'14'-3'36'16,"7"0"-19"-16,12-5 6 0,6-2 0 16,8-1-3-16,10-2 1 15,8-3-12-15,4 3-5 16,-1-3-1-16,1 0 0 15,-10 0 3-15,-5 3 3 16,-10 2 0-16,-5 3 2 16,-6 0 3-16,-9 3 1 0,-6 0-2 15,-7 2 0-15,4 1-3 16,-6 4-3 0,-3-4-2-16,0 4-6 15,-3-4-1-15,0-4-15 16,-3 4-4-16,0-1-16 15,0 0-4-15,-3 1-20 16,0-1-7-16,0-2-27 16</inkml:trace>
  <inkml:trace contextRef="#ctx0" brushRef="#br1" timeOffset="14517.7604">22225 9739 108 0,'-6'-5'41'0,"6"16"-22"0,0-11 0 0,0 0 16 16,0 0-8-16,0 0-3 15,0 5-10-15,3 0-4 16,3 0-5-16,3 3 5 0,3 6 3 16,6-4-4-16,11 1-3 15,-2 2-1-15,9 0 1 0,-3 1-3 16,-1-4 0-16,1 3-1 16,0-2-2-16,-6-1 1 15,-7 1 1-15,-5 2 1 16,-9 3 1-16,-12 0 2 15,-3 8 3-15,-8 5 0 16,-7 5 2-16,-6 1 0 16,-3-3 1-16,0 5 0 15,1 0 0-15,8-6-6 16,-3-4-4-16,9-6-1 16,3-3-1-16,3-2-22 15,4-2-8-15,5-4-64 16</inkml:trace>
  <inkml:trace contextRef="#ctx0" brushRef="#br1" timeOffset="15897.7021">21350 9509 64 0,'0'0'27'0,"0"0"-14"0,3 3 0 0,-3-3 11 16,3 5 5-16,0 3 2 15,0 3-5-15,0 10-4 16,0-5-1-16,-3 5-1 16,3 0-11-16,0-5-1 0,-3-3 2 15,0-2 0-15,0-1 2 16,0-2-4-16,0 0-3 15,0-3 2-15,0-5 2 16,0 6 7-16,0-6 2 16,0 0-9-16,0-3-3 15,-3 3 0-15,0-3 1 16,3-7-3-16,-3-6-1 16,3 0-1-16,0 0 1 0,3 3-4 15,0-3-2-15,3 0-1 16,0 3 0-16,-1 2 3 15,4-2 0-15,-3 8 1 16,3 0 0-16,3 5-3 16,3 5 0-16,-9 0 2 15,0 6 0-15,3 2 1 16,-3 0 0-16,0 3 2 16,0-3 3-16,-3-2-2 15,0-3 0-15,-3 0-1 16,3-3 1-16,-3-5-4 15,3-3 0-15,0-2 1 0,0-5 0 16,3-1 0-16,0-2 0 16,2 0-3-16,1-1 0 15,0 4 2-15,0 2 0 16,0 0-2-16,0 5 0 16,3 3 2-16,-3 8 2 15,0 0 0-15,0 3 2 16,0 5-2-16,-3-1 2 15,-3 4 0-15,0-3 1 16,0-3-5-16,-3-2 1 16,0-1-7-16,0-5-3 15,3 1-19-15,-3-6-6 16,9 0-11-16,-1-3-4 16,4 0-16-16,0-10-24 15,0-5 31-15</inkml:trace>
  <inkml:trace contextRef="#ctx0" brushRef="#br1" timeOffset="16215.0527">21746 9504 136 0,'0'-5'52'0,"0"5"-28"0,0 0-8 15,0 0 18-15,0 2-9 16,0 3-5-16,0 3-7 16,-3 3-1-16,0 8-7 15,3 10-1-15,0-6 2 0,3-1-3 16,3-7 0-16,3 1-1 15,2-2 1-15,1-6 0 16,3-6 3-16,0-2 3 16,-3-8 2-16,0 0-3 0,-3-5-3 15,-6 0 4-15,3-3 2 16,-6 3-6-16,-6-3-1 16,0 3-4-16,-6-1-1 15,0 4-8-15,0 2-4 16,0 3-13-16,3-1-6 15,3 1-19-15,3 2-7 16,3 1-20 0,3-1-11-16,3 0 46 15</inkml:trace>
  <inkml:trace contextRef="#ctx0" brushRef="#br1" timeOffset="16542.7471">21945 9464 112 0,'-6'0'44'0,"-6"3"-24"0,21-1-19 15,0 1 11-15,-3 2 5 16,0 3 4-16,3 6 9 16,0 1 6-16,3 1-15 15,0 8-4-15,0 0-11 16,-1-3 0-16,1-5 1 0,-3 0-3 16,0-6-3-16,0-2 4 15,0-2 4-15,3-1 6 16,-3-10 5-16,-3-1-4 15,0-12 3 1,-3-3-7-16,0 0-4 16,0-1-2-16,0 1-4 0,-3 3-2 15,0 4-2 1,3 1 1-16,-3 3-12 0,3 2-5 16,3 0-12-16,3 2-6 15,0 4-14-15,2-1-6 16,1 1-30-1</inkml:trace>
  <inkml:trace contextRef="#ctx0" brushRef="#br1" timeOffset="16923.1483">22272 9454 148 0,'0'2'55'0,"0"4"-30"0,0-1-18 0,6 0 13 15,-3 0-4-15,3 1 1 0,0-1-3 16,0-2 1-16,0-1-8 15,0 1-2-15,6-3-1 0,0-3 0 16,3-2 2-16,-3 0-5 16,0-1-1-16,-3-2 2 15,-3 1 1-15,0-1-1 16,-3 0-2-16,-9-3 1 16,0 6-1-16,-6 2-3 15,0 0 0-15,-3 3 2 16,0 6 2-16,-3 2-5 0,0 2 1 15,3 4 3 1,4 4 2-16,-1 1 4 0,6-1 1 16,3 6 3-16,6 5 1 15,6-3-1-15,2-4-1 16,22-7-5 0,0-1-3-16,3-4 2 0,-1-4 2 15,7-4-33-15,-3-10-15 16,-3-13-61-1</inkml:trace>
  <inkml:trace contextRef="#ctx0" brushRef="#br0" timeOffset="21706.9698">23273 9459 64 0,'-30'-3'24'0,"27"3"-12"0,-3-2 10 15,3 2 15-15,-3-3 3 16,-3 0 0-16,-3 3-10 0,3 0-6 15,-6 6-12 1,-3 4-3-16,1 6-5 0,-1 5 2 16,3 8 0-16,-3 8-2 0,6-5-1 15,6-3-1-15,6-2 1 16,3-4-2-16,6-4 2 16,3-6-2-16,3-5-1 15,3-3 1-15,0-5-1 16,-1-5-3-16,-2-3 2 15,0-8 1-15,-3-5 2 16,-3 3-1-16,-3 2 2 16,3 0-2-16,-3 3 2 15,-3 5-2-15,0 2 2 16,0 4 0-16,3 10 1 16,0 8-2-16,3 2-2 0,3 3 1 15,-1 0-1-15,1-2 0 16,3 0 0-16,0-4-9 15,0-4-2-15,0-3-47 16,-3-3-61 0,6-5 22-16</inkml:trace>
  <inkml:trace contextRef="#ctx0" brushRef="#br0" timeOffset="22118.7454">23535 9300 128 0,'-6'5'49'0,"6"1"-26"0,6 23-12 0,-3-13 15 0,-3 10 5 15,5 14 4-15,-5 18-15 16,0 3-6-16,0 2-9 15,0-10 1-15,0-5 0 0,0-6-2 16,0-10-1-16,0-6-23 16,3-7-9-16,0-6-61 15,3-5-31 1,3-18 61-16</inkml:trace>
  <inkml:trace contextRef="#ctx0" brushRef="#br0" timeOffset="22488.834">23520 9274 216 0,'-12'-6'82'0,"24"1"-44"0,-3-3-42 0,5 5 15 16,7 1-4-16,9-3 3 15,15-3-5-15,11-6-1 16,16-7-2-16,14-3-4 0,9 1 1 15,4-1-4-15,2 0 1 16,-3 3-3-16,-9 8 0 16,-14 2 1-16,-7 8 4 15,-14 3 3-15,-10 8 2 16,-8 3 14-16,0 13 6 0,-12 5-7 16,2 10-4-16,-11 6 4 15,3 8 3-15,-6 14 0 16,0 7-2-16,-3 2-9 15,0-4-3-15,0-11-1 16,-6-8 2-16,6-6-10 16,-9-7-2-16,6-8-35 15,-6-9-15-15,-6-4-68 16</inkml:trace>
  <inkml:trace contextRef="#ctx0" brushRef="#br0" timeOffset="22775.5528">23609 9977 188 0,'-54'8'71'0,"45"-5"-38"0,6 0-45 0,3-3 10 15,9 2 11-15,12 1 8 16,15 0 12-16,26-3 5 15,16-3-18-15,20-2-3 0,15 2 1 16,9-2-8-16,3-3-1 16,-6 0-3-16,-14 3 1 15,-10-1-7-15,-15 1 1 16,-14 0-15-16,-16-3-3 0,-8 2-27 16,-12-1-9-16</inkml:trace>
  <inkml:trace contextRef="#ctx0" brushRef="#br0" timeOffset="25281.0437">22880 10411 60 0,'6'-5'24'0,"0"5"-12"0,-3 3 8 0,0 2 14 16,0 3 1-16,5 10 2 15,-2 14-14-15,0 5-4 16,0-5-5-16,-3-6 1 16,-3 6-8-16,6-3 5 0,-6 0 3 15,0-5-5-15,0-3-3 16,0-2 2-16,0-3 2 15,0-3 0-15,0-8 1 16,0 1-6-16,3-9-4 16,0 3-1-16,3-11-1 15,-3 1-5-15,9-6-1 0,6-8 0 16,3 6 4-16,6 4-1 16,2 6 1-16,4 8-3 15,0 6 1-15,-3 10 4 16,-4-1 4-16,-5 4 10 15,-6 2 3-15,-6 0 5 16,-9 3 3-16,0-3-4 16,-12-2-3-16,-9-3-8 15,-3-3-4-15,-5-2-12 16,5-6-4-16,3 0-15 16,-6-5-4-16,6 0-20 15,4-5-7-15,-1 2-47 16</inkml:trace>
  <inkml:trace contextRef="#ctx0" brushRef="#br0" timeOffset="25597.6517">23398 10380 136 0,'0'5'52'0,"6"8"-28"0,-3 16-6 16,-3-2 20-16,6 12-12 15,-4 12-3-15,-2 7-11 16,0 3-5-16,3-3-4 15,0 0 0-15,0-5 0 0,-3-5-12 16,0-11-4-16,0-8-54 16,3-8-49-1,-3-10 36-15</inkml:trace>
  <inkml:trace contextRef="#ctx0" brushRef="#br0" timeOffset="26015.479">23383 10345 220 0,'3'-8'85'0,"9"3"-46"0,11-6-46 0,-2 11 14 16,6-2 1-16,9-4 5 16,17 1 0-16,13-5 0 15,11-4-7-15,13-2-6 0,11 1-1 16,3-1 1-16,12 0 2 15,0 0-1-15,-6 3-1 16,-3-3 1-16,-11 5-1 0,-10 6-3 16,-15 0 2-16,-14 5 5 15,-6 2 2 1,-7 1 2-16,-8 2 2 0,-6 3-5 16,-1 3-1-16,-8 5 4 15,0 5 3-15,0 8-2 16,-3 11 0-16,3 15-1 15,-9 6 2-15,5 5-5 16,4-8-3-16,-9-2-1 16,3-8-1-16,-9-6-7 15,3-5-3-15,-3-8-27 16,-3-8-12-16,-3-8-42 16,-9 1-49-16,-12-9 46 15</inkml:trace>
  <inkml:trace contextRef="#ctx0" brushRef="#br0" timeOffset="26408.7832">23529 11041 148 0,'-3'-3'57'16,"6"6"-30"-16,3 0-27 0,-3-3 13 0,11 0 13 15,7 0 8-15,9 0 0 16,21-3 2-16,20 0-20 15,12-2-5-15,19-5-3 0,17-6-4 16,9-5-1 0,9 2-1-16,8 0 1 0,-8 4-2 15,-9-1 2-15,-12 5-7 16,-20 3 1-16,-7 0-10 16,-21 0-2-16,-5 0-34 15,-24 0-15-15,-24 3-29 16</inkml:trace>
  <inkml:trace contextRef="#ctx0" brushRef="#br0" timeOffset="29866.0513">23564 10351 144 0,'0'0'55'0,"0"2"-30"0,3 3-16 16,-3-5 16-16,3 8-3 15,0 3 1-15,0 2-8 16,0 0-2-16,-3 3-7 15,6-2-4-15,-3-1-1 0,-3 3-1 16,0-3 2-16,6-5-21 16,-6 0-7-16,3-14-115 31,3 1 55-31</inkml:trace>
  <inkml:trace contextRef="#ctx0" brushRef="#br0" timeOffset="30009.4383">23639 10358 148 0,'6'8'57'0,"-3"0"-30"0,3 8-12 0,-3-8 18 15,0 3-16-15,-3 2-5 16,6-2-20-16,-3-1-83 16,-1 3-24-1</inkml:trace>
  <inkml:trace contextRef="#ctx0" brushRef="#br0" timeOffset="30474.2974">23832 10398 140 0,'-3'3'52'0,"6"2"-28"0,-3 11-15 16,6-3 16-16,-3 14-8 15,6 7 1-15,-6 3-5 0,3 5 0 16,-3 1-7 0,-3-6 0-16,6 0 4 0,-3-5-6 0,0-9-2 15,-3-4 1-15,0-6 0 16,0-5-8-16,0-3-2 15,0-7-3-15,-3-4-1 16,3-2 3-16,-3-5 3 16,3-8 0-16,3 3 4 15,3-1-2-15,0 3-1 16,3 3 3-16,9 2 0 16,-4 6 3-16,-5 2 3 15,6 6 4-15,-3 13 2 16,0 0 1-16,-3 2 2 15,0 1-5-15,-3 2-1 16,-3-2-9-16,0-4-4 0,0-1-33 16,-3-6-12-16,6-3-35 15</inkml:trace>
  <inkml:trace contextRef="#ctx0" brushRef="#br0" timeOffset="30835.8104">24106 10721 168 0,'9'11'66'0,"0"-9"-36"0,0 1-22 16,-6-1 16-16,9-2-6 15,-3 0 0-15,6 0-8 16,-4-2-4-16,1-1-3 0,0-7 0 16,-3 2 0-16,3-3 1 0,-6 0 0 15,-3 1-7-15,-3-3 0 16,-3 2-4-16,-6 0 2 15,-3 4-2-15,0 1 2 16,-3 6 1-16,4 3 2 16,-7 5-1-16,6 10 1 15,0 4 4-15,3-1 3 16,6 3 2-16,3-1 3 16,6 1-3-16,3 0 1 15,3-6-3-15,3-2 0 16,-1-5-14-16,7-6-4 15,-3-7-25-15,0-6-8 0,0-3-22 16,-3-2-26 0,-3-8 34-16</inkml:trace>
  <inkml:trace contextRef="#ctx0" brushRef="#br0" timeOffset="31038.9485">24288 10446 116 0,'0'-13'44'0,"0"13"-24"0,0 5-4 16,0-3 16-16,6 6 0 15,0 16 3-15,2 3-4 16,1 4-1-16,-3 6-17 16,0 3-3-16,0-3-3 0,6-2-3 15,-3-4-1-15,0-4-1 0,-6-6-2 16,6-8-28 0,3-2-11-16,-3-6-23 15,0-5-48 1,0-5 22-16</inkml:trace>
  <inkml:trace contextRef="#ctx0" brushRef="#br0" timeOffset="31247.154">24448 10443 148 0,'-3'-3'55'0,"3"6"-30"0,0 2-7 0,3 1 20 16,-3 7-6-16,0 13-1 15,0 1-13-15,0 5-4 16,0 10-8-16,3-2-2 0,0-1 2 15,0-2-3-15,0-2-2 0,6-6-16 16,0-8-5-16,0-5-25 16,3-6-12-16,0-7-24 15,-3-6-17 1,9-4 49-16</inkml:trace>
  <inkml:trace contextRef="#ctx0" brushRef="#br0" timeOffset="31511.2287">24621 10673 156 0,'-12'0'57'0,"12"16"-30"0,-3 8-14 16,3-16 17-16,0 0-2 16,0 2 1-16,3 4-10 15,0-1-4-15,3 0-8 16,3-2 2-16,3-3 3 0,3-3-4 16,0-2-2-16,0-6 1 15,-1-2 0-15,-2-3-1 16,0 0 1-16,-6-3 0 0,0-2 3 15,-6-3-3-15,-3-2-2 16,-6-1-5-16,0 3 0 16,-3 3-20-16,-5 2-7 15,-4 3-24-15,6 3-7 16,0 0-30 0,3 2-26-16,3 1 47 15</inkml:trace>
  <inkml:trace contextRef="#ctx0" brushRef="#br0" timeOffset="31737.7103">24752 10393 200 0,'3'-5'77'0,"-3"2"-42"15,6 8-15-15,-6-5 27 0,0 5-23 16,3 1-7-16,-3 4-11 15,0 1-3-15,6 2-1 16,-3 0-4-16,-3 1 1 0,6-1-19 16,-3-5-9-16,0-3-27 15,-3-2-10-15</inkml:trace>
  <inkml:trace contextRef="#ctx0" brushRef="#br0" timeOffset="31884.199">24886 10353 164 0,'0'3'63'0,"0"2"-34"0,6 8-12 16,-3-2 22 0,-3 2-11-16,6 3-1 15,-3 5-16-15,0-2-7 16,-3 5-2-16,9-9-46 0,0-1-20 16,3-14-30-1</inkml:trace>
  <inkml:trace contextRef="#ctx0" brushRef="#br0" timeOffset="68820.2051">15462 7083 88 0,'-3'-5'33'0,"0"5"-18"0,-3 0 2 0,3 0 14 15,-3 2 1-15,-3 4 1 16,-3-1-5-16,-2 8 0 16,-7 6-16-16,-6 4 2 0,0 9 2 15,3 8-4-15,4 13-2 16,5 2-3-16,6 1 0 16,6-1-4-16,12-2 0 15,9-5-8-15,5-6-2 0,4-7-23 16,3-9-10-16,0-7-43 15,8-9-31 1,-5-7 50-16</inkml:trace>
  <inkml:trace contextRef="#ctx0" brushRef="#br0" timeOffset="69137.0367">15560 7244 152 0,'-15'3'57'0,"15"2"-30"0,3 6-32 0,3-3 10 16,-3 8 14-16,0 7 10 16,0 12-3-16,-3 2-3 15,0-3-13-15,0 1-4 0,-3-4-2 16,6 1-2-16,0-5 1 16,0-6-22-16,0-5-7 15,0-3-44 1</inkml:trace>
  <inkml:trace contextRef="#ctx0" brushRef="#br0" timeOffset="69627.3001">15492 7281 116 0,'0'-10'44'0,"3"4"-24"0,3-4 3 15,-3 7 18-15,0 1-8 16,6-4-2-16,0 1-12 0,3 0-4 16,-1-1-8-16,1 1-5 15,0 2-1-15,0 3 1 0,0 3 1 16,0 2 1 0,0 3 2-16,0 3-3 0,0 2-2 15,0 0 2-15,-6 1 2 16,0-1-2-16,-6 0 0 15,0 3 1-15,-3 0 2 16,-3 2-3-16,-6-2-2 16,3 0 0-16,0-3-1 15,0-2-5-15,0-3 1 16,3 0 4-16,0 0 4 16,3-3-6-16,0 0 0 15,3 1-2-15,0-1 2 16,6 3-1-16,0 0 1 0,0 0 4 15,3 2 1-15,0 1 1 16,0-3 0-16,0 2-5 16,3-2 1-16,-6-2-18 15,-1-1-8-15,-2-2-50 16,3-1-50 0,-3-2 42-16</inkml:trace>
  <inkml:trace contextRef="#ctx0" brushRef="#br0" timeOffset="70018.8989">15757 7469 160 0,'0'-5'63'0,"12"10"-34"0,-15-2-23 0,9-1 15 16,0 1 2-16,0 0 6 15,3-3-12-15,-1 0-4 16,4 0-8-16,0 0-4 0,0-3 2 15,0 0 0-15,-3-2 1 16,0 3-5-16,-3-4 1 16,0 1 0-16,-6-6-9 15,-6-4-4 1,-3 1-2-16,0 4 1 16,-3 10 3-16,-3 8 5 15,0-3 3-15,-5 3 2 16,5 2 1-16,0 4 0 15,3-4 4-15,3 3 5 16,6 1 1-16,0-1 2 0,9 0-4 16,6 6-3-16,0-6 0 15,3 0 1-15,2-5-8 16,1 0 0-16,0-11-29 16,3-2-11-16,-3 0-48 15</inkml:trace>
  <inkml:trace contextRef="#ctx0" brushRef="#br0" timeOffset="70234.2289">15944 7236 148 0,'-3'0'57'0,"3"3"-30"0,3 2-32 0,0 1 10 15,3 7 12-15,0 5 11 16,-3 9-5-16,6 7-1 15,0 1-13-15,-3-1-3 0,6 0-2 16,-3-2-2-16,0 0-2 16,-3-6-35-16,0-2-16 15,0-5-34 1</inkml:trace>
  <inkml:trace contextRef="#ctx0" brushRef="#br0" timeOffset="70433.6061">15888 7350 200 0,'-3'-3'74'0,"9"3"-40"0,3-2-42 16,-3 2 12-16,3-3-2 16,-1 1 3-16,7 2-4 15,6 0-3-15,0 2-41 16,0 1-17-16,-3-3-13 15,-3 0-4-15</inkml:trace>
  <inkml:trace contextRef="#ctx0" brushRef="#br0" timeOffset="70768.6954">16090 7355 132 0,'-3'6'52'0,"0"10"-28"0,3 10-13 0,0-18 15 16,0 5 1-16,3 0 1 15,0 3-7-15,0 0 0 16,3-3-12-16,0 1-3 0,0-4-2 15,0 1 0-15,3-3 0 16,0-3 0-16,0 0 0 16,0-2-2-16,3-3 1 15,-1-3-7-15,-2-5 1 16,0-2-1-16,-3-3 2 16,0-1-6-16,0-4-2 15,-6 2 8-15,0 3 5 16,3 5-1-16,3 3-1 15,-6-1 0-15,3 12-1 0,0 1 0 16,3 4 2-16,0 0 1 16,0 2 3-16,0 0-3 15,0 0-2-15,0-2 0 16,0-1-1-16,3-4-36 16,0-1-13-16,0-2-43 15</inkml:trace>
  <inkml:trace contextRef="#ctx0" brushRef="#br0" timeOffset="71069.0941">16328 7419 116 0,'0'18'44'0,"6"-10"-24"0,0 3-10 0,-3-3 14 15,0 0 11-15,0 2 6 16,0-2-18-16,-3 0-8 15,0 0-9-15,0-2-5 0,0-1 2 16,0-3-2-16,0-2-1 16,0 0 5-16,0 0 1 15,0-2-5-15,0-3 0 16,0-3 1-16,0 0 1 16,0 0-1-16,0 0-2 15,3-5-2-15,0-1-1 16,3-2-1-16,0 1 3 15,0 1-33-15,0 1-14 16,0 3-38-16</inkml:trace>
  <inkml:trace contextRef="#ctx0" brushRef="#br0" timeOffset="71399.9852">16507 7411 156 0,'-3'24'57'0,"6"-11"-30"0,0 3-25 15,0-8 14-15,-3 0 5 16,0 0 5-16,0 2-12 16,-3-2-3-16,3-2-7 15,0-4-3-15,0-2 0 0,0 0 1 0,0 0 1 16,0-2-4-16,3-4 1 16,0-4-7-16,3-4 0 15,0-1-6-15,3-7 1 16,3 4 4-16,-1 5 4 15,1 7 3-15,0 12 1 16,6 2 11-16,-3 2 5 16,0 3-2-1,0 3 2-15,-3-3-7 0,-3 1-1 16,-3-1-4-16,0-2-1 16,-1-1-34-16,-2-2-17 15,0-3-44 1</inkml:trace>
  <inkml:trace contextRef="#ctx0" brushRef="#br0" timeOffset="71635.0609">16808 7252 192 0,'-3'3'71'0,"9"10"-38"0,2 3-39 16,-5-5 14-16,3 2 15 15,0 13 12-15,-3 1-12 16,0 2-2-16,0 0-13 16,0-3-5-16,-3-2-2 0,0-3-1 15,0 3 0-15,0-5-38 16,0-6-16-16</inkml:trace>
  <inkml:trace contextRef="#ctx0" brushRef="#br0" timeOffset="71875.8777">16772 7215 208 0,'0'-2'79'0,"3"2"-42"0,6-3-28 0,-3 3 19 0,3 0-1 16,3-3 1-1,2 3-13-15,4-2-6 0,6-1-6 16,0 0-5-16,0 3-1 0,-3 0-29 16,-4 0-12-16,-2 3-61 15,-6 2-31 1,-3 1 64-16</inkml:trace>
  <inkml:trace contextRef="#ctx0" brushRef="#br0" timeOffset="72037.5257">16840 7363 204 0,'0'0'77'0,"6"0"-42"0,6 0-37 15,-3 8 14-15,6-8-6 16,0 6-1-16,3-4-14 16,0 1-4-16,-1-3-36 0,1-5-15 15,0 2-9-15,-3-2-1 16</inkml:trace>
  <inkml:trace contextRef="#ctx0" brushRef="#br0" timeOffset="72285.5188">17049 7371 124 0,'-6'19'46'0,"3"-17"-24"0,-3 20-6 0,3-12 18 15,3 1-9-15,0 2-5 16,0 0-3-16,3-2 2 16,0 2-11-16,3 0 0 0,3-2 2 15,5-3-4-15,1-3 2 16,3-5-3-16,0-3 2 15,-3 1-4-15,0-6-2 16,-3 0 0-16,-6 0 1 16,0-3 1-16,-6-4 1 15,-9-7-5-15,0 4-1 0,-6 2-4 16,0 3-1-16,0 2-12 16,3 3-3-16,3 3-17 15,0 8-7-15,3-1-34 16</inkml:trace>
  <inkml:trace contextRef="#ctx0" brushRef="#br0" timeOffset="72549.2012">17206 7477 96 0,'3'13'35'0,"0"-5"-18"0,3 3-9 0,-3-6 11 15,6 0-7-15,0 1 1 16,3-1 3-16,0-5 2 15,3-3-3-15,6 1 1 16,-3-4-9-16,2-1 11 0,-5-4 8 16,-3 0 1-16,-9 1 4 15,-3-1-6-15,-9-2-3 16,-3-6-10-16,0 4-5 16,-3 1-18-16,-2 4-5 15,-1 2-38-15,3 10-18 16,3 12-26-1</inkml:trace>
  <inkml:trace contextRef="#ctx0" brushRef="#br0" timeOffset="78471.8872">17462 7067 104 0,'0'0'41'0,"6"3"-22"0,0-1-22 0,6 9 43 15,3 7-10-15,9 12-7 16,3 7-6-16,-1 2-11 16,1 19 5-16,-3-2 2 0,-6-6-2 15,-9 11 1-15,-9-5-7 16,-3-6-1-16,-6-5 0 15,-12-5 0-15,0-9-20 16,0-4-9-16,1-9-20 16,-1-4-54-1,3-4 12-15</inkml:trace>
  <inkml:trace contextRef="#ctx0" brushRef="#br0" timeOffset="78749.6012">18111 7440 148 0,'-27'37'57'0,"19"-18"-30"0,-16 4-27 0,9-4 13 16,0 5-9-16,-6-3-2 0,6 0-21 15,0-2-10-15,3-3-34 16,1-6-14-16</inkml:trace>
  <inkml:trace contextRef="#ctx0" brushRef="#br0" timeOffset="78926.0295">17930 7427 160 0,'6'5'60'0,"9"11"-32"0,2 8-24 16,-2-11 15-16,6 6-7 16,3 10-2-16,-3 0-3 15,0 0-2-15,-1-3-67 16,1-2-28-16,0-5 23 0,3-6 14 15</inkml:trace>
  <inkml:trace contextRef="#ctx0" brushRef="#br0" timeOffset="80113.4527">18364 7109 48 0,'-3'11'19'0,"3"23"-10"0,3 11 18 0,-3-18 18 15,0 23-14-15,-3 6-5 16,0 12-14-16,0 1-5 16,0-3-4-16,3-10-3 15,0-6 1-15,3-7-6 16,0-12-1-16,0-4-37 16</inkml:trace>
  <inkml:trace contextRef="#ctx0" brushRef="#br0" timeOffset="80527.1811">18364 7107 116 0,'0'-6'44'0,"12"4"-24"0,6-1-19 15,-6 3 8-15,15-3 1 16,5 1 1-16,10-1-5 16,18-2-4-16,8 0-1 15,13-3-1-15,5 0 0 16,9-5-5-16,-3 2-1 0,-2 3-11 16,-7 3-10-1,-12 2 7-15,-11 3 11 16,-12 5 5-16,-10 3 28 15,-5 6 13-15,-9 9-5 0,-3 9-1 16,-3 5-12-16,-4 5-4 16,-2 17-8-16,-3-1-3 15,-3-5 2-15,-3 8-1 0,0-8 0 16,0-6-6-16,0-4 1 16,-3-9-22-16,0-5-8 15,-3-5-51 1</inkml:trace>
  <inkml:trace contextRef="#ctx0" brushRef="#br0" timeOffset="80813.9442">18266 7715 132 0,'0'-2'52'0,"30"2"-28"0,14 0-28 0,-14 0 8 0,21 2 9 16,17 4 8-16,19-4-6 16,11 3-1-16,3-2-8 15,12-3-4-15,-12-3-1 0,1 1-15 16,-13-1-3-16,-15-5-29 15,-11 3-39 1,-16 0 19-16</inkml:trace>
  <inkml:trace contextRef="#ctx0" brushRef="#br0" timeOffset="81348.9321">18421 7183 60 0,'0'11'24'0,"3"-8"-12"0,0 5 8 0,-3-3 14 16,3 3-12-16,6 2-2 15,0 4-12-15,0-1-5 16,-4 3-20-16,1-6-6 16,0-2-29-16,-3-2-9 15</inkml:trace>
  <inkml:trace contextRef="#ctx0" brushRef="#br0" timeOffset="81487.7362">18537 7220 104 0,'0'3'38'0,"6"0"-20"0,0 5-21 0,-3-3 8 0,3 3-6 15,0 5 0-15,0-2-39 16,3-1-15-16</inkml:trace>
  <inkml:trace contextRef="#ctx0" brushRef="#br0" timeOffset="81751.9799">18835 7178 100 0,'-15'-16'38'0,"9"14"-20"0,0 2-12 0,3 2 11 15,-3 4 2-15,-3 2 1 16,-3 7-3-16,0 7 0 15,3 7-9-15,3 18-3 16,3-4-3-16,0 2 1 0,9-6 2 16,0 1-2-16,0-3-2 15,-3-3-20-15,3-7-8 16,-3-6-43 0</inkml:trace>
  <inkml:trace contextRef="#ctx0" brushRef="#br0" timeOffset="82103.7596">18608 7480 104 0,'0'-6'38'0,"3"6"-20"0,12-5-26 16,-6 3 7-16,9-4-1 16,6-4 3-16,3-1-2 15,-4 1 0-15,1 2-12 16,0 2-7-16,0 9-7 15,-6 0-1-15,-3 2 21 16,-4 0 13-16,-2 3 19 16,-3 5 9-16,-3 1-9 15,-3 1-3-15,3 4-6 0,0-3-2 16,0 2-2 0,3 4 0-16,0-7 0 15,9-7 0-15,3-2-6 0,0-9 5 16,-3-2 2-16,0-3-4 0,-4 0-1 15,-2-5-2-15,-3 2 1 16,-3-2-4-16,-3 0 0 16,0-1-6-16,-9-7 0 15,-5 3-12-15,-1-4-6 16,3 7-15 0</inkml:trace>
  <inkml:trace contextRef="#ctx0" brushRef="#br0" timeOffset="82429.6451">19010 7517 56 0,'-3'21'22'0,"6"-13"-12"16,0 18-1-16,0-18 11 0,3 6 2 15,3-4 2-15,0-2-2 16,3-8 1-16,3-3-7 15,0-7 1-15,2-3-4 16,1-1 2-16,-3 1-8 16,-3 0 5-16,-3-3 1 0,-3 3-4 15,-9 0-3-15,-3-6-1 16,-3 3-1-16,-3 3-7 0,-3 2-2 16,0 3-20-16,1 8-9 15,2-5-35 1,0 0-25-16,6 8 39 15</inkml:trace>
  <inkml:trace contextRef="#ctx0" brushRef="#br0" timeOffset="82599.0687">19132 7215 108 0,'3'0'41'0,"12"3"-22"0,-18 7-9 0,3-4 12 0,6 4-10 15,0 1-2-15,0 5-8 16,-3-6-2-16</inkml:trace>
  <inkml:trace contextRef="#ctx0" brushRef="#br0" timeOffset="82649.9922">19180 7297 138 0,'9'3'-74'0</inkml:trace>
  <inkml:trace contextRef="#ctx0" brushRef="#br0" timeOffset="82810.5583">19272 7183 96 0,'-3'19'38'0,"6"-6"-20"0,3 6-15 0,-3-9 10 15,-3 6-4 1,0-3 0-16,3-2-47 0,0 0-19 15,-3-3 17-15,0-8 9 16</inkml:trace>
  <inkml:trace contextRef="#ctx0" brushRef="#br1" timeOffset="86743.609">20001 7210 164 0,'-6'3'63'0,"9"-3"-34"0,0 2-21 0,0 1 18 16,3-1 5-16,3 1 3 15,9 0-7-15,9-1-4 16,9 1-13-16,5 2 0 0,7-2 1 16,8-3-6-16,4-3-1 15,8 1-2-15,-2-1-2 16,-7 0 3-16,-5 1 0 15,-3-1-1-15,-13 0-2 16,-5 1 3-16,-6 2 0 16,-6-3-6-16,-6 3-2 15,-4 0-16-15,-2 0-4 16,-9 0-64 0</inkml:trace>
  <inkml:trace contextRef="#ctx0" brushRef="#br1" timeOffset="87147.328">20079 7453 192 0,'-18'0'71'0,"30"-2"-38"0,-18 7-23 0,12-5 20 16,-3 0-9-16,3 0 2 16,9 0-6-1,2 0-10-15,10 0 3 16,9 0 2-16,3-3-4 0,11 3 0 16,7-8-2-16,8 6-1 15,1-1-3-15,-1 3-2 16,-2 3 1-16,-7-3 1 15,-5 0 1-15,-9 0 3 16,-7 0 6-16,-5 0 2 16,-6 0-5-16,-9 0-3 15,-3 0-1-15,-6-6 1 16,-6-1-36-16,0-7-15 16,-3 1-37-16,-3 2-13 15,0-2-3-15</inkml:trace>
  <inkml:trace contextRef="#ctx0" brushRef="#br1" timeOffset="87646.1682">20659 7080 152 0,'-12'-2'57'0,"12"2"-30"0,0 5-16 0,0-5 15 16,0 0-1-16,3 3 0 15,-3-3-14-15,6 2-4 16,3 3-5-16,3 3 3 0,6 3 1 15,6 0-2-15,3 4-3 16,5-1 0-16,4-1-1 16,0 0 2-16,-1-2 1 15,-2-1-4-15,-3 1-1 16,-6-1 3-16,-6 1 1 16,-4 0 0-16,-2 2 1 15,-6 3 11-15,-12 0 8 16,-6 0 2-16,-5 5 1 15,-7 8-6-15,-3-3-1 0,0 1-10 16,3-3-3-16,4-1-3 16,2-4-2-16,3-3-4 15,0-3 0-15,3 0-25 16,3-2-8-16,3-3-30 16,6-3-10-16,6-5-23 15</inkml:trace>
  <inkml:trace contextRef="#ctx0" brushRef="#br1" timeOffset="88785.9028">19844 6892 64 0,'0'0'24'0,"0"3"-12"0,12 0 1 0,-12 2 14 0,5 6 5 15,-2 7 5 1,0 1-11-16,0-1-6 0,-3-2-5 16,0 0 0-16,0-3-8 15,0 0 2-15,0-2 4 0,-3 0-5 16,3-4-2-16,0-1-1 16,0-6-1-16,0 0 2 15,-3 0 3-15,3 0-2 16,-3-3-2-16,1-5-2 15,-1 0-3-15,6 0-4 16,-1-8 0-16,1-5 0 16,0 5 2-16,0 3-1 15,3 0-1-15,-3 2 0 16,3 6 0-16,0 2 3 16,0 9 2-16,3 4 2 0,0 1 1 15,-3 2-2-15,0-2 1 16,0-1 2-16,-3 1 4 15,0-3-4-15,0 0-1 16,-3-3 0-16,3 0 0 16,-3-5-2-16,0 0 1 15,0 0-4-15,3-2 0 16,3-4 1-16,0-7 0 16,3-5 0-16,0 2 0 15,2 2 0-15,-2 4 0 16,3 2 0-16,0 5 2 15,-3 9 3-15,0 7 2 16,3 0 1-16,0 0 0 0,-3 1-4 16,-3 1-3-16,0-1 2 15,-3-1 0-15,0-3-8 16,0-2-4-16,3-2-28 16,0-1-14-16,2-2-28 15,-2-6-35 1,6-5 39-16</inkml:trace>
  <inkml:trace contextRef="#ctx0" brushRef="#br1" timeOffset="89071.0913">20210 6903 124 0,'-6'5'46'0,"6"11"-24"0,0-3-17 0,0-2 13 15,0 2 5-15,0 3 6 16,0 3-12-16,3-1-2 15,3 1-9-15,0-3-4 0,3-3 1 16,5-3 9-16,4-4 7 16,0-4-1-16,-3-2-1 15,0-5-7-15,-3-3-2 16,0 0-2-16,-6-2-1 16,-3-9-1-16,-3-2 0 15,0 0-5-15,-9 5 1 16,-3 3-24-16,0-1-10 15,0 4-28 1,0 2-58-16,3 3 23 0</inkml:trace>
  <inkml:trace contextRef="#ctx0" brushRef="#br1" timeOffset="89400.2035">20400 6929 132 0,'6'24'52'0,"3"0"-28"0,0-3-13 16,-3-13 15-16,0 3 3 15,3-1 2-15,0 1-12 16,0 0-4-16,0-4-9 0,0-1 0 0,0-1 4 16,-4-2 3-16,1-3 2 15,0-6-2-15,3 1 2 16,-3-5-6-1,0-9-3-15,-3-2-3 16,0-3-3-16,-3 0 1 0,3 3 1 16,0 5-3-16,0 3-2 15,-3 2-9-15,0 3-3 16,3 3-16-16,3 2-6 16,0 3-26-1,0 0-50-15,3 0 21 16</inkml:trace>
  <inkml:trace contextRef="#ctx0" brushRef="#br1" timeOffset="89745.8461">20668 6924 136 0,'0'16'52'0,"3"-13"-28"0,0 2-17 16,3 3 15-16,0-8 9 16,3 5 5-16,3-5-14 15,0-2-8-15,0-6-8 16,0 0-3-16,-1 0 1 0,1 0-2 15,-3 0-2-15,0 0 3 16,-3-3 2-16,-3 1-2 16,0-1 0-16,-3 1-3 15,-6 2-1-15,0 2-6 16,-12 6-3 0,0 6 3-16,1 2 2 0,-1 2 0 15,0 6 4-15,6 5 2 16,3 3 4-1,3 0 4-15,6 0-4 0,3-3-1 16,9 0-2-16,3-5 1 16,9-3-2-16,2-5 2 15,7-8-33-15,0-3-12 16,6-7-52 0</inkml:trace>
  <inkml:trace contextRef="#ctx0" brushRef="#br1" timeOffset="90476.2904">20281 7001 84 0,'18'0'33'0,"-15"0"-18"0,0-5-5 15,3 7 14-15,-6-4-2 16,6-6 1-16,-3 0-1 16,-6-6 1-16,0 4-7 0,0-1 1 31,-9 1-8-31,3 2-1 0,0 0-4 0,0 5-1 15,0 1-8 1,0-1-2-16,3 3-18 0,3 0-7 16,0 8-43-1</inkml:trace>
  <inkml:trace contextRef="#ctx0" brushRef="#br0" timeOffset="98063.8593">21478 7903 56 0,'-15'-5'22'0,"15"2"-12"0,12-2 6 15,-9 5 13-15,0 3-4 16,-3-3-2-16,6 5 2 0,-3 5 1 15,3 9-7-15,0 7-4 16,-3 6 0 0,0 10 1-16,-3 6-9 0,0 0 7 0,0-1 5 15,0-2-4 1,0-8 0-16,0-5-9 0,0-8-2 16,0-6 2-16,0-4 1 15,0-4-3-15,0-2-1 16,0-3 1-1,0-5 2-15,0-5-5 0,0-3-1 16,2-10-7-16,4-3-3 16,0-1 3-16,3-1 2 15,3-1 0-15,3 3 4 16,6 2-5-16,3 6 2 16,0 2 0-16,2 3 2 15,4 8 1-15,3 8 1 0,-3 3 0 16,-4 2 0-16,-2 6 8 15,-6 4 5-15,-6 1 9 16,-6 0 4-16,-9 0-6 16,-9-3 1-16,-3 0-8 15,-6-5-3-15,-2 0-5 16,-4-5-2-16,0-4-3 16,0-4-3-16,0-3-18 15,4-3-7-15,2 1-16 16,6-6-7-16,3-3-35 15,9-10-39 1,9-5 44-16</inkml:trace>
  <inkml:trace contextRef="#ctx0" brushRef="#br0" timeOffset="98373.5487">22073 7932 136 0,'-3'16'52'0,"9"0"-28"0,0 18-2 0,3-15 20 0,-3 13-7 15,0 10-3 1,0 11-14-16,-3 0-6 0,3-6-7 15,0-4-6-15,0-6 0 0,0 0-1 16,0-8-2-16,-6-8-61 16,-3-5-90 15,0-16 69-31</inkml:trace>
  <inkml:trace contextRef="#ctx0" brushRef="#br0" timeOffset="98782.0033">22073 7951 192 0,'-3'-6'74'0,"12"-1"-40"0,15-4-40 0,-9 8 14 16,3-2 4-16,8-8 4 16,7 0-5-16,12 2-2 15,8-5-5-15,16 0-3 0,2-2 2 16,10-1-4-16,5 1 0 15,9-4 1-15,3 1 0 16,-2 3-9-16,-7-1-2 16,-6 6-3-16,-11 5-1 15,-16 3 3-15,-11 2 3 16,-9 3 13-16,-10 3 10 16,-2 2 4-16,-9 6 4 15,6 7-10-15,-6 6-2 0,-3 10 5 16,-3 14 4-16,0 5-5 15,-3 5-3-15,5 8-2 16,-2 8-1-16,0-2-7 16,6-6 0-16,-9-5 1 15,3-6 1-15,-3-10-8 16,-3-8-4-16,-9-7-26 16,0-7-12-16,-3-4-25 15,-9-6-47 1,0-2 27-16</inkml:trace>
  <inkml:trace contextRef="#ctx0" brushRef="#br0" timeOffset="99082.1128">22225 8557 184 0,'-60'10'68'0,"22"-7"-36"0,11 2-26 0,21-2 15 15,3-1-2-15,3 1 3 16,9-3-6-16,9 0-1 16,14-3-9-16,16-2 7 0,18-3 6 15,17-2-6-15,18-4 0 16,12 1-5-16,9-3-3 16,6 8-2-16,-3-2-3 0,-12-1-2 15,-2 1-1 1,-16-1-5-16,-15 6 0 0,-8-3-12 15,-22 3-4-15,-5 2-14 16,-18-5-83 0</inkml:trace>
  <inkml:trace contextRef="#ctx0" brushRef="#br0" timeOffset="103678.2671">22225 7977 120 0,'-3'-2'46'0,"6"-1"-24"0,-3 3-15 0,0 0 15 16,3 5-4-16,0 0 1 16,0 3 1-16,0 6 2 15,3 2-12-15,0-3-6 0,0 0 0 0,0 0-5 16,0 0 0-16,-3 1 1 16,-1-4 2-16,-2 1-19 15,6-3-6-15,-3-3-48 16,-3-5-32-1,0 0 45-15</inkml:trace>
  <inkml:trace contextRef="#ctx0" brushRef="#br0" timeOffset="103766.6515">22314 7993 140 0,'-6'3'55'0,"9"-3"-30"0,0 2-27 31,-3-2 9-31</inkml:trace>
  <inkml:trace contextRef="#ctx0" brushRef="#br0" timeOffset="103858.3869">22320 8012 262 0,'3'13'19'16,"9"0"-8"-16,-3-2-8 0,-3 2 0 16,6-3-15-16,-3 1-7 15,0-3-59 1</inkml:trace>
  <inkml:trace contextRef="#ctx0" brushRef="#br0" timeOffset="104112.2535">22606 8088 80 0,'0'-5'30'0,"3"-11"-16"0,-3 6-17 16,0 2 56 0,-6 0-19-16</inkml:trace>
  <inkml:trace contextRef="#ctx0" brushRef="#br0" timeOffset="104307.7247">22588 8030 273 0,'-12'3'38'0,"3"2"-21"15,0 3-12-15,0 3-6 0,3 4 3 0,0 7 1 16,3 4-1-16,3 3 1 16,0 14 4-16,3-4 6 15,0 1-7-15,0-3-1 16,3-5-3-16,0-6-2 16,0-5-17-1,-3-5-22-15,-9-5-50 31,0-6-17-31,0-10 33 16</inkml:trace>
  <inkml:trace contextRef="#ctx0" brushRef="#br0" timeOffset="104741.9758">22463 8303 144 0,'-6'-16'55'0,"6"16"-30"0,0 0-14 0,0 0 18 0,0 0-6 15,3 0 3 1,6-6-7-16,3 1-11 15,0 0-5-15,6 0-2 0,-3-1-1 16,5 1 0-16,-5 2-9 16,0 1-2-16,0-1-18 15,-3 3-9-15,0 0-2 16,-3 0-12 0,-6 0 18-16,6 0 22 15,-6 3 26 1,-3 7 7-16,0 9-3 15,0 2-3-15,0 0-7 16,3-2 0-16,0 2 1 16,0-3 5-16,2-2 5 0,1-3 3 15,3-2-11-15,0-3 4 16,6-5 5-16,0-3-2 0,0-6-1 16,3-4-5-16,-9-3 0 15,3-1-7-15,-6-10-1 16,-3 1 0-16,-3 2 2 15,-6 2-3-15,0 6-2 16,-3 2-7-16,-3 3-4 16,-3 3-10-16,3 2-5 15,3 9-22-15,0 2-7 16</inkml:trace>
  <inkml:trace contextRef="#ctx0" brushRef="#br0" timeOffset="105060.4004">22871 8263 116 0,'-3'16'44'0,"0"2"-24"0,0-2-6 16,3-5 15-16,0 2 1 16,0 0 4-16,0 3-9 15,3-3-6-15,3-2-10 16,3 0 3-16,6-4 1 0,-1-4 0 15,4-6 0-15,3-2-5 16,0-3 0-16,-3 0-1 16,-3-2 1-16,-9-6 0 15,-3-3 0-15,-12 1 0 16,0 2 0-16,-6 3-4 0,0-1-1 16,-3 4-12-16,3 2-4 15,3 0-25-15,1 3-10 16,2-3-35-1,6 0-41-15,6-3 40 16</inkml:trace>
  <inkml:trace contextRef="#ctx0" brushRef="#br0" timeOffset="105270.2449">23008 8001 148 0,'-18'0'57'0,"30"3"-30"0,-3-1-29 0,-6 1 9 16,0 5 8-16,0 2 5 0,0 1-8 15,0 0-4-15,3-1-5 16,2 1-5-16,-2-3 1 0,0 0-28 16,0-3-13-16,0-2-29 15</inkml:trace>
  <inkml:trace contextRef="#ctx0" brushRef="#br0" timeOffset="105418.4377">23103 7961 152 0,'0'-2'57'0,"0"7"-30"0,0 3-18 0,6-5 16 16,-3 4-10-16,-3 7-1 16,3 2-8-16,0-1-4 15,0-1-1-15,0-1-28 0,0-2-9 16,3-1-42-1</inkml:trace>
  <inkml:trace contextRef="#ctx0" brushRef="#br0" timeOffset="107439.4359">21731 6871 96 0,'-9'3'35'0,"6"5"-18"0,-6 5-5 0,6 0 16 15,-6 14-1-15,-9 4 4 16,0 4-6-16,-3-1-3 16,4-2-12-16,-1-3-6 0,3-2-1 15,3-6-2-15,0-3-1 16,0-4-32-16,6-4-14 15,0-2-30 1</inkml:trace>
  <inkml:trace contextRef="#ctx0" brushRef="#br0" timeOffset="107631.7637">21496 6937 148 0,'3'-10'57'0,"-3"12"-30"0,9 1-18 16,-1 2 16-16,7 6-1 15,3 2 3-15,9 8-15 16,3 6-5-16,5 7-4 16,7 1-3-16,0-1 3 0,-1-2-7 15,4-3-1-15,-3-3-45 16,-6-5-62 0,-1-5 16-16</inkml:trace>
  <inkml:trace contextRef="#ctx0" brushRef="#br0" timeOffset="107874.8455">22308 6646 220 0,'-6'8'85'0,"6"16"-46"0,3 10-50 0,0-10 13 15,0 16-2-15,0 21 2 16,-3 2 0-16,0 1 1 0,3-6-2 16,0-8-1-16,-3-5 1 15,0-8-34-15,0-10-15 0</inkml:trace>
  <inkml:trace contextRef="#ctx0" brushRef="#br0" timeOffset="108270.018">22210 6652 220 0,'-9'-8'85'0,"15"2"-46"0,12-2-48 16,-3 3 14-16,9 0-5 15,8-3 0-15,10-3 0 0,9 1 2 16,5-6-1-16,13-3-3 0,5 1 1 15,6-1 1-15,7 1 0 16,-13 2 2-16,4 0 1 16,-4 0-4-16,-6 3 1 15,-5 2 0-15,-10 6 0 16,-8 2-3-16,-6 6 2 16,-6 8 5-16,-4 10 2 15,-5 13 13-15,-6 14 5 16,-3 2-1-16,-6 14-2 15,0 4 0-15,-3 4-1 16,0-1-7-16,0-7-3 16,3-11-5-16,-4-8-4 15,-2-8-9-15,0-6-5 16,-3-7-24-16,-3-5-11 0,-3-3-35 16,-5-6-54-1,-7-2 33-15</inkml:trace>
  <inkml:trace contextRef="#ctx0" brushRef="#br0" timeOffset="108510.9038">22347 7279 168 0,'-24'5'66'0,"24"-2"-36"0,24-1-33 0,-9 1 13 16,12-3 8-16,8 0 8 15,22-3 0-15,14-2-1 16,13 0-13-16,14-3-5 0,6 0-3 16,0-3-5-1,0 3 1-15,-17 3-5 0,-1 0-1 16,-20 2-35-16,-7 0-15 16,-17 3-35-1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30T23:14:40.0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10634 10697 76 0,'12'-13'30'0,"-3"13"-16"0,-6-3-12 15,-3 3 6-15,0 0 7 16,0-2 2-16,-3-1-4 15,0 0-3-15,-6-2-8 16,-3 0-1-16,-6-1-1 0,-6 1 0 16,-2 0-3-1,-4 0 2-15,-3-1 3 0,-3 1 3 16,-5 0 0-16,-4-1 0 16,1 1 1-1,-7 0 3-15,0 0-2 0,-2 2-2 16,-7 0-2-16,1 1-5 15,-4-1 1-15,1 3-1 0,-4 5-2 16,4 1 0-16,-1 1 3 16,1 1-5-16,-4 3 2 15,1 0 2-15,2 4 1 16,7 4 1-16,-4-1 0 16,4 1-5-16,5 0 1 15,0 2 2-15,4 5 1 0,2 1-2 16,-3 12 0-1,7 1-1-15,5-3 3 0,6 3-2 16,6-6-1-16,7 3 0 16,2-2 3-16,6-4-2 15,6-2-1 1,9 0 3-16,6-2-2 16,3-1-1-16,5 1 0 15,7-3 0-15,6-3 3 16,3 3 2-16,5-3 0 15,4 3-1-15,9-3-2 16,5 0 1-16,4-3 1 16,2-2 0-16,4 0 0 0,-1-3 0 15,3 1 0-15,4-4 2 16,2-2-1-16,4 0 2 16,-1-3 0-16,3 1 1 15,1-4-2-15,5 1 1 16,0-3 0-16,1 0 3 15,2 0-8-15,6 0 0 16,0-3 0-16,3-2 1 16,1 0 1-16,5 2 0 15,3 1 0-15,0-1 2 16,-6 0-1-16,6 1-1 0,1-1 3 16,-1 0 0-16,-6-2-1 15,9 0 1-15,-6-9-7 16,3 1-1-16,-6-3 4 15,7 0 5-15,-10 3-7 16,-3 0 1-16,3 5-2 16,-12 0 2-16,-5 0 3 15,-1 0 4-15,-5 0 2 16,-7 0 1-16,-6 0-2 16,-5 1 1-16,-3-4-2 15,2-5 0-15,-5-2 1 16,-13-1 1-16,-5 1 3 15,-9-6 4-15,-6-5-8 16,-12-3-1-16,-9-8 1 0,-9-2-5 0,-15-11-3 16,-9 0 1-16,-14-3 0 15,-16 9-2-15,-11-6 0 16,-16 3-3-16,-11 5 1 16,-18 2-2-16,-9 1 2 15,-6 2-6-15,-18 16-3 16,-2 9-14-1,-22 12-27-15,3 8 11 16,-2 6 12-16,2 7 7 16</inkml:trace>
  <inkml:trace contextRef="#ctx0" brushRef="#br0" timeOffset="2581.287">4255 15714 64 0,'15'-6'27'0,"-9"4"-14"0,6-4-13 15,-6 6 7-15,0-2-2 16,-3-1 2-16,3 0 7 15,-3 3 3-15,-3-2 7 16,0-1 5-16,0 1-7 16,-3 2-3-16,-3-3-5 15,-3 0-1-15,0 1-7 16,-3-1-2-16,-3 0 2 0,-8 1 1 16,-1-1 1-16,-3 0-2 0,-6 3-1 15,-3 0-1 1,-11 0 0-16,-1 3-5 15,-2 0-1-15,-4-1 1 0,0 1 0 16,-5-3 1-16,5 3 2 16,-5-3-1-16,-1 2-1 15,1 1 3-15,-1-3 0 16,-5 0 1-16,-1 0 2 16,1 3-3-16,-1-1 0 15,-2 1-1-15,2-1 1 16,-2 1-4-16,2 0 0 15,1-3 1-15,2 2 2 0,1 4-1 16,2-1-1-16,4 0 1 16,2 3-1-16,7 0 0 15,-1 0 0-15,-3 5 0 16,4 1 0-16,2 7 0 16,0 3 0-16,7 2-3 15,-4 3 0-15,9-2 2 16,1 2 0-16,2 2 1 15,9 4 0-15,0-3-3 16,12-6 0-16,-3 8 2 16,12-5 0-16,0 1-2 15,12 4 0-15,-3-5 2 16,12 8 0-16,0-5-2 0,3-3 0 16,5-3 2-16,10 1 0 15,9-3-2 1,-4-3 2-16,13 3 1 15,5-3 2-15,4 0-1 0,8-5 2 16,1-3-2-16,14 0-1 16,-6-5 1-16,10 0-1 15,2 0 0-15,6-3 2 16,0 1-1-16,6-1 2 16,1-2 0-16,8 5 1 15,-3-3-2-15,0 0-2 16,3 1 3-16,0-1 0 15,0-3 1-15,-3 4 0 0,-3-1-2 16,7-2 1-16,-4-3 0 16,0 0 3-16,-3 5-1 15,6-5 2-15,-3 0-2 16,24-5 2-16,-6 5 0 16,0-3 3-16,-6-2-10 15,0-3-2-15,-6 3 5 16,9-1 3-16,-3 1-6 15,6-8-1-15,0 13 2 16,-3-14 1-16,3 9-3 16,-12-3 1-16,3 6 2 15,-6-1 3-15,-3 0 0 16,-6 3 2-16,1-10-4 16,-4 2 0-16,-6 0-1 0,0 3 1 15,-6-3 0-15,-8-3 1 16,8-2-2-16,-9 5 1 15,-5-11 2-15,-1 6 4 16,-5 0-2-16,-7-3-2 16,-8-5-2-16,5-8-3 15,-11 2 3-15,-10 3 0 16,-8-2 1-16,-6 0 0 16,-9-1-2-16,-9 3 1 15,-9-18-2-15,-12 0-1 16,-12-1 3-16,-3 4 2 15,-5-14-2-15,-10 8-2 16,-3 2 2-16,-8 4 2 0,-16-1-4 16,-14 6-3-16,-15-6-6 15,-10 0-2-15,-14 11-4 16,-3 3 1-16,3 4 5 16,-12 7 2-16,3 7 1 15,-5 0 4-15,-25 2-5 16,-6 1 2-16,-14 5-3 15,-19 0 0-15,-5 3-3 16,-7 2 1-16,10 8 5 16,-3 8 4-16,-4-2 1 15,-2 2 2-15,0 3-9 16,-1 2-3-16,4 1-17 16,2 2-7-16,16 16-39 15,8-3-50 1,4-10 36-16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30T23:15:13.4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16138 9676 108 0,'3'-8'44'0,"3"16"-24"0,-3-3-15 0,-3-5 11 16,0 0-1-16,0 5 4 15,0 3 4-15,0 6 6 16,-6 7-16-16,-3 8 13 0,-6 5 4 15,-6 11 0-15,-3 0 2 16,0 8-12-16,1-5-4 16,2-3-9-16,3-11-5 15,3-2-1-15,3-6-1 16,0-5-5-16,3-5 1 0,3-5-18 16,0-3-8-1,3-3-22-15,3-5-9 0,0-5-32 16</inkml:trace>
  <inkml:trace contextRef="#ctx0" brushRef="#br0" timeOffset="381.6226">16304 9708 108 0,'-5'2'41'0,"5"-4"-22"0,-3 10-14 0,3-3 11 15,-3 5 17-15,0 9 11 16,-3 5-3-16,-3 5 0 15,-6 5-10-15,0 6-2 16,-3 0-16-16,0-1-3 0,0 1-3 16,3 0-3-16,1-6-3 15,2-7 0-15,3-6-1 16,3-5-11-16,0-3-3 16,0-5-22-16,3-3-9 15,3-5-104 1,6-8 43-16</inkml:trace>
  <inkml:trace contextRef="#ctx0" brushRef="#br0" timeOffset="2311.7604">16632 9753 100 0,'0'2'38'0,"3"-4"-20"0,9 7-6 0,-9 0 16 0,0 0 1 16,-3 1 19 0,-6 7-12-16,3 0-18 15,0 0 5-15,0 1 3 0,3-4-8 16,-3 1-2-16,3-3-7 15,0 0-1-15,0-3-5 16,0 0-2-16,0 1 2 16,0-4 2-16,0-2-2 15,0 0-2-15,3 0 2 16,3 0-2 0,0-2-1-16,3-1-2 0,0 0 1 15,3 1-4-15,2-1 1 16,4 0 0-16,0 3 2 15,3 0 1 1,0 6 1-16,0 2-3 0,-3 5 2 16,-1 3-1-16,-2 5 0 15,-3 0 11-15,-6-2 3 16,-3 2 3-16,-3 8 4 16,-6-5-7-16,-3-3 1 15,-6-5-8-15,-6 2-1 16,1-2-4-16,-1-5-1 15,0-6-12-15,-6-2-7 16,3-3-18-16,1-6-8 16,-1-2-25-16,3-5-10 0,3-5-5 15</inkml:trace>
  <inkml:trace contextRef="#ctx0" brushRef="#br0" timeOffset="2510.3848">16608 9771 212 0,'3'-3'82'0,"3"6"-44"0,15-6-31 15,-9 3 18-15,3 0-2 16,3-2 1-16,8-1-9 0,4 0-4 16,3 1-6-16,0-6-8 0,-1 0-3 15,1 0-50 1,-6 0-23-16,0 0-23 15</inkml:trace>
  <inkml:trace contextRef="#ctx0" brushRef="#br0" timeOffset="4607.1672">3157 8543 108 0,'-6'0'44'0,"3"0"-24"0,0 3-2 0,3 0 20 0,-3-1-6 16,3-2 1-16,0 0-12 16,0 0-3-16,0 0-10 15,3 0-1-15,3 0 0 0,6 0-1 16,3 0 1-16,0 0 0 15,9-2 1-15,-1-1-4 16,4 0-3-16,0 1 0 16,0-1-1-16,0 0 0 15,-1 3 0-15,-5 0 2 16,-3 0 1-16,-3 0-4 16,-3 0 1-16,-3 0 0 15,-3 0 2-15,0 3 1 16,-6-3 1-16,0 8 0 15,-6 0 0-15,-3 5-5 0,-3 3 1 16,-6 3 0-16,-3 2 2 16,-3 0-3-16,-2 0 0 15,2 6-1-15,0-6-2 16,3 0 5-16,3-3 3 16,3-4-1-16,6-4-2 15,3-2-3-15,3 0-1 16,3-3 2-16,6 1 0 15,3-4-2-15,9-2 2 16,3 0-1-16,3 0 0 16,0 0-3-16,-3 0 1 15,-4-2-9-15,4 2-2 0,-6 0-14 16,0-3-4-16,-3 0-18 31,-3-2-48-31,-6 0 17 0</inkml:trace>
  <inkml:trace contextRef="#ctx0" brushRef="#br0" timeOffset="4810.2043">3255 8649 144 0,'-33'0'55'0,"31"3"-30"0,2-3-21 16,0 0 15-16,0 0 0 15,0 0 3-15,5 3-8 16,4 2-1-16,6 0-7 15,6-2 0-15,3-3 4 0,6-3-4 0,2-2-1 16,4-3-18-16,3 0-8 16,3-5-72-1</inkml:trace>
  <inkml:trace contextRef="#ctx0" brushRef="#br0" timeOffset="5598.1932">4077 8562 88 0,'-6'-5'33'0,"0"2"-18"0,-3 0 2 0,6 3 16 16,-6 3-6-16,-3 0-3 15,0 5-8-15,-3 2 0 16,-3 3-9-16,-2 6-4 0,2-1-2 16,6 9-1-16,3-1 2 15,6 1-1-15,6-3-1 16,3-3 1-16,0-5 1 16,6-3 5-16,0-5 4 15,3-6-9-15,2-9 0 0,1-7-2 16,-3-2 2-1,0 1-3-15,-3-4-2 0,-3 1 2 16,-6-4 2-16,0 4 0 16,-3 2 2-16,0 0-4 15,0 8-2-15,0 3-3 16,0 5 1-16,0 8 1 16,3 10 2-16,3 11-1 15,0 3 1-15,0 0 13 16,0 0 7-16,-3 2 0 15,-3-5 1-15,-3-2 1 16,-3-4 0-16,-6-4-7 16,-3-3-3-16,-3-6-5 15,0-2-2-15,0-5-19 0,-6-6-9 16,4-5-25-16,2-5-8 16,6-5-32-1</inkml:trace>
  <inkml:trace contextRef="#ctx0" brushRef="#br0" timeOffset="5971.0736">4229 8602 152 0,'3'5'57'0,"0"0"-30"0,5 3-32 0,-2-3 12 0,3 1 7 15,0-1 6-15,0-2-4 16,3-3 1-16,-3 0-10 15,6-3 0-15,-3-5 0 0,0 0-3 16,-3 0-3-16,-3 0 2 16,0 0 2-16,-9 0-2 15,0 0-2-15,-3 1-7 16,-3 1-1-16,-3 4-6 16,-6 2 1-16,-3 5 4 15,0 5 2-15,0 4 4 16,1 2 1-16,5 2 5 15,3 9 2-15,6-1 0 16,6-5-1-16,6 0-1 16,6-2 2-16,6-6-3 15,5-2 0-15,4-6-10 0,3-2-3 16,3-11-39 0,-1-11-55-16,4-5 17 15</inkml:trace>
  <inkml:trace contextRef="#ctx0" brushRef="#br0" timeOffset="6193.5696">4488 8374 156 0,'-9'5'57'0,"12"6"-30"0,3 5-32 0,-3 0 10 0,2 5 14 15,-2 3 12 1,0 7-6-16,0 6-3 0,0 1-12 15,-3 6-6-15,0-1-1 0,0-9-7 16,0-5-1-16,0-5-38 16,-3-5-14-16,3-6-26 15</inkml:trace>
  <inkml:trace contextRef="#ctx0" brushRef="#br0" timeOffset="6401.1713">4383 8549 220 0,'-18'-6'85'0,"30"6"-46"0,0-2-48 0,-6 2 12 16,3-3-2-16,6 0 1 16,6-2 0-16,6 3 1 15,-1-1-2-15,4 0-7 0,3 1-1 16,0 2-52-1,-1-3-56-15,1 6 24 16</inkml:trace>
  <inkml:trace contextRef="#ctx0" brushRef="#br0" timeOffset="6663.2759">4749 8525 228 0,'-20'3'88'0,"14"2"-48"0,-9-3-38 0,9 4 17 0,-3-1-4 16,-3 3 1-16,3 3-8 15,3-1-5-15,3 3-2 16,3 6-4-16,6-1 2 0,3 4 1 16,3 1 2-16,-3 1-1 15,0-5 2-15,0-1-2 16,-6-2 2-16,-6-3 2 16,-3-2 2-16,-3 0-3 15,-6-6-1-15,-3 0-10 16,-3-2-3-16,-6-6-26 15,7 0-9-15,2-7-52 16,6 2-31 0,6-11 56-16</inkml:trace>
  <inkml:trace contextRef="#ctx0" brushRef="#br0" timeOffset="6955.7235">5220 8401 140 0,'-3'18'55'0,"3"-5"-30"0,-3 24-16 0,0-21 16 15,0 5-5-15,0 3 0 0,-3 3-7 16,0 2-3-16,0 2-5 16,0 4-8-16,0-6-3 0,0-3-55 15,0-2-50 1,3-5 31-16</inkml:trace>
  <inkml:trace contextRef="#ctx0" brushRef="#br0" timeOffset="7170.4213">4991 8607 188 0,'-3'-5'71'0,"15"2"-38"0,5-5-39 0,-8 5 12 16,9-2 2-16,6-3 5 15,6 0-4-15,-1 3-3 16,4 0-3-16,3-1 0 0,-3 1 0 15,2 2-39-15,-2 1-17 16,-3-1-29 0</inkml:trace>
  <inkml:trace contextRef="#ctx0" brushRef="#br0" timeOffset="7564.8537">5440 8387 124 0,'-3'0'49'16,"6"6"-26"-16,3-4-36 0,-6-2 6 16,3 8 11-16,0 3 6 0,-3 7 18 15,0 3 7-15,-3 3-10 16,-3 3-2-16,-3 4-13 16,-6 1-4-16,6-3-4 15,-3 3-2-15,3 2 3 0,1-10-2 16,2-3 2-16,0-5-2 15,3-2-1-15,0-4-6 16,6-20-4 0,3-4 6-16,3-4-1 15,5-1 3-15,1-2 2 0,3 3 0 16,3 2 0 0,-3 5 0-16,6 3 4 15,-7 8 5-15,-2 5 1 16,0 3 2-16,-3 8 0 0,-3-2 2 15,-3 4-7-15,-3 1-2 16,-6-1-10-16,0 1-2 16,3-4-34-16,-3-1-15 15,9-4-31 1</inkml:trace>
  <inkml:trace contextRef="#ctx0" brushRef="#br0" timeOffset="7911.5791">5684 8657 224 0,'-3'11'85'16,"6"-6"-46"-16,6 0-50 0,-3 1 13 0,3-1-2 15,0-2 2-15,0-1 4 16,3-2 1-16,-3 0-3 16,3-2-1-16,-4-1 1 0,1-2-7 15,0-3-2-15,-3-3-5 16,0-2 1-16,-6 0-8 15,-3-3-2-15,-6 3-6 16,-6-1 1-16,-2 6 8 16,-1 6 7-16,-3 7 8 15,0 6 3-15,0 4 17 16,3 7 8-16,3 1 5 16,7 4 6-16,2-1-10 0,6 3-2 15,9-2-11-15,5-6-4 16,10-5-13-16,6-5-4 15,12-6-48-15,5-5-19 16,10-11-27 0</inkml:trace>
  <inkml:trace contextRef="#ctx0" brushRef="#br0" timeOffset="8660.7934">6300 8535 120 0,'3'0'46'0,"0"3"-24"0,3 2-2 0,0 1 19 15,0 4-8-15,3 9-1 16,3 2-8-16,0 0-2 0,0 8-11 16,-3 0-1-16,0-5 2 0,0-3-4 15,-4-5 2-15,1-3-3 16,-3-2 2-16,0-3 0 16,0-3 3-16,0 1-1 15,-3-1 0-15,0-5-1 16,0 0 2-16,0 0-1 15,0 0 2-15,6 0-4 16,-3-8-2-16,3-5 2 16,0-1 0-16,3-4-3 15,3-1-1-15,-3-2-1 16,3-3 1-16,-3 3-2 16,0 0-1-16,-3 5-2 15,0 3-1-15,-3 2-12 16,3 3-2-16,-3 1-23 15,2 1-7-15,4 4-21 0,0-1-8 16,3 0-12 0</inkml:trace>
  <inkml:trace contextRef="#ctx0" brushRef="#br0" timeOffset="9066.3865">6693 8535 200 0,'-3'-2'77'0,"0"2"-42"0,0 0-32 0,0 2 24 15,-9 1-10-15,-3 2-8 16,1 3-4-16,-1 6-3 16,0 4-2-16,3 3 1 0,0 0-4 15,3 6 2 1,6-3 1-16,3 0 0 0,3-6 0 16,3-2 0-16,3-6 0 15,3-10 2-15,3-2-1 16,0-9-1-16,0-2 1 15,-4 0-1-15,-2-6 2 16,0 1 1-16,-3-1-1 16,-3 1-2-16,0 2 1 15,-3 5 1-15,3 3-1 16,-3 0-1-16,0 3-2 0,0 5 1 16,3 5-1-1,0 6 0-15,0 5 0 0,3 0 0 16,0 2 4-16,3 3 1 15,3 1-4-15,0-4-1 16,0-5-26-16,0-2-9 16,-1-11-45-1,1-11-33-15,0-2 47 16</inkml:trace>
  <inkml:trace contextRef="#ctx0" brushRef="#br0" timeOffset="9291.8363">6863 8348 192 0,'-3'8'71'15,"6"2"-38"-15,0 14-34 0,0-11 12 0,0 11 12 16,0 2 10-16,0 6-6 16,0 5-3-16,0 0-14 15,3 0-6-15,-3 3-1 0,0-8-9 16,6-6-3-16,-1-5-20 15,1-5-8-15,0-5-41 16,3-3-46 0,3-14 40-16</inkml:trace>
  <inkml:trace contextRef="#ctx0" brushRef="#br0" timeOffset="9649.2825">7027 8538 156 0,'-9'0'57'0,"12"3"-30"0,0 5-34 0,-3 0 10 16,0 2 12-16,0 6 7 16,3 3 5-16,0-1 3 15,-1 6-16-15,4-3-4 0,0-5-2 16,3 3-2-16,3-9-1 16,0-5-1-16,0-7 2 15,0-4-5-15,0-1-1 16,-3-7-2-16,0 1 0 0,-3-3 2 15,0 0 0 1,-3 0 2-16,0 6 1 16,-3 2 1-16,0 3 2 0,0 5-5 15,0 8-1 1,0 5 4-16,3 5 2 0,0 3 0 16,0-2-1-16,-1 2-3 15,4-2-2-15,0-3-8 16,3-6-5-16,3-2-42 15,0-11-18-15,3-10-21 16</inkml:trace>
  <inkml:trace contextRef="#ctx0" brushRef="#br0" timeOffset="9979.2915">7288 8549 216 0,'-5'2'82'0,"8"1"-44"0,-1 2-47 0,1 1 12 16,3 2-2-16,0-1 3 15,3 1 5-15,3 0 2 16,3-2-5-16,0-4 3 0,3-2 1 16,-3-2-5-16,-3-1-3 15,0-2-4-15,-4-3-1 16,1 0-1-16,-6 0 0 16,-6 0-4-16,0 0-2 15,-9 3 0-15,-2 2 4 16,-4 3 3-16,-3 5 2 15,0 6 1-15,0 5 2 16,3 2 12-16,6 3 6 16,7 3-4-16,5 0 1 0,5 3-8 15,7-4-1-15,9-7-11 16,6-5-3-16,6-11-54 16,17-13-23-16,1-6-13 15</inkml:trace>
  <inkml:trace contextRef="#ctx0" brushRef="#br0" timeOffset="10658.6498">7896 8340 168 0,'3'-3'66'0,"-3"11"-36"16,3-5-24-16,0 2 15 0,0 0 9 15,-3 3 8-15,0 8 0 16,0 0-1-16,0 0-20 15,-3 2 1-15,0-2 0 0,0-3-6 16,0-2-2-16,0-3-3 16,0-3-2-16,3 0-1 15,0-2 0-15,0-3-2 16,0 0 1-16,6 0-2 16,3 0-1-16,6-3 1 15,2 1-1-15,4-3-3 16,0 5 0-16,3 5-1 15,3 0 3-15,2 0-2 16,-2 6 1-16,-3 2 2 0,-3 3 2 16,-6 0 8-16,-6 3 3 15,-9-1 5-15,-6 1 1 16,-6-4-6-16,-3 1-3 16,0-8-14-16,-9-2-5 15,0-4-16-15,-5-2-4 16,-1-5-18-16,-3-3-8 15,0 0-21-15,1-5-7 16,2 0-16 0</inkml:trace>
  <inkml:trace contextRef="#ctx0" brushRef="#br0" timeOffset="10855.2447">7854 8284 248 0,'0'0'93'0,"9"3"-50"0,9-1-39 15,-3 1 19-15,6 0 2 16,2-1 5-16,7-2-3 16,6 0-2-16,6-2-13 15,-1-1-5-15,-2-2-1 0,0-3-10 16,-7 0-4-16,-2-5-51 16,-3-1-22-16,-3 1-48 15</inkml:trace>
  <inkml:trace contextRef="#ctx0" brushRef="#br0" timeOffset="14139.4437">3273 11073 132 0,'12'-8'49'0,"-21"5"-26"0,15-2-3 0,-9 2 21 16,0 3-2-16,-3 0 1 15,-3-2-11-15,0 2-5 16,-6 2-14-16,-2 4-2 0,-4 4 2 15,-3 3-8-15,3 9-3 0,0-4-3 16,6-2 3-16,6 0-2 16,6 0-1-16,9 0-2 15,6-3 1-15,6 0-10 16,3-5-6-16,9-3-17 16,-1-5-6-1,1 0-6-15,-3-2-30 16,0-4 13-16,-3-2 31 15,-6-2 18-15,-4-3 41 16,-2 2 20-16,-3 0 3 16,-6 3 2-16,-3 1-6 15,-3 1-4-15,-3 4-13 0,0 2-2 16,0 5-14-16,0 0-3 16,0 3-2-16,3 0-2 15,3 3 1-15,0-1 0 0,6 3 1 16,3-2 0-16,3-3 2 15,3-3 1-15,0-5 1 16,3-2-2-16,-3-4 1 16,-3 1-2-16,-3 0 0 15,-3-3 1-15,-3-5 1 16,-3 2-1-16,-6 0-1 16,-3 1-6-16,0 2-1 15,0 0-21-15,0 3-10 0,3 2-27 16,3 0-12-1</inkml:trace>
  <inkml:trace contextRef="#ctx0" brushRef="#br0" timeOffset="14679.9114">3553 11091 144 0,'0'0'55'0,"0"3"-30"0,3 2-23 15,-3 1 14-15,3 2 5 16,-3 2 5-16,3 3-8 16,-3-2 0-16,0-1-11 15,0 4-2-15,0-4-1 0,0 1-2 16,0-3 1-16,0-3 0 16,0-2 1-16,0-3 2 15,0 0 1-15,0-3-3 0,0-2-3 16,3-8-7-16,3-1-4 15,0 1 3-15,3 0 4 16,0 0 0-16,-1 5-1 16,4 2 3-16,0 4 0 15,0 4 3-15,0 12 3 16,0-4 0-16,-3 3 2 16,-3 1 2-16,0-1 5 15,-3-2-8-15,0-1-3 16,-3-2 0-16,0-3 0 15,0-5-1-15,0 0 1 16,3-2-2-16,3-4 2 0,6-2-9 16,0-5-3-16,-1 3 2 15,4 2 2-15,0 0 0 16,0 5 4-16,0 6 6 16,0-1 5-16,-3 4 1 15,0 4 3-15,-3 1-3 16,0 2 1-16,-3 0-7 15,-1-2-1-15,-2 0-11 16,-3-4-3-16,3-1-35 16,-3-6-15-16,3-3-44 15</inkml:trace>
  <inkml:trace contextRef="#ctx0" brushRef="#br0" timeOffset="15115.1721">3970 11134 200 0,'-3'18'77'0,"6"-5"-42"0,0 3-37 0,-3-5 14 16,0 7 9-16,0 6 9 15,0 3-10-15,0-4-3 16,0 4-10-16,0 2-1 0,0-5 1 16,0-6-3-16,0-2-3 15,0-5 0-15,0-3-1 16,0-8-3-16,-3-8 2 15,0-5-8-15,0-6-4 16,0 1 4-16,0-6 5 16,0 0 3-16,3 3 1 0,0 0 0 15,3-1 0-15,3 4 0 16,3-3 0-16,2 2 0 16,4 6 2-16,3 2 3 15,3 9 2-15,0 2-1 16,0 2 1-16,-3 1 2 15,-4 2 5-15,-2 3-2 16,-6 3 1-16,-3-1-1 16,-6 4 0-16,-3-4-4 15,-6 1-3-15,1-3-16 16,-4-3-7-16,0-2-20 16,3-3-8-16,0-3-27 15,3-2-11-15,9-3-4 16</inkml:trace>
  <inkml:trace contextRef="#ctx0" brushRef="#br0" timeOffset="15287.8059">4181 11118 208 0,'9'10'77'0,"-3"6"-42"0,-6-3-28 0,3-7 18 15,-3 2-9-15,0 0 1 16,0 0-10-16,0 0-4 15,0-3-2-15,-3 0-28 0,6 0-11 16,-3-5-63 0</inkml:trace>
  <inkml:trace contextRef="#ctx0" brushRef="#br0" timeOffset="15445.1339">4184 10993 220 0,'-15'0'85'0,"18"3"-46"0,0-6-46 16,3-2-13 0,0 0-34-1,3-6-3-15,3-2-14 16,3 0-6-16</inkml:trace>
  <inkml:trace contextRef="#ctx0" brushRef="#br0" timeOffset="15619.8228">4336 10859 192 0,'3'10'74'0,"9"1"-40"0,-6 7-24 0,-3 1 17 16,0 10 0-16,-1 3 1 16,-2-1-7-16,0 4 0 15,0-6-12-15,0 0-8 0,0-3-1 16,0-2 0-16,0-3 2 16,0-5-39-16,0-3-16 15,3-5-60 1</inkml:trace>
  <inkml:trace contextRef="#ctx0" brushRef="#br0" timeOffset="15970.768">4422 11110 224 0,'-6'8'85'0,"12"-6"-46"0,3 14-48 16,-3-10 12-16,3-1 7 15,3 0 5-15,0 0-3 16,3-2 1-16,2-3-8 15,-2 0-1-15,0-8 2 0,0 0-8 16,-3 0-3-16,-3 0-6 16,-3-2-1-16,-3-1-7 15,-3-2-1-15,-6 2 4 16,-3 3 5-16,-3 3 4 16,-3 3 4-16,-3 4 2 15,0 6 1-15,1 3 4 16,2 5 2-16,3 2 9 15,3 1 4-15,3-4 0 16,6 4 0-16,6 0-6 0,3-4 0 16,6 1-10-16,3-5-4 15,-1-3-25-15,1-3-10 16,3-5-41 0,3-5-44-16,0 0 35 15</inkml:trace>
  <inkml:trace contextRef="#ctx0" brushRef="#br0" timeOffset="16231.6394">4675 11136 96 0,'0'8'38'0,"0"3"-20"0,3 2-4 0,0-5 17 0,0 0-2 16,-3 0 3 0,3-3-14-16,-3 0-3 0,0-2-9 15,0-3 7-15,0 0 4 0,0 0 2 16,0-3 3-16,0-2 1 15,0-3 1-15,0-2-11 16,3-1-5-16,3-2-5 16,0 0-3-16,3 2-2 15,0 0 1-15,3 4-10 16,0-1-3-16,5 0-39 16,1 2-18-16,9-2-27 15</inkml:trace>
  <inkml:trace contextRef="#ctx0" brushRef="#br0" timeOffset="16947.239">5104 11126 148 0,'-15'2'57'0,"15"1"-30"0,0 10-16 0,6-7 15 16,0-1 1-16,0 0 3 15,0 0-10-15,3 3-2 16,-1-2-10-16,4-1 1 0,0-2 2 16,0-3-4-16,3 0-2 15,-3-3 0-15,0 0-1 16,-3-2 0-16,-3-3 2 15,0 0-3-15,-6-5-2 16,-3 0 0 0,-3-1-12-16,-6 4-5 15,0 2 3-15,-3 5 5 16,-9 3 3-16,3 6 3 0,4 4 1 16,2 3 1-1,3 1 6-15,3 1 4 0,3 1 1 16,3 3 1-16,6-1-4 15,6 4 0-15,6-7-5 16,3 1-2-16,2-5-11 16,4-6-6-16,3-5-36 15,3-5-16-15,0 0-29 16</inkml:trace>
  <inkml:trace contextRef="#ctx0" brushRef="#br0" timeOffset="17278.0611">5333 11139 112 0,'-3'16'44'0,"6"-14"-24"0,0 1-21 0,-3 5 9 15,3 0 17-15,0 3 8 16,0-1-3-16,0 1-1 16,0-1-12-16,0 1-3 15,-3-3-8-15,3 0 0 0,-3-3 1 16,0-2 5-16,0-3 3 15,0 0 3-15,0-3 3 16,0-2-5-16,0-3-1 16,0 0-5-16,3 0-1 15,0-3-5-15,3-4-3 16,0-1 2-16,2 0 0 16,1 3-4-16,0 2-1 15,0 3-6-15,0 0-2 16,-3 3-26-16,3 0-9 0,-3-1-30 15,3 4-52 1,0-1 28-16</inkml:trace>
  <inkml:trace contextRef="#ctx0" brushRef="#br0" timeOffset="17539.5114">5562 11179 176 0,'3'13'66'0,"0"-5"-36"0,0 2-29 16,0-4 16-16,-3-1-2 15,0 0 3-15,0 1-1 16,0-6-1-16,0 0-8 16,0 0 4-16,0 0 3 0,0 0 4 0,0-3 1 15,0-2-7-15,0-3-3 16,0 0-5-16,3 0-4 16,0 0 0-16,3 0-1 15,3-3-9-15,0 3-2 16,0 0-16-16,3 3-8 15,-1 0-25-15,4 0-12 16,3-1-15 0</inkml:trace>
  <inkml:trace contextRef="#ctx0" brushRef="#br0" timeOffset="17804.3627">5764 11123 148 0,'-14'8'55'0,"11"8"-30"0,-3-8-14 0,6 0 15 0,-6 0-8 16,3 0 0-16,0 2-7 15,6 3 1-15,0 1-7 16,6 2 4-16,0-3 3 0,2-3 0 16,4-4 3-16,3-4 1 15,0-4-1-15,0-4-3 16,-3-2-2-16,0 1-2 16,-6-1 0-16,-3-3-2 15,-6-2 1-15,-3-3-2 16,-6 0 2-16,-3 0-13 15,-3 3-5-15,3 2-20 16,-3 3-7-16,3 3-20 16,0 2-8-16,6 1-23 15</inkml:trace>
  <inkml:trace contextRef="#ctx0" brushRef="#br0" timeOffset="18071.8564">5934 11157 136 0,'15'27'52'0,"-9"-19"-28"0,3 2-13 0,0-4 15 16,-3 2-1-16,3 0 0 16,-6 0-6-16,3-3 1 15,0-2-11-15,-6-3 8 0,0 0 5 16,-3 0-2-16,0-3-2 16,-3-2 1-16,0-1 2 15,3-2-5-15,3-2-1 0,3-3-9 16,3-1-2-16,6 4-4 15,0-1-1-15,2 1-4 16,4 2 1-16,3 2-3 16,0 1 0-1,6 0-29-15,0-1-14 0,-1 1-71 16</inkml:trace>
  <inkml:trace contextRef="#ctx0" brushRef="#br0" timeOffset="18533.6139">6497 11171 200 0,'-6'-8'74'0,"9"10"-40"0,0-2-29 15,-3 0 17-15,6 0-1 16,3 0 4-16,3 0-4 16,2 0-1-16,10 0-11 15,3 3-5-15,3 0-1 0,0-3-2 16,2-3-1-16,-2-5-26 15,-3 0-12-15,-3 3-76 16</inkml:trace>
  <inkml:trace contextRef="#ctx0" brushRef="#br0" timeOffset="19679.2968">7107 11113 124 0,'-3'5'46'0,"-9"5"-24"0,18 9-8 0,-3-6 15 15,0 3 3-15,0 3 4 16,-3-1-14-16,0-2-5 16,0 0-10-16,0-3-3 0,0 0 0 15,0-5-2-15,0 0 1 16,0-3 4-16,0-5 4 16,0-2 0-16,-6-6 1 15,0-3-11-15,3-2-3 16,0-3-1-16,3-5 1 15,6-3-1-15,0 3-1 16,6 2 3-16,0 4 0 0,3 1-2 16,0 6 2-16,2 6 1 15,1 2 2-15,0 10 1 16,0 6 3-16,-3 0-3 16,-3 3 0-16,-3 2 3 15,-3 0 1-15,-3 0-1 16,0-2-1-16,-3-3-8 15,0-6 0-15,0-2-28 16,0-3-9-16,0-5-20 16,6-2-5-16,0-6-14 15</inkml:trace>
  <inkml:trace contextRef="#ctx0" brushRef="#br0" timeOffset="19950.3516">7434 11118 148 0,'-6'5'55'0,"0"14"-30"0,-3-9-10 0,7-5 18 16,-1 9-5-16,-3 2-2 16,3 5-1-16,3 3 1 15,0 2-14-15,3-2-2 0,6 8-3 16,2-11 1-16,4-5 0 16,3-6 2-16,6-10 1 15,3-5-1-15,0-6 1 16,-4-7-2-16,-5-3 0 0,-6-1 1 15,-9-9 1 1,-9 2-1-16,-9 2-1 16,0 3-10-16,-2 6-1 0,-1 2-29 15,0 5-9-15,3 6-92 16</inkml:trace>
  <inkml:trace contextRef="#ctx0" brushRef="#br0" timeOffset="21230.087">8068 11083 108 0,'0'-5'44'0,"0"0"-24"16,-3-3-6-16,3 8 15 0,-9-3-5 16,-2 1 0-16,-4-1-9 15,0 3-2-15,-3 3-7 16,-3 2 0-16,-3 5 4 0,6 12-8 15,1-1-1-15,2 3-1 16,3-1 0-16,6 4 2 16,6-3 1-16,6-3-4 15,6-3 1-15,3-4-18 16,8-6-8-16,4-8-19 16,3-3-45-1,0-5 11-15</inkml:trace>
  <inkml:trace contextRef="#ctx0" brushRef="#br0" timeOffset="21496.7323">8155 11115 120 0,'-18'-5'46'0,"9"5"-24"0,-6 5-10 0,9 6 16 15,0 5-3-15,-3-1 0 16,3 4-5-16,0 0-2 16,3-1-10-16,3 1-1 0,6-1 0 15,3-2-1-15,6-3 1 16,3-2-4-16,3-9 0 15,6-2 3-15,-1-5 1 16,-2-5-3-16,-6-1-1 16,-3-2 8-16,-6 0 2 15,-9-3-4-15,-9-3-1 16,-3 3-6-16,-3 0-4 16,0 3-15-16,0 3-6 0,0 2-26 15,4 2-11-15,2 1-30 16</inkml:trace>
  <inkml:trace contextRef="#ctx0" brushRef="#br0" timeOffset="21902.5514">8295 11152 148 0,'3'37'55'0,"0"-16"-30"0,2 16-16 0,-2-18 14 15,0 2 0 1,-3 11 3-16,0-3-3 0,0-3 0 15,0 1-12 1,0-11-4-16,0-3-3 0,0-2 2 0,0-11 3 16,0-14-4-1,0-4-3-15,-3-11 1 16,0-3-9-16,-2-2-1 16,5-3 4-16,0 0 1 15,2 2 2-15,4 1 0 16,0 5-3-16,6 5 2 15,0 3 1-15,3 7 2 16,0 9 3-16,0 5 2 16,3 5 5-16,-9 6 5 15,-3 5-5-15,-6 2 1 0,-3 1-6 16,-3-1 1 0,-3-2-5-16,-3-2 0 15,-3-4-21-15,3-2-10 0,-9-3-22 16,6-5-8-16,3-2-20 15,3-9-33 1,7-5 38-16</inkml:trace>
  <inkml:trace contextRef="#ctx0" brushRef="#br0" timeOffset="22219.495">8375 11049 140 0,'21'-3'55'0,"-12"6"-30"0,0 10-1 16,-3-5 22-16,5 3-10 15,4-1-3-15,-3 6-11 16,0 5-1-16,0-2-12 0,-3-3-5 15,0 0-3-15,0-3-1 16,-3-3 0-16,3-4-14 0,0-6-3 16,3-3-13-16,2-10-4 15,4-6-9-15,-3 1-2 16,-3-1 19-16,-3 3 10 16,-3 6 28-16,0 5 14 15,-6 5 8-15,-3 5 1 16,-3 16-7-16,-6 8-5 15,-3 8 2-15,-3 0 1 16,1 11-5-16,2-6 0 16,3-5-14-16,3-2-5 15,6-12-23-15,-3-4-11 0,9-8-64 16,6-6-49 0,3-16 54-16</inkml:trace>
  <inkml:trace contextRef="#ctx0" brushRef="#br0" timeOffset="22554.9419">9057 11091 112 0,'-6'-5'44'0,"3"2"-24"0,-3-2-8 0,3 5 16 16,-3 0 10-16,-3 3 7 15,0-1-11-15,-6 4-3 16,0 2-18-16,-3 8-3 0,0 2-3 16,6 1 1-16,4-1 0 15,2 3-7-15,6 0 0 16,9-2-6-16,-1-3-1 15,4-6-22-15,6-2-6 16,3-5-32 0,0-6-50-16,0-2 27 15</inkml:trace>
  <inkml:trace contextRef="#ctx0" brushRef="#br0" timeOffset="22800.7052">9113 11107 152 0,'-12'6'57'0,"9"-1"-30"0,-3 16-18 0,6-8 14 0,0 0 2 16,0 1 4-16,3 2-6 16,3-1-4-16,3 1-11 15,3-2-1-15,6-4 3 0,0-2-2 16,3-5 1-16,-4-6-3 16,1-2 1-16,-3-3-4 15,-6-5 0-15,-3 5 3 16,-6-11 1-16,-3 3-3 15,-9 0-3-15,-6 0-9 0,-2 6-5 16,-1-1-18-16,3 1-5 16,3 2-32-1</inkml:trace>
  <inkml:trace contextRef="#ctx0" brushRef="#br0" timeOffset="23132.1629">9274 11142 156 0,'12'21'60'0,"-9"-11"-32"0,6 12-17 0,-6-15 18 16,0 4-11-16,0 0 0 15,-3-3 1-15,0 0 2 16,0-3-11-16,0-5 3 0,0 0 1 0,0-3-10 16,3-2-1-16,0-6-5 15,2-5 0-15,1-2-3 16,6-3 1-16,6 0-5 15,3 2 1-15,-3 6 4 16,0 5 2-16,0 5 2 16,-1 9 2-16,-2 7 5 15,-3 3 6-15,-3 2-1 16,-3 1 3-16,0-3-6 16,0-1-3-16,-3-1-25 15,3-4-10-15,0-2-28 16,3-5-11-16,3-3-22 15</inkml:trace>
  <inkml:trace contextRef="#ctx0" brushRef="#br0" timeOffset="23418.6769">9744 11065 236 0,'-12'-5'88'0,"6"10"-48"0,-6 0-38 0,6 0 19 15,-3 1-4-15,-5 2 1 16,-7-3-9-16,3 3-5 15,6 5-3-15,3 0-4 0,9 3 0 16,9-3-3-16,3 3 1 16,0 3 3-16,0-1 1 15,0-2 5-15,-3 0 2 16,-3-3 6-16,-4 1 3 0,-4-6-2 16,-4-1 0-1,-15-4-10-15,0-3-3 0,-3-3-23 16,3-2-10-16,0-3-12 15,4-2-5 1,5-9-36-16,6-7-33 16,6-1 46-16</inkml:trace>
  <inkml:trace contextRef="#ctx0" brushRef="#br0" timeOffset="23632.919">9887 10837 228 0,'-3'3'85'0,"6"2"-46"0,3 11-46 0,0-5 14 16,-3 7 1 0,0 14 7-16,0 2 8 0,-3 1 6 15,0 7-16-15,0-5-5 0,0-2-3 16,0-4-6-16,0-2 1 16,0-5-31-16,0-5-12 15,3-3-68 1,-3-3-36-16,0-5 75 15</inkml:trace>
  <inkml:trace contextRef="#ctx0" brushRef="#br0" timeOffset="23827.5676">9771 11081 216 0,'9'-3'82'15,"0"-2"-44"-15,18 0-40 0,-13 2 14 0,4 0-6 16,3 1 1-16,0 2-9 16,3-3-3-16,-3 3-57 15,-3 0-24-15,-4 0 6 16,-2 0 7-16</inkml:trace>
  <inkml:trace contextRef="#ctx0" brushRef="#br0" timeOffset="24139.2033">9991 11086 148 0,'-6'5'55'0,"12"6"-30"0,0 5-21 0,-3 0 13 15,0 0 12 1,0-1 8-16,0 4-6 0,0-1-3 16,-3-2-16-16,0 0-8 0,0-3 0 15,0-2-1-15,0-3 1 16,0-3 0-16,0-2 2 15,0-3 1-15,-3-3 3 16,3-2-3-16,0-3-2 16,3-3-2-16,0-4 0 15,3 1-4-15,0-2 0 16,6 3 1-16,6 0 0 16,-3 2-14-16,-1 3-3 0,1 1-24 15,-3 1-11 1,0 1-28-16,0 2-34 15,3 1 41-15</inkml:trace>
  <inkml:trace contextRef="#ctx0" brushRef="#br0" timeOffset="24443.3707">10203 11144 152 0,'0'19'57'0,"0"-11"-30"0,0 8-18 16,0-8 14-16,3 2 4 15,-1 1 4-15,1-1-13 16,3 1-3-16,0-3-9 15,0 0-4-15,3-3 1 0,-3-2-4 16,6-3 0-16,0-3-6 16,3-2-3-16,-3-3 3 0,-3-5 2 15,-3-1 3-15,0 4 3 16,-3 2 2-16,0 3 3 16,0-1 1-16,-3 12-1 15,0-1-6 1,0 3 2-16,3 0 1 15,0 2-4-15,0-2-1 16,2 0-15-16,1 0-6 16,3-3-26-16,3-5-11 15,3-2-15 1</inkml:trace>
  <inkml:trace contextRef="#ctx0" brushRef="#br0" timeOffset="24647.2923">10533 11105 172 0,'-3'-11'66'0,"-12"6"-36"0,3 5-24 0,6 5 17 0,-3 0-10 16,-3 9 0-16,0 4-5 15,1 1 0-15,-1 2-5 16,3 0 0-16,3-3 3 0,6 4-3 16,6-4 0-16,3-2-8 15,6-3-2-15,11-2-18 16,1-6-7-16,0-5-47 15,0-5-30 1,-1-6 50-16</inkml:trace>
  <inkml:trace contextRef="#ctx0" brushRef="#br0" timeOffset="24832.5079">10679 10859 196 0,'-6'0'74'0,"0"2"-40"0,6 6-42 0,0 0 12 15,3 8 11-15,0 10 7 16,-3 9 3-16,3 4 2 16,-3 6-15-16,0-2-5 0,3-1-2 15,-3 0-3-15,0-7-2 16,0-3-26-16,0-9-10 16,0-4-68-1</inkml:trace>
  <inkml:trace contextRef="#ctx0" brushRef="#br0" timeOffset="25264.6621">10512 11073 260 0,'-15'-3'96'15,"18"6"-52"-15,12-3-54 0,-9 2 14 16,6 1-8-16,3-3 3 0,3 0-5 15,5 0 0-15,1-3 3 16,6 1-25-16,6-1-11 0,-6 3-9 16,-4 0-1-16,-5 0 25 15,-3 3 13-15,-6 5 23 0,-3 0 13 16,-6 8 11-16,0 5 5 16,-3 0-17-16,0 0-7 15,3-2-10 1,3-1-5-16,0-2 1 0,3-3 2 15,3-5 0-15,2-5 2 16,1-3-2-16,0-3 0 16,-3-2 1-16,-3-8 3 15,-3-6 2-15,-6 1 3 16,-3-4-5-16,-6 4-1 16,-3-1-13-16,-3 4-4 15,0 1-18-15,-5 4-6 16,2 2-31-1,6 2-55-15,3 6 23 16</inkml:trace>
  <inkml:trace contextRef="#ctx0" brushRef="#br0" timeOffset="25519.8794">11069 11184 212 0,'6'18'82'0,"0"-12"-44"0,0 4-42 16,-3-4 13-16,-3-4 6 15,0-2 5-15,0 3-2 16,-3-3 2-16,0 0-11 16,0-3-5-16,3-2-1 0,0-3 4 15,0-8 6-15,3-2-3 0,3-1 2 16,5 3-12 0,1-2-2-16,9 5-4 15,6 2 1-15,0 3-17 0,6 3-8 16,-1 2-48-1,-2-2-62-15,15 2 34 16</inkml:trace>
  <inkml:trace contextRef="#ctx0" brushRef="#br0" timeOffset="32201.1536">3175 12851 108 0,'-6'-5'41'0,"12"5"-22"0,-6 2-9 16,0-2 14-16,0 8-2 15,0 3 1-15,-6 5-6 16,3 2 0-16,3 1-10 16,0-4-2-16,3 1 1 0,3-2-1 15,-3-4 0-15,3-2-3 16,0-3-2-16,9-5-2 16,-3 0-3-16,5-2 0 15,-2-4 1 1,-3 1-1-16,0 0 1 0,-3 5 0 15,-3 3 0-15,0 2 3 16,0 3 0-16,3 0 1 16,0 0 0-16,0 0 2 15,3-3 5-15,-1 0 6 16,1-5 4-16,0-2 2 16,0-4-2-16,0 1 2 15,3-6-6-15,-3 1 0 16,-9-6-2-16,-3 3 1 15,0-1-4-15,-3 1-3 16,-3 3-7-16,0-1-3 16,-3 3-27-16,3 3-11 0,0 2-22 31,3 3-52-31,3 0 22 0</inkml:trace>
  <inkml:trace contextRef="#ctx0" brushRef="#br0" timeOffset="32517.5077">3583 12846 148 0,'-6'2'57'0,"3"-2"-30"0,-6 8-21 15,3-3 15-15,0 3-2 16,-3 8 1-16,0 5-7 16,-3 1 0-16,3-1-8 0,6-3-3 0,3 1 1 15,0-3 2 1,6-3 4-16,6-5-4 0,9-6-3 15,-3-4 1-15,3-6 2 16,2-5-2-16,-2-1-2 16,-3-4 4-16,-6-1 1 15,-9 1 0-15,-6 2-1 16,-3 0-6-16,-6 3 1 16,-3 5-7-16,0 3-3 15,1 2-19-15,2 3-8 16,0 0-21-1,6 0-44-15,3 3 20 16</inkml:trace>
  <inkml:trace contextRef="#ctx0" brushRef="#br0" timeOffset="32816.8546">3705 12875 112 0,'6'10'44'0,"12"3"-24"0,-4 9-8 15,-11-12 13-15,0 1 0 16,0 2 2-16,0 0-9 15,-3-2 0-15,0-1-11 16,0 1-2-16,0-3-1 0,-3-3 0 16,0 1 2-16,-3-9 3 15,0-2 2 1,3-6 3-16,6-5-3 16,3-2-1-16,3 2-9 15,3-3 0-15,0 3-1 16,3 3 0-16,3 3-3 0,6 2 2 15,-3 2-1-15,5 4 0 16,-8-1-7-16,0 3-2 16,-3 0-38-16,-3-3-16 15,0 1-19 1</inkml:trace>
  <inkml:trace contextRef="#ctx0" brushRef="#br0" timeOffset="33044.9473">3964 12663 124 0,'0'3'46'0,"3"5"-24"0,0 21-15 0,0-8 15 0,3 3 9 16,-1 5 5-16,-2-3-10 16,0 6-3-16,0 0-13 15,0-3-6-15,0-3-3 0,0-2-1 16,-3-3 2-16,0-2-25 15,0-6-10-15,0-2-54 16,0-3-28 0,3-3 58-16</inkml:trace>
  <inkml:trace contextRef="#ctx0" brushRef="#br0" timeOffset="33328.3278">4157 12896 88 0,'0'-3'33'0,"0"-2"-18"0,0 8 2 0,-6-3 14 16,0 0-16-16,-3 0-8 15,-6 2-1-15,1 1 0 16,-4-1-2-16,-3 9 10 0,3-3 6 16,3 5 1-16,3-2-1 15,3-3-8-15,3 0-3 16,3 0-3-16,6-3 1 15,6 0-4-15,6 3 0 16,3-3-1-16,0 1 1 16,12-4-24-16,-4 1-8 15,-2-3-46-15,0 0-32 16,0-5 43-16</inkml:trace>
  <inkml:trace contextRef="#ctx0" brushRef="#br0" timeOffset="33619.0347">4315 12872 104 0,'0'-5'38'0,"9"2"-20"0,-9-2-4 16,0 5 17-16,0 0 7 15,0 0 6-15,-3 2-14 16,-3 4-8-16,-3-1-13 16,-3 3-6-16,3 0 0 0,3 5-2 15,0 0 2-15,3 1-4 16,3-1-2-16,3 0 2 0,3 0 2 15,0-2 4 1,-3-1 2-16,0 1-1 0,-3 0 1 16,-6-3 0-16,-3-1 3 15,-3-1-1-15,0-4 2 16,-5 1-24-16,-4 0-8 16,3-3-30-16,3 2-10 15,6-2-30 1</inkml:trace>
  <inkml:trace contextRef="#ctx0" brushRef="#br0" timeOffset="33777.2993">4514 13031 232 0,'6'16'88'0,"-6"-3"-48"0,-6 5-38 0,0-7 19 0,-6 0-9 15,-2 4-2-15,-7 7-16 16,-6-4-7-16,0-2-72 15,0 0-34-15,1-6 36 16,2-2 22-16</inkml:trace>
  <inkml:trace contextRef="#ctx0" brushRef="#br0" timeOffset="34482.9981">4934 12684 140 0,'-3'13'55'0,"9"30"-30"0,-3 4-16 15,0-28 14-15,-3 2 2 16,0 8 2-16,0-2-6 16,0-4-2-16,-3-1-11 15,3-4-3-15,0-2 1 0,-3-5-1 16,3-1 0-16,0-2-1 15,-3-3 0-15,0-5 0 16,3 0 2-16,0-2-5 0,0-9-1 16,0-5-7-16,3 3-3 15,3 0 6-15,3 0 1 16,3 2 0-16,3 0 0 16,6 6-1-16,2 2 0 15,1 3 5-15,0 8 1 16,-3 6 6-16,-3-1 5 15,-6 0 2-15,-6 0 0 16,-6 1-1-16,-6-1-1 16,-9 0-7-16,-3-2-4 15,-3-1-17-15,-3-2-7 16,0-5-20-16,4-3-6 16,-1 0-8-16,6-3-47 15,3-2 15-15</inkml:trace>
  <inkml:trace contextRef="#ctx0" brushRef="#br0" timeOffset="34800.8509">5151 12880 148 0,'9'5'57'0,"-6"1"-30"0,6 7-18 16,-6-3 16-16,3 6-3 16,-3 0 1-16,0 0-6 15,3 0-2-15,0 0-9 16,0-3-4-16,0-2-1 0,0-4-1 15,3-4 2-15,6-6-8 0,2 1-3 16,-2-3-11-16,-3-3-2 16,0-6 6-16,-3-4 7 15,-3 5 4-15,0 2 3 16,0 8 1-16,0 3 3 16,0 11 10-1,0 0 0-15,0 2 1 16,3 0-5-16,0 0-3 15,0-2-5-15,-1-1 0 16,4-2-24-16,3-5-12 16,0-6-43-1</inkml:trace>
  <inkml:trace contextRef="#ctx0" brushRef="#br0" timeOffset="35006.4898">5473 12681 160 0,'-9'6'63'0,"9"15"-34"0,3 13-36 16,0-18 10-16,0 8 10 15,0 2 6-15,0 9-5 16,0-1-3-16,0-2-6 16,6 0-4-16,0-3 2 0,-4-3-35 15,1-4-16-15,-3-7-28 16</inkml:trace>
  <inkml:trace contextRef="#ctx0" brushRef="#br0" timeOffset="35175.8798">5324 12880 260 0,'3'-5'96'0,"15"-3"-52"0,18 2-51 0,-16 4 14 15,7-1-10-15,9 0 2 16,0 3-70-16,-4-2-29 16,-5-1 10-16,-6 1 10 15</inkml:trace>
  <inkml:trace contextRef="#ctx0" brushRef="#br0" timeOffset="37003.9545">6148 12877 112 0,'-3'-2'44'0,"3"4"-24"0,3-2-15 0,0 3 13 15,0 2 3-15,0 3 4 0,3 3 4 16,0 2 5 0,3 3-19-16,0 0-2 0,0 2 1 0,0-2-4 15,0 0 0-15,3 0-6 16,-3-3-3-16,0-2 2 16,-3-3 0-16,0-3 7 15,0-2 6-15,-3-3 3 16,0-3 1-16,-1-5-9 15,1-3-2-15,0-2-3 16,0 0-1-16,0-3-1 16,0-2 0-16,0 2-5 15,0 2 1-15,0 4-11 16,0-1-5-16,3 3-17 0,3 0-6 16,3 0-15-16,0 3-3 15,0 0-25 1,0 0-19-16,0 2 47 15</inkml:trace>
  <inkml:trace contextRef="#ctx0" brushRef="#br0" timeOffset="37320.105">6428 12877 132 0,'-9'3'52'0,"9"0"-28"0,3 5-13 0,3-1 18 16,0 4-6-16,0 0 1 16,6-3-9-16,0-1-2 15,0-1-7-15,0-1 0 0,0-2 4 16,3-3-6-16,-1 0 0 0,-2-3-2 15,3-2 1-15,-3-3 0 16,-3 0 1-16,-3 0-2 16,-6 0 1-16,-6 0-7 15,-3 0 1-15,-3 3-1 16,-9 2-1-16,-5 6 1 16,-1 7 0-16,0 6 3 15,3 0 0-15,3 3-2 16,7 2 2-16,5 0 3 15,9 0 1-15,6 0-4 16,8-5 1-16,13-3-2 16,3-5 0-16,3-5-33 15,8-6-17-15,1-5-31 16</inkml:trace>
  <inkml:trace contextRef="#ctx0" brushRef="#br0" timeOffset="37559.4609">6774 12851 172 0,'-24'-5'66'0,"15"5"-36"0,-6 5-24 0,9 0 15 15,-6 3-11-15,-3 5-1 16,0 3-3-16,0 3-1 16,3-1-3-16,4 1-2 0,5 2 1 15,6 0-1-15,5-2 2 16,4-4 1-16,6-1 3 15,6-4-5-15,3-4-3 0,0-6-21 16,2-3-8 0,4-5-28-16,-3 0-39 15,0-8 26-15</inkml:trace>
  <inkml:trace contextRef="#ctx0" brushRef="#br0" timeOffset="37858.7848">6967 12681 140 0,'-9'3'55'0,"9"2"-30"0,3 17-23 15,0-7 14-15,-3 7 7 0,3 7 8 16,-3 5-1 0,3 1 0-16,-3-4-17 0,0 1-8 15,0 0-1-15,0 0-1 0,3-6 3 16,0-5-3-16,3-2-2 15,3-6-3-15,6-3 1 16,-3-2 1-16,5-5 0 16,4 0-3-16,-3-3 2 15,0 0-6-15,0 0 0 16,-3 0-15-16,0-3-3 16,-3 0-29-1,-4-2-52-15,1 0 16 16</inkml:trace>
  <inkml:trace contextRef="#ctx0" brushRef="#br0" timeOffset="38055.8974">6869 12660 192 0,'3'-5'71'0,"12"2"-38"0,14-5-39 15,-14 6 12-15,3-3-11 16,6-1-1-16,3 1-37 16,5 0-14-16,-2 2-9 15,-3 0-2-15</inkml:trace>
  <inkml:trace contextRef="#ctx0" brushRef="#br0" timeOffset="38594.5592">7199 12798 148 0,'-3'0'55'0,"6"0"-30"0,-3 0-12 15,0 0 19-15,3-3-12 16,0 3 1 0,3-16-10-16,0-2-6 15,0 5-6-15,0-1-2 0,0 1 2 16,0 3 0-16,-3 2-2 16,0 0 0-16,0 2 2 15,0 4 2-15,-3 2-2 16,3 5-2-16,0 6 4 0,0 7 3 15,0 6-1-15,-3 0 0 16,0-3 1 0,3 0 0-16,0 0-5 0,0-5-1 15,-3 3-37 1,-3-3-115 0,0-3 77-1</inkml:trace>
  <inkml:trace contextRef="#ctx0" brushRef="#br0" timeOffset="38774.7664">7214 12970 184 0,'-6'-3'71'0,"9"6"-38"0,0-3-25 0,-3 0 18 0,3 0-9 15,3 0 1-15,3 0-9 16,3 0-3-16,3 0-3 16,-3 0-5-16,0 0-1 0,2 0-23 15,4 0-10-15,-3-3-39 16,0-2-36-1,-3-6 40-15</inkml:trace>
  <inkml:trace contextRef="#ctx0" brushRef="#br0" timeOffset="39259.9967">7411 12629 164 0,'-6'-3'63'0,"6"3"-34"0,0 0-14 0,3 0 18 15,0 0-12-15,-1-3-2 16,4 1-11-16,0-1-5 15,3 0-2-15,0 1-4 0,0-1 2 16,0 3 1-16,-3 0 0 16,0 0-3-16,0 3 0 15,-3 2-1-15,-3 3 3 16,-3 5 0-16,0 6 1 0,-3 7 0 16,0 6 0-1,0 5-3-15,3 0 2 0,0 0-1 16,3-3 0-16,0-2 2 15,3-3 0-15,3-5 0 16,-3-3 2-16,0-5-1 16,0-3-1-16,0-2 3 15,-6-3 0 1,-3 0 1-16,0-3 0 16,0-2 0-16,0-3-16 15,-3 0-4-15,3 0-34 16,0 0-13-16,3 0-11 15</inkml:trace>
  <inkml:trace contextRef="#ctx0" brushRef="#br0" timeOffset="40307.6271">7860 12846 100 0,'0'10'38'0,"6"-2"-20"0,-3-3-12 16,-3-5 11-16,3 6-5 16,0-1 1-16,0 0 1 15,0 3 3-15,-3 3 2 16,0-1 3-16,0 4-12 15,0-1 1-15,-3-3 2 0,0 1-5 0,3 0 0 16,0-4-2-16,-3 1-1 16,3-2-1-16,0-1 2 15,0-5 3-15,-3 3 5 16,3-3-2-16,0 0 1 16,0-3-3-16,-3-2-1 15,6-3-5-15,-3-5-3 16,6-1-5-16,0-2 0 15,3 1 0-15,0 1 2 16,3 4-1-16,-1 2 1 16,4 3-3-16,0 2 1 15,0 6 2-15,0 7 1 16,-3 6 5-16,0 2 2 16,-3 1 0-16,-3 0-1 0,0-1-3 15,0 1 1-15,-3-4-2 16,0-4 2-16,0 0-20 15,0-6-6-15,0-2-21 16,2-3-10-16,4-6-13 16,0-2-28-1,3-2 27-15</inkml:trace>
  <inkml:trace contextRef="#ctx0" brushRef="#br0" timeOffset="40608.9883">8173 12859 132 0,'-3'0'52'0,"0"2"-28"0,-3 4-22 0,3-1 14 15,-3 3 5-15,0 10 5 16,0-2-1-16,3 3 0 16,0-1-14-1,3 4-2-15,3-4 1 0,6 1-4 0,3-4-1 16,3-4 6-16,-1-3 3 16,4-5-5-16,6-6-1 15,-3-5-9-15,-3 0-1 16,-3-2 0-16,-6-1 1 15,-6 0-4-15,-6 1 1 16,-6-9-3-16,-3 3 0 16,-3 0-7-16,-3 3-4 15,0 3-8-15,3-1-1 16,0 3-13-16,3 3-4 16,4 0-23-1,5-1-12-15,3 1 42 0</inkml:trace>
  <inkml:trace contextRef="#ctx0" brushRef="#br0" timeOffset="40970.5871">8295 12893 112 0,'0'13'44'0,"6"1"-24"0,-1 4-10 16,1-10 12-16,-3 0-4 16,3 0 0-16,0 0-2 15,0 0 0-15,3 0-8 16,0-3-3-16,3-2 1 0,0-3-3 15,0-3-2-15,3 0-3 0,0 1 1 16,-3-6-4 0,2 3 1-16,-5 5 2 15,0 0 1-15,-9 0-4 0,9 5 1 16,-3 0 11-16,0 0 7 16,3 3-3-16,0-2 2 15,3-1 5-15,0-2 3 16,3-6 3-16,0-2 0 15,-1-1-7-15,1-2-2 16,-3-7-7-16,-3-1-3 16,-6 2-5-16,-3-1 0 15,-3-1-22-15,-3 2-10 16,0 1-35-16,0 3-15 0,3 2-7 31</inkml:trace>
  <inkml:trace contextRef="#ctx0" brushRef="#br0" timeOffset="41655.9327">9033 12644 140 0,'-3'27'52'0,"3"7"-28"0,0 30-13 0,0-40 18 0,0 7-2 15,0 1 2-15,-3 0-10 16,0-3-4-16,0-3-8 16,0-2-1-16,0-5 1 0,0-3-6 15,0-3 0-15,3-3-1 16,0-4 0-16,0-6-7 16,3-3-3-16,0-2-3 15,0-3 0-15,3-5 5 16,0-9 4-16,3 1 1 15,0 3 1-15,3-1 4 16,-1 6 1-16,4 2 3 16,0 4 3-16,0 4 2 15,0 6 1-15,3 4 0 0,-3 4 0 16,0 2-4 0,-3 0 0-16,-4 1-3 0,-2-1 2 15,0 0-11-15,-3-2-2 16,0-3-26-16,0 0-9 15,3-3-45 1,0-2-31-16,6-3 48 16</inkml:trace>
  <inkml:trace contextRef="#ctx0" brushRef="#br0" timeOffset="41942.1218">9357 12896 156 0,'-21'13'57'0,"15"6"-30"0,0 2-18 15,3-11 16-15,3 1 1 16,3-1 2-16,0 1-4 16,6 0-3-16,3-1-11 15,6-4 2-15,-3-4 2 0,3-2-5 16,0-2-1-16,-3-4-2 16,-1 1-1-16,-2-3-1 15,-6 0 0-15,-3-3-2 16,-6-4 1-16,-6 1-13 15,-2 1-6-15,-10 0-18 0,3 0-8 16,0-3-11-16,0 0-3 16,0 0-18-1,9-2-12-15,3-6 40 16</inkml:trace>
  <inkml:trace contextRef="#ctx0" brushRef="#br0" timeOffset="42108.2658">9464 12629 164 0,'9'5'63'0,"-3"5"-34"0,0 9-19 0,-3-3 20 16,0 10-14-16,-3 9-3 16,-3 2-6-16,0 5-2 15,0-2-3-15,3-3-4 0,3-5 1 16,3-6-21-16,3-2-8 16,0-6-42-1,9-7-32-15,15-6 41 0</inkml:trace>
  <inkml:trace contextRef="#ctx0" brushRef="#br0" timeOffset="42499.5118">9661 12896 140 0,'-36'8'55'0,"18"10"-30"0,0 9-25 16,12-17 13-16,0 4 6 15,1 1 8-15,2 4-10 16,3-1-4-16,5-2-8 15,7-2 1-15,0-4 0 0,6-5 0 16,0-7-1-16,3-6-6 0,-3-3-1 16,0-2-6-1,-4-5-2-15,-2-12-4 16,-6 1-1-16,-3-5 1 0,-3-6 3 16,-6-5 7-16,0 6 4 15,0 4 14-15,0 9 8 16,1 7 0-16,-1 11-3 15,0 14-13 1,6 9-1-16,3 9-2 16,3 5 3-16,-1 3 3 15,4 0-4-15,3-6-1 16,0 1-4-16,0-6-3 16,0-3-25-16,6-4-9 15,3-4-21-15,0-4-44 16,-1-6 20-16</inkml:trace>
  <inkml:trace contextRef="#ctx0" brushRef="#br0" timeOffset="42708.7557">9958 12869 180 0,'-5'-10'68'0,"-1"7"-36"0,-6 0-11 15,6 3 22-15,-3 0-19 16,0 6-6-16,0-1-13 16,-3 3-4-16,0 3-1 15,3 2-3-15,3 5 0 0,6 3 2 16,3 1 0-16,0 1 1 15,0 1 0-15,-3-3 0 16,-3-2 2-16,-3-1 1 16,-6-2 3-16,-3-5-3 15,-2-3 0-15,-1-5-34 0,3-6-17 16,6-5-52 0</inkml:trace>
  <inkml:trace contextRef="#ctx0" brushRef="#br0" timeOffset="43312.6954">10453 12652 132 0,'3'-8'52'0,"0"8"-28"0,-3 6-4 0,0-4 21 16,0 6-11-16,0 11-5 16,0 13 1-16,-6 5 3 15,-3 10-16-15,-3-2-7 0,0 0-4 0,3 0 2 16,0-5 2-1,3-6-2-15,3-7-3 16,0-6-20-16,3-5-10 0,3-8-25 16,0-6-9-16,3-7-21 15</inkml:trace>
  <inkml:trace contextRef="#ctx0" brushRef="#br0" timeOffset="43592.6646">10417 12700 164 0,'-3'-26'63'0,"6"26"-34"0,0 0-27 16,-3 0 14-16,6 2 3 16,0 3 3-16,3 9 0 15,0 12 1-15,2 9-13 16,4 12 3-16,0-4 3 0,3 2-8 0,0-1-2 16,0-1 0-16,0-6 1 15,0-8 3-15,2-5 4 16,1-11 5-16,-3-8 3 15,3-10-3-15,3-11 1 16,-3-2-9 0,-4-14-4-16,-5-3-2 0,-3-2-1 15,-3-13-11-15,0 5-3 16,-3 5-15-16,-6 6-4 16,0 2-20-16,3 11-7 15,0 3-36 1</inkml:trace>
  <inkml:trace contextRef="#ctx0" brushRef="#br0" timeOffset="44001.4983">10834 12660 160 0,'-9'16'63'0,"9"11"-34"0,-3 23-25 16,0-24 13-16,0 9 5 15,0 2 4-15,3 0 1 16,0-3 1-16,3-2-15 15,3-3-6-15,3-5-2 0,2-6 3 16,4-7 5-16,0-6-7 16,3-7-1-16,0-6-5 15,0-5-1-15,3-9-8 16,-3-1-4-16,-7-7 2 16,1-1 2-16,-6-4 5 15,-3-2 4-15,0 8 1 0,-3 8 2 16,-3 21 0-1,0 8-6-15,0 5 0 16,0 6 3-16,3 10 4 16,3-3 1-16,0 1 0 15,0-4-1-15,6 1 2 16,0-3-10-16,0-5-2 16,0-2-19-16,3-6-9 15,0-6-37 1,0-4-48-16,3-4 32 15</inkml:trace>
  <inkml:trace contextRef="#ctx0" brushRef="#br0" timeOffset="44254.2921">11143 12681 204 0,'0'0'77'0,"3"3"-42"0,0 2-41 16,0 17 36-1,0 4 1-15,-3 8-3 16,0 3-1-16,-3 1-15 15,0-1-3-15,0 0 1 0,0-3-6 16,3-2-2-16,0-6-1 16,0-5 1-16,0-2-1 15,3-3 2-15,6-6-2 16,6-2 2-16,0-2-7 16,3-4 1-16,0-2-19 0,-1-2-8 15,4-1-24 1,-3-2-11-16,0-6-34 15</inkml:trace>
  <inkml:trace contextRef="#ctx0" brushRef="#br0" timeOffset="44504.9727">11390 12668 204 0,'0'6'77'0,"0"1"-42"0,0 38-30 0,-3-26 17 0,0 13-1 15,-6 7 4 1,0 1-7-16,-3 0 0 0,4-1-11 16,2-1-4-16,3-7-2 15,3-2 5-15,6-5 6 0,2-3 0 16,4-5 1-16,0-5-10 16,6-3-1-16,3-3-37 15,3-8-15-15,3-5-73 16</inkml:trace>
  <inkml:trace contextRef="#ctx0" brushRef="#br0" timeOffset="48119.8207">18846 13933 92 0,'15'-16'35'0,"-6"13"-18"0,-3-2 4 16,-6 5 17-16,0 0 8 16,0 0 5-16,3 5-17 15,-3 6-8-15,-6 10-15 16,-9 14 6-16,-8 12 5 0,-7 6-2 15,-6-3 0-15,-3 3-9 16,4-2-2-16,2-4-5 16,3-7-1-16,6-8 1 0,6-9 0 15,7-4-24 1,-1-6-12-16,6-5-27 0,3-5-11 16,6-6-14-1,6-7-22-15,9-4 39 16</inkml:trace>
  <inkml:trace contextRef="#ctx0" brushRef="#br0" timeOffset="48373.4995">19025 13896 184 0,'3'0'71'0,"-3"3"-38"0,0 5-25 0,0-1 18 16,-3 9 0-16,-3 8 4 0,-6 16 4 15,-3 7 3 1,-6 4-20-16,-2-1-3 0,-4-5 0 0,3 0-8 16,0-3-1-16,3-5-5 15,7-8-1-15,2-7-10 16,3-7-3-16,6-4-26 16,0-3-9-16,6-3-26 15,0-7-8-15,6-1-1 16</inkml:trace>
  <inkml:trace contextRef="#ctx0" brushRef="#br0" timeOffset="48819.6956">19269 13981 192 0,'0'2'71'0,"3"4"-38"0,0 1-23 0,-3 1 17 16,0 3 7-16,0 10 5 16,-3 3-9-16,3 2-3 15,-3 1-16-15,0 2-4 0,0-5-3 16,0-3 0-16,0-5 0 15,3-3-2-15,0-2 1 16,3-3-4-16,6-3-2 0,0-2-1 16,9-3 3-16,6 0-5 15,0 0 2-15,2 5 2 16,1 3 3-16,0-3-5 16,0 3 1-16,-6 0 3 15,-7 0 4-15,-2 2 5 16,-9 1 5-16,-6 2 1 15,-6 0 0-15,-2 1-10 16,-10-4-5-16,-9 1-29 16,-3-6-11-16,0-2-24 15,-11-3-10-15,2-3-35 16</inkml:trace>
  <inkml:trace contextRef="#ctx0" brushRef="#br0" timeOffset="49003.8909">19189 13962 212 0,'30'-3'79'0,"-10"-2"-42"0,19-3-32 0,-15 6 17 16,6-4-12-16,8 1-3 16,7 0-4-16,3-3 0 0,2 0-70 15,1-5-30 1,2-11 11-16,-14-3 10 15</inkml:trace>
  <inkml:trace contextRef="#ctx0" brushRef="#br0" timeOffset="51689.5438">22558 14655 108 0,'18'-13'41'0,"-18"5"-22"0,6 8 6 0,-6 0 20 16,0 0-11-16,0 5-2 16,-6 6-8-16,-3 13-1 15,-3 5-12-15,-3 8 7 0,-5 5 4 16,-4 11-5-16,-3-3 1 16,0-2-13-16,3-6-3 15,4-7-2-15,2-1 2 16,0-2-3-16,3-6-2 15,6-4-25-15,6-12-48 16,3-10 4 0,9-2-21-1,6-6-6-15,0-6 55 16</inkml:trace>
  <inkml:trace contextRef="#ctx0" brushRef="#br0" timeOffset="51917.6193">22645 14671 192 0,'3'0'71'0,"-3"3"-38"0,0-1-39 16,0 17 47-1,-3 2-5-15,-6 11 2 16,-12 8-1-16,0 10-20 16,0 0-6-16,0-2 0 0,-5-1-5 15,8-4-1-15,0-6-5 0,3-8 0 16,3-11-22-16,3-2-10 15,9-10-108 1,6-9 26 0</inkml:trace>
  <inkml:trace contextRef="#ctx0" brushRef="#br0" timeOffset="52281.3288">22907 14682 160 0,'0'-6'63'0,"0"6"-34"0,0 6-19 16,0 4 17-16,0 6 0 16,-6 5 3-16,3 11-1 15,-3 5 2-15,-6 11-17 16,0-3-4-16,3-3-2 0,0-2-7 16,6-6 0-16,0-5-3 15,3-2 0-15,3-9-27 16,-3-5-13-16,3-7-31 15,-3-4-52 1,9-4 30-16</inkml:trace>
  <inkml:trace contextRef="#ctx0" brushRef="#br0" timeOffset="52634.183">22880 14727 204 0,'0'-3'77'0,"0"3"-42"0,6 3-43 0,-6-3 21 15,6 16 4 1,3 7 13-16,-1 7 6 16,4 7-18-16,-3 5 1 0,6 3 1 15,-9-11-9-15,21 3-3 16,-6-5-5-16,-3-5 0 0,-3-4 2 16,-1-9 2-16,1-4 1 15,-3-5 2-15,-3-7 1 16,6-6 3-16,-3-5-3 15,0-19 1-15,-3-3-5 16,-6-4 1-16,6-1-5 16,-6 3-2-16,-3 0 0 15,0 0 1-15,0 5-6 16,-3 8 1-16,0 6-21 16,-3 2-7-16,6 8-24 15,-3 3-8-15,3 15-50 16,0 1 4-1</inkml:trace>
  <inkml:trace contextRef="#ctx0" brushRef="#br0" timeOffset="53142.7143">23222 14769 132 0,'0'-3'52'0,"0"6"-28"0,0 0-6 0,0 2 18 0,0 6-7 15,0 7-2-15,-3 6-2 16,3 16 1-16,0-1-14 15,3-2-5-15,0-2 0 0,6-6-2 16,9-3 2-16,-3-7-4 16,3-3 0-16,-1-11 1 15,1-8 0-15,-3-5-2 16,3-13-2-16,-3-5-4 16,-6-3-2-16,0 0 3 15,0-3 3-15,-6 0 1 16,0 3 2-16,-3 5 2 15,0 8 2-15,0 3 3 16,0 5 1-16,0 5-8 16,0 9-3-16,3 7-1 15,0 5 0-15,3 9 3 0,-1 7 1 16,1 1-1-16,-3-1 1 16,12-5-4-16,-3-2-2 15,3-6-25-15,0-5-9 16,-3-8-34-16,0 0-13 15,3-8-1 1</inkml:trace>
  <inkml:trace contextRef="#ctx0" brushRef="#br0" timeOffset="53443.4141">23609 14758 244 0,'0'3'90'0,"0"5"-48"15,6 11-47-15,-3-6 17 0,-3 8 11 16,-3 3 9-16,-3 13-5 16,6 0-3-16,-3-3-14 15,0-2-6-15,3-6-1 0,0-2-2 16,3 0-1-16,0-8 3 16,3-3 0-16,3-2-6 15,3-1 0-15,0-2 3 16,0-2 2-16,14-1-5 15,-11 0-2-15,6-5-16 16,-6 3-6-16,0-3-13 16,-6-3-2-16,6-2-31 15,-9 0-52-15,3-3 26 16</inkml:trace>
  <inkml:trace contextRef="#ctx0" brushRef="#br0" timeOffset="53742.5223">23796 14780 220 0,'0'0'82'0,"0"5"-44"0,0 0-33 0,3 3 19 16,-3 5 2-16,0 3 7 0,0 5-7 16,0 11-3-16,0 0-13 15,0 0-4-15,0-1 0 16,0-1-3-16,-3-4 0 0,3-2-1 15,0-3-2-15,3-5 3 16,0-3 0-16,6-5 1 16,6 0 2-16,-3-3-3 15,3-2 0-15,3-3-6 16,3-3-2-16,0 1-18 16,-1-1-5-16,-2 0-35 15,-6 1-11-15,3 2-37 16</inkml:trace>
  <inkml:trace contextRef="#ctx0" brushRef="#br0" timeOffset="54376.8238">24439 14637 144 0,'-3'-11'55'0,"3"9"-30"0,-17-4-14 0,17 4 18 16,-3 2-2-16,-9 2 4 15,-3 6-2-15,-6 5 0 16,0 6-16-16,-3 10-1 0,1 8 1 16,-1 8-5-16,6 16-2 15,9 0-1-15,9-3-1 16,9-2-9-16,6-9-4 16,12-5-17-16,11-10-7 15,4-8-31-15,3-5-13 16,-10-6-7-1</inkml:trace>
  <inkml:trace contextRef="#ctx0" brushRef="#br0" timeOffset="54690.1977">24654 14806 236 0,'-36'-3'90'0,"30"9"-48"0,-6 7-51 16,3-2 12-16,0 7-4 15,3 16 0-15,0 4 16 16,3-1 10-16,6 0-13 16,3-8 1-16,6 10-2 0,9-12-4 15,3-6-2-15,6-13 0 16,-1-3-1-16,1-7 2 0,9-6 3 16,-9-3-2-16,-7-5 1 15,-5-8-1-15,-15-7 3 16,-6 2-3-1,-6-1 1-15,-8 4-7 16,2 0-1-16,-6 2-27 0,-6 5-11 16,3 3-25-16,-3 6-11 15,13 4-33 1</inkml:trace>
  <inkml:trace contextRef="#ctx0" brushRef="#br0" timeOffset="54908.21">24975 14764 280 0,'21'5'104'0,"0"11"-56"0,15 21-54 15,-22-16 19-15,13 19-1 16,-12 2 4-16,-6 6 5 16,-9-1 2-16,-3-2-12 15,-15-5 2-15,-12-3 1 0,-5-2-36 16,-13-6-14-16,6-8-71 15,1-3-68 1,5-10 54-16</inkml:trace>
  <inkml:trace contextRef="#ctx0" brushRef="#br0" timeOffset="76893.7288">17581 8427 116 0,'-3'-13'44'0,"3"13"-24"0,0-3 3 0,0 3 21 16,0 0-7-16,6 0 1 15,-6 0-17-15,3 3-5 16,0 5-10-16,3 5 7 0,0 3 6 16,0 2 3-16,3 3 2 15,0 6-5-15,3 2 1 16,0 0-9-16,0-2-2 16,0-6-3-16,0 0-1 0,-3-5-1 15,-1-3 0 1,-2-2-2-16,0-3-2 0,0-3 3 15,-3 0 0-15,0-2 1 16,0-1 0-16,0 1 2 16,-3-3 3-16,6 0-2 15,-3-3-2-15,3 1 2 16,0-3 0-16,0-6-1 16,0-2-1-16,0-3-3 15,0-3 1-15,0-5-2 16,0 3 2-16,0 0-2 15,0-3-1-15,0 1-2 16,0-1 1-16,0 0 1 16,0 3 2-16,-1 0-1 15,1 7-1-15,-3 1-2 16,0 3 1-16,0 2-1 16,-3 2 0-16,0 4-11 0,0-1-5 15,0 3-14-15,0 0-6 16,6 0-23-16,0 3-11 15,3-3-46 1</inkml:trace>
  <inkml:trace contextRef="#ctx0" brushRef="#br0" timeOffset="77452.7832">17968 8456 152 0,'-6'0'57'0,"9"3"-30"0,-3 2-18 15,3 0 16-15,0 1 3 16,0 2 6-16,0-1-8 15,6 1-3-15,0 0-13 16,0 0 0-16,3 0 3 0,0-2-5 16,0-1 0-16,0-3-2 15,0 1 1-15,3-3 0 16,-1-3 3-16,-2 1-5 16,0-3-1-16,0-3-2 0,-3 0-2 15,-3-3-2-15,-6 0 1 16,-3 1 1-16,-3-1 0 15,-3-2-5-15,-3 3-1 16,0 2 0-16,0 2 4 16,-2 4-1-16,-4 4-1 15,0 4 3-15,0 4 0 16,0 3 1-16,3 1 0 16,6 1 4-16,0 7 2 15,3 1 0-15,6 4-1 16,3-1-3-16,6-2-2 15,3 0 1-15,3-8 1 16,9-3-6-16,0-5 1 0,3-3-21 16,2-5-9-16,-2-5-36 15,3-6-14-15,3-2-7 16</inkml:trace>
  <inkml:trace contextRef="#ctx0" brushRef="#br0" timeOffset="77823.3604">18430 8451 132 0,'-3'-5'49'0,"3"5"-26"0,-3-6-3 0,3 4 21 16,-6 2 0-16,-3 0 0 15,-3 0-16-15,0 2-7 16,-3 4-11-16,-9 4-5 0,4 3-1 16,-1 3-1-16,3 3 0 15,3 2 4-15,6 3 2 16,3 2-2-16,6-2-1 15,6 0 3-15,9 0 1 16,6-6-1-16,3-2-1 0,8-11-12 16,4-5-5-16,0-2-52 15,2-6-20-15,-5-3-14 16</inkml:trace>
  <inkml:trace contextRef="#ctx0" brushRef="#br0" timeOffset="82734.9772">18525 8268 124 0,'-3'-18'46'0,"3"18"-24"0,0 0-15 0,0 0 19 16,3 10-8-1,3 11 6-15,0 11 4 16,3 11-15-16,-3 7 0 0,0 13 0 15,0 17-5-15,0-6-2 16,0 3-1-16,0-14-1 16,0-10-2-16,-1-5-2 15,-2-11 5-15,0-8 1 16,-3-8-20-16,0-8-8 16,-3-5-29-16,0-8-10 15,0-16-17 1</inkml:trace>
  <inkml:trace contextRef="#ctx0" brushRef="#br0" timeOffset="83153.6402">18513 8308 220 0,'-6'-21'85'0,"6"21"-46"0,3-13-46 15,0 10 14-15,-3 3-5 16,6 0 3-16,6 0 4 15,12-3 5-15,9 1-8 16,8-4-1-16,13-4 1 0,5-4-5 16,7-4-1-16,5-1 2 15,4-2 1-15,-1 0-4 0,-5 5 1 16,-1 6-5-16,-11-1 1 16,-7 3 0-16,-8 3-1 15,-6 2 4-15,-7 6 0 16,-5 5-2-16,-3 8 2 15,-3 7 1-15,-6 12 2 16,0 12 3-16,-3 9 4 16,-1 5 2-16,-2 13 3 15,0 8-3-15,0-3-1 16,0 3-6-16,3-15-1 16,-3-7 1-16,0-7 0 15,0-8-2-15,0-8 1 16,-3-10-20-16,-3-6-8 0,-3-5-27 15,0-6-10 1,-3-4-35-16</inkml:trace>
  <inkml:trace contextRef="#ctx0" brushRef="#br0" timeOffset="83468.2847">18555 9083 156 0,'-6'3'57'0,"9"-1"-30"0,3 1-21 0,3 2 15 16,9-2 4-16,8 0 5 15,16-3-3-15,12-3 1 16,11-5-16-16,18 0 0 15,7 0 1-15,2-2-9 0,-6 2-2 16,-5 2 0-16,-7 1 3 16,-11 2-7-16,-10 1-3 15,-8-1-28-15,-12-2-11 16,-7 0-57 0,-8-1-30-16,-6 1 65 15</inkml:trace>
  <inkml:trace contextRef="#ctx0" brushRef="#br0" timeOffset="84065.5733">18671 8416 132 0,'3'0'52'0,"0"3"-28"0,0 2-22 0,0 3 14 16,3 11 7-16,0 5 8 0,3 7-10 16,0 9-4-16,-4 8-10 15,1-1-3-15,0-2 2 0,0-5-3 16,0-6-2-16,0-5 4 15,0-5 4-15,-3-5-18 16,0-6-8-16,0-5-34 16,0-8-13-16,6-8-10 15</inkml:trace>
  <inkml:trace contextRef="#ctx0" brushRef="#br0" timeOffset="84460.4738">18724 8451 168 0,'-3'-3'63'0,"6"1"-34"0,-3 2-23 0,0 0 17 15,3 0-8-15,6 0 0 16,3-3-5-16,6-2-1 16,6-3-5-16,9 0-3 0,-1-3 2 15,4-2 0-15,3 0 1 16,2-6-2-16,-2 3 1 0,0 0-4 15,-3 6 0 1,-7 5 1-16,-5-1 0 0,-6 9 0 16,0 2 0-16,-6 3 6 15,0 8 6-15,-3 5-2 16,0 3 0-16,-1 2 5 16,-2 9 4-16,3 7-5 15,-3 6-1-15,3-1-7 16,0 4-4-16,0-6 1 15,-3-6 0-15,0-4-1 16,0-9-2-16,-3-5-15 16,0-5-5-16,-3-3-19 15,0-5-5-15,-6-2-15 16,0-1-3-16,-6-2-17 16</inkml:trace>
  <inkml:trace contextRef="#ctx0" brushRef="#br0" timeOffset="84704.3709">18781 8871 164 0,'-24'-2'63'0,"12"2"-34"0,6 0-16 0,6 0 17 16,9 2-15 0,6 1 3-16,9 0 3 15,9-3-12-15,2 0 4 0,10 0 3 16,9-6 1-16,-1 1-1 15,4 0-11-15,-7 2-2 16,-8-2-1-16,-6 0 3 0,-9-1-15 16,-7 1-8-16,-5 2-40 15,-3-2-17-15,-3-3-21 16</inkml:trace>
  <inkml:trace contextRef="#ctx0" brushRef="#br0" timeOffset="85621.9065">18951 8583 116 0,'12'-3'44'0,"-9"3"-24"0,0 0-6 0,-3 0 17 15,2 6 0-15,1 2 2 16,0 0-1-16,0 2 2 15,-3 1-18-15,0 2 2 0,-3-2 2 16,0-3-2-16,0-1-1 16,1-1-5-16,-1-4-2 15,-3 1-6-15,3-3-1 16,0-3-1-16,0-2 1 16,0 0-4-16,6-3-2 15,0 3-1-15,0-1 0 16,3 1 0-16,0 0 3 15,-1 5-2-15,1 5 1 16,0-2 2-16,-3 2 2 16,-3 0 5-16,0-5 6 0,0 3-3 15,-3 0 0-15,0-3-4 16,0-3 1-16,0 0-4 16,0-2-2-16,0-3-3 15,1-5-1-15,2 2-5 16,0 1 0-16,2-1 2 15,4 3 1-15,0 3-2 16,0 2 2-16,0 3 3 16,-3 3 3-16,0 2 6 15,-3 3 4-15,-3 0 0 16,0-3 3-16,0 1-9 16,0-4-3-16,0-2-29 15,0 0-11-15,3-2-80 16</inkml:trace>
  <inkml:trace contextRef="#ctx0" brushRef="#br0" timeOffset="86908.8381">19486 8099 116 0,'-17'0'44'0,"11"0"-24"0,-3 0-4 0,6 3 18 16,3-3-1-16,0 2 1 15,0-2-11-15,0 0-1 16,0 0-13-16,9 0-3 0,11-2 0 16,10-1 3-16,12-2 2 15,11-1-3-15,7 1 0 16,8-3-3-16,10 3 0 0,2-3-3 16,-2 3-2-1,-4 2 1-15,-8 0-1 16,-7 1 2-16,-8-1 1 15,-7 0-1-15,-8 1-2 0,-6 2 3 16,-6 0 0-16,-4 0-1 16,-8 0-2-16,0 0 3 15,-3 0 0-15,-3 2-1 16,-3 1 1-16,-3 2-4 16,0 9 0-16,0 15 1 15,0 10 0-15,3 20 0 16,0 7 2-16,3 0-1 15,0 11 2-15,0-3 2 16,0 0 4-16,0-6 0 16,0-1 0-16,0-12-5 15,0-7-3-15,0-6 2 0,0-2 0 16,0-3-4-16,0-5-1 16,-1-6-2-16,1-5 0 15,0-5-8-15,-3-3-3 16,-3-5-14-16,-3-2-7 15,0-6-24-15,-6-3-10 16,1 0-18 0</inkml:trace>
  <inkml:trace contextRef="#ctx0" brushRef="#br0" timeOffset="87313.3296">19409 9014 124 0,'-21'0'46'0,"21"3"-24"0,12 0-10 0,-9-1 13 15,0 1-2-15,3 0-2 16,3-1 4-16,9 1 1 16,12 0-13-16,11-1 3 0,10 3 4 15,17 1-5-15,4-1 2 16,11-2-8-16,6-1-1 15,-2 4-4-15,-4-4-1 16,-9 1-3-16,-5-3-1 16,-7-3-28-16,-8 1-13 15,-9-4-66 1</inkml:trace>
  <inkml:trace contextRef="#ctx0" brushRef="#br0" timeOffset="88094.3803">20424 8022 152 0,'-3'-13'57'0,"6"26"-30"0,0-8-18 16,3-7 14-16,3 4-7 15,6-4-1-15,6 4-1 16,11-2 4-16,7-2-10 16,12-6 0-16,8 3-1 0,7-3 1 15,5 2 0-15,-2 1-4 16,-4 2-1-16,-2-2-1 15,-7 2 1-15,-5 3-2 16,-10 3 2-16,-2-3 2 16,-6 5 4-16,-6 1-9 0,-4 2-2 15,-2 2 5-15,-3 3 5 16,0 3 0-16,-3 11 1 16,-3 12 1-16,-3 12 4 15,0 7-6-15,0 3-2 16,0 0-3-16,-1 5 0 15,1-3-2-15,-3 3 2 16,0-7-2-16,0-6-1 16,0-8 1-16,-3-8 1 15,-3-8-8-15,0-8-1 16,0-3-40-16,-3-4-17 16,0-6-51-1</inkml:trace>
  <inkml:trace contextRef="#ctx0" brushRef="#br0" timeOffset="88812.9986">20442 8964 132 0,'-6'0'52'0,"9"0"-28"0,0 0-24 0,-3 0 10 16,0 0-4-16,3 3 1 15,0-1-6-15,3-2-3 16,0 0 1-16,0 0 0 0,-6 0 1 16,0 0 0-16,0 0 2 15,0 0-21-15,-3 0-7 16,0 0-27 0,-3 3-13-16,0-3 30 15,0 3 30-15,-3-1 19 16,3 1 16-16,-3 0 6 0,0-1-1 15,3 4 2 1,0-1-16-16,0 0-4 0,0 0-4 16,0 1 0-16,0-1-4 15,0-2 0-15,4 2-5 16,-1 0 0-16,0-2 3 0,3 0 3 16,0-1 2-16,0-2 1 15,0 0 2-15,3 3 2 16,2-1 2-16,10-2-1 15,3 0-1-15,6-2 0 16,9-1 0-16,8-2-4 16,13 0 0-16,6-3-5 15,11 2 1-15,9-2-3 0,-2 6 0 16,2-1-1-16,-2 0 0 16,-1 1 2-16,-6 2 1 15,-2 0 3-15,-13 0 4 16,-8 0-6-16,-9 0 0 15,-7 0-6-15,-8 0-2 16,-6 0-16-16,-3 0-4 16,-15 0-98-1,-9 5-9 1</inkml:trace>
  <inkml:trace contextRef="#ctx0" brushRef="#br0" timeOffset="89619.8425">19778 8377 80 0,'-3'0'33'0,"0"0"-18"0,3 2-11 0,0-2 10 16,0 3-15-16,-3 0-3 16,0-1-34-16,0 1-13 15,0 2 24-15,0-2 11 16</inkml:trace>
  <inkml:trace contextRef="#ctx0" brushRef="#br0" timeOffset="89838.4291">19742 8379 88 0,'6'-2'33'0,"-6"4"-18"0,0 1 0 0,0-3 13 0,3 5 2 16,3 3 2-16,0 5 0 16,0 9 0-16,0 1-6 15,0 12-4-15,0 5-12 16,3-1 2-16,-3 4 2 0,-3 2-7 15,0-8-2-15,3-6-1 16,-6-2 0-16,0-5-2 16,0-5-2-16,0-6-26 15,-3-8-10-15,3-5-33 16,0-5-51-16,-3-11 29 16</inkml:trace>
  <inkml:trace contextRef="#ctx0" brushRef="#br0" timeOffset="90210.9124">19736 8422 160 0,'0'-6'63'0,"3"1"-34"0,3 0-19 0,0 2 17 16,6 1-7-16,3-1 1 16,6-2-6-16,6-3-1 15,6 0-8-15,5 0-2 0,1-5 0 16,0-1-5-16,2 4-1 15,-2-1 1-15,-3 3 2 16,-7 6-2-16,-5-1 0 16,-3 6 1-16,-6 2 2 0,-3 3-1 15,-3 5 2-15,-3 3 2 16,0 5 4-16,-3 6-2 16,0-1 1-1,0 6-3-15,3 7 2 0,0 4-2 16,0-1 2-16,-1 0-2 15,4 1 2-15,0-6-6 16,0-8-3-16,-3-5-6 16,0-6 0-16,-9-5-71 15,-3-2-16 1,0-6-28-16,-6 1 49 16</inkml:trace>
  <inkml:trace contextRef="#ctx0" brushRef="#br0" timeOffset="90427.2427">19811 8834 184 0,'-39'11'68'0,"30"0"-36"0,3-6-24 0,6-5 18 15,3 3-9-15,3-1 1 16,6 3-2-16,9-5-1 16,6 0-7-16,14 0-3 0,7-2 1 15,9-1-3-15,-1 1 0 16,4-1-3-16,-7 0-3 15,-2 1-20-15,-3-1-8 16,-7 0-66 0,-2 1-35-16,-9-1 59 15</inkml:trace>
  <inkml:trace contextRef="#ctx0" brushRef="#br0" timeOffset="90918.601">20594 8334 148 0,'-3'3'57'16,"6"5"-30"-16,0 18-18 0,0-10 16 0,0 11 6 16,3 5 3-16,0 7-16 15,0 4-8-15,-4-1-6 16,1 0-6-16,0-2 1 0,0-8 3 15,0-6 1-15,-3-7-34 16,0-6-14-16,0-3-46 16</inkml:trace>
  <inkml:trace contextRef="#ctx0" brushRef="#br0" timeOffset="91290.5793">20594 8348 192 0,'0'-8'71'0,"3"8"-38"0,6-6-32 0,-3 4 14 15,5-6 1-15,4 0 2 16,0-3-5-16,12 1-3 16,0-4-5-16,3 1-2 0,5 0 1 15,1 0-2-15,-3 2-2 16,-3 3-2-16,-7 3-1 15,-2 2 4-15,0 3 1 16,-3 3 0-16,-3 5-2 16,0 8 5-16,-3 8 1 15,-1 7 2-15,1 4 2 16,0 2-1-16,0-3 2 0,0 3-2 16,0 0 0-16,0 0-5 15,-3-2-3-15,0-6-3 16,-3-5-1-16,-3-3-27 15,0 3-10-15,-3-9-42 16,-3-1-50 0,-3 4 37-16</inkml:trace>
  <inkml:trace contextRef="#ctx0" brushRef="#br0" timeOffset="91515.7005">20653 8734 204 0,'0'0'77'0,"6"13"-42"0,3-18-30 0,0 5 17 16,6 0 1-16,6-5 6 15,12-1-12-15,8 1-2 16,4 0-9-16,5 2-2 0,-2 0 0 16,-3 1-5-16,-7-1 1 15,-5 3-7-15,-6-3 0 16,-6 1-48-16,-6-1-18 15,-3 6-29 1</inkml:trace>
  <inkml:trace contextRef="#ctx0" brushRef="#br0" timeOffset="92943.9413">20001 8541 132 0,'0'-3'52'16,"3"3"-28"-16,0 3-11 0,-3-3 19 0,0 0 4 15,3 2 3-15,0 4-6 16,0-1 0-16,0 0-19 16,0 1 3-16,-3-1 3 0,0 3-2 15,-3-3-1-15,0 0-3 16,0 1 1-16,0-4-6 15,0-2-1-15,0 0-2 0,0-2-1 16,3-4-3 0,0 1-2-16,0 0-2 0,3 2-1 15,0 1-3-15,0 2 1 16,0 2 3-16,0 1 1 16,0 2 1-16,-3 0 0 15,0 3 2-15,-3 0 3 16,-3-2 0-16,-3-1 0 15,0-3-1-15,1 1 0 16,-1-3 2-16,0-3 1 16,0-2-6-16,3 0-2 15,3-3-5-15,3 0-1 16,6 0-1-16,3 3 0 0,0 2 2 16,3 3 4-1,-1 3-1-15,-2 2 1 0,-3 3 6 16,-3 0 2-16,-3 0 9 15,-3 0 4-15,0-3-5 16,-3 0-1-16,0-2-7 16,0-3-2-16,3-3 0 15,1-2 0-15,2-3-13 16,2 0-4-16,4 0-1 16,3 3 1-16,0 0 5 15,0 2 5-15,-3 3 0 16,0 0-1-16,-6 0 5 15,0 0 3-15,-3 5-1 16,0-2 0-16,0-3-23 16,0 0-12-16,0 0-43 0,0-3-19 15,6 1-22 1</inkml:trace>
  <inkml:trace contextRef="#ctx0" brushRef="#br0" timeOffset="93834.0103">20734 8432 148 0,'17'8'57'0,"-14"0"-30"0,0 0-7 0,3-8 21 16,0 8 0-16,0 0 0 0,-3 3-11 15,-6-6-6-15,0 3-14 16,0-3-4-16,0 0 0 0,-6-2 1 16,3-6-3-1,1 1-3-15,5-6-5 16,2-3-4 0,7 3-3-16,0 0 3 15,0 3 5-15,0 2 0 16,3 3 1-16,-3 6 0 15,0-1 0-15,0 6 13 16,-3-4 7-16,0 1 2 16,-6 0 0-16,-3 0-4 15,0-2 0-15,-3-1-9 0,-6-5-4 16,0 0-2-16,3-5-6 16,-3-6 1-1,6 0-7-15,3 1-3 16,9-1 1-16,0 3 0 15,0 0 3-15,3 3 4 16,0 2 1-16,-3 3 3 16,0 0 1-16,-3 0 3 15,-3 0-23-15,0 0-11 16,0 0-85 0</inkml:trace>
  <inkml:trace contextRef="#ctx0" brushRef="#br0" timeOffset="95843.2525">18900 8662 96 0,'0'-2'35'0,"-3"2"-18"0,6 2-11 16,-3-2 11-16,0 0-3 16,0 0 0-16,0 0 0 0,0 0 4 15,0 0-1 1,0 0-1-16,0 0-8 16,0 0 1-16,0 0 2 0,0 0 2 0,0 0 5 15,0 0 1 1,0 0 1-16,0 0-5 0,3 3-1 15,0 2-6-15,-3 1 0 16,0-1-5-16,0 6-2 16,3-1 0-16,-3 11-4 15,0 0 0 1,0 3 4-16,0 0 1 16,-3 3 0-16,0-1-2 15,0 3-2-15,0 0 1 16,0-2 1-16,0 2 2 15,3 0-1-15,0-3 2 16,0 6-4-16,-3 3 0 0,0-1 1 16,0-5 0-16,0 0 0 15,0-2 2-15,0-1-1 16,0 0-1-16,-3 6 1 16,3-5-1-16,0-1-3 15,0-2 2-15,0 0 1 16,0 0 0-16,0-1 0 15,0 1 0-15,3 0 0 16,0-3 2-16,0 3-1 16,0 8 2-16,0-3-4 15,0-3-2-15,3 1 2 16,0-1 2-16,0 1 0 0,0 2 2 16,3 0-2-1,0-3-1-15,-3-2 1 0,3 0 1 16,0 0-1-16,6 0 2 15,0-1-2-15,3 1 2 16,0-3-2-16,-3 3-1 16,3-3 1-16,-1 3-1 15,1 3 0-15,3-6 2 16,0-3-1-16,3 1-1 16,0-3 1-16,8 0 1 15,1-3 1-15,0-3 1 16,3 1 0-16,-3-3 0 15,5-3-2-15,1-2 1 0,-6-3 0 16,-3 3 1 0,-4-3-2-16,-5 0 1 15,0 0 0-15,-6 0 1 16,0 0-7-16,-3 0 0 0,-3-3-28 16,0 0-9-16,0-2-42 15</inkml:trace>
  <inkml:trace contextRef="#ctx0" brushRef="#br0" timeOffset="95991.376">19338 10028 200 0,'-9'10'74'0,"12"-18"-40"0,-3 6-38 0,0 2 13 15</inkml:trace>
  <inkml:trace contextRef="#ctx0" brushRef="#br0" timeOffset="96186.5887">19344 10036 341 0,'14'13'17'16,"1"-3"-7"-16,3 1-7 0,3 0-2 15,0-1-1-15,0 1 0 16,-3-1 0-16,-4 1 2 16,-2-3 1-16,-6 2 1 15,-3 1 2-15,-6 0 1 16,-3-1 5-16,-3 1 3 15,0 5-11-15,1-3-1 0,-1 0-16 16,3-2-5-16,0-3-43 16,3-3-20-16,6-10-11 15</inkml:trace>
  <inkml:trace contextRef="#ctx0" brushRef="#br0" timeOffset="96622.7668">19608 9903 124 0,'-14'3'46'0,"14"2"-24"0,14 6-15 0,-8-1 13 15,0 9 7-15,0 15 8 16,-3 14-5-16,6 8-3 16,-3 2-15-16,-6 0-1 0,6-2 2 0,-3-4-5 15,0-1 0-15,0-6-4 16,0-11-3-16,-3-5-18 16,3-10-6-16,-3-3-33 15,0-8-14-15,-6-19-12 16</inkml:trace>
  <inkml:trace contextRef="#ctx0" brushRef="#br0" timeOffset="96965.2874">19498 9980 184 0,'-6'-5'71'0,"12"2"-38"0,6-2-41 0,-3 2 12 16,3-2 2-16,9 0 4 15,9-3 3-15,8 0 5 16,1-3-10-16,12 1-2 0,5-1-2 16,4-5-2-16,8 3-2 15,-2-3 1-15,-7 5-1 16,-5 1-3-16,-4 2 0 16,-5 8 4-16,-6 8 1 15,-9 2 2-15,-7 6 0 16,-2 5 6-16,-6 6 6 15,0 15 3-15,-6 1 1 16,0 4 0-16,-3 9 2 0,-3-3-8 16,0-3-3-16,0-2-9 15,-3-6-1-15,0-5-3 16,0 0 0 0,0-8-29-16,-6-5-73 15</inkml:trace>
  <inkml:trace contextRef="#ctx0" brushRef="#br0" timeOffset="97252.0788">19695 10597 176 0,'-9'-3'68'0,"12"3"-36"0,6 0-33 15,0 0 12-15,6-3 6 0,11 1 4 16,10-1 2-16,9-2 1 16,5-1-13-16,16 1-2 0,-1 0 1 15,1-3-4-15,-4 8-1 16,-8-8-2-16,-9 3-3 16,-10-1-6-16,-5 1-1 15,-9 0-30-15,-9-8-88 31</inkml:trace>
  <inkml:trace contextRef="#ctx0" brushRef="#br0" timeOffset="97822.2224">20061 10081 64 0,'21'-29'24'0,"-18"13"-12"0,0 0 8 0,-3 10 16 15,0-1 7-15,-9-1 6 16,0-3-9-16,0 0-4 15,-6 1-7 1,-3 2-1-16,-3 3-16 16,-2 5 0-16,-4 5 1 0,-3 6-7 0,0 7-3 15,6 8-5-15,4-2 1 16,5-3-1-16,6 1-2 16,6-4-2-16,9 1-1 15,6-6 4-15,3-3 3 16,2-4 3-16,4-6 3 15,0-6-8-15,0 1-3 16,0-11 0-16,-6-2 3 0,-1 2 7 16,-2 3 7-1,-3 2-4-15,-3 3 0 0,0 3 0 16,0 2 2-16,0 24 1 16,6 11 3-1,0 10 2-15,-3 3-3 16,6 0 2-16,-3 0-8 15,0-5-2-15,-1-5-3 16,-2-9 1-16,0-5-35 16,0-5-13-16,0-8-84 15,-3-8-45 1,0-5 82-16</inkml:trace>
  <inkml:trace contextRef="#ctx0" brushRef="#br0" timeOffset="99590.8295">21124 9816 104 0,'0'-16'41'0,"3"19"-22"0,-3 10-5 0,0-2 15 16,0 2 1-16,0 8 4 15,2 8-7-15,-2 13-2 16,3 11-14-16,-3 6 2 0,0 1 1 15,3-4-7-15,0-6-2 16,0-5-1-16,0-5 0 16,0-8-7-16,0-8 0 15,-3-9-37-15,3-4-13 16,-3-11-39 0</inkml:trace>
  <inkml:trace contextRef="#ctx0" brushRef="#br0" timeOffset="99939.4704">21082 9909 164 0,'-3'-8'63'0,"9"5"-34"0,6-5-30 16,-3 5 12-16,6-2 4 16,14-5 2-16,4-6-2 15,6 0-1-15,2-3-8 16,13 3-4-16,3 1 1 0,-4 1-2 15,1 1-1-15,-4 5 1 16,-8 0-1-16,-6 6 0 16,-7-1 0-16,-5 6 8 0,-6-1 5 15,-3 25 9 1,-3 4-10-16,-3 9-1 16,-3 16-5-16,0-1 1 15,-3 3-2-15,0 9 2 16,0-4-4-16,0 1-2 15,0-9-3-15,0-2 1 16,0 0-12-16,-3-11-5 16,0-7-23-16,0-6-9 15,-3-8-49 1</inkml:trace>
  <inkml:trace contextRef="#ctx0" brushRef="#br0" timeOffset="100173.8232">21141 10538 204 0,'-20'-2'77'0,"17"4"-42"0,6-2-48 15,3 3 12-15,-1-8-1 16,4 5 3-16,18-3 14 16,0 8 7-16,9-2-11 15,5-6-1-15,13-2-3 0,0 0-3 16,-4-3-1-16,-5 5-14 15,-4-5-6-15,-2 0-26 16,-15 0-11-16,-6 0-28 16</inkml:trace>
  <inkml:trace contextRef="#ctx0" brushRef="#br0" timeOffset="100569.7046">21338 9935 236 0,'0'0'88'0,"3"3"-48"0,0 7-45 0,0-2 17 0,0 6 8 15,-3 4 7-15,0 8-5 16,0-2-2-1,-3-3-12-15,3-5-3 0,0 0 1 0,0 0-5 16,3-5-1-16,3-6-2 16,3 0 0-16,9-2 0 15,8 0 0-15,4 2 2 16,3 0 0-16,-3 0 0 16,-4 6 0-16,-2 0 0 15,-9 2 0-15,-6 5 6 16,-6 4 4-16,-3-7-1 15,-6 1 2-15,-6-3-13 16,-9-5-3-16,-9 0-31 16,-2-2-12-16,-4-20-30 15,0-1-11-15,-2-4-4 16</inkml:trace>
  <inkml:trace contextRef="#ctx0" brushRef="#br0" timeOffset="100709.0195">21189 10007 172 0,'21'-6'66'0,"-3"4"-36"0,3-1-11 0,-7 3 23 16,10-3-17-16,12 1-6 16,12-1-11-16,-1-2-6 15,-2-1-1-15,5-1-48 0,-2-1-18 16,-3 0-27 0</inkml:trace>
  <inkml:trace contextRef="#ctx0" brushRef="#br0" timeOffset="101453.6291">22659 9742 200 0,'-6'11'77'0,"9"4"-42"0,3 36-32 0,-3-22 17 16,0 16-3-16,-3 16 1 15,-3 18-9-15,0-5-3 16,-3-5-4-16,1-8 1 0,2 0 0 16,0-14-1-16,3-12-48 15,0-17-21 1,3-10-28 0</inkml:trace>
  <inkml:trace contextRef="#ctx0" brushRef="#br0" timeOffset="101828.8299">22612 9774 220 0,'0'-3'82'0,"9"-2"-44"0,6 2-47 16,-3 0 14-16,8 1 1 15,7-3 4-15,15-1-1 16,0-2 0-16,14-2-5 15,1-1-3-15,-1 1 2 0,-2 2-2 16,8-8-1-16,-2 5 1 16,-7 1 1-16,-5 10-3 15,-3 2 0-15,-10 6 1 16,-8 8 2-16,-6 8 16 16,-6 16 9-16,-9 12-1 0,-3 15-1 15,-3 1-7-15,-3 12-1 16,0-6-6-16,0 0-1 15,0-8-9-15,3-5 0 16,0-5-1-16,0-12 0 16,-3-6-25-16,3-9-8 15,-6-6-23-15,3-7-7 16,-6-8-53 0</inkml:trace>
  <inkml:trace contextRef="#ctx0" brushRef="#br0" timeOffset="102010.37">22674 10427 212 0,'-26'6'79'0,"29"-4"-42"0,5 3-48 15,1-2 11-15,6 2 5 16,12 1 7-16,12-1 2 16,8 0 5-16,13 9-11 15,-1-12-2-15,1 1 0 0,-3 5-8 16,-7-3 0-16,1 0-27 15,-7-2-8-15,-11-3-23 16</inkml:trace>
  <inkml:trace contextRef="#ctx0" brushRef="#br0" timeOffset="102480.2064">22856 9829 200 0,'-12'0'77'0,"15"0"-42"0,0-2-39 0,-3 2 15 0,6 0 1 15,3 0 4-15,6 0-2 16,3 0 0-16,8-6-8 16,7-2-2-16,3 3 2 0,0 0-3 15,-1 0 0-15,-2 2-6 16,-6 0 0-16,-3 3 3 16,-7 0 2-16,-5 16 2 15,-6 3 6 1,-6 7 6-16,-3 6 3 15,-6 8 1-15,-2 7-9 16,-1 1-2-16,-3-3-3 16,6 0 1-16,-3 0-6 15,3-6-3-15,0-7-6 16,-3-5 0-16,3-6-40 16,0-5-18-16</inkml:trace>
  <inkml:trace contextRef="#ctx0" brushRef="#br0" timeOffset="102660.3655">22898 10052 268 0,'0'-3'101'0,"3"-2"-54"0,11 10-61 0,-2-5 14 16,9-3 5-16,9 1 8 15,3 2 0-15,2 0 3 16,1 0-9-16,6 0-6 0,-1 0-2 15,-5 0-48-15,-3-3-19 16,-12-5-43 0</inkml:trace>
  <inkml:trace contextRef="#ctx0" brushRef="#br0" timeOffset="104278.0517">19975 8636 44 0,'0'0'16'0,"0"0"-8"0,0 0 6 0,0 0 12 16,0 0-1-16,0 0 0 15,0 0-9-15,0 0-5 16,0 0-2-16,0 0 1 16,0 0 1-16,3 5 3 15,0 1-7-15,0-1-4 16,-1 0-2-16,1 0-1 0,-3 1 0 15,3-1 2-15,-3 0 1 16,0 1 5-16,3-1 3 16,0 6-9-16,0-1-2 15,0 6 3-15,0-3 3 16,0 0-3-16,0 1 0 16,0-1-3-16,0 0-1 0,0 3 5 15,3 0 2-15,0 0 2 16,0-3 0-1,0 11-2-15,6-3-4 16,-3 0 2-16,6 0-1 16,-3 0 3-16,0 1-3 15,-1 1-2-15,1 1 4 16,0 0 4-16,0 0-5 16,3 8 0-16,0-3 2 15,0 0 1-15,-3 0-3 16,3-3-1-16,2 1-3 15,1 5-1-15,0-3 1 0,0-3 2 16,0 1-1-16,3-1-1 16,3 3 1-16,2 0 1 15,1 0 3-15,3 3 2 16,0 3-1-16,-1 2 1 16,1-6-4-16,0-2 0 15,0 1-1-15,0-1 1 16,2-3 0-16,1 1 3 15,-3-6-3-15,2 0 0 16,1-3-1-16,0-2 1 16,-3 0-2-16,-6-3-1 15,-4-2 3-15,-2 0 2 16,-3-4-2-16,-3 1-2 0,-3-2 2 16,-3-1 0-1,-3 0-17-15,-3-5-5 0,0 0-26 16,0 0-9-16,0 0-43 15,0 0-22 1,0-2 57-16</inkml:trace>
  <inkml:trace contextRef="#ctx0" brushRef="#br0" timeOffset="104549.3202">20936 9856 180 0,'-6'-3'68'0,"6"0"-36"0,0 3-22 15,0 0 17-15,0 0-15 16,3 0-7-16,0 3-6 0,3 0 0 15,0-1 1-15,6 4 0 0,3 2 2 16,0 2-1 0,-1 3-1-16,1 1 1 0,0 2 1 15,-3-3-1-15,0 0 2 16,-3-2 7-16,-6-1 14 16,-6 1-1-1,-3-3-8-15,-6 0-4 16,-3-6-6-16,0 1-4 15,-2-3-27-15,2-5-10 16,0-1-48 0,3-4-48-16,3-1 44 15</inkml:trace>
  <inkml:trace contextRef="#ctx0" brushRef="#br0" timeOffset="105463.863">20811 8530 72 0,'0'-2'27'0,"0"2"-14"16,0 2 0-16,0-2 14 0,3 5-9 16,3 1-2-16,3 2-3 15,3 2-1-15,3 4 2 16,3 1 2-16,2 4-3 15,4 10 2-15,3 0-8 16,3 0 0-16,-1 3 3 0,1 0-2 0,0-1 1 16,3 1-3-16,-1 0 1 15,4-3-2 1,0-2 2-16,0-1 0 0,2 0 1 16,4 4-4-16,0-1-1 15,-1-3 3-15,1 3 1 16,0 6-1-16,2-4 1 15,-2-2-2-15,0 1 2 16,5-1-2-16,1 2 2 16,0-1 0-16,2-4 1 15,-2 0 2-15,-4 1 4 16,7-1 3-16,-9-2 2 16,-4 0-2-16,1-3 2 0,-3-2-4 15,0-1-1-15,-1-2-4 16,-2 0-1-16,-3-3 1 15,0 0 1-15,-7 1-1 16,-5-4-1-16,-3 1-5 16,-3-3-3-16,-3-3-18 15,-3-2-6-15,3-1-79 16,3-2-51 0</inkml:trace>
  <inkml:trace contextRef="#ctx0" brushRef="#br0" timeOffset="105884.7073">22302 9483 228 0,'-9'0'85'0,"9"0"-46"0,3 2-48 15,-3-2 14 1,3 6 1-16,0 2 6 16,3 2-4-16,3 3 0 15,3 3-4-15,9 5-1 0,-3 3 3 0,3-3 1 16,-4 1 3-1,-2-4-3-15,-3-5-2 0,-3 1 0 16,-3-4 1-16,-3 1 8 16,-6-3 5-16,-3 0-3 15,-12 0-1-15,0 2-7 16,-2-2-3-16,-1 0-9 16,0 0-5-16,0-3-22 15,3 0-7-15,6 1-47 16,6-6-62-1</inkml:trace>
  <inkml:trace contextRef="#ctx0" brushRef="#br1" timeOffset="128718.2905">20918 10771 144 0,'-9'0'55'0,"9"3"-30"0,0 2-21 0,0 3 13 16,0 8 9-16,0 10 9 15,0 19-13-15,0 11-4 16,0 2-11-16,0 0-1 0,0 3 1 15,0-5-3-15,0-1-3 16,0-2 0-16,-3-8 1 16,3-8-3-16,-3-8-2 15,3-2-18-15,0-11-7 16,0-3-108 0,3-10 33-1</inkml:trace>
  <inkml:trace contextRef="#ctx0" brushRef="#br1" timeOffset="128979.5955">21085 10888 168 0,'-3'-3'63'0,"3"6"-34"0,3 5-25 16,0-1 15-16,-3 12 0 15,0 13 3-15,3 5-8 16,0 5-1-16,-3 6-7 16,0 5-2-16,0-3 2 0,0-2-3 15,0-1 0-15,0-4-6 16,0-9-2-16,0-5-29 0,-3-5-13 16,0-8-44-1</inkml:trace>
  <inkml:trace contextRef="#ctx0" brushRef="#br1" timeOffset="129365.5696">20701 11329 136 0,'-6'0'52'0,"6"3"-28"0,3 0-28 15,0 2 10-15,9 3 15 16,0 16 10-16,3 5 0 16,2 3 2-16,4 5-19 15,0 2-4-15,3-4 1 0,3-1-3 16,-3-5 1-16,2-5-3 15,4-5 1-15,-3-9 0 16,0-7 3-16,2-8 1 16,1-6 1-16,3-10-6 15,3-6-2-15,-7-4-2 0,1-4-2 16,-9 1-13 0,-3 5-6-16,-3 5-12 0,-3 3-6 15,-3 2-68 1</inkml:trace>
  <inkml:trace contextRef="#ctx0" brushRef="#br1" timeOffset="130054.0139">21377 11099 136 0,'0'3'52'0,"3"-3"-28"0,0 5-24 16,-3-5 13-16,2 6 13 15,1 4 8-15,0 6-2 16,0 0-2-16,0 0-16 16,0 2-4-16,0 1 0 0,-3-1-4 15,0-2 2-15,0-3-5 16,0-2-2-16,0-3 0 0,0 0 1 16,0-3-1-16,0-5 2 15,0-3-7-15,0-7-1 16,3-3-1-16,0-3 2 15,3-3-1-15,3-2 1 16,0 0 0-16,3 8 3 16,0 2-2-16,0 3 1 15,0 8 6-15,0 3 2 16,0 2 2-16,-1 3 2 16,-2 3-1-16,-3-1 2 15,0 1-4-15,0-1-2 0,-3 1-2 16,0-3-3-1,0-3-2-15,0-2 1 0,3-3-4 16,0-3 1-16,3-2 2 16,3-3 1-16,3 3-2 15,0-3 2-15,0 5-1 16,-1 0-2-16,-2 3 0 16,0 6 3-16,0-1 4 15,-3 6 6-15,0-1-7 16,0 1-1-16,-3-1-10 15,0-2-2-15,3-2-25 16,0-4-9-16,0-2-34 16,0-2-35-1,-1-4 43-15</inkml:trace>
  <inkml:trace contextRef="#ctx0" brushRef="#br1" timeOffset="130323.9934">21796 11184 172 0,'-6'18'66'0,"3"-7"-36"0,0 5-24 0,3-5 17 16,3 2-3-16,3 3 0 15,-3-1-10-15,9-1-4 16,0-1-4-16,0-2 5 0,3-6 3 16,9-3 1-16,-4-4 3 15,-2-6-3-15,-3-5 1 0,-3-1-3 16,0-1 0-1,-9-1-8-15,-3 0 0 0,-12 0-6 16,0 3-1 0,0-3-17-16,0 3-5 0,0 2-32 15,1 3-12-15,-1 0-15 16</inkml:trace>
  <inkml:trace contextRef="#ctx0" brushRef="#br1" timeOffset="130626.1719">21993 11157 172 0,'9'19'66'0,"-3"-8"-36"0,3 4-20 0,-4-4 20 16,1 2-7-16,3 3-1 16,0 0-12-16,-3-3-4 15,3 0-4-15,3-2-2 16,-3-3 3-16,0-3-2 0,-3 1-1 15,0-6 7-15,0-3 5 16,-3-2-2-16,0-6 0 16,0-2-6-16,-3-3-1 15,0 0-3-15,0 0-3 16,0 3-5-16,0 2 0 16,3-2-18-16,0 3-8 15,0-1-24-15,6 0-55 16</inkml:trace>
  <inkml:trace contextRef="#ctx0" brushRef="#br1" timeOffset="130953.7772">22222 11208 148 0,'3'5'57'0,"3"0"-30"0,3-2-16 16,-3-3 15-16,0 0-8 15,3 0 0-15,2-3-7 16,1 1 1-16,0-4-7 15,3-4-3-15,-3-3 1 0,3 2-9 16,-3-2-3-16,-9-3-9 16,-6 0-3-16,-3 3-3 15,-3 2 0-15,-3 6 9 0,-6 2 6 16,0 9 15-16,-2 7 8 16,2 5 6-1,0 3 5-15,3 3 2 0,3 3 1 16,6-1 0-16,3 1 0 15,9-4-9-15,6 4-4 16,6-6-8-16,6-5-3 16,8-5-4-16,4-6-3 15,3-8-47-15,-1-5-19 16,-8-5-36 0</inkml:trace>
  <inkml:trace contextRef="#ctx0" brushRef="#br0" timeOffset="142382.0517">18180 12091 124 0,'3'-2'49'0,"0"2"-26"0,0 0-3 0,0 2 21 15,3 1-5-15,3 2-1 16,-1 3-11-16,7 3-2 16,3 5-13-16,0 2 3 0,0 1 2 15,-3-1-3-15,0 1-1 16,0-1-4-16,-4 1-1 15,1-3 1-15,0-3 1 16,-3 0-6-16,-3-5 0 16,0 0 5-16,0 0 4 0,-6-3 1 15,0-5 3-15,3-2 4 16,0-4 1-16,-3-7-8 16,0 3-2-16,0-4-5 15,0 1-3-15,0-3 0 16,3-2-1-16,-3-1 0 15,3-2 0-15,0 3 0 16,0-1 2-16,0 3-3 16,3 3-2-16,-3-3-5 15,0 3 0-15,0 0-5 16,0 2-2-16,0 3-7 0,0 0-3 16,-3 0-25-16,9 3-8 15,0 2-26 1,-1 1-41-16,1 2 38 15</inkml:trace>
  <inkml:trace contextRef="#ctx0" brushRef="#br0" timeOffset="142845.4219">18552 12107 116 0,'-3'0'46'0,"3"3"-24"0,3 0-13 0,-3-3 16 0,6 2 1 16,0 1 2-16,3 0-11 16,3-1-3-16,-1 1-8 15,4-3 3-15,0 0 1 0,0-3-5 16,3 1-1-16,-3-1-2 15,-3 0 1-15,0-2-2 16,-3 0 2-16,-6-6-2 16,-9-2-5-1,-3 0 0-15,-3 2 0 16,0 3-1-16,-3 0 1 16,-3 11 3-16,0-1 0 0,0 4 1 15,1 4 0 1,-4 1 2-16,3 2-1 0,3 3-1 15,3 3 12-15,6 2 4 16,6-3-4-16,3 1-2 16,6-3-8-16,3 2-3 15,6-2 0-15,3-11 0 16,2 1-35-16,13-4-15 16,-3-4-43-1</inkml:trace>
  <inkml:trace contextRef="#ctx0" brushRef="#br0" timeOffset="143084.2978">18876 12099 124 0,'-12'-2'49'0,"6"2"-26"0,-3 0-18 16,6 2 13-16,-2 1 7 15,-7 2 5-15,0 3-5 16,-6 3-3-16,0 2-12 15,0 0 0-15,6 3 3 0,9 0-1 16,9 0 1-16,3 2-5 16,6-2-3-16,6-5-2 15,0-3-3-15,11-11-39 16,1 1-16-16,0-4-44 16</inkml:trace>
  <inkml:trace contextRef="#ctx0" brushRef="#br0" timeOffset="143972.3454">19132 11755 120 0,'0'-2'46'0,"3"4"-24"0,0 12-15 16,0 4 15-16,0 14 2 0,0 13 3 15,-3 10-12-15,0 9-4 16,0-3-7-16,0 5-1 0,6-8 1 16,0-5-2-1,0-8-2-15,3-8 3 0,0-5 0 16,-3-16-50 0,0-11-36-1</inkml:trace>
  <inkml:trace contextRef="#ctx0" brushRef="#br0" timeOffset="144315.9807">19099 11867 152 0,'-2'-30'57'0,"10"12"-30"0,10 2-34 0,3 13 8 0,9-5-2 15,6-5 2-15,11-3 0 16,10-2 2-16,5 2-2 15,13-3-1-15,-1 6 3 0,9-5-2 16,-11 4-1-16,-10 1 1 16,-5 5-1-16,-9 8 6 15,-10 3 6-15,-5 2 7 16,-6 8 3-16,-3 9-3 16,-4 12 1-16,-5 11-2 15,-3 3-2-15,-3 13-2 0,-3-9-1 16,0 1-7-16,0 0-2 15,0-5 0-15,3 5 2 16,0-6-10 0,-3-4-2-16,0-9-32 0,-3-5-15 15</inkml:trace>
  <inkml:trace contextRef="#ctx0" brushRef="#br0" timeOffset="144647.9639">19001 12565 116 0,'-9'-3'44'0,"12"3"-24"0,0 0-19 15,3 0 8-15,6 0 14 16,12-2 10-16,18-4 5 16,11 4 4-16,19-3-14 15,11-1-7-15,18-2-12 16,9 3-6-16,-3-3-2 0,-8 3 1 16,-1 0 1-16,-15 2 1 15,-11-5 0-15,-10 0-2 16,-8 0 1-16,-13 3-31 15,-2-3-13-15,-15-3-63 16</inkml:trace>
  <inkml:trace contextRef="#ctx0" brushRef="#br0" timeOffset="145291.12">19998 11673 104 0,'-12'-5'41'0,"10"5"-22"0,-1 0-7 15,3 0 13-15,0 0-5 16,0 0-1-16,5 3-3 15,4-1 0-15,6 1-8 16,18 0 1-16,9 2 4 0,14-2-3 0,7-3 0 16,11 0-6-1,7 0-1-15,8 0-3 0,-3-3-1 16,-2 0 3-16,-7 1 3 16,0-1-2-16,-8 3-2 15,-7 0 4-15,-8 0 4 16,-9 0-1-16,-1 3 3 15,-8-1-2-15,-3 1 2 16,-7 2-4-16,1 3-2 16,-9 3 4-16,-3 5 2 15,-3 10-2-15,-3 9 2 16,-3 2-2-16,-6 2 2 0,0-2-6 16,3 6-1-16,0-9-2 15,0-2-2-15,3-6 1 16,-3-2-1-16,0-5-29 15,0-4-13-15,-9-1-31 16,0-1-12-16,-12 0-6 16</inkml:trace>
  <inkml:trace contextRef="#ctx0" brushRef="#br0" timeOffset="145563.9577">20001 12404 192 0,'3'-3'74'0,"15"8"-40"0,36-2-38 0,-27 0 13 15,17-3 1-15,16-3 4 16,14 3-1-16,12 0 0 15,16-3-7-15,2 1-4 0,9-1 1 16,-6 3-20-16,3-3-8 16,-11 1-62-1,-16-4-35-15,-3-1 54 0</inkml:trace>
  <inkml:trace contextRef="#ctx0" brushRef="#br0" timeOffset="146228.8874">21124 11697 144 0,'-3'-5'55'0,"6"5"-30"0,5-3-29 0,7 3 10 0,9-2 6 16,3-1 4-16,12-2 4 15,17-3 2-15,4 2-12 16,14-4-3-16,1-1-1 0,5-5-3 15,9 3-2 1,-2 0 2-16,-4 2 0 0,-6 1 1 16,-5 2 2-16,-13 3 1 15,-8 2 1-15,-6 0-2 16,-7 6 1-16,-5 5 0 16,0 5 3-16,-10 3 1 15,1 8 1-15,-6 10-2 16,-9 19-1-16,3 3-3 15,-3-1 1-15,-3 3-4 16,0-5 0-16,3-5-1 16,0-3-2-16,0-3 1 0,-3-5-1 15,0-8-31-15,-1-5-14 32,-5-5-59-32,-8 2-36 15,-10-8 64-15</inkml:trace>
  <inkml:trace contextRef="#ctx0" brushRef="#br0" timeOffset="146526.8587">21165 12465 184 0,'0'-6'71'0,"24"4"-38"0,12-1-32 16,-18 3 14-16,14-3 7 16,19 1 6-16,11-4-3 15,13-2-1-15,11 0-13 16,15 3-4-16,7 0-1 0,-1 0-3 16,0-1 0-16,-6 1-3 15,-9 2-1-15,-11 3-19 16,-16 0-9-16,-5-2-58 15,-25-4-50 1,-11-1 45-16</inkml:trace>
  <inkml:trace contextRef="#ctx0" brushRef="#br0" timeOffset="147619.6792">19388 11946 116 0,'-3'-3'46'0,"6"6"-24"0,-3-3-15 0,0 5 13 16,3 3 3-16,-3 3 3 0,6 13-2 15,-6-1-1 1,-3 4-12-16,3 2-4 0,0 3-1 0,0-6-3 16,0 1 0-1,0-1-1-15,6-5-2 0,0-5-21 16,-3-3-11-16,3-15-108 31,0-6 59-31</inkml:trace>
  <inkml:trace contextRef="#ctx0" brushRef="#br0" timeOffset="147950.4701">19391 11988 152 0,'-3'-8'57'0,"3"6"-30"0,0-1-21 0,0 3 26 16,9-3-11 0,0-2-7-16,3-3-7 15,3 0-4-15,3 0 2 0,6-2 1 16,2-6-5-16,10-3-2 15,0 1 0-15,-1 2 0 16,-5 3 3-16,-6-1 1 16,-3 7-4-16,-3 1-1 15,-3 1 1-15,-6 16 0 16,-3 2 1 0,-1 8 2-16,-2 3 1 15,0 2 1-15,-3 6 0 16,3 0 0-16,0-1 0 15,3 1-2-15,0 0-2 16,0 0 1-16,-3-6 1 0,3 3-1 16,-3-5-1-16,-3-3-30 15,0 3-13-15,-6-11-46 16</inkml:trace>
  <inkml:trace contextRef="#ctx0" brushRef="#br0" timeOffset="148150.6855">19344 12327 200 0,'-12'0'74'0,"15"0"-40"0,-3 0-40 15,12 3 12-15,5-3 0 16,1 0 4-16,9 0 3 16,9-6-6-16,5 1-2 0,10 0 1 15,3-1-1 1,-10-7 0-16,1 3-23 0,0-1-8 15,-10 3-62 1</inkml:trace>
  <inkml:trace contextRef="#ctx0" brushRef="#br0" timeOffset="149174.1218">19489 12086 124 0,'6'-2'49'0,"-3"4"-26"0,3-2-14 0,-6 0 14 16,3 3 4-16,-3-3 4 0,0 0-4 16,0 0-2-16,0 0-13 15,0 2 6-15,-3 1 2 16,0 0-4-16,0-3-1 0,0 0-5 16,0 0 1-16,0-3-6 15,0 0-3-15,3 1 1 16,0-6 0-16,3 3-6 15,0-1 0-15,3 1-4 16,0 2 2-16,3 6 1 16,0 2 2-16,-3 1 1 15,0-1 3-15,0-2 1 16,-3-1 3-16,-3 1 6 16,-3-1 2-16,0 1-5 0,-3-3-1 15,0 0 0 1,0 0 0-16,0 0-4 0,0-3-3 15,3-4 0-15,3 1-1 16,0 1-5-16,3-6-1 16,3 3-2-16,3 8 2 15,0 0 2-15,0 6-1 16,-3-1 4-16,0 0 2 16,-3 1 4-16,-3-4 4 15,-3 1 5-15,-3 0 1 16,0-1-8-16,0-2-2 15,0 0-3-15,0 0 1 16,3 0-2-16,3-5-5 16,3 0-2-16,6-1-2 15,0 4 2-15,0 4-1 16,0 1 2-16,-3 0 3 16,0-1 1-1,-3 1 1-15,-3-3 0 0,0 0-7 16,0 3-3-16,-3-1-30 15,0 1-11-15,0-3-152 32,-3-13 101-32</inkml:trace>
  <inkml:trace contextRef="#ctx0" brushRef="#br0" timeOffset="149927.351">20388 11790 164 0,'-3'0'63'0,"3"2"-34"0,0 4-34 16,0 18 29-16,3 7-1 0,-3 4-3 16,0 7 0-1,0 0-11-15,0-2-3 0,0 0-2 0,0-3-2 16,0-5-2-16,3-6-10 15,0-5-6-15,0-5-56 16,0-5-49 0,-3-11 40-16</inkml:trace>
  <inkml:trace contextRef="#ctx0" brushRef="#br0" timeOffset="150245.1635">20320 11901 176 0,'-9'-8'66'0,"27"5"-36"0,3-20-37 0,-6 12 10 16,8-5 1-16,4 3 2 15,12 0 2-15,2-3 0 16,1 0-4-16,6 0-3 0,-1 3 0 16,-5 0-4-16,-3 2 2 15,-6 3-1-15,-7 3 0 16,-2 5 4-16,-6 8 3 15,-3 5 2-15,-6 19 1 16,-3 5 4-16,-3 5 3 16,-3 3-4-16,0 0 1 0,0 0-7 15,3 0-3 1,0-3-1-16,3-5-1 16,-3-5 0-16,0 0 2 0,0 0-34 15,0-6-16-15,-6-5-46 16</inkml:trace>
  <inkml:trace contextRef="#ctx0" brushRef="#br0" timeOffset="150463.9618">20376 12221 188 0,'-9'-3'71'0,"18"6"-38"0,15-3-41 0,-9 0 12 16,12 3 0-16,9-1 2 15,5 1 6-15,10-3 3 16,0 3-8-16,-1-1-4 0,1 1 0 16,-4-3-4-16,-8 0 0 15,-6 0-37-15,-9-3-16 16,-10-2-26 0</inkml:trace>
  <inkml:trace contextRef="#ctx0" brushRef="#br0" timeOffset="152268.7668">21502 11787 108 0,'3'0'44'0,"2"5"-24"16,-5 9-6-16,0 7 15 0,3 8-1 15,0 5 3-15,-3 9-15 16,0-4-4-16,0 4-8 16,0-1-1-16,0-5 1 0,0-5-2 15,0 0-2-15,0-14-19 16,0-5-10-16,3-5-51 15</inkml:trace>
  <inkml:trace contextRef="#ctx0" brushRef="#br0" timeOffset="152603.239">21493 11861 164 0,'-3'-24'63'0,"9"9"-34"0,6 1-32 0,-4 9 11 15,4 0-2-15,3-3 3 16,12-3 0-16,3-2 0 16,6 0-5-16,2 0-5 0,4-1-2 0,3 1 4 15,-1 3 1 1,-2 2 0-16,-6 2-2 16,-7 1 3-16,-2 2 2 15,0 3 4-15,-9 6 5 16,-6 4-2-16,0 6 3 15,-3 13-2-15,-4 11 2 0,-2 5-8 16,0 3-2-16,-3-1-3 16,0-5 1-16,3-2 0 15,0-3 1-15,-3-2-5 16,0-6-1-16,0-5-37 16,0-6-14-16,-3-2-48 15</inkml:trace>
  <inkml:trace contextRef="#ctx0" brushRef="#br0" timeOffset="152801.584">21546 12224 176 0,'3'-3'68'0,"9"6"-36"0,9-3-35 0,-6 0 11 16,9 0 2-16,2 0 6 15,10 2-4-15,6 1-2 16,11 0-5-16,1-1-6 0,-3-2 0 16,-7 0-17-16,1-2-5 15,-12-1-44 1</inkml:trace>
  <inkml:trace contextRef="#ctx0" brushRef="#br0" timeOffset="153692.0472">21707 11951 92 0,'3'6'35'0,"3"-1"-18"0,0 0 4 0,-3 0 17 0,0 1-1 16,0-1 3-16,0 0-9 16,-3 1-2-16,0-6-16 15,-3 2-1-15,0-2 1 0,-3-2-5 16,0-1-2-16,-3 0-3 15,3-2 0-15,0-3-4 16,3 3 0-16,3-3-4 16,3 0 1-16,0 3-3 15,3-1 2-15,3 4 1 16,0 2 2-16,0 5-1 0,0 0-1 16,-3 3 9-16,0 0 4 15,-6-3 7-15,-3 1 2 16,0-1-1-16,-3 0 0 15,0-2-7-15,0-3-4 16,-3 0-1-16,0-3-1 16,6 1-2-16,-3-4 1 15,6 1-7-15,3-3-1 16,3 0-3-16,3 3 2 16,0 2 2-16,0 3-1 15,0 3 4-15,-3 0 2 16,0-1 4-16,-6-2 4 15,0 3 2-15,-3-1 3 0,-3 1-7 16,0-3-2-16,0 0-34 16,0-3-13-16</inkml:trace>
  <inkml:trace contextRef="#ctx0" brushRef="#br0" timeOffset="157308.7643">20704 11795 68 0,'6'-5'27'0,"-3"2"-14"0,-3 1 4 0,0 2 14 16,0 0-3-16,9 0-2 16,-3-3-6-16,0 3 5 15,-3 0-8 1,0 0-9-16,-3 0-7 0,0 0-2 16,0 0-1-16,0 0 0 15,0 0 4-15,0 0 3 16,0 0-2-16,-3 0 0 15,0 0 3-15,0 3 3 16,-3-1 2-16,-3 3-5 16,3 6-4-16,-3 8 1 15,-6 2 0-15,-3 8 3 16,-9 0 3-16,-2 5 2 16,-4 3 1-16,0-2 2 15,0-3 4-15,4-1-10 16,2-4-4-16,6-3-3 15,3-3-1-15,3-5 2 0,3-3 1 16,3-3-26-16,3-4-11 16,3-1-74-1</inkml:trace>
  <inkml:trace contextRef="#ctx0" brushRef="#br0" timeOffset="159526.617">19790 12973 4 0,'-3'-3'2'0,"6"6"0"0,-3-3 8 0,0 0 7 15,0 0 6-15,0 0 3 0,3-3 6 16,-3 3 3-1,0 0-4-15,0 0-1 0,3 3-9 16,0 7 0-16,0 9 1 16,-3 7 3-16,3 16-13 15,0 6-2-15,-3 2 0 0,0-2-4 16,6 0-1-16,-6-11-2 16,6-3-3-1,0-5 3-15,-3-5 0 0,0-6-21 16,0-4-10-16,-9-9-99 31,3-5 27-31</inkml:trace>
  <inkml:trace contextRef="#ctx0" brushRef="#br0" timeOffset="159902.377">19796 12991 156 0,'-9'-8'57'0,"6"5"-30"0,9 1-21 0,-3 2 15 15,9 0-9-15,3 0-2 16,3-5-1-16,3-3 1 16,8-6-5-16,7 1-1 0,9 3 0 0,-1 2-5 15,1-3 1 1,-3 3 0-16,-7 0 0 15,-8 3 0-15,-3 2 2 16,-6 3-3-16,3 6-2 16,-12 7 8-16,-1 5 4 15,-2 6 2-15,-3 3 1 0,-3 2-2 16,0 2 1-16,3 1-6 16,0 3-3-16,0-1-1 15,0-2-1-15,6-6-9 16,-9 1-4-16,0-4-35 15,0-4-14-15,-3-3-23 16</inkml:trace>
  <inkml:trace contextRef="#ctx0" brushRef="#br0" timeOffset="160149.0055">19823 13420 160 0,'-15'-6'63'0,"30"12"-34"0,9-1-30 0,-15-2 12 15,2-3 10-15,10 0 6 16,9 0-7-16,12-3-2 16,5 0-10-16,1 3-5 0,-3 0 0 15,5 3-2-15,-8-3 2 16,-6 0-24-16,-10 0-11 15</inkml:trace>
  <inkml:trace contextRef="#ctx0" brushRef="#br0" timeOffset="162795.8392">20091 13047 104 0,'-3'-8'41'15,"-9"5"-22"-15,3-2-9 0,6 5 14 0,0-3 2 16,-3 0 4-16,-3 1-7 15,-3-1-4-15,-3 1-11 16,0 2-5-16,-3 2 0 0,4 3-2 16,-1 3-1-16,0 3-2 15,3 2 1-15,3 0-1 16,3-2-2-16,3 0 0 16,3-1 3-16,0-2 0 15,3-3 1-15,3 1-3 16,3-4 0-16,0-2-1 15,3-2 3-15,0-4-5 16,0 1 0-16,-3 0 0 16,-1 0 4-16,1 2 3 0,-3 0 4 15,0 3-4-15,0 3-1 16,0 5 6-16,0 2 6 16,0 14 0-16,0 3 3 15,0 4-6-15,0 4-3 16,0-3 1-16,3-6 0 15,-3-2-6-15,6-3 0 16,0-2-45-16,2-4-20 16,1-4-19-1</inkml:trace>
  <inkml:trace contextRef="#ctx0" brushRef="#br0" timeOffset="163919.4843">21278 12983 68 0,'0'0'27'0,"0"5"-14"0,0 6 9 0,0 0 15 15,0 4-4-15,0 9 0 16,0 11-12-16,-3 2-3 16,3 0-10-16,0-3-3 15,0-2-3-15,0-6-2 0,0-2 1 16,0-5-12-16,0-6-54 31,0-3-33-31,3-2 32 16</inkml:trace>
  <inkml:trace contextRef="#ctx0" brushRef="#br0" timeOffset="164223.7231">21275 12991 132 0,'-3'-8'49'0,"6"5"-26"16,3 1-23-16,0 2 13 0,3-3 2 16,3 1 3-16,6-6-3 15,6-3-1-15,6 3-8 16,5 0-4-16,1 0-1 0,-3 0 1 16,5 0 1-16,-2 0-4 15,-6 3 1-15,-3 2 0 16,-4 3 2-16,-2 3-3 15,-3 8 0-15,-6 2 3 16,0 3 3-16,-6 8 7 16,0 5 2-16,-3 5-7 15,-3 8-2-15,0 1-3 0,0-4 1 16,0-2 0-16,3 1 1 16,-3-4-13-16,3-8-7 15,-3-2-38 1</inkml:trace>
  <inkml:trace contextRef="#ctx0" brushRef="#br0" timeOffset="164468.0447">21293 13414 192 0,'-12'0'74'0,"18"0"-40"0,3 0-44 16,0 0 9-16,9 0 9 15,9 0 6-15,11-2-2 16,7 2-2-16,6 0-5 16,-1 0-2-16,1 0 1 0,-3 0-29 15,-4 0-10-15,-8 0-21 16,-6-3-40 0</inkml:trace>
  <inkml:trace contextRef="#ctx0" brushRef="#br0" timeOffset="165018.1128">21406 13012 108 0,'0'0'44'0,"3"3"-24"0,-3 0-15 16,0-3 13-16,0 7 10 15,0 4 4-15,0 0-5 16,3-1-2-16,0 1-14 16,0-1-2-16,0-2 1 0,0 0-6 15,3-2 0-15,0-1 0 16,3 0 0-16,3 3-2 15,3 0-2-15,0 3-2 16,3 4 1-16,-4 4 1 16,-2-1 2-16,-3 4-1 15,-3 1-1-15,-6-4 7 16,-6-3 5-16,0-3 0 0,-6-2 1 16,-2-3-12-16,-1-6-3 15,0-2-26-15,-3-5-9 16,0-3-25-1,0-3-49-15,0-2 21 16</inkml:trace>
  <inkml:trace contextRef="#ctx0" brushRef="#br0" timeOffset="165176.4275">21353 13023 140 0,'9'-5'52'0,"3"2"-28"0,11 0-15 0,-8 1 14 0,6-1-7 16,6 3-1-16,3 0-7 15,8 0-3-15,1-3-2 16,3 1-27-16,2-1-11 16,-5 3-40-16</inkml:trace>
  <inkml:trace contextRef="#ctx0" brushRef="#br0" timeOffset="166369.9692">22877 12994 120 0,'-6'-3'46'0,"12"0"-24"0,-3 6-17 0,-3-3 11 16,9 0-7-16,0-3-1 15,2 1 0-15,7-4 0 16,6-1-4-16,6-7-5 0,-3 4-2 16,-3 2 2-16,2 0 0 15,-2 3 1-15,-6-1 2 16,-3 4-3-16,-3 4-2 15,-6 6 6-15,3 5 5 16,-9 3 7-16,-3 8 3 16,-3 5-3-16,6 0 1 15,-3 8-9-15,-3-2-4 0,3-3-2 16,0-6-1-16,0-2 0 16,0-3 0-16,0-3-51 15,-3-4-60 1,6-1 20-16</inkml:trace>
  <inkml:trace contextRef="#ctx0" brushRef="#br0" timeOffset="166565.8457">22969 13115 212 0,'-3'-2'79'0,"9"2"-42"0,15-6-45 0,-12 4 12 16,9-1-2-16,2-2 3 15,4 0 2-15,6-1 1 16,0 1-4-16,0 0-7 0,-4-1-3 16,-2 1-37-16,3 0-14 15,-9 0-24 1</inkml:trace>
  <inkml:trace contextRef="#ctx0" brushRef="#br0" timeOffset="166886.6236">22758 12856 132 0,'-3'0'49'0,"3"5"-26"0,0 9-25 16,3 4 11-16,-3 6 3 15,0 13 4-15,-3 8-6 16,-3 13-1-16,6-2-5 0,0-6-1 0,0-2 3 16,0-9-3-16,0-4 0 15,0-9-19-15,0-7-9 16,0-6-47-1</inkml:trace>
  <inkml:trace contextRef="#ctx0" brushRef="#br0" timeOffset="167212.1411">22758 12959 140 0,'6'-24'55'0,"3"9"-30"0,11-1-29 0,-5 8 8 15,6-3-7-15,9 1 2 16,6-6 1-16,5 0 0 16,4-8 0-16,6-2 2 0,-1 2 1 0,1 3-4 15,-7 7 1-15,-5 4 0 16,-6 5 2-16,-6 10 10 16,-10 11 4-1,-5 13 4-15,0 5 0 0,-6 6-5 16,-3 8 1-16,-3 4-7 15,6 7-3-15,-3-1-3 16,-3-3 0-16,6-7-2 16,-3-6 2-16,0 1-7 15,-3-12 1-15,0-7-41 16,0-5-18-16,-3-1-19 16</inkml:trace>
  <inkml:trace contextRef="#ctx0" brushRef="#br0" timeOffset="167406.1756">22799 13417 232 0,'0'-5'88'0,"24"-3"-48"0,15 5-49 0,-15 1 12 16,14-1-4-16,13 0 0 15,6 1 7-15,11-1 6 16,-3 3-6-16,-5 0-5 0,8 0-2 0,-8 0-48 15,-6-5-19 1,-7-1-21 0</inkml:trace>
  <inkml:trace contextRef="#ctx0" brushRef="#br0" timeOffset="169703.522">21513 14126 108 0,'0'3'44'0,"0"5"-24"0,3 5-6 0,0-2 17 15,0 2 0-15,0 3 2 16,0 2-10-16,-3 1-1 15,0-1-13-15,0-2 1 0,0 0 1 16,0 0-2-16,0-3 0 16,-3-2-1-16,3-3 0 15,0-3-4-15,0-3-1 16,0 1 3-16,-3-6 3 16,3-2-4-16,-3 0-3 15,0-3-6-15,3-5-2 0,-3-3 0 16,3 0 2-1,3-5-3-15,3 2 2 0,0 3 3 16,0 1 1-16,0 4-4 16,0 3 1-16,0 5 2 15,3 6 1-15,0 2-2 16,0 6 2-16,-3 2 3 16,0 0 1-16,-3 1 3 15,0-1 1-15,-3-3 1 16,0-2 2-16,0 0-10 15,0-2-2-15,0-1 7 16,0-2 6-16,0-3-7 0,0-3-5 16,3-5-4-16,3-3-2 15,0-2-1-15,6-3 0 16,0 3 2-16,-1 2 4 16,1 3-1-16,0 6-1 15,0 2 3-15,0 5 0 16,-3 8 3-16,0 1 3 15,0-1 0-15,-3 0 2 16,0-2-4-16,-3-1 0 16,0-2-14-16,0 0-6 15,0-3-31-15,3 1-11 16,0-4-30 0</inkml:trace>
  <inkml:trace contextRef="#ctx0" brushRef="#br0" timeOffset="170004.3138">21859 14174 108 0,'-3'5'41'0,"3"0"-22"0,-3 3-9 16,3 0 14-16,0 8 7 16,0-3 5-16,0 3-8 15,0-3-4-15,3 1-14 16,3-4-2-16,0 1-1 0,3-3 1 0,3-3 2 15,-1-5-1 1,4-3 0-16,-3-2-3 16,0 0-1-16,0-3-1 0,-6-3 0 15,-6-2-5 1,0 0 1-16,-6 0 0 0,-9-3 0 16,6 2-18-16,-3 1-8 15,3 0-24 1,0 5-11-16,1 0-22 15</inkml:trace>
  <inkml:trace contextRef="#ctx0" brushRef="#br0" timeOffset="170620.0135">21987 14134 112 0,'-3'3'44'0,"3"10"-24"0,9 3-19 0,-3-8 11 0,0 8 7 15,3 2 6-15,-1 1 4 16,1-1 2-16,0-2-10 16,0-3-3-16,6 1-10 15,-3-4-1-15,3-2 0 0,-3 0-1 16,-3-3-1-16,0-2-1 16,-3-3 0-16,0-3 0 15,-6-2 0-15,3-3-2 16,-3-3 1-16,0-2-13 15,-3 0-3-15,0 2-5 16,3 1 1-16,0-1-11 16,0 1-2-16,6-1 3 15,0 3 1-15,-1 0 10 0,1 3 7 16,3 2 10 0,0 3 5-16,3 3 3 0,0 0 5 15,0 2 1-15,3 0 3 16,0 0-6-16,0-2-2 15,0 0-3-15,-4-3 0 16,1 0-4-16,-3-3 0 16,0 0-1-16,-3-2 1 15,0-3 0-15,-3 0 1 16,-3 0-5-16,-3-2 1 16,-3 2-5-16,-3 0-1 15,-3 5 5-15,0 1 2 0,1 2 5 16,-1 5 1-16,0 3 1 15,3 2 0-15,0 4-4 16,3-1-1-16,3 3-1 16,3 0 1-16,6-3-2 15,3-3-1-15,3 1-10 16,3-3-4-16,2-3-20 16,10-5-7-16,3-5-28 15,-3 0-17 1,0-3 36-16</inkml:trace>
  <inkml:trace contextRef="#ctx0" brushRef="#br0" timeOffset="170977.746">22490 14171 136 0,'-15'-3'52'0,"9"1"-28"0,-3 7-13 0,3 0 15 16,-3 3-6-16,0 3-1 16,3 2-9-16,0 0-2 15,-3 3-4-15,3-3-1 0,6 1 1 16,0-4 0-16,3 1 2 15,3-3-5-15,0-3-1 16,9-2 0-16,-3-6 0 16,0-5-3-16,0-5 2 15,0-3-1-15,-3-2-2 16,0-6 3-16,-3-5 2 16,-3-6 0-16,-3-2 2 0,-3 3-4 15,0 2-2 1,0 8 4-16,0 6 3 15,3 4 1-15,-3 7 0 16,3 7-6-16,3 10 1 0,0 14-2 16,0 8 0-16,6-1 4 15,-3 4 1-15,5 2-4 16,4-5 1-16,3-6-31 16,0-5-14-16,6-2-37 15</inkml:trace>
  <inkml:trace contextRef="#ctx0" brushRef="#br0" timeOffset="171696.8263">22689 13936 124 0,'-3'-14'46'0,"3"12"-24"0,0-1-2 0,0 3 19 16,3 5-15-16,0 3-3 16,0 11-2-16,0 10 0 15,-3 13-10-15,-3 6 1 0,0 2 1 16,0 0-6-16,3-5-1 15,0-2-2-15,0-6 1 16,0-8-11-16,0-5-2 0,3-8-44 16,0-6-16-16,0-5-14 15</inkml:trace>
  <inkml:trace contextRef="#ctx0" brushRef="#br0" timeOffset="172060.0689">22668 13922 180 0,'-9'-10'68'0,"12"10"-36"0,3-5-33 15,0 2 12-15,3 0 1 16,6 1 5-16,3-4-7 0,12 1-1 16,3 0-5-16,8-1-3 0,10-2 2 15,-1 6-2-15,4-6-1 16,0 3-2-16,-4-1-1 15,1 4 2-15,-10-1 2 16,-2 0-2-16,-6 3 0 16,-6 6 1-16,-7-1 0 15,-5 6 0-15,3 4 0 16,-9 9 4-16,0 11 2 16,-3 10 6-16,0 10 3 15,-3 1-4-15,3-1-1 16,-3 1-9-16,0-3 0 15,0-6-1-15,-3 1 2 16,0-3-14-16,0-11-5 16,0-7-29-16,-3-6-12 0,-3-5-32 15</inkml:trace>
  <inkml:trace contextRef="#ctx0" brushRef="#br0" timeOffset="172260.2905">22740 14383 184 0,'-39'-3'71'0,"30"6"-38"0,3-1-39 16,6-2 12-16,9 3-6 15,6 0 2-15,12 2 10 16,9 0 4-16,17 1-7 0,7-1-1 16,11 0 2-16,1 0-4 0,-1-2-1 15,-6 0-38-15,-8-3-15 16,-9-3-40-1</inkml:trace>
  <inkml:trace contextRef="#ctx0" brushRef="#br0" timeOffset="172946.3216">22835 13978 104 0,'9'0'41'0,"-15"3"-22"0,12 2-7 0,-3 3 16 0,0 2 6 16,-3 12 4-16,0 4-12 15,0 3-5-15,0 3-12 16,0 2-6-16,-3-7 0 0,3-3-2 15,-3-3 2-15,6-5-18 16,-3-3-4-16,0-3-57 16,3 1-38-1,-3-6 45-15</inkml:trace>
  <inkml:trace contextRef="#ctx0" brushRef="#br0" timeOffset="173335.1019">22823 13959 160 0,'0'-5'60'0,"3"2"-32"0,12 1-31 0,-9 2 11 15,3-3 7-15,3 1 7 16,6-1-11-16,-3-2-4 16,14-1-4-16,1 4-3 0,-3-4 1 15,0 4-1-15,-1-1 0 16,-2 0 0-16,0 1 2 15,-9 2-3-15,6 0 0 16,-6 2 1-16,-3 1 0 16,-3 5 4-16,-4 3 5 15,-2 4-1-15,0 9 3 0,-3 8-4 16,0 2-2 0,0 1 2-16,3-1 0 0,0 3-1 15,0-5-1-15,0-6-3 16,-3-2-2-16,0-5 1 15,0-3 1-15,0-3-1 16,0-2 2-16,-3-1-7 16,-3-2 1-16,-3 0-10 15,-2-3-4-15,-1 1-22 16,0-4-10-16,3 1-36 16</inkml:trace>
  <inkml:trace contextRef="#ctx0" brushRef="#br0" timeOffset="173579.7415">22790 14301 208 0,'-6'-3'77'0,"9"6"-42"0,3-3-45 0,0 0 11 16,6 0 1-16,6 0 6 15,3 0 0-15,9 0 1 16,8 5-5-16,-5-2-1 0,6-1 1 16,-6 1-22-16,-4 0-8 0,-2-1-33 15,-6-2-46 1,-3 3 25-16</inkml:trace>
  <inkml:trace contextRef="#ctx0" brushRef="#br0" timeOffset="173850.5013">22963 14102 92 0,'0'-2'35'0,"3"4"-18"0,0 1-7 0,-3-3 14 15,3 5 9-15,3 1 4 16</inkml:trace>
  <inkml:trace contextRef="#ctx0" brushRef="#br0" timeOffset="174224.9112">22990 14129 303 0,'6'5'34'16,"-6"6"-9"-16,-3-6-4 16,0 0-7-16,0-2 0 15,-3 0-6-15,0-3 0 0,0-3-5 16,3-2-2-16,0-1 0 16,0 1-1-16,3-3-3 15,3 3 0-15,0-1-1 16,3 4 0-16,0 2 0 15,3 2 3-15,0 4 0 16,-3-1 3-16,0 3 5 16,-6-8 6-16,3 3-1 15,-3-3 3-15,-3 0-4 16,-3-3-4 0,12-2-1-16,-3 5-7 15,0-6-1-15,6 4 1 16,-3-1 0-16,-3 3-2 0,5-3 2 15,-2 3 1 1,-6 0 0-16,0 0 2 0,0 0 1 16,-3 0-1-1,0-2-2-15,0-1-19 0,-2 1-8 16,-1-1-32-16,0-5-13 16</inkml:trace>
  <inkml:trace contextRef="#ctx0" brushRef="#br0" timeOffset="175201.3124">22951 14126 144 0,'0'0'55'0,"0"0"-30"0,0 0-14 0,0 0 18 15,0 0-6-15,0 0 1 16,6 0-7-16,-3-3-2 16,0 1-1-1,0-9-7-15,0 1 2 0,0-4 4 16,0 1-5-16,-3 0-2 16,0 0 3-16,0 0 4 0,0-1-3 15,0 1 0-15,0 0 0 16,-3 0 1-16,0-1 1 15,0 1 0-15,0 0 2 16,0 0 2-16,-6-1-3 16,6 4 2-16,-6-1-2 15,0 1 2-15,3-1-6 16,-3 1-3-16,1-1-3 16,-1 0 0-16,0 1 0 15,-3-1 1-15,3 1-5 16,-3-1 1-16,3 0 2 15,-3 4 3-15,0-4-2 0,0 0-2 16,-3 1 0-16,-2-1 1 16,2 1 1-16,-6 2 1 15,-3-8 0-15,3 3 0 16,0-9-5-16,-3 7-1 16,-2 1 1-16,2 1 2 15,-3-3 0-15,0 0 2 16,1 0-2-16,-4 1-1 15,0-1-2-15,0 0 1 16,-3 0 1-16,-2 0 2 16,-1 3-1-16,0 0-1 15,1-1 3-15,-4 1 0 16,0 3-1-16,4-1-2 0,-1 0 1 16,3 1-1-16,0-1-3 15,4 3 2 1,5 0-1-16,3 0 0 0,0 3-9 15,3 0-5-15,6 2-17 16,0-2-6-16,3 2-21 16,3 1-8-16,4 2-14 15,7 0-4-15,7 0-2 16</inkml:trace>
  <inkml:trace contextRef="#ctx0" brushRef="#br0" timeOffset="175497.4859">22028 13258 156 0,'-6'-5'57'0,"6"8"-30"0,-5-6-12 0,2 6 18 16,-3-1-3-16,-3 1 0 16,0 0-11-16,-6-1-1 15,-3 1-11-15,-3 0 0 0,0-1 3 16,3 1-4-16,1-3-1 15,2 2-2-15,3-2 0 16,6 3-4-16,3 5 0 16,6 3-4-16,3 4 1 15,3 1 2-15,3 3 1 16,0-1 1-16,-1 1 0 16,4-1-5-16,-3-2-1 15,-3 0-22-15,3-3-6 0,-3-2-69 16</inkml:trace>
  <inkml:trace contextRef="#ctx0" brushRef="#br0" timeOffset="177211.4864">19525 12197 88 0,'0'-2'35'0,"0"2"-18"0,0 2-7 0,0-2 12 16,0 0-6-16,0 0-1 15,0 0-3-15,0 6 2 16,0-1-5-16,-3 3-1 16,0 2-4-16,0 4 2 0,-3 4 0 15,0 3 0-15,0 3 1 16,-3 5 0-16,0 3 3 15,1 0-1-15,-1-3 0 16,0 3-1-16,0 5 2 16,0 0-3-16,3 0-2 15,0 2 0-15,0 4-1 0,0-1 2 16,0-2 3-16,0-1-4 16,0-2-3-16,3-5 1 15,3 0 0-15,3 0-1 16,3-3 1-16,3 0 0 15,3-5 3-15,3-3-3 16,6-3-2-16,2-2 4 16,1-5 1-16,-3-3-20 15,3-3-8-15,-3-2-42 16,3-3-63 0,-4 0 26-16</inkml:trace>
  <inkml:trace contextRef="#ctx0" brushRef="#br0" timeOffset="177555.5901">19611 12954 148 0,'0'11'55'0,"0"-11"-30"0,3 2-23 0,-3-2 12 0,3 6 2 15,3 1 4 1,3 4-6-16,3 5-3 0,0 5-6 16,0 0-4-16,-3 0 0 0,0-2-1 15,-3-3 0-15,0-3 2 16,-6 0 3-16,-3-2 9 16,-6-3 5-16,-3-6-7 15,-3 1-4-15,0 0-8 16,0-3 0-16,0 5-16 15,4 0-6-15,2 6-60 16,6-1-41 0</inkml:trace>
  <inkml:trace contextRef="#ctx0" brushRef="#br0" timeOffset="178652.2027">21805 12052 60 0,'0'-6'24'0,"0"6"-12"0,0 0-5 0,0 0 9 15,0 0 1-15,0 0 1 16,0 6-5-16,0-1-3 15,0 0-1-15,0 3 1 16,3 3-1-16,-3 5 0 16,3 5-5-16,0 3-1 15,0 2-1-15,3 11 9 0,0 0 6 16,3 0-5-16,0 3 1 16,0 2-8-16,6-2-1 15,3 0-2-15,-1-1 1 16,4 1 0-16,6 0 1 15,0-1 0-15,6 1 2 16,2-3 3-16,7-5 2 16,3-3-8-16,2 0-3 0,4-2 1 15,-1-4 3-15,-2-1 1 16,-6-4 0-16,2 1-3 16,-11-3-2-16,-9-3 1 15,0-5 1-15,-6 0-30 16,2-3-48-1,-2 0-42 1,0-10 43-16</inkml:trace>
  <inkml:trace contextRef="#ctx0" brushRef="#br0" timeOffset="179001.4482">22531 12830 208 0,'-5'0'77'0,"2"5"-42"0,6-8-45 0,-3 3 11 15,0 3-5-15,5 2 2 16,7 1 1-16,3 1 3 15,0 1-1-15,0 3 4 0,-3 2 1 16,-3 0-2-16,-3 1-1 16,-3-4 1-16,-3 1 2 0,-9-1 8 15,-6-2 5 1,-3 0-7-16,0 0-2 0,-3 0-17 16,4-3-8-16,2 3-87 15,3 3-42 1,3-3 71-1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C79B4-C8FA-4E46-8AB9-9F35F2C4578E}" type="datetimeFigureOut">
              <a:rPr lang="en-US" smtClean="0"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4143B-668B-49E0-B9C2-D95B0B987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63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head and the 2</a:t>
            </a:r>
            <a:r>
              <a:rPr lang="en-US" baseline="30000" dirty="0" smtClean="0"/>
              <a:t>nd</a:t>
            </a:r>
            <a:r>
              <a:rPr lang="en-US" dirty="0" smtClean="0"/>
              <a:t> node </a:t>
            </a:r>
            <a:r>
              <a:rPr lang="en-US" dirty="0" err="1" smtClean="0"/>
              <a:t>prev</a:t>
            </a:r>
            <a:r>
              <a:rPr lang="en-US" dirty="0" smtClean="0"/>
              <a:t> have access to shared</a:t>
            </a:r>
            <a:r>
              <a:rPr lang="en-US" baseline="0" dirty="0" smtClean="0"/>
              <a:t> reference count information for 1</a:t>
            </a:r>
            <a:r>
              <a:rPr lang="en-US" baseline="30000" dirty="0" smtClean="0"/>
              <a:t>st</a:t>
            </a:r>
            <a:r>
              <a:rPr lang="en-US" baseline="0" dirty="0" smtClean="0"/>
              <a:t> node.</a:t>
            </a:r>
          </a:p>
          <a:p>
            <a:r>
              <a:rPr lang="en-US" baseline="0" dirty="0" smtClean="0"/>
              <a:t>Run in </a:t>
            </a:r>
            <a:r>
              <a:rPr lang="en-US" baseline="0" dirty="0" err="1" smtClean="0"/>
              <a:t>gdb</a:t>
            </a:r>
            <a:r>
              <a:rPr lang="en-US" baseline="0" dirty="0" smtClean="0"/>
              <a:t> to see shared/weak 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93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head and the 2</a:t>
            </a:r>
            <a:r>
              <a:rPr lang="en-US" baseline="30000" dirty="0" smtClean="0"/>
              <a:t>nd</a:t>
            </a:r>
            <a:r>
              <a:rPr lang="en-US" dirty="0" smtClean="0"/>
              <a:t> node </a:t>
            </a:r>
            <a:r>
              <a:rPr lang="en-US" dirty="0" err="1" smtClean="0"/>
              <a:t>prev</a:t>
            </a:r>
            <a:r>
              <a:rPr lang="en-US" dirty="0" smtClean="0"/>
              <a:t> have access to shared</a:t>
            </a:r>
            <a:r>
              <a:rPr lang="en-US" baseline="0" dirty="0" smtClean="0"/>
              <a:t> reference count information for 1</a:t>
            </a:r>
            <a:r>
              <a:rPr lang="en-US" baseline="30000" dirty="0" smtClean="0"/>
              <a:t>st</a:t>
            </a:r>
            <a:r>
              <a:rPr lang="en-US" baseline="0" dirty="0" smtClean="0"/>
              <a:t> node.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40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w.use_count</a:t>
            </a:r>
            <a:r>
              <a:rPr lang="en-US" dirty="0" smtClean="0"/>
              <a:t>() – get reference count</a:t>
            </a:r>
          </a:p>
          <a:p>
            <a:r>
              <a:rPr lang="en-US" dirty="0" err="1" smtClean="0"/>
              <a:t>w.expired</a:t>
            </a:r>
            <a:r>
              <a:rPr lang="en-US" dirty="0" smtClean="0"/>
              <a:t>() – returns (</a:t>
            </a:r>
            <a:r>
              <a:rPr lang="en-US" dirty="0" err="1" smtClean="0"/>
              <a:t>w.use_count</a:t>
            </a:r>
            <a:r>
              <a:rPr lang="en-US" dirty="0" smtClean="0"/>
              <a:t>()</a:t>
            </a:r>
            <a:r>
              <a:rPr lang="en-US" baseline="0" dirty="0" smtClean="0"/>
              <a:t> == 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4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want to have to call delete on heap-allocated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 before </a:t>
            </a:r>
            <a:r>
              <a:rPr lang="en-US" i="1" baseline="0" dirty="0" smtClean="0"/>
              <a:t>every</a:t>
            </a:r>
            <a:r>
              <a:rPr lang="en-US" i="0" baseline="0" dirty="0" smtClean="0"/>
              <a:t> return statement.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41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7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Succeed</a:t>
            </a:r>
            <a:r>
              <a:rPr lang="en-US" baseline="0" dirty="0" smtClean="0"/>
              <a:t> – constructor that takes a pointer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Fail – no copy constructor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Succeed – default constructor starts with NULL pointer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Fail – no assignment operator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7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z gets copy of 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</a:t>
            </a:r>
            <a:r>
              <a:rPr lang="en-US" baseline="0" dirty="0" smtClean="0"/>
              <a:t> pointed to by the </a:t>
            </a:r>
            <a:r>
              <a:rPr lang="en-US" baseline="0" dirty="0" err="1" smtClean="0"/>
              <a:t>unique_ptr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vec</a:t>
            </a:r>
            <a:r>
              <a:rPr lang="en-US" baseline="0" dirty="0" smtClean="0"/>
              <a:t>[1]</a:t>
            </a:r>
          </a:p>
          <a:p>
            <a:pPr marL="228600" indent="-228600">
              <a:buAutoNum type="arabicParenR"/>
            </a:pPr>
            <a:r>
              <a:rPr lang="en-US" dirty="0" smtClean="0"/>
              <a:t>compiler</a:t>
            </a:r>
            <a:r>
              <a:rPr lang="en-US" baseline="0" dirty="0" smtClean="0"/>
              <a:t> error, since </a:t>
            </a:r>
            <a:r>
              <a:rPr lang="en-US" baseline="0" dirty="0" err="1" smtClean="0"/>
              <a:t>unique_ptrs</a:t>
            </a:r>
            <a:r>
              <a:rPr lang="en-US" baseline="0" dirty="0" smtClean="0"/>
              <a:t> can’t be copied</a:t>
            </a:r>
          </a:p>
          <a:p>
            <a:pPr marL="228600" indent="-228600">
              <a:buAutoNum type="arabicParenR"/>
            </a:pPr>
            <a:r>
              <a:rPr lang="en-US" dirty="0" smtClean="0"/>
              <a:t>works, but now </a:t>
            </a:r>
            <a:r>
              <a:rPr lang="en-US" dirty="0" err="1" smtClean="0"/>
              <a:t>vec</a:t>
            </a:r>
            <a:r>
              <a:rPr lang="en-US" dirty="0" smtClean="0"/>
              <a:t>[1] has a null pointer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4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</a:t>
            </a:r>
            <a:r>
              <a:rPr lang="en-US" baseline="0" dirty="0" smtClean="0"/>
              <a:t> would the equivalent range for statement look like?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17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int</a:t>
            </a:r>
            <a:r>
              <a:rPr lang="en-US" dirty="0" smtClean="0"/>
              <a:t>* p = new </a:t>
            </a:r>
            <a:r>
              <a:rPr lang="en-US" dirty="0" err="1" smtClean="0"/>
              <a:t>int</a:t>
            </a:r>
            <a:r>
              <a:rPr lang="en-US" dirty="0" smtClean="0"/>
              <a:t>(3);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* q = p;</a:t>
            </a:r>
          </a:p>
          <a:p>
            <a:r>
              <a:rPr lang="en-US" dirty="0" smtClean="0"/>
              <a:t>q = new </a:t>
            </a:r>
            <a:r>
              <a:rPr lang="en-US" dirty="0" err="1" smtClean="0"/>
              <a:t>int</a:t>
            </a:r>
            <a:r>
              <a:rPr lang="en-US" dirty="0" smtClean="0"/>
              <a:t>(33);</a:t>
            </a:r>
          </a:p>
          <a:p>
            <a:r>
              <a:rPr lang="en-US" dirty="0" smtClean="0"/>
              <a:t>q = </a:t>
            </a:r>
            <a:r>
              <a:rPr lang="en-US" dirty="0" err="1" smtClean="0"/>
              <a:t>nullptr</a:t>
            </a:r>
            <a:r>
              <a:rPr lang="en-US" dirty="0" smtClean="0"/>
              <a:t>;</a:t>
            </a:r>
          </a:p>
          <a:p>
            <a:r>
              <a:rPr lang="en-US" dirty="0" smtClean="0"/>
              <a:t>// singly-linked list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08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count</a:t>
            </a:r>
            <a:r>
              <a:rPr lang="en-US" baseline="0" dirty="0" smtClean="0"/>
              <a:t> = 1</a:t>
            </a:r>
          </a:p>
          <a:p>
            <a:pPr marL="228600" indent="-228600">
              <a:buAutoNum type="arabicParenR"/>
            </a:pPr>
            <a:r>
              <a:rPr lang="en-US" dirty="0" smtClean="0"/>
              <a:t>count = 2</a:t>
            </a:r>
          </a:p>
          <a:p>
            <a:pPr marL="228600" indent="-228600">
              <a:buAutoNum type="arabicParenR"/>
            </a:pPr>
            <a:r>
              <a:rPr lang="en-US" dirty="0" smtClean="0"/>
              <a:t>count = 1</a:t>
            </a:r>
          </a:p>
          <a:p>
            <a:pPr marL="228600" indent="-228600">
              <a:buAutoNum type="arabicParenR"/>
            </a:pPr>
            <a:r>
              <a:rPr lang="en-US" dirty="0" smtClean="0"/>
              <a:t>count =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4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int</a:t>
            </a:r>
            <a:r>
              <a:rPr lang="en-US" dirty="0" smtClean="0"/>
              <a:t>&amp; z reference</a:t>
            </a:r>
            <a:r>
              <a:rPr lang="en-US" baseline="0" dirty="0" smtClean="0"/>
              <a:t> doesn’t contribute to reference count.</a:t>
            </a:r>
          </a:p>
          <a:p>
            <a:r>
              <a:rPr lang="en-US" baseline="0" dirty="0" smtClean="0"/>
              <a:t>Worth stepping through </a:t>
            </a:r>
            <a:r>
              <a:rPr lang="en-US" baseline="0" dirty="0" err="1" smtClean="0"/>
              <a:t>gdb</a:t>
            </a:r>
            <a:r>
              <a:rPr lang="en-US" baseline="0" dirty="0" smtClean="0"/>
              <a:t> for this file + </a:t>
            </a:r>
            <a:r>
              <a:rPr lang="en-US" baseline="0" dirty="0" err="1" smtClean="0"/>
              <a:t>valgrind</a:t>
            </a:r>
            <a:r>
              <a:rPr lang="en-US" baseline="0" dirty="0" smtClean="0"/>
              <a:t>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4143B-668B-49E0-B9C2-D95B0B9871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3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4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4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95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2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8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D44101A9-F5F6-4FA1-9370-4EAB397D24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9975" y="27429"/>
            <a:ext cx="1584088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L16:  C++ Smart Pointers</a:t>
            </a:r>
          </a:p>
        </p:txBody>
      </p:sp>
    </p:spTree>
    <p:extLst>
      <p:ext uri="{BB962C8B-B14F-4D97-AF65-F5344CB8AC3E}">
        <p14:creationId xmlns:p14="http://schemas.microsoft.com/office/powerpoint/2010/main" val="162961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customXml" Target="../ink/ink17.x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customXml" Target="../ink/ink20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customXml" Target="../ink/ink22.xml"/><Relationship Id="rId4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smtClean="0"/>
              <a:t>C++ Smart Pointers</a:t>
            </a:r>
            <a:br>
              <a:rPr lang="en-US" sz="4000" dirty="0" smtClean="0"/>
            </a:br>
            <a:r>
              <a:rPr lang="en-US" sz="2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 </a:t>
            </a: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333 Spring 2018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Instructor:</a:t>
            </a:r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Justin Hsia</a:t>
            </a:r>
          </a:p>
          <a:p>
            <a:pPr algn="l"/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algn="l"/>
            <a:r>
              <a:rPr lang="en-US" sz="2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Teaching Assistants: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Danny </a:t>
            </a:r>
            <a:r>
              <a:rPr lang="en-US" sz="2000" dirty="0"/>
              <a:t>Allen	Dennis Shao 	Eddie Huang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Kevin Bi	</a:t>
            </a:r>
            <a:r>
              <a:rPr lang="en-US" sz="2000" dirty="0"/>
              <a:t>Jack Xu	Matthew </a:t>
            </a:r>
            <a:r>
              <a:rPr lang="en-US" sz="2000" dirty="0" err="1"/>
              <a:t>Neldam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Michael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Poulain</a:t>
            </a:r>
            <a:r>
              <a:rPr lang="en-US" sz="2000" dirty="0"/>
              <a:t>	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Renshu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000" dirty="0"/>
              <a:t>Robby </a:t>
            </a:r>
            <a:r>
              <a:rPr lang="en-US" sz="2000" dirty="0" err="1"/>
              <a:t>Marver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Waylon 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Huang	Wei Lin</a:t>
            </a:r>
          </a:p>
        </p:txBody>
      </p:sp>
    </p:spTree>
    <p:extLst>
      <p:ext uri="{BB962C8B-B14F-4D97-AF65-F5344CB8AC3E}">
        <p14:creationId xmlns:p14="http://schemas.microsoft.com/office/powerpoint/2010/main" val="19336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smtClean="0"/>
              <a:t> and STL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i="1" dirty="0" smtClean="0"/>
              <a:t>can</a:t>
            </a:r>
            <a:r>
              <a:rPr lang="en-US" dirty="0" smtClean="0"/>
              <a:t> be stored in STL containers</a:t>
            </a:r>
          </a:p>
          <a:p>
            <a:pPr lvl="1"/>
            <a:r>
              <a:rPr lang="en-US" dirty="0" smtClean="0"/>
              <a:t>Wait, what?  STL containers like to make lots of copies of stored objects and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err="1" smtClean="0"/>
              <a:t>s</a:t>
            </a:r>
            <a:r>
              <a:rPr lang="en-US" dirty="0" smtClean="0"/>
              <a:t> cannot be copied…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Move semantics to the rescue!</a:t>
            </a:r>
          </a:p>
          <a:p>
            <a:pPr lvl="1"/>
            <a:r>
              <a:rPr lang="en-US" dirty="0" smtClean="0"/>
              <a:t>When supported, STL containers will </a:t>
            </a:r>
            <a:r>
              <a:rPr lang="en-US" i="1" dirty="0" smtClean="0"/>
              <a:t>move</a:t>
            </a:r>
            <a:r>
              <a:rPr lang="en-US" dirty="0" smtClean="0"/>
              <a:t> rather than </a:t>
            </a:r>
            <a:r>
              <a:rPr lang="en-US" i="1" dirty="0" smtClean="0"/>
              <a:t>copy</a:t>
            </a:r>
            <a:endParaRPr lang="en-US" dirty="0" smtClean="0"/>
          </a:p>
          <a:p>
            <a:pPr lvl="2"/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err="1" smtClean="0"/>
              <a:t>s</a:t>
            </a:r>
            <a:r>
              <a:rPr lang="en-US" dirty="0" smtClean="0"/>
              <a:t> support move semantics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878400" y="3455640"/>
              <a:ext cx="2186280" cy="44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2640" y="3449160"/>
                <a:ext cx="2198880" cy="6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885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Copy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94560"/>
          </a:xfrm>
        </p:spPr>
        <p:txBody>
          <a:bodyPr/>
          <a:lstStyle/>
          <a:p>
            <a:r>
              <a:rPr lang="en-US" dirty="0" smtClean="0"/>
              <a:t>Assigning values typically means making a copy</a:t>
            </a:r>
          </a:p>
          <a:p>
            <a:pPr lvl="1"/>
            <a:r>
              <a:rPr lang="en-US" dirty="0" smtClean="0"/>
              <a:t>Sometimes this is what you want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assigning a string to another makes a copy of its value</a:t>
            </a:r>
          </a:p>
          <a:p>
            <a:pPr lvl="1"/>
            <a:r>
              <a:rPr lang="en-US" dirty="0" smtClean="0"/>
              <a:t>Sometimes this is wasteful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assigning a returned string goes through a temporary 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3657600"/>
            <a:ext cx="8229600" cy="3017520"/>
          </a:xfrm>
          <a:prstGeom prst="roundRect">
            <a:avLst>
              <a:gd name="adj" fmla="val 342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"foo"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this return might copy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b(a);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a into b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return value into b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3657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copysemantics.cc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5617800" y="4191120"/>
              <a:ext cx="3170160" cy="15739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10960" y="4183200"/>
                <a:ext cx="3185280" cy="158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90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Move Semantics (C++11)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19456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ove semantics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smtClean="0"/>
              <a:t>move values from </a:t>
            </a:r>
            <a:br>
              <a:rPr lang="en-US" dirty="0" smtClean="0"/>
            </a:br>
            <a:r>
              <a:rPr lang="en-US" dirty="0" smtClean="0"/>
              <a:t>one object to </a:t>
            </a:r>
            <a:br>
              <a:rPr lang="en-US" dirty="0" smtClean="0"/>
            </a:br>
            <a:r>
              <a:rPr lang="en-US" dirty="0" smtClean="0"/>
              <a:t>another without </a:t>
            </a:r>
            <a:br>
              <a:rPr lang="en-US" dirty="0" smtClean="0"/>
            </a:br>
            <a:r>
              <a:rPr lang="en-US" dirty="0" smtClean="0"/>
              <a:t>copying (“stealing”)</a:t>
            </a:r>
          </a:p>
          <a:p>
            <a:pPr lvl="1"/>
            <a:r>
              <a:rPr lang="en-US" dirty="0" smtClean="0"/>
              <a:t>Useful for optimizing </a:t>
            </a:r>
            <a:br>
              <a:rPr lang="en-US" dirty="0" smtClean="0"/>
            </a:br>
            <a:r>
              <a:rPr lang="en-US" dirty="0" smtClean="0"/>
              <a:t>away temporary copies</a:t>
            </a:r>
          </a:p>
          <a:p>
            <a:pPr lvl="1"/>
            <a:r>
              <a:rPr lang="en-US" dirty="0" smtClean="0"/>
              <a:t>This is a complex </a:t>
            </a:r>
            <a:br>
              <a:rPr lang="en-US" dirty="0" smtClean="0"/>
            </a:br>
            <a:r>
              <a:rPr lang="en-US" dirty="0" smtClean="0"/>
              <a:t>topic, involving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i="1" dirty="0" err="1" smtClean="0"/>
              <a:t>rvalue</a:t>
            </a:r>
            <a:r>
              <a:rPr lang="en-US" i="1" dirty="0" smtClean="0"/>
              <a:t> references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Mostly beyond the </a:t>
            </a:r>
            <a:br>
              <a:rPr lang="en-US" dirty="0" smtClean="0"/>
            </a:br>
            <a:r>
              <a:rPr lang="en-US" dirty="0" smtClean="0"/>
              <a:t>scope of 333 this </a:t>
            </a:r>
            <a:br>
              <a:rPr lang="en-US" dirty="0" smtClean="0"/>
            </a:br>
            <a:r>
              <a:rPr lang="en-US" dirty="0" smtClean="0"/>
              <a:t>quarter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931920" y="1645920"/>
            <a:ext cx="5029200" cy="4663440"/>
          </a:xfrm>
          <a:prstGeom prst="roundRect">
            <a:avLst>
              <a:gd name="adj" fmla="val 211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"foo"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this return might copy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a(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moves a to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b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a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b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moves the returned value into b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b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ReturnFoo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b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0" y="124581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movesemantics.cc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5493600" y="2311560"/>
              <a:ext cx="3575160" cy="1664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5680" y="2304360"/>
                <a:ext cx="3588120" cy="167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43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Transferring Ownership via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640080"/>
          </a:xfrm>
        </p:spPr>
        <p:txBody>
          <a:bodyPr/>
          <a:lstStyle/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/>
              <a:t> supports move semantics</a:t>
            </a:r>
          </a:p>
          <a:p>
            <a:pPr lvl="1"/>
            <a:r>
              <a:rPr lang="en-US" dirty="0"/>
              <a:t>Can “move” ownership from one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/>
              <a:t> to another</a:t>
            </a:r>
          </a:p>
          <a:p>
            <a:pPr lvl="2"/>
            <a:r>
              <a:rPr lang="en-US" dirty="0" smtClean="0"/>
              <a:t>Behavior is equivalent to the “release-and-reset” combination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13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2926080"/>
            <a:ext cx="8229600" cy="3657600"/>
          </a:xfrm>
          <a:prstGeom prst="roundRect">
            <a:avLst>
              <a:gd name="adj" fmla="val 287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x(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(x);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x abdicates ownership to y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z(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transfers ownership of its pointer to z.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z's old pointer was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delete'd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the process.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(y);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92608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unique4.cc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56000" y="3797640"/>
              <a:ext cx="4056480" cy="2178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8800" y="3793680"/>
                <a:ext cx="4069800" cy="219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73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/>
              <a:t> and </a:t>
            </a:r>
            <a:r>
              <a:rPr lang="en-US" dirty="0" smtClean="0"/>
              <a:t>STL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14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371599"/>
            <a:ext cx="8229600" cy="484632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"z is: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z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copied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moved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"*moved: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*moved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[1].get():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[1].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uniquevec.cc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118160" y="2873520"/>
              <a:ext cx="7924680" cy="2617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9880" y="2865960"/>
                <a:ext cx="7942680" cy="262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07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/>
              <a:t> </a:t>
            </a:r>
            <a:r>
              <a:rPr lang="en-US" dirty="0" smtClean="0"/>
              <a:t>and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/>
              <a:t> </a:t>
            </a:r>
            <a:r>
              <a:rPr lang="en-US" dirty="0" smtClean="0"/>
              <a:t>implements some comparison operators, including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</a:p>
          <a:p>
            <a:pPr lvl="1"/>
            <a:r>
              <a:rPr lang="en-US" dirty="0" smtClean="0"/>
              <a:t>However, it doesn’t invoke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smtClean="0"/>
              <a:t> on the pointed-to objects</a:t>
            </a:r>
          </a:p>
          <a:p>
            <a:pPr lvl="2"/>
            <a:r>
              <a:rPr lang="en-US" dirty="0" smtClean="0"/>
              <a:t>Instead, it just promises a stable, strict ordering (probably based on the pointer address, not the pointed-to-value)</a:t>
            </a:r>
          </a:p>
          <a:p>
            <a:pPr lvl="1"/>
            <a:r>
              <a:rPr lang="en-US" dirty="0" smtClean="0"/>
              <a:t>So to use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dirty="0" smtClean="0"/>
              <a:t>s, you want to provide it with a comparison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210320" y="4192920"/>
              <a:ext cx="2262600" cy="429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3480" y="4184280"/>
                <a:ext cx="2276640" cy="44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62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/>
              <a:t> and </a:t>
            </a:r>
            <a:r>
              <a:rPr lang="en-US" dirty="0" smtClean="0"/>
              <a:t>STL Sorting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371599"/>
            <a:ext cx="8229600" cy="539496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fr-FR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fr-FR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sortfunction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fr-FR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fr-F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r-FR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</a:t>
            </a:r>
            <a:r>
              <a:rPr lang="fr-FR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fr-FR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r-FR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fr-FR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fr-FR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fr-F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*x &lt; *y</a:t>
            </a:r>
            <a:r>
              <a:rPr lang="fr-FR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printfunction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x)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*x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buggy: sorts based on the values of the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ptrs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"Sorted:"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for_each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&amp;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printfunction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better: sorts based on the pointed-to values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sortfunction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"Sorted:"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for_each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(), &amp;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printfunction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uniquevecsort.cc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4448880" y="1405080"/>
              <a:ext cx="4399920" cy="4024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0960" y="1400400"/>
                <a:ext cx="4413960" cy="403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68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smtClean="0"/>
              <a:t>,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smtClean="0"/>
              <a:t>”,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212080"/>
          </a:xfrm>
        </p:spPr>
        <p:txBody>
          <a:bodyPr/>
          <a:lstStyle/>
          <a:p>
            <a:r>
              <a:rPr lang="en-US" dirty="0" smtClean="0"/>
              <a:t>Similarly, you can use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err="1" smtClean="0"/>
              <a:t>s</a:t>
            </a:r>
            <a:r>
              <a:rPr lang="en-US" dirty="0" smtClean="0"/>
              <a:t> as keys in a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pPr lvl="1"/>
            <a:r>
              <a:rPr lang="en-US" dirty="0" smtClean="0"/>
              <a:t>Reminder: a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 smtClean="0"/>
              <a:t> internally stores keys in sorted order</a:t>
            </a:r>
          </a:p>
          <a:p>
            <a:pPr lvl="2"/>
            <a:r>
              <a:rPr lang="en-US" dirty="0" smtClean="0"/>
              <a:t>Iterating through the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 smtClean="0"/>
              <a:t> iterates through the keys in order</a:t>
            </a:r>
          </a:p>
          <a:p>
            <a:pPr lvl="1"/>
            <a:r>
              <a:rPr lang="en-US" dirty="0" smtClean="0"/>
              <a:t>By default,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smtClean="0"/>
              <a:t>” is used to enforce ordering</a:t>
            </a:r>
          </a:p>
          <a:p>
            <a:pPr lvl="2"/>
            <a:r>
              <a:rPr lang="en-US" dirty="0"/>
              <a:t>You </a:t>
            </a:r>
            <a:r>
              <a:rPr lang="en-US" dirty="0" smtClean="0"/>
              <a:t>must specify a comparator when constructing the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/>
              <a:t> </a:t>
            </a:r>
            <a:r>
              <a:rPr lang="en-US" dirty="0" smtClean="0"/>
              <a:t>to get a meaningful sorted order using “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smtClean="0"/>
              <a:t>” of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err="1" smtClean="0"/>
              <a:t>s</a:t>
            </a:r>
            <a:endParaRPr lang="en-US" dirty="0" smtClean="0"/>
          </a:p>
          <a:p>
            <a:pPr lvl="3"/>
            <a:endParaRPr lang="en-US" dirty="0"/>
          </a:p>
          <a:p>
            <a:r>
              <a:rPr lang="en-US" dirty="0" smtClean="0"/>
              <a:t>Compare (the 3</a:t>
            </a:r>
            <a:r>
              <a:rPr lang="en-US" baseline="30000" dirty="0" smtClean="0"/>
              <a:t>rd</a:t>
            </a:r>
            <a:r>
              <a:rPr lang="en-US" dirty="0" smtClean="0"/>
              <a:t> template) parameter: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A binary predicate that takes two element </a:t>
            </a:r>
            <a:r>
              <a:rPr lang="en-US" i="1" dirty="0"/>
              <a:t>keys</a:t>
            </a:r>
            <a:r>
              <a:rPr lang="en-US" dirty="0"/>
              <a:t> as arguments and returns a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dirty="0" smtClean="0"/>
              <a:t>.  This </a:t>
            </a:r>
            <a:r>
              <a:rPr lang="en-US" dirty="0"/>
              <a:t>can be a </a:t>
            </a:r>
            <a:r>
              <a:rPr lang="en-US" u="sng" dirty="0"/>
              <a:t>function pointer</a:t>
            </a:r>
            <a:r>
              <a:rPr lang="en-US" dirty="0"/>
              <a:t> or a </a:t>
            </a:r>
            <a:r>
              <a:rPr lang="en-US" u="sng" dirty="0"/>
              <a:t>function </a:t>
            </a:r>
            <a:r>
              <a:rPr lang="en-US" u="sng" dirty="0" smtClean="0"/>
              <a:t>object</a:t>
            </a:r>
            <a:r>
              <a:rPr lang="en-US" dirty="0" smtClean="0"/>
              <a:t>.”</a:t>
            </a:r>
          </a:p>
          <a:p>
            <a:pPr lvl="2"/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fptr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T1&amp;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lhs,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T1&amp;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 smtClean="0"/>
              <a:t>  OR  member function </a:t>
            </a:r>
            <a:br>
              <a:rPr lang="en-US" dirty="0" smtClean="0"/>
            </a:b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(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T1&amp;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lhs,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T1&amp;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15040" y="5432040"/>
              <a:ext cx="4815000" cy="1051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840" y="5428080"/>
                <a:ext cx="4827240" cy="106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525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371599"/>
            <a:ext cx="8229600" cy="5394960"/>
          </a:xfrm>
          <a:prstGeom prst="roundRect">
            <a:avLst>
              <a:gd name="adj" fmla="val 168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MapComp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lhs,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*lhs &lt;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&gt;,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MapComp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a_map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Create the map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a(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key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a_map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(a)]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move semantics to get ownership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(b)]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of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unique_ptrs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into the map.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a_map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(c)]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49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a, b, c hold NULL after this.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map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&gt;,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&gt;::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iterator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(it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a_map.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it !=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a_map.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it++)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"key: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*(it-&gt;first);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value: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it-&gt;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second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US" sz="1100" dirty="0" smtClean="0">
              <a:solidFill>
                <a:srgbClr val="E2661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uniquemap.cc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022760" y="1410480"/>
              <a:ext cx="7936560" cy="53460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7720" y="1407240"/>
                <a:ext cx="7948800" cy="535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999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/>
              <a:t> and </a:t>
            </a:r>
            <a:r>
              <a:rPr lang="en-US" dirty="0" smtClean="0"/>
              <a:t>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640080"/>
          </a:xfrm>
        </p:spPr>
        <p:txBody>
          <a:bodyPr/>
          <a:lstStyle/>
          <a:p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/>
              <a:t> </a:t>
            </a:r>
            <a:r>
              <a:rPr lang="en-US" dirty="0" smtClean="0"/>
              <a:t>can store arrays as well</a:t>
            </a:r>
            <a:endParaRPr lang="en-US" dirty="0"/>
          </a:p>
          <a:p>
            <a:pPr lvl="1"/>
            <a:r>
              <a:rPr lang="en-US" dirty="0" smtClean="0"/>
              <a:t>Will call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 smtClean="0"/>
              <a:t> on destruction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2926080"/>
            <a:ext cx="8229600" cy="2926080"/>
          </a:xfrm>
          <a:prstGeom prst="roundRect">
            <a:avLst>
              <a:gd name="adj" fmla="val 287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&lt;memory&gt;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x(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x[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52597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unique5.cc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 12a released today, due Wednesday</a:t>
            </a:r>
          </a:p>
          <a:p>
            <a:pPr lvl="1"/>
            <a:r>
              <a:rPr lang="en-US" dirty="0" smtClean="0"/>
              <a:t>Practice using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map</a:t>
            </a:r>
          </a:p>
          <a:p>
            <a:pPr lvl="3"/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Midterm is Friday (5/4) @ 5–6 pm in GUG 220</a:t>
            </a:r>
          </a:p>
          <a:p>
            <a:pPr lvl="1"/>
            <a:r>
              <a:rPr lang="en-US" dirty="0" smtClean="0"/>
              <a:t>No lecture on Friday!</a:t>
            </a:r>
          </a:p>
          <a:p>
            <a:pPr lvl="1"/>
            <a:r>
              <a:rPr lang="en-US" dirty="0" smtClean="0"/>
              <a:t>1 double-sided page of handwritten notes</a:t>
            </a:r>
            <a:r>
              <a:rPr lang="en-US" dirty="0" smtClean="0"/>
              <a:t>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reference sheet provided on exam</a:t>
            </a:r>
          </a:p>
          <a:p>
            <a:pPr lvl="1"/>
            <a:r>
              <a:rPr lang="en-US" b="1" dirty="0" smtClean="0"/>
              <a:t>Topics:  </a:t>
            </a:r>
            <a:r>
              <a:rPr lang="en-US" dirty="0" smtClean="0"/>
              <a:t>everything from lecture, exercises, project, etc. up through hw2 and C++ templates</a:t>
            </a:r>
          </a:p>
          <a:p>
            <a:pPr lvl="1"/>
            <a:r>
              <a:rPr lang="en-US" dirty="0" smtClean="0"/>
              <a:t>Old exams on course website, review in section next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Reference counting</a:t>
            </a:r>
            <a:r>
              <a:rPr lang="en-US" dirty="0" smtClean="0"/>
              <a:t> is a technique of storing the number of references (pointers that hold the address) to an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91680" y="2598480"/>
              <a:ext cx="8713440" cy="3827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920" y="2595240"/>
                <a:ext cx="8724960" cy="383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449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dirty="0" smtClean="0"/>
              <a:t> is similar to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smtClean="0"/>
              <a:t> but we allow shared objects to have multiple owners</a:t>
            </a:r>
          </a:p>
          <a:p>
            <a:pPr lvl="1"/>
            <a:r>
              <a:rPr lang="en-US" dirty="0" smtClean="0"/>
              <a:t>The copy/assign operators are not disabled and </a:t>
            </a:r>
            <a:r>
              <a:rPr lang="en-US" i="1" dirty="0" smtClean="0"/>
              <a:t>increment</a:t>
            </a:r>
            <a:r>
              <a:rPr lang="en-US" dirty="0" smtClean="0"/>
              <a:t> a reference count</a:t>
            </a:r>
          </a:p>
          <a:p>
            <a:pPr lvl="2"/>
            <a:r>
              <a:rPr lang="en-US" dirty="0" smtClean="0"/>
              <a:t>After a copy/assign, the two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dirty="0" smtClean="0"/>
              <a:t> objects point to the same pointed-to object and the (shared) reference count is </a:t>
            </a:r>
            <a:r>
              <a:rPr lang="en-US" dirty="0" smtClean="0">
                <a:solidFill>
                  <a:schemeClr val="accent1"/>
                </a:solidFill>
              </a:rPr>
              <a:t>2</a:t>
            </a:r>
          </a:p>
          <a:p>
            <a:pPr lvl="1"/>
            <a:r>
              <a:rPr lang="en-US" dirty="0" smtClean="0"/>
              <a:t>When a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dirty="0" smtClean="0"/>
              <a:t> is destroyed, the reference count is </a:t>
            </a:r>
            <a:r>
              <a:rPr lang="en-US" i="1" dirty="0" smtClean="0"/>
              <a:t>decremented</a:t>
            </a:r>
          </a:p>
          <a:p>
            <a:pPr lvl="2"/>
            <a:r>
              <a:rPr lang="en-US" dirty="0" smtClean="0"/>
              <a:t>When the reference count hits </a:t>
            </a:r>
            <a:r>
              <a:rPr lang="en-US" dirty="0" smtClean="0">
                <a:solidFill>
                  <a:schemeClr val="accent1"/>
                </a:solidFill>
              </a:rPr>
              <a:t>0</a:t>
            </a:r>
            <a:r>
              <a:rPr lang="en-US" dirty="0" smtClean="0"/>
              <a:t>, we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smtClean="0"/>
              <a:t> the pointed-to object!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371599"/>
            <a:ext cx="8229600" cy="3931920"/>
          </a:xfrm>
          <a:prstGeom prst="roundRect">
            <a:avLst>
              <a:gd name="adj" fmla="val 226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&lt;memory&gt;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x(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ref count: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en-US" sz="1600" i="1" dirty="0">
                <a:latin typeface="Courier New" panose="02070309020205020404" pitchFamily="49" charset="0"/>
                <a:cs typeface="Courier New" panose="02070309020205020404" pitchFamily="49" charset="0"/>
              </a:rPr>
              <a:t>temporary inner </a:t>
            </a:r>
            <a:r>
              <a:rPr lang="en-US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scope (!)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 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y = 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ref count: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*y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*x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ref count: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                        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ref count: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sharedexample.cc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256400" y="2540160"/>
              <a:ext cx="7011720" cy="3894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2440" y="2532600"/>
                <a:ext cx="7024320" cy="390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3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dirty="0" err="1" smtClean="0"/>
              <a:t>s</a:t>
            </a:r>
            <a:r>
              <a:rPr lang="en-US" dirty="0" smtClean="0"/>
              <a:t> and STL Containers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371600"/>
          </a:xfrm>
        </p:spPr>
        <p:txBody>
          <a:bodyPr/>
          <a:lstStyle/>
          <a:p>
            <a:r>
              <a:rPr lang="en-US" dirty="0" smtClean="0"/>
              <a:t>Even simpler than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Safe to store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dirty="0" err="1" smtClean="0"/>
              <a:t>s</a:t>
            </a:r>
            <a:r>
              <a:rPr lang="en-US" dirty="0" smtClean="0"/>
              <a:t> in containers, since copy/assign maintain a shared reference count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2926080"/>
            <a:ext cx="8229600" cy="3474720"/>
          </a:xfrm>
          <a:prstGeom prst="roundRect">
            <a:avLst>
              <a:gd name="adj" fmla="val 2266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)));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)));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vec.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push_back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z = 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"z is: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z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copied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works!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"*copied: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*copied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moved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move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]);  </a:t>
            </a:r>
            <a:r>
              <a:rPr lang="en-US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works!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"*moved: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*moved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[1].get():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].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252597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sharedvec.cc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25920" y="4023360"/>
            <a:ext cx="5186520" cy="2338920"/>
            <a:chOff x="3625920" y="4023360"/>
            <a:chExt cx="5186520" cy="233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Ink 7"/>
                <p14:cNvContentPartPr/>
                <p14:nvPr/>
              </p14:nvContentPartPr>
              <p14:xfrm>
                <a:off x="4435920" y="4023360"/>
                <a:ext cx="4376520" cy="233892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28720" y="4015800"/>
                  <a:ext cx="4393080" cy="23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9" name="Ink 8"/>
                <p14:cNvContentPartPr/>
                <p14:nvPr/>
              </p14:nvContentPartPr>
              <p14:xfrm>
                <a:off x="3625920" y="4732200"/>
                <a:ext cx="401040" cy="18504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19440" y="4727520"/>
                  <a:ext cx="410400" cy="195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56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Cycle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dirty="0" err="1"/>
              <a:t>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happens when we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24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74320" y="1645920"/>
            <a:ext cx="4937760" cy="4023360"/>
          </a:xfrm>
          <a:prstGeom prst="roundRect">
            <a:avLst>
              <a:gd name="adj" fmla="val 211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&lt;memory&gt;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head(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head-&gt;next =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head-&gt;next-&gt;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head;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1680" y="1243326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strongcycle.cc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86400" y="3108960"/>
            <a:ext cx="1463040" cy="1645920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814135"/>
              </p:ext>
            </p:extLst>
          </p:nvPr>
        </p:nvGraphicFramePr>
        <p:xfrm>
          <a:off x="5669280" y="3474720"/>
          <a:ext cx="10972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3657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next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09090"/>
              </p:ext>
            </p:extLst>
          </p:nvPr>
        </p:nvGraphicFramePr>
        <p:xfrm>
          <a:off x="5669280" y="4023360"/>
          <a:ext cx="10972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3657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prev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7406640" y="3108960"/>
            <a:ext cx="1463040" cy="1645920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422979"/>
              </p:ext>
            </p:extLst>
          </p:nvPr>
        </p:nvGraphicFramePr>
        <p:xfrm>
          <a:off x="7589520" y="3474720"/>
          <a:ext cx="10972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3657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next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881660"/>
              </p:ext>
            </p:extLst>
          </p:nvPr>
        </p:nvGraphicFramePr>
        <p:xfrm>
          <a:off x="7589520" y="4023360"/>
          <a:ext cx="10972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3657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prev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19642"/>
              </p:ext>
            </p:extLst>
          </p:nvPr>
        </p:nvGraphicFramePr>
        <p:xfrm>
          <a:off x="5669280" y="2011680"/>
          <a:ext cx="10972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3657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head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>
            <a:off x="6583680" y="2194560"/>
            <a:ext cx="0" cy="91440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/>
          </a:ln>
          <a:effectLst>
            <a:glow rad="25400">
              <a:schemeClr val="tx1"/>
            </a:glow>
          </a:effec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583680" y="3657600"/>
            <a:ext cx="822960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/>
          </a:ln>
          <a:effectLst>
            <a:glow rad="25400">
              <a:schemeClr val="tx1"/>
            </a:glo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00800" y="402336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C000"/>
                          </a:solidFill>
                          <a:effectLst>
                            <a:glow rad="25400">
                              <a:schemeClr val="tx1"/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sz="2400" dirty="0" err="1" smtClean="0">
                  <a:solidFill>
                    <a:srgbClr val="FFC000"/>
                  </a:solidFill>
                  <a:effectLst>
                    <a:glow rad="254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023360"/>
                <a:ext cx="3657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5000" t="-3279" r="-13333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21040" y="34747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C000"/>
                          </a:solidFill>
                          <a:effectLst>
                            <a:glow rad="25400">
                              <a:schemeClr val="tx1"/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sz="2400" dirty="0" err="1" smtClean="0">
                  <a:solidFill>
                    <a:srgbClr val="FFC000"/>
                  </a:solidFill>
                  <a:effectLst>
                    <a:glow rad="254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040" y="3474720"/>
                <a:ext cx="3657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5000" t="-3279" r="-13333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Elbow Connector 21"/>
          <p:cNvCxnSpPr>
            <a:endCxn id="9" idx="3"/>
          </p:cNvCxnSpPr>
          <p:nvPr/>
        </p:nvCxnSpPr>
        <p:spPr bwMode="auto">
          <a:xfrm rot="10800000">
            <a:off x="6949440" y="3931920"/>
            <a:ext cx="1554480" cy="274320"/>
          </a:xfrm>
          <a:prstGeom prst="bentConnector3">
            <a:avLst>
              <a:gd name="adj1" fmla="val 311"/>
            </a:avLst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/>
          </a:ln>
          <a:effectLst>
            <a:glow rad="25400">
              <a:schemeClr val="tx1"/>
            </a:glow>
          </a:effectLst>
        </p:spPr>
      </p:cxnSp>
      <p:sp>
        <p:nvSpPr>
          <p:cNvPr id="24" name="TextBox 23"/>
          <p:cNvSpPr txBox="1"/>
          <p:nvPr/>
        </p:nvSpPr>
        <p:spPr>
          <a:xfrm>
            <a:off x="6400800" y="3200400"/>
            <a:ext cx="365760" cy="274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</a:t>
            </a:r>
            <a:endParaRPr lang="en-US" sz="2400" b="1" dirty="0" smtClean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0800" y="1737360"/>
            <a:ext cx="365760" cy="274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endParaRPr lang="en-US" sz="2400" b="1" dirty="0" smtClean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4389120"/>
            <a:ext cx="365760" cy="274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21040" y="3200400"/>
            <a:ext cx="365760" cy="274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21040" y="4389120"/>
            <a:ext cx="365760" cy="274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2</a:t>
            </a:r>
            <a:endParaRPr lang="en-US" sz="2000" b="1" dirty="0" smtClean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2168280" y="1531800"/>
              <a:ext cx="6844680" cy="515988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3960" y="1526760"/>
                <a:ext cx="6859080" cy="51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2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/>
      <p:bldP spid="19" grpId="0"/>
      <p:bldP spid="24" grpId="0"/>
      <p:bldP spid="25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weak_ptr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weak_ptr</a:t>
            </a:r>
            <a:r>
              <a:rPr lang="en-US" dirty="0" smtClean="0"/>
              <a:t> is just like a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dirty="0" smtClean="0"/>
              <a:t> but doesn’t affect the reference count</a:t>
            </a:r>
          </a:p>
          <a:p>
            <a:pPr lvl="1"/>
            <a:r>
              <a:rPr lang="en-US" dirty="0" smtClean="0"/>
              <a:t>Can </a:t>
            </a:r>
            <a:r>
              <a:rPr lang="en-US" i="1" dirty="0" smtClean="0"/>
              <a:t>only</a:t>
            </a:r>
            <a:r>
              <a:rPr lang="en-US" dirty="0" smtClean="0"/>
              <a:t> point to an object that is managed by a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endParaRPr lang="en-US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Not </a:t>
            </a:r>
            <a:r>
              <a:rPr lang="en-US" i="1" dirty="0" smtClean="0"/>
              <a:t>really</a:t>
            </a:r>
            <a:r>
              <a:rPr lang="en-US" dirty="0" smtClean="0"/>
              <a:t> a pointer – can’t actually dereference unless you “get” its associated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endParaRPr lang="en-US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Because it doesn’t influence the reference count,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weak_ptr</a:t>
            </a:r>
            <a:r>
              <a:rPr lang="en-US" dirty="0" err="1" smtClean="0"/>
              <a:t>s</a:t>
            </a:r>
            <a:r>
              <a:rPr lang="en-US" dirty="0" smtClean="0"/>
              <a:t> can become “</a:t>
            </a:r>
            <a:r>
              <a:rPr lang="en-US" i="1" dirty="0" smtClean="0"/>
              <a:t>dangling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Object referenced may have been </a:t>
            </a:r>
            <a:r>
              <a:rPr lang="en-US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err="1" smtClean="0"/>
              <a:t>’d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/>
              <a:t>Can be used to break our cycle problem!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60320" y="2384280"/>
              <a:ext cx="313200" cy="268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1680" y="2375280"/>
                <a:ext cx="330480" cy="28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166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the Cycle with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weak_ptr</a:t>
            </a:r>
            <a:endParaRPr lang="en-US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Now what happens when we </a:t>
            </a:r>
            <a:r>
              <a:rPr lang="en-US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26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74320" y="1645920"/>
            <a:ext cx="4937760" cy="4206240"/>
          </a:xfrm>
          <a:prstGeom prst="roundRect">
            <a:avLst>
              <a:gd name="adj" fmla="val 211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&lt;memory&gt;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weak_ptr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next;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weak_ptr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main(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head(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head-&gt;next =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head-&gt;next-&gt;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head;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1680" y="1243326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weakcycle.cc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86400" y="3108960"/>
            <a:ext cx="1463040" cy="1645920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669280" y="3474720"/>
          <a:ext cx="10972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3657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next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669280" y="4023360"/>
          <a:ext cx="10972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3657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prev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7406640" y="3108960"/>
            <a:ext cx="1463040" cy="1645920"/>
          </a:xfrm>
          <a:prstGeom prst="rect">
            <a:avLst/>
          </a:prstGeom>
          <a:solidFill>
            <a:schemeClr val="accent1">
              <a:alpha val="40000"/>
            </a:schemeClr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7589520" y="3474720"/>
          <a:ext cx="10972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3657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next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7589520" y="4023360"/>
          <a:ext cx="10972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3657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prev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5669280" y="2011680"/>
          <a:ext cx="1097280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1520"/>
                <a:gridCol w="36576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head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rgbClr val="D6D6F5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>
            <a:off x="6583680" y="2194560"/>
            <a:ext cx="0" cy="91440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/>
          </a:ln>
          <a:effectLst>
            <a:glow rad="25400">
              <a:schemeClr val="tx1"/>
            </a:glow>
          </a:effec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583680" y="3657600"/>
            <a:ext cx="822960" cy="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triangle"/>
          </a:ln>
          <a:effectLst>
            <a:glow rad="25400">
              <a:schemeClr val="tx1"/>
            </a:glow>
          </a:effec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00800" y="402336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D94B7B"/>
                          </a:solidFill>
                          <a:effectLst>
                            <a:glow rad="25400">
                              <a:schemeClr val="tx1"/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sz="2400" dirty="0" err="1" smtClean="0">
                  <a:solidFill>
                    <a:srgbClr val="D94B7B"/>
                  </a:solidFill>
                  <a:effectLst>
                    <a:glow rad="254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023360"/>
                <a:ext cx="36576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5000" t="-3279" r="-13333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21040" y="3474720"/>
                <a:ext cx="36576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C000"/>
                          </a:solidFill>
                          <a:effectLst>
                            <a:glow rad="25400">
                              <a:schemeClr val="tx1"/>
                            </a:glo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MU Bright" panose="02000603000000000000" pitchFamily="2" charset="0"/>
                        </a:rPr>
                        <m:t>∅</m:t>
                      </m:r>
                    </m:oMath>
                  </m:oMathPara>
                </a14:m>
                <a:endParaRPr lang="en-US" sz="2400" dirty="0" err="1" smtClean="0">
                  <a:solidFill>
                    <a:srgbClr val="FFC000"/>
                  </a:solidFill>
                  <a:effectLst>
                    <a:glow rad="25400">
                      <a:schemeClr val="tx1"/>
                    </a:glow>
                  </a:effectLst>
                  <a:latin typeface="CMU Bright" panose="02000603000000000000" pitchFamily="2" charset="0"/>
                  <a:ea typeface="CMU Bright" panose="02000603000000000000" pitchFamily="2" charset="0"/>
                  <a:cs typeface="CMU Bright" panose="02000603000000000000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1040" y="3474720"/>
                <a:ext cx="36576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5000" t="-3279" r="-13333" b="-2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Elbow Connector 21"/>
          <p:cNvCxnSpPr>
            <a:endCxn id="9" idx="3"/>
          </p:cNvCxnSpPr>
          <p:nvPr/>
        </p:nvCxnSpPr>
        <p:spPr bwMode="auto">
          <a:xfrm rot="10800000">
            <a:off x="6949440" y="3931920"/>
            <a:ext cx="1554480" cy="274320"/>
          </a:xfrm>
          <a:prstGeom prst="bentConnector3">
            <a:avLst>
              <a:gd name="adj1" fmla="val 311"/>
            </a:avLst>
          </a:prstGeom>
          <a:noFill/>
          <a:ln w="38100" cap="flat" cmpd="sng" algn="ctr">
            <a:solidFill>
              <a:srgbClr val="D94B7B"/>
            </a:solidFill>
            <a:prstDash val="solid"/>
            <a:round/>
            <a:headEnd type="oval" w="med" len="med"/>
            <a:tailEnd type="triangle"/>
          </a:ln>
          <a:effectLst>
            <a:glow rad="25400">
              <a:schemeClr val="tx1"/>
            </a:glow>
          </a:effectLst>
        </p:spPr>
      </p:cxnSp>
      <p:sp>
        <p:nvSpPr>
          <p:cNvPr id="24" name="TextBox 23"/>
          <p:cNvSpPr txBox="1"/>
          <p:nvPr/>
        </p:nvSpPr>
        <p:spPr>
          <a:xfrm>
            <a:off x="6400800" y="3200400"/>
            <a:ext cx="365760" cy="274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</a:t>
            </a:r>
            <a:endParaRPr lang="en-US" sz="2400" b="1" dirty="0" smtClean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0800" y="1737360"/>
            <a:ext cx="365760" cy="274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</a:t>
            </a:r>
            <a:endParaRPr lang="en-US" sz="2400" b="1" dirty="0" smtClean="0">
              <a:solidFill>
                <a:srgbClr val="FF0000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4389120"/>
            <a:ext cx="365760" cy="274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21040" y="3200400"/>
            <a:ext cx="365760" cy="274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21040" y="4389120"/>
            <a:ext cx="365760" cy="27432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" name="Ink 13"/>
              <p14:cNvContentPartPr/>
              <p14:nvPr/>
            </p14:nvContentPartPr>
            <p14:xfrm>
              <a:off x="622080" y="1758240"/>
              <a:ext cx="8470080" cy="496872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6680" y="1753200"/>
                <a:ext cx="8478720" cy="497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58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/>
      <p:bldP spid="19" grpId="0"/>
      <p:bldP spid="24" grpId="0"/>
      <p:bldP spid="25" grpId="0"/>
      <p:bldP spid="26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weak_ptr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27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371599"/>
            <a:ext cx="8229600" cy="5212080"/>
          </a:xfrm>
          <a:prstGeom prst="roundRect">
            <a:avLst>
              <a:gd name="adj" fmla="val 172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  <a:r>
              <a:rPr lang="en-US" sz="1600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&lt;memory&gt;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weak_ptr</a:t>
            </a:r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solidFill>
                <a:srgbClr val="0066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weak_ptr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w;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temporary inner scope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temporary inner-inner scope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y(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w = 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x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returns "promoted" </a:t>
            </a:r>
            <a:r>
              <a:rPr lang="en-US" sz="16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endParaRPr lang="en-US" sz="16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*x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*x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lock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a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usingweak.cc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00840" y="2492640"/>
            <a:ext cx="6540120" cy="3813120"/>
            <a:chOff x="2400840" y="2492640"/>
            <a:chExt cx="6540120" cy="38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7" name="Ink 6"/>
                <p14:cNvContentPartPr/>
                <p14:nvPr/>
              </p14:nvContentPartPr>
              <p14:xfrm>
                <a:off x="2400840" y="2492640"/>
                <a:ext cx="6540120" cy="381312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391840" y="2485800"/>
                  <a:ext cx="6554880" cy="38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8" name="Ink 7"/>
                <p14:cNvContentPartPr/>
                <p14:nvPr/>
              </p14:nvContentPartPr>
              <p14:xfrm>
                <a:off x="4492800" y="4887360"/>
                <a:ext cx="803880" cy="93852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86320" y="4883040"/>
                  <a:ext cx="818640" cy="94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916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/>
              <a:t> </a:t>
            </a:r>
            <a:r>
              <a:rPr lang="en-US" b="1" i="1" dirty="0"/>
              <a:t>takes ownership</a:t>
            </a:r>
            <a:r>
              <a:rPr lang="en-US" dirty="0"/>
              <a:t> of a pointer</a:t>
            </a:r>
          </a:p>
          <a:p>
            <a:pPr lvl="1"/>
            <a:r>
              <a:rPr lang="en-US" dirty="0" smtClean="0"/>
              <a:t>Cannot be copied, but can be moved</a:t>
            </a:r>
          </a:p>
          <a:p>
            <a:pPr lvl="1"/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returns the pointer, but is dangerous to use; better to use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release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instead</a:t>
            </a:r>
          </a:p>
          <a:p>
            <a:pPr lvl="1"/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smtClean="0"/>
              <a:t>s old pointer value and stores a new one</a:t>
            </a:r>
          </a:p>
          <a:p>
            <a:pPr lvl="3"/>
            <a:endParaRPr lang="en-US" dirty="0" smtClean="0"/>
          </a:p>
          <a:p>
            <a:r>
              <a:rPr lang="en-US" dirty="0"/>
              <a:t>A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dirty="0" smtClean="0"/>
              <a:t> allows shared </a:t>
            </a:r>
            <a:r>
              <a:rPr lang="en-US" dirty="0"/>
              <a:t>objects to have multiple </a:t>
            </a:r>
            <a:r>
              <a:rPr lang="en-US" dirty="0" smtClean="0"/>
              <a:t>owners by doing </a:t>
            </a:r>
            <a:r>
              <a:rPr lang="en-US" i="1" dirty="0" smtClean="0"/>
              <a:t>reference counting</a:t>
            </a:r>
          </a:p>
          <a:p>
            <a:pPr lvl="1"/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smtClean="0"/>
              <a:t>s an object once its reference count reaches zero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weak_ptr</a:t>
            </a:r>
            <a:r>
              <a:rPr lang="en-US" dirty="0"/>
              <a:t> </a:t>
            </a:r>
            <a:r>
              <a:rPr lang="en-US" dirty="0" smtClean="0"/>
              <a:t>works with a shared object but </a:t>
            </a:r>
            <a:r>
              <a:rPr lang="en-US" dirty="0"/>
              <a:t>doesn’t affect the reference count</a:t>
            </a:r>
          </a:p>
          <a:p>
            <a:pPr lvl="1"/>
            <a:r>
              <a:rPr lang="en-US" dirty="0" smtClean="0"/>
              <a:t>Can’t actually be dereferenced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9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Smart Pointers</a:t>
            </a:r>
          </a:p>
          <a:p>
            <a:pPr lvl="1"/>
            <a:r>
              <a:rPr lang="en-US" b="1" dirty="0" err="1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b="1" dirty="0" err="1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endParaRPr lang="en-US" b="1" dirty="0" smtClean="0">
              <a:solidFill>
                <a:srgbClr val="4B2A8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Reference counting</a:t>
            </a:r>
          </a:p>
          <a:p>
            <a:pPr lvl="1"/>
            <a:r>
              <a:rPr lang="en-US" b="1" dirty="0" err="1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b="1" dirty="0" err="1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shared_ptr</a:t>
            </a:r>
            <a:r>
              <a:rPr lang="en-US" b="1" dirty="0">
                <a:solidFill>
                  <a:srgbClr val="4B2A85"/>
                </a:solidFill>
              </a:rPr>
              <a:t> </a:t>
            </a:r>
            <a:r>
              <a:rPr lang="en-US" b="1" dirty="0" smtClean="0">
                <a:solidFill>
                  <a:srgbClr val="4B2A85"/>
                </a:solidFill>
              </a:rPr>
              <a:t>and </a:t>
            </a:r>
            <a:r>
              <a:rPr lang="en-US" b="1" dirty="0" err="1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b="1" dirty="0" err="1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weak_ptr</a:t>
            </a:r>
            <a:endParaRPr lang="en-US" b="1" dirty="0" smtClean="0">
              <a:solidFill>
                <a:srgbClr val="4B2A8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1E86-F313-424A-A306-8ECB0BC9BC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smtClean="0"/>
              <a:t> </a:t>
            </a:r>
            <a:r>
              <a:rPr lang="en-US" b="1" i="1" dirty="0" smtClean="0"/>
              <a:t>takes ownership</a:t>
            </a:r>
            <a:r>
              <a:rPr lang="en-US" dirty="0" smtClean="0"/>
              <a:t> of a pointer</a:t>
            </a:r>
          </a:p>
          <a:p>
            <a:pPr lvl="1"/>
            <a:r>
              <a:rPr lang="en-US" dirty="0" smtClean="0"/>
              <a:t>Part of C++’s standard library (C++11)</a:t>
            </a:r>
          </a:p>
          <a:p>
            <a:pPr lvl="1"/>
            <a:r>
              <a:rPr lang="en-US" dirty="0" smtClean="0"/>
              <a:t>Its destructor invokes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smtClean="0">
                <a:solidFill>
                  <a:srgbClr val="E2661A"/>
                </a:solidFill>
              </a:rPr>
              <a:t> </a:t>
            </a:r>
            <a:r>
              <a:rPr lang="en-US" dirty="0" smtClean="0"/>
              <a:t>on the owned pointer</a:t>
            </a:r>
          </a:p>
          <a:p>
            <a:pPr lvl="2"/>
            <a:r>
              <a:rPr lang="en-US" dirty="0" smtClean="0"/>
              <a:t>Invoked when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/>
              <a:t> object is </a:t>
            </a:r>
            <a:r>
              <a:rPr lang="en-US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err="1"/>
              <a:t>’d</a:t>
            </a:r>
            <a:r>
              <a:rPr lang="en-US" dirty="0"/>
              <a:t> or falls out of 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1371599"/>
            <a:ext cx="8229600" cy="521208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&lt;memory&gt;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for EXIT_SUCCESS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Leaky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heap-allocated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(*x)++;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*x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never used delete, therefore leak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NotLeaky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x(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wrapped, heap-allocated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(*x)++;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*x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never used delete, but no leak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Leaky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NotLeaky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unique1.cc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38680" y="1700280"/>
              <a:ext cx="8395920" cy="31694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9680" y="1692000"/>
                <a:ext cx="8412480" cy="318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5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err="1" smtClean="0"/>
              <a:t>s</a:t>
            </a:r>
            <a:r>
              <a:rPr lang="en-US" dirty="0" smtClean="0"/>
              <a:t>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many potential exits out of a function, it’s easy to forget to call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smtClean="0"/>
              <a:t> on all of them</a:t>
            </a:r>
          </a:p>
          <a:p>
            <a:pPr lvl="1"/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smtClean="0"/>
              <a:t> will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smtClean="0"/>
              <a:t> its pointer when it falls out of scope</a:t>
            </a:r>
          </a:p>
          <a:p>
            <a:pPr lvl="1"/>
            <a:r>
              <a:rPr lang="en-US" dirty="0" smtClean="0"/>
              <a:t>Thus, a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smtClean="0"/>
              <a:t> also helps with </a:t>
            </a:r>
            <a:r>
              <a:rPr lang="en-US" i="1" dirty="0" smtClean="0"/>
              <a:t>exception safety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4114800"/>
            <a:ext cx="8229600" cy="1828800"/>
          </a:xfrm>
          <a:prstGeom prst="roundRect">
            <a:avLst>
              <a:gd name="adj" fmla="val 556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NotLeaky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 x(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  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lots of code, including several returns</a:t>
            </a: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lots of code, including potential exception throws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9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smtClean="0"/>
              <a:t> </a:t>
            </a:r>
            <a:r>
              <a:rPr lang="en-US" dirty="0"/>
              <a:t>Operations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57200" y="1371599"/>
            <a:ext cx="8229600" cy="5212080"/>
          </a:xfrm>
          <a:prstGeom prst="roundRect">
            <a:avLst>
              <a:gd name="adj" fmla="val 253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&lt;memory&gt;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EXIT_SUCCESS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err="1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a, b; }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IntPair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x(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 a pointer to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pointed-to object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*x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the value of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pointed-to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Access a field or function of a pointed-to object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IntPair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IntPair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-&gt;a 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Deallocate current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pointed-to object and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new pointer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release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Release responsibility for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freeing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86400" y="971489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unique2.cc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64240" y="2268000"/>
              <a:ext cx="8690760" cy="24901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920" y="2262960"/>
                <a:ext cx="8700480" cy="250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84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err="1" smtClean="0"/>
              <a:t>s</a:t>
            </a:r>
            <a:r>
              <a:rPr lang="en-US" dirty="0" smtClean="0"/>
              <a:t> Cannot Be Copied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smtClean="0"/>
              <a:t> has disabled its copy constructor and assignment operator</a:t>
            </a:r>
          </a:p>
          <a:p>
            <a:pPr lvl="1"/>
            <a:r>
              <a:rPr lang="en-US" dirty="0" smtClean="0"/>
              <a:t>You cannot copy a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dirty="0" smtClean="0"/>
              <a:t>, helping maintain “uniqueness” or “ownership”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3291840"/>
            <a:ext cx="8229600" cy="3108960"/>
          </a:xfrm>
          <a:prstGeom prst="roundRect">
            <a:avLst>
              <a:gd name="adj" fmla="val 3421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&lt;memory&gt;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cstdlib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 EXIT_SUCCESS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x(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(5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y(x);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z;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89173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uniquefail.cc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456080" y="1150560"/>
              <a:ext cx="4248000" cy="4596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8520" y="1143720"/>
                <a:ext cx="4262040" cy="46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75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Transferring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463040"/>
          </a:xfrm>
        </p:spPr>
        <p:txBody>
          <a:bodyPr/>
          <a:lstStyle/>
          <a:p>
            <a:r>
              <a:rPr lang="en-US" dirty="0" smtClean="0"/>
              <a:t>Use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release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to transfer ownership</a:t>
            </a:r>
          </a:p>
          <a:p>
            <a:pPr lvl="1"/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release</a:t>
            </a:r>
            <a:r>
              <a:rPr lang="en-US" dirty="0" smtClean="0"/>
              <a:t> returns the pointer, sets wrapper’s pointer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pPr lvl="1"/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smtClean="0"/>
              <a:t>’s the current pointer and stores a new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101A9-F5F6-4FA1-9370-4EAB397D2497}" type="slidenum">
              <a:rPr lang="en-US" smtClean="0"/>
              <a:t>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2926080"/>
            <a:ext cx="8229600" cy="3657600"/>
          </a:xfrm>
          <a:prstGeom prst="roundRect">
            <a:avLst>
              <a:gd name="adj" fmla="val 2870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**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x(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"x: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y(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release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abdicates ownership to y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"y: "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unique_ptr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&gt; z(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transfers ownership of its pointer to z.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z's old pointer was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delete'd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 the process.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y.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release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92608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unique3.cc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91640" y="3128040"/>
              <a:ext cx="8011080" cy="34948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800" y="3120840"/>
                <a:ext cx="8022600" cy="350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86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2A85">
            <a:alpha val="40000"/>
          </a:srgb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FC5D4F5-7D4E-40B6-B5AD-809164416F42}" vid="{1CFFABF9-0812-4376-AE68-2F06AFE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UWTheme-333-Sp18</Template>
  <TotalTime>2954</TotalTime>
  <Words>2948</Words>
  <Application>Microsoft Office PowerPoint</Application>
  <PresentationFormat>On-screen Show (4:3)</PresentationFormat>
  <Paragraphs>539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Calibri</vt:lpstr>
      <vt:lpstr>Cambria Math</vt:lpstr>
      <vt:lpstr>CMU Bright</vt:lpstr>
      <vt:lpstr>Courier New</vt:lpstr>
      <vt:lpstr>Roboto Regular</vt:lpstr>
      <vt:lpstr>Times New Roman</vt:lpstr>
      <vt:lpstr>Wingdings</vt:lpstr>
      <vt:lpstr>UWTheme-333-Sp18</vt:lpstr>
      <vt:lpstr>C++ Smart Pointers CSE 333 Spring 2018</vt:lpstr>
      <vt:lpstr>Administrivia</vt:lpstr>
      <vt:lpstr>Lecture Outline</vt:lpstr>
      <vt:lpstr>std::unique_ptr</vt:lpstr>
      <vt:lpstr>Using unique_ptr</vt:lpstr>
      <vt:lpstr>Why are unique_ptrs useful?</vt:lpstr>
      <vt:lpstr>unique_ptr Operations</vt:lpstr>
      <vt:lpstr>unique_ptrs Cannot Be Copied</vt:lpstr>
      <vt:lpstr>Transferring Ownership</vt:lpstr>
      <vt:lpstr>unique_ptr and STL</vt:lpstr>
      <vt:lpstr>Aside: Copy Semantics</vt:lpstr>
      <vt:lpstr>Aside: Move Semantics (C++11)</vt:lpstr>
      <vt:lpstr>Transferring Ownership via Move</vt:lpstr>
      <vt:lpstr>unique_ptr and STL Example</vt:lpstr>
      <vt:lpstr>unique_ptr and “&lt;”</vt:lpstr>
      <vt:lpstr>unique_ptr and STL Sorting</vt:lpstr>
      <vt:lpstr>unique_ptr, “&lt;”, and maps</vt:lpstr>
      <vt:lpstr>unique_ptr and map Example</vt:lpstr>
      <vt:lpstr>unique_ptr and Arrays</vt:lpstr>
      <vt:lpstr>Reference Counting</vt:lpstr>
      <vt:lpstr>std::shared_ptr</vt:lpstr>
      <vt:lpstr>shared_ptr Example</vt:lpstr>
      <vt:lpstr>shared_ptrs and STL Containers</vt:lpstr>
      <vt:lpstr>Cycle of shared_ptrs </vt:lpstr>
      <vt:lpstr>std::weak_ptr</vt:lpstr>
      <vt:lpstr>Breaking the Cycle with weak_ptr</vt:lpstr>
      <vt:lpstr>Using a weak_ptr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Smart Pointers CSE 333 Spring 2018</dc:title>
  <dc:creator>Justin Hsia</dc:creator>
  <cp:lastModifiedBy>Justin Hsia</cp:lastModifiedBy>
  <cp:revision>73</cp:revision>
  <cp:lastPrinted>2018-04-30T18:03:53Z</cp:lastPrinted>
  <dcterms:created xsi:type="dcterms:W3CDTF">2018-04-27T20:23:54Z</dcterms:created>
  <dcterms:modified xsi:type="dcterms:W3CDTF">2018-05-01T00:33:13Z</dcterms:modified>
</cp:coreProperties>
</file>