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notesSlides/notesSlide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4.xml" ContentType="application/vnd.openxmlformats-officedocument.presentationml.notesSlide+xml"/>
  <Override PartName="/ppt/ink/ink19.xml" ContentType="application/inkml+xml"/>
  <Override PartName="/ppt/notesSlides/notesSlide5.xml" ContentType="application/vnd.openxmlformats-officedocument.presentationml.notesSlide+xml"/>
  <Override PartName="/ppt/ink/ink20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70" r:id="rId4"/>
    <p:sldId id="290" r:id="rId5"/>
    <p:sldId id="272" r:id="rId6"/>
    <p:sldId id="269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7" r:id="rId15"/>
    <p:sldId id="266" r:id="rId16"/>
    <p:sldId id="268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5A5A5A"/>
    <a:srgbClr val="669900"/>
    <a:srgbClr val="D94B7B"/>
    <a:srgbClr val="E2661A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9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4/18/2018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3463A-3192-4D0F-969D-C0B442764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9404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36:24.2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13414 7763 124 0,'-3'-3'46'0,"0"3"-24"0,3 0-2 15,0 0 19-15,0 0-6 16,0 0 0-16,0 0-12 15,3 0-3-15,3-2-10 16,3-1-5-16,0 0 0 0,3-2-2 16,3 0 2-16,0 2-2 15,3 0-1-15,-1 3 1 16,4 0-1-16,-3 3 0 0,0 2 0 16,0 3 2-16,-3 0 1 15,0 0 5-15,-3 3 3 16,-4-1-4-16,-2 4 1 15,-3 4-3-15,-3 1 2 16,-3-1-2-16,0 3 2 16,-2 0-4-16,-1 3 0 15,0 3-3-15,0-1-3 16,3 1 2-16,0 4 0 16,3 4-2-16,6-1 2 15,3-2 3-15,2-3 1 16,4-2-6-16,3-4 0 15,3-2 1-15,3-2 3 16,0-3-2-16,-3-6 0 0,-4-2-1 16,1-2 0-16,-3-1 2 15,-3 0 0-15,-3-2 0 16,-3 0 2-16,-6-3 3 16,-3 5-2-1,-3 0-2-15,0 0-3 16,0 3 1-16,-3 0 1 15,3 3 0-15,0-1-3 16,0 4 2-16,0 2 1 16,3 2 0-16,3 3-3 15,3 3 0-15,3 5-1 16,3 8 3-16,3 3 0 0,-3 8 3 16,3 2 1-16,-3-3 3 15,-3 1 8-15,-3-6 5 16,-3-5 8-16,-6-2 4 15,-6-3-6-15,-6-3-3 16,-3-5-12-16,-3-3-6 16,-5-5-17-16,-1-9-4 15,0-1-48-15,3-9-21 16,7-7-48 0</inkml:trace>
  <inkml:trace contextRef="#ctx0" brushRef="#br0" timeOffset="1713.1528">15215 6234 124 0,'-3'-3'49'0,"0"3"-26"0,-3-3-5 16,3 3 18-16,0 0-3 15,-3 0 3-15,-3 3-16 16,0 5-4-16,0 0-10 16,-5 5-6-16,2 3-3 0,-3 2 2 15,3 6 0-15,3 3 1 16,6-3 2-16,9-1-6 16,0 1-1-16,3-3 2 15,3-5 3-15,0-5 1 0,3-9 2 16,-1-2 4-1,1-2 4-15,-3-6-4 0,0-5-2 16,0-6 0-16,-3-2 1 16,-3-3-1-16,-3-5 2 15,-3-5-9-15,-3 2 0 16,0 3 0-16,-3 2 3 16,0 1 2-16,-3 5 1 15,0 5-2-15,3 0 1 16,0 5-2-16,0 1 2 15,3 4-4-15,0 1 0 16,3 3-6-16,0 2-3 16,3 7 6-16,3 7 1 15,0 4 3-15,3 11 2 16,0 3-1-16,0 2 2 0,6 1 0 16,-3-3 1-16,6-3-2 15,-3-5-2-15,-1-3-4 16,1-5-2-16,0-6-28 15,-3-5-10-15,0-2-29 16,0-6-37 0,-3-4 34-16</inkml:trace>
  <inkml:trace contextRef="#ctx0" brushRef="#br0" timeOffset="2102.9949">15379 6268 140 0,'-6'0'55'0,"6"0"-30"0,3 0-29 0,-3 0 21 15,6 8 2 1,0-3 2-16,0 1 2 16,3-4-13-16,2 1 1 0,1-3 0 15,0-5-4-15,0-1-2 16,-3-4 2-16,0-1 0 16,0 3-1-16,-3-2-1 15,0-1-3-15,-6 3 1 16,0 0-2-16,-6 0 2 15,-3 0-7-15,-3 3-1 16,0 2 2-16,-3 3 1 16,0 3 2-16,1 2 0 15,2 8 0-15,0 1 0 16,3 2 0-16,3-1 0 0,3 1 2 16,3 3 3-16,6-1 0 15,3 1 0-15,6-1 1 16,3-2 1-16,-1-3-10 15,7-5-5-15,3-2-18 16,0-6-9-16,0-6-23 16,-4-2-48-1,1-2 19-15</inkml:trace>
  <inkml:trace contextRef="#ctx0" brushRef="#br0" timeOffset="2404.0964">15706 5911 140 0,'-9'-13'52'0,"3"7"-28"0,3 1-19 0,0 5 13 16,0 0 7-16,-3 0 7 16,-2 3-15-16,2 2-7 15,-6 8-6-15,6 6-4 0,0 10 1 16,3 8 3-16,3 0 2 15,3 3 6-15,3-3 3 16,0 0-6-16,3 0-3 16,0-6-3-16,-1-4-3 15,-2-6-10-15,0-2-6 16,0-6-23-16,-3-3-8 16,-3-4-19-1,0-6-29-15,-3-6 32 0</inkml:trace>
  <inkml:trace contextRef="#ctx0" brushRef="#br0" timeOffset="2591.7452">15551 6183 196 0,'-11'0'74'0,"11"0"-40"0,0-2-29 16,0 2 17-16,5 0-8 16,4-3 2-16,0 0-5 15,3-2 1-15,3 0-7 16,3-3-5-16,0 0-3 0,0 3-18 15,8-1-9-15,1 1-50 16,-3 2-43 0,-3 1 46-16</inkml:trace>
  <inkml:trace contextRef="#ctx0" brushRef="#br0" timeOffset="2737.536">15834 6154 192 0,'0'13'71'0,"3"-2"-38"0,3 2-30 0,-3-5 17 15,3 5-10-15,0 1-3 16,0 2-4-16,0-3-3 16,-3-3-39-16,0 1-19 15,0-3-23-15,0 0-10 16</inkml:trace>
  <inkml:trace contextRef="#ctx0" brushRef="#br0" timeOffset="2898.4837">15775 6040 148 0,'-15'-15'55'16,"30"12"-30"-16,-6 0-40 0,-3 3 5 0,-1 0-41 16,1 0-14-16,3-2 24 15,0 2 13-15</inkml:trace>
  <inkml:trace contextRef="#ctx0" brushRef="#br0" timeOffset="3216.9977">15932 6157 148 0,'6'18'57'0,"-3"-7"-30"0,0 0-23 0,0-6 15 16,0 0 2-16,0 0 2 16,-3-5-12-16,0 0-4 15,0 0-5-15,0 0 1 0,0-5-2 16,0-3-1-1,0 0-6-15,3-5-4 16,0-8-1-16,6 0-1 16,6 0 4-16,-3 2 3 15,0 6 7-15,0 2 6 16,0 9 2-16,0 7 4 16,-1 5 2-16,1 1-1 15,0 0-1-15,-3 4-1 0,0 1-7 16,0-2-2-16,0-4-11 15,-3 1-5-15,0-3-43 16,-3-3-18-16,0 0-10 16</inkml:trace>
  <inkml:trace contextRef="#ctx0" brushRef="#br0" timeOffset="3400.3627">16179 6101 212 0,'-3'11'82'0,"18"-1"-44"0,-6 4-47 16,-6-6 14-16,0 2-3 0,0-2 1 15,0 0 1-15,0 0 0 16,0-3-2-16,0 1-39 0,-3-1-17 16,6 0-31-1</inkml:trace>
  <inkml:trace contextRef="#ctx0" brushRef="#br0" timeOffset="3695.6952">16114 5935 212 0,'-9'-6'82'0,"9"6"-44"0,3-2-47 0,-3-1 12 15,3 0-7-15,0-2 3 0,0 0-7 16,3-3-2-16,0 0-30 15,0-3-13 1,3-2 7-16,0 3 4 0,3 2 29 16,-1-3 14-16,-2 8 26 15,0 6 13-15,3 5-4 16,0 3 2-16,-3 4-16 16,0 12-5-16,3-3-10 15,0 5-3-15,-3 5 0 0,3-2-2 16,-3-6-2-16,0 1-26 15,-4-6-12-15,1 0-39 16</inkml:trace>
  <inkml:trace contextRef="#ctx0" brushRef="#br0" timeOffset="3911.5906">16174 6006 248 0,'2'-5'93'0,"13"2"-50"0,9-2-44 0,-15 2 20 15,3-2-11-15,3 0-2 16,3-3-17-16,0 0-5 16,2 0-96-16,-2 0-40 0</inkml:trace>
  <inkml:trace contextRef="#ctx0" brushRef="#br0" timeOffset="4957.3235">14986 5583 80 0,'-6'-24'30'0,"3"21"-16"0,-3-2 8 16,3 2 15-16,-3 1 3 15,-3-1 0-15,0 0-10 16,-3 1-4-16,0 4-15 0,-2 1-7 0,2 2 0 16,0 11-8-16,-6 8 1 15,6 5 1-15,9 3 1 16,3 8-2-16,6 2 2 16,0-5-1-16,3-5-2 15,0-3 3-15,0-5 2 16,-3-3-9-16,0-3-4 15,0-4-34 1,-4-7-54-16,-2-1 15 16</inkml:trace>
  <inkml:trace contextRef="#ctx0" brushRef="#br0" timeOffset="5450.5904">14742 5826 192 0,'-9'-3'74'0,"9"1"-40"0,3 2-31 0,0-5 15 0,3-1-7 15,3 1-1-15,3 0-4 16,5-3-1-16,4 0-3 16,0-3-4-16,0 3 1 0,6 0-15 15,-6 0-6-15,-1 0-14 16,-2 1-2-16,-3 1-2 16,-3 1 0-1,-3 2 19-15,0 1 23 16,-3 2 14-16,0 2-1 15,-3 4 2-15,0 2-4 16,3 2 2-16,0 6 1 16,0 0-1-16,0 2-3 15,0-2 0-15,5-3-7 16,1-2-1-16,3-3 2 0,0-3-3 0,0 1 0 16,0-6 1-16,-3-6 0 15,0-4-7 1,-3-4 0-16,-3 1-4 0,0-3 2 15,-6 1-2-15,0 1 2 16,0 4 5-16,0-1 4 16,-3 3 3-16,3 3 1 15,0 2-7-15,0 3-2 16,3 8 0-16,3 0 0 16,-1 8 1-16,4-3 2 15,0 0-1-15,0 3-1 16,0-2-10-16,0-4-4 0,-3 1-20 31,0-3-51-31,0-3 3 0</inkml:trace>
  <inkml:trace contextRef="#ctx0" brushRef="#br0" timeOffset="5827.6423">15236 5683 104 0,'0'-2'38'0,"3"7"-20"0,0-2-4 15,0 2 15-15,3 0-8 16,-3 0-1-16,0 3-6 16,6 0 1-16,-3-2-8 0,-6-1-2 15,6 0 1-15,-3-2-3 16,-3-3 0-16,3 0 5 0,-6 0 5 16,0-5-7-16,6-1-3 15,-6-4-2-15,6 2-1 16,0-3 2-16,0-5 3 15,-1 3 2-15,7 2 1 16,0 4-2-16,0 1 1 16,0 9 0-16,3 2 1 15,0 3 0-15,0 3 0 16,0-1-2-16,0 1 1 16,-3-1-4-16,0 1-2 15,0-3-5-15,-1-3-2 16,1 1-28-16,0-4-13 15,0-2-11-15,3-2-46 16,-3-4 15-16</inkml:trace>
  <inkml:trace contextRef="#ctx0" brushRef="#br0" timeOffset="6112.5099">15596 5543 164 0,'-6'-5'63'0,"0"5"-34"0,3 0-34 15,-9 2 49 1,0 4-17-16,-3 2-10 16,4 5-8-16,-1 8-6 15,3 0-3-15,3 0 1 0,3-2-6 16,3-1 1-16,9-2 6 16,9 0 4-16,2-5-6 0,4-3 1 15,0-3-6-15,0-2 1 16,3-6-14-16,-1-5-3 15,1-3-9-15,-6-7-2 16,-3-9-9 0,-6 1-30-16,-3 0 10 15,-9-4 24-15,-9 1 17 16</inkml:trace>
  <inkml:trace contextRef="#ctx0" brushRef="#br0" timeOffset="6299.7206">15665 5321 132 0,'-6'-6'49'0,"6"9"-26"0,0-3-23 0,3 3 13 0,-3 2 0 15,3 3 2 1,2 8 5-16,1 2 4 0,3 6-12 16,3 3 2-16,6 4 0 0,0 4-7 15,-3 5-2-15,-3-6-3 16,0-2 1-16,-3-3-2 16,0-5-1-16,-4-3-35 15,1-5-16-15,-3-3-34 16</inkml:trace>
  <inkml:trace contextRef="#ctx0" brushRef="#br0" timeOffset="6506.5809">15650 5514 212 0,'-3'-3'79'0,"6"3"-42"0,3-2-39 0,-3 2 17 15,3 0-9-15,-1 0 2 16,4-3-7-16,6 0-1 16,3 1 0-16,0-1-33 0,0 0-13 15,0-2-34 1,0 0-24-16,-4 2 49 16</inkml:trace>
  <inkml:trace contextRef="#ctx0" brushRef="#br0" timeOffset="6635.7214">15876 5503 148 0,'0'14'55'0,"3"-4"-30"0,3 6-14 0,0-8 18 16,0 5-13-16,0 6-3 0,0-3-8 15,0-1-2 1,0-1-1-16,-1-1-21 0,-2-2-8 0,0-4-52 16</inkml:trace>
  <inkml:trace contextRef="#ctx0" brushRef="#br0" timeOffset="7044.3368">15858 5442 192 0,'3'-5'71'0,"3"5"-38"0,0 0-41 15,0 0 12-15,0 0-6 0,3 0 0 16,0 3-18-16,0-3-9 15,0 2 4-15,-1 1 1 16,4 0 15-16,0 2 7 16,-3 3 6-16,-3 3 5 15,0 2 2-15,0 3 1 16,0 0 2-16,6 2 4 16,-3 1-4-16,0-1 0 15,0-2-8-15,3-8 5 0,-3 3 4 16,2-11 2-16,-2-6 1 15,0-2-3-15,0-2-1 16,-3-1-4-16,-3-2-1 16,-6 0-5-16,0-3-1 0,-3 0-1 15,-9 3-2 1,0-1-8-16,-5 7-5 0,2-1-18 16,3 2-5-16,3 4-27 15,3-1-44 1,3 0 27-16</inkml:trace>
  <inkml:trace contextRef="#ctx0" brushRef="#br0" timeOffset="7330.0386">16129 5458 156 0,'12'14'57'0,"-6"-6"-30"0,0 2-18 16,-3-5 16-16,0 1-5 15,0-1 0-15,0 0-5 0,-3-5-1 16,0 0-8-16,0 0 3 0,0 0 1 15,0-5-5-15,3-3-1 16,0-5-7-16,5-6 0 16,1-5-4-16,6-2 0 15,0 5 1-15,0 5 2 16,3 5 2-16,0 6 1 16,3 8 3-16,-1 7 1 15,1 4 1-15,-3 1 2 16,3 7-10-16,-3-7-4 15,-3 1-43-15,3 0-16 16,-4-3-15 0</inkml:trace>
  <inkml:trace contextRef="#ctx0" brushRef="#br0" timeOffset="8055.6837">16403 5980 176 0,'0'5'66'0,"3"0"-36"0,0 6-11 0,0-6 21 15,6 8-16-15,-3 6-3 16,-1-3-13-16,10 0-5 16,-3-3-2-16,-6-3-1 0,0-2 0 15,0-2-47-15,-6-6-20 16</inkml:trace>
  <inkml:trace contextRef="#ctx0" brushRef="#br0" timeOffset="8230.0632">16355 5876 180 0,'0'-2'68'0,"3"2"-36"0,0 0-37 0,-3 0 12 0,6 0-11 15,0 0 1-15,3 2-15 16,3-2-5-16,3 0-37 16,6 0-14-16,-4 3 28 15,-2 2 13-15</inkml:trace>
  <inkml:trace contextRef="#ctx0" brushRef="#br0" timeOffset="8479.1947">16516 5943 116 0,'0'18'46'0,"3"-5"-24"0,-3 3-15 0,3-8 13 16,0 5-4-1,3 3 1-15,0-3-1 0,3 1 0 16,0-6-8 0,2-8-1-16,1-3 3 0,0-5-2 0,3-3 1 15,-3 1 1-15,0-3 4 16,-3-1-4-16,-9 1 0 16,-3 0-4-16,0 0-1 15,-3-1-1-15,-3 4 0 16,-3 2-11-16,0 3-5 15,0 2-5-15,0 3-3 16,0 5-24-16,1 3-11 16,2 0-22-1</inkml:trace>
  <inkml:trace contextRef="#ctx0" brushRef="#br0" timeOffset="8813.433">16650 5924 132 0,'18'8'52'0,"-3"0"-28"0,-4 2-11 0,-5-4 17 0,0-1-9 16,-3 0 1-16,0 1-4 15,0-4 0-15,-3-2-9 16,0 0-3-16,0 0-2 0,0 0 2 16,0-2 1-16,0-4-3 15,0-2-1-15,0-5-6 16,3 0 0-16,0-6-1 15,0 4-1-15,3 1 1 0,3 1 3 16,0 10 2-16,3 3 4 16,3 3 4-1,0 5 2-15,0 3-1 0,-4-1 1 16,1 1-6-16,-3-1-1 16,0 1-2-16,3-3 1 15,-3-3-31-15,0 0-13 16,-3-2-34-1,0-3-44-15,0-3 34 16</inkml:trace>
  <inkml:trace contextRef="#ctx0" brushRef="#br0" timeOffset="9145.9208">17004 5741 112 0,'-3'-2'44'0,"-3"4"-24"0,3 1 1 16,3 0 19-16,-3-1-1 15,0 1-1-15,-3 2-17 16,0 1-5-16,0 2-10 16,3 2-4-16,3 1-1 0,0-3-6 15,6 5 1-15,3 0 2 16,3 0 3-16,3 1 4 15,0-1 2-15,-3 0 3 16,-3 3 4-16,-3-3 7 0,-3 0 5 16,-3 1-3-16,-6-1 0 15,0 0-14 1,-6-2-8-16,-3-1-41 0,-6-2-18 16,-9 5-66-1</inkml:trace>
  <inkml:trace contextRef="#ctx0" brushRef="#br0" timeOffset="10483.6865">14894 6149 76 0,'-3'-3'30'0,"3"1"-16"0,-3 2 3 0,3 0 16 0,-6 0-11 15,0 0-2-15,-9 0-8 16,3 2-2-16,0 4-4 16,0 2 1-16,-3 2-4 15,3 3-4-15,-3 8-2 0,1 6-1 16,-1 5 3-16,0 5 2 16,0 8 2-16,-3 8-1 15,3 2 1-15,-6 3-2 16,3 6 2-16,4 2 0 15,5 3 1-15,0 2-5 16,0-2-1-16,3-3 5 16,0 0 3-16,0-5-6 15,0 0-1-15,-3 3 2 0,0 2 1 16,0-3 0-16,-3-5 1 16,0 6 0-16,1-9 3 15,-4-2 1-15,0-2 1 16,-6-4-2-16,-3 6-1 15,0-3 8-15,0 1 6 16,-2-6 1-16,-1-3 0 16,0-2-8-16,-9-1-3 15,4-4-5-15,2-3-1 16,3-6-1-16,3-5-2 16,3-2-4-16,4-3 0 15,2-3 2-15,3-3 3 0,3 1-7 16,0-3-1-1,3 0-9-15,-3-3-3 0,3-2-19 16,3-3-5-16,0 0-33 16,0-3-25-1,0-2 45-15</inkml:trace>
  <inkml:trace contextRef="#ctx0" brushRef="#br0" timeOffset="10781.6386">14108 7916 124 0,'-6'-2'49'0,"6"2"-26"0,0 0-25 0,0 0 9 15,0 0 12 1,-3 5 8-16,0 3-3 0,-3 3 0 16,-6 4-13-16,0 12 7 0,0-1 2 15,0 1-8-15,0 2-4 16,3-3-5-16,1-5 0 15,2-2 4-15,3-3 6 16,0-3-7-16,3-2-3 16,6-1-2-16,3-4-1 15,5-4 0-15,4-2 0 16,3-2 0-16,6-1 0 16,0 0-29-16,-1-2-10 15,-2 2-63 1</inkml:trace>
  <inkml:trace contextRef="#ctx0" brushRef="#br0" timeOffset="19546.4775">308 9088 84 0,'0'-2'33'0,"0"2"-18"0,-6 0-2 0,6 0 25 15,-2 2-10 1,-10 6-10-16,-3 0-3 16,3 6-6-16,0 4 0 15,0 1-5-15,3-1-3 0,0 3 2 16,0-2-4-16,6 2 0 15,3-3-1-15,3-2 0 16,6-2 2-16,-6-4 0 16,12-2 2-16,-9-3 3 0,9-5-2 15,-6-2 0-15,-3-6 1 16,0 0 2-16,3-3-5 16,-6-10-3-16,0-3 3 15,3 3 3-15,-6 0-3 16,0 0-1-16,-6 0 0 15,3-1 2-15,-6 1-1 16,0 0 2-16,3 3-2 16,-3 2-1-16,-6 0-2 15,9 3 1-15,-3 2 1 16,0 0 2-16,0 4-1 16,6 1-1-16,-3 1 3 15,3 2 0-15,3 1-4 16,0-1 1-16,0 3 0 15,3 5 2-15,3 3 1 0,3 5 3 16,3 6-5-16,0 2-1 16,0 3 0-16,3 13 0 15,-3-8 0-15,0-2 2 16,5-4-1-16,-5-4-1 16,0-3-10-16,0-6-6 15,3 1-25-15,-3-6-9 16,-3-2-18-1</inkml:trace>
  <inkml:trace contextRef="#ctx0" brushRef="#br0" timeOffset="19981.6344">371 9083 116 0,'-9'0'44'0,"12"3"-24"0,-3-1-17 15,0-2 12-15,0 0 6 16,6 3 5-16,3 5-8 16,0-5-3-16,-3-1-8 15,9-2-1-15,-3 0 4 0,-1-2-4 16,1-4-1-16,3-4-2 16,-3 2 0-16,0 0-2 15,-6 0 2-15,-6 0-2 16,0 0 2-16,0 0-2 15,0 0-1-15,-9 3-2 0,0 2-1 16,0 1-3-16,-3 2-1 16,0 2-1-1,3 6 2-15,-5 0 2 0,8 3 2 16,-3 2 1-16,0 0 1 16,6 0 2-16,3 3 3 15,3 0-2-15,6 3 0 16,0-1-1-16,3-5-2 15,5-2 1-15,4-6 1 16,3-7-19-16,3-6-8 16,-3-3-38-1,2 1-32-15,-5-4 34 0</inkml:trace>
  <inkml:trace contextRef="#ctx0" brushRef="#br0" timeOffset="20226.2441">663 8964 100 0,'-15'-3'38'0,"9"3"-20"0,-3 3-15 16,9 0 10-16,-9-1-2 16,3 1 1-16,0 2-2 15,-3 3 1-15,3 3-6 16,3-1-3-16,3 4-1 16,0-1-4-16,9 0 2 0,0 0 3 15,3-2 3-15,-3-3-2 16,3 0-2-16,0-3-3 0,0-5-1 15,2-3-12-15,-2-4-2 16,-3-4-30 0,3 0-22-16,-3-2 25 15</inkml:trace>
  <inkml:trace contextRef="#ctx0" brushRef="#br0" timeOffset="20433.3518">624 8689 96 0,'0'0'35'0,"0"5"-18"0,9 11-11 0,-6-5 11 15,3 5 4-15,6 5 4 16,-3 3-7-16,-3 2-3 16,8 3-6-16,-5 0-4 0,6-2-2 15,3-4-3-15,-9-4 1 0,0-3-19 16,3-3-8-16,-3-2-41 15</inkml:trace>
  <inkml:trace contextRef="#ctx0" brushRef="#br0" timeOffset="20836.5403">829 8834 96 0,'-12'-7'35'0,"9"7"-18"0,-2 2-16 0,5 1 11 15,-3 2 3-15,3 0 3 16,-6 3-3-16,3 3 1 16,0 5-7-16,3 5-1 15,-6-3-4-15,6-2-3 0,6 0 0 16,-3-3-1-16,6-2 2 16,-1-6 1-16,4-2 1 15,0-3 0-15,0-3 0 16,-3-5-5-16,0-5 1 15,0 0-5-15,-9 0 1 16,0-1 6-16,0 1 4 16,-6 0-1-16,3 2 0 15,0 3-3-15,3 3-2 16,-6 3-2-16,6 4-1 16,6 6 2-16,-3 3 2 15,6-1 2-15,0 4-4 16,-3-1-1-16,3-3-2 15,0-2 3-15,9-2-27 16,-10-1-10-16,1-5-28 16</inkml:trace>
  <inkml:trace contextRef="#ctx0" brushRef="#br0" timeOffset="21164.2183">928 8819 88 0,'0'2'33'0,"3"4"-18"0,2 4-2 0,-5-5 14 16,6 3-4-16,0 0 1 15,3 0-4-15,-6 0-1 16,3 0-8-16,0-3-4 16,3 1-4-16,-9-6 2 0,0 0 4 15,0 0 6-15,0 0 3 16,0-3-3-16,-3-2-1 15,3-3-8-15,-9 0-2 16,6-3-2-16,3 1 1 16,-6-1-2-16,6 1-1 15,0 2-2-15,6 0 1 16,6 0-15-16,-3 0-6 16,0 2-18-16,3 1-7 15,3 3-33 1</inkml:trace>
  <inkml:trace contextRef="#ctx0" brushRef="#br0" timeOffset="21547.0248">1118 8686 136 0,'-9'3'52'0,"9"10"-28"0,-9-2-22 16,6-6 14-16,0 6-10 15,-3 2-1-15,0 3-1 16,3 2 2-16,-3 1-3 15,6 2-2-15,0-3 0 0,6 1 1 0,-3-6 1 16,6-2 3 0,0-6 3-16,3-2-6 15,-3-6-2-15,0-2 1 0,3-3 1 16,-6-3-4-16,-3 1 1 16,0-4 0-16,3 1 2 15,-6 3-1-15,0-6 2 16,0 3-2-16,0 2 2 15,0 3-4-15,0 3-2 16,0 5-1-16,3 8 0 16,3 0 3-16,6 0 2 15,-3-1-2-15,-4 1-2 16,4 0 4-16,0-2 1 16,0-1-3-16,0-5-1 15,0-3-30-15,0 1-14 0,3-4-20 16</inkml:trace>
  <inkml:trace contextRef="#ctx0" brushRef="#br0" timeOffset="21777.7822">1190 8461 132 0,'0'0'52'0,"0"11"-28"0,0-3-28 16,5 5 32-1,1 3 0-15,3 3-4 16,3 4-4-16,0 1-12 0,3 3-5 0,0-4 0 16,3 12-2-16,-6-6 2 15,0-5-13-15,-1-3-3 16,-2-3-49 0,-3-4-46-16,3-4 34 15</inkml:trace>
  <inkml:trace contextRef="#ctx0" brushRef="#br0" timeOffset="22100.9251">1133 8676 208 0,'-9'-3'79'0,"15"3"-42"0,-3 3-34 0,-3-3 15 16,6 0-3-16,3-6 4 0,3 1-9 15,0-3-3-15,6-2-4 16,-7-1-7-16,7-2-2 0,-6 2-26 16,3 1-9-16,0 2-3 15,0 0-1-15,0 2 18 16,-6 1 9-16,3 3 11 16,-4-1 4-16,4 3 3 15,-3 5 0-15,3 3 11 16,0 3 7-16,-3-1-7 15,3 3-1-15,-3 1-6 16,0-1-1-16,0-2-8 16,-3-4-4-16</inkml:trace>
  <inkml:trace contextRef="#ctx0" brushRef="#br0" timeOffset="22520.8845">1362 8517 140 0,'0'-3'52'0,"0"3"-28"0,3 0-37 0,-3 0 6 16,3 0-5-16,3-2 0 0,3-1 0 15,0 3 0-15,-3 3-4 16,3-1-7-1,3 4 8-15,-3 2 12 16,0 2 9-16,-3 3 9 16,2 3 5-16,-2 3-4 15,0-1 1 1,3-2-4-16,-3 0 9 16,9-5-4-16,-3-6-5 15,0-5-2-15,0-5-7 16,3-3 4-16,-9-6 2 0,0 1-3 15,-3 0 1-15,-3 0-1 16,-3 2 3-16,-3 1 1 16,-6-4 1-16,0 4-11 15,0 2-3-15,-6 0-12 16,6 5-7-16,-3 3-17 0,9 0-52 31</inkml:trace>
  <inkml:trace contextRef="#ctx0" brushRef="#br0" timeOffset="22881.6193">1565 8506 124 0,'11'14'49'0,"-2"-12"-26"0,-6 6-16 0,3-3 13 16,-3 1-4-16,0-1 3 15,6 0-1-15,-9-5-2 16,0 0-8-16,0 0-1 0,0 0 0 15,0 0 5-15,-3-2-6 16,3-4-1-16,0-2-3 16,-6-2-2-16,6-3-2 15,0 2 1-15,6 3-1 16,-3 0 0-16,3 0 0 16,6 3 0-16,0 2 4 15,0 9 3-15,3-4 4 16,-6 6 2-16,3 0-3 15,-1 0 0-15,-2 0-3 16,0 0 0-16,-3-3-6 16,0 1 1-16,3-1-13 15,-6-3-7-15,3 1-22 0,-6-3-11 16,0 0-30 0</inkml:trace>
  <inkml:trace contextRef="#ctx0" brushRef="#br0" timeOffset="23196.4763">1838 8342 160 0,'0'-5'63'0,"0"2"-34"0,0 3-8 0,0 0 25 15,0 0-4-15,0 3 0 0,0 0-19 16,-6-1-9-1,3 4-8-15,0-1-9 0,3 3-3 16,6 2 3-16,3 1-1 16,0 2 2-16,9 0 0 15,-6 3-2-15,3-2 5 16,-6-1 1 0,0 0 6-16,-3-2 5 0,-3-1 2 15,-6 1 0-15,-6-1-5 16,0-2-4-16,-3 0-10 15,0-2-5-15,-3-1-37 16,0-3-15-16</inkml:trace>
  <inkml:trace contextRef="#ctx0" brushRef="#br0" timeOffset="24279.9737">1514 8326 148 0,'-6'0'55'0,"6"3"-30"15,0-3-12-15,0 0 17 0,0 0 0 16,0 0 4-16,0 0-5 16,0 0-1-16,-3 0-15 15,3-8 1-15,-9 3 0 0,6-6-3 16,3 1 1-16,0-4-5 15,-6 1-2-15,6-3-2 16,0-2 0-16,0-3-2 16,0 0-1-16,6-3 1 15,-6 3-1-15,0-1 0 16,0 1 2-16,12 0 1 0,-12-3 1 16,3 0 2-16,3-2 3 15,-6-1-6 1,6-2-2-16,3-2-1 0,0-1 0 15,0 3-3-15,0-3 2 16,3 3-1-16,5 0 0 16,-2 2 2-16,3 4 0 15,3-1 0-15,6-3 0 16,3 3-3-16,5 3 0 16,1 3 2-16,6 2 0 15,-7 5-2-15,1 1 0 16,3-1 2-16,-12 3 0 15,-1 3 3-15,-2 0 1 16,-6 2-1-16,-3 0 1 0,-3 3-2 16,-3-2-1-16,3-1-13 15,-9 0-4-15,3 1-22 16,-3 2-10-16,2 0-12 16,-2-3-2-16,0 0-21 15</inkml:trace>
  <inkml:trace contextRef="#ctx0" brushRef="#br0" timeOffset="24608.7914">2002 7440 160 0,'-6'-3'60'0,"9"6"-32"0,3 0-20 0,-6-3 18 15,0 0-9-15,6 2 1 16,3 4-7-16,-3 2 1 16,3 0-7-16,6 2-5 0,0-2-1 15,2 0 3-15,-2 0 1 16,0 3-1-16,0-4-2 16,0 1 1-16,-9 6 1 15,0-4 1-15,-6 3 3 16,-3 1 1-16,-3-1 1 15,-3 0-4-15,0 0-1 16,-3-2-8-16,0 0-4 16,0-1-42-16,3 1-16 15,4 2-21-15</inkml:trace>
  <inkml:trace contextRef="#ctx0" brushRef="#br0" timeOffset="25794.4472">1585 8901 116 0,'0'-6'44'0,"0"9"-24"0,0 0-6 15,0-3 17-15,0 0-13 16,0 5-2-16,0 3-6 16,0 2 1-16,0 1-6 15,-6 2 1-15,3 6 4 0,0 5-4 16,1 5 2-16,2 2-1 15,0 9 1-15,0 0-4 16,2-1-1-16,4-1 3 0,0 1 1 16,6-2-3-1,6 0-3-15,-6-2 0 16,6-4 1-16,3-1 1 0,9-4 1 16,-1-2 0-16,13-3 0 15,0-3-2-15,2-4 1 16,1-1-2-16,3-5 2 15,-4 0-2-15,-2 2-1 16,-3-2 1-16,-4-2 1 16,1-1-3-16,-12-2 0 15,3-1 1-15,-7-2 0 16,-2 0-3-16,-3-2 0 0,-3-1-18 16,-3 0-9-1,0 1-22-15,-3-1-7 0,6 0-15 16</inkml:trace>
  <inkml:trace contextRef="#ctx0" brushRef="#br0" timeOffset="26099.3911">2234 9472 152 0,'-12'-3'57'0,"12"6"-30"0,0-3-32 0,0 0 10 16,0 0-5-16,3 3 2 16,3-1 1-16,0 4 3 15,3-1-3-15,3 0-2 0,0 3 0 16,0 3-1-16,3-1 2 16,-6 1 1-16,0 2 3 15,-6 6 6-15,-3 2 2 16,-3 0 1-16,-3-5 4 15,-3 0-11-15,3-3-2 16,-9-2-35-16,6-3-15 16,6-1-40-1</inkml:trace>
  <inkml:trace contextRef="#ctx0" brushRef="#br0" timeOffset="27445.664">1544 8898 100 0,'-6'0'38'0,"6"-3"-20"0,0 3-6 0,0 0 16 0,0 0-14 16,0 0-2-16,0 0-6 15,-3 3-1-15,3 2-3 16,0 1-2-16,-6 1 1 0,3 1-1 16,0 0 2-16,0 3 1 15,0 0 1-15,0 2 0 16,3 0 0-16,-6 5 0 16,3 4 2-16,3 1 1 15,-9 1 1-15,6 0-2 16,-3 8 1-16,3 0-2 15,3-1 0-15,-6 1-1 16,3-3 0-16,3 0 0 16,0-2 0-16,0-1 0 15,0 3 0-15,0 3 2 0,9 0 1 16,-6 0-1-16,3 5-1 16,6 0-1-16,-9 2 0 15,3-2-2-15,3-2-2 16,3-3 3-16,-3-1 0 15,3-2-1-15,-3-2 1 16,-1-6-2-16,7 0-1 16,3 0 1-16,-6 1 1 15,6-4 1-15,-3 1 1 16,3-4-2-16,3 1 1 16,5 0-2-16,-5 0 2 15,9-3-2-15,-6 1 2 16,9-4-2-16,2 1-1 15,-5-3 1-15,3-3-1 16,-3 0 0-16,-1 3 2 0,1-5-3 16,0-1 0-16,-9 1 1 15,-1 0 2-15,-2-1 1 16,3-2 1-16,-9 0-7 16,0 3 0-16,0 2-10 15,-3-5-2-15,0 0-10 16,-3-2-4-16,0-1-35 15,0 0-45 1,3 1 27-16</inkml:trace>
  <inkml:trace contextRef="#ctx0" brushRef="#br0" timeOffset="27844.7159">2148 9898 164 0,'-6'3'63'0,"6"-3"-34"0,0 2-32 0,0-2 11 16,3 6 7-16,3-1 7 15,0 3-2-15,3 2 0 0,6 1-11 16,3 2-5-16,-1 1-1 0,1-4-2 16,0 1-1-16,0-1 1 15,0 6 1-15,-6-5 1 16,3-3 1-16,-12-6 0 16,0 12 0-16,-3-4 6 15,-3-2 4-15,0 0-12 16,-9-3-3-16,3 1 4 15,-9-1 3-15,6 0-23 16,0 0-10-16,3-2-36 16,0 2-12-16</inkml:trace>
  <inkml:trace contextRef="#ctx0" brushRef="#br0" timeOffset="50959.8453">8961 13316 72 0,'0'6'27'0,"0"2"-14"0,3 2 2 0,-3 1 15 16,0 2 1-16,0 0 2 15,3 1-10-15,-3-1-1 16,0 0-7-16,0 0-1 16,0 0-8-16,0-2-2 0,0 0 2 15,0-3-3-15,0 0 0 0,0-3-1 16,0-3 1-16,0 1 4 15,0-3 6-15,0 0-3 16,0 0 2-16,0-3-5 16,0 1 1-16,0-1-3 15,0-2 0-15,0 0-3 16,0-3 1-16,0 0-2 16,3 0 2-16,0-3-2 15,3-5-1-15,3 0-2 16,0 1-1-16,0 1 2 15,3 4 2-15,0 2 0 16,0 0-1-16,0 3-2 16,-1 2-1-16,1 6-1 15,0 5 3-15,0 2-2 16,0 1 1-16,-3-1 4 0,0 4 1 16,-3-1-4-16,0 0 1 15,-3 0 0-15,0-2 2 16,-3-1-10-16,0-2-4 15,0-2-27-15,0-1-13 16</inkml:trace>
  <inkml:trace contextRef="#ctx0" brushRef="#br0" timeOffset="51407.2923">9307 13367 116 0,'-12'-6'46'0,"6"17"-24"0,-3-11-19 15,6 5 12-15,-3 1 2 16,-3 2 4-16,0 0-5 16,0 2-1-16,0 3-9 15,3 3-4-15,3 0-1 0,3 0-1 16,3 0 2-16,3-3-1 15,3-2-1-15,3-6 3 16,0-2 0-16,0-6-1 16,0-2 1-16,0-3-4 15,-3-3-2-15,-4 1 2 16,1-1 2-16,-3 0 4 16,0-2 2-16,-3 3 1 0,0-1 2 15,0 0-1-15,-3 3 2 16,0 6-8-16,3-1-4 15,0 3-3-15,0 0 3 16,0 5-2-16,3 3 1 16,0 3 2-16,6 0 2 15,0-1-1-15,3 1-1 16,3-1-13-16,-3-2-6 16,-3 0-21-16,0-3-10 15,0-2-22 1</inkml:trace>
  <inkml:trace contextRef="#ctx0" brushRef="#br0" timeOffset="52038.5156">9464 13372 84 0,'-3'16'33'0,"3"-3"-18"0,0-2-5 16,0-6 12-16,0 3 3 15,0 0 4-15,0 0-6 16,0 0-4-16,3 0-11 0,-3 0-5 16,3-3-2-1,-3 0-1-15,0-5 0 0,3 3 0 0,-3-3 0 16,0 0-7-16,0 0-3 16,3-3 3-16,-3 1 4 15,0-4-3-15,3 1 2 16,0-3-3-16,0 0 0 15,3-2-1-15,0-1 0 16,0-2 5-16,0 7 3 16,0-1 3-16,3-1 1 15,0 8 6-15,0 0 4 16,0 5 1-16,0 0 4 16,0 0-5-16,-1 3 2 15,-2 0-7-15,-3 0-1 16,0 0-2-16,0 0-1 15,-3 0-1-15,0-3 0 0,0-5-2 16,0 0 1-16,0 0-2 16,0 0 2-16,0 0-9 15,3-2-1-15,0-4-12 16,6-2-3-16,-3-2 5 16,0-1 3-16,6 3 3 15,-3 0 5-15,0 1 3 16,0 4 2-16,0 3 14 15,0 0 6-15,0 3-3 16,0 2 1-16,-3 0-6 16,-1 3 1-16,1 0-5 15,-3 0-2-15,0 0-2 0,0 0 0 16,-3 0-9 0,3 0-1-16,0-3-36 0,0-2-14 15,-3-3-22 1</inkml:trace>
  <inkml:trace contextRef="#ctx0" brushRef="#br0" timeOffset="52234.7806">9810 13388 156 0,'-3'3'57'0,"3"2"-30"0,0 0-29 0,0 0 9 16,0 1 6-16,6 2 6 15,-6-3-8-15,-3 3-3 0,3-3-5 16,0 0-7-16,0 1 0 0,0-1-40 16,0 0-53-1,0 1 13-15</inkml:trace>
  <inkml:trace contextRef="#ctx0" brushRef="#br0" timeOffset="52409.8716">9783 13269 196 0,'-6'-5'74'0,"9"2"-40"0,0 3-35 0,-3 0 15 16,0 0-15-16,0 0-1 16,0 0-19-1,0 0-9-15,6 3-50 0,0 2-21 16</inkml:trace>
  <inkml:trace contextRef="#ctx0" brushRef="#br0" timeOffset="52792.8349">9899 13385 132 0,'-6'32'49'0,"6"-27"-26"0,0 3-23 0,0-2 10 15,0-1 2-15,0-3 3 16,0 1 0-16,0-3 4 0,0 0-11 15,0 0-2-15,0 0 0 16,0 0-1-16,3-3 0 16,0 1-6-16,0-3 1 0,0-3-7 15,3-6 0-15,0 1-4 16,0 0 0-16,0 2 3 16,3 1 5-16,0 4 11 15,-3 4 4-15,2 2 6 16,1 0 1-16,0 5 1 15,0 3 0-15,0 0-7 16,0 0 0-16,-3 0-8 16,0 0-3-16,0 0 1 15,0 0 2-15,-3 0-4 16,0 0-1-16,0-3-24 0,0 0-10 16,0 0-37-1,6-2-48-15,6 0 34 16</inkml:trace>
  <inkml:trace contextRef="#ctx0" brushRef="#br0" timeOffset="53237.6804">10206 13340 152 0,'-12'0'57'0,"12"3"-30"0,-12 2-23 0,9 1 15 0,-3 1 4 16,-3 1 3-1,-3 3-7-15,-3 0-4 16,6-1-8-16,-3 1-5 0,6-1-1 16,3-2-1-16,3 0 2 0,6 0-1 15,0-3-1-15,0-2-6 16,3 0-1-16,0-3-4 16,3-3 0-16,-3 0-3 15,-3-2-1-15,0 0 3 16,0 0 5-16,0-1 4 15,-3 1 2-15,0 0 1 16,0-1 0-16,0 4 0 16,3 2-5-1,-1 5-1-15,4 6 11 16,0 4 7-16,3 7 16 16,0 1 9-16,-3 7 7 0,-6-4 5 15,-6 0-6-15,-6-2-2 16,-9 0-12-16,-11-3-3 15,-7-5-22-15,-6-5-9 16,0-3-23-16,4-6-9 16,2-2-69-1,-9-10-73-15,7-17 52 16</inkml:trace>
  <inkml:trace contextRef="#ctx0" brushRef="#br0" timeOffset="54155.6833">10860 13303 96 0,'-6'-5'35'0,"0"5"-18"0,-2 3-2 0,5-1 15 15,-3 1-12-15,-3 5-2 16,-6 0-4-16,-6 2 0 15,3 4-6-15,3 1 3 0,3 1 1 16,6 0-5-16,0 0-3 16,12 0 1-16,6 0 0 15,3-3-4-15,3-2 1 0,3-3-16 16,0-6-4-16,-1-2-28 16,1-2-37-1,0-4 18 1</inkml:trace>
  <inkml:trace contextRef="#ctx0" brushRef="#br0" timeOffset="54445.4915">10908 13338 88 0,'-12'5'35'0,"9"0"-18"0,0 14-9 16,3-9 13-16,0 1 3 15,3 0 3-15,3 2-3 0,0 0-3 16,3 0-5-16,3-2 0 15,6-3-9-15,0-3 0 0,2-5 0 16,1-3-1-16,-3-2 1 16,0-3-4-16,-3-2 0 15,-3-4 1-15,-6 1 0 16,-3 3-2-16,-6-4 1 16,-3 1-9-16,-6 0-1 15,-3 5-14-15,0 3-4 16,0-1-22-1,0 6-50-15,3 0 15 16</inkml:trace>
  <inkml:trace contextRef="#ctx0" brushRef="#br0" timeOffset="54797.8585">11090 13369 108 0,'6'19'44'0,"-4"-14"-24"0,1 3-17 15,-3-3 12-15,0 1 4 16,0-6 5-16,0 0 1 16,0 2 0-16,0-2-12 15,-3 0-5-15,3 0-5 16,0-2-5-16,0-4 1 0,3-4-1 16,0-1 0-16,3-2 0 15,0 0-2-15,3 2-2 16,0 1 1-16,6 4 3 15,0 1 3-15,3 5 2 16,-3 5 3-16,0 6 6 0,-4 2 4 16,1 0 1-16,-3 1 1 15,-3-1-7-15,0 0-2 16,0-2-7-16,-3-1-2 16,0-2-18-16,0-3-5 15,0-2-29-15,-3-3-9 16,3 3-17-1</inkml:trace>
  <inkml:trace contextRef="#ctx0" brushRef="#br0" timeOffset="55462.2346">11343 13314 124 0,'-3'0'46'0,"6"2"-24"0,0 4-17 16,0-1 13-16,2 8 14 16,1-2 7-16,0 2-7 15,3 0-2-15,0 1-17 16,0-1-3-16,0-3 0 0,3-2-4 16,-3 0-1-16,0-2 2 15,3-6 2 1,-3-3-2-16,0 0-2 0,-3-2 0 15,0-6-1-15,-1-2 0 16,1-3-5 0,-3-2-1-16,0 2-2 0,-3 0 3 15,3 0-9-15,-3 6-1 16,3-1-16-16,-3 3-6 16,3 3-17-16,0 2-7 15,-3 0-9 1,6 6-17-16,0 0 32 15,3 2 113 17,3 8-12-32,0 0 1 15,0-2-20-15,0-3-8 16,0 0-5-16,-3-3-2 0,5-5-8 16,4-2-5-16,-3-4-2 0,-3 1-1 15,-3-3 2-15,0 0-3 16,-3-2-2-16,-9 2-9 15,0 0-3-15,-6 0-1 16,-3 2 2-16,0 6 1 16,-3 3 3-16,0 5 6 15,1 3 4-15,2 2 1 16,0 3 2-16,3 0 4 16,3-1 6-16,3 1-3 15,3 0 2-15,6-3-5 16,3-2-2-16,3-3-9 15,12 0-5-15,2-5-20 0,1-3-6 16,0-3-28 0</inkml:trace>
  <inkml:trace contextRef="#ctx0" brushRef="#br0" timeOffset="59017.8207">11759 13298 56 0,'0'3'22'0,"3"-1"-12"0,0 11 6 0,0-7 11 0,0 2 1 16,0 5 1-16,-3 3-1 15,0 0 0-15,0-3-9 16,0 0-4-16,0-2-8 16,0-1-1-16,0-2 1 0,0-2 1 15,0-1 0-15,0-3-2 16,0-2-1-16,0 0-1 15,0-2 0-15,0-1-2 16,0-2-2-16,3-6 1 16,3-5-1-16,0 1 0 15,3-1 0-15,0-3-3 16,0 3 2-16,0 3 1 16,3 5 2-16,3 0-3 15,-4 8-2-15,7 3-1 0,-3 5 3 16,0 2 2-16,0 6 2 15,-6-3 1-15,0 3 2 16,0-2-3-16,-3-1 0 16,0-3 1-16,-3-2 0 15,0 0-16-15,-3-2-6 16,0-6-33 0,0 0-57-16,6-3 16 15</inkml:trace>
  <inkml:trace contextRef="#ctx0" brushRef="#br0" timeOffset="59267.8416">12090 13076 156 0,'-15'2'57'0,"15"4"-30"0,0 10-34 15,0-6 8-15,3 11 9 16,-3 6 5-16,0 4 8 15,6 7 3-15,-6-1-13 16,0-3-8-16,6-2-1 0,-9-3-1 16,9-3 3-16,-3-2-10 15,0-5-4-15,0-6-29 16,0-3-14-16,-3-2-28 16</inkml:trace>
  <inkml:trace contextRef="#ctx0" brushRef="#br0" timeOffset="59594.3569">11988 13282 188 0,'-5'-3'71'0,"7"3"-38"0,1 0-28 0,-3 0 19 15,6 0-2-15,3-2 2 16,3-1-13-16,0 1-4 15,6-1-5-15,3 0-4 0,0-2 1 16,0 2-17-16,-4 1-8 16,1-1-13-16,0 0-3 0,-3 3 4 15,0 0 6-15,-3 0 18 16,-3 3 8-16,0 2 13 16,-3 3 8-16,0 3 6 15,0-1 4-15,-1 4-4 16,-2 1-3-16,0 1-10 15,0 0-5-15,0-3-2 16,0-2 1-16,-3 0-25 16,0-3-10-16</inkml:trace>
  <inkml:trace contextRef="#ctx0" brushRef="#br0" timeOffset="59798.3536">12244 13176 160 0,'-3'-5'63'0,"6"-8"-34"0,3 5-34 0,-3 8 10 16,0 0-8-16,3 0 2 16,0 0-6-16,3 0-3 15,0 5-30-15,0 0-11 16,3 1-1-16,0 4 2 15</inkml:trace>
  <inkml:trace contextRef="#ctx0" brushRef="#br0" timeOffset="59871.4429">12313 13316 88 0,'-6'19'35'0,"6"-8"-18"0,3 10-11 0,0-11 9 0,0-2 0 16,6 0 4-16</inkml:trace>
  <inkml:trace contextRef="#ctx0" brushRef="#br0" timeOffset="60060.2864">12352 13399 234 0,'17'0'26'0,"1"-8"-12"15,0-3-5-15,-3 0-2 0,0-2-3 16,-3 0-1-16,-6-3 1 16,-3 0 0-16,-3 0 0 15,-6 0 2-15,-3 3-3 16,0 3 0-16,-6 2-10 16,-3 5-5-16,3 0-14 15,3 3-6-15,4 0-19 16,2 0-31-1,6 0 19-15</inkml:trace>
  <inkml:trace contextRef="#ctx0" brushRef="#br0" timeOffset="60357.0359">12524 13298 136 0,'6'21'52'0,"9"-10"-28"0,-6 2-17 0,-6-8 24 15,0 6-7 1,-3-3-1-16,0-3 0 15,0-2-13-15,0-6-6 0,-6 3 0 16,6-5-3-16,-3-1-1 16,6-4-4-16,0-3 0 15,6-3-3-15,0-3 0 16,3 3-1-16,0-5 0 16,3 5 2-16,-1 11 2 0,4 5 2 15,0 5 3-15,-3 6 13 16,0 2 6-16,-3 3-6 15,0 0-1-15,-3 0-5 16,0 0-3-16,-3-3-18 16,-1-5-8-16,-2 0-76 15</inkml:trace>
  <inkml:trace contextRef="#ctx0" brushRef="#br0" timeOffset="64990.7819">8762 13385 88 0,'-3'-2'35'0,"3"4"-18"0,-3-10-11 0,6 6 11 16,-3 2 8-16,0 0 5 16,0 0-1-16,-3-3 2 15,-3-2-8-15,3 2-2 16,-3 0-12-16,3 1-3 0,-3-3-2 0,0 2-5 16,0-2 1-1,-3 2 4-15,0-2 2 0,-3-1 0 16,1 1 1-16,-4 0-2 15,-3-1 0-15,0-1-1 16,-3 1 0-16,0 1 0 16,-6-3 2-16,1 0-3 15,2 0-2-15,0 0 2 16,0-2 0-16,0-1 1 16,1-2 0-16,-1-6-2 15,0 3-2-15,-3 1-4 16,3-1 0-16,1 0 6 15,-4 0 4-15,0 3-3 16,0-1-2-16,0 1 0 16,1 0-1-16,-4 2 0 15,0 1 0-15,0-1 0 0,1 1 0 16,-1-1 2-16,0 3 1 16,3-2-1-16,-5 2 1 15,2 2-4-15,0 1-2 16,0 0 4-16,-3-3 3 15,-2 3-3-15,5-1-3 16,0 1 1-16,0 2 2 16,1-2 0-16,-1 2 2 15,3-2-2-15,0 2-1 16,4-2 1-16,-1 0 1 16,-3 0 1-16,0 2 3 0,3-2-5 15,1 2-1-15,-1 0 2 16,3 1 3-16,0-1-2 15,0-2 0-15,0 2 3 16,1 0 1-16,-1-2-3 16,0 3-1-16,3-1-1 15,0 0-2-15,0-2 3 16,3 2 2-16,-2 3-4 16,-1-2-1-16,3-1 0 15,-3 0 0-15,0 1 0 16,0 2 2-16,0-3-1 15,0 3-1-15,1-3 1 16,-7 1-1-16,6-1 0 16,0 0 2-16,-3 1-3 15,0-1 0-15,1 1 1 16,-1-1 0-16,-3 0 0 16,0 3 2-16,0 0-1 0,1 0-1 15,2 0-2-15,0 0 1 16,-3 0 1-16,0 0 0 15,-6-2 0-15,4 2 0 16,2 0 0-16,0 0 0 16,0-3 0-16,0 3 0 15,1 0 0-15,2 0 0 16,0 0 0-16,-3 0 0 16,0 0 0-16,0 3 2 0,1-6-3 15,-4 3 0-15,3 0 1 16,0 0 0-16,0 0 0 15,1 0 2-15,-4 0-3 16,0 3 0-16,3-3 1 16,0 0 0-16,1 0 0 15,-1 2 0-15,0-2 0 16,0 0 0-16,3 0 0 16,1 0 0-16,-4 0 0 15,0 3 0-15,-3 0 0 16,0-1 0-16,1 1 0 15,-1-1 0-15,3 1 0 16,0 2 0-16,0-2 0 16,0 0 0-16,1-1-3 15,-1 4 2-15,0-4 1 0,0 1 2 16,0 0-1-16,1-1-1 16,-1-2 1-16,3 3-1 15,0-3 0-15,0 3 0 16,-3-1 0-16,1 1 0 15,-1-3-3-15,0 2 2 16,-3 6 1-16,3-2 2 16,1-1-1-16,2 0-1 15,-3-2 1-15,3 2 1 16,0 0-3-16,0-2 0 16,-2 0 1-16,2 2 2 15,0-2-3-15,-3 2-2 16,0 0 2-16,6-2 2 0,1 0 0 15,-1-1-1 1,-3 1 1-16,0 0-1 0,0-1-3 16,0 1 2-16,-2 2-1 15,2 0 0-15,0 1 2 16,0-1 2-16,3 0-1 16,-3 1-1-16,1-1 1 15,2 0-1-15,0 0 0 16,0 1 0-16,3-4 0 15,-3 4 0-15,3-4 0 16,0 1 0-16,1 0 0 16,-1 2 2-16,0-2-3 15,3-1 0-15,0 1 1 16,0-1 2-16,0 4-3 16,0-1-2-16,0 0 2 0,3 1 2 15,1-1 0-15,-1-2-1 16,0-1 1-16,-3 4-1 15,0-4 0-15,3 1 0 16,0-1 0-16,0 1 0 16,0 0 0-16,0-3 0 15,0 2 0-15,0-2 0 16,0 0 2-16,1 0 1 16,-1 0-4-16,0 0 1 15,0 0 0-15,0 0 0 16,0 0 0-16,3 0 0 15,0-2 0-15,0-1 0 16,0-2 0-16,0 0 2 0,0-1-1 16,3-2-1-1,0 0 1-15,0-2 1 0,0-1-3 16,-3 1 0-16,0-1 3 16,3 0 1-16,0 1-4 15,0-1-1-15,0 3 1 16,0 0 0-16,3 0 1 15,-3 3 2-15,3 0-3 16,-3 2 0-16,-2-2 1 16,-1 0 0-1,3 2 0-15,0 0-3 16,0 1 2-16,3 2-4 0,-3 2 1 16,0 4 0-16,-3 4 2 15,3 6-1-15,-3 3 1 16,0 2 2-16,0 0 0 15,0-3 0-15,3-2 2 16,0-5-1-16,0-3-1 16,3 0 1-16,-3-3 1 15,3-5 1-15,0 0 1 16,0 0-2-16,0-3 1 16,3-2-2-16,-3-3 2 15,3-2-7-15,-3-4 1 16,3-1 1-16,0-1 3 15,0 0 0-15,-3 0-1 0,0 3-2 16,0-1 1-16,3 4-1 16,0 2 0-16,3 0 2 15,-6 3 0-15,6 2-5 16,-3 0 1-16,9 9-3 16,0 2 4-1,-1 0 4-15,1 2-2 16,3-2 0-16,0 3 1 15,-3-3 2-15,0 0-1 16,0-3 2-16,3-2-26 16,0-1-12-16,0-2-26 15,-1 0-10-15,4 0-24 16</inkml:trace>
  <inkml:trace contextRef="#ctx0" brushRef="#br0" timeOffset="71342.3241">5005 12978 60 0,'0'0'24'0,"3"0"-12"0,-3 2 1 15,0-2 11-15,0 0 3 16,0 0 1-16,0 0 0 16,0 0 2-16,0 0-10 15,0 0-4-15,0-5-9 16,0 5-1-16,0-5 4 0,-3 0-8 16,0-1-1-16,1-4 3 15,-1-1 2-15,0 3 4 16,0 0-3-16,0 0-2 15,0 0 0-15,0 0-1 16,0-2 0-16,0 2 0 16,0-3 4-1,0 1-6-15,0-1-1 16,0 1-1-16,0 2 0 16,0-3 0-16,0 3 2 15,-3-8 8 1,0-5 7-1,0 3-12-15,0 2-5 16,0 2 1-16,0 1 1 16,0 3 2-16,0-1 2 15,3 0-1-15,-3 4 2 16,3-1-4-16,-3 0 0 0,3 0-1 16,0 0 1-16,-6 0-2 15,4 0 2-15,-1 3 0 16,0-1 3-16,-6 1-3 15,3 0-2-15,0-1 0 16,0 1-1-16,0 0 0 16,3 0 0-16,0-1 0 15,-3 1 2-15,0 0-1 16,0 2 2-16,0 0 0 16,3 1 1-16,-3-1-5 15,1 0-1-15,2 1 3 0,-3-3-1 16,0 2-2-1,0 0 4-15,0 1 0 16,3-1 0-16,0 0 1 16,-6 1-4-1,3 2 0-15,0-3 1 16,-6 3 2 0,3 0-3-16,1-5-2 15,2-1 2-15,0 1 2 16,0 3-2-16,0-1 0 15,0 0 1-15,0 1 2 16,0-1-3-16,0 3 0 16,0-3 1-16,0 3 2 15,0-2-3-15,0 2 0 16,0 0 1-16,1 0 0 0,-1-8 0 16,3 2 2-1,-3 1-3-15,3 0 0 0,0 0 3 16,0 2 1-16,0 0-4 15,0 1-1-15,0-1 1 16,0 0 0-16,0 1 1 16,-3 2 0-16,3-3 0 15,0 0 2-15,0 1-1 16,0-1-3 0,-3 0-1-16,3-2 4 0,-2 0 1 15,2 0 0 1,-3-1-2-16,3 1 1 0,0-3-1 15,3 0 0-15,-3 0 0 16,3 3-3-16,0 0 0 16,0-1 2-16,0 1 2 15,0 0 0-15,0 2-1 16,0 0-2-16,0 1 1 16,3 2-1-16,-3 0 0 15,3-3 0-15,0 3 0 16,-3 3-5-16,0 2 0 15,0 3 3-15,0 0 2 16,0 0-1-16,-3 2 2 16,3-2 1-16,-3 0 0 15,3 0 0-15,0 0 0 16,0 0 0-16,0-3 2 0,3-2-3 16,-3 0 0-16,3-3 1 15,0 0 2-15,0 2-1 16,0-2-1-16,0 0 3 15,0-2-2 1,0-4-1-16,0 1 1 16,0-3 1-16,3 0-1 15,-3-2-1-15,3-4-2 16,0 1-1-16,0-5 2 16,0 4 2-16,0-4-2 15,3 2 0-15,-3 0 1 16,0 3 0-16,0 2 0 15,3 3 0-15,-3 3 0 16,0 0-3-16,-3 2 2 16,3 1-1-16,-3 2 0 15,6 5-3-15,0 3 1 16,6 5 2-16,0 0 1 16,0 0 1-16,0 3 0 15,-1-2-3-15,-2-1 2 16,0-3 3-16,0 1 1 15,0-3-12-15,0-3-7 16,0 1-46-16,0-1-22 0,-3-5-6 31</inkml:trace>
  <inkml:trace contextRef="#ctx0" brushRef="#br0" timeOffset="90307.3001">13373 13070 80 0,'3'-10'33'0,"0"5"-18"0,0-6 4 0,-3 8 18 16,0-2-9-16,0 0-1 0,0-1-3 16,-3 1 2-16,-3 0-14 15,0 2-2-15,-3 1-3 0,-3 4-3 16,-6 6-1-16,3 8-3 15,0 5-3-15,-3 14-1 16,6 2 3-16,3 0 0 16,4 0 3-16,2-3-1 15,3-2 2-15,0-3-2 16,5-5 2-16,-2-6-7 16,6-2-1-16,-3-3-25 15,0-5-8-15,-3 0-77 31,-6-10 40-31</inkml:trace>
  <inkml:trace contextRef="#ctx0" brushRef="#br0" timeOffset="90726.3651">13143 13256 120 0,'-12'-11'46'0,"9"8"-24"0,1 3-8 0,2 0 15 15,0 0-5-15,0 0-2 16,5 0-8-16,4 0-1 15,6-2-8-15,3-1-1 0,3 0 2 16,3 1-8-16,0-1 0 16,-1 1-13-16,1 2-3 15,0-3-4-15,-6 3-2 16,-6 5 3-16,0-2 0 16,-6 2 9-16,-3 3 5 15,-3 0 13-15,0 3 6 0,-3 2 1 16,3 3 2-1,0-3-4-15,0 3 1 16,3-3-7-16,3-2-3 0,3-1 10 16,-1-2 4-16,1-3-2 15,9-7 2 1,3-4-7-16,-3-1-3 16,-3-1 1-16,-3-3-2 15,-3 0 0-15,-3 1-3 16,-9-1-2-16,0 1-10 15,-6-1-4-15,0 3-17 0,0 3-8 16,0 2-10 0,0 1-33-1,3 2 15-15</inkml:trace>
  <inkml:trace contextRef="#ctx0" brushRef="#br0" timeOffset="90967.2819">13560 13332 92 0,'9'16'35'0,"-6"-13"-18"0,0 13-7 0,0-8 14 16,0-6-7-16,-3-2 1 15,0 0 4-15,0 0 6 16,0 0-9-16,0-2-1 16,0-4-10-16,0-2 1 0,3-2 2 15,3-3-6-15,3-6-1 0,6 1-4 16,3 2-1-1,2-5-4-15,4 5 1 0,0 10-25 16,-3 6-10-16,0 6-42 31</inkml:trace>
  <inkml:trace contextRef="#ctx0" brushRef="#br0" timeOffset="433817.0059">14304 13248 64 0,'0'-3'27'0,"0"-2"-14"0,-3-1 4 15,3 6 14-15,-3 0-1 16,0-2 2-16,-3-1-9 15,-3 3-2-15,0 0-6 16,-8 5-1-16,-7 3-8 16,0 3 0-16,3 2 4 0,0 3-4 0,3 0-1 15,4 5-2 1,2 0-3-16,6 0 1 0,6-2 1 16,3 0-3-16,9-4-2 15,11-1-14-15,1-1-4 16,3-3-33-1,0-4-44-15,-3-4 23 16</inkml:trace>
  <inkml:trace contextRef="#ctx0" brushRef="#br0" timeOffset="434427.5266">14432 13049 84 0,'0'0'33'0,"0"3"-18"0,0 2-5 0,0 3 14 15,0 5 2-15,0 9 2 0,0 9-7 16,0 6-2-16,0-2-7 16,-6 2 0-16,6-3-7 15,0 1-3-15,0-6 1 0,0-3-2 16,0-5 2-16,3-2-9 16,-3-3-1-1,3-6-31-15,0 1-55 16,0-6 7-16</inkml:trace>
  <inkml:trace contextRef="#ctx0" brushRef="#br0" timeOffset="434882.0874">14590 13287 96 0,'-3'-8'35'0,"3"8"-18"0,-3 0 0 0,3 0 16 15,-3 0-6-15,-3 0-3 16,0 3-12-16,-3 2-3 16,-3 3-5-16,0 3-3 0,3 5 2 15,1 5-2-15,-1-3-1 16,3-2 1-16,3 0-1 16,0-3 0-16,3-2 0 15,6 0 0-15,0-3 0 16,3-3 2-16,-1-3 1 15,1-2-6-15,3-2-2 16,-3-1-3-16,0-7 0 16,3-4 7-16,0 1 2 15,-3 0-2-15,-3 0-1 0,0 2 3 16,-3 3 1-16,-6 3 11 16,0 2-8-1,0 3 1-15,0 8-2 16,3 0 2-16,0 5-5 15,6-2-1-15,0 0 0 16,0-1 0-16,6 1 0 16,0-1 0-16,-1-2-14 15,1 0-5-15,0-3-48 16,0-2-29 0,-3-3 38-16</inkml:trace>
  <inkml:trace contextRef="#ctx0" brushRef="#br0" timeOffset="435393.0605">14783 13272 124 0,'0'-3'46'0,"0"6"-24"0,0-3-10 16,0 0 13-16,0 2 0 15,-3 1 2-15,1-1-11 16,-1 4-4-16,0-1-7 16,0 0-4-16,0 3 2 0,0 0-2 15,3 0-1-15,-3 0-4 16,3 3 0-16,6 2 2 16,0-3 3-16,0 1-2 15,-1 2-2-15,1 1-1 16,-3-1 3-16,0 0 6 0,0-2 5 15,-3-1 3-15,0 1 5 16,-3-3-10-16,0 0-4 16,-3 0-1-16,0-3 2 15,1-3-22-15,-1-2-10 16,0 0-18-16,0-2-5 16,0-1-26-1</inkml:trace>
  <inkml:trace contextRef="#ctx0" brushRef="#br0" timeOffset="435714.5904">14962 13298 196 0,'-3'-3'74'0,"3"3"-40"0,-3 0-13 16,3 0 22-16,-3 0-12 15,0 0-6-15,0 3-19 16,0 0-6-16,3 2-1 16,0 0-2-16,0 3-1 0,3 5-4 15,3 3 0-15,0 0 8 16,0 0 5-16,-3 0-7 16,-3-3-3-16,-3 0 9 0,0 1 6 15,-3-1-2-15,-3 0-2 16,0-2-8-16,-3-1-1 15,-3-2-30 1,4 0-13-16</inkml:trace>
  <inkml:trace contextRef="#ctx0" brushRef="#br0" timeOffset="442492.9674">15668 13322 140 0,'0'-11'55'0,"0"9"-30"0,-3-1-12 15,3 0 17-15,-6 3 2 16,-6 0 4-16,0 0-16 16,-6 3-6-16,-3 2-9 15,-3 6-4-15,-3 5 0 0,1 0-4 16,-1 2 2-16,3 1-1 0,6-1 0 15,3 1 0-15,9-1 0 16,6 1 2-16,6-3 0 16,6-3-3-16,3-3 2 15,3-4 3-15,6-6 3 16,-3-6 0-16,-4-2 0 16,1-5-1-16,-3 0 0 15,0-3 0-15,-3-8 0 16,-6-2-2-16,0-6-2 15,-6-2 1-15,0-6 1 16,-3 3-1-16,0 5-1 16,-3 3-2-16,3 8 1 15,0 5 5-15,0 5 2 16,0 6-5-16,0 8-2 16,3 7-5-16,0 12 1 0,3 9 5 15,0 4 2-15,3-1-3 16,0-2 1-16,0 0 2 15,3-3 1-15,0-3-1 16,3-2-2-16,3-6-24 16,-3-4-11-16,5-6-24 15,4-6-9-15,0-2-7 16</inkml:trace>
  <inkml:trace contextRef="#ctx0" brushRef="#br0" timeOffset="442897.8096">15879 13330 132 0,'-3'-11'49'0,"0"11"-26"0,-3-5-3 0,3 5 19 16,-3 0-8-16,-3 2-1 16,0 4-11-16,-3 2-4 15,-3 5-8-15,0 3-1 0,-2 0 1 16,-1 2-6-16,6 3-2 16,3 1 2-16,3-4 3 15,6-2-3-15,3-3-1 16,6-2 0-16,0-3 2 15,0-6 1-15,3-4 1 16,0-6-2-16,-1-3-2 16,1 1 1-16,-3-1-1 15,-3-2 2-15,0-6 1 16,-3 3 3-16,-3 3 1 0,0 3-1 16,0 2 1-16,0 2-4 15,0 6-2-15,3 6-3 16,0 2 1-16,3 2-4 15,3 3 1-15,3 3 2 16,0 3 3-16,3-1 2 16,0-2 1-16,-4-3-13 15,7-2-7-15,3-6-16 16,-3-5-7-16,0-5-12 16,0-6-6-16,-3-2-18 15</inkml:trace>
  <inkml:trace contextRef="#ctx0" brushRef="#br0" timeOffset="443097.3813">16060 13184 172 0,'-6'-37'66'0,"6"32"-36"0,-5 2-15 0,5 3 20 15,0 0-13-15,0 3-4 16,0 5-11-16,0 8-3 16,2 5-2-16,1 11 1 0,0 5 2 15,3-3-2-15,-3 0-2 16,0 3 0-16,0-2 1 15,0-3-1-15,0-3-1 16,0-5-35-16,0-6-14 16,0-5-48-1</inkml:trace>
  <inkml:trace contextRef="#ctx0" brushRef="#br0" timeOffset="443710.1625">15926 13309 176 0,'-11'-3'66'0,"8"-2"-36"0,3 2-18 15,0 3 21-15,0 0-4 16,0 0 3-16,6 0-12 16,2 0-4-16,4-3-9 15,3 1-5-15,6-1 1 0,3 0-4 16,3 1-2-16,-3-1-18 0,2 0-9 15,1 3-15-15,-3-2-5 16,0-1 7-16,-3 3 6 16,-4 0 14-1,-2 0 9-15,-3 0 13 16,-3 0 23-16,-3 3 11 16,-6-3-3-16,3 2-1 15,-6 4-10-15,-6 4-1 16,0 1-11-16,-3 2-4 0,-3 6 0 15,4-1 0-15,-1 1 3 16,3 2-1-16,0 0 2 16,6 0-4-16,3-2 0 15,0-3 3-15,6-3 3 16,0-3-2-16,0-4 1 16,6-6-7-16,-1-3-3 0,1-5 3 15,-3 0 1-15,0-2 0 16,-3-1 1-16,0-5 0 15,-3-5 1-15,0 5-2 16,-3 3-2-16,0 2 1 16,0 6-1-16,0 0 0 15,0 13 0 1,3 0 0-16,0 0 0 16,3 2 2-16,3 3-1 15,3 1-1-15,3-1 1 16,3 0 1-16,2-2-21 0,1-3-9 15,6-3-57 1,6-5-44-16,-3 0 47 16</inkml:trace>
  <inkml:trace contextRef="#ctx0" brushRef="#br0" timeOffset="444387.0392">16599 13316 132 0,'-3'11'49'0,"0"0"-26"0,6 10-14 0,0-11 14 16,-3 1 9-16,0 2 4 0,0 3-3 15,0 0-3-15,0-3-16 16,3 0-2-16,-3 1-1 0,3-4-4 16,-3-2-2-16,3 0 0 15,-3-3-1-15,0-5 4 16,0 0 5-16,0 0-3 16,0-2 2-16,0-6-9 15,0-3-4-15,0 1-5 16,3-4-1-16,0 1-1 15,3 0 2-15,0 2 2 16,3 1-1-16,0-1 1 16,0 3 3-16,0 8-2 15,-3 0 1-15,0 6 2 0,0-1 2 16,-1 0 3-16,1 3 2 16,-3 0 1-16,-3 0 2 15,0 0-3-15,0 0 1 16,0-3-5-16,0 0 0 15,0-5 1-15,0 0 0 16,0 0-2-16,3-2-2 16,0-4-6-16,3-4-1 15,0-1-4-15,3-2 2 16,0 3 3-16,3 2 3 16,0 5 0-16,0 3-1 0,0 3 5 15,0 2 1-15,0 3 4 16,-3 2 3-16,-1 1-2 15,-2 2 1-15,0 0-5 16,-3-2 0-16,0 0-10 16,0-3-5-16,-3-3-27 15,0-5-13-15,3 0-12 16,0-3-3-16,3-2-15 16</inkml:trace>
  <inkml:trace contextRef="#ctx0" brushRef="#br0" timeOffset="444762.2297">16936 13393 164 0,'0'6'63'0,"0"-6"-34"0,5 0-21 0,-5 0 16 16,6 2 1-16,0 1 2 15,0-1-3-15,3 1-1 16,0 0-12-16,0-1 0 0,0-2 0 16,0 0-4-16,0 0 1 15,-3-2-1-15,0-1 1 16,-3 0-4-16,0-2-1 15,-3-3-1-15,-3 0 1 16,-3-2-13-16,-3 2-3 16,0 0-3-16,-6 3 2 15,0 5 6-15,-3 0 4 16,3 7 1-16,1 4-1 16,2 0 7-16,3 2 3 15,3 0 3-15,3 3 5 0,6 0-4 16,3 2 0-16,6 1-4 15,3-3-1 1,-1-3-6-16,4-2-1 16,0-3-13-16,0-6-5 0,0-4-18 15,9-4-8-15,-9-2-16 16,-1-2-46 0,-2-1 17-16</inkml:trace>
  <inkml:trace contextRef="#ctx0" brushRef="#br0" timeOffset="445272.4336">17120 13340 160 0,'-3'0'60'0,"3"6"-32"0,0-1-24 0,0 3 13 16,0 2 7-16,6 4 5 15,-6-4 0-15,3 3 2 16,-3 1-17-16,-3-1-1 16,0 0 0-16,3 0-5 0,0-2-2 15,-3-3 1-15,3-3 0 16,0-5 1-16,0 0 2 15,0-2-7-15,0-4-2 16,0-2-6-16,6 0 1 16,0-5-5-16,0 0-1 15,0-3 2-15,3 5 5 16,0 6 0-16,0 0 1 16,0 2-3-16,0 6 1 15,2 2 11-15,-2 0 4 0,0 3 2 16,-3 0 2-16,3 0-6 15,-3-2-1 1,-3-4-2-16,-3-2-1 0,0 0-3 16,6 0 1-16,0 0-2 15,0-2-1-15,3-4-6 16,3-2-4-16,0-5-3 16,0 3 0-16,3 4 5 15,-1 4 4-15,4 2 1 16,-3 2-1-16,0 4 5 15,-3 1 1-15,-3 4 2 16,-3 0 2-16,0-1-3 16,-3 1 0-16,3-3-8 0,-6-3-4 15,0-5-26 1,0 0-10-16,6-3-15 0,-3-2-2 16,0-3-20-1</inkml:trace>
  <inkml:trace contextRef="#ctx0" brushRef="#br0" timeOffset="445992.0373">17498 13123 140 0,'3'19'55'0,"3"10"-30"0,0 11-5 0,-3-17 21 0,0 4 2 15,0-1 2-15,-3 1-19 16,0-1-7-16,0-2-12 15,-3 0-3-15,0-6 2 16,0-2-1-16,3-5 0 0,0-3-1 16,-3-3 2-1,3-5-8-15,0-3-3 0,3-2-11 16,3-3-2-16,3 0-4 16,3-5 0-16,3 3 13 15,0 2 5-15,-1 8-2 16,1 5 0-16,0 0 11 15,-3 3 9-15,-3 3 13 16,-3 2 5-16,-6 0-3 0,-6 3-1 16,0 0-11-1,-9-3-3-15,0-2-10 16,-6-3-3-16,1-3-21 0,-1-2-9 16,3-6-10-16,0-2-3 15,3-1-19-15,3-2-7 16,6 0-18-1,6 1-9-15,6-4 52 16,6 3 119 15,21 3-12-31,-3 2-1 16,-1 0-18-16,-2 1-7 16,0-1-11-16,-3 0-4 15,-3-2-13-15,-3 0 0 0,-1 0 1 16,-2-3-4-16,-3 0-2 0,-3-3 0 15,-3-2-1-15,-6 0-2 16,-3 2 1-16,-3 1-2 16,-3 2 2-16,0 5-7 15,-3 6 1-15,0 7-4 16,1 1 2-16,2 2 12 16,0 3 4-16,3 0-2 15,3 2-3-15,6 3 1 16,3 1 0-16,6-4-6 15,0-5-2-15,2-2-16 16,1-6-4-16,6-2-20 16,3-6-9-16,-3-2-42 15,0-6-27 1,-4 1 52-16</inkml:trace>
  <inkml:trace contextRef="#ctx0" brushRef="#br0" timeOffset="446504.7721">17891 13404 128 0,'-6'2'49'0,"9"4"-26"0,-3 2-16 0,3-3 15 15,0 3 7-15,-3 2 6 16,3 1-3-16,-3 0-2 16,3-1-16-16,-3-2-2 0,0-3-1 15,0 1-2-15,0-4 2 16,0-2 3-16,0 0 3 16,0-2-5-16,0-4 1 15,-3-1-4-15,0-1 2 16,0-3-6-16,3 0-3 15,0 3-1-15,0-2 1 16,3 2-3-16,0 0 0 16,3 3-1-16,3-3-2 0,0 0-2 15,3 3 1 1,0-3-13-16,5 0-5 0,4 0-15 16,0 0-4-16,3 0-4 15,-3 3 1-15,-3-1 18 16,-1 4 11-16,-5-1 14 15,0 3 7-15,-6 0 26 16,-6 0 15-16,0 3-4 16,-3 2 0-16,-3 3-18 15,0 0-4-15,0 2-14 16,3 1-4-16,3 0-4 16,6-1-2-16,3 3 0 0,3 3 3 15,3 5 0-15,0 1 1 16,-3-1 4-16,-6-3 5 15,-6 1 15-15,-9-3 7 16,-6 2-8-16,-6-5-3 16,-9-2-25-16,1-3-8 15,2-3-52-15,-3-2-23 16,9-6-36 0</inkml:trace>
  <inkml:trace contextRef="#ctx0" brushRef="#br0" timeOffset="448343.3456">10601 13573 108 0,'-14'-3'41'0,"-7"6"-22"0,-12 2-11 15,21 9 13-15,-6 7 3 16,-6 3 3-16,1 5-6 16,-1 10 0-16,3 4-12 15,3-1-1-15,9 0-1 0,6 1-3 16,9-1-1-16,12 3-6 0,12-5 0 15,8-6-30-15,7-7-11 16,6-9-32 0</inkml:trace>
  <inkml:trace contextRef="#ctx0" brushRef="#br0" timeOffset="457023.7284">10917 13692 64 0,'9'-13'27'0,"-6"8"-14"0,0-16 2 0,3 10 15 16,-6 0-1-16,0 1 3 16,-6 2-9-16,0 3-2 15,-3-1-3-15,-6 4-2 16,0 10-8-16,-6 7-1 0,-3 1 0 16,-2 5 1-16,-4 9 2 15,3 1-7-15,3 6-2 0,9 0 5 16,4 0 4-1,5-2-5-15,6-3-1 0,9-6 0 16,8-5 0-16,4-2-2 16,3-6 1-16,3-5-9 15,0-5-1-15,-1-6-20 16,-2-2-8-16,0-3-9 16,-3 0-2-16,-3-3-22 15</inkml:trace>
  <inkml:trace contextRef="#ctx0" brushRef="#br0" timeOffset="457336.3606">10860 13869 140 0,'-3'0'52'0,"6"0"-28"0,-3 0-22 0,0 0 12 15,6-5 2-15,3 0 2 16,3 2-5-16,0 1-3 15,3-1-5-15,3 8-6 0,6-2-2 16,-7 2 2-16,-5 0 0 16,0 3 3-16,-12 6 3 15,-6-1 4-15,0 3 5 16,0 0-4-16,0-3 0 16,1 0-6-16,-1-2-1 15,3-3-1-15,0-3 1 16,0 0-22-16,3-5-7 15,0 0-38-15,9 0-42 16,5-2 29-16</inkml:trace>
  <inkml:trace contextRef="#ctx0" brushRef="#br0" timeOffset="463406.7245">11185 13838 128 0,'-18'-3'49'0,"21"3"-26"0,-9 3-18 15,6-1 13-15,-3 6-8 16,0 0-1-16,-3 0-1 15,0 3 0-15,0 2-4 16,0 3-5-16,3 2-2 0,0 1-1 16,3-3 3-16,3 0 0 15,3-3 3-15,0-3-1 16,6-4 2-16,6-4 0 0,0-4 3 16,-3-6-3-16,0-3 0 15,-1-2-1-15,-2-3 1 16,-3 3 4-16,-3-8 4 15,-6 5 0-15,0-5 1 16,-3 2-6-16,-6 6-4 16,0 2-4-16,-6 6 1 15,4 5-4-15,2 3 1 16,0-1-11-16,0 9-3 16,3-3-18-16,3 0-4 15</inkml:trace>
  <inkml:trace contextRef="#ctx0" brushRef="#br0" timeOffset="463795.5335">11375 13827 124 0,'-9'0'49'0,"6"0"-26"0,-6 3-20 16,6 5 12-16,-2 0 2 15,-4 2 4-15,0 1-7 16,0 2-3-16,0 3-6 16,0 2-4-16,6 1 0 0,3-1-1 15,3-2 0-15,3-2 0 16,6-4 2-16,0-2 1 0,3-5 3 16,5-3-3-16,-2-6 0 15,6-4 1-15,-6-1 2 16,-3-2-1-16,-6 0 0 15,-9 0 1-15,0-1 3 16,-9 4 0-16,-3-3 0 16,0 7-5-16,0 4-3 15,-3-1-3-15,3 3-1 16,0 3-9-16,3 2-5 16,3 0-13-16,4 1-4 15,4-1-22 1,4 0-33-16,3-2 23 15</inkml:trace>
  <inkml:trace contextRef="#ctx0" brushRef="#br0" timeOffset="464304.9756">11575 13867 116 0,'-3'-19'44'0,"6"1"-24"0,-6 26-17 16,3-6 10-16,-3 1 5 15,0-3 17 1,-6 8-8-16,0 0-14 16,0 2-10-16,0 4-5 0,0 2 1 15,3-1 2-15,0 4 0 16,3-3-1-16,3-3-2 16,3-2 1-16,3-3 3 15,0-3 1-15,3-2-4 0,0-6 1 16,0-2 0-16,-3-3 2 15,0 0 1-15,0 0 1 16,-3 0-2-16,0 0-2 16,0 0 1-16,-3 0 1 15,0 3-3-15,0 2 0 16,0 0-1-16,0 3 0 16,0 6 0-16,0 4-2 15,3 6 0-15,3 3 3 16,0 12 6-16,0-4 7 15,0 2 5-15,-1-3 2 0,-2-2 1 16,-3-3 0 0,-3 3-5-16,-2-8 1 0,-7-3-9 15,-3-5-2-15,-3 0-8 16,-6-8-2-16,-3-2-20 16,0-4-7-16,4-2-16 15,2-2-5-15,6-11-10 16,6-8-24-1,3-1 25-15</inkml:trace>
  <inkml:trace contextRef="#ctx0" brushRef="#br0" timeOffset="464526.4669">11670 13645 132 0,'12'-19'52'0,"-21"22"-28"0,15 15-22 0,-3-10 14 16,0 3 5-16,-3 2 7 15,0 8-4-15,0 8 0 16,-6 6-13-16,3-1-7 0,6-2 0 16,0 0-3-16,0-6-1 15,0-2-6-15,0-6-1 16,3-2-39-16,0-5-14 16,3-6-19-1</inkml:trace>
  <inkml:trace contextRef="#ctx0" brushRef="#br0" timeOffset="464861.6349">11789 13914 120 0,'-3'0'46'0,"6"3"-24"15,6 2-15-15,-3 1 15 0,3-1 0 16,0 0 2-16,3 1-5 16,3-1 1-16,2-3-11 15,1-2-1-15,-3-2 2 0,0-1-4 16,0-2 2-16,-3-3-5 15,0 0-2-15,-3-3 0 16,-3-2-1-16,-3 3 0 16,-3-6 0-16,-6 3-3 15,-6 2 0-15,-6 8-3 16,0 9-1-16,-3 2 1 0,0 2 4 16,4 3-1-16,-1 3 1 15,6 0 2 1,3 3 0-16,3-1 4 0,6 1 5 15,6 2-5-15,3-5 0 16,9-3-2-16,8 3-2 16,4-3-15-16,0-10-7 15,0-3-66 1</inkml:trace>
  <inkml:trace contextRef="#ctx0" brushRef="#br0" timeOffset="465461.9799">12655 13737 100 0,'-6'-5'38'0,"3"5"-20"0,-6-3-8 0,6 3 12 15,-3 0-6-15,-5 0-1 16,-7 3-7-16,-3 2 0 0,0 6-5 16,3-1-2-16,0 9 2 0,0 2-2 15,4 3-1 1,2 0 5-16,3 2 4 0,6 3-1 16,3-2 1-16,6 2-5 15,3 3-3-15,8-6 0 16,10-2 1-16,-3-6-3 15,0-4 0-15,0-7-30 16,0-9-14-16,-1-9-24 16</inkml:trace>
  <inkml:trace contextRef="#ctx0" brushRef="#br0" timeOffset="465677.8018">12771 13774 116 0,'-3'3'44'0,"3"0"-24"0,0 23-17 0,0-10 12 15,0 0 6-15,0 2 7 16,0 3-6-16,0 3-3 16,0-3-11-16,0 1-5 0,0-4-2 15,0 3-17-15,0-10-6 16,0-3-55-1</inkml:trace>
  <inkml:trace contextRef="#ctx0" brushRef="#br0" timeOffset="465872.7536">12673 13922 164 0,'3'0'63'0,"3"0"-34"0,3 0-30 16,-3 0 15-16,3 0-8 15,3 0-1-15,9-2 2 16,2-1 0-16,1 0-34 16,0 1-16-16,0-1-28 15,-3-2-8-15,-3-6 37 16,-1 3 21-16</inkml:trace>
  <inkml:trace contextRef="#ctx0" brushRef="#br0" timeOffset="466009.2304">12962 13809 160 0,'-3'-3'63'0,"3"19"-34"0,-3-6-25 0,3-2 13 15,0 3-13-15,0 2-1 16,0 6-1-16,0-1 3 16,0 1-2-16,0-1-4 0,0 1 0 15,0 2-10-15,-3-3-3 16,0-4-61 0</inkml:trace>
  <inkml:trace contextRef="#ctx0" brushRef="#br0" timeOffset="466171.5409">12875 13930 168 0,'9'0'66'0,"0"0"-36"0,9 3-22 0,-9-3 16 0,12 0-8 15,6 0 1-15,0 0-10 16,2 0-4-16,1-3-84 15,0 1-35-15</inkml:trace>
  <inkml:trace contextRef="#ctx0" brushRef="#br0" timeOffset="467042.6511">13530 13883 124 0,'-3'-3'49'0,"3"3"-26"0,-3 0-5 0,3 0 20 15,-3 0-12-15,-6 0-5 16,4 3-6-16,-1-1-2 16,-9 4-7-16,3-1-4 0,3 0-1 15,3 1-1-15,3-1 0 16,9 0-3-16,3 3 2 16,3 0 1-16,0 3 2 0,2-1 1 15,1 3 1-15,-3 1 0 16,0-4 0-16,-6 1 9 15,-3 2 3-15,-6 0-1 16,-3-2 1-16,-3 2-9 16,-12-8-4-16,1-2-2 15,-1-3-1-15,3-5-11 16,0 2-3-16,3-2-13 16,0-1-5-16,6 1-21 15,3-3-8-15,3-2-17 16</inkml:trace>
  <inkml:trace contextRef="#ctx0" brushRef="#br0" timeOffset="467289.7436">13697 13705 176 0,'-18'3'66'0,"21"-3"-36"0,-3 3-40 0,0 2 11 15,0 6 8-15,0 2 8 16,0 16 3-16,0 0 3 16,0 3-13-16,0 0-6 0,0-1 0 15,0-2-3-15,0 3 2 16,0 3-24-16,0-9-11 16,0-5-49-16,-3-2-32 15,0-6 50-15</inkml:trace>
  <inkml:trace contextRef="#ctx0" brushRef="#br0" timeOffset="467493.1048">13590 13907 156 0,'-6'-6'57'0,"6"6"-30"0,0 0-27 16,0 0 10-16,3 0 9 15,3 0 5-15,6 0-8 16,3-2-4-16,0 2-7 16,11-3-4-16,-2 0 0 0,3 3-30 0,-3-2-10 15,-3-1-43 1</inkml:trace>
  <inkml:trace contextRef="#ctx0" brushRef="#br0" timeOffset="467684.0267">13825 13877 128 0,'-6'3'49'0,"9"0"-26"0,-3-1-20 0,3 4 12 16,0 2 4-16,0 0 5 15,0 2-6-15,0 3 0 16,3 1-11-16,0-1-4 0,0-3-2 16,0-2-1-16,0 0 0 15,6-2-29-15,-1-4-13 0,-2-2-31 16,0-2-17-1,6-4 46-15</inkml:trace>
  <inkml:trace contextRef="#ctx0" brushRef="#br0" timeOffset="467888.4418">13977 13893 132 0,'-6'3'49'0,"6"2"-26"0,-15 6-18 15,12-3 13-15,-6 5 10 16,-3 5 4-16,0 4-8 15,3 4-1-15,-3-2-14 16,3 0-5-16,1 0-1 0,2-6-4 0,-3-2 0 16,3-3-26-16,0-2-9 15,3-3-44 1,0 0-25-16,3-6 46 16</inkml:trace>
  <inkml:trace contextRef="#ctx0" brushRef="#br0" timeOffset="468143.6304">14084 13703 140 0,'0'2'55'0,"0"4"-30"0,0 4-21 0,0 1 15 0,0 2 2 15,0 14 4-15,-6-1-7 16,3 3 0-16,0 0-11 16,0 0-4-16,0-2 0 0,3-3-2 15,0-3 2-15,0-5-37 16,0-3-15-16,3-5-35 16</inkml:trace>
  <inkml:trace contextRef="#ctx0" brushRef="#br0" timeOffset="468480.8369">14176 13899 156 0,'0'0'57'0,"3"2"-30"0,15 4-32 0,-12-1 10 16,3 0 6-16,0-2 5 15,0-1 5-15,0-2 2 16,0 0-12-16,0-2-2 0,0-1-2 15,-1-2-3-15,1 0-3 16,-3-3-5-16,-3-3-2 16,-3-5-4-16,-3 3-1 15,-3 0-10-15,-3 5-4 16,-2 2 9-16,-13 9 6 16,0 8 9-16,3-1 5 15,0 3 3-15,3 3 1 16,7 0 9-16,2 3 4 0,6-1-5 15,3-2-1-15,12 0-7 16,8-3-3-16,4-5-16 16,6-5-5-16,0-6-74 15</inkml:trace>
  <inkml:trace contextRef="#ctx0" brushRef="#br0" timeOffset="469441.3272">14775 13880 104 0,'-9'0'41'0,"3"-13"-22"0,-3 21-7 0,6-6 16 15,0 1-3-15,-3 0 0 16,-3-1-11-16,0 4-4 16,0 2-6-16,-6 2 4 0,3 1 2 15,3 2-3-15,3 0 1 16,9 0-5-16,3 1-2 16,0-4 4-16,3-2 1 15,3-3 2-15,0-5 0 16,0-2-4-16,0-3-1 15,-3-3-1-15,0-3-2 16,0-2-2-16,-3 0-1 0,-3 2-1 16,-1 0 3-16,-2-2 0 15,0 3 3-15,-2-1-3 16,-1 3 0 0,0 8-6-16,0 3 0 0,0 2 1 15,0 6 1-15,3 4 3 16,3 4 3-16,0 2 0 15,0 8-1-15,0 0 9 16,0 0 4-16,-3 1 2 16,0-4 4-16,-3-2-2 15,-3-3-1-15,-3-5-6 16,-3-3-2-16,0-5-2 0,-9-3-1 16,-3-5-17-16,0-2-4 15,1-4-21-15,5-2-6 16,3 1-18-1,6-12-46-15,3-7 16 16</inkml:trace>
  <inkml:trace contextRef="#ctx0" brushRef="#br0" timeOffset="469832.5476">14801 13883 148 0,'-3'0'57'0,"6"2"-30"0,0 1-32 0,-3 2 12 0,9 3 3 16,-9 3 5-16,6-1 6 16,0 4 2-16,3-1-12 15,0 0-4-15,0-2-1 0,0-3-3 16,6 0 0-16,-3-3 3 16,0-5 1-16,-1-3-1 15,-2-2-1-15,0-3-1 16,0-3 0-16,-3 1-2 15,-3-1-2-15,0 1 1 16,-3-1 1-16,0 3-3 16,0 3 0-16,0 0-1 15,0 2-2-15,0 3 5 16,3 3 3-16,0 4 1 16,0 1 0-16,3 3-6 0,0 0-1 15,3-1 1 1,0 1 2-16,0-3-18 0,0-3-6 15,0-2-23-15,0-3-9 16,2-3-24 0</inkml:trace>
  <inkml:trace contextRef="#ctx0" brushRef="#br0" timeOffset="469988.1813">15066 13907 148 0,'-15'0'57'0,"15"2"-30"0,0 3-34 0,0 1 8 0,0-1 0 15,6 3 1-15,0 3-3 16,-6-1 1-16,6 1-18 16,-6-3-8-16,6 0-30 15,-3-3-15-15</inkml:trace>
  <inkml:trace contextRef="#ctx0" brushRef="#br0" timeOffset="470101.1208">15099 13801 184 0,'-21'-8'68'0,"21"8"-36"0,0 0-33 15,0 0 12-15,0 0-10 0,0 0 0 16</inkml:trace>
  <inkml:trace contextRef="#ctx0" brushRef="#br0" timeOffset="470164.4267">15087 13801 291 0,'12'8'-15'0,"0"0"-5"15,0-1-56 1</inkml:trace>
  <inkml:trace contextRef="#ctx0" brushRef="#br0" timeOffset="470475.2804">15227 13880 104 0,'-9'0'41'0,"6"3"-22"0,-6-1-20 0,6 1 9 16,0 0-5-16,-3 2 0 15,0 3-1-15,3 0 1 16,-3 2-2-16,3 1-1 0,0 2-2 16,3-2-1-16,3-1 2 15,3 1 2-15,0-6 0 16,0 1 2-16,3-6-4 16,0-3 0-16,0-5 5 15,0-3 2-15,0-2-2 16,-3 0-3-16,0-8 0 15,-3-3 1-15,-3 0-3 16,0 0-2-16,-3-2-1 16,0-1 3-16,0 6 0 15,0 0 3-15,0 5 5 16,0 6 4-16</inkml:trace>
  <inkml:trace contextRef="#ctx0" brushRef="#br0" timeOffset="470600.7233">15233 13719 226 0,'0'8'17'0,"3"5"-9"0,0 0 0 16,0 8-1-16,0 6-1 0,6-1 1 15,0-2-6-15,6-3-3 16,-1-2-19-16,-2-3-9 16,0-6-39-1</inkml:trace>
  <inkml:trace contextRef="#ctx0" brushRef="#br0" timeOffset="470988.816">15444 13869 148 0,'-3'-2'57'0,"6"2"-30"0,0 0-34 0,-3 0 10 0,6 2-3 16,0 1 2-16,0 0 12 15,0-3 6-15,3 0-10 16,3 0-1-16,0 0 1 0,-3-6-6 16,3-1 2-1,-6-7 1 1,-3 4-3-1,-12-4-12 1,0 4-2-16,-3 2 0 16,-3 3 4-16,-3 2 1 15,0 0 0-15,0 11-1 16,3 0 1-16,1 8 1 16,2 0 2-16,3-3-1 15,0 0 1-15,6 3 4 0,3 0 1 16,3-3 3-16,6 1 1 15,3-4 1-15,5 1 0 16,1-6-9-16,6-2-4 16,3-3-39-1,0-3-49-15,0-2 15 16</inkml:trace>
  <inkml:trace contextRef="#ctx0" brushRef="#br0" timeOffset="471559.2595">15614 13544 104 0,'-3'0'38'0,"3"0"-20"0,0 0-1 0,0 0 16 15,0 0-2-15,0 0-1 16,3 3-8-16,3-1-3 15,3 1-11-15,0 2 1 0,3 8 4 16,6 9 2-16,2 1 3 16,4 7 1-16,-3 1 3 15,-3 14 1-15,-6-2 1 16,-3-4-5-16,-6 1 1 16,-6-3-7-16,-3-5-3 15,-6 0-3-15,0-6-2 0,0-5-50 16,-3 0-21-16,-6 1-69 15</inkml:trace>
  <inkml:trace contextRef="#ctx0" brushRef="#br0" timeOffset="504097.1266">10628 4122 96 0,'0'-5'35'0,"0"5"-18"0,0 0 2 0,0 0 18 16,3 3-5-16,0 5-1 16,0 5-4-16,0 5-2 15,0 9-14-15,0 7-2 0,-3 1 1 16,0-1-2-16,0 0 1 16,0 1-3-16,0-1 1 15,0-5-6-15,0-5-1 16,0-3 0-16,0-5 0 15,0-3-29-15,0 1-13 0,0-7-25 16,-3-1-39 0,0-12 28-16</inkml:trace>
  <inkml:trace contextRef="#ctx0" brushRef="#br0" timeOffset="504290.9772">10589 4350 152 0,'-8'-3'57'0,"8"3"-30"0,3 0-21 16,-3 0 17-16,0 0-3 16,0 0 3-16,5 0-4 15,4 0-2-15,0 0-9 16,3-3-5-16,3 1-2 0,0-1 1 0,6 1 1 16,3-1-26-1,-3 3-9-15,-1-11-61 16</inkml:trace>
  <inkml:trace contextRef="#ctx0" brushRef="#br0" timeOffset="504810.9748">10804 4146 108 0,'-3'8'41'0,"3"3"-22"0,3 4-5 16,-3-4 15-16,0 10-1 15,0 11 1-15,0-3-8 16,0 0 0-16,0-2-12 16,0-1-3-16,0 1 0 0,0-6-3 15,0 2-2 1,0-1 2-16,0-6-2 15,0-9 2 1,0-1 0-16,0-6-1 16,0 0 1-16,3-11-7 15,0 3 3 1,0-2 2-16,3-1-2 16,0-2-2-16,3 0 2 0,-1 2 2 15,1 0-2-15,3 4 0 16,0-1-1-16,0 2 0 15,0 4 2-15,0-1 0 16,-3 6 4-16,0 2 5 16,3 3 1-16,-6 0 4 15,0 0-1-15,3 2 2 16,-3 1-13-16,-1 2-5 16,1 0 1-16,-3-5 0 15,0 0-20-15,0-2-8 16,0-1-27-16,-3-5-11 15,0-3-11-15</inkml:trace>
  <inkml:trace contextRef="#ctx0" brushRef="#br0" timeOffset="506843.5475">11140 4326 80 0,'0'-3'33'0,"0"6"-18"0,3 0 0 0,-3-3 13 16,3 2 0-16,0 4 1 0,0 1-1 15,0 4 0-15,0 5-7 16,0 2-2-16,0 4-11 16,0-1-1-16,-3 0 3 0,0-3-6 15,0-2 0-15,0-2-4 16,0-1-1-16,0-5-17 15,0-3-8-15,0-2-41 16,0-9-44 0,0-7 34-16</inkml:trace>
  <inkml:trace contextRef="#ctx0" brushRef="#br0" timeOffset="507038.2712">11146 4228 152 0,'-6'0'57'0,"6"0"-30"0,0-3-32 0,0 3 12 15,0 0-4-15,0 0 1 16,0 0-7-16,3 3 0 16,0-3-37-16,3 0-13 15,6 0-2-15,6-3 3 16</inkml:trace>
  <inkml:trace contextRef="#ctx0" brushRef="#br0" timeOffset="507452.9551">11331 4236 84 0,'0'0'33'0,"0"3"-18"0,0 15 6 15,0-20 17-15,-3 2-3 16,0 7 0-16,-3-1-5 16,0 7 1-16,0-2-17 15,0-1-6-15,3 1-1 0,0-3-6 16,0 0-1-16,3 2-2 0,6 1-2 15,0-1 3-15,3 1 0 16,0 0 3-16,0-1 3 16,-3 3 11-16,0 3 5 15,-6-3 4-15,-3 3 2 16,-6-2-6-16,-3-1 0 16,0-3-10-16,-3 1-4 15,3 0-4-15,-3-6-3 16,0 0-26-16,3 0-10 15,0-2-37-15,7 0-16 16,5-3-11 0</inkml:trace>
  <inkml:trace contextRef="#ctx0" brushRef="#br0" timeOffset="508820.9391">12000 4215 104 0,'-6'-3'38'0,"6"1"-20"0,-3-1-1 0,0 3 16 15,0 0 0-15,-2 0 3 0,-1 0-9 16,-12 0-2-16,0 3-14 15,0 2-4-15,0 3-3 0,-3 13-2 16,3 0 1-16,4 0-2 16,2 0-1-16,3 1-2 15,6 1-1-15,6-4-3 16,3-3 1-16,3-3 3 16,8 0 3-16,4-2-9 15,3-6-2-15,-3-2-28 16,0-1-13-16,0-4-22 15,-4-4-14 1,1-1 43-16</inkml:trace>
  <inkml:trace contextRef="#ctx0" brushRef="#br0" timeOffset="509149.8351">12069 4307 100 0,'-3'0'38'0,"3"-15"-20"0,-3 25-4 0,3-7 15 16,-3 2-10-16,0 3-1 15,0 3-6-15,3-1 0 16,0 3-7-16,3 1 1 0,0-1 1 16,3 0-3-16,3-2-1 15,3-3 3-15,0 0 3 16,0-6 0-16,-1 1 0 16,1-6-1-16,0 1 2 15,0-4 1-15,-3-2 1 16,-3-2-2-16,-3-1 1 0,-3 1-2 15,-3-6 0 1,-3 2-5-16,0-4-1 0,-6 2-3 16,-3 5-1-16,0 6-15 15,4 3-4-15,2-1-19 16,0 0-7-16,3 3-16 16,3 0-35-1,3-2 27-15</inkml:trace>
  <inkml:trace contextRef="#ctx0" brushRef="#br0" timeOffset="509539.1413">12215 4323 112 0,'0'29'44'0,"3"-23"-24"0,0 4-17 0,-3-4 10 15,3 2 5-15,-3-3 3 16,0 0-8-16,0 0-5 15,0-5-1-15,0 0 2 16,0 0-4-16,0 0 4 0,0-2 1 16,0-4-3-16,3-1 1 15,0-9-5-15,0-6-2 16,0 4 0-16,2 2-1 16,1 3 0-16,3 0 2 15,0 2 1-15,0 3 3 0,0 3 1 16,0 2 1-16,0 6-2 15,3 5-1-15,0 5 1 16,-3 0 1-16,0 0-1 16,3-2-1-16,-3 0-3 15,-1-1 1-15,-2 1-4 16,0-3 0-16,0-3-23 16,0 0-10-16,3-2-28 15,-3-3-47 1,3-5 26-16</inkml:trace>
  <inkml:trace contextRef="#ctx0" brushRef="#br0" timeOffset="509657.1623">12557 4212 120 0,'-3'-2'46'0,"3"2"-24"0,-12 0-6 0,15 0 16 16</inkml:trace>
  <inkml:trace contextRef="#ctx0" brushRef="#br0" timeOffset="509900.4123">12542 4212 314 0,'-6'5'50'16,"0"1"-25"-16,0-1-11 0,0 0-4 16,0 1-6-16,6 10-2 15,0-1-4 1,3 1-1-16,9 0 2 16,0 3 0-16,0-1 1 15,0-2 0-15,-3 0 2 0,0 0 1 16,-3-6 3-16,-3 1 3 15,-3-3 5-15,-6 0-4 16,-6-3 0-16,-3-2-11 16,-3 2-1-16,-3-5-18 15,0 0-6-15,4-3-16 16,-1-2-4-16,6 0-21 16,3-3-46-1,6-3 28-15</inkml:trace>
  <inkml:trace contextRef="#ctx0" brushRef="#br0" timeOffset="510165.6275">12730 4016 156 0,'-3'16'57'0,"3"0"-30"0,0 0-27 0,0-8 10 16,0 8 5-16,3 8 4 16,-3 2-3-16,3 6-1 15,0 8-9-15,-3-3-4 0,3-3 1 16,0-5-2-16,0-2-1 16,-3-6-30-16,0-5-15 15,2-6-37 1</inkml:trace>
  <inkml:trace contextRef="#ctx0" brushRef="#br0" timeOffset="510367.7214">12614 4225 196 0,'0'0'74'0,"6"3"-40"0,8 0-29 16,-5-1 17-16,9 1 3 15,3 0 5-15,3-3-14 16,6 2-4-16,-1-2-8 16,1 0-5-16,-3-2 0 0,-3-1-67 15,0-2-32-15,-7-3 4 16</inkml:trace>
  <inkml:trace contextRef="#ctx0" brushRef="#br0" timeOffset="511582.3598">13155 4215 96 0,'-3'2'35'0,"3"1"-18"0,0 2-13 16,0 1 8-16,0 7 12 16,0 5 8-16,0 1-4 15,0 2 0-15,0-2-6 16,0-1-4-16,0-2-10 16,0-3-5-16,0-2-2 0,0-1 1 0,0-2 1 15,0-2 5 1,0-6 3-16,0 0 0 0,0 0 1 15,-3-3-9-15,0-2-3 16,0-3-4-16,3 0 3 16,0-3-2-16,0-5-1 15,3-5 0-15,0 5 0 16,3 0 0-16,0 3 3 16,0 3-2-16,0 2-1 15,3 2 3-15,0 4 2 16,0 2-2-16,0 5 0 15,-3 3 3-15,0 5 3 16,0 0 2-16,-3 1 3 16,0-4-1-16,-3 1 2 15,0-3-4-15,0 0-2 0,0-3-5 16,0-2 0 0,0-3 0-16,0-3 2 0,0 0-3 15,6-18-4 1,6 3-2-16,-1-1 1 15,1 3 2-15,0 6 2 16,3 2 1-16,-6 5 1 16,3 3 0-16,0 5 2 15,0 9 1-15,-3-1 3 16,0 3 1-16,-3 0-3 16,0-3-1-16,-3 0 1 15,0-2 0-15,-3-3-16 0,2-3-4 16,-2 0-25-16,0-5-9 15,3-2-25 1,0-1-27-16,3-5 36 16</inkml:trace>
  <inkml:trace contextRef="#ctx0" brushRef="#br0" timeOffset="511945.0367">13468 4276 152 0,'0'0'57'0,"0"2"-30"0,12 22-14 0,-6-27 17 15,0 1-6-15,0 10 0 0,0-3-7 16,-1 0 0 0,1-2-10-16,0-6-4 0,0-2 0 0,0 0 0 15,0-3 1-15,0 0-2 16,0 0-2-16,0 0 3 16,-3 0 2-16,-3 0-2 15,-3 0-2-15,-3 0-3 16,0 0-1-16,0 3-1 15,-3 0 0-15,-3 2-2 16,3 3 1-16,1 3-2 16,-4 5 2-16,0 5 3 15,6 5 1-15,6 1 3 16,0 2 1-16,0 0-4 16,6-2 1-16,3-1 0 15,3-4 0-15,2-4-14 16,4-2-5-16,3-3-23 0,3-5-11 15,-3-2-25 1</inkml:trace>
  <inkml:trace contextRef="#ctx0" brushRef="#br0" timeOffset="512332.6548">13754 4212 156 0,'-21'-5'60'0,"15"8"-32"0,-12-3-13 0,12 2 18 16,0 3-7-16,-3 3-1 15,-3 0-10-15,0 6-4 0,3 7-6 16,0 3-2-16,3-3 1 16,1 0-5-16,2-3 1 15,3 1 0-15,3-6 0 16,2-2 2-16,4-3 1 0,0-3-4 16,3-8 1-16,3-2-2 15,3-6 0-15,-3-2-5 16,-3-5 0-16,-3 2 3 15,0-3 4-15,-3 3 1 16,-3 3 2-16,-3 5-2 16,0 3 2-16,0 2 0 15,0 17 1 1,0 4 0-16,3 1-2 16,0 2 1-16,2-3 0 15,1-2 1-15,3 0-5 16,-3-3-1-16,0 0-24 0,0-5-7 15,3-2-37 1,-3-6-44-16,3-6 30 16</inkml:trace>
  <inkml:trace contextRef="#ctx0" brushRef="#br0" timeOffset="512721.504">13849 4249 100 0,'0'-8'38'0,"-3"24"-20"0,6 11-15 0,0-19 10 16,0 2 9-16,0 1 8 0,-3-1-6 16,0 1-2-16,3-3-11 15,-3 0-4-15,0 0-4 16,0-3-3-16,0-5 3 0,0 0 4 16,0 0 6-16,0-3-5 15,0-2-2-15,0-8-8 16,3-6-3-16,0 1-1 15,3-1 4-15,0 3-1 16,3 3 1-16,-1 5 6 16,4 3 5-16,0 2 4 15,0 3 2-15,-3 6 3 16,0 12 1-16,0-2-2 16,0 2 0-16,-3 1-9 15,0-3-5-15,0 0 0 16,-3-3 0-16,0-2-10 0,0-3-3 15,0-3-28 1,0-3-13-16,3 1-26 16,0-3-38-16,2-5 35 15</inkml:trace>
  <inkml:trace contextRef="#ctx0" brushRef="#br0" timeOffset="513098.1534">14185 4199 108 0,'3'-8'41'0,"-3"8"-22"0,3-3 8 0,-3 3 21 0,0 0 1 16,0 0 1-16,-6 3-15 15,0 0-4-15,0 2-18 16,-3 0-3-16,0 3 0 0,0 0-2 15,4-3 1-15,2 3-8 16,3 0-2-16,3 11-5 16,2-3 1-16,7 0 3 15,3-3 3-15,-3 0 2 16,-3 0 1-16,-9 0 2 16,0 1 1-16,-6-1-1 15,-3 0-1-15,-3-2-3 16,-3-3 1-16,-2-3-9 15,-4-2-1-15,3-3-25 0,-3 0-11 16,9 0-152 15,12-8 83-31</inkml:trace>
  <inkml:trace contextRef="#ctx0" brushRef="#br0" timeOffset="515262.4377">14733 3974 140 0,'3'-3'55'0,"-3"6"-30"0,0-3-29 16,3 11 45-16,0 5-13 15,-3 2 0-15,0 14 0 0,0 5-16 16,-3 5 2-16,0 3 2 15,0-3-4-15,0-2 1 0,0-3-10 16,3-8-2-16,0-5-6 16,0-3 1-16,0-5-29 15,0-3-13-15,-3-5-29 16,0-2-37 0,3-4 33-16</inkml:trace>
  <inkml:trace contextRef="#ctx0" brushRef="#br0" timeOffset="515442.3307">14602 4178 192 0,'0'-6'71'0,"3"4"-38"0,12-3-28 0,-9 2 19 16,6-2-4-16,2-1 3 16,4 1-13-16,0 0-6 15,6-3-2-15,-3 0-7 0,9 5-1 16,-4-2-35-16,-2 2-15 15,0 1-35 1</inkml:trace>
  <inkml:trace contextRef="#ctx0" brushRef="#br0" timeOffset="515814.0677">14879 3998 124 0,'-6'5'46'0,"9"27"-24"0,-3-3-15 16,0-16 15-16,0 8 9 16,0 6 8-16,0-1-6 15,0 14 0-15,0-6-18 16,-3-4-7-16,3-7-3 0,0-2-1 16,0-5 0-16,0-2-2 15,0-6-2-15,0-3-2 16,3-5-1-16,3-11-5 15,0-7-2-15,3-1-2 16,0 1 2-16,-1 2 6 16,4 3 2-16,0 5 2 0,0 5 0 15,0 6 0 1,0 7 2-16,0 6-1 16,-3 3 2-16,0-1-2 0,0-2 2 15,-3 0-13-15,0-3-3 16,0-5-38-16,-1-3-14 15,7-5-11 1</inkml:trace>
  <inkml:trace contextRef="#ctx0" brushRef="#br0" timeOffset="516190.5986">15156 4210 128 0,'-6'-6'49'0,"3"6"-26"0,-3 3-3 0,3 0 19 0,-3 2-15 16,-3 3-3-16,-3 5-7 15,3 6 1-15,0 2-8 16,3 0 0-16,0-3 3 0,3 4-8 16,3-7-1-16,3 1 1 15,3-5 1-15,3-3-1 16,3-3 1-16,0-5-7 16,0-3-1-16,0-2-5 15,0-5-1-15,-4-1-1 16,-2-5 2-16,0 0 6 15,-3 0 2-15,0 8 2 16,-3-2 2-16,0 7 1 16,0 1 1-16,3 7-2 15,0 3 1-15,0 2-2 16,0 4 2-16,0-1-2 16,3 3 2-16,3-3-2 15,-3-2-1-15,3-1-10 0,0-5-4 16,3 1-31-16,0-6-12 15,6-3-15 1</inkml:trace>
  <inkml:trace contextRef="#ctx0" brushRef="#br0" timeOffset="516617.943">15248 4199 200 0,'6'0'74'0,"12"0"-40"0,5 0-31 0,-11 0 15 15,3 0 2-15,9 0 2 16,3 0-11-16,3 0-7 16,-1-3-2-16,4-2-49 0,0 0-18 15,-6-1-29 1</inkml:trace>
  <inkml:trace contextRef="#ctx0" brushRef="#br0" timeOffset="520358.3385">17406 4210 156 0,'-30'-6'57'0,"27"6"-30"0,-18 3-16 15,15 2 15-15,-3 0 1 16,-3 9 1-16,1 7-13 16,-4 3-4-16,3-3-7 15,3 0-1-15,3 0 3 0,3-2-3 16,6-1-2-16,6-2 0 15,3-3-1-15,12-2-14 16,-1-6-3-16,1-2-29 16,0-3-12-16,0-5-23 15</inkml:trace>
  <inkml:trace contextRef="#ctx0" brushRef="#br0" timeOffset="520598.2166">17528 4083 188 0,'0'2'71'0,"3"1"-38"0,0 5-36 0,-3 2 13 16,3 6 10-16,0 8 10 0,0 13-7 15,-3 3-4-15,0-1-10 16,0-2-8-16,0-2-2 15,0-1-15-15,0 1-6 0,-3-9-38 16,3-5-16-16</inkml:trace>
  <inkml:trace contextRef="#ctx0" brushRef="#br0" timeOffset="520820.272">17442 4252 220 0,'-3'-11'82'0,"3"11"-44"0,11 14-33 0,-5-17 17 16,3 0-6-16,3 1 1 16,0-1-14-16,9 0-4 15,3 1 0-15,-3-1-40 16,-1 0-14-16,-2 1-37 15,0-1-21-15,-3 3 53 16</inkml:trace>
  <inkml:trace contextRef="#ctx0" brushRef="#br0" timeOffset="520903.728">17677 4318 160 0,'-6'32'60'0,"6"-22"-32"0,-3 1-35 0,3-6 10 16,0 1-25-16,0-1-8 0,3 0-31 15,-3 0-12 1</inkml:trace>
  <inkml:trace contextRef="#ctx0" brushRef="#br0" timeOffset="521104.5904">17629 4194 220 0,'-6'-3'85'0,"6"6"-46"0,3-6-48 16,-3 3 12-16,6 0-7 15,0 0 0-15,3 0 0 16,0 0 3-16,3 3-42 16,0-1-18-16,0 1-16 15,-1 2-5-15</inkml:trace>
  <inkml:trace contextRef="#ctx0" brushRef="#br0" timeOffset="523111.04">18519 4212 128 0,'0'0'49'0,"0"3"-26"0,0-1-27 16,0 4 76 0,0 7-32-16,0 8-9 0,0-2-10 15,3-1-13-15,0 1-3 0,-3-3-1 16,3-1-2-16,0-1-2 15,-3-4-6-15,0-2-1 16,0 0-32-16,0-8-14 16,-6 0-37-1</inkml:trace>
  <inkml:trace contextRef="#ctx0" brushRef="#br0" timeOffset="523276.071">18525 4109 200 0,'0'-5'74'0,"0"2"-40"0,3 3-44 0,-3 0 9 0,0 0-27 16,0 0-6-16,6 3-40 15,0-1-16-15</inkml:trace>
  <inkml:trace contextRef="#ctx0" brushRef="#br0" timeOffset="523635.2505">18647 4180 156 0,'-9'0'57'0,"9"3"-30"0,-3-3-18 0,3 3 16 16,-3-1 8-16,0 1 6 15,0 0-16-15,0-1-6 16,0 4-10-16,0-1-5 0,0 0-1 16,3 0-4-16,3 3 0 15,3 0-1-15,3 14 0 16,0-4 3-16,0 1 2 16,6-4 0-16,-3 1-1 15,-3-2 12-15,-9-1 6 16,0 0 6-16,-3-2 3 15,-3-3-10-15,-3-1-3 16,-3 1-8-16,0-2-2 0,-3-1-4 16,3-2-1-16,0-1-23 15,3-2-10-15,3 0-33 16,4 0-12 0,2-2-25-16</inkml:trace>
  <inkml:trace contextRef="#ctx0" brushRef="#br0" timeOffset="524237.863">18992 4225 112 0,'0'3'44'0,"3"0"-24"0,0 23 1 0,-3-10 17 16,3 3-5-16,-3-1-2 0,3 1-9 15,-3-1-3-15,0-2-11 16,0-3-3-16,0 0-1 0,0-2 0 16,0-3 0-16,0-3-2 15,0 1 1-15,0-6-2 16,0-3 2-16,0 0-4 15,0-5-2-15,0-2-1 16,3-3 0-16,0-9-2 16,3-1-1-16,0 1 4 15,3 1 1-15,0 5-1 16,3 6 2-16,0 2 7 16,3 5 6-16,0 16 3 15,2 1 0-15,-2 4-1 16,-3 1-1-16,-3 2-5 0,0-3-3 15,-3 1-2-15,-3-3-3 16,0-6-59 0,6 1-21-1,0-6-48-15,0-2 33 16</inkml:trace>
  <inkml:trace contextRef="#ctx0" brushRef="#br0" timeOffset="524537.8478">19296 4321 160 0,'-6'5'60'0,"3"0"-32"0,0 8-17 0,3-2 18 0,0 0-6 16,0 2 1-16,6 0-13 16,3 0-7-16,3 3-2 15,6-3 0-15,3-10 3 0,-4-3 4 16,1-3 2-16,0-2 1 15,-3-3 2-15,-3-2-7 16,-3-4-2-16,-3 1-1 16,-6-8 0-16,-3-3-2 15,-9 3 1-15,-6 2-7 16,0 4 1-16,3 1-26 16,0 4-10-16,3 2-44 15,1 0-44 1,5-3 43-16</inkml:trace>
  <inkml:trace contextRef="#ctx0" brushRef="#br0" timeOffset="524739.0244">19495 3987 200 0,'-3'0'77'0,"3"8"-42"0,0 16-45 0,0-8 11 15,0 5 10-15,0 8 7 16,0 6 0-16,0 15 0 15,3-5-10-15,0-3-5 0,0-2 0 16,0 0-24-16,0-6-8 16,0 0-37-16,-3-7-48 15,0-11 28-15</inkml:trace>
  <inkml:trace contextRef="#ctx0" brushRef="#br0" timeOffset="524945.616">19347 4199 216 0,'0'-3'82'0,"20"1"-44"0,7-1-42 16,-15 3 13-16,3-3-3 15,6 1 3-15,6-1-9 0,-1-2-2 16,13-1-76-1,-3 1-35-15,2 3 37 16,-11-1 21-16</inkml:trace>
  <inkml:trace contextRef="#ctx0" brushRef="#br0" timeOffset="525413.2796">19995 4207 172 0,'-9'-3'66'0,"4"3"-36"0,-4 0-15 0,3 0 18 0,-3 3-7 16,-3 2-3-16,0 0-13 15,-3 17-4-15,0-1-4 16,3 3-2-16,-3-1 1 0,9 1-4 15,3-3 2-15,6-2 1 16,3-3 2-16,0-6-1 16,3 1-1-16,0-6-4 15,0-5-2-15,0-2-4 16,0-4-1-16,0-4 1 16,0-1 4-16,-3-18 9 15,-3 5-1 1,-3 3 2-16,0 5-4 15,0 6-1-15,0 2 3 16,3 10 1-16,0 12 3 16,0 4 1-16,0 6-3 0,3 0-3 15,0 2 0-15,0 3 1 16,2-5-12-16,1-3-3 16,0-5-32-16,0-3-12 15</inkml:trace>
  <inkml:trace contextRef="#ctx0" brushRef="#br0" timeOffset="525641.2398">20141 4085 192 0,'-6'-2'74'0,"12"2"-40"0,-6 7-46 0,3 1 10 0,-3 6 18 16,0 7 13-16,3 11 6 15,-3 7 1-15,0 4-19 16,0-1-6-16,0 6 0 0,0-6-7 16,3-8 0-16,0-5-15 15,0-5-8-15,0-8-39 16,0-5-15-16,3-11-26 16</inkml:trace>
  <inkml:trace contextRef="#ctx0" brushRef="#br0" timeOffset="525849.6192">20234 4003 192 0,'0'3'71'0,"3"-3"-38"0,0 18-28 0,-3-4 17 16,2 4 3-16,-2 6 7 15,0 8-11-15,3 13-2 16,-3 0-11-16,0 0-5 0,0-3 0 15,0 0-7-15,3-7-1 16,0-9-31-16,0-5-12 16</inkml:trace>
  <inkml:trace contextRef="#ctx0" brushRef="#br0" timeOffset="526161.8736">20379 4249 204 0,'-14'24'77'0,"11"-19"-42"16,3 24-43-16,0-15 10 0,0 2 19 15,-3-1 12-15,3 4-1 16,0-1-1-16,3 4-17 16,2-7-9-16,4-1-3 0,0-4 2 15,3-10 2-15,0-2 4 16,0-1 1-16,0-2-3 15,-3-6-3-15,0-2 0 16,-6 0-1-16,-3-1-5 16,-6-7 1-16,-3-3-5 0,-3 1-1 15,0 4-11-15,0 3-3 16,-3 6-23-16,0 2-8 16,1 2-136-1,5 9 91 1</inkml:trace>
  <inkml:trace contextRef="#ctx0" brushRef="#br0" timeOffset="527212.3672">20469 4307 184 0,'0'27'71'0,"3"-19"-38"0,3 8-39 0,-3-6 12 0,0 1 5 15,0-1 7-15,0 1-3 16,2-3 2-16,4 0-10 15,0-3-2-15,3-2-1 0,0-3 0 16,0-3 0-16,-3 1-5 16,3-6 1-16,-3-3 0 15,0-2 0-15,-3 2-5 16,0 1 1-16,0-1 0 16,-3 3 2-16,0 3-1 15,-3 5 1-15,6 2 2 16,-1 9 2-16,1 0 3 15,0 2 2-15,0-3-1 16,0 1 1-16,0-3 2 0,0-3 5 16,0-2-4-16,0-3 2 15,0-3-3-15,0 1 0 16,0-6-10-16,0 0-1 16,0-3-22-16,-3-2-7 15,0-6-19-15,-3 4-9 16,3-4 10-1,6 8-12-15,0 3 20 16,0 3 48-16,2 5 24 16,1 0 11-16,-3 8 3 15,3 0-17-15,0-3-4 16,0 1-3-16,-3-4-1 16,0-2-11-16,0 0-1 0,0-8-1 15,-3-8-6 1,-3 1-4-16,-3 1-6 15,-3 1 0-15,-3 0-6 16,0 2-1-16,-3 6 11 16,-6 2 5-16,3 3 1 15,-3 11-1-15,3 8 14 16,3-1 5-16,6 3 2 16,3-2-1-16,0-1-10 15,9 1-6-15,0-3 1 16,3-3 1-16,0-3-18 15,3-2-9-15,3-2-20 16,0-4-7-16,0-4 1 16,5-4 3-16,-2-2 9 15,3-2 14 1,-6-1 18-16,-3-7 27 0,-9 5 12 16,-3-6 9-16,-3 3 4 15,-6 3-13-15,-3 5-4 16,0 8-19-16,-3 3-8 0,0 10-1 15,0 3-5-15,3 2-2 16,3 1 2-16,3-1 0 16,3-2-2-16,6 5 2 15,3-2 1-15,6-6 0 16,6-2 0-16,-3-11 0 16,0-6 0-16,-1-2 0 0,1-5-7 15,-3-5-3-15,-3-9 1 16,-3-5 0-16,-6-2 6 15,-3 0 3-15,-3-3 3 16,-9 2 1-16,0-4 2 16,-3 7 3-16,3 8 5 15,1 11 1 1,5 15-8 0,6 9-4-16,3 8 0 15,8 7 0-15,1 11-1 16,3 3 1-16,0-1 0 15,3-4 1-15,0-3-35 16,-3-9-14-16,-3-9-60 16</inkml:trace>
  <inkml:trace contextRef="#ctx0" brushRef="#br0" timeOffset="528164.7627">21499 3953 156 0,'-6'0'60'0,"6"3"-32"0,0 4-35 0,0 1 10 15,0 8 17-15,0 8 10 16,0 8-8-16,-6 8-2 16,0 2-12-16,3 3-1 0,0-5 0 15,0-3-3-15,6-6-3 16,-6-4-7-16,6-6-1 16,0-5-39-16,0-3-14 15</inkml:trace>
  <inkml:trace contextRef="#ctx0" brushRef="#br0" timeOffset="528561.385">21350 4188 228 0,'-12'0'85'0,"12"0"-46"0,3 0-50 15,-3 0 11-15,6-2-3 16,3-1 3-16,0 0 1 15,3 1-1-15,11-4 1 0,4 1-12 0,0 0-5 16,-3 2-19 0,0 1-7-16,-4 2 13 15,-5 2 9-15,-3-2 14 16,-3 11 9-16,-3 2 14 16,-3 14 7-16,0-4 3 15,0 4 1-15,3-3-7 16,0-3-2-16,3 0-5 0,6-5-1 15,3-6-1-15,-1-2 0 16,1-5-2-16,-3-6 1 16,0-2-2-16,-3-8 2 15,-3-8-2-15,-6-1 0 16,-3-1-3-16,-3-1-1 16,-6 3-3-16,-6 0-2 15,0 5-10-15,0 2-6 16,3 6-25-16,3 3-11 15,4 3-50 1</inkml:trace>
  <inkml:trace contextRef="#ctx0" brushRef="#br0" timeOffset="528912.336">22121 4196 132 0,'-39'-2'49'0,"30"2"-26"0,-6 2-12 0,9 1 18 15,-3 2-11-15,-3 3-2 16,0 5-12-16,4 9-4 15,2-1-1-15,0-3-5 0,3 1 2 16,6-3 4-16,6 0 2 16,2-3 2-16,4-3 0 15,6-4-11-15,6-4-3 16,-3-2-13-16,-3-5-3 16,-3-3-17-1,-1-8-30-15,-2-8 18 16</inkml:trace>
  <inkml:trace contextRef="#ctx0" brushRef="#br0" timeOffset="529004.5637">22186 4080 56 0,'-9'-27'22'0,"6"25"-12"0,3-1 1 0,0 3 10 0</inkml:trace>
  <inkml:trace contextRef="#ctx0" brushRef="#br0" timeOffset="529250.7951">22174 4061 160 0,'3'16'35'0,"0"3"1"15,0 5 2-15,0 10-4 16,0 3 0-16,-3-3-19 15,0-2 4-15,0-8 4 0,0-6-10 16,0-2-4-16,0-2-6 16,0-6-3-16,3-3-2 15,3-8-5-15,0-7-1 16,3-9-7 0,0 1-3-16,3 2 5 0,0 2 5 15,0 4 5 1,0 5 2-16,-1 2 5 0,4 11 2 15,0 0 2-15,-3 8 0 16,-3 0-7-16,6-3 0 16,-3 0-6-16,3-2-1 15,-3-6-30-15,0 0-14 16,2-5-38 0</inkml:trace>
  <inkml:trace contextRef="#ctx0" brushRef="#br0" timeOffset="529627.6492">22520 4186 168 0,'-12'-6'66'0,"6"9"-36"0,-3 0-13 15,6 2 22-15,-3 3-13 16,-3 0-5-16,3 8-8 16,0 5-1-16,0 0-7 15,3-2 1-15,3-4 4 0,3 1-8 16,3-2-1-16,3-4-1 15,0-2 2-15,3-3 1 16,0-5 1-16,3-2-9 16,-1-4-2-16,1-15-1 15,0 3 2-15,-6-1 4 16,-6 1 1-16,-3 2 1 16,0 3 0-16,0 2 2 15,0 3 1-15,0 3-1 0,0 5-2 16,0 5-4-16,0 16 0 15,0-2 2-15,0-1 1 16,6 1-8-16,3-1-4 16,-3-4-11-16,0-4-5 15,0-2-20-15,0-3-8 16,0-2-17 0</inkml:trace>
  <inkml:trace contextRef="#ctx0" brushRef="#br0" timeOffset="529974.3778">22659 4210 116 0,'-3'-3'44'0,"3"6"-24"0,3 2-10 0,-3 0 12 0,3 0 7 15,-3 9 5-15,0 7 1 16,0-5 1-16,0-3-19 16,0 0 1-16,0-2 2 0,0-3-5 15,0-3 0-15,0 0-7 16,0-5-3-16,0 0-2 15,6-16-5 1,3 0-1-16,3 1-3 16,0 1 1-16,0 4-2 15,3 2 2-15,3 3 3 16,-3 2 3-16,3 8 0 16,-1 1-1-16,-2 1 3 15,-3 7 2-15,-6-1-2 16,6-3-2-16,-3-2-7 0,0 0-4 15,0-2-23-15,0-4-11 16,3-2-19 0,0 0-48-16,2-2 18 15</inkml:trace>
  <inkml:trace contextRef="#ctx0" brushRef="#br0" timeOffset="530409.7886">22999 4194 192 0,'-27'0'71'0,"21"2"-38"0,-3 4-28 0,3-1 19 0,0 3-6 16,0 5 1-16,-3 6-4 16,3-1-1-16,0-2-8 15,3 0-4-15,3 0 1 0,0-3-4 16,3 0 0 0,3-2 5-16,0-6 5 0,6-2-7 15,-3-3-1-15,-3-3-8 16,3-2 0-16,3 2-4 15,-9-10 2-15,-3-3 5 16,0 0 4-16,0 3-8 16,0 0-2-16,0 2-2 15,0 3 0-15,0 3-7 16,0 2 0-16,12 19 3 16,-3 3 16-1,6 4 6-15,-3 4 23 16,-4 5 11-16,-2 2 3 0,-9-5 2 15,0-2-6 1,-8-6-1-16,-4-3-19 0,0-2-7 16,-6-5-3-16,-3-6-1 15,3-5-15-15,0 0-8 16,-8-8-23-16,11-10-9 16,0 2-26-16,12-3-9 15,9-7-24 1</inkml:trace>
  <inkml:trace contextRef="#ctx0" brushRef="#br0" timeOffset="530768.174">23154 4225 208 0,'8'6'77'0,"1"-1"-42"16,3 0-34-16,0 6 14 0,-3-3 7 15,0-3 6-15,3 0-8 16,-3-7-2-16,12-1-10 15,-3-2-3-15,-6 0 1 0,2-3-3 16,-2 0-2-16,-6-3-7 16,0 0-1-16,-6-2-6 15,-9 0-2-15,-6 2-7 16,-2 1-1-16,-4 2 14 16,-6 5 7-16,3 6 7 15,-3 5 2-15,6 2 8 16,4 4 2-16,2 7 9 15,3 5 6-15,6 1-8 16,6-1-5-16,6-2-4 0,9 0-2 16,6-6-7-16,8-2-2 15,10-8-11-15,-6-3-5 16,5-5-41-16,4-7-15 16,0-4-58-1</inkml:trace>
  <inkml:trace contextRef="#ctx0" brushRef="#br0" timeOffset="531795.0802">23779 3953 152 0,'-3'-3'57'15,"3"6"-30"-15,3 2-21 0,0 3 17 0,-3 3-1 16,0 7 4-16,0 6-3 16,6 10 0-16,-6 1-12 15,0-1-7-15,0 9-2 0,0-4 0 16,0-2 3-16,0-5-4 16,0-3-3-16,-6-5-50 15,6-6-22-15,6-4-16 16</inkml:trace>
  <inkml:trace contextRef="#ctx0" brushRef="#br0" timeOffset="532003.2696">23606 4183 228 0,'-21'-5'85'0,"21"5"-46"0,3 0-39 0,-3 0 18 16,6 0-3-16,0-3 3 15,3 0-10-15,12-2-2 16,3 0-4-16,8 0-2 0,4 2 1 16,0 0-23-16,8 1-8 15,-5-1-38 1,3-2-58-16,-6-3 27 0</inkml:trace>
  <inkml:trace contextRef="#ctx0" brushRef="#br0" timeOffset="532394.4357">24044 3958 152 0,'-12'0'57'0,"12"3"-30"0,0 2-36 15,0-5 18 1,3 27 4-16,-3 4 8 16,0 9 5-16,0-3-13 15,-3 11 10-15,0-6 6 0,0-5-9 16,3-8-3-16,-3-5-8 15,3-6-4-15,0-4 0 16,0-4 1-16,0-4-5 0,0-6-3 16,3-16-8-16,3-3-4 15,3-2-3-15,2-3 0 16,1 0 4-16,6 3 6 16,-3 5 2-1,3 6 3-15,3 4 12 0,-3 12 8 16,-6 4 4-16,5 9 4 15,-5 5-10-15,-3 2-4 16,-6 1-7-16,6-4-4 16,-9-1-9-16,6-7-3 15,0-1-40-15,0-4-17 16,-3-4-36 0</inkml:trace>
  <inkml:trace contextRef="#ctx0" brushRef="#br0" timeOffset="532734.7836">24431 4225 244 0,'-3'3'90'0,"6"0"-48"0,2 2-47 15,-2-2 17-15,9-1 2 16,-3 1 3-16,0 0 3 16,3-1 0-16,3-2-11 0,-3 0-1 0,-3-2 2 15,0-1-6 1,-3-2 0-16,3-1 0 15,-9-2 0-15,0-2-7 16,-3-1-2-16,-6-2-7 0,-9 2 0 16,6 1-1-16,-9 2 1 15,-3 5 9-15,1 3 4 16,-1 8 2-16,3 3 1 16,3 2 0-16,9 6 2 15,3 7 3-15,6-2 5 16,6 0-4-16,12-1 2 15,0-1-5-15,6-4-2 16,2-7-7-16,4-3-3 16,6-8-36-16,0-6-15 15,-1-12-70 1</inkml:trace>
  <inkml:trace contextRef="#ctx0" brushRef="#br0" timeOffset="534687.2894">10789 4866 64 0,'-9'0'24'0,"6"2"-12"0,-15 4 1 15,9-1 11-15,0 8 5 16,0 3 2-16,3 0-10 0,0 2-3 16,3 6-8-16,9-3-4 15,6-2-3 1,0-3 0-16,3-3 0 0,3-5-1 0,0-5 1 15,0-6 0-15,0-5 1 16,-1-3-2-16,-5 1 1 16,-3-1 7-16,-6 1 3 15,-3-4 2-15,-6 4 4 16,-3-6-7-16,-3 5-2 16,1 1-5-16,2 2-2 15,0 3-21-15,3 2-10 16,3 6-129-1,9-1 67 1</inkml:trace>
  <inkml:trace contextRef="#ctx0" brushRef="#br0" timeOffset="535227.552">10959 4680 132 0,'3'8'52'0,"3"16"-28"0,-1 19-15 0,-2-25 16 16,3 3 1-16,0 3 2 15,-3 3-2-15,0-4-1 16,-3 1-14-16,0-3-4 0,0-5-1 16,0-3-1-16,-3-2 0 15,0-3-3 1,3 0 1-16,-3-3 2 16,3-5-11-16,3-2-3 15,0-9-7-15,6 0-3 16,0-2 0-16,3 0 1 15,0 2 3-15,3 3 2 16,3 3 5-16,0 5 5 16,-1 8 6-16,4 3 3 15,0 2 13-15,-9 0 7 0,-3 3 7 16,-3 2 2-16,-6-2-8 16,-6 0-2-16,-3 0-10 15,-3-3-4-15,-6-2-9 16,0-1-3-16,-2-2-18 15,-1-2-5-15,0-6-17 16,3 0-4-16,3-3-29 16,6-5-41-1,15-2 30-15</inkml:trace>
  <inkml:trace contextRef="#ctx0" brushRef="#br0" timeOffset="535447.4379">11244 4911 144 0,'0'21'55'0,"3"-5"-30"0,3 5-14 0,-3-11 18 15,0 6 3-15,0 3 5 16,-3 2-16-16,0 0-7 16,-3 6-8-16,0 2-5 0,-6-8 0 15,0 0-34-15,-6-8-15 16,1-2-31-1,-4-3-27-15</inkml:trace>
  <inkml:trace contextRef="#ctx0" brushRef="#br0" timeOffset="535609.1508">11206 4789 192 0,'0'-8'71'0,"12"5"-38"0,-7 6-41 15,-2-3 12-15,0 0-17 16,-3 0-5-16,3 0-32 16,3 0-13-16,0 0 6 15,0 3 4-15</inkml:trace>
  <inkml:trace contextRef="#ctx0" brushRef="#br0" timeOffset="535933.1676">11313 4837 124 0,'6'10'46'0,"0"1"-24"0,3-1-8 0,-3-2 15 15,0 3-5-15,2-3-2 16,1 0-8-16,0 2-1 16,0-4-8-16,0-4-1 0,0 1 2 15,3-8-3 1,-3-1-4-16,-3 1 0 16,0-3-4-16,-3 0-1 15,-6 0 0-15,-3 0 4 16,-3 3-1-16,-3 0 1 15,0 2 2-15,0 6 0 16,-3 2 0-16,3 0 2 16,1 11 1-16,2-3 3 0,3 1-1 15,3-1 0-15,3 0-3 16,3 0 1 0,6 3-2-16,3-5-1 0,2-1-13 15,13-4-4-15,0-4-35 16,0-4-49-1,0-1 20-15</inkml:trace>
  <inkml:trace contextRef="#ctx0" brushRef="#br0" timeOffset="536158.8989">11634 4850 176 0,'-21'-3'68'0,"18"6"-36"0,-8 2-26 15,8 0 15-15,-3 3 2 0,-3 0 6 16,0 6-3-16,0-1-1 15,0 3-13-15,3-1-12 0,3 4-3 16,6 5 5-16,3-6 4 16,3 1-3-16,3-3-2 15,6-6-3-15,2-4-1 16,1-6-18-16,0-6-9 16,0-4-22-16,0-1-7 15,0-7-29 1</inkml:trace>
  <inkml:trace contextRef="#ctx0" brushRef="#br0" timeOffset="536359.9869">11756 4641 176 0,'-9'-16'66'0,"9"16"-36"16,0 0-9-16,0 0 22 0,3 5-19 16,0 3-8-16,0 5-6 15,0 16-2-15,3 9-4 16,-3 1 2-16,0 6 0 0,0-2-2 15,0-1-1-15,0-2 1 16,-3-1 0-16,0-10-40 16,0-5-17-16,3-8-54 15</inkml:trace>
  <inkml:trace contextRef="#ctx0" brushRef="#br0" timeOffset="536535.7202">11616 4845 228 0,'0'0'85'0,"15"0"-46"0,12-6-41 0,-15 4 14 15,9-4-2-15,6 1 1 16,8 2-1-16,-2-2-1 16,3 0-5-16,-3-1-27 0,-1 4-12 15,-5-1-70 1</inkml:trace>
  <inkml:trace contextRef="#ctx0" brushRef="#br0" timeOffset="537992.3175">12310 4855 92 0,'-3'0'35'0,"0"-3"-18"0,0 3 0 0,3 3 16 0,-3 0-6 15,-3 2-1-15,-3 3-9 16,0 11 0-16,0-1-10 15,0 1 0-15,3 2 0 0,6 3-3 16,3-3-3-16,6-5 0 16,3-3 1-16,0-3 3 15,3-4 2-15,0-6-1 16,3-6-1-16,-3-2 1 16,-3-2 1-16,-1-1 3 15,-5 1 4-15,-3-4-2 16,-6 1 3-16,-6-5-6 15,-2 7-1-15,-1 1-4 16,0 2-1-16,0 2-17 16,3 4-5-16,0-4-31 15,3 4-10-15,3 2-33 16</inkml:trace>
  <inkml:trace contextRef="#ctx0" brushRef="#br0" timeOffset="538351.6185">12453 4882 168 0,'0'5'66'0,"0"5"-36"0,3 9-35 0,0-11 10 15,-3 2 6-15,0 1 5 16,0 0 7-16,0-1 6 16,-3-2-16-16,3-3-5 0,-3 1-1 0,3-4-4 15,-3-2 0-15,3 0 3 16,0-2 1-1,0-1-6-15,0-2-2 0,3-3-5 16,0-8-1-16,3 3-1 16,3 0 0-16,0 2 0 15,0 3 2-15,-1 3 4 16,7 2 1-16,-3 8 3 16,3 6 3-16,-3 0 2 15,0 2 3-15,-3 0-3 16,0 3-2-16,-3-3-2 15,0 0-3-15,3-2-24 16,-3 0-9-16,3-4-43 16,-1-1-40-16,4-6 39 15</inkml:trace>
  <inkml:trace contextRef="#ctx0" brushRef="#br0" timeOffset="538844.064">12890 4882 148 0,'-3'5'57'0,"3"19"-30"0,0 2-18 0,0-15 14 0,0-1-5 15,3 6 2-15,3-3-7 16,-3-2 0-16,3 0-8 16,0-3-3-16,3-3-1 0,0-5-6 15,0-3 1-15,0-2-5 16,-3 0-1-16,0-3-4 16,0 0-1-16,-3 0 5 15,0 2 6-15,-3 1 7 16,3 3-1-1,-3 2 1-15,3 2 1 16,0 3 2-16,6 1 1 16,0-1 1-16,2 3 4 0,1-3 3 15,0 1-2-15,0-6 0 16,0 0-1-16,0-3 2 16,0-2-5-16,0-1-3 15,-3-2-3-15,-3-2 0 16,0-9-4-16,-3 6 0 15,-3 0-28-15,-3 0-10 16,-3-1-38 0,0 1-41-16,3 0 41 15</inkml:trace>
  <inkml:trace contextRef="#ctx0" brushRef="#br0" timeOffset="539234.3967">13146 4712 132 0,'3'24'49'0,"3"3"-26"0,0-1-14 16,-3-13 14-16,-3 6 6 15,0 5 7-15,0-1-8 16,0-1-4-16,0-4-14 16,-3 1-6-16,0-4-1 0,0-1-4 15,0-1 0-15,0-5-8 16,3-3-4-16,0-2-11 15,0-3-5-15,3-3 2 16,0-5 2-16,3 0 3 16,3-10 1-16,0 4 9 15,0 4 5-15,0-1 11 0,3 6 7 16,0 2 17-16,0 3 9 16,0 6-2-1,-1 2 0-15,1 0-16 0,-3-1-6 16,0 1-8-16,0 0-4 15,-3 0-9-15,0 0-3 16,0-2-29-16,0-4-12 16,0-2-33-1,-3 0-11-15,3 0 51 16</inkml:trace>
  <inkml:trace contextRef="#ctx0" brushRef="#br0" timeOffset="539361.6066">13384 4892 128 0,'3'5'49'0,"-3"-2"-26"0,3 16-23 0,-3-9 13 0,3 1-9 16,-3-1 0-16,3 1-11 16,-3 2-5-16,0-5-47 15,0 0-19-15</inkml:trace>
  <inkml:trace contextRef="#ctx0" brushRef="#br0" timeOffset="539549.575">13376 4834 200 0,'0'-5'77'0,"6"2"-42"0,-4 0-45 0,1 3 9 16,3 0-20-16,0-2-4 15,3-1-38-15,6 0-14 16,6 1 24-16,0 2 15 15</inkml:trace>
  <inkml:trace contextRef="#ctx0" brushRef="#br0" timeOffset="539761.7563">13566 4829 104 0,'-15'8'38'0,"6"0"-20"0,-3 2-15 0,3-2 10 15,0 0-2-15,-5 5 1 0,2 3-2 16,3 0-1-16,9 2-1 15,0-2 0 1,9 3-4-16,0-6-5 0,3-2 0 0,2-3-1 16,1-3 0-16,3-5-11 15,0-3-7-15,0-2-20 16,-3-6-30 0,0-7 20-16</inkml:trace>
  <inkml:trace contextRef="#ctx0" brushRef="#br0" timeOffset="540135.2041">13655 4662 80 0,'6'24'33'0,"-3"18"-18"0,0 0 6 0,0-23 17 16,0 2 4-16,-3 6 2 15,0-1-18-15,0-2-7 16,0-3-12-16,0-2-7 0,0-4-1 16,-3-1 3-16,3-4 3 15,0-4-9-15,0-1-2 16,0-5-6-16,3-3-3 16,3-13-5-16,3 3-2 15,0 0-4-15,6 0-1 16,0 2 15-16,-3 3 6 15,0 3 18-15,0 5 9 0,-1 8 7 16,1 0 6-16,-3 5-13 16,0 0-4-16,0 0-8 15,0 3-4-15,0-5-42 16,-3-3-20-16,3 0-22 16</inkml:trace>
  <inkml:trace contextRef="#ctx0" brushRef="#br0" timeOffset="540596.2605">14152 4887 176 0,'0'8'68'0,"3"10"-36"0,-3 9-37 16,0-19 10-16,0 0-3 15,0 2 1-15,0-4-17 16,0-1-7-16,0 0-52 16,6 0-22-16</inkml:trace>
  <inkml:trace contextRef="#ctx0" brushRef="#br0" timeOffset="540770.825">14087 4670 160 0,'0'-5'63'0,"6"2"-34"0,3-2-49 0,-3 2 2 16,0 0-11-16,3-2 0 16,6-3-22-16,5 0-7 15</inkml:trace>
  <inkml:trace contextRef="#ctx0" brushRef="#br0" timeOffset="540917.0433">14269 4588 172 0,'-3'8'66'16,"3"2"-36"-16,3 14-26 0,-3-11 13 0,0 17-4 15,2 4 0-15,-2 3-7 16,0 3-4-16,0-3-1 16,0-6-1-16,0-1 2 0,0-4-54 15,0-2-62 1,0-6 24-16</inkml:trace>
  <inkml:trace contextRef="#ctx0" brushRef="#br0" timeOffset="541129.4626">14129 4842 184 0,'-3'-3'71'0,"9"1"-38"0,3 2-36 0,-1 0 11 16,7-3 2-16,3 3 6 16,3-3-8-16,3 1-2 15,0-1-53-15,-4 0-20 16,7 1-11-16,6 2-3 16</inkml:trace>
  <inkml:trace contextRef="#ctx0" brushRef="#br0" timeOffset="541327.8814">14527 4810 184 0,'0'11'68'0,"6"2"-36"0,-3 3-37 0,0-6 10 0,-3 4 1 15,0-1 6-15,0 3-6 16,0-3-3-16,0 0-53 15,0-2-24-15,0-3 2 16</inkml:trace>
  <inkml:trace contextRef="#ctx0" brushRef="#br0" timeOffset="541506.7631">14498 4707 196 0,'0'-19'74'0,"3"19"-40"0,3-2-42 0,0 4 12 15,0-2-22-15,0 3-5 16,2 5-55-16,1 0-22 16</inkml:trace>
  <inkml:trace contextRef="#ctx0" brushRef="#br0" timeOffset="541796.409">14700 4786 204 0,'-12'0'77'0,"9"6"-42"0,-3-1-41 0,3-2 12 0,-3 2 0 16,0 0 6-16,-3 0 0 15,6 1 3-15,1-1-8 16,2 3-6-16,5-3-2 0,4 3 1 15,0 3 0-15,0-3 0 16,0 0 2-16,-3 2 5 16,-3 1 4-16,-3 2 5 15,-3-2 2-15,-3-3-3 16,-3-1-1-16,-6 1-19 16,3-2-9-16,1-6-55 15,-1 0-25-15</inkml:trace>
  <inkml:trace contextRef="#ctx0" brushRef="#br0" timeOffset="542347.0683">15227 4768 132 0,'-9'-11'49'0,"9"-7"-26"0,-6 10-12 0,6 0 15 16,-3 8 8-16,-3 0 3 15,0 0-4-15,-3 2-3 16,0 6-16-16,-3 6-4 0,-2-1 0 16,2 5-4-16,-3 1 2 15,6-1-7-15,3 6-1 16,9-5-5-16,6 2 1 15,3-3-31-15,6-2-14 16,-1-5-48 0,10-8-27-16,6-9 58 15</inkml:trace>
  <inkml:trace contextRef="#ctx0" brushRef="#br0" timeOffset="542735.296">15355 4784 228 0,'-24'2'85'0,"18"-2"-46"0,-12 6-46 16,6-1 16-16,4 3 5 15,-1 5 6-15,0 0-2 16,3 3 0-16,3 3-10 16,3-1-5-16,6 1 0 0,6-3-9 15,2-6-3-15,1-2-2 16,0-8 1-16,0-8-7 15,0 0-2-15,0 0 3 0,-3-2 2 16,-3-1 9-16,0 1 4 16,-3 2 11-16,-3-3 5 15,-3 3-3-15,0 0 1 16,0 3-2-16,0 2 1 16,0 1-9-16,0 2-3 15,3 5-4-15,0 0 3 16,2 3 0-16,1 3 3 15,3 2-3-15,0-2 0 16,0 4-28-16,0-7-13 16,0-2-27-1,0-9-45-15,3-2 31 16</inkml:trace>
  <inkml:trace contextRef="#ctx0" brushRef="#br0" timeOffset="542946.8053">15557 4636 156 0,'-15'-8'57'0,"18"10"-30"0,-3 1-29 16,6 2 11-16,-6 3 7 15,6 8 5-15,-3 8 0 16,0 5 2-16,0 0-13 16,3 3-3-16,-3-6-1 0,0 1-3 15,0-1-2-15,0-10-11 16,0-3-6-16,0-2-23 15,3-9-8-15,0-2-32 16</inkml:trace>
  <inkml:trace contextRef="#ctx0" brushRef="#br0" timeOffset="543160.0074">15668 4556 188 0,'0'0'71'0,"2"5"-38"0,1 6-30 0,0-3 17 16,0 8 1-16,0 5 4 16,0 11-9-16,-3 2-4 15,0 3-7-15,3-5-4 0,-3 0 2 0,0-6-18 16,3 1-6 0,0-6-142-1,3-11 53-15</inkml:trace>
  <inkml:trace contextRef="#ctx0" brushRef="#br0" timeOffset="543500.0111">15813 4829 208 0,'0'2'77'0,"9"4"-42"0,3 4-41 15,-6-7 12-15,3 2 5 16,0-2 5-16,0-1-2 15,3-2 2-15,0-2-9 0,0-1-2 0,-3-2-1 16,0 0-7-16,-1-6-2 16,-2 3-3-16,-6 0 2 15,-3-8-1-15,-3 3 0 16,-2 2-3-16,-4-4-1 16,-3 9 3-16,0 12 3 15,0 1 7-15,0 4 4 16,-3 0-1-16,3 2 2 15,3 3 2-15,4 0 5 16,8 2-6-16,2 1-2 16,4 2-10-16,6-5-5 15,6-3-26-15,3-3-10 16,3-2-45-16</inkml:trace>
  <inkml:trace contextRef="#ctx0" brushRef="#br0" timeOffset="543921.287">16171 4778 212 0,'-15'-8'82'0,"12"11"-44"0,-12-3-42 15,9 3 13-15,-3 2-3 16,-3 3 1-16,-3 3-3 16,-3 2-1-16,3 3-1 0,3 0-2 0,4 2 3 15,2 3-4 1,9-2 0-16,3-3-4 15,2-3-1-15,4-3-2 16,0-4 2-16,3-9-3 16,0-5-1-16,0-2 0 0,-3-4 4 15,3-4 1-15,-6-1 0 16,-3-2 6-16,-3-5 1 16,-3-6 2-16,-3 0 0 15,0 0-2-15,-3 1-2 16,0 2 1-16,-3 5 1 15,3 5 5-15,0 6 4 16,3 2-9-16,0 9 0 16,3 7 2-16,3 8 5 15,3 16 8-15,3 6 4 16,0-1-8-16,6 1-5 16,2-4-8-16,1 1 0 15,0 0-29-15,0-6-10 16,0-5-63-1</inkml:trace>
  <inkml:trace contextRef="#ctx0" brushRef="#br0" timeOffset="544264.866">16706 4490 220 0,'-12'0'85'0,"-2"11"-46"0,-10-3-46 0,15-3 16 16,-3 3 9-16,-6 5 9 15,-3 8 3-15,0 8 2 16,-8 16-17-16,5 0-2 0,12 3-2 16,9 2-6-16,12 0-1 15,12 1-22-15,14-4-8 16,10 1-71 0,6-3-66-16,11-16 49 15</inkml:trace>
  <inkml:trace contextRef="#ctx0" brushRef="#br0" timeOffset="545292.9067">16906 4588 108 0,'-3'-5'41'0,"3"5"-22"0,0 0 4 16,0 0 21-16,0 0-4 15,-3 5 1-15,6 0-17 16,-3 6-6-16,0 5-11 16,-3 18 4-16,0 0 4 0,0-2-7 15,0 0-4-15,-3 0-1 16,3-1 0-16,0-4-17 16,0-1-7-16,0-2-37 15,0-3-14-15,0-2-14 16</inkml:trace>
  <inkml:trace contextRef="#ctx0" brushRef="#br0" timeOffset="545513.3067">16805 4784 184 0,'-9'-3'71'0,"9"3"-38"0,3 0-28 0,-3 0 19 0,0 0-6 15,6 3 1-15,0-1-6 16,2-2-3-16,4 3-5 16,3-3-4-16,9 0 0 0,0 0-10 15,0-3-4-15,-1 1-29 16,-2-9-10-16,-3 1-35 16</inkml:trace>
  <inkml:trace contextRef="#ctx0" brushRef="#br0" timeOffset="545900.029">17031 4620 168 0,'-12'5'66'0,"9"0"-36"0,0 8-33 0,0-5 11 16,3 16 7 0,-3 3 7-16,3 2 9 0,0 3 3 15,0-1-18-15,-3 1 0 0,0-3-2 16,0-5-7-16,3-6-4 15,0-4 0-15,0-1 0 16,0-5-6-16,0-8-2 16,3-5-3-16,3-6 0 15,0 0-2-15,0-4 1 16,3-4-2-16,0 3 0 16,0 0 3-16,0 3 5 15,5 5 0 1,4 3 6-16,0 5 3 15,-3 2 5-15,0 6 4 0,-3 3-4 16,-3 2-1-16,-3-2-2 16,0 13 0-1,-3-6-2-15,0-2-28 16,0-3-12-16,0-2-30 16,-3-11-9-16</inkml:trace>
  <inkml:trace contextRef="#ctx0" brushRef="#br0" timeOffset="555914.9477">15361 3971 124 0,'3'-8'49'0,"-3"6"-26"0,0 7-7 0,0-5 16 0,0 0 0 15,0 5 1-15,0 1-14 16,3 7-4-1,0 8-9-15,-3 3 5 0,0 10 4 0,0 3-1 16,0 3 2-16,0 5-3 16,-3-3 0-16,3-5-5 15,0-5-3-15,0-5-2 16,0-4-3-16,0-4-15 16,0-6-5-16,0-2-52 15,3-3-22-15,3-6 1 16</inkml:trace>
  <inkml:trace contextRef="#ctx0" brushRef="#br0" timeOffset="564411.245">10816 5233 76 0,'-3'0'30'0,"3"3"-16"15,0 0-10-15,0-3 10 0,0 2-2 16,-3 4 3-16,0 2-2 16,0 2 0-16,0 1-3 15,-6 2 1-15,-6 8 0 16,-3 3 3-16,3-3-1 15,-3 0 0-15,1 3-7 16,-1 3 0-16,-3-4 4 0,-3 1-2 16,-3 0 1-16,0 3-5 15,1 4-3-15,2-2 6 16,-3-2 3-16,0-1-3 0,3 1-2 16,1-3-2-16,-1 5 0 15,0 0-2-15,-3-3-1 16,3-2 3-16,1 0 0 15,-1-3 1-15,-3 0 0 16,3 3-2-16,-3-3-2 16,-5 0 3-16,-1 0 2 15,0-2-2-15,0 10 0 16,1-2 1-16,-1-1 0 16,3-2-2-16,0 0-2 15,1-1 1-15,-1-1-1 16,0-1 0-16,3 3 0 15,1-1 0-15,-1-1 0 16,-6-1 0-16,0 0 0 16,4 0 0-16,-1 0 0 0,0 3 0 15,0-3 0-15,3 0 0 16,1-2 0-16,2 5 0 16,0 5 2-16,0-3-3 15,-6-2 0-15,4 3-1 16,2-1 0-16,0-2 2 15,-3 2 2-15,3 1-1 16,4-3-1-16,-1-1 1 16,-3 1 1-16,-3 0-1 15,3 0-1-15,4 0-2 16,-1 2 1-16,0-2 1 16,3 2 0-16,0 9 0 15,0-3 2-15,0-1-3 0,1 1-2 16,-1-3 2-16,3 11 2 15,-3-6 0-15,-6-2 2 16,6 0-2-16,0-3 2 16,1 0-4-16,-1-3-2 15,0 1 2-15,0-1 0 16,0 6 1-16,0-6 0 16,0 1 0-16,-2-1 2 15,-7 4 1-15,3-4 1 16,0-2 0-16,0 8 0 15,1-3-7-15,-1-3 0 16,0-2 7-16,0 0 5 16,-3 2-2-16,-5 1 1 0,2-4-3 15,0 1 2-15,3 0-4 16,0-5-2-16,4 2 0 16,2 3 1-16,0-3-1 15,3-3 2-15,-6-2 0 16,6-3 1-16,-2-2 2 15,5-3-3 1,3 0-2-16,3-3 0 16,3-2-1-16,0-3 0 15,3 2 0-15,0-2 0 16,0 0 0-16,0 0-5 16,3 0-1-16,6 0-8 0,-6-2-2 15,6-4-2-15,0-1 1 16,0-7-2-16,9-4 2 15,-3 2 4-15,0-3 4 16,-1 4 0-16,-2-1 3 16,-3 2 4-16,0 4 3 15,0 2 0-15,-3 0 2 16,0 3-2-16,-3 2 2 16,0 0 7-16,-3 3 3 15,3 0-6-15,-3 0-2 16,-3 3-1-16,0 2 2 15,-6 3-1-15,-5 0 2 16,-1 3-4-16,0 7 0 16,0 6 1-16,0 0 2 15,0 0-1-15,0 2 2 16,1-5-6-16,2 1-3 0,3-4 3 16,3-2 1-16,3-6-3 15,6 6-3 1,6-2-1-16,3-6 1 15,6-8 2-15,0-3 1 16,8 3 1-16,4-3 0 16,0 1 0-16,-3-1 0 15,0-2 2-15,-4 2-1 16,1 0-1-16,0 3-17 16,-3 0-6-16,-3 0-51 15,0 6-50-15,-6-4 34 16</inkml:trace>
  <inkml:trace contextRef="#ctx0" brushRef="#br0" timeOffset="572261.5499">11658 5220 56 0,'0'0'22'0,"0"3"-12"0,12 0-12 16,-9-1 4-16,-3 1 0 16,3-1 1-16,0 4 1 15,0 2 0-15,-6 2 0 16,6 1 2-16,-3 2 1 16,3 0 1-16,-3 6-2 0,0 5 1 15,0-3-2 1,0 0 0-16,0 0-3 0,0 3 1 15,0 0 0-15,3 0 3 16,0-1-1 0,-3 12 0-16,3-3-3 0,0-3 1 15,-3 0 0-15,3-3 1 16,0 1-2-16,-3-4-2 16,0 4 1-16,3 2 1 15,0 0-1-15,-3-2-1 16,3 2 1-16,-3 0-1 15,3 0 0-15,0-3 2 16,3 6 1-16,-6 3 3 16,3-4-5-16,0-2-1 15,-1-2 0-15,1-1 2 0,-3-2-1 16,0 0 2-16,3 2 0 0,-3 1-1 16,0-3 1-16,0-1 0 15,0 1 1-15,3 0-2 16,-3 0-2-16,3 2 3 15,0-2 0-15,0-3-1 16,0 3-2-16,0 5 1 16,0-2-1-16,0-1 2 15,0-2 1-15,0 0-4 16,0-3 1-16,0 0-2 16,0-2 0-16,0 2 2 15,0 3 2-15,0-6-1 0,0 1 2 16,0-3-2-1,0-1 2-15,0 1 0 16,0 3 1-16,0-1-5 0,0 1 1 16,3 2 0-16,-3-2 2 15,0-1-3-15,0-2 0 16,0 2 1-16,0-2 0 16,3 8 4-1,-3-5-2-15,0-1-1 16,0 1-3-16,0-3-1 15,0-3 4-15,0 0 1 16,3 3-3-16,-4-3 1 16,1 3 0-16,6 0 0 0,-3 2-3 15,0-2 2-15,0 0 3 16,0-3 1-16,-3 1-4 16,0-1-1-16,6-3 3 15,-3 4 1-15,0-4 0 16,0 3-2-16,0 1-2 15,0 2 1-15,0 2 1 16,0 1 2-16,0-3-3 16,0-1 0-16,0 1 1 15,0 3 2-15,-3-1-3 16,0 1 0-16,2-3 1 16,-2-3 0-16,3 0 0 15,0 0 0-15,-3 1 0 16,3-1 0-16,0 0 0 0,0 0 0 15,-3 1 0-15,3 1 0 16,0 1 0-16,0-2 0 16,0 1 0-16,0-1 0 15,0-1 0-15,3 0 2 16,0-2 1-16,3 2 1 16,-3 0-2-16,0-2 1 15,-1-1-4-15,1-2 0 16,0 0 5-16,0 0 2 15,0 0-2-15,0 0-3 16,3 3 0-16,0-4-1 16,0 1 0-16,0 0 0 0,0 0 0 15,0 0 2 1,-1-2-1-16,1-1-1 16,0 0-2-16,0 0 1 0,3 1 1 15,6-1 2-15,0 0-1 16,-6 1 2-16,2-1-4 15,1 3 0 1,-3-3 1-16,0 0 0 16,0 6 2-16,-3 0-1 15,3-4-1-15,-3 1 1 16,-3 0-1-16,2 3 2 16,7 0 1-16,-6-4-4 0,3 1 1 15,-3 0 0-15,0 0 0 16,-3 0 0-16,0 0 0 15,0 0 0-15,0 0 2 16,0 0-3-16,-3 0-2 16,0 0 4-16,-1-3 1 15,1 0-3-15,0 6 1 16,0 0 0-16,0-1 0 16,0 1-3-16,0 2 2 15,0-2 3-15,3 2 1 16,-3 0-4-16,0 0 1 15,0 3 0-15,0 0 2 16,0 0-3-16,0 0 0 16,0 2 3-16,0-2 1 15,0 0-1-15,-3 3-2 16,3-4 1-16,0 9-1 16,-1 0 2-16,1 0-3 15,0 0 0-15,-3-6 1 16,0 1 2-16,0 5-3 15,0-6-2-15,0 3 2 16,0 0 2-16,0-2 0 16,-3-1 2-16,0 1-2 15,3-1-1-15,3 4 1 16,0-4 1-16,-3 1-1 16,0-1 2-16,0 1 0 15,0-1 1-15,0 1-5 16,-3 5-1-16,3-3 3 0,3-3 3 15,3 3-1-15,-3 1 0 16,0-1-3-16,0 0-1 16,0 3 1-16,0-3 0 15,0 0 2-15,2 0 1 16,1-2-1-16,3 2 1 16,-3 0-2-16,3 3-1 15,3 0 1-15,3-3 1 16,-3 0-1-16,3-2-1 15,0 4 3-15,-1 4 0 16,1-6-1-16,0 0-2 16,0-5 1-16,0 0 1 15,0-5-1-15,0-1-1 16,-1-2 1-16,-2 0-1 16,-3-3 0-16,0 3 2 0,-3-3-3 15,0 1 0-15,-3-4 1 16,-3 1 2-16,0-6-1 15,-3 3-1-15,0 0 3 16,0 0 2-16,0 0-4 16,0 0-1-16,0 0 2 15,0 0 1-15,0 0 1 16,3 3 0-16,-3-3-2 16,0 0-2-16,0 0 1 15,0 0-1-15,0 0 0 0,0 0 2 16,0 0-3-16,0 0-2 15,-3 0 4-15,0-3 1 16,0-2-3-16,0 0 1 16,0-3 0-16,0-3 0 15,0-5 0-15,0 3 0 16,0 3 0-16,0-1 0 16,3 0-3-16,0 4 0 15,0-1 2-15,0 2 0 16,0 1 1-16,0 0 0 15,0 2 0-15,0 0 0 16,0 1 0-16,0-1 0 16,0 0 0-16,0 1 0 15,0-1 0-15,0 1 0 16,0 2 0-16,0 0 2 16,0 0-1-16,0 0 2 0,0 0-2 15,0 0-1-15,0 0 1 16,0 0-1-16,0 0-3 15,0 0 2-15,0 0-1 16,3 7 0-16,0 4 0 16,3 8 0-16,0-4 2 15,0 4 0-15,0 0 0 16,3 2 2-16,0-5-1 16,0-1-1-16,-3-1-2 15,0-4 1-15,-4 1 1 16,1-3 2-16,0 0-1 15,-3-3 2-15,0-5-2 16,0 5 2-16,0-5-2 0,0 3 2 16,-6-3-2-1,-2 0 2-15,-4 0 0 16,0 0-1-16,-3 3-2 16,0-1 3-16,-3 1 2 15,0 0 0-15,0-1 2 16,4 6-2-16,2-3 2 15,0 1-4-15,3-1-2 16,0 0-5-16,3-2 0 16,0-3-5-16,3 3 1 15,0-3-20-15,6-11-45 16,3 3 6-16,3 3-17 16</inkml:trace>
  <inkml:trace contextRef="#ctx0" brushRef="#br0" timeOffset="582612.9231">15864 3977 72 0,'0'0'30'0,"0"2"-16"0,0 4-3 0,0-4 25 15,0 17-1 1,0 5-7-16,0 7-3 16,0 4-5-16,0 7-3 15,0 3-9-15,0-3-3 0,0-5-1 16,0-5-2-16,0-5 1 15,0-4 0-15,0-4 3 16,0-3-14-16,0-6-5 16,0-2-28-1,-3-2-58-15,0-6 11 0</inkml:trace>
  <inkml:trace contextRef="#ctx0" brushRef="#br0" timeOffset="582805.9914">15778 4199 156 0,'-3'-3'57'0,"3"6"-30"0,3-3-21 15,-3 0 15-15,6 0-7 16,0 0 0-16,2 0-8 16,4-3-4-16,3 1-1 0,3-1-6 0,0 0-1 15,0 1-28 1,-3-1-13-16,-3-2-24 15</inkml:trace>
  <inkml:trace contextRef="#ctx0" brushRef="#br0" timeOffset="583221.9097">15923 4080 104 0,'-2'3'41'0,"2"2"-22"0,0 5-9 0,0 1 12 16,0 5-1-16,0 5 2 16,0 0-2-16,0 6 2 15,0 4-13-15,-3-1-1 0,3-4 1 16,-3-5-6-16,3-2-2 16,0-6 1-16,0-3 2 15,0-4-4-15,0-6-1 16,3 0 0-16,2-3 2 0,1-15-8 15,0-1-1-15,3 3-1 16,3 0 2-16,0 3 2 16,3 3 2-16,-3 2-1 15,0 2 1-15,0 4 4 16,0 2 1-16,0 2 5 16,-1 9 5-16,-2 2-1 15,0 0 1-15,0 3-5 16,-3 0-3-16,0-3-2 15,-3 1-3-15,0-4-10 0,0-2-6 16,0-3-32-16,-3-5-11 16,0 0-19-1</inkml:trace>
  <inkml:trace contextRef="#ctx0" brushRef="#br0" timeOffset="583404.7712">16162 4236 124 0,'3'3'49'0,"-3"-1"-26"0,6 14-12 0,-3-5 15 16,-1-1-6-16,1 4 1 15,3-1-10-15,0 0-2 0,-3 0-5 16,0 0-3-16,-6-2 2 16,0 0-26-16,0-3-12 0,3-3-42 15</inkml:trace>
  <inkml:trace contextRef="#ctx0" brushRef="#br0" timeOffset="583612.2839">16174 4157 160 0,'-6'-6'63'0,"9"6"-34"0,-3-2-25 0,0 2 13 16,0 0-8-16,0 0-3 15,3 0-3-15,2 0-3 16,1 0 1-16,0 0-21 0,6 0-62 31,-3 0-16-31,3 0 43 16</inkml:trace>
  <inkml:trace contextRef="#ctx0" brushRef="#br0" timeOffset="583958.4669">16316 4159 68 0,'0'0'27'0,"0"0"-14"0,3 0 13 0,-3 0 18 0,0 0-1 16,0 0-1-16,-3 3-10 16,0 2-5-16,-3 0-15 15,1 3-3-15,-1 0 1 0,0 0-2 16,0 0 1-16,3-2-8 15,3 1 0-15,0 1-3 16,6 6 0-16,0 4 2 16,3 1 0-16,-1-1-3 15,1-2 0-15,0-3 8 16,-3 1 4-16,-3-1 4 16,-3-3 3-16,-3 1-7 15,-3-3-1-15,-3-3-4 16,0 0-1-16,1-2-12 15,-1-3-7-15,0 0-31 0,3-3-15 16,3-2-36 0</inkml:trace>
  <inkml:trace contextRef="#ctx0" brushRef="#br0" timeOffset="584664.8258">16813 4024 88 0,'-5'-18'35'0,"2"13"-18"0,-3-1-7 0,3 6 14 16,-3-2 0-16,0-1 3 16,-3 0-4-16,0 3 0 15,0 0-6-15,0 0-2 0,0 6-9 16,0 4-2-16,0 6 2 0,3 3-3 15,0 7 0-15,0 0 5 16,3 4 3-16,0 4-2 16,0 6 0-16,0-3-3 15,3-3 1-15,0-2-4 16,0-6-2-16,0-5-16 16,0-2-5-16,0-6-34 15</inkml:trace>
  <inkml:trace contextRef="#ctx0" brushRef="#br0" timeOffset="585220.6749">16587 4217 152 0,'-3'-5'57'0,"9"3"-30"0,0-4-18 0,-3 6 14 16,3-2-7-16,6-1-1 15,-3 0-9-15,3 1-2 16,0-1-2-16,0 0-6 0,0 1-2 16,-1-1-24-16,-2 0-8 15,0 1-11 1,0 2-22-16,-3 0 18 16,0 0 35-16,-6 0 20 15,0 0 19-15,3 5 8 0,-3 3-2 16,0 3-2-16,0 4-7 15,0 9-3-15,3 0-1 16,0 3 4 0,0-4-4-16,3-1 0 0,0-4-8 15,0-2-4-15,3-3-1 16,0-2 1-16,0-3 3 0,0-6 0 16,0-4 0-16,0-4-8 15,-1-2 0-15,1-2-4 16,-3-9 0-16,0-4 4 15,-3 1 1-15,-3 4 2 16,0 2 0-16,0 3 2 16,0 2 1-16,0 3 1 15,3 3 0-15,0 2 4 0,-3 3 5 16,3 3-3-16,3 8 0 16,0 7-4-16,0-2 1 15,3 0-2-15,0 0 0 16,-3-3-6-16,6 0-1 15,-3-2-17-15,0-3-5 16,-3 0-26 0,3-3-41-16,-4-5 18 15</inkml:trace>
  <inkml:trace contextRef="#ctx0" brushRef="#br0" timeOffset="585579.181">16998 4239 108 0,'0'5'44'0,"3"13"-24"0,0 17-4 16,0-22 16-16,0 3 0 15,0 2 3-15,-3 1-15 16,0-3-6-16,3-3-9 16,0 0-4-16,-3-5 2 0,3-2-2 15,-3-1 2-15,0 0 2 16,0-5 2-16,3-5-6 15,3-3 0-15,0-5-3 16,0-1-2-16,3-1-2 0,0-4-1 16,2-2 4-16,4 10 1 15,-3-2 2-15,0 8 2 16,0 2 10-16,0 14 4 16,0-1 4-1,0 4 2-15,0 1-12 0,-3 1-6 16,0-2-7-16,-4-4-3 15,1 1-46-15,3-3-20 16,0-6-23 0</inkml:trace>
  <inkml:trace contextRef="#ctx0" brushRef="#br0" timeOffset="592517.6934">17680 4247 52 0,'0'0'22'0,"0"0"-12"0,0 0-1 0,0 0 9 16,0 0-4-16,0 0 0 15,0 0-2-15,0 0 2 16</inkml:trace>
  <inkml:trace contextRef="#ctx0" brushRef="#br0" timeOffset="592877.725">17686 4265 207 0,'3'16'30'0,"-3"0"-10"16,0 0-8-16,0 0-7 16,0-1 1-16,0-1 0 0,0-1 0 15,0-2-1-15,0-1-3 16,0 1-2-16,0-3 3 16,0-3 2-16,0 0-2 15,0-5-2-15,0 3-3 16,0-3 1-16,0 0 3 15,0 2 1-15,0-2-1 16,0 0-2-16,0 0-2 16,0 0 1-16,0 0-1 15,0 0 0-15,0 0 0 16,0 0 0-16,0 0 4 16,0 0 1-16,0 0-4 0,0 0 1 15,0 0 2 1,0 0 1-16,0 0-4 15,0 0 1-15,0 0-2 0,0 0 0 16,0 0 0-16,0 0 0 16,0 0-18-16,0 0-7 15,0 0-98 1,6-2 52 0</inkml:trace>
  <inkml:trace contextRef="#ctx0" brushRef="#br0" timeOffset="597112.8066">17817 4244 88 0,'0'-3'33'0,"0"3"-18"0,0 0-7 0,0 0 13 16,0 0-1-16,0 0 0 16</inkml:trace>
  <inkml:trace contextRef="#ctx0" brushRef="#br0" timeOffset="597426.1698">17805 4252 239 0,'-6'8'17'16,"-3"10"-8"-16,3-2-4 0,0 3-6 15,3-1-2-15,0 1 2 16,3-3 2-16,3 2 0 16,6 1-1-16,0-1-4 15,6-5-2-15,3 1 9 16,-1-6 5-16,1-3 1 16,-3-8 2-16,0 1 0 15,-3-4 3-15,0-2 2 16,-3-2-1-16,-3-3 1 15,-6-1 0-15,0-2-8 16,-3-5-5-16,0 3 0 16,-3-3 0-16,0 5-4 15,0 2 1-15,0 4-2 16,0 2-2-16,0 3-17 0,0 2-7 16,3 0-12-16,3 6-2 15,0-3-84 1,9-11 54-1</inkml:trace>
  <inkml:trace contextRef="#ctx0" brushRef="#br0" timeOffset="598102.7718">17983 4233 52 0,'-3'3'19'0,"3"13"-10"0,3-3 11 16,0-2 16-16,0-1-4 0,0 3-1 15,3 3-6-15,-6 0-4 16,6-3-7-16,3 1-1 16,-6-1-8-16,0-2 1 0,0-4 4 15,0 1-6-15,-3-2-2 16,0-1 1-16,0-5 2 15,0 0 0-15,0 0 2 16,0 0 2-16,-3 0 5 16,3 0-4-16,-3 0 2 15,3 0-7-15,3-5-3 16,-3-3-1-16,3 0 1 16,0 0-3-16,0-3 0 15,3-5 1-15,0-5 0 16,0 0 0-16,0 5 0 15,0 0-3-15,0 3 2 16,0 3-1-16,0 2-2 0,-1 2 5 16,1 6 1-16,0 3 8 15,0 8 4-15,0 4-1 16,0 1 2-16,0 0-2 16,0 3 2-16,0-1-4 15,0 1-1-15,-3-3-6 16,0-3-3-16,0 0 2 15,0-2 0-15,0-3-23 16,0-3-9-16,0-3-37 16,3-2-15-16,0-5-17 15</inkml:trace>
  <inkml:trace contextRef="#ctx0" brushRef="#br0" timeOffset="604604.1645">17305 4847 44 0,'0'0'19'0,"0"0"-10"0,3 0 5 15,-3 0 12-15,0 0-8 16,0 0 0-16,3 3-4 0,3-1-1 16,5 1-1-16,7 0 0 15,-3-1-2-15,0 1 1 16,0 0-2-16,0-3 0 15,-3 0 3 1,3-3-6-16,-3 0-1 0,-1-2-1 16,-2 0-2-16,0 0-2 15,0-1 3-15,-3-2 2 16,-3 0 2-16,0 3 3 16,-3-3-5-16,-3 3-1 15,0 0-2-15,-3-1-2 16,0 1 1-16,-3 2 1 15,-3 1-3-15,-5 4 0 16,-7 4 1-16,3 2 0 16,0 2 2-16,0 1 3 0,3 2 0 15,1 0 2-15,2 6 0 16,3 2 1-16,6-3-4 16,3-2-3-16,6-3 2 15,3 1 0-15,9-4-1 16,11 1-2-16,1-3-2 15,0-3-1-15,0-2-12 16,0-1-5-16,-4-4-27 16,4-1-10-16,-3-5-14 15</inkml:trace>
  <inkml:trace contextRef="#ctx0" brushRef="#br0" timeOffset="605208.6265">17873 4823 84 0,'-3'0'33'0,"3"3"-18"0,0-3 4 0,0 0 16 15,0 3-2-15,0 2 1 16,3 3-13-16,-3 2-3 16,3 1-10-16,0 2-3 0,0 1-1 15,0-1-5-15,-3 0 1 16,3-2-9-16,0-4-2 15,-3 1-122 1</inkml:trace>
  <inkml:trace contextRef="#ctx0" brushRef="#br0" timeOffset="605383.4675">17873 4763 92 0,'-3'-6'35'0,"6"9"-18"0,-3-16-22 16,3 18 4-16,0-2 0 15,0-1 2-15,0 1-2 16,0 0-2-16,3 2-34 16,0-3-15-16</inkml:trace>
  <inkml:trace contextRef="#ctx0" brushRef="#br0" timeOffset="605985.1184">17948 4839 96 0,'3'13'35'0,"0"-7"-18"0,-3 7-9 0,0-8 13 16,2 1-3-16,-2 4-1 16,0-2-1-16,0 0 0 15,0-3-4-15,0 1-2 16,0-1-6-16,0-5-3 0,0 0 2 15,0 0 2-15,0-3 4 16,0-2-6-16,0 0-2 16,0-3-3-16,0-3-2 15,3 1-6-15,3-1-4 0,0 0 8 16,-3 1 2-16,9 2 4 16,-3 3 0-1,0-1 0-15,3 4 2 0,0 2-1 16,-3 0-1-16,0 5 5 15,-3 0 6 1,0 3 5-16,-3 0 1 16,0 0 1-16,0 0-5 15,-3 0 0-15,0-3-8 16,0-5-3-16,0 0-1 16,0 0 1-16,0 0-1 15,0 0-1-15,0 0-2 16,3-2 1-16,0-1-4 0,0-2 1 15,2-1 0 1,1 1-1-16,0 0-1 0,0-1 1 16,0 1 1-16,0 0 2 15,3 2 1-15,0 1 3 16,0 2-3-16,0 2-2 16,0 4 4-16,0-1 3 15,-3 3 1-15,0 0 0 16,0 0-3-16,0 5 1 15,0-3-2-15,-3-2-1 16,0 0-15 0,3-2-25-16,-4-4-12 0,1-4-26 15</inkml:trace>
  <inkml:trace contextRef="#ctx0" brushRef="#br0" timeOffset="606508.242">18314 4837 84 0,'-3'2'33'0,"6"9"-18"0,-3 2 0 15,0-5 13-15,0 5-4 16,0 6-2-16,0-1 1 16,0 3 2-16,0 3-11 15,0-3-5-15,0 1-6 16,0-4-5-16,0-2 1 0,0-3 1 0,0-2 0 15,0-3 0-15,0 0 2 16,0-8-1-16,0 0-1 16,0-6 1-16,0-2-1 15,0-5-3-15,-6 0 0 16,0 0-1-16,0-6 3 16,3-2 0-16,6 0 3 15,0-3-3-15,0 3-2 16,0 2-1-16,0 1 3 15,0 2 0-15,3 0 1 16,0 3 0-16,3 2 0 16,-1 3 2-16,4 3 1 15,0 2 1-15,0 3 2 0,0 6 8 16,0-1 3-16,-3 3 0 16,0 0 0-16,-3 2 2 15,-6 1 0-15,0 2-4 16,-3 1-1-16,-3-4-8 15,0-2-4-15,-3 0-6 16,0-3 0-16,-3-2-18 16,0-3-6-16,3-3-9 15,0-2-3-15,0-3-5 16,4 3 1-16,2-3-25 16</inkml:trace>
  <inkml:trace contextRef="#ctx0" brushRef="#br0" timeOffset="606788.338">18495 4638 112 0,'15'3'44'0,"-15"2"-24"0,3 6 1 0,0-3 19 15,0 7-10-15,-3 9-3 16,3 0-6-16,-3 3-4 16,0-1-9-16,0-2-7 0,0 2-2 15,0 3 3-15,0-5 3 16,0-5-11-16,0-3-3 0,0-3-36 16,3-3-13-16</inkml:trace>
  <inkml:trace contextRef="#ctx0" brushRef="#br0" timeOffset="606959.5056">18582 4852 132 0,'-3'6'49'0,"3"-4"-26"0,3 4-29 16,-3-6 6-16,3 8 5 15,-3 5 6-15,0-3-3 16,0 6-2-16,0-2-6 0,0-1 0 15,0-3-55-15,0-2-23 16,0 3 30-16,0-6 18 16</inkml:trace>
  <inkml:trace contextRef="#ctx0" brushRef="#br0" timeOffset="607140.9889">18567 4807 156 0,'-9'-5'57'0,"9"5"-30"0,3 3-38 0,-3-3 5 15,0 0-5-15,6 2-1 0,0 1-35 16,3 0-14-16,2-3 20 16,4 0 10-16</inkml:trace>
  <inkml:trace contextRef="#ctx0" brushRef="#br0" timeOffset="607396.3848">18754 4810 128 0,'-27'8'49'0,"21"-3"-26"0,1-2-27 16,-4 2 34 0,0 1-5-16,0-1-7 15,0 3-4-15,3 0-8 16,0 0-6-16,3 5-1 0,3 3 3 15,3 0 1-15,3-3-4 16,6-3 1-16,6-2-5 16,-4-2 1-16,1-1-20 0,0-2-7 15,0-6-33 1,0 0-20-16,0-7 37 16</inkml:trace>
  <inkml:trace contextRef="#ctx0" brushRef="#br0" timeOffset="607546.5321">18852 4839 96 0,'-3'0'35'0,"6"3"-18"0,0 5-5 0,-3-3 13 15,3 3 4-15,-3 3 2 16,3 2-21-16,-3 3-8 0,0-3-2 16,0 0-1-16,3-2 1 0,-3-3-66 15,3-3-33 1,-3-8 46-16</inkml:trace>
  <inkml:trace contextRef="#ctx0" brushRef="#br0" timeOffset="607710.0693">18843 4768 152 0,'-8'-5'57'0,"11"5"-30"0,0-16-34 16,-1 10 10-16,1 1-8 15,3-6-1-15,3 1-24 16,0-1-10-16,6 1-12 16,0-1-4-16</inkml:trace>
  <inkml:trace contextRef="#ctx0" brushRef="#br0" timeOffset="607859.4228">19004 4643 172 0,'0'19'66'0,"0"-3"-36"0,0 37-24 0,0-35 15 16,0 6-13-16,0 0-2 15,0 5-4-15,0 3 1 16,0-3-2-16,0-5-7 0,0-1-4 16,0-4-41-1,0 0-51-15,0-9 20 16</inkml:trace>
  <inkml:trace contextRef="#ctx0" brushRef="#br0" timeOffset="608054.5571">18876 4815 160 0,'3'-2'63'0,"9"4"-34"0,12 1-19 16,-9 0 20-16,3-3-7 16,3 0 1-16,2-3-11 15,4 0-5-15,6-2-5 16,3 0-38-16,-4-3-14 0,-2-8-41 15</inkml:trace>
  <inkml:trace contextRef="#ctx0" brushRef="#br0" timeOffset="608727.6062">19418 4625 144 0,'0'0'55'0,"3"0"-30"0,0 5-21 0,0 1 13 0,0 1 1 16,0 1 3-16,3 0-13 15,0 0-5-15,0 8-2 16,0-3-1-16,0 6-14 16,-3-3-5-16,0-3-45 15</inkml:trace>
  <inkml:trace contextRef="#ctx0" brushRef="#br0" timeOffset="608940.9726">19480 4617 124 0,'0'0'49'0,"3"3"-26"0,-3-1-20 0,3 4 10 16,0-1 0-16,0 3 5 16,3 2-6-16,0 1 1 15,0 5-8-15,0 5-5 0,0-2-3 16,0-4-45-1,0-4-46-15,0-3 22 16</inkml:trace>
  <inkml:trace contextRef="#ctx0" brushRef="#br0" timeOffset="609245.1126">19722 4643 120 0,'-3'22'46'0,"6"4"-24"0,-3 16-15 16,0-23 13-16,-3 5 7 15,0 2 8-15,3 1-16 16,0-1-8-16,0-2-7 16,0-3-4-16,0-2 1 0,0-6-39 15,0-3-14-15</inkml:trace>
  <inkml:trace contextRef="#ctx0" brushRef="#br0" timeOffset="609456.0373">19650 4784 160 0,'-18'-3'60'0,"18"3"-32"0,15-3-35 0,-9 1 8 16,0 2 9-16,3 0 5 16,0 0 8-16,3 2 3 15,3-2-13-15,3 3-6 0,-1 0-2 16,4 2-3-16,-3-2 1 0,3-1-24 15,-9-2-8 1,0-2-61-16</inkml:trace>
  <inkml:trace contextRef="#ctx0" brushRef="#br0" timeOffset="609857.3436">19805 4675 124 0,'-6'3'49'0,"27"18"-26"0,-12-8-27 16,-6 6 30-16,-6-1 3 15,0 3 4-15,6 1 0 16,-6 1-16-16,0 1-8 16,0-3-5-16,0 1-4 0,0-7 1 15,0-1 1-15,0-6-1 16,0 0-1-1,3-6-10-15,0-4-6 16,3-4-8-16,0-2 0 16,6-2 6-16,0-1 6 15,3 3 5-15,0-2 2 16,-4 2 3-16,1 2 3 16,0 1 6-16,0 2 4 15,0 1 7-15,0 2 3 16,0 2 3-16,0 1 0 15,0 2-5-15,-3 3-1 16,0 6-8-16,-3-1-2 0,0 3-4 16,-3-3-3-16,0-3-22 15,0-2-11-15,0 0-35 16</inkml:trace>
  <inkml:trace contextRef="#ctx0" brushRef="#br0" timeOffset="610055.5836">20019 4863 176 0,'0'3'66'0,"3"7"-36"0,0-2-33 16,-3 3 11-16,0 2-2 0,0 0 3 16,0-2-6-16,0-1-2 15,0-2-28-15,0 0-11 16,0 0-36-16,0-2-14 15</inkml:trace>
  <inkml:trace contextRef="#ctx0" brushRef="#br0" timeOffset="610251.1795">20001 4784 192 0,'0'0'74'0,"3"2"-40"0,3 1-44 0,0 0 11 0,0-3-14 16,0 2-4-16,6-2-38 15,0 0-16-15,6 0 15 16,0 0 9-16</inkml:trace>
  <inkml:trace contextRef="#ctx0" brushRef="#br0" timeOffset="610614.9268">20210 4797 72 0,'0'3'27'0,"6"-3"-14"0,-3 0 7 16,-3 0 14-16,0 0 15 0,0 0 26 31,-3 5-22-31,0 0-21 0,-3 0-11 16,0 1-13-16,3-1-7 0,0 3-4 15,0 0-3-15,3 0-1 16,3 0 4-16,3 0 3 16,0 0 1-16,0 5-1 15,0-3 1-15,-3 1-1 16,0 2 22 0,-3-2-4-16,-3-3 3 15,-3 0-9-15,0-3-3 16,-3 0-5-16,0-2-3 15,0-3-20-15,0 0-8 16,-6-5-52 0,3-1-112-1,12-7 99-15</inkml:trace>
  <inkml:trace contextRef="#ctx0" brushRef="#br0" timeOffset="610881.2566">20382 4630 172 0,'-3'3'66'0,"3"5"-36"0,0 2-24 0,0-4 17 16,0 2-10-16,-3 5-2 16,0 8-6-16,3-5-4 15,0-3 0-15,0 0-37 0,0-5-13 16</inkml:trace>
  <inkml:trace contextRef="#ctx0" brushRef="#br0" timeOffset="611061.4917">20475 4620 192 0,'-6'5'71'16,"6"0"-38"-16,0 6-39 0,0-3 12 0,0 0 2 16,0 8 5-16,-3-3-2 15,3 5-1-15,-3 1-6 16,0-3-40-16,3-6-18 0,0-2-31 15</inkml:trace>
  <inkml:trace contextRef="#ctx0" brushRef="#br0" timeOffset="620307.6838">20829 4826 68 0,'0'0'27'0,"0"0"-14"0,0 5-7 15,0-5 9-15,3 8 5 16,0 3 4-16,0 7-6 15,0 6-3-15,0 0-4 16,-3 2 0-16,3 6-4 16,-3-5 1-16,0-1-5 15,0-5-2-15,3-2 2 0,-3-3 0 0,0-3 3 16,0-3-3-16,0-4-2 16,0-1 4-16,0-5 4 15,0-3-3-15,0-5 2 16,0-5-7-16,0-3-3 15,0-2 1-15,0-1 2 16,0-2-2-16,0-5 0 16,0 2-4-16,3-3 1 15,3 6 2-15,0 3 3 16,3-1 2-16,2 3 1 16,1 0 0-16,3 6 0 15,0 2-5-15,3 5-1 16,3 3 3-16,-3 6 1 0,-3 4 4 15,-4 3 3 1,-2 1 7-16,-6-1 4 0,-6 0-6 16,-3 3-1-16,-3-3-7 15,1-2-2-15,-4-3-2 16,0 0-2-16,0-3-13 16,0 0-4-16,0-2-9 15,0-3-1-15,3-8-13 16,3 8-2-16,3-5-28 15</inkml:trace>
  <inkml:trace contextRef="#ctx0" brushRef="#br0" timeOffset="620642.6124">21073 4863 72 0,'-6'11'30'0,"6"-6"-16"0,0 3-6 0,0 0 13 16,3 5-3-16,0 0 1 16,3-2-1-16,0 2-2 15,3-2-4-15,0-1 0 16,3-2-1-16,0-3 1 16,-1-5-6-16,-2 0-2 0,6 0 2 15,-6-2 1-15,0-6 3 16,-9-3-5-16,0 1-1 0,-3 2 2 15,-3-3 1 1,0 1-3-16,-6-1-1 0,3 0-1 16,0 6-2-1,1 0-8-15,-1 2-5 0,0 3-26 16,3-2-10-16,3 2-24 16</inkml:trace>
  <inkml:trace contextRef="#ctx0" brushRef="#br0" timeOffset="620861.1651">21266 4863 124 0,'-3'13'46'0,"3"-2"-24"0,0 7-13 0,3-7 16 15,0 0-12-15,0-1-4 16,0 1-6-16,0-1-3 16,0 1-17-16,0-3-6 15,3 0-42-15,0-3-15 16</inkml:trace>
  <inkml:trace contextRef="#ctx0" brushRef="#br0" timeOffset="621235.602">21356 4874 88 0,'0'5'35'0,"3"0"-18"0,0 14-7 16,0-11 12-16,0 2-6 15,0-2 1-15,-3 0-10 16,0 0-4-16,0-3-5 15,0 1 1-15,0-6 1 16,0 0-3-16,0 0 2 0,6-6-6 16,0-4 2-1,2-3 2-15,1 2 2 0,0 0 1 16,3 1-3-16,3 2 0 16,0 3 4-16,-3 5 3 15,0 2 10-15,0 4 3 16,0 4-4-16,-3 1-3 15,-1-1-5-15,-2 1-2 16,0-1 1-16,-3-2 2 16,3 0-27-16,-3 0-11 15,0-2-35 1</inkml:trace>
  <inkml:trace contextRef="#ctx0" brushRef="#br0" timeOffset="621483.4839">21594 4662 132 0,'0'-3'49'0,"0"6"-26"16,3 2-27-16,-3 1 8 0,3 7 9 16,3 5 8-16,0 6-6 15,0 3-1-15,3-1-8 16,0 0-4-16,-4 6 1 0,4-5-2 15,-6-3 2-15,0-3-15 16,6-3-7-16,-3-5-50 16,0-2-26-16,0 2 44 15</inkml:trace>
  <inkml:trace contextRef="#ctx0" brushRef="#br0" timeOffset="621986.3754">21546 4813 192 0,'-9'-6'71'0,"12"6"-38"0,0-2-36 0,3 2 13 16,3 0-5-16,0-3 2 16,3 1-2-16,6-1 0 15,3 3-3-15,-3 0-28 0,-1 0-10 16,-2 0-13-16,0 3-33 15,-3-1 13 1,0 3 32-16,-3 1 19 0,0-1 107 31,3 6-36-15,0-1-11-16,0-2-19 16,-1-3-7-16,1 1-7 15,0-4-1-15,0-2-4 16,0-2-1-16,-3-1 3 0,0 0-3 15,-3-2 0-15,-3 0-1 16,-3 0 1-16,-3-3 0 16,-3 2 1-16,-3 4-7 15,0-1 0-15,-3 3 1 16,0 3 1-16,0 2-4 0,3 3-1 16,0 3 3-16,4-1 1 15,2 6 6-15,3 3 2 16,3-4-5-16,2-1 0 15,7-4-1-15,0 1 0 16,0-3-14-16,3 0-5 16,0-3-19-1,0-5-39-15</inkml:trace>
  <inkml:trace contextRef="#ctx0" brushRef="#br0" timeOffset="622277.9294">21999 4871 104 0,'3'11'38'15,"-3"-9"-20"-15,3 1-10 0,-3 2 11 0,0-5-7 16,0 3-2-16,0-3-1 16,-3 2 1-16,0 1-3 15,0-3 1-15,0 0-5 16,0-3 5-16,0 1 4 0,0-3-2 15,0-3 0-15,3 0-6 16,3-3-1-16,3 0-1 16,0 1-2-16,3-1-2 15,3 3-1-15,-1 0-1 16,1 6 3-16,6 2-60 16,-3 0-43-16,9 2 35 15</inkml:trace>
  <inkml:trace contextRef="#ctx0" brushRef="#br0" timeOffset="623070.3323">21213 4784 160 0,'-6'0'60'0,"9"0"-32"0,0 0-57 15,3 0-2-15,3 0-30 0,6 0-10 16</inkml:trace>
  <inkml:trace contextRef="#ctx0" brushRef="#br0" timeOffset="623819.5159">22192 4519 152 0,'-3'-5'57'0,"6"5"-30"0,6 0-23 16,-3 0 13-16,6 2 3 15,3 4 4-15,3 4-1 16,2 11 0-16,1 9-12 16,-3 4 7-16,-6 8 4 0,0 1 0 15,-6-1 1-15,-9 0-3 16,-12-5-3-16,-6 0-3 16,-9 3-1-16,-2-3-7 15,-7 0-4-15,-6-5-26 16,4-3-9-16,-7-8-58 15,3 6-24-15,7 4 16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8T23:03:58.6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20353 13793 104 0,'3'-3'41'0,"-3"3"-22"0,0-3-3 0,0 3 18 15,0-2 4-15,0 2 4 16,0-3-10-16,-3 3-2 15,-6-2-6-15,-6-1-1 16,0 3-1-16,0 0-2 16,0 5-6-16,0 6-1 15,0 5-8-15,1 2-3 16,-1 1-4-16,3 2 1 16,3 3-4-16,6-1 1 15,3-1 0-15,6-1-1 16,3-3 1-16,3 1 0 15,11-3 0-15,1-8 3 16,0-3-20-16,3-5-6 16,0-3-41-16,-1-2-17 15</inkml:trace>
  <inkml:trace contextRef="#ctx0" brushRef="#br0" timeOffset="495.3346">20585 13838 104 0,'-6'-3'41'0,"0"3"-22"0,-9 0-3 0,12 0 18 15,-6 0-5-15,0 8 0 16,0 0-12-1,0 0-3-15,-3 2-8 0,0 4-4 0,1 2 1 16,-1 2-2-16,3 3-1 16,3 0 1-16,3 3 1 15,6-3-1-15,3-5 2 16,6 3-4-16,3-11 0 16,2-3 3-16,1-8 1 15,0-5-1-15,0 1-2 16,-6-7 1-16,0 1-1 15,-3-3 2-15,-6 0 1 16,-3 0 1-16,0 1 0 16,0 1 0-16,-3 4 2 15,0 2 6-15,0 3 2 0,3 2-7 16,0 3-4 0,3 8-5-16,0 2 1 0,3 4-1 15,3-1 0-15,0 0 0 16,-1 0 0-16,1-2-31 15,0-3-13-15,0-3-39 16,3-5-25 0,-3-5 50-16</inkml:trace>
  <inkml:trace contextRef="#ctx0" brushRef="#br0" timeOffset="827.093">20701 13896 132 0,'-3'11'52'0,"6"-1"-28"0,0 9-15 0,-3-9 14 16,0 3 6-16,0 1 5 16,0-4-12-16,0 1-5 15,3-3-10-15,-3-3-5 0,0 0-1 16,0-5-1-16,0 0 2 16,3-5-3-16,-3-6 0 15,9-2-1-15,0-3 0 16,3 0-3-16,-1 1 1 15,1-4 2-15,0 3 3 16,3 3 0-16,0 10-1 16,3 3 3-16,0 3 2 15,-3 5 0-15,0 3 2 16,-4 2-2-16,-2 3 0 0,0-1-3 16,-3 1 1-1,0-2-42-15,-3-4-16 16,3-5-36-16</inkml:trace>
  <inkml:trace contextRef="#ctx0" brushRef="#br0" timeOffset="4563.4973">21311 13552 132 0,'0'-3'49'0,"3"6"-26"0,-3 0-5 0,0-3 18 0,0 5-16 15,3 3-3-15,0 16-5 16,0 7 2-16,-3 12-7 16,0 7 2-16,0 3 2 0,0 2 9 15,-3-2 7-15,3 0-8 16,0-10-3-16,0-6-7 16,0-13-1-16,0-6-1 15,0-5 1-15,0-5-2 16,3-21-1-1,0-3-1-15,-3-8-5 16,3 0-1-16,0 1-2 16,3-1 0-16,0 0 0 15,3-2 0-15,3 2 0 16,3 5 0-16,2 6-2 16,4 5 1-16,0 5 1 0,3 6 2 15,-3 5 1 1,-3 3 3-16,-4 4 5 0,-2 7 4 15,-6 1 5-15,-6 4 4 16,-6-1-6-16,-6-2-3 16,-5-5-4-16,-1-3 0 15,-3-6-17-15,-3 1-6 16,3 2-12-16,0-10-3 16,7-9-29-16,2-2-14 15,6-5-30 1</inkml:trace>
  <inkml:trace contextRef="#ctx0" brushRef="#br0" timeOffset="4939.3781">21549 13832 184 0,'-3'6'68'0,"9"4"-36"15,3 1-29-15,-3-6 17 0,0 3 3 16,3-3 3-16,0 1-2 15,6-1-1-15,-3 0-12 16,3-2-7-16,-1-3-2 0,1-3 0 16,0-2 1-16,-3 0-4 15,0-6 1-15,-6 3 2 16,-3-5 1-16,-3 2-6 16,-3 3-2-16,-6 3-5 15,-6 5 1-15,-3 5 3 0,0 6 3 16,-2 2 0-1,2 3-1-15,3 5 3 16,3 3 2-16,6 0 9 0,6 0 5 16,6 5 2-16,6-5-1 15,6-1-6-15,3-7-4 16,8-5-12-16,7-8-6 16,0-11-47-16,11-3-19 15,-2-5-26 1</inkml:trace>
  <inkml:trace contextRef="#ctx0" brushRef="#br0" timeOffset="6319.0146">22121 13891 88 0,'0'-3'33'0,"0"3"-18"0,0 0 9 0,0 0 34 15,6 3-15 1,0-1-13-16,3 4-7 16,-1-4-14-16,4 1 1 0,3 0 1 15,0-1 0-15,3-2 1 16,-3-2 0-16,0-1 0 15,0-2-4-15,-3-1-3 16,-7 1-2-16,4 0 0 16,-6-6-2-16,-3 1-1 0,-3-4-4 15,-6 4 0-15,-2 2 0 16,-4 2-1-16,0 9 1 16,-6 5 3-16,3 0-2 15,3 0-1-15,-3 3 3 16,4 2 2-16,2 3 4 15,9 2 2-15,6 1 1 16,3 2 2-16,2 0-1 16,7 0 0-16,3 3-3 15,3-3-1-15,3-5-12 16,0-3-3-16,-3-5-24 16,2-10-10-16,4-6-26 15,-3-6-46 1,3-4 25-16</inkml:trace>
  <inkml:trace contextRef="#ctx0" brushRef="#br0" timeOffset="6510.1805">22534 13832 208 0,'-3'6'79'0,"-2"2"-42"0,-1 5-45 0,3-5 10 16,-3 8 3-16,-3 5 6 15,-3 3 6-15,-3 2 2 16,0 1-10-16,-3 2-5 0,0-5-3 15,9-3-12-15,0-5-3 16,1-6-42-16,2-2-17 0</inkml:trace>
  <inkml:trace contextRef="#ctx0" brushRef="#br0" timeOffset="6686.5792">22344 13872 228 0,'3'0'88'0,"9"-3"-48"0,9 6-49 16,-12 2 14-16,2 6 4 16,4 5 5-16,0 5-6 15,0 3-4-15,3 0-3 16,0 2-4-16,3-2 0 0,3-3-40 16,-4-5-19-16,1-3-30 15</inkml:trace>
  <inkml:trace contextRef="#ctx0" brushRef="#br0" timeOffset="7115.5376">22645 13893 196 0,'-12'11'74'0,"12"5"-40"0,0 18-42 0,0-10 10 15,0 13 8-15,0 0 5 16,0 3 10-16,0 2 5 15,-6-2-16-15,6-9-4 0,0-7 1 16,0-5-3-16,0-6 1 0,0-2-10 16,0-17-6-1,0-4 3-15,0-9-4 16,-3-5 0 0,0-15 2-16,3-4 1 15,0 4 5-15,3-1 2 0,0 3 2 16,9-3 0-16,2 3 4 15,4 6 5-15,0 7-7 16,3 5-1-16,-3 17-1 16,3 2 0-16,-3 7 6 15,-6 7 4-15,-1 7 4 16,-5 3 1-16,-6-1-6 16,-6 4 0-16,-5-1-13 15,2-2-4-15,-12-3-16 16,6-7-5-16,-6-4-25 0,3-12-8 15,0-9-26 1,12-2-46 0,3-3 40-16</inkml:trace>
  <inkml:trace contextRef="#ctx0" brushRef="#br0" timeOffset="7415.6808">22829 13869 152 0,'15'0'57'0,"-9"6"-30"16,3 7-21-16,-3-2 17 15,0 2 1-15,0 3 5 16,-3 2 5-16,6-2 1 16,-6-3-19-16,0-2-3 0,0-1 1 0,-3-2-4 15,0-8 0 1,0 0 0-16,0-2 1 16,0-6-3-16,0-3 0 0,0-5-5 15,3 0 0-15,-3 1-3 16,8 1-1-1,-2 1 1-15,3 3 0 0,-3-1-3 16,6 0 0-16,-3 3-14 16,6 3-4-1,0 0-22-15,3 8-10 0,0-3-19 16,-3-6-44 0,2 4 23-16</inkml:trace>
  <inkml:trace contextRef="#ctx0" brushRef="#br0" timeOffset="7747.3034">23112 13885 184 0,'-3'8'71'0,"6"0"-38"0,0 0-30 0,0-3 17 16,3 1 1-16,0-1 4 15,3-2-7-15,3-3-3 16,-1 0-8-16,1-3-1 0,-3-2 1 16,6-1-3-16,-3 1-3 15,-3 0 0-15,-3-3-1 16,-6 0-3-16,0-3 0 15,0 3-7-15,-9 1-4 16,-3 1-1-16,-3 1-1 16,-3 8 6-16,1 2 4 15,2 5 1-15,0 4 4 16,3 2 0-16,3-1 3 16,3 4 5-16,3-1 4 15,3 1 2-15,6 2 3 0,6 3-7 16,3-3-3-16,3-2-14 15,-1-6-8-15,4-5-29 16,9-3-11-16,-3-8-33 16</inkml:trace>
  <inkml:trace contextRef="#ctx0" brushRef="#br0" timeOffset="8108.7516">23401 13851 124 0,'-6'-13'46'0,"12"13"-24"0,-12-3-32 16,6-2 3-16,-3 5 20 0,-3 2 13 15,3 4 7-15,-3-1 2 16,-3 3-7 0,-3-3-3-16,6 3-14 0,-3 0 7 0,3 0 2 15,3 0-8-15,-3 0-4 16,6 0-3-16,9 0 1 15,0 2-5-15,3 1-1 16,3 2-2-16,0 0 0 16,-3 1 2-16,-3-1 0 15,-1 0 4-15,-5-2 2 16,-3 2 2-16,-5-2 2 16,-4 2-7-16,-3-8-4 15,-3-2-18-15,3-1-5 0,-6-7-21 16,3 0-7-16,6-1-43 15,12-4-18 1,3-3 56-16</inkml:trace>
  <inkml:trace contextRef="#ctx0" brushRef="#br0" timeOffset="8394.6724">23585 13827 248 0,'-6'0'93'0,"6"0"-50"0,-3 3-48 16,0-3 17-16,0 8-9 15,-3 0-2-15,0 0 6 16,0 0 5-16,0-1-6 16,3 1-3-16,3 3 0 0,6 0-4 15,3 2-2-15,3 3 2 0,-3 0 0 16,6-1 1-16,-6 1 0 16,-6-2 11-16,-3-1 5 15,-6 3 0-15,-6-6 3 16,3 1-8-16,-12-6-4 15,1 0-18-15,-1-7-7 16,-3-4-29-16,9 1-12 16,6-3-31-1,3-2-40-15,21-6 46 16</inkml:trace>
  <inkml:trace contextRef="#ctx0" brushRef="#br0" timeOffset="8547.9336">23701 13846 220 0,'6'13'85'0,"-3"-10"-46"16,-3 4-48-16,9-1 12 0,-9 4-2 16,0 6 3-16,0 0 1 15,-3 3 0-15,-3-4-3 16,6-1-15-16,-3-4-6 0</inkml:trace>
  <inkml:trace contextRef="#ctx0" brushRef="#br0" timeOffset="8728.9514">23707 13719 280 0,'0'2'107'0,"3"-4"-58"0,-3 2-57 15,6 2-22-15,0 1 4 16,3 2-25-16,9 1-9 15,-6-1-28-15,6 0-10 16</inkml:trace>
  <inkml:trace contextRef="#ctx0" brushRef="#br0" timeOffset="8965.4665">23811 13922 164 0,'-9'32'63'0,"9"-13"-34"0,0 2-21 0,9-13 18 15,-3 5-11-15,3-2-3 16,3-3-1-16,0-3 3 0,6-8-8 15,-3-2 1-15,6-3 0 0,-6 0 1 16,-4-5 0-16,-2 0 7 16,-6-3 2-16,-12-3-8 15,3 1-3-15,-8-4-11 16,2 7-4-16,-6-4-4 16,6 3 0-16,0 3-28 15,3 2-11-15,0 3-28 16,9 3-26-1,0 0 44-15</inkml:trace>
  <inkml:trace contextRef="#ctx0" brushRef="#br0" timeOffset="9279.963">24005 13806 156 0,'9'21'60'0,"0"-5"-32"0,-3 3-13 0,0-9 18 16,0 3-7-16,0 3-3 15,-3 0 0-15,-1 0 0 16,1 0-12-16,-3-3 0 0,0-5 0 15,0-3-2-15,0-5 0 16,0 0-3-16,0-5 1 16,6-6-6-16,-3-2-3 15,3-3-8-15,3-10-2 16,6-1 5-16,-3 6 1 16,9 3-1-16,-3 7 2 15,0 6 1-15,-4 10 2 16,7 6 3-16,-6 2 4 0,-3 3 4 15,-3 2 5-15,-6 1-6 16,6-3-2-16,-6-3-14 16,0-2-8-16,0-4-35 15,-3-1-15-15,3-4-34 16</inkml:trace>
  <inkml:trace contextRef="#ctx0" brushRef="#br0" timeOffset="9562.3154">24496 13727 288 0,'-15'0'110'0,"12"0"-60"0,0 0-52 0,-3 0 22 16,3 2-10-16,-3 4 0 16,-6 1-2-16,3 1 2 15,6-2-5-15,3 2-5 0,3 5-3 16,6 5-1-16,3 1 0 15,3-1 3-15,0 1 0 16,0 2 3-16,-9 0 1 16,0-2 10-16,-12-1 6 15,-3 1-6-15,-6-3-2 16,-12 5-31-16,-2-11-13 16,-1 4-55-16,3-4-21 15,3 9-5 1</inkml:trace>
  <inkml:trace contextRef="#ctx0" brushRef="#br0" timeOffset="11996.1978">20144 13888 96 0,'0'0'38'0,"3"3"-20"0,-3-3-8 0,0 0 14 16,0 0-7-16,0 0-2 16,0 0 7-16,0 0 3 15,0 0-13-15,0 0 6 0,0 0 5 16,0 0-1-16,-9 0 1 15,0-3-8 1,-3 3-2-16,1 0-1 0,-1 0-4 16,-3-3-3-16,0 1 0 15,-3 2 1-15,-3 0-3 16,-3 0 0-16,1 0 1 16,-4 0 0-16,-6 0 0 15,3 0 0-15,1 0 0 16,-4 0 0-16,0-3-2 15,-6 3 1-15,-2 0 0 16,-1 0 1-16,-3 3-5 16,-2-1 1-16,-1 4 0 15,3-1 2-15,1 0-1 16,-1 3-1-16,0 0 1 16,1 0-1-16,-4 3 0 15,1-1 0-15,-1 3 0 0,0 3 0 16,1 0-3-1,2 5 0-15,0 6 2 0,1-3 0 16,-4 2 1-16,3-2 0 16,4 0 0-16,-4 7 0 15,4-1 0-15,2-4 0 16,3 0 0-16,0 6 0 16,-2 5-3-16,2 3 2 15,0 10 3-15,1 0 3 16,2-2 0-16,0 2 0 15,6-2 1-15,3-6 1 16,4-2-1-16,2-3-1 16,3 0 1-16,0-5 1 0,0-3-1 15,3-3 1-15,0 1-4 16,0-3 0-16,3 0 1 16,1-3 0-16,-1-3-2 15,0-2 1-15,3-3-2 16,0-2 2-16,3-3-4 15,0-3-2-15,0 0 4 16,0-2 3-16,0-3-3 16,3 0-3-16,-3 0-6 15,0 0 0-15,0-3-12 16,0-5-4-16,0 1-7 16,0-7-1-16,-3 1-3 15,0-3 2-15,0 0 5 16,0 0 2-16,0-2 12 15,0-1 9-15,0 4 1 0,0-1 2 16,0 0 11-16,0 3 3 16,3-1 3-16,1 4 4 15,-1 2-7-15,0 0 1 16,0 3-8-16,0-1-1 16,3 4-7-16,0 2 0 15,0 8-4-15,0 5 0 16,3 8 6-16,0 3 2 15,0 13 1-15,2-3 1 16,1-2 0-16,0-6 3 16,0-4 1-16,3-7 1 15,0-1 2-15,0-6 1 16,0-3-1-16,0-2 1 16,0-6-2-16,0 0 0 15,3-2-8-15,0-6 0 0,0-7-3 16,-1 2 0-16,4 0 0 15,3 3-2-15,0-3-28 16,0 0-14-16,0 0-62 16</inkml:trace>
  <inkml:trace contextRef="#ctx0" brushRef="#br0" timeOffset="12971.3468">20582 14126 112 0,'0'-13'44'0,"3"8"-24"0,-3-1-4 0,0 6 18 16,0 0-5-16,0 0-2 0,0 0-15 15,0 0-5-15,0 6-5 16,0 2-2-16,0 5 1 0,0 11-1 15,0 2 0-15,-3 6-3 16,-3 5 2-16,0 5 3 16,3 8 1-16,-3 6 1 15,3 0 0-15,-3-6-2 16,0 8 1-16,6-2 2 16,0-6 2-16,0-3-3 15,0-2-1-15,0 0-1 16,0 3 1-16,0-8 0 15,0-3 3-15,0-8 1 0,0-3 3 16,-3-4 6-16,0-4 2 16,0-5-5-16,0-2 0 15,0-3-6-15,0 2-2 16,0-7-5-16,0 2 0 16,0-2-2-16,3-3 0 15,-3 0-22-15,0-3-12 16,0 1-23-16,-3-4-11 15,0-4-15 1</inkml:trace>
  <inkml:trace contextRef="#ctx0" brushRef="#br0" timeOffset="13300.8651">20382 14854 132 0,'-6'-6'49'16,"6"9"-26"-16,0-3-25 0,0 0 9 0,3 5 1 15,0 3 3-15,0 3 7 16,3 7 6-16,0 12-13 16,0-4 1-16,3 3 1 0,0 0-3 15,0-5 2-15,0-3-3 16,0 0 0-16,0-5 1 16,0-5 4-16,0-3-2 15,0-3 3-15,0-5-4 16,2 0 1-16,4-5-3 15,0-3 2-15,0-5-4 16,0-11 1-16,0-8-5 16,0 3 0-16,-3 0-1 0,-3 2-2 15,-3 4-4-15,-1 4-2 16,-2 3-35-16,0 3-13 16,0 2-58-1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8T23:04:57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4038 9104 80 0,'0'0'33'0,"0"0"-18"0,0 0-11 0,0 0 10 16,0 0-6-16,0 0-2 16,0 0-3-16,0 0 0 0,0 0-2 15,0 0-1 1,0 0 3-16,0 0 0 0,0 0 1 16,0 0 2-16,0 0 1 15,0 0 1-15,0 0-2 16,0 0 1-16,0 0-2 15,0 0 2-15,3 3-4 16,-3-3-4-16,0 0 0 0,0 0-1 16,0 0 0-16,0 0 2 15,0 0 0-15,0 0 4 16,0 0 2-16,3 0-2 16,0-3-1-16,0-2-1 15,3-3-2-15,0 0 1 16,0 0-1-16,0-2 2 15,0-1 1-15,0 3-1 0,-3 0-2 16,0 3 1-16,0 0-1 16,0 2-3-16,0 0 2 15,0 1 1-15,-3 2 2 16,0 0-3-16,3 5-2 16,0 3 4-16,-3 2 3 15,2 6 3-15,-2 3 3 16,3 13 1-16,-3-6 1 15,0-2-6-15,0 0-2 16,0-3-2-16,0-3 1 16,0-2-4-16,0-5 0 15,0-3-26-15,0 0-11 16,0-3-36 0</inkml:trace>
  <inkml:trace contextRef="#ctx0" brushRef="#br0" timeOffset="215.2082">4020 9305 88 0,'0'0'33'0,"3"6"-18"0,0-9-2 16,3 3 14-16,3 0-6 15,3-3 0-15,3 1-1 16,0-1 0-16,3 3-14 15,2 0-3-15,-2 0-2 0,0 0-1 16,-3 0 2-16,-3 0-8 16,0 0-3-16,-3 0-39 15</inkml:trace>
  <inkml:trace contextRef="#ctx0" brushRef="#br0" timeOffset="794.7746">4098 8969 80 0,'-12'-8'33'0,"6"8"-18"0,-6-10-5 16,9 13 14-16,-6-6-2 16,0 6-1-16,-3-1-9 15,0 3-3-15,0 1-3 16,0-1-1-16,-3 3-3 0,-5 0-4 15,2 5 1-15,3 3-1 0,0 5-2 16,3 8 3-16,3 11 2 16,6-3-2-1,3 5 0-15,6 1 1 16,6-1 2-16,3-8-1 0,6-4-1 16,3-7 3-16,5-4 0 15,4-9 10-15,3-7 3 16,3-8 1-16,-4-11 0 15,1-8-3-15,-9-13-1 16,-3-5-3-16,-10-1 1 16,-8 1 3-16,-6 2 3 15,-3 6-7-15,-5 2-1 16,-10 11-3-16,0 3-1 0,0 4-14 16,-3 4-7-16,3 2-33 15,3 5-14-15,3 6-29 16</inkml:trace>
  <inkml:trace contextRef="#ctx0" brushRef="#br0" timeOffset="1830.8862">5413 9062 124 0,'-3'0'49'0,"3"0"-26"0,3 0-18 0,-3 0 13 0,6-3-6 15,0 1 1-15,6-4-4 16,0 1 2-16,0 0-6 16,0 0-3-16,3 2-1 0,3 3 1 15,-4 3 1-15,-2 2-4 16,-3 5 1-16,-9 4 2 16,-6-1 1-16,-3 11-6 15,-3 2 0-15,-2-5 1 16,-1 0 3-16,0-2-5 15,3 0 1-15,3-9 1 16,0 3 1-16,3-5 1 0,6-2 2 16,3-1 8-16,3-3 5 15,6 1-1-15,3-6 0 16,9 1-6-16,-1-1 0 16,-2 1-7-16,-3-1-1 15,0 3 2-15,-3 0 1 16,-3-3-15-16,-3 3-4 15,0 0-34 1,-3 0-55-16,0-2 16 16</inkml:trace>
  <inkml:trace contextRef="#ctx0" brushRef="#br0" timeOffset="2280.5071">5440 8882 88 0,'-27'-3'33'0,"15"6"-18"0,-3 0-9 16,7-1 11-16,-1 4-3 15,-6 4 0-15,0 3-6 16,-3 3-3-16,0 3 0 15,3 5 1-15,3 7 8 0,6 12 3 16,0-1-8-16,6 6 6 16,6-3 4-16,6-3-8 15,3-2-3-15,6-9 1 16,9-7 4-16,3-5-1 0,8-11 1 16,7-14-3-1,-1-7-1-15,1-13-5 0,-3-11-3 16,-7-3 0-16,-8 0-1 15,-6 1 4-15,-9 4 5 16,-15-2 1-16,-9 8 2 16,-6 3 2-16,-6-1 4 15,-6 6-17-15,-2 3-4 16,-1 4-22-16,0 6-7 16,3 8-34-16,6 0-13 15</inkml:trace>
  <inkml:trace contextRef="#ctx0" brushRef="#br0" timeOffset="3391.7161">6723 9004 36 0,'-3'-3'16'0,"3"3"-8"0,0 0 10 0,0 0 12 16,0 0-4-16,0 0-1 0,0 0-3 15,0 0-2-15,-3 0-6 16,3-3-1-16,0 1-6 16,0-1 1-16,0 1-5 15,3-1 0-15,3 0 3 0,0 1-5 16,3-1-3-16,0 0-2 16,0 3 3-16,3 3-2 15,-4 2 1-15,1 1 4 16,-3-1 3-16,-3 3 4 15,-3 0 5-15,-3 0-2 16,0 2 3-16,-3-2-8 16,3 0-2-16,0-3-5 15,1 1-1-15,2-6-4 16,5 2 1-16,4 4 0 0,0-1 2 16,3 0 1-16,0 3 1 15,-3 0 2-15,0 3 3 16,-3-3 9-16,-3 5 5 15,-6-8 6-15,-3 6 4 16,-3-3-20-16,-6 0-7 16,0-3-7-16,-3 0 0 15,4-2-21-15,-1-3-8 16,3-8-21-16,0 3-5 16,0-1-14-1</inkml:trace>
  <inkml:trace contextRef="#ctx0" brushRef="#br0" timeOffset="3843.8335">6723 8845 72 0,'-15'0'27'0,"9"0"-14"0,-12 0-2 15,9 5 10-15,-3 1-3 16,0 2 0-16,-2-1-6 16,-4 7-2-16,0 4-6 0,0 9-3 15,3 7-3-15,3 11 1 16,6 3 1-1,6 5 11-15,6-6 7 0,6-4-5 0,15-6 0 16,3-8-3-16,8-11 1 16,4-10 0-16,9-8 1 15,-1-16 0-15,-2-8 2 16,-3-13 2-16,-10-5 2 16,-11-3 1-16,-9-5 3 15,-12 2-1-15,-9 3-1 16,-9 6-6-16,-6 4-1 0,-3 9-15 15,-5 5-3-15,-1 7-40 16,0 12-15-16,9 7-56 16</inkml:trace>
  <inkml:trace contextRef="#ctx0" brushRef="#br0" timeOffset="9997.9139">22365 5633 88 0,'0'13'33'0,"3"-26"-18"0,0 5 0 0,-3 8 26 15,3 5-9 1,3-2-9-16,0-6-5 16,-3 1-2-16,3 2 2 15,-3-3-10-15,-1-5 0 0,4 0-1 16,-3 0-1-16,0-2-1 16,0-1-6-16,0 0-1 15,0 1 3-15,0 2 1 16,-3 0-3-16,0 3 1 15,0-1-2-15,0 4-2 16,0-1 3-16,0 1 0 0,0 2 1 16,0-3 0-16,0 3 0 15,0 0 0 1,0 0 0-16,0 0 2 0,0 0-3 16,0 0-2-16,0 0-1 15,0 0 3-15,0 0 0 16,0 0 1-16,0 0 0 15,6 5 2-15,-6 0 1 16,0 1 3-16,0-1 1 16,0 0 1-16,0 1-7 15,0-1-2-15,3 0 0 16,-3-2 2-16,0-1-2 16,0 1 0-16,0-3 1 0,3 5 0 15,-3-5 0-15,0 8 2 16,3 0-1-16,-3 3-1 15,3-1 1-15,0 1-1 16,-3 0 0-16,3-1 2 16,0 1-1-16,0 2 2 15,0 0 2-15,0 3 2 16,0-3-1-16,0 1 1 16,0-4-4-16,-3 1 0 15,0-6-1-15,3 0 1 16,-3-5-2-16,0 0-1 15,0 0-2-15,0 6-1 16,0-6-1-16,0 2 3 0,0-2-9 16,0 3-3-16,0-3-22 15,0 0-10-15</inkml:trace>
  <inkml:trace contextRef="#ctx0" brushRef="#br0" timeOffset="10524.4813">22347 5781 112 0,'-18'3'44'0,"12"-3"-24"0,6 16-4 0,0-19 16 15,0 8-6-15,0 1-3 0,0-6-13 16,0 0-6-16,0 0 8 16,12 2-7-1,3-4 9-15,3-1 5 0,3-2-1 16,-1-1-1-16,4 1-3 16,0 0 1-16,3 0-6 15,-3-1-1-15,-6 1-4 16,2 2-3-16,-5 1 2 15,-3-1 0-15,0 0-1 16,-3 3-2-16,-3 0-2 16,0 0 1-16,-3 0-8 15,0 0-4-15,-3 0-11 16,0 0-3-16,3-2-16 16,0-1-8-16,0 0-34 15</inkml:trace>
  <inkml:trace contextRef="#ctx0" brushRef="#br0" timeOffset="11018.4664">22484 5445 84 0,'-15'-10'33'0,"9"4"-18"15,-6 1 2-15,6 5 16 16,-3-5 3-16,-9 5 0 0,0 0-13 16,-2 0-4-16,-1 5-11 15,-3 0-3-15,0 6-1 0,0 5-2 16,1 5 1-16,2 11-4 15,3 13 0-15,3 2 3 16,3 9 1-16,6-3-4 16,9 0-1-16,9-6 1 15,9-2 0-15,12-5 1 16,8-8 2-16,4-11 3 16,6-8 4-16,-1-10 5 15,1-14 1-15,2-10 0 16,-5-13 1-16,-6-9-4 15,-13-7 0-15,-11-3 2 0,-12-3 3 16,-12 4-7-16,-6 7-3 16,-3 8-7-16,-8 0 0 15,-4 7-16-15,0 7-4 16,0 7-39-16,3 8-14 16,1 8-28-1</inkml:trace>
  <inkml:trace contextRef="#ctx0" brushRef="#br0" timeOffset="12397.3664">19742 5543 96 0,'-14'0'35'0,"17"0"-18"0,-3 0-2 0,0 0 15 15,2-3-10-15,4 1-3 16,0-4-8-16,3 1-1 16,3 0-5-16,3 0-2 0,3 2 0 15,-3 0-4-15,0 6 2 16,-3 2 1-16,0 6 0 15,-6 2 2-15,-4 13 1 16,-4 1 1-16,-7-3 0 16,-3 0 2-16,-3-3 1 15,3-3-1-15,0-5 1 0,3 3 5 16,0-8 2 0,3-2 1-16,3-1 1 0,3-5-6 15,6 3-4 1,6-3-1-16,3 0-1 0,0 0 0 15,0-3 0-15,3 3 0 16,-1 0 0-16,1 0-5 16,0 0 1-16,-3 0 2 15,-3 0 3-15,-3-3-22 16,-3 1-10-16,-3-1-27 16,0 0-9-16,-3-5-17 15</inkml:trace>
  <inkml:trace contextRef="#ctx0" brushRef="#br0" timeOffset="12818.7418">19903 5390 104 0,'-15'-19'38'0,"9"1"-20"0,-12 7-4 0,7 8 17 15,-4 1-2-15,0 2 3 16,-3 0-12-16,-3 2-2 16,-3 6-10-16,-5 5-3 0,-1 1-1 0,0 4-5 15,0 9-1 1,0 10 1-16,1 13 0 0,11 6 1 16,9 2 0-16,9-5 2 15,9-3 1-15,15-5 5 16,8-5 3-16,10-9 0 15,3-12 3-15,8-14-1 16,10-10 0-16,5-14-1 16,-5-10 0-16,-7-10-4 15,-11-6-3-15,-15-3 6 16,-15-2 3-16,-18 5 1 16,-9 8 1-16,-12 2-2 15,-9 9 1-15,3 5-15 16,4 5-4-16,-7 5-37 15,3 6-15-15,6 2-73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8T23:05:43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19302 15145 80 0,'-3'0'30'0,"6"2"-16"0,-3 1-3 0,0-3 14 16,-6 13-9 0,-3 6-5-16,-3 5-3 15,0 5-5-15,-3-3 0 16,3-2-1-16,3 2-2 15,6-4 1-15,1-7 1 16,2-1-1-16,0-4 6 0,5-7 3 16,1-6 3-16,3-2 3 0,0-6-9 15,0-4-2-15,3-4-1 16,0 1 0-16,-3-1-2 16,3 3 1-16,-3 0 2 15,0 3 2-15,-3 0 1 16,6 2 0-16,-3 3 0 15,-4 6 0-15,1-1-7 16,3 6 0-16,0 2-1 16,0 0 2-16,-3 3-1 15,3 3 2-15,0-1-2 16,0 1 2-16,3-1-9 16,0-2-3-16,0 0-28 15,0-2-12-15,-3-4-27 16</inkml:trace>
  <inkml:trace contextRef="#ctx0" brushRef="#br0" timeOffset="1110.8127">19344 15266 36 0,'0'0'16'0,"3"3"-8"0,-3-3 1 0,0 0 9 16,0 0-6-16,0 0-2 16,0 0-1-16,0 0-1 15,0 0 4-15,0 0 3 16,0 0 0-16,0 0 1 16,0 0-2-16,0 0 1 15,0 0-4-15,0 0 1 16,0 5-1-16,0 1 1 15,0-1-6-15,0 0-4 0,0 1 1 16,0-1 0-16,0 0 1 16,0 0 0-16,3 1 0 0,-3-1-5 15,0 3 1-15,0-3 0 16,0 6 0-16,2 2 0 16,-2-2 2-16,6 5-3 15,-6-1 2 1,0 4 0-1,0-6-1 1,0 6 3-16,0-3-2 16,-3-1 2-16,0 1-4 15,1 0-2-15,-1 8 2 16,0-5 0-16,0-1 1 16,0-2 2-16,0 0-1 15,-3 0-1-15,3 0 1 16,-3 2-1-16,0 1 2 15,3-1 1-15,0 1-1 0,0-1 1 16,0 1 0-16,0-3 1 16,0 7-2-16,0-1-2 15,3-1-2-15,0-3-1 16,0 3 2-16,0-2 0 16,0-1 1-16,0-4 2 15,0 4-1-15,0-5-1 16,0 11 3-1,0-5-2-15,0-1 2 16,0-2-4-16,0 0 0 16,0 0-1-16,-3 0 0 0,0 2 2 15,3 1 2-15,-3-3-1 16,3 7 2-16,0-1-4 16,0-1 0-16,0-3 1 15,0 9 0-15,3-1 0 16,3-7 2-16,3 2-1 15,0-3-1-15,6 1 3 16,3-3 0-16,-1 0-1 16,1-3-2-16,3 0 1 15,0-5 1-15,0 3-8 16,0-9-3-16,2 4-39 16,1-6-56-1,9-6 15-15</inkml:trace>
  <inkml:trace contextRef="#ctx0" brushRef="#br0" timeOffset="6724.5612">19897 16386 28 0,'0'-6'11'0,"0"4"-6"16,0 2 11-16,0 0 28 16,-9 0-5-16,-6 0-5 15,1 0-1-15,-1 2-19 16,0 4-8-16,-3 7-7 16,0 0 0-16,3 0 1 15,3 11-3-15,3 0 2 0,3-3-1 16,6 0 0-16,3-2 2 0,3-6 0 15,6-2-3 1,6-6 2-16,3-5 1 0,-3 0 2 16,0-13-3-1,-4-3-2-15,1-3-1 0,-3 1 3 16,-3-1 0-16,-6 3 1 16,0 1 2-16,-3-1 1 15,0 5 5-15,-3 3 5 16,-6 8-5-16,3 0-2 15,6 11 1-15,3 2 0 16,0 3-1-16,3 5-1 16,0-3-3-16,3 1 1 15,3-6-4-15,6 0 0 16,0-5-41 0,8-2-52-16,4-9 16 0</inkml:trace>
  <inkml:trace contextRef="#ctx0" brushRef="#br0" timeOffset="6950.8045">20427 16367 84 0,'-15'-3'33'0,"6"3"-18"0,-3 6-2 0,6-1 11 16</inkml:trace>
  <inkml:trace contextRef="#ctx0" brushRef="#br0" timeOffset="7101.1479">20356 16391 205 0,'-21'13'21'16,"3"3"-9"-16,3 8-3 15,3-3-6-15,6-2-2 0,9 2 0 0,3-3-1 16,9-5 0-16,3 1 0 16,3-4 0-16,-1-7-7 15,7 2 0-15,-3-10-26 16,0 0-43 0,3-11 4-16</inkml:trace>
  <inkml:trace contextRef="#ctx0" brushRef="#br0" timeOffset="7319.0244">20576 16158 140 0,'-6'0'52'0,"9"0"-28"0,-6 8-28 16,6 0 8-16,-3 5 2 15,0 3 6-15,3 11 5 16,3 10 4-16,0-3-11 0,-3 6-3 0,0 2-3 15,3-5-2-15,-3 0-2 16,3-10-21-16,-3-4-9 16,-3-7-45-1</inkml:trace>
  <inkml:trace contextRef="#ctx0" brushRef="#br0" timeOffset="7747.3784">20475 16320 196 0,'-3'-22'74'0,"9"22"-40"0,6-21-42 0,-1 19 10 0,4-1-3 16,0 0 0-16,3 1-2 16,0 2 0-16,0 5 2 15,0 0-22-15,-3 0-9 0,-1 1-35 16,1 7-21-1,-3-2 42-15,-3 2 111 32,-9 16-13-17,-3-3-1-15,3 3-18 16,0 1-10-16,3-1-7 16,3-6 0-16,3-4-9 15,6-6 0-15,6 0 3 0,0-7-2 16,-1-6 3-16,1-8-2 15,-3-8 2-15,-3 0-4 16,-3-2-2-16,-6-1-2 0,-6 1 0 16,-6-4-4-1,-6 6 0-15,-6 1-10 0,-3 1-5 16,3 6-19-16,1 3-7 16,2 2-11-1,3 3-36-15,6 0 20 16</inkml:trace>
  <inkml:trace contextRef="#ctx0" brushRef="#br0" timeOffset="8000.4722">20823 16396 108 0,'9'16'44'0,"-3"-8"-24"0,3 3-10 16,-6-3 12-16,3 2-6 16,-3 3 1-16,0-2 5 15,-3-3 6-15,0-5-15 16,0 4 2-16,0-14 8 15,0 1-6-15,0-4-4 16,0-1-3-16,3 1-9 16,3-1-2-16,2-2 0 15,4 2 0-15,0 3 1 16,6 3 0-16,0 5-29 16,3 0-13-16,0 5-47 15,0-5-27 1,-4-5 57-16</inkml:trace>
  <inkml:trace contextRef="#ctx0" brushRef="#br0" timeOffset="9146.5029">21326 16386 36 0,'0'0'16'0,"0"5"-8"0,3 3 8 16,0-3 13-16,0 3-2 15,0 3 1-15,0 2-9 16,-3 3-4-16</inkml:trace>
  <inkml:trace contextRef="#ctx0" brushRef="#br0" timeOffset="9650.4914">21344 16484 216 0,'3'13'14'0,"-3"-3"-7"0,0-2 4 0,0 0 2 16,0-2 2-16,0-1 4 16,0-5-7-16,0-5 3 15,0-1-5 1,0-7-3-1,0 5-4-15,0-3-2 16,0 4 0-16,3-4 1 16,0 0-3-16,3 1 0 15,0-3 1-15,0-1 2 16,3 1-3-16,-1 5 0 16,4 3-1-16,0 0 0 15,-3 2 2-15,6 6 0 16,-3 2 0-16,0 5 2 15,-3 1-1-15,-3 5-1 0,0-5 3 16,0 2 2 0,-3-3-2-16,0 1-2 0,-3-3 4 15,0-3 4-15,0-2-7 16,0-6-1-16,0-2-1 16,0-3 0-16,3-3-7 15,0-2 0-15,0 0 1 16,3-6 1-16,-1 6 3 15,4 0 1-15,-3 5-2 16,3 3 2-16,0 5 1 16,0 8 2-16,0-3 5 15,0 8 4-15,-3 0-6 0,0 9-3 16,-3-7-4 0,3 1 1-16,-3-3-6 0,3-7-31 15,0 2-9 1,-3-6-73-1,3-7 35 1</inkml:trace>
  <inkml:trace contextRef="#ctx0" brushRef="#br0" timeOffset="9974.1181">21689 16394 128 0,'-15'5'49'0,"27"3"-26"0,-15 8-18 0,9-8 11 0,0 10-1 16,0 3 4-16,0-2-7 15,0-3 1-15,3-3-8 16,3-2-1-16,0-4 0 0,3-7 2 16,-1-2 1-16,1-11-6 15,0-3 0-15,-3-5-10 16,-3 5-2-16,-3-3 4 16,0-5 1-16,-3 11 4 15,-3 0 1-15,0 8 3 16,0 2 1-16,-3 3-4 15,3 8 1-15,0 2-2 16,0 4 0-16,0 7 4 16,3 0 1-16,0-5-6 15,0-3-2-15,12-2-27 16,3-14-55-16,2-2 4 16</inkml:trace>
  <inkml:trace contextRef="#ctx0" brushRef="#br0" timeOffset="10238.4467">22043 16335 152 0,'-12'-8'57'0,"3"16"-30"0,-2-8-21 0,8 6 17 15,-3-1-10-15,0 0 0 16,0 3-5-16,0 0-3 16,3 0-2-16,3 3-3 0,6-1 1 15,3 1-1-15,0-1 2 0,0 4 1 16,-1 4 1-16,-2-5 6 15,-3 1 6-15,-6-1-2 16,-3 0 2-16,-2-8-9 16,-4-2-2-1,-6-3-12-15,-6-8-3 0,-3-3-17 16,9 1-6 0,3-3-13-16,4-3-6 0,2 3-19 15</inkml:trace>
  <inkml:trace contextRef="#ctx0" brushRef="#br0" timeOffset="10482.5883">22145 16105 184 0,'-15'5'68'0,"30"3"-36"0,-10 16-31 0,-8-8 14 16,6 13 3-16,-6 11 3 15,1 2 1-15,-1 1-2 16,0-1-10-16,3 3-9 0,6-5-3 16,-9-9-8-16,8-4-2 15,1-6-28-15,-9-8-67 32,0-8-7-32,-8-7 49 15</inkml:trace>
  <inkml:trace contextRef="#ctx0" brushRef="#br0" timeOffset="10667.8707">21972 16261 252 0,'-6'-5'93'0,"9"5"-50"0,3 0-48 0,0 0 15 0,6-3-2 16,3 1 3-16,8-6 0 15,7 5 3-15,0 0-7 16,0 1-4-16,-1-3-2 0,1 5-39 15,0 0-14-15,0-6-60 16</inkml:trace>
  <inkml:trace contextRef="#ctx0" brushRef="#br0" timeOffset="11305.57">22576 16198 144 0,'0'26'55'0,"0"6"-30"0,6 26-32 15,-3-37 8-15,-3 3 0 16,6 0 1-16,-6 2 6 16,6-4 5-16,-3 4-7 15,-6-13 3-15,6-2 4 0,0-3 2 16,0-13 0 0,0-3-7-16,-6-6-7 15,6 1-2-15,0-5 1 0,3-1 0 16,0-2 0-1,3 2 2-15,3 1-6 0,2 10 1 16,1 8 3-16,3 5 4 16,-3 6 5-16,0 2 2 15,-3-2 8-15,-6 7 2 16,-6 1-8-16,-3 2-3 16,-6 0-4-16,-3-5-1 15,-3-3-6-15,0-10 1 16,-6 2-13-16,-2-2-7 15,-1-11-18-15,6 5-6 0,6-2-17 16,0-3-35 0,12-3 23-1</inkml:trace>
  <inkml:trace contextRef="#ctx0" brushRef="#br0" timeOffset="11603.4767">22740 16386 124 0,'21'5'46'0,"-12"-2"-24"0,14 2-8 16,-8-5 15-16,-3 5-8 15,3-2 1-15,0-1-11 16,0-2-4-16,-3 0-4 16,0-2-3-16,-3-6 1 0,0 5 1 15,-4-2 3-15,-2-3-2 16,-6 0-2-16,-2-5-5 16,-4 2 0-16,-9 9 0 0,0 4-1 15,-3 1 4 1,3 7 0-16,3 1 5 15,3 5 5-15,3 0 8 16,1 2 4-16,8 6-4 0,8-5 0 16,4-3-8-16,12-3-1 15,0-3-6-15,3-7-2 16,8-8-55-16,4-6-23 16,0-2-16-1</inkml:trace>
  <inkml:trace contextRef="#ctx0" brushRef="#br0" timeOffset="13091.4908">23421 16320 60 0,'-3'-22'24'0,"3"17"-12"0,-5-13 1 16,-1 15 14-16,6 0 2 16,-6 1 3-16,-3 7-9 15,-6 3-3-15,3 8-10 16,-9 2-4-16,0 3-3 15,3-2-3-15,3 7 1 0,7 1-4 16,8 2 2-16,8-5 1 0,4-6 2 16,6-2-19-1,3-5-6-15,9-9-34 16,6-7-23-16,-1-6 33 16</inkml:trace>
  <inkml:trace contextRef="#ctx0" brushRef="#br0" timeOffset="13407.4805">23567 16359 176 0,'-29'8'66'0,"20"3"-36"15,-15 5-35-15,12-6 12 0,3 3-6 16,0 9 2 0,3-1 4-16,3-3 4 15,15-2-6-15,6-3-1 0,3-5 0 16,-3-8 0-16,2-8-7 15,-2-2 0-15,-3-3-6 16,3-1 1-16,-6-4 4 16,-3 5 2-16,-6-3 2 15,-3 5 0-15,-3-2 2 16,0 10 1-16,0 1-4 16,0 4 1-16,0 6-2 15,3 0 0-15,0 16 0 16,3-3-2-16,3 0 3 15,0-2 2-15,3-6-16 0,3-2-6 16,6-3-34 0</inkml:trace>
  <inkml:trace contextRef="#ctx0" brushRef="#br0" timeOffset="13651.9228">23782 16118 176 0,'0'6'68'0,"0"2"-36"0,0 18-37 0,6-7 12 15,-3 12-6-15,-3 9-1 0,5 0 5 16,-2 5 1-16,-3-8-2 16,3-8-3-16,3 3 0 15,-3-6-10-15,6-7-4 0,-3-19-95 31,0-6 17-31</inkml:trace>
  <inkml:trace contextRef="#ctx0" brushRef="#br0" timeOffset="13817.6496">23892 16118 160 0,'0'0'60'0,"0"8"-32"0,0 3-33 15,0-3 10-15,0 13-3 16,6 6 1-16,-3 10 1 15,-3 5 2-15,0-5-3 0,0-5-2 0,0 2 0 16,9-5-26-16,-9-8-10 16,9 1-31-1</inkml:trace>
  <inkml:trace contextRef="#ctx0" brushRef="#br0" timeOffset="14173.1758">24002 16354 184 0,'-6'0'71'0,"6"8"-38"0,6 0-41 0,-3-3 10 15,6 3-12-15,6 0-2 16,0-3 9-16,-4-2 4 0,7-3 0 16,0 0-1-16,-3-5 3 15,6-3-2-15,-3 2-1 0,-6-2 1 16,3-5 1-16,-12-5-12 15,-12-1-3-15,0 3 1 16,0 3 5-16,-6 5 6 16,-6 11 5-16,0 10 1 15,3 0 0-15,0 0 8 16,10 6 6-16,-4-3-8 16,9 0-1-16,0 0-6 15,6-1-1-15,6 1-8 16,5-2-2-16,4-1-18 15,9-5-9-15,3-3-26 16,3-5-23 0,-1-3 35-16</inkml:trace>
  <inkml:trace contextRef="#ctx0" brushRef="#br0" timeOffset="14551.4757">24401 16322 172 0,'-48'-21'66'0,"30"34"-36"0,-9 0-35 0,16-5 10 15,-7 3-10-15,6 5 1 16,-12 2 6-16,6 1 4 16,0 5-3-16,15 2 3 0,6-5 3 15,3-2-3-15,6-3 2 16,0-6-5-16,9-4-2 0,0-12-3 16,8-4-1-1,1-6-5-15,-9-5-2 0,0-3 0 16,-3-21 1-16,-6 8-3 15,-6-5 0-15,-12-1 1 16,0-7 2-16,-9 5 14 16,6 8 9-16,-3 8 10 15,9 5 6-15,-3 11-10 16,6 23-15 0,9 14-1-1,3 8 1-15,3 16 1 16,0 2 4-16,3-5-5 15,2 5-1-15,1-5-29 16,6-8-12-16,-6-5-53 16</inkml:trace>
  <inkml:trace contextRef="#ctx0" brushRef="#br0" timeOffset="15444.8664">19623 16764 52 0,'0'-19'22'0,"3"19"-12"0,-3 0-5 0,0 0 8 16</inkml:trace>
  <inkml:trace contextRef="#ctx0" brushRef="#br0" timeOffset="19846.5337">19647 16759 72 0,'-15'-16'27'0,"15"16"-14"0,0 0-11 16,0 0 9-16,0 0-1 16,0 0 2-16,0 0-2 15,0 0 1-15,0 0 3 16,0 8 1-16,0 0-6 15,3 8-1-15,6-1 5 0,0 12 3 16,0 10-8-16,-3 5 2 0,0 1 1 16,0-4-4-16,0-4 1 15,0-1-3 1,0-10 0-16,-3-3-3 0,0-5-2 16,0-5 7-16,0-6 5 15,-3-8-6-15,0-7-1 16,0-9-8-16,0-2-2 15,0-11-3-15,3 6 0 16,3-1 5-16,0 6 1 16,2 3-1-16,4 4 2 15,0 6-1-15,6 6 0 0,6 7 0 16,-6 8 0 0,0 1 6-16,-3 4 5 0,-4 6-1 15,-2-3 3-15,-6 0-4 16,-9-2 1-16,-5 2-1 15,-4-5 3-15,-6-3-3 16,0-2-2-16,-3-6-5 16,3 5-2-16,-2-7-17 15,2-3-5-15,0 0-23 16,9-3-10-16,12-2-17 16</inkml:trace>
  <inkml:trace contextRef="#ctx0" brushRef="#br0" timeOffset="20250.8701">19945 17010 140 0,'-6'0'55'0,"6"3"-30"0,3 5-32 0,0-3 8 16,3 0-2-16,0 1 2 15,3-4 6-15,0 3 4 16,0-5-6-16,2 0-1 0,1-5 2 16,0 3-3-16,3-9-2 15,-3 6 4-15,-3-3 1 16,-9-6-2-16,-3 7-1 0,-3-1-1 16,-3-3 1-16,-6 6-2 15,0 5-1-15,-3 5 3 16,1 3 0-16,2 3-1 15,0-4-2-15,3 7 1 16,6-1-1-16,3 5 2 16,3-4 3-16,6 4-2 15,9-5 0-15,3 1-1 16,3-6 1-16,14 5-2 16,-2-5-1-16,0-3-30 15,-3-5-13-15,-4 0-31 16</inkml:trace>
  <inkml:trace contextRef="#ctx0" brushRef="#br0" timeOffset="20558.0504">20278 16955 76 0,'-21'0'30'0,"15"0"-16"0,-3 0 1 0,7 10 13 15,-4-2-2-15,0 0-1 16,-3 3-11-16,0 2-6 16,3 3-3-16,3 0 1 0,3-1-3 15,3 4-2-15,6-6 0 0,3 0-6 16,5 1 1-16,4-6-11 15,0-3-6-15,0-5-21 16,-3 0-31 0,0-5 21-16</inkml:trace>
  <inkml:trace contextRef="#ctx0" brushRef="#br0" timeOffset="21000.2912">20451 16999 56 0,'-6'-2'22'0,"6"2"-12"0,-3-3-10 0,3 3 5 16,-3 0 10-16,0 0 5 15,-3 0 5 1,0 3 2-16,-3-1-8 0,0 6-4 16,0 3-6-16,0 2-1 15,0 3-7-15,3 0-1 16,0 3 0-16,6-4 0 0,6 7 0 15,3-7-3-15,3-1 2 16,0-6 1-16,3-8 2 16,-3 0-3-16,0-8 0 15,0-3-1-15,-3-2-2 16,-3 0 3-16,-3-1 2 16,-6-1 0-16,0-1-1 0,-3 2 1 15,0 6-1-15,0 1 2 16,0 1 3-16,3 6-2 15,0 6 0-15,3 1-1 16,3 7 1-16,3-1-4 16,3 0 0-16,0 0 3 15,6 9 1-15,2-7-4 16,1-1-1-16,-3-6-17 16,0 0-5-16,-3-8-28 15,0 0-20 1,-3-8 29-16</inkml:trace>
  <inkml:trace contextRef="#ctx0" brushRef="#br0" timeOffset="21366.3124">20588 17013 116 0,'-9'-3'44'0,"9"6"-24"0,0 2-26 0,0 0 8 16,3 6 2-16,0 5 5 15,0 0 4-15,3 2 4 16,0-5-7-16,0 9-1 15,3-7-5-15,-1-4-1 16,4 0-1-16,0-11-2 0,-3-6 3 16,0-2-2-16,0-5-1 15,-3-5-4-15,0 2 0 16,-3-3 4-16,-3-5 2 16,0 9 0-16,0-1 1 15,-3 5 2-15,3 0 4 16,0 11-2-16,0 0-2 0,0 11 0 15,3 2-1-15,3 3-2 16,6 3-2-16,0-1 1 16,3-5-1-16,-1 1-11 15,1-6-3-15,0-3-15 16,0-2-7-16,0-6-22 16,0-2-15-1,0-9 34-15</inkml:trace>
  <inkml:trace contextRef="#ctx0" brushRef="#br0" timeOffset="21606.4484">20862 16915 188 0,'-15'-5'71'0,"9"5"-38"0,-3 0-30 0,6 5 17 15,0 5-14 1,0 4-4-16,3-4-1 16,0 1-1-16,6 2 0 0,3 0-3 15,3 6 0-15,0-3 2 0,0 2 0 16,-4 1 5-16,-5 2 5 15,-3-3 1-15,-3 4 2 16,-3-7-2-16,-2-1 1 16,-1-12-6-16,0-2-1 15,0-2-22-15,0-4-10 16,3-4-17-16,3-3-7 16,3-3-27-1</inkml:trace>
  <inkml:trace contextRef="#ctx0" brushRef="#br0" timeOffset="21933.3267">20975 16994 176 0,'21'5'66'0,"-1"1"-36"0,-5 2-31 15,-6-3 12-15,0 0-1 16,0-2 4-16,0 2-4 16,3-5 2-16,-3 0-7 15,0-5-1-15,0 2 0 0,0-7 0 16,-3 2 0-16,-3-11-2 15,-6 6-2-15,-3 0-2 16,-3 0-1-16,-3 5-1 16,-6-3 0-16,-6 11 5 0,3 5 1 15,0 9-3 1,4-1-1-16,5 8 7 0,3 3 4 16,3-3 4-1,6 5 3-15,15 4-5 0,6-7-1 16,2-4-9-16,4-1-2 15,9-10-5-15,0-8-1 16,2 0-56-16,-2-13-23 16,-3 0-2-1</inkml:trace>
  <inkml:trace contextRef="#ctx0" brushRef="#br0" timeOffset="24087.6313">21576 16711 64 0,'-9'-21'27'0,"9"21"-14"0,3 0 0 0,-3 0 11 0,3 3 1 15,0 7 0-15,0 11-1 16,3 11 0-16,-3 10-11 15,0 3-3-15,0 14-6 16,-3-6-1-16,0-1 1 0,0-1-5 16,0-12 1-16,-3-4-38 15,0-11-51 1,0-11 8-16</inkml:trace>
  <inkml:trace contextRef="#ctx0" brushRef="#br0" timeOffset="24267.5561">21463 16912 192 0,'-3'0'71'0,"18"-2"-38"0,-3-6-41 0,-3 8 12 15,3 0-6-15,2-3-2 16,4 0 3-16,0-5 0 16,6 8 1-16,0-2-7 0,0-1 0 15,-4-5-30 1,1 5-50-16,-3-7 6 15</inkml:trace>
  <inkml:trace contextRef="#ctx0" brushRef="#br0" timeOffset="24589.8714">21716 16759 132 0,'-6'26'49'0,"6"-7"-26"15,3 15-20-15,0-10 12 0,-3 10 6 16,0-2 7-16,0 5-4 15,0-5-2-15,0-6-12 16,0-5-6-16,0-7-1 0,0-1 0 16,0-8 1-16,0-10-2 15,3 0-2-15,3-9 1 16,0-7-1-16,3-5-5 16,3 2-1-16,0 3-2 15,-1 10 2-15,1 3 2 16,3 8 2-16,-3 8 1 15,0 3 1-15,0 7 2 16,-3 3 1-16,-3 1-15 0,-3-4-4 16,0-5-16-16,0 1-8 15,0-9-25 1,-3 3-15-16,0-8 38 16</inkml:trace>
  <inkml:trace contextRef="#ctx0" brushRef="#br0" timeOffset="24876.5817">21978 16994 100 0,'15'0'38'0,"-3"3"-20"0,2-1-10 0,-5-2 11 0,3 0-7 16,-3 0 1-16,6 0-2 15,0-2 3-15,-3-1-5 16,-3 1-3 0,-3-6-3-16,-3 2 0 0,-12-4-7 15,-3 2-1-15,-6 3 4 16,-3 5 2-16,0 5 5 15,-2 3 1-15,-1 2-1 16,6 4-1-16,3 1 3 16,3 1 3-16,9 0-2 15,9 3 2-15,9-1-4 16,3-2-2-16,3-5-18 16,5-3-8-16,7-3-37 15,0-5-41 1,3-5 26-16</inkml:trace>
  <inkml:trace contextRef="#ctx0" brushRef="#br0" timeOffset="25248.819">22472 16955 88 0,'-9'0'33'0,"3"5"-18"0,-3 3 2 0,6-3 14 0,-3 6-3 15,0-1-2-15,-6 3-8 16,9 6-1-16,-3 2-10 16,6 3 0-16,3-3 0 0,3-2-1 15,6 2 1-15,3-8-4 16,0-10 0-16,-3-6 1 15,6-5 2-15,0 0-3 16,-6-10-2-16,-9 2 2 16,-3-3 2-16,0 1-11 15,-6-3-3-15,-6-3-9 16,-3 5-2-16,-3 6-11 16,6 0-5-16,0 0-21 15,3 5-20 1,3 0 31-16</inkml:trace>
  <inkml:trace contextRef="#ctx0" brushRef="#br0" timeOffset="25654.9275">22555 16764 168 0,'12'21'66'0,"-12"-2"-36"0,6 18-37 0,-3-16 8 15,3 5 4-15,0 9 4 16,0-3 9-16,-3-3 6 16,0-3-13-16,0-2-8 0,-3-6-5 15,-6-4 1-15,6-1 2 16,-3-8-5-16,0 3 1 0,0-8-8 16,0-8-3-1,3 0-6-15,0-5-2 16,6 0 3-16,0-6 1 0,0 6 11 15,0 0 3-15,3 7 4 16,0 4 2-16,6 2 5 16,-1 2 6-16,1 9 8 15,0 0 5-15,0 2-1 16,-6 0 0-16,-3-2-8 16,-6 2 0-16,-3 0-4 15,-6 0 0-15,-3-7-14 16,-3-4-6-16,-3-2-15 15,-5-2-6-15,2-4-3 16,6 1-1-16,3-3-26 16</inkml:trace>
  <inkml:trace contextRef="#ctx0" brushRef="#br0" timeOffset="25886.6001">22829 16992 160 0,'15'13'60'0,"-9"5"-32"0,0 17-33 0,-3-22 12 15,0 8 0-15,-6 8 6 0,-6 0 2 16,6-2 0-16,-9-3-7 16,-3-6-10-16,0-2-3 15,-3-5-27-15,-2-9-9 0,-1 3-32 16</inkml:trace>
  <inkml:trace contextRef="#ctx0" brushRef="#br0" timeOffset="26048.1381">22737 16809 184 0,'6'-5'68'0,"0"-1"-36"0,0 4-46 16,0 2 6-16,0 0-25 15,0 0-6-15,0 2-22 16,2 4-9-16,-5 4 35 0,3 1 19 16</inkml:trace>
  <inkml:trace contextRef="#ctx0" brushRef="#br0" timeOffset="26333.6793">22901 17007 120 0,'17'11'46'0,"-5"-8"-24"0,3-1-19 0,-9-2 12 15,12 0-9-15,-6-2-1 16,9-1-3-16,-6-2-2 16,0-9 1-16,-4-1-6 0,-2-1 1 15,0 0-9-15,-6 3-2 16,-9-1-3-16,-9 4-2 16,1 10 12-16,-4 0 8 15,-3 10 8-15,3 4 9 16,3 2 7-16,3 2-2 15,3 1 1-15,3 2-12 16,6 0-4-16,6-3-5 16,3 1-10-16,9-6-3 0,6-2-16 15,3-3-47 1,-1-6 2-16</inkml:trace>
  <inkml:trace contextRef="#ctx0" brushRef="#br0" timeOffset="26545.2603">23145 16960 156 0,'-27'13'57'0,"18"-5"-30"0,-3 3-34 0,9-6 8 16,0 3-2-16,0 0 0 16,3 5 5-16,6 0 5 15,3 0-5-15,6 1 0 0,0-4 0 16,6-2-18-16,2-8-7 15,4 0-19 1,0-2-34-16,-3-9 14 16</inkml:trace>
  <inkml:trace contextRef="#ctx0" brushRef="#br0" timeOffset="26736.0098">23341 16679 200 0,'-6'0'74'0,"12"0"-40"0,-3 11-42 15,0 0 10-15,0 7-3 16,3 16 2-16,-6 3 6 16,6 8 4-16,-3 0-6 15,0 3 1-15,0-3 1 0,0-5-10 16,0-1-3-16,6-9-35 16,-9-7-13-16</inkml:trace>
  <inkml:trace contextRef="#ctx0" brushRef="#br0" timeOffset="26919.7497">23219 16896 288 0,'3'-8'107'0,"9"8"-58"0,15-2-62 0,-6-1 15 16,2 0-21-16,13-2-5 15,6 2-36-15,-1-7-16 16,1 5-13-16,0-9-6 16</inkml:trace>
  <inkml:trace contextRef="#ctx0" brushRef="#br0" timeOffset="31378.9394">23996 16992 96 0,'-3'-8'35'0,"0"5"-18"0,-3-13-5 0,0 11 16 16,0 5-5-16,-6 0 1 15,-3 0-11-15,-3 8-5 16,-5-3-5-16,2 8-3 0,6 6 3 16,0 2-4-16,3 3-2 15,3-3-1-15,9 5 0 16,9 6 3-16,3-5 0 15,-3-6 1-15,12-5 2 16,0-8-1-16,-1-16-1 16,-2-3 5-16,3-7 1 15,-3-9-7-15,-3 1-1 16,-6-1 0-16,0-10 3 0,-9 0 0 16,0-5-1-1,-9 7 1-15,6-10-1 0,-9 11 4 16,3 5 5-16,0 5-1 15,0 13 1 1,9 17-5-16,-3 7-5 16,6 6-2-16,-3 10 2 15,9 10 2-15,-3-2-2 16,0 3 0-16,9-3 3 16,0 3 1-16,-3-8-28 15,-3-3-10-15,6-8-38 16</inkml:trace>
  <inkml:trace contextRef="#ctx0" brushRef="#br0" timeOffset="31548.7675">24145 16999 136 0,'3'14'52'0,"0"4"-28"0,0 9-26 0,0-14 9 16,-3 0-5-16,6 0-2 15,-6 9-15-15,3-7-5 16,3-1-36-16,-6-14-14 16</inkml:trace>
  <inkml:trace contextRef="#ctx0" brushRef="#br0" timeOffset="31632.0574">24163 16941 156 0,'-12'-2'60'0,"12"-14"-32"15,0 8-35-15,0 8 10 0</inkml:trace>
  <inkml:trace contextRef="#ctx0" brushRef="#br0" timeOffset="31691.6832">24154 16923 189 0,'9'5'-56'0,"5"3"3"15,1-3 6-15</inkml:trace>
  <inkml:trace contextRef="#ctx0" brushRef="#br0" timeOffset="32095.0359">24374 16997 116 0,'-18'-3'46'0,"15"6"-24"0,-3-1-19 0,3-2 10 16,-3 8-4 0,-6-2 0-16,0 7-3 0,-5 8-1 15,5-2-3-15,3 10-2 0,0 0 1 16,9-3-4-16,6-7 2 16,0 2-1-16,9-8-2 15,-1-7-2-15,4-9-1 16,-6-10 4-16,9-6 3 15,-6-5 3-15,-3-2 1 16,-3-3-2-16,-3-8-2 16,-6 0 1-16,-6-3-1 15,-3-2 0-15,-3 2 2 16,-3 3 5-16,6 5 4 0,-3 14-2 16,9 4 2-16,-3 20-11 15,6 12-2 1,6 9 1-16,-3 4 2 15,9 9 2-15,3-5-1 16,0 4-2-16,-6-7 1 16,6 5-1-16,-3-8-14 15,0-10-5-15,-4-1-89 32,4-18 42-32</inkml:trace>
  <inkml:trace contextRef="#ctx0" brushRef="#br0" timeOffset="32396.1094">24520 17026 76 0,'0'18'30'0,"6"4"-16"0,0 9 3 0,-6-17 14 15,6 12-1-15,-3-2 0 16,-3-3-6-16,6-8-3 16,-6 1-9-16,0-4-3 15,3-7-5-15,0-9-3 0,0-7 2 16,-3-8-4-16,0 0-2 15,2-8-7-15,1 0-4 16,3-3 5-16,-3 8 3 16,9 3 4-16,-3 8 3 15,0 7 0-15,3 6 2 16,-3 6 2-16,3 12 4 0,-3 3-4 16,3 3-3-16,-6-3 1 15,-3 3 0 1,6 0-26-16,-3-13-9 0,-3 2-41 15</inkml:trace>
  <inkml:trace contextRef="#ctx0" brushRef="#br0" timeOffset="32566.5739">24710 16986 192 0,'-12'-18'74'0,"6"-9"-40"0,-2 9-40 15,2 10 14-15,0-5-16 16,-3-3-2-16,6 2-30 16,-3-1-12-16,6 7-15 0,6-3-4 15</inkml:trace>
  <inkml:trace contextRef="#ctx0" brushRef="#br0" timeOffset="32728.6441">24785 16698 112 0,'0'16'44'0,"9"23"-24"0,-3 6-17 0,0-21 12 16,2 11-3-16,1 7 3 15,0 0-8-15,3 3-4 16,0 0-22-16,-3 3-8 16,6-8-30-16,-3-9-14 0</inkml:trace>
  <inkml:trace contextRef="#ctx0" brushRef="#br0" timeOffset="32915.9658">24800 17013 220 0,'-9'-8'82'0,"12"2"-44"0,6 4-33 16,0-1 19-16,2 1-6 15,7-4 1-15,-3 6-12 16,12-8-5-16,-3 3-1 15,6-8-34-15,8 2-13 0,10-2-59 16</inkml:trace>
  <inkml:trace contextRef="#ctx0" brushRef="#br0" timeOffset="33971.3686">19722 17560 88 0,'-3'8'33'0,"3"-2"-18"0,9 4-5 0,-4-7 12 15,4 2-8-15,3 0-1 16,6-2-1-1,3-3 0-15,0-3-4 0,-3 1 0 16,0-6-5-16,-4 3 0 0,-2-3 1 16,0-6-2-16,-6 6 1 15,-3-5-2-15,-3 3-1 16,-3-4-4-16,-15 6 0 16,1 3 0-16,-1 3-1 15,-3 4 4-15,0 3 2 16,3 3 0-16,3 6 2 0,3 4-2 15,3 3 2-15,6 3 4 16,3 3 4-16,6-1-2 16,6-5 0-16,9 3-5 15,3-8-1-15,3-5-23 16,2-4-12-16,1-1-41 16</inkml:trace>
  <inkml:trace contextRef="#ctx0" brushRef="#br0" timeOffset="34156.3987">20117 17579 168 0,'-20'8'66'0,"17"2"-36"0,-12 30-37 16,9-24 8-16,0 3-2 15,-3 2 0-15,0-5-8 0,0-1-4 16,0-1-29-16,3-4-12 15,0-7 1-15,3-3 4 16</inkml:trace>
  <inkml:trace contextRef="#ctx0" brushRef="#br0" timeOffset="34330.5905">19951 17566 164 0,'3'0'63'0,"6"2"-34"0,9 9-32 0,-10-6 11 0,7 8 0 15,3 3 3-15,6 3-6 16,0 2-3-16,0 3-1 16,-1-6-1-16,1-2 2 0,-3-3-39 15,-3-2-58 1,0-3 7-16</inkml:trace>
  <inkml:trace contextRef="#ctx0" brushRef="#br0" timeOffset="34500.8414">20251 17666 160 0,'-3'-2'63'0,"6"-9"-34"0,3 22-38 15,-3-9 9-15,6 11-2 16,0 1 1-16,0 2 3 0,-3-3 1 16,3 3-1-1,0-3-13-15,0-3-4 0,0-2-51 16</inkml:trace>
  <inkml:trace contextRef="#ctx0" brushRef="#br0" timeOffset="34662.7786">20305 17481 208 0,'-3'-11'79'0,"3"11"-42"0,3 0-63 0,-3 0-8 15,9 6 4-15,0 4-8 16,0 1 3-16</inkml:trace>
  <inkml:trace contextRef="#ctx0" brushRef="#br0" timeOffset="34783.1907">20451 17574 160 0,'-12'5'63'0,"6"0"-34"0,-6 3-30 16,9-3 12-16,0 3-10 16,0 0 0-16</inkml:trace>
  <inkml:trace contextRef="#ctx0" brushRef="#br0" timeOffset="34947.0928">20418 17637 257 0,'9'13'1'0,"3"3"4"0,0 0-2 0,-3 0 0 16,0-3 3-16,-6 6 1 15,-3 2 8-15,-6-8 2 16,-3 0-4-16,-3-7-3 15,0 2-5-15,-3-6-4 16,3-2-16-16,0-2-7 16,3-6-22-16,6 0-8 15,3-6-18 1</inkml:trace>
  <inkml:trace contextRef="#ctx0" brushRef="#br0" timeOffset="35150.1579">20621 17415 176 0,'2'10'68'0,"1"1"-36"0,3 16-37 15,-6-9 12-15,0 8-4 16,0 9 1-16,3 7-2 16,0 1 1-16,0-6-2 15,-3 2-5-15,3-4-2 0,-3-4-50 16,3-7-45-1,-3-8 31-15</inkml:trace>
  <inkml:trace contextRef="#ctx0" brushRef="#br0" timeOffset="35326.9792">20504 17582 244 0,'0'-8'93'0,"9"8"-50"0,18 0-48 0,-12-6 15 15,6 6-13-15,6-2-2 16,5-4-14-16,4 1-5 16,-3-3-58-16,3 3-24 15,2-3 37-15,4 0 21 16</inkml:trace>
  <inkml:trace contextRef="#ctx0" brushRef="#br0" timeOffset="36063.4006">21135 17624 104 0,'0'16'41'0,"3"16"-22"0,0 2-18 0,0-16 8 16,0 9-1-16,0 5 0 15,-3 7 9-15,0-7 6 16,0 0-8-16,0-6-3 16,0-5-7-16,0-7-2 0,0-1 8 15,-3-8-7-15,0-10-1 16,0-3 0 0,0-5-2-16,0-6-1 0,0-7 1 15,0-1 1-15,1-4-1 16,2-1-1-16,2-3 1 15,4-4 1-15,0 7 5 16,6 0 4-16,9 6-2 16,-3 10 0-16,3 3-5 15,0 7-1-15,0 6-1 16,-1 8-2-16,-5 6 3 16,-3-1 2-16,-6 5 7 15,-6 3 4-15,-3-5-6 16,-3 0-3-16,-3-3-18 15,-6-2-5-15,-5-3-12 0,2 0-3 16,0-8-21 0,6 5-48-16,0-5 13 15</inkml:trace>
  <inkml:trace contextRef="#ctx0" brushRef="#br0" timeOffset="36377.2966">21353 17624 152 0,'6'16'57'0,"0"10"-30"0,0 1-34 0,-3-17 10 0,0 4 3 15,0-1 6-15,0 0 11 16,-1-5 6-16,-2-3-15 16,0 3-4-16,0-8 1 0,0 0-5 15,3-8 2 1,0 0-3-16,-3-16 0 15,3-2 1-15,3 5-1 16,0-3 0-16,3-2 1 16,0 7 1-16,6 3-6 15,-3 3-2-15,6 8-20 16,0 5-20 0,-3 8-9-16,-4-3-18 15,1 0-30 1,0 3 34-16</inkml:trace>
  <inkml:trace contextRef="#ctx0" brushRef="#br0" timeOffset="36688.9513">21579 17650 140 0,'0'14'52'0,"3"-12"-28"0,6 4-24 0,-3-1 13 16,3 0-5-16,3-5 3 15,6 3-4-15,-1-3 1 16,-2-8-5-16,0-5 3 0,0-1 0 15,-3 1-2-15,-3 0-3 16,-3 0-3-16,-3-1-1 16,-6 1-12-16,-9 3-5 0,-6 2 4 15,0 2 2 1,-3 6 10-16,1 8 7 0,2-2 1 16,3 12 1-16,3 1 8 15,3 2 6 1,6 5 1-16,3-2 3 0,6-8-9 15,3 8-3-15,6-8-9 16,6-3-1-16,-1-8-28 16,4 3-9-16,0-8-46 15</inkml:trace>
  <inkml:trace contextRef="#ctx0" brushRef="#br0" timeOffset="36989.3608">21784 17597 128 0,'9'8'49'0,"-6"27"-26"0,12-3-27 0,-9-22 8 16,0 3 0-16,3-2 5 15,0 0 8-15,-3-4 4 16,0-1-4-16,0-1 0 15,0-5-10-15,3-5 2 0,0-8 4 16,-1-6-9-16,-2-2-2 16,0-3 0-16,-3-2 3 15,-3 4 4-15,0 1 2 0,-3 3-12 16,3 4-4 0,0 4-42-16,3 2-17 0,0 8-16 15</inkml:trace>
  <inkml:trace contextRef="#ctx0" brushRef="#br0" timeOffset="37132.5702">21996 17632 124 0,'3'32'49'0,"0"-24"-26"0,-3 18-25 16,0-15 9-16,3 2-5 16,0-5 1-16,0 5-15 15,0-5-7-15,0-3-34 16,-3-5-14-16</inkml:trace>
  <inkml:trace contextRef="#ctx0" brushRef="#br0" timeOffset="37291.6323">21966 17470 208 0,'-9'-7'79'0,"12"7"-42"0,0 0-50 0,-3 0 12 16,6 0-19-16,0 0-2 15,0 5-6-15,0-3 0 16,3 9-38-16,0-3-14 16</inkml:trace>
  <inkml:trace contextRef="#ctx0" brushRef="#br0" timeOffset="37563.3403">22034 17690 148 0,'-6'8'57'0,"9"5"-30"0,6 6-36 16,-3-11 7-16,0 2-10 16,9-2 0-16,0 0 6 15,6-8 3-15,0 0 11 16,-3-3 5-16,-1-2 0 16,-2-8 0-16,-3 0-7 15,-3-8-2-15,-6-3-2 16,-6-3 3-16,-9 9 1 0,-9 5-2 15,1-1-3-15,-1 6-9 16,0 3-5-16,3 2-26 16,3 3-43-1,6 8 14-15</inkml:trace>
  <inkml:trace contextRef="#ctx0" brushRef="#br0" timeOffset="38042.9883">22234 17529 116 0,'-6'0'46'16,"9"5"-24"-16,-3 3-24 0,3-3 9 0,0 8 6 16,0 6 3-16,0 2-1 15,3 6-1-15,3-9-6 16,3 3-3-16,-1-5-2 16,1-3 2-16,3-5 1 0,-3-5-7 15,3-6-1-15,0-5 0 16,-3-5 1-16,-3-5 3 15,-6-6 1-15,-3 5 1 16,-3-2 0-16,-3 3-2 0,0 4 1 16,3 1 0-16,0 10 3 15,0-2-3-15,6 13-2 16,6-3 2-16,3 9 0 16,0 7 1-16,2-3 0 15,1 1 0-15,0 2 0 16,0-2-16-16,0-6-4 15,-3-5-34 1,0-3-50-16,0 3 19 16</inkml:trace>
  <inkml:trace contextRef="#ctx0" brushRef="#br0" timeOffset="38380.6332">22627 17468 220 0,'0'-5'85'0,"-3"10"-46"0,0 3-50 16,-6 0 13-16,0 2-2 15,-3 3 4-15,-3 1 5 16,9-1 2-16,0 0-5 16,9 0-8-16,0 1-2 0,9-1-3 15,3 0 0-15,0 0 1 16,0-5 4-16,0 3 1 15,-4 2 3-15,-2-5 1 16,-6 5 3-16,-6-2 12 16,-3-3 6-16,-2-3-6 15,-7 0-3-15,-6-5-8 16,3 0-3-16,0-2-26 0,6-1-11 16,0-8-38-1,6-2-59-15,6 0 29 16</inkml:trace>
  <inkml:trace contextRef="#ctx0" brushRef="#br0" timeOffset="38681.4075">22820 17288 156 0,'-3'0'57'0,"6"5"-30"0,6 14-32 16,0-11 12-16,-3 15 3 16,0 7 5-16,-6 1 4 15,6 6 1-15,-6-2-11 16,3 10-1-16,-3-11-1 0,0 3-6 15,0-5-2-15,0-11-40 16,0 0-15-16</inkml:trace>
  <inkml:trace contextRef="#ctx0" brushRef="#br0" timeOffset="38871.1957">22921 17542 248 0,'3'0'93'0,"3"5"-50"0,3 8-52 0,-3-5 12 16,0 8-4-16,6-3 2 15,3 3-2-15,3 3 0 16,0-1 1-16,-3-4-16 0,-1-6-4 16,1-1-47-1,0-4-52-15,3-3 31 0</inkml:trace>
  <inkml:trace contextRef="#ctx0" brushRef="#br0" timeOffset="39016.943">23165 17515 220 0,'-11'0'82'15,"5"11"-44"-15,-9 5-38 0,12-3 16 0,-6 19 0 16,-3 5 4-16,-6 3 1 16,-6 5-1-16,3-3-10 15,1 0-4-15,2-2-2 0,3-11-42 16,3 0-17-16,3-8-58 15</inkml:trace>
  <inkml:trace contextRef="#ctx0" brushRef="#br0" timeOffset="54045.4112">21784 14441 52 0,'-3'0'19'0,"3"3"-10"0,0-3 2 16,0 0 10-16,0 0 2 16,0 0 1-16,0 0-5 15,0 0-1-15,0 0-4 0,0 0-1 16,0 0-3-16,-3-3 1 15,3 0-6 1,-3 1 1-16,3-1 1 0,-3-2-3 16,0-1-3-16,3 1 2 0,0 0 0 15,-3 0-1-15,1-3 1 16,2 0 2-16,0 0 4 16,0 0-2-16,0-3 1 15,0 1-3-15,0-1 2 16,0-2-2-16,-3-3 2 15,3 0-6-15,0 0-3 16,0-2 3-16,0-1 1 16,0 1 2-16,0-1 0 15,0 1 2-15,0-6 1 0,0-5-3 16,0 5-1-16,0 0 1 16,3-2 2-16,-1-1 1 15,1-2 3-15,0 3-3 16,3-1 1-16,0-5-5 15,0 3 0-15,0 0-1 16,6 3-2-16,0 2 1 16,0 0-1-16,0 0-3 15,6-5 2-15,3 5 1 16,-1 3 0-16,1-3-3 16,3 6 2-16,-3 2 1 15,-3 5 0-15,0 1 0 16,-4 2 2-16,-2 0-6 0,-3 3 1 15,0-3-48 1,-3 0-18-16,-3-5-27 16</inkml:trace>
  <inkml:trace contextRef="#ctx0" brushRef="#br0" timeOffset="57664.6473">21588 14338 84 0,'-3'-3'33'0,"6"3"-18"0,0 0-13 15,-3 0 6-15,3 3 7 16,3-1 4-16,0 1-3 16,0 2 1-16,6 3-4 15,2 3 2-15,1 2-4 16,0 0 1-16,0 1-7 16,0-1 1-16,0 0 4 0,-3 6 3 0,0-6 2 15,-3-3-6 1,0-2-3-16,-3-5 12 15,-1-3-8 1,1 0-2-16,0-3 1 0,0-2 2 16,0-3-4-16,0-3 1 15,6-4-3-15,-3-4 2 16,0 1-6-16,0-1-3 16,0 3-2-16,-6 0 3 15,12 3 0-15,-6 2 1 16,-3 4-20-16,-6-1-7 15,6 8-76 1,-3 5-35-16,-3-8 71 0</inkml:trace>
  <inkml:trace contextRef="#ctx0" brushRef="#br0" timeOffset="58745.5068">22398 13356 96 0,'-3'-2'38'0,"3"2"-20"0,-15-3-12 16,9 3 11-16,0 0-3 0,-6 0 2 15,0 0-5-15,0 3-1 16,-3 4-4-16,0 7-1 15,0 2-3-15,0 2 1 16,10 3 2-16,-1 3 0 0,3-3 0 16,6 0-8-16,6-2 0 15,5-3 1-15,13-3 1 16,0-5-6-16,0-3-3 16,0-5-27-1,-4-5-42-15,-2-3 15 16</inkml:trace>
  <inkml:trace contextRef="#ctx0" brushRef="#br0" timeOffset="59045.3407">22466 13393 72 0,'-9'0'30'0,"6"3"-16"0,0 5-14 0,3-3 7 0,-3 0 2 15,0 3 2-15,3 3 1 16,3 2 2-16,0 0-7 15,3 3-2-15,3-3-3 16,0 1 1-16,0-4 9 16,3-4 4-16,3-4 4 15,0-4 2-15,2-6-6 16,-8-3-1-16,3 0-9 16,-6-2-4-16,-3-3 1 0,-9-2-2 15,0 2 2-15,-3 0 0 16,-3 6 1-16,-2-1-18 15,8 6-5-15,-3-1-24 16,3 4-48-16,0 2 12 16</inkml:trace>
  <inkml:trace contextRef="#ctx0" brushRef="#br0" timeOffset="59435.4133">22618 13369 72 0,'-3'16'30'0,"3"0"-16"0,3-3-12 0,0-5 9 0,0 0 8 15,0 3 8-15,-3-1-3 16,0 4 0-16,0-4-11 16,0 1-3-16,0-3-6 15,0 0-1-15,0-3-1 16,0-5 5-16,0 0 3 0,0-3-1 15,0-2 0-15,0-3-10 16,0 0-1-16,6-2-5 16,-3-1 2-16,0 3 1 15,3 0 2-15,2 3 1 16,1 2 1-16,0 1 2 16,3 4 1-16,0 3 3 15,-3 3 3-15,0 3-4 16,-3 0-1-16,0-1-2 15,3-2 1-15,-6 0-20 16,0-3-8-16,0 1-45 16,-3-6-26-16,3-3 41 15</inkml:trace>
  <inkml:trace contextRef="#ctx0" brushRef="#br0" timeOffset="59764.6519">22871 13404 140 0,'0'-8'55'0,"0"8"-30"0,0 0-7 0,0 0 18 16,0 3-9-16,0-1-1 0,-3 1-13 15,-6 5-5-15,0-3-5 16,6 3-5-16,0 0-1 0,3 0-1 16,3 0 0-16,0 2 3 15,9 1 0-15,-3 2-2 16,0 0 2-16,3 1 1 15,-3-1 2-15,-9 0 8 16,0 0 5-16,0-2 2 16,-3-1-1-16,-6-2-6 15,-3-2-2-15,-3-4-4 16,0 1-3-16,3-3-16 16,0-3-5-16,3-2-21 15,3-3-7-15,3-2-18 16,6-6-35-1,9-5 30-15</inkml:trace>
  <inkml:trace contextRef="#ctx0" brushRef="#br0" timeOffset="59997.2775">23029 13176 144 0,'0'-2'55'0,"0"4"-30"0,3 1-29 15,2 10 21-15,1 3 2 16,0 8 6-16,-3 8 2 16,3 5-14-16,-3 0-6 0,-3 0 0 15,0 0-4-15,3-3 0 0,0-5-1 16,-3 3-2-16,0-8-19 16,0-6-10-16</inkml:trace>
  <inkml:trace contextRef="#ctx0" brushRef="#br0" timeOffset="60220.4106">22927 13367 208 0,'-6'-6'79'0,"6"17"-42"0,6-16-41 0,-3 5 13 16,3 0-1-16,3-3 3 15,3 0-2-15,9 1 0 16,-3-1-5-16,0 3-3 16,0 0 0-16,2 0-19 0,1-2-5 15,-3 2-53 1,-6-6-45-16,3 4 44 16</inkml:trace>
  <inkml:trace contextRef="#ctx0" brushRef="#br0" timeOffset="60577.6439">23127 13401 80 0,'3'16'33'0,"0"-8"-18"0,-3 3 2 0,0-4 16 0,6 4 5 15,-6 0 2-15,3 2-20 16,0 0-9-16,-3-2-7 15,0-1-1-15,0-2 0 0,0-2-1 16,0-1-2-16,0-5 5 16,0 0 4-16,0-3-1 15,0 1 3-15,0-6-6 16,0 0-3-16,3-3-1 16,3 0-1-16,0 1-3 15,2-1 2-15,1 3-1 16,3 0 0-16,0 0 0 15,3 3 0-15,-6 0 0 16,6 2 0-16,-6 1-5 16,3 2-38-1,0 0-9-15,-3 0-21 16</inkml:trace>
  <inkml:trace contextRef="#ctx0" brushRef="#br0" timeOffset="60951.4539">23311 13417 132 0,'-6'0'49'0,"6"5"-26"0,0 3-18 0,-3 0 11 0,0 3 6 16,0 5 4-16,6 2-12 16,0 1-3-16,0-1-7 15,3-2-5-15,3-3-2 0,-3-2 4 16,3-3 1-16,3-6 4 15,-3-2 1-15,0-5-1 16,0-3-1-16,-6-2-3 16,6-4 1-16,-9-1-2 15,0-1-1-15,0 2 1 16,0 4 1-16,0 2-1 16,6 3-1-16,-6 2-4 15,0 3 0-15,0 0 2 16,3 5 3-16,0 3 0 15,3 0-1-15,-3 3 1 16,5-1-1-16,-2-2-7 16,0 0-3-16,0-2-34 15,6-4-60-15,-3-2 13 16</inkml:trace>
  <inkml:trace contextRef="#ctx0" brushRef="#br0" timeOffset="61197.1868">23564 13409 132 0,'-9'-16'49'0,"6"29"-26"0,-3-18-14 0,3 10 14 0,-2 1-5 15,-4-1 0-15,3 3-10 16,-9 3-5-16,12-1-2 16,-3 3-4-16,3 3 2 0,9 0-1 15,0 0 0-15,6-3 0 16,-3 0-2-16,5-5 3 15,1 0 0-15,3-5-10 16,0-3-3-16,-3-5-24 16,3-6-43-1,-6-5 12-15</inkml:trace>
  <inkml:trace contextRef="#ctx0" brushRef="#br0" timeOffset="61417.1458">23680 13176 156 0,'-3'0'60'0,"3"0"-32"0,3 3-33 15,-3 10 18-15,6 6 5 16,-3 7-1-16,-3 1 0 16,6 7-9-16,-6 0-5 0,0 1-2 15,0-3-1-15,0-3 2 16,0-3-3-16,0-5-2 15,0-5-80 1,-6-8 1 0</inkml:trace>
  <inkml:trace contextRef="#ctx0" brushRef="#br0" timeOffset="61632.4102">23579 13332 184 0,'0'-2'71'0,"0"2"-38"0,9 2-34 16,0-2 15-16,0 0 7 15,3 0 9-15,0 0-15 16,9 0-6-16,5 0-6 16,-2 3-7-16,3-3 0 0,-3 0-42 15,-3 0-19-15,-3-3-25 16</inkml:trace>
  <inkml:trace contextRef="#ctx0" brushRef="#br0" timeOffset="61780.0123">23874 13388 156 0,'0'26'60'0,"3"-15"-32"0,0 5-33 0,-3-6 12 15,0 1-4-15,0 0 1 16,0-1-5-16,0-2 1 15,0-3-68-15,0-2-32 16</inkml:trace>
  <inkml:trace contextRef="#ctx0" brushRef="#br0" timeOffset="61973.9733">23823 13295 220 0,'-6'-5'82'0,"6"5"-44"0,6 0-44 0,-6 0 12 0,0 0-9 16,0 0 2-16,0 0-6 15,6 0-3-15,-3 3-60 16,6-3-29-16,0 0 31 16,-6 0 17-16</inkml:trace>
  <inkml:trace contextRef="#ctx0" brushRef="#br0" timeOffset="62301.9819">23945 13406 132 0,'0'16'52'0,"9"-2"-28"0,0-1-30 0,-3-5 6 15,-3 0 12-15,0 0 8 16,-3-3 2-16,0 0 1 16,0-2-12-16,0-3-4 15,0 0-5-15,0 0-2 0,0-3 3 16,3-5-2-16,-3 0-1 15,3-8-4-15,0-2-2 16,3-1 0-16,0 4 4 16,3 1-4-16,0 4 2 15,3 2 2-15,-3 5 3 16,8 8 4-16,-5 1 4 16,0 4 5-16,-3 1 3 15,-3-1-3-15,-3 1 2 0,-3 2-9 16,0-2-4-1,0-1-22-15,0-2-10 0,3-2-38 16,0-4-44 0,3-4 35-16</inkml:trace>
  <inkml:trace contextRef="#ctx0" brushRef="#br0" timeOffset="62692.0151">24252 13324 156 0,'-9'3'60'0,"3"0"-32"0,-6 7-22 16,9 1 15-16,-12 2-2 0,6 0 3 16,-3 1-6-1,3-1-1-15,7 0-9 0,-1-2-4 0,3-1-1 16,3-2-1-16,-1 0 0 16,7-3 0-16,-3-2 2 15,0-3-6-15,3-3 1 16,-3 1-4-16,-3-1 0 15,3 0-1-15,0-2 0 16,-6 0-9-16,9 2-1 16,-3 1 2-16,0 2 5 15,0 2 4-15,-3 6 2 16,6 3 7-16,3 2 4 16,-3 5 14-16,-3 1 7 15,-6 5 13-15,-6-3 5 16,3 3-13-16,-9-3-5 0,-6-3-15 15,-9-2-5-15,3-5-23 16,-3-14-9-16,1 1-67 16,5-17-60-1,3-5 50-15</inkml:trace>
  <inkml:trace contextRef="#ctx0" brushRef="#br0" timeOffset="63819.6463">24728 13176 80 0,'-18'-29'33'0,"9"27"-18"0,-3-1-5 0,4 3 12 16,-4 0-12-16,-3 8-3 15,3 5-5-15,0 3 1 16,3 2 0-16,0 9 1 16,9-3 0-16,0 7 2 15,0 1 8-15,6 3 3 16,-3 2-6-16,-3 0-4 15,6-3-4-15,-3-2-5 0,0 0 1 16,-3-1-6-16,-3-4-3 16,3-14-45-1,-9-5-30-15,6-13 33 16</inkml:trace>
  <inkml:trace contextRef="#ctx0" brushRef="#br0" timeOffset="64008.1816">24508 13417 192 0,'3'-3'74'0,"-3"3"-40"0,9 0-27 16,3 0 20-16,-3 0-12 15,3 0-3-15,2 0-7 16,1 0-2-16,6 0-1 16,-3 0-19-16,0 0-6 0,-3 0-38 15,0-2-50 1,-3-1 21-16</inkml:trace>
  <inkml:trace contextRef="#ctx0" brushRef="#br0" timeOffset="64284.8635">24704 13441 108 0,'6'16'41'0,"-3"-3"-22"0,6 5-5 0,-9-7 17 16,9 2-2-16,-6 1 3 15,-3-1-12-15,9-3-4 16,-9-2-9-16,6-2 2 0,-3-1 3 15,-3-5 5-15,0 0 2 16,0-3-10-16,3-5-3 0,-3-2-4 16,6-4 1-16,-3 1-7 15,-3 0 1-15,9 0 1 16,-3 0 1-16,0 2-4 16,0 3 1-16,-3 0-16 15,3 3-4-15,-3 2-21 16,8 0-42-1,-2 3-6 1</inkml:trace>
  <inkml:trace contextRef="#ctx0" brushRef="#br0" timeOffset="64542.6436">24880 13446 108 0,'-6'5'44'0,"-3"-2"-24"0,0 5-15 16,6 0 13-16,3 3-4 15,0 2 2-15,0 0 2 0,0 3 3 16,3-3-11-16,6-2 5 0,0-1 3 15,0-2-4-15,0-3 2 16,3-5 0-16,0-5-1 16,-3-3-3-16,3-2-2 15,-4-4-2-15,-8 1 0 16,0-3-9-16,-3 3-4 16,-2 0 7-16,-7 2 3 15,0 3-22-15,0 3-10 16,-9 0-18-16,6 2-5 15,3 3-22 1,0 0-24-16,6 0 38 16</inkml:trace>
  <inkml:trace contextRef="#ctx0" brushRef="#br0" timeOffset="65018.2818">24945 13428 124 0,'6'2'46'0,"0"4"-24"0,3 1-13 15,-3-1 16-15,-3 4 1 16,6 1 4-16,-6 0-7 16,3 2-4-16,-3-3-11 15,-3-2-3-15,6 0-1 0,-6-2-2 16,0-6 1-16,0 0-2 16,0 0-1-16,3-3-6 15,0-5-4-15,-3-3-1 16,6 1-1-16,-3-3 2 15,6 2 1-15,-3 3 6 0,0 0 3 16,9 3 1-16,-3 5-1 16,5 2 12-16,-2 6 4 15,-3 6 3-15,-3-1 3 16,0 0 1-16,-6-2 1 16,6-1-9-16,-9-2-2 15,0-3-7-15,0-5-2 16,0 0 0-16,9-2 2 15,-3-6-8-15,0-3 0 16,0-2-7-16,3 0-1 0,3 0 2 16,-4 2 5-16,4 6 0 15,0 2 1-15,-3 6 0 16,9 7-2-16,-6 6 9 16,-3 0 4-16,0 0-2 15,-6 0-2-15,6-3-24 16,-6-5-13-16,6-8-80 15</inkml:trace>
  <inkml:trace contextRef="#ctx0" brushRef="#br0" timeOffset="66251.1621">22284 13891 116 0,'-6'0'44'0,"0"2"-24"0,6-2-10 0,0 0 12 16,6 3-4-16,0 0 2 15,0-1-5-15,3 1-1 16,3 0-8-16,0-1-2 0,9-2 2 15,-3 0-5-15,-6-2-1 16,3-1 4-16,-4 0 5 16,-2-2-7-16,-3 0-1 15,-3-1-6-15,-6 1 1 16,-6-3-7-16,-2 0-1 16,-4 3 2-16,0 0 4 0,0 2 1 15,0 6 0-15,0 2 8 16,3 0 3-1,0 3-3-15,3 3-2 0,3 2 4 16,6 3 4-16,3 2 1 16,6 1 2-16,3-3 0 15,3 0 0-15,6-3-13 16,0-3-4-16,0-2-22 16,-1-5-8-16,1-3-26 15,0-5-29 1,-3-3 28-16</inkml:trace>
  <inkml:trace contextRef="#ctx0" brushRef="#br0" timeOffset="66420.3967">22615 13872 148 0,'-3'0'55'0,"0"3"-30"0,0 2-23 0,-3 0 14 16,0 6-4-16,-6 2 1 15,0 3-7-15,-3 3-2 16,3-4-2-16,0 1-6 0,4-2-2 15,2-4-35 1,-3-5-50-16,6-5 12 16</inkml:trace>
  <inkml:trace contextRef="#ctx0" brushRef="#br0" timeOffset="66612.6609">22475 13862 160 0,'0'-3'60'0,"0"3"-32"0,12 3-26 0,-6-1 12 0,0 1 4 16,3 2 6-16,3 6-7 16,2 2-2-16,1 3-8 15,0 2-7-15,-3 1-1 0,6-3-1 16,-3-3-2-16,0-2-33 16,0-6-15-16,-3-5-31 15</inkml:trace>
  <inkml:trace contextRef="#ctx0" brushRef="#br0" timeOffset="66779.6274">22728 13880 152 0,'-3'3'57'0,"3"-1"-30"0,3 9-32 0,3-3 10 16,-3 0-5-16,0 5 0 15,0 0-3-15,0-2 2 16,0-1-28-16,-3-2-13 15,0-2-14-15,0-6-3 16</inkml:trace>
  <inkml:trace contextRef="#ctx0" brushRef="#br0" timeOffset="66908.8681">22734 13780 192 0,'-12'-3'71'0,"15"0"-38"0,0 3-43 0,-3 0 9 0,0 0-16 16,9 0-1-16,-3 3-24 16,0 0-8-16</inkml:trace>
  <inkml:trace contextRef="#ctx0" brushRef="#br0" timeOffset="67243.2171">22871 13830 148 0,'-6'0'55'0,"6"8"-30"0,-3-3-18 16,0-2 13-16,-6 2-4 15,6 0 3-15,0 1-10 0,0-1-5 16,6 0-3-16,3 3-1 0,3 0 0 16,0 3-3-16,3-1 2 15,0 1 3-15,-3-1 3 16,-1 1 4-16,-2-3 2 15,-3 2 1-15,-6-2 0 16,-3 0 0-16,-2 0 0 16,-7-2-9-16,-3-4-1 15,0 1-11-15,3-3-2 16,0 0-18-16,3-3-7 16,3-2-27-1,9-3-39-15,0-3 28 16</inkml:trace>
  <inkml:trace contextRef="#ctx0" brushRef="#br0" timeOffset="67488.7561">23029 13605 152 0,'-3'-16'57'0,"3"32"-30"0,0-6-32 16,6 9 27-1,-1 2 4-15,-5 11-2 16,3 5 0-16,-6 0-13 0,-2 5-4 16,5-2-1-16,0-3-3 0,0-3-2 15,-3-4-3-15,3 1 1 16,-6-7-43-16,0-3-20 16</inkml:trace>
  <inkml:trace contextRef="#ctx0" brushRef="#br0" timeOffset="67677.1995">22898 13880 232 0,'0'-3'88'0,"3"3"-48"0,8-2-40 0,-5 2 16 0,6-3-7 16,0 0 2-16,6 1-6 15,3 2-3-15,0-5-1 16,0-1-39-16,-1 1-14 0,-2 2-49 16</inkml:trace>
  <inkml:trace contextRef="#ctx0" brushRef="#br0" timeOffset="67839.6061">23160 13864 168 0,'-6'8'63'0,"14"0"-34"0,1 8-30 16,-3-5 12-16,-3 2-5 16,0 0-1-16,-3 0-1 0,0 0 0 15,0-2-38-15,0-3-14 16,0-3-22-16,0-5-8 16</inkml:trace>
  <inkml:trace contextRef="#ctx0" brushRef="#br0" timeOffset="68011.4613">23124 13777 192 0,'-3'-3'74'0,"6"1"-40"0,3 4-46 0,-3-2 7 16,3 0-10-16,0 0-4 15,0 0-27-15,3 3-10 0,-1 0 0 16,1-1 4-16</inkml:trace>
  <inkml:trace contextRef="#ctx0" brushRef="#br0" timeOffset="68290.7117">23246 13930 184 0,'0'27'68'0,"0"-14"-36"0,0 3-29 0,0-8 15 0,0 0-5 16,0-3 2-16,0-2-2 15,0-3 0-15,0 0-7 16,3-3-6-16,0-2-3 0,0-3 2 15,6-5 0-15,3-6-2 16,-3 1 0-16,5 2 2 16,1 2 0-16,-3 4-4 15,6 2 1-15,-6 3 2 16,6 2 3-16,-6 3 0 0,3 5-1 16,-9 3 7-1,2 3 3-15,-2-1-5 0,-3-2-1 16,0 0-22-16,-3 0-8 15,9-3-110 1,9-5 31 0</inkml:trace>
  <inkml:trace contextRef="#ctx0" brushRef="#br0" timeOffset="68696.1595">23579 13875 140 0,'-3'-3'55'0,"-3"3"-30"0,-6 3-18 0,12-1 15 0,-6 4 0 15,0 2 4-15,-2 2-10 16,5 3-4-16,-3 1-7 16,6 2 3-16,0-3 4 0,0 0-4 15,0-2 0-15,6-1-2 16,-3-2 1-16,5-3-6 16,-2-5-3-16,0-2-6 15,0-4 0-15,-3-1-9 16,0-1-2-16,0-3 5 15,-3 3 4-15,0 0-1 16,0 3 2-16,0 0-8 16,0 2-2-16,3 6 5 15,0 7 4-15,3 6 17 16,3 16 9-16,-3 0 15 16,-3 2 8-16,-3-2-6 15,-3-1 0-15,-3 1-12 0,-9-5-3 16,6-4-8-16,-9-4-4 15,-5-8-8-15,2-6-1 16,0-5-41-16,3-8-16 16,3-8-24-1,6-3-31-15,0-2 41 16</inkml:trace>
  <inkml:trace contextRef="#ctx0" brushRef="#br0" timeOffset="69075.9374">23892 13877 124 0,'-9'6'46'0,"3"-1"-24"0,-3 6-15 16,3-3 15-16,3 2 4 15,-3 6 5-15,6 2-6 16,0 1-3-16,0 5-12 16,9 0-2-16,0-6-1 0,3-2 1 15,9-3 2-15,-3-13-3 16,-7-5-2-16,7-3-2 16,-6-3-3-16,-3-2 1 0,-3-3 1 15,-6 0-1-15,-6-2-1 16,-12 2-2-16,3 0-1 15,-2 3-7 1,-1 2-4-16,3 3-21 0,3 1-8 16,3-1-34-1,3-3-25-15,12-5 43 16</inkml:trace>
  <inkml:trace contextRef="#ctx0" brushRef="#br0" timeOffset="69463.1027">24005 13729 156 0,'0'13'57'0,"9"9"-30"0,0 25-29 15,-6-28 11-15,0 5 16 16,0 2 10-16,0 3-4 16,-3-2-1-16,6-4-17 15,-3 1-3-15,-3-5-3 0,0-3-3 16,0-6-3-16,0-10-16 15,0-5-1 1,0-3-1-16,3-5-1 16,2-3-2-16,4 0 3 15,3 3 2-15,0 2 7 16,0 6 4-16,3 5 5 16,0 5 2-16,-6 3 12 15,3 3 5-15,-6 2 12 16,-6 0 4-16,-3 3-7 0,-6 0-5 15,-3 5-14-15,-3-8-6 16,-3 1-6-16,0-12-1 16,0-2-20-16,4-2-8 15,2-1-19-15,3-10-73 32</inkml:trace>
  <inkml:trace contextRef="#ctx0" brushRef="#br0" timeOffset="69768.3392">24258 13983 144 0,'9'27'55'0,"0"-1"-30"0,-6 14-12 15,-3-24 17-15,-3 5 2 16,0 0 4-16,-3 0-14 16,-3-2-5-16,-6-3-10 0,0-3-9 0,-6-5-2 15,6-3-31-15,-2-2-14 16,-1-3-44-1</inkml:trace>
  <inkml:trace contextRef="#ctx0" brushRef="#br0" timeOffset="69900.059">24207 13864 148 0,'0'-2'57'0,"9"-6"-30"0,3 2-76 0,-6 6-10 0,-3 0 7 15,6 6 9-15</inkml:trace>
  <inkml:trace contextRef="#ctx0" brushRef="#br0" timeOffset="70167.6898">24317 13951 124 0,'9'16'46'0,"0"-10"-24"0,3 4-8 16,-3-4 15-16,0-4-12 15,3 1-2-15,0-3-9 16,0 0-2-16,-3-3-2 15,0-2-4-15,-3 0-1 0,-3-1-14 16,0-2-6-16,-9 0-10 16,-9 0-9-1,3 3 16-15,-6 3 18 16,6 2 10-16,3 5 7 16,-3 3 5-16,3 2 3 15,0 1 4-15,9 2-2 16,0 3 0-16,9-3-12 0,3 6-7 15,6-11-20-15,0-3-8 16,3-2-29-16,3-9-14 16</inkml:trace>
  <inkml:trace contextRef="#ctx0" brushRef="#br0" timeOffset="70400.8393">24538 13912 148 0,'-21'8'55'0,"12"0"-30"0,0 8-16 0,6-6 16 0,3 3 1 16,0 1 4-16,3 4-7 16,6 1-4-16,3 4-11 15,0-4-3-15,6-3 1 16,-7-3-5-16,10-5-3 0,0-5-17 16,-3-11-5-16,3-8-19 15,-3-3-8-15,-6-4-23 16,0-4-15-1,-4 1 43-15</inkml:trace>
  <inkml:trace contextRef="#ctx0" brushRef="#br0" timeOffset="70563.3735">24669 13735 188 0,'0'0'71'0,"-6"5"-38"0,12 5-39 16,-3-2 14-16,-3 8 6 0,6 5 8 15,-3 6-5-15,0 7 1 16,2 3-11-16,-2 0-4 15,-3 3-2-15,0-6-4 0,0-7 2 16,0-1-41-16,-3-7-17 16,3-6-32-1</inkml:trace>
  <inkml:trace contextRef="#ctx0" brushRef="#br0" timeOffset="70759.5961">24526 13909 200 0,'6'-2'77'0,"12"-1"-42"0,2-2-30 0,-2 2 19 0,3 0-9 16,3 1 0-16,6-1-9 16,-4 0-4-16,-2 1-1 15,6-1-34-15,0 3-15 0,3 0-47 16</inkml:trace>
  <inkml:trace contextRef="#ctx0" brushRef="#br0" timeOffset="71029.7521">24901 14137 160 0,'-6'18'63'0,"6"-7"-34"0,0 7-27 0,0-10 12 16,-3 3-7-16,-15-1 1 15,6 4-5-15,-6-4 0 16,9-4-69-16,-3-4-33 15,3-2 39-15,1-5 19 16</inkml:trace>
  <inkml:trace contextRef="#ctx0" brushRef="#br0" timeOffset="72465.2742">22454 14280 140 0,'-6'-3'55'0,"6"-5"-30"0,-3 13-10 16,3-2 18-16,-3 0-12 15,-3 2-4-15,0 0-8 16,-6 0-1-16,3 1-5 16,0-1-2-16,4-2 0 0,2-1-4 15,9 1 0-15,-1 2-1 16,4 3 3-16,3 0-2 16,0 3 1-16,-3-1 2 15,0 1 2-15,-3-1 10 16,-6 1 4-16,-3 0-1 15,-3-1-1-15,-3-2-8 16,-9-3-4-16,0-2-8 0,1-3-4 16,2-3-21-16,3-2-7 15,3 0-27 1,6-3-38-16,9-3 31 16</inkml:trace>
  <inkml:trace contextRef="#ctx0" brushRef="#br0" timeOffset="72734.6851">22493 14340 132 0,'-3'14'49'0,"9"-4"-26"0,-3 11-27 0,0-10 10 16,0 2 8-16,3 0 8 16,0-2 4-16,8-3 2 0,4-3-15 15,3-5-1-15,0-2 1 0,-3-6-5 16,-3-3-2-16,-3 1 1 15,-3-1 0-15,-6 0 1 16,-6-2 2-16,-3 3-5 16,-15-1-1-16,0 3-4 15,0 0-1-15,9 3-10 16,0 2-3-16,3 0-31 16,3 3-12-16,3 3-31 15</inkml:trace>
  <inkml:trace contextRef="#ctx0" brushRef="#br0" timeOffset="74145.6767">22966 14364 88 0,'0'-8'33'0,"3"8"-18"0,-3 0 0 16,0 0 13-16,0 0-7 15,3 3 1-15,0 5-7 16,0 2-1-16,0 6-6 15,-3 0-3-15,6 3-2 16,3-1-9-16,-3-2-1 0,3 3 7 16,-3-9 7-16,0-2-1 15,3-10-7-15,2-4-9 16,-2 1 7-16,0 0 4 16,-3-3-3-16,0 2 2 15,-3 4 0-15,0-1 0 16,0 3-3-16,3 3 2 15,0 7 1-15,3 9 0 16,0-3 2-16,3-3 1 16,-3-2 7-16,6-3 4 15,-3-3-5-15,-1-3-1 16,-2-7 2-16,0 0 1 16,0-8-5-16,-3-1-2 15,0-1-15-15,-3-1-6 16,0 0-26-16,-3 0-55 15,0 3 11-15</inkml:trace>
  <inkml:trace contextRef="#ctx0" brushRef="#br0" timeOffset="74461.0092">23255 14409 124 0,'18'13'49'0,"-1"-2"-26"0,-2 0-7 16,-9-6 18-16,3 0-12 15,-3 0-4-15,3-2-11 16,3-3-3-16,-3 0-2 15,0 0 1-15,-3-3 2 0,-3 1-4 16,0-3-1-16,-3-1-5 16,-3 1 1-16,-3-3-5 0,-6 3 1 15,0 2 4 1,-6 3 4-16,3 3 5 16,0 2 2-16,1 3-3 0,5 3-3 15,3 4 2-15,3 7 2 16,6-1 4-16,6-3 2 15,5-2-1-15,1 0 1 16,12-3-8-16,-3-5-4 16,6 0-27-16,2-5-11 15,-2-1-31 1,-3-2-29-16,0 0 36 16</inkml:trace>
  <inkml:trace contextRef="#ctx0" brushRef="#br0" timeOffset="74882.3007">23698 14393 124 0,'-3'3'49'0,"6"5"-26"0,-3 5-16 15,3-5 13-15,-3 3 7 16,9 7 8-16,-3 6-12 16,0 0-5-16,3-6-11 15,6-2-5-15,-3-3 1 0,0-2-2 16,0-6 2-16,-3-2-2 0,2-3 2 16,-2-11-4-16,3-4-2 15,-6-1-1-15,-3 0 3 16,3 3 0-16,-3-1 3 15,-3 4-1-15,0 2 2 16,0 2 0-16,0 6 1 16,0 0-5-16,6 11-1 15,-3 0 1-15,0 5 2 16,6 2-2-16,-3-2 0 16,3-3-4-16,-3-2-1 15,3-1-35-15,12-4-65 16</inkml:trace>
  <inkml:trace contextRef="#ctx0" brushRef="#br0" timeOffset="75421.785">24011 14399 216 0,'-15'0'82'0,"12"2"-44"0,0 1-47 16,3-3 14-16,0 0-5 15,3 3 0-15,0 2 4 16,0 0 2-16,3 6-2 16,3-1-1-16,-3 9 3 0,0 5-1 15,-3-1 2-15,-6-1 2 16,0-4 2-16,-6-2 1 16,6-3 0-16,-3-5-9 15,-6 0-1-15,3-5-18 0,-6-3-6 16,9-6-9-16,3 4-4 15,12-11-22 1,0 2 26-16,6-5 14 16,3 3 9-16,6 2 6 15,-4 11 3-15,10-8 4 16,-9 3 11-16,6 2 5 16,-6-2-5-16,-9 0 1 15,-1 0-8-15,4-1-1 16,-9 1-2-16,-3-3 1 15,-6 0-11-15,-9 0-2 0,3 0-2 16,-2 0 0-16,2 3 7 16,-6 2 2-16,3 3 3 15,-3 6 2-15,6 2-1 16,6 7 2-16,0 1 7 16,3 6 3-16,6-4-2 15,3 1-1-15,6-1-6 16,3-5-3-16,0 1-18 15,2-7-6-15,7-1-26 16,-3-6-12-16,-3-3-22 16</inkml:trace>
  <inkml:trace contextRef="#ctx0" brushRef="#br0" timeOffset="75632.8988">24520 14295 200 0,'0'8'77'0,"0"-5"-42"0,6 0-41 0,-3 2 12 16,0 3-6-16,-3 8 0 15,0 8 13-15,0 2 6 16,0 11-9-16,-3-3-1 0,3-2-2 16,0-5-8-16,0-3-4 15,-3-6-46-15,-3-5-21 16,6 0-14-1</inkml:trace>
  <inkml:trace contextRef="#ctx0" brushRef="#br0" timeOffset="75828.1419">24389 14446 244 0,'6'0'93'0,"9"0"-50"0,6-2-52 16,-13 2 12-16,7-3-4 15,0 0 2-15,6 1-5 16,-3-4-1-16,0 1 2 16,-3 0-23-16,0 0-10 0,-4-3-41 15,-2 0-33 1,-3 0 44-16</inkml:trace>
  <inkml:trace contextRef="#ctx0" brushRef="#br0" timeOffset="76127.3805">24600 14319 104 0,'0'3'41'0,"3"2"-22"0,12 6 0 0,-12-1 16 16,6 9-6-16,0 5 0 16,-6 10-3-16,-3 0-1 15,0-2-14-15,-3-5 0 0,-3-6 0 16,6-3-6-16,0-4-1 16,0-6-4-16,0-3-1 15,9-8-4 1,3-7 1-16,3-1 0 15,-6-5 2-15,2 3 1 0,1 2 1 16,0 3 0-16,-3 8 2 16,3 3 1-16,-3 8 1 15,3-1 0-15,-6 1-5 16,-3-1-1-16,-3-2-19 16,6 0-9-16,-6-2-35 15,3-1-44 1,-3-5 31-16</inkml:trace>
  <inkml:trace contextRef="#ctx0" brushRef="#br0" timeOffset="76412.5459">24856 14518 148 0,'6'0'57'0,"15"0"-30"0,-9 0-18 16,-3 0 14-16,0 0-2 16,3-6 2-16,0 9-11 0,2-8-2 15,-2-1-6-15,0 1-5 16,-3 0 0-16,0 0 3 0,-6-3 3 15,-3 0-4-15,0 0-3 16,-9 0-4-16,-6 3-1 16,-6 2 1-16,1 3 4 15,-7 5 3-15,6 8 2 16,3 6 5-16,6-1 5 16,3 4 10-16,9-1 8 15,12-3-12-15,3 1-3 16,6-1-12-16,3-7-3 15,11-3-32-15,7-3-14 0,3-5-65 16</inkml:trace>
  <inkml:trace contextRef="#ctx0" brushRef="#br0" timeOffset="78638.0861">23076 14891 80 0,'-3'-6'33'0,"3"6"-18"0,-3-2 2 15,-3 2 16-15,0 0 3 16,0 0 16 0,-14 2-16-16,5 1-18 15,-6 2-5-15,-3 1 0 0,0 2-7 16,-3 13-3-16,1-3-5 15,5 1 1-15,3-1 1 16,3-2 2-16,3 0-3 16,12 0 0-16,6 0 3 15,3 0 1-15,6-8 1 16,3-3 0-16,3 0-2 0,-1-5-2 16,4-2-15-1,3-1-5-15,-3 0-21 0,-6 1-7 16,-3-1-31-1</inkml:trace>
  <inkml:trace contextRef="#ctx0" brushRef="#br0" timeOffset="78997.0342">23154 14915 104 0,'-3'-6'41'0,"3"4"-22"0,-3 2-20 15,0 0 9-15,0 2 10 16,-6 1 6-16,3 0 3 16,-6 7 1-16,-3 9-13 15,-3-1-4-15,3 1-7 16,0-1-1-16,9 1 3 0,3-3-5 16,9 0-1-16,3-1 4 15,3-4 5-15,0-3-3 16,9-5-1-16,0-3-2 15,0-6 0-15,-4 1 2 16,-2-3 2-16,-3-5-1 16,-3-3 1-16,-6 0-2 15,-6-5 0-15,-3 5-8 0,-3 0-2 16,0 3-18-16,0 2-8 16,4 3-27-1,-1 3-49-15,6 2 24 16</inkml:trace>
  <inkml:trace contextRef="#ctx0" brushRef="#br0" timeOffset="79460.2543">23374 14904 64 0,'0'0'27'0,"0"5"-14"0,-9 19 0 0,6-5 11 0,-3 4 10 15,-9 7 3-15,-9 7-4 16,0 8 0-16,1 0-17 16,-1 0-4-16,0-6-8 15,3 1-1-15,3-8 3 0,6-9 1 16,1-1 1-16,2-20 7 16,3-2-7-1,6-5 1-15,3-8-12 16,3-6-5-16,5-5-1 15,1-7 0-15,9-1 3 16,6 0 2-16,0 0 2 16,3 3 3-16,-1-2-2 15,-5 4 0-15,9-5-1 16,-6 19 0-16,-1 3 4 0,-2 4 3 16,-6 14 13-1,-12 0 2-15,-9 5 0 16,-6-2-2-16,0 2 1 15,-6 0-10-15,-3 1-3 16,-2-4-11-16,-4-2-4 16,3-3-22-16,-3-2-7 15,9-3-34 1,6 3-49-16</inkml:trace>
  <inkml:trace contextRef="#ctx0" brushRef="#br0" timeOffset="79696.8424">23502 15015 116 0,'18'0'44'0,"-12"0"-24"0,-3 5-6 15,3 1 17-15,-3 2-13 16,5 0-2-16,-2 2-8 15,-3 3-3-15,0-5-2 16,-3 0-3-16,6-2 3 0,-3-1-29 0,3 0-9 16,0-5-34-1</inkml:trace>
  <inkml:trace contextRef="#ctx0" brushRef="#br0" timeOffset="79866.5425">23731 15012 184 0,'-9'8'71'0,"-12"3"-38"0,0 10-23 0,10-5 17 16,-10 8 4-16,-6 8 6 15,-15-1-18-15,6 4-6 16,-5-4-8-16,5-1-4 0,6-7 0 16,1-1-28-16,8-7-11 15,9-4-74 1</inkml:trace>
  <inkml:trace contextRef="#ctx0" brushRef="#br0" timeOffset="80541.2242">24207 14941 124 0,'-3'-16'46'0,"-9"14"-24"0,3-1-19 15,3 3 10-15,-5 0 5 16,2 0 6-16,-6 3-2 16,-3 7-1-16,-3 9-11 15,0-1-4-15,3 3 0 0,4-2-5 16,-1 2-3-16,9-2-2 16,3 2 3-16,9-5-2 0,6 2-1 15,5-5 5-15,4-2 1 16,3-6-7-16,6-2-4 15,0-6-22-15,-4-5-10 16,-2-2-29 0</inkml:trace>
  <inkml:trace contextRef="#ctx0" brushRef="#br0" timeOffset="80791.3587">24273 14782 104 0,'3'-2'38'0,"0"4"-20"15,3 4-15-15,-3-1 12 0,-3 5 8 16,9 6 8-16,-1 5-5 16,-5 19-3-16,-3 0-13 15,0-3-6-15,0 0-3 16,0-5-6-16,0-6-1 0,0-2-41 15,0-6-52 1,-3-4 21-16</inkml:trace>
  <inkml:trace contextRef="#ctx0" brushRef="#br0" timeOffset="80983.4123">24163 14991 260 0,'-12'-21'96'0,"15"18"-52"0,9 3-54 0,-1 0 16 16,7-2-8-16,0-6-2 16,3 0 0-16,0 0 3 15,0 3 0-15,3-1-26 0,5 1-9 16,-2 3-46 0,-3-1-35-16,-3 0 46 15</inkml:trace>
  <inkml:trace contextRef="#ctx0" brushRef="#br0" timeOffset="81208.0151">24466 14986 180 0,'-12'26'68'16,"9"-20"-36"-16,0 7-37 0,3-2 10 0,0-1-1 15,3 3 5-15,3 1-3 16,3-4 2-16,0 1-5 16,3-3 3-16,3-3 3 0,0-2-1 15,0-3 1-15,3-6-3 16,-7 1-1-16,4-3 1 15,-9-2 3-15,-6-4-4 16,0-9-3-16,-3-1-4 16,-6 3 1-16,-3-1-17 15,1 6-5-15,-4 3-22 16,9 0-7-16</inkml:trace>
  <inkml:trace contextRef="#ctx0" brushRef="#br0" timeOffset="81490.0283">24689 14973 192 0,'3'39'71'0,"3"-28"-38"0,0 8-39 0,-6-11 14 16,0 5-5-16,0-5 3 16,0 0 3-16,-3-3 2 15,0-2-5-15,3-3 3 0,0-3 3 16,0 0-4-16,0-2-2 15,0-6 1-15,3-10 0 0,0-3-1 16,6 3 1-16,9 0-9 16,-6 3 0-16,15 2 0 15,-3 2 1-15,2 7-21 16,-2 1-10-16,-3 4-33 16,0 2-48-1,0 10 24-15</inkml:trace>
  <inkml:trace contextRef="#ctx0" brushRef="#br0" timeOffset="81624.1459">25023 15118 308 0,'-15'0'115'0,"21"-5"-62"0,-3 8-130 0,-3-3-12 15,9-3-23-15,3 0-3 16</inkml:trace>
  <inkml:trace contextRef="#ctx0" brushRef="#br0" timeOffset="83716.1575">23264 17730 356 0,'-18'-6'132'0,"27"4"-72"0,-3 2-101 0,-6 0 8 15,6-5-30-15,3 5-6 0,8 0-42 16,-5 0-19-16</inkml:trace>
  <inkml:trace contextRef="#ctx0" brushRef="#br0" timeOffset="92478.5214">10488 8549 140 0,'-6'0'55'0,"6"2"-30"0,3-2-32 0,0 3 10 16,0 2 6-16,6 6 5 15,0 2 7-15,6 6 4 16,0-1-13-16,-3 6 0 0,0 0-1 15,0 2-2-15,0-5 0 16,-4-2 1-16,-2-3 1 0,0 0 1 16,0-3 2-16,-3-3-5 15,3 1-3-15,-3-3 1 16,0 0 0-16,-3-3-1 16,3 1-1-16,-3-6-3 15,3 2 1-15,-3-2-2 16,0 0 2-16,0 0 0 15,0 0 1-15,3 0 2 16,0 0 1-16,0 0-3 16,3-2-3-1,0-4 2-15,3 1-4 16,3-6 0-16,3-2 1 16,3-8 2-16,-1 0-3 15,1 0 0-15,-3 2 1 0,-3 3 2 16,0 3-1-16,-3 0-1 15,0 2 3-15,-3 3 0 16,0 3-1-16,-3 0-2 16,0 2-10-16,0-2-4 15,-3 2-15-15,0 0-4 16,0-2-27-16,0 0-12 16,3 0-16-1</inkml:trace>
  <inkml:trace contextRef="#ctx0" brushRef="#br0" timeOffset="92736.1817">10619 8681 88 0,'-3'3'33'0,"3"2"-18"0,-3-2 0 0,3-3 15 16</inkml:trace>
  <inkml:trace contextRef="#ctx0" brushRef="#br0" timeOffset="93063.8953">10613 8692 243 0,'0'2'47'16,"0"-2"-24"-16,0 0-1 0,0 0-1 16,0 0-3-16,3-2 0 15,-3-4-6-15,3-2-2 16,0-2-4-16,0-3 1 16,0-1-4-16,0-4 0 15,0-1 1-15,0-5 0 16,0-5 0-16,3 0 0 15,0-3 0-15,3 1 2 16,3-9-1-16,3 3 0 16,3 0-3-16,-1 3-2 0,4 2 1 15,3 0-1 1,6 3 0-16,3 3 2 0,11-1-3 16,-2 9 0-16,3 4 3 15,-4 4 1-15,-5 2 1 16,6 5 0-16,-10 0-2 15,-5 1 1-15,-3 2-9 16,-6 0-1-16,0 0-42 16,-3 0-20-16</inkml:trace>
  <inkml:trace contextRef="#ctx0" brushRef="#br0" timeOffset="93740.8537">11488 8043 100 0,'3'0'38'0,"-3"0"-20"0,3 11 3 0,0-6 17 15,0 6-5 1,0 2-2-16,3 3-6 15,0 2-2-15,0 4-12 0,-3-4-7 0,0 3-2 16,0-5 0-16,0-3 1 16,-3-5-1-16,3 0-2 15,-3-2 5-15,0-4 1 16,-3-2 0-16,0-2-1 16,0-6-3-16,0-3 1 15,0-2-2-15,0 0 2 16,3-3-2-16,3 0-1 15,3 0-2-15,0 0-1 16,3 0-1-16,0 0 3 16,0 3-2-16,0 8-1 0,0 0-4 15,0 2-2-15,0 0-20 16,2 3-115 15,1 0 49-31</inkml:trace>
  <inkml:trace contextRef="#ctx0" brushRef="#br0" timeOffset="94101.6488">11706 8088 108 0,'-3'0'41'0,"6"3"-22"0,0 2-11 15,0-2 11-15,0 2-3 16,0 0 3-16,6 1-4 16,-4-4-1-16,1 1-8 15,3 0-2-15,0-3 0 0,0 0 2 16,-3 0 1-16,0-3-1 15,0 0 1-15,-3-2-4 0,0 0-2 16,-6-14-5 0,0 6-7-16,-3 8-3 15,0-6 3-15,-3 9 2 16,0 2 2-16,0 0 3 16,-3 8 2-16,-5-1 1 15,-4 1 1-15,6 3 2 16,3 0 1-16,9 2 3 15,0 0 3-15,3 3 2 16,6 0-5-16,3 2-2 16,3-4-2-16,6-4-2 15,6-2-4-15,-1-3-2 16,1-5-37 0,9-2-49-16,0-4 15 0</inkml:trace>
  <inkml:trace contextRef="#ctx0" brushRef="#br0" timeOffset="94638.7454">12134 7866 88 0,'-15'-26'35'0,"15"7"-18"0,-3 6-2 0,3 10 15 16,0-2 6-16,-8 0 5 0,-1 2-7 16,-3 0-1-16,0 1-18 15,-3 2-9-15,3 2-2 0,0 9-3 16,0 5-1-16,0 5-2 15,3 5 1-15,3 9-1 16,3 2-2-16,3 0 0 16,3 3 3-16,3-3 0 15,3-3 1-15,-3-2-3 16,0-6 2-16,0-5 1 16,0-2 0-16,-3-6-31 15,-3-5-14-15,-3-5-28 16,-3-6-23-1,-3-5 43-15</inkml:trace>
  <inkml:trace contextRef="#ctx0" brushRef="#br0" timeOffset="94810.2899">11875 8049 184 0,'-12'0'68'0,"15"0"-36"0,18-3-35 0,-6 3 11 15,3-5-2-15,3-1 3 16,0 1-4-16,2 0-3 15,4 0-1-15,0-1-19 0,0 1-8 16,-6 2-50 0,-3 1-28-16,-4-1 52 15</inkml:trace>
  <inkml:trace contextRef="#ctx0" brushRef="#br0" timeOffset="95152.7436">12146 8070 152 0,'-3'18'57'0,"6"-15"-30"0,3 2-18 0,-3-2 14 0,3 0-5 15,0-1 0-15,3 1-6 16,0-1-2-16,3-2-6 16,0 0-1-16,-3-2 1 0,0-1 0 15,0-2 2-15,-4 0-1 16,-2-6 2-16,-3-2-6 16,-3 0-1-16,-2-1-5 15,-4 6-1-15,0 0-4 16,-3 3 1-16,3 3 0 15,-6 15 3 1,0 3 6-16,3 2-4 0,3 1-2 16,3 2 5-1,6 0 5-15,0-2 0 0,6-1 3 16,0 1-4 0,3-6 0-16,3-3 1 0,0-2 0 15,3-2-31-15,0-6-12 16,0-6-31-1,-1-2-26-15,-2-2 37 16</inkml:trace>
  <inkml:trace contextRef="#ctx0" brushRef="#br0" timeOffset="95441.1762">12286 8088 104 0,'-9'-2'41'0,"9"4"-22"0,0 4-18 0,0-1 8 0,3 3 6 15,0 2 4-15,0 4 4 16,0-1 1-16,3 3-9 15,-3-3-2-15,0 3-7 16,0-6 0-16,0-2 4 0,0-2-2 16,-3-1 3-16,0-5 7 15,0 0 3-15,0-3-6 16,3-2-4-16,0-6-2 16,-3-2-1-16,3-5-7 15,6 2-2-15,6-3 0 16,-3 1 2-16,-1-1-5 15,4 3-1-15,0 3-23 16,-3 3-6-16,0 2-36 16,0 2-46-16</inkml:trace>
  <inkml:trace contextRef="#ctx0" brushRef="#br0" timeOffset="95766.0254">12503 8094 112 0,'9'5'44'0,"-6"-2"-24"0,3 4-17 0,3-1 12 15,6-4-5-15,0 1 2 16,-3-3-1-16,0 0 1 16,0-3-6-16,0 1 0 0,-3-4 1 15,-1 1-3-15,-2-5-1 16,-3-6 1-16,-3 0 0 0,-3 3-5 16,-3 2-1-1,-5 3-4-15,-7 3 1 16,0 2 1-16,-3 8-1 0,3 6 4 15,3 2 0 1,3 3 9-16,0 0 5 0,6 3 5 16,4-1 1-16,2 1-6 15,5-4 0-15,10-1-10 16,3-1-2-16,0-5-3 16,0-3-2-16,0-5-24 15,0-2-11-15,0-6-33 16,-4-6-26-1,1 4 44-15</inkml:trace>
  <inkml:trace contextRef="#ctx0" brushRef="#br0" timeOffset="96114.1608">12676 8049 84 0,'-3'0'33'0,"6"16"-18"0,0-1-2 0,0-7 14 16,0 3 5-16,-3 5 5 15,0 0-7-15,0 0-1 16,0-1-16-16,0 1-6 15,0-5-4-15,0-3 0 0,0-3 0 16,0-2 3-16,0-3 3 16,3-6-9-16,0-1-2 15,3-7-1-15,0-4-2 16,3 2 1-16,0 3 3 16,3-3-2-16,2 3-1 15,1 5 3-15,6 2 0 16,-3 6 7-16,3 6 4 15,-3 2 3-15,-3 5 3 0,-3 0-5 16,-1 0 1-16,-2 0-9 16,-3 1-4-16,-3-1-18 15,0-2-7-15,-3-4-38 16,3-1-53 0,0-6 24-16</inkml:trace>
  <inkml:trace contextRef="#ctx0" brushRef="#br0" timeOffset="96341.6693">13075 8009 140 0,'-12'0'55'0,"9"16"-30"0,-18-8-16 0,9-3 14 16,0 6 2-16,0-1 2 15,1 3-6-15,2 3 0 16,3 3-12-16,3 2 1 0,3 0 1 15,3 0-6-15,6 6-3 16,6-6-1-16,-1-5-1 16,4-3-9-16,0-5-4 15,0-11-31-15,3-2-11 16,-3-6-32-16</inkml:trace>
  <inkml:trace contextRef="#ctx0" brushRef="#br0" timeOffset="96715.2886">13164 8094 168 0,'-6'-3'66'16,"9"6"-36"-16,6-3-42 0,-3 0 7 0,0 2 14 15,3 1 10-15,6-3 2 16,3 0 2-16,0 0-12 16,-1 0-7-16,1 0 0 0,0-3 1 15,-6 1 2-15,-3-1 1 16,0-2 0-16,-6-3-4 15,0 0-1-15,-6-3-8 16,-3 1-4-16,-12-1-4 16,-3 3-2-16,3 3 1 15,1 2 3-15,-1 8 5 16,0 6 1-16,3 2 5 16,3 1 2-16,3 1 6 0,3 4 3 15,3-1 0-15,6 4 1 16,3-4-2-16,6-2-1 15,12 3-5-15,0-6-1 16,2-5-6-16,1-3-2 16,3-5-20-16,3-5-7 15,2-6-58 1,1-2-26-16,-3-3 60 16</inkml:trace>
  <inkml:trace contextRef="#ctx0" brushRef="#br0" timeOffset="96961.0404">13768 7787 92 0,'3'-3'35'0,"-3"6"-18"0,3 2 15 16,-3 6 22-16,0 7-6 15,0 6-1-15,0 8-18 16,0 5-6-16,0 0-13 15,-3 2-9-15,3 1-1 0,0-3 2 16,0-5 3-16,0-6-20 16,0-4-9-16,0-7-61 15,0-7-47-15,0-8 51 16</inkml:trace>
  <inkml:trace contextRef="#ctx0" brushRef="#br0" timeOffset="97327.2787">13643 7975 228 0,'0'-3'85'0,"6"0"-46"0,6-2-48 0,-6 5 14 16,12-3-5-16,3 1 0 16,3-1-7-16,-3 3 0 15,2-3-35-15,1 3-14 16,-3 0-11-16,-3-2-2 0,-3 4 27 15,-6 4 12-15,-3 2 60 16,-3 5 27-16,-3 3-3 16,0 8-4-16,0-1-15 15,0 1-7-15,3 0-12 16,3 0-5-16,5-6-6 16,7-4 3-16,6-4 2 0,0-7 1 15,0-6 3-15,0-5-3 16,-4-2-1-16,-5-4 7 15,-6-2 6-15,-9-7 1 16,-6 2 3-16,-6-1-13 16,0 6-3-16,-11 3-40 15,2 3-16-15,3 4-83 16</inkml:trace>
  <inkml:trace contextRef="#ctx0" brushRef="#br0" timeOffset="99989.5216">14650 8001 116 0,'-18'-5'44'0,"15"7"-24"0,-9-2-2 0,9 0 18 16,0 3-7-16,-3 0-2 16,0 10-13-16,-3 0-4 0,0 3-6 15,3 5-3-15,3 3 2 0,6 0-4 16,3-3 0-16,6 0-1 16,6-5 0-1,3-3 6-15,-1-7 5 0,1-6 1 16,-6-3 2-16,0-5-2 15,-6-5-1-15,-3-1-1 16,-6 1 2-16,-3-3-3 16,-3 0-2-16,-9 3 0 15,0 3-1-15,0 2-9 16,3 0-4-16,1 3-28 16,2-6-14-16,9 3-46 15</inkml:trace>
  <inkml:trace contextRef="#ctx0" brushRef="#br0" timeOffset="100436.4933">14772 7832 128 0,'-9'8'49'0,"9"15"-26"0,0 9-27 0,0-13 10 16,3 10 12-16,0 5 9 0,0 3-3 16,0-2 0-1,0-1-13-15,-1-5-4 0,1-5-3 16,-3-6 0-16,0-2 0 0,0-2 0 16,0-6 2-16,0-6 1 15,0-4 1-15,0-6-15 16,0-6-6-16,3 1 0 15,3 0 2-15,3 0 5 16,6 2 3-16,0 3-3 16,0 3 2-16,0 5 4 15,0 2 4-15,-3 4 12 16,-3 4 5-16,-6 4 4 16,-3-1 2-16,-3 0-3 15,-3 3-3-15,-3-5-11 16,-9-1-4-16,0-2-17 15,0 0-8-15,3-3-23 16,0-2-11-16,3-3-43 16,6-3-23-16,1-5 59 15</inkml:trace>
  <inkml:trace contextRef="#ctx0" brushRef="#br0" timeOffset="100636.5546">14977 8099 148 0,'9'16'57'0,"-3"5"-30"0,0 11-27 0,-3-14 13 15,-3 6 11-15,0 8 9 0,-3-3-17 16,0-3-6-16,-3-2-7 16,-3 0-3-16,0-8 3 15,-3-6-46-15,-3-2-18 0,-3-8-19 16</inkml:trace>
  <inkml:trace contextRef="#ctx0" brushRef="#br0" timeOffset="100801.401">14956 7956 184 0,'15'-8'71'0,"-3"3"-38"0,3 5-102 16,-9 0-19-16</inkml:trace>
  <inkml:trace contextRef="#ctx0" brushRef="#br0" timeOffset="101067.6434">15084 8094 136 0,'6'5'52'0,"9"-2"-28"0,6 2-26 0,-12-3 11 15,3 1-2-15,0-3 1 16,-1 0-4-16,1-3-3 15,-3 1-14-15,0-3-4 0,0-3-4 16,-6 0-3 0,-3-6 9-16,-3 4 6 15,-6 2 12-15,-3 3 6 16,-3 7 4-16,-2 6 3 16,-4 3-7-16,3 2-3 0,3 3 5 15,6 2 3-15,3 1-3 16,9 2-1-16,9 0-4 15,3-5-1-15,3-3-3 16,3-5-13-16,5-5-4 0,7-6-35 16,-6-2-33-1,0-6 29-15</inkml:trace>
  <inkml:trace contextRef="#ctx0" brushRef="#br0" timeOffset="101268.9077">15370 8049 124 0,'-18'-3'46'0,"9"6"-24"0,0 13-10 0,3-11 16 15,-3 3-14-15,-3 0-2 16,3 5 1-16,3 3 3 16,6 0-8-16,6 2-4 15,3-2-3-15,3 3 3 0,3-6 2 16,6-3-5-16,3-2 0 16,0-5-17-16,-1-6-4 15,1-7-30 1,3-6-43-16,-3-5 18 15</inkml:trace>
  <inkml:trace contextRef="#ctx0" brushRef="#br0" timeOffset="101447.3013">15480 7826 192 0,'-3'-15'71'0,"6"28"-38"0,0-3-39 0,0 1 14 0,0 2-1 15,3 8 6-15,0 6-3 16,-3 10 0-16,0 0-6 15,-3 0 2-15,0 3 0 0,0-3-5 16,0-6 0-16,-3-7-36 16,0-5-17-16</inkml:trace>
  <inkml:trace contextRef="#ctx0" brushRef="#br0" timeOffset="101624.0261">15403 7998 268 0,'11'0'101'0,"7"-5"-54"0,9 0-50 0,-12 5 16 16,6-3-12-16,3-2 0 16,2 2-43-16,1-2-17 15,0 0-47-15,-3 2-19 16</inkml:trace>
  <inkml:trace contextRef="#ctx0" brushRef="#br0" timeOffset="102297.019">15977 8091 124 0,'-21'0'46'0,"18"0"-24"0,-3 0-6 0,3 3 16 16,0-1-6-16,-3 4-1 0,-3 4-8 15,1 6-2-15,2 3-9 16,3-1-2-16,6 3 2 0,3 0-3 16,2-2 0-16,7-6 3 15,9-8 1-15,0-5 1 16,-3-2 0-16,-3-6-4 16,0-3-3-16,-7-2 2 15,-5-3 2-15,-3 0-2 16,-6-2-2-16,-9 5-9 15,-2 2-5-15,-1 0-22 16,0 3-10-16,3 3-47 16</inkml:trace>
  <inkml:trace contextRef="#ctx0" brushRef="#br0" timeOffset="102544.0364">16272 7789 160 0,'-12'-8'63'0,"9"8"-34"0,-3-2-16 0,3 2 19 16,-3 5-3-16,-6 3 1 15,0 11-17-15,-3 7-8 16,3 11-3-16,3 8-5 0,6 3 0 16,0 2 2-16,3-2 0 15,6-1 1-15,0 1 2 0,3-6-19 16,-3-10-6-1,3-8-45-15,-6-8-48 16,-3-16 33-16</inkml:trace>
  <inkml:trace contextRef="#ctx0" brushRef="#br0" timeOffset="102691.0277">15980 8078 208 0,'-12'0'77'0,"30"-3"-42"0,15-2-43 15,-18 2 12-15,5 3-4 16,7-2 0-16,6-1-14 16,3 0-5-16,5 1-63 0,4-6-28 15</inkml:trace>
  <inkml:trace contextRef="#ctx0" brushRef="#br0" timeOffset="103324.1673">16706 8051 184 0,'-6'-2'68'0,"6"2"-36"0,-6 0-13 0,0 2 21 16,1 4-9-16,-10-1-3 15,0 0-12-15,0 0-5 16,0 3-6-16,3 0-8 0,3 3-1 16,3-1 0-16,6 4-1 15,6 2-1-15,6-1-1 16,3 1 4-16,0 3 1 16,-3-6 2-16,-3-2 0 15,-3-1 6-15,-12 3 8 16,-6 3-5-1,0-2-4-15,-6-9-4 0,0 0-14 16,3-5-6 0,0-5-32-16,3 0-15 0,9-3-29 15</inkml:trace>
  <inkml:trace contextRef="#ctx0" brushRef="#br0" timeOffset="103694.5033">16808 8083 208 0,'-9'-3'79'0,"6"6"-42"0,-3-3-45 16,3 3 12-16,-6 2-2 0,-3 3 3 15,0 2 9-15,0 6 3 16,3 0-8-16,3 3-5 0,3-1-3 16,3-2-1-16,3-3 2 15,3-2-1-15,3-3 2 16,0-3-9-16,3-2-3 15,-3-6-4-15,0-2-2 16,0-3 3-16,-3 0 3 16,0-3 7-16,-3 4 6 15,-3-1 2-15,0 2 4 16,0-2 4-16,0 6 1 16,0 2-4-16,3 2-1 15,2 6-4-15,4 0-1 16,0 3-3-16,0-1-2 15,0-2 1-15,3 0 1 16,0-2-10-16,-3-1-2 0,6-5-85 16,-3-3-6-1</inkml:trace>
  <inkml:trace contextRef="#ctx0" brushRef="#br0" timeOffset="104220.3265">16924 8091 84 0,'-15'0'33'0,"15"3"-18"0,12-1-9 16,-6 4 11-16,-3 1 17 16,0 4 11-16,0 5-2 15,-6 0 1-15,3 2-18 16,-3 1-5-16,0-6-13 16,0-2-5-16,3-1 0 0,-3-2-2 15,3-3 2-15,0-2-2 16,0-3-1-16,3-3-6 15,3-4-4-15,-3-4-8 0,2-5-1 16,1-2-6-16,3-4 1 16,0 7 8-16,3 1 7 15,0 6 10-15,0 3 7 16,-3 2 13-16,0 6 7 16,0 5-1-16,0 3-2 15,-3-1 0-15,-3 3-1 16,-3-2-7-16,0 2 0 0,0-5-8 15,0-3-1 1,0-5-2-16,0 0 1 16,3-2 0-1,3-6-10-15,0-3-3 0,5-5-8 16,1 3-2-16,3 0 2 16,0 2 1-16,-3 3 8 15,0 3 2-15,-3 5 7 16,0 5 2-16,-3 3 6 15,0 6 3-15,-3-1-6 16,-3 0-3-16,0 3-1 16,0-5-1-16,3-4-24 15,0-1-12-15,0-4-41 16,3-2-16-16,5-5-6 16</inkml:trace>
  <inkml:trace contextRef="#ctx0" brushRef="#br0" timeOffset="104536.1152">17319 8094 220 0,'0'2'85'0,"6"1"-46"0,0 2-46 0,3 0 14 15,6-2 4-15,-3 2 7 16,0-2-3-16,0 0 0 16,0-3-9-16,0 0 0 0,0-3 1 15,-3-2-8-15,0-1-1 16,-4 1-7-16,-5-5 1 15,-3-1-7-15,-2 0-1 16,-7-2 4-16,-6 5 5 16,0 6 8-16,0 7 7 15,0 3-4-15,0 2 0 0,3 4 18 16,7 4 7 0,2 3 5-16,6 3 5 0,6-3-20 15,8 3-6-15,10-3-4 16,3-5-1-16,6-5-42 15,2-11-16-15,13-8-91 16</inkml:trace>
  <inkml:trace contextRef="#ctx0" brushRef="#br0" timeOffset="110479.984">18084 8020 92 0,'6'-24'35'0,"-3"21"-18"0,0-2 0 16,-3 2 14-16,0 0 3 15,0-2 5-15,-3 3-5 16,0-1 0-16,-6 3-19 16,-8 0-5-16,-1 5 1 0,-3 0-5 15,-3 9 2-15,3 2-5 16,3-1-2-16,4 1-5 15,2 0 0-15,6 3 0 0,6 2-1 16,9-3 4-16,8-2 0 16,7-2-2-16,3-7 0 15,6-4-9-15,0-3-3 16,-4-5-34-16,4-3-15 16,-6 0-14-1</inkml:trace>
  <inkml:trace contextRef="#ctx0" brushRef="#br0" timeOffset="110724.0837">18201 7768 156 0,'-3'8'57'0,"3"3"-30"0,3 15-18 16,0-5 16-16,0 6 1 15,-1 5 4-15,1 10-10 16,0 0-2-16,0 1-10 16,0-1-5-16,6-2 0 0,0-6-11 15,0-2-4-15,3-6-34 16,0-13-13-16,0-7-26 16</inkml:trace>
  <inkml:trace contextRef="#ctx0" brushRef="#br0" timeOffset="111154.3561">18501 7993 88 0,'-21'0'33'0,"3"-3"-18"0,7 3 0 0,5 0 13 15,0 3 7-15,-3 0 5 16,-3 2-12-16,-3 6-7 0,0 4-15 15,3 1-6 1,0 3 0-16,3 2-3 0,6 3 1 16,3-3 2-16,6-2 0 15,3-4 0-15,3 1 2 0,0-5-3 16,6-6-2-16,-3-5 4 16,3-2 1-16,0-6 0 15,-4-6 1-15,-2 1-4 16,-3-8 0-16,-3-3-4 15,-9 3-1-15,0 2 0 16,0 6 2-16,0 3-1 16,0 2 4-16,-6 8 2 15,9 10 2-15,0 1 1 16,9 5 2-16,0 2-1 16,0 1 2-16,0-1-6 15,3 1-1-15,3-3-13 0,0 0-5 16,0-8-58-1,0-3-32 1,-4-5 53-16</inkml:trace>
  <inkml:trace contextRef="#ctx0" brushRef="#br0" timeOffset="111560.4644">18739 7977 172 0,'-15'-8'66'16,"15"6"-36"-16,0 2-35 0,-8 0 91 15,-1 2-31-15,-3 4-21 16,0-1-15-16,0 8-14 15,3-2-6-15,3 5-2 0,6-3-1 16,3 3 0-16,6 0-8 16,12 2-3-16,0 3 6 15,-4 0 2-15,1 1 7 16,-6-4 2-16,-6 1 4 16,0-4 1-16,-6-1 3 0,-9-4 4 15,-6-4-10-15,0-1-5 16,-2-5-15-16,2 0-5 15,0-3-13-15,3 1-4 16,3-4-33 0,6-2-47-16,3-2 32 15</inkml:trace>
  <inkml:trace contextRef="#ctx0" brushRef="#br0" timeOffset="111828.6391">18998 7927 220 0,'-9'-5'82'0,"6"7"-44"0,-3-2-22 0,0 3 24 0,-5 0-10 15,-1 2-2-15,0 3-16 16,0 2-5-16,6 1-5 16,6 2-4-16,6 3 1 0,6 5-1 15,0 0-2-15,3 1 3 16,-4-1 0-16,-2 3 3 15,-6-1 3-15,-3 1 13 16,-3-5 8-16,-14 5-11 16,-1-3-3-16,-3-8-37 15,0-3-13-15,0-10-104 16</inkml:trace>
  <inkml:trace contextRef="#ctx0" brushRef="#br0" timeOffset="186643.5438">9101 11250 36 0,'-3'-3'13'0,"3"3"-6"0,0 0 3 0,0 0 9 15,0 0-6 1,0 6 0-16,3-1 2 0,0 6 2 15,3 2-3-15,0 3 0 16,6 8-2-16,6 5 0 16,0 0-2-16,-3 2 1 15,-1-4-4-15,1-3-2 16,0-3-2-16,-3-3-3 0,-3-4 3 16,-3-1 0-16,0-5 3 15,-3-3 3-15,-3 0 5 16,0-5-4-16,-3-2 2 15,-3-6-7-15,3 0-3 16,-3-3-4-16,0-2-1 16,3 0 2-16,0-3 0 15,0-3-2-15,3 4 2 16,3-1 1-16,3 0 0 0,3 0 0 16,3 0 0-16,0 6-3 15,3 2 0-15,6 5 2 16,2 3 0-16,-5 5 7 15,3 6 4-15,-9 13 3 16,-3-3 5-16,-3-3-1 16,-6 3-1-16,0 1-6 15,-9-1-2-15,0-3-4 16,0-4-1-16,-6-4-1 16,3 1-2-16,0-1-15 15,1-7-7-15,-1-3-25 0,3-3-9 16,3-2-26-1</inkml:trace>
  <inkml:trace contextRef="#ctx0" brushRef="#br0" timeOffset="186852.8939">9414 11335 116 0,'-3'0'44'0,"3"2"-24"0,0 1-26 0,3 2 8 0,0 1 9 16,0 7 7-16,0 5-11 16,3 4-4-16,0-7 0 15,-3 1 0-15,3 0-1 16,-4-3-8-16,1-2-1 16,0-3-52-16</inkml:trace>
  <inkml:trace contextRef="#ctx0" brushRef="#br0" timeOffset="187012.7606">9381 11269 140 0,'-6'0'52'0,"9"0"-28"0,-3 0-39 0,0 0 3 15,0 0-14 1,0 0-1-16,9 2-17 0,0 1-7 15</inkml:trace>
  <inkml:trace contextRef="#ctx0" brushRef="#br0" timeOffset="187405.7193">9488 11340 64 0,'12'13'27'0,"-6"-7"-14"0,0 2 4 0,-3-1 14 0,0 1-5 15,0 3-3 1,0-6-5-16,-3-5-1 0,0 0 4 16,0 0 1-1,-3-8-11-15,0-5-4 0,0-3-7 16,0-2-3-16,3 2-1 15,3 0 0-15,0 3 3 16,3 2 0-16,3 3 1 16,0 6 0-16,3 2 2 15,3 5 3-15,-1 3-2 16,4 0-2-16,-3 0 2 16,0 0 0-16,-3 0-4 15,0-3 1-15,0-3-44 16,0-4-7-1,0-3-35-15,-1-3 18 16</inkml:trace>
  <inkml:trace contextRef="#ctx0" brushRef="#br0" timeOffset="187825.4229">9759 11134 108 0,'-9'-6'41'0,"3"14"-22"0,0-8-11 0,3 8 11 16,-3 0-9-16,0 3-3 15,0-1-2-15,0 6-1 0,3 3-2 16,0 2-4-16,6 0 1 16,3-2 1-16,3-4 0 15,0-1-3-15,3-4 2 16,0-2 1-16,0-5 0 0,-3-6 2 16,3-2 1-16,-6-6 3 15,-3-5 1-15,-3-2-1 16,-6-6-1-16,0-5-3 15,-6 0-2-15,-3 0-2 16,-3 0 1-16,0 2 3 16,-3 6 1-16,4 0 5 15,5 2 5-15,3 11 2 16,12 6-11 0,3 7-1-16,6 11-1 15,2 0 1-15,4 5-1 0,6 3-2 16,3 0-2-16,-3-3 1 15,-3-3 1-15,-1-2 2 16,-2-3-10-16,0-5-2 16,0-2-39-1,-3-6-49-15,0-3 23 16</inkml:trace>
  <inkml:trace contextRef="#ctx0" brushRef="#br0" timeOffset="188130.3243">9938 10999 124 0,'-12'-6'46'0,"9"9"-24"0,-3 0-6 0,3-1 16 16,0 4-11-16,0-1-4 15,0 0-8-15,0 3-1 0,0 0-5 16,3 3-4-16,0-3 0 16,6 2-1-16,0 1 0 0,3-1 0 15,0 6 0-15,0 0 6 16,0-5 5-16,-3 2 15 15,-4-2 9-15,-2-1-8 16,-5 1-3-16,-4-1-10 16,0-2-3-16,-3 0-12 15,0-3-3-15,0-2-17 16,3-3-5-16,0-3-17 16,3-4-4-16,9-7-20 15,3-2-27 1,3-5 34-16</inkml:trace>
  <inkml:trace contextRef="#ctx0" brushRef="#br0" timeOffset="188397.0777">10078 10639 104 0,'-3'3'38'0,"6"7"-20"0,-1 17-17 0,10-12 8 16,0 7 6-16,0 7 4 0,0 5-3 16,0-2 1-16,6 5-12 15,-3 0-6-15,0-5 1 16,-3-3-8-16,-1-8-2 0,-2-2-54 15</inkml:trace>
  <inkml:trace contextRef="#ctx0" brushRef="#br0" timeOffset="188594.1165">10033 10803 192 0,'-6'0'71'0,"9"0"-38"0,0 0-43 0,0 0 9 16,6-3-2-16,9 1 1 15,-1-4-20-15,4 1-10 16,0 0-39-16,0-6-15 16</inkml:trace>
  <inkml:trace contextRef="#ctx0" brushRef="#br0" timeOffset="188815.8894">10250 10840 96 0,'3'26'35'0,"15"-15"-18"0,-3-3-7 0,-6-5 12 15,3-1-1-15,0-2-1 16,3-5 1-16,-1-3-1 0,1-5 0 16,-3-3 0-16,-6 0-11 15,-3 3 6-15,-6 0 4 0,-6 2-6 16,-6-5 0-16,-3 8-5 15,1-2 0-15,-4 2-12 16,3 5-4-16,3 3-34 16,3 0-12-16,3 3-37 15</inkml:trace>
  <inkml:trace contextRef="#ctx0" brushRef="#br0" timeOffset="194235.9786">10012 10811 80 0,'-3'-3'33'0,"3"3"-18"0,0 0 4 0,0 0 16 16,0 0-8-16,0 0-3 15,3 0-6-15,0 0 1 0,3-2-10 16,0-1 1-16,6-2 1 0,-3-1-6 16,0 1-3-16,6 0-1 15,-4-1 1-15,1 4-3 16,-3-3 0-16,0-1 1 15,3-2 2-15,0 0-1 16,3 3-1-16,-3-5 1 16,0-1 1-16,0 0-1 15,0 1 2-15,-1-1-9 16,-2 3-1-16,-3 0-42 16,0 3-56-1,-6 5 20-15</inkml:trace>
  <inkml:trace contextRef="#ctx0" brushRef="#br0" timeOffset="194845.0921">10259 10763 80 0,'-6'0'30'0,"3"0"-16"0,0 0-3 0,3 0 12 16,0 0-8-16,0 6-1 15,-3-1-6-15,0 5-3 16,0 4-2-16,0-1 0 16,3 3-7-16,3-3 1 15,0 0-4-15,9 0 0 16,0-2-45-16,3-6-20 16</inkml:trace>
  <inkml:trace contextRef="#ctx0" brushRef="#br0" timeOffset="195736.4123">9530 11787 80 0,'-3'-5'30'0,"0"5"-16"0,0 0 1 0,3 0 13 16,0 0-2-16,-3 3-1 15,0 2-13-15,0 0-5 16,3 19-3 0,0 0-2-16,3 0 1 0,3-6 2 15,3-2 2-15,3-3 1 16,6-5-2-16,8-5 1 16,-2-3-2-16,-6-6 2 15,-3-1 0-15,-3-4 1 16,-3-5 2-16,-3 0 1 15,-6 3-5-15,-21-6 0 16,3 6 1-16,0 3-3 16,0 2-3-16,3 2-5 15,4 1-2-15,-1 2-13 16,3 1-3-16,6-3-21 16,3-1-8-16,0 1-19 15</inkml:trace>
  <inkml:trace contextRef="#ctx0" brushRef="#br0" timeOffset="196232.4488">9574 11557 56 0,'-2'0'24'0,"4"5"-12"0,1 19-10 0,6-11 9 15,6 1 6-15,0 1 7 16,0 4 2-16,0 2 2 16,0 0-13-16,0 0-4 15,-3-2-7-15,-1-3-1 16,-2-3-1-16,0-2-2 0,-3-3 3 16,-3-3 2-16,0 0 4 0,-6-5 0 15,0-2 2 1,0-4-6-16,0-2-3 0,0-2-1 15,0-1-1 1,3-2 2-16,-3 0 1 0,3-1-4 16,3 4-1-16,3-1 1 15,3 3 0-15,3 0 1 16,3 6 0-16,3-1 8 16,3 6 7-16,-3 2 4 15,-3 0 1-15,-4 3 0 16,-2 3 0-16,-3-1-5 15,-6 4-1-15,-3-1-6 16,-9 0-3-16,1-2-2 16,-1-3-3-16,-3 0-15 15,0-3-7-15,3-2-9 0,3-3-4 16,0 0-13-16,3-6-8 16,3-2-18-1</inkml:trace>
  <inkml:trace contextRef="#ctx0" brushRef="#br0" timeOffset="196480.4695">9848 11613 140 0,'-3'0'55'0,"6"0"-30"0,12 15-27 0,-9-9 11 15,3 2 9-15,0 0 8 0,3 2 0 16,0 3-1-16,0 3-13 15,0 0-5-15,-3 0-1 0,-3 0-1 16,-3 0 0-16,-6-3-3 16,-3 6 1-16,-3-6-15 15,0-3-7-15,-6-2-23 16,-9-2-11-16,0-9-25 16</inkml:trace>
  <inkml:trace contextRef="#ctx0" brushRef="#br0" timeOffset="196622.6993">9795 11517 212 0,'0'-8'82'0,"0"6"-44"0,6-1-49 0,-6 3 13 16,0 0-31-16,3 3-10 15,6-1-42-15,0 1-16 16</inkml:trace>
  <inkml:trace contextRef="#ctx0" brushRef="#br0" timeOffset="196982.3105">9938 11538 140 0,'-3'3'52'0,"6"0"-28"0,3-1-26 0,0-2 11 0,-1 0 7 16,1 3 5-1,3-3-5-15,0-3-1 0,0 1-9 16,3-4-4-16,-3-1-1 0,0-1-10 16,3-3-2-16,-9 0-5 15,-3 4-1-15,0-1-1 16,-3 0-2-16,-3 5 5 16,-3 3 4-16,-3 3 6 15,0 2 5-15,0 3 3 16,3 2 3-16,0 1 3 15,3 0 2-15,4 4 1 16,2 1 2-16,5-2-1 16,4 1 2-16,3-9-8 15,9-1-4-15,6-8-9 16,0-2-4-16,-1-3-30 16,1-2-46-16,-3-6 14 15</inkml:trace>
  <inkml:trace contextRef="#ctx0" brushRef="#br0" timeOffset="197208.2793">10161 11372 120 0,'-18'24'46'0,"15"-19"-24"0,-3 19-17 0,6-14 11 16,0 1 2-16,3-1 3 15,0 1-5-15,3 0-1 0,6-1-9 16,3-2-4-16,0-3 1 15,3-2-2-15,2-6 2 0,4-2-11 16,-6-3-2-16,0-10-17 16,-3-6-6-16,-3 0-24 15,-3 0-22 1,-6-5 33-16</inkml:trace>
  <inkml:trace contextRef="#ctx0" brushRef="#br0" timeOffset="197379.7489">10223 11118 128 0,'-3'-3'49'0,"3"6"-26"0,3 5-18 16,0-6 11-16,3 9 8 16,3 5 5-16,3 2-7 15,3 6-2-15,3 0-12 0,0 2-1 0,3-2 3 16,-1-3-6-16,-2 3 0 16,0-3-2-1,-3 3-2-15,-3-8-37 0</inkml:trace>
  <inkml:trace contextRef="#ctx0" brushRef="#br0" timeOffset="197572.9013">10211 11303 220 0,'0'-5'82'0,"9"-3"-44"0,9-8-42 0,-6 8 13 0,9-3-1 15,3-7 5-15,6-6-7 16,2 0-1-16,4 0-60 16,6-2-26-16,-7 2-8 15,-5 3 1-15</inkml:trace>
  <inkml:trace contextRef="#ctx0" brushRef="#br0" timeOffset="199418.6043">12018 9348 60 0,'0'2'24'0,"3"-2"-12"0,-3 14-1 0,0-9 10 16,0 0 2-16,0-5 1 0,0 5-7 15,0 3-2-15,0 0-5 16,0 3 1-16,0 0-2 16,0-1 0-16,0 3-5 15,0 3-1-15,0 0 3 0,-3 0 1 16,0 0 3-16,0-3-3 15,0 3 1-15,-3 5-1 16,0 0 3-16,0 0-1 16,-2-2 2-16,-1 2-2 15,-3-2 0-15,0-3-5 16,-6 2-1-16,3-2 1 16,0 0 2-16,0 5-1 15,-3-3 2-15,1 4-2 16,-1-4 0-16,-3 1 3 15,0-1 3-15,3 1-9 16,0 2-2-16,-3-3-1 16,-5 1 0-16,2-1 1 0,3 1 2 15,0-3-1-15,0 0 2 16,3 2-2-16,-2 6-1 16,2-5 1-16,-6-1-1 15,-3 3 0-15,0-2 0 16,4-1-5-16,-1 1 1 15,0-3 2-15,3-3 1 16,0 5-2-16,0 1 2 16,1 2 1-16,2-2 0 15,0-1 0-15,-3-2 2 16,-3 0 1-16,3 0 3 0,1 0-3 16,-1 0 0-16,3-1-1 15,-3 1-2-15,3 0-2 16,0 0 1-16,0-3 1 15,-2 1 2-15,-4-4-1 16,3 6-1-16,0 8-2 16,3-6 1-16,0-2 1 15,1 0 2-15,-1 0-1 16,-3 0-1-16,0-3-2 16,3 3 1-16,0-3 3 15,3 0 3-15,-5 1-2 16,-4 4-2-16,3 1-5 15,0-3 0-15,3-1 4 0,3-1 2 16,-2-1 4-16,2 0 3 16,0 0-4-1,0 1-3-15,3-1 1 0,0 0 0 16,0 0-1-16,3-2-2 16,0-1 3-16,3-2 0 15,0 0-1-15,0-2-2 16,3-4-30-1,-5 1-37-15,-1-3-18 16,0 0-14 0</inkml:trace>
  <inkml:trace contextRef="#ctx0" brushRef="#br0" timeOffset="208497.7136">9247 11700 72 0,'0'-3'27'0,"0"3"-14"0,0 0-7 0,0 0 9 16,0 0 7-16,0 0 6 0,0 0-6 15,0 0-1-15,-3 3-10 16,0 0-2-16,0-1-5 15,-3 3 4-15,-3 1 2 0,0-1-3 16,-6 0 1-16,4 3-3 16,-1-2 2-16,0 2 0 15,-3-1 3-15,0 1-3 16,0 0 1-16,0 0-3 16,0 0 0-16,0 5-3 15,1 6-2-15,-1-3 1 16,0 2 1-16,3-2-1 15,-3 0-1-15,0 0-2 16,-3 2 1-16,0 1 1 16,1 0 0-16,-1-4 0 0,3 4 2 15,-3-1-1-15,0-2-1 16,0 0-2-16,3 0 1 16,-6 0 1-16,-2 0 2 15,-1 2-1-15,0 1-1 16,3-1 1-16,0-2 1 15,1 0-3-15,2 0-2 16,0 13 2-16,0-5 2 16,3-3 0-16,0 0-1 15,0 3 1-15,-3-3-1 16,7-2 0-16,-7-1 0 16,-3 3 0-16,3-5 0 15,0 5-3-15,0 1 2 16,3-4 3-16,1-2 1 0,2-3-4 15,0 1 1-15,0-1 0 16,-3 0 0-16,0 0 0 16,-3 3 0-16,3 0 0 15,-6-3 0-15,4 0 0 16,-1 1 0-16,3-1 2 16,0 0 1-16,0 0-4 15,-3 6 1-15,0 2 0 16,0 0 2-16,1-2-3 15,-1 2 0-15,3 0-1 16,0-2 0-16,-3-1 2 16,3-2 0-16,-3 0 0 15,-2 2 0-15,2-2 0 0,0 3 2 16,0-3 1 0,0-3 1-16,-3 0-5 0,3-2 1 15,-5 2 2-15,-4-3 1 16,3 1-4-16,3 0-1 15,0-1-2-15,1 1 3 16,-4 2 0-16,3-2 3 16,0 2-1-16,0-3-1 15,0 1 1-15,4 0-1 16,-4-1 0-16,-3 1 2 16,3-1-1-16,0 1-1 15,-6 7 1-15,4-4-1 16,-1-1-3-16,0-3 2 15,0 4 1-15,-6-4 2 16,1 4-1-16,2-4-1 0,0 1 1 16,3-3-1-16,0 2 0 15,4-4 0-15,-1-1 0 16,0 0 2-16,3 0 5 16,0 1 6-16,-3-4-5 15,-5 4-2-15,-1-1-1 16,0 3-1-16,3 0-5 15,0-3 1-15,4 0-2 16,-4 3 0-16,-6-2 2 16,0 4 0-16,0-2 0 15,1 0 0-15,-1 3 0 16,0-1 0-16,3-2 0 0,4 0 0 16,2 0 0-16,-3 0 0 15,-3 0 0-15,3 0 0 16,0 0 0-16,4 0 0 15,-1 0 0-15,0 0 0 16,-3 2 0-16,3 1 0 16,-5-1 0-16,-4 1 0 15,3 0 0-15,6-1 0 16,0 1-3-16,0-1 2 16,1 1 3-16,2 5 1 15,0-3-4-15,0 8 1 16,0-2 0-16,0-1 0 15,3 1-3-15,1 2 2 0,-4-5 1 16,-3 2 2-16,-3 1-1 16,3 2-1-16,3-3 5 15,0 1 1-15,4-3 0 16,2-3-1-16,0-2-3 16,0-1 1-16,3-2-2 15,0-3-1-15,3 1 1 16,0-1-1-16,3-2 2 15,0-1 1-15,0-2-1 16,0 0-2-16,0 0 1 16,3 0-1-16,-3 0 0 0,3 0 2 15,0-2-1 1,3-4-1-16,0-4 1 0,3-6 1 16,0 0-3-1,0-2-2-15,3-1-1 0,3-2 3 16,-3 0 0-16,0 2 3 15,0 1-6-15,0-4 1 16,-3 1 3-16,0 0 2 16,-3 5-3-16,2 3 1 15,-2 5 2-15,-3 3 1 16,0 0-6-16,0 2 0 16,0 8 1-16,-3 0 3 15,-2 9-2-15,-1-1-2 16,-6 0 2-16,0 3 0 15,-3 5-2-15,0-2 2 0,0 2 1 16,-3-3 2-16,0 4-3 16,1 1 0-16,2-1 1 15,3-4 0-15,6-2-3 16,6-5 0-16,0-1 2 16,3-2 0-16,9-3 1 15,3-2 0-15,-1-3 0 16,7-3 0-16,3 1 0 15,0-4 0-15,3-4 0 16,-1-1 2-16,-5-2-1 16,0 2-1-16,-6 3 1 15,3 1 1-15,-6 9-1 16,0 1-1-16,-3-1-10 0,0 1-4 16,-4 2-39-16,1 6-16 15,-3 5-21 1</inkml:trace>
  <inkml:trace contextRef="#ctx0" brushRef="#br0" timeOffset="214023.3993">9226 10885 44 0,'-3'-3'19'0,"6"1"-10"0,-6-1-4 0,3 3 6 0,0-3 5 16,-3 1 2-16</inkml:trace>
  <inkml:trace contextRef="#ctx0" brushRef="#br0" timeOffset="214368.3199">9208 10872 164 0,'-12'2'30'0,"1"4"-13"16,-1 2-8-16,0 15-4 16,0 4 1-16,3-3-3 15,3-3-2-15,3 0 0 0,3-2-6 16,3-4 1-16,6-1 4 0,3-4 2 15,0-7 0 1,0-6-2-16,0-2 3 16,-1-3 0-16,-2-5-1 15,-3-3 1-15,-3 0-2 0,-3 0 2 16,0 3-2-16,-3 0 2 16,0 5 4-16,-3 0 6 15,0 0-3-15,0 3 0 16,3 2-9-16,9 6-2 15,0 2 0 1,6 0-2-16,0 6 1 16,3-1 4-16,0-2 1 15,-3 0-4-15,3-2 1 16,-3-4-5-16,0-2 1 16,-4-5-36-1,4-8-52-15,-9-1 10 16</inkml:trace>
  <inkml:trace contextRef="#ctx0" brushRef="#br0" timeOffset="214627.3152">9226 10660 104 0,'-9'-3'38'0,"12"6"-20"0,0 0-12 0,-3-3 9 16,0 0 3-1,3 5 3-15,3 6 0 16,3 2 2-16,3 3-9 16,3 5-3-16,0 3-6 15,0 2-4-15,3-2 0 0,2 0 1 16,-2-6 3-16,0-2-4 16,-6 3-3-16,0-11-21 0,-3-3-10 15,0-2-43 1</inkml:trace>
  <inkml:trace contextRef="#ctx0" brushRef="#br0" timeOffset="214803.5823">9429 10800 140 0,'-3'-2'55'0,"3"2"-30"0,3 2-34 0,-3-2 9 15,3 6 2-15,3 2 4 16,0-1 1-16,-1 4 1 15,1 0-4-15,0-1-3 0,3 1 0 0,0-3-23 16,-3-3-8-16,0-5-29 16</inkml:trace>
  <inkml:trace contextRef="#ctx0" brushRef="#br0" timeOffset="214954.1817">9402 10663 192 0,'-21'-3'71'0,"21"3"-38"0,0 0-43 16,0 0 9-16,0 0-7 16,0 0-22-1,12 3-5-15,0-3-34 16,3 0-10-16</inkml:trace>
  <inkml:trace contextRef="#ctx0" brushRef="#br0" timeOffset="215342.8847">9574 10623 108 0,'-8'0'44'0,"8"0"-24"0,-3 0-13 0,0 3 15 15,0 2-11-15,-3 3-3 16,0 5-3-16,0 8-1 16,0 0-2-16,3 1-4 0,3-1-1 15,3 0-1-15,3-3 3 16,0-2 0-16,3-2 3 15,0-4-1-15,5-5 2 0,-2-5 0 16,-3-2 1-16,0-6 2 16,-3-3 1-16,-3 1-3 15,0-6-3-15,-9-3 4 16,0 3 1-16,0 1-2 16,3 4-1-16,0 3-1 15,0 3 1-15,3 5-7 16,6 2 1-16,3 6 1 15,6-2 3-15,0-1 2 16,3 0 3-16,3 1-1 16,-3-1 0-16,-1-3-6 15,1 1 1-15,0-8-24 16,-6 5-10-16,0-5-37 16</inkml:trace>
  <inkml:trace contextRef="#ctx0" brushRef="#br0" timeOffset="215884.7905">9810 10448 140 0,'0'-2'55'0,"12"-1"-30"0,-9 3-10 15,-6 3 18-15,0 2-10 16,-3 0-3-16,0 6-7 16,0 7-3-16,0-4-6 15,0 2-5-15,3-3-2 0,3 0-3 16,3-2 1-16,0-3 1 15,12-1-1-15,0 1 4 0,2-2 2 16,1-1-2-16,0 3 0 16,0 0 7-16,0 0 6 15,-6 0 16-15,-3 0 7 16,-6 0-10-16,-6 2-2 16,-3 9-11-16,-6-1-5 15,-3-2-42-15,-6-3-18 16,3 1-65-1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8T23:10:20.5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17025 10229 52 0,'0'0'22'0,"0"2"-12"0,3-2-1 15,-3 0 11-15</inkml:trace>
  <inkml:trace contextRef="#ctx0" brushRef="#br0" timeOffset="19444.03">13212 12867 72 0,'-3'0'27'0,"3"0"-14"0,0 2 0 0,0-2 11 0,0 0-6 16,0 0-3-16,3 6 0 15,-3 12 1-15,0 1 2 16,0 10 1-16,-3 8-8 16,0 8-2-16,3 5-5 15,0-2 2-15,0-6 3 0,0-5-5 16,0-3 0-16,0-10-2 15,0-5 1-15,0-6 2 16,0-5 4-16,0-5 5 16,-3-6 3-16,0-8-11 15,-3-10-4-15,0-5-1 16,0-6 1-16,0-2-1 16,0-1-1-16,3 3-2 15,3 3 1-15,6-8-1 0,3 3 0 16,3 5 0-16,3 2 0 15,6 4 0-15,3 4 0 16,-1 6 0-16,4 8-2 16,-6 5 0-16,0 5 0 15,-6 8 3-15,0 3 0 16,-4 2 3-16,-5 1 3 16,-6-1 2-16,-6 1 3 15,1 0-3-15,-7-4-2 16,0-1-2-16,-6-4-3 15,-3-5-8-15,0-2-5 16,0 0-18-16,3-3-5 16,4-3-23-1,-1 0-36-15,6-2 24 0</inkml:trace>
  <inkml:trace contextRef="#ctx0" brushRef="#br0" timeOffset="19909.3678">13533 12898 76 0,'-6'-5'30'0,"3"5"-16"0,-3 3-10 0,3-1 10 15,0 6 3-15,-5 0 4 16,-7 6-9-16,3-1-4 15,0 3-5-15,0 5-3 16,3 3-2-16,3-1 1 16,0-1 1-16,6-4 2 15,3-2-1-15,6-3 2 16,3-5-2-16,0-5-1 16,0-6-4-16,0-5 0 15,0-2 2-15,-4-1 3 16,-2-2 0-16,0 0-1 15,-3-1 3-15,-3 4 2 16,0-1 2-16,-3 3 1 16,0 3-7-16,3 0-2 0,0 2 0 15,0 3 0-15,0 0 1 16,3 3 0-16,0 2 0 0,3 3-3 16,3 3 0-16,0-1 2 15,3 1 2-15,0-1-2 16,3 1 0-16,0-3-28 15,-3-3-39 1,3-5 7-16</inkml:trace>
  <inkml:trace contextRef="#ctx0" brushRef="#br0" timeOffset="20311.4339">13798 12883 96 0,'-3'-6'35'0,"0"12"-18"0,-3-6-7 0,3 0 12 16,0 2-4-16,-6 1 0 15,1 2-8-15,-4-2-2 16,3 7-6-16,0-2-2 16,6 3-2-16,3-1 0 15,6 4 2-15,3-1 0 16,3 3-3-16,-1 0 2 0,-2 2 1 16,0-2 2-16,-3 0 3 15,-3-3 4-15,-3 0 5 16,-3-2 1-16,-3-3-8 15,-6-3-2-15,-2-5-14 16,-1 0-4-16,0-2-16 16,0-4-7-16,3 1-27 15</inkml:trace>
  <inkml:trace contextRef="#ctx0" brushRef="#br0" timeOffset="20656.9961">13980 12880 116 0,'-3'-3'44'0,"0"6"-24"0,0-3-13 0,3 0 15 16,-3 3-2-16,-3 2 3 15,0 0-7-15,-6 6 1 16,3-3-10-1,6 5-4-15,3 0-7 0,6 0 0 16,3 1 0-16,3-1 2 16,0 0 3-16,-3 0 4 0,0 1 0 15,-6-1 0 1,-3 0 8-16,-3 0 3 16,-3-2-5-16,-6-1-2 0,-6 1-5 15,0-3-1-15,3-3-10 16,0-5-5-16,3 0-23 15,4-2-10-15,2-1-36 16</inkml:trace>
  <inkml:trace contextRef="#ctx0" brushRef="#br0" timeOffset="20906.1303">14117 12980 132 0,'-6'-2'49'0,"9"2"-26"0,0 0-14 0,-3 0 16 16,6 0-5-16,3 0 0 16,3 0-9-16,8 0-2 15,1 0-5-15,3 2-1 0,0-2 1 16,-3 0-44-16,-1 0-18 15,7-5-15 1</inkml:trace>
  <inkml:trace contextRef="#ctx0" brushRef="#br0" timeOffset="21362.6014">14420 12676 100 0,'-3'3'38'0,"3"2"-20"0,0 19-21 16,0-6 8-16,0 9 9 15,0 5 6-15,0 7 5 16,-3-2 2-16,3 0-10 16,0-2-5-16,0-3-7 15,-3-6-4-15,3-5 2 0,-3-2 0 16,0-6 3-16,0-2 1 15,0-6 1-15,1-5-2 16,2-3-1-16,0-5-10 16,5-2-2-16,1-4-1 0,3-4 2 15,0-3 2-15,3 5 2 16,3 3-1-16,3 7-1 16,3 9-2-16,3 2 1 15,-4 1 9-15,-2 2 5 16,-3 2 4-16,-6 1 3 15,-3-1 2-15,-6 4 3 16,-9-1-7-16,-6 0-3 16,-3 0-11-16,-2-2-2 15,-1-3-16-15,0 0-5 0,-3-3-15 16,6-2-6 0,0-1-27-16,12-4-19 15,3-4 39-15</inkml:trace>
  <inkml:trace contextRef="#ctx0" brushRef="#br0" timeOffset="21576.6001">14641 12904 172 0,'3'5'66'0,"8"6"-36"0,1 4-26 16,-6-7 15-16,0 0 0 15,0 3 1-15,0 2-7 16,0 0-3-16,0-2-5 15,3 0-4-15,-3-1 0 0,0-2-1 16,0-3 0-16,3-2-27 16,3-6-9-16,0-2-39 15,3-3-33-15,5-8 42 16</inkml:trace>
  <inkml:trace contextRef="#ctx0" brushRef="#br0" timeOffset="21721.0351">14882 12885 132 0,'-3'6'49'0,"0"1"-26"0,0 17-14 0,-6-8 14 15,3 5 6-15,-9 11 5 16,0 2-5-16,-3 9-3 16,0-1-14-16,-2-2-8 0,2-3-2 15,0 0-2-15,0-8 2 0,3-8-50 16,0-5-21 0,3-5-21-16</inkml:trace>
  <inkml:trace contextRef="#ctx0" brushRef="#br0" timeOffset="22296.565">15025 12991 132 0,'-6'-3'52'0,"6"3"-28"0,3 0-6 16,-3 0 20-16,3 0-10 16,3 0-1-16,-1 0-14 15,4 0-3-15,3 0-6 16,3 0-5-16,3 3-2 0,0 0-3 15,0-1 1-15,0 1-46 16,2-3-60-16</inkml:trace>
  <inkml:trace contextRef="#ctx0" brushRef="#br0" timeOffset="22716.494">15289 12904 104 0,'-2'2'41'0,"2"14"-22"0,2-3-20 0,-2-2 9 15,6 2 10-15,0 1 6 16,0 1 3-16,0 1 3 16,0 0-10-16,0 0-4 0,0-3-9 15,0-2-7-15,0-1-1 16,0-2 5-16,0-2 2 0,-3-1-2 15,0-2-3-15,-3-3 0 16,0 0 1-16,0 0 3 16,0 0 4-16,3 0 5 15,0 0 3-15,0-3 0 16,3-2-1-16,0-3-6 16,0-3-2-16,3-2-4 15,0 0-3-15,2-1 0 16,1-4 1-16,-3-3-3 15,0 2 0-15,0 1-1 16,-3 2 0-16,0 3 0 16,0 2-2-16,-3 3-15 0,0 0-5 15,0 3-26 1,3 0-8-16,0 2-31 16</inkml:trace>
  <inkml:trace contextRef="#ctx0" brushRef="#br0" timeOffset="23117.3404">15659 12928 140 0,'-9'-14'55'0,"9"14"-30"0,-3 11-25 0,3-14 10 16,-3 3 5-16,-3-2 4 16,-3 7-3-16,0 0-1 15,-6 3-9-15,0 0-6 0,0 3-1 0,0 2-1 16,3 5 0-16,4 1 2 15,2-1 0-15,3 1-3 16,6-3 2-16,5-3 3 16,1-5 1-16,3-3 1 15,0-7 0-15,0-4 0 16,-3-2 0-16,0-2-5 16,0-3 1-16,-3-1 0 15,0 4 0-15,-3-1 0 16,3 3 2-16,-3 3-3 15,0 0 0-15,0 2-4 16,-3 3 1-16,3 8 0 16,0 3 2-16,3-1 1 15,0 1 3-15,0-1-1 0,-1 1 2 16,1-1-2-16,0-2-1 16,0-2-30-16,0-4-15 15,6-2-30 1</inkml:trace>
  <inkml:trace contextRef="#ctx0" brushRef="#br0" timeOffset="23363.9324">15798 12631 120 0,'0'8'46'0,"3"8"-24"0,-3 21-8 15,0-16 17-15,0 8-6 16,0 6-2-16,0-1-9 16,0 3-4-16,0-5-5 15,3 0-4-15,0-3 2 0,0-5-9 16,3-3-1-16,0-5-47 16,0-6-52-1,6-4 26-15</inkml:trace>
  <inkml:trace contextRef="#ctx0" brushRef="#br0" timeOffset="23707.9496">15885 12933 132 0,'-6'26'49'0,"6"-20"-26"0,0 4-18 0,3-2 11 16,0 0 8-16,0 3 5 15,3-1-9-15,0-2-4 16,3 0-9-16,0-3-3 0,-1-2 0 15,4-6 4-15,-3-2 3 16,3-3-6-16,3-2-3 16,0-4-4-16,-3-2 1 15,-9-2-1-15,0 5-2 16,-3 5 5 0,0 2-1-16,3 14 0 15,-3 6 3-15,3 2 0 16,3-1 1-1,0 4-2-15,0-3 1 16,0 0-2-16,3-3 2 0,-1-3-15 16,1-4-7-16,0-4-41 15,0-4-54 1,3-4 23-16</inkml:trace>
  <inkml:trace contextRef="#ctx0" brushRef="#br0" timeOffset="24034.2121">16144 12941 140 0,'-3'0'52'0,"6"0"-28"0,0 0-28 16,-3 0 10-16,3 5 4 16,0 0 3-16,3 1 11 15,3-1 5-15,-1 0-15 0,4 1-4 0,-3-4-2 16,0-2 0 0,0 0 2-16,0-5-1 0,0 0 0 15,-3-9-1 1,0 1-4-1,-6 0-1-15,-3 0-3 0,-3 2-3 16,-6 6-3-16,-3 5-1 16,-3 5-1-16,1 8 2 15,2 1 2-15,3 1-1 16,3 4 4-16,6 2 0 16,3 0 1-16,6 0 0 15,9-2 0-15,3-3 2 16,5-3-8-16,7-5-1 15,6-8-78-15,11-3-41 16,-2-2 59 0</inkml:trace>
  <inkml:trace contextRef="#ctx0" brushRef="#br0" timeOffset="24409.9127">16739 12888 172 0,'-12'0'66'0,"6"3"-36"0,-3-6-26 16,6 6 15-16,-6 2-7 0,-6 5 1 15,1 4-2-15,2-1 1 16,0 3-6-16,3 2-6 0,3 3-1 15,6-2 3-15,6-1 3 16,3-2-2-16,3-2-2 16,3-7 4-16,2-4 4 15,4-6-5-15,0-2-2 16,-3-3 1-16,-3-2 0 16,-6-1 1-16,-6 1 2 15,-6-1 1-15,-6-2 1 16,-3-6-20-16,0 6-9 15,-3 2-27-15,3 3-12 16</inkml:trace>
  <inkml:trace contextRef="#ctx0" brushRef="#br0" timeOffset="24625.4191">16953 12607 140 0,'-9'-2'55'0,"-11"7"-30"0,-7 8-23 16,18-2 14-16,-3 10-6 16,-3 11 0-16,3 5-2 15,0 5 2-15,6 3-5 16,3-5-1-16,3-3 2 0,3-3-1 0,3-2 2 16,0-6-4-1,-3-2 0-15,0-8-34 0,-3-3-17 16</inkml:trace>
  <inkml:trace contextRef="#ctx0" brushRef="#br0" timeOffset="24790.8389">16674 12856 228 0,'6'-8'88'0,"5"6"-48"0,19-1-47 0,-9 3 14 16,9-3-7-16,11 1 2 15,4-1-58-15,0 0-25 0,5-2-1 16,-8-3 1-16</inkml:trace>
  <inkml:trace contextRef="#ctx0" brushRef="#br0" timeOffset="25415.1581">17492 12883 92 0,'-12'-8'35'0,"9"10"-18"0,-6-2-13 0,6 3 10 15,-6 0 3-15,-5 2 2 0,-7 5-4 16,-3 6-1 0,0 3-8-16,3 5-4 0,3 2-1 15,3 1 1-15,7-4 1 0,5-1 5 16,3-7 5-16,6-1 2 16,2-6 0-16,4-6-3 15,6-7 0-15,-3-6-9 16,0-2-2-16,-3-5-1 15,-3-1 2-15,0 1-1 16,-3-4 2-16,-3 7 2 16,-3 1 4-16,0 4 0 15,0 2 0-15,0 8-8 16,0 5-2-16,3 3-3 16,-3 3 3-16,6 4 0 0,0 1 1 15,3 0 0-15,-1 0 0 16,1-5-22-16,0-3-10 15,3-3-31 1,-3-5-40-16,0-5 28 16</inkml:trace>
  <inkml:trace contextRef="#ctx0" brushRef="#br0" timeOffset="25731.4548">17528 12925 100 0,'-3'-16'38'0,"0"29"-20"0,3-5-21 16,3 3 25-16,-3-1 3 15,0 4 5-15,-3-1 1 0,3 0-10 16,0-2-3-16,0-1-10 16,0-2-3-16,0-3-1 0,0-5 4 15,0 0 5-15,0-2-1 16,0-6 1-16,3-3-7 16,3-2-2-16,6 2-4 15,0-4-3-15,0 1-1 16,2 6 0-16,1 8 5 15,0 6 3-15,0 4 3 16,0 4 3-16,-3 1 1 16,0 4 1-16,-3-1-6 15,0-2-2-15,0-2-13 16,-1-7-4-16,4-4-71 16,18-8-58-1,-3 0 45-15</inkml:trace>
  <inkml:trace contextRef="#ctx0" brushRef="#br0" timeOffset="26256.007">18162 12914 120 0,'-9'-18'46'0,"3"20"-24"0,-6 1-17 15,9 5 13-15,-3 5-4 16,-3 0 0-16,0 3-2 16,3 0 0-16,0 3-6 15,6-1-2-15,3 1 2 0,6-1 6 16,6-4 2-16,3-7 1 15,3-1 4-15,0-9-2 0,5-5-1 16,-2-2-6 0,-3-1-2-16,-6-2 0 0,-3 0 0 15,-6-1-4-15,-9-2-3 16,-6 1-5-16,-3 1 0 16,-3 1-20-16,-3 3-7 15,0 2-22-15,4 2-8 16,2-2-19-1</inkml:trace>
  <inkml:trace contextRef="#ctx0" brushRef="#br0" timeOffset="26706.8587">18302 12602 124 0,'-3'-3'46'0,"6"6"-24"0,-15 8-24 15,12-1 9-15,0 9 3 16,-3 15 6-16,3 9 12 16,3-1 6-16,3 3-8 15,-3-11-6-15,0-2-11 16,0-6-6-16,0-4-2 0,0-7 1 16,-3-1 1-16,0-4 3 15,0-2 1-15,0-8-3 16,0 0-1-16,0-5-6 0,3-6-2 15,3 1-5-15,0-3-1 16,3-1 1-16,-1 4 4 16,4-1 1-16,0 6 0 15,3 5 1-15,3 0 0 16,0 5 5 0,0 11 3-16,-3-3 10 0,-4 0 3 15,-2 1 5-15,-9-4 1 16,-9 1-1-16,-2-1 1 15,-4-2-11-15,-6-2-4 16,0-4-12-16,-9 1-5 16,3-3-11-16,4 0-5 15,5 0-30-15,3 0-13 16,6 0-24-16</inkml:trace>
  <inkml:trace contextRef="#ctx0" brushRef="#br0" timeOffset="26954.6634">18528 12872 148 0,'0'3'57'0,"6"2"-30"0,6 19-32 16,-6-11 10-16,0 3 17 15,0 2 10-15,-3 4-3 16,-3 1-2-16,-3 1-15 0,-3-3-3 0,-3-2 1 15,-3-1-6 1,0-4 0-16,-9-4-26 16,3-2-13-16,0-5-31 15,1-9-46-15,-1-4 29 16</inkml:trace>
  <inkml:trace contextRef="#ctx0" brushRef="#br0" timeOffset="27088.2807">18457 12774 192 0,'17'-3'71'0,"-14"1"-38"0,12-17-39 0,-9 17 14 0,0-1-20 16,3 3-7-16,0 5-34 15,0 3-14-15,0 3 8 16,3-3 8-16</inkml:trace>
  <inkml:trace contextRef="#ctx0" brushRef="#br0" timeOffset="27383.2279">18644 12872 148 0,'6'11'55'0,"0"-3"-30"0,3 10-23 0,-3-13 14 0,3 1-1 16,3-1 0-16,0-2 1 15,2-1 3-15,1-4-11 16,-3-4-4-16,0 1-1 0,-3-6-2 16,0 1-1-16,-3-1 1 15,-6-2 1-15,0 0-6 16,-9 2-1-16,-6 6-3 0,-3 2 0 15,0 9 5-15,-2 1 1 16,2 9-1-16,0 6 2 16,6-4 10-16,6 1 3 15,3-1-5-15,9 1-4 16,3-4 0-16,6-1 0 16,9-6-23-16,2-3-9 15,4-5-57 1,3-3-23-16,9-7 56 15</inkml:trace>
  <inkml:trace contextRef="#ctx0" brushRef="#br0" timeOffset="27773.7781">18948 12835 148 0,'-39'5'55'0,"33"3"-30"0,-9 3-29 0,9-1 8 0,-3 4 11 15,3-1 7-15,0 3 3 16,3 0 0-16,6-1-14 15,3 1 0-15,9 0 0 0,6-5-6 16,6-3-3-16,6-6-6 16,-1-2-2-16,1-2-15 15,3-14-6-15,-3-3-11 16,-4-2-3-16,-2-5-5 16,-9-3-23-1,-3-14 18-15,-6-2 35 16,-3 0 19-16,-3 8 43 15,-6 8 18-15,0 5-15 0,3 6-8 16,-3 5-27 0,3 7-10-16,0 14 0 15,3 13 4-15,0 14-4 0,3 7 11 0,3 6 5 16,-3-6-6-16,2-2-3 16,-2-3-6-16,0-5-2 15,0-6-12-15,-3-5-4 16,0-5-69-1,-3-5-39-15,0-6 53 16</inkml:trace>
  <inkml:trace contextRef="#ctx0" brushRef="#br0" timeOffset="27943.7789">19028 12798 256 0,'6'0'96'16,"18"0"-52"-16,23 3-51 0,-17-3 14 0,12 0-7 15,8 0 0-15,1 0 4 16,0-3 2-16,-4 0-64 16,-2-7-28-16,0-4-10 15,-4-1 0-15</inkml:trace>
  <inkml:trace contextRef="#ctx0" brushRef="#br0" timeOffset="30371.4384">18436 12528 100 0,'0'0'38'0,"0"0"-20"0,15 3-8 0,-15-3 14 16,0 0-2-16,6 2 1 15</inkml:trace>
  <inkml:trace contextRef="#ctx0" brushRef="#br0" timeOffset="31584.7951">18457 12533 270 0,'-3'0'20'0,"0"-2"-6"16,0 2-4-16,0-3-2 15,0 0 2-15,0 1 1 16,0-4 3 0,0 1-3-16,0 0-1 15,0-3-2-15,0 0 0 16,0 0 0-16,0 0 0 0,0 0 0 15,0 0 2 1,0 0-3-16,0-2 1 0,0-1-5 16,-3 1 0-16,0-1 1 15,0-2 2-15,0 2-1 16,0-2 0-16,0-3-1 16,0-2 0-16,-3-1 2 15,3-2 1-15,0 2-1 16,-2-2 1-16,-1 0-4 15,0 0-2-15,0 0 4 16,0-1 1-16,0 1-2 16,-3 0-3-16,0-5 2 15,0 2 0-15,0-3-1 16,3 1-2-16,0 0-2 16,0-9-1-16,1 6 2 0,2 0 2 15,0 0 0-15,0 0-1 16,0-3 1-16,3 3 1 15,0 0-3-15,0 2 0 16,0 3 1-16,0 1 2 16,3-6-3-16,-3-1-2 15,0 1-1-15,3 0 3 16,0 3 2-16,-3-6 2 16,0 3-4-16,3 0 1 15,-3 0-2-15,3 0 0 16,0-3 2-16,0 3 2 15,0 2-1-15,0 1-1 16,0 2 1-16,-3 3-1 16,3 0-3-16,0-3 2 15,0 0 1-15,3-5 2 0,-3 0-1 16,0-6-1-16,3 6 1 16,-3 0-1-16,0 0 0 15,0 0 0-15,0 0 2 16,0-3 1-16,0 6-4 15,0 2-1-15,0 3-2 16,0 2 3-16,3 1 0 16,0 2 1-16,0 0-3 15,0-3 2-15,-3 1 1 16,0-1 0-16,0-2-3 16,0 0 0-16,0 3 2 0,0-6 0 15,0 0 1-15,0 3 0 16,0 0-5-16,-3-1 1 15,0 4 0-15,0 2-1 16,3 3 4-16,-3 2 0 16,0 1 1-16,0 2 2 15,3 2-3-15,0 1 0 16,-3 0-1-16,3 2-2 16,0 1 3-16,0-1 0 15,0 3-2-15,-3 3 0 16,-3 7-3-16,-3 11 1 15,-3 11 3-15,-3 2 3 0,0 1-2 16,4-1-2-16,-1-2 2 16,0-8 2-16,3-3 0 15,-3-5-1-15,6-3 1 16,3-2 1-16,0-3-1 16,3-3-1-16,0-5 1 15,0 0-1-15,6 0 2 16,0-3 1-16,0-5-4 15,3-8-1-15,0-2 3 16,3-3 1-16,3-3-3 16,-1-5-1-16,1 0-2 15,0 2 3-15,0 6 0 16,0 3 3-16,-3 2-3 16,0 5 0-16,0 3 1 0,0 3 0 15,-1 5-3-15,4 3 0 16,0 7-1-16,0 9 3 15,0 2 0-15,3 3 1 16,0-1 0-16,-3 1 0 16,-1 3 0-16,4-6 0 15,-3-3-14-15,3 1-5 16</inkml:trace>
  <inkml:trace contextRef="#ctx0" brushRef="#br0" timeOffset="33822.8074">18477 13076 116 0,'0'-3'44'0,"0"6"-24"0,0-1-4 0,0-2 16 16,0 0-15-16,0 6-5 15,0 2-5-15,0 2 0 16,0 6-4-16,0 11 3 0,0-1 0 15,-6 0-2-15,0 6-1 16,1-3 1-16,-1 0 0 16,-3 3 0-16,0-3 2 15,-3-2 3-15,0-3 2 16,-3-1-1-16,-3-2 1 16,-3-2-2-16,-2 0 2 0,-4-4-4 15,-3 1-2-15,0-2 0 16,-3-4-1-16,1 1-2 15,-10 5-2-15,3-3 1 16,-2-3 1-16,-1 1 3 16,-9-3 2-16,4-3-3 15,-1 0-1-15,1 1 1 16,-4-4 2-16,0-2-3 16,4 0-2-16,-1 0 0 15,-6 0-1-15,1 0 0 16,-1 0 2-16,1 0-1 15,-1 0 2-15,-5 0-4 0,8 0 0 16,-3 0 3-16,7 0 1 16,-4 0-1-16,4-5-2 15,-1 0 1-15,0 0 1 16,1-1-1-16,2 4 2 16,-3-1-4-16,1 0 0 15,2 1 3-15,1-1 1 16,-4 0 1-16,0 1 0 15,1-1-2-15,-1 0-2 16,3 1 1-16,1 2-1 16,2-3 0-16,0 3 0 15,4 0 0-15,-1-3 0 16,3 1 0-16,4-1 0 16,-4 1 0-16,0-1 2 0,0 3-3 15,4 0 0-15,-4 0 1 16,3 0 0-16,0 0 0 15,4 0 0-15,-1 3-3 16,-3 2 2-16,3 0-1 16,1 0 0-16,-1 3 2 15,0 0 0-15,0 6 0 16,4-1 0-16,-4 0 0 16,6-2 2-16,3-1-3 15,0 1 0-15,3-1 1 16,1 4 2-16,-1-1-1 15,3 0-1-15,-3 3 5 16,0 5 1-16,0 3-5 16,0 0 0-16,4-1 1 0,-1 1 3 15,3-3-2-15,-3 1 0 16,3-4 1-16,3-5 0 16,3-2-2-16,3-3-2 15,0-3 3-15,0-2 2 16,0-3 2-16,0 0 1 15,0-3-7-15,-3-2-2 16,6-3-5-16,0-3 1 16,0-10-4-16,0-5-1 15,-3-1-2-15,0 3 0 16,0 3 4-16,0 0 5 16,0 3 2-16,0 2 3 15,0 0-3-15,0 3-2 0,3 5 2 16,0 2 0-1,0 4-2-15,0 2 2 16,0 8-4-16,0 5 1 0,0 8 2 16,0 14 1-16,-3-1 3 15,3 3 1-15,0-3 1 16,0-2 2-16,0-8-3 16,6-6 0-16,0-2 1 15,3-5 0-15,3-6-2 16,6-5-2-16,6-8 5 15,6-5 1-15,-1 0-5 16,1 0-2-16,-6 2-7 0,3 3-2 16,-3 5-37-16,-4 3-14 15,-2 8-51 1</inkml:trace>
  <inkml:trace contextRef="#ctx0" brushRef="#br0" timeOffset="35622.6003">14021 14399 84 0,'-3'0'33'0,"3"0"-18"0,0 2 0 0,0-2 15 16,0 0-3-16,0 0-1 0,0 0-3 16,0 0 0-16,6 3 0 15,0 0 1-15,0-1-13 16,3-2 2-16,0 3 1 0,3-3-3 15,6 3-1-15,-3-3 0 16,3 2 1-16,6 1 1 16,-1-1 0-16,1 1-4 15,0 0-3-15,0-3 0 16,0 0 1-16,2 0-1 16,4 0 2-16,-3 0 0 15,0 2 3-15,0-2-3 16,-1 3-2-16,4 0 0 15,0-1 1-15,-3 1-3 16,5 0-2-16,1-1 0 16,-3 1 1-16,0-3-1 0,-1 0 2 15,1 0-2-15,3 0 2 16,0-3-2-16,-4 3-1 16,1 0-2-16,0 0 1 15,6 0 3-15,-4-2 1 16,-2-1-1-16,3 0-2 15,3 1 3-15,-1-1 0 16,1 0-4-16,-3 1 1 16,3-1 0-16,-1 0 2 15,-2 1-1-15,0-1-1 16,-3 1 1-16,-1 2 1 0,-2 0-3 16,0 0 0-1,0 0 1-15,-4 0 2 16,4 0-1-16,3 0 2 15,-3 0-4-15,0 0-2 0,-1 0 4 16,-2 0 1-16,0 0 0 16,-6 0-2-16,0 0 1 15,0 0 1-15,-1 0-1 16,-2 0 2-16,-3 0-2 16,-3-3-1-16,0 0-32 15,-12-2-133 1</inkml:trace>
  <inkml:trace contextRef="#ctx0" brushRef="#br0" timeOffset="39963.8511">17135 10184 64 0,'12'0'27'0,"-24"2"-14"0,6-2 0 0,6 0 16 16,6 0-9-1,-3 0-4-15,-3 0-3 16,6 3-3-16,-3-3-1 16,3 3-1-16,0-3 2 15,0 2-5-15,3 1-3 0,0-3-1 16,2 0-1-16,1 0 2 15,0 0 1-15,6 0 1 16,-3 0-2-16,0 0 1 16,0 3-2-16,3-1-1 15,5-2 1-15,-2 0 1 16,3 0-1-16,-3 0 2 16,-3 0-4-16,0 3-2 15,0-3 2-15,-1 0 0 0,1 3 3 16,3-3 1-16,-3 0-4 15,3 0-1 1,0 0 5-16,-4 0 5 0,4 0-9 16,0 0-1-16,0 0-1 15,0 0-2-15,0 0 6 16,-1 0 1-16,4 2 0 16,3 1-2-16,-3-3 1 15,3 3 1-15,-1-3-1 16,-2 0-1-16,3 0-2 15,-3 0 1-15,3 0 3 16,2-3 1-16,-2 3-4 16,0 0 1-16,-3-3 4 0,0 3 2 15,-1 0 2-15,1 0 0 16,-3 0-2-16,0 0 1 16,3 0-2-16,0 0 0 15,-1 0-6-15,1 6 1 16,0-6 0-16,0 0 0 15,0 0 0-15,-4 2 2 16,1 1-1-16,3-3-1 16,3-3-2-16,0 3 1 15,-3 0 1-15,-1 0 2 16,1-2-1-16,0 2 2 16,-3 0-2-16,0 0 2 0,-1 0-4 15,4 0 0 1,0 0 1-16,3 2 2 0,0-2-1 15,-1 0-1-15,1 0-2 16,0 3 1-16,3-3 1 16,0 0 0-16,-1 0 0 15,-2 0 2-15,0 0-1 16,-3 0-1-16,0 0-2 16,-1 3 1-16,1-3 1 15,0 0 0-15,0 0 0 16,9 0 2-16,-4 2 1 15,1-2 1-15,-3 0-5 16,-3 0-1-16,2 0 1 16,-2 0 2-16,-3 0-2 0,-6 0 0 15,-6-2-21 1,-3-1-10-16,-9 0-53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8T23:11:37.8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9250 6186 68 0,'0'3'27'0,"0"-3"-14"0,0 0-7 16,0 0 11-16,0 0 6 15,0 0 6-15,0 0-3 16,3 2 2-16,-3-2-7 16,0 0-1-16,0 0-11 15,0 3-1-15,0-3 2 0,0 0-4 16,0 0 2-16,3 0-3 16,0 0 2-16,3 0-2 0,3 0 0 15,0 0 1-15,3 0 1 16,0 0-1-16,2 0 1 15,1 0-2-15,-3 0 0 16,6 0-3-16,-3 0 1 16,3 0-2-16,6 0 2 15,2 0 0-15,4-3 1 16,0 3 0-16,-3 0 0 16,0-2 0-16,2-1 2 15,1 3-1-15,3 0 0 16,0 0-1-16,-1 0 0 15,1 0-2-15,3 0 1 0,5 0-2 16,1 0-1-16,3 0-2 16,-7-3 1-16,-2 1 1 15,3 2 2-15,3 0 1 16,-1 0 1-16,1 0 0 16,-6-3 2-16,5 0-1 15,1 1 0-15,3 2-3 16,-1 0-2-16,-5-3 3 15,-3 3 0-15,-1 0-1 16,1 0-2-16,0 0 1 16,3-3-1-16,-1 3 0 15,1-2 0-15,0 2 0 16,2-3 2-16,4 3-1 16,-3-2-1-16,-4 4-2 15,-2-2 1-15,6-2 3 16,-4 2 1-16,-2 0-1 0,3 0-2 15,0 0-2-15,-1 0 1 16,4 0-1-16,5 0 0 16,-2 2 4-16,-3-2 1 15,-1 0-1-15,1 0-2 16,0 0 1-16,5 0 1 16,-2 0-3-16,3 0 0 0,5 0-1 15,1 0-2-15,-1 0 7 16,-5 0 3-16,3 3-6 15,-1-6 1-15,1 1-1 16,2-1 2-16,7 3-3 16,0 0-2-16,-4 0 2 15,-5 0 2-15,2-3 0 16,-2 1-1-16,2-1 1 16,1 0 1-16,6 3-1 15,5 0-1-15,-5 0 1 16,-10 0-1-16,7 3 0 15,-1-3 2-15,4 3-3 16,2-1-2-16,7 1 2 16,-1 0 0-16,-5-1 1 15,14-2 0-15,-2 0 0 16,-1 0 2-16,0 0-1 16,4-2-1-16,-7 2 1 0,-8 0-1 15,-1-3 0-15,4 0 2 16,2 1-3-16,7 2 0 15,2-3 1-15,-12 3 0 16,4 0 0-16,-4 0 0 16,4-3 0-16,2 3 0 15,7 0 0-15,-4 0 2 16,-8 0-1-16,2 0-1 16,3 0 3-16,4 0 2 15,5-2-2-15,1 2 0 16,-19-3-3-16,4 0-3 0,-1 1 2 15,-2-1 2-15,2 0 0 16,4 3 2-16,-7-2-4 16,-8 2-2-16,-13 0-23 15,-11-3-7-15,-6-2-99 16</inkml:trace>
  <inkml:trace contextRef="#ctx0" brushRef="#br0" timeOffset="1302.6427">12072 6239 92 0,'0'-3'35'0,"3"3"-18"0,-6 13-7 0,3-10 14 16,-6 10-9-1,0 3-5-15,-6 5-2 16,0 6-3-16,0 2 2 15,0-5-4-15,0-3 0 0,3-3 3 16,3-2-5-16,1-2-1 16,2-9 6-1,6-5 6-15,0-5 5 0,2-6-11 16,4-2-4-16,3-3-1 16,0 0-1-16,0-3 2 15,-3 6 1-15,6 0-4 16,3 5 1-16,-3-3 0 15,0 6 0-15,-1 3-5 16,1 2-1-16,0 2 3 16,0 6 1-16,-3 8 4 15,3 0 3-15,-3 0-2 16,0 0 0-16,0 0-1 16,0-3 1-16,-4 5-9 15,1-5-3-15,-3-2-35 16,0-3-49-16,-3-3 18 15</inkml:trace>
  <inkml:trace contextRef="#ctx0" brushRef="#br0" timeOffset="1649.0417">12134 6411 92 0,'-3'3'35'0,"3"2"-18"16,-9 8-16-16,6 3 11 15,0 10-2-15,-2 9 4 0,-4 2-3 16,3 5 1-16,3 0-5 15,6 1 1-15,0-4-5 16,6-4 0-16,5-3-1 16,4-3 5-16,9-8 5 0,3-8-4 15,6-2 0-15,5-6-6 16,-2-5-4-16,-3-3-43 16,-4-2-47-1,-5 0 22-15</inkml:trace>
  <inkml:trace contextRef="#ctx0" brushRef="#br0" timeOffset="1994.2581">12712 6750 92 0,'-12'-3'35'0,"3"3"-18"0,-3 3-13 0,6-1 10 15,-3 3-2-15,0 6 3 0,0 2-6 16,-3 3-3 0,0 8-3-16,7-3-3 15,-1 3 1-15,6 5-1 0,0-2 0 16,6-6 2-16,2-3 1 0,7-2-1 15,3-5-2-15,0-6-2 16,3-2-1-16,6-11-12 16,2-6-31-1,-2-1-2-15,-3-1 6 16,0 0 8-16</inkml:trace>
  <inkml:trace contextRef="#ctx0" brushRef="#br0" timeOffset="2341.8847">12905 6805 88 0,'-6'-10'35'0,"3"7"-18"0,-9 0-2 15,6 3 15-15,1 0-5 0,-7 3-2 16,-3 2-11-16,0 8-5 16,0-2-4-16,3 5-3 0,0 0 1 15,3 5-1-15,3 5 0 16,3-2 0-16,3-3 0 16,9-5 0-16,6-3 2 15,0-5-1-15,3-5-1 16,0-8 7-16,0-6 5 15,-4-2-6-15,1 0-1 16,-6-3-3-16,-3 0-2 16,0 3 3-16,-3-1 2 15,-3 4 0-15,0 5 2 0,0 2-9 16,0 6 0-16,0 5 2 16,0 2 2-16,3 3-3 15,0 6 1-15,3-1 0 16,0 1 0-16,3-3-3 15,-3-3 0-15,3-5-29 16,-3-5-14-16,6-3-27 16</inkml:trace>
  <inkml:trace contextRef="#ctx0" brushRef="#br0" timeOffset="2656.4903">13054 6813 48 0,'0'13'19'0,"0"3"-10"0,3 3 7 16,-3-9 13-16,0 1 2 0,0 5 2 16,0-3-10-16,0-2-3 15,0-4-8-15,0-1-2 16,0-1-6-16,0-5 6 0,0-11 3 16,3-2-6-1,0-5-11-15,3-3-2 16,3-1 2-16,0 4 2 15,3 5-3-15,0 5 1 16,0 5 2-16,2 11 1 16,-2 5 7-16,0 3 4 15,0 3-1-15,0 7 2 16,-3-2-11-16,3-3-2 16,0-8-63-1,9-5-44-15,-1-13 42 16</inkml:trace>
  <inkml:trace contextRef="#ctx0" brushRef="#br0" timeOffset="3482.2872">13596 6768 96 0,'3'16'38'0,"3"8"-20"0,0 7-10 0,0-15 13 16,0 6-3-16,-3 4 1 0,0-5-1 16,0-5-2-16,0-3 0 15,-1-2 0-15,-2-3-8 16,0-3 4-16,-2-13 8 15,-4-2-4-15,0-4-6 16,3-4-4-16,0-3-6 16,3-3 0-16,6 0-2 15,0 3 0-15,2 2 0 16,4-4-2-16,3 4 0 16,6 6 3-16,-3 2-5 15,3 3 0-15,-3 3-22 16,0 5-8-16,-1 3-7 15,-2-1-7 1,0 4 20-16,0-1 15 16,-6 3 7-16,0 0 10 0,0 2 6 15,0 1 7-15,-3 2 3 16,0-2-1-16,0-3 0 16,6-3-1-16,-1 0 0 15,4-5-4-15,-3 0-2 16,0-5-6-16,-3 0-1 0,0-3 3 15,-3-3-1-15,0-2 0 16,-3 0-12-16,-3-1-3 16,-6-1-6-16,-6 9-3 15,-3 6 6-15,0 3 3 16,-3 7 6-16,3 6 2 16,1 3 6-16,2 7 2 15,3 1 0-15,3-3 1 16,3-1-4-16,6-1-2 15,6-7 0-15,6-1 1 0,5-12-17 16,4-10-4-16,3-5-33 16,3-5-18-1,0-4 32-15</inkml:trace>
  <inkml:trace contextRef="#ctx0" brushRef="#br0" timeOffset="3826.8944">14167 6675 116 0,'-21'-5'44'0,"16"8"-24"0,-7-1-15 15,6 6 13-15,-3 6-6 16,-6 1 1-16,-6 9 1 0,3 3 1 16,3 2-8-16,3 0 2 0,6 0 2 15,3 3-6 1,6-6-1-16,6-7 2 0,3-11 1 16,3-11-3-16,6-2-1 15,-6-6 1-15,6-5 2 16,-6-2-5-16,-4-1-1 15,-2 1 2-15,-3-1 1 16,0 3-1-16,-9 1 1 16,0 7 0-16,0 2 3 15,0 4-5-15,0 7-3 16,0 8 1-16,3 6 0 16,3-1-4-16,6 1-1 15,9 2-17-15,0-5-5 16,0-8-8-16,6-6-1 0,0-4-8 15,2-4-24 1,4-2 18-16</inkml:trace>
  <inkml:trace contextRef="#ctx0" brushRef="#br0" timeOffset="4172.1768">14432 6768 92 0,'-6'-13'35'0,"-9"8"-18"0,1-9-2 16,5 12 13-16,-3 4-13 15,0 4-6-15,-3 4-5 16,-3 9-1-16,3 5-2 15,3 5-3-15,3 5 1 0,3-5 3 16,6-5 1-16,3-6 5 16,6-2 5-16,0-13 6 15,6-8 3-15,6-9-7 16,-3-4-2-16,0-6-7 0,-1-2-2 16,-2-14-4-1,-6-2-1-15,-3-1-6 0,-6-12 0 16,0 4 1-16,-3 6 3 15,-6 8 6-15,3 11 3 16,-3 15 4 0,6 25-5-16,-2 15-3 15,2 16-1-15,3 8-1 16,6 0 0-16,2 2 0 16,4 1-3-16,6-11 2 15,6-11-72 1,9-13-46-16,8-21 45 15</inkml:trace>
  <inkml:trace contextRef="#ctx0" brushRef="#br0" timeOffset="4816.4669">14935 6773 24 0,'-3'-5'11'0,"3"2"-6"0,0 1 11 0,0 2 11 15,-3 0 16-15,0 0 9 0,0 2-22 16,0 4-9-16,0 4-13 16,0 11-6-16,0 3-1 15,3 5-4-15,3 3 2 0,3-5-1 16,3-4 0-16,3-1 2 16,0-9 2-16,3-5 8 15,0-11 3-15,-3-10 2 16,0-3 1-16,0-3-6 15,-3 1-2-15,-4-1-2 16,1 4 1-16,-3 4 5 16,0 3 4-16,-3 5-10 15,0 3-4-15,0 11-1 0,3 2-1 16,0 14-3-16,6-6 2 16,3-3-15-1,0-2-4-15,3-8-19 16,0-3-7-16,3-10-29 15,-3-8-12-15,2-6 46 16</inkml:trace>
  <inkml:trace contextRef="#ctx0" brushRef="#br0" timeOffset="5193.3896">15203 6821 60 0,'-12'32'24'0,"9"-3"-12"0,0 34-3 0,3-34 11 16,0 11 11-16,-3 2 8 15,3 1-10-15,-3-4-5 16,3 1-11-16,0-8-6 0,0-6-4 16,3-2-3-16,-3-8 3 0,3-8 0 15,-3-8 1-15,0-11-5 16,0-12 1-16,-3-9-13 16,-3-10-7-16,0-14 0 15,3 0 1-15,3 1 9 16,6 7 5-16,0 9 10 15,6 7 7-15,0 8 0 16,6 8 3-16,-3 8 3 16,3 11 1-16,-6 7 3 15,-6 4 1-15,-3 9-1 16,-6 1-2-16,-3 0-6 16,-3-3-1-16,0-2-10 15,-3-6-4-15,0-5-18 16,0-3-5-16,3-5-41 15,6-2-55-15,6-12 28 16</inkml:trace>
  <inkml:trace contextRef="#ctx0" brushRef="#br0" timeOffset="5568.2626">15703 6813 56 0,'-3'-3'22'16,"3"6"-12"-16,0 0 1 0,0-1 12 0,-3 4 1 16,0 4 1-16,-3 3-6 15,3 6 1-15,0 7-11 16,3 1-5-16,3-3 3 15,6-6 3-15,9-2-5 16,0-5 6-16,0-6 2 0,0-10 0 16,0-6 2-16,-1-2-4 15,-2 0 1-15,-6-1-3 16,-3-1 0-16,-6-1-5 16,-6 0-1-16,-3 3-3 0,-12-1-3 15,4 4-20 1,-1 2-10-16,0 2-43 15,3 4-29-15,3 2 44 16</inkml:trace>
  <inkml:trace contextRef="#ctx0" brushRef="#br0" timeOffset="5826.9223">15858 6858 124 0,'9'21'46'0,"0"-8"-24"0,0 1-26 0,-3-4 10 16,0 1-3-16,0-3 3 15,-3 0-1-15,0-3 4 16,0-13-1 0,3-5-12-16,-1-6-7 0,1-2 0 15,3-3 4-15,3 3 2 16,0 5 0-16,6 6 8 16,-3 7 5-16,3 11 0 15,0 10 3-15,-3 6-6 16,2 5-1-16,-2 1-4 15,0-7-1-15,0-2-59 16,9-7-26-16</inkml:trace>
  <inkml:trace contextRef="#ctx0" brushRef="#br0" timeOffset="6310.1087">16560 6739 192 0,'-5'-3'71'0,"10"6"-38"0,-2 5-41 15,0 0 12-15,0 8-6 16,3 2-2-16,0 6 5 16,3-3 3-16,0-2-1 15,3 2-4-15,0-5 0 0,-3-3 1 16,3-2 0-16,0-1-18 0,0-5-5 16,0-10-11-1,-1-3-37-15,-2-2 8 16,0-4 23-1,0-1 14-15</inkml:trace>
  <inkml:trace contextRef="#ctx0" brushRef="#br0" timeOffset="6490.3795">16745 6694 120 0,'-3'-21'46'0,"3"23"-24"0,-3 14-13 0,3-10 14 16,-3 7-7-16,0 5 1 16,-3 14-4-16,-3 21 2 15,-3 3-8-15,-6 2 5 0,-2 0 1 16,-1-5-2-16,3-3 1 15,0-5-7-15,6-8-3 16,3-8-12-16,3-8-6 16,3-7-34-16,6-9-55 15,6-10 14-15</inkml:trace>
  <inkml:trace contextRef="#ctx0" brushRef="#br0" timeOffset="6783.2324">16882 6765 160 0,'-18'3'63'0,"15"2"-34"0,0 9-38 15,0 1 9-15,0 4-2 16,0 7 3-16,3 6 20 0,0 0 8 16,3-6-14-1,3-4 1-15,6-4 0 0,3-7-4 0,3-6-2 16,0-5 1-16,-1-8 3 15,-2-5-8-15,-3-3-1 16,-6 0-3-16,0-2 1 16,-9-4-11-16,-3 1-4 15,-12 3-10-15,1 2-3 16,-4 3-14-16,3 2-3 16,0 6-30-1,3 2-23-15,6 3 44 16</inkml:trace>
  <inkml:trace contextRef="#ctx0" brushRef="#br0" timeOffset="7098.599">16956 6871 108 0,'0'16'44'16,"3"-5"-24"-16,9 10-21 0,-6-13 7 0,3-3 2 15,0 0 3-15,3-2 0 16,0-3 3-16,0-5-3 15,-3-3 1-15,0-3-7 16,-3-2-3-16,0-3 1 0,-1 0-2 16,-2 0-1-16,0 3 1 15,0 5-1-15,-3 3 0 16,0 5 0-16,0 8-3 16,3 5 2-16,3 0 1 15,0 6 0-15,0 5 0 16,6-1 0-16,0-4 0 15,0-6 2-15,0-2-3 0,0-3-2 16,0-14-20-16,0-4-10 16,0-3-30-1</inkml:trace>
  <inkml:trace contextRef="#ctx0" brushRef="#br0" timeOffset="7342.7442">17218 6773 64 0,'-3'0'27'0,"3"6"-14"0,0 2-4 0,0 2 9 15,0 6 9-15,3 3 6 16,0-1 0-16,3 3 0 16,-3-2-7-16,0-3-2 15,0 2-13-15,0-2 0 0,0-11 15 16,0-13 8 0,0-2-13-16,0-6-13 15,3-5-6-15,3 0-4 16,0-1-2-16,0 4-4 15,3 2-2 1,6 0-20-16,5 6-7 0,1-1-63 16</inkml:trace>
  <inkml:trace contextRef="#ctx0" brushRef="#br0" timeOffset="7834.6679">17909 6665 108 0,'-12'0'44'0,"6"5"-24"0,-6 3-10 0,0 5 14 15,-6 1-4-15,0 4-2 0,4 3 1 16,2 3 0-16,3 0-10 15,6 2-1-15,9-5-1 0,9-2 3 16,2-6 4-16,4-5-2 16,3-3 3-16,0-7-4 15,3-6-1-15,0-3-2 16,-7-2 0-16,-5-3-2 16,-6 0-1-16,-9-7-3 15,-6-4 1-15,-6 3-11 16,-3 3-4-16,-2 3-21 15,-1 2-6-15,-6 5-53 16,3 6-27-16,3 2 56 16</inkml:trace>
  <inkml:trace contextRef="#ctx0" brushRef="#br0" timeOffset="8241.5684">17974 6691 92 0,'0'19'35'0,"6"-3"-18"0,12 5-22 0,-12-11 6 16,3 4-1-16,0 2 2 16,0-1 1-16,0-1 3 15,3-4 1-15,3-2 1 0,-1-5-2 16,4-6-1-16,0-2-3 16,0-3 1-1,-3 0 2-15,-3-3 2 16,-3-2 1-16,0 5 2 0,-3 3-10 15,0 2-2-15,-3 3 12 16,0 6 5-16,3 4-7 16,-1 6-2-16,4-3 0 0,3 1 10 15,6-4 5-15,3-2 2 16,0-3 1-16,3-5-2 16,-6-2 1-16,-1-6-7 15,-2-3-1-15,-3-2-5 16,-3 0 1-16,-3-3-4 15,-6 0 1-15,-6-5-14 16,0 2-3-16,-3 3-29 16,-3 1-13-16,3 1-22 15,0 4-44-15,4 2 27 16</inkml:trace>
  <inkml:trace contextRef="#ctx0" brushRef="#br0" timeOffset="8525.4302">18448 6644 132 0,'20'21'49'0,"-14"0"-26"0,12 13-23 0,-12-23 13 16,0 0 2-16,0-1 5 15,0-2-8-15,0 0-4 0,-3-3-5 16,0-2 6-16,0-3 4 0,0-3-2 16,3-2 1-16,0-6-9 15,0-10-4-15,6 0 0 16,3-3 0-16,5 3-2 15,1 5 0-15,9 6-3 16,0 7 1 0,0 8 7-16,-4 9 6 0,1 4 2 15,-3 1 4-15,0-1-5 16,-6 1-1-16,-4-3-15 16,-2-3-8-16</inkml:trace>
  <inkml:trace contextRef="#ctx0" brushRef="#br0" timeOffset="13750.105">13027 7385 116 0,'0'0'44'0,"12"-14"-24"0,-6 25-10 0,-3-6 14 0</inkml:trace>
  <inkml:trace contextRef="#ctx0" brushRef="#br0" timeOffset="13857.5331">13054 7411 245 0,'0'24'18'0,"0"0"-9"15,3-3-4-15,-3 5-1 0,0-5-13 16,0 3-4-16,-6-11-56 16,3-10-28-1,0-8 43-15</inkml:trace>
  <inkml:trace contextRef="#ctx0" brushRef="#br0" timeOffset="13978.1777">13039 7202 140 0,'-12'-5'52'0,"27"10"-28"0,-6-2-88 15,-3-3-16-15</inkml:trace>
  <inkml:trace contextRef="#ctx0" brushRef="#br0" timeOffset="14234.2187">13441 7131 132 0,'-27'-24'52'0,"18"21"-28"0,-3-8-28 0,3 9 8 16,-2 2 9-16,-4 0 6 16,-6 5-5-16,0 8-1 0,0 6-7 15,0 7-6-15,9 11-3 0,4 19-3 16,2 2-1-16,3-8 4 15,3 3 1-15,6-5 6 16,-1-8 2-16,4-9-31 16,-3-4-13-16,-6-9-27 15</inkml:trace>
  <inkml:trace contextRef="#ctx0" brushRef="#br0" timeOffset="14385.2365">13143 7350 172 0,'0'-3'66'0,"9"3"-36"0,9-2-35 0,-6 2 10 16,6 0-8-16,9 0 2 15,5-3-10-15,-2 1-5 16,12-1-54-16,0-2-21 16</inkml:trace>
  <inkml:trace contextRef="#ctx0" brushRef="#br0" timeOffset="14660.9875">13798 7332 144 0,'-6'5'55'0,"9"0"-30"0,0 16-29 16,-3-7 8-16,0 1-4 15,-3 4 0-15,0 2 0 16,3-2 0-16,0-1 0 16,0-2 0-16,0-3 0 0,0-2-62 15</inkml:trace>
  <inkml:trace contextRef="#ctx0" brushRef="#br0" timeOffset="14800.4369">13727 7287 148 0,'0'-3'55'0,"18"3"-30"0,-9 0-56 0,-3 0-1 16,-1 0-24-16,4 3-5 15</inkml:trace>
  <inkml:trace contextRef="#ctx0" brushRef="#br0" timeOffset="15086.8435">13876 7392 148 0,'0'38'55'0,"3"-25"-30"0,0 0-25 0,-3-8 13 0,0 1-3 15,0-1 2 1,0 0-4-16,0-5-3 0,0 0-2 15,0-3 4-15,0-2 5 0,3-8-11 16,0-6-4-16,5-2-6 16,7 0-2-16,-3 3 6 15,0 4 4-15,0 4-3 16,3 4-1-16,0 6 2 16,0 11 1-16,-3 8 4 15,0-1 1-15,-4 1 3 16,1 2 1-16,-3-5-6 15,0-3 0-15,-3-3-23 16,0-4-8-16,0-1-40 16</inkml:trace>
  <inkml:trace contextRef="#ctx0" brushRef="#br0" timeOffset="15315.3949">14179 7125 160 0,'0'3'63'0,"3"10"-34"0,0 11-34 0,0-11 12 15,-3 8 5-15,6 8 4 16,-6 11-3-16,0 2 0 16,6-2-8-16,0 0-3 0,0-6 1 15,0-5-2-15,0-5 2 16,-3-5-57-16,0-6-59 15,0-10 26-15</inkml:trace>
  <inkml:trace contextRef="#ctx0" brushRef="#br0" timeOffset="15510.3102">14066 7318 220 0,'-6'0'82'0,"9"0"-44"0,9-2-44 15,0-1 12-15,0 0-4 0,6-2 3 16,9 0-2-16,-1-3-2 16,1 3 0-16,0 2-19 0,-3 3-5 15,-1 0-46 1,-5 0-42-16,-3 0 36 16</inkml:trace>
  <inkml:trace contextRef="#ctx0" brushRef="#br0" timeOffset="15808.0595">14355 7340 140 0,'-3'13'52'0,"18"5"-28"0,-6-2-13 0,0-3 18 16,0-2-8-16,2-3 0 16,4 0-8-16,0-3-3 15,3-10-5-15,0-6 1 0,-3 1 0 16,-3-1-5-16,-3 1 0 16,-3-4-8-16,-6 1 0 15,-6 0-10-15,-3 2-4 0,-3 6 4 16,-6 5 3-1,-3 5 8-15,0 3 3 16,3 5 3-16,7 9 2 0,2-1 8 16,3 0 5-16,6 0-7 15,6-2-2-15,3-4-2 16,2 1 2-16,4-5-8 16,0-3 0-16,3-5-24 15,0-6-11-15,0-2-29 16,-3-3-20-1,0-11 39-15</inkml:trace>
  <inkml:trace contextRef="#ctx0" brushRef="#br0" timeOffset="16048.7623">14581 7400 92 0,'6'40'35'0,"-3"-35"-18"0,3 14 0 0,3-11 16 16,-3 2-4-16,0 1 0 15,0 0-5-15,3-3-3 16,-6-3-11-16,0-3 5 0,3 1 2 15,-6-6 6-15,0-2 3 16,0-3-11-16,0-2-4 16,0-9-7-16,0-5-3 15,0 3 0-15,6 3-1 16,2 2-7-16,4 3 0 16,0 2-17-16,0 6-4 15,0 2-43 1,0 0-52-16,3 9 32 15</inkml:trace>
  <inkml:trace contextRef="#ctx0" brushRef="#br0" timeOffset="16378.4607">14891 7443 156 0,'-6'5'60'0,"9"-2"-32"0,3-1-35 16,0 4 10-16,0-4 8 15,2 1 5-15,4 0-4 16,3-3-2-16,0-3-5 15,0-2 1-15,0-6 0 0,-3 0-2 16,-3-4-1-16,-3-1-1 16,-3 2 1-16,-3 1-4 15,-3 0 0-15,-6 2-6 16,-3 6 0-16,-3 2-2 0,0 6 3 16,-3 16 2-16,3 2-1 15,-3 0 4-15,7 0 0 16,5 0 7-16,3-2 4 15,3-1-3-15,6 4 1 16,5-4-3-16,4-2 0 16,6 0-6-16,3-6-1 15,9-4-26-15,-1-9-11 16,1-5-40 0</inkml:trace>
  <inkml:trace contextRef="#ctx0" brushRef="#br0" timeOffset="16453.0285">15340 7342 196 0,'-6'-2'74'0,"6"-1"-40"16,-3 3-33-16,3 0 14 0</inkml:trace>
  <inkml:trace contextRef="#ctx0" brushRef="#br0" timeOffset="16691.9918">15313 7340 375 0,'-15'5'37'0,"1"0"-18"16,-4 6-11-16,0 5-7 0,3-1-4 15,3 1 2-15,6-2-6 16,3 1-3-16,6-1 3 15,6 2 2-15,6-1 0 16,3-1 1-16,-3-1 3 16,-3-3 0-16,-4 1 5 15,-8-3 9 1,-8 0 2-16,-4-3-8 16,-3-2-1-16,-3-3-9 0,3-3 0 15,0 1-30-15,0-4-13 16,6-4-34-1,6-6-43-15,3-3 35 16</inkml:trace>
  <inkml:trace contextRef="#ctx0" brushRef="#br0" timeOffset="16910.1645">15507 7152 192 0,'0'2'71'0,"3"1"-38"15,0 18-39-15,0-10 14 16,3 10-1-16,0 8 6 0,0 16-3 16,2 0 2-16,-2 0-7 15,0-5-3-15,0-1-1 0,0-2-1 16,0-5 0-16,-3-5-44 16,-3-9-18-16</inkml:trace>
  <inkml:trace contextRef="#ctx0" brushRef="#br0" timeOffset="17091.1014">15370 7379 236 0,'0'-13'88'0,"9"13"-48"0,6 0-45 0,-3 0 15 15,5 0-6-15,10-3 2 16,6-2-3-16,3 0 0 15,-1-1-1-15,-2 1-43 0,3 0-18 16,6-3-36 0</inkml:trace>
  <inkml:trace contextRef="#ctx0" brushRef="#br0" timeOffset="17397.3822">15790 7374 184 0,'-9'24'68'0,"9"-3"-36"0,3-8-33 0,0-8 15 0,3 1 1 16,2-1 3-1,4-2-5-15,3-3-3 0,0-3-5 16,3-5-2-16,-3-5 1 16,0 0-7-16,-3-1-2 15,-3 1-1-15,-6 0 2 0,-3 0-3 16,-6-1 0-16,-6 4-3 16,-3 5-1-16,-3 2 3 15,-6 8 5-15,0 8 2 16,3 6 1-16,4 2 4 15,5 3 2-15,9 0 2 16,3 0 2-16,6-3-5 16,6 3-3-16,2-3-4 15,10-5-1-15,3-3-25 16,9-8-9-16,5-5-38 16,4-5-24-16,0-6 45 15</inkml:trace>
  <inkml:trace contextRef="#ctx0" brushRef="#br0" timeOffset="17742.5707">16254 7395 168 0,'-3'-45'66'0,"-3"40"-36"0,-9 0-18 0,6 5 19 16,-3 0-12-16,-3 2-3 15,-3 9-12-15,-2 7-4 16,2 1-1-16,3 2-2 0,3 0 1 16,3 0 2-16,6-2 0 15,3-1 4-15,6-4 2 16,3-6 2-16,0-6 0 15,3-2 0-15,0-5 0 0,0-3-7 16,0-5 0-16,-4-14-6 16,-2-2 1-16,0-5-3 15,-9-3 0-15,0-3-1 16,0 0 0-16,0 3 7 16,0 8 5-16,1 8 2 15,2 16 2 1,5 13-4-16,4 13 4 15,3 11 2-15,3 15-3 16,0 1-2-16,6-6-2 16,3-2-3-16,0-3-15 15,2-8-7-15,13-13-84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8T23:12:42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8440 6414 112 0,'24'-11'44'0,"-12"8"-24"0,-3 1 1 16,-9 2 19-16,3 0 1 15,-3-3 16 1,-6 0-17-16,-6-2-20 15,-3 0-4-15,-6-3 0 0,-2 0-6 16,-13 3-3-16,-3-1-2 16,-8 1-1-16,-4 2-2 15,-3 1 1-15,-5-1-2 0,-4-2 2 16,-2 5-4-16,-1 5-2 16,-2 0 2-1,2 1 2-15,-2 2-2 16,3 0 0-16,-1 2 1 15,4 3 2-15,-1 3-3 0,1 0 0 16,2 3 1-16,6 7 0 16,4-2 0-16,-1 0 2 15,7 0-6-15,-1 2 1 16,3 3-1-16,4 5 2 16,-1 1 1-16,3 5 1 15,3 5-3-15,7 2 2 16,5 9-1-16,6-3 0 15,6 0 0-15,6-6 0 0,6-2 0 16,6-3 0-16,6-2 2 16,6 0 2-16,8 0-1 15,7-3 2-15,3 8-4 16,11-6 0-16,7-4 1 16,2-4 2-16,7 1-1 15,2-3 2-15,4-5-2 16,8 0 2-16,10-6 0 15,2-7 3-15,0 0-1 16,9-9 0-16,3 1-3 16,4-3 1-16,-1-3 0 15,0-2 1-15,3-6-2 16,0 1 1-16,3-3 0 16,-6-9 1-16,4-4-2 15,-10-1 1-15,-3-2 0 0,-6 0 1 16,-8-3-5-16,-4 1 1 15,-6 4 2-15,-8 1 1 16,-13-6 1-16,-5 3 2 16,-6-5 1-16,-9-3 3 15,-7-8-3-15,-8-3-2 16,-15-2-2-16,-12-1 0 16,-9-4 2-16,-14 5 4 15,-13-6 5-15,-12 3 1 16,-11-5-11-16,-24 5-1 15,-13 5-3-15,-14 6 2 16,-15 8-3-16,1 7-2 0,2 6 2 16,-3 2 0-16,18 9-24 15,11 5-10-15,13 2-31 16,-3 3-13-16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8T23:13:02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12182 11636 56 0,'-3'0'22'0,"6"0"-12"0,-3 0 6 16,0 0 13-16,0 0 5 15,0 0 4-15,0 0-4 16,0 0 2-16,0 0-7 16,0 0-3-16,3 3-14 15,0 5 6-15,0 5 2 0,0 6-2 16,0 5 2-16,-3-1-7 0,0-1-3 15,0 1 1-15,0-4 0 16,0 2-5-16,0-5-2 16,0-3 0-1,0 0 0 1,0-18 2-16,0-3-3 16,0 0-2-16,0-5 0 15,0-6-4-15,3-2 2 16,0-3 1-16,3 1 0 15,0 1-3-15,3-1 2 16,0 4-1-16,2 1 0 16,1 2 0-16,0 8-2 15,0 5 0-15,0 6 0 16,0 2 3-16,0 6 2 0,0 5 2 16,-3 5 3-16,-3 3 1 15,-3-3 1-15,0-3-2 16,-3-2-1-16,0-3-3 15,0-5 1-15,0-2 0 16,0-6 1-16,0-3-2 16,3-8 1-16,0-5-7 15,6-5 1-15,-1 3-1 16,1-1-1-16,3 3 1 16,0 3 0-16,0 0-2 15,0 5 1-15,0 5 3 16,3 3 1-16,-3 6 1 15,0 2 2-15,2 5-1 0,-5 3 2 16,0 2-2 0,-3-2-1-16,-3 0 3 0,0-3 2 15,3-2-44 1,0-3-18-16,0-3-12 16,0-2-10-1,0-3-33-15,6-6 32 16</inkml:trace>
  <inkml:trace contextRef="#ctx0" brushRef="#br0" timeOffset="375.5578">12646 11655 176 0,'0'0'66'0,"3"0"-36"0,0 5-24 0,3-2 15 0,0 2 0 16,3 0 4-16,3 1-4 15,0-4-1-15,0 1-11 16,3-3-8-16,-3 0-1 0,-1-3 9 15,1-2 3-15,0 0-3 16,-6-1-3-16,0 1-1 16,-3-5-1-16,-3-1-16 15,-6-2-6-15,-3 2 4 16,-3 3 5-16,-5 6 4 16,-1 7 0-16,-3 0 4 15,3 1 0-15,3 1 3 16,0 4 3-16,3 2 2 15,3 3 1-15,6 3 2 16,3-1 1-16,6 1-1 0,6-1-1 16,6-2-8-16,3-3-2 15,3-5-5-15,6-2 1 16,2-6-26-16,-2-8-11 16,0-6-48-1,0-4-37-15,-4-3 47 16</inkml:trace>
  <inkml:trace contextRef="#ctx0" brushRef="#br0" timeOffset="572.2302">12995 11348 184 0,'-18'8'68'0,"18"10"-36"0,0 19-35 0,0-18 11 0,3 7 11 15,-3 9 8-15,0-1-3 16,0 3-2-16,0 3-12 15,0-3-4-15,0-5 0 0,3-6-19 16,-3-7-8-16,0-6-47 16,0-2-60-1,0-9 30-15</inkml:trace>
  <inkml:trace contextRef="#ctx0" brushRef="#br0" timeOffset="756.1781">12858 11562 232 0,'-6'3'88'0,"12"-3"-48"0,3 0-51 0,-1 0 13 16,4 0 0-1,3-3 4-15,3 1-3 0,6-1 0 16,0-2-1-16,0-1-21 0,-1-2-8 16,-2 1-39-1,-3-4-46-15,0 0 30 16</inkml:trace>
  <inkml:trace contextRef="#ctx0" brushRef="#br0" timeOffset="1095.1106">13111 11451 156 0,'-6'40'57'0,"6"-16"-30"0,0 5-12 0,0-11 18 16,0 3-3-16,0 3 2 0,0 3-9 15,0-1-4-15,0-2-11 16,0-5-3-16,0-6 1 15,0-3-1-15,0-2 2 0,0-8-11 16,0-2-4-16,3-6-1 16,3-6 0-16,3-1-3 15,-1-4 0-15,4-2 6 16,3 2 3-16,0 11-2 16,0 3 1-16,-3 8 8 15,3 2 5-15,-3 6 4 16,-3 2 3-16,0 3-5 15,-3 0-1-15,-1 0-9 0,-2-3-2 16,0-3-20 0,9-4-42-16,0-6 1 15,6-6-20 1,-3-2-14 0,-3-2 43-16</inkml:trace>
  <inkml:trace contextRef="#ctx0" brushRef="#br0" timeOffset="1366.7032">13390 11636 116 0,'-3'3'44'0,"0"5"-24"0,1 3-8 0,2-4 13 16,0 7 2-16,2-1 1 15,1 3-4-15,3 0-1 16,3-3-12-16,6-2 4 0,3-6 5 16,0-5 0-16,0-5 0 0,0-6-4 15,-3-2 0-15,-1-3-7 16,-2 0-1-16,-6 3-4 15,-6-11-3-15,-3 3 0 16,0 2 1-16,-9 3-8 16,-2 3-3-16,-4 5-11 15,0 3-5-15,3 8-24 16,0 4-9-16,6 4-31 16,3-6-20-1,6 6 51-15</inkml:trace>
  <inkml:trace contextRef="#ctx0" brushRef="#br0" timeOffset="1772.2626">13724 11525 172 0,'-3'0'66'0,"-6"-2"-36"0,-3 4-22 0,6 1 16 15,-3 0-6-15,-6 4 2 16,-3 7-11-16,1 4-5 15,-1 1-3-15,3 2-1 0,3 0 2 16,6 3-3-16,6 0 0 16,6-6 1-16,3-2 0 15,3-5 4-15,3-6 2 16,2-8 2-16,1-7 0 16,3-6-4-16,0-8-1 15,-3-2 1-15,-3-6 0 16,-6-5-5-16,-3-11-1 0,-9 3 1 15,-3 3 0-15,0 7 3 16,0 6 1-16,0 11 5 16,3 7 3-16,0 11-9 15,3 21-2-15,3 14-1 16,6 2 2-16,3 3 0 16,3-3-1-16,2-3 1 15,4-2 1-15,3-3-45 16,12-8-21-16,2-5-38 15</inkml:trace>
  <inkml:trace contextRef="#ctx0" brushRef="#br0" timeOffset="9594.2963">14870 11507 64 0,'18'-11'27'16,"-15"6"-14"-16,0-3 9 0,0 5 17 16,-3 1 8-16,0-1 4 0,-3 3-12 15,0 0-6-15,-6 3-17 16,-9 5-5-16,3 5-7 15,-3 8-1-15,3 0 1 0,3 3 0 16,3 0 2-16,6 2-1 16,6 1 0-16,6-6 1 15,6-5 3-15,9-6 2 16,6-7 1-16,3-8-4 16,-4-3 0-16,-2-3-3 15,-6 1 2-15,-3-9-2 0,-6 1 2 16,-3 2-2-16,-15-6 2 15,-6 1-9-15,-3 3-3 16,-3 2-6-16,0 5-4 16,3 3-13-16,0 6-5 15,0 4-23-15,10 1-9 16,2 2-25 0</inkml:trace>
  <inkml:trace contextRef="#ctx0" brushRef="#br0" timeOffset="10028.9562">15156 11520 108 0,'-6'16'44'0,"9"5"-24"0,0 19-15 0,0-19 13 0,-1 13 14 15,1 14 7-15,0 2-1 16,0-2 0-16,3-3-21 15,-3-6-10-15,0-7-3 0,0-3-1 16,0-10 3-16,-3-3 1 16,0-8 1-16,0-11-4 15,-3-8-1-15,-3-12-1 16,0-12-2-16,-3-4-2 16,1-9-1-16,-4 6 2 15,3-6 0-15,6 3 1 0,3 0 0 16,6 3 2-16,6 2 1 15,2 6 3-15,4 7 3 16,-3 9-9-16,6 12-2 16,0 9 1-16,-3 8 2 15,-6 2 4-15,-6 11 2 16,-9-3 1-16,-3 0 0 16,-3 0-13-16,-6 0-4 15,0-5-29-15,0-3-11 16,0-5-40-1,3 0-36-15,3-3 51 16</inkml:trace>
  <inkml:trace contextRef="#ctx0" brushRef="#br0" timeOffset="10374.6975">15331 11613 192 0,'6'10'71'0,"3"-7"-38"0,6-3-30 16,-6 0 15-16,0 2 4 15,0-2 4-15,0 0-3 16,3 0-2-16,-1-5-11 16,1 0-4-16,-3-6-2 0,0 3-5 15,-3-2 1-15,-3-1 0 16,-6 1 0-16,-3-1-14 16,-3 0-3-16,-3 6 2 15,-3 2 1-15,1 3 6 16,-1 6 3-16,-3 7 3 0,3 0 1 15,-3 0 5 1,9 1 5-16,3 2-1 16,6-1 1-16,6 1-3 0,3 0-1 15,6-3-3-15,6-2-2 16,3-6-10-16,-1-5-6 16,4-2-30-16,0-4-10 15,-3-2-33 1</inkml:trace>
  <inkml:trace contextRef="#ctx0" brushRef="#br0" timeOffset="10658.2942">15528 11552 128 0,'-6'5'49'16,"15"3"-26"-16,0 13-9 0,-1-10 15 16,-2 2 3-16,3 3 6 0,-3 0-15 15,0 0-3-15,0-3-12 16,0-3-3-16,-3-2 1 0,0-2-1 15,-3-6 2-15,0 0 7 16,0-6 3-16,0-2-4 16,0-2-3-16,0-3-5 15,0-6-4-15,0 1 0 16,6 2-1-16,0 0-3 16,3 0 2-16,3 3-4 15,0 2 1-15,6 6-29 16,-6 2-11-16,8 0-39 15,7 3-43-15,0 0 40 16</inkml:trace>
  <inkml:trace contextRef="#ctx0" brushRef="#br0" timeOffset="11050.3864">15932 11541 160 0,'-9'-3'60'0,"7"6"-32"0,-10 0-22 0,6-1 15 16,-6 1-5-16,-3 8 1 15,0 5-5-15,0-1 0 0,0 4-7 16,-3-1-1-16,6 4 0 0,6 1 0 16,4-1 2-1,2-4-1-15,2-2 2 0,7-5-4 16,3-6 0-16,3-8-1 16,3-5 1-16,0-2-4 15,-3-4-2-15,-3 1-1 16,0 0 3-16,-3-3-2 15,-3 3 1 1,-4 2 4-16,1 3 1 0,0 3-4 16,3 5-1-1,0 5-2-15,3 3 9 16,0 6 4-16,3 1 0 16,3 1 0-16,3 0-3 15,0-3 1-15,0-2-11 16,-4-3-2-16,4-5-19 0,-3-6-9 15,-3-8-31 1,0-2-51-16,0-8 27 16</inkml:trace>
  <inkml:trace contextRef="#ctx0" brushRef="#br0" timeOffset="11235.2222">16105 11287 192 0,'-3'3'74'0,"0"2"-40"0,0 6-42 0,6-1 12 15,0 17 2-15,0 4 4 16,0 9 6-16,0 2 2 16,-3-2-9-16,0 0-3 0,0-3-2 15,0 0-5-15,0-8-1 0,0-5-50 16,0-6-20-16,0-4-13 16</inkml:trace>
  <inkml:trace contextRef="#ctx0" brushRef="#br0" timeOffset="11651.3378">15921 11515 280 0,'-3'-3'104'0,"8"3"-56"0,7-3-56 15,-3 3 18-15,9-2-11 16,6-4-2-16,3 1-9 15,3 3-5-15,5-1 9 16,1 3-38-16,-3 0-14 0,-6 3-2 16,-4-1-5-16,-5 3 33 15,-6 3 41-15,-6 3 22 16,-6 7 16-16,-3 4 8 16,-3 1-14-16,3 1-3 15,0 3-8-15,6-3-3 16,0-3-13-16,6-3 6 0,3-5 4 15,3-5-2-15,6-5-2 16,0-6-4-16,-1-5 1 16,-2-2-6-16,-3-1-3 15,-6-2-1-15,-3-3-1 16,-9-2-2-16,-6-1 1 16,-6-2-20-16,-3 5-8 15,3 3-16-15,-2 2-7 0,2 3-23 16,3 3-10-16,3 2-9 15</inkml:trace>
  <inkml:trace contextRef="#ctx0" brushRef="#br0" timeOffset="11938.8254">16418 11576 212 0,'17'26'79'0,"1"-13"-42"0,0 6-30 15,-12-11 20-15,0 2-3 16,0 3 3-16,-3-2-4 0,0-3-2 15,-3 0-11-15,0-3 0 0,-6-5 3 16,0-2-7-16,3-4-1 16,0-4-1-16,0-4 2 15,0-7-8-15,6 3 0 16,3-1 0-16,3 3 1 16,0 3-4-16,6 0 1 15,0 5 0-15,3 0 2 16,-1 5 1-16,4 3 1 15,0 0-18-15,0 0-8 16,-3 3-35-16,0-3-13 16,3-3-30-1</inkml:trace>
  <inkml:trace contextRef="#ctx0" brushRef="#br0" timeOffset="12290.2122">16891 11467 204 0,'-18'3'77'0,"15"-1"-42"16,0 1 7-16,3-3 37 0,0 0-8 15,0 0-2-15,0 0-30 16,6 3-11-16,3-3-17 16,3-3-5-16,3 0 0 0,3 1-3 0,5-1 0 15,4 0-3 1,-3 1-1-16,0-1-6 16,0 3-3-16,-4 0-16 0,-2 0-9 15,-3-3-14-15,-3 3-5 16,-3 0-22-16,0 0-9 15</inkml:trace>
  <inkml:trace contextRef="#ctx0" brushRef="#br0" timeOffset="12513.3945">16882 11583 196 0,'-15'14'74'0,"15"-12"-40"0,0 9-11 0,3-6 24 0,-3-5-11 15,6 3-3-15,3-3-13 16,6-3-2-16,0 1-11 16,6-1 2-16,2 0 2 0,10 1-9 15,0-1-2-15,-3-2-6 16,-4-1-1-16,-2 1-25 16,0 0-11-16,-3 2-33 15,-3-2-15-15,3 2-2 16</inkml:trace>
  <inkml:trace contextRef="#ctx0" brushRef="#br0" timeOffset="12823.7235">17453 11266 200 0,'-3'-3'77'0,"3"6"-42"0,-8 0-28 0,2 2 18 15,-6 3-2-15,-6 2 1 16,-3 6-11-16,-6 16-3 16,-3 2-6-16,4 3 4 0,5 3 4 15,6-3 0-15,6 0 1 0,9 0-7 16,12 0-2-16,9-2-11 15,8-4-3-15,1-1-11 16,6-9-1-16,6-11-31 16,2-4-11-16,1-9-34 15</inkml:trace>
  <inkml:trace contextRef="#ctx0" brushRef="#br0" timeOffset="13091.9537">17802 11237 272 0,'9'-3'104'0,"-6"6"-56"0,0 0-56 15,8 10 31-15,7 11-5 16,0 15 7-16,3 12 4 15,0 1-16-15,0 1 11 0,0 8 5 16,-13 0-13-16,-5-8-4 16,-6 0-9-16,-8-5-3 15,-7-6-53-15,-15-8-22 16,3 1-77 0</inkml:trace>
  <inkml:trace contextRef="#ctx0" brushRef="#br0" timeOffset="16169.7309">12027 11750 88 0,'-3'3'35'0,"9"-1"-18"0,-6 1-2 16,0-3 13-16,0 0 2 15,0 3 4-15,-3-1-5 16,0 1-1-16,-3 0-15 16,0-1-1-16,-3 1 1 0,-3-3-3 0,-2 0 2 15,-1-3-1-15,0 1 1 16,-3-4-6-16,-6-2-2 15,-3 1-2-15,1-4-2 16,-4 0 1-16,3-2 1 16,3 0 1-16,0 0 3 15,1-3 1-15,-4 0 1 16,9-3 0-16,3-2 2 16,6-3-3-16,3-5-2 15,6-10-2-15,6-4-3 16,6-2 1-16,3 0-1 15,9 0 0-15,5 3 0 16,-2 2-3-16,0 1 2 16,-3 2 1-16,0 5 0 0,-6 3 0 15,-1 5 0 1,-2 3 0-16,-3 5 2 0,-3 3-1 16,-3-1-1-16,-6 1-2 15,0 8-1-15,-3 2-1 16,-6 6 0-16,-6 5 0 15,-9 2 3-15,-8 4 0 16,-1-1 3-16,-3 5-3 16,4-2-2-16,-1-2 2 15,6-4 2-15,6 1 0 16,3-6 2-16,6 0-2 16,3-5 2-16,6-2-7 15,6-6 1-15,12-6-4 16,6-4 2-16,9-1 1 0,6-12-1 15,5 4 4-15,-5 6 2 16,0 8-5-16,-3 2 1 16,-4 9-1-16,-2 7-1 15,-3 5 6-15,-3 4 3 16,-3 4 1-16,-4 3 2 16,-5 1-2-16,-3-4 2 15,0-2-6-15,0 0-1 16,-3 0-20-16,3-3-7 15,3 0-83 1,9 3-40-16,0-24 75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8T23:13:54.2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6518 10202 88 0,'6'-2'35'0,"-4"2"-18"0,1 0-7 16,-3 0 12-16,0 0 1 16,3 5 1-16,0-5 4 0,-3-3 5 15,0 3-7 1,0-2-3-16,0 2-13 0,-3-3 0 15,0 0 3-15,-2 1-1 0,-1-1 3 16,0 0-4-16,-6 1-1 16,0-1-4-16,-3 1 1 15,0-4-4-15,0 4-2 16,0-1 4-16,-3 0 4 16,1 1-5-16,-4-1 0 15,0 0 0-15,0 1 2 16,0-1-3-16,-3 0 0 15,1 1 1-15,-1-1 0 16,-6-2-2-16,6 5-2 16,-3 0 3-16,1 0 2 15,-1 5-2-15,-3-2-2 0,3-1-3 16,-3 4-1-16,1-1 4 16,-1 0 3-16,0 3-3 15,0-2-1-15,1 1 0 16,2 1 0-16,-3 6 0 15,3-1 0-15,4-3 0 16,-1 6 0-16,0-2 0 16,3-1 0-16,3 0-3 15,0 3 0-15,0-3 4 16,-2 3 1-16,5 0-3 16,-3 2-1-16,3 1-2 15,0-1 3-15,3 1 0 16,0 2 3-16,3 8-3 15,3-5 0-15,0 0 1 16,3 0 0-16,3-1-3 0,0-1 0 16,3 4-1-16,3 1 3 15,6-4 0-15,0-1 1 16,0-1 0-16,0-3 2 16,3 3-3-16,0-2 0 15,0 2 1-15,3-2 0 16,-1-1 0-16,4 1 0 15,3-3 0-15,-3-3 2 16,0 5-3-16,0-2 0 0,2 8 1 16,1-6 0-16,3-2 0 15,-3 0 2-15,0 0-3 16,5-3 0-16,1-2 1 16,-3-1 0-16,3 1 0 15,-1-3 0-15,1 0 2 16,3-5 1-16,0 2-1 15,-1-2-2-15,1 2 1 16,6-5-1-16,-3 2 2 16,5 1 1-16,1 0-4 15,0-1 1-15,-1 1 2 16,10 0 1-16,-9-1-4 16,5-4-1-16,-5-1 1 15,-3 3 0-15,-4 0 1 16,1-3 2-16,-3 1 1 15,-1-1 1-15,1-2-2 0,3 0-2 16,-3 2 1-16,-1-2 1 16,1-1-1-16,-6 1 2 15,-3 0-2-15,6-3-1 16,-7 2-2-16,1 1 1 16,-3 0 1-16,0 0 2 15,0-6-1-15,-3 0-1 16,-1 4 1-16,1-7 1 15,-3 1-1-15,0 0 2 16,0 2-2-16,0-2-1 16,0 2 1-16,-3 1-1 0,-1-1 0 15,1 3 0 1,0 0 0-16,0 3 0 16,-6-3-3-16,9 3 2 0,-9-3 1 15,6 0 2-15,-3-3-1 16,0 1 2-16,-3-1-2 15,0 1-1-15,3-1 1 16,-3 0-1-16,-1 4 0 16,1-7 2-16,-3-4-1 15,0 2 2-15,-3 0-4 16,3 0-2-16,-3 0 4 16,-3 0 3-16,-3-2-1 0,3 2 0 15,-2 0-1-15,-1-8-2 16,-6-2 1-16,3 2-1 15,-3 3 0-15,0 0 2 16,0-3-1-16,0 3 2 16,-3 0 0-16,6 10 1 15,0 0-2-15,-6-2-2 16,-14-11-2-16,-1-2 1 16,-9-1 3-16,1 4 1 15,-1 1 1-15,-3 1 0 16,-8 3 0-16,-4 2 2 15,-3 0-5-15,-2 5-1 16,-7 1 4-16,4 2 5 16,-4 3-3-16,-2 2-1 0,5 0-5 15,4 3-2-15,5 0-8 16,7 3-2-16,5-3-26 16,9 3-13-16,4-3-55 15</inkml:trace>
  <inkml:trace contextRef="#ctx0" brushRef="#br0" timeOffset="4535.5939">4660 7011 120 0,'-6'-5'46'0,"12"3"-24"0,-6-1-21 0,3 0 8 0</inkml:trace>
  <inkml:trace contextRef="#ctx0" brushRef="#br0" timeOffset="4968.5859">4666 6982 241 0,'-3'-10'35'0,"-3"-3"-17"15,-9 2-5-15,3 0-6 0,-2 3-1 16,-4 1 1-16,-3 1 0 16,-3 4 1-16,0 2-4 15,0 0-1-15,1 8-3 16,-1 7-1-16,0-1 1 15,0 1 0-15,3 7 0 16,0 1 2-16,4 4-3 16,-1 2 0-16,3 3 1 15,0 5 0-15,6 8-3 16,3 8 2-16,6 8-1 16,6-3 0-16,3-3 2 15,9-2 2-15,3-5-1 0,8-8-1 16,13-6 3-1,6-13 0-15,8-8 5 0,4-10 3 16,-1-8 0-16,-2-14 3 16,-6-7-1-16,-10-14 2 15,-8-5-2-15,-9-8 0 16,-12 0-1-16,-9-8 0 16,-6 3-2-16,-6 0-1 15,-3 5-1-15,-6 5 0 16,-3 9 2-16,-3 7 1 15,-2 6-8-15,-1 4-1 16,3 6-20-16,3 6-8 16,3 2-30-16,0 3-13 15</inkml:trace>
  <inkml:trace contextRef="#ctx0" brushRef="#br0" timeOffset="35323.8995">12938 8459 100 0,'0'2'38'0,"3"1"-20"0,0 10-4 0,0-7 17 0,0 4-4 16,0 1-1-16,-3 2-10 15,3 3-5-15,0 0-6 16,-3 0-2-16,3-3 3 0,-3 0-5 15,3-2-1-15,-3-3 0 16,0-3 2-16,0 0-3 16,0-5 0-16,0 0 5 15,0 0 2-15,0-3-2 16,0-2-1-16,0-3 1 16,0 0 0-16,0-2-2 15,0-1-2-15,3-5 1 16,3-2-1-16,3-1-3 15,0 3 0-15,0 0-1 16,2 3 3-16,1 3-5 0,0 2 2 16,-3 5 0-16,0 3 2 15,0 13 1 1,0 1 1-16,0 1 2 0,-3 1 1 16,0 0 1-16,-3 0 0 15,0-3-2-15,0-2 1 16,0-3-2-16,0 0-1 15,-3-3 1-15,0-5-1 16,3-3 2-16,3-2 3 16,0-3-4-16,2-2-1 15,4-4 0-15,0 1 0 16,0 3-3-16,3 4 0 0,-3 6-1 16,3 3 3-16,-3 2 0 15,0 3 1-15,-3 3 0 16,-3 2 0-16,0 0 0 15,-4-2 0-15,1-1-11 16,0-2-3-16,6-2-33 16</inkml:trace>
  <inkml:trace contextRef="#ctx0" brushRef="#br0" timeOffset="35649.575">13393 8459 60 0,'-6'8'24'0,"3"8"-12"0,3 7-3 0,-2-12 9 15,2 2 5-15,0 3 6 16,0 0-12-16,2 2-2 16,1-2-7-16,3 0-3 15,3-3 2-15,6 1 2 16,6-9-4-16,0-5 4 0,0-5 1 15,-3-9-3-15,-1 1 1 16,-2 0-5-16,-6 0-2 16,-6-6 2-16,-3 3 2 15,-12 3 0-15,0 0 0 16,-5 8-12-16,-1 2-3 16,0 0-22-16,3 9-9 0,3-4-27 15</inkml:trace>
  <inkml:trace contextRef="#ctx0" brushRef="#br0" timeOffset="35940.0975">13590 8530 88 0,'0'35'35'0,"3"-22"-18"0,-3 3-11 15,3-8 11-15,0 2 2 16,-3-2 1-16,0 0-7 0,0 0 0 16,0-3-8-16,0-5-1 15,0 0-2 1,0-5-2-16,0-6 3 0,-3-2 0 0,3-3 3 16,0-5-8-16,3-3-3 15,0 3 3-15,3 5 0 16,0 3 2-16,0 2 0 15,3 6-3-15,-1 5 0 16,1 3-20 0,0-3-45-16,6 2 0 15</inkml:trace>
  <inkml:trace contextRef="#ctx0" brushRef="#br0" timeOffset="36256.5473">13795 8551 92 0,'9'6'35'0,"-3"-4"-18"0,0-2-13 0,0 0 10 0,0-2-6 16,0-1 0-16,0-5-4 16,3 0-1-16,-3-5-3 15,-3 0-3-15,-3-3-3 16,-3 0 1-16,-3 5-6 16,-3 3-1-16,-3 3 7 15,0 5 4-15,-6 8 4 16,-6 5 1-16,4 0 9 15,5 1 6-15,3-1-1 16,3 0-1-16,3 0-9 16,9 1-3-16,9-1-1 15,3 0 2-15,3-2-3 0,2-3-6 16,4-3-1-16,3-2-27 16,6-3-44-16,-4-3 3 15</inkml:trace>
  <inkml:trace contextRef="#ctx0" brushRef="#br0" timeOffset="36535.9832">14141 8443 124 0,'-3'8'49'0,"3"10"-26"0,0 11-23 16,0-18 13-16,0 2 0 15,0 3 4-15,0 0-7 16,0 0-1-16,0-3-5 16,0 0-3-16,0-2 0 0,0-1-21 15,0-2-7-15,-3-2-39 16</inkml:trace>
  <inkml:trace contextRef="#ctx0" brushRef="#br0" timeOffset="36705.9356">14099 8393 148 0,'-6'-3'57'0,"6"3"-30"0,3-3-32 0,-3 3 12 15,0 0-8-15,0 0-2 16,6 3-20-16,0-3-10 16,0 0-23-16,0 3-10 15</inkml:trace>
  <inkml:trace contextRef="#ctx0" brushRef="#br0" timeOffset="37235.1147">14218 8446 88 0,'0'15'33'0,"3"1"-18"0,3 5-7 16,-3-13 11-16,0 3 4 16,0 0 3-16,-3-1-7 15,0 1-4-15,0-1-4 16,0-2-2-16,0-2-5 16,0-1-1-16,0-5 3 0,0 0 3 15,0 0 5-15,0-3-8 16,0-5-1-16,0-5-5 15,3-3-1-15,0 0-1 16,3 0-2-16,0 0 3 16,0 3 0-16,0 3-2 15,2 2 2-15,-2 5-1 16,3 3 0-16,0 3 2 0,-3 5 2 16,-3 5 1-16,0 0 3 15,-3-2-1-15,0-1 2 16,0 1-2-16,0-3 2 15,0-3-4-15,0 0-2 16,0-5 0-16,0 0 1 16,3-2-3-16,0-6 0 15,6-8-4-15,-3 0 1 16,6 3 2-16,0 2 1 16,3 3 1-16,0 3 0 15,-3 10 0-15,-1 1 2 16,-2 4 3-16,0 1 2 0,0-1-3 15,-3 1-3-15,0-3 2 16,0 0 0-16,0 0-21 16,0-3-10-16,0-2-28 15,-3-3-45 1,3 0 18-16</inkml:trace>
  <inkml:trace contextRef="#ctx0" brushRef="#br0" timeOffset="37670.6009">14542 8427 120 0,'-6'8'46'0,"6"5"-24"0,-3 24-26 15,3-24 10-15,-3 6 8 16,0 5 6-16,1 2 3 16,-1 1 1-16,0-4-11 0,0 7-3 15,0-1-6-15,3-8-3 0,0-3 2 16,0-4-2-16,0-4-1 15,-3-10 7 1,0-8-10-16,0 0-3 16,0 0 3-16,3-2 1 15,0-3-1-15,0-6 2 16,3-2-1-16,0-6 0 16,3-7 2-16,3 2 0 15,-1 6-3-15,4-1 0 0,0 4 2 16,3 1 2-16,0 9-2 15,3 5 0 1,0 6 3-16,-6 4 1 0,-3 4 10 16,-3 9 3-16,-9 4-1 15,-6-1 1-15,0-2-7 16,-3 0-3-16,0-3-6 16,0-2-2-16,0-3-19 15,0-3-7-15,3-2-23 16,0-3-49-1,3-3 11-15</inkml:trace>
  <inkml:trace contextRef="#ctx0" brushRef="#br0" timeOffset="37970.9649">14700 8493 80 0,'0'27'30'0,"-3"-19"-16"0,3 7 1 0,0-4 13 16,0 0-4-16,3 2 0 16,3 0-7-16,0-2-2 15,3-3-3-15,3-3 2 16,0-5-7-16,0-5 5 0,6-3 1 16,-4-3-6-16,-2 0-2 15,-3-4-3-15,0-7-2 16,-3 1 3-16,-12 0 0 15,0 0-4-15,-3 2 1 0,0 6-7 16,-3 3-3-16,1 2-27 16,-1 5-14-1,0 3-22-15</inkml:trace>
  <inkml:trace contextRef="#ctx0" brushRef="#br0" timeOffset="38283.72">14885 8525 92 0,'3'32'35'0,"0"-19"-18"0,-3 5-13 16,3-10 10-16,-3 0 9 0,0 0 6 16,0-3-9-16,0 1-2 15,0-6-1-15,0 0 1 16,0-3-10-16,0-2-4 0,3-3-1 15,0-5-2-15,0-1-1 16,2-15-2-16,4 6 1 16,0 1-1-16,3 4 0 15,3 2 2-15,0 5 0 16,0 3-3-16,0 3 2 16,3 5-10-16,2 3-5 15,-2-1-21 1,0 1-48-16,-3 5 5 15</inkml:trace>
  <inkml:trace contextRef="#ctx0" brushRef="#br0" timeOffset="38518.0012">15161 8210 128 0,'3'8'49'0,"3"5"-26"0,-3 16-18 16,0-8 13-16,-3 6 1 16,0 5 1-16,0 7-9 15,0-2-4-15,0 0-4 0,0-2-3 16,0-6 1-16,0-5-34 0,0-3-13 16,0-5-23-1</inkml:trace>
  <inkml:trace contextRef="#ctx0" brushRef="#br0" timeOffset="38710.3081">15051 8403 212 0,'-3'-5'79'0,"9"5"-42"0,12 0-48 0,-9 0 13 16,3 0-2-16,3-3 4 15,3 1-1-15,0-1 0 0,2 3-41 16,1 0-17-16,12 0-25 16,-3 0-8-16</inkml:trace>
  <inkml:trace contextRef="#ctx0" brushRef="#br0" timeOffset="39041.2269">15370 8398 116 0,'-15'5'46'0,"9"3"-24"0,-15 0-17 15,9 0 11-15,0 5 2 16,3 0 1-16,1 6-4 16,2-1-1-16,0 1-8 15,3 0-4-15,9-4 1 0,0-1 0 16,5-4 3-16,-2-4-1 0,3-6 0 16,0-3-3-1,0-2 1-15,-3-9-4 16,0 4 0-16,-3-6 3 0,0 3 3 15,-3-1 0-15,0 4 2 16,-3 2-2-16,0 3 2 16,3 15-6-1,0 3-1-15,0 1 0 16,3-1 0-16,0 0 2 16,0-2-21-16,0-1-9 15,-1-2-35 1,1 0-39-16,0-3 30 15</inkml:trace>
  <inkml:trace contextRef="#ctx0" brushRef="#br0" timeOffset="39367.0343">15477 8506 64 0,'0'16'27'0,"3"-8"-14"0,-3 5 4 0,0-5 14 0,0 3 3 16,0 0 2-16,0-4-11 15,0 1-2-15,0-2-12 16,0-1-4-16,0-5-4 16,0 0 0-16,0-3 0 0,3-5-4 15,0-2 1-15,3-6-5 16,6-8 1-16,6 6-3 16,-3 2 2-16,2 2 1 15,1 7 2-15,-3 4 5 16,3 8 6-16,-3 8-3 0,-3 1 2 15,0 2-1-15,0-1 1 16,-6-1-2-16,0-1-1 16,-4-3-10-16,1-2-4 15,-3-2-37 1,0-6-57-16,3-3 14 16</inkml:trace>
  <inkml:trace contextRef="#ctx0" brushRef="#br0" timeOffset="39567.6409">15790 8186 160 0,'0'3'60'0,"3"2"-32"0,-1 11-24 16,-2 3 15 0,0 10-7-16,0 5 1 0,0 8-8 15,0 6-3-15,0-6-1 16,-2-2-4-16,2-3 2 0,-6-8-26 15,0-5-9-15,3-5-39 16</inkml:trace>
  <inkml:trace contextRef="#ctx0" brushRef="#br0" timeOffset="39746.8312">15629 8374 236 0,'-3'0'90'0,"9"0"-48"0,18 0-51 0,-12 3 14 16,11-3-3-16,7 0 1 16,6 0-1-16,2-3-2 15,7-2-98-15,3-6-46 16,-4-10 69-16,-5-13 36 16</inkml:trace>
  <inkml:trace contextRef="#ctx0" brushRef="#br0" timeOffset="40624.0199">16388 8424 48 0,'-6'-2'19'0,"6"4"-10"0,0-2-4 0,0 6 8 16,0-1-3-16,0 8 0 0,0 6 2 15,0-1 3-15,3 3-6 16,0-2-3 0,3-1-3-16,6-2-3 15</inkml:trace>
  <inkml:trace contextRef="#ctx0" brushRef="#br0" timeOffset="40883.072">16432 8580 173 0,'21'3'8'0,"-6"-6"-8"15,0-4-2-15,0-7-7 16,-3-4-1-16,-3 5 5 16,0 2 2-16,-3 6 3 15,-3 2 2-15,0 3-1 16,0 5-1-16,0 3 3 16,0 0 0-16,3 3 3 15,-1-1 3-15,1-2 5 16,3 0 3-16,0-2 0 15,3-6-1-15,3 0-8 0,-3-3-5 16,0-2-2-16,-3-1 3 16,3 1 5-16,-9-6-5 0,0 3-2 15,0-7-21 1,-3-1-23 0,-6 0-42-16,0 0 13 15</inkml:trace>
  <inkml:trace contextRef="#ctx0" brushRef="#br0" timeOffset="41255.7535">16665 8202 64 0,'0'0'24'0,"3"3"-12"0,12 5-12 0,-10 0 7 0,-2 15 7 15,0 4 5-15,0 5 2 16,0 2-1-16,0 11-4 15,-3-3-2-15,0-2-6 16,0-6-3-16,0-4 0 16,0-7 1-16,0-7-3 15,0-3 5-15,3-7 2 0,-3-6-5 16,3-6-3-16,0-9-6 16,3-9 0-16,0 0-3 15,0 3 2-15,3 5 3 16,0 3 1-16,0 2-2 15,3 6 2-15,0 5 1 0,0 13 2 16,-3 3 3-16,0 0 4 16,-4 0-2-16,1-3-2 15,0 0-2-15,0-2 0 16,-3-3-26-16,0 0-10 16,-3-8-34-1</inkml:trace>
  <inkml:trace contextRef="#ctx0" brushRef="#br0" timeOffset="41631.5199">16938 8427 148 0,'3'3'57'0,"0"-1"-30"0,9 1-32 0,-6 0 10 0,3-1-3 16,0 1 1-1,3 0 10-15,0-3 6 0,0 0-10 16,-3-3-2-16,0 0-1 0,0-2-1 15,-3-3 0-15,-3-3-1 16,-3 3 0-16,-6 1-7 16,-3 1 0-16,-3 4-1 15,-3 2-1-15,-6 5 1 16,-3 3 3-16,3 0 0 16,4 8 3-16,2 0 5 15,3 2 6-15,6 1-5 16,3-4 0-16,9 1-2 15,6 0 1-15,0-3-4 0,3-2 0 16,-1-3-3-16,4-3-1 16,0-5-15-16,-3-2-4 15,0-1-23-15,0-2-10 16,-6-6-19 0,0-5-7-16,-3 0 43 15</inkml:trace>
  <inkml:trace contextRef="#ctx0" brushRef="#br0" timeOffset="41901.8255">17058 8448 88 0,'-3'5'33'0,"6"14"-18"0,0-3-7 0,0-6 13 16,-1 1 1-16,1 0 4 15,0-1-8-15,-3-2-3 0,3-3-2 16,-3 1-1-16,0-6-6 16,0 0-2-16,3-3 0 15,6-5-2-15,0-10 1 0,3-1-7 16,0 3 1-16,3 0 1 15,0 3 1-15,0 5 1 16,0 3 2-16,-1 8-1 16,1 7 2-16,3 9 0 15,-6-1 3 1,0 1-1-16,-3-1 0 0,0-2-10 16,0-3-2-16,-3-2-45 15,0-3-51 1,-3-6 25-16</inkml:trace>
  <inkml:trace contextRef="#ctx0" brushRef="#br0" timeOffset="50460.5305">17992 8422 72 0,'0'-6'30'0,"3"6"-16"0,15-2 3 0,-24 2 16 16,3 2-8-16,-3-2-5 16,0 3-7-16,-6 2-1 15,-3 3-5-15,-2 6 1 16,-1 4-5-16,-3 3-4 0,0 3 0 15,0 2 1-15,12 1 0 0,3-3 2 16,6 0 1-16,9-9-4 16,3-1 1-16,3-9 2 15,0-5 1-15,3-5 1 16,3-9 2-16,-1-1-5 16,1-4-1-16,-3-10-5 15,-6 0-1-15,-6-3 3 16,-9-2 3-16,-6-3-4 15,0 0 1-15,0 2 1 16,0 6 1-16,0 5 1 16,0 6 0-16,3 5 0 15,4 5 0-15,-1 5 0 16,3 8 2-16,3 8-1 16,2 9-1-16,4 1 1 15,3 4 1-15,0 5 3 16,3-1 2-16,0-1-3 0,-3-4-3 15,0-2-11-15,-3-6-4 16,0-2-42 0,0-5-33-16,2-3 31 15</inkml:trace>
  <inkml:trace contextRef="#ctx0" brushRef="#br0" timeOffset="51165.2452">18117 8467 140 0,'-3'16'52'0,"6"-16"-28"0,6 2-28 0,-3 1 8 0,3-1 4 16,0 4 5-1,3-6 5-15,0 0 1 0,0-3-10 16,-3-5-3-16,0 0 0 0,-1-2-5 16,-2-1-3-16,0 1 5 15,-3 2 3-15,-6 0-6 16,-3 2-1-16,-3 1-3 15,-2 2 3-15,-1 9-2 16,-3-1 1-16,0 8 2 16,3 3 0-16,3 0 0 15,0 0 0-15,3 0 0 16,6 0 0-16,3-1 0 16,6-1 0-16,3-4 0 15,3-4 2-15,3-4-17 0,3-4-6 16,5-4-19-1,1-2-40-15,0-2 12 16,-3-6 30-16,-6-3 18 16,-3 6 91 15,-10 0-20-31,-5 2-5 16,-3 6-11-16,-8 2-6 15,-4 9-16-15,0 4-6 16,3 1-4-16,0 2 0 0,3 0 2 15,3 3 0-15,3-3 0 16,9 1-3-16,6-4-2 16,0-4 3-16,3-4 2 0,-3-4 0 15,3-4 0-15,-4-2-3 16,1-2-2-16,-3-9-2 16,-3 3-1-16,-3 3 2 15,0 0 2-15,-3 2-2 16,0 3 0-16,-3 3 1 15,0 2 0-15,3 3-5 16,0 11 1-16,0 2 2 16,3 3 1-16,0 0-2 15,3 2 2-15,0-2 1 16,3 0 2-16,0-5-1 16,0-3-1-16,0-3-24 0,3-5-9 15,0-5-18 1,-3-3-29-1,0-8 24-15</inkml:trace>
  <inkml:trace contextRef="#ctx0" brushRef="#br0" timeOffset="51383.39">18454 8239 116 0,'-18'3'44'0,"18"-1"-24"0,18 17-21 0,-12-11 9 16,-1 8 6-16,1 5 5 15,3 5-3-15,0 6-1 0,-3 5-7 16,0-2-3-16,0-4-2 16,0-2-3-16,0-2 1 15,3-6-17-15,-3-5-4 16,0-5-39-16,3-6-27 16,0-5 36-16</inkml:trace>
  <inkml:trace contextRef="#ctx0" brushRef="#br0" timeOffset="51529.9286">18641 8467 132 0,'-6'21'52'0,"9"-3"-28"0,-3 1-26 16,0-9 11-16,0 1-8 16,0 2-1-16,0-2-2 15,0-3-2-15,-3-3-55 0,0-2-22 16</inkml:trace>
  <inkml:trace contextRef="#ctx0" brushRef="#br0" timeOffset="51660.0809">18614 8390 124 0,'-6'0'49'0,"9"0"-26"0,0 0-58 0,-3 0-4 16,6 3-6-16,0-1 1 15</inkml:trace>
  <inkml:trace contextRef="#ctx0" brushRef="#br0" timeOffset="51935.3449">18730 8506 104 0,'0'19'41'0,"0"-14"-22"16,0 3-7-16,0-8 16 0,0 0-7 16,0 0-2-16,0 0-7 15,0 0-2-15,0-3-6 16,0-4-3-16,6-7 0 0,0 1-1 15,0 0 0-15,3 0-3 16,-3 2 2-16,3 3-4 16,0 5 1-16,0 6 2 15,3 5 3-15,-3 5-2 16,-3 0-2-16,0 1 4 16,0-1 3-16,0-2-3 15,0-4-3-15,-1-1-19 16,1-4-7-16,0-2-34 15,3-8-17-15,0 1 39 16</inkml:trace>
  <inkml:trace contextRef="#ctx0" brushRef="#br0" timeOffset="52335.4905">18983 8424 116 0,'-6'3'44'0,"-8"8"-24"0,2-3-17 0,3 2 10 16,3 3-4-16,6 1 0 15,-6-4 1-15,0 1 4 16,3-1-8-16,0 1-1 0,0-3-1 16,3 0 0-16,6 0-2 15,0-3-4-15,-3-2 1 16,-3-3 3-16,0 0-1 16,0 0 2-16,3-3-9 15,0 0-3 1,0 1-2-16,0-1-1 0,0 3 4 15,0 0 3-15,6 5-2 16,3 3 7 0,-1 3 1-16,1 2 1 15,0 6 1-15,0-1 18 16,-3 3 8-16,-6 0 5 16,-3 6 2-16,-6-3-6 15,-3-6-4-15,-12-5-12 16,-2-5-6-16,-1 0-12 0,-3-5-5 15,0-3-15-15,6-8-7 16,3-3-26-16,4-2-11 16,8 0-8-1</inkml:trace>
  <inkml:trace contextRef="#ctx0" brushRef="#br0" timeOffset="52666.1682">19352 8432 56 0,'-2'14'22'0,"2"-7"-12"0,-3 17 3 16,3-11 11-16,0 1 1 15,0-1 2-15,8 3-4 0,-2-3 0 16</inkml:trace>
  <inkml:trace contextRef="#ctx0" brushRef="#br0" timeOffset="52921.1778">19382 8565 238 0,'12'2'7'15,"0"-2"-5"-15,0-2-8 0,0-4-1 16,-3-2-6-16,0-2-2 16,-3-1 4-16,0 3 2 15,-3 0 2-15,0 3 5 16,-3 5 1-16,3 5 3 15,0 3 5-15,3 0 4 16,2 3 2-16,1-1 5 16,3-2 3-16,0 0 2 15,0-2-6-15,0-4-2 16,0-2-5-16,0-2-1 16,-3-1-5-16,-3-2-3 0,3-1-9 15,-6 1-5 1,-3-6-125-1,0-4 46-15</inkml:trace>
  <inkml:trace contextRef="#ctx0" brushRef="#br0" timeOffset="53089.8503">19683 8459 144 0,'-3'8'55'0,"6"8"-30"0,0 5-32 16,0-11 10-16,-3 1-1 15,0-1 3-15,0 1-4 0,0 0-3 16,0-3-32 0,0-3-15-16,0-2-4 0,0-3 2 15</inkml:trace>
  <inkml:trace contextRef="#ctx0" brushRef="#br0" timeOffset="53250.0369">19626 8385 132 0,'-3'-3'49'0,"6"3"-26"0,0 0-36 0,0-3 4 15,6-2-8-15,0 0-3 16,3-3-19-16,3-5-8 0,0-9 18 16,0 4 11-16</inkml:trace>
  <inkml:trace contextRef="#ctx0" brushRef="#br0" timeOffset="53405.3908">19799 8218 104 0,'3'5'41'0,"15"1"-22"0,-9 7-7 16,-3 5 13-16,-3 6-5 16,6 3-1-16,-6 2-3 15,3 2 0-15,-6 4-8 16,0-3-3-16,0-3-1 0,-3-3-5 16,0-2-1-16,-6-6-46 15,3-4-50 1,0-1 19-16</inkml:trace>
  <inkml:trace contextRef="#ctx0" brushRef="#br0" timeOffset="53588.4635">19751 8432 148 0,'6'0'57'0,"0"0"-30"0,12-8-27 0,-3 6 10 16,6-1-6-16,-3 0-3 15,0 1 0-15,-1-4-1 16,1 1-27-16,-3-3-9 16,0 0-24-16,-3-2-10 15</inkml:trace>
  <inkml:trace contextRef="#ctx0" brushRef="#br0" timeOffset="53882.3446">19978 8311 92 0,'8'52'35'0,"-2"-28"-18"0,0 11-7 0,-6-9 12 0,0 3 3 16,0 3 4-16,0-3-4 15,0-2-1-15,0-6-13 16,0-5-4-16,3-6-5 16,0-5-6-16,3-5 0 0,0-5-7 15,3-5-3-15,0-4-10 16,3-4-3-16,6-3 6 15,0 2 2-15,-3 3 14 16,0 6 5-16,-1 10 12 0,1 8 7 16,0 5 1-1,-3 3 3-15,-3 0-11 0,0 0-4 16,-3-1-23-16,0-1-8 16,0-6-45-1</inkml:trace>
  <inkml:trace contextRef="#ctx0" brushRef="#br0" timeOffset="55249.175">13316 8930 72 0,'-6'-14'27'0,"3"25"-14"0,0-6-15 16,-6-2 56-1,-6-3-8-15,3 3-12 16,-2 5-9-16,-1 0-13 16,0-1-5-16,0 7-4 15,0 2-5-15,3 2 1 0,3 3-1 0,6-2 0 16,3-1 0 0,6 3-2-16,3-7 3 0,6-6 0 15,6-3 1-15,0-8 2 16,-4-5-3-16,1-8 0 15,0-2-1-15,-6-6 0 16,-3-5-5-16,-6-3 0 16,-6-2 5-16,0-1 6 15,-12 6-4-15,-3-2-2 16,3 4 5-16,4 1 5 16,-1 12 2-16,3 4 2 15,3 2-9-15,3 21-1 16,3 6-2-1,6 10 0-15,9 3 0 16,-4 2 0-16,4 0 0 0,0-2 0 16,0-3 0-16,-3-5-22 15,0-5-8-15,-3-6-31 16,0-3-27 0,0-4 33-16</inkml:trace>
  <inkml:trace contextRef="#ctx0" brushRef="#br0" timeOffset="55450.9699">13384 8903 148 0,'3'6'55'0,"3"9"-30"0,0 9-27 0,0-13 9 16,0 2-1-1,0 0 1-15,6 0-1 0,6 1-1 16,-3-4-3-16,0-2-4 0,-3-2 1 15,0-4-26 1,-1-2-55-16,-2-2 1 16</inkml:trace>
  <inkml:trace contextRef="#ctx0" brushRef="#br0" timeOffset="55609.5163">13569 8877 116 0,'0'18'44'0,"0"19"-24"0,0 3-13 0,0-21 15 0,-3 7 7 16,0 8 4-16,0 3-17 16,0-2-7-16,0-6-6 15,0-5-5-15,0-3 1 0,3-8-21 16,0 0-8-16</inkml:trace>
  <inkml:trace contextRef="#ctx0" brushRef="#br0" timeOffset="55968.7008">13649 8919 148 0,'3'16'55'0,"0"3"-30"0,0-4-25 0,-3-7 13 15,0 3 6-15,0-1 8 16,0 1-5-16,-3-3-3 15,3 0-11-15,0-3-5 0,0 1 0 16,0-6 0-16,0 0 1 16,0-3 0-16,3-5 0 15,0 0-5-15,3-8 1 16,6-2-2-16,-3 2-2 16,6 5 0-16,0 9 3 15,0 2-2-15,0 7 1 16,-3 4 2-16,-1 2 0 15,-2 0 0-15,0 3 2 16,-3-2-14-16,0-4-5 16,0 1-33-16,3-6-55 15,0-2 16-15</inkml:trace>
  <inkml:trace contextRef="#ctx0" brushRef="#br0" timeOffset="56329.0232">13935 8946 132 0,'-3'-6'49'0,"-15"6"-26"0,6 0-18 16,9 0 13-16,-3 3-4 16,1 2 0-16,-1 6-8 15,0 2-2-15,0 3-2 16,3 2-2-16,3 1 3 0,0-3-2 16,3-3 2-16,0-2-2 0,3-3 2 15,0-3-2 1,5-5 2-16,-2-3-2 0,6-2 2 15,-3-3-4-15,-3 0 0 16,-9-3 3-16,0 4 3 16,0-1 2-16,0 2 1 15,0 1 2-15,0 5 1 16,0 0-8-16,6 8-1 16,0 3-2-16,0-1 2 15,0 1-1-15,3-1-1 16,0 1-2-16,0-3 1 15,0-3-30-15,0 0-14 16,-1-5-35-16,1-5-16 16,-3 0 48-1</inkml:trace>
  <inkml:trace contextRef="#ctx0" brushRef="#br0" timeOffset="56780.5531">14045 8940 72 0,'0'6'27'0,"3"12"-14"0,0 1 2 16,0-11 13-16,0-1 7 16,-3 4 3-16,0 0-7 15,0-1-4-15,0-2-13 16,0 0-6-16,0-3-5 0,0-5 0 0,0 0 0 16,0 0-4-16,0-2-1 15,0-6-8-15,3 0-2 16,0-3-4-16,3 3-1 15,0 0 8-15,3 3 2 16,-3 2 5-16,3 3 1 16,0 3 7-16,-3 2 4 15,0 3 3-15,-3 0 3 16,0 0-3-16,0 0 0 16,-3-3-7-16,0 1-4 15,0-6-1-15,3 0-1 16,6-6-5-16,-1-1-1 15,1-1-4-15,6-3 1 16,0 3 3-16,-3 3 1 16,0 2 0-16,0 3 4 0,-3 3 2 15,0 2 2-15,-3 0 1 16,0 3 2-16,0 0-1 16,-3-2 0-16,-3-1-34 15,0-5-15-15,0 0-29 16</inkml:trace>
  <inkml:trace contextRef="#ctx0" brushRef="#br0" timeOffset="56934.7488">14340 8972 148 0,'3'24'57'0,"-3"-14"-30"0,0 9-27 0,0-11 10 15,0 2-6 1,0 1-3-16,-3-3-7 0,3-3-4 15,0 1-56-15,-3-6-24 16</inkml:trace>
  <inkml:trace contextRef="#ctx0" brushRef="#br0" timeOffset="57110.9956">14334 8832 172 0,'-3'-5'66'0,"6"10"-36"0,-3-3-35 0,3 1 10 16,0 2-5-16,0 1 2 16,0-1-8-16,3 6-1 0,3-4-56 15,0 9-23-15,6-2 33 16,-1-4 18-16</inkml:trace>
  <inkml:trace contextRef="#ctx0" brushRef="#br0" timeOffset="57314.6384">14489 8901 124 0,'-9'2'46'0,"6"-2"-24"0,-3 16-24 16,3-8 11-16,-3 5 3 15,0 1 2-15,0-4 1 16,3 3 1-16,0 1-8 16,0-1-5-16,3 0 0 0,3 0-2 15,6 0-1-15,3-2-6 0,3-3-4 16,0-3-21-1,3-5-49-15,-1-2 0 16</inkml:trace>
  <inkml:trace contextRef="#ctx0" brushRef="#br0" timeOffset="57651.7948">14655 8924 124 0,'-26'-18'49'0,"11"13"-26"0,0 7-16 0,9 6 15 16,0 5-7-16,-3 1 0 15,0-1-7-15,0 3 0 0,3 0-5 16,3-1-2-16,3-1 2 16,0-1-2-16,6-2-1 15,0-6-2-15,3-3-1 0,6-4-7 16,3-3-2-16,-3-3-9 16,0 0-1-16,-3-6 6 15,-4 1 7-15,-2-3 8 16,0 6 3-16,-3 4 8 15,0 4 6-15,0-1-8 16,0 14 2 0,3 2 3-16,0 3-7 15,0 0-3-15,0 0-2 16,0-3 1-16,0 0-6 16,0-5-1-16,0-3-31 15,0-5-47 1,3-5 13-16</inkml:trace>
  <inkml:trace contextRef="#ctx0" brushRef="#br0" timeOffset="57854.7963">14763 8784 96 0,'3'13'35'0,"-3"3"-18"0,3 8-13 0,-3-11 10 16,3 14 3-16,0-1 2 15,0 1-8-15,-3-3-4 16,2-3-7-16,-2-3-2 16,3-2-35-16,0-5-12 15,0-6 0-15,-3-5 1 0</inkml:trace>
  <inkml:trace contextRef="#ctx0" brushRef="#br0" timeOffset="58048.6368">14897 8726 104 0,'-3'3'41'0,"6"20"-22"0,0-4-11 15,0-8 11-15,-3 4 2 16,0 7 2-16,0 12-4 16,-3 0-1-16,3-2-10 15,0-3-3-15,0-2-1 0,0-6-18 16,0-3-5-16,3-4-57 15</inkml:trace>
  <inkml:trace contextRef="#ctx0" brushRef="#br0" timeOffset="58240.0016">14974 8919 184 0,'-3'21'71'0,"9"-2"-38"0,3-1-41 0,-3-10 12 15,0 3-4-15,0-1 2 16,0 1-1-16,0 0 2 16,0-3-2-16,3-1-7 0,2-4-4 15,7-3-32-15,-3-3-50 16,0-4 13-16</inkml:trace>
  <inkml:trace contextRef="#ctx0" brushRef="#br0" timeOffset="58385.5721">15170 8882 128 0,'-3'5'49'0,"0"6"-26"0,-2 26-14 16,2-21 14-16,-3 10 4 16,-6 6 6-16,-6 10-7 15,3 3-3-15,3-8-13 16,0-5-6-16,3-5-3 0,3-6-43 16,0-3-19-16,-3-4-24 15</inkml:trace>
  <inkml:trace contextRef="#ctx0" brushRef="#br0" timeOffset="59197.7965">15801 8922 64 0,'0'-21'24'0,"3"21"-12"0,-6-3 3 0,3 3 22 16,-14 3-12 0,-1 2-10-16,-3 5-7 15,3 6-5-15,0 3-3 16,3 2 1-16,0 0-1 0,3 0 0 16,6-2 0-16,3-3 2 15,3-6 1-15,3-2 1 0,6-2 0 16,0-6 0-16,3-3-5 15,-3-5-1-15,0 0-6 16,0-3 0 0,-3 1 6-16,-3 2 3 0,0 3 3 15,-4-1 0 1,1 4 2-16,-3 2 3 0,3 5 0 16,3 3 0-16,0 5-5 15,0 0-1-15,3 1-1 16,0-4 1-16,0 1-2 15,0-1 2-15,0-4-24 16,-3-6-8-16,3-3-37 16</inkml:trace>
  <inkml:trace contextRef="#ctx0" brushRef="#br0" timeOffset="59415.2004">15909 8784 100 0,'-3'3'38'0,"3"7"-20"0,3 6-23 0,0-2 6 16,0 9-1-16,-3 9 0 15,3 2 11-15,0 1 7 16,-1-3-5-16,1-3-2 0,0-5-15 16,3-6-5-16,0-5-40 15,6-2-18 1,-3-8 28-16,9-9 16 0</inkml:trace>
  <inkml:trace contextRef="#ctx0" brushRef="#br0" timeOffset="59605.7568">16040 8771 120 0,'0'0'46'0,"3"8"-24"0,-3 2-24 15,3-2 9-15,0 8 8 16,-1 5 7-16,1 9-7 15,0 1-1-15,0 1-8 16,0 0-4-16,0-3-1 16,0-3-8-16,0-4-3 0,0-7-38 15,3-1-41-15,0-6 25 16</inkml:trace>
  <inkml:trace contextRef="#ctx0" brushRef="#br0" timeOffset="59890.9855">16159 9004 100 0,'-3'8'38'0,"6"2"-20"0,-6 4-21 0,6-7 8 0,0 1 2 15,0 3 4 1,3-3 7-16,2-3 3 0,7 1 3 16,0-6 0-16,0-3-9 15,0-5-2-15,0-3-7 16,-3 1 3-16,-3-1 1 0,-3 1-3 15,-3-6 1-15,-3 2-3 16,-6-7 2-16,0 5-6 16,-6 3-1-16,-6 5-9 15,-3 3-4-15,3 2-22 16,3 9-8-16,3-1-23 16,4-2-22-1,5 5 36-15</inkml:trace>
  <inkml:trace contextRef="#ctx0" brushRef="#br0" timeOffset="60150.3204">16471 8882 84 0,'-18'-3'33'0,"33"9"-18"0,-27-9-9 0,9 6 25 16,-15-1-3-1,4 9-2-15,-1 5-2 16,3 0-9-16,0 2-4 16,3 1-6-16,3-1-6 0,6 1 0 15,3-3 1-15,6-3 0 16,6-3-14-16,9-2-3 16,2-5-48-1,-2-6-27-15,0 1 41 16</inkml:trace>
  <inkml:trace contextRef="#ctx0" brushRef="#br0" timeOffset="60357.5832">16587 8922 160 0,'-15'16'60'0,"12"-16"-32"0,-3 5-35 16,6 3 8-16,-3 0 4 15,-2 2 4-15,-1 4 2 16,3-1 1-16,0 0-6 15,3 0-6-15,3 1-3 0,3-4-9 16,2-2-5-16,4-3-13 16,0-5-4-16,6-2-17 15,3-4-17 1,-3 1 28-16</inkml:trace>
  <inkml:trace contextRef="#ctx0" brushRef="#br0" timeOffset="60531.1733">16688 8964 124 0,'-20'-18'46'0,"2"15"-24"0,9 6-19 0,6-1 12 15,0 6-9-15,0 0-1 16,0 3 3-16,0 2 3 16,3 3-6-16,3 2 4 0,6 1 3 15,3-3-4-15,0-3 0 16,3 0-4-16,-1 0-3 16,1-7-16-16,0-4-7 15,0-4-16-15,-3-4-43 16,0-4 8-16</inkml:trace>
  <inkml:trace contextRef="#ctx0" brushRef="#br0" timeOffset="60734.2335">16784 8776 124 0,'0'-2'49'0,"3"-14"-26"0,-3 34-25 16,3-10 9-16,0 5 1 15,-3 3 3-15,3 11-6 16,-3 2-1-16,0 0-2 16,3-3-4-16,-3-2 1 0,0-3-45 15,0 1-37-15,0-7 27 16</inkml:trace>
  <inkml:trace contextRef="#ctx0" brushRef="#br0" timeOffset="60914.0288">16712 8879 212 0,'-6'-2'79'0,"6"2"-42"0,3 0-43 0,3 0 12 16,0 0-11-16,6 0-1 16,0 0 3-16,3-3 1 15,0 0 2-15,3 3-22 0,2 0-10 0,-2 0-48 16</inkml:trace>
  <inkml:trace contextRef="#ctx0" brushRef="#br0" timeOffset="61209.7972">16968 8906 148 0,'3'8'57'0,"0"5"-30"0,3-5-25 16,0-5 12-16,0-3-3 16,0-3 3-16,3-2-5 15,-3-1-1-15,3 1-4 16,-3-3-3-16,0 0 2 0,-3 0-2 15,-3-2-1-15,-6-1-6 16,0 3-1-16,-6 3-4 16,0 2 2-16,-9 6 5 0,-3 5 2 15,4 5-1-15,2 8 0 16,6 0 4-16,3 1 3 16,3-4 5-16,9 1 5 15,9-1-8-15,3-5-1 16,2-2-5-16,1-3-3 15,3-3-25-15,0-5-9 16,6-5-19 0,3 0-22-16,-4-3 26 15</inkml:trace>
  <inkml:trace contextRef="#ctx0" brushRef="#br0" timeOffset="61538.4759">17186 8882 108 0,'-12'-8'41'0,"6"3"-22"0,-18 7-11 0,12 1 11 16,0 2-11-16,-3 3-2 0,0 14-6 15,3-4-1 1,3 3 1-16,1 0 2 0,5 1 3 0,3-4 2 16,6-5 1-16,5-2-4 15,7-3-1-15,0-8 3 16,0-5 1-16,-3-6-6 16,0-5 0-16,0-8-1 15,-3 0 0-15,-4-2 0 16,-2-3 0-16,-6-8 0 15,-3-3 2-15,0 6 5 16,1 5 6-16,-1 7 2 16,3 7 3-16,0 7-12 15,0 13-4-15,0 13-1 16,5 9-1-16,1 2 0 0,3 8 0 16,0-3-3-16,6-2 2 15,-3-5-26-15,0-3-11 16,0-6-41-1</inkml:trace>
  <inkml:trace contextRef="#ctx0" brushRef="#br0" timeOffset="62020.3992">16685 8898 76 0,'-11'-3'30'0,"11"-5"-16"0,0 6 1 0,0 2 13 15</inkml:trace>
  <inkml:trace contextRef="#ctx0" brushRef="#br0" timeOffset="62348.7598">16665 8885 193 0,'-12'0'15'0,"0"0"-11"16,0 5-6-16,-3 0 1 15,0 6 0-15,0 5 3 0,3 0-1 16,3 0 2-16,3 2 7 16,1 1 5-16,5-1-3 15,0-2-2-15,5-3-3 16,1-2 0-16,0-3-2 15,0-6 0-15,3-4-6 16,0-4 1-16,-3-2-9 16,0-2-4-16,0-1 2 15,0-5 4-15,-3-5 2 16,-3 5 3-16,0 1-1 0,0 4 1 16,0 3 0-16,0 5-2 15,0 9 0-15,3 4 3 16,0 3 4-16,6 3 6 15,0 3-5-15,3-1-2 16,0-2-1-16,-3 0 1 16,-1-3-19-16,1-5-8 15,0-2-36 1</inkml:trace>
  <inkml:trace contextRef="#ctx0" brushRef="#br0" timeOffset="64137.5549">17543 8834 48 0,'3'8'19'0,"0"3"-10"0,-3 5 0 16,3-6 11-16,-3 6-2 16,6 3 1-16,-6-1 1 15,6 1 0-15,-3-3-9 16,0-3-2-16,0-2-3 15,-1-4-1-15,-2 1 5 16,0-2 6-16,0-6-8 16,-2 0 0-16,2-3-1 0,-6-2-3 0,3-1-3 15,0-1-3-15,3-4 1 16,0-5 1-16,6 3 0 16,0 0-3-16,-1-1 0 15,-2 4-1-15,6 5 0 16,0 5 0-1,-3 7 3-15,0 7 2 16,-3-1 2-16,0 0 1 16,-3 0 0-16,0-2 2 15,0-3-1-15,0 0 2 16,3-3-4-16,-3-5-2 16,6-3-3-16,0-7-1 0,0-6 4 15,3-2 1-15,3 4-5 16,0 4 0-16,0 2 1 15,0 5 1-15,-1 8 1 16,1 6 2-16,0 0 1 16,-3 2 1-16,0 0-2 15,-3 0 1-15,0-2-2 16,-3-1 2-16,0-2-22 16,-3-2-9-16,0-6-46 15</inkml:trace>
  <inkml:trace contextRef="#ctx0" brushRef="#br0" timeOffset="64496.976">17885 8909 124 0,'3'5'46'0,"3"-8"-24"0,6 16-26 0,-6-7 10 16,3-4-1-16,0 4 4 15,3-4 2-15,-3-2 3 16,-4 0-5-16,1 0-3 15,0-5-1-15,-3-3-1 16,0 0 0-16,-3 0 0 16,-3-2-2-16,-3 2-2 0,-5 0-2 15,-1 0-1-15,-3 5-5 16,0 6 0-16,-6 2 4 16,6 6 2-16,0-1 4 15,6 3 3 1,3 3 4-16,6 0 2 0,6 0-3 15,3 0 0-15,3-3-3 16,0-2 0-16,3-1-3 16,0-4 1-16,0-4-22 15,0-4-7-15,2-1-33 16,-2-2-33 0,0-6 34-16</inkml:trace>
  <inkml:trace contextRef="#ctx0" brushRef="#br0" timeOffset="64961.0905">18031 8893 116 0,'-3'2'44'0,"3"17"-24"0,3-6-21 0,3-8 7 15,0 9 9-15,-6-4 5 16,0 1 3-16,3-1 1 16,0 1-11-16,-6-3-5 15,0-3-5-15,3 0-3 0,3-5 1 16,0-2-1-1,3-4-5-15,0-4-1 16,0-9-8-16,3 1-2 16,-1 5 7-16,1 2 4 15,3 3 2-15,0 5 1 16,0 9 6-16,0 4 5 0,-3 4 4 16,-3-1 2-16,0 0-2 15,-3 0 0 1,-3-2-3-16,0-3-1 0,3 0-5 15,0-6-1-15,-3-2-6 16,6-2 0-16,3-6-4 16,0-3 0-16,0 1-5 15,5-1 0-15,4 3 6 16,0 3 3-16,-3 2 3 16,-3 8 0-16,0 3 0 15,-3 3 2-15,0 0-1 16,-3-1 2-16,0 1-2 15,0-3-1-15,0-3-19 16,2-2-10-16,1-6-27 16,0-2-28-16,3-3 32 15</inkml:trace>
  <inkml:trace contextRef="#ctx0" brushRef="#br0" timeOffset="65216.4123">18409 8911 104 0,'-6'24'41'0,"3"-19"-22"0,3 16-14 0,3-13 11 0,0 3 4 16,3 0 2 0,0-1 2-16,9 1 0 15,3-3-5-15,-1-6-1 0,4-4-10 16,0-4-1-16,-3-2 3 0,-3 0-2 16,-3-2 1-16,-6-6-3 15,-3 0 1 1,-6 3-4-16,-3 0 0 0,-9 2-6 15,-6 3-2-15,0 0-20 16,0 6-9-16,6 2-26 16,1 0-43-1,5-3 22-15</inkml:trace>
  <inkml:trace contextRef="#ctx0" brushRef="#br0" timeOffset="65485.605">18555 8869 112 0,'6'13'44'0,"0"-5"-24"0,0 29-15 0,0-26 11 16,-3-1 2-16,0 3 1 16,0-2 1-16,-1 0 2 15,-2-3-12-15,0-1-1 16,0-1 1-16,0-1-6 0,0-5 0 16,0 0 2-16,0-3 1 15,0-2-1-15,3 0-1 16,0-6-6-16,3 1 1 15,0-4-2-15,3 1-2 16,0 3 0-16,3 2 3 16,0 0-24-16,3 2-9 15,0 1-17 1,3 3-37-16,-3-1 16 16</inkml:trace>
  <inkml:trace contextRef="#ctx0" brushRef="#br0" timeOffset="65673.0034">18781 8887 140 0,'3'3'52'0,"0"0"-28"0,3 15-11 16,3-10 19-16,-3 5-9 16,0 1-4-16,3 1-10 15,-3 1-4-15,3-2-3 16,-1-1 1-16,-2-3 0 0,0 1-4 16,0-6 1-16,0-2-29 15,9-3-10-15,0-3-27 16,3-5-25-1,3-8 34-15</inkml:trace>
  <inkml:trace contextRef="#ctx0" brushRef="#br0" timeOffset="65815.6218">19016 8887 140 0,'-12'14'52'0,"3"7"-28"0,-3 16-2 0,3-19 20 16,-8 9-3-16,-4 7 2 15,-3 6-19-15,-3 5-5 16,0-5-11-16,1-6-8 0,-4-2-4 15,3-1-35-15,6-7-15 16</inkml:trace>
  <inkml:trace contextRef="#ctx0" brushRef="#br0" timeOffset="73611.7756">11941 11139 72 0,'0'-5'27'0,"0"10"-14"0,0-5 0 16,0 0 11-16,0 0-4 0,3 5-1 16,0 6 2-16,0-1 3 15,0 4-3-15,0 4-3 16,-3 6-2-16,0 0 0 15,3 0-8-15,-3-3-1 0,0-5 3 16,0-3-4-16,3-3-1 16,-3-2 0-16,0-2 1 15,0-6 1-15,0-3 1 16,-3-5-7-16,0-5 0 16,0-6-3-16,0 1-2 15,3-1 3-15,0 1 0 16,0-3-2-16,6 5 2 15,0 3-1-15,3 7-2 16,0-2-8-16,2 11-5 0,1-3-13 16,0 5-4-16,0 1-24 31,-3-1-30-31,0 0 25 0</inkml:trace>
  <inkml:trace contextRef="#ctx0" brushRef="#br0" timeOffset="74028.9197">12113 11218 52 0,'-2'0'19'0,"2"0"-10"0,2 3-11 16,-2-3 23 0,9 8 8-16,0 0-3 0,0 0-1 15,0 0-8-15,3-3-2 16,0 0-5-16,3 1-1 15,0-4-5-15,0-2-1 16,0-2-1-16,-4-1 3 0,1-2 1 16,-3-1-5-16,-3-2 0 15,-3 1 3-15,-6-1 2 16,-3 0 0-16,-3-3 1 16,-3 8-6-16,-2 1-1 15,-1 4 0-15,-6 4 2 16,-3-1-1-16,3 3-1 15,3 3 3-15,6 2 0 16,4 0 1-16,8 0 2 0,2 3-3 16,7-3-2-16,3 1 2 15,6-7 0-15,3 1-4 16,3-2-1-16,0-4-17 16,-1-4-5-16,4-1-37 15,0-2-30 1,-3-1 30-16</inkml:trace>
  <inkml:trace contextRef="#ctx0" brushRef="#br0" timeOffset="74286.0107">12396 10993 120 0,'0'0'46'0,"0"8"-24"0,3 16-8 0,0-8 17 15,0 11-6-15,0 4 0 16,-3 6-14-16,0 0-7 16,3-2-2-16,-3-3-5 0,3-6 2 15,0 0-23-15,-3-4-12 16</inkml:trace>
  <inkml:trace contextRef="#ctx0" brushRef="#br0" timeOffset="74499.2546">12271 11123 168 0,'-3'0'66'0,"6"0"-36"0,6-3-31 15,-3 3 15-15,0 0-4 16,3 0 2-16,6 0-11 16,6 6-3-16,-3-6 1 15,-1 2-5-15,1-2 0 0,0-2-44 16,-3 2-49 0,-3-3 22-16</inkml:trace>
  <inkml:trace contextRef="#ctx0" brushRef="#br0" timeOffset="74826.3331">12477 11126 104 0,'0'8'41'0,"0"10"-22"0,0 9-11 0,0-17 11 16,3 6-5-16,0 0 2 15,0 3 0-15,3-1-1 16,-1-2-7-16,1-3-1 0,9-2 0 16,3-6-3-16,-3-2-1 15,0-3-1-15,-3-6-2 16,0-2-2-16,0-2 1 15,-3-3-4-15,-3-1-1 0,-1 4 3 16,-2-6 1 0,-3 5 2-16,0 3 2 0,0 8 5 31,0 3-3-31,0 5-2 0,3 3 1 16,0 2 2-16,3 0-2 15,0 0-2-15,0 0 2 16,0-2 0-16,3-3-15 15,-3 0-4-15,3-5-32 16,-3-3-42 0,3-6 16-16</inkml:trace>
  <inkml:trace contextRef="#ctx0" brushRef="#br0" timeOffset="75112.1026">12724 11213 92 0,'-3'11'35'0,"9"-1"-18"0,-3 6-7 0,0-8 12 16,0 3 10-16,0-1 4 16,-3 1-7-16,0-3-3 15,0-3-6-15,0 0-3 16,0-2-9-16,0-3 4 0,0 0 1 16,0-3-4-16,-3-2-3 15,0-6-3-15,3 1-3 16,0-3-2-16,0-1 1 15,3 4 1-15,0-1 0 16,0-2-3-16,2 2 0 0,1 3-7 16,0 3-2-1,6 8-68-15,-3 2-14 16</inkml:trace>
  <inkml:trace contextRef="#ctx0" brushRef="#br0" timeOffset="75485.3235">12875 11234 92 0,'0'11'35'0,"6"-1"-18"0,-3 4-7 0,-3-6 12 16,0-1 7-1,0 1 7-15,0-2-13 16,0-1-5-16,0-5-9 0,0 0-4 15,0 0-2-15,0 0 0 0,0-3 0 16,0-2 1-16,0-3 0 16,0-2-5-16,3-4 1 15,0 4-2-15,3-3-2 16,0 5 3-16,3-3 2 16,3 3 0-16,-3 5-1 15,3 3 1-15,-3 6-1 16,6 2 6-16,-3 2 6 15,-3 1-2-15,0-1 2 16,-4 1-7-16,1-3-3 16,0 0-23-16,-3-3-27 15,0 0-10-15</inkml:trace>
  <inkml:trace contextRef="#ctx0" brushRef="#br0" timeOffset="75822.2064">13176 11184 88 0,'3'-16'33'0,"0"29"-18"0,0-21 0 16,-3 8 15-16,0 0 10 15,0 0 6-15,0 6-10 16,-3-1-4-16,0 0-18 15,-3 1-7-15,3-1 0 0,0 3-4 0,3 0-2 16,3 2-3 0,3 1 1-16,3 2 1 0,3 0 2 15,0 1 3-15,0-1 2 16,-9 0 12-16,-3-2 7 16,-3-1-4-16,-3 1-3 15,-6-3-11-15,-6-3-3 16,-3-2-27-16,0-3-13 15,-2 0-44-15,5-3-19 16</inkml:trace>
  <inkml:trace contextRef="#ctx0" brushRef="#br0" timeOffset="76985.6099">13763 11142 72 0,'-6'-3'27'0,"6"6"-14"0,0 10-4 16,3-5 9-16,0 2 7 15,-1 4 7-15,1-1-4 16,0 3-2-16,0 0-10 15,0-1-5-15,0-1-6 16,0-4 1-16,0 1 0 0,-3-3 0 0,0-3 1 16,3-2 9-16,-3-3 5 15,0-3-5-15,-3-2-1 16,0-3-5-16,0-5-1 16,0-1-10-16,0-1-1 15,3-1 2-15,0 0 4 16,3-3-3-16,3 6-1 15,3 0-2-15,0 2-2 16,3 1 3-16,0 4 0 16,0 1-17-16,0 2-8 15,0 3-26-15,-3 0-10 16,6 0-18 0</inkml:trace>
  <inkml:trace contextRef="#ctx0" brushRef="#br0" timeOffset="77329.4917">13938 11171 116 0,'0'2'44'0,"0"12"-24"0,15-1-17 16,-9-8 10-16,0 0 5 15,3 1 3-15,0-4-2 16,0 1-1-16,3-3-10 16,0 0-1-16,-1-3 0 0,1 1-1 15,0-1 1-15,-3-8-4 16,-3 4-2-16,-3-9 2 15,-6 2-9 1,-3 4-1-16,-3-1-3 16,-3 6-1-16,-3 0 8 0,-2 13 4 15,-4 0 0 1,0 2 2-16,6 3-2 0,3 1-1 16,3 1 3-16,3 1 2 15,3 0 0-15,9 0 2 16,6 0-4-16,0 0 0 15,3-3-1-15,6-2 1 16,3-3-24-16,-1-6-8 16,7-4-52-1</inkml:trace>
  <inkml:trace contextRef="#ctx0" brushRef="#br0" timeOffset="77615.774">14364 10978 88 0,'-24'-27'35'0,"21"9"-18"0,-6-1-2 15,6 16 13-15,-3 1 9 16,-3 2 7-16,-3 2-18 16,0 9-4-16,0 8-14 15,1 2-5-15,2 5-2 0,-3 3-1 16,9 8 0-16,0 3 2 15,3 0 3-15,3-3-2 16,0-3-2-16,0-5-3 0,0-5-1 16,0-5-14-16,0-4-4 15,-3-4-31 1,0-6-47-16,0-5 20 16</inkml:trace>
  <inkml:trace contextRef="#ctx0" brushRef="#br0" timeOffset="77787.488">14093 11147 176 0,'-3'-16'66'0,"3"29"-36"0,3-18-33 0,0 2 13 15,3 1-12-15,9-1-3 16,6 0 7-16,2-2 3 16,1 0-2-16,0 0-13 0,0-1-3 0,-3 4-32 31,-4-1-41-31,-2 3 14 0</inkml:trace>
  <inkml:trace contextRef="#ctx0" brushRef="#br0" timeOffset="78083.5321">14331 11152 116 0,'-3'19'44'0,"6"-6"-24"0,3 0-17 15,0-8 10-15,3 1 3 16,6-1 4-16,-3-2 1 16,0-3-1-16,-1-3-10 15,1 0-6-15,0-5-1 0,-3 1 0 16,0-7 1-16,-6 4-5 15,-3-4 1-15,0 4-2 16,-9 2-2-16,0 3-2 16,-6 2-1-16,0 6 1 15,1 5 4-15,-1 5-4 16,3 0 0-16,3 0 3 0,6 3 3 16,0 0 1-16,6 0 2 15,6 0 0 1,6-3 1-16,0-2-2 0,-1-3-2 15,1-3-17-15,0-5-6 16,-3-3-29 0,0-2-27-16,0-3 25 15</inkml:trace>
  <inkml:trace contextRef="#ctx0" brushRef="#br0" timeOffset="78352.6712">14492 11200 76 0,'3'8'30'0,"0"0"-16"0,0 5 1 0,0-5 15 0,0 2-1 16,-3-2 1-16,0 0-4 16,0 0 1-16,3-2-4 15,-3-6-2-15,0 0-11 16,0 0 5-16,0-3 4 0,0-2-6 16,0-6-2-16,3 0-6 15,0 1-4-15,3-3 0 16,-1-6-1-16,4 3-5 15,0 3 1-15,0 5-7 16,6 3-1-16,0 7-28 16,3 4-14-16,0 2-16 15,0 0-25 1,-4-3 34-16</inkml:trace>
  <inkml:trace contextRef="#ctx0" brushRef="#br0" timeOffset="81596.6983">14703 11195 120 0,'0'0'46'0,"3"0"-24"0,0 2-19 16,0 1 12-16,3 2 2 15,0 0 2-15,0 1-4 16,3-1-1-16,0 0-8 16,3-2 3-16,3-3 1 0,-1 0-3 15,4 0 1-15,-3-3-5 16,-3-2 0-16,-3 0 1 16,0-1 0-16,-3-2-2 15,-3 1-2-15,-6-4 3 16,-6 3 0-16,-3 0-4 15,0 3 1-15,-3 5-2 0,-3 2 0 16,1 4 0-16,-1-1 0 16,3 3 4-16,0 0 1 15,0 2-1-15,9 1 1 16,0 2 0-16,6 3 1 16,3 0 2-16,3 0 1 15,3 0-3-15,3-3-3 16,0 0 0-16,3-5-1 15,3-3-11-15,-1-5-3 16,1-2-24-16,-3-3-8 16,0-3-25-1,-3-3-21-15,-3-2 41 16</inkml:trace>
  <inkml:trace contextRef="#ctx0" brushRef="#br0" timeOffset="81944.6811">14876 11192 124 0,'-3'0'49'0,"6"3"-26"0,-3-1-25 15,3 3 9-15,0 3 6 16,0 3 6-16,-3 2 1 16,0 0 0-16,0 1-10 15,0-1 0-15,0-3 1 0,0-2-4 16,0 0-2-16,0-2-2 16,0-6 0-16,0-3-2 15,3-5-1-15,0-3-2 16,3-2-1-16,0 0-5 0,2 0 0 15,1 2 4 1,3 1 2-16,0-1 4 0,0 6 1 16,3 2-1-16,0 3-2 15,0 5 5 1,-3 3 1-16,-3 3 2 0,0 2 0 16,-4 0-4-16,1 1-1 15,0-4-6-15,-3-2 0 16,0-3-28-16,0 1-9 15,3-4-40 1,3-2-18-16,6-2 49 16</inkml:trace>
  <inkml:trace contextRef="#ctx0" brushRef="#br0" timeOffset="82166.1904">15191 11163 108 0,'-9'-6'44'0,"6"1"-24"0,-3-3-6 0,3 14 15 0,0-4-3 15,-5 3 2-15,-1 3-5 16,0 0-2-16,0 6-11 16,0 1 0-16,3 4 3 0,3 2-7 15,9 3-1-15,3-3-1 16,3-5 0-16,3-3-7 16,-1-5 0-16,4-3-15 15,3-7-3-15,3-3-24 16,0-6-12-16,-6-2-18 15</inkml:trace>
  <inkml:trace contextRef="#ctx0" brushRef="#br0" timeOffset="82496.1289">15295 11187 160 0,'-3'0'60'0,"6"0"-32"0,9 2-31 0,-6 1 11 16,0 0 7-16,0-1 7 15,3 1-5-15,0-1 1 16,3 1-11-16,0 0 0 0,0-3 3 15,0 0-4-15,0-3-1 16,-3 0 0-16,-1 1 1 16,-2-3-3-16,-6-1-2 15,-3-2-3-15,-6-2-1 16,-2-1-12-16,-4 6-2 16,-3 2 6-16,-6 8 5 15,3 6 3-15,3 0 1 0,6 5 4 16,4 2 1-16,8 1 5 15,5 2 5-15,4 0-1 16,3-3 1-16,6-2-3 16,3-5-1-16,3-3-3 15,3-8-1-15,-4-5-30 16,-2-3-12-16,-6-6-66 16</inkml:trace>
  <inkml:trace contextRef="#ctx0" brushRef="#br0" timeOffset="83349.7215">13783 11356 52 0,'0'3'22'0,"0"-3"-12"0,3 2 6 15,-3-2 13-15,0 0-2 16,6 3-1-16,0-3-6 15,3 0-2-15,3 0 1 16,3 0 0-16,3-3-2 0,6 1 2 16,-1-1-10-1,1 3 1-15,3 0 1 0,3 0-4 16,3 0-2-16,-4 0 2 16,1 3 0-16,6-1 1 0,-3 1 0 15,-1 0-2-15,4-1 1 16,-3 1-2-16,2-3 2 15,-2 0-2-15,0 0 0 16,0 0 1-16,2 0 1 16,1 2-3-16,-3-2-3 15,-3 8 4-15,-1-5 1 16,1 5 0-16,0-3-1 0,-3 3 1 16,-1 0 1-16,1-3-1 15,0 1-1-15,6-1-1 16,-3-8 0-16,-1 1-2 15,4-1 1-15,6-2-4 16,-3 5 0-16,-1 0 1 16,-2 0 0-16,3 0 0 15,-4 5 0-15,-5-2 2 16,6-6 1-16,3 6-4 16,-4-6 1-16,1 3 2 15,0 0 1-15,-3 0-1 16,-1-3-2-16,-2-2 1 15,0 0 1-15,-6 5-1 0,-3 0 2 16,-3-5-9-16,-4 5-3 16,1-6-39-16,-3 1-17 15</inkml:trace>
  <inkml:trace contextRef="#ctx0" brushRef="#br0" timeOffset="83826.3667">15819 10935 116 0,'0'19'44'0,"0"2"-24"0,0 0-6 16,0-8 17-16,0 6 0 0,0 7 2 16,-3 6-12-16,0 0-5 15,0 2-9-15,0 1-5 0,3-4 1 16,0-4-13-16,0-6-6 15,0-3-46 1,3-4-49-16,3-6 32 16</inkml:trace>
  <inkml:trace contextRef="#ctx0" brushRef="#br0" timeOffset="84226.1096">15691 11160 212 0,'-9'-5'79'0,"15"-3"-42"0,0 5-41 16,-3 6 15-16,3-3-4 16,6-5 1-16,3-1-4 15,3 1-1-15,3-3-1 16,3 3-2-16,-1 0 1 0,1 2-23 16,-3 0-8-16,-3 1-1 15,-3 2 2-15,-3 5 13 16,-3 5 10-16,-3 6 6 15,-4 3 3-15,1 2 3 16,0 3 3-16,0 0 2 16,3-1 1-16,3-1-4 15,3-4 0-15,6-5 4 0,3-5 2 16,3-8 1-16,-3-5 4 16,-4-6-2-16,-2-2-1 15,-3 0 7-15,-6-3 3 16,-9 0-3-16,-6 0-2 15,-6-2-14-15,-2 2-6 16,-4 3-23-16,0 2-9 16,3 1-37-16,3 4-16 15,0 1-14 1</inkml:trace>
  <inkml:trace contextRef="#ctx0" brushRef="#br0" timeOffset="84838.4187">16635 11118 104 0,'0'-5'38'0,"12"-1"-20"0,-24 4-12 0,9 2 11 15,0 2 8-15,-3 1 7 0,-3 2-6 16,-3 6-3 0,-3 2-16-16,0 3-4 0,0 2-2 15,4 6-4-15,2 0 2 0,3 0-1 16,6-3 0-16,3-3 2 16,6-4 2-16,5-6-3 15,1-3 0-15,6-8-15 16,3-5-4-16,-3-2-12 15,-3-6-29 1,0 0 10-16,-4-10 7 16,-2-1 7-16,-3 1 20 15,-3-1 9-15</inkml:trace>
  <inkml:trace contextRef="#ctx0" brushRef="#br0" timeOffset="85007.2156">16709 10911 104 0,'-3'-5'41'0,"3"8"-22"0,0-1-16 0,0-2 19 16,3 27-7-1,0 2-1-15,3 5 1 16,-3 6 3-16,0-3 1 16,0 0-10-16,0-2-1 0,0-4-1 15,3-4-3-15,0-3-1 16,0-9-32-16,0-1-15 16,0-6-31-1</inkml:trace>
  <inkml:trace contextRef="#ctx0" brushRef="#br0" timeOffset="85422.5539">16944 11123 96 0,'-11'-5'38'0,"2"5"-20"0,0-3-15 15,6 6 12-15,-3-3 0 16,-3 2 3-16,-3 6 3 15,-3 6 2-15,0-1-8 16,0 0-2-16,3 0-7 16,3 3-6-16,3 0-1 0,4-3 1 15,2 1 2-15,2-4 1 16,4-2 3-16,3-3-8 16,0-5 0-16,0-2-2 15,0-4-1-15,0 1 4 0,0-3 0 16,0 0 1-16,-6-5 2 15,3 2-1-15,-6 3-1 16,-3 1-2-16,3 1-1 16,0 6 2-16,0 0 0 15,0 6-2-15,0 1 0 16,6 4-1-16,0 2 0 16,3 3 5-16,0 0 3 15,0 0-1-15,0-3 0 16,2-2-25-16,1-6-13 0,0 0-33 15</inkml:trace>
  <inkml:trace contextRef="#ctx0" brushRef="#br0" timeOffset="85619.0491">17022 11155 4 0,'0'-11'2'0,"0"22"0"0,0-6 8 0,0-5 9 15</inkml:trace>
  <inkml:trace contextRef="#ctx0" brushRef="#br0" timeOffset="85680.6023">17022 11160 46 0,'-3'3'-11'15,"3"-3"-6"1</inkml:trace>
  <inkml:trace contextRef="#ctx0" brushRef="#br0" timeOffset="85994.2076">17037 11128 116 0,'0'-5'44'0,"-3"13"-24"0,-3-11-8 0,6 3 16 15,0 0-1-15,-3 3 2 0,0 0-12 16,0 5-5-16,0-3-7 16,0 3-2-16,-3 0 3 0,3 0-8 15,3 0-3-15,3 2 3 16,3 1 0-16,0-1 2 16,3 1 0-16,0 0 0 15,0-1 2-15,-3 1 5 16,-3-3 6-16,0 0 4 15,-6 0 2-15,0-1-6 16,-6-1-3-16,0-4-5 16,0-2-4-16,0 0-18 15,0 0-9-15,0-2-22 16,3-1-9-16,6-2-25 16</inkml:trace>
  <inkml:trace contextRef="#ctx0" brushRef="#br0" timeOffset="86292.3057">17186 11115 180 0,'-6'3'68'0,"6"-6"-36"0,-3-2-29 0,3 10 17 16,-3-2-6-16,-3-1 2 15,-3 6-7-15,0 3-3 16,3 0-3-16,6-1-5 0,3 1-1 15,0-1-1-15,3 1 3 16,0 2 2-16,-3 0 4 0,0 1 0 16,0-1 2-16,-3 0 5 15,0-2 4-15,-3-1 1 16,0 1 1-16,-6-3-7 16,3-3-2-16,-6 0-23 15,0-5-10-15,3 0-43 16,9-2-18-16,3-4-6 15</inkml:trace>
  <inkml:trace contextRef="#ctx0" brushRef="#br0" timeOffset="86743.9803">17525 11152 84 0,'-6'-8'33'0,"6"8"-18"0,-9 11-2 0,6-9 14 16,-3 6 2-16,-3 0 3 0,3 3-9 16,-3 0-3-16,3 4-6 15,3 4-1-15,3-1-7 16,3 1-4-16,6-3-1 0,3-3 1 16,0-5 1-16,9-8 3 15,0-3 1-15,0-5 3 16,-4-2 1-16,-2-3 1 15,-3-1 2-15,-3 4 4 16,-6-1 1-16,-3 1-8 16,-6-4-4-16,-6 1-18 15,0 3-7-15,-3-4-40 16,1 4-15-16</inkml:trace>
  <inkml:trace contextRef="#ctx0" brushRef="#br0" timeOffset="87195.1524">17665 10843 144 0,'-6'0'55'0,"9"2"-30"0,-3 1-29 16,3 8 5-16,-3 10 7 15,0 10 7-15,0 6 5 16,0 1-10-16,3-1 10 0,-3 2 3 15,3-4-11-15,0-6-5 16,0-3-4-16,0-5 0 16,-3-5 0-16,0-3 1 15,0-5 2-15,0-2 1 0,0-6-3 16,0 0-3-16,3-3-5 16,0-8 0-16,0-4-9 15,3-1-2-15,2 0 1 16,1 0 3-16,0 3 0 15,3 2 0-15,3 9 6 16,0 2 4-16,3 7 2 16,0 4 2-16,-3 2 9 15,-3 0 7-15,-4 1 5 16,-5-1 3-16,-6 0-1 16,-5 0-1-16,-1-2-10 15,-3-3-4-15,-3-3-20 0,-3-2-8 16,0-3-12-16,0-3-5 15,3-2-30 1,0 2-53-16,7 1 22 16</inkml:trace>
  <inkml:trace contextRef="#ctx0" brushRef="#br0" timeOffset="87391.4871">17882 11110 140 0,'6'8'55'0,"0"-6"-30"0,0 22-25 0,0-11 13 16,0 3 0-16,-3 6 2 16,-3 4 3-16,0 0 1 0,-3 1-10 15,-3-1-3-15,-3 3-2 16,0-13-9-16,-6 6-2 0,-3-4-34 16,0-10-13-16,1-5-18 15</inkml:trace>
  <inkml:trace contextRef="#ctx0" brushRef="#br0" timeOffset="87541.8441">17882 11054 176 0,'9'-5'68'0,"-3"2"-36"0,6-5-40 0,-6 6 10 15,0-1-21 1,-3 3-7-16,3 0-42 0,0 5-19 15</inkml:trace>
  <inkml:trace contextRef="#ctx0" brushRef="#br0" timeOffset="87856.6889">18079 11144 124 0,'-6'19'46'0,"9"-17"-24"0,2 12-21 0,1-12 8 16,0 1 3-16,0 0 3 15,3-3-6-15,0-3-1 16,0-2-4-16,0-3 2 0,0-3 0 16,-3 1-11-16,0-1-6 15,-6 3-2-15,-3 0 0 16,-3 3 1-16,-3 2 0 0,-3 6 7 16,-6 2 2-1,3 6 3-15,-5 2 2 0,5 0 14 16,9 3 9-16,3 0-1 15,6 0-2-15,3-3-8 16,6 0-4-16,2-2-12 16,4-6-4-16,3-2-32 15,3-3-13-15,3-6-18 16</inkml:trace>
  <inkml:trace contextRef="#ctx0" brushRef="#br0" timeOffset="88053.0464">18302 11110 140 0,'-27'5'55'0,"12"-2"-30"0,0 2-25 0,12 8 10 16,-3 1 9-16,3-1 7 15,0 0-4-15,3 0-1 16,3 0-12-16,6 1-1 0,6-4-1 16,0 1-8-16,3-6-1 15,3-2-13-15,0-6-3 16,-4-2-20-16,1-6-8 15,6-7-26 1</inkml:trace>
  <inkml:trace contextRef="#ctx0" brushRef="#br0" timeOffset="88231.3539">18480 10877 188 0,'-3'-3'71'0,"3"9"-38"0,0-1-36 15,0 3 11-15,3 13 2 16,0 6 6-16,3 4 1 15,0 9-1-15,0 0-8 16,0-3-5-16,0 0 0 0,0-3-4 16,0-2 0-16,-3-8-28 15,0-3-10-15,0-5-54 16</inkml:trace>
  <inkml:trace contextRef="#ctx0" brushRef="#br0" timeOffset="88411.989">18296 11099 240 0,'21'0'90'0,"-1"8"-48"0,19-16-47 0,-15 6 15 16,12-1-8-16,5-2-2 15,4-1-52-15,0-2-25 16,5-2-12-16,-5-3-4 15</inkml:trace>
  <inkml:trace contextRef="#ctx0" brushRef="#br0" timeOffset="89356.9438">19233 10761 124 0,'-17'-8'46'0,"-1"8"-24"0,-9 2-13 0,18 4 14 16,-6 2-5-16,-6 5 0 0,-3 5 7 15,1 14 4-15,-7 13-15 16,0 11-6-16,6 4-3 0,15 1-3 15,9 0-2-15,9-5 1 16,12 2-1-16,6-10-7 16,15-9 0-16,-1-10-35 15,-2-7-14-15,0-17-22 16</inkml:trace>
  <inkml:trace contextRef="#ctx0" brushRef="#br0" timeOffset="89776.463">19454 11097 84 0,'-12'-6'33'0,"9"4"-18"0,0-1-18 16,-6 3 45-16,-9 3-6 15,3 2-2-15,0 3-1 16,0 8-21-16,-2 5-7 15,-1 3-4-15,6 0 1 0,3 2 1 16,3-2-1-16,3-3-2 16,3-2 3-16,3-6 2 15,3-3 0-15,3-4 2 16,6-6-4-16,-3-3-2 16,5-5-3-16,-2-3-1 15,-3-2-1-15,-3 0 3 16,0-5 0-16,-3 4 1 0,0 4-3 15,-3 2 0-15,0 2-1 16,3 14-4 0,-3 3 2-16,3 5 3 15,0 0 2-15,0-3-2 16,3 0 2-16,0-2-19 16,0-6-9-16,-1-5-36 15,4-5-20 1,0-3 38-16</inkml:trace>
  <inkml:trace contextRef="#ctx0" brushRef="#br0" timeOffset="89991.6722">19543 10903 124 0,'-3'11'46'0,"9"34"-24"0,0 0-17 0,0-26 11 16,0 12-3-16,-3 9 0 15,3-3-7-15,0 0-4 16,-3-5-1-16,3-3-1 0,-3-5 2 16,6-8-32-1,-1-8-12 1,7-8-32-16,-3-8 15 16</inkml:trace>
  <inkml:trace contextRef="#ctx0" brushRef="#br0" timeOffset="90169.0827">19704 10943 132 0,'0'-2'49'0,"0"4"-26"0,3 19-23 16,0-10 13-16,0 7 6 15,-3 9 6-15,0 7-13 16,0 6-7-16,0 0-3 16,0-3-2-16,0-3 0 0,3-5 0 15,0-2 0-15,3-9-31 16,0-5-14-16,2-5-24 15</inkml:trace>
  <inkml:trace contextRef="#ctx0" brushRef="#br0" timeOffset="90274.2021">19841 11245 128 0,'-3'16'49'0,"-15"-6"-26"0,12 3-16 0,12-7 13 15</inkml:trace>
  <inkml:trace contextRef="#ctx0" brushRef="#br0" timeOffset="90422.1223">19841 11300 281 0,'15'3'34'16,"-1"-3"-17"-16,4-3-6 0,0-5-4 15,-3-2 1-15,0-1 0 16,-3 1-4-16,-3-4-1 0,-6-1 1 16,-6-7 2-1,-3 4-5-15,-3 2-1 0,0 3-13 16,-6 2-5-16,0 3-14 15,-3 6-8-15,3-1-42 16</inkml:trace>
  <inkml:trace contextRef="#ctx0" brushRef="#br0" timeOffset="90826.9599">20010 11187 124 0,'3'21'49'0,"0"-13"-26"0,3 0-23 16,-3-3 10-16,3-2-2 16,0-1 2-16,6-2-1 15,6-2-5-15,-3-1-4 0,-3-2-3 16,0-1-7 0,-4-2-2-16,1 3 5 0,-3 0 1 15,0 5-1-15,-3 2 2 16,3 4 3-16,0 4 3 15,0 1 6-15,3 0 6 16,0-1 6-16,0-2 5 16,3-3 3-16,0-5 1 15,0-2-7-15,-3-4 0 16,0-2-8-16,-1 1-3 16,-2-7-3-16,0-2-2 15,-6 1-3-15,-3-1-2 16,0 2-10-16,-3 1-6 0,1 3-21 15,-4-1-9 1,0 3-24-16,3 5-26 16,0 3 34-16</inkml:trace>
  <inkml:trace contextRef="#ctx0" brushRef="#br0" timeOffset="91143.2622">20376 11054 84 0,'-3'-2'33'0,"3"4"-18"0,-6 1-7 15,6 0 13-15,-2-1 3 0,-7 4 5 16,0 1-4-16,0 1-3 16,3 0-12-16,0 0-6 15,3 0-3-15,9 5-4 0,3 6 0 16,0-3 2-16,0 0 0 15,0 0 3-15,2-3 1 16,-5 0 12-16,-3-2 7 16,-3-1 2-16,-6-2 1 15,0 0-14-15,-11-3-4 16,-4-2-21-16,3-3-7 16,0-3-34-16,3 1-15 15,3 2-7 1</inkml:trace>
  <inkml:trace contextRef="#ctx0" brushRef="#br0" timeOffset="91490.3697">20891 10845 176 0,'-12'-16'66'0,"7"14"-36"0,-10-1-13 16,9 3 22-16,-3 5-22 0,-6 3-9 16,-6 6-5-16,0 9-3 15,3 9 0-15,3 8 4 0,4 0 5 16,-1 2 1-16,3 3 2 15,3-5-6-15,3-3-2 16,0-3-7-16,3-5 0 16,0-5-28-16,0-6-11 15,0-4-43 1,-3-4-32-16,0-5 47 16</inkml:trace>
  <inkml:trace contextRef="#ctx0" brushRef="#br0" timeOffset="94761.8427">20528 11089 80 0,'-18'0'33'0,"15"2"-18"15,0-2-11-15,3 0 10 0,0 0 14 16,0 0 7-16,6 6-5 15,3-4-3-15,3-2-4 16,6-2-3-16,6-4-10 16,3-2 0-16,5 0 1 0,4 1-9 15,-3-1 0-15,0 0-11 16,-1 2-2-16,-2 1-29 16,-6 2-12-16,-3 3-26 15</inkml:trace>
  <inkml:trace contextRef="#ctx0" brushRef="#br0" timeOffset="95165.7475">20874 11126 116 0,'-6'-6'46'0,"3"4"-24"0,-3-1-13 0,3 6 14 15,0-3-2-15,-3 2-1 16,0 9-6-16,-3 2-1 16,0 3-8-16,3 3-3 0,0 4 1 15,3 4 0-15,6-3 1 16,6 0 0-16,3-6 2 15,6-5 3-15,3-5 2 0,-1-5-5 16,-2-6-2-16,3-5-4 16,-6-5-3-16,-3 0 4 15,-3-3 1-15,-9 3 2 16,-3 0 0-16,-3-3-2 16,-3 8-2-16,0-3-10 15,-3 3-6-15,3 3-21 16,0 2-9-16,3 1-33 15</inkml:trace>
  <inkml:trace contextRef="#ctx0" brushRef="#br0" timeOffset="95423.0604">21049 11221 140 0,'9'21'52'0,"-3"-8"-28"0,0 3-26 0,-3-8 11 16,0 0 5-16,0 0 3 15,0-3 3-15,-3 1 0 16,0-6-11-16,0 0 8 0,0-3 5 16,-3-5-13-16,0-3-5 15,3-4-3-15,0-1 1 16,0 0-3-16,3 0 0 16,3 0-1-16,3 3 0 15,3 2 2-15,0 6 0 0,2 2-20 16,4 9-7-16,9-1-63 15</inkml:trace>
  <inkml:trace contextRef="#ctx0" brushRef="#br0" timeOffset="95810.6006">21638 11099 156 0,'-29'-5'60'0,"20"10"-32"0,-6 3-26 0,9-2 14 16,-3-1-12-16,-3 8-5 16,0 0 7-16,3 3 3 15,0 3-4-15,3 2 1 0,6 0 1 16,6 0-3-16,3-2-1 16,6-3-3-16,3-3-1 0,6-8-6 15,0-5 0 1,-1-5-17-16,1-3-4 0,-3-5-19 15,-3-1-34 1,-3-4 19-16</inkml:trace>
  <inkml:trace contextRef="#ctx0" brushRef="#br0" timeOffset="96156.1461">21707 10906 68 0,'-3'5'27'0,"6"19"-14"0,0 11 0 15,0-17 11-15,3 6 3 16,0 8 1-16,0-1 4 16,0 1 3-16,-3-3-11 0,0 0-4 15,-3-5-11-15,0-3-2 0,0-5 0 16,0-5-1-16,0-3 1 16,0-8-2-16,3-3 2 15,0-2-9-15,3-3 0 16,3-5-5-16,2-6 0 15,4 3-1-15,0 3 0 16,0 2 7-16,0 6 5 16,-3 8 0-16,3 5 3 15,-3 2-4-15,-3 4 0 16,-3-1-1-16,-1 0 1 16,-2-2-18-16,3-1-4 15,3-2-37-15,0-3-52 16,3-5 22-16</inkml:trace>
  <inkml:trace contextRef="#ctx0" brushRef="#br0" timeOffset="96547.3383">22070 11131 132 0,'-9'-5'52'0,"3"7"-28"0,-3 1-13 15,3 5 18-15,-3 0-6 16,0 2 1-16,1 1-9 15,-1 2-4-15,0 3-6 16,3 3 1-16,3-1 3 0,3 1-1 16,6-3 1-16,0-3-5 15,3-5-1-15,2-6-1 0,1-2-2 16,0-5-4-16,6-3-2 16,-3-5 0-16,-3 0 2 15,-3-3 4-15,-3 0 2 16,0 3 0-16,-3 0 3 15,-6 5 1 1,0 0-2-16,6 10-3 16,6 4 0-1,0 2 3-15,0 2 2 16,0 3-2-16,-4 1-1 16,4-1-3-16,0-3-1 15,0-2-17-15,0 0-8 16,0-5-30-16,0-3-13 15,0-3-7-15</inkml:trace>
  <inkml:trace contextRef="#ctx0" brushRef="#br0" timeOffset="96728.3914">22252 11128 160 0,'-3'0'60'0,"6"0"-32"0,-3 14-31 15,3-9 11-15,0 3 5 16,0 2 3-16,0 1-1 15,0 0-1-15,0 2-8 16,-1 0-4-16,4-2-1 0,-3-1-12 16,0-2-5-16,-3-3-52 15,0 1-40-15,0-6 41 16</inkml:trace>
  <inkml:trace contextRef="#ctx0" brushRef="#br0" timeOffset="96876.4858">22281 11081 160 0,'-9'-3'63'0,"9"3"-34"0,0 3-38 0,0-3 9 16,0 0-11-16,0 0-3 16,6 5-50-16,-3 0-20 15</inkml:trace>
  <inkml:trace contextRef="#ctx0" brushRef="#br0" timeOffset="96983.7777">22371 11160 156 0,'0'24'57'0,"0"-19"-30"0,3 6-23 16,-3-6 13-16,9 0 3 16,-9 3 2-16</inkml:trace>
  <inkml:trace contextRef="#ctx0" brushRef="#br0" timeOffset="97238.4099">22383 11232 325 0,'0'5'7'0,"0"-5"-4"0,0 0-2 15,3-3-1-15,0-2-3 16,0 0 0-16,0-3-1 16,2-3 0-16,1 1 0 15,0-4 0-15,3 4 3 16,3-1 0-16,0 3 3 0,0 6 1 16,0 7 5-16,0 0 3 15,-3 3 0-15,0 0 3 16,-3 3-3-16,0 2 1 15,0 0-3-15,-6 0 0 16,0-2-14-16,0-3-6 16,0 0-24-16,0-3-10 15,0 0-38 1,0-5-28-16,6 0 45 16</inkml:trace>
  <inkml:trace contextRef="#ctx0" brushRef="#br0" timeOffset="97421.8314">22642 11144 184 0,'0'11'71'0,"3"-9"-38"0,0 12-25 15,0-9 16-15,-1 3-1 16,1 3 1-16,-3-1-13 16,0 1-4-16,0-1-5 15,0 1-8-15,0-3-1 0,0-3-43 16,0-2-17-16,0-3-21 15</inkml:trace>
  <inkml:trace contextRef="#ctx0" brushRef="#br0" timeOffset="97570.6384">22627 11073 200 0,'-6'-3'77'0,"9"3"-42"0,0-2-41 0,-3 2 12 16,0 0-9-16,9-3 2 15,0 0-23-15,-1 3-12 16,1-2-41-16,3-1-18 16</inkml:trace>
  <inkml:trace contextRef="#ctx0" brushRef="#br0" timeOffset="97882.3237">22758 11102 144 0,'3'24'55'0,"0"2"-30"0,3-5-14 0,-3-13 18 16,0 3-4-16,0-1 0 15,-3 1-7-15,5-3-3 16,-2-3-9-16,-3 1 0 0,0-6 1 16,0 0 1-16,0-3 0 0,3 0 0 15,-3-2 0 1,3-6-9-16,3-4-4 0,3 1 0 16,3-2 1-16,-3 3-1 15,9 5 1-15,-3 3 3 16,3 2 0-16,-3 3 9 15,-1 6 5-15,-2 2 0 16,-3-1 2-16,0 4-6 16,-3 0-1-16,-3-1-11 15,0 1-5-15,-3-3-23 16,6 0-7-16,0-3-27 16,0-2-9-16,18-1-5 15</inkml:trace>
  <inkml:trace contextRef="#ctx0" brushRef="#br0" timeOffset="98348.6384">23213 11081 144 0,'-9'-11'55'0,"3"3"-30"0,-3 6-10 0,3 4 20 16,-3 1-2-16,-3 2 1 15,-2 3-15-15,-1 3-4 16,0 5-9-16,-3 2-2 0,6 1 2 15,6-1 3-15,3 1 2 16,3-3-1-16,3-3 1 16,9-3-6-16,-3-4-1 0,9-4-2 15,0-4 1-15,-3-4-7 16,5 1 1-16,-5-6-1 16,-3-4 2-16,0-1-4 15,-3 0 2-15,-6 3-7 16,6 2-1-16,-3 0-4 15,-3 4-3-15,0 1 0 16,-3 4 1-16,3 7 8 16,0 8 5-16,0 6 6 15,6 4 4-15,3 7 15 16,-3 7 7-16,-1 5 2 16,-2 0 2-16,-3-2-4 0,-6 0 1 15,-6-9-1 1,-5-4 1-16,-7-6-11 0,0-5-3 15,-9-8-17-15,0-6-5 16,-11-7-30-16,11-5-11 16,0-6-29-16,3-8-11 15,7-5-17 1</inkml:trace>
  <inkml:trace contextRef="#ctx0" brushRef="#br0" timeOffset="98695.5417">23404 10758 216 0,'3'3'82'0,"11"2"-44"0,13 13-31 16,-12-2 20-16,0 8-1 16,3 18 4-16,3 6-3 15,-9 5 1-15,-3 0-16 16,-4-3-2-16,-10 3 0 0,-16-3-6 0,-9 1-2 15,-3-4-43-15,-14-4-18 16,-4-6-71 0</inkml:trace>
  <inkml:trace contextRef="#ctx0" brushRef="#br0" timeOffset="101907.9581">11744 11269 84 0,'0'-3'33'0,"0"3"-18"0,0 0 2 0,0 0 16 0,0 0-4 15,0 0-2-15,0 0-11 16,-3 0-3-16,0 0-7 15,0 0-4-15,-2 0 1 0,-10 0-2 16,0 0 2-16,-6 0-2 16,0 0 2-16,-3 3 0 15,-3-1 3-15,-2 1-1 16,-1 0 2-16,0-1-4 16,-3 1 0-16,-2-1-1 15,-4 4-2-15,-3-1 3 16,-2 0 0-16,-4-2-1 15,3 0-2-15,4-1 1 16,-4-2 1-16,-3 0-1 16,1 0 2-16,-4 0 0 0,-2 0 3 15,-4 0-5-15,4 0-3 16,-1 0 1 0,-3 0 2-16,4 0 0 0,-4 0-1 15,1 0 1-15,-1 3-1 16,1 0 0-16,2-3 0 15,0 0 0-15,1 0 0 16,2 0 0-16,-2 0 2 16,-7 0 1-16,7 0 1 15,-4 0-2-15,3 0 1 16,1 0-2-16,2 0-1 16,-2 0 1-16,-1-3-1 15,1 3-3-15,-1-3 2 16,3 3 1-16,-5 0 2 0,5 0-1 15,1 0 2-15,-1-2 0 16,0-1 3-16,7 0-3 16,-4 1 0-16,-2 2-3 15,2 0-1-15,0 0 3 16,1 0 1-16,-1 0-4 16,3-3 1-16,1 0 0 15,2 1 0-15,0-1-3 16,1 0 2-16,-1 1 1 15,0-1 2-15,1 3-1 16,2-2-1-16,-3 2 3 16,1 0 0-16,2 0-4 15,0-3-1-15,1 0 1 16,2 1 0-16,-3-4 1 16,0 1 0-16,-2 0 0 0,-1 2 0 15,3 0 0 1,-2 1 2-16,2-1-3 0,3 3 0 15,1 0 1-15,2-2 0 16,0-1 2-16,0 0 1 16,4 1-4-16,2-1 1 15,0 0-2-15,3-2 0 16,-3 2 2-16,1 1 0 16,2-1 0-16,0-2 0 15,0 2 0-15,-3-2 0 16,4 0 0-16,-1-1 2 15,-3 1-1-15,6-6-1 0,0 3 1 16,3 0 1-16,-2-2-1 16,2-1-1-16,0 1 1 15,0 2-1-15,3 0 0 16,3 0 0-16,0 3-3 16,3-1 0-16,3 4-1 15,1 4 3-15,-1 9-2 16,0 5 1-16,3 0 0 15,-3 5-2-15,3 3 3 16,3-1 0-16,3 1-2 16,0-3 0-16,0-2 2 15,0-6 2-15,0-5 0 0,0-3-1 16,3-7 1-16,-1-6-1 16,-2-5 0-1,3-3 0-15,-9-3 0 0,0 1 0 16,-2-6-3-16,-1 3 2 15,0 0 3-15,-3-1 1 16,0 7-4-16,6 1-1 16,0 1 1-16,3 2 0 15,6 6-2-15,3 3 0 16,0 4-1-16,11 3 3 16,4-2 0-16,6 5 1 15,3 0 0-15,2-3 0 16,10 3-47-16,3-5-20 0</inkml:trace>
  <inkml:trace contextRef="#ctx0" brushRef="#br0" timeOffset="105903.0564">11822 11086 48 0,'0'0'19'0,"0"3"-10"0,3-3-4 0,-3 0 8 15,0 0-1-15,0 0 1 16,0 0 1-16,0 0 2 15,-3 0-1-15,0 0 4 16,-3 2-9-16,-3-2-1 16,0 0-1-16,-3 3 0 15,0-3 0-15,0 0 0 16,-9 3-4-16,-5-1-3 0,2 4 0 16,0-1 1-16,-3-2 3 15,0-1-2-15,1 1-2 16,-13-3 0-16,3 0-1 15,4 0 4-15,-1 0 2 16,0 0 0-16,0-3-1 0,-2 1-3 16,-4 2 1-16,3-3-2 15,0 0 2-15,1-2-2 16,2 2 2 0,-9 1-2-16,1-4-1 0,2 4 1 15,0-4-1-15,1 4-3 16,-7-4 2-16,0 1 3 15,4 0 3-15,2 0-2 16,0 2-2-16,0 0 0 16,-5 1-1-16,-1-4 0 15,4 1 0-15,-1 2 2 16,3-2 1-16,-3 0-4 16,1-3-1-16,-1 3 1 15,3-6 0-15,1 0 1 16,2 1 2-16,-3-3 1 15,1-1 1-15,2 1-2 0,0 0-2 16,3-3 3-16,4 5 2 16,-1 1-4-16,3-3-3 15,-3 2 3-15,4-2 1 16,-4 2 2-16,3-2 0 16,0 0-5-16,3 0 1 15,1-3 2-15,-1-5 1 16,3-1 1-16,3 1 0 15,0 3-2-15,-9-3 1 0,1-1 0 16,2 1 1-16,0-13-2 16,3 2 1-16,0 0-2 15,1 3 2-15,-1-3-4 16,0 1 0-16,3 4 1 16,-6-5 0-16,3-5 2 15,-2 3 3-15,2 0 0 16,0 2 0-16,3 0-3 15,-3-5-2-15,3 0 1 16,0 3 1-16,1 2-3 16,-1 0 0-16,0 0 5 15,-6 1 2-15,-3 4-5 16,3-2 0-16,1-3-1 16,2 1 0-16,0 2 0 15,0-1 0-15,0-7 2 16,-3-2 1-16,4-6-4 15,-1 2 1-15,0 4 2 0,0 2 3 16,-3 0-2-16,3 5 0 16,1 0-3-16,2-2-1 15,0-1 3-15,0 4 3 16,0-1-4-16,0 0-1 16,1-5 0-16,-4-3 2 15,0 3-1-15,-3 3 2 16,3 2 0-16,0 0 1 15,1 1-2-15,-1-1 1 16,0 0-2-16,3 3 2 0,0 3 0 16,0-1 3-16,-3 3-5 15,1 3-1-15,-7-3-2 16,3 1-2-16,0-4 3 16,3-2 2-16,3 2 0 15,-2 4-1-15,2-1-2 16,0 3 1-16,0 0 3 15,-6 2 1-15,-6-2-1 16,4 5-2-16,2 0 1 16,0 3 1-16,0-6-6 15,3 3 1-15,1-5 1 16,-1 3 3-16,0 2 0 0,-3 3 2 16,3-1-2-16,-3 1-1 15,4 0-2-15,-1 0-1 16,0 0 2-16,0-1 2 15,0 4 0-15,0-1 2 16,4 3-2-16,-7 0-1 16,3-5 1-16,-3 2-1 15,0 1 0-15,3-6 2 16,-2 3-3-16,-1 2 0 16,0 3 1-16,0 0 0 15,0 0-3-15,4 3 0 16,-4 0 2-16,-9 2 2 15,3-2 0-15,0 2-1 16,4 1 1-16,-1-1-1 16,0 3 0-16,-9-3 0 0,1 1-3 15,2-1 2-15,0 3 1 16,3-3 0-16,1 3 0 16,-1-2 0-16,6-1 0 15,-12 0 2-15,7 3-3 16,-1 0 0-16,0-2 1 15,0 2 2-15,4-3-1 16,-10 0-1-16,3 3-2 16,3-2 1-16,1-1 1 15,-1 3 0-15,3 0 0 16,0 0 2-16,0 0-3 16,4 0-2-16,-4-2 4 15,-3 2 1-15,3 0 0 16,3-3-2-16,1 0 1 15,2 1-1-15,0-1-3 0,0 0 2 16,3-5 3-16,3 3 1 16,-8 0-1-16,-1-1-2 15,0 1 1-15,3 0-1 16,0-3 0-16,0 3 0 16,1-1-3-16,-1 1 2 15,0 0 1-15,3-1 2 16,0 1-1-16,3 0 2 15,3-6-2-15,0 1 2 16,4 2-2-16,-1-8-1 0,-3 0-2 16,0 3 1-16,-9-3 1 15,3 0 0 1,0 5 2-16,0-2-3 16,4-3 0-16,-4 1 3 15,6 1 1-15,-6-7 1 16,3-3-2-1,-6 6-2-15,3 2-2 16,-3 0 1-16,1 3 1 16,2 0 2-16,-3 2-1 15,0 0-1-15,0 1 3 16,-3 2 0-16,4 0-6 16,-1 0 0-16,0 0 1 15,-9 0 1-15,6 3 1 16,-2 0 0-16,2-3 0 0,-3 2 2 15,0 4-3-15,0-4 0 16,-8 4 3-16,2-1 1 16,0 0-4-16,0 1 1 15,1-1 0-15,2 3 0 16,0-2 0-16,6 2 0 16,-2-3 0-16,-4 0 0 15,6 1 0-15,3-1 2 16,0 0-1-16,1 1-1 15,2-1 1-15,0 0-1 16,3 1 2-16,0-1 1 16,0 0-1-16,0 1 1 15,-3-1-4-15,-2 3 0 0,2-3 1 16,0 1 2-16,3-1-1 16,0 1-1-16,0-1 1 15,0 3-1-15,0-8 0 16,1 3 2-16,-1-1-3 15,3 1 0-15,0 2 1 16,0 1 0-16,0-9 0 16,3 3 0-1,0 0 0-15,3 3 0 16,0 2 0-16,0-2 0 16,0 0 2-16,3 0-3 15,0 2 0-15,0 0 1 16,0 1 2-16,0 2-3 15,3 0 0-15,0 0-6 16,0 13 0-16,0 5 1 0,3 1 1 16,0-1 0-16,0 1 4 15,3-3 0-15,0 0 1 16,0-3 0-16,-3 0 2 16,0-2-1-16,0-3-1 15,0 0 1-15,-3-8 1 16,0 5-1-16,0-5-1 15,0 0 3-15,0 0 2 16,0-3 0-16,-3-5 0 16,0 0-6-16,0-2-1 15,-3-3 3-15,0-6 1 0,0 3 0 16,0-8-2-16,3 6 1 16,0 2-1-1,1 3 0-15,-1 2 2 0,3 1-3 16,0 2-2-16,3 0-1 15,2 2 3-15,4 1-2 16,6 0 1-16,6-1 0 16,6 1 0-16,0 3 2 15,8-4 0-15,-5 4 0 16,-3-4 0-16,-3 1-7 16,-9 0-3-16,0 2-65 15,-10 0-27-15,1-5 2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8T23:16:35.2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2422 8496 140 0,'-24'13'55'0,"21"-10"-30"0,3-3-21 16,0 0 13-16,0 0-2 16,0 0 4-16,3-3-2 15,0-2 1-15,-3-9-9 16,0-7 1-16,3-13 1 0,3-14-4 0,0-20-2 16,0-9-5-16,3-21 0 15,0-8 2-15,0 8 1 16,0 6 1-16,-1-14 2 15,-8 8-5-15,3 13-3 16,0 16-2-16,-3 19 3 16,3 13 4-16,3 16 3 15,3 21-5-15,6 26 0 16,9 25-3-16,15 31-2 16,11 26 0-16,7 11 3 15,2 6 2-15,-2-9 4 16,-7-8-2-16,-5-12 0 15,-6-20-1-15,-6-12-2 0,-7-14 1 16,-5-10 1 0,-3-11 3-16,-15-8 2 0,-3-10-6 15,-9-11-2-15,-9-8-7 16,-14-11 0-16,-19-7-3 16,-12-14 2-16,-2 0-2 15,-9 1 2-15,-7 2 5 16,1 5 4-16,-1 8 10 15,10 6 5-15,14 2-3 16,7 5-2-16,2 1-5 16,15-1-4-16,13 0-5 15,2-2-2-15,9-3 0 0,15-2 2 16,18-6-1-16,17-2 4 16,19-6 0-16,2 0 1 15,10-5 0-15,8 0 0 16,12 0-3-16,-2-3 0 15,-13 3-1-15,-6 3 0 16,-5 5 3-16,-12 5 0 16,-10 3-2-16,-11 10 2 15,-9 11 10-15,-12 16 5 16,-18 16-2-16,-3 15-2 16,-15 12 1-16,-15 17 0 15,-14 12 1-15,-13 7 0 16,1 0 0-16,8-8 2 15,7-7-7-15,5-11-4 0,9-14-18 16,9-13-5 0,7-10-58-16,20-26-71 15</inkml:trace>
  <inkml:trace contextRef="#ctx0" brushRef="#br0" timeOffset="6625.4792">2603 11954 148 0,'-3'5'57'0,"3"-5"-30"0,0 5-25 15,0 3 14-15,0 16 10 16,0 5 8-16,0 6-5 16,0 4 0-16,0 12-16 15,0-4-8-15,0-2-1 0,0-5-3 16,0-3 2-16,0-11-2 15,0-2-1-15,0 3-21 16,0-14-11-16,0-2-35 16,-3-4-50-1,-6-4 27-15</inkml:trace>
  <inkml:trace contextRef="#ctx0" brushRef="#br0" timeOffset="6820.1115">2440 12226 184 0,'-9'0'68'0,"12"-2"-36"0,0-1-26 0,-3 3 15 16,9-3-9-16,-3 1-2 15,2-1-1-15,4-2-1 16,6 2-4-16,3-2-3 0,0 0 2 16,3-1-9-16,3 1-3 15,-1 2-46 1,1 1-63-16,-3 2 22 15</inkml:trace>
  <inkml:trace contextRef="#ctx0" brushRef="#br0" timeOffset="7001.2229">2776 12189 196 0,'-21'16'74'0,"21"-3"-40"0,3 3-40 16,-3 3 12-16,0-1-2 15,0 4 2-15,3-1-2 16,6-5-1-16,-6-1-1 16,3-4-30-16,0-3-14 0</inkml:trace>
  <inkml:trace contextRef="#ctx0" brushRef="#br0" timeOffset="7147.1462">2719 12033 192 0,'-11'-16'71'0,"11"19"-38"0,0-3-69 0,0 0-2 15,3 0-10-15,0-3 2 16,2 1-2-16,1-4 3 16</inkml:trace>
  <inkml:trace contextRef="#ctx0" brushRef="#br0" timeOffset="7333.5736">2892 11954 148 0,'-3'10'57'0,"9"9"-30"0,-3 15-21 0,0-15 17 0,0 7-3 15,-3 6 0-15,0 3 1 16,0 4 1-16,0-2-12 16,6-2-8-16,-3-4-2 0,-3-4-11 15,9-1-3-15,-6-7-33 16,3-6-14-16,0-5-17 15</inkml:trace>
  <inkml:trace contextRef="#ctx0" brushRef="#br0" timeOffset="7745.9413">3115 12197 140 0,'-6'-5'52'0,"6"5"-28"0,-6 0-11 0,3 3 17 16,-2-1-9-1,-1 4-1-15,-3 2-12 0,-6 7-3 16,3 9-3-16,-3 0-2 0,3 0 3 16,3 2-4-16,9-5 0 15,6-5-1-15,0-2 0 16,3-4 0-16,0-5-2 16,3-5 5-16,3-5 1 15,-3-5 2-15,-1-14 2 16,-2 0-5-16,-3-8-1 15,-3-2 0-15,-6-1 0 16,0-10-3-16,-3 6 2 16,0 2 3-16,1 8 3 0,-1 5-2 15,3 5-2 1,0 9 2-16,0 7 0 0,3 11 3 16,3 13 1-16,3 8-3 15,3 8-1-15,2 3-1 16,1 0-2-16,0-3 1 15,0-6 1-15,0-4-8 16,0-3-1-16,-3-8-38 16,6-6-18-16,0-5-18 15</inkml:trace>
  <inkml:trace contextRef="#ctx0" brushRef="#br0" timeOffset="8061.0601">3342 12229 180 0,'-3'8'68'0,"9"-3"-36"0,5 1-37 0,-5-4 10 16,0 1-1-16,0-3 2 15,0 0 4-15,3-3 4 16,-3 1-8-16,3-4-1 0,-3-2-1 16,0-5-5-16,-6 0 1 15,-3-3-7-15,-3 3 0 16,0 0-4-16,-6 2 0 15,0 3 1-15,-3 8 4 16,-5 5 7-16,-4 9 5 16,6 1-1-16,0 9 2 15,6 5 11-15,9-2 8 16,3-1-7-16,9 1-1 0,3-3-10 16,9-6-3-16,3-5-8 15,8-5-2-15,7-8-102 16</inkml:trace>
  <inkml:trace contextRef="#ctx0" brushRef="#br0" timeOffset="9321.0793">3767 12237 124 0,'-12'0'49'0,"9"0"-26"15,3 0-20-15,0 0 12 0,0 0 0 16,0 0 0-16,0 0-1 15,6 0-1-15,0-3-7 16,3 1 0-16,6-1 1 0,0 0 1 16,9 1 0-16,6-1 0 15,5 3 0-15,1-3-2 16,3 3 1-16,5 0-4 16,4 3 0-16,0 0 1 15,-4-1 0-15,4 4 2 16,-4-1 3-16,-2 0 0 15,-3 9 0-15,0 4-3 0,-1 1-1 16,-2 2-1-16,-3-3 0 16,-1 1-2-16,4 5 1 15,-3 2-2-15,-3 0 2 16,-1 1 0-16,1-1 1 16,-6 1 0-16,0-1 0 15,0 1 2-15,-4-1 3 16,4-2-2-16,-3 5-2 15,-3 3 0-15,-3-6-1 16,0-2 0-16,-3-5 2 16,-3-6-5-16,-1 0-1 15,-2-2 0-15,0-3 2 16,0 0-1-16,-3-3 2 0,0 0-2 16,0-2-1-16,-3-3 3 15,3 5 0 1,0-2-4-16,-3-3-1 15,3 2 1-15,-3-2 0 0,6 0 1 16,-3 3 2-16,0 0-3 16,-3-3 0-16,0 0-1 15,0 0 0-15,0 0-3 16,0 0 1-16,0 0-18 16,0 0-6-16,0 0-12 15,0 0-5-15,3-3-22 16,0 0-45-1,0-2 25-15</inkml:trace>
  <inkml:trace contextRef="#ctx0" brushRef="#br0" timeOffset="9668.5111">4982 12639 112 0,'-3'8'44'0,"3"0"-24"0,0 8-10 0,0-3 14 16,0 8 4-16,0 3 3 15,0 0-10-15,0 0-3 16,0-6-10-16,-3 1-1 0,0-3 3 0,0-3 0 16,0-3 4-16,0-2-1 15,-3-2 2-15,-3-1-2 16,-3-2 0-16,0-3-3 15,-6 0-1-15,-3 0-1 16,1-3 2-16,2 0-5 16,3 1-1-16,3 2-4 15,3 0-1-15,0-3-21 16,3 0-10-16,0 3-48 16,6 0-58-1,0-5 33-15</inkml:trace>
  <inkml:trace contextRef="#ctx0" brushRef="#br0" timeOffset="10915.3964">7922 12218 104 0,'0'3'38'0,"3"5"-20"0,0 5-10 0,0 3 13 15,0 3-6-15,3 2 2 16,-3 3-1-16,0-1 2 16,0-1-10-16,0-4 2 0,0-2 3 15,0-3-5-15,-3-2-2 16,0-3-1-16,0-3-1 15,0 0 9-15,0-5 3 0,0 0-3 16,0-2 0-16,0-4-6 16,0-2 1-16,0-2-7 15,3-3-1-15,0-3-2 16,3-3 0-16,3-2 2 16,0 3 0-16,3-1 0 15,0 3 0-15,0 6-5 16,-3 2-1-16,3 5 0 15,-1 8 2-15,1 9 2 16,0 4 3-16,-3 1 2 16,0-4 3-16,-3 1-5 15,0-2-3-15,0-1-17 16,0-3-5-16,3-2-26 0,0-2-10 16,3-6-12-1</inkml:trace>
  <inkml:trace contextRef="#ctx0" brushRef="#br0" timeOffset="11215.4985">8235 12285 108 0,'-15'2'44'0,"15"1"-24"0,-3 18-13 0,3-13 15 16,-3 3-2-16,3 2 3 15,0 3-4-15,0 0-2 16,0-1-9-16,3 4-5 0,6-3-2 0,0-3 5 15,15-8 17 1,0-7 1-16,-4-9-8 16,1-2-2-16,-3-6-2 15,-6-2 2-15,-6 0-3 16,-3 0 1 0,-6 2-5-16,-6 1 1 0,-3 5-5 15,-3 2-2-15,-6 3-18 16,4 3-6-16,2 2-35 15,3 8-13-15,3 11-23 16</inkml:trace>
  <inkml:trace contextRef="#ctx0" brushRef="#br0" timeOffset="11937.5674">8708 12332 104 0,'-3'3'38'0,"3"7"-20"0,3 12-12 16,0-12 9-16,-3 6 7 15,0 11 6-15,-3 2-2 16,0 0-1-16,0 3-11 16,0-3-4-16,0-3-6 15,0-2-3-15,0-6 2 0,0-2 0 16,0-5 1-16,1-3 6 0,-1-6 6 15,0-7-10-15,-3-5-4 16,0-6-3-16,0-8-1 16,0-8 0-16,0-2 0 15,3-1 2-15,3 4 0 16,0-4-3-16,6-2 2 16,0 5-1-16,3 3 0 15,6 3 2-15,2 7 2 16,4 6-1-16,0 5-1 15,0 6 1-15,-3 4-1 16,-3 6 6-16,-3 5 4 16,-6 6-1-16,-6 2 2 0,-3-2-6 15,-3-1-3 1,-3-2-10-16,-3-3-5 0,0-2-18 16,0-1-5-16,3-2-21 15,-3-2-42 1,6-4 18-16</inkml:trace>
  <inkml:trace contextRef="#ctx0" brushRef="#br0" timeOffset="12354.998">8973 12221 116 0,'-6'0'46'0,"3"3"-24"0,-12 5-15 0,6-3 13 15,1 6 1-15,-4 7 2 16,3 1-6-16,-3 4-2 16,3-1-9-16,3-4-2 0,3 1 0 15,0-3-7-15,3-1-2 16,3 1 4-16,6-5 2 16,0-6 5-16,3-5 1 15,0-3-3-15,0-2-1 16,-4-3 1-16,1-2 0 15,-3-4-2-15,-3-4-2 16,-3 2 1-16,0-2 1 16,0 2-1-16,0 5 2 15,0 16-2 1,0 3-1-16,3 6 3 0,0 1-4 16,3 4 0-16,0-3 1 15,0 5 2-15,3-3-1 16,0-2-1-16,0-5-26 15,3-3-12-15,0-11-25 16,-3-2-33 0,0-3 32-16</inkml:trace>
  <inkml:trace contextRef="#ctx0" brushRef="#br0" timeOffset="12655.92">9068 12266 72 0,'-5'13'30'0,"5"-10"-16"0,0 5-8 0,2 2 9 15,-2 6 7 1,3-2 6-16,0-1-9 0,0 0-3 16,0 0-5-16,0-2 0 15,0-3-6-15,-3 0 1 0,0-3 4 16,0 0 0-16,0-5 4 16,0 0 4-16,0 0 3 15,0-8-5 1,0-2-8-16,0-1-5 15,0-5-2-15,0 3-1 16,3 3-3-16,3-6 0 16,0 2-1-16,0 1 3 0,3 3-7 15,3 2 1 1,3 2-30-16,0 1-11 16,0 0-32-16</inkml:trace>
  <inkml:trace contextRef="#ctx0" brushRef="#br0" timeOffset="13046.0947">9274 12248 104 0,'-12'2'41'0,"3"1"-22"0,-3 10-16 16,9-8 10-16,-3 9-2 16,0-1 1-16,-6 5-6 15,3 1-2-15,0-1 2 0,4-2 1 16,2 0-3-16,6 0 2 0,2-5 3 15,1-3-1-15,3-3 1 16,0-5-3-16,3-3 1 16,-3-5 0-16,3-2 1 15,-3-4-4-15,0 4-1 16,-3-6 8-16,-3 0 4 16,-3 3-5-16,0 2-1 15,0 6 6 1,0 5-7-16,3 5-1 15,0 3-7-15,0 5 0 16,3 1 0-16,0-1 0 16,0 0 0-16,0 0 0 15,2 1-3-15,4-6 2 16,-3-3-21-16,0 0-10 0,0-5-33 16,6-3-42-1,-3-2 26-15</inkml:trace>
  <inkml:trace contextRef="#ctx0" brushRef="#br0" timeOffset="13526.7134">9402 12277 88 0,'-15'-3'33'0,"15"3"-18"0,12 5-7 16,-9-2 22 0,0 10-4-16,0 6-2 0,0-3-3 15,-3 2-3-15,0-2 1 16,0-3-10-16,0 0-3 0,0-2 0 15,0-6-3-15,-3 1 0 16,3-6-1-16,0 0 1 16,3-3-2-16,0-2-1 15,0-3-6-15,3-3-4 16,0-7-5-16,0 2-2 16,0 5 10-16,-1 3 3 15,1 14 10 1,0 1 4-16,0 4 3 15,-3 0 0-15,0-1 0 16,0-2-3-16,-3 0 1 16,0-3-4-16,3 1 1 15,-3-6-5-15,0 0-2 0,6-3-3 16,3-2-1 0,0-3-1-16,3 0 3 15,0 0-2-15,0 3-1 0,-3 2 0 16,0 3 3-16,0 5-2 15,0 3 1-15,-4 0 4 16,1 3 3-16,-3-1-4 16,6 1-1-16,-3-3-20 15,0-3-7-15,0 0-116 32,6-10 64-32</inkml:trace>
  <inkml:trace contextRef="#ctx0" brushRef="#br0" timeOffset="13870.3035">9723 12316 132 0,'0'3'52'0,"6"0"-28"0,3 5-24 0,-3-6 10 15,0 4 2-15,3-1 3 16,0-3-4-16,0 1 1 16,3-3-7-16,0 0 1 0,-3 0 1 15,-3-3 1-15,0-2 0 16,-3-5-9-16,-6 2-1 15,-3-6-11-15,-3-1-4 16,0 1-2-16,-3 4-1 16,-3 4 13-16,3 4 6 15,-3 7-1-15,3 6 2 0,3 2 9 16,3 5 3 0,3 1 3-16,3 2 4 15,3 0 2-15,6-2 2 0,3-3-10 16,0 2-5-16,6-5-5 15,3-7 0-15,0-6-22 16,2-3-7-16,1-5-18 16,0-5-7-16,-3-14-20 15</inkml:trace>
  <inkml:trace contextRef="#ctx0" brushRef="#br0" timeOffset="14058.6334">9947 12017 156 0,'-9'0'57'0,"6"0"-30"0,3 14-29 0,0-9 9 16,0 5-1-16,0 6 3 16,0 8-4-16,0 8-1 15,0 5-2-15,0 8 1 0,0 0 0 16,-3-3-1-16,0 6-2 16,0-6-15-16,3-5-7 15</inkml:trace>
  <inkml:trace contextRef="#ctx0" brushRef="#br0" timeOffset="14563.0039">9836 12216 220 0,'-3'0'82'0,"6"0"-44"0,0 0-44 0,6 0 7 16,3 0-1-16,0 0-11 16,6 0-5-16,3 0-29 15,3 0-11-15,-4 0-13 16,1 0-5-16,0 5 38 16,-3 0 18-16,-3 1 134 31,6 12-53-16,-3 1-18-15,-1-6-16 0,1-2-10 16,0-4-6 0,-3-7-3-16,3-2-5 0,-6-1-2 15,0-5 1-15,-3 0-2 0,-6-2 1 16,-3-1-7-16,-6 1-1 16,-3 2-3-16,-9 2 0 15,-6 6-4-15,3 6-3 16,3 4 4-16,3 9 4 15,4-1 8-15,2 3 7 16,3-2 5-16,3-3 2 16,9 0-4-16,3 0-1 15,5-1-6-15,1-4-1 16,3-3-6-16,0-5-2 0,-3-3-23 16,3-6-6-16,-3 1-16 31,-3-3-33-31,0-2 19 0</inkml:trace>
  <inkml:trace contextRef="#ctx0" brushRef="#br0" timeOffset="14832.2174">10247 12330 96 0,'9'13'38'0,"-6"-3"-20"0,0 6-1 16,3-8 14-16,0 3 1 16,0-1 1-16,-3-2-5 15,0 0-3-15,0-2-13 16,0-1 1-16,-3-5 3 0,0 0 7 15,0 0 6-15,0-3-12 16,-3-2-4-16,0-3-2 0,0-3 0 16,-3-2-5-16,3-5-4 15,0 2-1-15,9-5-6 16,0 2 1 0,3-2-11-16,0 8-6 15,3-1-15-15,0 4-7 16,2-1-37-1,1-2-42-15,3 2 38 16</inkml:trace>
  <inkml:trace contextRef="#ctx0" brushRef="#br0" timeOffset="15087.3677">10497 12173 228 0,'-9'3'85'0,"3"0"-46"0,-3 2-28 16,6 0 23-1,-3 1-18-15,3-1-4 0,3 0-12 16,3 3-2-16,6 0 0 16,6 5-1-16,6 1 1 0,0 1 2 15,-3 1 0-15,-3 3 4 16,-3-1 2-16,-6-2 20 16,-6 0 9-16,-6 0-8 15,-9-3-4-15,-9 0-33 16,-6-2-13-16,-3-3-75 15,1-5-31-15,-7-6 17 16</inkml:trace>
  <inkml:trace contextRef="#ctx0" brushRef="#br0" timeOffset="16545.7025">7896 12314 88 0,'3'0'33'0,"0"0"-18"0,-3 0 6 0,0 0 43 32,0-3-8-32,-3 0-12 0,0-2-10 15,-3 2-20-15,0-2 2 0,-9-3 2 16,-3 3-2-16,-3 0 1 16,0-1-7-16,-5 1-4 15,-1 2-3-15,0 3 0 16,0 0-4-16,-3 6-2 15,1 4 4-15,-1-2 1 16,0 0-3-16,3 5 1 16,1-2-2-16,-1 0-2 15,-3 2 3-15,3 0 0 16,0 0 1-16,4 1 0 16,2 1-3-16,0 7 2 15,3 1-1-15,0 1-2 16,3 5 0-16,0 3 3 15,1 2 0-15,2 3 3 16,0 3-1-16,3-5-1 0,3-4 3 16,0-2 0-16,3-5-1 15,0 0 1-15,0-5-2 16,0-6 2-16,0-3-2 16,0-2 2-16,3 0-2 15,0-5-1-15,-3-3-4 16,3 0 0-16,-3 0-3 15,0-3 0-15,0 1-3 16,0-1-1-16,0 0 1 16,0-2 4-16,0 0-2 15,0-1 3-15,0-2-6 0,0-5-1 16,0-5 2-16,-3-3 4 16,3 2 3-16,0-2 2 15,0 2-2-15,1 1 2 16,-1 2 1-16,0 3 0 15,0 2 2-15,3 3 3 16,0 3-2-16,0 5 0 16,0 8 3-16,0 5 1 15,0 16 3-15,0 0 4 16,0 0-4-16,0 3 2 16,3-5-7-16,0-4-1 15,0-4-2-15,-1-3 1 16,4-6 0-16,0-4 1 15,3-4 0-15,6-2 0 0,0-8 0 16,3-2 2-16,0-1-5 16,3-7-1-16,-1-3 0 15,1 2 0-15,-3 3-11 16,-3 0-3-16,-3 3-26 16,-3-3-9-16,0-2-57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8T23:17:22.72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13846 14491 96 0,'3'11'35'0,"0"-19"-18"0,-3 16 0 0,0-3 16 16,0 8 3-16,-3 6 0 15,-6 7-2-15,-3 6 1 16,-6 5-19-16,-3 0 4 0,0 5 1 16,-2 1-7-16,-1-3-3 15,0-1-6-15,0 1-4 16,3-6 0-16,4-7 1 15,5-3-8-15,0-6-1 16,3-5-20-16,3-2-8 16,0-3-9-16,3-3 0 0,3-2-3 15,0-3-37 1,3-8 8-16</inkml:trace>
  <inkml:trace contextRef="#ctx0" brushRef="#br0" timeOffset="307.794">13995 14610 116 0,'-9'14'44'0,"3"-4"-24"0,-3 11 1 0,0-2 17 16,-6 2-3-16,0 8 2 16,-6 5-8-16,0 6-3 15,-2 5-14-15,2 0-3 0,-3-3 1 16,3-7-6-16,3-6-2 16,3-5-10-16,4-3-5 15,-1-8-48-15,6 3-23 16,12-11-3-1</inkml:trace>
  <inkml:trace contextRef="#ctx0" brushRef="#br0" timeOffset="1260.0357">14355 14748 112 0,'0'3'44'0,"0"-3"-24"0,12 2 1 0,-12-2 19 16,0 0-8-16,0 0-3 15,0 0-9-15,3 0-2 16,0-5-10-16,0 0-5 0,3-6-2 15,-3 0-1-15,6-2 0 16,-4 0-3-16,1 0 2 16,0 2 1-16,0 1 0 15,0 2 0-15,-3 2 0 16,0 4-3-16,0 2 2 0,-3 5-1 16,3 0 0-16,0 9 4 15,0 4 3-15,-3 1 0 16,3 2 2-16,0 3-2 15,0-1 0 1,3-1-6-16,0-4-1 0,0 1 1 16,-3-6 0-16,3-3-28 15,-3-2-13-15,0-2-33 16,-3-6-29 0,0 0 40-16</inkml:trace>
  <inkml:trace contextRef="#ctx0" brushRef="#br0" timeOffset="1447.3181">14343 14946 156 0,'-3'-13'60'0,"6"16"-32"0,3 7-28 0,3-12 13 16,6-1 4-16,0 0 4 16,2 3 1-16,4 0-2 15,3-2-10-15,0-1-6 0,0 0-3 16,-3 3-4-16,-4-2 2 15,-2-1-30-15,-3 1-14 16,-3-1-41 0</inkml:trace>
  <inkml:trace contextRef="#ctx0" brushRef="#br0" timeOffset="2191.0055">14480 14494 112 0,'-6'-21'44'0,"0"18"-24"0,0-2-4 0,3 5 16 16,-3-3-2-16,0 0 0 15,-6 1-6-15,-3 2-3 16,0 0-11-16,1 0 5 0,-4 2 2 16,0 1-5-16,0 2-2 15,0 3-5-15,0 6-4 16,-3 4-3-16,4 3 1 16,-1 0 1-16,3 3 2 15,3 8-1-15,0-3-1 16,3 3 3-16,3 5 2 0,3 5 2 15,3 3 1 1,3 8-4-16,6 3-3 0,3-9 0 16,3-2 1-16,6-5-1 15,8-3-1-15,4-8-2 16,6-8 1-16,3-5 1 16,2-8 2-16,1-5-1 15,0-9 2-15,-4-12 0 16,-2-6 3-16,-6-18-1 15,-7-3 2-15,-5-5-4 16,-6-1-2-16,-9 1 2 16,-9 2 0-16,-3 6 5 0,-9 5 3 15,-3 3 5-15,-5 7 4 16,-7 6-10-16,0 2-6 16,0 9-13-16,4 2-5 15,-1-3-20-15,6 1-7 16,6 2-160-1,18-19 70 1</inkml:trace>
  <inkml:trace contextRef="#ctx0" brushRef="#br0" timeOffset="5089.9594">15298 14780 92 0,'-3'-6'35'0,"3"6"-18"0,-20-5 0 0,14 5 16 0,0 0-11 15,-3 0-2-15,-3 3-6 16,-3 2 1-16,-3 6-8 16,0 2-2-16,-3 3 1 0,4 2-3 15,2 1 0-15,6 5 1 16,9 5 0-16,6-3-2 16,6 1 1-16,2-6-4 15,7-5 0-15,12-3 1 16,-3-5 2-16,0-3-21 15,-1-5-9-15,-2-11-37 16,0-10-29 0,-6 0 38-16</inkml:trace>
  <inkml:trace contextRef="#ctx0" brushRef="#br0" timeOffset="5317.8769">15468 14624 108 0,'-3'0'41'0,"3"5"-22"0,0-3-22 16,0 9 36-16,0 13-3 15,0 2-4-15,3 6-3 16,-3 5-11-16,3 0-3 16,-3 11-5-16,3-6-5 0,0-7-2 15,0-6-3-15,0-6-1 16,-3-4-137-1,-3-14 67 1</inkml:trace>
  <inkml:trace contextRef="#ctx0" brushRef="#br0" timeOffset="10609.4412">15295 14761 100 0,'-3'0'38'0,"6"0"-20"0,9 0-10 0,-9 3 11 15,3-3 11 1,3 0 8-16,3 0-7 16,9-3-3-16,3 0-12 0,3 3-3 15,2-2-7-15,1-1-4 0,-3 3-1 16,0 0-4-16,-4 0 2 15,-2 3-1-15,-3-1-2 16,-6-2-37-16,0 3-17 16,-3-3-24-1</inkml:trace>
  <inkml:trace contextRef="#ctx0" brushRef="#br0" timeOffset="11047.3549">15629 14814 108 0,'-9'3'44'0,"-3"5"-24"0,6 5-10 15,3-3 14-15,-6 4-2 16,3 2-1-16,3 13-9 0,3 0-3 16,3-3-5-16,3-2 2 0,6-5 3 15,0-4-1-15,3-7 1 16,3-5-1-16,8-6 0 15,-2-10-4-15,-3-5-1 16,-3-4 1-16,-6 1 0 16,-3 0-5-16,-9 0 1 15,-9 2 0-15,0 1 0 16,-3 2-9-16,-3 5-2 16,3 3-16-16,0 3-6 15,0 5-24 1,6 0-31-16,4 0 25 15</inkml:trace>
  <inkml:trace contextRef="#ctx0" brushRef="#br0" timeOffset="11318.4952">15852 14856 124 0,'12'24'49'0,"-6"-11"-26"15,0 3-20-15,-3-2 10 0,0-4 5 16,-3 1 6-16,0-3-2 15,-3-3 1-15,0 0-12 16,0-2-2-16,-3-11 1 16,0-3-4-16,0-5-1 15,0-2 2-15,3-1-4 16,3 1-2-16,3 2 0 16,3 0-1-16,3 3-5 15,3 2-1-15,0 6-6 16,3 0 0-16,0 2-38 15,2 0-56-15,10 3 15 16</inkml:trace>
  <inkml:trace contextRef="#ctx0" brushRef="#br0" timeOffset="11831.846">16513 14774 88 0,'-15'-8'33'0,"-3"8"-18"0,-6 6-7 0,18-4 11 15,-3 4-3-15,-5 2 1 16,5 5-1-16,0 3 0 16,0 2-2-16,3 1-1 15,6 5-7-15,3 7-4 0,3-4-1 16,6-3-12-16,5-9-3 15,7-1-17 1,-3-6-45-16,3-6 3 16</inkml:trace>
  <inkml:trace contextRef="#ctx0" brushRef="#br0" timeOffset="12172.2084">16665 14806 132 0,'-36'0'49'0,"27"8"-26"0,-3 0-25 15,6 0 9-15,-3 2-1 16,0 4 1-16,3 2 12 16,0 2 5-16,3 6-12 15,0-3-2-15,3-2-3 0,6-4-3 16,3-1-3-16,0-4-5 16,6-7-2-16,0-14 0 15,3-2 4-15,-3 0-6 0,-3-3-2 16,0 0 6-16,-4 3 3 15,-2 0 2-15,-3 2 2 16,0 6 7-16,-3 2 3 16,0 3-9-16,3 8-4 15,0 8 0-15,0 8 1 16,3-3 0-16,0-3-1 16,3-2-2-16,0-2 1 15,0-4-23-15,0-5-12 16,0-5-36-1</inkml:trace>
  <inkml:trace contextRef="#ctx0" brushRef="#br0" timeOffset="12402.6757">16825 14631 108 0,'-3'8'41'0,"6"3"-22"0,0 21-16 15,0-14 10-15,0 3 9 16,0 6 8-16,0-1-6 16,0 1-5-16,0-3-10 15,0-3-6-15,0-3-2 16,0-4-19-16,0-4-8 0,0-5-13 16,0-5-41-1,0-5 8-15</inkml:trace>
  <inkml:trace contextRef="#ctx0" brushRef="#br0" timeOffset="12597.3522">16909 14616 144 0,'3'2'55'0,"0"6"-30"0,6 8-10 0,-9-5 18 16,3 10-5-16,0 5-2 15,3 6-6-15,-1 2-2 16,1 1-10-16,-3-1-3 0,3-5-1 15,0 3-16-15,3-8-6 16,0-14-42-16,0-4-58 16,3-12 20-16</inkml:trace>
  <inkml:trace contextRef="#ctx0" brushRef="#br0" timeOffset="12954.3844">17072 14777 192 0,'3'8'71'0,"15"3"-38"0,-6-1-39 16,-3-5 12-16,0 1 2 15,0-1 7-15,3 0-1 16,0-2 0-16,3-6-8 16,0 1-4-16,-4-4 1 0,1 1-2 15,-3-3-1-15,0 0 1 16,-9 0 1-16,-6 0-6 0,-3-2-1 15,0 2-3-15,-5 5 2 16,-7 3-1-16,0 5 2 16,3 3 7-16,0 6 4 15,3 1 1 1,6 4 3-16,3-1 1 0,3 1 1 16,3 2-6-16,9-2-4 15,6-3-8-15,3-6-4 16,6-10-16-16,3 0-9 15,2-5-32 1,4-3-39-16,9-3 30 16</inkml:trace>
  <inkml:trace contextRef="#ctx0" brushRef="#br0" timeOffset="13343.479">17459 14761 160 0,'-12'-5'63'0,"10"5"-34"15,-13 0-27-15,12 2 16 16,-18 6-9-16,3 3 0 15,0 5-1-15,3 2-4 16,3 1 4-16,3-1 2 0,6 6-3 16,3-3-2-16,3 3-2 15,9-11 0-15,6-5-2 16,0-8 2-16,0-5-2 16,0-5-1-16,-3-6-2 15,-3-3-1-15,-1-5-3 16,-5 0 1-16,0-7 1 15,-6-1 2-15,0-2-1 0,-3-1 1 16,0 3 4-16,-3-2 3 16,3 0 4-16,-3 5 2 15,1 7-8-15,2 9-1 16,3 8-7-16,0 13 1 16,3 10 0-16,0 9-1 15,2 10 6-15,4 3 1 16,3 4 4-16,0 1 1 15,0 0-6-15,0 3-2 16,-3-8-25-16,0-8-10 16,6-6-52-1</inkml:trace>
  <inkml:trace contextRef="#ctx0" brushRef="#br0" timeOffset="20660.8364">13837 15235 88 0,'3'-6'33'0,"0"6"-18"0,-3 3 2 0,0-3 14 16,0 5-3-16,-3 6-2 16,-6 10 1-16,-6 6 0 15,-6 12-14-15,-3 4 8 0,-2 4 2 16,-4-4-11-16,0-4-5 15,3-2-4-15,4-2 0 16,2-9 0-16,6-2 1 16,3-11-2-16,3 3-2 15,3-5-6-15,0-3-4 16,3-3-16-16,3-5-9 16,6 0-12-16,3-3-4 15,0-2-18 1</inkml:trace>
  <inkml:trace contextRef="#ctx0" brushRef="#br0" timeOffset="20945.3756">13965 15269 76 0,'-3'5'30'0,"0"3"-16"0,0 11 5 0,-3-6 16 16,-6 8 5-16,-3 14 5 15,-3 2-9-15,-2 0-2 16,-1 2-17-16,0 1-8 16,-3-3-5-16,3-2-1 0,0-4 0 15,4-4-1-15,2-3-2 16,3-9-28-16,0-4-11 15,3-3-54 1</inkml:trace>
  <inkml:trace contextRef="#ctx0" brushRef="#br0" timeOffset="23091.9454">15477 8734 140 0,'0'0'52'0,"0"18"-28"0,-3 4-11 0,0-9 19 0,-3 5-1 16,-6 17 2-16,-6 4-5 15,-3 6-3-15,-2 0-13 16,-4 8-1-16,3-8 0 0,3-5-13 16,3-6-5-16,6-7 7 15,4-6 6-15,-1-5-18 16,3-3-8-16,0-5-17 15,3-3-5-15,0-7-19 16,6-1-40 0,6-10 24-16</inkml:trace>
  <inkml:trace contextRef="#ctx0" brushRef="#br0" timeOffset="23335.8291">15647 8768 140 0,'-3'0'55'0,"0"6"-30"0,0 2-25 0,0-1 13 15,-6 9 13-15,-9 13 8 16,-6 11 2-16,-3 5 3 16,1 0-21-16,-1 11-6 0,3-6-1 15,3-2-12-15,3-11-3 16,6-8-1-16,3-5 3 15,1-9-43-15,5-1-17 16,0-4-35-16</inkml:trace>
  <inkml:trace contextRef="#ctx0" brushRef="#br0" timeOffset="24138.5341">15923 8938 104 0,'-5'0'38'0,"2"-16"-20"0,3 8-21 15,0 8 63 1,0 0-19-16,3-3-14 16,2 1-9-16,1-1-12 15,6 0-6-15,0 1-1 0,6-1-1 0,0 3 0 16,0 8 4-16,-6 0 1 15,-3 8-1-15,-3 2 1 16,-12 3-2-16,-6 3-1 16,-3 0 3-16,0-3 2 15,-3 0 0-15,3-5 2 16,0-3-4-16,3 6 0 16,4-11-1-16,2-3 1 15,3 0-2-15,0-2 2 16,3-3-2-16,6 0-1 15,5-3 1-15,7 1-1 16,6-1 0-16,3 1 0 16,-3-1 0-16,0 3 0 15,-4 0-5-15,-2 0 1 0,-3 0-33 16,-3 0-13-16,-3-3-35 16</inkml:trace>
  <inkml:trace contextRef="#ctx0" brushRef="#br0" timeOffset="24589.376">16019 8763 88 0,'-33'3'35'0,"12"-17"-18"0,3 6-2 0,12 16 13 16,-3 0-2-16,-2 0-1 15,-7 3-2-15,0 2 0 16,0 6-13-16,0 10-1 0,-3 5-2 16,6 6-3-16,3 5-1 15,9 10 3-15,6-4 3 16,6-4-4-16,9-4-1 15,6-9 0-15,18-5 0 16,2-10 2-16,7-11 1 16,6-11 3-16,-7-13 1 0,-2-13-1 15,-4-8-1 1,-8 0 3-16,-12-11 5 0,-12 3 8 16,-12 6 7-16,-9 4-2 15,-12 3 2 1,-6 3-16-16,-5 8-4 0,-4 5-24 15,-3 3-9-15,6 5-49 16,7 5-20-16,2 3-39 16</inkml:trace>
  <inkml:trace contextRef="#ctx0" brushRef="#br0" timeOffset="26391.4072">16742 9017 100 0,'3'-11'38'0,"-3"11"-20"0,-3-2-1 0,0 2 14 15,-3 0-8-15,-3 2 0 16,-3 4-3-16,-9 2 2 16,-2 2-12-16,-1 6-1 0,-3 3 1 15,6 4-8-15,3 4-3 16,6-1 0-16,6-2 2 15,9 0-2-15,6-5-2 16,9-6 4-16,6-3 1 16,3-4-5-16,3-6 0 15,2-3-21-15,1-10-9 16,-3-8-36 0,9-1-27-16,-4-4 42 15</inkml:trace>
  <inkml:trace contextRef="#ctx0" brushRef="#br0" timeOffset="26638.0298">16947 8869 56 0,'-6'-13'22'0,"6"5"-12"0,0 5 3 16,0 3 11-16,0 0 1 15,0 0 0-15,3 5-3 16,3 9 1-16,0 7-9 15,-3 10-3-15,0 12-4 16,0-1-2-16,0 8-3 16,-3-5 3-16,3-2 4 0,0-9-5 0,0-2-2 15,0-11-15 1,-3-5-4-16,0-6-55 16</inkml:trace>
  <inkml:trace contextRef="#ctx0" brushRef="#br0" timeOffset="27020.2691">16861 9009 176 0,'-3'-3'68'0,"6"3"-36"0,6-5-37 0,0 2 10 16,6 1-8-16,3-1 0 15,0 1-1-15,2-1 0 16,1 3-26-16,0 0-12 15,0 0-21-15,0 0-8 0,-3 3 38 16,-6 2 17-16,-4 3 107 31,-5 29-32-15,0-3-11-16,3 3-15 16,3-10-8-16,3-3-3 15,0-6-2-15,3-5-10 16,0-7 2-16,0-9 4 0,0-8-2 15,-3 1 0-15,-4-3-6 16,-2-3-3-16,-6 0 0 16,-3-3-1-16,-3-2-5 15,-2 5 1-15,-1 3-16 0,-9 2-6 16,3 3-29-16,3 3-10 16</inkml:trace>
  <inkml:trace contextRef="#ctx0" brushRef="#br0" timeOffset="27259.4769">17275 9107 140 0,'6'18'52'0,"-3"-12"-28"0,-3 2-17 16,0-6 13 0,0 6 3-16,0 0 6 0,-3-2-12 15,0-9-2-15,0 0-9 16,0-2 0-16,3-3 4 15,0-5-4-15,3-3-1 0,3 0-7 16,3-2-1-16,0 4-1 16,6 4 2-16,5 2-1 15,1 5 1-15,0 3-44 16,0 3-22-16,0-1-14 16</inkml:trace>
  <inkml:trace contextRef="#ctx0" brushRef="#br0" timeOffset="28002.0587">17858 9001 80 0,'-6'-5'33'0,"3"2"-18"0,-15 3-2 0,10 3 14 16,-4 2 0-16,-3 0 2 15,-3 6-14-15,0 5-4 16,0 2-7-16,3 9-3 15,3 7 0-15,6-5-1 0,6-2 0 0,6-1 0 16,3-2 2 0,3-5-19-16,15-6-8 0,0-3-29 15,0-4-24 1,-1-9 30-16</inkml:trace>
  <inkml:trace contextRef="#ctx0" brushRef="#br0" timeOffset="28341.2952">17977 9075 124 0,'-15'-5'46'0,"9"5"-24"0,-2 3-15 16,2-1 13-16,-3 6 1 15,0 5 2-15,0 3-8 16,0 5-4-16,0 1-6 0,3-1-6 16,3-3 0-16,3-2 1 15,6 0 2-15,0-3-1 0,3-7 2 16,3-6-7-16,0-3-1 15,0-10-5-15,-1 2-1 16,-2-5 3-16,-3 0 3 16,0 0 5-16,-3 3 4 15,-3 3 5-15,0 2 2 16,0 5-3-16,0 3-3 16,3 8-2-16,0 8 0 15,6 2-2-15,-3 1-1 16,0-3 1-16,6 0-1 15,-3-6 2-15,0 1 1 16,0-9-19-16,3-2-9 0,-3 0-40 16</inkml:trace>
  <inkml:trace contextRef="#ctx0" brushRef="#br0" timeOffset="28557.2636">18093 8893 112 0,'-3'10'44'0,"3"22"-24"0,3 0-6 16,0-14 17-16,0 9 0 15,0 7 4-15,3 6-15 0,0-3-4 16,0-3-10 0,0-7-2-16,0-3 0 0,0-6-13 15,0-5-7-15,0-5-22 0,0-8-11 16,0-5-25-1</inkml:trace>
  <inkml:trace contextRef="#ctx0" brushRef="#br0" timeOffset="28723.7456">18183 8866 112 0,'0'0'44'0,"3"5"-24"0,3 3-10 0,-3 3 12 15,0 8 3-15,0 4 2 16,0 9-8-16,-3 2-4 15,0 4-8-15,0 4-7 0,3-2-1 16,-3-9-12-16,0-7-5 16,2-5-61-1</inkml:trace>
  <inkml:trace contextRef="#ctx0" brushRef="#br0" timeOffset="29047.9725">18376 9120 208 0,'3'5'77'0,"6"1"-42"0,0-4-41 16,-3 6 14-16,0-8 2 15,6 0 5-15,0-2-3 16,-3-1-2-16,3-5-5 0,-6 0-8 0,-1-2-3 16,-2-1 0-16,-9-2 2 15,-2 2-12 1,-1 1-1-16,-3 2-1 0,-3 2 3 15,0 6 9-15,0 6 5 16,3 2 4-16,3 5 3 16,0 5 6-16,3 6 2 15,3-3-1-15,3 1 0 16,6-1-7-16,3-3-2 16,0-2-7-16,6-5 0 15,6-3-30-15,6-6-13 16,-1-4-40-1</inkml:trace>
  <inkml:trace contextRef="#ctx0" brushRef="#br0" timeOffset="29439.632">18647 8991 136 0,'-18'-6'52'0,"9"9"-28"0,-12 5-13 16,12-3 15-16,-2 6-8 15,-1 5-3-15,0 2-4 16,3 1-2-16,3 15-5 15,0-5 2-15,6-2 3 0,3-4-1 16,3-4 1-16,3-6-3 16,3-2 1-16,3-9-2 15,-1-10 2-15,1-5-2 16,0-5 0-16,-3-3-3 16,-3-6-2-16,-3-2 1 15,-6-8-1-15,-3-3-5 16,-3 3-1-16,-3 3 3 15,0 2 1-15,3 11 2 0,0 2 2 16,0 9 1-16,3 4 1 16,3 9-2-16,3 16-2 15,3 4 1-15,3 7 1 16,0 1-1-16,3 1-1 16,0-5 1-16,3 2-1 15,0 5-11-15,3-18-5 16,-3-3-45-1,2-13-60-15,1-5 27 16</inkml:trace>
  <inkml:trace contextRef="#ctx0" brushRef="#br0" timeOffset="36334.4065">19102 9419 92 0,'6'-5'35'0,"-3"5"-18"0,0-3-5 0,-3 3 16 16,0 0 4-1,0 6 3-15,-3 1-8 0,-3 9-4 16,-5 11-13-16,-4 15 11 0,-3 8 8 16,-6 1-2-16,-3 2 1 15,0-6-9-15,7-4-4 16,2-6-8-16,0-3-3 16,3-8-2-16,3-4-2 15,3-7-8-15,3-4-3 16,3-3-14-16,3-8-6 15,0-3-20-15,3-5-5 16,3-10-34 0</inkml:trace>
  <inkml:trace contextRef="#ctx0" brushRef="#br0" timeOffset="36607.3222">19239 9432 84 0,'0'-2'33'0,"3"2"-18"0,-3 2-7 16,0-2 33-1,-12 16 1-15,-5 8 5 16,-1 10 1-16,-3 14-11 16,-3 0-3-16,0 2-19 15,0 0-2-15,1-5 0 0,2-2-7 16,6-6-3-16,3-6-2 15,3-4 1-15,0-6-17 16,3-5-6-16,0-6-39 16,3-4-14-16,-3-9-21 15</inkml:trace>
  <inkml:trace contextRef="#ctx0" brushRef="#br0" timeOffset="37523.9413">19475 9475 100 0,'0'2'38'0,"0"1"-20"0,3 10-10 0,-1 0 13 16,4 6 5-16,-3 15 7 15,0 3-7-15,0 0-3 16,0-2-13-16,0 2-6 16,-3-5-3-16,0-6-1 0,0-5 0 15,0-2-7-15,0-6 0 16,0-2-120 0,3-22 36-1</inkml:trace>
  <inkml:trace contextRef="#ctx0" brushRef="#br0" timeOffset="37832.4422">19457 9483 140 0,'-6'-8'52'0,"6"2"-28"0,6-1-19 16,0 4 11-16,3-2 2 15,5-3 3-15,4 2-11 16,6 1-6-16,9 2-2 15,3 11-2-15,-4 8 2 0,-2 11 3 16,-6 4 2-16,-6 14 8 0,-9-2 2 16,-9 2 3-16,-6-3 2 15,-9-5-3-15,-6-3 0 16,0-7-10-16,-3-6-3 16,1-5-2-16,-4-3 0 15,6-5-18-15,3-3-5 16,6-2-20-16,3-3-5 15,6-10-37 1,9-4-35-16,3-2 42 16</inkml:trace>
  <inkml:trace contextRef="#ctx0" brushRef="#br0" timeOffset="38035.2601">19796 9623 156 0,'-3'3'57'16,"6"-1"-30"-16,0 25-25 0,0-14 12 0,0 5 4 16,-3 6 6-16,0 0-11 15,6 2-2-15,0-2-7 16,0-5-3-16,0-3 2 0,-3-6-37 16,3-2-17-16</inkml:trace>
  <inkml:trace contextRef="#ctx0" brushRef="#br0" timeOffset="38180.8298">19790 9509 184 0,'-3'-5'68'0,"3"5"-36"0,3-3-44 0,-3 3 10 16,6 0-18-16,-3 0-57 15,15 3-9 1,0-1 39-16,0 1 20 15</inkml:trace>
  <inkml:trace contextRef="#ctx0" brushRef="#br0" timeOffset="38434.132">19939 9567 164 0,'-15'8'63'0,"9"0"-34"0,3 13-23 0,3-13 17 0,0 6-12 15,0-1-3 1,3 0-8-16,3 0-2 0,3 3 1 15,0 0 0-15,0 0 3 0,0 5 3 16,-3-2 2-16,-3-1 10 16,-6 1 6-16,-3-4-1 15,-3-1-1-15,0-4-14 16,0-2-4-16,0 0-2 16,0-3-1-16,3-2-27 15,3-16-55 1,3-3-43-1,6-5 25-15</inkml:trace>
  <inkml:trace contextRef="#ctx0" brushRef="#br0" timeOffset="38643.3908">20055 9403 160 0,'0'-2'60'0,"0"7"-32"0,3 3-28 0,0 0 10 15,-3 10 5-15,0 11 2 16,0 14-6-16,0 2-4 16,0-3-4-16,0-2-3 0,0-1 3 15,0-7-2-15,0 0 2 16,-3-8-42-16,0-11-64 16</inkml:trace>
  <inkml:trace contextRef="#ctx0" brushRef="#br0" timeOffset="38822.1415">19981 9573 208 0,'-3'0'79'0,"6"0"-42"0,5 0-41 16,1 0 15-16,3-3-8 15,0 0-2-15,6 1-5 16,6-1-2-16,-3 0-50 15,0 1-20-15,-4-1 3 16,1-2 3-16</inkml:trace>
  <inkml:trace contextRef="#ctx0" brushRef="#br0" timeOffset="39165.664">20186 9586 120 0,'-12'24'46'0,"6"-16"-24"0,-3 18-17 0,6-10 11 16,0 2-1-16,0 4 4 15,0-4-5-15,3 3 2 16,3-7-9-16,0 1-2 0,3-4 1 16,0-6-1-16,3-5 0 15,3-2-6-15,-3-6 1 16,0-3-2-16,0-2 0 0,-3-3 0 16,0 3-2-1,-6 0 5-15,0 2 3 16,0 3 14-1,-3 8-9-15,3 3-5 0,0 5-2 16,3 5-2-16,0 3 0 16,0 0 0-16,0-1 0 15,0 1 2-15,-3-2-6 16,3-4-26 0,-1-2-8-16,1-3-82 31,0-13 43-31</inkml:trace>
  <inkml:trace contextRef="#ctx0" brushRef="#br0" timeOffset="39482.2769">20296 9676 108 0,'0'13'44'0,"3"0"-24"0,0 6-10 0,-3-11 14 16,0 0 2-16,3 2 2 15,0-2-7-15,-3 0 0 16,0-3-12-16,0-5-3 0,0 0-2 15,3 0 4-15,-3-2 5 16,0-6-7-16,6-3-3 16,0-2-5-16,0-8-1 15,0-3-1-15,0 11 3 16,0 13-5-16,3 0 2 16,0 5 4-16,2 3 4 15,-5 8 3-15,0 0 3 16,-3 5 1-16,-3-3 1 15,0 1-6-15,0-3-4 16,3-3-28-16,0-8-28 16,3-7-11-16,3-6-18 15</inkml:trace>
  <inkml:trace contextRef="#ctx0" brushRef="#br0" timeOffset="39697.1035">20501 9544 132 0,'-6'2'49'0,"1"6"-26"0,-1 3-14 16,3-3 16-16,0 13 8 15,0 3 6-15,0-1-5 16,3 1-3-16,0 0-17 0,3 0-7 0,3 0-2 16,3-6-3-16,-1-2-2 15,4-3-13 1,3-5-4-16,0-8-26 0,0-2-13 15,-3-4-34 1</inkml:trace>
  <inkml:trace contextRef="#ctx0" brushRef="#br0" timeOffset="40006.2267">20612 9620 152 0,'0'3'57'0,"6"13"-30"0,-1-6-25 0,1-4 14 0,0-1 1 16,3 0 2-1,0 1-2-15,0-6 2 16,0-3-10-16,0-5-1 0,-3 0-1 0,0-5-3 16,0 0-1-16,-3-1-3 15,-3 1-1-15,-3 0-1 16,-3 2-2-16,-3 3 0 16,0 3 3-16,-3 5 2 15,-3 5 2-15,0 9-1 16,1 9-2-16,2 4 7 15,6 2 5-15,3 3 9 16,3-1 5-16,6-4-8 16,6-3-3-16,2-3-8 15,10-3-5-15,3-4-23 16,3-14-9-16,6-14-91 16</inkml:trace>
  <inkml:trace contextRef="#ctx0" brushRef="#br0" timeOffset="41005.2437">21150 9321 152 0,'-6'-5'57'0,"9"5"-30"0,-3 5-18 0,0 1 16 15,3 7-8-15,-3 5-2 16,3 14-4-16,3 10 0 15,-3 17-6-15,-3-1-5 0,0-3-3 16,0-4 4-16,0-9 1 16,0-5-20-16,0-8-8 15,0-8-58 1,0-10-27-16,-3-11 57 0</inkml:trace>
  <inkml:trace contextRef="#ctx0" brushRef="#br0" timeOffset="41479.0968">21103 9583 236 0,'0'0'90'0,"6"-2"-48"0,3-1-49 15,-3 3 14-15,2 0-10 16,1 0 2-16,9-3-4 16,0 1-1-16,3-1 3 15,0 0-28-15,0 1-11 0,-1-1 6 16,-2 0 6-16,-3 1 12 15,-6-1 7-15,-3-2 18 0,-6 5 7 16,0 5 2-16,-6 3 1 16,0 8-1-16,-3 8 0 15,0 2-4-15,3-2 0 16,0 0-5-16,3-6 1 16,3 1-5-16,0-6 0 15,3 0 3-15,3-5 3 16,0-2-6-16,3-9-2 15,0-5-8-15,0-3 0 16,0 1-2-16,0-9 3 16,-3-2 4-16,0 3 1 0,-3 4 3 15,0 4 3-15,0 4 0 16,3 22 6 0,0 3 1-16,0 2-2 15,0 0-1-15,0 3-8 16,0-5 0-16,-1-1-1 15,1-5 2-15,0-5-19 16,0-8-8-16,0-2-29 16,-3-4-51-1,6-4 17-15</inkml:trace>
  <inkml:trace contextRef="#ctx0" brushRef="#br0" timeOffset="41680.7916">21415 9358 144 0,'0'14'55'0,"3"-12"-30"0,0 19-32 0,0-10 10 16,3 10 6-16,0 8 3 15,0 8 10-15,0 6 4 16,-3 2-14-16,0-6-5 0,0-4-2 16,0-1-1-16,-3-7 2 15,0-6-34-15,6-8-73 31</inkml:trace>
  <inkml:trace contextRef="#ctx0" brushRef="#br0" timeOffset="41936.3405">21579 9578 104 0,'-12'3'41'0,"6"-1"-22"0,-9 4-11 16,6 1 13-16,-3 1 3 15,0 6 5-15,-2-4-9 16,2 1-2-16,3-1-10 16,3 1-1-16,6 0 3 0,3-1-2 15,3 3 1-15,3 1-3 16,3-4-1-16,2 1-6 16,1-3-1-16,-3 0-30 15,0-6-12-15,0-4-21 16,0-4-27-1,0-4 34-15</inkml:trace>
  <inkml:trace contextRef="#ctx0" brushRef="#br0" timeOffset="41989.0818">21618 9612 120 0,'0'0'46'0,"3"0"-24"0,0-8-19 0,6 14 12 16</inkml:trace>
  <inkml:trace contextRef="#ctx0" brushRef="#br0" timeOffset="42258.5469">21653 9626 245 0,'12'10'24'16,"0"-2"-11"-16,0-3-8 0,-3 1-4 15,0-9 3-15,0 6 5 16,-3-14-3-16,-3 0-1 16,0 4 0-16,-3-4 1 0,-3 0-10 15,-3 3-4 1,-3 3-3-16,0 0-1 0,-3 5 4 16,-3 3 5-1,3 10 4-15,0 0 2 0,3 3 1 16,4 0 2-16,-1 0 3 15,3 2 2-15,3 1-5 16,3-3-2-16,5-1-2 16,4-1-2-16,3-6-15 15,0-3-7-15,3-3-22 16,0-4-50 0,0-1 11-16</inkml:trace>
  <inkml:trace contextRef="#ctx0" brushRef="#br0" timeOffset="42504.5009">21796 9567 168 0,'-15'3'66'0,"12"0"-36"0,-3-1-33 0,6 1 13 15,0 8-7-15,0-1 0 16,3 6-1-16,3 0 1 16,3 2-2-16,-3 1 6 0,6-1 5 15,-3 1 3-15,-3-1 0 16,-3 1 8-16,-6-1 5 15,-3 1-6-15,-3-3-3 16,-3-6-9-16,-3 1-4 16,3-3-14-16,1-8-8 15,2-5-40-15,3-1-16 0,6-4-27 32</inkml:trace>
  <inkml:trace contextRef="#ctx0" brushRef="#br0" timeOffset="43041.028">22156 9544 76 0,'-3'-3'30'0,"3"6"-16"0,0-3-8 0,0 0 9 15,0 5 5-15,3 5 4 16,0 6 8-16,0 8 4 16,0 0-2-16,-3 2 0 15,0-2-19-15,0-3 2 0,0-2 1 16,0-3-6-16,0-6 1 0,0-2-4 16,0-2 0-16,0-4-3 15,-3-4-1 1,0-6-8-16,-3-3-2 0,0-2-3 15,4-14 2-15,2 1-1 16,2 2 0-16,1 3 4 16,3 2 1-16,3 6-1 15,0 3 0-15,3 2-20 16,0 2-10-16,0 4-19 16,-3 2-5-16,0 0-7 15,-3 2-11 1,0-2 32-16</inkml:trace>
  <inkml:trace contextRef="#ctx0" brushRef="#br0" timeOffset="43339.8744">22261 9626 140 0,'3'37'52'0,"3"-35"-28"0,2 6-11 0,-2-3 17 15,0 1-9-15,3-1 1 16,0-2-7-16,0-1-1 16,3-2-8-16,-3-2-4 0,3-1 1 15,-6-8-7-15,6 1 1 16,-6-3-8-16,3-1-1 15,-12 1 2-15,-3 0 4 16,-3 0-8-16,-3 5-3 16,0 3 9-16,-6 2 4 15,6 6 0-15,-3 12 3 16,0 4 1-16,4 2 0 16,5 0 11-16,3 0 5 15,3 1-4-15,6-4 1 0,-1 3-8 16,10-5-1-16,3 0-9 15,6-5-4-15,3-9-28 16,-3-4-12-16,2-6-20 16</inkml:trace>
  <inkml:trace contextRef="#ctx0" brushRef="#br0" timeOffset="43596.3659">22642 9462 104 0,'-6'-24'41'0,"3"18"-22"0,-3-4-9 15,3 2 14-15,-6-5 18 0,-6-1 10 16,3 4-14 0,0 5-5-16,0-1-19 0,0 9-11 0,0 5-5 15,3 5-4 1,1 11 1-16,2 8 5 0,0 5 2 16,3 5 2-16,3 3 2 15,0-5-3-15,0-3 0 16,0-6-3-1,0-4-3-15,0-6-60 16,0-5-36 0,0-5-23-16,-3-9 62 15</inkml:trace>
  <inkml:trace contextRef="#ctx0" brushRef="#br0" timeOffset="43766.9834">22400 9554 228 0,'6'0'85'0,"-3"0"-46"0,12-5-37 16,-3 5 17-16,3 0-10 16,3 0-1-16,9-3-13 15,0 1-4-15,-1-1-84 16,1 0-38-16,0 1 53 16,-3-4 29-16</inkml:trace>
  <inkml:trace contextRef="#ctx0" brushRef="#br0" timeOffset="44369.3928">22576 9697 92 0,'0'0'35'0,"0"8"-18"0,15-3-9 0,-9 3 13 16,0 3 14-16,-3 7 8 15,0 6 2-15,-3-3 2 16,-6 0-20-16,0-2-5 15,-6-1-14-15,3-4-5 0,0-4-2 16,0-2-26-16,0-3-8 16,3-2-40-1,3-3-47-15,12-3 32 16</inkml:trace>
  <inkml:trace contextRef="#ctx0" brushRef="#br0" timeOffset="44686.4906">22871 9559 128 0,'-9'-2'49'0,"9"2"-26"0,-6 2-7 15,0 1 16-15,0 2-6 16,0 9-3-16,-3-4-5 15,6 9-1-15,0-3-9 16,3-3-5-16,3 0-2 0,0 3-4 16,6-3 0-16,0 0 4 15,-6 1 1-15,6-1 2 0,-6 3 0 16,-3-3 0-16,-6 3 0 16,-3-3 0-1,-3-2 2-15,0-11-14 0,0 8-5 16,0-8-31-16,0-3-13 15</inkml:trace>
  <inkml:trace contextRef="#ctx0" brushRef="#br0" timeOffset="44949.3928">22939 9681 124 0,'-9'19'46'0,"9"-1"-24"0,0 1-13 0,6-9 14 0,-3 1 6 16,3-1 7-16,0 1-8 16,12-8-2-16,0-3-15 15,-3-3 2-15,3-5 3 0,-6-3-4 16,2-2 1-16,-8 0 5 16,-6-8 3-16,-3 2 3 15,-9 3 0-15,-2-2-18 16,-1 5-5-16,0 5-37 15,3-3-17-15,6 9-74 16</inkml:trace>
  <inkml:trace contextRef="#ctx0" brushRef="#br0" timeOffset="47202.6173">23347 9546 108 0,'-12'8'41'0,"3"0"-22"0,3 19-11 0,6-22 11 16,-6 8-3-16,-3 8 1 15,3 6-7-15,3-1-2 16,6-7-4-16,0-3 2 0,6 2 0 15,0-2 4-15,6-3 1 16,-3-2 1-16,9-11 0 16,-3 0-4-16,0-8 0 15,5-8-3-15,-5-3 0 16,-9-2 1-16,-9-3 1 0,-3 3-3 16,-3 3-1-1,-3 4-1-15,0 1 1 0,0 3-22 16,-2 2-9-16,8 2-30 15,-3 1-49 1,3 0 24-16</inkml:trace>
  <inkml:trace contextRef="#ctx0" brushRef="#br0" timeOffset="47649.7631">23442 9356 116 0,'0'18'44'0,"0"-18"-24"0,3 32-10 0,-3-27 14 16,6 16 2-16,0 19 4 15,6 5-7-15,-6 0-2 16,6-8-12-16,-3-3-1 0,-3-7-1 16,0-6-1-16,3-5 1 15,-6-3 0-15,0-5 1 16,0-3-4-16,-3-5-3 15,0-2-3-15,-3-6 1 16,6-8-6-16,0-5-3 16,-3 2 3-16,6 3 4 15,-3 3 0-15,5 3-1 16,4-1 0-16,3 6 3 0,0 2 2 16,3 3 2-16,-3 8 5 15,0 8 3-15,-6 2 5 16,-6 1 2-16,-6-1 10 15,-3-4 7-15,-3-1-18 16,0 0-7-16,-3-2-5 16,-9-1-1-16,9-2-22 15,-9-2-8-15,4-1-22 16,2-5-8-16,-6-3-36 16,12-5-32-1,12-2 53-15</inkml:trace>
  <inkml:trace contextRef="#ctx0" brushRef="#br0" timeOffset="47850.674">23624 9567 124 0,'3'6'49'0,"0"-4"-26"0,6 22-7 0,0-5 18 16,-3 2 4-16,0 3 2 16,-6-6-9-16,6-2-4 15,-6 10-15-15,0-4-5 0,-6 1-3 16,6-4-2-16,-6-1-2 15,0-2-26-15,-3-2-10 16,0-4-22-16,0-5-6 16,-3 1-15-1</inkml:trace>
  <inkml:trace contextRef="#ctx0" brushRef="#br0" timeOffset="48018.4111">23609 9422 208 0,'12'-13'79'0,"-6"10"-42"0,3-13-39 16,-6 13 14-16,-3 1-8 16,6 2-3-16,-3 0-9 15,0 0-3-15,0 8-58 16,0 2-24-16,0 4 25 16,3 1 13-16</inkml:trace>
  <inkml:trace contextRef="#ctx0" brushRef="#br0" timeOffset="48294.864">23782 9573 128 0,'9'5'49'0,"-1"-2"-26"0,4-1-14 0,-6-2 14 15,3 0-7-15,-3-2-1 16,3-1-7-16,3-2 0 16,-3-3-5-16,-3 0 0 0,0-3 1 15,-3 3-5-15,-3 0 1 16,-3 3 0-16,-3 0 2 15,-3 5 1-15,-3 5 3 16,-3 6-1-16,0-1 0 16,0 17 1-16,4-6 1 15,2 0-1-15,9-3 1 16,0-4-4-16,6-1 0 16,2-2-17-16,4-4-5 15,3-1-29-15,3-6-53 16,3 0 12-16</inkml:trace>
  <inkml:trace contextRef="#ctx0" brushRef="#br0" timeOffset="48508.5149">23975 9541 132 0,'-24'5'49'0,"21"3"-26"0,-18 5-9 16,18 1 15-16,1 4 1 15,-1 3 4-15,-3 0-12 16,6 3-5-16,11-3-10 0,-2 1-3 15,9-7 2-15,-6-1-3 0,9-4-2 16,-3-4-9-16,0-4-5 16,-3-4-22-16,5-6-8 15,-11 0-30 1,6-24-25-16,-9-2 39 16</inkml:trace>
  <inkml:trace contextRef="#ctx0" brushRef="#br0" timeOffset="48673.9606">24055 9308 108 0,'0'0'44'0,"6"11"-24"0,-3 18-8 0,-3-13 13 15,6 7-2-15,-3 12 0 0,0 7-8 16,-3 6-4-16,0-1-6 16,0-7-6-16,0-6 0 15,0-7-30-15,-3-6-14 0,3-2-24 16</inkml:trace>
  <inkml:trace contextRef="#ctx0" brushRef="#br0" timeOffset="48853.1835">23924 9528 176 0,'15'0'68'0,"-12"0"-36"0,18 0-18 16,-12 0 22-16,3 0-11 15,9-3-5-15,6 0-16 0,-4 1-5 16,13-4-62-16,-3 1-27 16,0 0 5-1,-4 0 5-15</inkml:trace>
  <inkml:trace contextRef="#ctx0" brushRef="#br0" timeOffset="49068.7642">24338 9440 148 0,'0'22'57'0,"0"4"-30"0,-9 11-25 0,9-8 12 16,-3 0-7-16,-6-2-2 0,9-1-7 15,-3-2-3-15,-3-6-38 16,6-4-16-16,-3-4 1 15,3-2 4-15</inkml:trace>
  <inkml:trace contextRef="#ctx0" brushRef="#br0" timeOffset="49374.5009">24335 9448 116 0,'0'3'44'0,"3"5"-24"0,3 10 3 0,-3-4 18 15,6 4-6-15,0 6-3 16,6 10-12-16,-6-2-2 16,6-5-11-16,-9-4-2 15,3-4 1-15,3-6-1 0,-4-5 2 16,1-3 2-16,3-7 5 16,-3-12-2-16,3-7 1 15,-3-5-3-15,3-9-1 16,-6 1-8-16,-3-6-2 15,3 3 2-15,-6 6 3 16,0 4-10-16,0 6-3 16,0 5-31-16,0 3-14 15,0 5-32 1,0 13-35-16,0 8 43 16</inkml:trace>
  <inkml:trace contextRef="#ctx0" brushRef="#br0" timeOffset="49668.9985">24567 9528 132 0,'-6'21'49'0,"6"-8"-26"0,-3 0-5 16,3-2 18-16,3 7-7 16,3-2-2-16,3-3-9 15,3-5-3-15,0-2 8 16,9-20-12-16,-3 1 1 15,-3 0-1-15,-6 0-2 16,0-3 0-16,0 0-5 16,-9-5-1-16,-9 2-3 15,0 1-1-15,-6 2-10 0,0 3-5 16,0 2-14-16,3 3-4 16,-3 3-26-1,6 2-51-15,6 1 17 16</inkml:trace>
  <inkml:trace contextRef="#ctx0" brushRef="#br0" timeOffset="49873.6609">24791 9324 160 0,'3'11'63'0,"-3"-1"-34"0,9 24-10 15,-6-18 23-15,-3 8-8 16,0 5 0-16,0 6-8 15,0-4-4-15,0 1-12 16,6-3-9-16,-6-8-1 0,0-7-24 16,0-4-12-16,0 1-34 15,-6-6-14-15,6-10 1 16</inkml:trace>
  <inkml:trace contextRef="#ctx0" brushRef="#br0" timeOffset="50023.4199">24713 9379 212 0,'0'-2'79'0,"9"4"-42"0,3-17-21 0,-3 12 22 16,9-2-7-16,15-1-1 15,2-2-19-15,1 3-6 16,6-3-4-16,-12 3-45 0,5 0-20 16,1 2-50-1</inkml:trace>
  <inkml:trace contextRef="#ctx0" brushRef="#br0" timeOffset="52279.1248">24023 9983 96 0,'-3'-3'38'16,"3"0"-20"-16,-6 1 1 0,6 2 16 0,-3 0 0 16,-3 0 2-16,3 0-3 15,-9 2 1-15,-6 4-19 16,0-1 0-16,6 3-2 0,-3 5-3 15,1 8-1-15,2-2-11 16,3 2-4-16,0 0 3 16,9-2 0-16,9-1-1 15,3-2 0-15,8-3-23 16,1-2-7-16,3-8-30 16,3-1-50-1,0-4 21-15</inkml:trace>
  <inkml:trace contextRef="#ctx0" brushRef="#br0" timeOffset="52565.117">24127 10009 140 0,'-12'0'52'0,"9"8"-28"0,-6-3-4 0,6 3 19 16,0 6-15-16,0-1-3 15,0 0-7-15,3 3-1 16,0 0-7-16,3-3 0 0,3 0 1 15,0-2-1-15,12-6 1 16,-6-5 2-16,9-3 2 16,-3-2-3-16,-1-3 0 15,-2 0-5-15,-6-5 0 16,3 0 3-16,-12 0 1 0,0-1-3 16,0 4-1-16,-12-1-10 15,9 3-3-15,-9 0-61 16</inkml:trace>
  <inkml:trace contextRef="#ctx0" brushRef="#br0" timeOffset="53022.809">24288 10030 104 0,'6'19'41'0,"0"-3"-22"0,2 5-11 0,-8-5 11 15,6 0 13-15,-3 5 9 16,-3 5-15-16,6-2-7 16,-3 3-11-16,0-4-4 0,-3-4 0 15,0-3 0-15,0-6 2 16,0-2-5-16,0-2-1 16,0-12 2-1,0-10-1-15,0-2-1 16,0-3 5-16,-3-3 4 15,0 3-3-15,-3-8 2 16,6-3-5-16,0 5 0 16,6 1 1-16,0 2 0 15,9 3 2-15,0 2 1 0,6 4 1 16,-3 7 2-16,0 5 1 16,-3 8 1-16,-7 1 2 15,4 9 2-15,-6 4-1 16,-3 2 1-16,-3-5-4 15,-3 0 0-15,-9 0-9 16,-2-3-2-16,-1-2-10 16,0-3-4-16,0-6-13 15,-3-2-6-15,9-2-12 16,0-1-5-16,3-2-24 16,0-1-46-16,12-7 28 15</inkml:trace>
  <inkml:trace contextRef="#ctx0" brushRef="#br0" timeOffset="53191.81">24541 9964 188 0,'6'6'71'0,"0"1"-38"0,-1 7-17 0,-2-6 22 16,3 7-7-16,-3 4 2 16,-3-3-17-16,6 0-7 15,-3-3-5-15,-3-2-12 0,0-3-3 16,0-1-32-16,0-4-11 15,0-3-50 1</inkml:trace>
  <inkml:trace contextRef="#ctx0" brushRef="#br0" timeOffset="53352.5887">24558 9906 244 0,'-2'-3'90'0,"2"3"-48"0,2 0-29 16,-2 0 22-16,0 0-25 15,3 0-9-15,6 0-31 16,-3 3-11-16,0 0-43 16,3-1-16-16,6 4 23 15,0-1 15-15</inkml:trace>
  <inkml:trace contextRef="#ctx0" brushRef="#br0" timeOffset="53666.8193">24692 9980 148 0,'6'13'57'0,"-3"-7"-30"0,6-1-14 0,-6-2 19 16,6-1-12-16,0-2-3 15,0 0-6-15,3 0-2 16,0-2-5-16,-3-1-3 0,0-2 0 16,3-1-4-16,-3-2 0 15,-9 0-1-15,0 1 3 16,-9-1-7-16,6 0-2 16,-6 2 3-16,-3 1 4 15,-3 2 4-15,3 3 2 16,3 6-1-16,-3 2-2 15,-6 0 7-15,6 2 5 16,4 3 5-16,2 9 2 16,6-1-4-16,3-3 1 15,0 1-9-15,5-1-2 0,4-2-10 16,3-3-2-16,0-5-18 16,3-2-9-16,12-4-15 15,0-2-5-15,-7-5-24 16</inkml:trace>
  <inkml:trace contextRef="#ctx0" brushRef="#br0" timeOffset="54088.6876">24987 9964 100 0,'-12'-8'38'0,"12"6"-20"0,-9-1 3 16,9 3 17-16,-9 3-5 16,3 2-2-16,-3 3-13 15,-8 2-4-15,8 6-8 0,-3 8-4 16,3-5 1-16,9 2 0 0,0-3 3 15,6-2-1 1,0-3 0-16,3-2-6 0,0-3-1 16,8-5 3-16,-2-3 1 15,0-6 0-15,-3-4-2 16,0-9 1-16,-3 1-1 16,-6-1 2-16,3-2 1 15,-6-5-1-15,-6-1 1 16,3 3-4-16,-6-10-2 15,0 5 4-15,-3 5 1 16,9 5 2-16,-3 6 2 16,-3 3-1-16,9 2 2 15,-3 2-2-15,0 9 0 16,3 2-1-16,3 14 6 16,6 7 4-16,0 3-5 15,3 6-3-15,0 5-1 16,0-3-1-1,3-3-2-15,0-8 1 0,6-4-35 16,-4-7-13-16,4-4-68 16</inkml:trace>
  <inkml:trace contextRef="#ctx0" brushRef="#br0" timeOffset="55402.228">24148 10036 16 0,'0'-14'8'0,"0"30"-4"0,9-21-7 0,-3 10 2 0,-3-2 1 16,-3-6 0-16,6 3 0 15,-3-2 0 1,5 2 2-16,-8 0 3 15,3-3 4-15,3 3 7 16,-6 0 2-16,6 0-1 16,-6 5 2-16,3-5 3 15,-3 0 1-15,0 0 3 16,0 0 17 0,-3-2-9-16,6 2-6 15,0-3-3 1,-6 0-8-16,0 1-2 0,-3-1-5 15,0 0 1-15,-3 1-4 16,4 2-2-16,-4 0 0 16,0 0-1-16,0 2-5 0,0 1 1 15,0 5-18 1,-3 0-5-16,9 5-35 16,-3 0-57-16,6 1 19 15</inkml:trace>
  <inkml:trace contextRef="#ctx0" brushRef="#br0" timeOffset="73443.3641">14084 15335 104 0,'0'-5'41'0,"0"5"-22"0,0 0-14 15,0 0 11-15,3 5 10 16,0 8 9-16,0 11 1 16,0 0 0-16,-3 5-8 15,0 3-5-15,0 5-13 0,3-3-6 0,-3-4-3 16,3-4-4-16,0-2 2 16,-3-6 3-16,0-2 1 15,0-5-26-15,0-3-9 16,0-8-30-1,0-3-49-15,0-15 22 16</inkml:trace>
  <inkml:trace contextRef="#ctx0" brushRef="#br0" timeOffset="73815.9527">14051 15285 116 0,'-9'-8'46'0,"9"3"-24"0,3-1-17 16,0 4 11-16,3-1 4 16,3-2 4-16,3 2-12 15,6 1-5-15,3 2-4 16,3 5 0-16,-1 5 2 0,1 6 4 15,-3 3 5-15,-3 2-2 16,-6 5 3-16,-6-2 3 16,-6-3 1-16,-3 1-6 15,-9-4-3-15,-3-5-5 16,-3 3-2-16,0-5-8 0,0-3-4 16,1 0-9-16,2-3-3 15,0-2-16-15,6-1-6 16,3 1-30-1,3-3-25-15,6 0 44 16</inkml:trace>
  <inkml:trace contextRef="#ctx0" brushRef="#br0" timeOffset="74296.1592">14239 15491 64 0,'0'0'27'0,"3"6"-14"0,-3-6 4 16,0 0 14-16,3 5 3 16,3 3 2-16,-3 5-8 15,0-5-5-15,0 11-9 16,0-4-1-16,0-4-8 15,0 0 6-15,-3 2 2 0,0-3-2 16,0-2 1-16,-3-2-7 16,0-1-3-16,0-5 1 15,0 0 2-15,0-3 2 16,0 1 1-16,0-6-2 16,3-3-1-16,0-2 1 15,0 2-5-15,3-2-1 16,3 0 0-16,0 0 0 15,2 2 0-15,4 0 0 16,0 1 0-16,0 2 0 16,6 3-3-16,-3 2 2 15,0 0-1-15,-6 3-2 16,3 3-11-16,0 0-5 16,-3-3-22-16,-1 2-11 15,-2-2-16 1,0 0-23-16,0 0 35 15</inkml:trace>
  <inkml:trace contextRef="#ctx0" brushRef="#br0" timeOffset="74451.2779">14450 15473 116 0,'0'2'46'0,"3"9"-24"0,-3 0-13 15,3-3 14-15,0 0-5 16,-3 5 2-16,3 3-11 15,-3 0-5 1,0 2-8-16,3-2 0 0,-3-3-31 16</inkml:trace>
  <inkml:trace contextRef="#ctx0" brushRef="#br0" timeOffset="74625.7493">14432 15446 140 0,'0'0'52'0,"3"-18"-28"0,0 23-30 0,0-7 6 15,0 4-8-15,0-2-2 16,3 5-46-16,0 1-18 16</inkml:trace>
  <inkml:trace contextRef="#ctx0" brushRef="#br0" timeOffset="74956.2904">14519 15526 116 0,'0'18'46'16,"3"-7"-24"-16,-3 15-19 0,0-12 10 0,0-4 3 15,0 1 4-15,0-3-10 16,3-3-3-16,-1 0-5 16,1-2-2-16,-3-3 1 0,3-8 1 15,3 0 1-15,-3-5 1 16,3-3 2-16,0 0-8 15,0-2 0-15,3 2-2 16,0 2 2-16,3-1-1 16,6 7 1-16,-3 2 2 15,0 6 0-15,-1 6-3 16,1 4 2-16,0 3 5 16,-3 1 2-16,-3 2 0 0,0 2 1 15,-3-2-2-15,-3-3 0 16,0-2-6-16,0-1 1 15,-3-2-24-15,0-2-12 16,-3-9-34 0</inkml:trace>
  <inkml:trace contextRef="#ctx0" brushRef="#br0" timeOffset="75186.6457">14789 15290 140 0,'0'-5'52'0,"3"8"-28"0,0 2-30 0,0 3 8 0,6 2 11 16,-3 14 6-16,0 11-3 15,0-1 1-15,-3 0-10 16,0 3-2-16,0 1-1 0,0-7-5 16,0 1 1-16,-3-8-16 15,0-6-4-15,0-2-50 16,-6-8-25-1,0 3 42-15</inkml:trace>
  <inkml:trace contextRef="#ctx0" brushRef="#br0" timeOffset="75351.4623">14697 15481 192 0,'9'-3'71'0,"3"0"-38"0,15-2-34 0,-15 3 15 15,6 2-8-15,5 0 2 16,1-3-7-16,0 0-1 16,3 1-88-16,-6 2-40 15</inkml:trace>
  <inkml:trace contextRef="#ctx0" brushRef="#br0" timeOffset="76405.0667">15072 15322 156 0,'-12'3'57'0,"12"2"-30"0,-3 8-32 15,3 0 12-15,0 11-4 16,-3 5 1-16,0 3 4 16,0 2 5-16,3 1-7 15,0-3-1-15,0-6-1 0,0-2-5 16,0-6 1-16,0-2-35 16,0-5-59-1,0-6 8-15</inkml:trace>
  <inkml:trace contextRef="#ctx0" brushRef="#br0" timeOffset="76801.6619">15054 15333 104 0,'0'-16'38'0,"6"8"-20"0,9-5-8 0,-6 7 12 16,3 1 1-16,0 0 3 15,3 2-14-15,3 3-5 16,0 3-4-16,-1 2-3 0,-2 3 3 16,-3 3 0-16,-3 2 1 15,-3 3-2-15,-6-1 1 16,-3 7 0-16,-6-4 1 0,-3-2 0 16,-3-3 0-16,-3 1-5 15,1-1 1-15,5-3 0 16,0-2 0-16,6 0-3 15,3 0 2-15,6 0-1 16,6 3 0-16,3 2 8 16,6 3 6-16,-1-3-6 15,1 6-1-15,3-1 1 16,-3-2 1-16,-3-3-3 16,-3 0-1-16,-3-2 1 15,-3-3 0-15,0-3-38 0,0 3-14 16,-3-3-36-1</inkml:trace>
  <inkml:trace contextRef="#ctx0" brushRef="#br0" timeOffset="77239.1474">15423 15481 100 0,'-14'-3'38'0,"5"6"-20"0,-6-6-10 0,9 3 13 15,0 5-3-15,-3 3 1 0,0 3-12 16,-3 2-7-16,0 8 2 16,3 1 0-16,3-1 0 15,6-3-2-15,3-2 1 0,3-5 1 16,0-6 3-16,3 3 4 15,0-5 2-15,3-3-5 16,0-14-4-16,0 1-4 16,-3 0 1-16,-3 0-4 15,0-3 1-15,-3 0 2 16,-3 5 1-16,0 3 9 16,0 3 5-16,0 5-4 15,5 8-7 1,1-3-4-16,3 16 3 15,0-5 1-15,3-2 0 0,3-1 1 16,3-5-20 0,3-3-6-16,3-5-26 15,-4-5-37-15,1-3 19 16</inkml:trace>
  <inkml:trace contextRef="#ctx0" brushRef="#br0" timeOffset="77583.4472">15632 15460 104 0,'-18'-8'41'0,"12"8"-22"0,-12 8-14 0,9 0 11 16,-3 2-9-16,0 1-2 16,0 5-1-16,4 10 2 0,2 1-3 15,0-6 0 1,6-5 3-16,6-3 1 0,3-3-3 16,2-4 2-16,1-4 0 0,0-4 0 15,0-9 1-15,0-5-2 16,-3-5 0-16,0-3-8 15,-3-8-2-15,-3-10-3 16,-6 2 0-16,0 1 5 16,-3 4 1-16,3 6 8 15,-3 5 6-15,3 6 5 16,0 7 2-16,0 9-8 16,3 15-4-16,6 16-7 15,3 11 0-15,3 5 0 16,0 0 0-16,3-3 2 15,0-5 1-15,-4-3-15 0,7-7-4 16,3-9-67 0</inkml:trace>
  <inkml:trace contextRef="#ctx0" brushRef="#br0" timeOffset="79273.5598">16129 15214 156 0,'-3'-6'57'0,"6"9"-30"0,0 0-29 0,-3 2 11 15,0 8 5-15,0 11 5 16,0 16 0-16,0 5-2 16,-3 2-9-16,3-2-5 0,0 0-2 15,3-8 1-15,0-2 3 16,0-9-35-16,0-7-17 16,0-4-36-1</inkml:trace>
  <inkml:trace contextRef="#ctx0" brushRef="#br0" timeOffset="79456.3253">16007 15446 184 0,'-3'-2'71'0,"18"-4"-38"0,0-7-39 16,-6 11 14-16,5-4-9 15,7-2 0-15,6 0-15 16,3 0-4-16,3 3-30 15,2 0-10-15,-2 2 4 16,0 1 6-16</inkml:trace>
  <inkml:trace contextRef="#ctx0" brushRef="#br0" timeOffset="79779.4431">16337 15388 148 0,'-24'19'55'0,"13"-1"-30"0,-7 1-14 0,12-6 15 15,0 0-12-15,-3 3-3 16,3 0-1-16,0 8 1 15,3 0-5-15,3-6-2 0,3-2 0 16,3-3-2-16,3-2-2 16,3-6-8-16,0-5-3 15,2-8-1-15,-2-2 0 16,0-1-4-16,0-2-1 16,-3-3 8-16,-3 0 4 15,0 3 4-15,-3 0 1 16,0 5 4-16,0 2 2 0,0 6 0 15,0 3 1-15,0 5-2 16,3 5 0-16,0 3-3 16,0 0 1-16,0 2-2 15,0-2 2-15,3-5-15 16,0-3-5 0,5-3-31-16,-2-5-38 15,0-5 21-15</inkml:trace>
  <inkml:trace contextRef="#ctx0" brushRef="#br0" timeOffset="79988.8487">16492 15224 140 0,'-9'3'52'0,"12"7"-28"0,-12 12-26 0,12-7 9 15,3 9 6-15,0 11 6 16,0 2 3-16,0 0 4 15,0 0-14-15,0-3-7 0,0-2-1 16,0 0-10-16,0-9-1 16,0-4-29-16,0-6-14 15,0-2-25 1</inkml:trace>
  <inkml:trace contextRef="#ctx0" brushRef="#br0" timeOffset="80233.2564">16599 15462 112 0,'-18'8'44'0,"12"0"-24"0,-9 0-13 15,10-5 13-15,-1 2 3 16,0-2 6-16,0 2-7 16,3 3-3-16,0-3-11 15,3 3-5-15,3-3 0 0,6 3 0 16,0-2 3-16,2-4-5 15,4 6-3-15,-3-5-8 16,6-3-2-16,3-3-28 16,-3 1-58-1,-3-4 10-15</inkml:trace>
  <inkml:trace contextRef="#ctx0" brushRef="#br0" timeOffset="80558.3372">16712 15470 124 0,'-3'5'46'0,"6"-5"-24"0,3 6-15 0,0-4 15 16,3 1-4-16,3 0-1 16,0-3-3-16,3 0 1 15,0-3-8-15,0 0-4 0,-4-2 0 16,1 0-2-16,-3-14-5 16,-6 3 0-1,-3 1 0-15,-6 1-1 16,-3 4 4-16,-5 4 2 15,-1 4-2-15,0 7-2 16,0 8 6-16,3 3 3 0,0 0 3 16,3 0 5-16,3 0-4 15,3 0 2-15,6-3-7 16,3 0-1-16,6 0-4 16,3-5-1-16,3-2-23 15,0-6-10-15,0-3-31 16,8-5-33-1,1 3 30-15</inkml:trace>
  <inkml:trace contextRef="#ctx0" brushRef="#br0" timeOffset="80812.7844">16959 15359 176 0,'-18'3'68'0,"4"-1"-36"0,2 1-35 0,6 0 11 15,3 5-4-15,3 5 0 16,0 0 4-16,3 3 5 15,6-3-7-15,3 6 1 0,-1-1 3 16,-2-2-2-16,0 3 1 16,-3 2-3-16,-6-5 1 15,-3-3 5-15,-6 0 2 16,-6-2-7-16,1-3-2 16,-4-6-5-16,-3-4-1 15,0-4-17-15,6 4-5 16,3-4-31-16,6 1-13 15,9 0-15-15</inkml:trace>
  <inkml:trace contextRef="#ctx0" brushRef="#br0" timeOffset="81306.4">17284 15388 108 0,'-3'13'44'0,"6"6"-24"0,0-6-15 0,0-2 11 15,0 2 13-15,0 3 8 16,0-3-13-16,0 0-5 16,0 1-12-16,-3-1-3 0,0-3 0 15,0 4 0-15,0-9 0 16,0-5 0-16,-3 0 2 16,0-3 3-16,0-5 5 15,0 0-6-15,0-5-2 16,0-3-3-16,3-2 0 15,0-3 0-15,3-1 1 0,3 9-2 16,3-3 1-16,0 3-4 16,5 5-2-16,4 3-12 15,-3 2-5-15,3 1-14 16,-3-1-3-16,0 3-5 16,-3 3-2-16,-3-1-6 15,0 1 3 1,-3-1 67-1,-4 9 27-15,1 0-5 16,0-1-4-16</inkml:trace>
  <inkml:trace contextRef="#ctx0" brushRef="#br0" timeOffset="81564.1838">17465 15444 280 0,'9'8'21'0,"0"-3"-4"0,0-5-8 16,0-3-1-16,0 1-7 16,0-4-3-16,-6-7-2 15,-3 3-6 1,-3-1-2-16,-3 0 0 0,-3 3 2 15,-3 3 4-15,-3 3 3 16,3 7 0-16,-6 5 1 16,7 4 2-16,-1 2 2 15,9-1 3-15,3 1 4 16,3 3 0-16,3-3 0 16,6 2-5-16,-1-2-1 15,4-5-23-15,3-3-9 16,6-6-28-1,3-2-33-15,3-2 23 0</inkml:trace>
  <inkml:trace contextRef="#ctx0" brushRef="#br0" timeOffset="81796.9111">17861 15150 152 0,'-12'-26'57'0,"-6"18"-30"0,-5-3-14 16,17 8 19-16,-6 3-14 15,0 3-4-15,-3 5-5 16,0 8-1-16,0 5-4 16,3 8 2-16,0 6 0 0,6 7-2 15,1 6-3-15,2-6 0 16,3-2 1-16,3-9-1 16,-1-2-1-16,1-5-30 15,0-8-15-15,-3 0-43 16</inkml:trace>
  <inkml:trace contextRef="#ctx0" brushRef="#br0" timeOffset="81972.098">17513 15341 232 0,'0'-6'88'0,"6"6"-48"0,3 0-49 0,3 0 14 16,3 0-1-16,5 0 5 15,4-2-3-15,6 2-1 16,0 0-2-16,-3 0-44 0,2 0-18 0,4 2-34 16</inkml:trace>
  <inkml:trace contextRef="#ctx0" brushRef="#br0" timeOffset="82106.2383">17882 15505 252 0,'-12'23'93'0,"15"-7"-50"0,-6 11-55 16,0-17 15-16,-6 4-27 16,-6-1-9-16,0-3-65 15,1 1-26-15</inkml:trace>
  <inkml:trace contextRef="#ctx0" brushRef="#br0" timeOffset="83386.322">18147 15288 100 0,'-3'-3'38'0,"0"3"-20"0,-3 5-4 16,3 1 15-16,-3-1-5 16,0 0 0-16,0 3-7 15,0 0-2-15,0 0-9 16,3-3-6-16,3 11-3 0,6 3 4 16,3-1 3-16,3-2-1 15,0 0 0-15,0-3-1 16,-3 0 1-16,-3 3 2 15,-3-5 4-15,-6-1-2 0,-3-2-2 16,-6 0-7 0,0-2-3-16,0-6-20 0,-6 0-9 15,3-3-15 1,-2-2-36-16,11-1 15 16</inkml:trace>
  <inkml:trace contextRef="#ctx0" brushRef="#br0" timeOffset="83655.3653">18257 15415 124 0,'-15'45'49'0,"24"-35"-26"0,-3 9-16 0,-3-11 15 0,3 2 7 16,6-2 6-16,0 0-7 15,6-8-4-15,0-3-14 16,-1-4-2-16,1-1-1 0,-6-3 3 15,-3 0 1-15,-3-4 3 16,-6-7 4-16,-6 7-4 16,-6-1 2-16,-6 2-9 15,-2 4-4-15,-1-1-22 16,6 3-10-16,3 3-161 31,24 0 67-31</inkml:trace>
  <inkml:trace contextRef="#ctx0" brushRef="#br0" timeOffset="111395.8601">18858 15341 52 0,'-3'-6'19'0,"0"6"-10"0,3 8 5 0,0-8 9 16,0 8 2-16,3 11 2 15,0 7-4-15,0 6 0 16,0 5-10-16,-3 3-5 16,3-1 6-16,-3-4 5 15,0-4-10-15,0-4-2 0,0-6-1 16,0-5-1-16,0-3 0 0,0-8 1 16,0-7 3-16,0-6-4 15,0-5-3-15,-3-9-1 16,0-4-1-16,0-6-3 15,3-5 0-15,0-2-1 16,3 4 3-16,0 3-2 16,3 3 1-16,3 3 0 15,9 2-2-15,0 5 0 16,0 6 3-16,3 11 0 16,-1 4 1-16,1 6 6 15,0 5 4-15,-6 1 3 16,-3 7 5-16,-6 0-4 15,-6 0 2-15,-6-2-9 0,-3-3-2 16,-3-3-10-16,-9 0-2 16,-3-5-16-16,4-3-5 15,-1-2-6-15,3-6-1 16,6-2-25 0,3-3-29-16,6-11 29 15</inkml:trace>
  <inkml:trace contextRef="#ctx0" brushRef="#br0" timeOffset="111610.295">19138 15110 144 0,'0'3'55'0,"0"2"-30"0,0 3-27 0,0 3 9 0,0 7 1 15,0 6 5-15,3 5 6 16,0 6 3-16,0 2-11 15,0 0-4-15,0-3-3 0,3-2-11 16,-6-6-3-16,0-7-123 31</inkml:trace>
  <inkml:trace contextRef="#ctx0" brushRef="#br0" timeOffset="111790.2814">19022 15282 212 0,'-3'-5'79'0,"9"5"-42"0,6-5-43 0,-3 2 14 15,3 0-7-15,3 1 2 16,3-1-7-16,2 3 1 16,7-2-48-16,0 2-20 15,0-3-4-15,0 3 0 16</inkml:trace>
  <inkml:trace contextRef="#ctx0" brushRef="#br0" timeOffset="112108.7594">19531 15304 140 0,'-6'7'55'0,"6"1"-30"0,3 6-29 0,-3-6 8 16,3 5-2-1,0 5 3-15,0 1-4 0,-3-3-1 16,3 0-16-16,0-1-6 16,-3-1-36-16,0-6-14 15</inkml:trace>
  <inkml:trace contextRef="#ctx0" brushRef="#br0" timeOffset="112263.986">19510 15200 96 0,'0'-5'38'0,"3"-6"-20"0,0 9-26 0,0 2 5 0,3 5-25 16,0 0-6-16</inkml:trace>
  <inkml:trace contextRef="#ctx0" brushRef="#br0" timeOffset="112583.7127">19695 15243 124 0,'-6'2'46'0,"0"4"-24"0,0 2-21 15,3-3 8-15,-3 0 6 0,0 3 4 16,3 0-7-1,0 0-2-15,6 0-6 16,3 2-3-16,3-2 0 0,3 3-4 16,0 0 0-16,0 2 2 0,0 0 2 15,-3 3 6-15,-4-3 6 16,-5 0 2-16,-5 1 3 16,-4-4-10-16,-6 1-2 15,-3-9-2-15,0 6 0 16,3-5-18-16,3 0-7 15,0-1-28 1,6-2-48-16,6 0 12 16</inkml:trace>
  <inkml:trace contextRef="#ctx0" brushRef="#br0" timeOffset="112870.345">20037 15121 124 0,'-3'8'49'0,"3"21"-26"0,-3-5-16 0,3-11 13 16,-3 6-8-1,-3 7-2-15,0 0 1 0,0 6 3 16,3 3-8-16,0-6-3 0,3-3 0 16,0-5-48-1,0-7-53-15,0-4 20 16</inkml:trace>
  <inkml:trace contextRef="#ctx0" brushRef="#br0" timeOffset="113180.8952">20001 15206 124 0,'3'0'46'0,"3"2"-24"0,3 9-21 0,-3-3 11 0,0 8 5 16,0 5 7-16,0 3-4 16,0 13 0-16,3-6-11 15,0-1-5-15,3-7-3 0,3-4 3 16,-3-9 5-16,2-4 4 15,-2-12 4-15,0-7-3 16,0-5 2-16,-3-6-5 16,0-5 1-16,-3 0-5 15,-3-3-2-15,-3 0-5 16,0 6-2-16,-3 2-2 16,0 5 0-16,3 4-28 15,0 4-12-15,3 3-26 16,0 5-39-1,3 3 27-15</inkml:trace>
  <inkml:trace contextRef="#ctx0" brushRef="#br0" timeOffset="113449.3452">20237 15251 124 0,'-6'18'46'0,"6"-2"-24"0,-3 8-19 0,3-14 12 15,0 6 4-15,3 0 3 16,3 3 0-16,-1-1 1 15,10-5-13-15,3-2 3 0,0-11 1 16,3-8-1-16,-3-3 2 16,3-2-2-16,-1-5 2 15,-8-3-4-15,-3-1 1 16,-3 1-7-16,-9 3-3 16,-3-3 1-16,-3 2 0 0,-8 0-10 15,-1 6-5 1,0 3-16-16,0 7-8 0,3 0-22 15,6 1-11-15</inkml:trace>
  <inkml:trace contextRef="#ctx0" brushRef="#br0" timeOffset="113634.1637">20433 15097 136 0,'6'0'52'0,"-3"5"-28"0,0 6-13 16,0 0 15-16,0 4-3 15,0 4 0-15,-3 5-10 0,3 5-3 16,0 3-6-16,0-3-3 0,0 3 2 16,3-1-4-16,0-4 0 15,-3-9-28-15,0-2-10 16,-3-5-43 0</inkml:trace>
  <inkml:trace contextRef="#ctx0" brushRef="#br0" timeOffset="113810.7003">20356 15139 252 0,'0'-2'93'0,"6"-1"-50"0,5 3-48 0,-2 3 15 16,6-3-2-16,6 0 5 0,6 0-7 15,3-3-3-15,2 1-64 16,1-1-29-16,3-2-9 15,-9-3-2-15</inkml:trace>
  <inkml:trace contextRef="#ctx0" brushRef="#br0" timeOffset="114295.8145">20903 15259 104 0,'-18'2'38'0,"9"6"-20"0,-5 5-8 15,8-5 14-15,0 3-2 16,0 2 1-16,3 6-3 16,0 4-1-16,3 1-10 15,6-3-5-15,3-2-3 0,3-6-19 16,2 0-8-16,1-2-8 16,0-3-27-1,3-5 12-15,-3-3 7 16,0-3 6-16</inkml:trace>
  <inkml:trace contextRef="#ctx0" brushRef="#br0" timeOffset="114561.0096">21013 15343 80 0,'-14'-2'30'0,"11"4"-16"0,-9 1-14 0,9 2 7 16,0 8 7-16,3 6 3 16,6-3 3-16,0 0 2 15,6-3-8-15,-1 0-1 16,4-8 4-16,3 3 3 15,0-8-10-15,0-8 1 0,-3-5 0 16,-3 3 2-16,-3-4 3 16,-3-2-3-16,-3 1 2 15,-6-1-4-15,-3 0-1 16,-3 3-9-16,-3 2 0 16,-6 0-17-16,3 4-4 0,3 1-19 15,0 4-7-15,3-1-95 31,18 0 74-31</inkml:trace>
  <inkml:trace contextRef="#ctx0" brushRef="#br0" timeOffset="114936.6802">21162 15367 124 0,'6'34'49'0,"-3"-10"-26"0,0 13-23 15,0-18 13-15,-3 2 2 16,0 8 3-16,0 0-1 15,0-5 2-15,0-6-10 16,0-2-3-16,0-5 0 0,0 0 1 16,0-11 1-16,0-6-2 15,0-7-1-15,0-8-6 16,0-6 1-16,-3-7-2 0,0-8-2 16,3-1-2-16,3 4 1 15,6 4 5-15,6 6 2 16,0 5-5-16,0 6 0 15,3 7 5-15,-4 9 4 16,1 7 8-16,-3 3 3 16,-3 5 3-16,-6 6 2 15,-6 2-8-15,-3 0-3 16,0 0-4-16,-6-8-2 16,0 1-12-16,-2-7-3 15,-1-1-17-15,3-4-6 16,3-2-26-16,0-8-10 15,6-5-8-15</inkml:trace>
  <inkml:trace contextRef="#ctx0" brushRef="#br0" timeOffset="115093.1274">21377 15322 188 0,'6'13'71'0,"-4"0"-38"0,4 14-32 15,-6-19 14-15,0 5-10 16,0 0-3-16,0-2-1 15,0 0-1-15,0-9-42 16,-3 6-17-16,0-5-16 16,3-14-5-16</inkml:trace>
  <inkml:trace contextRef="#ctx0" brushRef="#br0" timeOffset="115477.8987">21353 15240 200 0,'-3'-3'77'0,"3"3"-42"0,0 0-43 0,0 0 10 15,3 0-10-15,3 0 0 16,3 3-14-16,0 0-3 16,-1 2-3-16,1 0 0 15,0 3 9-15,3 0 6 16,6 0 6-16,-3 3 2 16,0-1 18-16,-3-2 9 15,0 0 4-15,-3-3 2 16,0-2-4-16,-1 0-3 0,-2-6-11 15,3 0-4-15,-3-5-4 16,0 1-6-16,-6-1-2 0,0 0-6 16,-6 0-3-16,-3 2 0 15,-3 4-1-15,-5 2 9 16,2 5 3-16,0 3 4 16,3 3 2-16,3 2 12 15,3 0 6-15,3 0-8 16,3 3-2-16,12 5-8 15,0-5-4-15,6-5-17 16,3-3-7-16,-1-8-25 16,4-8-29-1,3-3 24-15</inkml:trace>
  <inkml:trace contextRef="#ctx0" brushRef="#br0" timeOffset="115822.4217">21713 15232 144 0,'-18'3'55'0,"0"5"-30"0,-9 8-27 0,18-6 11 16,1 6 3-16,-1 8 2 16,0 2 1-16,6 1 4 15,3-3-11-15,3-3-2 0,3-5-2 16,6-6-2-16,2 1 1 16,1-11-9-16,0-13-3 0,-3-6-2 15,0-2-1-15,-3-3 7 16,-3-2 2-1,-3-6 0-15,-3-5 0 16,-3 2-1-16,-3 1 3 16,0 5 4-16,0 8 3 0,3 5 2 15,0 5 2-15,3 9-7 16,3 12-4-16,3 9 2 16,0 7 1-16,3 6 0 15,3 2 1-15,6 1-4 16,0 2 0-16,2-8-54 15,4-5-50 1,6-19 30-16</inkml:trace>
  <inkml:trace contextRef="#ctx0" brushRef="#br0" timeOffset="122492.6195">12021 12158 72 0,'-24'45'30'0,"10"-8"-16"0,-10 23 5 0,3-30 18 15,0 4-3-15,-3 3 1 16,3-3-20-16,4 1-9 15,-1-3-4-15,3-6-2 16,3-5 0-16,3-2-5 0,3-6-1 16,3-5-39-1,3-8-42-15,6-3 19 16</inkml:trace>
  <inkml:trace contextRef="#ctx0" brushRef="#br0" timeOffset="122761.6435">12221 12089 96 0,'-6'5'35'0,"0"6"-18"0,-9 18 0 16,9-11 16-16,-9 19-4 15,-6 8 0-15,0 3-12 16,-2 8-5-16,2-9-7 16,0-2-2-16,3-3 1 0,3-4-5 15,0-7 1-15,6-2-24 16,0-5-10-16</inkml:trace>
  <inkml:trace contextRef="#ctx0" brushRef="#br0" timeOffset="123719.7366">12456 12237 96 0,'0'-3'35'0,"0"1"-18"16,3 2-7-16,-3 0 14 0,0-3-4 15,3 0-2-15,3-2-10 16,0 0-3-16,3-3-3 16,0 3-2-16,8-1 1 15,1 4-4-15,-3 2 2 0,-3 5 1 16,-3 3 0-16,-9 8 2 16,-6 5 1-16,0 0-1 15,0 0-2-15,0-5 1 0,3 0 1 16,0-5-1-16,3-3 2 15,18-3-9 1,3 0 4 0,3 3 0-16,0 0 2 0,-4 0 0 15,-5 0 4-15,-3 0 5 16,-6 2 12-16,-6-2 9 16,-6 3-9-16,-3-3-2 15,-3 0-11-15,-12 0-5 16,4 0 0-16,-1-3 0 15,0-2-12-15,6-1-7 16,0 1-31-16,3-3-12 16</inkml:trace>
  <inkml:trace contextRef="#ctx0" brushRef="#br0" timeOffset="124274.7311">12524 12094 52 0,'-6'-10'22'0,"3"-1"-12"0,0 3 8 0,0 3 12 16,-6-1 0-16,3 1 2 15,-2 0-9-15,-4 5-2 16,-3 2-14-16,-6 6-5 15,-3 6-1-15,0 7-1 0,-2 11 2 16,-1 20 1-16,6 7 1 16,6 7-5-16,9-3 1 15,9-4 4-15,12-7 2 16,12-4 2-16,5-11 2 0,10-10 1 16,6-12 1-16,8-15 2 15,-2-10 4-15,-1-11-8 16,1-6-1-1,-12-4 12-15,-10-9 6 0,-17-8-2 16,-9-2-1-16,-9 5-4 16,-6 0-3-16,-6 11-5 15,-5 4 0-15,-1 9-14 16,0 5-3-16,-3 6-42 16,3 5-17-16,-2 5-62 15</inkml:trace>
  <inkml:trace contextRef="#ctx0" brushRef="#br0" timeOffset="127011.8909">13072 12131 128 0,'-3'-2'49'0,"3"2"-26"0,0 2-14 16,0 3 14-16,0 6 2 16,0 5 4-16,0 10-4 15,0 11-1-15,0 3-13 16,0-3-4-16,0 8-1 0,0-5-3 15,0-6 0-15,0-7-1 16,3-4 1-16,-3-7-18 16,3-2-6-16,-3-6-23 15,3-27-52 1,0-2-3 0,-3-6 42-16</inkml:trace>
  <inkml:trace contextRef="#ctx0" brushRef="#br0" timeOffset="127261.4497">13003 12129 108 0,'-17'-14'41'0,"17"9"-22"0,-3 0-5 0,6 2 17 16,6 0-6-16,-1-5-2 15,7 3-9-15,0 0-1 0,3 0-8 16,6 7-1-16,0 4 0 16,0 1 2-16,-4 4 1 15,-5 2 5-15,-3 6 3 16,-6-1-2-16,-9 3 2 0,-3-2-6 15,-3 2-1 1,-3-2-6-16,0 2-2 16,1-5-9-16,2-3-4 15,0-2-15-15,3-4-5 0,3 1-98 32,3-2 35-32</inkml:trace>
  <inkml:trace contextRef="#ctx0" brushRef="#br0" timeOffset="127608.3869">13200 12250 84 0,'-3'3'33'0,"3"13"-18"0,3-8-18 16,0 5 52-16,0 5-4 15,0 1-6-15,0-1-6 16,0 1-15-16,0 2-4 15,6 3-8-15,-3-6-2 0,0-2 0 16,0-5 4 0,-3-3 3-16,-6 0 0 15,0-11-1-15,0-2 1 16,0-3-8-16,0-3-2 16,3-2-1-16,6-3 2 15,0 0-6-15,5 1-1 16,4-4 2-16,0 6 1 15,0 0-16-15,0 2-5 16,-3 6-13-16,0-1-5 0,-3 6-22 16,0 0-30-1,-3 3 30-15</inkml:trace>
  <inkml:trace contextRef="#ctx0" brushRef="#br0" timeOffset="127759.3227">13387 12330 132 0,'-3'8'52'0,"6"-1"-28"0,0 7-19 16,0-6 11-16,0 2-1 16,-3 3 1-16,3-2-6 15,-3 0-4-15,0 2-3 16,0-3-14-16,0-2-2 0</inkml:trace>
  <inkml:trace contextRef="#ctx0" brushRef="#br0" timeOffset="127953.2287">13376 12229 140 0,'-6'-3'55'0,"9"3"-30"0,0 0-32 0,3 0 10 16,-4 0-14-16,4 0-3 15,0 3-22-15,0 0-9 16,3 7 13-16,6 6 7 15,-3 3 27-15,-3-1 13 16,0 3 19-16,-3-2 11 0,-3-3-6 16,-6 0-1-16</inkml:trace>
  <inkml:trace contextRef="#ctx0" brushRef="#br0" timeOffset="128165.6857">13456 12390 267 0,'6'8'25'0,"-6"-8"-14"16,3-2-7-16,0-4-1 0,3-1-4 15,3-1 0-15,0-8 1 16,0 2 0-16,-1 4-3 15,4 13 2 1,0 2 1-16,0 5 2 16,-3 4 1-16,0 2-1 15,-3-3-2-15,0-3 1 16,0-2 1-16,-3 0-21 16,0-3-7-16,-3-5-40 15,6-2-33-15,0-6 39 16</inkml:trace>
  <inkml:trace contextRef="#ctx0" brushRef="#br0" timeOffset="128360.377">13661 12052 148 0,'3'32'57'0,"0"-19"-30"0,0 16-23 0,0-11 15 16,-3 6-7-16,0 16-2 15,0-3-3-15,0-3-2 0,0 3-3 16,0-8-4-16,-3-5 1 0,0-5-41 16,0-6-54-1,0-2 12-15</inkml:trace>
  <inkml:trace contextRef="#ctx0" brushRef="#br0" timeOffset="128543.3427">13548 12282 192 0,'-3'-3'74'0,"9"6"-40"0,3-3-38 15,-3-5 15-15,3-1-2 16,3 1 2-16,6 0-5 16,6 0-4-16,2-1-45 15,1 1-19-15,0-3-18 0,-3 0-5 16</inkml:trace>
  <inkml:trace contextRef="#ctx0" brushRef="#br0" timeOffset="128761.2492">13828 12163 124 0,'0'16'46'0,"3"0"-24"0,-3 10-15 0,0-5 13 16,0 6-1-16,0-1 1 15,0 3-9-15,0-2-4 16,0-3-4-16,0-3-3 0,0-5 1 0,0-6-1 16,0-2 0-1,0 0-27-15,0-8-11 16,0-5-17-16,-3-6-21 16,0-5 28-16</inkml:trace>
  <inkml:trace contextRef="#ctx0" brushRef="#br0" timeOffset="129077.8264">13798 12152 124 0,'6'-23'46'0,"3"12"-24"0,3-2-17 16,-3 5 11-16,3-5-5 15,0 2-1-15,6 0 2 16,2 3 5-16,-2 11-9 16,-3 8 4-16,-3 2 4 0,-6 5-6 15,-9 6-1-15,-6 0-3 0,-3 0-1 16,0 0-3-16,0-1-2 15,1-1-2-15,2-6 1 16,0-3 3-16,3-3 1 16,3 1-4-16,3-3-1 15,3-3 3-15,3 8 1 16,3-2 8-16,2 0 4 16,4 2-3-16,0 0-1 15,-3 0-4-15,0 0 1 16,-3-2-4-16,0-3-2 15,-3 0-36-15,0-3-16 16,0-2-47 0</inkml:trace>
  <inkml:trace contextRef="#ctx0" brushRef="#br0" timeOffset="129456.3352">14096 12221 128 0,'-12'-3'49'0,"3"6"-26"0,-3 2-20 16,6 1 12-16,-3 7-3 16,-3 8 1-16,0 0-1 15,4 6 2-15,2-3-7 16,0-3-2-16,3 0-1 0,3 3 0 16,6-6 2-16,3-5-5 15,-1-7-1-15,4-6 2 16,0-6 1-16,0-2-6 0,0-5 0 15,3 0-1-15,-6 0 2 16,-3-8-4-16,-3-3 0 16,-3 5 3-1,0 6 3-15,0 0 3 0,0 23-1 16,0 1-2 0,3 2 1-16,0 0-1 15,3 3 0-15,0-2 2 16,6-1-10-16,5-3-2 15,1-4-30 1,0-4-49-16,3-4 13 16</inkml:trace>
  <inkml:trace contextRef="#ctx0" brushRef="#br0" timeOffset="129813.4215">14263 12237 68 0,'-21'11'27'0,"15"7"-14"0,-21 19-11 15,21-18 6-15,-6 2 11 16,3 0 5-16,9 0-6 16,9 3 0-16,0 0-7 15,0-3-1-15,3-5-2 16,0-8 0-16,3-6-4 16,0-10-1-16,-1-7 1 0,1-7-9 15,-3-7-2-15,-3-8-9 16,-3-2-5-16,-3-6-3 15,-3 0-8 1,-3-3 10-16,-3 6 23 0,0 2 11 16,0 11 15-16,0 8 8 31,6 10-16-31,0 14-4 0,3 13 0 16,3 13-9-16,0 10 3 0,3 6 4 15,0 3-7-15,6-6-1 16,0-2-5-16,3-11-1 15,0-8-76 1</inkml:trace>
  <inkml:trace contextRef="#ctx0" brushRef="#br0" timeOffset="130747.4232">14706 12282 104 0,'-9'5'41'0,"9"-2"-22"0,0 15-22 0,0-7 6 15,3 2 8-15,0 6 5 16,0 2 5-16,3 3 2 15,-3 0-6-15,3-1-2 16,0-4-9-16,-3-3-4 0,0-3-1 16,0-2 5-16,0-3 4 15,-3-8 10-15,0-3 5 16,0-5-9-16,-3-3-4 16,-3-5-5-16,3-5 0 0,0 0-9 15,3 0 0-15,3 0 0 16,0 2 1-1,3-2-2-15,3 5 2 0,3 3-4 16,0 2 1-16,2-2-29 16,4 5-11-16,-3 8-17 15,0 0-33 1,-3 0 22-16</inkml:trace>
  <inkml:trace contextRef="#ctx0" brushRef="#br0" timeOffset="131045.3309">14888 12364 96 0,'0'13'38'0,"0"-2"-20"0,6-1-6 15,-3-4 16-15,3-1-7 0,-1-2 0 16,4-1-6-16,0 1 1 16,0-3-9-16,0-3 2 0,0-2 4 15,0 0-7-15,-3-3-1 16,0-3-5-16,-6 1-1 16,-3-4-4-16,-3 9 1 15,-3 0-5-15,-3 2 1 16,0 3 2-16,-6 5 1 15,4 6 3-15,-4 2 3 16,0 3 0-16,6 5-1 16,9 3 3-16,3-3 0 15,6 0 1-15,3-2 2 16,9-3-1-16,0-6 0 16,2-2-6-16,4-5 1 15,0-3-27-15,3-8-9 0,0-8-37 16</inkml:trace>
  <inkml:trace contextRef="#ctx0" brushRef="#br0" timeOffset="131244.77">15084 12099 148 0,'-3'-2'57'0,"3"4"-30"0,0 4-32 15,0 2 10-15,3 8-5 16,0 10 2-16,-3 14-1 0,6 5 2 15,-6-3-2 1,0 6-3-16,0-6 1 0,0-5 3 0,0-5 1 16,0-8-43-1,-3-6-44-15,0-5 18 16</inkml:trace>
  <inkml:trace contextRef="#ctx0" brushRef="#br0" timeOffset="131391.895">15004 12327 176 0,'3'0'66'0,"3"0"-36"0,6-16-35 0,-6 13 10 16,2-2-5-16,4 2 0 16,3 1-16-16,0 2-4 0,0-3-19 15,0 3-5 1</inkml:trace>
  <inkml:trace contextRef="#ctx0" brushRef="#br0" timeOffset="131687.5809">15132 12308 127 0,'9'11'2'0,"-3"5"13"16,0 2 8-16,0 4 1 16,-1 4 0-16,1 0-5 15,0-2 1-15,0-3-2 16,3-2-2-16,0-6-8 16,0-2 1-16,3-6 2 0,3-8-6 15,-3-7-1-15,0-3-7 16,3-6 0-16,-6 1-6 15,-6-1-1-15,-9 1 2 16,3 2 3-16,0 2 3 16,0 7 1-16,0 1-4 15,0 9 1-15,3 5 0 0,6 5 2 16,0 0-1-16,3 6 1 16,-1 2 2-16,1-3 2 15,0-4-14-15,-3-4-5 16,0-2-22-1,0-8-39-15</inkml:trace>
  <inkml:trace contextRef="#ctx0" brushRef="#br0" timeOffset="131965.1553">15376 12404 80 0,'0'18'30'0,"3"-10"-16"0,0 19-6 0,0-19 13 0,-3 5 3 15,0-3 3-15,0 1-1 16,0-3 1-16,0-3-4 16,0-5-2-16,0 0-3 15,0-10-10-15,0-1-2 16,0-2-2-16,0 0-2 16,3-1-2-16,0 1-2 15,0 0 1-15,3 0 1 16,0 2 0-16,0 3-11 15,2 3-3-15,1 0-42 16,0 2-50 0,-3 0 22-16</inkml:trace>
  <inkml:trace contextRef="#ctx0" brushRef="#br0" timeOffset="132305.4443">15486 12398 104 0,'-3'11'38'0,"6"0"-20"0,0-1-17 0,0 3 8 16,0-2 14-16,-3 5 8 16,0-3-3-16,0-2 0 15,0-3-13-15,0 0-4 16,0-3-7-16,0-5 4 0,0-3 2 16,0-2-5-16,0-8-1 15,3-3-7-15,0 0 0 0,3 0 1 16,3 0 3-16,-3 3-5 15,6 2 1-15,-1 3 1 16,1 6 1-16,0 7 1 16,0 0 0-16,3 6 2 15,-3-1 3-15,-3 4-2 16,0-1-2-16,-3-2 0 16,0-4 1-16,0 1-28 15,-3-2-11-15,0-4-42 16,6-4-21-1,0-6 46-15</inkml:trace>
  <inkml:trace contextRef="#ctx0" brushRef="#br0" timeOffset="132565.8187">15754 12311 196 0,'-6'-21'74'0,"6"34"-40"0,-3-5-40 15,-3-5 51-15,0-1-20 16,3 4-14-16,0 2-6 15,3 2-5-15,6 3-3 0,0 3 0 16,3 0-1-16,0 0 3 16,-3 10 0-16,0-4 1 15,-3-4 2-15,-3-2 3 16,-3-3 0-16,-6-2 2 16,0-3-4-16,-3-3-2 15,0 0-16-15,0-2-7 16,3-6-31-16,3-2-11 0</inkml:trace>
  <inkml:trace contextRef="#ctx0" brushRef="#br0" timeOffset="133117.3522">16078 12279 72 0,'-3'-5'30'0,"3"-3"-16"0,-3 3-17 16,0 10 58-16,-3 6-17 15,-6 2-14-15,-5 8-9 16,-1 3-8-16,3 0 0 16,0 5-4-16,6 3 3 0,3-6 0 15,3-2-2-15,3-6-3 16,9-4 4-16,6-6 1 15,0-3-2-15,0-8-1 16,-3-7-6-16,0-6 0 0,-1-3-1 16,-2 1 2-16,-3-4 3 15,-3 7 2 1,0-1 1-16,0 5 0 0,0 1-2 16,-3 10-2-1,3 8 1-15,3 5-1 16,0 3 2-16,0 2-3 15,-3 3-2-15,3-2 2 16,0-3 2-16,0-3-22 16,0-2-11-16,0-4-32 15,-3-9-25-15,3-9 36 16</inkml:trace>
  <inkml:trace contextRef="#ctx0" brushRef="#br0" timeOffset="133425.4063">16171 12356 88 0,'0'27'33'0,"3"-14"-18"0,-6 8 4 0,3-11 18 15,0 4 4-15,0-1 5 16,0-2-19-16,-3-4-8 16,3-1-11-16,0-1 3 0,0-8 2 15,0-2-4-15,3-3-3 16,0-5-8-16,5-3-3 15,4 0-5-15,0 3 1 0,0 2 3 16,-3 3 3-16,0 3 2 16,0 8 1-16,0 5 4 15,0 2 2 1,0 1-2-16,-3 5-1 0,0 2-1 16,-3-2 1-16,0-3-24 15,6-7-88 1</inkml:trace>
  <inkml:trace contextRef="#ctx0" brushRef="#br0" timeOffset="133807.5676">16543 12348 116 0,'-15'13'46'0,"9"1"-24"0,-6 7-13 0,3-8 16 16,0 11 6-16,3 0 3 15,3-1-10-15,6-1-1 16,3-4-14-16,6-2 1 0,3-5 3 15,3-6 2-15,0-5 0 16,2-3 1-16,4-7 0 16,-3-9-6-16,-6 1-4 15,-3-1-1-15,-6 1-1 16,-9-4-5-16,-3 1-1 0,-3 5-19 16,-3 3-9-16,0 3-17 15,-3 4-6-15,0 4-23 16,3 7-29-1,3-2 39-15</inkml:trace>
  <inkml:trace contextRef="#ctx0" brushRef="#br0" timeOffset="134305.0523">16691 12118 108 0,'0'0'41'0,"3"5"-22"0,0 8-5 0,0-2 15 16,0 10-1-16,0 16 1 15,0 6-1-15,-3-1 2 16,0 11-16-16,-3-8 3 0,0-3 1 15,0-5-10-15,0-8-4 0,0-5-1 16,0-5 2-16,-3-6 0 31,4-5-11-31,-1-8-4 0,0-6-2 16,3-7 0-16,6-8-4 16,-1 0-1-16,4 2 8 15,3 4 2-15,3 1 2 16,0 6 4-16,3 6-2 15,-3 2 1-15,0 2 15 16,-3 9 6-16,-3 2 10 16,-4 0 5-16,-5 1-7 15,-5-1-2-15,-4 0-12 16,-3-2-3-16,0-1-15 16,-3-2-6-16,3-3-28 15,-3-2-10-15,3 0-37 16,3-6-43-16</inkml:trace>
  <inkml:trace contextRef="#ctx0" brushRef="#br0" timeOffset="134521.0613">16837 12372 156 0,'3'5'57'0,"0"3"-30"0,6 3-29 0,-3-1 11 16,3 9 14-16,-6 5 9 15,0 2-1-15,-3 3-1 16,-3 3-16-16,0-3-2 0,-3 0-1 0,-3 0-9 16,-3-2-2-1,-3-1-34-15,1-5-15 0,-1-13-22 32,0-10-39-32,3-9 31 0</inkml:trace>
  <inkml:trace contextRef="#ctx0" brushRef="#br0" timeOffset="134652.5719">16805 12380 192 0,'14'-16'74'0,"-5"8"-40"0,6 0-38 15,-9 3 15-15,3-6-10 16,0 3-3-16,0 0-39 16,0 3-61-16,-3 10 11 15</inkml:trace>
  <inkml:trace contextRef="#ctx0" brushRef="#br0" timeOffset="134947.2102">16944 12404 148 0,'0'26'57'0,"3"-18"-30"0,9 5-14 0,-6-5 17 16,0 0-4-16,3 3-1 15,3-6-9-15,0 0-5 16,-3-2-6-16,0-3-2 0,3-5 1 16,-3-1-7-16,0-2-2 15,-3-2-9-15,-3-1-4 16,-6-2-6-16,-3 0-2 15,0 2 7-15,-3 3 4 16,0 6 9-16,-3 4 5 0,0 6 4 16,3 8 1-1,3 3 9-15,0-1 3 16,3 1-1-16,3-1 1 0,6-2-7 16,3-3-3-16,0-2-8 15,6-3-1-15,6-6-28 16,5-2-11-16,-2-10-34 15,0-9-15 1,0-2 49-16</inkml:trace>
  <inkml:trace contextRef="#ctx0" brushRef="#br0" timeOffset="135308.5497">17212 12361 152 0,'-18'8'57'0,"10"0"-30"0,-7 11-25 15,6-9 12-15,0 11 4 0,-6 3 6 16,12 0-7-16,6 0 1 15,0 0-11-15,6-3 5 0,3-3 1 16,3-4-4-16,2-6-1 16,4-6-6-16,6-4-4 15,0-6-15-15,-3-8-6 16,5-8-21-16,-5-2-10 16,-6-6 4-1,-6-8-10-15,-3-2 18 16,-12-3 29-16,-9 2 15 15,0 1 35-15,3 10 15 16,0 9-2-16,3 4-2 16,0 8-25-16,3 9-11 15,0 10-8-15,3 16 5 0,0 13 4 0,3 5-6 16,-3 11-2 0,3-8-3-16,-3-3 1 0,0-5-2 15,0-2-1-15,-3-6-39 16,0-6-19-16,-2-7-25 15</inkml:trace>
  <inkml:trace contextRef="#ctx0" brushRef="#br0" timeOffset="135491.8239">17153 12348 244 0,'6'-5'90'0,"12"0"-48"0,20-1-38 0,-11-2 19 15,9 0-11-15,3-5 1 16,-1 5-10-16,-2 0-2 16,-6 0-76-16,-6 0-34 15,-1-2 11-15,-8-3 9 16</inkml:trace>
  <inkml:trace contextRef="#ctx0" brushRef="#br0" timeOffset="143013.4191">17620 12494 120 0,'3'-3'46'0,"0"3"-24"0,0 16-2 0,0-11 19 0,0 3 1 15,0 3 3-15,-3 2-11 16,-3 5-2-16,0 4-17 16,-6-1-8-16,0-3-3 0,-3-2-20 15,0-3-8-15,3-2-26 16,1-6-10-16,-1-5-24 16</inkml:trace>
  <inkml:trace contextRef="#ctx0" brushRef="#br0" timeOffset="143436.8814">17945 12327 48 0,'0'-3'19'0,"3"6"-10"0,0 0-2 16,-3-3 7-16,0 0-7 15,0 0-2-15,0 0-19 16,0 0-7-16,0 0-6 15,0 0 1-15</inkml:trace>
  <inkml:trace contextRef="#ctx0" brushRef="#br0" timeOffset="143717.3598">17968 12319 132 0,'0'0'49'0,"0"3"-26"0,0-1-1 0,0-2 20 16,-3 6-11-16,-3-1-4 15,1 0-11-15,-1 3-5 16,0-3-6-16,0 3-2 0,3-2 1 15,3-1-5-15,3 3-1 16,3 0 1-16,6 2 0 16,2 1-2-16,1 0 2 15,-3 4 1-15,0 4 2 16,0-3 3-16,-9 0 2 16,-9-3-1-16,-3-2 1 0,0-1-2 15,-3-2 2 1,0-3-9-16,0-2-3 0,4-3-17 15,2 0-6-15,3-8-21 16,3-5-9-16,3-3-18 16</inkml:trace>
  <inkml:trace contextRef="#ctx0" brushRef="#br0" timeOffset="144006.5157">18096 12383 124 0,'-3'7'49'0,"0"1"-26"0,0 3-12 15,3-3 18-15,0 0-6 16,0 8-1-16,3 2-1 0,3-2 1 16,3-3-12-16,3-2-1 15,3-3-2-15,3-3 1 16,0-2 2-16,-3-8 1 0,0-6 3 16,-1 0-1-16,-5-2 0 15,-3 0-3-15,-3-3 1 16,-6 3 3-16,-3 0 1 15,-6-1-2-15,-2 4 0 16,-1 2-12-16,0 3-5 16,0-1-20-16,3 4-8 15,6 2-56 1,6 5-64-16,6-2 39 16</inkml:trace>
  <inkml:trace contextRef="#ctx0" brushRef="#br0" timeOffset="144772.8265">18870 12332 100 0,'3'-10'38'0,"-3"10"-20"0,0-19-1 0,0 16 16 15,-3 1 3 1,-3-1 2-16,0 3-11 0,-6 5-7 16,-2 6-11-1,-7 2 0-15,-6 3 4 0,3 3-3 0,3-1 0 16,0 6-4-16,7 0 1 15,5-3-4-15,6 0-2 16,6-2 0-16,12-3-1 16,5-3 0-16,4-5 0 15,3-3-7-15,9-2 0 16,-1-3-32-16,1-6-12 16,-6-7-42-1</inkml:trace>
  <inkml:trace contextRef="#ctx0" brushRef="#br0" timeOffset="145370.2035">19138 12335 112 0,'0'-5'44'0,"0"-11"-24"0,0 21-8 0,0-10 13 15,0 2 0-15,-3 0 0 0,0-2-3 16,-3 13-2-16,-3-3-10 16,-3 1 2-16,-2 2 2 0,-4 0-1 15,0 2 0-15,-3 3-7 16,3 3-2-16,3 0-2 16,3 0-2-16,9 2 1 15,6 4-1-15,6-4 0 16,6-2 0-16,6-3 0 15,3-2 2-15,3-3-12 16,2-6-6-16,-2-4-13 16,0-6-7-16,-3-3-14 15,-3-2-44 1,-1-5 12-16</inkml:trace>
  <inkml:trace contextRef="#ctx0" brushRef="#br0" timeOffset="145597.4498">19269 12126 116 0,'-3'-16'46'0,"6"13"-24"0,-3 1 1 0,0 2 18 15,0 0-13-15,0 0-3 16,6 8-9-16,-3 8 0 16,3 7-9-16,0 12 2 0,0 2 2 15,0 2-4-15,0 1-2 16,0 2-2-16,-3-4-3 15,0-7-6-15,0-4-4 0,-3-3-38 16,0-6-19 0,0-5-18-16</inkml:trace>
  <inkml:trace contextRef="#ctx0" brushRef="#br0" timeOffset="145777.6726">19227 12345 212 0,'-5'-5'79'0,"10"5"-42"0,-2-2-43 16,3-1 14-16,3 0-7 15,3-5-1-15,3 3-2 16,0-3-1-16,6 0 2 16,3 5-33-16,-1 1-14 0,-2 2-31 15</inkml:trace>
  <inkml:trace contextRef="#ctx0" brushRef="#br0" timeOffset="145997.6451">19427 12406 152 0,'-9'24'57'0,"9"-11"-30"0,0 27-18 0,3-27 16 15,0-2-5-15,3-1-2 16,3-2-4-16,3-2 1 16,3-4-8-16,2-2 5 0,1-2 3 15,0-6-3-15,-3-8-2 16,-3-3-3-16,-3 3-2 15,-3-2-1-15,-6-1 0 16,-3-2-2-16,-3-3-2 0,-6 3-17 16,0 5-6-16,0-2-27 15,0 7-8-15,3 3-31 16</inkml:trace>
  <inkml:trace contextRef="#ctx0" brushRef="#br0" timeOffset="146107.8929">19588 12390 124 0,'12'22'46'0,"-7"-14"-24"0,1 5-8 15,0-5 15-15</inkml:trace>
  <inkml:trace contextRef="#ctx0" brushRef="#br0" timeOffset="146267.823">19623 12465 309 0,'-3'5'43'0,"0"-8"-3"16,0-2-15-16,3-6-11 0,0 1-3 15,3-1-10-15,3-2-2 16,6 0-3-16,0-3 3 16,3 3-2-16,0 2 1 15,0 3 0-15,3 5 0 16,-3 3-29-16,2 0-14 16,-2 3-43-1</inkml:trace>
  <inkml:trace contextRef="#ctx0" brushRef="#br0" timeOffset="146779.2258">20058 12390 188 0,'3'22'71'0,"9"-7"-38"0,-15 15-28 0,3-22 19 0,6 5-13 16,-6 0-3-1,0-2-8-15,0-3 0 16,3-3-51-16,0-3-20 0,0-4-9 16,6-9 0-1</inkml:trace>
  <inkml:trace contextRef="#ctx0" brushRef="#br0" timeOffset="146949.3953">20019 12163 164 0,'0'-3'63'0,"0"3"-34"0,0 0-27 16,0 0 12-16,0 0-9 15,3 3-1-15,3 0-4 16,0-1-1-16,0 3-52 0,6 1-24 15,6 2 14-15,0 0 11 16</inkml:trace>
  <inkml:trace contextRef="#ctx0" brushRef="#br0" timeOffset="147245.2693">20237 12303 172 0,'-3'19'66'0,"0"-19"-36"0,0 2-15 0,3 1 20 16,-3 2-4-16,-3 1 2 16,0-1-17-16,0 0-4 0,0 0-8 15,3 1-7-15,3 2-1 0,3 0 0 16,3 2-1-16,3 3 1 16,0 1 0-16,0 1 5 15,-3 1 1-15,-1 3 4 16,-5-3 1-16,-3 0 8 15,-2 0 2-15,-7-1-8 16,-3-1-3-16,0-4-20 16,-6-2-7-16,-3-3-59 15,12 1-66 1</inkml:trace>
  <inkml:trace contextRef="#ctx0" brushRef="#br0" timeOffset="147958.8176">20656 12327 100 0,'-6'-3'38'0,"3"-2"-20"0,-6 5 7 0,6 3 20 15,-3-1-7-15,-2 6-2 0,-1 3-16 16,-3 2-5-16,-3 8-9 16,6 6-4-16,3 2-1 0,6 0-4 15,3-3 2-15,6-2-17 16,6-3-5-16,3-5-27 15,2-8-47 1,13-5 12-16</inkml:trace>
  <inkml:trace contextRef="#ctx0" brushRef="#br0" timeOffset="148294.1071">20897 12385 132 0,'-15'-5'49'0,"7"5"-26"0,-7 3-5 16,9-1 18-16,-3 3-9 15,-6 6-3-15,0 2-8 0,-3 6-2 16,0 2-8-16,6-3-2 0,3 1 2 16,9-3-1-16,0-3 0 15,9-2-8-15,3-3 0 16,0-6-12-16,3-2-6 16,0-8-2-16,0-8-1 15,-3 1 0-15,-3-1 3 16,-3 2 13-16,-3 1 9 15,-3 5 23-15,0 3 9 16,0 2-10-16,0 3-3 16,0 11-14-16,3 2-7 15,0 3 1-15,2-3-1 16,1 1 1-16,3-1 0 16,0-3-3-16,0-2 0 15,-3-2-29-15,3-6-12 16,0-3-34-16</inkml:trace>
  <inkml:trace contextRef="#ctx0" brushRef="#br0" timeOffset="148493.7255">20954 12158 180 0,'0'0'68'0,"3"5"-36"0,3 5-37 15,3 1 12-15,0 13 3 16,3 10 5-16,-3 3-5 15,-1 6-1-15,1-1-5 16,0-8-1-16,0-2 1 0,-3-8-5 0,0-6-1 16,0-2-41-16,0-5-17 15,0-11-20 1</inkml:trace>
  <inkml:trace contextRef="#ctx0" brushRef="#br0" timeOffset="148672.2785">21115 12107 192 0,'-3'3'71'0,"6"2"-38"0,0 11-39 0,0-3 12 15,0 11-2-15,2 13 5 16,-2 3-1-16,0 0 1 0,0-1-5 16,-3 4-5-16,3-6 0 0,0-6-41 15,0-7-19-15</inkml:trace>
  <inkml:trace contextRef="#ctx0" brushRef="#br0" timeOffset="149003.4174">21269 12388 192 0,'0'2'74'0,"3"1"-40"0,9 5-40 15,-3-3 14-15,0-2-1 16,3 2 4-16,3-2 7 15,0-3 3-15,-3 0-10 16,0 0-4-16,0-3-1 0,-4-2-1 16,1 0 0-16,-3-1-6 0,-6-2-1 15,-3 1-2-15,-6-1 0 16,-2 2-6-16,-4 4-4 16,-3 2 8-16,0 5 2 15,-3 3-1-15,3 2 1 16,9 4 6-16,-3 4 4 15,9-2-1-15,6 3 0 16,3-4-1-16,6-1 2 16,6-1-19-16,6-5-8 15,3-8-22-15,8-3-9 16,1-5-27 0</inkml:trace>
  <inkml:trace contextRef="#ctx0" brushRef="#br0" timeOffset="149359.0605">21585 12356 180 0,'-24'3'68'0,"12"5"-36"0,-12 0-20 16,12-3 19-16,-5 5-16 15,2 4-6-15,0 7-1 16,3 3 1-16,6-1-4 16,3-1 1-16,6-4 4 0,9-2-6 15,0-5 0-15,3-6-7 16,3-5 0-16,-1-8 3 15,1-11 2-15,0-4-5 16,-3-6 0-16,-3-6-6 16,-3-7 1-16,-6-3 4 15,-6-3 2-15,-3 9 2 0,-3-1 0 16,3 8 6-16,0 6 4 16,0 10-3-16,3 5 1 15,3 9-10-15,3 15 0 16,3 18-2-16,3 17 2 15,3 2 1-15,6 11 3 16,3-5-1-16,-1-6-1 16,-2-5-46-16,3-8-19 15,0-13-27 1</inkml:trace>
  <inkml:trace contextRef="#ctx0" brushRef="#br0" timeOffset="156401.0966">13765 15830 112 0,'3'-18'44'0,"3"15"-24"0,-3-2-4 0,0 5 18 16,-3 0-3-16,0 0 2 16,0 0-6-16,0 5-2 15,-3 5-13-15,-6 9 3 0,-5 10 3 0,-7 8-2 16,-3 3 3-16,-3 2-4 15,0 0 1-15,4 1-7 16,-1-9-3-16,6 1-1 16,3-9-1-16,3-5-5 15,3-5-1-15,3-5-21 16,0-3-8-16,3-6-28 16,3-4-13-16,3-4-25 15</inkml:trace>
  <inkml:trace contextRef="#ctx0" brushRef="#br0" timeOffset="156671.1462">13879 15838 132 0,'-9'21'49'0,"6"6"-26"0,-9 4-1 0,6-15 23 16,-3 11 1-16,-6 7 5 16,-9 3-15-16,3 3-7 15,-2-1-16-15,2-4-9 0,0 10-2 16,3-11-5-16,3-5 2 16,3-7-21-16,3-9-10 15,3 0-46 1,6-13-57-16,0-16 32 15</inkml:trace>
  <inkml:trace contextRef="#ctx0" brushRef="#br0" timeOffset="159709.9805">11974 12671 80 0,'0'-3'33'0,"3"6"-18"0,-3 0 4 15,0 2 16-15,-3 5 5 0,-3 9 5 16,-12 7 0-16,-3 6 2 16,-6 5-26-16,-3 3-1 0,1-3 1 15,-1 0-12-15,3-3-5 16,0-2-2-16,6-5-2 16,1-6 0-16,8-3 2 15,0-5-17-15,3-2-6 16,3-3-23-16,3-5-8 15,9-6-16 1,3-2-36-16,3-3 27 16</inkml:trace>
  <inkml:trace contextRef="#ctx0" brushRef="#br0" timeOffset="159936.5374">12009 12769 156 0,'-6'2'57'0,"6"1"-30"0,-3 10-23 16,0-5 15-16,-3 8 13 16,-11 5 9-16,-7 11-8 15,0 2-4-15,-3 3-17 16,0 1-8-16,1-4 0 0,2 3-3 16,6-5-1-16,3-3-24 15,6-5-9-15,3-11-38 16,6 3-55-1,6-14 32-15</inkml:trace>
  <inkml:trace contextRef="#ctx0" brushRef="#br0" timeOffset="160501.9854">12352 12832 104 0,'0'3'41'0,"3"2"-22"0,0 1 6 15,-3 1 20-15,0 4-7 16,0 0 7 0,-9 12-19-16,0-1-14 0,0-4-6 0,3-5 0 15,0 1-3-15,3-4-2 16,0-2 0-16,0-3 1 16,3-2-1-16,0-3 2 15,12 0 0-15,6-3 1 16,0-2-5-16,-1 0 1 15,4 0-2-15,-3-1 0 16,0 4-7-16,0-1-2 16,-3 0-21-16,-3 1-6 15,-3 2-25 1,-1-3-37-16,-2 3 28 16</inkml:trace>
  <inkml:trace contextRef="#ctx0" brushRef="#br0" timeOffset="160728.9087">12512 12838 132 0,'0'0'52'0,"3"0"-28"0,-6 10-13 15,3-2 15-15,3 5 3 16,-3 6 2-16,3 5-5 16,-3 2-2-16,0 1-13 15,3-1-7-15,-3 1 0 0,0-4-3 16,0-2 2-16,0-2-4 15,0-6-2-15,0-2-47 16,0-3-10 0,0-8-47-1,0-3 17-15</inkml:trace>
  <inkml:trace contextRef="#ctx0" brushRef="#br0" timeOffset="161101.3571">12515 12790 56 0,'-6'-29'22'0,"6"8"-12"0,-9-14 6 0,6 27 13 16,-2-2 5-16,-4-1 1 15,0 1-7-15,-3 2-3 16,-9 2-8-16,-6 4-2 16,-3 4-9-16,-5 6-4 0,-1 19-1 15,3 2-1-15,0 8 0 16,4 16-3-16,5-3 2 15,6 6 1-15,15 10 2 16,9-3 5-16,12-7 4 0,12-6 2 16,17-8 3-16,7-7-3 15,14-19 2-15,7-16 1 16,14-21 2-16,-12-9-8 16,-11-7-1-16,-16-5 17 15,-14-8 7-15,-15 0-5 16,-18-1-2-16,-15-4-13 15,-9 7-3-15,-6 8-11 16,1 9-1-16,-1 4-40 16,-3 11-16-16,-3 11-84 15</inkml:trace>
  <inkml:trace contextRef="#ctx0" brushRef="#br0" timeOffset="170469.6468">13060 12994 56 0,'-3'-3'22'0,"3"3"-12"0,0 3-3 0,0-3 14 16,0 8-5-16,0 2-6 16,0 3-1-16,0 3-4 15,0 0 2-15,0 0-4 16,3 0-2-16,3-3 0 15,3-2-1-15,0-3 2 16,0-3 3-16,0-2 0 16,0-3 0-16,0-3-3 15,-1 0 1-15,1-2 0 16,-3-3 1-16,0 0-5 16,0 3 1-16,-3 0-2 15,0 2-2-15,0 3-2 16,-3 0-1-16,6 5 4 15,0 3 3-15,3 0-1 16,0 0 0-16,3 0 5 16,0-3 5-16,6 1 4 0,0-4 2 15,-4-2 0-15,1-2 1 16,0-4-2-16,-3-4-1 16,-3-1-7-16,-3-2 0 15,-3-3 4-15,-3 0-6 0,-3 0 0 16,-6 3-4-16,0 2-1 15,-9 4-21-15,6 1-10 16,0 1-24 0,3 0-29-16</inkml:trace>
  <inkml:trace contextRef="#ctx0" brushRef="#br0" timeOffset="170873.0802">13370 12853 36 0,'-3'24'13'0,"9"-8"-6"0,-3 19 11 16,-3-22 14-16,3 5 1 16,-3 3 1-16,3 1-17 15,-1 1-8-15,1-1-5 16,0-4-1-16,-3-2 0 15,3-3 1-15,-3-5-2 16,0-3 1-16,0-2 0 0,0-3-1 0,3-5-2 16,-3-3 1-1,3-5-1-15,0-1-3 0,0 1 2 16,0 0 1-16,3 2 2 16,6 3-6-16,-3 3-1 15,3 3 4-15,0 4 2 16,0 3 3-16,0 3 0 15,-3 3-2-15,3 2-2 16,-4 0 3-16,1 1 0 16,0-4-1-16,-3 1 1 15,0-3-46 1,0-3-40-16,3-5 22 0</inkml:trace>
  <inkml:trace contextRef="#ctx0" brushRef="#br0" timeOffset="171042.1251">13632 13028 108 0,'-3'5'41'0,"6"3"-22"0,0 8-25 15,-1-8 8-15,1 0 0 16,0 0 1-16,-3 3-4 16,0-3-1-16,3-1-6 15,-3-1-2-15,0-1-33 16,0-5-14-16</inkml:trace>
  <inkml:trace contextRef="#ctx0" brushRef="#br0" timeOffset="171190.192">13614 12875 112 0,'-6'-8'44'0,"9"5"-24"0,3-5-30 0,-3 5 3 16,3 1-19-16,0-3-9 15,-1-1-1-15,4 1 1 0</inkml:trace>
  <inkml:trace contextRef="#ctx0" brushRef="#br0" timeOffset="171342.024">13730 12824 80 0,'3'19'33'16,"0"-1"-18"-16,9 9-5 0,-6-11 12 0,-3 2-8 15,0 6-1-15,0 3-7 16,-1-1-4-16,1-2-1 15,0 0 1-15,3-6-17 16,0-2-6-16,-3-3-30 16,3-5-10-16</inkml:trace>
  <inkml:trace contextRef="#ctx0" brushRef="#br0" timeOffset="171653.4252">13882 12999 108 0,'-3'3'44'0,"9"-3"-24"0,2 2-24 0,1 1 10 16,3 0-3-16,0-1 3 16,0-2 1-16,0 0 3 15,0-2-5-15,0-1-3 16,0-2 1-16,0-1 0 16,-3 1-8-16,-3-6-2 15,-3 4-3-15,-6-7-1 16,-3 1 1-16,-3 5 4 15,-3 8 9-15,-9 8 6 16,3 0 4-16,0 5 3 16,3 3 6-16,3 3 4 15,3 2-8-15,6 0-3 16,9-3-8-16,6-2-3 0,9-5 0 16,9-3-18-16,6-8-5 15,14-5-59-15</inkml:trace>
  <inkml:trace contextRef="#ctx0" brushRef="#br0" timeOffset="179535.6357">14679 12946 128 0,'-3'-8'49'0,"0"-2"-26"0,-18 2-12 16,13 5 15-16,-4 8-3 15,-3 1-2-15,0 4-11 16,-6 1-4-16,0 2-4 15,3 5-2-15,1 4 3 0,5 1-2 16,3-1-1-16,6-1-2 16,9 3-1-16,6-3 4 15,2 0 1-15,10-10-3 0,3-4-1 16,0-7-17 0,0-5-7-16,-1-3-29 15,-2-2-32-15,-6-6 24 16</inkml:trace>
  <inkml:trace contextRef="#ctx0" brushRef="#br0" timeOffset="179734.9823">14763 12787 112 0,'0'0'44'0,"3"6"-24"0,3 7-19 0,-3-5 8 16,2 8 14-16,1 7 10 0,0 4-8 15,-3 5-3-15,0-1-10 16,6 4-5 0,-3-3-4-16,0-3-3 0,0 0 3 0,-3-5-15 15,0-6-5-15,0-5-46 16</inkml:trace>
  <inkml:trace contextRef="#ctx0" brushRef="#br0" timeOffset="180107.0068">14894 13010 144 0,'3'0'55'0,"3"0"-30"0,5 2-27 16,-5-2 9-16,3 0 3 0,3 0 4 16,0 0-1-16,0-2 0 15,0-1-7-15,0-2-2 0,-3-1 0 16,-3 1-2-16,-3-6 1 15,-3-4 0 1,-3 1 1-16,-3 4 0 16,-3 2-2-16,-3 3-2 15,0 7-2-15,0 9 1 16,0-1 1-16,0 4 2 16,3 1-1-16,0 4 2 15,6 0-2-15,1-1 2 16,4 1-2-16,7-1 2 0,3-2-2 15,3-5-1 1,0-4-17-16,3-1-9 0,6-6-37 31,3-3-37-31,-4-5 33 0</inkml:trace>
  <inkml:trace contextRef="#ctx0" brushRef="#br0" timeOffset="180452.5838">15161 12980 116 0,'-11'-7'46'0,"5"7"-24"0,-6 0-17 15,3 2 11-15,-6 3 2 16,0 3 1-16,0 3 1 16,3 2 0-16,0 3-11 15,3 0-1-15,3 2 2 0,6-2-6 16,3-2 0-16,3-4-4 16,3-2-1-16,6-3 1 15,0-7 2-15,0-4-3 0,-3-4-2 16,0-1-3-16,-3-2 1 15,-3 0 3-15,-3 0 3 16,-3-1 2-16,0 4 1 16,0 2 0-16,0 3 0 15,0 5 0-15,0 5 0 16,3 5 0-16,3 4 0 16,0 2-2-16,-1-1 1 15,4 1-2-15,0 0 2 16,0 0-9-16,0-5-1 15,0-3-29-15,0-6-14 16,-3-2-29-16</inkml:trace>
  <inkml:trace contextRef="#ctx0" brushRef="#br0" timeOffset="180829.0412">15245 12996 104 0,'0'0'38'0,"0"6"-20"0,6 4-10 15,-3-2 13-15,0 5 12 16,3 1 9-16,0-1-11 16,-6 3-4-16,6-3-15 15,-3-2-3-15,0-4-2 0,0-1-3 16,-3-6 6 0,-3 0 3-16,6-3-6 0,0-5-2 15,-1-5-3-15,1-3 1 16,6 0-2-16,0 0-1 15,0 3-4-15,0 3 0 16,3-1 2-16,3 6 1 16,0 2 3-16,0 3 3 15,0 5 2 1,-3 3 1-16,-1 3 0 0,-2 2 2 16,-3 0-5-16,-3 0-3 15,0-2-12-15,-3 0-4 16,0-3-28-16,0-3-11 15,0-2-36 1,0-3-25-16,0-6 50 16</inkml:trace>
  <inkml:trace contextRef="#ctx0" brushRef="#br0" timeOffset="181001.8228">15474 12999 148 0,'3'-3'57'0,"0"3"-30"0,0 6-18 15,0-1 16-15,0 3-1 16,3 2 3-16,-3 4-9 15,0 2-3-15,-3-1-8 16,0 1-3-16,0-2 0 0,0-4-13 0,0-2-7 16,0-3-46-1,-3-2-55 1,0-6 25-16</inkml:trace>
  <inkml:trace contextRef="#ctx0" brushRef="#br0" timeOffset="181114.5403">15486 12885 188 0,'-3'-2'71'0,"6"4"-38"0,0-2-43 0,-3 0 11 15,0 0-5-15,6 0 2 16,3 6-28-16,0-1-12 16</inkml:trace>
  <inkml:trace contextRef="#ctx0" brushRef="#br0" timeOffset="181471.8482">15602 12996 148 0,'0'16'55'0,"3"-5"-30"0,-3 10-16 0,0-10 14 0,0-1-5 15,-3 1 2-15,3-3-7 16,-3 0-3-16,3 0-5 16,0-3-4-16,0-5 0 0,0 0 5 15,3-3 4-15,0-2-3 16,0-6-2-16,0-2-2 15,3 0 0-15,0-3-2 16,0 3 2-16,3 0-2 16,0 2-1-16,6 3-2 15,-4 3 1-15,4 5 5 16,0 2 5-16,0 6 1 16,-3 3 2-16,-3 2-2 15,0 0 1-15,-3 1-6 16,0-4-3-16,0 1-6 15,-3-3 0-15,0 0-22 0,0-3-8 16,3-2-21-16,0-3-5 16,2-3-23-1</inkml:trace>
  <inkml:trace contextRef="#ctx0" brushRef="#br0" timeOffset="181907.2024">15900 12978 144 0,'-9'-5'55'0,"6"5"-30"0,-6 0-14 0,6 2 18 16,-6 3-13-16,0 3-1 0,0 3-5 16,0 2 1-16,0 3-6 15,3 0-1-15,3 0 0 0,3 0-2 16,0-3-2-16,6-2 1 16,0-4-1-16,3-1 2 15,3-6 1-15,0-6-4 16,-3-1-1-16,0-4-4 15,-3 0-1-15,0-2 1 16,-3 0 4-16,-3 0 1 16,0 2 1-16,-3 3 0 15,3 3 0-15,-3 0-5 16,3 5 1-16,0 8 2 16,3 5 1-16,3 5 1 15,3 9 0-15,0 7 19 16,-1 3 10-16,1 3 8 15,-3 0 2-15,-3-6-10 16,-6-2-5-16,-6-6-3 16,-5-2-1-16,-7-6-9 0,-3-2-4 15,-3-5-15-15,-3-8-8 16,1-9-35-16,5-7-17 16,3 0-56-1,6-8-25-15,6-3 76 16</inkml:trace>
  <inkml:trace contextRef="#ctx0" brushRef="#br0" timeOffset="182373.0006">16263 12901 108 0,'-3'3'41'0,"3"28"-22"0,0-7 0 16,0-13 18-16,0 2 0 16,-3 3 0-16,3 0-16 15,0 2-5-15,3-2-10 0,0 0-2 16,3-3 2-16,0-2-3 15,3-6 0-15,0-5 3 0,2-2 1 16,1-6-6-16,0-6 0 16,0 1-3-16,-3 0 0 15,-3 0 0-15,0 2-2 16,-3 1 5-16,0 2 1 16,0 2 0-16,-3 6 1 15,0 0 0-15,3 8 3 16,0 3-3-16,3-1 0 15,0 4 1-15,0-1 0 16,0-3-2-16,6 1-2 16,3-3-19-16,2-3-10 15,-2-5-34 1,0-2-54-16,0-4 22 0</inkml:trace>
  <inkml:trace contextRef="#ctx0" brushRef="#br0" timeOffset="182795.8609">16540 12986 92 0,'-3'5'35'0,"3"8"-18"0,0 14-7 16,0-11 14-16,0 10 15 15,0 8 8-15,-3 6-9 16,3-3-5-16,0 6-15 0,0-9-4 16,0-5-8-1,0-5-2-15,0-6 2 0,0-4-1 16,0-4 0-16,0-7-3 15,0-6-2-15,0-5-4 16,0-8-2-16,-3-7 0 16,0-7 4-16,0-4-1 0,0-6-1 15,0 1-2-15,3 2 1 16,0 2 1-16,6 3-1 16,0 3 4-16,3 3 2 15,3 7-2-15,-1 4 0 16,1 4 1-16,6 8 0 15,3 9 8-15,-3-1 7 16,-6 0 6-16,-3 3 4 16,-6 0-4-16,-9 3-1 15,-3-1-7-15,-3 3 0 16,0-2-15-16,0 0-3 16,0-1-29-16,3-2-10 0,0 0-42 15,3-3-53 1,6-2 39-16</inkml:trace>
  <inkml:trace contextRef="#ctx0" brushRef="#br0" timeOffset="182964.0299">16775 13102 200 0,'0'11'77'0,"6"-1"-42"0,0 17-41 15,-3-11 14-15,-3 0 8 0,-3-1 9 16,-3 1-8-16,-3 0-2 15,-3-3-9-15,-6 1-52 0,-6-4-22 16,0-4-28 0</inkml:trace>
  <inkml:trace contextRef="#ctx0" brushRef="#br0" timeOffset="184266.6318">17263 12970 76 0,'-12'0'30'0,"3"0"-16"0,-6 5-3 16,6 0 10-16,0 3 0 16,-3 3-1-16,4 2 1 15,-1 3-1-15,3 3-3 16,3-1 2-16,6 1-10 0,6 2 6 16,2-5 4-16,7-3-4 0,6-10 2 15,0-3-8-15,0-6-1 16,-3-4-4-16,2-1-1 15,-5-2 1-15,-12-3 2 16,-9 0-3-16,-3 0 0 16,-3 3-3-16,-3 2-1 15,-2 1-10-15,-1 5-5 16,0-1-25-16,3 4-9 16,6-1-36-1</inkml:trace>
  <inkml:trace contextRef="#ctx0" brushRef="#br0" timeOffset="184601.1307">17430 13007 120 0,'-6'8'46'0,"6"2"-24"0,3 6-28 16,0-5 8-16,0-1 4 15,0 4 6-15,-3-4 14 16,3 1 5-16,0-3-11 15,0 0-6-15,-3-3-9 16,2 0-2-16,-2-2 1 0,0-3 9 16,0-3 3-16,0-2-5 15,-2-3-2-15,2-2-1 0,0-4 2 16,0 1-3 0,0 0-2-16,2 0 4 0,-2 2 2 15,6 0-6-15,0 4-1 16,3 1-7-16,0 1 0 15,3 2-8-15,0 1-3 16,-3-1-25-16,6 3-81 31</inkml:trace>
  <inkml:trace contextRef="#ctx0" brushRef="#br0" timeOffset="184781.5118">17629 12991 160 0,'-6'0'60'16,"6"3"-32"-16,3 5-33 0,0-3 12 0,0 3-2 16,-3 2 2-16,0 1-1 15,0 0-1-15,3-1-3 16,0-2-4-16,-3 0-1 0,0-3-49 16,0-5-44-1,6 0 27-15</inkml:trace>
  <inkml:trace contextRef="#ctx0" brushRef="#br0" timeOffset="184925.7526">17605 12896 180 0,'-3'0'68'0,"3"-3"-36"0,3 1-40 0,0 2 12 16,3 0-11-16,0 0-3 15,3 2-45-15,3 1-19 16,3 5 18-16,0-8 12 15</inkml:trace>
  <inkml:trace contextRef="#ctx0" brushRef="#br0" timeOffset="185348.2654">17763 12959 96 0,'-9'11'35'0,"6"-11"-18"0,-3 3-13 0,3-1 10 0,-3 3 3 16,-3 3 2-16,-3 3-8 15,3 5-2-15,3 0-5 16,4 0-1-16,2-1-1 16,2-1 1-16,7-4 0 15,0-2-4-15,0-5 1 0,3-3-5 16,-3-5 1-16,0-3-3 16,-3 0 2-16,0-3 3 15,-3 3 3-15,0 0 9 16,-3 0 5-16,0 0-7 15,0 3-4-15,0 2-8 16,0 3 0-16,3 6 0 16,0 4 2-16,6 9 1 15,6 7 1-15,0 6 17 0,-4 2 9 16,1 1 4-16,-6-3 4 16,-3-1-3-16,-9-7 1 15,-6 0-12-15,-5-6-2 16,-4-2-12-16,-3-10-4 15,0-1-24-15,0-5-8 16,3-5-29-16,-2-3-13 16,5-6-21-1</inkml:trace>
  <inkml:trace contextRef="#ctx0" brushRef="#br0" timeOffset="185563.0162">17951 12965 140 0,'3'10'52'15,"-1"-2"-28"-15,-2 5-6 0,3-5 20 0,-3 6-4 16,0-1 3-16,0 3-19 16,0-3-8-16,0 0-6 15,0-2-4-15,0-1 1 0,0-2-43 16,0-3-19-16,0-5-31 15</inkml:trace>
  <inkml:trace contextRef="#ctx0" brushRef="#br0" timeOffset="185707.017">17933 12943 176 0,'-3'-5'68'0,"6"5"-36"0,3-10-53 0,-6 10 4 15,6 0-16-15,0 0-5 16,-1-3-17-16,1 8-7 16</inkml:trace>
  <inkml:trace contextRef="#ctx0" brushRef="#br0" timeOffset="185978.6813">18067 13015 148 0,'0'13'57'0,"0"-5"-30"0,0 5-23 0,0-7 15 16,0 1-2-16,0-1 1 15,0-1 0-15,0-5-2 0,0 0-8 16,0 0 4-16,3-3 1 0,0-5-6 16,3 1-4-16,2-4-5 15,1-2-1-15,6 0-3 16,0 2 1-16,3 3 1 16,3 5 2-16,-3 3 1 15,3 6 3-15,2 4 5 16,-5 6 4-16,-3 0-4 15,-3 2 1-15,0-2-7 16,-3-2-1-16,0-4-55 16,6-7-74-1</inkml:trace>
  <inkml:trace contextRef="#ctx0" brushRef="#br0" timeOffset="186599.6238">18647 13028 148 0,'0'11'57'0,"3"2"-30"0,0 3-32 0,-3-8 10 15,0 2-5-15,0-2 0 0,0 0-3 16,0 0 2 0,-3-3-61-16,3-2-28 0</inkml:trace>
  <inkml:trace contextRef="#ctx0" brushRef="#br0" timeOffset="186776.3013">18653 12893 184 0,'-3'-8'71'0,"6"11"-38"0,0-6-36 15,-3 3 13-15,3 0-9 16,0-2-3-16,-3 2-21 16,0 0-10-16,3 0-41 0,3 2-17 15</inkml:trace>
  <inkml:trace contextRef="#ctx0" brushRef="#br0" timeOffset="187195.2312">18823 12949 84 0,'-3'-3'33'0,"0"14"-18"0,0-14 11 0,0 6 18 15,-3-1-4-15,0 1 2 0,-9 2-13 16,6 1-5-16,0-1-14 15,3 0-9-15,0 0-1 0,6 3 0 16,6 3 2-16,3 2-1 16,3 3 2-16,0 0-2 15,3 0 2-15,-3 0 0 16,-3 2 1-16,-3-2 4 16,-3-3 5-16,-6 3-1 15,0-3 1-15,-6-2-7 0,0-3-2 16,0 0-42-1,-3-3-17-15</inkml:trace>
  <inkml:trace contextRef="#ctx0" brushRef="#br0" timeOffset="189432.4488">19329 12946 108 0,'-6'-8'41'0,"3"-2"-22"0,-6 4-3 0,3 6 16 15,-3 6-2-15,-3-1 0 16,-6 3-13-16,0 0-5 16,-3 5-7-16,4 3-8 0,2 5-1 15,3 3 4-15,3 0 2 16,6-3 2-16,6-3 2 15,12 1-1-15,0-9 0 16,0-4-1-16,2-6 2 16,1-8-3-16,0-5 0 15,-3-6-1-15,-3 0-2 16,-3-4 1-16,-3-6 1 16,-3-3-3-16,-3 0 0 15,0 0 1-15,-3-5 0 16,0 3 0-16,0 5 0 15,0 8 0-15,0 5 2 16,0 8-3-16,3 8 0 0,0 10-1 16,3 12 0-16,0 1 4 15,3 9 1-15,0 0-1 16,6 0 1-16,0-1-2 16,5-2-1-16,1-5-19 15,0-3-10-15,0-5-56 16,3-5-31-1,-3-3 56-15</inkml:trace>
  <inkml:trace contextRef="#ctx0" brushRef="#br0" timeOffset="189789.8489">19534 12973 168 0,'0'2'66'0,"3"1"-36"0,6-1-26 0,-3 1 13 15,0 0-2-15,3-1 4 16,0-2-9-16,6-2-3 16,-1-1-4-16,1 0-3 0,-3-4 3 15,-3 1-4-15,-3-4 0 16,0-1-1-16,-9 0 0 16,-6 1-7-16,-3-1-4 15,-3 3 7-15,-5 3 2 0,-4 5 6 16,0 0 1-16,3 8-1 15,3 5-2 1,3 0 12-16,3 3 4 0,4 0 0 16,2 3 1-16,6-1-7 15,6 1-2-15,5-1 0 16,7-2 0-16,0-5-29 16,6-3-12-16,6-3-31 15,2-5-53 1,1-3 20-16</inkml:trace>
  <inkml:trace contextRef="#ctx0" brushRef="#br0" timeOffset="190077.0813">19817 12909 200 0,'-24'3'77'0,"18"7"-42"0,-3-15-41 0,6 10 14 15,-3 1 2-15,0 1 3 16,0 1-6-16,3 0-2 15,3 3-3-15,3 0-4 0,3 2 1 16,0 0-1-16,9 0 0 16,-3 0 2-16,-3 1 0 15,-3-1 4-15,-9 0 5 16,-3-2 10-16,-3-1 6 16,-3-2-11-16,-3-5-3 15,0-3-9-15,0-3-2 0,-2-2-22 16,2-3-8-1,3 0-18-15,6 0-5 16,6-2-36 0</inkml:trace>
  <inkml:trace contextRef="#ctx0" brushRef="#br0" timeOffset="190288.512">19963 12692 192 0,'-3'3'71'0,"3"15"-38"0,3-2-34 0,-3 0 12 16,0 10 6-16,0 6 6 15,-3 5 3-15,3 0 2 16,0 0-15-16,0 3-8 0,3-3-1 16,0-5-8-16,3-6-1 15,-3-2-25-15,0-3-10 16,0-10-43-1</inkml:trace>
  <inkml:trace contextRef="#ctx0" brushRef="#br0" timeOffset="190497.3497">19802 12928 224 0,'-3'-14'85'0,"6"25"-46"0,3-16-43 0,3 2 13 0,6-2-3 16,3-1 1-16,2 1-3 16,4 2-1-16,3-2-1 15,-3 3-39-15,0-1-15 0,-7 3-40 16</inkml:trace>
  <inkml:trace contextRef="#ctx0" brushRef="#br0" timeOffset="190781.8022">20094 12938 148 0,'0'27'55'0,"6"-17"-30"0,6 3-18 0,-7-2 13 15,-2 2 1-15,3 0 4 16,-3 1-7-16,0-1 0 16,0-3-11-16,0-2-4 0,-3 0 0 15,0-2 0-15,0-6 3 16,0 0 1-16,-3-3 1 15,-3-5-4-15,6-3-1 16,0 1 3-16,-3-1 1 16,6-2-3-16,0 3-1 15,3-1-6-15,3 0-2 16,-3 6-25-16,3-3-8 16,0 3-18-1,3 0-51-15,-3 2 16 16</inkml:trace>
  <inkml:trace contextRef="#ctx0" brushRef="#br0" timeOffset="191068.4972">20240 12967 132 0,'0'13'49'0,"2"-5"-26"0,-4 3-5 16,2-3 20-16,0 3-12 15,0 2-3-15,2 0-9 16,1 0-4-16,3-2-5 16,3-3-2-16,0-3 3 0,6-2-1 15,-3-6 0-15,0-2-10 16,0-3-2-16,0-3 2 15,-3 1 0-15,-3-1 0 16,0 0 4-16,-3 4 2 16,0 1 2-16,0 1-1 15,0 2 1-15,-3 3-2 16,2 6-1-16,4 2 1 0,0-1-1 16,0 4-3-16,3-3 2 15,0 0-15-15,3-3-6 16,3-2-31-1,0-3-47-15,0-3 18 16</inkml:trace>
  <inkml:trace contextRef="#ctx0" brushRef="#br0" timeOffset="191279.8137">20555 12901 132 0,'-18'-5'49'0,"9"5"-26"0,-3 18-20 0,9-12 12 0,-3 7-3 16,-3 0 1-16,1 3-1 15,2 0 2-15,3 2-7 16,3 1 2-16,6-1 2 0,2-2-6 16,4 0-1-16,6-3-9 15,3-5-4-15,3-5-11 16,0-6-2-16,0-5-22 16,5-5-40-1,-5 0 14-15</inkml:trace>
  <inkml:trace contextRef="#ctx0" brushRef="#br0" timeOffset="191460.456">20677 12750 144 0,'-6'-16'55'0,"6"16"-30"0,0 16-29 0,0-8 8 16,0 8 7-16,0 3 7 16,0 7 0-16,0 6-1 15,3 0-9-15,0 2-1 0,0 0 0 16,3-2-1-16,0-3-1 15,-3-2-25-15,0-6-12 16,0-3-49 0</inkml:trace>
  <inkml:trace contextRef="#ctx0" brushRef="#br0" timeOffset="191666.5563">20558 12935 228 0,'15'-2'88'0,"0"-9"-48"0,9 1-47 15,-13 7 16-15,7 0-8 16,12-2-1-16,0 0-17 16,0 0-6-16,-4 2-53 15,1 3-20-15,-6 0 29 16,-3 5 18-16</inkml:trace>
  <inkml:trace contextRef="#ctx0" brushRef="#br0" timeOffset="191968.3766">20841 12986 124 0,'-6'8'49'0,"6"-3"-26"0,6 0-12 15,-3 1 15-15,6-1-6 0,0-2 1 16,3-1-6-16,2-2-1 16,1 0-8-16,0-2-4 0,3-4-1 15,-6 1-6-15,0 0-1 16,-9-6-4-16,0 0-1 15,-6 4-3-15,-3-7 1 16,-3 4 5-16,-6 10 4 16,-3 5 1-16,0 3-1 15,0 3 7-15,4 2 5 16,2 0 13-16,3 3 9 16,6 0-9-16,3 2-4 15,6-2-10-15,6-3-5 16,3-2-10-16,5-3-3 15,4-5-21-15,6-3-9 16,3-3-18-16,-4-5-28 16,1-3 27-16</inkml:trace>
  <inkml:trace contextRef="#ctx0" brushRef="#br0" timeOffset="192313.0642">21168 12975 128 0,'-6'-10'49'0,"-3"2"-26"0,-3 2-14 15,6 12 16-15,-2-1-10 16,-4 0-1-16,0 3-8 15,0 3-4-15,3 2-1 16,0 3 7-16,6 2 5 0,3 1-2 16,3-3-1-16,3 0-6 15,3-6-3-15,0-2 0 16,3-5 1-16,0-6-1 16,-4-5-1-16,4-5-4 15,-3-6-2-15,0-2-4 0,-6-8 1 16,-3-3-2-1,-3-2 2-15,-6-3 5 0,0-8 2 16,0 5 8-16,4 6 6 16,-1 5 0-16,3 10 3 15,3 9-8-15,0 10-2 16,3 13 3-16,3 13 3 16,2 6-2-16,7 5 0 15,9 0-5-15,-3 0-1 16,0-2-21-16,0-6-10 15,2-5-68 1</inkml:trace>
  <inkml:trace contextRef="#ctx0" brushRef="#br0" timeOffset="200755.9069">22064 12123 92 0,'0'-5'35'0,"3"8"-18"0,0 2 2 0,0 0 16 15,0 8-4-15,0 6-1 16,0 15-12-16,0 6-4 15,0 0-8-15,-3 2-4 0,6 6 1 16,0-9 0-16,0-4 1 16,-3-6-16-16,3-5-4 15,-3-8-52 1,0-3-35-16,-12-5 39 16</inkml:trace>
  <inkml:trace contextRef="#ctx0" brushRef="#br0" timeOffset="200902.8695">22028 12340 184 0,'-11'0'68'0,"11"3"-36"0,5-6-40 15,-2 3 12-15,3 0-6 16,3 0-2-16,0-2-4 16,6 2 0-16,6 0-29 15,0 0-13-15</inkml:trace>
  <inkml:trace contextRef="#ctx0" brushRef="#br0" timeOffset="201139.5039">22210 12388 120 0,'-6'26'46'0,"3"-13"-24"0,3 22-13 0,0-17 16 15,3 1-1-15,3-3 3 16,3 0-11-16,3-3-4 16,6-3-7-16,5-7 3 0,4-6 4 15,-3-2-2-15,3-5 0 16,-6-9-4-16,-9 1-1 15,-3-4 1-15,-12 4 3 16,-12 2 0-16,0 3 0 16,-6 5-5-16,0 3-3 0,0-1-11 15,3 4-6-15,4 2-32 16,5 0-14-16,9 0-25 31</inkml:trace>
  <inkml:trace contextRef="#ctx0" brushRef="#br0" timeOffset="202075.9596">21963 12330 116 0,'0'-3'44'0,"0"6"-24"0,3 2-17 16,0-5 12-16,3 3 2 15,0-3 4-15,6 0-2 16,3-3 0-16,2 0-10 16,13-5-3-16,0 0-2 0,0-8-5 15,0 6 1-15,-1 2 0 16,-2 3 0-16,-3-1-55 15,-3 9-50 1,0-3 30-16</inkml:trace>
  <inkml:trace contextRef="#ctx0" brushRef="#br0" timeOffset="203454.0808">22776 12356 76 0,'0'-11'30'0,"-3"9"-16"0,-3-3-1 0,3 5 14 15,-3 0-4-15,-3 0 1 16,-3 5-7-16,-6 3-2 16,3 2-7-16,3 6-3 15,-3 8-2-15,9 5-3 16,0-2 3-16,3-4-4 0,9-1-2 16,3-4 2-16,6-2 2 15,0-5-5-15,6-6 1 16,9-5-21-16,-9-3-7 15,-1-5-30 1,1 0-12-16,-12-8 39 0</inkml:trace>
  <inkml:trace contextRef="#ctx0" brushRef="#br0" timeOffset="203788.6982">22808 12383 64 0,'0'2'27'0,"3"9"-14"0,12 5-4 16,-12-6 11-16,6 6 0 15,0 0 0-15,-6 0-2 16,3-3 1-16,-3 0-6 16,0-2-3-16,-3-3 1 15,0-3 0-15,0 0-5 16,0-5 7-16,0-5 8 0,0-8-7 16,3-3-6-16,-3 0-6 15,3 0-1-15,0 0 1 16,0 0-8-16,0 3-3 15,6 0-35 1,0 2-3 0,-3 1-36-16,5 2 15 15,-2 3 31-15,-3 2 19 16,-3 0 68 15,6 11-17-31,-3 0-4 16,0 0-5-16,0 0-4 15</inkml:trace>
  <inkml:trace contextRef="#ctx0" brushRef="#br0" timeOffset="204007.2763">22978 12406 188 0,'12'3'16'0,"0"-3"-8"16,6-3-3-16,-6-2-1 15,-1-3 2-15,-2 0-3 16,-3 0-4-16,-3 0-2 0,-6 0-1 16,-3 3 0-16,-6 0 0 15,1 5 3-15,-4 2-2 16,3 6 1-16,0 3 2 15,3 2 0-15,0 0 0 16,3 3 2-16,3 3-1 16,6-3 2-16,3 2-4 15,3-2-2-15,12-3-12 16,0-5-49 0,-1-8-7-16</inkml:trace>
  <inkml:trace contextRef="#ctx0" brushRef="#br0" timeOffset="204340.215">23124 12356 104 0,'-21'13'38'0,"15"-2"-20"0,0 5-19 0,6-8 7 16,0 2 2-16,0 1 5 15,0 5-5-15,0-3 0 16,3-2-4-16,3-4-3 15,3-1-5-15,3-12 0 0,0 1-7 16,0-3-1-16,-3 0 5 16,2 0 3-16,-5 3 9 15,0 0 7-15,-3 5-2 16,-3 0 2-16,3 5-3 16,-3 6 0-16,9 5-5 15,-3-1-1-15,0-1-1 16,0-4-4-16,0-2 1 0,3-3-4 15,6-7 1-15,0-6-31 16,-3-5-41 0,-3-3 16-16</inkml:trace>
  <inkml:trace contextRef="#ctx0" brushRef="#br0" timeOffset="204521.0765">23225 12102 124 0,'0'-5'49'0,"0"7"-26"0,0 4-25 0,0-1 9 15,6 8 1-15,-3 8 5 16,-3 11 2-16,9 8 3 16,-3 2-10-16,0-2-4 0,6 2-1 15,-3-2-2-15,0-8-1 16,-4-6-13-16,1-2-4 16</inkml:trace>
  <inkml:trace contextRef="#ctx0" brushRef="#br0" timeOffset="204981.2863">23133 12256 204 0,'-3'-6'77'0,"12"4"-42"0,3-4-43 15,-3 4 10-15,2-1-3 16,1 0 0-16,0 3-4 15,6 0 1-15,3 6-31 16,0-1-14-16,0 3-8 16,-1 0-1-16,-2 5 30 15,0 0 15-15,-3 0 21 16,-6 3 8-16,6-2 9 16,-3-1 7-16,0-3-8 0,-3 1-2 15,2-3-11-15,1-5-4 16,6-3 0-16,0 0 2 15,-3-3-4-15,-6-5-3 16,6-5-1-16,-9 0-4 16,3-6 0-16,-18 0-3 0,0 9-1 15,-3 2 1-15,-3 8 2 16,0 8 2-16,-6 2 3 16,9 6-2-16,1 3 0 15,2 2 7-15,3-2 4 16,3 4-3-16,3-1 1 15,6 1-7-15,0-4-1 16,11-3-2-16,7-3-2 0,0-2-41 16,0-11-36-1,3-8 27-15</inkml:trace>
  <inkml:trace contextRef="#ctx0" brushRef="#br0" timeOffset="205402.7688">23823 12279 64 0,'-6'0'27'0,"0"3"-14"0,-3 15 4 0,3-7 14 15,-8 2-5-15,-1 3-3 16,-3 3-11-16,0-3-3 15,9 7-5 1,-3-1-3-16,9-1 0 0,-3-3-1 0,15-5 2 16,3-2 1-16,-3-3 1 15,9-8 0-15,-6-5 0 16,0-3-2-16,-3-3 1 16,0 1 0-16,-4-4 3 15,-2 1-5-15,-3-3-3 16,0 6 5-16,0-1 3 15,3 3-8-15,-3 6-3 0,0 2 0 16,6 5 3-16,-3 5 5 16,6 4 3-16,0 4-2 15,0 3-3-15,0-2-5 16,3-3 0 0,0-3-18-16,-3-2-8 0,3-11-35 15</inkml:trace>
  <inkml:trace contextRef="#ctx0" brushRef="#br0" timeOffset="206402.1202">24204 12031 156 0,'0'-3'60'0,"-9"3"-32"0,0 11-24 0,9-6 15 16,9 5-7-16,-3 9-2 16,0 10-3-16,0 11 0 15,3 7-4-15,-3 1-2 0,3-3 2 16,3 3-2 0,-6-6-1-16,-3-8-8 0,3-7-3 15,-3-6-40 1</inkml:trace>
  <inkml:trace contextRef="#ctx0" brushRef="#br0" timeOffset="206634.0783">24124 12216 192 0,'-9'-3'71'0,"15"3"-38"16,-3 0-19-16,-3 0 22 0,3 0-16 15,3 0-6-15,6 0-8 16,6 3-5-16,-4-1 0 16,10 1-1-16,0 0 0 0,0-1-22 15,0 1-10-15,-9-3-24 16,14 0-54 0</inkml:trace>
  <inkml:trace contextRef="#ctx0" brushRef="#br0" timeOffset="207010.7073">24374 12332 116 0,'15'8'44'0,"0"-5"-24"0,-3 2-15 0,-9-2 13 16,6-1-4-16,-6 1 0 16,5-3-4-16,4 0-1 15,-3-3-5-15,0-2 2 0,-3-5 0 16,0 2-2-16,-6 0-1 15,0-6 3 1,-6-1-3-16,0 4-2 16,-3 3-3-16,-6 3 1 15,-5 2 1-15,2 8 0 16,0 6-3-16,6 2 2 16,0 3 1-16,3 0 0 15,3 2 4-15,3 1 5 0,6 0-1 16,6 4 3-16,0-2-8 15,3 1-2-15,6-12-1 16,-6 6 2-16,3-11-8 16,-1-2-3-16,1-8-22 15,0-3-7-15,-3-3-25 16,-3 1-21 0,3-4 36-16</inkml:trace>
  <inkml:trace contextRef="#ctx0" brushRef="#br0" timeOffset="207490.7056">24502 12327 100 0,'0'0'38'0,"0"5"-20"0,3 1-4 0,0 1 15 16,0 1-3-16,-3 6-1 15,6-1-5-15,-3 3 0 16,-3-3-11-16,0 3-3 0,0-3-2 16,6-2-2-1,-3-1 1-15,0-15 4 16,-3-3-1-1,9-3-5-15,-3-4-1 16,0-1-5-16,-1-8 1 16,-2 0 2-16,6 3 1 15,0 5-2-15,0 11 0 16,3 7 2-16,0 4 0 16,6 4 7-16,-6 6 6 0,-3 3 0 15,-6-3 1-15,6-1-5 16,-3-1-3-16,-3-4-2 15,-3-2-3-15,6-3 1 16,0-13-1 0,-1-2 0-1,4-6-5-15,-3 0-1 0,9-2 3 16,-6 4 1-16,3 6 2 16,-3 6 2-16,3 2 1 15,-3 8 1-15,0 5 4 16,-3 0 3-16,0 3-4 15,-3 0 1-15,6-3-5 16,-6 3-2-16,-3-8-25 16,8-3-9-16,1-5-21 15,0 0-6-15,-6-5-19 16</inkml:trace>
  <inkml:trace contextRef="#ctx0" brushRef="#br0" timeOffset="207895.2455">24901 12343 108 0,'-6'5'41'0,"12"6"-22"0,-3 7-5 0,0-5 17 16,-3 11-4-16,0 5 1 15,0 0-2-15,0 1 1 16,6-4-15-16,-3 0-7 0,-3-4-3 0,0-6 0 16,0-3 1-16,6-5-1 15,-6-8-2 1,0-3 1-16,0-5-1 0,0-5 0 15,-6-14 0-15,6-2-3 16,-3-5 0-16,-3 0 2 16,6-14 0-16,0 3 1 15,0 3 2-15,6-1 5 16,3 6 6-16,3 3-1 16,-1 7 1-16,7 6-1 15,0 5 0-15,-3 11-2 16,6 10-1-16,0 11 3 15,0 8 3-15,-7 5-2 16,-14 3 2-16,-6-3 1 16,-5 3 2-16,-10-6-10 15,-6-5-2-15,-6-2-35 16,-5-6-15-16,2-8-69 16,0-7-53-16,6-4 60 15</inkml:trace>
  <inkml:trace contextRef="#ctx0" brushRef="#br0" timeOffset="214847.0802">14042 15941 80 0,'0'0'33'0,"0"3"-18"0,0-1 2 0,0-2 14 0,0 3-3 16,0 5 0-16,3 0-2 15,-3 0-1-15,0 10-8 16,0-2 0-16,0 3-10 16,-3-6 2-16,0-5 2 0,0 5-2 15,0-5 0-15,0 0-5 16,0-3-1-16,0 1 1 16,0-4 0-16,3-2 2 15,0 0 3-15,6 0-4 16,3-5-3-16,6-3-4 15,3-2 1-15,3-1 1 16,3 3 2-16,3 3-1 16,-1 5-1-16,-2 5-2 15,0 3 1-15,-3 0 5 16,-6 2 2-16,-6 4 11 16,-3-1 4-16,-9 3-7 0,-3 0-1 15,-6-3-5-15,-3-3 0 16,-3-2-18-16,0-2-6 15,0-4-16-15,0-2-6 16,1-2-17-16,2-4-7 16,0-2-29-1</inkml:trace>
  <inkml:trace contextRef="#ctx0" brushRef="#br0" timeOffset="215043.1869">14018 15928 220 0,'-2'3'82'16,"4"-6"-44"-16,10-2-42 0,-3 5 13 0,0 0-1 16,3 0 3-16,3 0-6 15,6 5-1-15,-3-5-2 16,6 0-4-16,-1-5 1 0,-2 5-21 16,-3 0-10-16,-3-3-33 15,-3 0-44 1,0 1 27-16</inkml:trace>
  <inkml:trace contextRef="#ctx0" brushRef="#br0" timeOffset="215732.0156">14239 15745 104 0,'-12'-10'41'0,"-6"7"-22"0,3-5-7 16,6 6 16-16,0 2-5 16,-3 0-1-16,-3 0-6 15,-5 2-2-15,-4 1-8 16,-3 10-2-16,3-2 0 0,-3 5-5 16,1 10 1-16,-1 6 0 0,6 5 0 15,3 5 2-15,3 3 3 16,9 8-2-16,3 0-2 15,15-5-3-15,6 4 1 16,9-7 7-16,9-8 6 16,11-7 0-16,7-12 1 15,-4-15-1-15,7-14 0 16,-6-10-2-16,-4-11 1 16,-5-2 3-16,-9-6 1 15,-10-5 0-15,-14 6 1 16,-9-12 5-16,-18 4 1 15,-5 2-9-15,-7 5-3 16,-3 3-17-16,0 8-6 16,4 8-33-16,2 5-13 15,6 8-64-15</inkml:trace>
  <inkml:trace contextRef="#ctx0" brushRef="#br0" timeOffset="219274.0279">14542 16055 100 0,'3'3'38'0,"-3"-1"-20"0,3 22-4 0,0-13 15 16,0-1-12-16,0 9-2 15,0-1-3-15,0-2 0 16,0 3-6-16,-3-3 3 0,0-6 1 16,3 1-3-16,-3-3 1 15,0-3 1-15,0-5 2 16,0-3-5-16,-3-5-4 16,0 0-1-16,0-5 1 0,0 0 1 15,0-3 1-15,3 3-5 16,3-8 1-16,0 2 0 15,3 1 0-15,3 2-3 16,6 5 2-16,3 3-1 16,0 8 0-16,0 0 2 15,-1 3 0-15,1 0-5 16,-3-1 1-16,-3 1-42 16,0-1-59-1,-3 6 13-15</inkml:trace>
  <inkml:trace contextRef="#ctx0" brushRef="#br0" timeOffset="219634.0504">14736 16113 112 0,'3'3'44'0,"-3"-1"-24"0,12 4-17 0,-6-4 10 16,0 1 0-16,3 0 3 15,5-3-5-15,-2 0 1 16,0 0-5-16,3-3 1 15,-3 0-5-15,0-7-2 0,-3-1 0 16,-3 3-4-16,-9-5-2 16,-6 2 2-1,-3 4-5-15,-3 1 1 16,0 6 1-16,0 3 3 16,0 5 2-16,1 2 1 15,2 1 2-15,0 2 3 0,3 0 9 16,6 9 5-16,3-4-3 15,3 1-1-15,3-3-7 16,6-6-3-16,0 3 0 16,11-5-1-16,1-5-13 15,0-3-4-15,0-5-54 16,3-3-40 0,-6-3 35-16</inkml:trace>
  <inkml:trace contextRef="#ctx0" brushRef="#br0" timeOffset="219845.2221">14974 15833 124 0,'-9'18'46'0,"9"-18"-24"0,0 27-17 0,0-14 11 16,0 5 6-16,0 14 4 15,0 8-8-15,3-6-3 16,0-2-8-16,0 2-7 0,0-5-1 15,0-2-15-15,0-6-4 16,0-5-43 0,-3-3-32-16</inkml:trace>
  <inkml:trace contextRef="#ctx0" brushRef="#br0" timeOffset="220043.6295">14861 16007 156 0,'-18'0'60'0,"18"6"-32"0,3-6-22 16,-3 0 17-16,6 0-1 15,3 0 2-15,3 0-11 16,0 0-5-16,3-6-5 16,2 6-5-16,4 0-1 0,-3 0-38 15,0 0-17-15,0 0-24 16</inkml:trace>
  <inkml:trace contextRef="#ctx0" brushRef="#br0" timeOffset="220358.7294">15057 15991 104 0,'-15'3'38'0,"15"2"-20"0,0 3-6 0,0 6 16 16,3 4-7-16,0 1 0 16,0-1-3-16,6-2-2 15,0-3-8-15,3 0-5 0,0 1-2 16,0-4-1-16,0-7 0 15,0 2-9-15,0-5-4 16,-3-5-4-16,-3 2 0 16,-1-10 4-16,-2 2 4 15,-3-4 0-15,0 1 3 16,0 9 17 0,0 2 3-16,0 11 11 15,0 3-7 1,3-1-7-16,3 4-2 0,0-1-6 15,0-5-2 1,0 5 0-16,0-5-1 0,3-3-31 16,-3 1-12-16,0-4-27 15</inkml:trace>
  <inkml:trace contextRef="#ctx0" brushRef="#br0" timeOffset="220640.1752">15251 16095 108 0,'0'18'44'0,"18"-13"-24"0,-9 9-10 15,-6-4 12-15,0 1 1 0,0-1 1 16,-1 1-7-16,-2-3-2 16,0-3-9-16,0 1-2 0,0-6 0 15,-5 2 2-15,8-4 1 16,-1-4 1-16,-2-2 0 15,3-2-4-15,-3-4-3 16,3 4 0-16,0-17-1 16,0 12 4-16,6-4 5 15,-3 6-5 1,3 2-4-16,-3 3-3 16,3 3-31-16,-3 0-13 15,0 2-33 1</inkml:trace>
  <inkml:trace contextRef="#ctx0" brushRef="#br0" timeOffset="220956.5711">15403 16105 132 0,'0'11'52'0,"3"-3"-28"0,0 0-22 16,0 2 14-16,-1-2 1 16,1 0 2-16,-3 0-2 15,0-3 2-15,0 1-10 0,0-6-3 0,0 0-2 16,3-3-5-1,0-2 1-15,0-6-2 16,3 3 0-16,0-10 0 16,3-4 0-16,3 4 0 15,3 5-2-15,0 7 5 0,6 6 1 16,-3 11 6-16,-1 2 5 16,-2 6-1-1,0 2 3-15,-3-3-8 16,0-2-2-16,-3-2-10 0,3-4-4 15,0-2-59 1,0-8-56-16,3 0 33 16</inkml:trace>
  <inkml:trace contextRef="#ctx0" brushRef="#br0" timeOffset="221405.3448">15825 16066 104 0,'3'-3'41'0,"0"21"-22"0,0-7 6 15,0-6 20-15,3 3-7 16,0 0 0-16,3 3-15 16,0 2-6-16,0 0-10 15,0-5-3-15,0 5 0 0,-3-5 0 0,0-2 2 16,0-1-1-16,0-5 0 16,-1-3 1-16,-2-2 1 15,0-3-3-15,-3 0-1 16,0-3 1-16,0 1 0 15,0-6-2-15,0-8-2 16,0 11 3-16,0-3 0 16,0 3-4-16,0 2 1 15,0 3-16-15,3-2-6 16,0 7-20-16,9-2-6 16,0 0-17-1,6 5-33-15,0-3 25 16</inkml:trace>
  <inkml:trace contextRef="#ctx0" brushRef="#br0" timeOffset="221749.6927">16105 15999 132 0,'-3'-2'52'0,"0"2"-28"0,-3 2-11 15,3 1 17-15,-3 0-4 16,-3-1-1-16,-6 6-9 16,4 3-3-16,-7 7-7 15,3 1-4-15,3-1 1 0,3-2-4 16,9 0-2-16,3-3 4 15,6 1 1-15,0-9-5 16,3 3 0-16,0-8-6 16,-1-3 1-16,1-2-9 15,0-8-2-15,-3-1 5 16,0 6 6-16,-3 1 7 16,-3-7 5-16,-3 9 5 0,0 2 5 15,0 11 1 1,3 6-4-16,-3-1-1 15,3 3-6-15,3-3-3 16,3 0 0-16,0 0-1 16,0-5-7-16,0-2 0 15,3-6-41 1,0-3-58-16,-1 0 16 16</inkml:trace>
  <inkml:trace contextRef="#ctx0" brushRef="#br0" timeOffset="221977.2566">16257 15767 116 0,'0'2'46'0,"3"9"-24"0,0 5-10 16,0 7 13-16,-3 4 2 15,0-1 3-15,0 3-7 16,0 14-4-16,0-4-11 15,0-4-10-15,0-6-1 0,0 0-10 16,3-8-4-16,0-5-24 16,0-3-55-1,3-7 9-15</inkml:trace>
  <inkml:trace contextRef="#ctx0" brushRef="#br0" timeOffset="222294.3286">16346 15989 152 0,'-3'8'57'0,"6"2"-30"0,3 17-25 0,-3-9 12 16,0-2 8-16,3-3 8 15,0 1-9-15,0-4-4 16,0 1-10-16,0-3-5 0,0-3-1 16,6-2-6-16,-3-6-1 15,0 0-6-15,2-7-3 16,4-6-5-16,-6 0 0 15,0 3 9-15,-3 2 5 16,0 3 11-16,0 3 7 16,0 5 3-16,0 8 0 0,-3 3-1 15,0-1-1-15,3 1-10 16,0-1-1-16,0-2-4 16,0 3 0-16,0-3-31 15,0-3-15-15,3-2-34 16</inkml:trace>
  <inkml:trace contextRef="#ctx0" brushRef="#br0" timeOffset="222577.5539">16602 16034 112 0,'0'0'44'0,"3"13"-24"0,3-2-17 16,-3-9 12-16,3 1-7 0,3 0 0 15,0-3 0-15,6 0 0 16,-3 0-4-1,0-11-3-15,-4 0-5 0,-2 1-2 16,-3-3-6-16,-6 7-3 16,-3-2 4-16,-5 3 4 15,-4 2 8-15,0 6 7 16,0 2 7-16,3 9 5 16,0 4 12-16,3 1 4 15,6-1-10-15,0 1-3 16,6-1-11-16,6-2-5 15,6-3-22-15,6-5-8 16,6-3-70 0</inkml:trace>
  <inkml:trace contextRef="#ctx0" brushRef="#br0" timeOffset="223118.2482">17147 16066 112 0,'-27'2'44'0,"6"14"-24"0,3-3-6 0,15-5 15 15,0 3 1-15,0 2 2 16,3 0-9-16,0 3-3 16,9-3-12-16,0 1-5 0,9-4 0 15,0-5-2-15,3-2 2 0,0-6-2 16,0-4-1-16,-4-4 1 16,-2-2-1-16,0-1 0 15,-9-4 0-15,-3-6 0 16,-6 3 0-16,-6 0 2 15,-6 2 1 1,-3 1-10-16,4 5-3 0,-7 5-22 16,6 0-6-16,3 2-98 31,12 4 65-31</inkml:trace>
  <inkml:trace contextRef="#ctx0" brushRef="#br0" timeOffset="223336.0814">17412 15796 128 0,'0'-11'49'0,"3"6"-26"0,-24-3-12 0,15 5 18 16,-6 3 0-16,-3 0 5 15,0 5-3-15,-3 3 1 16,1 16-18-16,2 8-6 0,3 5-1 16,3 11-6-16,3 2-1 15,3-2 0-15,0-6 0 16,3-5-16-16,3-5-6 15,0-9-31-15,0-4-14 16,-3-6-15-16</inkml:trace>
  <inkml:trace contextRef="#ctx0" brushRef="#br0" timeOffset="223479.0806">17126 16013 224 0,'0'0'85'0,"21"-8"-46"0,6 5-48 15,-12 3 12-15,8-3-4 16,13 1 0-16,6 2-10 16,-1-3-3-16,-2 0-77 15,-3-2-32-15</inkml:trace>
  <inkml:trace contextRef="#ctx0" brushRef="#br0" timeOffset="224089.4563">17724 15851 132 0,'-6'40'49'0,"6"-30"-26"0,3 17-18 0,0-11 13 16,-3 18-4-16,0-5 2 16,0 8 0-16,0-5-1 15,0-5-7-15,3-4-5 0,0-4-2 16,0-6-19-16,0 0-5 15,0-10-27 1,0-6-38-16,-3-2 20 16</inkml:trace>
  <inkml:trace contextRef="#ctx0" brushRef="#br0" timeOffset="224354.5698">17715 15785 160 0,'9'-13'63'0,"3"5"-34"0,9-3-30 16,0 11 15-16,0 6 1 16,0 2 3-16,-1 2 4 15,1 14 1-15,-3 0-12 16,-6 0-2-16,-3-1-2 0,-9 1 5 16,-3-3 3-16,-3-2-4 15,-6-1 1-15,-3-4-7 16,-6-1-3-16,4-5-10 15,-1-3-5-15,3 0-15 16,3-2-8-16,3-3-31 16,3 0-50-16,3-3 27 15</inkml:trace>
  <inkml:trace contextRef="#ctx0" brushRef="#br0" timeOffset="224678.7631">17912 16021 152 0,'3'7'57'0,"0"12"-30"0,0 7-29 0,0-15 11 15,3 0 11-15,-3-1 7 0,0 3 0 16,0 1 1-16,0-4-16 16,-3 1-7-16,0-6-1 0,0 3-3 15,0-3 2-15,0-5-2 16,-3 0 2-16,0-2-2 15,0-4 2-15,0-2-4 16,3-2-2-16,0-3 4 16,3-6 3-16,3 1-3 15,0 2-3-15,3 3 3 16,-1-1 1-16,7 4-5 16,-3-1 0-16,3 1-30 15,3 7-11-15,-6 0-19 16,0 1-37-1,-3-4 23-15</inkml:trace>
  <inkml:trace contextRef="#ctx0" brushRef="#br0" timeOffset="224814.4792">18096 16058 160 0,'0'39'63'0,"3"-33"-34"0,0 4-25 0,0-5 13 16,0 9-8-16,0-4-3 15,-3 3-3-15,0-2-3 16,0 0-35-16,0-3-16 15,0-3-18-15,0-5-8 16</inkml:trace>
  <inkml:trace contextRef="#ctx0" brushRef="#br0" timeOffset="225206.9604">18117 15946 152 0,'3'-2'57'0,"3"-1"-30"0,0 6-36 15,-3 2 9-15,3 3 7 16,0 13 4-16,0 6 9 16,0-1 2-16,-3 1-11 15,0-4-4-15,0 1-1 0,-3-5-5 16,0-3-1-16,0-6 2 16,0-2 1-16,3-3 1 15,0-10 2-15,0 2-3 16,3-7-2-16,0-3-3 15,3-9 1-15,5 4-1 16,1 2 0-16,3 6 4 16,0 4 3-16,0 9 2 15,-3 7 3-15,0 4-3 0,-3 2 1 16,-3-1 4-16,-4-1 2 16,-2-1-7-16,0 0-4 15,0-5-16-15,-3-3-6 16,0-5-34-16,0-5-16 15,0-6-6 1,3-7-13-16,-3-14 40 16</inkml:trace>
  <inkml:trace contextRef="#ctx0" brushRef="#br0" timeOffset="225373.8433">18370 15732 172 0,'3'-5'66'15,"-3"5"-36"-15,6 8-20 0,-3-3 20 0,3 14-12 16,0 12-2-16,-3 9-5 15,0 5 0-15,-3 8-6 16,-3 0-1-16,0-8 2 0,0-3-5 16,0-7-1-16,0-9-42 15,0-5-19-15,-3-5-31 16</inkml:trace>
  <inkml:trace contextRef="#ctx0" brushRef="#br0" timeOffset="225550.9563">18233 15941 248 0,'0'-5'93'0,"18"2"-50"0,12-2-50 0,-18 5 16 16,6-5-4-16,0 5 4 16,2 0-4-16,7-3-1 15,6 3-2-15,-3 0-35 0,-1 0-12 16,-2 0-60-1</inkml:trace>
  <inkml:trace contextRef="#ctx0" brushRef="#br0" timeOffset="225676.6223">18570 15798 4 0,'3'0'0'0</inkml:trace>
  <inkml:trace contextRef="#ctx0" brushRef="#br0" timeOffset="225776.8443">18582 15806 4 0,'0'0'0'0</inkml:trace>
  <inkml:trace contextRef="#ctx0" brushRef="#br0" timeOffset="225991.9171">18602 15782 96 0,'3'-2'35'0,"0"4"-18"0,-3-2-9 16,0 0 13-16,0 0 1 0,3 6 4 15,0-1-1-15,3 14 2 16,0 4-2-16,0 4 0 16,-3-1-14-16,0 3 0 0,-3 8 2 15,0 0-7-15,0-7-1 16,0-7-1-16,-3-1 0 15,3-7-2-15,0-1-2 16,0-6-21-16,-3-6-9 16,0-2-18-16,0 0-8 15,0-8-20 1</inkml:trace>
  <inkml:trace contextRef="#ctx0" brushRef="#br0" timeOffset="226434.7126">18596 15769 148 0,'-8'-8'57'0,"8"6"-30"0,0-4-18 15,2 6 16-15,4 0-5 16,3-5-2-16,3-3-2 15,3 5 3-15,6 1-11 16,3 4-4-16,0 1-1 0,-7 8 0 16,-2 2 3-16,-6 3-3 15,-6 0 0-15,-6 5-3 0,-9 0-1 16,0-3-4-16,-2-2-1 16,-1-2 3-16,3-4 3 15,0-2 1-15,3-3-1 16,3 3 1-16,3-2 1 15,3-1 1-15,6 3 1 16,3 2 9-16,6 4 3 16,9 4 4-16,-4 6 0 15,1-5-7-15,-6 7-3 16,0-5-5-16,-3-2-4 16,-3-3-14-16,3-3-4 15,-3-5-33-15,0-3-15 0,0-5-37 31,0-3-18-31,2-7 62 0</inkml:trace>
  <inkml:trace contextRef="#ctx0" brushRef="#br0" timeOffset="226766.3212">18951 15962 140 0,'-3'-13'55'0,"0"10"-30"0,0 1-29 16,-6 4 54-1,0 1-16-15,-3 2-13 16,3 3-10-16,-3 3-8 15,0 2 2-15,3 6 1 0,3 4-2 16,0-4-1-16,3 0-1 16,6-4 1-16,3-4 0 15,0-3 1-15,0-5-7 0,9-3 0 16,-3-8-10-16,6-8-2 16,-9 3-3-16,3-6-2 15,-3 6 7-15,-9 0 5 16,0 5 11-16,0 0 8 15,-6 5 15 1,0 3-12-16,0 3-3 16,6-3-8-16,3 2-3 15,3 12-2-15,6-4 0 16,0 3-18-16,-1-10-7 16,4 2-24-1</inkml:trace>
  <inkml:trace contextRef="#ctx0" brushRef="#br0" timeOffset="227142.8004">19123 15949 124 0,'-3'-8'46'0,"0"3"-24"0,-6 0-4 16,3 5 20-16,-2 0-6 15,-1 2-1-15,-3 1-15 16,0 7-7-16,0 4-6 16,0-1-3-16,3 16 3 0,3-5 0 15,6-6 3-15,3-2-1 16,6-3 0-16,3-2-6 15,0-6 1-15,3-10-2 16,0-8 0-16,-4-3-3 16,4-5-1-16,0 2-13 15,-3-5-5-15,-6-7 6 16,-6-6 5-16,-3 2 10 16,-3-2 4-16,0 8 7 15,0 5 3-15,3 3 2 0,0 8 5 16,0 2-8-16,3 11-1 15,0 11-1-15,6 15 2 16,6 9 4-16,0-1 1 16,3 3-6-16,0 3-3 15,0 2-10-15,0-13-5 16,0-2-68 0,-4-3-62-16,1-16 41 15</inkml:trace>
  <inkml:trace contextRef="#ctx0" brushRef="#br0" timeOffset="230988.5013">19516 15973 124 0,'-6'8'49'0,"6"-6"-26"0,0 12-23 0,0-4 10 16,0 11 0-16,0-2 1 15,0-3-3-15,0 0 0 16,0 0-5-16,3-1-4 0,3-1-2 16,0-6-16-16,0 0-7 15,-3-6-36 1</inkml:trace>
  <inkml:trace contextRef="#ctx0" brushRef="#br0" timeOffset="231157.3181">19510 15907 112 0,'3'0'44'16,"3"-3"-24"-16,0 3-50 0,-3 3-3 0,3-1-7 16,3 6-1-16</inkml:trace>
  <inkml:trace contextRef="#ctx0" brushRef="#br0" timeOffset="231557.3914">19611 16002 120 0,'-23'11'46'0,"17"10"-24"0,-3 8-26 0,9-19 10 15,0 1 4-15,0 0 3 16,3-1-2-16,3-2-1 15,9-3-4-15,-1-5-1 16,1 0-3-16,0 0-8 0,0-5-4 16,-3-3 3-16,-3 0 2 15,-3-5 3-15,-3 2 1 16,-3 4 1-16,0-1 2 16,0 2-1-16,0 1-1 15,0 2 1-15,0 3-1 16,6 14 0-16,3 1 4 15,0 7 5-15,0 1 8 16,0 1 7-16,-1 0-2 16,-5 3 1-16,-3-4-3 15,-3 4-3-15,-2-3-9 16,-4-6-3-16,-3-2-3 16,-3-3 1-16,-6-5-18 15,0-10-6-15,0-9-30 16,3-2-10-16,4-1-17 15</inkml:trace>
  <inkml:trace contextRef="#ctx0" brushRef="#br0" timeOffset="231886.5177">19739 16015 136 0,'6'11'52'0,"3"7"-28"0,-3 9-19 0,0-17 11 15,0 4 4-15,-3-4 4 16,0 3-1-16,-3 1-2 16,0-1-11-16,0-5-6 0,0-3-1 15,3-5-2-15,-3 0-1 16,0-3-6-16,0-7-1 0,3 2-4 16,3-11 0-16,0 4 3 15,6-4 3-15,3 3 3 16,-3 6 3-1,0-1 2-15,0 16 1 0,-1 3 0 16,-2 3 2-16,0-1-3 16,-3 1 0-16,0 0-3 15,0-1-3-15,0-5-27 16,0 3-12-16,3-5-34 16</inkml:trace>
  <inkml:trace contextRef="#ctx0" brushRef="#br0" timeOffset="232159.8509">20007 16013 140 0,'-9'8'52'0,"6"10"-28"0,0 9-17 0,3-17 15 16,0 1 0-16,3 2 2 16,3 0-9-16,3-2-2 15,3-3-7-15,12 0 0 0,-3-8 1 16,0-3 1-16,-3-2 0 15,-4-3-2-15,-2 0-1 16,-6-3-3-16,-3-5 1 16,-3 0-7-16,-9 3 1 15,-9-3-10-15,4 3-4 16,-4 3-20-16,3 2-9 16,3 2-26-1,3 1-19-15,3 0 40 16</inkml:trace>
  <inkml:trace contextRef="#ctx0" brushRef="#br0" timeOffset="232625.6919">20195 16044 120 0,'15'22'46'0,"-6"-20"-24"15,-3 11-15-15,-3-7 15 0,-3-1 2 16,0 0 3-16,0-5-1 16,0 3-1-16,-3 0-14 15,0-3-4-15,0 0-3 0,0-6 0 16,3-2 0-16,0-5-5 15,3 0 1-15,3-3-5 16,0 3-1-16,3 0 0 16,5 5 4-16,-2 0-12 15,6 2-19 1,0 4 4-16,0-1 13 0,0 3 9 16,-3 0 3-1,-1 0 2-15,4 0 2 16,-6 0 2-16,0-3 1 0,-3-2 1 15,0 0 0-15,-3-6 2 16,0 3-3-16,-6 0 0 16,0 3-1-16,-3 0-2 15,-3 2-2-15,-3-2 1 16,-3 10 1-16,0 0 2 16,-3 6-1-16,0 0 2 0,4 2 4 15,5 3 4 1,-3 5 0-16,9-5 3 0,3 2-3 15,3-4 1-15,6-4-7 16,5-2-1-16,1-3-15 16,0-2-6-16,0 0-53 15,3-9-39 1,3-4 39-16</inkml:trace>
  <inkml:trace contextRef="#ctx0" brushRef="#br0" timeOffset="233433.1897">20653 15923 148 0,'-9'0'55'0,"3"0"-30"0,-6 0-16 16,7 8 14-16,-1-3-13 0,-3 3-3 16,-3 5-3-16,0 3 2 15,3 5-3 1,0 0-2-16,6-2 2 0,3 5-4 15,6-6 0-15,0-2 3 16,6-5 1-16,0-9 5 0,3 3 5 16,-1-10-7-16,1 0-1 15,0-11-3-15,-3-5-2 16,0 0 1-16,-6-3 1 16,-3-3-1-16,-3-4-1 15,0-6 1-15,-6 8-1 16,0-1 0-16,-3 4 0 15,3 0 2-15,0 12 1 0,3 1 3 16,0 5 1-16,3 8-8 16,0 8-1-16,3 16 0 15,3 5 3-15,0 11 2 16,3 5 3-16,0-3-3 16,6 0 0-16,3-7-1 15,0-6-2-15,-4-5-28 16,4-6-11-16,-3-5-54 15</inkml:trace>
  <inkml:trace contextRef="#ctx0" brushRef="#br0" timeOffset="233708.3421">20918 15957 176 0,'0'-3'66'0,"0"6"-36"0,-3-3-20 0,0 0 20 15,0 0-5-15,-3 0 3 16,0 0-12-16,-3-3-2 16,3 3-8-16,0 0-4 0,4 0-1 15,-1 0-10-15,3 0-4 16,0 0-9-16,5 0-1 15,1 0-28-15,0 3-11 16,0 0-17-16</inkml:trace>
  <inkml:trace contextRef="#ctx0" brushRef="#br0" timeOffset="233911.0843">20888 16100 108 0,'-3'0'44'0,"6"3"-24"0,3-1-13 16,-3 6 15-16,0 3 15 15,-3 2 12-15,-3 3-4 16,-3 2-2-16,0 1-24 16,-5-6-7-16,-4 19-1 0,0-11-23 0,-9 0-6 15,-3-5-92 1</inkml:trace>
  <inkml:trace contextRef="#ctx0" brushRef="#br0" timeOffset="235256.5181">21275 15692 140 0,'-6'-2'55'0,"6"4"-30"0,0 6-29 0,3 3 8 16,0 5 7-16,0 24 5 15,0 2 0-15,0 0 3 16,0 3-10-16,-3 0-5 0,3-5-3 16,0-6 1-16,-3-5 1 15,0-5-30-15,0-5-12 16,0-6-35-16</inkml:trace>
  <inkml:trace contextRef="#ctx0" brushRef="#br0" timeOffset="235427.8868">21153 15954 200 0,'-6'-5'74'0,"6"5"-40"0,6 0-38 15,-6 0 20 1,18-5-7-16,0-3-5 16,3 5 0-16,3 1-2 15,-1-1-2-15,4 3 1 0,0 0-23 16,-3 0-8-16,0 0-42 15</inkml:trace>
  <inkml:trace contextRef="#ctx0" brushRef="#br0" timeOffset="235773.7563">21418 15954 164 0,'0'6'63'0,"3"-4"-34"0,3 4-27 0,3-1 12 16,3 0-5-16,0-2 2 15,0-1-4-15,0-2 1 16,0-2-5-16,-3 2-2 0,-1-8 0 16,-2 3-4-16,-3-1 0 15,-3 1-1-15,-3-3 0 0,0 0 0 16,-8 0 3-16,-4 6-2 16,0-1-1-16,0 3 5 15,0 3 1-15,0 2 0 16,0 3-2-16,3 2 5 15,3 4 4-15,3 7-3 16,3-3 2-16,6-4-3 16,3 4 2-16,3-5-4 15,9-5 0-15,3 0-8 16,0-3-4-16,0-7-31 16,-3-6-11-16,-1 0-27 15</inkml:trace>
  <inkml:trace contextRef="#ctx0" brushRef="#br0" timeOffset="236255.4728">21567 15954 124 0,'-6'6'49'0,"12"-1"-26"0,-3 8-27 0,0-5 8 15,0 0 11-15,0 5 7 16,-3 1 3-16,0-4 0 15,0-2-12-15,3 0-3 16,-3-3-6-16,0-2-3 0,0-3 0 16,3-3-6-16,-3-2-1 15,3-8-6-15,3 0 0 16,0-1-3-16,0 1 0 0,0 2 8 16,0-2 3-16,3 8 4 15,0 2 2-15,2 6 8 16,1 2 5-16,-3 6-1 15,0-3 0-15,-3 5-2 16,0-2 2-16,-3-3-3 16,0-1-1-16,0-9-6 15,0-3-5 1,0 2 0-16,3-8-1 16,0 3-2-16,3-2-4 15,0-1-2-15,0-2 5 16,3 5 4-16,-1 5 2 15,1 3 2-15,0 6-2 0,0 2-1 16,-3 5 3 0,-3 3 2-16,0 2-18 15,-3-7-8-15,0 2-25 16,0-8-50-16,3-2 14 16</inkml:trace>
  <inkml:trace contextRef="#ctx0" brushRef="#br0" timeOffset="236658.5218">21906 16047 132 0,'0'45'52'0,"3"-24"-28"0,-3 11-19 0,0-14 13 0,0 1 7 16,0-3 7-16,3 0-11 15,-3-6-2-15,0 1-11 16,0-6-10-16,0-5-3 0,0 0-3 15,0-5 0-15,-6-8 0 16,0-6 2-16,0 1-5 16,1-9-1-16,-1-7 5 15,3 2 3-15,3 0 3 16,6 3 3-16,5 3 1 16,4 2 1-16,3-3 6 15,3 14 4-15,-3 5 1 16,0 6 1-16,0 7 0 15,-4 5 3-15,-5 6 0 16,-3 5 1-16,-6 1-7 0,-3-6 0 16,-3 5-8-16,-5-5-3 15,-1-3-8-15,-6-5-1 16,-3-3-17-16,-3-2-7 16,6-3-16-16,3-6-9 15</inkml:trace>
  <inkml:trace contextRef="#ctx0" brushRef="#br0" timeOffset="236991.0248">22362 15928 132 0,'0'0'49'0,"0"3"-26"0,3 2-14 16,0 0 14-16,0 3 4 15,0 5 6-15,6 6-12 16,-9-3-2-16,6 2-11 16,-3-2-7-16,0 0-4 0,0-3-25 15,-3-2-9-15,0-3-49 16</inkml:trace>
  <inkml:trace contextRef="#ctx0" brushRef="#br0" timeOffset="237173.6463">22338 15796 208 0,'-3'-6'77'0,"3"6"-42"0,3-2-41 16,3 4-30-16,0 1 4 0,0 2-32 15,6 6-8-15,0-1 22 16,0 6 14-16</inkml:trace>
  <inkml:trace contextRef="#ctx0" brushRef="#br0" timeOffset="237439.9393">22490 15904 188 0,'-6'0'71'0,"3"5"-38"0,-3-5-28 15,3 6 19-15,0-1-9 16,0-2 0-16,0 2-9 15,3-2-4-15,3 2-1 16,3 0-1-16,3 3 0 0,3 5-5 0,0-2 1 16,3 2 2-16,-4 3 3 15,-8 3 13-15,-3-6 6 16,-3 5 3-16,-5-2 1 16,-4 0-13-16,-3-3-7 15,0-5-27-15,0 3-12 16,3-3-68-1,3 0-42-15,3-3 62 16</inkml:trace>
  <inkml:trace contextRef="#ctx0" brushRef="#br0" timeOffset="240260.8902">22939 15846 76 0,'-9'-8'30'0,"3"8"-16"0,-3-13 8 15,3 21 15-15,-2-3 0 16,-7 8 3-16,-3 0-13 16,0 3-5-16,-3 3-12 15,9-1-9-15,0 11-1 0,3 6 2 16,6-9 3-16,3-2-4 16,6-3-1-16,12-5 0 0,0-5 2 15,-3-3 1-15,6-11 1 16,-3-8-5-16,0-4 1 15,-4-4-2-15,1-2-2 16,-6 0 3-16,-3-11 2 16,-6-2-2-16,0-1 0 15,-6 1-1-15,-3-3 0 16,0 5 2-16,3 3 2 16,-3 0 1-16,4 13 1 15,-1 3 2-15,3 5 3 16,3 5-4-16,3 14-3 15,3 7-1-15,-1 19 1 16,4 0-3-16,0 3 0 16,3 0 1-16,-3-9 0 0,9 9-16 15,-6-3-4 1,3-10-32-16,3-6-53 16,-3-8 15-16</inkml:trace>
  <inkml:trace contextRef="#ctx0" brushRef="#br0" timeOffset="240622.0394">23103 15931 192 0,'-3'0'74'0,"6"0"-40"0,6 5-42 16,-3-5 12-16,0 5-6 15,3-2 0-15,0-3 8 0,0 0 4 16,0-3-5-16,2-2-5 0,-2 0-1 15,0-9 3-15,-3 1 3 16,-3-3-4-16,-3 0-3 16,-6 3-2-16,-3 3 3 15,-3-1 0-15,-5 8 3 16,2 6 1-16,-6 10 1 16,-6 6 0-16,6-1 0 15,3 1 4-15,6 2 5 16,9-3-1-16,3 1 1 15,9 5-5-15,6-8 0 16,3 0-7-16,3 2-3 0,3-13-28 16,0-2-12-16,2-3-50 15,1 8-27 1,-6-16 55-16</inkml:trace>
  <inkml:trace contextRef="#ctx0" brushRef="#br0" timeOffset="241311.4845">23386 15870 120 0,'-3'-21'46'0,"-3"21"-24"0,6 2-2 16,-3 6 21-16,-3-3-5 15,0 1-1-15,-3 2-8 16,-9 0-5-16,9 0-12 16,0-1-6-16,6-1-3 0,3 2-1 15,3 0 0-15,3 0-5 16,6-3 1-16,3 8 2 15,0-2 1-15,-3 2 1 16,-3 3 0-16,3 0 0 16,-9 0 2-16,-3 5 5 0,-3-5 4 15,-3-3-6-15,-9-3-3 16,6-2 3-16,-9-2 1 16,3-4-9-16,-3-2-5 15,3-8-25-15,3-5-11 16,4 0-46-1,11-3-28-15,8-3 51 16</inkml:trace>
  <inkml:trace contextRef="#ctx0" brushRef="#br0" timeOffset="241546.6027">23493 15661 188 0,'0'0'71'0,"15"2"-38"0,-3 6-41 15,-9 0 12-15,0 5 9 16,-3 9 8-16,3 17 1 16,-3 1-1-16,0 0-11 15,6-3-6-15,-3 10-1 0,-3-4-4 16,5-6-2-16,-2-8-23 16,0-8-7-16,0-2-39 15,0-6-41 1,0-3 36-16</inkml:trace>
  <inkml:trace contextRef="#ctx0" brushRef="#br0" timeOffset="241724.3983">23395 15909 220 0,'-9'0'82'0,"18"-2"-44"0,0-1-44 0,-6 0 14 16,8 1-3-16,4-6 2 15,0 3-3-15,3-1-3 16,0 1 0-16,0 2-26 0,3 1-8 16,-6-1-58-1</inkml:trace>
  <inkml:trace contextRef="#ctx0" brushRef="#br0" timeOffset="242021.6225">23594 15923 132 0,'0'8'49'0,"3"-3"-26"0,3 8-18 15,0-2 13-15,0-3 5 16,0 5 3-16,-3 3 2 16,0-6 0-1,-3 11-9-15,0-5-4 0,0-2-8 16,0-6-5-16,0-1 5 16,0-1 3-16,0-12 12 15,0-7-11 1,0 0-4-16,3 0-4 15,-3-3-3-15,9 0 1 0,0 0 1 16,3 0-1-16,-3 3-1 16,2 2-2-16,4 1-1 15,0 5-16-15,0-3-7 16,-3 8-31-16,-3 0-12 16,-3 0-20-1</inkml:trace>
  <inkml:trace contextRef="#ctx0" brushRef="#br0" timeOffset="242359.9889">23752 15960 184 0,'-15'5'71'0,"30"0"-38"0,-9 8-32 0,-3-7 14 0,6 10-4 16,-3 0 1-16,0-3-4 16,3 5-3-16,2-4-2 15,-2-4 0-15,6-2 0 0,-3-3-1 16,0-7-2-16,0-9-6 15,0 1-1-15,-3-1-2 16,-3 0 1-16,-3 1 5 16,-3-3 3-16,0-1 1 15,0 4-1-15,0-1 1 16,-3 3 1-16,3-2 1 16,0 7 3-16,0 3-1 15,0 5 0-15,3 3-3 16,-3 3 1-16,6-1-4 15,-3 4 0-15,6-1-19 16,0-5-7-16,5-11-114 16,7 0 55-1</inkml:trace>
  <inkml:trace contextRef="#ctx0" brushRef="#br0" timeOffset="242561.0027">24055 15875 192 0,'-20'-19'71'0,"11"41"-38"0,-3-9-39 0,9-8 12 16,-3 3-6-16,-3 5 0 15,-3 1 11-15,9 1 5 16,3-1-8-16,3 9-4 0,3 1-1 0,6-3-11 16,0-5-2-16,9-2-24 15,-1-12-8-15,1-10-22 16,0 3-23-1,3-3 33-15</inkml:trace>
  <inkml:trace contextRef="#ctx0" brushRef="#br0" timeOffset="242775.9692">24192 15690 184 0,'-15'-8'71'0,"15"11"-38"0,0-3-39 16,6 2 14-16,-3 6 4 15,-3 5 7-15,9 6 1 0,-6 18 0 16,0 3-10-16,-3 2-6 0,3 3-1 16,0 0-2-16,-3 0-1 15,0-8-13-15,0-8-4 16,0 0-51 0,0-10-55-16,0-4 33 15</inkml:trace>
  <inkml:trace contextRef="#ctx0" brushRef="#br0" timeOffset="242997.0634">24064 15901 216 0,'-9'-7'82'0,"9"7"-44"0,9-16-44 0,0 10 12 0,0 4 11 15,3-1 9-15,6-5 0 16,6 0 2-16,-3 0-16 15,8 3-7-15,-2 0-1 0,-3 7-25 16,-3-4-11-16,-3 7-23 16,-6 0-11-16,5 3-85 31,-8 5 77-31</inkml:trace>
  <inkml:trace contextRef="#ctx0" brushRef="#br0" timeOffset="243295.5138">24335 15923 184 0,'3'10'71'0,"3"-7"-38"0,18-3-28 15,-12 5 17-15,6-2-17 16,-6-3-2-16,9 0-2 16,-7-3-1-16,1-2 0 15,3 5 0-15,-6-5 2 0,0 2-3 0,-3-2 0 16,-9 2 1-16,0-8 2 16,-3 1-1-16,-6 2-1 15,-3 0 5-15,-15 3 1 16,3 7 2-16,4 4 0 15,-1 2-4-15,3 2-3 16,0 3 4-16,12 3 1 16,0 0 0-16,3 3-1 15,3 7-3-15,3-2 1 16,9-3-7-16,6-5-1 16,3-3-23-16,0-5-8 0,8-11-31 15,-2 1-41 1,0-11 29-16</inkml:trace>
  <inkml:trace contextRef="#ctx0" brushRef="#br0" timeOffset="243670.0061">24663 15917 180 0,'-21'-8'68'0,"6"8"-36"0,0-2-29 16,9 4 17-16,-3-2-10 16,0 8-1-16,-3-2-3 15,-3 7-1-15,10 0-3 16,-1 3 3-16,3 5 4 0,6 0-3 15,5 3-1-15,1-8-2 16,6-3 0-16,6-10-4 16,-3-3-2-16,0-8 4 15,-3-3 1-15,3-2-5 16,-6-3 0-16,-4-2-6 0,-2-14 1 16,-6-2-1-16,-6-1 3 15,-2-5 6-15,2 3 4 16,-9 6 8-16,3 4 2 15,3 6-1-15,0 5 2 16,9 6-4-16,0 7 1 16,0 11 2-16,15 10 1 15,-3 17-2-15,0 2 0 16,0 3-7-16,8-3-2 16,-2 0-7-16,-6 5-2 0,6-8-60 15,-6-5-24-15,9-10-21 16</inkml:trace>
  <inkml:trace contextRef="#ctx0" brushRef="#br0" timeOffset="245719.143">13617 16550 156 0,'0'0'57'0,"0"0"-30"0,-3 5-7 0,3 0 19 0,-6 9-8 15,-3 7-3-15,-3 13-12 16,-3 11-3-16,-6 0-7 16,-6 5-2-16,4-5 0 0,2-5-2 15,3-6-2-15,3 1-4 16,3-11-2-16,0-6-17 15,6-5-8-15,3-7-14 16,6-9-5-16,3-10-30 16</inkml:trace>
  <inkml:trace contextRef="#ctx0" brushRef="#br0" timeOffset="245912.857">13763 16523 200 0,'0'6'77'0,"0"-1"-42"0,-18 11-34 0,15 2 14 16,-12 9 1-16,-6 20 2 16,-6 1-5-16,0 0 0 15,1 4-8-15,5-4 1 0,3-11 4 16,3 3-30-16,6-14-13 16,3-2-55-1,9-8-43-15,3-11 51 16</inkml:trace>
  <inkml:trace contextRef="#ctx0" brushRef="#br0" timeOffset="246613.4987">14084 16658 84 0,'-9'-2'33'0,"9"4"-18"0,-3-2-5 0,3 0 14 16,-3 3 2-16,0-3 4 0,-3 8-3 16,-3 0 1-16,0 8-10 15,0 7-3-15,-3 6-8 16,4 3-3-16,-1 8 2 0,3 0-3 15,3-9-2-15,6 4 0 16,6-11-1-16,5-6 0 16,4-5 2-16,0-5-1 15,0-8-1-15,9 0-2 16,-9-5-1-16,-3-8 4 16,-6 0 3-16,-9-1 1 15,-3 1 0-15,-6 0-1 0,-6 0 0 16,-6 7 0-1,-3-2 2-15,3 6-3 0,3-1-2 16,3 3-14-16,1 0-4 16,8-3-31-16,3 3-14 15,3-5-16 1</inkml:trace>
  <inkml:trace contextRef="#ctx0" brushRef="#br0" timeOffset="246990.1501">13992 16579 140 0,'-21'-8'52'16,"3"8"-28"-16,-15-3-11 0,24 6 17 0,-3 0-13 15,-2 2-2-15,-1 5-7 16,-3 9 0-16,3 13-5 15,3 15-4-15,6 6-2 0,3 8 4 16,9 0 1-16,9 5-3 0,15-16-1 16,2-7-2-1,10-12 3-15,3-12 2 16,14-6 4-16,1-18 0 16,-7-16 0-16,-2-11 3 15,-9-2 3-15,-13-11 11 16,-14-6 6-16,-12-2 1 15,-12 0 0-15,-11 6-1 0,-13 5 0 16,-3 7-18-16,0 11-7 16,4 8-56-1,5 8-25-15,6 6-48 16</inkml:trace>
  <inkml:trace contextRef="#ctx0" brushRef="#br0" timeOffset="248687.6443">14516 16843 96 0,'-6'6'38'0,"3"-6"-20"0,0 8-12 16,3-3 9-16,0 13 0 15,0 4 1-15,0 1-2 16,3-1-1-16,3-1-3 15,3-3-1-15,-1-5-5 16,4 1 4-16,0-4 2 0,0-7-3 16,-3 2-2-16,3-10-5 0,0 2 0 15,-3-2-2 1,0-3 0-16,-3-3 0 0,-3 9 0 16,0-3 2-16,0-1 2 15,0 6-6-15,-3 0 1 16,9 6 3-16,-1-1 2 15,4-3 2-15,0-2 2 16,3 0 6-16,3 0 2 16,-3 0 1-16,0-7 1 15,-3-7 0-15,0 1 0 16,-3 0-4-16,-6 0 0 16,-3-1-5-16,-3 1 1 15,-3 0-16-15,0-3-5 0,-3 5-35 16,0 1-14-16,0-1-32 15</inkml:trace>
  <inkml:trace contextRef="#ctx0" brushRef="#br0" timeOffset="249047.1282">14786 16632 144 0,'-3'8'55'0,"6"8"-30"0,3 7-27 15,-3 1 11-15,0 5 9 16,0 11 8-16,3 5-2 16,0-5-2-16,0-1-12 0,-3-7-4 0,0 0 0 15,0-6-1-15,0-7 0 16,0-6-10-16,0-5-2 16,3-8-1-16,-6 0 0 15,6-5-4-15,0-9 0 16,0-7-3-16,6 8 2 15,-3-5 9-15,3 4 5 16,0 9 2-16,2-3 1 16,1 13 4-16,0 3 3 15,0 0 0-15,0 3 3 16,-3-3-9-16,-3 5-3 16,0-2-4-16,-3-4-2 15,0 4-35-15,-3-8-14 0,3-3-24 31</inkml:trace>
  <inkml:trace contextRef="#ctx0" brushRef="#br0" timeOffset="249198.8172">15123 16907 140 0,'-3'16'52'0,"6"0"-28"0,3 5-28 15,-6-13 10-15,0 2-5 16,0-2-1-16,0 3-30 15,0-3-13-15,3-3-9 16,-3-5-1-16</inkml:trace>
  <inkml:trace contextRef="#ctx0" brushRef="#br0" timeOffset="249480.1235">15060 16830 164 0,'-15'-8'63'0,"15"8"-34"0,3-5-41 0,0 5 7 15,3-5-10-15,0-6-4 16,6-5-3-16,0 0 1 16,3-2-8-16,0-1-4 15,0 1 13-15,0 2 9 16,-3 3 33-16,-1 5 16 16,-2 5 9-16,3 6 7 15,-3 7-17-15,-3 14-7 0,3 5-15 16,-3 6-7-16,-3 4-5 15,0-2-5-15,-3-2 1 0,0-1 1 16,0-7 2-16,0-6-43 16,3-5-17-16,0-6-20 15</inkml:trace>
  <inkml:trace contextRef="#ctx0" brushRef="#br0" timeOffset="249796.4244">15358 16875 176 0,'6'11'68'0,"3"-9"-36"0,3 9-35 0,-6-8 11 15,0-3-2 1,0 0 3-16,0 0-2 0,-1 0-2 16,1-6-2-16,-3-2-11 0,-3 0-5 15,-3 0-15-15,-3-2-8 16,-2-1 4-1,-4 3 11-15,-3 6 22 16,-3 2 12-16,-3 8 8 16,3 5 6-16,3 5 6 15,6 4 2-15,9 1 0 16,6-1-18-16,3-1-6 0,6-3 0 16,6-5-14-16,6-5-4 15,3-2-48-15,11-9-21 16,-2-8-10-16</inkml:trace>
  <inkml:trace contextRef="#ctx0" brushRef="#br0" timeOffset="250445.783">15923 16822 88 0,'-2'-10'33'0,"-1"10"-18"0,-3-3 2 15,3 3 14-15,-3 3-1 16,-3-1 2-16,-3 6-9 16,-3 0-4-16,0 5-11 15,0 1-1-15,3 12 0 0,3 1-3 16,6-9-3-16,3 6 2 16,9-8 0-16,6 0-6 0,6-6 0 15,0-5-21-15,6 3-9 16,2-8-23-1,-2-2-34 1,0-6 26-16</inkml:trace>
  <inkml:trace contextRef="#ctx0" brushRef="#br0" timeOffset="250732.8203">16001 16830 96 0,'-3'5'35'0,"6"3"-18"0,0 16-9 0,6-11 11 0,0 6 6 15,0-3 5-15,-3 2-1 16,0-2 0-16,0-5-10 16,-4 2-4-16,4-5-8 15,-6-3 2-15,0-5 1 0,0 0-1 16,3-2 2-16,0-4-6 16,-3-4-3-16,3-3-4 15,0-1 1-15,0 1-1 16,0 0-2-16,3 5-8 15,0 0-3-15,3-3-19 16,3 6-5-16,0 2 0 16,0 3 1-16,-3 0-22 15</inkml:trace>
  <inkml:trace contextRef="#ctx0" brushRef="#br0" timeOffset="251180.9034">16019 16603 88 0,'12'0'35'0,"-12"2"-18"0,0 6 2 16,3 0 18-16,0 11 2 16,0 10 4-16,0 8-15 15,0 10-5-15,0 1-13 16,-1-6-4-16,1 3-2 0,0-5 0 16,3-13 0-16,0-1-11 0,0-8-3 15,0-4-57 1,6-9-54-1,-3-2 34-15</inkml:trace>
  <inkml:trace contextRef="#ctx0" brushRef="#br0" timeOffset="251656.5497">16209 16880 140 0,'0'3'55'0,"0"0"-30"0,3 7-12 16,3-7 17-16,0 0-6 15,3-3-2-15,0 0-8 16,3 0-4-16,0 0-5 16,0-6-4-16,0-2 2 0,0 0-9 15,-4 3-1-15,-2-3-1 16,-6 3 2-16,-3 0-5 16,-3-3-3-16,-2 2 3 15,-1 4 2-15,-6-1 7 0,0 6 3 16,-3-1 7-16,3 6 3 15,3 3-4-15,0 2 1 16,6 0-1 0,0 11 3-16,6-8 1 0,6 3 1 15,3-6-6-15,3 5-2 16,3-4-9-16,6-7-4 16,3-1-33-16,0-4-15 15,5-4-23 1</inkml:trace>
  <inkml:trace contextRef="#ctx0" brushRef="#br0" timeOffset="251996.018">16456 16828 180 0,'-38'0'68'0,"32"0"-36"0,-6 7-31 16,6-1 16-16,-3 4-5 15,-3 1 3-15,3 13 1 16,3 0 2-16,3-6-10 15,3 1-2-15,3-6-2 0,6 0-2 16,0 0 1-16,3-7-9 16,3-4-3-16,-3-4-2 15,5-4 1-15,1-2 1 16,-6-2 1-16,-3-3 5 16,-3 7 1-16,-3-2 6 15,-6 3 5-15,6 2-1 16,-3 3 1-16,-3 8-8 15,6 0-2-15,0 3 0 16,3-3 0-16,0 5-4 16,0-2 1-16,3-4-31 15,-3 1-14-15,3-2-35 16</inkml:trace>
  <inkml:trace contextRef="#ctx0" brushRef="#br0" timeOffset="252333.0769">16584 16910 128 0,'0'18'49'0,"0"6"-26"0,0-8-9 15,0-11 17-15,0 6-4 16,0-3 1-16,0-3-9 16,0-3-1-16,0-2-11 15,0 0-4-15,0 0 0 0,3 0-4 16,3-7-2-16,-3-7-1 15,3-4 3-15,3-1-2 16,3 1 1-16,3-3 4 16,-3 7 1-16,0 1 7 15,0 10 4-15,2 3-3 16,1 3 1-16,-3 8-5 16,0 5-2-16,-3 2 2 15,-3-2 0-15,0-3-14 16,-3-2-6-16,0-3-20 0,0 2-8 15,0-4-23 1,0-4-45-16,0-2 25 16</inkml:trace>
  <inkml:trace contextRef="#ctx0" brushRef="#br0" timeOffset="252486.2982">16805 16854 168 0,'3'0'63'0,"0"0"-34"0,-1 3-23 0,1 2 17 16,0 5-8-16,0 6 0 15,0 6-7-15,-3-4 0 16,0-5-5-16,0 6-4 0,0-6 0 0,0-2-43 16,0-3-20-16,3-3-17 15</inkml:trace>
  <inkml:trace contextRef="#ctx0" brushRef="#br0" timeOffset="252650.2695">16766 16790 212 0,'-9'0'79'0,"12"0"-42"0,-3 0-48 15,0 0 13-15,0 0-11 16,6 0 1-16,0 0-20 0,3 6-7 16,0-4-39-1,3 1-18-15</inkml:trace>
  <inkml:trace contextRef="#ctx0" brushRef="#br0" timeOffset="252962.4701">16921 16896 156 0,'12'24'60'0,"-9"-11"-32"0,-1-5-26 0,-2 3 12 15,3-8-3-15,-3 2 1 16,3 3 0-16,-3-8 2 16,0 0-7-16,0 0 5 0,0-3 3 15,0-2-3-15,0 5-2 16,0-8-5-16,0-3-4 15,0-2 0-15,3 0-1 16,3 0 0-16,0-3 0 16,3 2 0-16,0 4 2 0,3 5-1 15,-3 2-1-15,3 6 9 16,0 2 6-16,-3 3-7 16,0-3-2-16,-3 8-4 15,0 6-2-15,-3-11-6 16,-3 5-4-16,0-5-21 15,3-3-10-15,-3 1-31 16,6-4-43 0,5-10 35-16</inkml:trace>
  <inkml:trace contextRef="#ctx0" brushRef="#br0" timeOffset="253369.9214">17209 16830 176 0,'-15'-2'66'0,"10"2"-36"0,-4 2-33 0,6 3 11 16,-3 3 0-16,-3 3 3 16,0 2 5-16,-3 6 4 15,6 2-10-15,3-3-3 0,6-2-1 16,0-2-3-16,3-4-2 16,0-2 2-16,3-3 2 15,0-2-4-15,3-3-3 16,-3-8-6-16,-1-5 0 15,-2 2-1-15,0 1 3 16,-3-1 4-16,-3-2 1 16,0 5-2-16,0 0 0 0,0-3-5 15,3 11-2 1,0 0 2-16,6 0 5 0,0 14 6 16,3 4 3-16,0 1 15 15,0 2 6-15,-3 5 9 16,-3 1 4-16,-6-1-6 15,-9 1-1-15,-9-9-18 16,-9 9-7-16,-14-9-21 16,2-5-6-16,0-7-42 15,3-9-15-15,-2-8-40 16</inkml:trace>
  <inkml:trace contextRef="#ctx0" brushRef="#br0" timeOffset="253988.7442">17650 16817 156 0,'-3'0'57'0,"3"0"-30"0,0 0-12 16,0 0 20-16,0 8-8 15,0 2-1-15,0 4-4 16,3 7-2-16,0-3-10 16,3 9-2-16,3-9-1 0,0-2-3 15,3-5-1-15,-1-3 1 16,1-3 2-16,0-5-5 15,-3 0-1-15,0-5-2 16,-3-3-2-16,0-5 3 0,-3-6 0 16,0 6 3-16,0 5 1 15,0 0 1-15,0-3 2 16,0 9-1-16,0 2 2 16,3 2 2-16,3 9 5 15,0 0-6-15,3-1 0 16,0-2-4-16,-1 3-3 15,1-3-11-15,-3-3-6 16,0-2-30-16,0-3-10 16,0-6-28-1,0-2-43-15,3 0 39 16</inkml:trace>
  <inkml:trace contextRef="#ctx0" brushRef="#br0" timeOffset="254388.9079">17933 16809 168 0,'-6'8'66'0,"9"5"-36"0,0 14-29 16,0-4 14-16,0 7 12 16,0 1 7-16,-3 6 0 15,3-2 0-15,0 4-19 16,3-7-7-16,-1-5-3 0,-2-6-1 16,-3-3 0-16,3-7-2 15,-3-11 1-15,0-5-2 16,-3-1 2-16,0-7-11 15,-2-8-2-15,-1-6-2 16,-3-10 0-16,3 6 4 16,3-6 3-16,3 0 0 0,6 2 1 15,0-2 0-15,3 5 0 16,8 6 0-16,4 5 3 16,-3 8 9-16,6 13 6 15,-3 5 3-15,-3 5 1 16,-4 4 4-16,-5 2 1 15,-6-1-1-15,-6 4-2 16,-3-1-8-16,0 1-3 16,-8-6-18-16,-4-2-7 15,0-6-14-15,3 3-4 16,-3-8-26-16,6-3-9 0</inkml:trace>
  <inkml:trace contextRef="#ctx0" brushRef="#br0" timeOffset="254540.8742">18251 16986 276 0,'3'19'104'0,"-6"-3"-56"0,-3 10-56 16,0-15 18-16,-3 7-14 16,-6-2-1-16,-2-3-64 15,-1-2-27-15,3 5 0 16,3-6 3-16</inkml:trace>
  <inkml:trace contextRef="#ctx0" brushRef="#br0" timeOffset="257304.6388">18790 16790 120 0,'3'-2'46'0,"3"-1"-24"0,-3 6-8 0,-3-1 17 16,6 12-6-16,0 7 0 15,0 11-5-15,0 13-3 16,-3 2-9-16,0-2-3 0,0 0 1 16,0-2 3-16,0-6 2 15,-3-11-5-15,0-7-2 16,2-1 0-16,-2-13 2 15,0-13-1-15,0-7 2 16,-2-4-6-16,-1-7-3 16,0-14-2-16,0-2 3 15,0-1 0-15,3 1 1 16,0 0-5-16,6-6 1 0,2 16 0 16,1 6 2-16,3 7 3 15,6 11 2-15,6 16 1 16,-6 3 2-16,0 5 6 15,-3 2 4-15,-6 6 3 16,-4 2 1-16,-5 4-5 16,-5-12-1-16,-13 3-8 15,0-5-2-15,3-3-4 16,-9-5-3-16,0 0-20 16,-2-5-10-16,5-8-19 15,3-9-5-15,9-4-42 16,6-6-23-1,12-5 62-15</inkml:trace>
  <inkml:trace contextRef="#ctx0" brushRef="#br0" timeOffset="257498.5575">19025 16505 220 0,'3'-8'82'0,"-3"13"-44"0,0-2-40 0,0-3 23 15,6 18-5 1,0 9 3-16,0 4 3 15,0 20-12-15,0 2 3 0,0 2 3 0,0 1-10 16,3-9-4-16,0-2-10 16,0-5-5-16,-4-8-35 15,1-6-16-15,-3-13-44 16</inkml:trace>
  <inkml:trace contextRef="#ctx0" brushRef="#br0" timeOffset="257663.5401">18945 16798 312 0,'-9'-8'115'0,"-6"6"-62"0,27-1-64 15,-3-5 18-15,3 3-7 16,5-8 0-16,7 7 0 16,3-2 2-16,6 8-1 15,3 0-14-15,-1 0-6 0,1 11-109 16</inkml:trace>
  <inkml:trace contextRef="#ctx0" brushRef="#br0" timeOffset="258781.1569">19451 16854 148 0,'0'8'57'0,"3"0"-30"0,0 5-23 16,0 6 13-16,0 2-6 15,-3-3-1-15,3 6-9 16,0-5 0-16,-3-4-1 16,0 4-11-16,3-11-3 0,0 3-37 15</inkml:trace>
  <inkml:trace contextRef="#ctx0" brushRef="#br0" timeOffset="258955.8559">19463 16679 192 0,'-3'-10'71'0,"6"7"-38"0,0-2-52 0,-3 5 7 16,3 5-20-16,3-2-6 15,-1 2 1-15,1 0 0 16,3 1-6-16,0 7 0 16</inkml:trace>
  <inkml:trace contextRef="#ctx0" brushRef="#br0" timeOffset="259243.312">19605 16790 160 0,'-26'6'63'0,"20"-4"-34"0,-6 4-21 16,6 2 16-16,-3-3-3 16,0 3 2-16,3-3-9 15,3 0-1-15,3 1-7 16,6 2-6-16,3 0-1 0,9 2 3 16,3 3 1-16,2 6-4 15,-5-3 1-15,-3 5 6 16,-6-2 4-16,-3-1 6 15,-15-5 2-15,-3 6-9 16,-3-6-5-16,-2-5-10 0,-4 3-4 16,6-9-36-1,0 3-17-15,9-5-37 16</inkml:trace>
  <inkml:trace contextRef="#ctx0" brushRef="#br0" timeOffset="259885.344">20254 16809 116 0,'-14'-5'44'0,"5"5"-24"0,-9 0-13 0,12 5 15 16,-6 0 0-16,0 3 4 15,-6 0-10-15,3 11-2 16,-6 4-8-16,6 7-2 0,10-4 2 16,10 1-3-16,4-1 0 15,3-8-1-15,3-4-2 16,3-6 1-16,0-8 1 15,-3-8-1-15,0 0-1 16,-3-13 3-16,5-3 2 16,-11-3-2-16,-3-4-2 15,-3-9 0-15,-3 0-1 0,0 1 0 16,-5-1 0 0,-1 3 8-16,0 10 5 15,3 4 0-15,3 1 2 0,0 14-6 16,3 3-3-16,3 18-3 15,3 19-3-15,0 8 1 16,3-1 1-16,-1 6-3 16,7 6 0-16,3-9-10 15,0-5-3-15,-3-8-33 16,0-10-14-16,-3-1-28 16</inkml:trace>
  <inkml:trace contextRef="#ctx0" brushRef="#br0" timeOffset="260212.8406">20412 16849 184 0,'-3'-6'68'0,"9"14"-36"0,3-2-37 0,0-6 10 16,0 5-5-16,3 3 0 16,0-6 8-16,3 1 5 15,2-3-6-15,4-3 0 0,-6-2 0 16,0-5-1-16,-3 2-1 15,-3-3-3-15,-9-2-2 16,-6-3-2-16,-6 3 1 0,-6 2-1 16,-3 3-2-1,1 14 5-15,-1 1 3 16,0 4-1-16,3 2 0 16,3 3 1-16,3-3 0 15,6 14 0-15,3 2 2 0,9-5-5 16,6-6-1-16,3 1-11 15,6-6-3-15,6 0-42 16,-1-7-57 0,4-1 19-16</inkml:trace>
  <inkml:trace contextRef="#ctx0" brushRef="#br0" timeOffset="260502.7409">20731 16801 260 0,'-30'-11'99'0,"21"17"-54"0,-3-4-53 0,9 1 16 16,0 0-11-16,0 5 2 16,3-3 3-16,0 3 1 15,6 2-1-15,0 6-4 0,9-5 1 16,-3 10-1-16,-3 6 0 16,-3-4 2-16,-6-1 0 15,-6 1 11-15,-3-4 5 16,-3-3-4-16,-3-3-2 15,-3-5-5-15,0-3-2 16,-3-5-12-16,4-2-7 16,2-9-22-16,6-2-9 15,12-6-32 1,3-2-42-16,3-3 37 16</inkml:trace>
  <inkml:trace contextRef="#ctx0" brushRef="#br0" timeOffset="260696.1596">20882 16550 256 0,'-8'0'96'0,"5"10"-52"0,3 11-56 15,0-2 15-15,0 2-5 16,0 19 3-16,0 2 4 16,0-2 2-16,0 5-3 15,0-3-3-15,3-2 0 0,-1-3-12 16,1-8-3-16,0-5-59 15,0-3-62 1,-3-5 37-16</inkml:trace>
  <inkml:trace contextRef="#ctx0" brushRef="#br0" timeOffset="260907.911">20692 16798 256 0,'-6'-8'96'0,"6"6"-52"0,9-3-54 0,-3-3 16 16,6-3-4-16,9 0 3 15,2-2-4-15,4 3-1 16,0-1 0-16,0 6-9 0,-3-3-4 16,2 8-51-16,-2 0-66 15,-6 8 26-15</inkml:trace>
  <inkml:trace contextRef="#ctx0" brushRef="#br0" timeOffset="261489.2365">20927 16801 184 0,'0'3'71'0,"6"10"-38"0,3 5-41 16,-6-10 12-16,6 6-2 15,0 4 3-15,-3 3 11 16,0-2 7-16,0-6-12 15,-3 0 1-15,0 1 1 0,-3-9-5 16,-6 3 5 0,3-8 1-16,-3-3 1 0,3-7 4 15,0-4-7-15,3 1-2 16,6-5-5-16,6-4-2 16,3 4-3-16,-1-1-1 15,4-2-1-15,-3 5-2 16,0 6-22-16,0 2-10 15,0-3-3-15,-3 3-2 16,0 8 1-16,-3 0 0 16,-1 0 19-16,-2 6 10 15,-3-1 14-15,0 3 8 16,0 0 17-16,0 5 9 16,0 8-8-16,3-2-5 15,-3-1-7-15,0 9-1 16,6-4-5-16,3-7-1 0,3-2-6 15,0-4-1-15,0-7-1 16,0-3-2-16,-1-13-4 16,1-1-2-16,-3 1-2 15,-3-3 2-15,-3-8 4 16,0 8 1-16,-3 1 3 16,0 7 1-16,0 0 3 15,0 2 1-15,0 12-1 16,3 2-1-1,0 5-1-15,0 5-11 16,0 1-3-16,3-3-24 16,0-3-8-16,3-5-40 15,5-3-30-15,7-7 43 16</inkml:trace>
  <inkml:trace contextRef="#ctx0" brushRef="#br0" timeOffset="261705.3853">21508 16743 236 0,'-24'2'90'0,"3"17"-48"0,-9 2-47 0,21-10 15 15,0 2-2-15,3 0 5 16,3 3 2-16,3 8 0 16,9 0-7-16,9 0-5 0,3-6-2 15,3 3-19-15,0-10-5 0,-1 2-20 16,1-8-8-16,3-10-12 15,-3-3-39 1,3-8 25-16</inkml:trace>
  <inkml:trace contextRef="#ctx0" brushRef="#br0" timeOffset="261899.4683">21624 16558 228 0,'-3'-22'88'0,"3"15"-48"0,3 1-42 16,-3 6 17-16,3 6-7 15,0 1 1-15,0 7 3 16,-3 10 5-16,0 10-9 16,0 16-4-16,-3-2-1 0,3 15-4 15,0-10 0-15,0-5-23 0,0-3-10 16,0-13-35 0,0-6-56-16,-3-5 25 15</inkml:trace>
  <inkml:trace contextRef="#ctx0" brushRef="#br0" timeOffset="262122.2765">21516 16730 324 0,'-8'-11'123'0,"8"19"-66"0,5-3-73 0,1-7 15 16,3-1-6-16,6-5 4 0,0 5 2 15,9-2 3-15,6 0-1 16,2 2-18-16,1 3-9 0,0 0-28 16,0 0-13-16,2 0-5 15,1 3-32 1,-6-3 25-16</inkml:trace>
  <inkml:trace contextRef="#ctx0" brushRef="#br0" timeOffset="262482.0045">21862 16743 148 0,'-3'2'57'0,"3"17"-30"0,3-8-21 16,0-9 17-16,0 6-1 15,6-3 2-15,5 3-9 16,1-2-2-16,0-1-7 0,0-2 0 16,3-3 1-16,-6 0-3 0,0 0-1 15,0-3-3-15,-3-2-1 16,-3 5 1-16,-6-14 0 15,-3 7-5-15,-3-7-1 16,-3 4 3-16,-15-4 1 16,-3 9 6-16,3-3 2 15,1 6 2-15,-1 4 2 16,3 11-1-16,3 1 2 16,3 2 7-16,0-1 3 15,9 4-6-15,3 0-4 16,3 7-4-16,6 3-2 15,3 0-8-15,3-8-2 16,9-2-31-16,6-6-12 0,2-5-19 16,1-8-9-16,3-8-7 15</inkml:trace>
  <inkml:trace contextRef="#ctx0" brushRef="#br0" timeOffset="262840.9924">22192 16796 228 0,'-6'-19'85'0,"3"1"-46"0,-6-9-26 15,0 27 24-15,-6 6-21 16,1 1-8-16,-1 7-9 16,-3 4 0-16,3 3 1 15,3-2 2-15,3 7 1 0,6-2-6 16,3-3 0-16,3 3 3 16,9-8 2-16,6-8-5 0,0-11 0 15,0-2-1 1,-4-3 2-16,1-5-4 0,0-6 2 15,-3-2-5-15,-3-16 1 16,-3 3 2 0,-6-6 3-16,-3-2 6 0,-3-1 6 15,-6 1 8-15,3 5 7 16,0 8-7-16,3 10 1 16,6 6-13-16,0 18-3 15,6 9 0-15,3 12 3 16,6 19 0-16,3 3 0 15,3 2-3-15,0 0 1 16,2-2-37-16,7-3-15 0,-3 0-76 16</inkml:trace>
  <inkml:trace contextRef="#ctx0" brushRef="#br0" timeOffset="264091.5635">826 14237 192 0,'-6'6'71'0,"12"25"-38"0,3 27-39 0,-6-18 12 16,0 45 2-16,-3 23 5 0,-6 38-2 16,-3 7-1-1,0 1-6-15,6-14 2 0,-5-21 0 16,8-18-2-16,-6-17-1 0,6-15-6 15,0-13 0-15,6-19-48 16,-3-19-18-16,2-10-14 16</inkml:trace>
  <inkml:trace contextRef="#ctx0" brushRef="#br0" timeOffset="264588.3265">817 14322 156 0,'18'-3'57'0,"12"3"-30"0,27-2-34 0,-19 2 8 15,22 2 6-15,17-4 5 16,27-1-1-16,27-5-1 15,24-5-6-15,24-6 2 0,26-2 3 16,18-5-5-16,27-3-2 16,3-8-1-16,-9-6-1 15,-2 9 2-15,-22 7 3 0,-24 6-7 16,-20 11-3 0,-27 7 5-16,-18 11 4 0,-27 10-4 15,-21 4 0-15,-17 4 2 16,-16 0 1-16,-8 9 3 15,-12-1 3-15,-6 6 2 16,-10 10 1-16,-2 24 2 16,-3 16 2-16,0 13-7 15,3 27-3-15,0 0-1 16,0-6-1-16,3 3 2 16,3-21 1-16,-3-8 5 15,-1-14 3-15,-2-15-13 16,-6-13-5-16,-6-6-17 15,-6-13-5-15,-6-8-27 0,-11-8-11 16,-10-7-31 0</inkml:trace>
  <inkml:trace contextRef="#ctx0" brushRef="#br0" timeOffset="265063.3969">826 15669 192 0,'-9'-6'71'0,"12"6"-38"0,6-2-41 15,0 2 12-15,9-3 2 16,15 0 4-16,14 3 17 15,13 0 9-15,32 0-18 0,24 3 8 0,42 2 2 16,30 6-15 0,29 0-5-16,18-4-5 0,15 1 0 15,9-10 0-15,0-4 3 16,-18-4 12-16,-9-1 6 16,-23 1-8-16,-25-4-4 15,-23 7-16-15,-24-4-5 16,-36 11-45-16,-15 5-16 15,-17-5-62 1</inkml:trace>
  <inkml:trace contextRef="#ctx0" brushRef="#br1" timeOffset="272438.2305">20013 12605 68 0,'0'-3'27'0,"3"3"-14"0,-6-3-4 15,3 3 9-15,-3 0-6 16,0 0-2-16,-3 0-3 16,-3 0 0-16,-2 0 0 15,-4 0 1-15,0 3 0 16,-6 0 0-16,-3-1-2 15,-3 1-1-15,1 0-1 16,-1-3 2-16,0 0-3 16,0 0 0-16,-6-3 3 0,4 0-1 15,-1 1 2-15,0 2-4 16,0 0-2-16,1 0 2 0,-4 2 0 16,6 1-6-16,-3 0 0 15,-5 2 5-15,2 0 6 16,0-2-4-16,0 0-2 15,4 2-1-15,-4-2-1 16,0 2 0-16,3 0 0 16,4 3 2-16,-1 0 1 15,0 8-1-15,0 8 1 16,3-1 0-16,1-1 1 16,2 1-2-16,3-1-2 15,-3-1 1-15,6 0 1 16,0 3-3-16,3 0-2 0,-5-3 2 15,5 0 0-15,0 0 1 16,3-2 0-16,3 2 0 16,6 0 0-16,3 0 0 15,6-2 0-15,0-1 0 16,3 6 0-16,2 2 0 16,4-2 2-16,3-3-1 15,3 1-1-15,0-1 1 16,9 0-1-16,-4-3 2 15,1-2 1-15,3 0-4 16,0 0 1-16,2-5 0 16,4-1 2-16,0-2-1 15,-1 0-1-15,1-3 1 0,0 1 1 16,-1-1-1-16,4 0 2 16,0 1-4-16,2 1 0 15,4-7 1-15,0 0 2 16,-1 6-1-16,4-6-1 15,-1-3 1-15,7 6-1 16,0-3 0-16,-1 5 0 16,-2-5 2-16,5 3 1 15,-2-1-4-15,-1-2 1 16,-2-2 0-16,-3-1 2 16,2 0-3-16,-2 1 0 15,-4-1 3-15,4 0 1 16,0-2-4-16,-1 3 1 0,-2-1 0 15,-1 0 0 1,-2 1 0-16,0-1 0 0,-1 0 0 16,-2 1 0-16,0-4 0 15,-1 1 2-15,10-3-1 16,-3-2-1-16,14-6 1 16,-5 0-1-16,-4-8-3 15,1-5 0-15,-4-3 4 16,-5 6 1-16,-6-1 0 15,-7 1 1-15,-5-1-2 16,-6 3-1-16,-6 3-2 16,-6-2 1-16,-3-4 3 15,-9 3 1-15,-3 3-1 0,-6-3-2 16,-3 3 1 0,-6-3-1-16,-5 6-3 15,-1-1 2-15,-6-7 1 0,-6 5 0 16,-2-6 0-16,-16 3 0 15,-5 8-3-15,-10 1 2 16,-11 1 1-16,-1 4 0 16,-17 4-3-16,3-1 2 15,-3 1 3-15,0 4 1 16,-10 2-4-16,4 0 1 16,3 0 2-16,9 0 1 15,12 2-4-15,2 4 1 0,13 7-5 16,11 0 1-1,7 8-82-15</inkml:trace>
  <inkml:trace contextRef="#ctx0" brushRef="#br1" timeOffset="274537.3056">23779 15610 104 0,'-12'-2'41'0,"-3"-1"-22"0,-9 0-14 15,15-2 11-15,0 0 4 16,-3 0 2-16,-6-1 4 0,4 1 1 16,-4-3-10-16,0 0-3 15,-3 0-8-15,0 0-2 0,3 6 0 16,-6-4-2-1,1 1-2-15,-1-3 3 0,0 5 0 16,3-4-1-16,-6 4-2 16,7 3 1-16,-4 0-1 15,-3 0-3 1,6 0 2-16,-3 3 1 0,-2-1 0 16,-4 6-3-16,6-3 2 15,-3-2 1-15,0 2 2 16,4-2-1-16,2 2-1 15,0 1 1-15,-9 2 1 0,9-1-6 16,-3 1 1 0,4 3 1-16,-1-3 3 0,0-3 0 15,3 3 2-15,0-3-4 16,3 1-2-16,3-1 4 16,1-2 1-16,-4 2 0 15,0 0-2-15,3 1-2 16,0-4 1-16,0-2 3 15,0 8 3-15,0-3-7 16,0 1 0-16,3-1 0 16,-2 3 1-16,2 0-2 15,0 2 2-15,-3 1 1 16,0 0 2-16,0 2-1 16,0 0 2-16,3 0-4 0,-3 3 0 15,3 5 3 1,0 1 1-16,0 4-1 0,0-5-2 15,4 0-2-15,-1 0 1 16,3-2-1-16,0-3 0 16,0 5 4-16,3 3 3 15,0-3-2-15,3-2 0 16,3-6-1-16,0 5 1 16,2-2 0-16,1 0 1 15,0 0-2-15,9 0-2 16,-3 0 1-16,0-3 1 15,3 5-1-15,-3-2 2 16,3 0-2-16,-1 0 2 0,1-3-4 16,0 3 0-16,3 0 1 15,6 5 0-15,-3-10-3 16,5 2 2-16,4 0 1 16,0-2 2-16,3-3-1 15,-1 0 2-15,1-3-2 16,3 0 2-16,2-2-4 15,-2 5-2-15,3-3 2 16,-4-2 2-16,10-1 0 16,-3-2 2-16,2 0-2 15,4 0-1-15,5 0-2 16,1 3 1-16,-3 0 3 16,-4-3 1-16,10 0-1 15,-4 0-2-15,1-3 1 0,5 0-1 16,-8 1-5-16,2-4 1 15,1 1 4-15,3-5 2 16,-4-1-3-16,4-5-1 16,2 3 1-16,-2 2 2 15,-1 1 0-15,-2 4-1 16,-1 1 1-16,4-3-1 16,11-5 0-16,-5 5 2 15,-10-5-1-15,4 0 2 16,-13-6-2-16,-5 3-1 15,0-5 1-15,-12 0-1 0,-4-6 2 16,-11-4 1-16,-3-4-1 16,-15-2-2-1,-6-16 3-15,-3 8 2 0,-8 0-2 16,-7-2 0-16,-6 10-1 16,0 2 1-16,-14 1 0 15,2-3 1-15,-12-3-2 16,4 6-2-16,-13-1-4 15,-5 4 0-15,-6 2 6 16,-19 7 6-16,1 1-6 16,-18 19-3-16,-9 4 0 15,-9 3 2-15,-6 6 0 16,6 2-1-16,9 1 1 16,12 1-1-16,9-4-14 15,14 8-3-15,10 4-92 16</inkml:trace>
  <inkml:trace contextRef="#ctx0" brushRef="#br1" timeOffset="276293.5186">21100 16507 104 0,'6'3'38'0,"0"-3"-20"0,0-3-15 0,0 3 10 15,-3 0 14-15,-1 0 7 16,1-5 7-16,-3 0 4 16,-5-3-7-16,-1 0-3 15,-6-3-19-15,-3 1-8 0,-3-1-3 16,0 1-3-16,-3-4-2 16,-3 9 1-16,-2-3 1 15,-4 0-1-15,-3 0-1 16,0-2 1-16,-2 4 1 15,-1-2-1-15,-3 3-1 16,-2 0 1-16,5 2-1 0,0-2 0 16,-3 0 0-16,-2-3 2 15,-7 13 1 1,3-2-4-16,1 2-1 16,-1 3-2-16,-2 0 3 0,5 0 0 15,-3 0 3-15,4 5-3 16,-1 0 0-16,-6 0 1 15,1 6 0-15,2-6-3 16,3 3 2-16,1-5 1 16,2 10 2-16,3 3-1 15,4 5-1-15,2 2-2 16,6 1 1-16,3 8 1 16,6 5 0-16,6-6 0 15,3 6 0-15,6-7 2 16,6-4 1-16,3 6-1 15,6-1-2-15,3-7 3 16,3 5 0-16,6-8-1 0,5-2 1 16,4-1 0-16,3-7 1 15,-1-1-2-15,4 3 1 16,0-2-2-16,2-6-1 16,-2 0 1-16,-3 1-1 15,2-7 0-15,4-1 2 16,3 4-3-16,2-2 0 15,-8-2 1-15,3 1 2 16,2 1-3-16,4-2 0 16,-1-1 1-16,7 0 2 0,3-2-1 15,-1 8-1 1,1-9 1-16,2 6 1 0,4-8-1 16,-1 0-1-16,7 0 1 15,2-3 1-15,-6-2-1 16,1 5 2-16,2-2-2 15,-5-9 2-15,2 6 0 16,7-9 1-16,-7-7-5 16,-2 8 1-16,-4-5 0 15,4 4 0-15,-7-4-3 16,1-3 2-16,-4 2 3 16,-2-2 1-16,-4 0-1 15,7-8-2-15,-12 7 1 16,-4-1-1-16,-5-1 0 15,0-5 2-15,-7 2-1 16,-5 1-1-16,3-1 1 0,-3 1-1 16,-6-1 0-16,0 1 0 15,-9 2 0-15,-6-2 2 16,-6-1-1-16,-3-4-1 16,-3-1 3-16,-6-3 2 15,-3 9 0-15,-6-1 0 16,-3 6-3-16,-8-3-2 15,-16 3-4-15,-12 3 0 16,-11 12 0-16,-15-4-1 16,-27 2 1-16,-6 5 3 15,3 1-2-15,-18 2 1 0,3 5 2 16,3 0 0-16,9 1-14 16,3-1-3-16,6 0-55 15,14 6-23-15,19-19-11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53:01.7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16031 8427 92 0,'-3'-3'35'0,"-6"3"-18"0,18 0-11 0,-9 0 11 15,6 0 6-15,0 0 3 16,-3 0-5-16,3 0 0 15,-1 0-1-15,4 0 2 16,3 0-12-16,0 3 1 0,6-3 2 16,3 0-1-16,3-3 1 15,2 1-1-15,4-1 2 16,6 0-1-16,6 1 0 16,-1-1-3-16,4 0-1 0,3 1-1 15,5-1 2-15,-2-2-7 16,2 0-4-16,7-1-3 15,-1 4 3-15,1-4 2 16,2 1 4-16,-2 2-2 16,0 1-2-16,2-1 0 15,6 3 1-15,-2 0-1 16,-4 0 2-16,4 0 2 16,-7 0 2-16,1 0-1 15,-3 0-1-15,5 0-3 16,1 0-2-16,-4 3 3 15,-5-3 0-15,-1 2-1 16,-2-2-2-16,-9 0 3 16,-1 0 2-16,-5 0 0 0,-6 0 0 15,-3-2-3-15,-7 2-2 16,-2 0-6-16,-6-3-1 16,3 3-37-16,-6-3-13 15,-9 3-68 1</inkml:trace>
  <inkml:trace contextRef="#ctx0" brushRef="#br0" timeOffset="991.0647">15986 9168 84 0,'-12'-3'33'0,"12"6"-18"16,0-3-18-16,6 0 39 16,3 0-4-16,3 0 1 15,0 0-1-15,3 0-7 16,6 0-1-16,2 0-13 16,7-5 2-16,0-1 1 0,6 4 6 15,2-1 4-15,7 0-8 16,0 1-2-16,2-1-4 15,1 0-1-15,5 3 1 16,-2-2 1-16,0-1-1 0,2 3 1 16,4-3-4-16,-1 1-2 15,-2 2-2-15,-4 0 0 16,4 0-2-16,-3 0 2 16,-1-3-2-16,1 0-1 15,2 1 1-15,1-1-1 16,-3 1 2-16,-1 2 1 15,-2-3-1-15,-1 3-2 16,-2 0 1-16,-3 0-1 16,-1 0 0-16,1 0 2 15,0 0-3-15,-1 0 0 16,-2 0 1-16,0 0 0 0,-6 0 0 16,2 0 2-16,-2 0-1 15,-6 0-1-15,-3 0 1 16,-1 0-1-16,-2 0 0 15,-3 0 0-15,-3 0 0 16,0 0 2-16,-3-3-1 16,0 1-1-16,-3-1-6 15,0 0-4-15,-3 1-21 16,0-1-10-16,-4 0-40 16,1-2-18-16,-3 2 3 15</inkml:trace>
  <inkml:trace contextRef="#ctx0" brushRef="#br0" timeOffset="136168.6757">18299 10835 76 0,'-27'-3'30'0,"24"6"-16"0,-18-1-1 0,12 4 14 16,-3 2 0-16,-3 2 4 16,1 3-8-16,-4 14-2 15,0-3-6-15,3 5 1 16,3-3-9-16,6 1-2 0,3-4-1 16,6 4-2-16,6-6 1 15,6-2-4-15,6-6 0 0,9-3-8 16,-1-2-2-16,4-5-18 15,-3-3-7 1,-3-5-36-16</inkml:trace>
  <inkml:trace contextRef="#ctx0" brushRef="#br0" timeOffset="136514.2293">18394 10906 80 0,'-12'11'33'0,"6"7"-18"0,0 9-7 0,3-17 13 15,0 4 3 1,0 1 3-16,3 4-10 0,3 2-3 16,3 0-4-16,3 0-1 15,3-5-5-15,6-8 2 0,6-2 0 16,0-6-5-16,-4-3 0 15,-2-5 1-15,-3-3 1 16,-3 1 1-16,-3-3 2 16,-3-9-1-16,-6-1 2 15,-3-1-2-15,-3 3 0 16,-6-1-6-16,-3 7-1 16,0-1-8-16,0 5-4 15,4 3-23-15,-1 3-11 16,3 2-19-1</inkml:trace>
  <inkml:trace contextRef="#ctx0" brushRef="#br0" timeOffset="137113.2969">18593 10893 100 0,'-3'10'38'0,"6"-2"-20"0,0 19-8 16,0-11 12-16,0 0-1 16,0 2-1-16,0 1 3 15,0-3 2-15,0-1-13 16,0-1-5-16,0-4-2 0,-3 1-6 0,3-6-1 16,-3 0 1-16,0-5 2 15,0 0 2-15,0-5 1 16,0-3-5-1,0-2 1-15,0-9-7 0,0-2 0 16,3 0 3-16,0 2 2 16,3 3-3-16,0 3 1 15,0 3 2-15,0 2 1 16,3 0-2-16,0 8 2 16,0 10 3-16,3 6 3 15,-3 0 2-15,-3 0 1 16,0 0 0-16,-1-3 2 15,-2-2-3-15,0-1 1 16,-3-5-3-16,0 1 0 0,0-6-3 16,3-3-2-16,-3-2-2 15,6-3 1-15,0-8-4 16,0-3-1-16,3 1-2 16,0 2 0-16,0 3 2 15,0 2 4-15,3 6 1 16,3 5 3-16,-3 13 5 15,-3 0 4-15,0 6 0 16,-1-1 3-16,-2-2-7 16,0 3-2-16,-3-1-3 15,0-2 1-15,0-3-11 16,-3-2-4-16,0-3-25 16,0-3-11-16</inkml:trace>
  <inkml:trace contextRef="#ctx0" brushRef="#br0" timeOffset="137637.9992">18939 10903 104 0,'-3'6'38'0,"6"18"-20"0,0 7-12 0,3-17 9 15,0 4 9-15,0 3 5 0,-3 3 0 16,0 8 0-16,-3-3-16 15,0 0-6-15,3-3-4 16,-3-2 0-16,0-3 0 0,2-5-1 16,-2-2-2-16,0-4 1 15,0-2 1-15,-2-5-6 16,-1-3 1-16,0-6-8 16,0-1-1-16,0-4 5 15,0-8 1-15,0 1 6 16,3-6 2-16,0-2 0 15,0-3-2-15,3-6-2 16,0-5 1-16,3 3 3 16,0 0 3-16,-1 3 4 15,1 2 5-15,3 8 1 16,0 6 0-16,0 2-7 16,3 8-3-16,3 5 6 0,-3 9 4 15,0 7-1-15,-3 3 2 16,-3 0-7-16,-3 7-1 15,-3 4-2-15,-6-6 1 16,0-2-2-16,-3-3 0 16,-3-1-3-16,0-1 1 15,3-6-13-15,-3-3-6 16,0-3-11-16,0-2-6 16,3 0-13-16,-5-2-59 31,11-1-7-31,9 1 46 15</inkml:trace>
  <inkml:trace contextRef="#ctx0" brushRef="#br0" timeOffset="137746.5391">19135 10851 164 0,'0'5'63'0,"0"3"-34"0,3 5-25 16,0-5 13-16</inkml:trace>
  <inkml:trace contextRef="#ctx0" brushRef="#br0" timeOffset="137833.1652">19147 10919 312 0,'3'27'19'0,"-3"-6"-10"16,0-2-6-16,0-4-2 0,6-1-34 15,-6-4-15-15,6-2-38 16</inkml:trace>
  <inkml:trace contextRef="#ctx0" brushRef="#br0" timeOffset="137983.5902">19126 10771 96 0,'-3'-8'38'0,"3"3"-20"0,3 0-39 0,0 2-2 16,0-5-14-16,6-2-2 15</inkml:trace>
  <inkml:trace contextRef="#ctx0" brushRef="#br0" timeOffset="138194.9863">19272 10581 140 0,'0'2'52'0,"3"4"-28"0,0 7-13 0,0-3 15 0,0 6 1 16,-3 8 3-16,3 3-10 15,0 4-2-15,0 1-10 16,0 2-3-16,0-2-1 0,-3 5 0 15,3-5 0-15,-3-6-18 16,3 1-5-16,0-11-42 16,0 0-55-1,3-6 24-15</inkml:trace>
  <inkml:trace contextRef="#ctx0" brushRef="#br0" timeOffset="138585.0138">19379 10821 140 0,'0'6'52'0,"3"-1"-28"0,12 3-22 0,-9-3 14 15,0 1 5-15,0-1 5 16,3 0-6-16,0 0 1 16,0-2-12-16,3-3-5 0,0 0-1 15,0-3-2-15,-1-2 2 16,-2-3-2-16,-3 0 2 15,0-2-9-15,-3-1-1 0,-6 1-5 16,-3-1 0 0,-3 3-3-16,0 3 2 15,-2 2 2-15,-4 3 2 0,0 3 8 16,-6 5 5-16,3 5 0 16,3 3 3-16,3 2 5 15,3 6 2-15,3 3-5 16,3-1-3-16,3 3-1 15,6-8-1-15,3-2 0 16,3-3 0-16,0-6-13 16,0-2-7-16,3-5-20 15,0-3-7-15,0-5-31 16</inkml:trace>
  <inkml:trace contextRef="#ctx0" brushRef="#br0" timeOffset="138869.4421">19555 10880 124 0,'3'16'49'0,"0"-6"-26"0,-3 17-12 0,3-12 15 15,-3 1-3-15,0-2-2 16,3-1-9-16,-3-3-3 16,0-2-5-16,0 0-1 0,0-2 3 15,0-1 6-15,-3-5 4 16,0-3-2-16,3-2 0 15,0-6-6-15,3-7-3 16,3-1-5-16,0-2 0 16,6 3-2-16,0-1 0 15,5 6 2-15,1 2 0 16,0 3-7-16,0 3-3 0,0 2-30 16,0 3-13-16,0 0-35 15</inkml:trace>
  <inkml:trace contextRef="#ctx0" brushRef="#br0" timeOffset="140264.0503">20070 10843 76 0,'-12'13'30'0,"12"-3"-16"0,0 9-6 0,0-3 13 16,0 5-1-16,0 3 3 15,0-6-4-15,0 1-2 16,0-3-12-16,0-3-2 16,0 0-3-16,0-5 0 0,0 0 2 15,0-3 1-15,0-5 1 16,0 0-5-16,0-2-1 15,0-4-2-15,0-9 3 16,0-7-7-16,3 4-2 16,0-1 3-16,6 3 4 15,3 1 0-15,-3-4 1 16,3 6 2-16,-4 2 2 16,1 3-3-16,0 6-2 0,0 2 4 15,-3 5 1-15,3 8 4 16,-3 0 1-16,-3 11 3 15,0-5 4-15,0-1-2 16,-3-2 3-16,0-3-6 16,0-2-3-16,0-3-1 15,0-3-1-15,0-5-2 16,0 0 1-16,0-2-4 16,3-12 0-16,0-4-4 15,3-3-1-15,0 2 0 16,3 1 4-16,0-1 1 15,0 8 3-15,0 4-6 0,6 4-1 16,-4 6 2-16,1 2 3 16,-3 8 5-16,0 8 2 15,-3 0-1-15,-3-2-1 16,0-3-3-16,0 0 1 16,0-3-11-16,0-3-2 15,-3-2-24-15,3-5-8 16,6-3-24-1</inkml:trace>
  <inkml:trace contextRef="#ctx0" brushRef="#br0" timeOffset="140702.7893">20382 10856 88 0,'-15'3'33'0,"10"2"-18"0,-4 3-9 0,6-3 9 0,0 3 0 15,-6 8 4-15,3 5-2 16,3 3-1-16,3 0-4 16,0-3-2-16,3 0-6 15,3-5 2-15,0-3 0 0,3 0-2 16,0-5-1-16,5-2-3 16,-2-6-1-16,0-3-12 15,0-2-5-15,0-3-3 16,-3 0-3-16,-3-8 0 15,0-5-4 1,-3 0 11-16,-3 2 11 16,0 0 6-16,0 6 8 15,0 0 5-15,0 5 2 0,0 0 3 16,3 5-4-16,0 6 0 16,3 10-2-16,3 11 0 15,0-3-2-15,0 1-1 16,2-1-5-16,1-3-3 15,3 1 2-15,-3-6-2 0,0-2 2 16,0-4-7-16,0-7-30 31,0-5-48-31,-3-3 7 16</inkml:trace>
  <inkml:trace contextRef="#ctx0" brushRef="#br0" timeOffset="140902.4021">20618 10832 88 0,'0'0'33'0,"3"3"-18"0,-1 2-2 0,1 0 11 0,3 3-1 16,0 3 0-16,3 7-6 15,0 3-2-15,0 1-9 16,0-1-2-16,0-5-2 16,-3 0-2-16,3-3 3 0,3-3-11 15,-9-2-2-15,6-2-26 16,0-4-47-1,-3-2 11-15</inkml:trace>
  <inkml:trace contextRef="#ctx0" brushRef="#br0" timeOffset="141106.6035">20820 10843 132 0,'-9'18'52'0,"6"1"-28"0,-3 20-8 0,3-12 18 15,0 5-3-15,-12 7 2 16,-3 1-13-16,1-3-4 16,-1 0-9-16,0 0-5 0,3-5-1 15,3-6-28-15,3-5-9 16,0-5-46 0,6-5-31-16,3-6 49 15</inkml:trace>
  <inkml:trace contextRef="#ctx0" brushRef="#br0" timeOffset="141802.5785">20436 10874 80 0,'-6'-5'30'0,"3"2"-16"0,-3 1-3 0,3 2 12 16,0 0 1-16,-3 0 1 15,0 0-12-15,-3 0-5 16,0 2-8-16,3 1-2 15,0 2-17-15,-2 1-7 16,5-1-31-16,0 0-12 16</inkml:trace>
  <inkml:trace contextRef="#ctx0" brushRef="#br0" timeOffset="143059.3043">21353 10843 60 0,'-12'0'24'0,"3"2"-12"0,-3 4 1 0,6-1 14 16,0 0-11-16,-3 3-3 15,0 3-8-15,-3 5-2 16,3 7 3-16,0 4 1 16,9-6 1-16,0-2 2 15,6-1-1-15,3-2 0 16,3-3-1-16,3 0 0 15,3-5-4-15,0-2-5 0,3-6-2 16,5-6-31 0,1-2-46-16,-3-2 11 15</inkml:trace>
  <inkml:trace contextRef="#ctx0" brushRef="#br0" timeOffset="143483.3383">21490 10753 76 0,'6'39'30'0,"-3"-7"-16"0,0 10-1 0,0-15 11 15,0-1 1-15,-3 6 2 16,0-3-9-16,0-5-3 15,0-5-4 1,0-4-2-16,0-1-5 16,0-6-1-16,0-8 1 0,0 0-9 0,2-6-4 15,-2-4-2-15,3-9-1 16,0-5-2-16,6 3 1 16,-3 3 5-16,3 2 2 15,0 5 8-15,0 1 4 16,3 7 3-16,0 11 5 15,-3 5-8-15,0 3-1 16,0 0 3-16,-3 0 5 16,0 0-5-16,3-3 0 15,-6-3-11-15,5-2-3 0,-2-2-24 16,0-1-10-16</inkml:trace>
  <inkml:trace contextRef="#ctx0" brushRef="#br0" timeOffset="143796.3953">21731 10893 108 0,'-6'5'41'0,"3"0"-22"0,0 22-9 16,3-11 12-16,0 0 1 15,0 0 3-15,3-1-8 0,0 1 0 16,3 0-11-16,3-3-2 0,0-2 1 15,3 0 1-15,-1-6 1 16,4-2-4-16,0-6-1 16,-3-2-1-16,0-3-2 15,0-8 1-15,-3 3-1 16,-9-9 2 0,0 1-3-16,-6 3 0 15,-3 2-6-15,-3 3-3 16,0-1-8-16,0 6-3 15,0 3-11-15,0 2-5 16,4 1-29 0</inkml:trace>
  <inkml:trace contextRef="#ctx0" brushRef="#br0" timeOffset="144109.4167">21894 10874 124 0,'-20'6'49'0,"17"-1"-26"0,-3 3-25 15,6 0 9-15,-3 13 10 16,0 3 8-16,3-6 1 16,3 4 2-16,0-4-16 0,6 1 0 0,6-4 1 15,-1-1-5 1,4-4 0-16,0-4 0 0,0-6 2 15,-3-3-1-15,0-5 2 16,-3-3-4-16,0 1-2 16,-6-6-2-16,-4 0 0 15,1-2 0-15,-6-1 1 16,1 3-16-16,-4 0-4 16,0 0-16-16,-3 6-6 15,3 2-25 1</inkml:trace>
  <inkml:trace contextRef="#ctx0" brushRef="#br0" timeOffset="144505.6209">22147 10866 124 0,'12'-5'46'0,"-26"5"-24"0,22 0-13 16,-8 0 32 0,-3 3-4-16,-2-1-14 15,-7 4-6-15,3-1-11 16,0 3-4-16,3 0-1 0,3 2-4 16,0 1 0-16,9 13-1 15,0-8 3-15,6 2 0 16,-3-2 3-16,0 0 8 0,-4-3 3 15,-2 0 7-15,0-2 2 16,-6 0-7-16,-3-3-2 16,-5 0-7-16,-1-6-2 15,3 1-7-15,-3-3 0 16,3-3-26-16,0 1-10 16,3-4-27-1,3 1-50-15,3-3 22 16</inkml:trace>
  <inkml:trace contextRef="#ctx0" brushRef="#br0" timeOffset="144860.2212">22270 10951 140 0,'2'5'55'16,"-2"-2"-30"-16,12 16-21 0,-6-14 15 0,0 0 2 15,0-2 2-15,0-1 1 16,0 1 0-1,3-16-11-15,9 0-5 0,-3 2-5 16,-3-2 0-16,0 0-4 16,-3-3-2-16,-3 5-3 15,-3 1-1-15,-9-1-7 16,0 0-2-16,-6 6-4 16,0 2-3-16,-3 3 10 15,-3 6 8-15,0 2 3 0,0 10 4 16,-3 6 8-1,13 5 3-15,-1-5 11 0,3-3 5 16,6-2-9-16,6-1-2 16,3 1-6-16,5-6 0 15,7-3-12-15,3 1-2 16,3-8-37-16,-3-3-14 16,5-6-44-1</inkml:trace>
  <inkml:trace contextRef="#ctx0" brushRef="#br0" timeOffset="149911.6932">22856 10665 148 0,'0'-5'55'0,"3"2"-30"0,-3 3-18 0,0 0 13 16,0 0-6-16,0 6 0 16,3-1 0-16,0 14 2 15,0 4-9-15,0 9 0 0,-3 2 0 16,0 6 1-16,-3 3 2 16,0-1-5-16,3-5-3 15,0-5-1-15,0-6-1 16,0-5-33-16,3-5-13 15,0-3-43 1</inkml:trace>
  <inkml:trace contextRef="#ctx0" brushRef="#br0" timeOffset="150339.2398">22743 10845 216 0,'-6'-5'82'0,"9"5"-44"0,3-3-42 16,-3 3 13-16,6 0-7 16,3-2-2-16,5-1 1 15,1 0-1-15,3 3 0 16,3 0-25-16,0 0-10 0,0 0-13 16,-7 0-26-1,7 3 21-15,-6 2 30 16,-9 1 18-16,-3 4 28 0,-3 1 10 15,-3 7 1 1,0 3 2-16,0 6-9 0,0-6-2 16,3-2-10-1,9-1-2-15,0-5-7 0,3 1 5 16,0-9 2-16,5-8-4 0,-2 1-1 16,-6-9 0-16,3-5 2 15,-9 0-1-15,3 0 2 16,-9 1 0-16,-9-4 1 15,3 3-4-15,-9 3 0 16,-6 5-7-16,0 3-3 16,4 2-21-16,2 3-10 15,0 5-54 1,3 6-41-16,6-1 47 0</inkml:trace>
  <inkml:trace contextRef="#ctx0" brushRef="#br0" timeOffset="156132.5075">23413 10896 88 0,'-6'2'33'0,"6"1"-18"0,6-1-7 15,-6-2 11-15,2 6-3 16,4 2 3-16,0 0-4 16,0 2-1-16,6-4-8 0,0-1-2 15,6-3-2-15,-6-2 1 0,3-5 2 16,0 0-4-16,-3 0-1 15,-3-3 0-15,-1 0 0 16,-2 2-3-16,-3-2 2 16,-3 1-1-16,-3 1 0 15,0-2-5-15,-3 3-3 16,-8 0 1-16,-7 2 3 16,6 0 1-16,0 3 3 15,0 0 3-15,0 3 2 16,0 2-1-16,3 3-2 15,-2 8 3-15,8 5 2 16,0 3 4-16,3-5 2 0,3-1-1 16,3 1 1-16,6-1-4 15,5-2 1-15,4-3-3 16,3-5 0-16,6-2-14 16,-3-1-4-16,3-2-16 15,-4-6-4-15,-2-2-29 16</inkml:trace>
  <inkml:trace contextRef="#ctx0" brushRef="#br0" timeOffset="156330.3767">23737 10861 104 0,'-6'5'41'0,"6"6"-22"0,-15 0-14 15,9-3 11-15,-3 5-5 0,3 11 1 16,-3-6-7-16,0-2-3 16,1 0-12-16,-1-3-4 15,0-2-42-15,3-3-17 16</inkml:trace>
  <inkml:trace contextRef="#ctx0" brushRef="#br0" timeOffset="156552.9125">23597 10882 84 0,'3'3'33'0,"0"0"-18"0,3 5 2 0,0-3 16 0,3 8-4 16,-3 8-2-16,9-2-15 15,-3-1-8-15,0 1-2 16,-1-3 0-16,10 0 1 0,-3-3-8 15,-6-3-4-15,6-2-42 16,-6-2-38 0,3-1 28-16</inkml:trace>
  <inkml:trace contextRef="#ctx0" brushRef="#br0" timeOffset="157002.8">23841 10970 104 0,'-3'26'38'0,"6"-2"-20"0,-3 10-6 0,0-18 13 15,-3 5 2-15,-3 3 1 16,6 0-9-16,-3-3-1 16,0-2-11-16,3-3-6 0,0-3-4 15,0-3 2-15,0-2 2 16,0-2-5-16,0-6 1 15,0-3-8-15,0-2-1 16,0-6 0-16,0-5 2 16,0-5 1-16,-3 0 3 0,3 0 4 15,0-6 3 1,0 3 0-16,3-10-1 0,3 2-4 16,3 6 0-16,3 2 2 15,-3 3 1-15,12 0 1 16,-3 10 0-16,0 6 0 15,-4 5 0-15,-2 10 6 16,-3 9 4-16,0-1 6 16,0 1 2-16,-6-1-3 15,-3-2-1-15,-6 0-4 16,-3-3 1-16,0 1-13 16,-3-4-3-16,3-2-27 15,1-3-9-15,-1-5-34 16</inkml:trace>
  <inkml:trace contextRef="#ctx0" brushRef="#br0" timeOffset="157528.4169">24097 10880 32 0,'3'-3'13'0,"-3"3"-6"0,0 0 25 15,0 0 17 1,-3 3-19-16,0 2-6 0,-6 0-11 16,3 3-3-16,-3 13-4 15,0 6-1-15,0-3 1 16,1-3 1-16,-1 0-3 15,9-3-1-15,0-2 1 0,0-2 2 16,9-4 1-16,-1-2 1 16,1-3 0-16,3-5-2 15,0-2 1-15,0-4-4 16,-3-4 0-16,0 2-1 16,-3-3 1-16,0-5-2 15,-3 1 2-15,-3-4-2 16,0 3-1-16,0 3 1 15,-3 2 1-15,0 6-1 0,3 5 2 16,0 3-4-16,0 7-2 16,0 4 2-16,0 1 2 15,3 1-2-15,3 0 0 16,-3 0-1-16,6-3 0 16,-3-2-7-16,0-3-2 15,3-6-16-15,2 4-8 16,-2-4-14-1,3-2-25-15,-3-5 20 16</inkml:trace>
  <inkml:trace contextRef="#ctx0" brushRef="#br0" timeOffset="157875.6472">24258 10986 112 0,'0'29'44'15,"0"-24"-24"-15,6 3-13 0,-6 0 13 0,0 0-4 16,0 0 1-16,0-3-3 16,0 0-1-16,0-2-7 15,0-3-2-15,0 0 2 0,0 0-3 16,0-3-2-16,-6-2 0 16,6 0-1-16,0-3-3 15,6-3 0-15,-3-2-1 16,6 0 3-16,0-1-5 0,0 4 0 15,2 2 3-15,-2 5 1 16,3 9 4-16,0 2 3 16,3 2-2-16,-9 1 0 15,3-1-1-15,0 1-2 16,-6-1-4 0,6-2-2-16,3 0-46 15,-3-2-18 1</inkml:trace>
  <inkml:trace contextRef="#ctx0" brushRef="#br0" timeOffset="158339.9578">24499 10954 104 0,'-21'42'38'0,"12"-34"-20"0,6 8-17 16,3-6 11-16,0 1-6 15,0 0-1-15,3-1 0 16,6 3-1-16,3-2 0 16,0-6 0-16,3 1 0 15,0-6 0-15,0-3-5 16,-1-5-1-16,4-3-2 15,3-7 3-15,-3-11-7 0,-9 0-2 16,-3-3-5-16,0-2-4 16,-12-3-7-1,3 7-4-15,-6-9 10 0,0 4 4 16,3 6 12-16,-3 5 7 16,0 6 10-16,3 5 4 15,0 5 3-15,0 10 2 16,3 9 3-16,3 2 2 15,3 6-1-15,3 7 1 16,0 3-6-16,9 14-1 16,0-4-11-16,6 1-5 15,-3 0-3-15,3-6-8 0,-1-5 0 0,1-5-70 32</inkml:trace>
  <inkml:trace contextRef="#ctx0" brushRef="#br0" timeOffset="159773.0313">24558 10893 64 0,'3'-3'24'0,"-3"1"-12"0,6-1 10 16,-6 3 15-16,3-3 0 16,-3 3 1-16,0 0-6 15,0 0 0-15,-3 0-18 0,-3 0-6 16,1 3-5 0,-4 2-3-16,-6 8 1 0,3 9-8 0,0-4-3 15,0 1-8-15,3-6-1 16,3 0-25-1</inkml:trace>
  <inkml:trace contextRef="#ctx0" brushRef="#br0" timeOffset="161590.4202">18332 11470 104 0,'-3'0'41'16,"-3"5"-22"-16,6 0-9 0,3 1 12 0,-3-1 3 16,0 5 2-16,0-2-10 15,0 3-3-15,0 0-8 16,0-1-4-16,0 6 3 15,0-3 1-15,0 0-5 16,3-2-13 0,-3 0-8-16,0-3-22 15,0-3-46 1,0-5 11-16</inkml:trace>
  <inkml:trace contextRef="#ctx0" brushRef="#br0" timeOffset="161797.8031">18320 11335 104 0,'-3'-6'41'0,"6"6"-22"0,-3-2-20 0,0 2 7 15,0 0-7-15,0 0 1 16,0 0 0-16,3 2 2 15,0 1-39-15,0 0-14 0,3-1 14 16,-1-2 10 0</inkml:trace>
  <inkml:trace contextRef="#ctx0" brushRef="#br0" timeOffset="162231.0856">18424 11472 88 0,'-3'16'35'0,"0"-5"-18"0,6-1-18 16,-3-4 7-16,0 2 7 16,3 0 3-16,-3-3-3 15,0 0-3-15,0 0-8 16,0-5-1-16,0 0-1 16,0 0 2-16,0 0-1 15,0 0 2-15,0 0 2 16,0-2 2-16,0-1-3 15,0-2-3-15,3-3 2 0,-3 0-2 0,3-3-1 16,6 1 1-16,0-1-1 16,0 1-3-16,5-4 2 15,-2 4 1-15,0 2 0 16,-3 0 0-16,0 11 0 16,0 2 6-16,0 3 6 15,0 2 0-15,0 4 3 16,-3-1-6-16,0 3-3 15,-3 2-1-15,0 1-1 16,-3-1-2-16,0-2-2 16,0-3-2-16,0-2 1 15,0 0-12-15,0-3-5 0,3-3-85 32,0-16 16-32</inkml:trace>
  <inkml:trace contextRef="#ctx0" brushRef="#br0" timeOffset="162477.0563">18632 11255 100 0,'0'-2'38'0,"0"4"-20"0,3 4-8 0,0 2 14 16,0 2 0-1,0 6 3-15,0 16-11 0,0 0-2 16,0 2-8-16,0-2 0 0,0-3 1 16,0 3-6-16,0-6 0 15,-3 3 3 1,3-5-11-16,-3-6-4 16,3-2-35-1</inkml:trace>
  <inkml:trace contextRef="#ctx0" brushRef="#br0" timeOffset="162700.1243">18805 11504 116 0,'-6'5'44'0,"0"1"-24"0,6 7-24 0,6-5 10 0,-6 2 1 16,0 4 4-16,0 2 0 15,0-1 1-15,0-1-9 16,0-1-3-16,3-3-26 16,-3-2-10-16,0-2-19 15,0-1-6-15</inkml:trace>
  <inkml:trace contextRef="#ctx0" brushRef="#br0" timeOffset="162877.5909">18787 11441 144 0,'-6'-6'55'0,"6"9"-30"0,0-3-32 0,0 0 10 16,0 0-8-16,3 0 1 16,3 0-36-16,3 0-15 15,-3 3 8-15,0-3 7 16</inkml:trace>
  <inkml:trace contextRef="#ctx0" brushRef="#br0" timeOffset="163235.9705">18876 11499 116 0,'0'18'44'0,"0"-7"-24"0,3-1-13 0,-3-2 15 0,0 0-4 16,0 3-1-16,0 0-3 15,0-4-1-15,0-1-7 16,0-1-2-16,0 0 0 0,0-5 2 15,3-2 1-15,-3-4-1 16,3 1-1-16,0-3-6 16,0-2-1-16,0-4-6 15,9 1 0-15,-3 0 2 16,0 2 3-16,3 1 2 16,0 4 1-16,-3 1-3 15,0 0 2-15,-1 2 1 16,1 6 0-16,0 2 6 15,-3 3 4-15,0 3-1 0,0 2 0 16,0 3-5-16,-3 5-3 16,0-5 0-16,0 0 1 15,3-6-19-15,0 1-8 16,0-3-31 0,0-3-41-16,0-10 27 15</inkml:trace>
  <inkml:trace contextRef="#ctx0" brushRef="#br0" timeOffset="163327.8544">19132 11509 112 0,'3'6'44'0,"12"-1"-24"0,-3-2-17 0,-9 2 12 0</inkml:trace>
  <inkml:trace contextRef="#ctx0" brushRef="#br0" timeOffset="163595.0663">19183 11533 224 0,'9'0'21'0,"0"0"-11"16,0-2-4-16,0-1-2 0,-1-2-2 15,-2-1 1-15,0-2-2 16,-3 0-1-16,-3 1-6 16,-3-1-1-16,0 0-2 15,-9 2 1-15,-2 4-4 16,-1-1 0-16,0 3 1 16,0 3 2-16,0 2 8 15,0 3 5-15,3 3 4 16,3-1 3-16,0 1-1 15,3 2 1-15,4 3-6 0,2 2-3 16,5 1 10-16,4-1 6 16,15-2-9-1,3-3-2-15,3-2-18 0,2-3-6 16,4-5-59 0</inkml:trace>
  <inkml:trace contextRef="#ctx0" brushRef="#br0" timeOffset="164347.3162">19725 11226 72 0,'-3'-2'30'0,"3"-1"-16"0,-6 0-1 16,3 3 11-16,0 0 1 15,0 3 2-15,-3 0-13 16,-9 2-3-16,-6 6-7 16,3 4-1-16,0 7-1 15,-3 12 1-15,4 0 0 0,-1 1 5 16,6 2 5-16,3-5-5 15,6 7-2-15,6-4-1 16,6-6-1-16,18-3-7 16,-4-5 0-16,4-5-17 15,3-3-6-15,0-5-27 16,-6-5-31 0,11-8 27-16</inkml:trace>
  <inkml:trace contextRef="#ctx0" brushRef="#br0" timeOffset="164668.1317">19841 11274 104 0,'0'3'38'0,"0"4"-20"0,3 9-6 16,-3-5 13-16,3 7 2 15,0 9 1-15,3 7-9 16,-1-5-1-16,1-2-11 16,-9-1-4-16,9 3-2 0,-3 1-4 15,0-7 2-15,0-4-15 16,0-3-6-16,3-3-97 31</inkml:trace>
  <inkml:trace contextRef="#ctx0" brushRef="#br0" timeOffset="164849.2029">19957 11491 104 0,'-3'8'38'0,"6"-3"-20"0,-3 6-19 0,3-6 7 16,-3 6-2-16,0 4 2 16,0-1-3-16,0 2-2 15,3-9-14-15,0 4-4 16,0-8-29-16</inkml:trace>
  <inkml:trace contextRef="#ctx0" brushRef="#br0" timeOffset="164977.084">19948 11359 48 0,'-3'-3'19'0,"6"0"-10"0,3-2-31 16,-3 5-5-16</inkml:trace>
  <inkml:trace contextRef="#ctx0" brushRef="#br0" timeOffset="165222.5503">20046 11250 104 0,'0'0'38'0,"18"3"-20"0,-24 2-10 0,12 0 11 16,-6 3 2-16,6 5 2 16,-3 3-4-16,0 13-1 15,0 1-6-15,0 1-2 16,0-2-6-16,0-2-3 0,0-1 0 15,6 1-1-15,-9-3 2 16,0-6-3-16,0-2-2 16,-3 0-18-16,0-3-9 15,3-5-83 1</inkml:trace>
  <inkml:trace contextRef="#ctx0" brushRef="#br0" timeOffset="165511.9983">20192 11462 92 0,'-3'-3'35'0,"3"6"-18"0,-3-3-11 16,0 2 11-16,0 1-3 15,-3 2 2-15,-3 1-5 16,-6 2 1-16,3 0-5 15,3-1-2-15,0-1-2 16,3 2-3-16,4 0 3 0,-1 0 0 16,11-1 7-16,1 1 2 15,0 0-9 1,3-2-1-16,0-1-11 0,0-2-2 16,3-1-21-1,-3-2-46-15,0-2 2 16</inkml:trace>
  <inkml:trace contextRef="#ctx0" brushRef="#br0" timeOffset="165879.5012">20263 11515 108 0,'0'2'44'0,"3"-2"-24"0,12 0-10 0,-9 3 12 0,0 0-4 15,0-1 7 1,3-2-10-1,0-2-8-15,0 2-3 0,-3-3 0 0,0 0-5 16,0 1 1-16,-3-1 2 16,0 0 1-16,-3 1-4 15,0-1-1-15,-9-2-10 16,-3 0-1 0,0 2 3-16,0 0 0 15,-3 3 2-15,3 0 2 16,0 3 4-16,0 2 1 15,3 0 3-15,4 3 1 16,-1 0 3-16,3 0 6 16,3 0 4-16,0 0-4 15,6 0 1-15,-1 5-10 0,7-2-4 16,6-3-3-16,0 0 0 16,-3-3-24-16,3-2-11 15,0-9-29 1</inkml:trace>
  <inkml:trace contextRef="#ctx0" brushRef="#br0" timeOffset="166418.3787">20704 11451 84 0,'-3'-2'33'0,"0"2"-18"0,0 0-2 15,3 0 14-15,-3 2-4 16,0 1 1-16,-3-1-11 15,-3 4-3-15,0 2-8 16,0 0-2-16,0 5 0 16,0 0 2-16,0 3 3 0,3 2 4 15,6-2 5-15,3-2-8 0,0 1-3 16,3-1-5-16,0-4 1 16,3-7-1-16,0 0-2 15,0-9-6-15,-3 1-4 16,0-3-6-16,0 0 0 15,-3-2-2 1,-3-1-2-16,0 0 14 16,-3-2 5-16,0 3 4 15,-3 2 7-15,0 0 4 16,3 2-3-16,0 4-2 16,0 2 2-16,3 0 2 15,3 8 0-15,3 0 2 16,0 2-6-16,3-2-1 15,6 0-2-15,6-3-2 0,-3-2-61 16,-1 0-26-16</inkml:trace>
  <inkml:trace contextRef="#ctx0" brushRef="#br0" timeOffset="168897.3785">21025 11438 28 0,'0'-3'13'0,"3"9"-6"0,-3-4-6 15,0-2 3-15,3 6 17 16,0 1 9-16,0 1-7 15,0 3-3-15,0 2-5 16,0 0 0-16,0 1-4 16,0-1 1-16,-3 3-5 15,-3-3-2-15,0-2 0 16,3-1 1-16,0 1-3 16,0-6-4-16,0 0 0 0,0-2 1 15,0 0 2-15,0-6 1 16,0-2 1-16,0-1-2 15,0-4-2-15,3-1-2 16,0-2-1-16,0-3-1 0,3 0 0 16,0-2 0-16,0-3 0 15,0 5 0-15,0-3 3 16,3 6-2-16,-3 5 1 16,3 3 6-16,0 7 5 15,0 4-1-15,-4 4 1 16,1 1 1-16,0 2 1 15,-3 3-1-15,0-5 1 16,-3 2-2-16,3-3 0 16,-3-2-5-16,0-2-3 15,6-1 0-15,-6-5 1 16,0 0-1-16,3-5-1 16,0-1 1-16,0-4-1 0,0-1-5 15,6 1-1-15,0-6 3 16,3 10 1-16,0-4-1 15,0 7 0-15,0 3-1 16,-3 3 3-16,0 5 4 16,-1 0 3-16,-2 2 0 15,0-2-1-15,-3 3-3 16,0-3 1-16,0 2 0 16,0-2 1-16,-3-3-16 15,3 1-4-15,0-1-25 16,-3-5-51-1,6 0 9-15</inkml:trace>
  <inkml:trace contextRef="#ctx0" brushRef="#br0" timeOffset="169301.296">21409 11467 108 0,'0'-5'41'0,"0"2"-22"0,-3 3-9 0,0 3 12 15,0-1-6-15,-3 1-1 16,0 5-7-16,-2 3-3 16,-1-1-2-16,3 1 0 0,0 2 2 15,3 3 0-15,0-3 0 16,3-2-6-16,3 2 1 16,3-5-2-16,0-3 0 15,3-2 4-15,-1-9 1 0,-2 1-4 16,0 0 1-16,0-3-7 15,0 0 0-15,-3 0 5 16,0 0 3-16,0 0-2 16,-3 0 1-16,0 3-2 15,0 0 0-15,0 2 2 16,0 3 2-16,0 0-3 16,3 5-2-16,0 1 2 15,6 4 2-15,0 1 0 16,3 2 2-16,0 0-2 15,0-2-1-15,0-3-21 16,0-3-11-16,-1 0-31 16</inkml:trace>
  <inkml:trace contextRef="#ctx0" brushRef="#br0" timeOffset="169558.8788">21615 11454 88 0,'-9'-5'33'0,"6"7"-18"0,-6 3-7 0,6-2 11 15,-3 2 0-15,0 3 1 0,0 3-7 16,-3 0-3-16,3 2-1 16,0 0-1-16,3 0-4 15,3 3-3-15,3-3 2 0,3-2-2 16,3 2-1-16,3-2 1 15,6-1-1-15,3-2-18 16,-3-8-8-16,-1-2-37 16</inkml:trace>
  <inkml:trace contextRef="#ctx0" brushRef="#br0" timeOffset="169718.9387">21731 11504 80 0,'0'16'33'0,"3"-8"-18"0,0 8-5 0,0-11 12 16,0 6-4-16,3-1 0 16,0-2-6-16,-3 3-2 15</inkml:trace>
  <inkml:trace contextRef="#ctx0" brushRef="#br0" timeOffset="169901.6526">21761 11599 233 0,'0'0'15'0,"3"-5"1"15,-1 0-6-15,-2-3-4 16,3-3-3-16,-3 1-3 16,3-1 1-16,0-2-1 15,0 0 0-15,3 2 0 16,0 0-3-16,0 4 0 0,3-1-3 16,0 0 1-1,0 5-15-15,0 0-6 0,0 1-23 16,6-1-26-1,3 0 20 1</inkml:trace>
  <inkml:trace contextRef="#ctx0" brushRef="#br0" timeOffset="170168.766">21948 11475 92 0,'-9'8'35'0,"-6"-5"-18"0,6 7-7 16,9-2 14-16,-3 0-7 15,3 0 1-15,0 3-5 16,6-1 2-16,3 3 1 15,0-2-1-15,6-3-7 16,-3 0-3-16,0-3 1 0,0-5 8 16,0-3 5-16,0-2-3 0,-4-3 1 15,1-2-6-15,-3-1 1 16,-3 0-3-16,-3-2 0 16,-3 0-3-16,-3 0 1 15,0 2-6-15,1 1-1 16,-4 2-18-16,0 0-8 15,0 2-22-15,3 4-7 16,0-1-33 0</inkml:trace>
  <inkml:trace contextRef="#ctx0" brushRef="#br0" timeOffset="170442.8529">22124 11221 104 0,'3'-3'41'0,"15"6"-22"0,-7 2-11 15,-5 1 13-15,3 4 3 16,3 6 5-16,3 5 5 16,0 14 1-16,0-1-19 15,-6 0 0-15,-6 6-2 0,-9 0-1 16,-6-1 2-16,-3-2-6 15,-12-2-1-15,-3-3-33 16,1-3-13-16,-1-3-27 16,3-5-52-16,3-7 26 15</inkml:trace>
  <inkml:trace contextRef="#ctx0" brushRef="#br0" timeOffset="171102.0776">22540 11472 112 0,'-3'8'44'16,"3"0"-24"-16,0 5-15 0,0-5 11 0,0 3 2 16,0 0 1-16,0 4-8 15,0-1-4-15,0-1-4 16,-3 3 0-16,0-6 0 0,-2 1-6 16,5-3-2-16,0-8-38 15</inkml:trace>
  <inkml:trace contextRef="#ctx0" brushRef="#br0" timeOffset="171281.0532">22523 11372 156 0,'-6'-16'60'0,"6"16"-32"0,0-3-31 0,0 3 11 16,0 0-9-16,0 0-1 15,0 0-4-15,6 0-1 16,-6 0-38-16,11 0-18 16</inkml:trace>
  <inkml:trace contextRef="#ctx0" brushRef="#br0" timeOffset="171645.3293">22648 11496 112 0,'0'19'44'0,"0"-11"-24"0,0 2-13 0,0-5 15 0,0 1-7 16,0-1 0-16,0-2-1 16,0-3 2-16,0 0-9 15,0 0-2-15,0 0 1 0,0 0-1 16,0 0 0-16,3-3-6 16,-1-2 1-16,1-3-5 15,0 0 1-15,3-3 0 16,0 1-1-16,0 2-1 15,3 0 1-15,0 3 3 16,0 2 3-16,0 3 0 16,0 3 2-16,3 2 4 15,-3 3 4-15,-3 0-6 16,0 2-1-16,0 1-2 16,0-3 1-16,0 0 0 15,-3-3 1-15,0 0-33 16,5-2-68-1</inkml:trace>
  <inkml:trace contextRef="#ctx0" brushRef="#br0" timeOffset="172017.6472">22948 11467 140 0,'0'-3'55'0,"3"6"-30"0,-3-6-12 0,0 3 19 16,0 0-1-16,0 3 2 0,0-3-10 16,-6 5-3-16,0 1-12 15,-3-1-5-15,6 0 0 0,-3 1-2 16,0-1-1-16,6 3-2 16,0 0-1-1,3 2-1-15,0 1 3 16,0-1 0-16,3 4 1 15,-6-4 2-15,0 3 3 16,0 1 2-16,-6-4-1 16,0 1 1-16,-3-3-4 15,1-3 0-15,-1 0-6 16,-3-5 0-16,3 0-15 16,0 0-5-16,-3-5-10 15,9-5-3-15,-3-1-15 16,9 0-45-16,3-2 14 15</inkml:trace>
  <inkml:trace contextRef="#ctx0" brushRef="#br0" timeOffset="172264.9009">23067 11258 120 0,'0'0'46'0,"0"0"-24"0,0 5-13 0,3 1 16 0,0 4-1 16,-3 6 1 0,3 16-10-16,-3 0-2 0,0 2-7 15,0-2-4-15,0-1 1 0,0 4 0 16,0-1 1-16,-3-5-9 16,3-5-2-16,0-5-31 15,0-3-15-15,0-3-20 16</inkml:trace>
  <inkml:trace contextRef="#ctx0" brushRef="#br0" timeOffset="172752.2511">22972 11454 160 0,'-3'-3'60'0,"9"3"-32"0,0-5-28 0,-6 5 13 16,15 0-9 0,0-5-4-16,0 5-1 15,-1 2 1-15,-2 4-9 0,6-4-2 16,-6 1-1-16,3 2 0 16,-3 0 4-16,0 3 5 15,0 0 0-15,0 0 1 16,-3-2 2-16,-1-1 0 15,4 0 2-15,-3-2 3 16,3-3 4-16,-3 0 5 0,6-3-6 16,-3-2-2-16,-3 0-1 15,0-3 1 1,-3 0-5-16,-6-6-3 0,-3 4-4 16,-3-1 1-16,-6 3-4 15,3 3-1-15,0 10 0 16,-6 1 1-16,-3 2 6 15,6 2 1-15,1 3 6 16,2 1 2-16,3 1 2 16,3 1 2-16,3 3-3 15,3 2-2-15,3-2 0 16,3-4-1-16,2-4-11 0,1-3-5 16,18-8-19-1,-9 0-42-15,6-8 1 16</inkml:trace>
  <inkml:trace contextRef="#ctx0" brushRef="#br0" timeOffset="173113.9955">23383 11472 120 0,'-12'-8'46'0,"6"11"-24"0,-6 2-17 0,9 1 11 16,-3-1-7-16,-3 3-1 15,6 2 0-15,-6 1 0 16,0 2-4-16,0 6-1 0,9-1 1 15,6-2 4-15,0 0 5 16,0-3-7-16,3-2-1 0,0-3 1 16,3-3 1-1,0-8-3-15,0-2-3 0,-3-5 0 16,3-4 1-16,-3 1-3 16,-3 0 0-16,-4-3 1 15,1 0 0-15,-3 3-3 16,0 0 2-16,-3 5-1 15,1 2 0-15,-4 6-3 16,6 3-1-16,0 5 3 16,0 3 3-16,0-1-1 15,0 6-2-15,6 3-5 16,-1-4 0-16,1 1-23 16,6-2-53-16,0-4 3 15</inkml:trace>
  <inkml:trace contextRef="#ctx0" brushRef="#br0" timeOffset="173548.8296">23606 11512 84 0,'-18'-8'33'0,"15"8"-18"0,-9 0-9 0,9 3 9 16,-3-1-2-16,0 4 0 15,-6 4-3-15,1 1 1 16,-4 10-2-16,-3 0 2 15,3 0-4-15,15 1-2 0,0-4-2 16,6-2 2-16,0-6 4 16,0-2-1-16,6-2 1 0,-3-6-3 15,0-6 1 1,2-7-4-16,-2-5-2 0,0-1 0 16,0-2-1-16,-3 0-3 15,-6-3 2 1,0-8 1-16,0-5 0 0,-6 3-9 15,0-1-2-15,-3 6 6 16,6 0 2-16,0 8 3 16,0 5 0-16,0 6-3 15,3 2 0-15,0 8 4 16,0 8 1-16,3 10 8 16,3 11 4-16,-3 6-5 15,6-4-3-15,-3 6-1 0,0 0-1 16,3-5-7-16,0-3-2 15,0-5-53 1,6-5-46-16</inkml:trace>
  <inkml:trace contextRef="#ctx0" brushRef="#br0" timeOffset="174044.5551">24014 11480 80 0,'-9'6'30'0,"6"-4"-16"0,0 4 3 16,0-1 14-16,0 3-5 15,0 0-1-15,-3 2-3 16,6 6-2-16,-3 5-6 16,3-2-4-16,0-1-5 15,3-2 1-15,3-5 0 0,3-3-5 16,3-3 0-16,6-2 1 15,0-9 1-15,-1-9-1 0,1-1 1 16,-3 0 0-16,-6 0 1 16,0 0 4-16,-9-3 3 15,0 4 0 1,-3-7 1-16,-6 4 2 0,-9 2 2 16,6 5-9-16,-6 4-2 15,7 7-14-15,-1 0-7 16,-6 2-20-16,6 3-10 15,0 1-30 1,3-1-32-16,3 0 39 16</inkml:trace>
  <inkml:trace contextRef="#ctx0" brushRef="#br0" timeOffset="174406.1629">24157 11504 140 0,'15'13'52'0,"-10"-5"-28"0,4 5-19 16,-3-5 11-16,-3 3 8 16,-6 0 7-16,3-3-7 15,-6-1-2-15,6-1-13 16,0-4-5-16,0 1-3 0,0-6 1 16,0 1 1-16,0-4-6 0,0-1 0 15,0-1-8-15,6 0-1 16,0-3-2-1,3-2 1-15,0 2 2 0,0 3 5 16,0 3 3-16,3 2 2 16,0 3 5-16,-3 6 2 15,3-1 6-15,3 6 3 16,-4 4 0 0,-8 4 1-16,6-3-11 0,-3 0-2 15,-3 0-3-15,0-3 2 16,3-3-32-16,-3-2-12 15</inkml:trace>
  <inkml:trace contextRef="#ctx0" brushRef="#br0" timeOffset="174900.4842">24597 11475 88 0,'-6'0'35'0,"6"-3"-18"0,-9 3-2 16,9 3 15-16,-6 0-3 16,-3 2-1-16,-2 3-12 15,-4 0-4-15,6 5-6 16,-3 0-1-16,3 6 3 0,0 2 1 0,3-3 3 15,6-2-3-15,3-2-2 16,3-4 2-16,0-2 0 16,9-3 5-16,-3-2 3 15,0-3-4-15,-1-8-1 16,4-5-6-16,0 0-1 16,-3-3 1-16,-3 0 2 15,0 0-5-15,-3 0-3 16,-3 0-2-16,0 0 3 15,-3 6 0-15,6 2 1 16,-3 3-3-16,-3 5 2 16,6 2-1-16,0 6-2 0,0 5 3 15,-3 1 0-15,6 4 1 16,-3-2 0-16,0 0-9 16,2 0-4-16,4-6-20 15,-3 1-6-15,0-8-18 16,-3-3-32-1,0 0 19-15</inkml:trace>
  <inkml:trace contextRef="#ctx0" brushRef="#br0" timeOffset="175275.6193">24773 11454 88 0,'0'8'33'0,"6"-3"-18"0,-6 11 4 0,0-8 16 16,0 2-6-16,0 1-2 15,0 0-4-15,3-1-3 16,-3-2-10-16,3-3-2 0,-3 1 2 16,0-1-8-16,0-5-3 15,0 0 2-15,0 0 1 16,0 0 2-16,6-5-5 16,-3-3-3-1,9-3-5-15,5-2-2 16,1 0-1-16,-3 0 2 15,0-6 4-15,0 6 3 16,0 2 6-16,0 11 3 16,0 3 13-16,-1 5 5 15,-2 2 3-15,3 4 1 16,-3 1-9-16,-3 7-4 0,0 1-8 16,-3-1-5-16,0-4-15 15,-3-5-6 1,6 1-180-1,21-25 95-15</inkml:trace>
  <inkml:trace contextRef="#ctx0" brushRef="#br0" timeOffset="176597.9036">18462 11954 52 0,'-17'-3'22'0,"29"3"-12"0,-24-2 8 0,9 4 14 16,-3 1-12-16,-3 2-3 15,0 3-7-15,-3 3-1 16,0 5-3-16,0 2 1 16,0 1-2-16,3-1 0 0,0 1-1 15,3-1 0 1,3 1-2-16,6-3-2 0,3-3 3 0,3-3 0 15,3-2 1-15,0-2-2 16,0-6-2-16,6-3-4 16,-3-2 0-16,0-3-5 15,0 0 1-15,-4 0-1 16,-2-5 3-16,-9 2 2 16,0 0-1-16,-9-2 12 15,3 5 1 1,-2 0 3-16,2 8-4 15,0 3 1-15,3 2-5 16,0 3 0-16,3 0-1 16,9 3-2-16,3-1-2 15,-1 1 1-15,1-3-6 16,0 0 0-16,3-3-54 16</inkml:trace>
  <inkml:trace contextRef="#ctx0" brushRef="#br0" timeOffset="176846.4099">18659 12007 108 0,'-15'-3'41'0,"9"8"-22"0,-6-2-20 0,9 0 7 16,-3 5 2-16,-3 5 5 15,0 0-1-15,0 0 1 16,4 1-7-16,-1-1-2 0,6 3-2 15,3 0 1-15,5-3 0 0,4 0 1 16,3-2 0-16,3-3-7 16,9-3-2-16,0-3-18 15,0-2-52 1,-4-2-1-16</inkml:trace>
  <inkml:trace contextRef="#ctx0" brushRef="#br0" timeOffset="177076.0522">18838 11888 100 0,'0'-3'38'0,"0"0"-20"0,3 11-10 0,-1-2 11 16,1 2 0-16,0 5 3 15,0 5-10-15,3 1-2 16,-3 7-2-16,0 1 0 15,0-1-4-15,0 1-7 0,-3-1-1 16,0-2-5-16,0-5-1 16,0-4-57-1,3-4-25-15,-3-3 44 16</inkml:trace>
  <inkml:trace contextRef="#ctx0" brushRef="#br0" timeOffset="177281.3683">18799 12031 168 0,'-6'-3'66'0,"15"3"-36"16,-3 0-33-16,0 0 13 0,3 0-7 16,3 0-2-16,-1 0-7 15,4 0-4-15,3 0-38 16,6-3-17-16,-6 1 7 15,0-1 7-15</inkml:trace>
  <inkml:trace contextRef="#ctx0" brushRef="#br0" timeOffset="177601.3233">18998 12073 124 0,'-6'18'46'0,"9"-10"-24"0,-3 6-19 0,3-6 12 15,3 0 0-15,0 2 0 16,3 1-3-16,3-3 0 15,0-3-7-15,3 0-3 0,0-5 1 16,0-2-4-16,-4-4-2 16,1-2-3-16,0-2-1 15,0-1-1-15,-3 1 2 16,-6-4 6-16,-3 4 2 16,0-6 0-16,0 3-2 15,0 5 1-15,0 8 1 16,0 5 1-16,0 0-1 15,0 3-2-15,6 0 3 16,3 3 0-16,3-1-1 16,0 1 1-16,0 0-2 15,0-1-1-15,0-2-26 16,-1-3-10-16,1-2-31 16</inkml:trace>
  <inkml:trace contextRef="#ctx0" brushRef="#br0" timeOffset="178008.8583">19347 12023 132 0,'-9'-3'49'0,"6"3"-26"0,-3 5-16 0,3 1 13 16,0 2-6-16,-3-1 2 15,0 4-9-15,0 0-2 16,0-1-3-16,3 3-2 0,3 1 3 15,0-1 0-15,3-2 1 16,3-1 0-16,0-2 2 16,0-3-5-16,0-2-1 15,0-6-2-15,6 1-2 16,-3-4 3-16,-1-2 0 16,-2 1-2-16,-3-1 2 15,-6 0-1-15,0 2 0 16,0 1 2-16,3 2 2 15,0 1-3-15,0 2 0 16,6 5 1-16,-3 3 0 0,3 3-3 16,3-1 2-16,0 1 1 15,0-1 2-15,3-2-8 16,-3 0-1 0,3-3-20-16,0-2-10 0,-3-3-28 15,0-3-11 1,3-2 41-16</inkml:trace>
  <inkml:trace contextRef="#ctx0" brushRef="#br0" timeOffset="178244.5962">19528 11925 132 0,'0'-3'49'0,"0"6"-26"0,3-3-18 0,0 2 11 16,0 6 6-16,0 3 4 15,0 5-6-15,3 8-1 16,-3-1-11-16,0 1 1 0,0 0 4 16,3 0-9-16,-3-3-2 15,0-5-7-15,3 0-1 16,-3-6-39-16,0-2-18 16,9-2-16-1</inkml:trace>
  <inkml:trace contextRef="#ctx0" brushRef="#br0" timeOffset="178798.597">18439 12002 108 0,'0'-3'41'0,"0"-2"-22"0,0 7-9 0,0-2 12 0,0 0-12 16,9 3-6-16,-3 7 9 16,0 4 3-16,5 2-8 15,-2 2-2-15,0 3 0 0,0 0-3 16,0-2-2-16,0-1-11 15,0-2-6-15,6-5-54 16</inkml:trace>
  <inkml:trace contextRef="#ctx0" brushRef="#br0" timeOffset="179735.7227">20254 11875 108 0,'-3'-24'41'0,"6"21"-22"0,-9-18-7 15,3 16 16-15,0-1-3 16,-2 1 3-16,-1 0-5 16,-3 2-2-16,0 3-11 15,-3 5-2-15,0 6 2 0,0 10-6 16,-3 6-2-16,3 4-1 15,3 6 1-15,6-2-1 16,3-1-1-16,0 1-2 0,0-4 1 16,3-2 1-16,0-2 0 15,0-6-25-15,0-5-10 16,0-6-29 0,0-2-34-16,-3-2 31 15</inkml:trace>
  <inkml:trace contextRef="#ctx0" brushRef="#br0" timeOffset="179920.846">20013 12076 148 0,'-3'-3'57'0,"6"3"-30"0,3-11-32 0,0 11 12 0,0-2-2 16,6-1 2-16,6 0-6 15,0 1 0-15,0-1-1 16,-1 0-9-16,1 1-2 0,0-1-29 15,0 3-38 1,-3-2 16-16</inkml:trace>
  <inkml:trace contextRef="#ctx0" brushRef="#br0" timeOffset="180242.8873">20245 12081 112 0,'3'18'44'0,"-3"-7"-24"0,3 5-21 15,6-8 9-15,0 2 1 16,0 1 5-16,3 0-4 15,0-4 0-15,0-1-4 0,0-1-1 16,-3-5-3-16,3-3-2 16,-3-2 1-16,2-3-4 0,1 0 2 15,-3-2 1-15,-3-1 2 16,0 1-1-16,-3-1-1 16,0-2 5-16,-3 7 4 15,0-2-5-15,0 6 0 16,-3 2-4-16,0 2-1 15,0 4-1-15,3 2-2 16,0 2 5-16,0 4 3 16,0-1-3-16,3-3-3 15,3 1-6-15,0-3-2 0,0 0-17 16,0-6-45 0,3-2 1-16,0-2 31 15,0-4 20-15</inkml:trace>
  <inkml:trace contextRef="#ctx0" brushRef="#br0" timeOffset="180605.7213">20501 12089 88 0,'3'2'33'0,"0"4"-18"0,0 2 0 0,0-3 15 16,-3 3-5-1,0 0-2-15,0 0-7 0,0 0-2 16,0 0-8-16,0-3-4 15,0-2 1-15,0-3-4 16,0 0 0-16,0 0 1 0,0-3 2 16,3-2-1-16,3-3-1 15,0 0-2-15,3-3-1 16,0 1-1-16,3 2 3 16,0 0 0-16,-3 2 3 15,0 4 3-15,3 2 2 16,0 2 1-16,-1 4 0 15,-2 2 0-15,0 2 2 16,0 4-5-16,-3-4-3 16,0 1-1-16,0-1 1 15,0-2-19-15,-3-3-8 16,3-2-36-16,0-3-35 16,0-3 28-16</inkml:trace>
  <inkml:trace contextRef="#ctx0" brushRef="#br0" timeOffset="180929.639">20876 12007 80 0,'-8'-5'33'0,"2"5"-18"0,-3 2 0 16,6 3 13-16,-3 3-4 16,-3 3 0-16,0 2-11 0,0 0-5 15,-3 1-5-15,3 2 0 16,0-1-2-16,3 1 6 0,6 0 3 16,3 0-1-16,3-3 0 15,3-2-8-15,6-3 0 16,3-3-14-16,0-2-5 15,0-3-10-15,-1-3-5 16,1-2-29 0</inkml:trace>
  <inkml:trace contextRef="#ctx0" brushRef="#br0" timeOffset="181159.0943">21037 11848 104 0,'0'0'41'0,"3"13"-22"0,0 1-9 15,0-4 12-15,0 6 1 16,0 5 3-16,-3 6-10 16,3 2-2-16,-3-3-8 15,0 3-4-15,0-2 1 0,0-1-11 16,0-2-4-16,0-3-23 15,0-5-49-15,3-3 2 16</inkml:trace>
  <inkml:trace contextRef="#ctx0" brushRef="#br0" timeOffset="181409.0813">20918 12078 160 0,'-3'-2'63'0,"6"2"-34"0,3 0-27 0,0 0 12 16,0 0-1-16,3 0 5 16,9-3-10-16,3 0-2 0,-1 1-4 15,4-1-15-15,-3 0-6 16,0-2-28-16,-3 0-47 15,-3-1 14-15</inkml:trace>
  <inkml:trace contextRef="#ctx0" brushRef="#br0" timeOffset="181550.9157">21207 12068 156 0,'-3'18'57'0,"6"-10"-30"0,0 3-29 15,-3-3 9-15,0 0-3 16,3 2 2-16,0 1-5 15,-3-3-3-15,0-3-17 16,3 0-7-16,-3-5-38 0</inkml:trace>
  <inkml:trace contextRef="#ctx0" brushRef="#br0" timeOffset="181985.5656">21159 11999 160 0,'0'-3'63'0,"3"3"-34"0,0-2-36 0,3 2 10 0,3 0-3 15,6 0 2 1,0 0-21-16,0 0-7 0,0 0-29 16,0 2-10-16,-4 1 25 15,1 0 13-15,-3 2 100 31,-9 19-25-15,0-3-4-16,0 0-17 16,0-3-9-16,3-2-2 15,0-2 0-15,3-4-8 16,3-2 1-16,0-3 4 0,3-5-5 16,3-5 0-16,0-3-4 15,-3 0-1-15,0 0 1 16,-4 0 0-16,-2-2 4 15,-3-6 3-15,-3 3-2 16,-6-1 2-16,-3 4-4 16,-5 2-2-16,-1 3-7 0,0 2-3 15,3 0-16-15,0 3-4 16,3 0-18-16,3 0-8 16,3-2-23-1</inkml:trace>
  <inkml:trace contextRef="#ctx0" brushRef="#br0" timeOffset="182299.1713">21481 12017 128 0,'21'16'49'0,"-15"-3"-26"0,2 6-20 0,-2-14 10 0,0 3-2 16,0 0 3-16,0 0 6 16,-3-3 2-1,0 1-11-15,0-4-2 0,-3-2 1 16,0 0-4-16,0 0 2 0,0 0-5 15,3-2-2-15,3-4-3 16,3-7 1-16,3 0-6 16,0 0 0-16,3-1-2 15,3 4 1-15,-1 2 5 16,-2 8 3-16,0 11 5 16,0 2 4-16,-3 3 2 15,-3 0 3-15,0 2-5 16,-3-2-1-16,0 0-9 15,0-3-1-15,3-5-42 16,0-3-16-16,3-5-22 16</inkml:trace>
  <inkml:trace contextRef="#ctx0" brushRef="#br0" timeOffset="182857.4167">22204 11962 96 0,'-6'-3'35'0,"3"-2"-18"0,0 2 0 0,0 3 16 16,0 0 3-16,-9 0 2 16,-3 3-5-16,-2 5 0 15,-1 0-19-15,0 5-6 0,0 3-3 16,0 2-6-16,3 1-1 15,6-1 1-15,3 1 0 16,6-1-2-16,3 1 0 16,6-6-12-16,6-2-5 15,6-6-11-15,3-2-6 16,3-6-33 0,-1-2-24-16,1 0 43 15</inkml:trace>
  <inkml:trace contextRef="#ctx0" brushRef="#br0" timeOffset="183231.0859">22344 11996 148 0,'-21'-10'57'0,"18"7"-30"0,-9 0-18 0,6 3 16 0,-3 0-8 15,-3 6 1-15,-2-1-11 16,-1 0-2-16,0 14-3 16,3-3-2-16,3 2 1 0,3 1 5 15,3-3 4-15,3-1-8 16,3-1-2-16,3-4 1 15,3-2 3-15,3-3-3 16,0-5-1-16,0-2-5 16,-1-3 1-16,1-3 0 15,-3 0-1-15,0-3 1 16,-3 0 3-16,0-4 2 16,-3 1 2-16,0 1-1 0,0 5 1 15,-3 3-4-15,0 2-2 16,6 9-1-1,-3 4 5-15,6 1 1 16,0 2-3-16,3 3-1 16,0 0 3-16,3 0 1 15,-1-3-25-15,-2-3-11 16,-3-4-32 0,6-4-28-16,-3-4 34 15</inkml:trace>
  <inkml:trace contextRef="#ctx0" brushRef="#br0" timeOffset="183463.0609">22502 11885 116 0,'-3'-10'44'0,"3"10"-24"0,3 2-15 16,0 1 11-16,-3 5 6 16,0 2 4-16,0 6-8 15,0 5-3-15,3 6-8 16,0-1-3-16,0 1 2 0,0-1-5 15,3 1-1-15,-3-4 0 16,8-4 0-16,-2-6-25 16,3-5-8-16,0-3-32 15,0-7-22-15,0-3 35 16</inkml:trace>
  <inkml:trace contextRef="#ctx0" brushRef="#br0" timeOffset="183644.9093">22668 11819 140 0,'-3'-27'55'0,"3"27"-30"0,3 3-14 0,-3-3 18 16,3 5 3-16,3 17 3 15,3 7-2-15,0 2 2 16,0 9-19-16,0-3-5 0,-3 0-3 16,0-2-4-16,6-4-3 15,-3-4-25-15,-6-3-11 16</inkml:trace>
  <inkml:trace contextRef="#ctx0" brushRef="#br0" timeOffset="186294.8119">18111 10893 76 0,'0'-3'30'16,"0"6"-16"-16,0 0 3 0,0-3 14 0,0 0-5 16,0 0-1-16,0 0-5 15,0 0-1-15,0 2-4 16,0 1 1-16,0-1-9 15,-3 1 2-15,0 0 4 0,0-1-3 16,0 6 0-16,-3 3 0 16,0-6 1-16,0 1-5 15,-2-1-2-15,-1 5 0 16,-3-2 0-16,0 0-5 16,0-2 1-16,0-1 2 15,-3 0 3-15,0-2 0 16,0-1 0-16,0 1 1 15,1-3 1-15,-1 0-3 0,0 0-1 16,-3 0-3-16,3-5-1 16,-6 0 3-16,3-1 1 15,1-4-4-15,-1 2 1 16,0 2 0-16,0 1 0 16,0 0 0-16,0 0 0 15,3-1 0-15,0 1 0 16,1-3 0-16,-1 3 2 15,0-1-1-15,0 1-1 16,0 0 3-16,-3 0 2 16,0-1-2-16,3 1 0 15,-2 0-1-15,2-3-2 0,0 0-2 16,0 0 1-16,0-3-1 16,0 1 0-16,3-1 4 15,-6 1 1-15,1-1-4 16,-1 3 1-16,0-3 2 15,3 3 1-15,0-5-4 16,0 3 1-16,0-6 2 16,0 0 1-16,1 0-1 15,-1 0-2-15,0 0-2 16,0 0 1-16,0 1 1 16,3-1 0-16,0-5-3 15,-3-3 2-15,3 3 1 0,3-1 0 16,1 1-3-16,-1-3 2 15,3-2 3-15,0 2 1 16,-3 0-4-16,0 0 1 16,-3 1 0-16,3 2 2 15,-3-3-3-15,3 0 0 16,0-3 1-16,3 4 2 16,0-4-3-16,0 1 0 15,0-6-1-15,3 3 0 16,0 0 2-16,1-3 2 15,-1-2-1-15,0-3-1 16,3 2 1-16,0 3-1 16,-3 1-3-16,3-1 2 15,0 0 1-15,0 3 0 0,0-3 0 16,-3-2 2-16,0 0-1 16,3 2-1-16,-3 0-2 15,0 0 1-15,0 1 1 16,0 1 2-16,-3-1-3 15,3 7 0-15,0 0 1 16,0 3 2-16,-3 0-1 16,3 2-1-16,0 3-2 15,0 3-1-15,0 2 4 16,0 1 1-16,0 2-3 16,0 0 1-16,0 3 0 15,0-1 2-15,0 4-1 16,3-3-1-16,-3-1 1 15,3 1 1-15,-3 0-3 0,3-3-2 16,-3 0-1-16,0 0 3 16,3 0-2-16,0 0-1 15,0-3 3-15,-3 1 0 16,0-1 1-16,0 3 0 16,3-2-3-16,-3 4 2 15,3 4 1-15,-3 2 0 16,0-3-3-16,0 6 2 15,-3-1-4-15,0 4 1 16,-2 7 2-16,-1 3 1 16,0 2-2-16,-3 6 2 15,0-3 1-15,0-2 2 16,0-1-1-16,0 1 2 0,3-3-2 16,0-3 2-16,3-2-4 15,0-4-2-15,3-1 4 16,3-4 3-16,0-2-3 15,3-2-3-15,3-4-2 16,3 1 3-16,0-8 0 16,0 0 1-16,0-3 0 15,3-3 2-15,3-2-3 16,0 0 0-16,-3 0 1 16,0-3 0-16,2 5 0 15,-2 4 0-15,0-4-3 16,-3 6 2-16,0 2 1 15,0 3 0-15,0 3 0 0,0 5 0 16,0 8 0-16,0 3 2 16,0 4-1-16,0 4 2 15,3 2 0-15,-1-5 3 16,1 0-3-16,0 0-2 16,-3-3 0-16,3 0-1 15,0 0 0-15,0-2 2 16,0-3-23-16,0 0-8 15,0 0-41 1,0 0-57-16,-1 0 30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8T23:22:25.1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15474 7271 56 0,'-3'-3'24'0,"0"3"-12"0,0 0-5 16,3 0 7-16,-3 0-12 15,-3 0-3-15,0 0 6 16,-3 3 4-16,0-1 2 16,0 1 3-16,0 0-3 15,1 2 1-15,2 0-3 16,0 1 0-16,3-1 3 0,0-2 5 16,3 2 4-16,3-3 4 15,6 4-7-15,5-4-3 16,10 1-8-16,9-3 8 0,12 0 5 15,14-3-6-15,25 1-1 16,11-1-5-16,18-2-3 16,18-3-5-16,15 0 0 15,20-3 2-15,13 1 3 16,17-6 2-16,7 3 3 16,14-1-5-16,0 1-1 15,1 3 2-15,-96 4 1 16,-18 4 10-16,36-1 4 15,-21 0-9-15,3 3-4 16,60 0-3-16,-46 0-1 16,-28 3-5-16,-22 5 1 0,-18 0 0 15,-11 0 0-15,-6 0-3 16,-7 0 2-16,-5 0-6 16,6 0 0-16,-10-3-17 15,-8 0-7-15,-6-10-49 16</inkml:trace>
  <inkml:trace contextRef="#ctx0" brushRef="#br0" timeOffset="7158.8423">7297 7226 48 0,'0'-3'19'0,"3"3"-10"0,0-3-2 0,-3 3 7 16,0 0 1-16,6 0 1 16,0 3 3-16,3-3 2 15,0 0-2-15,6 0 0 16,6-3-6-16,3 1 0 16,8-1-2-16,7 1 1 15,12-4-6-15,8 1 3 0,7-3 1 16,8 0-3-16,9 0-2 15,7-5 0-15,5 2 1 16,3 3 1-16,9 0 1 0,7 1-4 16,-1 1-3-1,3 1 0-15,3 2 1 0,-3 3-1 16,-3 0 2-16,-6 0-2 16,6-2-1-16,3-1 3 15,3 3 0-15,0 0-1 16,-2 0 1-16,-1 0-2 15,3 3 2-15,0-1-4 16,-6-2 0-16,-3 3-1 16,0 5 0-16,-6 0 4 15,3 2 1-15,4-2-4 16,-4-2 1-16,-3-1 0 16,6 0 2-16,6 1-3 0,-6-1 0 15,0 0-1 1,4 0 0-16,28 3 4 0,-8 0 3 15,-9 0-2 1,3 0-2-16,0 3 2 0,-3-1 0 16,3-2 1-16,-3 3 0 15,0-3-2-15,-3 0-2 16,3-3 1-16,-3 0 1 16,-5 1-1-16,-7-1-1 15,0-2 1-15,-6 2-1 16,-12-3-3-16,-14 1 0 15,-13-3-78 1,-8-3-54-16,-13-4 48 0</inkml:trace>
  <inkml:trace contextRef="#ctx0" brushRef="#br0" timeOffset="8828.2782">7181 6350 76 0,'-6'3'30'0,"6"-3"-16"0,0 0 1 0,0 0 15 16,0 0 1-16,0 0 4 15,0 0-6-15,0 0-3 16,0 0-10-16,3 0-5 15,0-3-6-15,3-2-2 0,0-3 3 16,0 0-3-16,3 0 0 16,0 0-1-16,0-8-2 15,0 3-2-15,0 2 1 16,0 1 1-16,-3 4 0 16,0 6-3-16,0 3 0 15,0 5 2-15,-3 3 2 0,0 4-2 16,0 4 0-16,-1 2 1 15,1 3 0-15,0-3 0 16,-3-2 2 0,0-3-6-16,0-3 1 0,0-3-41 15,0-2-18-15,-3-2-12 16</inkml:trace>
  <inkml:trace contextRef="#ctx0" brushRef="#br0" timeOffset="9012.8757">7202 6509 144 0,'-6'-3'55'0,"6"6"-30"0,3-16-16 0,0 18 14 16,0-8-11-16,3 1-2 15,3-1-6-15,6 0-1 16,0 1-1-16,0-1-4 0,6 3 1 16,2 0-28-16,-2 0-13 15,-3 0-20 1,-3-3-16-16,0 1 35 15</inkml:trace>
  <inkml:trace contextRef="#ctx0" brushRef="#br0" timeOffset="9410.4255">7265 6197 44 0,'-15'-14'16'0,"6"12"-8"0,-6-4 10 16,9 4 12-16,-6 2-4 16,0 0-1-16,-3 2-10 15,-6 4-2-15,4 2-3 16,-4 7 1-16,0 7-6 16,3 7-3-16,3 10-1 15,3 12-4-15,9 4 2 0,9 1 1 16,9-9 2-16,6 1 5 15,12-11 4-15,8-8 5 16,7-13 2-16,3-13 6 0,2-14 2 16,-2-15-5-16,-7-9 0 15,-11-4 3-15,-9-4 2 16,-18 1 4-16,-9 2 1 16,-12 6-8-16,-6 2-1 15,-6 6-13-15,-5 5-3 16,2 5-26-16,3 0-12 15,9 5-102 1,9-2-54-16,15 0 90 16</inkml:trace>
  <inkml:trace contextRef="#ctx0" brushRef="#br0" timeOffset="10597.3668">15170 6220 124 0,'-11'3'46'0,"11"2"-24"0,0-5 5 15,0 0 23-15,0 0-9 16,0 0-1-16,0 0-17 16,8 3-6-16,4-3-10 15,0 0-5-15,3 3 1 0,3 2-4 16,-3 3 0-16,-3 2 1 15,-9 1 2-15,-3 2-1 16,-9 3-1-16,-3 3-2 0,-3-1-1 16,0 3 2-1,0-5 2-15,3-3 2 16,3-2 3-16,3-3 8 0,4-3 5 16,2-5-7-16,5 0-4 15,7 0-3-15,6 0-1 16,9 0-2-16,0 0-2 15,0 0 3-15,-4 0 0 16,-2 0-6-16,-3 0-2 16,-3 0-20-16,-6 0-7 15,-3 0-14-15,-3-2-4 16,-3-1-26 0,-3-2-36-16,0-1 38 15</inkml:trace>
  <inkml:trace contextRef="#ctx0" brushRef="#br0" timeOffset="11031.2517">15215 6003 104 0,'-15'-10'38'0,"9"7"-20"0,-6-2 5 0,6 5 18 15,-3 0-8 1,-5 5-2-16,-4 3-16 0,-3 8-4 16,-3 13-7-16,0 11-3 15,0 10 2-15,7 11 2 0,8 2 2 16,12 9 3-16,11-3 1 15,16-11 1-15,12-11 0 16,12-15-4-16,8-11-3 16,4-15 9-16,2-25 2 15,-9-7-3-15,-11-11 0 16,-15-3 5-16,-15-2 6 16,-18-1 18-16,-21 1 8 15,-15 8-11-15,-8 2-5 16,-4 5-25-16,0 9-7 0,7 5-56 15,8 2-24-15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48:00.8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17785 4438 140 0,'-9'0'52'0,"9"8"-28"0,-3 13-28 16,6-2 10-16,3 4 4 15,0 17 3-15,0 13 5 16,2 8 1-16,1 5-10 16,-3-2 1-16,3-1 1 0,0-7-4 15,-3-1 1-15,0-7-7 16,0-3-1-16,0-8 2 0,-3 0 3 16,0-8-18-1,0-8-8-15,-6-13-99 16,0-11 22-1</inkml:trace>
  <inkml:trace contextRef="#ctx0" brushRef="#br0" timeOffset="639.361">17752 4525 140 0,'-15'-2'52'0,"6"-4"-28"16,3-7-8-16,6 13 16 0,0-5-9 15,0-3-3-15,6-5-7 16,6-11-3-16,3-5-6 16,9-3-3-16,2 6 0 0,7-1-4 15,9 11 0-15,2 8 2 16,4 14 2-16,-6 7 0 0,-7 5-1 16,-2 9 3-1,-12 2 0-15,-9 3 3 0,-15 7 1 16,-3-2 3-1,-6 3 1-15,-6 0-3 0,-3-8 0 16,4-6-3-16,-1-8 2 16,6-2-2-16,3-2 0 15,6-4-8-15,6-2-2 16,9 0 2-16,9 8 1 16,8-3 2-16,4 8 0 15,3-2-3-15,-6 2 0 16,-4 3 4-16,-5 2 1 15,-9-5 13-15,-6 6 7 16,-9 5 2-16,-12-1 3 0,-9 1-9 16,-8 3-3-1,-10-1-8-15,-6-2-3 0,4-6 0 16,2 1 2-16,0-4-5 16,7-9-1-16,5-1-13 15,9-5-7-15,3-3-33 16,21-18-80-1,12-8-19 1,9 2 53-16</inkml:trace>
  <inkml:trace contextRef="#ctx0" brushRef="#br0" timeOffset="1166.3135">18460 5131 76 0,'-6'19'30'0,"6"-11"-16"0,0 0 8 0,0-3 15 15,3 0-2-15,-3 0 0 16,3-2-5-16,-3-3-1 0,0 0-16 15,0 0 10-15,0 0 4 16,3-3-3-16,0-2 0 0,0-13-7 16,0-9-2-16,3-12-9 15,3-1-4 1,0-10-1-16,0-17 1 16,3-9-8-16,-3 4-1 0,6-2-1 15,-3 8 0-15,-1 8 5 16,1 0 1-16,-3 13-1 15,0 0 2-15,0 16-1 16,0 13-2-16,3 13-2 16,6 11 1-16,6 10 1 15,-1 14 2-15,4 16 1 16,9 10 3-16,0 6 3 16,-1 2 2-16,-2 0-3 0,-3-8-3 15,-3-5 0-15,-6-8 1 16,-4 3-6-16,-5-11 1 15,-3-6-32-15,-9-4-14 16,-6-6-52 0,-3-8-26-16,-6-5 65 15</inkml:trace>
  <inkml:trace contextRef="#ctx0" brushRef="#br0" timeOffset="1350.7418">18499 4943 248 0,'-12'-2'93'0,"18"2"-50"0,3-3-44 0,-3 0 18 16,9 3-6-16,6-10 3 0,8-6-5 15,10 3-3-15,3 0-3 16,2 2-5-16,10 3-1 0,-6-11-38 16,2 12-15-16,-2 1-54 15</inkml:trace>
  <inkml:trace contextRef="#ctx0" brushRef="#br0" timeOffset="1630.8418">19023 4380 140 0,'12'8'55'0,"-6"13"-30"0,12 34-12 0,-10-20 19 16,4 15-9-16,0 24-4 15,3 6 3-15,-3-4 0 16,0-4-11-16,-3-9-4 0,-3-2-1 16,0-16-3-16,-3-18-2 15,0-9-29-15,-3-2-11 16,-3-3-54-1,0-10-27-15,-3-8 61 16</inkml:trace>
  <inkml:trace contextRef="#ctx0" brushRef="#br0" timeOffset="2095.7286">19088 4367 144 0,'-9'-6'55'0,"9"-7"-30"0,-3 5-29 16,9 8 41-16,0-10-18 15,6 2-8-15,9-3-7 16,9 3-3-16,14 8-1 0,10 8 2 16,12 16-1-16,2 16-1 15,0 4-4-15,-5 17 0 16,-6 3 15-16,-13 7 7 15,-14 1 9-15,-12-6 6 16,-12-3 8-16,-18-7 5 16,-12-1-19-16,-15-7-5 15,-11-3-12-15,-10-13-4 16,7-6-14-16,-7-7-5 0,9-6-38 16,10-5-14-16,11-8-60 15</inkml:trace>
  <inkml:trace contextRef="#ctx0" brushRef="#br0" timeOffset="2981.472">20657 4160 160 0,'-6'-2'60'0,"3"2"-32"0,-6 0-9 0,3 2 21 16,-6 3-5-16,-9 3 0 15,-2 11-14-15,-7-1-3 16,0 1-10-16,0 15-3 0,6-7 1 15,7-6-5-15,8 3-1 16,9-6-2-16,9 4-2 16,11 4 0-16,13-2 0 15,6 5 0-15,6 3 3 16,-1-1 0-16,-2 4 3 16,-6 2 10-16,-13-8 7 15,-8 0 10-15,-9 11 6 0,-15-9-3 16,-12 4-2-16,-8-9-10 15,-10-2-5-15,-9-3-4 16,-2-2-2-16,-1-3-5 16,-2-6-1-16,5-2-6 15,3-2-2-15,10-4-20 16,5-2-9-16,9 0-31 16,12-2-11-16,12-4-33 15,9-2-42 1,18-10 52-16</inkml:trace>
  <inkml:trace contextRef="#ctx0" brushRef="#br0" timeOffset="3252.7443">21092 4165 148 0,'0'6'57'0,"3"2"-30"0,5 23-5 0,-5-15 20 16,3 27-3-16,0 10 2 0,0 5-14 15,0 8-5-15,0 5-12 16,3 1-6-16,0-11-3 0,0-6-1 16,-3-7 2-16,0-8-14 15,0-9-7-15,-3-12-21 16,-3-3-8-16,-3-6-53 15</inkml:trace>
  <inkml:trace contextRef="#ctx0" brushRef="#br0" timeOffset="3497.6497">20803 4263 244 0,'-18'-8'90'0,"21"8"-48"0,3 0-29 0,-6 0 22 16,9 0-7-16,3-5-2 15,6 0-12-15,8-3-4 16,10-3-6-16,3 1-3 0,5-1 2 16,7 3-22-16,-3-5-9 15,5 8-46-15,-8-3-19 16,-3 8-14-1</inkml:trace>
  <inkml:trace contextRef="#ctx0" brushRef="#br0" timeOffset="3742.3319">21395 4184 236 0,'0'13'88'0,"9"0"-48"0,6 14-45 16,-3-14 15-16,0 6 0 16,3 10 4-16,0-5-3 15,-4 2 1-15,4-7-7 16,-3 2-5-16,3-8-1 0,-3 0-32 16,0 0-13-16,0-2-37 15,0-8-39 1,3 2 43-16</inkml:trace>
  <inkml:trace contextRef="#ctx0" brushRef="#br0" timeOffset="3949.6242">21883 4213 192 0,'0'-3'74'0,"6"3"-40"0,-6 0-24 0,0 0 17 16,0 6 11-16,-6 2 8 15,0 5-18-15,-9 8-6 16,-2 3-13-16,-7 5-8 0,-3 0-2 16,0-2-12-16,-3-6-7 15,1 3-38-15,-1 2-17 16,3 8-32 0</inkml:trace>
  <inkml:trace contextRef="#ctx0" brushRef="#br0" timeOffset="4160.462">21574 4491 184 0,'0'8'71'0,"6"10"-38"0,9 14-34 16,-9-16 12-16,-1 8 12 16,1 8 8-16,0 7-5 15,-3 1-1-15,0 0-14 16,0-6-7-16,0-2-2 0,0-6-13 15,3-2-3-15,-3-11-33 0,0 1-14 16,3-7-34 0</inkml:trace>
  <inkml:trace contextRef="#ctx0" brushRef="#br0" timeOffset="4574.6651">21985 4197 192 0,'0'3'71'0,"2"2"-38"0,1 14-30 0,0-6 15 16,-3 19 4-16,0 2 4 0,0 16-6 15,-3-2 1-15,0 10-12 16,-5 0-1-16,-1 1-1 0,3-1-3 16,0-3-3-16,-3-4 2 15,6-12 0-15,3-7-1 16,0-5-2-16,6-9 1 16,3-5 1-16,6 1 3 15,5-9 2-15,10 3-3 16,6-6-1-16,6-2-1 15,-1 3-2-15,4 0-2 16,0 2 1-16,-4-2-1 16,-2 2-2-16,-3 0-19 0,-4-2-10 15,-2-3-32 1,-6 0-11-16,0-3-15 16</inkml:trace>
  <inkml:trace contextRef="#ctx0" brushRef="#br0" timeOffset="4843.1803">22562 4271 152 0,'-6'14'57'0,"6"36"-30"0,3 3-27 0,0-29 13 0,-3 15 4 16,0 14 4-16,0-5 5 16,0 15 1-16,0-10-14 15,0-8-8-15,0-5-1 0,0-8-5 16,0-6 0-16,0-7-34 16,0-6-15-16,0-5-38 15</inkml:trace>
  <inkml:trace contextRef="#ctx0" brushRef="#br0" timeOffset="5122.1055">22470 4250 280 0,'-3'-8'104'0,"9"8"-56"0,3-5-43 0,0 5 22 15,2-5 2-15,7-1 5 16,3-2-12-16,3 0-5 16,9-5-10-16,2 3-7 0,1 2-1 15,6 0-4-15,-4 2-1 16,-2-1-19-16,0 1-9 16,-3 6-24-16,-1-5-9 15,-5 5-48 1,-3 5-28-16,-6 3 72 0</inkml:trace>
  <inkml:trace contextRef="#ctx0" brushRef="#br0" timeOffset="5372.3291">22633 4533 272 0,'-12'3'101'0,"21"-3"-54"0,12 8-57 16,-12-8 16-16,6 0 3 16,0 0 3-16,6 0-1 15,3-8-1-15,8 3-6 16,1-1-5-16,-3 1-2 0,0 2-16 0,-4 3-7 16,-2-5-18-1,-6 10-5-15,-6 9-34 16,-6-6-31-16,-3 10 42 15</inkml:trace>
  <inkml:trace contextRef="#ctx0" brushRef="#br0" timeOffset="5597.5876">22514 4851 240 0,'-9'5'90'0,"15"-5"-48"0,3 0-42 0,-3 3 18 0,12 2 8 15,0-5 5-15,12 0-4 16,5 0-2-16,7 0-14 16,9 0-4-16,-4 0-1 0,1-5-3 15,-3 2-2-15,-4 3-20 16,-5 0-10-16,-3-5-47 16,-6 5-19-16,2-6-14 15</inkml:trace>
  <inkml:trace contextRef="#ctx0" brushRef="#br0" timeOffset="7802.2536">17680 5719 80 0,'-9'-8'30'16,"9"16"-16"-16,-17-6-6 0,14 1 11 0,0 5 0 15,0-3 1-15,0 6-5 16,3 5-1-16,6-3-8 15,0 8-2-15,0-3-2 16,0 6-4-16,2-3 1 0,1-7 1 16,0-1 0-16,0 0 2 15,0-8 3-15,0 3-2 16,0-8-2-16,0 0 0 16,0-8 1-16,0-2-1 15,-3 2 2-15,0-5-2 0,0-1 2 16,-3-1-2-16,0-1-1 15,-3-3 1-15,0 3-1 16,0 0 0-16,0 1 0 16,-3 1 2-16,3 4 3 15,0 2-4-15,0 3-3 16,0 2-2-16,0 3 0 16,6 8 5-16,0-3 3 15,0 8 1-15,5 1 0 16,-2-1-3-16,6 0-2 15,-3 0 1-15,3 3-10 16,0-3-2 0,-3 1-40-1,0-14-37-15,0-3 26 16</inkml:trace>
  <inkml:trace contextRef="#ctx0" brushRef="#br0" timeOffset="8492.0554">18035 5615 104 0,'-3'0'38'0,"3"-2"-20"0,-3 2-6 15,3 0 13-15,-3 2-2 16,0 4 0-16,-3-6-8 16,0 13-4-16,0-5-6 15,0 10 1-15,0-4 0 0,0-4-5 16,3 3 0-16,3-5-3 16,3 6 0-16,3-9 0 15,3 3 0-15,3 0 0 16,6 2 0-16,5-4 4 0,-2 4 1 15,-3 1 3-15,-3 2 1 16,-6-5 8-16,-3 3 4 16,-12-4 0-16,-9 7 0 15,0 4-10-15,-3-10-3 16,0 0-6-16,1 3-3 16,-1-3-16-16,3-8-7 15,3 5-23-15,3-16-57 31</inkml:trace>
  <inkml:trace contextRef="#ctx0" brushRef="#br0" timeOffset="8865.7239">18177 5748 80 0,'6'2'33'0,"-3"1"-18"0,3 0-7 16,-3-1 13-16,3-2-8 15,0-2-2-15,3-1-4 16,0 0-2-16,0-2-3 16,3-3-2-16,-3-5 1 15,3 0-1-15,-3-6 0 16,0 6 2-16,-3 0 1 16,-3-1 1-16,-6 1-5 15,0 8 1-15,-3-6 0 16,-3 9 2-16,0-6-1 15,-3 5 4-15,3 6 4 0,0 5 1 16,0 0 2-16,0 2 0 0,3 6 0 16,3 0-6-16,0 0-2 15,3 2-2 1,6 1-2-16,3-3-2 0,0 0 1 16,3-3-1-16,6-3 0 15,3 1-20-15,0-6-10 16,-1-2-37-1</inkml:trace>
  <inkml:trace contextRef="#ctx0" brushRef="#br0" timeOffset="9317.7137">18517 5602 104 0,'-24'0'38'0,"18"0"-20"0,-3 5-12 16,3 9 11-16,0-6-3 15,-3 10 0-15,0 1-11 16,0-6-1-16,0 5-4 16,4 4-2-16,2-9 3 15,0 3-2-15,3 0 1 0,6-3 2 16,-1-5 2-16,4 0-3 16,3-3-2-16,-3 0 2 15,6-10 0-15,0 0-4 16,-3-3 1-16,-3 0 2 15,0-16 1-15,-3 3 1 16,-3-6 2-16,-6 1 1 16,-3-1 1-16,0-2-5 0,-3 3 1 15,0-1 0-15,0 1 2 16,0 5-1-16,0 0-1 16,0 7 3-16,3 4 0 15,0 2 1-15,6 13-2 16,3 6-4-1,3 13 1-15,3 2 1 16,0 14 0-16,12-3 2 16,0-3-1-16,0-2-1 15,2-6-8-15,-2-4-5 16,3-7-42-16</inkml:trace>
  <inkml:trace contextRef="#ctx0" brushRef="#br0" timeOffset="9978.208">18886 5335 44 0,'3'0'16'0,"3"8"-8"0,0 8 15 0,0-3 15 16,0 13-8-16,0 1-5 15,0 5-1-15,0-1 1 0,-3-1-4 16,0 1-1-16,-1-4-11 15,1-3-3 1,0 2-2-16,-3-7 0 0,0-12 2 16,0-12 6-1,0-3-11 1,3-2-5-16,0-4-1 16,0-1 1-16,6-4-3 15,6 6 2-15,0 0 1 16,0-1 2-16,-3 9 1 15,3 5 3-15,0 5-1 16,0 9-1-16,-4-1 7 16,1 5 3-16,0 9-3 0,-3-3-2 15,0-3-2-15,0 0 0 16,-3-5-9-16,0-3-3 16,0-2-28-16,0-6-14 15,-6-5-22 1</inkml:trace>
  <inkml:trace contextRef="#ctx0" brushRef="#br0" timeOffset="10369.0306">19264 5544 108 0,'0'0'41'0,"3"5"-22"0,3 1-18 0,-3-4 11 15,3 3 3-15,0 1 5 0,3-1 1 16,0-2-1-16,0 2-8 15,-1-5-5-15,1 0-4 16,0-5 0-16,-3-1 0 0,0 4 3 16,-3-9 3-16,-3 3-4 15,0 0-1-15,-6 3-7 16,0-6 0-16,-3 4-6 16,-3 1 1-16,1 4-3 15,-1 2 2-15,-6 2 7 16,3 9 6-16,-3-3-2 15,3 2 1-15,3 4 3 16,9 7 3-16,9 10 2 16,0-4 1-16,0-9-9 0,0 4-1 15,3-4 0-15,3-5 1 16,0 1-1-16,3-9 1 16,3-2-29-16,-1-3-11 15,-2-8-44 1,0-14-20-16,3 4 52 15</inkml:trace>
  <inkml:trace contextRef="#ctx0" brushRef="#br0" timeOffset="10682.2117">19454 5560 92 0,'0'13'35'0,"3"-5"-18"0,12 8-11 15,-9-6 11-15,-3 4 0 16,0-6 1-16,0 2-7 15,0-2-4-15,-3 3-4 16,3-1-3-16,-3 1 1 16,0-11 3-16,0 0 5 0,0-5 4 15,0-3 2-15,-6 0-8 16,0-3-2-16,3 1-3 16,0-1 1-16,0-2-2 15,0 0-1-15,0-1 5 16,3 1 1-16,6 0-5 15,0 2 0-15,3 3-3 16,0 3-2-16,0-6-6 16,3 9-4-16,3-6-23 15,-3 3-51-15,0 5 10 16</inkml:trace>
  <inkml:trace contextRef="#ctx0" brushRef="#br0" timeOffset="10998.7446">19627 5515 124 0,'3'8'49'0,"15"0"-26"0,-9 0-16 0,-3-6 13 16,3 6-4-16,0-8 1 16,0 6-5-16,0-6 0 15,-4 0-7-15,1 0-3 0,0-6-1 16,0 1-1-16,0 0 2 16,-3 2-1-16,0-5-1 15,-3 3-2-15,-3-3-1 0,0 3-9 16,-6-1-3-16,0 4-1 15,-8 4 2 1,2 4 6-16,0 7 4 0,0 0 5 16,3 0 2-16,3 6 7 15,3-1 4 1,3 9 1-16,6-3 4 0,3-3-11 16,12 0-2-16,3-8-4 15,3 0 1-15,2-7-51 16,4-12-54-1,15-7 19-15</inkml:trace>
  <inkml:trace contextRef="#ctx0" brushRef="#br0" timeOffset="11585.988">20231 5478 124 0,'-6'0'49'0,"3"5"-26"0,-3-2-18 16,3 2 11-16,-2 6 4 15,-1 2 4-15,3 3-6 16,0 2-3-16,3 9-8 16,3 4-3-16,3-4 0 0,2-9 2 15,4-2 1-15,3-2 8 16,0-4 2-16,0-15-4 0,3-3 0 16,6-5-4-16,-3-6 2 15,-7 1-4-15,-2-4-2 16,-3 1-2-16,-9 3 0 15,-9-1 0-15,0 1 1 16,-3-1-5-16,-2 3 1 16,-4 3-13-16,3 3-5 15,0 7-14-15,0 3-8 16,3 0-16 0,3 3-49-16,3 2 15 15</inkml:trace>
  <inkml:trace contextRef="#ctx0" brushRef="#br0" timeOffset="11961.9674">20401 5473 116 0,'9'10'44'0,"-3"-7"-24"0,-3 10-10 16,0-2 14-16,0-6 2 16,0 5 2-16,0 1-4 15,-3-3-3-15,0 3-11 16,0-9-4-16,0 3 0 0,0 1-1 15,-3-1 2-15,3-2-4 16,0-3-2-16,-3 0-3 16,3-3 1-16,0-2-1 15,0-6-2-15,3-2-6 16,3 0-4-16,0-6 1 16,3 6 2-16,0 0 5 15,-1 2 3-15,4 6 2 0,0 0 1 16,6 10 2-16,3-2 3 15,-3 7 9-15,0 3 5 16,-3 1 2-16,-4 1-1 16,1 1-10-16,-3 0-6 15,-3-3-3-15,0-2 1 16,0-3-34-16,0 0-13 16,3-8-51-1</inkml:trace>
  <inkml:trace contextRef="#ctx0" brushRef="#br0" timeOffset="12845.701">21086 5483 44 0,'-3'0'16'0,"6"0"-8"0,0 3 8 16,0 2 11-16,0 6 5 15,-1 10 6-15,4 0-12 16,-3 19-4-16,0 2-1 15,0 0 1-15,-3 3-12 16,0-2 3-16,0-9 1 0,-3-5-5 16,3-2-1-16,0-9-2 15,0-2 1-15,0-5 2 16,-3-1 5-16,3-10-2 16,-3-10 3-16,3-4-8 15,0-2-4-15,-6-10-2 0,6-6-1 16,-2-5-3-1,2 3 2-15,-3-6-1 0,3 3-2 16,0 3 5-16,3 2 1 16,-1-2-5-16,7 2 0 15,-3 0 1-15,3 11 3 16,3-3-2-16,0 8 0 16,3 3 1-16,0 10 0 15,0 6 0-15,3 8 0 16,-3 4 0-16,2 7 0 15,-8 1 4-15,-3 1 5 0,-9 0-3 16,0-3 2 0,-3 3-5-16,-3-3-2 0,0-2-16 15,-2-6-7 1,-1-2-16-16,0-4-6 0,3-1-97 31,3-17 54-31</inkml:trace>
  <inkml:trace contextRef="#ctx0" brushRef="#br0" timeOffset="13263.8642">21345 5446 160 0,'-9'5'63'0,"9"1"-34"0,0-6-38 0,3 5 9 15,-3 3 15-15,0 5 10 16,3 3 3-16,0 0 1 15,0 5-16-15,2-8-6 0,1 6 0 16,3-6-6-16,0-5-1 16,3 0 2-16,-3-3 1 15,0 0 1-15,6-10 0 16,0 0-2-16,0-3 1 16,0-5-7-16,-4-3-1 15,-2 0-5-15,0 0 1 16,-3-10 3-16,0 7 1 15,-3 1 5-15,-6 10 2 16,0 8 0-16,3 5-2 16,-3 3 1-16,6 5 1 15,0 3 1-15,0 3 1 16,3-1 2-16,0 1-3 16,0-4-2-16,0-1 0 15,0-1-1-15,3-3-14 16,0-7-5-16,0 0-34 15,0-3-16-15,3-6-8 16</inkml:trace>
  <inkml:trace contextRef="#ctx0" brushRef="#br0" timeOffset="13594.1558">21639 5470 112 0,'-6'5'44'0,"6"3"-24"0,3 5-10 0,0-5 12 15,0 6 10-15,-3-1 7 16,3 5-12-16,0-7-4 16,-3 2-13-16,3-2-4 0,-3-1 0 15,0-7-1-15,0 2 2 16,0-5 0-16,0 0 3 16,0-2 1-16,0-4 1 15,0-2-13-15,0-5-6 16,0 0 3-16,0-3 1 15,0 3 0-15,3 0 2 16,0 5-1-16,0-3-2 16,3 3 3-16,0 3 0 15,6 2 1-15,0-2 0 0,3 2-36 16,0 1-15-16,-1 2-43 16,1-3-15-1,0-2 57-15</inkml:trace>
  <inkml:trace contextRef="#ctx0" brushRef="#br0" timeOffset="14044.5965">21851 5502 88 0,'-3'21'35'0,"6"-5"-18"0,3 15-20 16,-4-7 6-16,1 8 14 0,0 8 9 15,-3-1 0 1,0 4 2-16,0-1-5 0,3-2-2 15,-3-9-11 1,0-4-2-16,0-9-1 0,0-2 5 0,0-8 3 16,0-8-17-16,0-2-8 15,0-12 0-15,0 1 1 16,-3-13-4-16,0-1 1 16,-2-5 1-16,-1-7 5 15,0-6 1-15,3 5 3 16,3 0-1-16,0 1-1 15,6 2 3-15,0 5 2 16,2 0 6-16,10 6 4 16,0 5 2-16,3 7 3 15,-3 6-1-15,0 16 1 0,0-2 0 16,-4 7 0-16,-2 0 0 16,-3 3 3-16,-3 3-2 15,-6-1-1-15,-3 1-6 16,-3-6-2-16,-6-5-22 15,-5 2-10-15,-1-2-24 16,0-5-9-16,0 0-28 16,3-6-24-1,6 0 47-15</inkml:trace>
  <inkml:trace contextRef="#ctx0" brushRef="#br0" timeOffset="14408.9252">22187 5441 100 0,'-3'16'38'0,"3"-11"-20"0,-3 11-1 0,-3-6 14 15,6 6 3-15,-3 3 5 16,6 2-18-16,3-3-4 15,3 4-11-15,3-4 0 0,0 1 1 16,3-11 10-16,-1-8 4 16,1-3-5-16,3-2 1 15,-3-9-8-15,0-4-1 16,-3-1-2-16,-3-2-1 16,-3-3-1-16,-6-2 0 0,-3 2-2 15,-6 6-2 1,-3-1-2-16,-3 6-1 0,-6 0-14 15,-3 5-6-15,4 5-19 16,-1 3-9-16,3 11-45 16</inkml:trace>
  <inkml:trace contextRef="#ctx0" brushRef="#br0" timeOffset="14817.4683">22523 5367 108 0,'-3'5'44'0,"0"-5"-24"0,-3 0-2 0,3 0 20 16,-3 5 7-16,-2 9 8 15,-4-4-20-15,3 1-10 16,0 2-13-16,3-5-14 0,3 2-2 16,0 4 2-16,3-6 2 15,6 2-1-15,3 1 2 16,3-1-1-16,-3 4 0 16,-1-1 6-16,-2-5 5 15,-6 2 10-15,-3 4 6 16,-2-9-11-16,-1 3-5 0,-3-3-6 15,0-2 0-15,-6 2-11 16,3-5-4-16,3-5-23 16,-6 2-10-16,3 0-34 15,9 1-43 1,3-4 34-16</inkml:trace>
  <inkml:trace contextRef="#ctx0" brushRef="#br0" timeOffset="15276.7221">22720 5443 132 0,'3'8'49'0,"0"-16"-26"0,3 16-1 0,0-2 23 16,0-4-5-16,2 4-1 15,4-1-14-15,0 0-2 16,3 3-14-16,3-5-1 0,0-1 2 16,-3-2-2-16,0-2 3 15,0-1-4-15,-4 3 1 16,1-13-5-16,-3 5-2 16,-3-8-5-1,-6 0-4-15,-3 3-3 0,-6 0-8 16,-9 2-2-16,-2 3 0 15,-1 0 0-15,-3 8 9 16,0 8 7-16,-6 5-1 16,7 1 2-16,-4 4 4 15,3 3 4-15,3 3 8 16,9 0 2-16,9 2-3 16,9-2 1-16,6 3-1 15,12-6 3-15,3-5-3 16,11-3-1-16,4-2-11 15,3-14-4-15,-1-5-52 16,10-5-25-16,-3-3-18 16</inkml:trace>
  <inkml:trace contextRef="#ctx0" brushRef="#br0" timeOffset="51100.2688">3029 7689 64 0,'9'0'27'0,"-9"0"-14"0,0-3 4 0,0 3 14 15,0 0-5-15,0 0-1 16,0 0-12-16,0 0-3 0,0 0-2 16,0 0 0-16,0 0-4 15,0 5 4-15,0 3 2 0,-6 3 1 16,3 5 1-16,-3 0-4 15,-3 0-3-15,0 7-2 16,0-1 0-16,0-1 0 16,0-5 1-16,3-1-5 15,1-4 1-15,2 0 2 16,0-3 3-16,3-3-2 16,-3-2 0-16,3-3-3 15,0 0-1-15,0-3 1 16,3-5 0-16,0 0 0 15,5-5 2-15,1 0-3 16,3-3-2-16,0 0-1 16,-3 0 3-16,0 3-2 15,0-1-1-15,0 4 3 0,0-1 2 16,-3 3-2-16,0 3 0 16,-3 2 1-16,0 3 2 15,6 3 3-15,-3 5 2 16,0 3-1-16,0 2 1 15,-1 5-2-15,1 6 0 16,0 0 1-16,0-3 1 16,3 0-6-16,-3-2 0 15,3-6-1-15,-3 0 0 16,0-2-20-16,0-3-9 16,-3-3-49-1,0 0-35-15,-3-5 43 16</inkml:trace>
  <inkml:trace contextRef="#ctx0" brushRef="#br0" timeOffset="51788.5444">3047 7789 72 0,'0'0'30'0,"0"3"-16"0,0-3-8 0,0 0 9 15,0 0-2-15,0 0 2 16,0 0 5-16,3 5 2 0,-3 6-5 15,0 5 0-15,0 0-6 16,0-1-1 0,0 4-6-16,0 0 4 0,-3 2 2 0,-3 0-1 15,0 3 0-15,0 2-5 16,0 1-1-16,6-1-1 16,-6 1 1-16,-3 2-2 15,9-3 2-15,0 1-4 16,0-4 0-16,0 1 3 15,3-3 1-15,0 3-4 16,6-3 1-16,-3 0 2 16,3-5 1-16,3-2-1 15,3-4-2-15,9-2 1 0,-1-3 1 16,7-2-1-16,3-3 2 16,3 3-2-16,-4-3-1 15,1 0 1-15,0-3 1 16,0 6-1-16,-7-3 2 15,1 0-4-15,-6 0-2 16,-3-3-18-16,-3-5-81 31</inkml:trace>
  <inkml:trace contextRef="#ctx0" brushRef="#br0" timeOffset="149883.237">15602 8909 148 0,'-3'-3'55'0,"6"8"-30"0,-3-2-29 16,3 2 56-16,0 3-10 16,3 3-9-16,0-1-5 15,0 1-17-15,0-1 4 0,0 4 3 0,0 1-8 16,6-1-1-16,-6-1-3 16,0 0 1-16,-1-2 0 15,1-1 1-15,0-2-4 16,-3 0-1-16,3-2-1 15,-3-1 1-15,-3-5 0 16,0 0 3-16,0 0-1 16,0 0 2-16,0 0-4 15,3 0 0-15,0 0-1 16,3-3 1-16,-3 1-4 16,6-1 0-16,0-2-1 15,3-1 0-15,0 1 0 16,-3-3 0-16,3 0 2 15,0 0 0-15,-1 3-3 16,1 0 2-16,0-1 1 0,0 1 0 16,0 2 0-1,0 1 2-15,0-1-1 0,-3 0-1 16,-3 1 1-16,0 2 1 16,-3 0-10-16,0 0-2 15,-3 0-17-15,0 0-6 16,0 0-24-16,0 0-9 15,0 0-36 1</inkml:trace>
  <inkml:trace contextRef="#ctx0" brushRef="#br0" timeOffset="150648.3073">15685 8988 124 0,'-3'3'46'0,"3"-1"-24"0,0 1-6 0,0-3 18 15,0 0-1-15,0 0 3 16,0 0-9-16,0 0-4 16,0 0-13-16,3 0 0 0,0-3 3 15,0 1 2-15,-3-1 0 0,0-2-3 16,3-3 0-16,0-6-3 15,0 1 2-15,0 0-6 16,0-3-1-16,0-2-2 16,6-1 1-16,0 1-2 15,-3-9 2-15,6-5-2 16,-3 3 2-16,0 0-2 16,0 0 2-16,0 0 0 15,3 2 1-15,-1 1-5 16,4-6-1-16,0 8 1 15,3-5 2-15,0 6 0 16,3-1-1-16,0 5-2 0,8 1-1 16,-2 4 6-16,-3 4 5 15,0 2 0-15,-3 3 1 16,-1-1-5-16,-2 4-3 16,-3-1 0-1,-3 3 1-15,-3 3-10 0,0-3-2 16,0 0-19-16,-3 0-7 15,-3 0-30-15,3-3-12 16,0-2-25 0</inkml:trace>
  <inkml:trace contextRef="#ctx0" brushRef="#br0" timeOffset="151442.9588">16254 8374 116 0,'-3'-3'44'0,"6"3"-24"0,-3 3-15 15,0-3 11-15,0 0 13 16,3 5 6-16,-3 1-1 16,0 2 2-16,0 2-20 0,0 9 4 0,0 2 1 15,0-3-5 1,0 1-1-16,0-3-3 0,0-3 0 16,0 0-9-16,0-2-3 15,0-3 1-15,0-3 1 16,0 0 0-16,0 1 1 15,0-6 2-15,0 0 2 16,0-3-3-16,0 0-1 16,0-7-3-16,0-1-3 15,3-5-1-15,0 0 0 16,0 1 3-16,0-1 0 16,3 0-2-16,-3 3 0 15,3 2 2-15,0 0 0 16,0 3 1-16,0 3 0 15,-1 3 0-15,1 2 0 0,0 0 2 16,0 5 3-16,0 3 0 16,0 2 0-16,-3 4-1 15,0 1 2-15,-3 1-1 16,0-2 0-16,0-4-6 16,0-2 1-1,0-3 2-15,0 1-3 16,0-6 0-16,3-3-8 15,3-10-6 1,0 0 7 0,0 2 5-16,3 0-1 15,0 3 1-15,0 3 2 0,3 0 0 16,0 2-4-16,3 3 1 16,2 6 8-16,-5-1 5 15,-3-3-2-15,0 9-2 16,-3 0-2-1,0-1-11-15,0-2-3 16,-3 0-23-16,0-3-10 16,0 1-10-16,3-1-5 15,0-2-18 1,0-6-15-16,3 0 40 16</inkml:trace>
  <inkml:trace contextRef="#ctx0" brushRef="#br0" timeOffset="151879.4569">16611 8398 164 0,'-3'-5'63'0,"3"5"-34"0,-3-3-19 15,3 3 17-15,-3 3-13 16,0-1-3-16,-6 4-5 16,0-1-1-16,0 3-3 15,0 2 1-15,1 1 0 0,-1 2-4 16,3 3 1-16,3 0 0 15,3-3 0-15,6 0-3 16,0-2 2-16,2-3-1 16,1-3 0-16,0-5 2 15,0-5 0-15,3-6 0 16,-3 1 0-16,3-4-3 16,-6 1 0-16,-3 0 4 0,0 0 3 15,-3 0-1-15,0-1 0 16,-3 4-1-16,3-1-2 15,-3 6 5 1,3 0 1-16,0 2-5 0,0 3 0 16,0 8 1-16,3 2 1 15,6 1-1-15,0 5 1 16,-3 5-2-16,3-2-1 16,0-4-2-16,0-1 1 15,-1-4-10-15,-2-2-3 16,0 0-28-16,0-5-13 15</inkml:trace>
  <inkml:trace contextRef="#ctx0" brushRef="#br0" timeOffset="152128.8113">16769 8207 148 0,'-3'0'55'0,"6"6"-30"0,0 2-25 16,0-3 13-16,-3 8 11 16,3 11 9-16,0 0-8 15,0 2-3-15,0 1-12 0,0-4-4 0,0 4-2 16,-3 2-2 0,3-2 1-16,-3-6-11 0,0-3-2 15,0-2-26 1,0-3-11-16,3-2-40 15</inkml:trace>
  <inkml:trace contextRef="#ctx0" brushRef="#br0" timeOffset="152450.8086">16971 8353 124 0,'0'-3'46'0,"-3"3"-24"0,6-2-26 0,-3 2 8 0,-3 0 4 16,-3 0 5 0,-6 2 0-16,-5 1 2 0,-4 0-4 15,3 2-1-15,0 0-6 16,3 0 4-16,0 1 2 0,3-1 3 16,3 0 5-16,3 1-8 15,3-1-3-15,3 3 2 16,3 0 4-16,3 0-5 15,3 0 0-15,6 5-4 16,-3-3-1-16,6 1-3 16,-3-3-3-16,0-3-20 15,0-5-8-15,-3 0-123 32,2-8 62-32</inkml:trace>
  <inkml:trace contextRef="#ctx0" brushRef="#br0" timeOffset="152870.3289">17034 8371 144 0,'-3'6'55'0,"0"-4"-30"0,6 1-23 0,-3-3 12 16,6 5 6-16,-3-2 5 16,3 0-5-16,0 2-1 15,3-2-11-15,2-1-3 0,1-2 1 16,3 0-1-16,-3 0 0 15,0-2 1-15,0-1 3 16,-3 0-2-16,0-2 1 16,-3 0-7-16,0-1-1 0,-3 1 2 15,-3 0 1-15,0-1-4 16,-9-1 1-16,0 1 2 16,-6 1 1-16,0 2-1 15,0 3-2-15,-3 3-2 16,3 2 1-16,1 1 1 15,2-1 2-15,0 3 1 16,3 2 3-16,3 1-1 16,3 2 2-16,3 0-2 15,0 3 0-15,6-2-6 16,0-1-1-16,3 0 1 16,9 0 0-16,2-2-19 0,-2-11-9 15,0-8-29-15,0 3-11 16,0-3-17-1</inkml:trace>
  <inkml:trace contextRef="#ctx0" brushRef="#br0" timeOffset="153229.9488">17296 8334 120 0,'0'-2'46'0,"0"10"-24"0,0-8-2 0,0 0 21 0,-3 2 2 16,0 1 2 0,-3 0-10-16,-3-1-4 15,0 4-17-15,0-1-4 0,3 0-3 0,3 0-6 16,0 1-2-16,3-1-3 16,6 3 0-16,3 0 3 15,0 2 0-15,3 1-2 16,6 5 2-16,-3-3 3 15,-4 3 1-15,-2-3 10 16,-3-2 3-16,-12 2 15 16,-3-2-17-1,-2-3-5-15,-4-3-13 16,0 0-5-16,-3-2-26 16,3-3-10-16,0 0-37 15,6-5-15-15,0-9 8 16</inkml:trace>
  <inkml:trace contextRef="#ctx0" brushRef="#br0" timeOffset="154018.0932">17641 8125 64 0,'0'-2'27'0,"3"2"-14"0,-3-3 4 16,0 3 14-16,0 0-3 15,3 5 0-15,0 1-2 16,0 2 1-16,0 2-11 16,0 3-2-16,0 3-8 15,0-2-4-15,0-4-1 0,0-2-4 16,0 0 2-16,3-3-28 0,0-2-13 15,-3-3-31 1</inkml:trace>
  <inkml:trace contextRef="#ctx0" brushRef="#br0" timeOffset="154205.2279">17709 8136 104 0,'-3'0'38'0,"6"0"-20"0,0 3-12 0,-3-3 9 16,3 5 11-16,0 0 9 0,0 3-19 16,0 3-6-1,0 2-9-15,0-2-4 16,0-1-23-16,3 1-7 16,-3-3-33-16</inkml:trace>
  <inkml:trace contextRef="#ctx0" brushRef="#br0" timeOffset="154513.71">17924 8149 124 0,'0'8'49'0,"3"3"-26"0,0 10-7 0,0-11 18 15,0 9-1-15,-3 7 1 16,0 4-15-16,0-1-4 16,0-3-9-16,0 1-4 0,0-4 1 15,0 1-9-15,0-5-3 16,0-3-31-16,-3-3-13 15</inkml:trace>
  <inkml:trace contextRef="#ctx0" brushRef="#br0" timeOffset="154726.1263">17858 8334 164 0,'0'-5'63'16,"3"5"-34"-16,6 0-27 0,-3-3 14 0,0 3-1 16,3 0 0-16,3 0-5 15,3 0-2-15,0 0-4 16,0 0-7-16,2-5-1 0,-2 0-27 16,-3 0-9-16,3-1-40 15</inkml:trace>
  <inkml:trace contextRef="#ctx0" brushRef="#br0" timeOffset="155197.31">18052 8144 100 0,'-18'0'38'0,"33"3"-20"0,-21-3-19 0,12 2 7 16,-3 3 20-16,0 3 10 15,0 3 1-15,0 5 3 16,0 5-9-16,-3 8-4 16,0 0-15-16,0 0-1 0,-6-2 0 15,3-3-4-15,0-3 1 16,0-5-5-16,0 0 0 0,0-6-1 16,3 1-2-1,-3-6-2-15,3 0-1 0,0-5-3 16,6-2 1-16,0-6-8 15,0 0-2-15,0-3-1 16,0 1 2-16,3-1 10 16,-1 3 5-16,-2 0-3 15,0 0 2-15,3 3 0 16,0 5 0-16,0 0 8 16,0 0 5-16,0 3 9 15,0 2 4-15,0 3-6 16,-3 2-1-16,0 1-9 15,0 0-2-15,-3-1-4 16,0-2-3-16,0 0-9 0,-3 0-5 16,0-3-42-1,3 1-14-15,-3-6-9 16,0 0-9 0</inkml:trace>
  <inkml:trace contextRef="#ctx0" brushRef="#br0" timeOffset="155409.1483">18263 8334 144 0,'0'0'55'0,"3"8"-30"0,0-5-16 0,0 0 14 0,3 5 6 16,0 5 5-16,-6 0-10 15,0 0-1 1,3 0-14-16,-6-2-8 0,0 5-1 0,3-3-7 15,-3-2-3-15,0-3-65 16,3-11-21 0</inkml:trace>
  <inkml:trace contextRef="#ctx0" brushRef="#br0" timeOffset="155586.0062">18305 8229 200 0,'-3'-3'77'0,"3"3"-42"0,3-3-41 0,-3 3 12 16,0 0-9-16,0 0 2 15,0 0-4-15,3 3-1 16,3 0-46-16,0-1-20 16,0 1 6-16,3-3 3 15</inkml:trace>
  <inkml:trace contextRef="#ctx0" brushRef="#br0" timeOffset="155933.2964">18418 8319 156 0,'0'0'57'0,"0"0"-30"0,6-3-10 0,-6 3 22 16,0 0 6-16,0 3 6 15,-3-3-20-15,0 2-7 0,0 3-15 16,-3-2-6-16,3 2-2 0,0 1-4 15,3 2 2-15,0-3-4 16,6 3 1-16,0 0 0 16,6 2-1-16,0 1 6 15,-3 0 1-15,0-1 13 16,-4-2 7-16,-7 0 6 16,-1 5 6-16,-3-2-13 15,-3-1-2-15,-3-2-11 16,0 0-3-16,-3-2-8 15,0 1-2-15,3-1-18 16,0-6-8-16,0 0-14 16,3 0-7-16,3 0-21 0,4 0-6 15,2-8-20 1</inkml:trace>
  <inkml:trace contextRef="#ctx0" brushRef="#br0" timeOffset="156226.0152">18579 8104 164 0,'0'-5'63'16,"0"8"-34"-16,0-3-10 0,0 0 21 0,0 5-11 15,0 3-2-15,-3 0-12 16,0 2-2-16,0 1-7 16,0-1-8-16,0 1-2 0,0-3-9 15,0 3-4-15,3-6-27 16,0 0-9-16,0-5-32 16,0 0-15-1,6-2 48-15</inkml:trace>
  <inkml:trace contextRef="#ctx0" brushRef="#br0" timeOffset="156390.5393">18632 8096 168 0,'0'-2'63'0,"0"2"-34"0,0 2-30 0,0 1 15 16,0 2 10-16,-3 3 7 16,0 3-8-16,-3 2 0 15,0 0-14-15,3 0-8 16,0 3-3-16,0-2-26 0,3-4-11 15,0-2-57 1</inkml:trace>
  <inkml:trace contextRef="#ctx0" brushRef="#br0" timeOffset="157209.552">19088 8268 120 0,'-3'-18'46'0,"3"15"-24"0,0 3-10 0,0 0 13 0,-3 0 0 15,-3 0 2-15,-3 3-9 16,0 5-3-16,-3 8-8 16,0-1-5-16,-3 1 1 0,0 0-2 15,-3 3-1 1,3 2 1-16,4-3-1 0,8-2-3 16,3-3 0-16,0-2 2 15,9-3 0 1,2-3 1-16,1-5-5 15,0-2-1-15,0-6-2 16,0 0 0-16,-3-3 5 16,0 1 3-16,-3-4-1 15,0-2 0-15,-3-5 5 16,0 3 2-16,-3 5 0 16,0 2 1-16,0 3 2 15,0 3 2-15,0 15 3 16,3 4-3-16,0-1-1 15,3 0 7-15,0 3 4 16,3 0-14-16,0 0-5 16,-1-3-5-16,7 0-1 15,0-2-11-15,3-3-5 16,-3-3-71 0,3-8-47-16,0-2 57 15</inkml:trace>
  <inkml:trace contextRef="#ctx0" brushRef="#br0" timeOffset="160920.4933">20049 8340 124 0,'0'-6'46'0,"0"6"-24"16,3 0-26-16,-3-8 65 15,0 3-20-15,-3 0-5 16,0 2-7-16,-3 1-18 16,-3-1 0-16,0 8 2 0,-3 3-9 15,-3 0-2-15,1 3 0 16,-1 2 1-16,3 0-1 16,0 3 1-16,3 0-4 15,3 2 0-15,6-2-1 16,3 3-2-16,6-3 3 15,6-6 0-15,3-4-17 16,5-4-5-16,7-2-29 0,0-5-11 16,-3-3-20-1</inkml:trace>
  <inkml:trace contextRef="#ctx0" brushRef="#br0" timeOffset="161263.5803">20177 8379 112 0,'-6'-8'44'0,"3"0"-24"0,0 6-15 0,3 2 13 16,-3 0 3-16,0 2 4 15,0 1-9-15,0 0-2 16,0 5-8-16,3 2-2 0,-3 1 2 16,3-1 3-16,3 4 2 15,3 2-3-15,3-3 0 16,0 0-3-16,3-5 0 0,3-3-1 15,0-2 2-15,3-8-1 16,-1-1 0-16,-5-2-1 16,0-2 0-16,-3-1 2 15,-3 1 1-15,-9-4 3 16,-3 4 4-16,-3-1-6 16,0 1-2-16,0 2-10 15,-3 0-5-15,1 2-26 16,2 4-10-16,0-1-41 15,3 3-31 1,6 0 47-16</inkml:trace>
  <inkml:trace contextRef="#ctx0" brushRef="#br0" timeOffset="161625.0778">20353 8382 120 0,'0'8'46'0,"6"0"-24"0,-3 0-15 0,0-6 13 16,-1 4 3-16,-2-1 6 16,0 0-10-16,0-5-3 15,0 6-9-15,0-6-5 0,0 0-1 16,0 0 1-16,0-3 3 16,6 0-2-16,-6-2-2 15,3-3-5-15,0 0-2 0,0-2 3 16,3-1 1-16,3-5 2 15,0 3 2-15,0 2-1 16,3 9 2-16,0 4 0 16,0 4 3-16,0-1 6 15,0 3 2-15,-3 2-3 16,0 1-1-16,-4 0-6 16,1-1-3-16,3 1-9 15,-6-3-5-15,3-3-26 16,0 0-13-16</inkml:trace>
  <inkml:trace contextRef="#ctx0" brushRef="#br0" timeOffset="162043.1984">20716 8350 140 0,'3'-5'55'0,"12"8"-30"0,-6-6-18 0,-9 3 35 15,-3-3-5 1,-3 3-7-16,0 0-5 16,-3 0-15-16,0 3 0 0,0 0 3 15,-3-1-7-15,3 4-3 0,0-4 0 16,3 3 2-16,3-2-7 15,6 5-3 1,3 3 3-16,3-1 0 16,0 1 4-16,3-1 3 15,0 1 2-15,-3 2 5 16,-9-2 5-16,-3-1 0 16,-3-2 1-16,0 0-7 15,-6-2-2-15,0-1-10 16,-3-5-1-16,0-5-20 15,0 2-8-15,3-2-17 16,4-1-6-16,-1 1-111 16,9-3 63-1</inkml:trace>
  <inkml:trace contextRef="#ctx0" brushRef="#br0" timeOffset="162308.2343">20871 8178 132 0,'0'-8'52'0,"0"8"-28"0,3 3-19 0,-3-3 11 16,2 8 10-16,1 3 6 0,0 2-1 16,0 16-1-1,0 0-17-15,0 0-1 0,0-2-1 0,0-1-9 16,0-2 0-16,0 2-4 15,0-5 0-15,-3-5-27 16,0 3-10-16,0-9-56 16,0 4-26-1,-3-9 61-15</inkml:trace>
  <inkml:trace contextRef="#ctx0" brushRef="#br0" timeOffset="162466.917">20760 8342 204 0,'0'0'77'0,"15"0"-42"0,3-2-28 0,-9 2 18 15,3 0-9-15,6 0-1 16,6-8-18-16,-1 0-8 16,10 0-91-16,0 0-42 15</inkml:trace>
  <inkml:trace contextRef="#ctx0" brushRef="#br0" timeOffset="163128.4521">21409 8152 148 0,'0'0'55'0,"0"2"-30"0,3 4-21 0,0-1 13 0,-3 8 7 16,3 3 7-16,-3 5-5 16,0 11-1-16,3-3-14 15,-3-2-2-15,0-1 1 0,0-2-6 16,0-3 0-16,0-2-2 16,0-1-2-16,0-7-10 15,0-3-4-15,0-3-28 16,0-5-11-16,0 0-36 15</inkml:trace>
  <inkml:trace contextRef="#ctx0" brushRef="#br0" timeOffset="163543.1589">21388 8136 124 0,'-5'-11'49'0,"5"9"-26"0,0-6-7 15,2 5 16-15,1 0-4 16,0 1-2-16,3-3-8 15,0 2-1 1,6-2-10-16,6 2-2 0,-3 0-1 0,0 3-5 16,3 6 1-16,-3-1 2 15,-1 3 1-15,-2 2 1 16,-3 1 2-16,-3 0 1 16,-6 2 1-16,-3 0-2 15,-6 3 1-15,-3-5-6 16,-2-1-3-16,-4-2-6 15,3 0 0-15,0 0-12 16,3-3-4-16,3 0-20 16,0-2-8-16</inkml:trace>
  <inkml:trace contextRef="#ctx0" brushRef="#br0" timeOffset="163965.173">21600 8284 88 0,'-3'3'35'0,"3"-3"-18"0,-3 18 0 0,0-10 16 0,0 3-4 16,0-1-2-16,0 4-2 16,3 1-1-16,0 1-13 15,3-2-2-15,3-1-2 0,3 0 3 16,3-5 1-16,0-3-1 16,5-2 1-16,-2-6 0 15,0-2 3-15,0-3-1 16,-3 0 0-16,-3-2-5 15,-3 2 0-15,-3-3-1 16,-3-5 1-16,-3 0-2 16,-6-2-1-16,-6 2-14 15,-3 3-7-15,0 7-16 16,3 4-5-16,1 7-22 0,2-8-8 16,3 11-15-1</inkml:trace>
  <inkml:trace contextRef="#ctx0" brushRef="#br0" timeOffset="164208.3809">21778 8316 132 0,'3'21'49'0,"3"-13"-26"0,-3 0-14 0,0 0 14 16,0 0 2-16,-3 2 4 0,0 1-11 16,0 0-3-16,0-1-9 15,6-2-6-15,-6 0-3 0,0-3-23 16,0 1-7-16,0-6-50 16</inkml:trace>
  <inkml:trace contextRef="#ctx0" brushRef="#br0" timeOffset="164384.6043">21787 8223 140 0,'-3'-2'52'0,"6"2"-28"0,0 0-48 0,-3 0 1 16,0 0-10-16,0 0 0 15,6 2-4-15,0 4 0 16</inkml:trace>
  <inkml:trace contextRef="#ctx0" brushRef="#br0" timeOffset="164700.6704">21865 8385 140 0,'0'16'52'0,"0"-11"-28"0,-3 3-15 0,3-8 16 16,0 2-3-16,0-2-1 15,0 0-7-15,0 0-4 0,0 0-5 16,3 0-4-16,0-2 0 0,0-4-4 16,0-1 0-1,3-1-5-15,0-3-2 0,-1 3 0 16,1 0 1-16,6 0 3 16,0 3 6-1,0 5 2-15,0 5 6 16,-3 6 3-16,0-1-2 15,0 4 0-15,-3-1-3 16,0-3 1-16,-3 1-6 16,0-3-1-16,0 0-16 15,0-3-6-15,-3-5-22 16,6 0-50 0,0-2 9-16</inkml:trace>
  <inkml:trace contextRef="#ctx0" brushRef="#br0" timeOffset="164944.4091">22085 8160 156 0,'-3'-3'60'0,"21"6"-32"0,-9-1-31 0,-6 4 13 16,0 4 8-16,0 1 6 15,6 2 1-15,0 8 0 16,-3 6-14-16,-1-1-4 0,-2 1-1 15,0-1-1-15,0-2 2 16,0-3-6-16,-3-2-1 16,-6 2-35-16,3-5-32 15,0-3-52 1</inkml:trace>
  <inkml:trace contextRef="#ctx0" brushRef="#br0" timeOffset="165153.4914">21975 8345 156 0,'0'-3'57'0,"3"6"-30"0,3-3-18 16,0 0 14-16,3-3 4 0,3 3 4 15,2-2-9-15,7-1 0 16,6-5-13-16,0 0-5 15,0-5-3-15,-1 0-43 0,-2 2-17 16,0 1-36 0</inkml:trace>
  <inkml:trace contextRef="#ctx0" brushRef="#br0" timeOffset="165561.8504">22469 8107 132 0,'-3'2'52'0,"9"4"-28"0,-3 2-11 0,3 0 17 15,-3 2 5 1,0 6 3-16,0 0-18 15,0 3-7-15,0 2-8 16,0 2-8-16,0-1-1 0,-3-4-27 0,3-5-11 16,-3 1-45-1,0-4-20-15,3-2 54 16</inkml:trace>
  <inkml:trace contextRef="#ctx0" brushRef="#br0" timeOffset="165743.5918">22600 8157 152 0,'-15'-3'57'0,"27"3"-30"0,-6 3-21 0,-9 0 15 0,0 2-7 15,-9 0 2-15,3 6-3 16,-3-3 0-16,0 2-7 16,0 1-6-16,-2-3-3 0,-1 5-31 15,0-2-13-15,3-1-31 16</inkml:trace>
  <inkml:trace contextRef="#ctx0" brushRef="#br0" timeOffset="165934.0411">22386 8168 176 0,'17'2'68'0,"-11"6"-36"0,6 0-15 0,-3-2 22 15,3-1-9-15,3 3 0 16,0 0-17-16,0 0-6 16,3-3-4-16,3-2-36 0,2-1-12 15,-2 9-60 1</inkml:trace>
  <inkml:trace contextRef="#ctx0" brushRef="#br0" timeOffset="166658.0521">22963 8223 100 0,'-12'0'38'0,"12"3"-20"0,-12 2-1 16,9 0 14-16,-3 6-5 16,-3 5-3-16,0 0-7 15,4 0-2-15,-1 0-8 16,3-1 0-16,3 1 1 0,3 0-3 15,3-3-1-15,2-2-23 16,4-3-9-16,-3-3-50 16</inkml:trace>
  <inkml:trace contextRef="#ctx0" brushRef="#br0" timeOffset="166967.3773">23029 8326 116 0,'-6'0'44'0,"-9"-2"-24"0,6 7-19 0,9 0 8 16,0 1 6-16,0 2 4 15,3 2 8-15,6 1 4 16,3-1-13-16,-3 1-3 0,5-3-9 16,1 0 0-16,0-6 4 0,3-2 0 15,0-2 2-15,0-3-2 16,-3-3-1-16,-6-3-3 15,2-5-1-15,-5 0-1 16,-3-2 0-16,-6-1 0 16,-3 3 2-16,-5 3-10 15,2 3-2-15,-3 2-19 16,-9 2-7-16,3 1-16 16,-3 5-8-16</inkml:trace>
  <inkml:trace contextRef="#ctx0" brushRef="#br0" timeOffset="167356.727">23189 8274 160 0,'6'21'60'0,"0"0"-32"0,-3-5-31 0,3-11 11 15,-6 0 11-15,0 1 10 16,0-6-11-16,0 5-2 16,0-5-10-16,0 0-2 0,0 0 0 15,0 0 0-15,3 0 0 16,0-3 0-16,3-7 2 0,-3-6-5 16,6 0-1-1,0 3-2-15,3 2-2 0,3 3 5 16,0 3 3-16,-4 0 8 15,-2 2 2-15,6 8-1 16,-3 8 2-16,0 1-2 16,-3-1 0-16,0 0-7 15,-6 0-4-15,0 1-12 16,0-4-4-16,-3 1-22 16,0-3-9-16,0-3-58 15,0 3-30 1,0-8 65-16</inkml:trace>
  <inkml:trace contextRef="#ctx0" brushRef="#br0" timeOffset="167479.8009">23529 8213 212 0,'0'-8'79'0,"0"5"-42"0,0 0-15 0,0 3 28 15</inkml:trace>
  <inkml:trace contextRef="#ctx0" brushRef="#br0" timeOffset="167735.7641">23523 8202 470 0,'-15'3'40'16,"3"2"-21"-16,3 0-15 0,0 1-5 15,3-1-4-15,3 0 1 0,6 0 0 16,3 6 2-16,9 8-1 16,-3-1-1-1,3-2 3-15,-6 0 2 16,-3-3 2-16,-3 3 1 0,-3-3 2 15,-9 0 3-15,3-2-2 16,-12 0 1-16,0-6-5 16,3-2-2-16,0-1-11 15,0-2-4-15,0-2-17 16,3-4-6-16,1-2-15 16,5 0-8-16,3-2-44 15,3-6-26 1,6-8 63-16</inkml:trace>
  <inkml:trace contextRef="#ctx0" brushRef="#br0" timeOffset="167847.3536">23630 7990 176 0,'0'-2'68'0,"6"2"-36"0,-3 2-29 0,-3 1 15 16</inkml:trace>
  <inkml:trace contextRef="#ctx0" brushRef="#br0" timeOffset="167956.6634">23648 8020 352 0,'3'26'38'16,"0"6"-18"-16,-3 2-7 0,0 6-6 16,-3 5-1-16,0-6-1 15,0-4-8-15,-3-6 0 16,6-5-32-16,-3-6-14 16,-3-4-61-16</inkml:trace>
  <inkml:trace contextRef="#ctx0" brushRef="#br0" timeOffset="168189.0372">23436 8144 260 0,'0'-3'99'0,"21"3"-54"0,-3-2-39 16,-6 2 22-16,3 0-2 15,6 0 4-15,2 0-14 16,7 0-7-16,0 0-5 16,0-3-15-16,3 0-4 0,-7 1-53 0,-2-1-20 15,-6 3-30 1</inkml:trace>
  <inkml:trace contextRef="#ctx0" brushRef="#br0" timeOffset="169025.5598">23791 7911 120 0,'0'0'46'0,"5"0"-24"0,1 8 3 0,3-3 20 15,6 6 2-15,-3 5 2 16,3 8-8-16,3 7-2 16,-6 9-22-16,6 10 3 0,-6 11 1 15,-6 5-7-15,-12-5-1 16,-3-5-5-16,-3-9 0 15,-9-4-36-15,-18-6-15 16,-2 0-96 0</inkml:trace>
  <inkml:trace contextRef="#ctx0" brushRef="#br0" timeOffset="170031.3621">19784 7988 104 0,'-18'-3'41'15,"6"0"-22"-15,-6 9-11 0,10-1 11 0,-7 6-3 16,-6 5 3-16,-3 2-1 16,-3 9 0-16,0 7-9 15,4 8-1-15,-1 14-1 0,9-3-1 16,9 5-1-16,12-3-6 15,12 1 1-15,17-3-16 16,4 3-4-16,18 2-56 16</inkml:trace>
  <inkml:trace contextRef="#ctx0" brushRef="#br0" timeOffset="182161.4778">3589 8041 88 0,'0'-6'33'15,"0"6"-18"-15,0 3 0 0,0-3 13 0</inkml:trace>
  <inkml:trace contextRef="#ctx0" brushRef="#br0" timeOffset="182309.8541">3589 8038 220 0,'6'8'28'0,"0"-3"-8"15,-1 3-3-15,1 0-10 16,0 3-2-16,3-1-1 0,-3 4-2 15,0-1 1-15,0 0-2 16,0-2 2-16,0-1-20 16,-3-2-6-16,0-3-37 15,0 1-36 1,-3-6 31-16</inkml:trace>
  <inkml:trace contextRef="#ctx0" brushRef="#br0" timeOffset="182514.9529">3705 8038 124 0,'0'0'49'0,"0"0"-26"0,3 3-31 0,-3-3 5 16,3 8 2-16,6 0 5 16,0 0 0-16,-4-1 3 15,1 1-6-15,0 3-1 16,3 0-29-16,0-4-13 15,0 1-5-15,0 0 1 16</inkml:trace>
  <inkml:trace contextRef="#ctx0" brushRef="#br0" timeOffset="182851.7309">3916 8070 92 0,'0'16'35'0,"0"-6"-18"0,0 9-7 0,3-6 14 16,-3 6-2-16,0 2 1 16,0 16-12-16,0-3-7 15,0-2-2-15,3-3-2 16,-3-3 0-16,3-2-9 0,-3-3-4 16,0-2-40-1,0-6-28-15,6-5 33 16</inkml:trace>
  <inkml:trace contextRef="#ctx0" brushRef="#br0" timeOffset="182975.3603">3857 8247 172 0,'-3'-3'66'0,"6"3"-36"0,2-2-35 16,-2 2 10-16</inkml:trace>
  <inkml:trace contextRef="#ctx0" brushRef="#br0" timeOffset="183061.1356">3883 8239 283 0,'15'-3'9'0,"0"1"-4"16,3-1-18-16,-3 1-7 0,3-1-41 15,-3 0-33 1,2-2 32-16</inkml:trace>
  <inkml:trace contextRef="#ctx0" brushRef="#br0" timeOffset="183512.3459">4023 8125 28 0,'0'0'13'0,"6"6"-6"0,-6 4 7 0,3-2 9 16,0 5 11-16,0 6 3 15,-3-1-8-15,0 12-5 16,0-1-12-16,0-3-5 15,0-2-2-15,0-3-1 16,-3-5-2-16,0-3-2 0,3-2 1 16,0-1-1-16,0-2 0 0,0-2 2 15,0-4 1-15,0-2-8 16,0 0-2-16,3-5 2 16,3 0 0-16,0-3-2 15,3-8 2-15,0 3 3 16,0 2 3-16,0 0-2 15,0-2 0-15,0 3-1 16,-3 2 0-16,2 2 6 16,-2 6 2-16,6 8 6 15,-3 0 5-15,3 0 2 16,-3 3 1-16,0 2-9 16,-3 0-4-16,0 0-2 15,0 1-1-15,-3-4-7 16,0 1-2-16,0-3-31 0,0-3-12 15,-3-5-24 1</inkml:trace>
  <inkml:trace contextRef="#ctx0" brushRef="#br0" timeOffset="183701.2891">4279 8300 140 0,'-3'16'55'0,"3"-6"-30"0,3 1-34 0,0-3 9 16,-3 0 2-16,0 2 4 16,0 1-1-16,0 0 2 15,0-1-15-15,0 1-7 16,0-3-45-16,0-3-21 0</inkml:trace>
  <inkml:trace contextRef="#ctx0" brushRef="#br0" timeOffset="183870.3933">4282 8192 172 0,'-3'-6'66'0,"6"4"-36"0,0-1-42 15,-3 3 10-15,0 0-13 16,6 0-3-16,-3 0-48 0,3 3-19 15</inkml:trace>
  <inkml:trace contextRef="#ctx0" brushRef="#br0" timeOffset="184232.5515">4440 8229 132 0,'-3'0'49'0,"3"0"-26"0,-3 0-9 0,0 2 15 0,0 1 3 16,0-1 4-1,-3 1-12-15,0 8-1 0,3-3-14 16,0 0-5-16,3 0-3 0,3 5-4 16,3 3 2-1,3 0 1-15,3-1 0 16,-3 1 0-16,0 0 4 15,-3-3 2-15,-3 1 4 16,-6-1 4-16,-3-3-6 16,0 1-2-16,-3 2-3 15,-3-2 0-15,-6-3-9 16,0-6-1-16,3-2-18 16,1 0-7-16,2 0-21 15,3-2-8-15,3-4-21 16</inkml:trace>
  <inkml:trace contextRef="#ctx0" brushRef="#br0" timeOffset="184493.8429">4589 8012 140 0,'-3'0'52'0,"3"13"-28"0,0-3-28 15,0 1 36-15,-3 0-1 16,0 2-13-16,0 0-5 16,0 0-9-16,0 0-14 0,0-2-5 0,0 0-35 15,0-3-48 1,3-3 21-16</inkml:trace>
  <inkml:trace contextRef="#ctx0" brushRef="#br0" timeOffset="184652.0386">4660 8067 168 0,'-6'0'63'0,"6"5"-34"0,-15 6-38 15,12-6 9-15,0 3 7 16,0 3 7-16,-3-1-7 0,1 1-1 15,2 0-42-15,3-1-17 16,8 1-16-16,1-6-3 16</inkml:trace>
  <inkml:trace contextRef="#ctx0" brushRef="#br0" timeOffset="185632.4653">5014 8244 168 0,'-3'3'66'0,"6"0"-36"0,0 15-29 0,0-5 14 15,0 1 1-15,0-1 2 16,0 3-3-16,-3 0 1 16,3 0-9-16,-3-3-2 0,0-3 1 0,0 1-14 15,0-3-7 1,0-3-36-16,0-5-15 0,0 0-12 15</inkml:trace>
  <inkml:trace contextRef="#ctx0" brushRef="#br0" timeOffset="185792.6253">4997 8162 180 0,'-6'-5'68'0,"12"2"-36"0,-1 1-46 15,-2 2 6-15,3 0-9 16,0 0-3-16,0 2-26 0,0 1-10 16,6 2 9-16,6 3 5 15</inkml:trace>
  <inkml:trace contextRef="#ctx0" brushRef="#br0" timeOffset="186103.3732">5199 8207 180 0,'-9'3'68'0,"3"0"-36"0,3-1-31 0,0 1 14 16,-3 2-8-16,3 1 1 15,-3-1-1-15,0 0 3 16,3 6-5-16,6-3-3 0,0 5-1 16,3 3-1-16,0-3 0 15,0 3-3-15,0-3 0 16,0 0 8-16,0 1 6 0,-6-1 12 15,-3 0 6-15,-3-2-7 16,-3-1 0-16,0-2-13 16,3-5-3-16,-3-1-6 15,3 1-3-15,3-3-36 16,3 0-14-16,3-3-48 16,6 1-32-1,3-4 57-15</inkml:trace>
  <inkml:trace contextRef="#ctx0" brushRef="#br0" timeOffset="186695.2673">5628 8202 124 0,'-9'-5'46'0,"3"7"-24"0,-3 1-6 0,6 2 18 0,-3 3-7 16,-6 0-1-16,-3 8-13 16,3 8-3-16,0 2-6 15,3-2-1-15,3 0 1 0,0-3 0 16,9-5 2-16,6 0-1 15,3-5 0-15,0-4-3 16,0-4-2-16,0-3-4 16,3-5 0-16,-3-3-5 15,0-3 1-15,0 1 2 16,-4-9 1-16,1-2 7 0,-3 3 4 16,-3 2 1-1,0 2 1-15,0 4-2 0,-3 2 1 16,0 5-2-16,0 9 2 15,3 4-6-15,3 3-3 16,0 3 3-16,3 0 1 16,3 0-3-16,6-3 1 15,-3-2-44-15,0-1-20 16,2-2-23 0</inkml:trace>
  <inkml:trace contextRef="#ctx0" brushRef="#br0" timeOffset="188874.1022">6318 7919 72 0,'-3'-5'30'0,"0"5"-16"0,-3 0 3 0,3 0 14 0,-3 2-1 16,-3 1 0-16,0 5-6 15,-5 3-1-15,-7 4-6 16,0 9-2-16,-3 5-9 16,6 8 0-16,3 6 4 0,3 7-2 15,6 3 3-15,6-6-4 16,18-4-2-16,6 2-9 16,12-8-5-16,0-8-15 15,2-5-5-15,7-8-36 16,-6-8-37-1,-4-8 32-15</inkml:trace>
  <inkml:trace contextRef="#ctx0" brushRef="#br0" timeOffset="189269.2169">6404 8062 124 0,'0'13'46'0,"3"-8"-24"0,-3 9-10 15,3-4 16-15,0 9-5 16,0 5-1-16,-3 10-10 16,0 0-5-16,3-2-4 15,3-5-3-15,0-1 3 0,-3-5-7 16,0-5-1-16,0-3-36 15,0-2-54 1,-3-6 7-16</inkml:trace>
  <inkml:trace contextRef="#ctx0" brushRef="#br0" timeOffset="189667.0023">6393 8075 132 0,'-3'-3'49'15,"3"-7"-26"-15,3 2-20 0,0 5 12 0,-1-5-3 16,7 0 3-16,3 0-2 15,6 3 0-15,0 0-7 16,0 2-2-16,0 1 0 0,0 4 0 16,-1 6 0-16,-2 5 9 15,-3 1 3-15,-6 2 1 16,-3-1 2-16,-6 4-4 16,-3-1-1-16,-3-2-6 15,-3 0 0-15,-2-3-7 16,-7-2-3-16,3 0-10 15,3-6-5-15,3 0-18 0,3-2-5 16,3-1-34 0,6-2-35-16,12 0 40 15</inkml:trace>
  <inkml:trace contextRef="#ctx0" brushRef="#br0" timeOffset="190055.6164">6604 8213 28 0,'-3'-3'13'0,"6"6"-6"0,-3-3 14 0,0 0 14 0,0 5 4 16,-3 0 1-16,0 8-10 15,0 6-6-15,0-3-3 16,0 0-1-16,3 0-11 15,0 0-1-15,3-3-1 0,3 0 5 16,0-5 3-16,9 0-4 16,3-6-1-16,-1-2-2 15,-2-5 0-15,0-5-2 16,-3-9 1-16,0 3-2 16,-6 0 0-16,-3 3-1 15,-3 0 2-15,-3 0-1 16,-3-1 2-16,-3 4-9 0,-6-1 0 15,3 3-16-15,0 3-3 16,1 2-22 0,2 1-8-16,3-1-35 15,3 3-17-15,3 0 52 16</inkml:trace>
  <inkml:trace contextRef="#ctx0" brushRef="#br0" timeOffset="190269.7453">6762 8186 132 0,'-3'6'49'0,"3"-1"-26"0,3 5-16 0,0-2 13 16,0 0 7-16,0 8 6 0,0 3-9 15,0-1-4-15,-1-2-11 16,1 0-6-16,0-5-2 0,0-1-23 15,0-2-10-15,-3-3-53 16</inkml:trace>
  <inkml:trace contextRef="#ctx0" brushRef="#br0" timeOffset="190673.4532">6809 8210 104 0,'0'3'38'0,"3"-3"-20"0,3 2-17 0,-3 4 8 16,3-1 12-16,-3 8 6 15,0 0-2-15,0 3-1 16,0 0-11-16,0-3-5 16,-3 1-5-16,0-6-5 0,0-1-1 15,0-1-9-15,0-6-5 16,0 0-7-16,3-16-13 31,0 0-2-31,0 0 11 16,3 0 18-16,0 3 11 15,3 2 16-15,3 1 7 16,0 5 7-16,-1 2 4 0,-2 6-4 16,3 2 1-16,-3 8-12 15,0 6-2-15,-3-1-10 16,0-2-5-16,-3 0-2 0,0-6-1 15,0 1 2-15,0-3-19 16,-3 0-8-16,0-8-31 16,0 0-46-1,0 0 22-15</inkml:trace>
  <inkml:trace contextRef="#ctx0" brushRef="#br0" timeOffset="190899.4097">7000 8049 184 0,'0'0'68'0,"6"2"-36"0,-6 9-37 0,3-6 12 15,0 3 7-15,0 3 6 16,0 5-2-16,0 5 0 16,3 5-10-16,-3 6-5 0,-1 0 0 15,1-3-2-15,0-3-1 16,0-5-17-16,-3-2-57 31,0-6-44-31,0 0 25 16</inkml:trace>
  <inkml:trace contextRef="#ctx0" brushRef="#br0" timeOffset="191107.3942">6934 8218 172 0,'0'-3'66'0,"3"3"-36"0,3-5-31 16,0 2 15-16,3 1 5 16,3-1 6-16,0 0-2 15,3 1 0-15,3-1-12 16,2 1-4-16,-2-4-3 0,-3 4-16 16,-3-4-39-1,-3-2-6-15,-3 3-34 16</inkml:trace>
  <inkml:trace contextRef="#ctx0" brushRef="#br0" timeOffset="191300.4613">6720 8088 196 0,'-6'0'74'0,"12"0"-40"0,3 0-42 0,0 0 12 16,3 0-15-16,3 0-3 15,2 0-66-15,1-5-27 16</inkml:trace>
  <inkml:trace contextRef="#ctx0" brushRef="#br0" timeOffset="191831.3613">7354 7985 120 0,'-3'0'46'0,"3"3"-24"0,12-1-10 0,-6 4 16 0,0 4 6 16,0-2 4-16,-3 5-12 15,0 1-5-15,3-1-12 16,-3 0-4-16,0 0-1 0,0 1-5 16,0-4 1-16,0 1-27 15,-3-3-11-15,3-3-50 16,-3 3-25 0,2-3 55-16</inkml:trace>
  <inkml:trace contextRef="#ctx0" brushRef="#br0" timeOffset="192021.7699">7464 8006 164 0,'-6'6'63'0,"6"-4"-34"0,-6-2-36 0,6 8 10 16,-6 0 6-16,0 3 3 15,-3-1-1-15,3 1-1 16,-6-1-6-16,1-2-9 0,-1 0-2 15,-3 0-48 1,3-2-44-16,0-1 24 16</inkml:trace>
  <inkml:trace contextRef="#ctx0" brushRef="#br0" timeOffset="192203.6349">7247 8046 188 0,'0'0'71'0,"3"0"-38"0,3 0-36 15,0 5 13-15,3 1 13 16,3-1 7 0,5-2-7-16,4-1 0 0,3 3-14 15,0 1-5-15,0-1-3 0,-4 0-34 16,-2 3-13-16,0 0-59 16</inkml:trace>
  <inkml:trace contextRef="#ctx0" brushRef="#br0" timeOffset="193018.4093">7747 8173 124 0,'-12'5'46'0,"9"1"-24"0,-6 2-15 0,6-3 15 0,-3 3-9 16,0 8-2-16,0-1 2 15,0 7 4 1,3 1-9-16,3-1-4 0,3-4-1 0,3-2-2 16,3 0-1-16,3-6-6 15,3-2-1-15,6-5-19 16,0-3-6-16,2-3-25 15,-5-5-22 1,0 1 31-16</inkml:trace>
  <inkml:trace contextRef="#ctx0" brushRef="#br0" timeOffset="193287.3362">7887 8213 76 0,'-9'-3'30'0,"6"6"-16"0,-3 2-6 0,3-2 11 15,0 2-7-15,0 3-2 16,0 5 10-16,0 6 6 15,3-4 0-15,3 1 2 16,0-2-7-16,6-4-1 16,0-2-11-16,3-3 1 0,0-5 1 15,3 0-2-15,-4-8 2 16,1-5-4-16,0 3 1 16,-3-1-5-16,-6-2 0 15,-3 2-1-15,-3 1 1 16,-3-1-7-16,-3 3 1 15,-3 0-17-15,0 3-4 0,4 0-23 16,-4 2-10 0,0 3-21-16</inkml:trace>
  <inkml:trace contextRef="#ctx0" brushRef="#br0" timeOffset="193674.1289">8000 8221 168 0,'12'2'66'0,"-6"4"-36"0,-3 4-35 15,3 1 12-15,0-3 0 0,0 0 21 32,-3 0 3-32,-6-3-16 15,6 0-4-15,-3-5-3 0,0 0-7 0,-3 0 0 16,3 0-1-16,3-8 0 15,0 0-3-15,2-2 2 16,-2-1-4-16,3-2 1 16,0 0 0-16,0 2-1 15,3 0 4-15,0 4 0 16,0 1 5-16,3 4 2 16,0 4 2-16,-3 4 0 15,0 1-4-15,0 1-3 16,0 3 2-16,-3 0 2 15,0 2-2-15,-3-3-2 16,-1 6-22-16,-2-3-25 16,3-2-9-1</inkml:trace>
  <inkml:trace contextRef="#ctx0" brushRef="#br0" timeOffset="194040.766">8333 8173 144 0,'-3'-5'55'0,"6"5"-30"0,-6 0-16 0,3 0 14 16,-3 2 2-16,0 1 2 15,-3 5-3-15,-3-3-1 16,1 1-12-1,-4-1-7-15,6 0-2 0,3 0-5 0,3 3 0 16,6 0 2-16,3 5 0 16,-1-2 1-16,1 0 2 15,0 2 3-15,-3 0 2 16,0-2 5-16,-3-3 3 16,-6 0-2-16,-3 0 2 15,-3-3-8-15,0-3-2 16,-5 1-12-16,2 0-3 15,0-3-17-15,0-8-6 16,0-5-17-16,0-1-9 0,3 1-28 31</inkml:trace>
  <inkml:trace contextRef="#ctx0" brushRef="#br0" timeOffset="194291.2726">8431 8033 124 0,'3'8'46'0,"12"5"-24"0,-6 0-15 0,-6-5 13 16,0 5 1-16,0 3 4 15,-3 5-4-15,-6 3-3 16,3 8-10-16,-3-3-5 0,3-3-2 15,0 1-8-15,0-6 0 16,0-2-41 0,0-6-55-16,0 0 18 15</inkml:trace>
  <inkml:trace contextRef="#ctx0" brushRef="#br0" timeOffset="194511.4594">8339 8178 196 0,'0'-8'74'0,"9"8"-40"0,6-2-38 0,-6 2 15 0,3-3 1 16,9 0 4-16,3-2-6 16,2 0-1-16,1 0-5 15,0 2-23-15,-3 0-7 0,-3 1-60 16,-4-1-33-1,1 0 53-15</inkml:trace>
  <inkml:trace contextRef="#ctx0" brushRef="#br0" timeOffset="194802.0349">8637 7903 156 0,'3'0'57'0,"3"0"-30"0,3 5-21 0,-3 1 17 15,6 4-3-15,2 6 3 16,4 13 7-16,0 3 3 16,-3 5-17-16,-6 5 8 0,-3 3 6 15,-6 8-7-15,-9-5-1 16,-6-6-9-16,-6-5 0 15,-3-5-10-15,-5-6-2 16,2 1-28-16,-6-11-9 16,-6-3-48-16,7 6-19 15,2-11 1 1</inkml:trace>
  <inkml:trace contextRef="#ctx0" brushRef="#br0" timeOffset="251025.9705">18382 15438 96 0,'-6'-5'35'0,"6"3"-18"0,0 4-11 0,0-2 9 15,0 0 3-15,0 0 1 16,3 5 5-16,0 3 2 16,3 3-5-16,0 0-2 15,0 4-11-15,0 1-1 0,3-2 3 16,3-1-4-16,0 5 2 16,3-2-5-16,-4-3 0 15,1 3 3-15,-3-3 1 16,0-2-1-16,0 0-1 0,-3-6 1 15,0 3 3-15,0-3-2 16,-3 0 1-16,0-2-3 16,-3-3 2-16,0 0-4 15,0 0 0-15,3 3 1 16,-3-3 2-16,6 0-1 16,-3 0 0-16,0-3-1 15,3 0 2-15,0-4-3 16,0-4-2-16,0 3 2 15,3-5 2-15,0 0-4 16,-1-1-1-16,4 1 0 16,0 0 0-16,0 0 0 15,0-1 0-15,-3 1-3 16,0 3 2-16,3-1 3 16,-6 3 1-16,3-5-6 0,-6 8-2 15,3-1-12-15,-6-2-1 16,6 6-22-16,-3-4-9 15,-9 6-100 1</inkml:trace>
  <inkml:trace contextRef="#ctx0" brushRef="#br0" timeOffset="251670.4628">18528 15507 80 0,'0'0'33'0,"0"3"-18"0,0-6 0 16,0 3 13-16,0 0 0 0,0 0 3 15,0 0-4-15,0 0-2 16,0-2-7-16,0 2-1 15,0-3-10-15,0-2 2 0,-3-1 4 16,3-2-3-16,-6-5 0 16,6-11-2-16,-6 6 0 15,0-3 2-15,0-3 1 16,0 0-5-16,3-2-2 16,0-6 2-1,3-3 3-15,0 1 0 0,6-3 2 16,0 0-4-16,0-13 1 15,0 5-1-15,3 0 1 16,0 2 0-16,0 4 0 16,3 2-2-16,3 0-1 15,3-3-1-15,-1 3 2 16,1 5-5-16,6 3-1 0,6 0 0 16,0 5 0-16,-4 3 0 15,1 5 2-15,-3 3-3 16,0 0 0-16,-3 2-4 15,-6 3 1-15,-1-5-22 16,4 2-8-16,0 1-43 16,9-17-72-1</inkml:trace>
  <inkml:trace contextRef="#ctx0" brushRef="#br0" timeOffset="253037.5471">19311 14449 96 0,'0'-5'35'0,"3"2"-18"0,-9 0-2 0,6 3 13 15,-3 0-4-15,0 0-2 16,-3 0-4-16,-3 0-1 16,-3 6-9-16,0-1-1 0,-6 3 0 15,0 8-3-15,1 5-3 16,2 0 0-16,3 0-1 16,3-2 0-16,3-1 0 15,3-2 0-15,9 3 0 16,6-6-3-16,3-3 0 15,6-2-18-15,-1-2-7 16,4-6-45 0,3-3-22-16,6 0 49 15</inkml:trace>
  <inkml:trace contextRef="#ctx0" brushRef="#br0" timeOffset="253442.4009">19472 14465 120 0,'-15'-3'46'0,"9"6"-24"0,-3 2-19 16,6 6 12-16,-6 5 0 15,0 2 3-15,-3-2-6 16,0 2-2-16,3 4-5 16,3-4-4-16,0 3 0 0,6-7 1 15,3-1 1-15,6-3-1 16,0-2 1-16,3-2 0 0,0-6 1 15,0-3-2-15,0 0 1 16,0-2-2-16,0-3-1 16,-3-3 1-16,-4 1-1 15,-2-6 0-15,-3-3 2 16,0-2-1-16,-3 3-1 16,0 5 1-16,1 2 1 15,-1 3-1-15,0 3 2 16,3 15-7-1,0 4 1-15,3-1 1 16,2-3 1-16,1 4 1 16,3-1-3-16,0-3 0 15,3 4 4-15,0-6 1 0,0-3-22 16,0 0-9 0,-3-2-41-16</inkml:trace>
  <inkml:trace contextRef="#ctx0" brushRef="#br0" timeOffset="253922.2626">19594 14444 108 0,'-6'0'41'0,"6"5"-22"0,0 0-18 0,3 0 11 16,0 9 9-16,0 4 9 15,0 1 0-15,0-3 2 16,2 0-16-16,1-3-7 16,0 0-5-16,3 0-4 0,-3-2 3 15,-3 2 0-15,3-5 1 16,0-5 0-16,-3-1 0 16,-3-2 2-16,3-2 1 15,-6-4-6-15,6-2 0 16,-6-8-3-16,6-2-2 15,0 2 0-15,3 0 3 16,0 0-2-16,0 3 1 16,0 3 2-16,3 2 0 15,0 2-3-15,3 6 2 16,-3 3 3-16,2 5 3 16,1 5 0-16,-3 0 2 15,0 3-4-15,-3-3 0 0,0 1-1 16,0 2 1-16,0-3-2 15,-3 0-1-15,0-5-26 16,-3 0-12-16,0-3-34 16,0-2-34-1,3-3 34-15</inkml:trace>
  <inkml:trace contextRef="#ctx0" brushRef="#br0" timeOffset="254193.0396">19903 14430 160 0,'-6'0'63'0,"6"0"-34"0,0 0-21 0,0 0 16 16,0 0 1-16,0 0 4 16,0-2-6-16,0-4-2 15,0 1-12-15,0 0-5 0,0-3-1 16,0 0-2-16,0 0-1 15,0 0-2-15,0 0 1 16,0 0-10-16,0 0-3 16,0 0-17-16,3 0-8 15,0 3-17-15,3-5-42 16,0 2 15 0</inkml:trace>
  <inkml:trace contextRef="#ctx0" brushRef="#br0" timeOffset="254388.3944">19998 14211 104 0,'0'2'41'0,"0"9"-22"0,3 13-7 0,0-14 16 0,-3 6-10 15,0 8 0-15,3 8-6 16,-3 2-2-16,0 11-6 16,0-5-3-16,0 0 2 0,0-6-2 15,0-2-1-15,0-6-8 16,3-2-5-16,-3-8-51 15,0-3-29-15,3-5 39 16</inkml:trace>
  <inkml:trace contextRef="#ctx0" brushRef="#br0" timeOffset="254573.6054">19909 14470 160 0,'-6'-3'63'0,"9"3"-34"0,0-2-30 0,-3 2 12 16,6 0-1-16,3-3 4 16,3 0-6-16,3 1-2 15,6-3-3-15,-1-1-25 0,10-2-7 16,0 0-48 0</inkml:trace>
  <inkml:trace contextRef="#ctx0" brushRef="#br0" timeOffset="255046.4267">20299 14282 72 0,'0'6'27'0,"0"4"-14"0,0 3 4 16,6-2 16-16,-3 2 5 15,0 3 4-15,0 3-12 0,-3 2-3 16,3 5-16 0,0-2-4-16,0 2-5 0,-3-4-2 0,0-1 3 15,-3-5-2-15,3-3 2 16,0-3-2-16,0-2-1 16,0 0 3-16,-3-16-7 15,0 0-4 1,6-7-4-16,0-1-1 15,3 0 5-15,0 3 2 16,0 2 1-16,3 3 4 16,0 5 0-16,2 3 3 15,4 3 10-15,0 2 4 16,-3 6 4-16,0 5 2 16,-6-3-1-16,-3 0-1 0,-3 1-10 15,-3-1-4 1,-3 0-2-16,-3-2 0 0,-3-1-16 15,0-2-4-15,3 0-19 16,-5-3-7-16,2-5-14 16,3-2-42-1,0-1 14-15</inkml:trace>
  <inkml:trace contextRef="#ctx0" brushRef="#br0" timeOffset="255377.3403">20504 14475 140 0,'12'6'55'0,"3"-1"-30"0,3 8-16 0,-12-8 14 16,3-2-2-16,0-6-1 15,3 1-6-15,-3-1-4 16,3-2-5-16,0 0-2 0,-4-3 3 16,1 0-5-16,-3 0-3 15,-6 0 1-15,-3 0 2 16,-3 0-13-16,0 0-7 15,-2 5 5-15,-7 3 3 16,0 6 4-16,0 2 3 16,3 0 8-16,0 7 5 15,6 7 2-15,0-4 3 16,6 3 2-16,3-5-1 16,6 0-3-16,6 0-2 15,3-6-4-15,3 1 1 0,2-3-24 16,7-8-10-16,3-3-69 15</inkml:trace>
  <inkml:trace contextRef="#ctx0" brushRef="#br0" timeOffset="255964.9736">21344 14380 136 0,'-9'-3'52'16,"6"3"-28"-16,-3 3-15 0,3 0 16 0,-3 2-3 15,0 3 1-15,-3 3-6 16,0 2-2-16,3 8-9 15,0 5-6-15,3 1-1 0,0-3 3 16,3-3 3-16,6 0-4 16,3-2-1-16,6-6 0 15,3 0 2-15,0-5-17 0,6-5-6 16,-4-3-19 0,7-6-7-16,-3 1-24 15</inkml:trace>
  <inkml:trace contextRef="#ctx0" brushRef="#br0" timeOffset="256264.8589">21478 14449 108 0,'-27'3'44'0,"12"-1"-24"0,0 3-8 0,9 1 13 16,0-1-2-16,0 8-2 16,3 3 0-16,0 0 1 15,3 0-12-15,6 2-1 0,0-4-2 0,3-1 1 16,9-3 0-1,0-2 2-15,0 0 1 0,0-5-3 16,0-3-3-16,-4-8 2 16,1 0 2-16,-6 0-2 15,-3-2-2-15,-3-6 0 16,-6 0-1-16,-3 3-2 16,-3-1 1-16,-6 1-15 15,-5 0-5-15,2 2-20 16,3 3-6-16,0 0-27 15,3 3-36 1,6 3 32-16</inkml:trace>
  <inkml:trace contextRef="#ctx0" brushRef="#br0" timeOffset="256612.3902">21588 14465 124 0,'6'10'46'0,"-3"9"-24"0,0-9-17 0,0-4 11 15,0 2 4-15,0 0 2 16,0-3 0-16,-3 0-2 16,0 1-10-16,0-9 0 0,0 0 1 15,0 1-6-15,0-9-5 16,0-2-3 0,3 0-5-16,0-1-2 15,6 1 2-15,0 2 5 16,2 1 0-16,1 2-1 15,0 5 3-15,0 3 2 16,-3 6 4-16,0 2 4 16,0-1 0-16,0 1 2 15,-3 6-4-15,0 4 1 0,0-2-5 16,0-5-2-16,-3-3-16 16,0 0-5-16,3-3-21 15,0 0-9-15,-1-2-24 16</inkml:trace>
  <inkml:trace contextRef="#ctx0" brushRef="#br0" timeOffset="256927.2882">21877 14391 204 0,'-9'-3'77'0,"6"6"-42"0,-3-1-39 0,6 1 15 16,-3 0-2-16,3-3 5 15,0 0-8-15,3 5-1 16,3 3-3-16,3 0 1 0,6 5 2 16,-1 0-2-16,1 3 0 15,-3 3-1-15,-3-1 1 16,0 1 9-16,-6-3 4 16,-9-3 1-16,-3 3 0 15,-3-8-5-15,0 2-2 16,-3-2-6-16,1-3-3 15,-4-7-5-15,0-1-2 16,6 0-28-16,0-10-10 16,3-8-27-16,6-3-7 15,3 0-5-15</inkml:trace>
  <inkml:trace contextRef="#ctx0" brushRef="#br0" timeOffset="257145.6423">22058 14171 184 0,'6'-3'71'0,"-6"3"-38"0,6 6-34 16,-3 2 15-16,0 2 5 0,6 9 6 15,-3 5-7-15,0 2-3 16,0 6-8 0,-3 2-5-16,0 1 1 0,0 7-2 0,6 0 2 15,-6-5-20-15,0-2-8 16,-3-9-29-16,0-2-11 15,3-6-17 1</inkml:trace>
  <inkml:trace contextRef="#ctx0" brushRef="#br0" timeOffset="257315.9898">21978 14372 184 0,'-3'0'68'0,"6"0"-36"0,12-2-37 0,-6 2 10 0,3-3-5 16,11 0 0-16,4 1-9 15,3-4-2-15,3 1-65 16,-1 0-26-16</inkml:trace>
  <inkml:trace contextRef="#ctx0" brushRef="#br0" timeOffset="258067.7399">22633 14174 88 0,'-9'-6'33'0,"9"6"-18"0,-3 0-11 16,3 0 10-16,0 0-2 15,0 6 3-15,0 4 7 16,3 9 6-16,0 5-6 16,-3 5-3-16,6 5 0 15,-3 1 0-15,0-4-10 16,0-2-1-16,0 1-1 0,-3-7 1 16,0 4 7-1,0-14-2-15,0-5-5 16,0-8-2-16,-3-3 1 15,0-2-6 1,0-6-3-16,3-2-8 0,0-3-2 16,6 0 5-16,3 1 3 15,-1 1 1-15,4 6-1 16,3 6-2-16,0 4 1 16,0 6 9-16,-3 3 5 15,0 2 4-15,-6 0 3 16,-3 6-3-16,-6 5 2 15,-3-3-6-15,-6 0-3 16,0-8-3-16,0 1 0 16,0-4-11-16,-3-2-4 0,6-3-19 15,0-2-5-15,1-3-21 16,2 0-9-16</inkml:trace>
  <inkml:trace contextRef="#ctx0" brushRef="#br0" timeOffset="258443.1721">22829 14391 168 0,'12'8'63'0,"-3"-3"-34"0,6 3-30 16,-9-5 15-16,3 2-1 16,0-3 2-16,0 1 0 0,0-3 1 15,-1 0-8 1,1-3-1-16,-3-2 0 0,0 0-1 0,0 0-1 15,-6-3-3-15,0 0-2 16,-3-3-8-16,-6 1-5 16,-3 2-2-16,-5 2 1 15,-4 4 6-15,3 2 4 16,0 5 3-16,3 3 3 16,0 2 1-16,0 4 3 15,12 2 6-15,0-1 4 16,3 7-4-16,3 4 1 15,9-5-6-15,0-2-2 16,6-6-2-16,3-2-3 0,0-3-17 16,0-6-9-16,8-7-30 15,4-8-13 1,-3-1-7-16</inkml:trace>
  <inkml:trace contextRef="#ctx0" brushRef="#br0" timeOffset="258669.568">23127 14354 160 0,'-18'-3'60'0,"9"3"-32"0,0 3-26 16,6-1 14-16,-3 4-4 15,-6 2 1-15,3 2 4 16,0 3 1-16,-3 1-9 16,4 1-1-16,2 7 2 0,6 4-6 15,6-5-2-15,2 0-8 0,1-5-1 16,6-2-15-16,0-4-3 15,3-5-16-15,3-2-4 16,0-8-25 0,0-3-10-16,2-8 43 15</inkml:trace>
  <inkml:trace contextRef="#ctx0" brushRef="#br0" timeOffset="259041.7801">23240 14372 176 0,'-15'-10'66'0,"12"7"-36"0,-6 3-29 0,0 0 14 15,6 3-4-15,-6 2 1 0,-3 3 0 16,0 2 0-16,4 6-6 16,-1 0-4-16,3 5 1 0,3 6 0 15,3-3 3-15,6-6-5 16,0-5-1-16,8-2 0 16,-2-3 2-16,0-3-6 15,0-15-1-15,3-1-7 16,-3 0-3-16,0-2 6 15,-3 0 5-15,-6 0 3 16,-3-1 3-16,0 1 1 16,-3 3 1-16,0 2 0 15,0 5 0-15,3 3-2 16,0 5 1-16,0 3-4 16,0 3 0-16,0 5 1 15,3 5 0-15,3-3 0 16,6-2 0-16,-3-2-9 0,0-1-4 15,5-3-20 1,-2-4-6-16,0-1-18 16,-3-5-24-16,0-3 26 15</inkml:trace>
  <inkml:trace contextRef="#ctx0" brushRef="#br0" timeOffset="259404.5691">23365 14356 104 0,'-9'-2'38'0,"9"4"-20"0,0 4-17 0,0-1 11 0,0 3 7 16,0 5 6-16,6 0 4 16,-3 3 2-16,3 5-12 15,0 3-6-15,0-11-8 16,-3 3-4-16,9-3 0 0,-3-2 1 16,5-16-1-1,1-3-3-15,-3 0-7 16,3-3-5-16,-9-2 1 15,3-3 0-15,0 0 3 16,-9 0 4-16,0 1 5 16,0 1 3-16,0 4 11 15,0 4 3-15,0 4-7 16,0 4-5-16,-3 6 1 16,3 6 4-16,3-1 1 15,6 0 2-15,-3 0-6 16,0 6-4-16,9-3-8 0,-9 2-1 15,8-2-30-15,-2-13-11 16,3-1-30 0</inkml:trace>
  <inkml:trace contextRef="#ctx0" brushRef="#br0" timeOffset="259972.0078">23624 14343 160 0,'-18'-5'60'0,"12"7"-32"0,3 1-35 0,3-3 8 0,0 3-2 16,0 2 2-16,0 0 6 16,3 3 6-16,3 3-7 15,3 2 6-15,0 3 3 0,-3 0 2 16,0 5 1-16,-6 5-3 16,0-4-1-16,-6-4-6 15,3-5 0-15,-3-2-3 16,-6-3 0-16,6 0-6 15,0-11-1-15,-3-2-17 16,6-8-7-16,-3-1-18 16,6-1-5-16,6-1-7 15,-3 0-14 1,9 3 28-16,3-1 26 16,0 4 15-16,0 2 30 15,6 3 13-15,2 2-4 16,-2 3 0-16,-3 0-6 15,0 0 0-15,-3 0-9 16,3 0-2-16,-6-3-12 0,-1 1-3 16,4-4 0-16,-6 1-1 0,-3-3 2 15,3 0-4 1,-9 0 0-16,0-2-6 0,-9 2-2 16,3 0-3-16,-9 2 2 15,-8 6 2-15,2 3-1 16,0 5 1-16,0 3 3 15,3 4 11-15,6 4 6 16,6 2 3-16,6 3 1 16,9 5-5-16,9-2-1 0,6-4-6 15,3-4-3 1,2-3-9-16,4-6-5 0,0-4-53 16,9-4-23-16,-7-4-10 15</inkml:trace>
  <inkml:trace contextRef="#ctx0" brushRef="#br0" timeOffset="261128.9658">19126 14965 72 0,'-3'0'30'0,"3"5"-16"0,0 14-3 15,0-11 10-15,3 0-5 16,0 5 1-16,0 0-4 16,0 3 0-16,0 2-5 15,3-4-3-15,0-1 0 16,3 0-1-16,-3-2 6 15,6-3-5-15,0-6 2 16,0 1 3-16,-3-8-6 0,0-1 0 16,-1-2-4-1,-2 0-3-15,0-2 2 16,-3 2 0-16,0 3-2 0,0-1 0 16,-3 4-1-16,0 2 3 15,3 5 0-15,3 3 1 16,0 0-3-16,3 0 0 15,0 0 6-15,0 0 5 16,3-3 0-16,0-2 3 16,-3-3 0-16,6-3 1 15,-3 0 0-15,-4-2 2 16,1 0-7-16,-3-3-2 16,-3 0-3-16,0 0-2 15,0-3-24-15,-3 1-11 0,-6-3-40 16,3 5-28-1,6 0 44-15</inkml:trace>
  <inkml:trace contextRef="#ctx0" brushRef="#br0" timeOffset="261443.5742">19424 15036 108 0,'6'6'44'0,"0"-6"-24"0,0 2-15 15,0-2 11-15,0 0-3 16,0 0 2-16,0-2-4 0,3-4-1 15,-4-4-6 1,1-1-3-16,0-5 2 0,-3 3-2 16,-3 0 2-16,-3 2-7 0,-3 1 1 15,0 2-6-15,-2 0-1 16,-1 2 0 0,0 4 4-16,-6 4 1 0,3 9 3 15,3 5 1-15,3 0 3 16,3-3 1-16,3 3 3 15,3-3 1-15,3 3 1 16,3-3-4-16,0 3-3 16,6-5 0-16,3-1-1 15,-1-2-29 1,1 0-48-16,3-3 5 16</inkml:trace>
  <inkml:trace contextRef="#ctx0" brushRef="#br0" timeOffset="261684.8181">19954 14901 96 0,'-6'-2'38'0,"3"2"-20"0,-6 0-8 0,6 2 14 16,-3 1-7-16,-3 2-2 16</inkml:trace>
  <inkml:trace contextRef="#ctx0" brushRef="#br0" timeOffset="261998.6335">19888 14938 229 0,'-15'24'4'16,"1"0"0"-16,2 0 0 0,6 0 2 15,0-3-3-15,9-3-2 16,6-4 0-16,0-4 1 16,-1-2 1-16,1-3 3 15,0-5-10-15,3 0-2 16,-3-5 7-16,0 0 4 16,0-3-7-16,0-3-3 15,-3 1 3-15,-6-11 0 16,0 5 2-16,-3-6 2 0,0 7 1 15,0 9 1 1,0 1 0-16,0 2 0 0,0 14-5 16,3 2 1-1,3 3 2-15,3-3-3 16,0 3 0-16,3 0 3 16,3-3 1-16,0 0-4 15,0-2 1-15,-1-6-27 16,1 1-9-16,-3-4-31 15</inkml:trace>
  <inkml:trace contextRef="#ctx0" brushRef="#br0" timeOffset="262660.6232">20046 15015 64 0,'0'3'27'0,"3"-1"-14"0,0 4 0 0,0-1 11 15,0 3 3-15,6 0 1 16,-3 5-7-16,0-5 0 16,-3 3-8-16,0-3 0 15,0-3-8-15,0 0 1 0,0 0 4 16,-3 1 3-16,0-6 2 16,0 0 0-16,-3-3 1 15,0-2-6-15,0-1-2 16,0-1-2-16,0-4-1 0,6 0-3 15,0-7-2-15,0 2-2 16,0-3 1-16,6 4 1 16,3 1 0-16,-1 4-16 15,-2-1-6-15,3 3-7 16,0 0-2-16,0 3-3 16,-3 0-1-16,0 2-6 15,0 0-8 1,-3 3 25-1,3 8 17-15,-3 6 23 16,0-1 10-16,3 0 1 16,-3-2-2-16,2-3-9 15,-2 0 2-15,6-3-4 16,-3-3-3-16,0-2-2 16,3 0-5-16,0-7-3 15,-3-1 2-15,-3-8-2 16,0 0-1-16,-3 3 1 15,-3-1-4-15,-6 4 2 16,-6-1-6-16,0 3 0 16,-3 6 3-16,0 2 4 15,0 5 1-15,1 6 2 16,5 7 0-16,0 3 3 16,3-2 10-16,3 2 5 15,6 0-3-15,3-2 2 16,3-1-7-16,5-5 0 15,4-2-10-15,0-6-2 16,3-2-28-16,0-3-11 16,3-5-52-16</inkml:trace>
  <inkml:trace contextRef="#ctx0" brushRef="#br0" timeOffset="263935.8638">20668 14960 72 0,'3'0'27'0,"-3"21"-14"0,3-3 0 0,-3-10 14 0,3 5-2 16,0 1 0-16,-3-1-2 16,3 3-3-16,0-3-6 15,-3-2-1-15,3-1-8 16,-3-2-3-16,0 0 1 0,0-3 0 16,0 1 3-16,0-6-3 15,0 0 0-15,0 0 5 16,0-3 5-16,0-2-14 15,0-1-3-15,0-2-4 16,0-2 0-16,3-1 2 16,0 1 2-16,0-1-3 15,3-2 2-15,0 0 3 16,3-1 1-16,0 6 1 16,-3 1 0-16,6 9 4 15,-4 3 0-15,1 1 3 16,-3-1-2-16,0 0 2 15,-3 1 2-15,0 2 2 16,-3 0-3-16,3-3 0 16,-3 3-5-16,0-3 0 15,0-2-1-15,0-3-2 16,0 2-2-16,0-2 1 16,0 0 1-16,0 0 0 15,0 0 2-15,0 0 3 16,3-2-4-16,0-1-3 15,0-2 3-15,0-3 1 16,0 3-3-16,0-1-1 0,3 1 1 16,0-8 0-1,0 10 1-15,0-5 0 0,0 8-3 16,0-8 2-16,3 11-1 16,0-1 0-16,0 4 2 15,0 2 2-15,-1 0-3 16,-2 0 0-16,0 2 3 15,0 1 1-15,0-3-1 16,0 0-2-16,-3-3-17 16,0 0-6-16,3-2-18 15,-3-3-6-15,0 0-24 16</inkml:trace>
  <inkml:trace contextRef="#ctx0" brushRef="#br0" timeOffset="264310.5321">20951 15015 112 0,'0'-5'44'0,"0"-14"-24"0,3 30-17 0,-3-6 12 16,3 0 0-16,0 1 9 15,0 4-4 1,0 4-10-16,3-4-4 0,3 3 0 16,3-2-1-16,-3-3 0 15,2-3-3-15,-2 0-2 16,3-5-2-16,-3 0 1 15,0-5-6-15,0-3-3 16,0 0 1-16,-3-2-2 16,0-3 0-16,-3-3 6 15,-3 2 2-15,3 4 0 16,-3 2 2 0,3 0 3-16,0 13 1 15,0 3 1-15,0 3 0 16,3 2 2-16,0 0-3 15,0 3-2-15,0-5 0 16,2-1 1-16,-2-2-8 16,3 0-1-1,-3-3-89 1,12-7 20-16</inkml:trace>
  <inkml:trace contextRef="#ctx0" brushRef="#br0" timeOffset="264542.8518">21216 14785 112 0,'-3'0'44'0,"15"5"-24"0,-18 6-21 0,6-1 9 16,0 6 1-16,6 3 5 15,0 7 1-15,0 9 0 16,0-1-5-16,0-2-4 15,0-3-3-15,-1-5 0 0,1-3 0 16,0 0-21-16,-3-5-8 16,0-6-40-1</inkml:trace>
  <inkml:trace contextRef="#ctx0" brushRef="#br0" timeOffset="264780.5358">21147 14917 192 0,'3'0'71'0,"-3"-2"-38"0,3 4-39 16,6-2 14-16,3 0-3 16,3-2 4-16,0-1-4 0,3 0-3 15,6 3-1-15,2 0-12 0,1 0-3 16,0 3-26-16,0 0-9 15,3 2-19 1,-4 3-8-16,-5-6 39 16</inkml:trace>
  <inkml:trace contextRef="#ctx0" brushRef="#br0" timeOffset="265138.7044">21496 14949 124 0,'-12'-11'46'0,"-3"25"-24"0,-6-25-10 0,15 16 13 15,-3 1-9-15,0-1-2 16,-3 8-8-16,0-2-2 15,0 2-2-15,4 0-2 0,2 0 1 16,0 1-1-16,3-1 0 0,3 0 0 16,6-5 2-16,0 0 1 15,2-3 3-15,1-2-5 16,3-3-1-16,0-3-2 16,3-2-2-16,-3-3 3 15,0 0 0-15,-3-2 1 16,-3-1 2-16,0-2 1 15,-3 2 1-15,3 3-2 16,-6 3 1-16,0 5-2 16,0 0-1-16,3 5 1 15,0 6-1-15,3-1 0 16,0 6 2-16,2 0-1 16,1-3 2-16,0 1-2 15,0-4-1-15,0-2-10 16,3-3-4-16,-3-2-26 15,3-3-49-15,-3-3 8 16</inkml:trace>
  <inkml:trace contextRef="#ctx0" brushRef="#br0" timeOffset="265362.3276">21621 14806 128 0,'-3'-5'49'0,"0"5"-26"0,6 2-29 0,-3-2 6 16,0 8 10-16,0 6 7 16,9 1 1-16,0 4 1 0,-1 13-10 15,1 0-3 1,0-3-4-16,0-3-2 0,-3 1 3 0,0-6-7 16,0-3 1-1,0-2-26-15,0-5-10 0,0-3-27 16</inkml:trace>
  <inkml:trace contextRef="#ctx0" brushRef="#br0" timeOffset="265596.4608">21546 14928 172 0,'0'-3'66'0,"3"3"-36"0,3 0-35 0,0 0 12 16,3 0 0-16,0 0 4 16,3-2-9-16,9-1-2 15,-3 0-1-15,-1 1-22 0,1-1-9 16,0 0-31 0,-3 1-23-16,0 2 37 15</inkml:trace>
  <inkml:trace contextRef="#ctx0" brushRef="#br0" timeOffset="265706.1466">21766 14941 104 0,'-2'24'38'0,"2"0"-20"0,0-6-12 0,0-7 9 16,0-1-11-16,0 1-1 15,0 0-3-15,2 2 2 0,-2-3-50 16,0-2-21-16,3-2 29 16,0-1 18-16</inkml:trace>
  <inkml:trace contextRef="#ctx0" brushRef="#br0" timeOffset="265890.1569">21758 14888 152 0,'0'-5'57'0,"0"5"-30"0,3 0-43 0,-3 0 7 15,0 0-9 1,3 0-2-16,2 2-26 15,1 1-10-15,0 0 22 0,3-1 12 16</inkml:trace>
  <inkml:trace contextRef="#ctx0" brushRef="#br0" timeOffset="277596.0726">21868 14891 100 0,'0'0'38'0,"0"2"-20"0,0 1-1 15,0-3 14-15,0 5-12 16,3 1-3-16,0 7-4 16,-3 11 0-16,0-1-6 15,0-1 0-15,3 1 1 0,-3-1-1 16,0-4-1-16,0 1 1 16,0-6 1-16,0-3-3 15,0-2-3-15,0-2 2 16,0-1 2-16,0-5 2 15,0 0 1-15,0-3 0 16,0-5-7-16,3 0-2 16,3-5-5-16,-1 0 1 15,1-11 1-15,6 3-1 16,-3 3 1-16,0 2 0 16,0 2 3-1,3 4 0-15,0 2 1 0,0 3 0 16,0-1 0-16,0 12 0 15,0-1 4-15,-3 8 2 16,-1 3 4-16,1 0 1 16,-3 2-3-16,-3 4 0 15,0-1-3-15,0-3 0 16,-3-2-3-16,0 0-2 16,0 0-4-16,0-6 0 0,3-4-22 15,-3 2-8-15,0-8-27 16</inkml:trace>
  <inkml:trace contextRef="#ctx0" brushRef="#br0" timeOffset="278184.9539">22252 15018 56 0,'0'-11'22'0,"0"-7"-12"0,0-11-1 0,0 21 9 16,-3 2 7-16,0-2 7 15,-3 3-2-15,0 0 2 16,-3 2-12-16,0 11-4 16,0 0-9-16,0 11-5 15,0-1-1-15,0 1-1 0,6-1 0 16,0-2-3-16,0 0 0 15,3 0 2-15,3-6 0 16,0 1 3-16,3-3 1 16,3-6-4-16,0 1-1 15,0-6 1-15,0 1 2 0,-3-3 0 16,0 2 2 0,0-2-2-16,-3-1 2 0,0 4-2 15,-3-1-1-15,0-2 1 16,0 2-1-16,0-2 0 15,0 5 0-15,0 0-3 16,3 8 2-16,0 0-4 16,3 5 1-16,3 5 4 15,-1 4 4-15,1-1 12 16,0 3 5-16,-3-1-3 16,0-1 2-16,-3-1-2 15,-6-3 0-15,-3 1-5 16,-3-3-3-16,-6-6-5 15,4-2-2-15,-4-3-3 16,0-2-3-16,0-6-23 0,-3 1-7 16,3-6-26-16,3-3-10 15,3-2-12 1</inkml:trace>
  <inkml:trace contextRef="#ctx0" brushRef="#br0" timeOffset="278791.1602">22526 14766 84 0,'0'0'33'0,"0"3"-18"0,5 0-2 0,4-1 11 16,0 1-4-16,-3 2 1 0,0 1-10 16,3 2-4-1,-3-1-2-15,6 1-1 0,-6 0-2 16,0 0-2-16,0 0 3 0,-3 0-9 15,0-3-3-15,0 1-26 16,0-1-41 0,-3-5 11-16</inkml:trace>
  <inkml:trace contextRef="#ctx0" brushRef="#br0" timeOffset="278976.5252">22642 14769 112 0,'-3'-3'44'0,"3"1"-24"0,0 2-26 0,0 0 8 16,0 0 2-16,3 0 5 16,3 2 4-16,-1 4 2 15,1-1-8-15,0 0-2 16,0 1-3-16,0 2-2 16,6-1-24-16,-6 1-9 15,0 0-23-15,0-2-7 16</inkml:trace>
  <inkml:trace contextRef="#ctx0" brushRef="#br0" timeOffset="279344.0676">22820 14785 88 0,'0'-3'35'0,"0"3"-18"0,3 3-20 16,3 2 47-16,0 6-11 15,0 5-12 1,-3 2-7-16,0 9-7 16,0 2 0-16,-3 0-4 15,0 0 0-15,0-3 1 0,6-2-5 0,-6 0-1 16,0-5-19 0,0-1-9-16,0-7-37 15</inkml:trace>
  <inkml:trace contextRef="#ctx0" brushRef="#br0" timeOffset="279590.1892">22767 14915 132 0,'0'-3'49'0,"3"3"-26"0,0-3-20 0,0 3 10 0,5 0-2 16,1 0 1-16,6 0-2 15,0 0-1-15,0 0-5 16,-3-2-1-16,6 2 1 0,-6 0-5 16,6 0-1-16,-7-3-17 15,1 0-5-15,-3 3-21 16,0-2-33 0,-3-1 19-16</inkml:trace>
  <inkml:trace contextRef="#ctx0" brushRef="#br0" timeOffset="280042.6466">22963 14811 64 0,'-3'0'24'0,"6"0"-12"0,0 3-10 0,-3-3 24 16,3 11 5-1,0 2 0-15,-3 3-1 16,3 5-4-16,0 8-1 15,-3 0-12-15,0-5-3 16,0 0-6-16,0-3-1 0,0-3 1 16,3-2-2-16,-3-2 1 15,0-1-2-15,0-3-1 16,0-4 3-16,0-1 2 16,0-5-4-16,0-3-3 15,6-2-10-15,-3-3-3 0,6-5-1 16,-6-3 0-1,6 0 4-15,-3 3 5 0,6-6 4 16,-1 3 2 0,1 6 1-16,0 2 0 15,0 3 2-15,-6 7 5 16,9 4 6-16,-9 7-3 16,6 0 2-16,-3 3-5 15,-3 0-2-15,-3 0 0 16,6 0-1-16,-6-1 0 15,0-1 0-15,0-6-7 16,0-1-2-16,-3-1-29 16,6-4-10-16,-6-2-29 15</inkml:trace>
  <inkml:trace contextRef="#ctx0" brushRef="#br0" timeOffset="280239.8819">23216 15007 136 0,'-3'-2'52'0,"3"7"-28"0,3-3-30 0,-3-2 6 16,3 6 5-16,0 2 6 15,-3 0 4-15,0 0 3 16,0 2-10-16,3 3-4 0,-3-2-1 16,0-3-4-16,0 0 0 0,0 0-30 15,0-3-56 1,0-5 4-16</inkml:trace>
  <inkml:trace contextRef="#ctx0" brushRef="#br0" timeOffset="280434.2544">23234 14878 112 0,'0'-3'44'0,"0"0"-24"0,6 3-24 16,0 3 3-16,0 0-5 15,6-1-41-15,0 1-17 16</inkml:trace>
  <inkml:trace contextRef="#ctx0" brushRef="#br0" timeOffset="280853.3822">23404 14915 112 0,'3'2'44'0,"-6"-2"-24"0,0 0-8 0,3 0 13 16,0 3 0-16,-3 5 2 0,0 0-4 16,-6-3 0-16,6 0-12 15,-3 9-9-15,0-7-2 0,0 4-2 16,3 0 0-16,-3-3 2 16,6 2 0-16,0-2-3 15,12 5 2 1,-3 1 1-16,0-1 0 15,0 3 0-15,-3-6 6 16,0 1 4-16,-6-1 3 16,0-2 5-16,0 0-1 15,-3-2-1-15,-6-1-6 16,0 0-4-16,0-2-6 0,-3-3 0 16,0 0-13-1,3-3-7-15,-3 1-44 16,0-1-12-1</inkml:trace>
  <inkml:trace contextRef="#ctx0" brushRef="#br0" timeOffset="281222.2086">23555 14782 120 0,'0'0'46'0,"0"0"-24"0,0 3-19 16,0-3 25-1,0 8-1-15,-3 0-6 16,0 2-6-16,0 4-8 16,0-4-5-16,-2 1-1 0,5-1-1 15,-3 1 0-15,-3-3-18 16,6-3-8-16,0 0-33 16,0-2-30-16,0-3 32 15</inkml:trace>
  <inkml:trace contextRef="#ctx0" brushRef="#br0" timeOffset="281381.5049">23621 14774 124 0,'-3'3'49'0,"3"2"-26"0,-3 6-25 0,3-3 11 15,-6 0-2-15,6 2 3 0,-3 1-5 16,0 2-1-16,0-2-26 15,3-1-11-15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56:56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18126 12189 52 0,'-6'-2'22'0,"6"2"-12"0,0 0 8 16,0 0 12-16,0 0-7 0,0 0-3 16,0 0 0-16,3 5 1 15,3 0 2-15,0 3 1 16,3 3-9-16,0 2-2 16,0 0-7-16,0 3 3 0,0 0 3 15,0-3-4-15,0 0-2 16,0-2-1-16,-1-3-1 15,4-3-2-15,-3 1 1 16,0-1-2-16,3 0-1 16,0-2 3-1,-6-1-2-15,0-2 2 16,0 0 2-16,0 0 2 16,0 0-1-16,-3-2-1 15,0 2-3-15,3-3-2 0,0-5 5 16,0 0 1-16,0-2-5 15,0-4 0-15,2 1-1 16,-2 0 0-16,0 0 0 16,0 0 0-16,0-1 0 15,-3 4 2-15,0 2-1 16,0 0-1-16,-3 3-15 16,0 2-5-16,0 0-25 15,0 1-12-15,0 2-29 16</inkml:trace>
  <inkml:trace contextRef="#ctx0" brushRef="#br0" timeOffset="690.8375">18218 12234 64 0,'-3'3'24'0,"3"0"-12"0,0-1-3 16,0-2 9-16,0 0 5 15,0 0 3-15,0 0-7 16,0 0-1-16,0 0-9 15,0 0-1-15,0 0 7 16,0 0 4-16,0 0-9 16,0 0 5-16,0-2 3 0,0-4-6 15,0 1 1-15,0-3-4 16,0-2 2-16,0-6-2 0,0 0 0 16,0-3-1-1,0-2 0-15,3-8-2 16,0 3 1-16,6 2-4 0,0 0 0 15,0 3-3-15,6 0-1 16,0 2 1-16,0 3 2 16,6 0-3-16,0-2-2 15,-1 5 2-15,7-1 0 16,3 4 3-16,-3 2 3 16,-4 3-2-16,1-6 0 15,0 8-6-15,-3 3 0 16,-3 0 1-16,-3 6 1 15,0-6 1-15,-1 5 0 16,-2-8-25-16,0 9-10 0,0-17-35 16,0-2-49-1,3-3 31-15</inkml:trace>
  <inkml:trace contextRef="#ctx0" brushRef="#br0" timeOffset="2057.0708">18942 11806 48 0,'-3'2'19'0,"6"1"-10"0,-3 13-2 0,3-6 7 15,0 4 4-15,-3-6 10 16,9 2-7-1,0-4-6-15,-1-1-4 16,1-3-7-16,0 1-1 16,0-8-1-16,0 0 5 15,0-6 1-15,-3 0-5 16,0-2 1-16,-3 5-2 16,-3 0 1-16,0 0 2 0,-3 0-2 15,-3 0 0-15,0 0-3 16,-3 3-1-16,-3 3-1 15,0 2 0-15,-5 2 2 16,-1 3 0-16,3 6-3 16,0 5 2-16,0 2 5 15,3 6 5-15,3-3 1 16,3 1 2-16,0-4-6 16,6 1-4-16,0-6-1 15,6 0-1-15,9-5-3 16,3 0 2-16,0-3 3 15,3-2 1-15,2-3-21 0,1-3-8 16,-6 1-31 0,3-4-25-16,6-2 30 15</inkml:trace>
  <inkml:trace contextRef="#ctx0" brushRef="#br0" timeOffset="2434.3332">19239 11795 96 0,'-3'-3'35'0,"6"3"-18"0,-6-2-9 0,3 2 13 15,-3 0-6-15,-6 0 2 16</inkml:trace>
  <inkml:trace contextRef="#ctx0" brushRef="#br0" timeOffset="2805.4872">19201 11790 227 0,'-15'5'10'15,"0"6"-5"-15,0-1-1 0,0 6-1 16,3 5-6-16,0-2 0 15,3-1 1-15,3-2 1 16,3 0-2-16,3-3 2 16,0 1-1-16,6-4 0 15,0-5 2-15,6-2 0 0,0-3 0 16,6-5 2-16,0 0-1 16,-3-3 2-16,0 0-4 15,-3-3-2-15,-3 0 2 16,-1-2 2-16,-2 3 0 15,-3 2-1-15,0 0 3 16,0 3 2-16,-3-1-2 16,0 12-4-1,0 1-2-15,-3 7 2 16,0 2 0-16,0 2 1 16,3 6 0-16,0 2-3 15,0-2 2-15,3 0 1 16,0-3 0-16,3-2 0 0,0-1 0 15,0-5-3-15,3-2 2 16,0-3-19 0,0-5-53-16,0-6-3 15</inkml:trace>
  <inkml:trace contextRef="#ctx0" brushRef="#br0" timeOffset="3240.4267">19338 11792 92 0,'-3'3'35'0,"0"0"-18"0,0 2-20 0,6 3 8 16,-3 8 7-16,3 0 7 0,0 2-4 16,0 3 0-16,0-2-9 15,0-3-4-15,5-3-4 16,1-2-1-16,-3-1 10 15,6-4-3-15,0-4 0 16,-3-4 0-16,0-4 0 16,-3-2 0-16,0-2-2 15,-3-6 1-15,0 3-4 16,0-9 0-16,-3 7 1 16,0 1 0-16,0 1 2 15,0 5 1-15,0 3-1 16,0 10 1-1,3 14 0-15,0-6 1 0,0 0 0 16,0 0-2-16,0 1-2 16,3-4 1-16,0 1 1 15,0-3-6-15,0 0-1 16,0-3-9-16,-1-2-2 16,4-3-24-1,-3-3-36-15,3-2 14 16</inkml:trace>
  <inkml:trace contextRef="#ctx0" brushRef="#br0" timeOffset="3412.6093">19549 11806 120 0,'0'2'46'0,"3"1"-24"0,0 16-21 0,-3-12 8 0,3 12-3 16,0-3 1-1,0-3-4-15,0 0-2 0,0 1 0 16,0-4 1-16,0 1 1 0,-3-3-15 15,0 0-6-15,0-3-40 16</inkml:trace>
  <inkml:trace contextRef="#ctx0" brushRef="#br0" timeOffset="3555.6119">19546 11745 108 0,'-6'-8'44'0,"9"8"-24"0,-3-5-24 0,3 5 8 16,0-3-15-16,0 3-5 16,0 0-28-16,0 0-11 15</inkml:trace>
  <inkml:trace contextRef="#ctx0" brushRef="#br0" timeOffset="3821.1683">19677 11814 72 0,'0'26'30'0,"3"-7"-16"0,3 2-6 0,0-13 13 16,0 2-6-16,0 1 2 15,0-3-4-15,0 0 0 0,0-3-3 16,0 0 1-16,-1-2 3 16,1-3 1-1,0-3-8-15,0-2 5 0,0-3 1 0,-3-5-6 16,0-3-4-16,0 0-2 15,0 0-1-15,-3-2 0 16,0 5 0-16,0 2-9 16,0 0-2-16,3 3-14 15,0 0-4-15,0 3-1 16</inkml:trace>
  <inkml:trace contextRef="#ctx0" brushRef="#br0" timeOffset="4280.3668">19945 11742 112 0,'-3'3'44'0,"3"-3"-24"0,-6 3-13 0,3-1 13 16,0 3-8-16,0 1 1 16,-3 2-8-16,0 0-1 15,0 5-2-15,0 8-4 0,3 0-1 16,0 0 2-16,0-2 0 15,3-3-2-15,0-3 2 16,3 0 1-16,0-2 2 16,3-3-3-16,0-3-2 15,3-5 4-15,0-3 1 16,0-2 0-16,0 0 1 0,-3-8 0 16,0-6 1-16,0 3-5 15,-3 0 1-15,-3 3 0 16,0-3 0-16,0 6 0 15,0 2 0-15,0 2-3 16,0 6 0-16,0 0 2 16,0 11 2-16,3 5 0 15,0 5-1-15,3-5-2 16,-1 0-1-16,1 0 4 16,0-3 1-16,0-3-5 15,0-2-2-15,0-2-14 16,0-4-3-16,0-2-17 15,6-2-25-15,-3-4 19 16</inkml:trace>
  <inkml:trace contextRef="#ctx0" brushRef="#br0" timeOffset="4510.1588">20043 11568 64 0,'3'0'27'0,"0"18"-14"0,12 6-4 0,-9-13 11 16,0 4-7-16,0 7-2 15,6 4-2-15,-3 3 1 0,0 6-3 16,-4-4 1-16,1-2-10 16,-3-2-3-16,3-1-11 15,0-7-4-15,0-3-26 16,0-6-10-16</inkml:trace>
  <inkml:trace contextRef="#ctx0" brushRef="#br0" timeOffset="4877.0671">20225 11798 100 0,'6'2'38'0,"0"1"-20"0,-1 2-17 15,-2-2 11-15,0-3 1 16,0 0 8 0,9-3-4-16,-3 1-9 0,0-1-3 15,-3-2-3-15,0-1 1 0,-3 1 0 16,0-3 1-16,-3 0 0 16,0 0-2-16,-9 0-2 15,0 3-2-15,0 3-1 16,0 2-1-16,0 2 0 15,0 3 0-15,1 3 3 16,2 3 0-16,0 0 1 16,3 2-3-16,3 5 0 15,3-2 4-15,0 3 1 16,0-6 0-16,3-2-2 16,2-1-2-16,4-2-1 15,0-3-18-15,3-2-48 16,-6-3-6-16</inkml:trace>
  <inkml:trace contextRef="#ctx0" brushRef="#br0" timeOffset="5239.4742">20362 11824 88 0,'0'24'33'0,"0"-3"-18"0,0-5-5 15,0-11 14-15,0 1-7 16,0-1-2-16,0-5-8 16,0 0-5-16,0 0 1 0,0 0 0 15,5-3-1 1,4-7-4-16,-3-6 1 0,0 0-6 0,3-5-3 16,0 2 3-16,0 3 4 15,3 3-3-15,-3 3 2 16,3 4 2-16,-3 6 3 15,0 6 4-15,0-1 4 16,0 3 0-16,-3 5 2 16,-1 8-6-16,4-5-1 15,-3 3-4-15,0-9-1 16,0 1-4-16,6-6-30 31,-3-2-38-31,0-3 13 0</inkml:trace>
  <inkml:trace contextRef="#ctx0" brushRef="#br0" timeOffset="5471.8166">20665 11517 112 0,'-3'0'44'0,"0"3"-24"0,9 8-26 16,-3-4 6-16,0 9 5 15,0 8 4-15,-3 3 2 16,3 4 3-16,0 4-5 16,0 2-1-16,0 0-6 0,0-3-2 15,0-2-9-15,0-6-4 16,-3 1-46-16,0-11-21 16</inkml:trace>
  <inkml:trace contextRef="#ctx0" brushRef="#br0" timeOffset="5710.9104">20582 11710 140 0,'0'0'55'0,"3"0"-30"16,3-2-14-16,0 2 15 0,3-3-1 15,3 1 0-15,5-1-10 16,7 0-4-16,3 1-6 16,-3-4-13-16,3 1-4 0,-4 0-43 15,4-1-54 1,-3-4 22-16</inkml:trace>
  <inkml:trace contextRef="#ctx0" brushRef="#br0" timeOffset="6088.7442">21326 11517 108 0,'-3'19'41'0,"0"10"-22"0,0 11-5 0,0-22 15 15,0 6-10-15,3 2-1 0,0 4-10 16,0 1-5-16,3 4-2 16,0-4-1-16,0-4 0 0,0-3-18 15,0-8-8-15,0-3-39 16</inkml:trace>
  <inkml:trace contextRef="#ctx0" brushRef="#br0" timeOffset="6543.4756">21207 11710 140 0,'3'-2'55'0,"0"2"-30"0,12-5-21 0,-9 5 15 15,3-3-5-15,0 0 0 16,-1 1-11-16,4-1-1 15,0 0-2-15,3 3 0 0,-3 0 2 16,0 0-1-16,0 0-1 16,0 3-2-16,-3 2 1 15,-3 1 3-15,0 1 1 16,-3 4-1-16,-3 2 1 16,0 1-4-16,3-1 0 15,0 5-1-15,0-2 0 16,2 3 2-16,4-1 0 15,3-2-3-15,0-5 2 16,9-6 5-16,0-8 5 0,0-5 1 16,-3-2 2-16,2-1-4 15,-5-2 0-15,-3 0 1 16,-3-3 5-16,-6 0 1 16,-6 0 0-16,-3-2-3 15,-6 2-2-15,-12 2-13 16,1 4-3-16,2 2-24 15,0 0-10-15,0 0-56 16,6 5-28 0,3-7 62-16</inkml:trace>
  <inkml:trace contextRef="#ctx0" brushRef="#br0" timeOffset="7943.1418">22022 11671 72 0,'0'2'27'0,"3"4"-14"0,-3 10 2 0,0-6 13 15,3 9 0-15,0 7 1 16,3 9-5-16,0-1-1 0,0 6-6 15,-3-6-2-15,0 0-9 16,0-4 0-16,0-4 1 0,0-2 1 16,-3-6 2-16,3-2-3 15,-3-3-2-15,0-2-2 16,0-3 0-16,0-3 4 16,0-2 6-16,-3-6-7 15,3 1-3-15,-3-12-5 16,0 1 1-1,0-3 3-15,0-2-1 16,0-3-1-16,0-1 1 16,0-9-1-16,0 2 0 15,3 2 0-15,0 1 2 16,3-3 1-16,0 2-4 16,3 3-1-16,0 0 3 15,6 6 1-15,0 2-3 0,3 3 1 16,0 2-2-16,0 9 0 15,0 4 2-15,2 9 0 16,1 5 4-16,-3 0 5 16,0 7 1-16,-3 4 2 15,-6-3 5-15,-3-3 1 16,-3 0-5-16,-6-2 0 16,-3-4-4-16,0-1 0 15,-3-4-5-15,-3-2-3 16,-6-3-5-16,4-2-2 15,-1-3-17-15,3-3-5 16,0 1-15-16,6-1-5 16,3-2-23-1,3 0-45-15,6-1 27 0</inkml:trace>
  <inkml:trace contextRef="#ctx0" brushRef="#br0" timeOffset="8623.189">22335 11906 104 0,'3'-2'41'0,"9"2"-22"0,-6 2-22 0,-6-2 56 16,0 0-17-16,0 0-7 15,0 0-8-15,0 0 9 16,-3 3-17-16,0 0-6 15,0-1-5-15,0 1 0 16,0-3 1-16,0 0-1 16,0 0-2-16,3-3-4 15,0 1-2-15,0 2-2 16,3-3 0-16,3 3 5 16,0 0 3-16,0 0-1 15,0 3-2-15,-3-3 2 16,-3 0 2-16,0 0 6 0,0 0 6 15,0 0 2-15,0 0 0 16,-3 5-5-16,0-3-2 16,0 1-4-16,0-3-1 15,0 0-3-15,0 0-3 16,0-3-18-16,0 3-7 16,3 0-16-16,0-2-7 15</inkml:trace>
  <inkml:trace contextRef="#ctx0" brushRef="#br0" timeOffset="9479.2944">22642 11658 148 0,'-3'0'57'0,"3"5"-30"0,-3 5-12 0,0-2 18 16,-3 6-5-16,-3 1 0 15,-6 4-11-15,0 5-5 16,0 5-7-16,0-3-4 0,3-2 2 16,3 0-4-16,-2-8 0 15,5-3-17-15,0-2-8 0,0-3-28 32,0-3-55-32,3-2 16 0</inkml:trace>
  <inkml:trace contextRef="#ctx0" brushRef="#br0" timeOffset="9733.9602">22469 11679 132 0,'-6'-6'49'0,"9"6"-26"0,-3 0-14 16,0 0 16-16,0 0-8 15,0 0 1-15,6 6 2 16,-3 4 4-16,6 4-12 15,0 1 2-15,3 4 0 0,3 5-5 16,2 5-3-16,1-5-3 0,-3-3-3 16,0 3 1-16,0-8 1 15,0-3-23-15,-3 0-11 16,3-2-43 0,-4-4-41-16,4-4 39 15</inkml:trace>
  <inkml:trace contextRef="#ctx0" brushRef="#br0" timeOffset="10033.3346">22787 11851 168 0,'0'0'66'0,"3"18"-36"0,6-26-20 16,0 14 20-16,0-4-1 16,0 1 3-16,6-6-6 15,0 6-2-15,6 0-13 16,0-6-4-16,2-2-1 0,1 2-1 16,0 0 0-16,-6 1-3 15,-3-1-2-15,-3 0-13 16,-3 1-6-16,-6 2-74 15</inkml:trace>
  <inkml:trace contextRef="#ctx0" brushRef="#br0" timeOffset="19862.4936">5345 7091 80 0,'-3'-5'33'0,"3"7"-18"0,0-4-7 0,0 2 11 16,0 0-3-16,0 0 1 15,6 5 2-15,0 0 0 16,0 6 3-16,0 5 1 16,3-1-4-16,-1 4-1 15,1 2-10-15,0 0-3 0,0 3 1 16,0-3-1-16,0 3 2 16,0-5-4-16,-3-6 0 15,0-3 1-15,0 1 2 16,3-3-3-16,0-3-2 15,0-5 2-15,3 0 2 16,5-2-4-16,4-4-1 16,0-2 0-16,0 0 2 15,0 1-1-15,0-1-1 0,-3 0-4 16,-4 0-2-16,-2 2-24 16,-3 1-8-16</inkml:trace>
  <inkml:trace contextRef="#ctx0" brushRef="#br0" timeOffset="20506.5855">5514 7244 72 0,'-14'3'27'0,"14"-3"-14"0,0 0 7 15,0 0 14-15,0 0-5 16,0-3-2-16,3 1-2 16,0-4 1-16,2-2-5 15,4-2-1-15,3-3-11 16,0-3 1-16,0-5 1 0,3-3 2 16,3-5 3-16,3-3-5 15,0-5-1-15,5 0-2 16,1 0 0-16,3 0 0 15,6 0 0-15,5 2-4 16,1 6-1-16,3 3-1 0,2 2-2 16,1 5 1-16,-4 1-1 15,-2 2 0-15,-3 5 0 16,-6 1 0-16,-4 5 2 16,-5-1-12-16,-3 1-6 15,0 0-44-15,-6 2-21 16,0-2-16-1</inkml:trace>
  <inkml:trace contextRef="#ctx0" brushRef="#br0" timeOffset="21785.1857">6547 6649 68 0,'0'0'27'0,"0"0"-14"16,3 0 0-16,-3 0 11 0,3 5 1 15,3 1 2-15,0-4-6 16,0 4-3-16,0-4-8 16,0 1-4-16,3-1-3 15,0 1 4-15,3 0 3 0,0-3-3 16,3-3-2-16,-1 0 0 15,-2 1 1-15,0-1-3 16,-3-2 0-16,0 0-1 16,-3-1 1-16,0 1 0 0,-3 0 1 15,-3-1-2-15,-3 1-2 16,-6 0-2-16,0 0 1 16,-6-1 1-16,3 4 2 15,0-1-1-15,-2 3-1 16,-1 3-2-16,3 2 1 15,0 0-1-15,0 3 0 16,3 0 0-16,0 3-2 16,3 5 3-16,0 2 2 15,3-2-2-15,3 0 0 16,3 0 1-16,3-3 0 16,0 0 0-16,3-2 2 15,3-3 1-15,15-3-10 16,-3-5-7-1,-1-3-46 1,1 1-41-16,0-1 31 0</inkml:trace>
  <inkml:trace contextRef="#ctx0" brushRef="#br0" timeOffset="22308.1666">6878 6628 64 0,'-15'-8'24'0,"27"5"-12"0,-18 3-8 0,6 0 8 16,-3 0 6-16,0-2 3 15,0 2-2-15,0 0 1 16,-3 0-11-16,0 0-3 16,-3 2-4-16,-3 1 1 15,0 2-2-15,0 3 4 0,0 0 1 16,1 8-2-16,2 5-1 15,3-2 5-15,0-4 5 16,3-1-12-16,3-1-4 16,6-2 3-16,0-4 1 15,3-4 3-15,2-3 0 16,1 0-2-16,0-8-2 16,6-5-2-16,-3 0-1 0,-3 2 2 15,3 1 0 1,-3-1 1-16,-3 0 0 0,-6 3 0 31,0 1-3-31,-3 4 2 0,0 3 3 16,0 3 1-16,0 7-4 15,-6 9 1-15,3 2 2 16,0 3 3-16,0 2 2 16,6 1 1-16,0-1-2 15,6 0-1-15,0-2-3 16,-1 0-2-16,1-5-4 15,0-4 0-15,0-4-20 16,3-8-7-16,0-3-28 16,0-8-24-16,-3-3 34 15</inkml:trace>
  <inkml:trace contextRef="#ctx0" brushRef="#br0" timeOffset="22698.9038">7015 6665 112 0,'-3'0'44'0,"3"0"-24"0,0 5-19 0,0 0 8 15,0 6 6-15,3-3 4 16,0 5 0-16,0 0-2 16,3 1-7-16,-1-4-4 0,1 1-3 15,0-3-5-15,0-3 1 16,0-2 3-16,0-3 1 0,3 0 1 15,0-3 0-15,-3-5-5 16,0-5 1-16,0-3 0 16,0 3 2-16,-3 0-1 15,0-1-1-15,0 6 1 16,-3 0 1-16,0 3-1 16,0 3 2-16,0 2-7 15,0 0 1-15,6 10 1 16,0 1 3-16,0 5 0 15,0-3-1-15,0-3 3 16,0 1 0-16,0-3-19 16,-1 0-7-16,1-3-26 15,0 0-37-15,0-2 19 16</inkml:trace>
  <inkml:trace contextRef="#ctx0" brushRef="#br0" timeOffset="22871.6089">7229 6644 96 0,'-3'2'35'0,"3"1"-18"0,0 2-16 0,0 1 8 15,0 4-1-15,0 6 0 16,0 0-4-16,0-3-3 16,0 0-3-16,0-2-1 0,0-3-45 15,0 0-20-15</inkml:trace>
  <inkml:trace contextRef="#ctx0" brushRef="#br0" timeOffset="23029.9803">7196 6585 108 0,'-6'-5'44'0,"9"3"-24"0,0 2-59 15,-3 0-7-15,6 0 9 16,0 0 7-16</inkml:trace>
  <inkml:trace contextRef="#ctx0" brushRef="#br0" timeOffset="23374.3619">7286 6641 116 0,'2'11'44'0,"1"-1"-24"0,3 14-17 0,-3-16 10 16,3 5 5-16,3 0 3 16,0-2 1-16,3 0-2 15,0-1-10-15,-9-2-2 0,6 0 2 16,0-3-2-16,-3 1 1 16,0-4 1-16,0-2 4 15,0 0-2-15,-3-2 3 0,0-4-6 16,0-4-1-16,0-1-4 15,0-2-3 1,-3-3 0-16,0 0-1 16,0-2 0-16,0 2 0 0,0 0-5 15,3 3 1-15,-3 2-11 16,2 3-6-16,1 3-13 16,3 0-6-16,0-1-16 15,0 6-38 1,0 0 22-16</inkml:trace>
  <inkml:trace contextRef="#ctx0" brushRef="#br0" timeOffset="23808.647">7544 6617 132 0,'-14'-2'52'0,"14"4"-28"0,-3-2-17 0,3 0 13 15,-3 3-12-15,-3 0-2 16,0 2-2-16,0 3 2 15,0 0-3-15,0 2-2 0,-3 6 0 16,3 0-4-16,0 0 2 16,3-3 1-16,0 0 2 15,3-2-6-15,3-3 1 16,0 0 7-16,3-6 7 16,0-2-3-16,0 0-2 15,0-5-3-15,0-8 0 16,0 2-2-16,0-2 2 0,0 0-2 15,-3 0-1-15,-3-1 1 16,0 7-1 0,0-1 2-16,0 2 1 15,0 4-8-15,0 2-2 0,9 2 4 16,-9 4 1-16,8 7 2 16,-2-3 2-16,6 6-3 15,-3 0-2-15,0-5 2 16,0-1 2-16,0-2-9 15,0-2-4-15,0-1-14 16,-3-5-4-16,0 0-22 16,3-8-20-1,-3-5 25-15</inkml:trace>
  <inkml:trace contextRef="#ctx0" brushRef="#br0" timeOffset="24025.2402">7649 6416 120 0,'0'0'46'0,"3"3"-24"0,0 5-15 0,0-3 15 15,3 11 0-15,-1 8 4 16,1 2-8-16,0 3 0 16,-3 0-11-16,3 3-2 0,-3 3-1 15,0-6-5-15,0-6 1 0,-3-1-9 16,3-4-2-16,-3-5-45 15</inkml:trace>
  <inkml:trace contextRef="#ctx0" brushRef="#br0" timeOffset="24449.2989">7786 6612 124 0,'-15'8'49'0,"27"-3"-26"0,-3 0-27 16,-7-2 8-16,1 2 2 16,0 1 6-16,6-1 9 15,0 0 7-15,0 1-13 16,0-1-6-16,0-2-5 0,3-3-1 0,0 0 2 16,-3 0 0-16,0-3 0 15,0-2-3-15,0-1-2 16,-3 1 1-16,-3-6-4 15,-3 3-2 1,-3 1-4-16,-3-1-2 16,-3 2-5-16,0 4-1 15,-6 4 5-15,0 4 3 16,-3-1 2-16,3 3 5 16,3 0 1-16,3 0 1 15,3 8 2-15,3-3 3 16,6 5-2-16,0-2 0 0,9-3-1 15,0-2-2-15,-3 0-4 16,3-3-2 0,0-3-22-16,0-3-44 15,0-2 3-15</inkml:trace>
  <inkml:trace contextRef="#ctx0" brushRef="#br0" timeOffset="24834.9051">7955 6649 64 0,'0'11'24'0,"0"-1"-12"0,-3 1 8 0,6 2 14 15,-3 0-7 1,0-2-3-16,0-1-10 0,0-2-1 16,0-2-6-16,3-1 1 15,-3-5-5-15,0 0-2 0,3-3 0 16,0-2 3-16,0-6 2 15,3 1-5-15,3-3 0 16,0-1-1-16,6 1 0 16,-3 0-5-16,0 2-1 15,0 3 3-15,-1 3 3 16,-2 2 1-16,0 3-1 16,0 3 5-16,0 2 1 15,0 9 4-15,-3-1 1 16,0 3 1-16,0-3 0 15,-3 0-9-15,0-2-3 16,0-3-10-16,0-3-2 0,0 0-17 16,3-2-7-16,0-8-21 15,0-9-22 1,0 1 29-16</inkml:trace>
  <inkml:trace contextRef="#ctx0" brushRef="#br0" timeOffset="25048.336">8214 6392 132 0,'0'0'52'0,"0"0"-28"0,3 6-30 15,-3-1 8-15,0 3 4 16,3 5 6-16,-3 14 5 16,0-1 4-16,3 3-11 0,0 0-3 0,3 0-1 15,0-2-3-15,0 5 0 16,0-3-3-16,-3-6-3 15,0-1-31-15,-3-4-15 16,0-2-19 0</inkml:trace>
  <inkml:trace contextRef="#ctx0" brushRef="#br0" timeOffset="25265.3718">8134 6593 136 0,'-3'-5'52'0,"6"2"-28"0,0 3-24 15,3 0 10-15,0 0 11 16,3-2 9-16,3-1-7 16,-1 1-4-16,13-6-10 15,0 2-6-15,0-4-2 0,0-1-32 16,-3 3-12-16,-4 3-38 15</inkml:trace>
  <inkml:trace contextRef="#ctx0" brushRef="#br0" timeOffset="25652.3865">8768 6432 92 0,'0'16'35'0,"3"-6"-18"0,-3 33-2 0,0-27 15 0,0 2-1 16,0 3 1-16,0 3-15 16,0 0-6-16,0 0-6 15,0 2-3-15,0-2 1 0,-3 0-23 16,0-3-8-16,0-2-40 15</inkml:trace>
  <inkml:trace contextRef="#ctx0" brushRef="#br0" timeOffset="25940.512">8661 6609 108 0,'3'-2'44'0,"0"7"-24"0,6-8-8 0,-1 3 16 16,7 0-12-16,3 0-3 15,0 0-8-15,0-2-4 16,3 2 0-16,0-3-4 0,-4 0 0 15,1 3-27 1,3 0-48-16,-3 0 6 16,-3 0 34-16,-3 3 22 15</inkml:trace>
  <inkml:trace contextRef="#ctx0" brushRef="#br0" timeOffset="26168.0435">8908 6641 116 0,'-21'13'44'0,"18"-5"-24"0,0 16-17 15,3-16 21 1,3 5-6-16,6 0-2 15,0-2 0 1,9-3 0-16,-1-3-1 0,1-2-1 16,0-8 1-16,0-9-2 15,0 1 2-15,-3 0 1 16,-3 0 2-16,-3-3-1 16,-6 0 1-16,-6 3-5 15,-3-1-3-15,-3 4-5 0,-3-1-2 16,-12 1-19-16,3 2-7 15,0 5-21-15,4 0-10 16,2 6-44 0</inkml:trace>
  <inkml:trace contextRef="#ctx0" brushRef="#br0" timeOffset="28410.4575">9432 6585 104 0,'0'-2'38'0,"0"2"-20"0,3 0-6 0,-3 0 13 0,0 0 0 16,3 5 2-16,0 0-9 15,0 1-3-15,2 2-8 16,1 2-1-16,0 1 1 0,3-1 3 16,0 6 4-16,0 3-8 15,0-3-3-15,-3-3-5 16,0-3 1-16,0-2 1 16,0 0 2-16,0-2-1 15,0-1-1-15,0-2-19 16,0-1-8-16,-3-2-92 31</inkml:trace>
  <inkml:trace contextRef="#ctx0" brushRef="#br0" timeOffset="28674.5867">9688 6570 76 0,'-6'5'30'0,"0"5"-16"0,0 4 3 0,0-4 14 16,-3 4 1-16,-6 7 1 15,0 5-1-15,0 3 2 16,-3 0-12-16,3 3-3 16,1-3-11-16,-1 0-3 0,3 0 1 15,0-5-5-15,3 3-1 0,3-3-2 16,0-9-2-16,3-1-15 15,0-4-7-15,3-2-102 32</inkml:trace>
  <inkml:trace contextRef="#ctx0" brushRef="#br0" timeOffset="29118.3098">9714 6757 108 0,'0'-2'41'0,"-3"2"-22"0,6 0-5 0,-3 0 17 16,0 0-11-16,0 0-3 15,9 2 1-15,0 1 0 0,0 0-9 16,6-1 3-16,3 1 4 0,0 0-8 15,0-1-4-15,-1 1-3 16,1-3 1-16,-3 0-1 16,0 0-1-16,-3 0 1 15,-3 0 1-15,0 0-14 16,-3 0-5-16,0 0-35 16,0 0-54-1,0 0 19-15</inkml:trace>
  <inkml:trace contextRef="#ctx0" brushRef="#br0" timeOffset="29600.517">10182 6583 116 0,'-3'2'44'0,"3"1"-24"0,3-3-13 0,-3 0 15 0,0 0 0 16,3 0 4-16,3 0-5 15,0 0-3-15,3 0-10 16,-1 0-1-16,4 0 0 0,3 0-3 15,0 0-1-15,0 0 1 16,0 0 0-16,-3 0-2 16,0 0-2-16,-3 3-13 15,0-3-6-15,-1 2-21 0,-2-2-10 16,0 0-22 0</inkml:trace>
  <inkml:trace contextRef="#ctx0" brushRef="#br0" timeOffset="29830.8788">10220 6668 92 0,'3'-3'35'0,"3"3"-18"0,0 3-11 0,0-3 11 16,0 0 0-16,6 0 1 15,3 0-5-15,0 0-3 0,0-3-5 16,0 3-4-16,0 0-9 16,-4 0-5-16,1 0-42 15,-3 0-16-15,0 0 29 16,0 0 16-16</inkml:trace>
  <inkml:trace contextRef="#ctx0" brushRef="#br0" timeOffset="30317.5053">10533 6596 104 0,'0'-3'41'0,"3"3"-22"0,0 6-9 0,6-4 12 0,-3 4 7 15,0 2 5-15,3 2-10 16,0 1-1-16,0 5-14 16,-1 2-3-16,1-2-2 0,0 0-2 15,0 0-2-15,-3-3-2 16,0 0-1-16,0-2-1 15,0-3 3-15,-3-3-29 16,3 0-9-16,-3 1-27 16,3-6-22-1,0-3 33-15</inkml:trace>
  <inkml:trace contextRef="#ctx0" brushRef="#br0" timeOffset="30597.5816">10792 6601 92 0,'0'-2'35'0,"0"7"-18"0,-3-2-2 0,3-3 26 16,-6 8-11 0,0 2-6-16,-9 9-4 15,0 5-11-15,0-1 3 0,0 4 2 16,1 5-1-16,-1-3 0 0,0 2-5 15,3-2 0-15,0-5-7 16,3 3-3-16,0-6 1 16,3-5 2-16,3-6-29 15,0 1-13-15,0-11-41 16,6-8-25 0,0-3 53-16</inkml:trace>
  <inkml:trace contextRef="#ctx0" brushRef="#br0" timeOffset="30975.8198">10893 6583 44 0,'3'0'16'0,"0"0"-8"0,0 0 15 0,-3 0 15 15,0 0 7-15,0 0 3 16,0 0-13-16,0 0-4 16,0 0-9-16,0 0-4 15,-3 2-10-15,0 1-5 0,0 0-2 16,0-3 1-16,0 0 1 15,3 0-4-15,0 0-1 16,0 0-4-16,3-3-1 16,0 0 1-16,3 3 2 15,0 0-12-15,-3 0-4 0,0 0-16 16,-3 0-5-16,0 0-27 16</inkml:trace>
  <inkml:trace contextRef="#ctx0" brushRef="#br0" timeOffset="31225.7621">10881 6757 120 0,'0'3'46'0,"6"2"-24"0,-3 6-2 0,0-3 19 16,0 3 3-16,-3 2 4 16,-3-3-10-16,0 1-2 15,-3-1-19-15,-3 1-9 0,-3 0-2 16,0-3-30-16,1 0-9 16,-7 5-76-1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58:17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20460 7530 132 0,'-3'-3'52'0,"3"3"-28"0,0-2-15 0,0 2 14 0,0 0-5 15,3 0 2-15,3 0-9 16,3 0-4-16,0 0-4 15,2-3-3-15,1 0 1 0,6 3-1 16,-3 3 0-16,0 0 0 16,0 2 2-16,0 3-1 15,-3 5-1-15,0 3-2 16,-3 0 1-16,-4 2 5 16,1 4 2-16,-3 1 4 15,-3 4 1-15,0-1-5 16,-3 6-2-16,0 3-2 15,0-1-2-15,1 3 1 16,2-3 1-16,0-2 1 16,2 3 3-16,4-4-3 0,0-2-2 15,3-2 2-15,3-1 0 16,0-5-6-16,6 1 0 16,-3-7 3-16,-3-1 4 15,3-1-1-15,-3-2-2 16,-1-4 0-16,-5-1-1 15,-6-1 2-15,0 0 1 16,-9 6-1-16,1-3-2 16,-4 0 1-16,0 2 1 15,0 1 1-15,0 2 1 16,0 0-2-16,3 6 1 16,0 2-4-16,3 0-2 15,3 3-1-15,3 0 3 0,0 8 0 16,6 2 3-16,0 3-1 15,-3 3 2-15,0-3 9 16,-3 3 4-16,-6 2 6 16,-3-2 3-16,-3-6-7 15,-9 0 0-15,-2-5-11 16,-1-2-2-16,-3-3-14 16,0-6-4-16,3-7-29 15,4-3-11-15,2-8-62 16,6-6-35-1,6-1 74-15</inkml:trace>
  <inkml:trace contextRef="#ctx0" brushRef="#br0" timeOffset="872.8775">21147 7773 100 0,'-6'-2'38'0,"3"2"-20"0,-3 0-1 16,3 0 14-16,-2 2-10 15,-1 1-2-15,-3 2-5 16,0 1-1-16,-3 4-7 16,3 6-4-16,0-3-1 0,3 3 1 15,0 0 1-15,3 3-4 16,3-3-1-16,6-3 3 0,0-3 1 16,3 1-7-16,3-3-2 15,3-3-20-15,0-5-10 16,5 0-30-1</inkml:trace>
  <inkml:trace contextRef="#ctx0" brushRef="#br0" timeOffset="1257.7218">21287 7797 140 0,'-9'-2'52'0,"6"2"-28"0,-6 0-17 0,6 2 13 0,-5 6-6 16,-1 0 0-16,-3 5-6 15,3 1-3-15,0-1-2 16,3 0 0-16,6 0 2 0,3 1-2 16,6-4 0-16,0-2-1 15,0-3-2-15,3-2-2 16,-4-3-1-16,4-3-12 16,-3-2-5-16,0 0 4 15,0-6 4-15,-3 1 5 16,-3-6 4-16,0 2 8 15,-3 4 5-15,0 2 1 16,0 0 3-16,0 3 4 16,0 2 1-16,0 11-13 15,0 5-3 1,3 0-2-16,0-2-1 0,3 2 2 16,0-2-3-16,3-1 0 15,0-2-17-15,0-2-8 16,0-4-19-1,0-2-45-15,0-2 15 16</inkml:trace>
  <inkml:trace contextRef="#ctx0" brushRef="#br0" timeOffset="1491.5565">21415 7684 124 0,'-3'-6'46'0,"3"6"-24"0,0 3-17 0,0-3 11 15,0 5 2-15,3 6 1 16,0 2-2-16,6 5 2 0,-3 1-10 16,0 7-3-16,6-2 0 0,-3 0-3 15,0 0-2-15,0-6 0 16,0-2-1-16,0-2-16 16,-3-4-6-16,0-2-22 15,2-5-45 1,-2-3 10-16</inkml:trace>
  <inkml:trace contextRef="#ctx0" brushRef="#br0" timeOffset="1715.7866">21570 7646 140 0,'-3'0'52'0,"6"3"-28"0,0 2-19 0,0 1 13 16,0 4 7-16,0 6 5 15,0 3-10-15,3 4-2 16,-3 7-10-16,3-4-3 0,-3 1-1 16,0-4-2-16,0-2-2 15,0-2-21-15,0-3-11 16,0-3-37 0,0-5-36-16,9-3 34 15</inkml:trace>
  <inkml:trace contextRef="#ctx0" brushRef="#br0" timeOffset="2117.5856">21778 7768 48 0,'0'0'19'0,"0"3"-10"0,-3-3 18 16,3 0 16-16,0 2-9 15,-3 1-2-15,0 2-4 16,-2 1 2-16,-1-1-10 0,0-2-4 16,0 7-9-16,3-2-5 15,0 0-1-15,0-3-4 0,9 9 2 16,3-1 3-1,0 0 1-15,-1 0 3 16,1 1 3-16,-3-4 2 16,-3 3 10-16,-3-2 4 15,-6 0-7-15,-3-4 0 16,-2-1-13-16,-1-1-3 16,-3 0-29-16,3-2-9 15,-3-3-50 1,0-3-47-16,12-2 46 15</inkml:trace>
  <inkml:trace contextRef="#ctx0" brushRef="#br0" timeOffset="2787.3834">22225 7789 116 0,'-12'-2'46'0,"6"2"-24"0,-3 0-13 0,6 2 14 16,-3 1-9-16,-6 5-3 15,0 0-4-15,-3 8 0 0,1 0-4 16,2-1-6-16,3 4-1 0,0-3 0 15,6 0 2 1,0 0 3-16,9-3 2 0,0-3-1 16,9-2 1-16,-3-2 2 15,2-6 4-15,-2 0-2 16,0-6-2-16,0-2 2 16,-3 1 0-16,0-9 5 15,-3-6 5-15,-3 1-9 16,-3-3-2-16,0-2-4 15,-3-3 1-15,0 2-2 16,0 4 2-16,-3 1-4 16,3 1-2-16,0 8 2 15,0 3 0-15,3 2-2 16,0 5 2-16,0 8 3 16,3 6 3-16,3 7-2 0,0 6-2 15,3 8 2-15,0-3 0 16,0 0-4-16,0-2 1 15,0-4-22-15,0-4-8 16,0-3-31 0,-1-6-43-16,1 1 27 15</inkml:trace>
  <inkml:trace contextRef="#ctx0" brushRef="#br0" timeOffset="3148.889">22386 7850 124 0,'-15'-10'49'0,"18"12"-26"0,15-4-25 0,-12 7 9 0,-4-5 12 16,4 0 10-1,0 0-2-15,3-3 1 0,-6 1-6 16,9-6-13-16,-3 0-5 16,-3 0-1-16,0 0-2 15,-3 0-1-15,-3 3 1 16,-3-3-1-16,0 2 2 15,-3 1 1-15,0 2-6 16,-12 1-2-16,3 4-1 16,-2 4 2-16,-1 2-3 15,9 5 2-15,-3 5 3 16,3 4 3-16,3-4 2 16,3-2 1-16,9 0 0 15,6 0 0-15,3-3-2 0,0-2-2 16,2-3-10-16,1-3-6 15,0-3-25-15,3-2-9 16,6-5-23 0</inkml:trace>
  <inkml:trace contextRef="#ctx0" brushRef="#br0" timeOffset="3393.026">22698 7546 172 0,'-12'0'66'0,"3"3"-36"0,0 5-31 0,6 2 15 0,-3 6-6 15,0 2 3-15,1 4 3 16,-1 1 1-16,3 4-8 16,0-1-4-16,3 6-2 0,3 0-1 15,0-3 2-15,3-3-8 16,-1-2-3-16,-2-5-20 15,0-3-8-15,0-6-45 16</inkml:trace>
  <inkml:trace contextRef="#ctx0" brushRef="#br0" timeOffset="3604.0689">22487 7800 176 0,'3'0'66'0,"3"0"-36"0,3 0-24 0,-3 0 17 16,6 0-3-16,5 0 3 15,1-3-11-15,0 1-4 16,9-4-5-16,-3 1-22 0,0 0-10 16,-1-1-29-1,-2 1-49-15,-3 0 20 16</inkml:trace>
  <inkml:trace contextRef="#ctx0" brushRef="#br0" timeOffset="3739.6521">22814 7747 184 0,'0'8'71'0,"0"-3"-38"0,0 8-23 0,3-7 17 15,-3 7-4-15,0 0-2 0,0 3-11 16,0 0-4-16,0 0-4 16,3 0-6-16,-3-3 0 0,0-2-38 15,0-4-78 1</inkml:trace>
  <inkml:trace contextRef="#ctx0" brushRef="#br0" timeOffset="3884.3142">22799 7755 152 0,'-9'-5'57'0,"18"5"-30"0,-3-3-36 16,-3 3 9-16,0 0-20 15,0 0-50-15,6 0-5 16</inkml:trace>
  <inkml:trace contextRef="#ctx0" brushRef="#br0" timeOffset="4169.314">22901 7795 120 0,'0'26'46'0,"8"-18"-24"0,-8 16-10 0,0-16 16 15,0 0-5-15,0 0 1 16,0-3-9-16,0 0-2 15,0-2-7-15,0-3-2 0,0 0 0 16,0 0 2-16,0 0 3 16,3-3-4-16,3-15-7 15,3 2-2 1,0 0 0-16,0 3 2 16,-3 2-1-16,12 3 1 0,-6 6 13 15,6 2 5-15,-3 2 0 16,0 6 3-1,-4 5-6-15,-2 3-3 0,0-3-5 16,0 1-2-16,-3-6-6 16,0 0-2-16,-3-3-29 15,6 0-10-15,-3-2-44 16</inkml:trace>
  <inkml:trace contextRef="#ctx0" brushRef="#br0" timeOffset="4529.5413">23165 7781 140 0,'3'0'52'0,"3"3"-28"0,0-3-13 0,-3 3 15 15,6-1-1-15,-3-2 2 16,0 0-11-16,3 0-2 16,0-2-8-16,3-1-4 0,-3 0 1 15,0-2-2-15,-6 0 2 16,6 0 0-16,-6-3 1 15,-6 0-2-15,0 0-2 16,-3 0-6-16,0 0-4 16,-3 3-5-16,0-3-2 15,0 8 8-15,-3 2 2 0,3 6 5 16,0 3 1 0,0-1 3-16,3 4 1 0,3 4 3 15,3 6 1-15,6-3-3 16,-3-2-3-16,9-4-22 15,3-1-9-15,6-6-29 16,0-3-35 0,3-2 31-16</inkml:trace>
  <inkml:trace contextRef="#ctx0" brushRef="#br0" timeOffset="4965.856">23463 7734 180 0,'-21'-13'68'0,"15"7"-36"0,-3 1-22 0,9 5 17 15,-6 0-11 1,0 3-2-16,-2 7-13 16,-1 1-3-16,-3 2 1 15,3 6-2-15,0 4 1 0,3 1 0 0,6-3 0 16,0-2 2-16,6-3 2 16,3-6-6-16,0-2 1 15,0-2 1-15,3-6 3 16,2-3 2-16,1-8 1 15,-3-7-2-15,-3-1 1 16,0-2 2-16,3-5 4 16,-12-1-2-16,6-7 1 0,-12-6-7 15,0 3-1-15,0 3 0 16,-3 5 2-16,3 5-1 16,0 5-1-16,-3 6 1 15,9 8-1-15,-3 7 0 16,3 12 2-16,3 7-1 15,9 8 2-15,6 5 2 16,0 1 4-16,0 2-4 16,3 5-1-16,-6-5-2 15,5-5 1-15,-2-6-18 16,-6-5-4-16,3-7-33 16,-9-4-14-16,3-4-23 15</inkml:trace>
  <inkml:trace contextRef="#ctx0" brushRef="#br0" timeOffset="5287.3825">22770 7652 212 0,'-3'-6'79'0,"3"9"-42"0,3-3-45 0,-3 0 10 0,0 0-36 16,6 0-15-16,2 0-30 16,-2-5-11-16</inkml:trace>
  <inkml:trace contextRef="#ctx0" brushRef="#br0" timeOffset="6337.865">21082 8300 112 0,'-6'-13'44'0,"3"10"-24"0,-6 3-8 0,6 8 16 16,-9-5-5-16,0 5 1 15,-3 5-13-15,0 0-4 16,4 3-5-16,-1 2 1 0,3 1 0 15,3 5-1-15,6-6 1 16,6 4-2-16,6-7 2 16,3-4-4-16,2-3 0 15,1-3-17-15,0-2-8 16,0-8-19 0,0-3-38-16,-3 0 13 15</inkml:trace>
  <inkml:trace contextRef="#ctx0" brushRef="#br0" timeOffset="6618.5694">21168 8377 108 0,'-6'-8'44'0,"3"2"-24"16,-6 9-6-16,9-3 17 0,-3 3-8 16,0-1-4-16,0 4-4 15,0-1-2-15,3 6-7 16,0-1 3-16,3 3 1 0,3 3-1 16,0-8 2-16,9 5-6 15,-3-2-3-15,6-3 1 16,-3-3 2-16,0-10 2 15,-3 0 1-15,0-1-2 16,-4-2 1-16,1-2-4 16,-6-1 0-16,-3 1 1 15,-3-1 0-15,-6 1-5 0,-5-1 1 16,-1 6-9-16,0-1-2 16,0 4-12-16,3-1-5 15,3 0-21-15,3 1-6 16,3-1-17-1</inkml:trace>
  <inkml:trace contextRef="#ctx0" brushRef="#br0" timeOffset="6964.9985">21320 8382 148 0,'6'13'57'0,"-3"-5"-30"0,0 0-16 0,0-5 15 16,0 2-3-16,0 0 0 0,-3 1-8 15,0-1-4-15,0-5-6 16,0 0-4-16,0 0 2 0,0 0 0 16,0-3 1-16,3-2-2 15,0-3 1-15,3-3-7 16,0 1-1-16,3-3-1 16,0 2 2-16,-1 6 2 15,1 2 3-15,6 0-2 16,-3 3 0-16,3 6 3 15,0 2 3-15,0 2 2 16,-3 1 3-16,0-1-7 16,-3 1-2-16,0 0-1 15,-4-6 0-15,1 0-22 16,0 1-10-16,-3-4-31 16,3-2-43-16,0 0 24 15</inkml:trace>
  <inkml:trace contextRef="#ctx0" brushRef="#br0" timeOffset="7338.0537">21630 8345 124 0,'-3'-5'46'0,"6"5"-24"0,-3-6-4 0,0 6 20 0,0 0-1 15,-3 3 2-15,0 0-15 16,-3 2-6-16,0 0-11 16,0 1-5-16,3-1 1 0,0 0-4 15,3 0-2-15,3 1-1 16,3 2 3-16,0 0-2 16,6 0-1-16,-3 2 5 15,-1 1 1-15,-2 5 13 16,-3-3 5-16,0-3 1 15,-9 4-1-15,0-1-8 16,-2-3-5-16,-4-2-7 16,0-8 0-16,0-2-20 15,0-6-9-15,3 0-23 16,3-3-9-16,0 1-26 16,3-1-20-16,3-2 46 15</inkml:trace>
  <inkml:trace contextRef="#ctx0" brushRef="#br0" timeOffset="7585.9663">21781 8131 128 0,'-3'0'49'0,"3"2"-26"0,3 6-14 0,0 0 14 0,0 5 2 16,0 9 4-16,0 1-6 15,0 12-2-15,-3-3-12 16,0-1 1-16,0-2 1 0,0 3-11 16,0-3-2-16,0 0-4 15,0-5 1-15,0-5-32 16,0-3-13-16,0-3-35 16</inkml:trace>
  <inkml:trace contextRef="#ctx0" brushRef="#br0" timeOffset="7806.3598">21713 8340 148 0,'-3'-3'55'0,"6"6"-30"0,3-9-12 0,0-2 19 16,0 3-5-16,3 0 1 15,6 0-13-15,-1 2-6 16,4 0-6-16,6 1-14 0,-3-1-4 16,3 0-44-1,-3 1-54-15,-4-1 24 16</inkml:trace>
  <inkml:trace contextRef="#ctx0" brushRef="#br0" timeOffset="8163.7136">21886 8340 64 0,'-12'5'24'0,"27"-2"-12"0,-10 5 17 0,-2-1 17 0,0 4 3 16,0 0 1-16,0-1-15 15,0 3-6-15,0-2-17 16,-3 0-5-16,0 2 1 15,0-3 0-15,0-2-4 16,0 0 0-16,0-2 0 16,0-9 2-1,0-2-1-15,0-3-3 16,6-3-1-16,0 1-5 16,3-1 0-16,-3 0 2 0,6 1 1 15,0 2-4-15,-3 0 1 16,0 3-14-16,0-1-5 15,3 4-15-15,-3-1-6 16,-1 0-5 0,1 3-35-16,-3 0 15 15</inkml:trace>
  <inkml:trace contextRef="#ctx0" brushRef="#br0" timeOffset="8484.729">22061 8369 144 0,'-3'2'55'0,"3"4"-30"0,0 4-14 0,0-2 15 15,3 3-1-15,0-1 0 0,0 1-6 16,0 5-1-16,0-3-10 16,6-2-1-16,0 2 0 0,0-3-1 15,6-7-1 1,-3-3-3-16,0-10 1 16,-1-1-7-1,-2-2-1-15,0 0 2 16,-3-1 1-16,0 4 2 15,-3 2 0-15,0 2-3 16,0 1 0-16,-3 5-1 16,0 0 3-16,3 3-2 15,0 2 1-15,0 0 2 16,0 3 0-16,3 0-5 16,0-2 1-16,0-1-31 0,3-2-14 15,0-1-37 1</inkml:trace>
  <inkml:trace contextRef="#ctx0" brushRef="#br0" timeOffset="8731.5872">22341 8345 140 0,'-21'0'55'0,"18"0"-30"0,-6 3-16 0,3-1 14 16,0 4-9-16,-3-1-1 15,3 3-7-15,-3 2-4 0,9 4-1 16,-2-4 1-16,2 9 3 16,2-3 0-16,10 2 2 15,3-7-6-15,6 2-3 0,3-8-4 16,-3 0-1-16,0-7-21 16,-1-3-6-16,-2-3-25 15,3-3-23 1,-6 0 30-16</inkml:trace>
  <inkml:trace contextRef="#ctx0" brushRef="#br0" timeOffset="8919.3205">22493 8165 116 0,'0'-3'46'0,"0"6"-24"0,6 2-15 0,-3 3 15 15,-3 0-2-15,3 3 0 16,0 7-4-16,3 6 0 15,-3 5-9 1,3 3 5-16,-3-3 1 0,-3-2-9 16,5 2-1-16,-5 0-10 0,0-8 0 15,0 0-52 1</inkml:trace>
  <inkml:trace contextRef="#ctx0" brushRef="#br0" timeOffset="9379.2833">22424 8326 212 0,'0'-5'79'0,"0"10"-42"15,12-10-37-15,-3 5 16 0,0-5-9 16,3 0-2-16,-3-1-5 15,9 4 0-15,3-1 0 16,2 0-22-16,-2 3-8 0,-3 0 2 16,-3 11 1-1,-3 2 16-15,-6 3 12 16,0 3 8-16,-3-1 11 16,0 1 7-16,0 2-8 15,0-3-1-15,3-4-6 16,0 1-2-16,3-7-2 15,-1-2 2-15,1-9 4 0,3-2 1 16,-3-3-6-16,0-3-3 16,-3 1 1-16,0-4 0 15,-6 1-1-15,-3 0-1 16,-3 0-6-16,-3-6 1 16,-3 6-20-16,6 2-7 15,-3 9-21-15,3-6-10 16,1 0-20-1,2 3-24-15,3-1 40 16</inkml:trace>
  <inkml:trace contextRef="#ctx0" brushRef="#br0" timeOffset="9606.5448">22755 8374 176 0,'12'19'66'0,"-6"-11"-36"0,-3-1-18 16,0-4 21-16,-3 2 1 15,0 1 4-15,0-1-10 16,0-2-4-16,0-1-14 15,0-2 0-15,-3-2 1 0,3-1-4 16,0-2 1-16,0-1-5 16,3-2-2-16,5-2-5 15,4-1-2-15,3-2 3 16,0 2 3-16,0 4-8 16,3 1-4-16,-3 4-30 15,0-1-12-15</inkml:trace>
  <inkml:trace contextRef="#ctx0" brushRef="#br0" timeOffset="30004.711">10250 13451 72 0,'0'0'30'0,"3"0"-16"0,-3 3-12 0,0-3 9 0,0 5-3 15,0 1 3-15,0-1-2 16,3 0 0-16,-3 3-3 16,3 0 1-16,0 3-2 15,-3-1 0-15,6 4-1 16,0-1 2-16,3-3-1 16,0 6 2-16,3 5-4 15,0 1 0-15,0-7-1 16,2 1-2-16,4-2 1 0,0-4 3 15,3-2 5-15,0-3-3 16,6 3-1-16,2-8 0 16,1 3-1-16,0-3 0 15,3 0 2-15,2-3 1 16,4 3 1-16,0-13-2 16,2 5-1-16,4-5-1 0,0 0 2 15,5 2-1-15,1 0 0 16,0 4-1-16,-1-1 2 15,1 2 1-15,-4 1 1 16,4 2-4-16,0 1-3 16,-1-1 4-16,4 3 4 15,-4 0-5-15,1 0-2 16,0 0 1-16,-1 0 0 16,1-3-1-16,-1 3 1 15,1-2-2-15,8 2 2 0,-2 0-2 16,0 0-1-16,-1 2 1 15,1 1-1-15,-4 0-3 16,-2 7 2-16,-1 6 3 16,-5 0 3-16,0 0 0 15,-9-3 2-15,-1 0-4 16,-2 6-2-16,-6-3 0 16,-3 0 1-16,-4-3-1 15,-2 3 2-15,-3-3 0 16,-3 3 1-16,-3-3 0 15,-3 0 0-15,0 1-5 16,0-4-1-16,-3-2 1 16,0-3 2-16,0 1 0 15,-3-1 2-15,0-5 0 16,0 0 3-16,3-3 3 16,0-5-4-16,3-2-3 15,0-1-1-15,3 1 1 16,-3-4-3-16,11 1 0 15,-2 3-1-15,3-1-2 16,0 0 3-16,3 1 0 16,3-1-2-16,2 3 2 15,1 0 1-15,3 0 2 16,9 0-1-16,-1-5-1 0,4 0 1 16,3 2-1-1,2 4-3-15,1-7 2 0,3 4 1 16,-1 2 0-16,4 2 0 15,-4 6 2-15,1 3-3 16,0 0 0-16,8-1 1 16,-8 9 0-16,2-3 0 15,1 0 0-15,-4 0 0 16,4 0 2-16,-3 0-3 16,-4 2 0-16,1-2 1 15,-1 0 0-15,1-3 0 16,0 1 0-16,-1-1-5 15,1 0 1-15,-3 1 4 16,2-1 2-16,4 3 0 16,-7-3 1-16,-2-2-4 0,0-3-2 15,-1-3 4-15,-2-2 1 16,-3-6 0 0,0 1 1-16,-4-9-4 0,-2-7 0 15,-6 5-15-15,-3-1-4 16,-6 4-25-16,-3 2-12 15,-3 3-38 1</inkml:trace>
  <inkml:trace contextRef="#ctx0" brushRef="#br0" timeOffset="46740.7204">10176 14078 144 0,'0'-10'55'0,"3"13"-30"0,-3-1-29 16,3 9 34-1,0 2-7-15,3 3-11 16,0 0-6-16,0 5-5 16,-1-5 1-16,1 0 1 0,0-3-19 15,0-3-9-15,0-2-51 16</inkml:trace>
  <inkml:trace contextRef="#ctx0" brushRef="#br0" timeOffset="46882.432">10256 14097 160 0,'-6'0'60'0,"9"8"-32"0,0 3-35 0,-3-4 8 15,0 4-2-15,3 8 0 16,0-4 1-16,3 1 2 15,3 0-67-15,0 3-31 16</inkml:trace>
  <inkml:trace contextRef="#ctx0" brushRef="#br0" timeOffset="47494.4837">10598 14364 92 0,'-3'-8'35'0,"3"6"-18"0,-6-4-5 0,-2 6 16 16,-4 0-7-1,-3 3 0-15,0 2-10 0,-3 3-2 16,-3 5-5-16,3 6-3 16,0 2 2-16,4 8 0 0,2 3 3 15,3-6-3-15,6 1 0 16,6-6-3-16,6-2-3 15,3-4 4-15,-1-4 3 16,7-6 1-16,3-10 0 16,0-3-6-16,-3-5 1 15,-3-6 0-15,0-2 0 16,-3-3 0-16,-1-2 2 16,-5-3-1-16,0 0-1 15,-3-6-2-15,-3 1 1 16,0 2 1-16,-3 0 2 15,0 3-3-15,0 6-2 16,0 4 4-16,3 6 3 0,0 5-3 16,0 8-3-16,0 10 5 15,3 6 5-15,0 8 2 16,0 8 4-16,0 5-3 16,3 0 1-16,0 5-7 15,0-5-1-15,3-5-2 16,0-3-2-16,0-5-15 15,0-5-7-15,0-4-38 16</inkml:trace>
  <inkml:trace contextRef="#ctx0" brushRef="#br0" timeOffset="47858.089">10783 14396 108 0,'-9'0'44'0,"-3"5"-24"0,0 3-15 0,9-2 13 16,-6 4 5-16,3 3 3 15,3 6 0-15,0 7-1 16,9 1-14-16,3-1-2 0,0-5-2 16,3-2-1-16,3-3 1 15,6-3 2-15,0-8 2 16,0-5-1-16,-1-5-1 15,-2-11-3-15,-6-2 1 16,-3-1-6-16,-6 1-1 0,-6-1 2 16,-6 1 1-1,-6-1-1-15,0 3 1 0,0 3-7 16,1 2-1-16,-1 3-25 16,3 3-8-16,0 0-103 31,12-3 40-31</inkml:trace>
  <inkml:trace contextRef="#ctx0" brushRef="#br0" timeOffset="48074.187">10965 14182 196 0,'0'-6'74'0,"0"12"-40"0,3-1-35 0,-3 3 15 15,0 8-1-15,0 5 2 16,0 8-6-16,0 5-1 15,2 3-4-15,1 6-3 0,3 4 2 16,0-4-2-16,0-4-1 16,-3-4-13-16,0-9-4 15,3-2-51 1,0-5-51-16,0-9 31 16</inkml:trace>
  <inkml:trace contextRef="#ctx0" brushRef="#br0" timeOffset="48249.7932">10857 14399 184 0,'-3'-6'71'0,"9"4"-38"0,9-4-30 16,-6 4 15-16,6-1-7 16,6-2-1-16,9 0-6 15,-1-1-3-15,1 1-71 16,0 2-30-16,9 1 28 15,-7-6 15-15</inkml:trace>
  <inkml:trace contextRef="#ctx0" brushRef="#br0" timeOffset="49454.2486">11444 14420 96 0,'-3'2'38'0,"6"4"-20"0,-3 4-6 0,0-2 16 16,3 8-10-16,0 5-2 16,0 3-5-16,-3-3 0 15,6-2-6-15,0-1-1 0,-3-2 2 16,0-3-1-16,0 1 0 16,0-9-3-16,-6 0-2 15,3-5 5-15,3-5 4 16,-1-3-3-16,-4-8 2 15,4-2-5-15,-2-4 0 16,0 1-1-16,3 0-2 16,3 0 1-16,0 2 1 15,0 4-1-15,3 1-1 0,3 6 1 16,-3 6 1-16,3 4 1 16,0 6 3-16,-3 3 1 15,0 5 3-15,-3 5-5 16,0 0-1-16,-3 0-2 15,0 3 1-15,0-3 0 16,-3-2 1-16,3-1-18 16,-3-4-5-16,0-4-22 15,3-5-9-15,0-2-11 16,-1-3-22 0,10-5 27-16</inkml:trace>
  <inkml:trace contextRef="#ctx0" brushRef="#br0" timeOffset="49747.8449">11715 14444 144 0,'-3'0'55'0,"3"2"-30"0,-3 4-16 15,3-1 14-15,0 0-2 0,0 8-1 16,0 9-4-16,0-1 0 16,3 0-9-16,3-3 0 0,3 1 0 15,-1-6-3-15,4 3-1 16,3-8 5-16,3-3 3 15,0-5-2-15,-3-5 2 16,0-6-4-16,-3-12-2 16,-3 4-2-16,-6 1 0 15,-3-1-7-15,-6 0-1 0,-3 1 4 16,-3 2 5 0,-3 3-13-16,0 2-4 0,0 3-15 15,3 3-8-15,0 0-16 16,3-1-7-16,6 1-15 15</inkml:trace>
  <inkml:trace contextRef="#ctx0" brushRef="#br0" timeOffset="49979.7612">11932 14195 160 0,'0'-5'63'0,"-12"7"-34"0,6-2-25 0,6 0 15 16,0 8-2-1,0 5 1-15,0 6-3 0,0 5 1 16,0 8-9-16,0 7 0 0,0 4 3 16,0 4-6-16,6-5 0 15,-3-2-2-15,3-5-2 16,0-6-10-16,0-8-4 16,0-3-44-1,-3-7-61-15,3-6 21 16</inkml:trace>
  <inkml:trace contextRef="#ctx0" brushRef="#br0" timeOffset="50528.3766">11813 14356 208 0,'-6'-5'77'0,"9"5"-42"0,0-5-37 15,3 5 17-15,0-3-7 16,6 0 3-16,3 1-4 15,5-1 1-15,4 0-5 16,3 3-11-16,3 0-2 0,2 3-24 16,1 0-10-16,-3-1-8 15,-3-2-21 1,-3 0 22-16,-7 3 25 16,-2-3 16-16,-3 3 36 15,-6-1 16-15,-6-2-4 16,0 6 0-16,-9-1-8 15,-3 3-4-15,-3 2-8 0,4 6-3 16,-4 3-9 0,3 2-2-16,3 5 2 0,3-2-1 0,0 0 0 15,6-5-1-15,3-3 0 16,3-1-2-16,3-7 1 16,0-5 0-16,6-3 3 15,-3-8-5-15,-1-8-3 16,-2 0 1-16,-3 0 0 15,0 1 1-15,-3-1 0 16,0 0 0-16,-3 3 2 16,0 2-3-16,0 3-2 15,0 3 2-15,0 2 2 16,0 8-2-16,0 6 0 16,3 7 3-16,0 9 1 0,3-3-1 15,3-3-2-15,0 0 1 16,0-2-1-16,3-6-9 15,0-3-2-15,3-2-27 16,0-5-11-16,-1-6-29 16</inkml:trace>
  <inkml:trace contextRef="#ctx0" brushRef="#br0" timeOffset="50762.4948">12340 14190 160 0,'-9'-3'63'0,"18"6"-34"0,-12 2-25 0,9 3 13 16,-3 5 1-16,0 6 1 15,0 2-2-15,0 8 0 16,0 5-9-16,0 3-3 0,0 8-1 16,-3-2-2-16,5-4-2 15,1-4-8-15,0-9-3 16,-3-7-40-16,0-3-17 15</inkml:trace>
  <inkml:trace contextRef="#ctx0" brushRef="#br0" timeOffset="51084.5021">12239 14346 208 0,'-12'-6'79'0,"15"6"-42"16,0 0-37-16,-3 0 16 0,6 0-5 16,2 0 3-16,7-2-3 15,6-1 1-15,6 0-7 16,0 3-3-16,-3 0-1 0,-1 3-23 16,1 0-8-16,-3-1-7 15,-3 4 0-15,-3-1 11 16,0 3 6-16,-3 3 14 15,2-1 6-15,1 3 7 16,-6 3 4-16,-3 0 7 0,0 11 3 16,0-4-10-1,-3-1-4-15,-6-1-3 0,6-3 0 16,-6-5-24-16,0-2-12 16</inkml:trace>
  <inkml:trace contextRef="#ctx0" brushRef="#br0" timeOffset="51283.1063">12521 14325 228 0,'-3'-8'85'0,"3"8"-46"0,3-3-48 15,-3 3 12 1,12 0-7-16,3 3-15 15,0-1-7-15,0 1-49 16,-3 2-19-16,0 0 33 16,0 3 19-16</inkml:trace>
  <inkml:trace contextRef="#ctx0" brushRef="#br0" timeOffset="51517.9963">12625 14499 96 0,'-8'58'38'0,"5"-50"-20"0,3 11-10 15,0-11 13-15,3 2-1 16,2-4 3-16,4-1 2 0,0-2 2 15,3-6-6-15,3-2 0 16,0-6-12-16,0-10-3 0,-3 0-2 16,0 0 4-16,-6-1 5 15,-3 1-3-15,-6 0 2 16,-6 0-9-16,-3 2-2 16,-3 4-1-16,0 1 2 15,0 6-12-15,3 0-3 16,3 3-23-16,3 2-7 15,3 1-21 1,3-1-34-16,3 1 28 16</inkml:trace>
  <inkml:trace contextRef="#ctx0" brushRef="#br0" timeOffset="51836.912">12762 14409 140 0,'9'29'55'0,"-6"-13"-30"0,0 16-14 0,-3-14 18 0,0-2-8 16,0 0 0-1,0-3-8-15,-3 1 0 0,3-6-8 16,0 0 4-16,0-6 1 0,0-2-3 16,0-10-2-16,0-6-2 15,3-3-3-15,6-2-2 16,0-3-1-16,6-2-12 16,0-1-2-16,0 6 6 15,3 8 3-15,-1 5 6 16,-2 5 1-16,0 11 7 15,0 6 4-15,-3 4-1 16,0 8 2-16,-3 1-2 0,0-1 2 16,-3-2-6-1,-3-3-1-15,0-5-11 0,0-3-5 16,-3-5-23-16,3 0-10 16,-3-8-42-1</inkml:trace>
  <inkml:trace contextRef="#ctx0" brushRef="#br0" timeOffset="52064.7988">13117 14108 192 0,'0'-3'71'0,"3"8"-38"0,-3 3-32 16,0 0 14-1,0 3-6-15,0 5 2 0,-3-3-6 16,3 0-1-16,0 0-2 16,0 0-13-16,0-5-4 0,3 0-29 15,0-2-11-15,2-6-20 16</inkml:trace>
  <inkml:trace contextRef="#ctx0" brushRef="#br0" timeOffset="52178.8722">13206 14145 144 0,'-6'10'55'0,"3"1"-30"0,3 2-29 0,0-2 10 16,0-1-7-16,0 6 0 15,3-3-61-15</inkml:trace>
  <inkml:trace contextRef="#ctx0" brushRef="#br0" timeOffset="53338.3942">13527 14359 108 0,'-3'0'44'0,"0"3"-24"0,0 5-17 0,3-1 12 16,0 4 2-16,-3 5 2 16,3 2 3-16,0 12 1 0,0-1-10 15,0-3-3-15,6-2-6 16,0-6-3-16,3-2 0 15,3-2 3-15,3-9 2 16,0-5 0-16,0-3-1 0,0-7-8 16,-3-9-2-16,0-2-3 15,-4 0 2-15,1-3 6 16,-3 0 2-16,-3 3 0 16,0 2-2-16,-3 4 5 15,0 1 4-15,0 6 1 16,0 3 4-16,0 5-7 15,3 8-4-15,0 8 0 16,3 2 0-16,0 4-1 16,3 1 1-16,3-1-4 15,3-4 0-15,0-2-4 16,0-5 1-16,0-1-33 0,-1-7-16 16,1-8-32-1</inkml:trace>
  <inkml:trace contextRef="#ctx0" brushRef="#br0" timeOffset="53638.6173">13846 14362 192 0,'-9'-3'71'0,"3"6"-38"0,-3 2-25 0,6-2 16 16,-3 2-8-16,0 3-1 15,0 2-9-15,3 1-2 0,3 2-2 16,6 3-2-16,3 3 3 0,3 2-2 15,3 0-1 1,0 0 1-16,0-5-1 0,-3 0 2 16,-6 0 1-16,-6-3 3 15,-6-3 1-15,-3-2-3 16,-3 0-1-16,-3-5-3 16,-3-3-3-16,-3-3-18 15,0-5-9-15,3 0-9 16,13-15-38-1,10-1-22 1,7 0 23-16</inkml:trace>
  <inkml:trace contextRef="#ctx0" brushRef="#br0" timeOffset="57825.9089">13926 14428 68 0,'0'-3'27'0,"3"6"-14"0,0-3 2 0,3 2 15 16,0 1-5 0,0 0 0-16,0 2-8 0,3 0-2 15,0 1-5-15,0-4 1 16,3 1-6-16,0-1 1 0,-1-2 1 16,1-2-1-16,0-1-1 15,0-2-3-15,-3-3 1 16,0 0-2-16,-3-3-1 15,3 1-2-15,-6-1 1 16,-3 1 1-16,-3-1 0 16,-6 3 0-16,0 3 0 15,-3 2-3-15,0 3 2 16,-3 3 1-16,3 2 2 16,-2 3-1-16,-1 3-1 15,3-1 1-15,3 4 1 0,3 1 1 16,6 7 3-16,3 1 1 15,3 4 3-15,3-6-5 16,6 0-1 0,6-2 0-16,-1-3 0 0,1-6-22 15,6-2-10-15,-3-3-57 16,6-5-27 0,-4-8 58-16</inkml:trace>
  <inkml:trace contextRef="#ctx0" brushRef="#br0" timeOffset="58308.6675">14307 14343 92 0,'-12'-5'35'0,"6"5"-18"0,-3-3-2 0,3 3 13 16,-2 3-9-16,-1 2-3 15,-6 3-7-15,0 3-1 16,0 4-5-16,3 4-4 0,3 7-2 16,0 6 8-16,6 0 6 15,6-6-7-15,6-2-2 16,3 0 2-16,3-8 5 16,0-6-1-16,0-4 3 0,0-6-6 15,-1-6-3-15,-2-12-4 16,0-3 1-1,-3-3-1-15,-3-5 0 0,-3-3 0 16,-3 0 0-16,-3-5 2 16,0 0 2-16,-3 0-3 15,-3 3-2-15,0 2 4 16,0 8 3-16,3 8 5 16,1 6 2-16,-1 10-8 15,3 13-3-15,3 6 3 16,6 7 3-16,-1 11 1 15,4 3 3-15,3 5-3 16,0 0-2-16,6-8-2 16,-3-3 0-16,6-7-46 15,-3-6-18-15,3-8-25 16</inkml:trace>
  <inkml:trace contextRef="#ctx0" brushRef="#br0" timeOffset="58965.8699">14956 14126 108 0,'-6'-16'44'0,"0"-5"-24"0,-3 8-10 0,6 5 14 16,-3 0 2-16,-3 3 2 15,0 2-9-15,-2 8-4 16,-1 9-8-16,3 7-7 0,-6 8-3 0,3 11 4 15,9 2 3 1,0 5 1-16,3 1 2 0,0 0-6 16,6 2-1-16,0-8 0 15,0-5 2 1,3-5-12-16,-6-8-6 0,0-6-49 16,3-7-42-1,0-6 38-15</inkml:trace>
  <inkml:trace contextRef="#ctx0" brushRef="#br0" timeOffset="59356.0517">14772 14327 156 0,'6'-5'57'0,"2"2"-30"0,16 1-32 0,-12 2 10 15,3 0-5-15,0 0 0 16,3 0-3-16,-3 0 2 15,0 2 1-15,-1 1 0 0,-2 2 0 16,0 3 0-16,-3 5 2 16,-6 6-3-16,-3 2 0 15,0 3 7-15,0 10 6 16,0-5 3-16,3-2 0 16,3-3-3-16,3-6-2 15,3-5 2-15,3-2 3 16,0-8-2-16,0-6 2 0,-1-13-8 15,4 0-4 1,-3-2-5-16,-3-3 1 0,-9-1 1 16,-9-1 2-16,0 1-6 15,-3 4 1-15,-3 2-8 16,0 3-3-16,1 5-10 16,2 0-3-16,0 3-16 15,6 2-49 1,3 0 7-16</inkml:trace>
  <inkml:trace contextRef="#ctx0" brushRef="#br0" timeOffset="59445.9179">15147 14446 140 0,'3'27'55'0,"0"-9"-30"0,-3-2-12 0,0-5 17 16,0-3-6-16,0-3 0 15</inkml:trace>
  <inkml:trace contextRef="#ctx0" brushRef="#br0" timeOffset="59597.1966">15153 14531 346 0,'0'-8'20'0,"0"-3"-6"0,0-2-4 0,0-3-2 16,3-2-2-16,2-1 1 16,4 1-9-16,3-1-3 15,3 3 0-15,3 6 3 16,0 2-21-16,3 3-7 16,0 2-67-1,-1 3-33-15,-2 3 61 0</inkml:trace>
  <inkml:trace contextRef="#ctx0" brushRef="#br0" timeOffset="63096.9555">15575 14359 84 0,'-3'3'33'0,"6"2"-18"0,-3 8 2 16,3-5 14-16,-3 5 6 16,0 3 2-16,0 0-13 0,0 8-5 15,0 0-12-15,-3-3-4 0,3 0-1 16,-3-2 0-16,3-4 0 16,0-1 0-16,0-4 0 15,0 1 4 1,0-6 0-16,-3 3 1 15,0-5-3-15,0-3 1 16,0-3-4-16,3 0 0 16,3-5-1-16,0-5-2 15,0-5-2-15,0-1 1 16,0-2-6-16,3 0 0 16,0 0 1-16,0-1 3 15,3 4 2-15,-3 2 1 16,3 3-3-16,-3 5 2 0,0 3 1 15,0 5 0 1,0 5 2-16,0 6 1 0,3 4 1 16,-3 4 2-16,0 5 3 15,-4 0 5-15,-2-1-4 16,0-4 2-16,0-3-7 16,0-3-3-16,0-2 1 15,0-4 0-15,0-1-1 16,0-6 1-16,0-3-4 15,0-2 0-15,3-8-6 0,-3-6-3 16,3-2-1-16,0-3-1 16,3 0 0-1,0 0 0-15,0 3 4 0,6 5 5 16,-3 3 0-16,3 5 1 16,0 6 8-16,-3 2 4 15,0 5-1-15,0 6 2 16,-3 2 3-16,0 8 3 15,-3 3-7-15,0 0-1 16,0-1-7-16,-3-1-2 16,3-7 0-16,-3-1 0 15,0-1-11-15,2-5-3 16,1-3-28-16,0 3-13 16,-3-8-18-1,6 0-33-15,0-3 29 0</inkml:trace>
  <inkml:trace contextRef="#ctx0" brushRef="#br0" timeOffset="63499.5573">15897 14420 164 0,'0'2'63'0,"3"1"-34"0,3 2-25 16,0 1 13-16,0-1 7 15,2 0 5-15,1 1-9 16,0-1-4-16,3-3-9 0,0 1-1 15,3-3 4-15,0-3-8 0,0-2-1 16,-3 0-1 0,-3-3 2-16,0 0-8 15,-6 0-1-15,-3-2-5 0,0-1-3 16,-6 3-2-16,-6 0 0 16,-3 3 4-16,0 2 6 15,0 6-1-15,-3 2 3 16,0 6 3-16,3 2 3 15,1 0 2-15,2 8 3 16,3-2 6-16,3 5 4 16,6-1 1-16,3-1 1 15,3-4-5-15,3-2-3 16,3 0-5-16,5-3-2 16,4 0-6-16,0-7-2 15,-3-4-23-15,0-2-8 0,0-5-33 16,-3-3-42-1,-1-3 33-15</inkml:trace>
  <inkml:trace contextRef="#ctx0" brushRef="#br0" timeOffset="64074.2646">16090 14396 104 0,'0'3'41'0,"0"2"-22"0,0 11-7 16,0-6 13-16,0 6 11 15,3 8 5-15,-3 0-7 0,0 0-1 16,0 0-18-16,0-3-5 0,0-3 1 16,3-5-7-16,-3 3 0 15,0-8-2-15,0 0 1 16,0-8-9-16,3 0-1 16,3-2-3-16,0-6 1 15,0-3-6-15,-3-15-3 16,3 2 1-16,0 0 0 15,0 0 5-15,3 3 5 16,-3 2 4-16,6 9 6 16,-1 7 3-1,1 3 9-15,-3 5 4 16,0 9 0-16,-3 4-2 16,-6 1-5-16,0-3-2 15,0-3-2-15,0 0 0 0,0-5-7 16,0 0 0-16,0-3-3 15,0-5-2-15,6-2-4 16,0-9-2-16,0-7-11 16,0-4-4-16,3 1-4 15,0 0 0-15,0 2 14 16,0 4 6-16,0 4 10 16,3 6 5-16,-3 7 12 15,-1 6 6-15,1 3-4 16,-3 7 1-16,0 6-10 15,-3-3-2-15,0-2-3 16,0-1-1-16,0-4-6 16,0-4-1-16,0-2-24 15,0-3-10-15,-3-5-28 16,6 0-38-16,0-2 28 16</inkml:trace>
  <inkml:trace contextRef="#ctx0" brushRef="#br0" timeOffset="64520.4053">16459 14208 148 0,'0'5'55'0,"0"3"-30"0,12 21-10 0,-6-15 18 15,-6 7-5-15,-3 8-2 0,0 5-1 16,3 3-1-1,-3 6-13-15,3-6-4 0,0-3-3 0,0-7-2 16,0-4-2 0,0-4 1-16,0-6 1 0,-3-2-8 15,3-1-1-15,-3-7-9 16,3-6-5-16,0-5-3 16,0-7 0-16,0-9 0 15,9 0 0-15,0 0 9 16,0 3 4-16,0 2 4 15,3 6 5-15,3 5 7 16,0 6 7-16,0 4 11 0,-4 6 6 16,-2 3 0-1,3 10 2-15,-6-3-2 0,-3 1 0 16,-3 0-10-16,-3-1-4 16,-3-5-8-16,-3-2-5 15,0-1-12-15,-3-2-6 16,1-2-23-16,-7-6-8 15,3-3-10-15,3-5-5 16,3 3-15 0</inkml:trace>
  <inkml:trace contextRef="#ctx0" brushRef="#br0" timeOffset="64880.8509">16599 14467 148 0,'12'8'57'0,"-3"-2"-30"0,12-4-16 16,-9 6 15-1,0-2-6-15,0-6-1 0,-1-3-5 16,4 0-1-16,0 1-7 16,-3-4-2-16,0 1 0 0,-3 0-2 15,0-3 1-15,-3 0-2 16,-3-3 2-16,-3 1-9 16,-3-1-3-16,-3 3-6 15,-3 0-2-15,-3 3 8 16,-3 2 4-16,3 6 6 15,-3 2 2-15,3 3 3 16,1 3 1-16,2 2 8 16,3 5 2-16,6 6-2 15,3-3 1-15,3 1-5 16,0-4-1-16,3-2-9 0,-1-3 0 16,1-2-10-16,0-3-4 15,3-3-24-15,0 0-11 16,0-10-19-1,-3 2-35-15,0-2 31 16</inkml:trace>
  <inkml:trace contextRef="#ctx0" brushRef="#br0" timeOffset="65152.4529">16813 14467 116 0,'3'11'44'0,"0"-3"-24"0,0 34-6 0,0-28 17 0,0 1 0 16,0-1 2-16,0 1-7 15,-3 1-4-15,0-5-12 16,0-6-2-16,0 1-1 0,0-1 5 16,0-8 3-16,0-2-4 15,0 0 1-15,3-6-7 16,0-13-3-16,0 0-8 16,3 3-1-16,0 0 3 15,0 0 2-15,6 2-3 16,3 3 1-16,3 3-16 15,0 3-4-15,-1 2-54 16,7 2-48 0,-3 1 43-16</inkml:trace>
  <inkml:trace contextRef="#ctx0" brushRef="#br0" timeOffset="65769.9918">17620 14203 104 0,'-3'-13'38'0,"3"7"-20"0,-3-2-12 0,-3 3 11 15,-6 0 8-15,0 0 7 16,-2 2-4-16,-1 3 0 16,-3 5-13-16,0 6-6 15,0 7-6-15,0 6-3 0,3 5 3 16,3 6 4-16,-2 4 4 16,2 6-2-16,3 3 0 15,6-6-8-15,3-5 0 16,3-5-12-16,-3-6-3 15,3-7-31-15,-3-3-10 16,3-3-25 0</inkml:trace>
  <inkml:trace contextRef="#ctx0" brushRef="#br0" timeOffset="65985.1114">17299 14383 172 0,'-3'-6'66'0,"6"6"-36"0,3 0-33 16,0 0 11-16,5 0 2 16,7-2 4-16,0 2-3 15,0 0-1-15,0 0-6 16,3 2-9-16,-3 1-5 0,-1 0-30 16,-2-1-11-16,0 1-20 15,-6 0-11-15,0-1 44 16</inkml:trace>
  <inkml:trace contextRef="#ctx0" brushRef="#br0" timeOffset="66277.4111">17513 14428 160 0,'-3'18'60'0,"3"-5"-32"0,-6 17-20 0,9-15 16 15,-3 4-10-15,3 0-3 16,3-1 0-16,0-2 0 16,0-3-5-16,6 0-2 0,0-7 0 15,3-1-7-15,-1-5 0 16,-2-3-6-16,0-2-1 15,-3-14 0-15,0 6 1 0,-3-8 3 16,-3 0 2 0,0 2-1-16,-3 1 4 15,0 2 2-15,0 5 4 0,0 3 0 16,0 3 2-16,0 5-6 16,0 5-3-16,0 9 3 15,3 4 3-15,0 3-6 16,0-2 0-16,0-1 2 15,3 1 2-15,0-3-14 16,0-3-6-16,0 0-49 16</inkml:trace>
  <inkml:trace contextRef="#ctx0" brushRef="#br0" timeOffset="66682.1116">17736 14428 104 0,'-3'8'38'0,"3"0"-20"0,0 7-10 0,0-1 13 15,0 4 8-15,0 1 4 16,0-3-4-16,0-3-3 16,0 0-14-16,0-2-8 0,0-3 0 15,0-3-3-15,0 0-1 16,0-2-4-16,0-3 0 15,0-3-9-15,0-7-2 16,0-9 1-16,3-2 3 16,0 0 5-16,3 0 1 0,0 2 7 15,0 3 4 1,0 6-3-16,6 2-2 16,-3 2 6-16,6 6 3 0,0 8 6 15,-3 3 2-15,-4 5-1 16,1 5 2-16,-3 0-8 15,0 0-4-15,0-2-4 16,-3-3-3-16,0-3-13 16,0-3-6-16,-3 1-28 15,3-3-12-15,3-5-22 16</inkml:trace>
  <inkml:trace contextRef="#ctx0" brushRef="#br0" timeOffset="66938.8082">18013 14383 148 0,'-27'-6'57'0,"24"6"-30"0,-3 6-27 0,0-1 10 16,0 0 9-16,-3 6 7 15,1 2-7-15,-1 8-1 16,0 3-10-16,0 0-3 0,3 0 1 15,6-3-5-15,3 0-1 0,3-2-2 16,6-6 0 0,6-3-9-16,-1 1-5 0,7-8-19 15,3-3-5-15,-6-3-36 16</inkml:trace>
  <inkml:trace contextRef="#ctx0" brushRef="#br0" timeOffset="67193.7456">18198 14200 164 0,'-3'5'63'0,"3"3"-34"0,-3 6-21 0,3 2 16 16,-3 2 1-16,0 9 2 15,0 7-12-15,0 8-4 16,0 3-7-16,3-2-3 0,0-6 0 16,0-6-19-16,0-2-5 15,0-7-44 1,0-4-48-16,3-2 30 16</inkml:trace>
  <inkml:trace contextRef="#ctx0" brushRef="#br0" timeOffset="67404.9099">18084 14380 248 0,'-14'-3'93'0,"14"3"-50"0,3 0-48 16,-3 0 15-16,6 0-6 15,2 0 0-15,4-2 2 16,6-1 3-16,3 1-4 15,0-1-12-15,3 0-5 0,-3 1-36 16,2-1-16-16,-2 0-31 16</inkml:trace>
  <inkml:trace contextRef="#ctx0" brushRef="#br0" timeOffset="67478.8874">18311 14425 200 0,'-3'24'77'0,"0"-8"-42"0,0 13-32 0,3-16 15 16,0 3-11-16,0 3-2 15</inkml:trace>
  <inkml:trace contextRef="#ctx0" brushRef="#br0" timeOffset="67541.0162">18305 14573 301 0,'3'11'-65'16,"-3"-3"-18"-16,3 2-4 15</inkml:trace>
  <inkml:trace contextRef="#ctx0" brushRef="#br0" timeOffset="67763.1032">18287 14314 220 0,'-12'-3'85'0,"12"6"-46"0,3-3-46 0,3 0 20 16,0 0-8-16,0 3-4 16,3-1-1-16,-3 4 0 15,3-1-31-15,0 0-14 0,-1 0-24 16,1 3-29-1,-3 0 33-15</inkml:trace>
  <inkml:trace contextRef="#ctx0" brushRef="#br0" timeOffset="68007.4644">18349 14486 140 0,'-9'29'52'0,"6"-13"-28"0,3 5-24 16,3-10 13-16,0-3-3 15,3 0 4-15,0-1 4 0,3-1 3 16,3-1-11-16,0-5 3 0,0-3 3 15,6-2-6-15,-3-8-3 16,3-8-2-16,-7 2-1 16,-5 3 0-16,-3-2 2 15,-9-1-3-15,-2 1 0 16,-4-1 1-16,0 3 2 16,-3 3-8-16,0 3-3 15,0 2-15-15,3 2-7 16,3 4-17-16,3-1-7 15,0 3-26 1</inkml:trace>
  <inkml:trace contextRef="#ctx0" brushRef="#br0" timeOffset="68407.6324">18528 14385 200 0,'-3'11'74'0,"6"2"-40"0,-3 6-38 16,3-9 13-16,-3 9 12 16,0 5 9-16,0-3-4 15,0 0-1-15,0-2-14 16,0-4-7-16,0-1 0 0,0-4-5 16,0-2 0-16,0-3-4 15,0 3-1-15,0-8-6 16,0-5 0-16,0 2-5 15,3-23 0 1,3 0 10-16,0-4-1 0,3 4 1 16,0 2 1-16,3 6 4 15,0 2 1-15,-1 5 3 16,1 3 8-16,0 6 3 16,0 7 7-16,0 3 4 15,0 5-1-15,-3 6 0 16,0 4-10-16,-3-1-3 15,0-1-4-15,-3-3 1 16,-3-2-9-16,0-3-3 16,0-2-28-16,0-3-14 0,0-6-33 31</inkml:trace>
  <inkml:trace contextRef="#ctx0" brushRef="#br0" timeOffset="68754.9469">18846 14370 156 0,'0'-8'57'0,"3"5"-30"0,0-2-3 16,-3 5 24-16,0 0 5 15,-3 0 2-15,0 0-18 16,-5 2-8-16,-1 4-17 0,0 2-10 0,0-1-2 15,3 4-2 1,3 2-2-16,3 8 3 16,6 1 0-16,3 1 1 0,3 1 0 15,-3 0 0-15,-1-3 2 16,1 0-1-16,-6-2 2 16,-3-3 0-16,-6 0 3 15,-5-6-16-15,-4-2-8 16,-6-3-73-16,-12 1-30 15,3-6 16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8T23:00:11.2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3303 16013 52 0,'-3'-6'19'0,"6"4"-10"0,-6-1 2 0,6 0 10 0,-3 1 4 16,3-1 4-16,-3 0-2 15,3-2-2-15,0 2-2 16,0 1-3-16,-3 2-4 16,0 5-2-16,0 6-8 15,0 7 5-15,0 6 4 0,-3 16 4 16,0 5 3-16,-3 8-6 15,0 0-1-15,6 2-5 16,0-7-1-16,3-6-5 16,-3-8-3-16,0 1 0 15,3-9 1-15,0-5-3 16,-3-2 0-16,0-6-17 16,0-2-5-16,0-3-22 15,-9-6-66 1</inkml:trace>
  <inkml:trace contextRef="#ctx0" brushRef="#br0" timeOffset="555.8859">3255 16007 92 0,'-3'0'35'0,"-6"-5"-18"0,3 2 0 15,6 3 16-15,0-2-6 16,6-1-1-16,0-2-11 16,6-1-2-16,3-4-7 15,6 2-4-15,3 0-1 0,3 0-6 16,2 8 1-16,1 5 2 15,0 3 1-15,-3 8 1 16,-1 5 2-16,-2-2 1 16,-3 2 1-16,-6 0 2 0,-6 0 3 15,-6 1 7-15,-6-1 2 16,-6 0-5-16,-3-3-3 16,-9 1-1-16,-3-6-1 15,1-5-4-15,2 3-3 16,0-9-3-16,3-2-1 15,3 0-18-15,3 0-7 16,3 0-23-16,6 0-7 0,3-2-16 16</inkml:trace>
  <inkml:trace contextRef="#ctx0" brushRef="#br0" timeOffset="1022.6174">3746 16235 64 0,'-6'-5'27'0,"6"5"-14"0,-11 0 4 16,5 0 16-16,0 0-2 0,0 7 2 15,-3-1-17-15,0 7-7 16,-3 11 3-16,-3 2 2 16,3 3-7-1,3 6-4-15,3-1-2 0,6 1-1 0,6-4 2 16,3-4-1-16,6-1-1 16,6-7 9-16,0-6 4 15,2-5-2-15,1-8-1 16,-3 0-2-16,0-13 2 15,-6-1 4-15,-3-1 1 16,-6-9-4-16,-9 5-1 16,-6-7-6-16,-3 5-1 0,-12-6-1 15,3 6 1-15,3 5-7 16,3-2-1-16,4 10-16 16,2 0-6-16,15 10-48 15,6 1-3 1,5 0-18-1,7-3 37-15</inkml:trace>
  <inkml:trace contextRef="#ctx0" brushRef="#br0" timeOffset="1235.5265">4029 16253 140 0,'-9'3'52'0,"9"2"-28"0,-3 19-22 15,3-8 12-15,0 3 10 16,0 2 10-16,0 2-14 0,0 4-3 16,0-1-11-16,3 1-4 0,0-6-1 15,3-2-8-15,0-6-3 16,0 0-41 0,-3-2-56-16,3-9 17 15</inkml:trace>
  <inkml:trace contextRef="#ctx0" brushRef="#br0" timeOffset="1382.7356">3993 16222 160 0,'-9'-8'60'0,"12"8"-32"0,0-3-42 0,-3 3 8 0,3 0-19 15,3 0-4-15,0 3-27 16,3-1-9-16</inkml:trace>
  <inkml:trace contextRef="#ctx0" brushRef="#br0" timeOffset="1694.8796">4160 16439 124 0,'0'29'49'0,"-6"-13"-26"0,3 10-16 16,3-15 13-16,0-3 1 15,0-3 2-15,0-3 1 16,0 4 2-16,0-6-14 15,0-6-7-15,0-9-1 0,3-4-5 16,0-5-2-16,0-5-9 16,6-11-3-16,0 6 6 0,3 5 2 15,0 5 5-15,3 3 3 16,0 13-2-16,-1 11-2 16,1 7 2-16,0 9 2 15,0 5 9-15,-6-1 3 16,0 4-4-16,0-3-3 15,3 0-3-15,-3-6 0 16,0-2-9-16,-3-3-1 16,0-2-29-16,-1-6-12 15</inkml:trace>
  <inkml:trace contextRef="#ctx0" brushRef="#br0" timeOffset="1935.5897">4550 16013 164 0,'3'5'63'0,"0"11"-34"0,0 13-27 16,0-13 14-16,3 10 3 16,-3 27 5-16,0 0-10 15,0 0-3-15,0 5-7 16,0-5-1-16,0-3 1 0,3-2-2 15,-3-11 1-15,0-5-15 16,3-11-7-16,-6-3-43 16,3-7-53-1,-9-11 30-15</inkml:trace>
  <inkml:trace contextRef="#ctx0" brushRef="#br0" timeOffset="2137.8392">4371 16251 208 0,'0'-3'79'0,"12"-2"-42"0,9 5-30 0,-6 0 20 15,12 0 1-15,6 0 6 16,5 0-15-16,4 0-3 16,3 0-10-16,-1-3-8 0,1-2-2 0,-3 0-73 15,-1-1-33-15,-5-2 7 16</inkml:trace>
  <inkml:trace contextRef="#ctx0" brushRef="#br0" timeOffset="3231.4355">5008 15920 124 0,'3'-11'46'0,"0"6"-24"0,3 5-2 0,-6 0 21 16,0 0-5-16,3 3-1 16,0-1-13-16,0 12-4 15,0-1-10-15,0 13 1 0,0 6 2 16,0-5-2-16,0-1 2 15,0 3-6-15,6-2-3 16,-3-4 1-16,6-4 0 16,-3-1-4-16,-6-7-1 15,3-3-26-15,0-5-11 16,0-6-27 0,-3-5-52-16,0 0 21 15</inkml:trace>
  <inkml:trace contextRef="#ctx0" brushRef="#br0" timeOffset="3427.7157">5202 15954 148 0,'0'-5'55'0,"0"5"-30"0,0 5-14 15,0-2 18-15,-3 2-6 16,0 6-1-16,-6 2-4 16,-3 3-1-16,-6 3-9 15,-3 4-5-15,1-4 0 0,-1-1-4 16,0-2 0-16,0-3-15 15,3-5-4-15,0 0-25 16,3-5-12-16,-2-3-18 16</inkml:trace>
  <inkml:trace contextRef="#ctx0" brushRef="#br0" timeOffset="3592.562">4877 15994 172 0,'-5'-3'66'0,"5"3"-36"0,2 0-26 0,-2 0 13 16,6 3 3-16,6 2 2 15,3 3 0-15,6 13 1 16,3-2-13-16,3 0-6 0,5-1 0 16,1 3-3-16,0-2-1 15,3-3-35-15,2-3-14 16,4-8-50 0</inkml:trace>
  <inkml:trace contextRef="#ctx0" brushRef="#br0" timeOffset="4577.2532">5827 16251 112 0,'-6'2'44'0,"6"20"-24"0,-3 15-15 15,3-22 13-15,-3 12 5 16,0 18 3-16,0 5 2 0,0 3 2 16,0 8-16-16,0 2-4 0,3-10-2 15,0-5-4-15,3-11-1 16,0-11-1-1,0-2 1-15,0-8 7 0,-3-16 3 16,0-5-4 0,0-16-3-16,0-6-1 15,-3 1-3-15,0-9-2 16,0-2 1-16,3-10-1 16,0-4-3-16,0 6 2 15,3-7-1-15,3 4 0 16,3-2 4-16,3 13 1 15,3 2-1-15,3 9 1 16,3 7-4-16,5 11 0 0,1 11 3 16,0 13 3-16,0 5 2 15,-4 5 3-15,-5 1-1 16,-6 5 2 0,-3 2 0-16,-6-2 3 0,-6-6-3 15,-3-7 1-15,-6-1-5 16,-9-4 1-16,1-7-14 15,-4-7-5-15,0 0-17 16,0-2-5-16,6-3-5 16,3-6-2-16,4 0-30 15,5 1-50 1,9-3 30-16</inkml:trace>
  <inkml:trace contextRef="#ctx0" brushRef="#br0" timeOffset="4958.3015">6253 16222 112 0,'-3'2'44'0,"3"4"-24"0,0-6 1 0,0 0 17 16,0 5-1-16,0-3 1 0,0 1-10 15,-3 0-5 1,0-3-5-16,-6 5-10 0,3-5-6 16,0 0-3-16,3 0 1 15,-3-5 2-15,15 5-3 16,-3 0-2 0,0 0-1-16,0 0 0 15,0 0 3-15,-3 5 4 16,-3-5 6-16,0 0-3 15,0 0-1-15,0 0 0 16,0 0-1-16,0 0-27 16,0 0-9-16,0 0-140 31,6 21 70-31</inkml:trace>
  <inkml:trace contextRef="#ctx0" brushRef="#br0" timeOffset="5438.2783">6241 16507 132 0,'0'3'49'0,"3"10"-26"0,-3 0-3 0,0-2 19 16,3 0-2-1,-3 5 3-15,0 5-2 0,0 2-2 16,-3 4-19-1,-3 5-4-15,-3-3-1 0,-9-3-7 0,0-5-3 16,-3-2-39-16,0-3-17 16,1 0-64-1</inkml:trace>
  <inkml:trace contextRef="#ctx0" brushRef="#br0" timeOffset="10342.1957">9461 16240 76 0,'0'0'30'0,"0"3"-16"0,0 2-1 16,0 0 11-16,0 14-1 16,0 7-2-16,0 3-9 15,0 16-3-15,0-5-3 16,0 13-1-16,3-8-3 15,0 3-2-15,0 2 3 0,3-5 7 16,-3-8 3-16,0-8 0 16,0-3 0-16,0-7-3 15,-3-6 1-15,3 0 5 16,-3-2 2-16,0-3 4 0,0-8 3 16,0 0-7-16,0-5-3 15,-3-3-8-15,0-11-3 16,0 6-2-16,0-6-2 15,0 4 1-15,0-9 1 16,0 3 1-16,0-6 1 16,0 1 0-16,0-3 0 15,0-6-2-15,3 1 1 16,0-3-7-16,0 0 1 16,6-6-1-16,0 6 2 15,3 6-1-15,0 2 1 16,3 5 0-16,3 5 0 15,0 9 0-15,3 4-2 16,3 12 0-16,5 9 0 0,-2 9 0 16,0 5 0-16,0 0 5 15,-3 3 3-15,-7-3-1 16,-5-2 0-16,-6-1 5 16,-3-7 5-16,-6 2-3 15,-8-5 2-15,-7-6-5 16,-3-4-2-16,-6-1-9 15,0-2-5-15,1-3 0 16,2 0 0-16,6-3-8 16,3-2-3-16,6 5-26 15,3 0-10-15,6-3-6 16,9-8-39 0,6 6 18-16</inkml:trace>
  <inkml:trace contextRef="#ctx0" brushRef="#br0" timeOffset="10826.5444">9804 16351 184 0,'-6'0'71'0,"3"3"-38"0,3-3-19 0,0 0 20 0,0 0-13 15,0 0-4-15,0 0-6 16,3 5-2-16,6-2-5 16,3-3 6-16,-1 0 3 0,7 0-6 15,3 0-4-15,3 0-2 16,0 2 1-16,0 1-1 16,-4-3 2-16,-2 0 0 0,-3 3 3 15,-3-3-3 1,-3 0 0-16,-3 0-1 0,0 0-2 15,-6 0-6-15,0 0-1 16,0 0-21-16,0 0-7 16,0 0-26-16,0 0-11 15</inkml:trace>
  <inkml:trace contextRef="#ctx0" brushRef="#br0" timeOffset="11333.6865">10033 16145 112 0,'-6'-5'44'0,"6"5"-24"0,-3-3-13 16,3 3 13-16,0 0 1 16,0 0 2-16,0 0 3 15,0 0 1-15,0 0-14 16,0 0-6-16,3 5-2 0,0-2-6 16,3 7 1-16,3 1 0 15,3 2 0-15,6 1 0 16,-1 1 0-16,1-1 0 0,3 4 0 15,0-2 0 1,-3 3 2-16,-3-1-1 16,-3-2-1-16,-3-3 3 0,-1 3 0 15,-2-3 1-15,-9 3 9 16,-3 3 1 0,1-6 0-16,-4 11-1 15,-3-3-1-15,-6-3 0 16,3-2-2-16,-6 0-1 15,6-3-5-15,3 1-1 16,0-1-3-16,3-3-1 16,4 1-19-16,-1-3-7 15,0 0-153 1,18-3 62-16</inkml:trace>
  <inkml:trace contextRef="#ctx0" brushRef="#br0" timeOffset="24500.3528">10622 16341 104 0,'0'-14'41'0,"6"1"-22"0,-6 0-5 16,-3 8 17-16,3-3 0 16,-6 2 2-16,0 1-10 15,-9 3-1-15,-5-1-13 16,-7 19-1-16,-3-3 2 0,0 11-6 15,0-3-2-15,4 3-4 16,5 5 1-16,6 3-1 16,6-3-2-16,6-5-2 15,9-6 1-15,6-2 1 0,6-5 2 16,9-4 1-16,5-7 3 16,-2 0 1-1,-3-13 1-15,-3 0 0 0,-3 0 0 16,-7 0-2-16,-2-6 1 15,-3 3-2-15,-3-8 2 16,-3 11-4-16,-3 0 0 16,0 0 1-16,0 7 0 15,0 4-3-15,0-1 0 0,3 11-1 16,0 3 3-16,3 7 0 16,3 9 1-16,0 2 4 15,0 0 2-15,0 3 6 16,-3-1 5-16,-3 1 2 15,-3-3 3-15,-6 6-6 16,-3-12-1-16,-6 1-7 16,-3-13 0-16,-12-11-7 15,4-3-3-15,-1-2-28 16,3-3-12-16,3-5-12 16,6-3-5-16,6-5-22 15,6 7-20 1,12-7 45-16</inkml:trace>
  <inkml:trace contextRef="#ctx0" brushRef="#br0" timeOffset="24921.7858">10828 16372 164 0,'-6'0'63'0,"6"0"-34"0,0 6-25 0,0-6 15 15,3 5-2-15,3-2-1 16,3 5 0-16,2-3 0 16,4-5-8-16,0 5-5 0,3-5-2 15,3-5 1-15,6 2 1 16,-6-2-1-16,-4-3 1 16,-5-3 2-16,-3-2 2 0,-9-5-3 15,-9 2-3-15,-6 3-3 16,-2 2-1-16,-7 3-1 15,-3 11 3-15,3 7-2 16,-3 6 1 0,-2 0 0-16,5 0 0 0,3 8 2 15,12-6 0-15,9 6 2 16,3 5 1-16,6-8 1 16,6-2 0-16,6-3-5 15,2-3 1-15,7-8 2 16,6 3 1-16,0-5-19 15,-4-8-9-15,-2-9-27 16,-3-4-12-16,-3 2-15 16</inkml:trace>
  <inkml:trace contextRef="#ctx0" brushRef="#br0" timeOffset="25135.184">11149 16084 184 0,'-6'-16'68'0,"6"16"-36"0,0 13-40 0,0-7 12 16,0 4 5-16,0 9 5 0,3 7 3 16,0 17 1-1,3 2-9-15,-3 5-3 0,6-3 0 0,0 1-1 16,-3-6 0-16,0-7-10 16,0-6-4-1,-3-8-39-15,0-5-17 0,-3-16-19 16</inkml:trace>
  <inkml:trace contextRef="#ctx0" brushRef="#br0" timeOffset="25333.8863">11045 16237 232 0,'-12'-2'88'0,"12"2"-48"0,3 0-45 16,3 0 15-16,3 0 0 15,3-5 6-15,6 2-8 0,8-2-2 16,4-1-4-16,3 4-4 16,0 2-1-16,2 0-47 15,-2 2-21-15,3 4-26 16</inkml:trace>
  <inkml:trace contextRef="#ctx0" brushRef="#br0" timeOffset="25810.2248">11354 16447 160 0,'-5'2'63'0,"2"1"-34"0,3-3-19 0,0 0 17 16,0 0-7 0,5 5 1-16,4-2-1 15,0-3 2-15,9 2-12 0,9-2-1 16,0 0 1-16,0 0-6 16,-4 0 0-16,1 0 0 0,-3 0 0 15,-3 0-2-15,-3 0-2 16,-3 0-2-16,-3 0 1 15,0-2-28-15,2-1-13 16,-8-2-27 0,0 5-49-16,-3-5 28 15</inkml:trace>
  <inkml:trace contextRef="#ctx0" brushRef="#br0" timeOffset="26083.4383">12060 16237 212 0,'-6'3'82'0,"-3"5"-44"0,-3 16-36 15,6-8 19-15,-3 2-2 16,-6 3 3-16,-5 3-8 15,2 0-3-15,-6-3-6 0,3 3-6 16,3 3-2-16,3-9-25 16,0-7-165 15,3-17 82-31</inkml:trace>
  <inkml:trace contextRef="#ctx0" brushRef="#br0" timeOffset="26260.0488">11795 16211 180 0,'3'-8'68'0,"0"8"-36"0,6 0-33 0,-3 5 12 16,3 3 15-16,9 3 7 15,8 15 1-15,4 3 2 16,0 3-20-16,0 5-11 0,2-2-5 16,1-1-5-16,-3-2 1 15,0-3-51-15,2-5-21 0,-2-8-27 31</inkml:trace>
  <inkml:trace contextRef="#ctx0" brushRef="#br0" timeOffset="26765.9988">12494 15901 112 0,'0'-10'44'0,"-2"10"-24"0,-1 0-2 0,3 0 18 0,-6 0-5 16,-3 3 2-1,-6 4-13-15,-6 1-2 0,-6 14-10 16,-3 12-3-16,4 6-1 0,2 2 2 16,6 14 1-16,9 4-3 15,9-7-1-15,12 3-1 16,12-6-2-16,5-5 1 16,4-8-1-16,12-5-18 15,-3-16-8-15,5-16-41 16,-5-3-48-1,5-7 31-15</inkml:trace>
  <inkml:trace contextRef="#ctx0" brushRef="#br0" timeOffset="27026.4751">12733 15915 132 0,'-3'-6'52'0,"9"6"-28"0,3 0-30 0,-4 6 8 16,10 2 9-16,9 5 7 16,3 8 19-16,3 16 10 15,-1 3-25-15,-5 5 1 0,3 13 1 16,-15-8-2-16,-6-2-1 16,-6-6-5-16,-6-5 0 15,-9 0-22-15,-9-10-8 0,-8-9-60 16,-4-2-24-16,6-8-3 15</inkml:trace>
  <inkml:trace contextRef="#ctx0" brushRef="#br0" timeOffset="28151.1154">13167 16129 112 0,'0'0'44'0,"0"3"-24"0,0-3-4 16,0 0 18-16,0 8-1 15,-3-3 3-15,0 0-14 16,-3 0-5-16,0-2-10 16,0-3-1-16,-3 0 4 0,3 0-4 15,1 0-1-15,2-3 2 0,0 1 0 16,6-6-6-16,3 8 0 15,-1-3-3-15,4 1-2 16,3 2 5-16,-3 2 1 16,0 1 6-16,-3-3 5 15,-3 8 2-15,-3-6 0 16,-3 1-1-16,-3-3-1 16,0 0-10-16,0 0-1 15,0 0-9-15,0 0 0 16,0 0-28-16,3 0-9 15,3 0-33-15</inkml:trace>
  <inkml:trace contextRef="#ctx0" brushRef="#br0" timeOffset="28432.7389">13120 16391 76 0,'-3'-5'30'0,"3"5"-16"0,3 0 3 16,-3 0 16-16,0 0 14 15,0 0 7-15,3 0-13 16,2 8-7-16,1 2-6 16,3 3-1-16,-3 9-15 0,0-1 13 15,-6 0 5-15,-3 0-9 0,-6-2-2 16,-3-4-5-1,1 4-1-15,-10-6-23 0,-3-2-10 16,3-3-41-16,3-3-16 16,3-5-44-1</inkml:trace>
  <inkml:trace contextRef="#ctx0" brushRef="#br0" timeOffset="29122.5665">13986 15944 144 0,'6'-8'55'0,"-3"8"-30"0,0-3-10 0,0 3 18 15,-3-2-3-15,0 2 2 16,0 0-7-16,0 0-3 15,0 2-12-15,-3 6-6 0,-3 0-1 16,-6 8 4-16,-6 8 4 0,0 0-4 16,-3-3-2-1,3 5 2-15,1-2 2 0,-1-3 0 16,0 3 2-16,3-3-4 16,3-2 1-16,3-3-1 15,3-3 1-15,3 0-2 16,3-2-1-16,3-3-1 15,6 5 0-15,3 8 0 16,3-5 2-16,9 0-3 16,-1 0 0-16,1-1-3 15,-3-1-3-15,0-1-7 16,0 0-2-16,-3-2-15 16,0-3-6-16,-4 2-28 15,1-7-12-15,-3-3-32 16</inkml:trace>
  <inkml:trace contextRef="#ctx0" brushRef="#br0" timeOffset="29514.7282">14030 16055 168 0,'-12'-3'66'0,"10"6"-36"0,-1 0-18 0,3-3 19 16,0 0-7-16,5 0-2 0,4 5-4 16,3 0 1-16,9-5-10 15,18 0 3-15,0 0 2 0,5 0-5 16,13-2-3-16,-1 4-3 15,1-4-3-15,-4 7 3 16,-2-8 0-16,0 3-4 16,-7-2 1-16,-5-4 2 15,-3 4 1-15,-7-1-8 16,-5-5-4-16,-6 5-6 16,-3 1-4-16,-6-1-7 15,-9 3-1-15,-3 5-28 16,-3-2-12-16,-9 5-13 15</inkml:trace>
  <inkml:trace contextRef="#ctx0" brushRef="#br0" timeOffset="30005.783">14155 16240 148 0,'-20'-5'55'0,"20"5"-30"0,-3-5-23 0,3 5 12 16,0 0 13-16,0 0 9 15,0 0-12-15,-3 0-5 16,0 0-12-16,0 0-7 0,0 0-1 16,0 0-1-16,0-3 0 0,0 3 0 15,-3 0-2-15,3 0 3 16,-3 0 2-16,3 0 0 15,0 0-1-15,0 0 1 16,0 0-1-16,-3 0 4 16,6 0 5-16,0 0 1 15,0 0 2-15,9 3-2 16,0-3 1-16,3 5 3 16,12-3 1-16,5 1-4 15,7 0-1-15,6-3-2 16,5 0 0-16,4 0 0 0,3 0 2 15,5 0-7-15,-2 0-4 16,-7 0 4-16,-2 0 3 16,-6 0-6-16,-7 0-1 15,-2-3 0-15,-6 0 0 16,-6 3-4-16,-6-2 1 16,-13-3-44-1,1 5-18-15,-3-3-11 16,-3 0-25-1</inkml:trace>
  <inkml:trace contextRef="#ctx0" brushRef="#br0" timeOffset="30533.2545">14685 15888 148 0,'-6'-5'57'0,"9"-8"-30"0,-3 7-32 15,0 6 58 1,0 0-9-16,0 0-10 0,0 6-7 15,0-6-17-15,3 5-4 0,3 3-2 16,3 0-2 0,3 2 1-16,3 4-2 0,3 2 2 15,9-1-2-15,-1 1-1 16,-2 11-2-16,3-9 1 16,0 3 3-16,-6-5 1 15,-1-2 3-15,-2-1 3 16,-6 0 2-16,-3 0 3 15,-3 0-3-15,-3 1 1 16,-3-1-3-16,-3 3 2 16,-3 5 0-16,-3 5 3 15,0 4-5-15,-3 4-1 16,0-5 2-16,-2 0 4 16,-4 0-8-16,0-5-3 0,3-3 0 15,3-5 2-15,3-3-26 16,0 1-11-16,3-4-33 15,0-7-13-15</inkml:trace>
  <inkml:trace contextRef="#ctx0" brushRef="#br0" timeOffset="31946.009">15915 15790 132 0,'-6'-8'52'0,"0"6"-28"0,-6-1-11 15,6 3 19-15,-6 0-5 16,-3 3 1-16,-3-1-6 16,-9 6-2-16,1 14-11 15,-4 1-5-15,-3 9-1 0,-3 8-4 0,4 2-2 16,-1 14 4-16,9 2 3 16,9 11-1-1,15 2 0-15,6-5 1 0,12-8 0 16,6 1-5-16,9-9 1 15,-1-8-2-15,1-10 0 16,0-6-11-16,-1-12-7 16,1-4-31-16,-6-10-13 15,12-10-15 1</inkml:trace>
  <inkml:trace contextRef="#ctx0" brushRef="#br0" timeOffset="32478.9969">15912 15944 176 0,'0'0'68'0,"3"2"-36"0,0 6-33 0,0 0 15 16,2 3 5-16,1 13 6 0,0-3-9 15,0 3-2-15,0 2-8 16,-3 1-4-16,0-4 1 0,0 4-2 16,0-9-1-16,0-2-21 15,-3-5-9-15,0-3-130 32,9-11 69-32</inkml:trace>
  <inkml:trace contextRef="#ctx0" brushRef="#br0" timeOffset="32657.5807">16075 16021 200 0,'-3'0'77'0,"3"0"-42"0,-6 7-39 0,6-1 13 15,-3 7-1-15,-9-2 5 16,-2 2 2-16,-1 0 3 16,0 3-10-16,0 0-7 0,0 0-1 15,0 2-11-15,3-5-5 16,0-2-41-16,0-3-15 15,1-3-9 1</inkml:trace>
  <inkml:trace contextRef="#ctx0" brushRef="#br0" timeOffset="32846.8742">15793 16055 232 0,'-3'-3'88'0,"6"3"-48"0,-1 3-42 0,1 2 14 0,3 1 3 15,3-4 4 1,9 3-9-16,6 1-3 0,3 2-5 16,9 2-2-16,2-2 3 0,1 5-15 15,-3 1-5-15,-1-1-37 16,-2-5-18-16,3-6-22 16</inkml:trace>
  <inkml:trace contextRef="#ctx0" brushRef="#br0" timeOffset="33414.5992">16364 16261 124 0,'-6'6'46'0,"6"33"-24"0,3-4-26 0,-3-14 10 15,3 8 12-15,-3 3 9 16,0 5 1-16,0 0 1 16,0 0-14-16,3-3-4 15,0-7-7-15,0-1-3 0,-3-7 0 16,3-6 14-16,-3-5 10 0,0-8-4 15,0-5-2-15,-3-6-14 16,0-5-2-16,-3-5-8 16,0-6 1-16,0-4 2 15,-3 2 1 1,3-8-2-16,0 2 2 0,3-7 1 16,3 7 0-16,3 4-5 15,3 4 1-15,6 1 2 16,3 10 3-16,3 0-2 15,3 11-2-15,0 2 2 16,5 6 2-16,-5 2 6 16,-3 14 6-16,-3-1-1 15,-6 3 3-15,-3-2 1 16,-6-1 2-16,-6 1-6 0,-6-3 1 16,-9-3-10-16,-3-5-2 15,-5-3-12-15,-1 3-3 16,3-5-17-16,3-3-8 15,6-3-17-15,3 0-7 16,6-5-30 0</inkml:trace>
  <inkml:trace contextRef="#ctx0" brushRef="#br0" timeOffset="33716.2682">16578 15864 172 0,'6'-18'66'0,"3"18"-36"0,3 3-31 16,0-1 15-16,3 11-4 15,6 6 4-15,6 7 4 16,5 14 1-16,1 8-10 15,-3 2-1-15,-6 8 2 0,-7 8 5 16,-8-7 5-16,-12-1 1 16,-11-5 2-16,-7-8-11 15,-12-6-2-15,-3-2-39 16,-2-8-18-16,-1-5-73 16</inkml:trace>
  <inkml:trace contextRef="#ctx0" brushRef="#br0" timeOffset="34954.0591">17007 16417 84 0,'0'3'33'0,"3"2"-18"0,3-5 0 0,-3 11 13 15,0-8 9-15,0 2 4 16,0 0-6-16,-3-2-2 0,0 5-9 16,0-3-5-16,-3 0-11 15,0-2-3-15,-3 0 1 0,0-3 1 16,0 0 3-16,0-6-7 16,0 1-4-16,0-3 4 15,3 0 5-15,3-2-9 16,3 2-1-16,3 0-1 15,0 2 1-15,0 1-1 16,0 5-1-16,0 5 3 16,0-2 2-16,-6 2 17 15,-3 1-2 1,0-1 0-16,0-2-4 16,-3-3-2-16,0 0-6 15,0-3-3-15,3-2 0 16,0-1 1-16,3 6-6 15,0-2 1-15,0 2-4 0,0 0 2 16,0 0-21-16,3 0-8 16,0 0-56-1,6-3-52-15,0-5 45 16</inkml:trace>
  <inkml:trace contextRef="#ctx0" brushRef="#br0" timeOffset="35786.8135">17483 16182 104 0,'-9'-11'38'0,"0"6"-20"0,0-3-1 0,3 5 14 0,-2 3 1 15,-7 0 1 1,-6 3-16-16,0 10-5 16,-3 3-8-16,3 11-3 0,3 7 0 0,4 0 1 15,5-2 3-15,6-5-4 16,6 2-3-16,6-3 7 15,0-10 4-15,8-3 4 16,1-7 3-16,3-6-7 16,-3-6-1-16,0-7-6 15,-3 0-4-15,-3-8 1 16,-3-6 0-16,-4 3 1 16,-2-2 2-16,0 7-1 15,0 4 2-15,0 4-4 16,0 3-2-16,0 3-3 15,0 13-1-15,6 13 1 0,0 8 4 16,0 5 1-16,0 3 3 16,0-2 3-16,-3 2 4 15,-3-5 7-15,-6-3 4 16,-3-5 1 0,-6-3-1-16,-3-8-10 0,-9 0-6 15,-5-8-8-15,-4-5-2 16,0-2-24-16,0-3-8 15,4-1-11-15,5-4-5 16,9-12-36-16</inkml:trace>
  <inkml:trace contextRef="#ctx0" brushRef="#br0" timeOffset="36163.4013">17647 16227 208 0,'3'8'79'0,"0"-6"-42"0,6 4-45 16,-3-6 10-16,3 8 3 16,0-6 4-16,3 1 11 15,2-3 7-15,1 0-14 16,0 0 2-16,0-3 1 0,0-2-6 16,3-3-3-16,-3-2-4 15,-9-4-3-15,-9 1-2 16,-3 3-1-16,-3-1-3 15,-6 0-1-15,-3 6 1 0,-6 5 2 16,0 5-5-16,4 3 1 16,2 6 4-16,3-4 4 15,6 14 1-15,3 2-1 16,6-2 3-16,9-3 0 16,6-5 1-16,6 3 2 15,5-6-3-15,7-5-2 16,0-8-29-16,0 0-14 15,-4-8-44 1,1-13-38-16,-3-6 45 16</inkml:trace>
  <inkml:trace contextRef="#ctx0" brushRef="#br0" timeOffset="36362.434">17980 15901 224 0,'-3'3'85'0,"6"2"-46"0,-3 17-52 15,3-7 12-15,0 9 1 16,-3 11 5-16,0 4 2 16,3 4 1-16,0 2-4 15,0 8-1-15,-3-8 1 0,0 0-7 16,0-8 0-16,-3-8-23 16,0-6-11-16,0-7-53 15</inkml:trace>
  <inkml:trace contextRef="#ctx0" brushRef="#br0" timeOffset="36553.3985">17790 16021 264 0,'-15'0'101'0,"18"0"-54"0,3-3-55 0,9 6 16 16,3-3-11-16,5 0 0 15,10-3 4-15,6-2 1 16,3-1 0-16,2 4-21 0,7-4-10 16,5-2-78-1</inkml:trace>
  <inkml:trace contextRef="#ctx0" brushRef="#br0" timeOffset="38284.857">18087 16375 152 0,'0'0'57'0,"0"3"-30"0,3-1-14 0,-3-2 17 16,0 0-11-16,6 0-1 0,0 0 1 15,3 0 0-15,3 0-10 16,3 0-1-16,3 3-1 0,0-3-3 15,0 0-1-15,5 0 1 16,-2 3 0-16,0-3 0 16,0 0 0-16,-3-3-5 15,-3 3 1-15,-3-3 2 16,0 3 1-16,-4-2-4 16,-2 2-1-16,-3 0-6 15,-3 0-2-15,0 0-13 16,0 0-3-16,0 0-19 15,3 0-7-15</inkml:trace>
  <inkml:trace contextRef="#ctx0" brushRef="#br0" timeOffset="38570.2092">18790 16060 180 0,'-6'0'68'0,"0"11"-36"0,-3 2-33 0,0-5 12 15,-6 5 6-15,-3 11 4 0,-2 2-5 16,-1 1-1-16,-3 7-9 15,3 3-4-15,3-8 1 0,3-10-9 16,3 2-1-16,4-8-49 16,2-2-20-16,3-6-6 15</inkml:trace>
  <inkml:trace contextRef="#ctx0" brushRef="#br0" timeOffset="38815.1625">18537 16092 200 0,'0'-5'74'0,"3"5"-40"0,3-3-42 0,-3 3 12 15,3 0 5-15,0 3 3 16,6-1 8 0,3 6 4-16,2 5-12 15,4 9-2-15,3 4-3 0,6 3-1 0,0 0-1 16,-4 3-3-16,1-5 1 15,-3-6-4-15,0-5 0 16,-6-6-32-16,-1-5-13 16</inkml:trace>
  <inkml:trace contextRef="#ctx0" brushRef="#br0" timeOffset="39331.2933">19272 15708 108 0,'-21'-2'44'0,"9"7"-24"0,-14 6-10 0,11-6 12 16,-6 8 1-16,-3 16 1 16,-6 8 2-16,1 6 1 15,2 9-14-15,6-4 5 0,6 10 3 16,9-5-7-16,9 3-3 0,12-3-11 15,9-6-2 1,8-7-7-16,4-8-1 0,0-6-17 16,-3-5-8-16,-1-10-39 15,4-8-32 1,3-14 38-16</inkml:trace>
  <inkml:trace contextRef="#ctx0" brushRef="#br0" timeOffset="39633.8666">19451 15777 164 0,'-3'-5'63'0,"6"5"-34"0,0 0-27 0,-3 0 14 16,6 5-8-16,0 6 0 15,6 13 2-15,-1 13 4 16,4 5-8-16,0 0 1 0,-3 3 0 16,-3-2 1-16,-3-1 0 15,-3-2-4-15,-3-6-1 16,-6-5 3-16,-3-5 3 16,-3 0-11-16,0-8-5 15,0-3-28-15,0-8-10 0,4-5-45 16</inkml:trace>
  <inkml:trace contextRef="#ctx0" brushRef="#br0" timeOffset="40236.9629">19722 15991 108 0,'3'3'44'0,"-3"2"-24"0,3-5-4 16,-3 0 18-16,0 0-1 16,-3 6 1-16,0-4-13 15,-3-2-5-15,3 0-9 16,0 0-1-16,0-2 1 0,0-1 1 15,0 0 0-15,3 1-4 16,0-1-3-16,6 0-3 16,0 1-1-16,0-1 2 15,0 3 2-15,-3 0-2 16,0 3 0-16,-3-3-21 16,0 0-10-16,0 5-61 15</inkml:trace>
  <inkml:trace contextRef="#ctx0" brushRef="#br0" timeOffset="40551.7128">19728 16203 132 0,'0'5'52'0,"3"1"-28"0,-1 4-15 0,4-4 14 0,0 12 11 16,0 6 6-16,0 2 1 15,0 3-1-15,-6 3-21 16,-6 0-3-16,-6 0-1 0,-8-3-8 15,-13 3-2-15,-9-6-32 16,-5 0-12-16,-16 1-79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8T21:39:12.8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16054 12203 116 0,'-11'-3'44'0,"8"6"-24"0,3-1 18 0,0-2 26 0,3 6-14 16,5-4-6-1,13-2-12-15,15-2-4 16,35-6-15-16,22-3 3 0,26-2 2 0,30 2-4 16,17-2 0-16,16 2-6 15,-9 1-3-15,5-1 0 16,-26 3-1-16,-24 3 13 16,-24 0 8-16,-24 2 3 15,-20 0 1-15,-18 1-10 16,-16-1-4-16,-14 0-22 15,-15 3-9-15,-14 3-73 16,-16 8-28-16,-21-11-36 16</inkml:trace>
  <inkml:trace contextRef="#ctx0" brushRef="#br0" timeOffset="2342.9551">5839 13097 132 0,'-21'3'52'0,"15"-3"-28"0,-3 0 9 16,6 0 25-16,0 0-4 15,0 2 0-15,0-2-19 16,0 0-7-16,3 0-16 15,0 0-8-15,12 0-2 16,15-2-2-16,12-1 0 0,23 0 0 16,25-7 2-16,35-1-1 15,23-2 2-15,25 0-2 16,15-3-1-16,8 3 1 16,1-1-1-16,-1 1 2 15,-20 2 1-15,-24 4 1 16,-27-4 0-16,-24 3-5 0,-21-3 1 15,-23 1-33 1,-19 2-13-16,-32 3-85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8T23:01:46.2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10453 9774 84 0,'-12'0'33'0,"9"0"-18"0,-3 2 4 0,3 1 16 16,0-3-2-16,0 3 3 16,3-3-11-16,0 0-6 15,0 0-10-15,0 0-6 16,6 0 0-16,3 0-4 0,3 0 0 16,5 2-1-16,10 1 0 15,0 2 2-15,-3-2 2 16,0 5-3-16,-4 2 0 15,-2 1 1-15,-3 2 2 16,-3 0-1-16,-3 3 2 16,-6 3 0-16,-3 5 3 15,-3-1-3-15,-3 9-2 16,0-3 0-16,-3 6-1 16,0-1-3-16,-6 3 2 15,4 0 1-15,2 0 2 31,3 3-1-31,3-3-1 0,6 0 3 0,3-3 2 0,3-2-4 16,5-5-3-16,1-4-2 16,0-1 0-16,3-7-24 15,3-7-9-15,3-5-43 16,-1-3-21 0,-2-3 53-16</inkml:trace>
  <inkml:trace contextRef="#ctx0" brushRef="#br0" timeOffset="393.3944">10777 10501 104 0,'0'0'38'0,"-12"0"-20"0,3-10-1 0,6 15 16 16,0-2 0-16,-6-1 1 16,0 6-8-16,0 0-2 15,-2 3-13-15,-1-1 0 0,0 4 0 16,0 4-6-16,0 6-1 16,3 8-2-16,0-1-2 15,3 6 1-15,3 3-1 16,0 0 4-16,-3-3 2 0,0 3 9 15,-3-6 4-15,-6 0 0 16,-8 1-2-16,-7-3-7 16,-3-3-2-16,-3 2-6 15,-2 1-4-15,-1-5-19 16,3-4-7-16,4-4-36 16,2-3-16-16,9-3-18 15</inkml:trace>
  <inkml:trace contextRef="#ctx0" brushRef="#br0" timeOffset="5164.9128">11223 10427 60 0,'-20'-2'24'0,"20"-1"-12"0,-18 3-1 0,12 0 12 16,-3 3 8-16,-3-1 5 15,-3 4 3-15,0 1 3 16,-3 7-23-16,1 7-8 16,-4 0-8-16,6 0-5 0,3 0-1 0,3 1 2 15,9-4 0 1,3-2 1-16,3-3 0 0,3-2 0 16,3-6 2-16,0-2-1 15,0-6-1-15,-1-2 1 16,1-6-1-16,-3-2-3 15,-3-14 2-15,0-2-1 16,-3 0 0-16,-3 0 2 16,0-3 2-16,0-2-1 15,-3 5-1-15,0-3 1 16,0 8 1-16,0 3 1 16,0 3 3-16,3 2-3 15,0 5 0-15,0 3-3 16,0 3-1-16,3 2 1 15,0 11 0-15,0 5 2 0,0 6 1 16,0 5 1-16,3 5 0 16,0 3 0-16,0 5 2 15,3 0-3 1,0-3-2-16,6-5-3 0,0-2 1 16,-3-6-12-16,-1-3-5 15,1-4-39 1,-3-6-50-16,0-3 23 15</inkml:trace>
  <inkml:trace contextRef="#ctx0" brushRef="#br0" timeOffset="5524.2601">11280 10446 144 0,'-3'0'55'0,"6"2"-30"16,3 1-29-16,-3 0 8 0,3-1 4 15,0 1 5-15,3-3 5 16,3 0 1-16,0 0-10 16,0-3-3-16,-4 1-2 0,1-4-2 15,0 1 1-15,-3-3 0 16,-3-2 3-16,-3-1-1 16,-3 0 0-16,-3 3-3 15,-3 1 1-15,-3 1-4 16,-2 6 0-16,-1 6 1 15,0 1 2-15,3 4-6 0,0 2 1 16,3 1 1-16,3 9 3 16,3 4 0-1,3-3-1-15,6-1 1 0,3-1 1 16,6-4-3-16,3-2 0 16,3-8-32-16,11-3-15 15,1-5-31 1</inkml:trace>
  <inkml:trace contextRef="#ctx0" brushRef="#br0" timeOffset="5793.2283">11679 10179 132 0,'-27'-8'49'0,"9"0"-26"0,0 5-9 0,12 3 17 0,-2 0-6 15,-1 5 0-15,-3 1-16 16,0 4-6-16,3 9-2 16,3 5-4-16,0 5 2 0,0 8-1 15,3 2-2-15,3 6 3 16,3 0 0-16,0-5 1 16,0 0 0-16,3-9-11 15,0-4-3-15,-3-6-37 16,-3-5-45-1,0-5 24-15</inkml:trace>
  <inkml:trace contextRef="#ctx0" brushRef="#br0" timeOffset="5962.4119">11411 10385 192 0,'3'-8'71'0,"33"0"-38"0,-12 0-41 0,-13 5 12 15,4 1-6-15,3 2-2 16,0 0-28-16,9 0-12 16,3 2-26-16,-4 1-8 15</inkml:trace>
  <inkml:trace contextRef="#ctx0" brushRef="#br0" timeOffset="6302.3975">11730 10369 124 0,'-21'3'46'0,"15"2"-24"0,-18 3-19 15,18-3 12-15,-6 6-7 16,0 2-2-16,3 6 1 16,0 4 0-16,3 4-3 15,0-3-3-15,6-1 2 0,0-4-2 16,9-3 2-16,6-6-2 16,0-2 2-16,0-8 0 15,0-2 3-15,-3-4-8 16,0-12-3-16,0-1 5 15,-6 1 1-15,-4-3 3 16,1 5 2-16,-3-3 6 16,0 9 4-16,0 2-2 0,0 5 0 15,0 3-6 1,0 8-3-16,3 5-5 0,3 11 0 16,0-5-2-16,0-1 0 15,3-2-16-15,0-3-8 16,0-2-37-1,0-3-39-15,0-6 32 16</inkml:trace>
  <inkml:trace contextRef="#ctx0" brushRef="#br0" timeOffset="6648.9198">11840 10390 124 0,'-3'16'49'15,"6"-3"-26"-15,0 8-9 0,0-5 15 0,0 8-3 16,0-5 2-16,0-1-18 16,5-2-6-16,1-3-3 15,6-5-1-15,0-2 0 0,0-4-9 16,-3-4-2-16,0-9-14 16,-3-8-6-16,0-2-6 15,-3 0-3 1,-3-5 23-16,0 4 15 15,-3 7 10-15,0 1 8 16,0 6 2-16,0 3-3 0,0 5 1 16,3 8 2-16,3 5 3 15,-1 6-11-15,1 2-3 16,0 3-5-16,3-3-2 16,0-3 3-16,-3-2-22 0,3-5-7 15,-3-3-42 1</inkml:trace>
  <inkml:trace contextRef="#ctx0" brushRef="#br0" timeOffset="6883.6923">12087 10149 156 0,'-21'3'57'0,"27"8"-30"0,-3 10-27 0,3-3 10 15,0 11 9-15,0 6 5 0,-3 5-4 16,0 2-1-16,0 5-11 16,6-4-3-16,-1-3-1 0,1-9-13 15,0-4-7-15,-3-9-33 16,0-5-14-16,3-5-11 16</inkml:trace>
  <inkml:trace contextRef="#ctx0" brushRef="#br0" timeOffset="7122.914">12259 10131 192 0,'-3'-3'71'0,"6"1"-38"0,0 2-32 0,-3 0 14 15,0 0 3-15,0 8 3 16,3 7-4-16,-3 17-2 15,0 3-9-15,0 7-2 0,0 3 2 16,0 3-3-16,3-1 0 16,0-2-6-16,0-3 0 15,-3-10-32-15,3-5-14 16,-3-6-50 0</inkml:trace>
  <inkml:trace contextRef="#ctx0" brushRef="#br0" timeOffset="7268.1304">12155 10369 220 0,'0'-5'82'0,"9"-1"-44"0,15-1-38 16,-9 4 16-16,9 0-3 16,11-2 3-16,-2 2-7 15,0 1-3-15,-3 2-69 16,-4 0-30-16</inkml:trace>
  <inkml:trace contextRef="#ctx0" brushRef="#br0" timeOffset="12503.2865">12941 10377 108 0,'3'-13'44'0,"-3"10"-24"0,-3-2 3 0,3 5 18 15,-3-3-2-15,-3 1 0 16,-6 2-18 0,-3 5-5-16,-6 3-10 0,-5 5 0 15,2 3 1-15,0 2-6 0,6 6-2 16,3 5-5-16,9 0 1 15,6-2 1-15,15-3-1 16,6-6 1-16,3-2 0 16,3-3-2-16,-1-5-1 15,4-2-14-15,3-4-4 16,-6-4-22 0,-3-6-46-16,-4-11 13 15</inkml:trace>
  <inkml:trace contextRef="#ctx0" brushRef="#br0" timeOffset="12721.346">13105 10171 160 0,'-3'0'63'0,"6"5"-34"0,0 5-34 16,0-2 12-16,0 16 0 15,0 3 4-15,0 7-4 16,0 6-2-16,2 2-2 15,1 6 0-15,0-6 0 0,-3-2-10 16,3-11-5-16,-3-5-63 16,-3-6-29-1,0-7 48-15</inkml:trace>
  <inkml:trace contextRef="#ctx0" brushRef="#br0" timeOffset="12898.8048">13051 10393 220 0,'-6'-3'82'0,"9"1"-44"0,3-4-44 0,0 4 14 15,3-1-7-15,3-2-1 16,6-1 1-16,3 1 1 16,-1 2-1-16,7 1-31 0,6-1-15 15,-3 1-41-15</inkml:trace>
  <inkml:trace contextRef="#ctx0" brushRef="#br0" timeOffset="13135.4165">13322 10398 144 0,'-18'21'55'0,"12"-7"-30"0,-18 4-18 15,15-5 15-15,6 8-2 16,3 1 3-16,0-4-11 16,9 1-2-16,0-3-6 15,6-3 2-15,0-3 0 0,3-2 2 16,0-8 2-16,0-5-3 15,-3-8 1-15,-4-6-1 16,-2-2 1-16,-3-3-2 16,-6 0 1-16,-6-2-13 0,-3 2-3 15,-2 3-14-15,-1 2-5 16,0 9-18-16,0 2-9 16</inkml:trace>
  <inkml:trace contextRef="#ctx0" brushRef="#br0" timeOffset="13389.7021">13518 10430 160 0,'3'29'63'0,"3"0"-34"0,0 8-27 0,-3-24 12 16,0 1-1-16,0-4 5 15,-3 1 7-15,0-3 5 0,0-3-16 16,0-2 1-16,-3-6-1 15,3-10-7-15,0-8-2 0,0-3-5 16,6-5-3-16,3-3-1 16,3 3 0-16,6 5 5 15,3 5 1-15,3 4-14 16,5 7-6-16,-2 5-57 31,-3 6-57-31,-6 2 38 0</inkml:trace>
  <inkml:trace contextRef="#ctx0" brushRef="#br0" timeOffset="17654.361">14138 10385 88 0,'0'-5'33'0,"3"7"-18"0,0-2-5 15,-3 0 14-15</inkml:trace>
  <inkml:trace contextRef="#ctx0" brushRef="#br0" timeOffset="17832.6997">14152 10395 207 0,'15'19'29'0,"-3"10"0"15,0 6-2-15,-3-4-14 0,-3 4 8 0,-9 2 5 16,-9 0-3-16,0-6 1 16,-3-1-9-16,0-4-4 15,-2-5-6-15,-1-2-4 16,0-6-18-16,-3-8-6 15,6-2-29-15,0-14-11 16,3-10-27 0,3-5-13-16,3-3 53 15</inkml:trace>
  <inkml:trace contextRef="#ctx0" brushRef="#br0" timeOffset="17913.9495">14111 10261 184 0,'9'-6'71'0,"-9"-7"-38"0,3 2-43 0,0 11 9 0</inkml:trace>
  <inkml:trace contextRef="#ctx0" brushRef="#br0" timeOffset="18329.8917">14269 10425 152 0,'-6'21'57'0,"9"-8"-30"0,0 16-32 16,-1-13 10-16,-2 0 3 0,3 0 5 15,0 0 0-15,3-3 2 16,0-3-8-16,0-2-2 16,0-2-1-16,0-4-5 0,0-2 1 15,0-5 0-15,0-3 0 16,0-5 0-16,-3-6 0 15,-3 1 0-15,0 2 2 16,0 0-1-16,0 3 2 16,-3 2 2-16,3 1 2 15,0 4-6-15,0 6-2 16,0 0 0-16,3 6 0 16,3 7 1-16,0 3 0 15,3 0 2-15,0-1 3 0,6 1-7 16,0-2 0-16,-1-4-27 15,1-2-8-15,0-5-25 16,0-6-27 0,0-10 31-16</inkml:trace>
  <inkml:trace contextRef="#ctx0" brushRef="#br0" timeOffset="18619.499">14563 10343 184 0,'-9'-3'68'0,"6"3"-36"0,-6 3-31 15,6 2 14-15,-3 0-2 16,0 3 3-16,-2 3-7 16,2-1-3-16,0 1-3 0,3-1-5 15,3 4 1-15,6-1-1 0,0 5 0 16,3 6 0-16,-4-5 0 16,1-3 4-16,-3-1 1 15,-3-1 10-15,-3-1 3 16,-6-2-3-16,-2-4-3 15,-4-1-5-15,0-4-2 16,3-2-12-16,-3-2-7 16,3-4-20-16,0-4-7 15,6-9-31 1,9 1-32-16,3-3 38 16</inkml:trace>
  <inkml:trace contextRef="#ctx0" brushRef="#br0" timeOffset="18848.7395">14706 10141 156 0,'-3'-5'60'0,"3"13"-32"0,0-5-35 16,0 2 10-16,0 3 8 16,0 8 7-16,0 10-3 15,0 6 2-15,0 10-10 16,0 1-2-16,0 4 1 0,3-2-3 15,0-5-2-15,-3-3-7 16,0-10-1-16,0-6-43 16,0-5-55-1,-3-8 18-15</inkml:trace>
  <inkml:trace contextRef="#ctx0" brushRef="#br0" timeOffset="19025.0334">14626 10319 208 0,'0'-3'79'0,"3"-2"-42"0,20-3-43 0,-14 8 12 15,3-3-6-15,6-2 0 16,0 0 0-16,0-1 2 16,6 4-65-16,5-1-29 0,1-8 19 15,-3 4 14 1</inkml:trace>
  <inkml:trace contextRef="#ctx0" brushRef="#br0" timeOffset="19485.5354">15227 10308 116 0,'-9'-2'44'0,"0"-12"-24"0,-6 22-8 16,9-5 13-16,-6 2-9 0,-5 6-4 15,-4 5-5-15,0 5 0 16,0 3-4-16,6 5 0 0,3 2 1 16,6-4-2-16,3-1-2 15,3-4 1-15,6-4 1 16,6-7-1-16,0-3 2 15,3-8-2-15,0-8-1 16,0-8-4-16,-3-3-2 16,0-2 3-16,-7-5 3 15,-2 2 3-15,-3 3 3 16,3 2-5-16,-3 3-1 16,0 6 4-16,0 2 5 15,3 8-3-15,-3 8-1 0,3 5-2 16,3 5-3-1,0 6 1-15,0 3-1 16,0 2 0-16,3-5 0 0,0-6-18 16,0-5-8-16,-3-2-103 31,0-11 56-31</inkml:trace>
  <inkml:trace contextRef="#ctx0" brushRef="#br0" timeOffset="19683.0141">15289 10147 136 0,'0'-3'52'0,"0"11"-28"0,3 8-22 0,0-5 12 16,-3 15-5 0,0 3 2-16,6 5-2 0,0 4 2 15,-3-1-6-15,0 0-3 0,0 2 1 16,-6-4-11-1,0-6-2-15,3-11-63 16</inkml:trace>
  <inkml:trace contextRef="#ctx0" brushRef="#br0" timeOffset="19900.0475">15403 10099 192 0,'-3'0'71'0,"6"11"-38"0,-3 10-39 0,0-8 12 0,0 11 2 16,-3 8 7-16,0 5-5 15,0 2-3-15,0 1-4 16,0-5-3-16,3-1 1 0,0 3-26 16,3-8-10-16,0-5-51 15</inkml:trace>
  <inkml:trace contextRef="#ctx0" brushRef="#br0" timeOffset="20174.8528">15474 10388 104 0,'-9'15'38'0,"9"-1"-20"0,0 4-17 0,3-7 8 15,3 5 10-15,0 5 5 16,6-5 1-16,3-6 2 15,3-2-2-15,-1-5 0 16,1-3-14-16,-3-8 4 0,0-3 3 16,-3-2-6-16,-3-8 1 15,-3 0-6-15,-9-3-2 16,-3 0-7-16,-6 6-1 16,-6 2-4-16,-3 3 0 15,1 5-12-15,2 2-3 16,3 4-19-16,3 4-9 15,3 4-31 1</inkml:trace>
  <inkml:trace contextRef="#ctx0" brushRef="#br0" timeOffset="20422.4615">15816 10213 108 0,'-9'-3'41'0,"6"6"-22"0,-3 2-20 16,3 6 7-16,-5 5 7 15,-7 0 3-15,0 2 4 16,3 3 0-16,3 0-9 0,3 3-4 16,3 0-4-1,9-3-3-15,6-5 3 0,0 0-15 0,3-5-5 16,3-4-53-1</inkml:trace>
  <inkml:trace contextRef="#ctx0" brushRef="#br0" timeOffset="20821.3251">15995 10271 168 0,'-42'0'63'0,"36"0"-34"0,-3 16-34 0,3-11 12 15,-3 3 5-15,-2 3 4 16,-1 5 8-16,0 2 5 0,3 3-16 16,3 1-5-16,3-4-3 0,6 6-3 15,3-6-2-15,6 6-2 16,3-13 1-16,2-6-6 16,7-5-3-16,0-5-8 15,-3-6-3-15,-3-7 6 16,-3-1 4-16,-6 1 9 15,-3-4 3-15,-6 1 7 16,-6 0 5-16,0 5-5 16,-3 3 0-16,3 8-2 15,-3 5-1-15,3 0-8 16,6 5 0-16,0 3 1 16,9 5 3-16,0 3-2 0,0 3-2 15,3-4 2 1,2 1 0-16,-2-2-10 15,3-4-3-15,0-5-37 16,-3-5-50-16,0-7 21 16</inkml:trace>
  <inkml:trace contextRef="#ctx0" brushRef="#br0" timeOffset="21022.6252">16191 10017 208 0,'-17'-3'79'0,"19"3"-42"0,-2 6-41 0,0-1 13 16,0 22-7 0,0 7 1-16,0 6 0 0,0 5-1 15,0 2-2-15,0 1 1 0,0-6-1 16,0 1 0-16,0-1-29 16,3-10-13-16,6-9-42 15</inkml:trace>
  <inkml:trace contextRef="#ctx0" brushRef="#br0" timeOffset="21481.8174">16072 10218 200 0,'-6'-5'74'0,"12"8"-40"0,0-9-40 0,0 6 14 16,3 0-7-16,6-2-1 15,3-1-2 1,3-2 1-16,3 2 1 0,-1 0-11 0,1 6-3 16,-3 0 2-16,-3 2 3 15,-3 8 5-15,-3 6 2 16,0-3 4-16,-4-1 3 16,4-1 0-16,0-4 2 15,0 1-2-15,0-3 0 16,0-6 3-16,0-2 5 15,3-2-3-15,0-9 2 16,-6-5-7-16,-3 0-1 0,-6 1-7 16,-6 1 0-16,-3 1-1 15,-3 5 2-15,-3 6 1 16,-3 4 3-16,0 11-6 16,0 9-1-16,3-1 10 15,4 3 9-15,5 2-5 16,3 1 0-16,6-4-3 15,6-2-1-15,2-2-8 16,7-6 0-16,6-2-17 16,9-6-6-16,0-8-38 15,2-4-45 1,-2-7 29-16</inkml:trace>
  <inkml:trace contextRef="#ctx0" brushRef="#br0" timeOffset="21694.3762">16620 10210 204 0,'-15'-2'77'0,"6"4"-42"0,0-4-39 0,6 7 13 16,-3-2-10-16,3 2-3 16,0 13 1-1,3 4 2-15,3 1 3 0,0 1 1 16,0 3 14-16,-3-1 6 16,0-2 6-16,-6-3 5 15,-3 0-13-15,-2-2-2 16,-10-6-31-16,-6-8-12 15,3-5-72 1,0-8-58-16,0-5 53 16</inkml:trace>
  <inkml:trace contextRef="#ctx0" brushRef="#br0" timeOffset="22323.6467">17308 10134 208 0,'-9'-3'79'15,"0"11"-42"-15,-3 0-30 0,6-3 18 0,-6 3-9 16,0 3 1-16,0-3-10 15,3 2-4-15,0 1 0 16,9 13-2-16,9-3-3 16,0-3-1-16,0 1 2 15,0-1 0-15,-3-2 12 16,-3 0 5-16,-6 0 7 16,-6-3 6-16,-3 0-12 15,-6-2-2-15,-3-6-9 16,-2-2-2-16,2-3-20 15,6-3-9-15,0 1-31 16,6-6-15-16,12-3-44 16</inkml:trace>
  <inkml:trace contextRef="#ctx0" brushRef="#br0" timeOffset="22756.8533">17409 10245 196 0,'-6'21'74'0,"6"-3"-40"0,-18 19-42 0,15-13 10 16,0 5 12-16,0 14 8 16,-6-1 2-16,3 0 3 15,0-7-15-15,9 2-7 0,-3-8-3 16,3-5 0-16,0-6 3 0,-3-5-4 16,0-7-3-16,0-9-4 15,0-5 1-15,0-8-4 16,-6-15-1-16,0-7 7 15,0-1 4-15,0-4-3 16,6-4 0 0,6 2 1-16,9 10 0 0,0 4 3 15,3 2 3-15,0 7 0 16,0 7 2-16,-1 4 0 16,-2 8 1-16,-3 9 0 15,0 4 2-15,-3 1 6 16,-3 2 2-16,-6 0-1 15,-3 0 0-15,-3 1-7 16,-3-1-2-16,-3-2-6 0,0-1-2 16,3-2-13-16,-5-3-42 15,2-2-6 1,18-8-130 0,6-3 82-1</inkml:trace>
  <inkml:trace contextRef="#ctx0" brushRef="#br0" timeOffset="23131.7797">17703 10194 216 0,'-14'-2'82'0,"8"4"-44"0,-3 1-40 0,3 2 17 0,-3 1 2 16,0 7 7-1,-6 8-7-15,-3 0-2 0,3 3-8 16,6 0-5-16,6 0-1 0,3-3-6 15,3-5 1-15,3-3-5 16,0-3 1-16,3-4-3 16,0-9 2-16,3-2-4 15,-3-6 1-15,0-2 4 16,0 0 2-16,-3 2 6 16,-3 1 2-16,0 4 22 15,0 1-14 1,-3 5-1-16,6 5-6 15,0 3-3-15,0 3 1 16,2 2 1-16,4-2-3 0,0-1 0 16,0-2-19-1,3-5-7-15,6-3-24 0,3-5-7 16,-3-3-12 0,-1-3-15-16,-2-2 36 15</inkml:trace>
  <inkml:trace contextRef="#ctx0" brushRef="#br0" timeOffset="23321.4789">17897 10200 176 0,'-15'-8'66'0,"9"5"-36"0,-6 8-18 0,3 1 19 16,0-1-14-16,-3 8-2 15,1 6 2-15,2-1 3 0,3 1-10 16,3-1-3-16,6 3-1 0,6 1-3 16,2-4 0-16,4-2-3 15,0-5-3-15,3-6-18 16,0-2-7-16,0-9-23 15,0-2-10-15,3 0-22 16</inkml:trace>
  <inkml:trace contextRef="#ctx0" brushRef="#br0" timeOffset="23616.409">18034 10221 208 0,'0'0'77'0,"9"0"-42"0,-3 3-39 15,-6-3 20 1,6 13-5-16,0-5 1 15,0-3 0-15,3 0-6 0,-1-2 7 0,1-8 6 16,0-1-12-16,-3 1-6 16,-3-3-1-1,-3 0-6-15,-3-2 0 16,-3 2-4-16,-9 2 1 16,-5 4 3-16,-1 4 1 15,0 6 0-15,0 11 4 16,6-1 0-16,3 1 3 15,3 2 3-15,6 3 4 16,6 0-2-16,9-1-2 16,6-1-2-16,6-4-3 15,3-7-32-15,5-9-16 16,7-7-51 0</inkml:trace>
  <inkml:trace contextRef="#ctx0" brushRef="#br0" timeOffset="24124.6001">18849 9774 144 0,'-20'-6'55'0,"11"14"-30"0,-9-2-21 0,3 4 15 16,-6 6 4-16,-3 3 3 0,-5 10-2 15,-1 13-1-15,0 14-12 16,6 4-2-16,6 7-2 0,6-4-3 16,12-2-3-16,15-5-5 15,12-11-2-15,9-8-24 16,5-11-8-16,-2-7-53 16</inkml:trace>
  <inkml:trace contextRef="#ctx0" brushRef="#br0" timeOffset="24589.5803">19040 10205 140 0,'-18'-13'52'0,"12"13"-28"0,-3-6-17 0,6 6 13 15,-6 0 3-15,-9 0 6 16,4 6-10-16,-4 2-3 15,0 8-9-15,3 5-5 0,0 0-1 16,6 0-1-16,3 0 0 16,3-2 0-16,6-1 0 15,3-4-3-15,6-4 2 16,3-5 3-16,0-5 3 16,-3-5-2-16,0-3 0 0,-3 0-1 15,-1 0 1 1,-2-5-4-16,0-5 0 15,-3 2-1-15,0 10 0 0,0-4-5 16,0 10 0-16,3 8-2 16,0 5 1-16,0 8 5 15,0 8 1-15,0 0 8 16,-3 8 6-16,-3-2 11 16,0-1 6-16,-6-7 0 15,0-6 2-15,-3-3-15 16,-6-4-4-16,-6-9-10 15,1-3-2-15,-1-4-27 16,3-14-9-16,0-3-24 16,9-4-8-16,3-6-27 15</inkml:trace>
  <inkml:trace contextRef="#ctx0" brushRef="#br0" timeOffset="24980.8627">19263 10179 144 0,'-3'-3'55'0,"3"-2"-30"0,-3 2-14 0,0 3 15 15,0 0-1-15,-3 0 0 16,-9 5-6-16,-5 1-1 16,-1 1-10-16,0 9-5 0,3 8 0 15,3 0-4-15,6 0 0 16,3 0-1-16,6-1-2 0,6-4 0 15,6-3 0-15,3-6 3 16,0-4 2-16,0-9-2 16,0-2-2-16,0-3 4 15,-4 0 1-15,-2-5 4 16,0 2 3 0,-3 0 2-16,0 4 3 0,0 1-7 15,-3 4-2-15,-3 2-3 16,3 8-2-16,3 5 1 15,0 3-1-15,0 2-3 16,0-2 2-16,3 0-10 16,0-3-3-16,0-5-24 15,6-5-10-15,0-6-44 16</inkml:trace>
  <inkml:trace contextRef="#ctx0" brushRef="#br0" timeOffset="25297.4564">19430 10197 124 0,'-3'8'49'0,"3"-3"-26"0,3 19-20 0,-3-11 10 15,3 1 14-15,-3-1 7 16,3 0 2-16,-3-2 3 16,0-1-21-16,0-2-6 0,0-3-1 0,0 1-5 15,0-6-1 1,0 0 4-16,0 0 4 15,0-3-5-15,3-2 0 0,0-6-6 16,0-5-4-16,0 0-2 16,3 3 0-16,0 0 0 15,0 2 3-15,3 1-2 16,2 2-1-16,1 0-17 16,0 3-7-16,0-1-16 15,0 1-7-15,0 2-26 16,-3-2-22-1,3-3 42-15</inkml:trace>
  <inkml:trace contextRef="#ctx0" brushRef="#br0" timeOffset="25700.8947">19653 9935 168 0,'-15'0'66'0,"15"5"-36"0,15 9-35 0,-9-1 10 15,0 11 12-15,0 13 9 16,0 2 6-16,0 4 4 16,-3-1-20-16,-3-5-5 0,3-5 0 15,0-6-3-15,-3-2 1 16,3-8-5-16,-3-3-1 16,0-5-3-16,0-5-1 15,0-6-10-15,0-5-3 16,3-10-2-16,3-3 0 0,0-3-2 15,6 3 1-15,2 2 4 16,1 8 4 0,6 6 2-16,3 5 5 0,-3 5 7 15,-3 3 7 1,-6 8 9-16,-3 5 7 0,-9-2 2 16,-9-3 2-16,-3 0-15 15,-6-3-5-15,-3-2-13 16,-3-4-4-16,-6-1-19 15,1-1-8-15,5-2-23 16,3-3-10-16</inkml:trace>
  <inkml:trace contextRef="#ctx0" brushRef="#br0" timeOffset="26074.6482">19986 10163 140 0,'-11'0'52'0,"5"2"-28"0,-6 4-19 0,6-1 13 15,-3 3-4-15,-3 2 2 16,-3 14 2-16,3 0 1 16,0 2-10-16,3-2-3 0,9 0 0 15,0-3-1-15,3-5 0 16,3-3-3-16,3-5 1 15,3-5-4-15,0-8 0 16,0-3-1-16,0-3 0 16,0-5 4-16,-3-5 3 0,-3 0-2 15,-3 2 0-15,0 4 1 16,0 4 2-16,-3 3-3 16,2 5 0-16,-2 3-1 15,3 19 1 1,3-1-2-16,0 1-5 15,3-1-2-15,0-2-35 16,9-2-13-16,6-6-34 16</inkml:trace>
  <inkml:trace contextRef="#ctx0" brushRef="#br0" timeOffset="26483.7259">20240 10179 200 0,'-21'-6'77'0,"12"9"-42"0,-6 5-39 0,9-3 13 16,-3 6 1-16,0 5 4 16,-6 2 4-16,3 1 3 15,3-1-11-15,9-2-1 0,0 0 1 16,3 0-2-16,3-3 1 16,3-5-10-16,3-3-4 15,0-5-2-15,0-2-1 16,0-6-2-16,0-3 1 15,-3-5 3-15,-3 0 1 16,0 0 3-16,-3 6 3 16,0-1-2-16,-3 6-2 0,0 2-12 15,2 9-2-15,-2 7 6 16,3 5 3-16,0 6 3 16,3 5 4-16,-3 0 6 15,0 3 7-15,-3 0 14 16,-3-3 5-16,-6-3-2 15,-2-4-3-15,-4-9-14 16,-3-3-5-16,-6-4-25 16,-3-9-8-16,3-8-40 15,4-4-15-15,5-7-15 16</inkml:trace>
  <inkml:trace contextRef="#ctx0" brushRef="#br0" timeOffset="26840.4771">20427 10186 208 0,'0'6'77'0,"6"-4"-42"0,3 4-43 0,-3-4 12 16,3 1 2-16,0 0 6 16,0-1 3-16,3-2 0 15,2-2-7-15,1-1-3 0,0-2-1 16,-3-1 0-16,-3-2 0 15,-3-2-2-15,-3 2 1 16,-6 0-9-16,-6 0-3 16,-3 5 0-16,-6 1 0 0,-3 4 1 15,1 4 2-15,-1 4 6 16,0 4 2 0,3 9 15-16,6 1 6 0,3 0-3 15,3 0-1-15,3 0-9 16,3-1-4-16,6 1-1 15,6-5-1-15,3-6-29 16,3-5-10-16,12-5-60 16,2-6-48-1,-2-2 53-15</inkml:trace>
  <inkml:trace contextRef="#ctx0" brushRef="#br0" timeOffset="26964.3614">20766 10311 240 0,'-15'-3'90'0,"15"6"-48"0,-3 2-56 0,-2-2 14 16,-1-3-4-16,0 2 4 15,3-2-23-15,0 0-12 16</inkml:trace>
  <inkml:trace contextRef="#ctx0" brushRef="#br0" timeOffset="27221.0108">20799 9850 152 0,'0'16'57'0,"3"-8"-30"0,0 13-3 15,-3-5 22-15,0 16-6 16,-3 8 2-16,0 5-24 15,0-8-8-15,-3-3-7 16,0 3-7-16,0-10-2 0,3-6-44 16,12-19-82-1</inkml:trace>
  <inkml:trace contextRef="#ctx0" brushRef="#br0" timeOffset="27463.3702">20996 9750 112 0,'3'-5'44'0,"11"13"-24"0,4-1-10 0,-9 1 12 16,0 6 7-16,3 4 7 15,0 11 3-15,0 14 1 16,-3 12-22-16,-9 1 3 0,-6-1 2 15,-12 1-6-15,-9-6-2 16,-9-5-30-16,-5-5-13 16,-4-6-90-1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8T23:02:41.6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4895 6464 72 0,'-15'-6'30'0,"12"6"-16"0,0-2 1 0,3 2 15 15,0-3-3-15,0 1-1 16,0-1-8-16,3-2-3 15,3-1-7-15,6-2 0 16,3 0-5-16,6 1 0 0,0 1 1 16,3 1-5-16,0 2-1 15,2 3-2-15,-2 3 3 16,0 2 0-16,-6 3 1 16,0 3 4-16,-3 7 2 15,-4 6 0-15,-2 3 1 16,-3 4 0-16,-3 4 1 15,-3 2-4-15,0 2-1 16,0 4-1-16,3-1-2 0,3-2 1 16,3 5-1-1,3-6-3-15,3 1 2 0,0-5-1 16,3-6-2-16,0-3-8 16,-1-5-3-16,-2-5 3 15,-3 0 3-15,-3-5 5 16,-3-3 2-16,-3-3 4 15,0 0 3-15,-6 0 0 16,-6 1 2-16,0-1 7 16,-3 3 3-16,3 0-8 15,0 2-3-15,0 9-4 16,1 2 1-16,2 6-4 16,0 7-2-16,3 6-1 0,3 10 3 15,3-2-2-15,0-1-1 16,-3 6 3-16,0-5 0 15,0-3 12-15,-6-3 5 16,-3-5 7-16,-6-5 6 16,-3-3-10-16,-12-5-3 15,-3-6-7-15,-2-2-1 16,2-8-18-16,3-5-8 16,6-3-22-16,7-6-10 15,5-4-39 1,9-6-27-16,9-13 52 15</inkml:trace>
  <inkml:trace contextRef="#ctx0" brushRef="#br0" timeOffset="3783.0925">5791 7027 112 0,'0'-8'44'0,"0"6"-24"0,3-6-15 0,0 5 13 15,-3 1 1-15,0-1 1 16,0 3-3-16,0 0 0 16,0 8-9-16,0 5-5 0,0 6 0 15,0 4-2-15,3 1-1 16,0-3 3-16,3-2 0 0,0-3-4 15,0-3-1-15,3-2 1 16,0-6 2-16,0-2 2 16,3-6 1-16,-3-5-2 15,0-5 1-15,2-3-2 16,-2 3-1-16,0 2-4 16,0 3 0-16,-3 3 0 15,0 5 2-15,3 5-1 16,0 6 1-16,0-1 0 15,6 1 0-15,0-3 2 16,-3 0 0-16,3-3 4 16,-4-2 5-16,1-3 6 15,0-6 5-15,0-2-4 16,-3-2-1-16,-3-3-7 0,-3-3-3 16,-3 0-2-16,-3 0 0 15,0 0-13-15,0 3-6 16,-3 2-24-16,3 1-10 15,0 2-34 1,3 2-16-16,0 4 53 16</inkml:trace>
  <inkml:trace contextRef="#ctx0" brushRef="#br0" timeOffset="4080.8595">6110 7004 100 0,'9'7'38'0,"0"-1"-20"0,3 2-8 0,-4-3 12 15,1 3-6-15,3-3 1 0,0 1-6 16,0-4-1-16,-3-2-6 15,0 0 2-15,3-2 0 0,-3-4 0 16,0 1 1-16,-3-8-2 16,-3-1 2-16,-3-4-2 15,-3 2 2-15,0 3-4 16,-3 2-2-16,-3 6-3 16,-6 8 1-16,3 5-1 15,0 5 0-15,3 5 0 16,0 3 0-16,3 3 8 15,3 3 4-15,6-3-5 16,3-3-1-16,3-3 0 16,6-2 0-16,9-3-5 15,3-2-1-15,2-6-24 0,1-2-7 16,9-6-48 0</inkml:trace>
  <inkml:trace contextRef="#ctx0" brushRef="#br0" timeOffset="4681.7542">6705 6977 88 0,'-3'21'35'0,"3"-10"-18"0,0 5-11 0,3-6 11 15,-3 4 4-15,0 1 2 16,0 9-4-16,0-3 1 16,0-2-5-16,0-3-1 15,0-3-8-15,0-5-2 0,0-3 0 16,0-2-2-16,0-6 1 15,0-7-4-15,0-6 0 16,3-5 1-16,0-1 0 16,3-4-7-16,0 2 0 15,3 0 1-15,3 6 3 16,3 10 2-16,0 8 3 16,2 8-1-16,-2 2-1 15,0 4 7-15,-3 2 5 16,-3-1-2-16,-3 4 0 15,0-3-6-15,-3 0-3 0,0-3-22 16,-3 0-9-16,3-2-97 31,6-11 51-31</inkml:trace>
  <inkml:trace contextRef="#ctx0" brushRef="#br0" timeOffset="4966.9636">6982 7041 120 0,'-9'10'46'0,"3"6"-24"0,0 3-15 16,6-9 15-16,0 3-2 15,0 3 0-15,3-3 1 16,3 1-1-16,0-1-11 0,3-2 1 0,3-4 3 16,3-4-1-16,-3-6 3 15,2-2-4-15,1-5 1 16,-3-4-1-16,-3 1 3 15,-6-3-5-15,-6-2-3 16,-3-1-6-16,-6 1 0 16,-3 2-11-16,1 5-3 15,-4 3-13-15,-6 6-3 16,9 2-26-16,0 2-11 16,9-2-9-1</inkml:trace>
  <inkml:trace contextRef="#ctx0" brushRef="#br0" timeOffset="5372.848">7137 6982 112 0,'-3'24'44'0,"3"-13"-24"0,3 5-19 16,0-6 8-16,-3 6 8 16,3 5 4-16,0 0 4 15,0-2 2-15,3-1-12 16,-1-4-6-16,1-1-6 15,0-5 2-15,3-3 1 0,0-2-2 16,3-8-1-16,0-9-10 16,0 1-3-16,0-3-6 15,-3 0-1-15,0 3 8 16,-3 5 2-16,0 3-4 0,0 2-1 16,0 8 7-16,0 6 4 15,-1 5 8-15,4-3 4 16,3-2 5-16,0-1 4 15,3-4 3-15,3-4 1 16,-3-2 0-16,0-5 0 16,-3-3 0-16,0-3 2 15,-4-4-5-15,-5-1-3 16,-3-3-10-16,-6-2-3 16,-5-3-25-16,-4-2-9 15,0 5-41-15,0 5-18 16,0 8-8-1</inkml:trace>
  <inkml:trace contextRef="#ctx0" brushRef="#br0" timeOffset="9086.4874">8039 6911 124 0,'-3'5'46'0,"3"16"-24"0,-6 3-19 15,9-13 12-15,-3 2-3 16,0 3 3-16,-3 0-6 0,3 0-3 16,0 0-3-16,0-3-3 0,0 0 3 15,0-2-18-15,0-4-6 16,0-1-45 0</inkml:trace>
  <inkml:trace contextRef="#ctx0" brushRef="#br0" timeOffset="9199.1922">8015 6810 148 0,'-3'-8'57'0,"3"3"-30"0,3 5-36 0,-3 0 9 0</inkml:trace>
  <inkml:trace contextRef="#ctx0" brushRef="#br0" timeOffset="9261.2505">8021 6802 192 0,'6'3'-27'0,"0"2"-27"15,3 1-7-15</inkml:trace>
  <inkml:trace contextRef="#ctx0" brushRef="#br0" timeOffset="9606.2642">8140 6929 100 0,'-3'22'38'0,"3"1"-20"0,3 4-15 16,-3-17 10-16,0 4 5 15,0 2 3-15,0-3 1 16,0 0-2-16,0-2-8 0,0-3-3 16,0-3-5-1,0 0-5-15,0-5 0 0,0-5-10 16,3-6-1-16,0-2 2 16,3 0 0-16,3-6 2 15,0-2 2-15,-1 3 4 16,4 4 1-16,0 12 1 15,0 7 8-15,0 6 5 16,3 2 5-16,0 3 1 16,-3 2-6-16,0 1-3 15,-3-1-5-15,0-2-4 16,-4-3-3-16,1-2 1 16,0-3-37-16</inkml:trace>
  <inkml:trace contextRef="#ctx0" brushRef="#br0" timeOffset="9747.0322">8417 6996 140 0,'0'2'55'16,"6"-2"-30"-16,-3 6-23 0,0 1 14 0,2 4-1 16,1 2 3-16,0 3-8 15,-6 3-3-15,3-1-4 16,-6 1-3-16,0-3 1 0,0-3-41 15</inkml:trace>
  <inkml:trace contextRef="#ctx0" brushRef="#br0" timeOffset="9935.2858">8375 6805 212 0,'-9'-3'82'0,"12"3"-44"0,3 0-49 0,-6 0 11 16,6 3-8-16,0-3 0 16,0 0-26-16,3-3-10 15,6-2-31-15,-1 0-10 16</inkml:trace>
  <inkml:trace contextRef="#ctx0" brushRef="#br0" timeOffset="10107.7317">8577 6702 148 0,'-6'26'57'0,"6"-15"-30"0,0 13-27 16,0-6 13 0,0 14-3-16,0 10 2 0,0 3-2 15,0 0-1-15,6-2-5 16,-3-4-5-16,0-4 0 0,-3-9-19 16,0-5-7-16</inkml:trace>
  <inkml:trace contextRef="#ctx0" brushRef="#br0" timeOffset="10287.1918">8497 6974 208 0,'-6'-15'77'0,"6"12"-42"0,6 3-43 0,-3-5 12 15,3-1-2-15,3 1 3 16,3 0-4-16,6 2-1 15,-1 0 0-15,7 1-20 0,-3-1-7 16,-3 1-57 0</inkml:trace>
  <inkml:trace contextRef="#ctx0" brushRef="#br0" timeOffset="10431.5253">8777 6969 140 0,'-6'21'55'0,"6"-7"-30"0,0 7-27 0,0-8 11 15,0 5-4-15,0-2 2 0,0 3-4 16,0-3 0-16,0 0-1 16,0-3-13-16,0-3-4 0,3-4-51 15</inkml:trace>
  <inkml:trace contextRef="#ctx0" brushRef="#br0" timeOffset="10586.2068">8744 6874 188 0,'-15'-5'71'0,"27"5"-38"0,-6-3-41 16,-6 3 10-16,6 0-12 0,0 0-2 15,3 0-20 1,3 3-6-16,0 2-25 0,3 0-10 16</inkml:trace>
  <inkml:trace contextRef="#ctx0" brushRef="#br0" timeOffset="10944.9822">8961 6906 116 0,'-9'0'44'0,"-3"2"-24"0,4 17-17 0,-1-14 10 15,0 8-6-15,-3 1-2 16,0 4-5-16,0 3-2 16,0 0 1-16,3 3 0 0,3 0 1 15,6-5 4-15,0-4 2 0,6 1 0 16,0-5 1-1,6-6-2-15,0-7 2 16,3-4-2-16,-3-4 2 0,0-1-9 16,-3-5 0-16,-4 3 2 15,-2-3 2-15,0-2 0 16,-3 2-2-16,3 2-2 16,-3 4 1-16,0 10-6 15,3 8 4 1,0 2 1-16,0 1 2 15,3 2 0-15,0 0 0 16,0 1 2-16,0-1-3 16,0-5 0-16,3 0-21 15,0-6-52-15,0-4-3 16</inkml:trace>
  <inkml:trace contextRef="#ctx0" brushRef="#br0" timeOffset="11152.9038">9054 6731 124 0,'0'16'46'0,"3"-3"-24"0,3 16-17 0,-4-8 13 16,1 6 10-16,0 10 4 15,0 3-14-15,0-3-6 16,0-3-7-16,0 0-4 0,0-4 0 15,0-7-26-15,0-4-8 16</inkml:trace>
  <inkml:trace contextRef="#ctx0" brushRef="#br0" timeOffset="11339.1524">9176 7017 152 0,'-3'13'57'0,"3"-2"-30"0,3 10-27 16,-3-11 10-16,0 4 0 16,0-1 4-16,0 0-8 15,0-2-3-15,0 2-49 16,0-5-19-16,6-3 2 16,0-10 2-16</inkml:trace>
  <inkml:trace contextRef="#ctx0" brushRef="#br0" timeOffset="11544.9407">9164 6839 260 0,'-9'0'96'0,"12"0"-52"0,0 0-29 0,-3 0 26 15,3 0-13-15,0 0-4 16,0 0-16-16,-3 0-5 15,3 0-2-15,3 0-26 0,0-2-8 0,2 2-38 16,1 0-15 0,3 0-21-16</inkml:trace>
  <inkml:trace contextRef="#ctx0" brushRef="#br0" timeOffset="11932.7778">9286 6882 228 0,'-6'0'88'0,"9"2"-48"0,-3-2-40 15,3 3 16-15,3-3-9 16,0 3-2-16,3-3-2 0,5 0-3 16,1 0 1-16,0 0-6 0,6 0 1 15,-6 0-5-15,0 0-1 16,-3 2 0-16,-3 1 1 15,-3 2 3 1,-6 9 2-16,-3 9-3 0,-6 4 2 16,-9 2 3-16,0-3 1 15,-3 4 1-15,6-4 0 16,3-2-3-16,3-6 2 16,3-2 1-16,4-3 2 15,2-2 3-15,2-3 4 16,10 0 0-16,3-3 0 15,6 0-5-15,0-2-1 16,0-3-3-16,0 0-3 16,-4 0-9-16,-2 0-3 0,-3-5-30 15,-3-6-12-15</inkml:trace>
  <inkml:trace contextRef="#ctx0" brushRef="#br0" timeOffset="12134.8136">9280 7064 168 0,'6'3'66'0,"-3"-6"-36"0,12 9-35 16,-9-4 12-16,8-2-2 15,4 0 2-15,6 0-25 16,0 0-11-16,3-2-42 0,0-4-18 15</inkml:trace>
  <inkml:trace contextRef="#ctx0" brushRef="#br0" timeOffset="12473.5093">9607 7035 204 0,'-12'11'77'0,"15"-14"-42"0,0 6-41 0,3 0 14 15,0-1-3-15,0 1 2 16,6-3 3-16,-3 0 1 15,0-3-5-15,3 1-2 0,0-4 0 16,-3-2-2-16,0 0-2 16,-3 0-4-16,-4-5 0 15,1 3-11-15,-6-4-3 16,-2 1-7-16,-16 3-12 16,-3 2 11-16,0 10 9 15,0 9 6-15,3 2 9 16,1 3 6-16,2 0 13 15,6 2 9-15,6 1 0 16,6 2-1-16,6 0 0 16,6-2-1-16,6-6-9 15,8-2-2-15,4-1-5 16,0-5-3-16,0-2-40 16,5-8-16-16,7-8-48 15</inkml:trace>
  <inkml:trace contextRef="#ctx0" brushRef="#br0" timeOffset="13621.8843">10223 6662 116 0,'3'-2'44'0,"0"4"-24"0,-3 4-13 15,3-1 13-15,-3 8-4 16,3 6 1-16,0 10-1 16,0 10 0-16,-3 17-8 15,0-1-3-15,-3-2-1 0,0-2 0 16,0-6 2-16,0-8-5 16,3-6-3-16,0-4-32 15,-3-9-13-15,3-4-25 16</inkml:trace>
  <inkml:trace contextRef="#ctx0" brushRef="#br0" timeOffset="13802.2663">10131 6916 212 0,'-6'-2'79'0,"9"2"-42"0,12-6-48 0,-3 4 13 16,3-1-4-16,3-2 3 15,5-1-13-15,4 1-5 16,3 0-31-16,0 0-14 16,0 2-3-16,-4 3 0 15</inkml:trace>
  <inkml:trace contextRef="#ctx0" brushRef="#br0" timeOffset="14011.23">10420 6996 132 0,'-18'45'49'0,"12"-32"-26"0,0 11-14 0,6-14 16 0,3 3-3 16,0-2-1-16,6 2 0 15,3-2-1-15,3-6-11 16,0-8 3-16,-1-2 2 0,1-3-3 16,0-5-1-16,-3 0-2 15,-9-3 0-15,-3 0-4 16,-3-8-3-16,-6-2 0 16,-6 5-1-16,0 2-16 15,1 6-6-15,-1 2-25 16,3 11-9-16,0 11-31 15</inkml:trace>
  <inkml:trace contextRef="#ctx0" brushRef="#br0" timeOffset="14728.814">10887 6879 176 0,'-6'0'68'0,"9"3"-36"0,-3-1-18 0,0-2 20 15,3 3-11-15,3-3-3 16,0 0-7-16,3 0-3 16,3-3-6-16,6 1-3 0,3-1 2 15,-1 1-7-15,-2-1 1 16,-3 3-4-16,0 0 2 15,-3 3-4-15,-3 2-1 16,-3 3 2-16,-6 5 3 16,-3 6 0-16,-6 2 4 15,-6 2-2-15,0 1 1 16,0 0 2-16,0 0 2 16,1 5-3-16,-1-5 0 15,3-3-1-15,0-2 0 16,6-4 4-16,3-1 1 0,3-4-4 15,6-2-1-15,6 0 3 16,0-3 1-16,6-5-3 16,2 0-1-16,1 0-10 15,-3 0-5-15,0-5-20 16,-3 2-6-16,-6 1-29 16,0-1-13-1,-3 1 44-15</inkml:trace>
  <inkml:trace contextRef="#ctx0" brushRef="#br0" timeOffset="14954.8829">10848 7062 160 0,'0'0'63'0,"6"2"-34"0,9-2-34 0,-6 0 12 16,6 0-4-16,6 0 3 16,9 0-1-16,-1 0 0 15,1 0-47-15,-3 0-19 16,0 0-3-16,6-2 3 16</inkml:trace>
  <inkml:trace contextRef="#ctx0" brushRef="#br0" timeOffset="15344.7762">11188 6988 160 0,'-18'0'63'0,"15"5"-34"0,18 0-38 15,-9 1 7-15,-3-4 16 16,0 3 10-16,6 3 4 16,3 0 1-16,-1-2-16 15,4-1-3-15,6-2 0 0,0-3-6 16,0 0 0-16,-3-3 0 15,-3-2 0-15,-3-1-2 16,-4-7-2-16,-2 3-4 16,-6-6-2-16,-6 2-8 15,-2 4-4-15,-7-1 3 0,0 3 1 16,-9 11 9-16,0 8 2 16,0 2 0-1,6 3 2-15,1 0 3 0,5 5 3 16,3 3 9-16,3-1 3 15,3-2-2-15,9 1 1 16,6-4-7-16,3-2-3 16,2-3-8-16,4-5-3 15,0-2-23-15,3-9-6 16,-3-8-27 0,0-2-47-16,-1-3 23 15</inkml:trace>
  <inkml:trace contextRef="#ctx0" brushRef="#br0" timeOffset="15612.167">11384 6996 128 0,'-3'0'49'0,"3"5"-26"0,3 3-23 16,0-3 13-16,3 6 13 15,0 2 8-15,0 3 2 16,0 5 3-16,0 0-21 16,0-2-4-16,0-3-2 0,0-3-5 15,0-5 1-15,-3 0 4 16,0-3 2-16,-3-5 1 15,-3-3 4-15,3-5-9 16,-3-5-3-16,0-3-4 0,6-2-3 16,0-3-4-16,6-1 0 15,0 1-5 1,3 3-1-16,-1 2-26 0,4-3-9 16,0 3-39-1,0 3-47-15,0 11 37 16</inkml:trace>
  <inkml:trace contextRef="#ctx0" brushRef="#br0" timeOffset="15852.2109">11631 6951 164 0,'-18'2'63'0,"15"14"-34"0,-3 5-23 0,4-10 17 16,-1 2-5-16,0 3-1 16,3 3 2-16,3 2 2 0,2-3-11 15,10 3 1-15,3-5 2 16,3-8-3-16,3-8 2 0,0-5-5 15,2-3 1-15,-5-5-1 16,-6-3 3-16,-6-3 1 16,-9-4 3-16,-9-4-5 15,-6 1-3-15,-6 4-19 16,-8 7-6-16,5 1-64 16,3 12-25-16</inkml:trace>
  <inkml:trace contextRef="#ctx0" brushRef="#br0" timeOffset="40697.8335">7604 13869 104 0,'3'-5'41'0,"-3"-8"-22"0,0 18-5 0,0-5 17 16,0 0-13-16,0 6-2 15,0 1 1-15,0 9 3 16,-3 8-10-16,0 3 8 0,-3 12 2 15,-3 1-8 1,-3 2-4-16,0-2-5 0,3-3-3 16,0 0 3-16,4-10 0 15,-1-4-1-15,3-4-2 16,0-3 1-16,3-6-1 16,6 1 0-16,0-3 0 15,5-3 2-15,1-2 1 16,3-3 1-16,6-5 2 15,3-3-3-15,0 0 0 16,-1-3-1-16,1 3-2 16,0 0-4-16,-6 3 0 15,-3 0-29-15,3-1-13 0,-3 4-47 16</inkml:trace>
  <inkml:trace contextRef="#ctx0" brushRef="#br0" timeOffset="41346.0193">7622 14176 84 0,'-3'0'33'15,"3"3"-18"-15,0 0-2 0,0-3 14 0,0 0 0 16,0 0 2-16,0 0-8 15,3-3-2-15,3-5 2 16,3-2 1-16,3-17-11 16,8 1 4-16,4-9 3 0,15-4-4 15,6-4 2-15,14-7-3 16,-2-6 0-16,14-10-5 16,10-5 0-16,-1-1 1 15,3 11 2-15,1 3 1 0,-1 0 0 16,-3 8-2-16,-5 5 1 15,-1 5-2-15,-11 6 0 16,-10 10-3-16,-5 0-1 16,-9 6-6-16,-10 2 1 15,-5 2-9-15,-3 4-4 16,-6-1-35-16,0 3-14 16,-6 0-61-1</inkml:trace>
  <inkml:trace contextRef="#ctx0" brushRef="#br0" timeOffset="42334.164">9122 13041 96 0,'0'0'35'0,"3"3"-18"0,0 5-7 0,0 0 12 0,0 5 3 15,-3 3 4-15,0 10-2 16,0 4 1-16,0-1-12 15,0-3-4-15,0 1-7 16,0-6-2-16,0-3 1 0,0-2 0 16,0-3 0-16,0-5 4 15,0-2 3-15,0-4 2 16,0-2 3-16,0-2-9 16,0-6-2-16,0 0-3 15,0-3-2-15,0-7 3 16,0-4 0-16,0-1-4 15,3 4-1-15,0 3-2 0,0 3 3 16,0 2-2-16,3 3-1 16,0 3 0-16,6 5 0 15,0 5 0-15,-3 1 3 16,-1 4 2-16,-2 4 2 16,-3-1-1-16,0 0 1 15,0 3-2-15,0-6 2 16,-3-2 0-16,0 0 1 15,0-5-5-15,0-3-1 16,3-3 1-16,0-2 2 16,0-6-7-16,3-4-1 15,0 1 2-15,0 1 0 0,0 3 3 16,0 2 3-16,3 2-5 16,0 4-1-16,0 4 2 15,0 6 3-15,0 3 3 16,-3 2 1-16,0 0-5 15,-1 3-1-15,1-3 3 16,0-2 1-16,0 0-7 16,3-3-30-1,0-8-48 1,3-3-22 0,-6-5 25-16</inkml:trace>
  <inkml:trace contextRef="#ctx0" brushRef="#br0" timeOffset="42664.3532">9414 13118 96 0,'-3'-3'35'0,"3"6"-18"0,0 0-16 0,0-3 8 16,3 5-1-16,0 0 2 15,0 9-3-15,0 4-2 16,0-2-2-16,3 0 0 16,0 0 0-16,2 0 1 15,1-6 0-15,3-5 0 16,0-5-2-16,0-5 1 15,0-13-2-15,0 2 2 0,-3 0 0 16,-3 0-1-16,-3 0 1 16,-3 0 7-16,0 3 3 15,-3 2 0-15,3 3 0 16,0 3-7-16,0 5-4 0,0 5-4 16,3 6 1-16,0 5 1 15,3 5 2-15,0 0-1 16,3-2-1-16,0-1-2 15,-1 1 1-15,4-9-28 16,6 1-10-16,0-8-30 16</inkml:trace>
  <inkml:trace contextRef="#ctx0" brushRef="#br0" timeOffset="42948.1846">9765 13060 184 0,'-15'-5'68'0,"12"5"-36"0,-3 0-35 0,6 0 11 16,-3 2-9-16,0 3-1 16,0 1 1-16,3-1 0 15,3 3 1-15,3 3-5 0,3-1 1 16,0 6 4-16,0 0 2 16,-3 2 0-16,0-2 1 15,-6 0 18-15,-3 0 8 16,-3 0-6-16,-3 0 0 15,-3-6-12-15,-3-2-4 16,0-2-4-16,-3-4-3 16,-2 1-10-16,5-6-6 15,6-2-28-15,3-3-11 16,9-5-35-16</inkml:trace>
  <inkml:trace contextRef="#ctx0" brushRef="#br0" timeOffset="43165.4068">9908 12840 160 0,'-3'-5'63'0,"6"8"-34"0,0-1-34 16,-3 9 12 0,0 13 5-16,0 2 2 15,0 6 4-15,0 2-9 16,0 3-3-16,0 8-2 0,0-2 0 15,0-6 0-15,0-6-20 16,0-2-9-16,3-5-60 16</inkml:trace>
  <inkml:trace contextRef="#ctx0" brushRef="#br0" timeOffset="43361.403">9836 13015 200 0,'3'-5'77'0,"9"2"-42"0,3-5-41 0,-3 5 14 15,6-2-7-15,6 0-1 16,0 2 1-16,2 0 1 0,7 1-1 16,0 2-27-16,0 2-12 0,-1 4-43 15</inkml:trace>
  <inkml:trace contextRef="#ctx0" brushRef="#br0" timeOffset="47155.3001">10456 13047 72 0,'-3'-3'27'0,"3"0"-14"0,-3 1-2 0,0 2 12 15,0 0 5-15,-3-3 6 16,0 3-4-16,-3 0 0 16,-3 3-11-16,0 5-1 15,0 2-11-15,0 3-4 0,3 3-2 16,0 5-4-16,3 6 2 16,3-3-1-16,6-3 0 15,3-3 0-15,9-2-2 16,3-2-11-16,3-7-2 15,6-4-27 1,2-3-45-16,-2-10 12 16</inkml:trace>
  <inkml:trace contextRef="#ctx0" brushRef="#br0" timeOffset="47418.7163">10566 13023 52 0,'-27'2'22'0,"21"4"-12"0,-15 4-5 16,15-2 8-16,3 3 6 15,0 2 5-15,0 0-1 16,3 6 0-16,9 2-3 16,9-2-3-16,0-4-7 15,3-1-2-15,0-6-4 16,-1-8 6-16,1 0 3 0,-3-6 2 16,-3-2 4-16,-6-2-5 15,-3-1 2-15,-3-2-7 16,-6 0-3-16,-3-1-8 0,-3 1-3 15,0 3-36-15,0 2-15 16,0 2-26 0</inkml:trace>
  <inkml:trace contextRef="#ctx0" brushRef="#br0" timeOffset="47540.8895">10768 13078 96 0,'12'19'35'0,"-9"-9"-18"0,-3 4-13 0,0-4 10 0,-6 1 7 16,6-3 7-16,-3 5-6 15,-3-8-1-15</inkml:trace>
  <inkml:trace contextRef="#ctx0" brushRef="#br0" timeOffset="47715.1326">10762 13163 267 0,'-3'-11'-1'0,"3"-2"-4"0,0-3-1 15,9-2 2-15,0-1-1 16,3 1 1-16,0 2 5 15,3 5 3-15,0 6 5 16,-1 2 5-16,1 9-8 16,0 2-1-16,-3 5 1 15,-3 0 1-15,-3 0-21 16,0-2-8-16,0-3-55 16</inkml:trace>
  <inkml:trace contextRef="#ctx0" brushRef="#br0" timeOffset="47992.3147">11081 12999 160 0,'-6'-3'63'0,"3"6"-34"0,-3 0-25 0,6-1 13 16,-3 4-2-16,-3 2 4 15,3 2-11-15,0 3-4 16,3 1-3-16,6 1-1 0,3 1 0 15,0 3 2-15,0-3 1 16,-3 2 10-16,0-2 6 16,-6 0 1-16,-3 0 0 15,-3-3-2-15,-6-2-1 0,-6-3-12 16,-3 0-2 0,0-8-27-16,0 0-10 0,3-11-22 15,4-2-7-15,2-3-27 16</inkml:trace>
  <inkml:trace contextRef="#ctx0" brushRef="#br0" timeOffset="48225.6766">11247 12798 144 0,'-6'0'55'0,"6"5"-30"0,0 6-27 0,0-3 11 15,0 5 11-15,0 11 10 16,0 8-1-16,0 2 1 16,0 6-17-16,0-3-6 15,0 2-2-15,3 1-3 0,0-6 1 16,-3-4-26-16,3-9-10 16</inkml:trace>
  <inkml:trace contextRef="#ctx0" brushRef="#br0" timeOffset="48419.2743">11113 12978 200 0,'6'-5'77'0,"3"2"-42"0,3-2-37 16,0 2 14-16,6 6-11 15,0-1-2-15,0 1-14 16,-1 0-2-16,1 2-67 16,0 0-29-16</inkml:trace>
  <inkml:trace contextRef="#ctx0" brushRef="#br0" timeOffset="48727.9504">11316 13023 124 0,'-3'8'49'0,"6"5"-26"0,3 5-18 0,-3-7 13 16,3 2 12-16,0 1 6 15,0 4-13-15,-3 3-3 16,0-5-12-16,-1-3-5 0,1-2 0 16,-3-1 0-16,0-4 1 15,0-9 4-15,0 0 5 16,0-4-5-16,0-4-2 15,0-2-1-15,0 0-1 16,3-3-5-16,3 0-1 16,0 0 1-16,3 0 0 15,6 3-2-15,-3 2 0 16,6 6-36-16,0 2-18 16,-3 1-11-1,-3 2-11-15</inkml:trace>
  <inkml:trace contextRef="#ctx0" brushRef="#br0" timeOffset="49031.5184">11503 13073 132 0,'0'13'52'0,"3"-2"-28"0,0 5-22 16,0-8 12-16,0-3 2 16,3 0 2-16,0 1-5 15,-3-1-3-15,3-5-5 16,0 0-2-16,0-3 3 0,0-2-5 15,0-6-1-15,0 1 2 16,0-1 1-16,-3 1-4 16,0 2 1-16,-3 2 2 0,3 4 1 15,0 2 1-15,0 2 0 16,0 6 2-16,0 3 1 16,0-1-1-16,3 4-1 15,-4-4-6-15,10 9-10 16,3-11-5-1,0-3-43 1,0-2-47-16,3-11 24 16</inkml:trace>
  <inkml:trace contextRef="#ctx0" brushRef="#br0" timeOffset="49260.1435">11783 13036 140 0,'-12'-3'55'0,"6"6"-30"0,-6 2-16 16,9 1 14-16,-3-1-9 15,0 3-1-15,-2 2-7 16,2 4-4-16,0-1-1 16,6 3 1-16,6 0 3 0,0 2-4 15,2-2-1-15,7-3 2 16,3-5 3-16,0-8-7 16,6-5 0-16,3-3-22 15,-1-3-9-15,-5-7-12 16,0-3-35-1,-6-3 14-15</inkml:trace>
  <inkml:trace contextRef="#ctx0" brushRef="#br0" timeOffset="49443.9184">11917 12814 160 0,'-18'-13'60'0,"18"10"-32"0,0 6-20 0,0-3 18 16,3 7-13-16,6 7-2 15,-3 4-3-15,0 9 2 16,0 7-5-16,-3 6-1 0,0 2 2 15,-6 0-3-15,0 1 0 16,0-6-8-16,0-5-4 16,0-6-33-16,-3-10-15 15,-6-6-21 1</inkml:trace>
  <inkml:trace contextRef="#ctx0" brushRef="#br0" timeOffset="49617.6749">11789 12898 228 0,'15'0'88'0,"3"0"-48"0,18 3-38 16,-16 0 17-16,4-1-10 16,3 1-1-16,0 0-15 15,-3-3-6-15,2-3-92 16,1-2-43-16</inkml:trace>
  <inkml:trace contextRef="#ctx0" brushRef="#br0" timeOffset="50909.023">12411 13018 124 0,'0'0'46'0,"3"5"-24"0,3 3-19 16,0-3 12-16,3 0 0 16,0 1 3-16,3-4-4 15,0 1 2-15,0-3-9 16,-3-3 0-16,5 1 0 0,1-4-1 16,-3-2 1-16,-3 0-4 15,-9 1 0-15,-3-1 1 16,-3 0 0-16,-3 2-2 15,0 4 1-15,-6 2 0 16,1 2 3-16,-1 4-5 16,-6 4-1-16,6 1-2 15,3 2 0-15,0 3 4 16,9 2 1-16,6 1-1 16,3-3-2-16,6 0 3 0,6-3 0 15,6-2-1-15,2-4-2 16,4-7-24-16,-6-2-9 15,0-1-49 1,3-5-29-16,-4-2 54 16</inkml:trace>
  <inkml:trace contextRef="#ctx0" brushRef="#br0" timeOffset="51373.8482">12730 12986 96 0,'-3'-3'35'0,"3"3"-18"0,-3 0-5 16,3 0 13-16,-3 0 2 16,0 0 3-16,-3 0-7 15,0 0-2-15,-3 0-12 16,0 3-5-16,-3 5-3 0,0 2 1 15,-3 6 3-15,3 5-2 16,-3 3-2-16,10-3 0 16,2 8-1-16,3-5-3 15,3-5 0-15,5-6 4 16,1-2 1-16,3-11 4 0,3-6 1 16,-3-2-8-16,0-2-4 15,0-3-2-15,-3-1 1 16,-3-2 6-16,-3 1 4 15,-3 1-6-15,0 4 0 16,0 2-2-16,0 2 2 16,0 6-1-16,0 6-1 15,3 4 0-15,3 1 3 16,0 2 2-16,3-2 2 16,-1 5-4-16,7-3-1 15,6-3-24-15,0-4-7 0,3-12-39 31</inkml:trace>
  <inkml:trace contextRef="#ctx0" brushRef="#br0" timeOffset="51617.4618">12929 12991 136 0,'-24'3'52'0,"12"2"-28"0,-6 6-26 16,7-1 9-16,-4 3-1 15,0 3 3-15,3 0 2 16,6 3 3-16,6 2-7 16,9 0-2-16,0 0 1 0,6-2-3 15,3-6 0-15,-1 0 1 0,4-8 0 16,3 1-18-16,3-17-5 16,-3-2-26-1,-1-3-40-15,-2-2 14 16</inkml:trace>
  <inkml:trace contextRef="#ctx0" brushRef="#br0" timeOffset="51959.9655">12974 12801 72 0,'-3'-8'27'0,"6"10"-14"0,0 1-15 0,0 2 6 0,0 6 3 15,6 7 6 1,-3 14-5-16,-1 5 0 0,1 3 9 15,-3-1 4 1,0-1-7-16,0 4-3 16,-3-8-6-16,0-7-2 0,3-14-1 15,0-2 3-15,6-14 1 16,0-5-2-16,0-5-3 16,0-6 0-16,0 1-4 15,3 2 0-15,0 5 2 16,3 3 0-16,0 8 5 15,-1 8 5-15,1 5 1 16,-3 3 4-16,-3 5-7 16,0-2-4-16,0 0-2 15,0-9-1-15,3-2-38 16,6-11-54 0,3-7 9-16</inkml:trace>
  <inkml:trace contextRef="#ctx0" brushRef="#br0" timeOffset="52394.7674">13584 13033 132 0,'-3'8'49'0,"9"-2"-26"0,3-1-18 0,-3-2 11 16,3-1 6-16,0 1 4 0,3-3-6 15,-1 0 1-15,-2-3-12 16,0-2 1-16,0 0 1 0,0-3-2 16,-3 0 0-16,-3 0-8 15,-3 0 0-15,-6 0-8 16,-3 3 0-16,-6 2-6 15,-3 0 1-15,-2 6 4 16,-1 5 4-16,-3 5 1 16,3 6 1-16,3-1 0 15,6 3-2-15,3 8 7 16,9-2 3-16,3-3 1 16,6-3 3-16,9-3-5 0,3-4-1 15,3-1-4 1,0-10-1-16,5-11-26 0,1-8-11 15,-6-5-47 1</inkml:trace>
  <inkml:trace contextRef="#ctx0" brushRef="#br0" timeOffset="52596.562">13691 12785 116 0,'3'5'44'0,"9"8"-24"0,-3 14-21 0,-6-6 9 16,0 5 8-16,0 6 5 0,0 5-5 16,-3 3-1-16,0 2-9 15,0 0-4-15,0-5-1 16,3-7-19-16,6-9-60 16</inkml:trace>
  <inkml:trace contextRef="#ctx0" brushRef="#br0" timeOffset="52947.8962">13864 13062 132 0,'3'6'49'0,"3"-1"-26"0,6 0-16 0,-4-5 15 16,1 0 9-16,0 0 5 15,3-2-10-15,-3-4-3 16,0 1-13-16,0-3-6 0,-3 0-1 15,-3 0-2-15,0 0 2 16,-3 3-2-16,-6-3 2 16,-3 3-4-16,-3 2-2 15,0 3 2-15,-3 3 0 16,0 5-4-16,1 2-1 16,2 4 3-16,6 1 1 15,3 4 6-15,3 0 5 16,3-1-3-16,3 3-1 15,9-2-5-15,2-3 0 16,-2-6-5-16,0-2 1 16,0-8-29-16,0-8-13 15,-3 0-31-15,0-5-28 16,0-3 43-16</inkml:trace>
  <inkml:trace contextRef="#ctx0" brushRef="#br0" timeOffset="53383.0366">14001 12996 72 0,'0'6'30'0,"0"-1"-16"0,3 11 10 16,0-6 16-16,0 4 6 15,-3 1 4-15,0 1-18 16,0-2-7-16,0-1-15 16,-3-3-4-16,3-2-2 0,0-2 0 15,0-6 2-15,0 0-8 16,3-3-3-16,0-5-11 0,0-5-2 15,2-3-2 1,4 0 0-16,0 0 8 0,0 6 7 16,0 2 6-16,0 2 2 15,0 6 7-15,3 8 4 16,-3 3 1-16,-3 2 1 16,-3 0 0-16,-3-2 3 15,0 0-9-15,0-4-1 16,0-1-5-16,0-6-1 15,3 0-1-15,3-6-2 16,3-1-6-16,6-1-1 16,2 0 1-16,1 2 1 15,-3 4 0-15,0 4 1 16,-3 4 3-16,-3 2 0 0,-3 2 3 16,0-2 1-1,-3 0-6-15,-3-3 0 0,0-5-45 16,0 0-21-16,6-2-13 15</inkml:trace>
  <inkml:trace contextRef="#ctx0" brushRef="#br0" timeOffset="53698.8874">14346 13047 156 0,'9'8'57'0,"6"-3"-30"0,6 0-21 0,-13-2 15 16,-2-1-2-1,3-2 3-15,0 0-8 0,0-2-1 16,-3-4-7-16,0-1-6 0,0-1-1 16,-6 0-6-16,-3-3 0 15,0 3-6-15,-6 0-2 16,-6 0 11-16,0 3 4 16,1 2-2-16,-1 6 0 15,3 5-2-15,0 3 3 16,3 4 6-16,3 4 7 15,3-1-2-15,3 4 0 16,3-4-4-16,6-2 1 16,6-3-6-16,-3 3-1 15,0-11-27-15,0-2-11 0,-1-11-47 16</inkml:trace>
  <inkml:trace contextRef="#ctx0" brushRef="#br0" timeOffset="53999.1126">14486 13041 120 0,'-6'16'46'0,"6"-5"-24"0,-3 5-10 15,3-8 13-15,0 0 4 16,0-3 5-16,0 0-10 16,0-2-5-16,0-3-10 15,0 0-4-15,0-3 1 0,3-5-8 16,3-2 0-16,3-1-5 0,3 0 2 15,0 1 1 1,2 5 2-16,1 5-4 0,0 5 0 16,0 5 5-16,0 4 2 15,-3 2 5-15,-3 2 1 16,-3 1-1-16,0-4 1 16,-3-1-9-16,0-9 0 15,6-5-40-15,0-5-14 16,2-9-25-1</inkml:trace>
  <inkml:trace contextRef="#ctx0" brushRef="#br0" timeOffset="54197.8597">14775 12719 156 0,'0'2'60'0,"0"6"-32"0,3 29-31 15,-1-18 13-15,1 7 8 16,-3 11 8-16,3 3 0 15,-3 5 2-15,0-3-16 16,0 1-7-16,0-4-3 0,0-2-7 16,0-8 1-16,0-5-75 15,0-8-54 1,-3-5 48-16</inkml:trace>
  <inkml:trace contextRef="#ctx0" brushRef="#br0" timeOffset="54374.4903">14581 12938 240 0,'9'0'90'0,"12"0"-48"0,18 0-49 0,-19-3 16 16,10 1-13-16,9-3-1 15,0-1-89-15,5-2-36 16,-5-2 56-16,6-1 29 15</inkml:trace>
  <inkml:trace contextRef="#ctx0" brushRef="#br0" timeOffset="54990.9571">15382 12986 104 0,'-9'-3'41'0,"6"3"-22"0,-3 0-5 0,3 0 15 16,-3 3 8-16,0 2 4 15,-6 3-13-15,3 5-4 0,-3 6-14 16,0 5-6-16,9-1-1 16,3 4 2-16,6-1 2 15,3-5 3-15,6-5 4 16,6-5-10-16,3-14-2 0,0-5 7 15,-4-2 5 1,-2-6-4-16,-6-3-3 0,-6-2-2 16,-6 0 1-16,-6 2-1 15,-6 4 0-15,0 1-14 16,-2 4-4-16,2-1-21 16,0-2-7-16,6 2-28 15,3 1-53 1,6-6 26-16</inkml:trace>
  <inkml:trace contextRef="#ctx0" brushRef="#br0" timeOffset="55209.582">15611 12756 164 0,'9'-27'63'0,"-9"24"-34"0,-6-12-10 0,6 9 21 16,-3 4-3-16,-3-1 1 16,-6 3-15-16,-3 3-6 15,0 13-10-15,0 5-9 0,1 10-2 16,5 9 2-16,3 2 1 15,3 3-2-15,3 0 2 16,3-2-1-16,3-6 0 16,0-3-22-16,-3-7-10 15,0-9-39 1,0-5-52-16,-3-13 31 16</inkml:trace>
  <inkml:trace contextRef="#ctx0" brushRef="#br0" timeOffset="55373.6529">15328 12938 216 0,'-3'0'82'0,"9"0"-44"0,15 11-44 15,-3-9 14-15,9-2-7 16,8 0-1-16,4 3 1 16,0-3 1-16,-1 0-43 15,-2-8-17-15,9-3-24 16,-1-2-9-16</inkml:trace>
  <inkml:trace contextRef="#ctx0" brushRef="#br0" timeOffset="55643.6903">16057 12753 148 0,'-8'53'55'0,"8"-29"-30"0,-3 29-27 0,3-32 9 16,-6 8-8-16,0 5 1 0,0 3 0 15,9 0 0-15,-3 0-25 16,3-8-8-16,0-2-23 15,0-11-10-15</inkml:trace>
  <inkml:trace contextRef="#ctx0" brushRef="#br0" timeOffset="55841.1118">15861 12938 188 0,'3'0'71'0,"9"0"-38"0,9-3-28 16,-9 3 17-16,8 0-6 16,7 0 3-16,3-2-12 0,0-3-5 15,-3-3-1-15,-1 0-26 0,-2 0-8 16,3-5-60 0</inkml:trace>
  <inkml:trace contextRef="#ctx0" brushRef="#br0" timeOffset="56145.8261">16168 12814 104 0,'-9'29'38'0,"12"-3"-20"0,0 17-17 0,0-22 11 16,-3 5 20-16,-3 6 12 16,0 0 0-16,0-6 0 15,0-2-22-15,0-5-8 0,3-4-9 16,-3-4-4-16,3-6 0 0,0-5-6 15,3-2 1 1,3-9-7-16,0-5-1 0,8 0 0 16,1 3 2-16,-3 3 8 15,0 2 3-15,0 2 9 16,-3 6 4-16,0 6-3 16,-3 4-1-16,-3 3-9 15,0 1 0-15,0-4-21 16,-3 1-7-16,3-3-32 15,0-3-53 1,3-5 25-16</inkml:trace>
  <inkml:trace contextRef="#ctx0" brushRef="#br0" timeOffset="56399.712">16421 13047 152 0,'23'0'57'0,"-14"2"-30"0,6 1-18 0,-6 0 14 15,0-3-5-15,0 0 0 16,0-3-4-16,0 0 1 15,-3-2-8-15,0 0-2 0,-3-3 1 16,-3 0-5-16,-6 0-3 16,-6 0-6-16,-6 3-2 15,0 2 2-15,-3 3 3 16,0 5 3-16,4 3 1 16,2 8 5-16,3 3 5 15,6 2 4-15,6 3 2 16,6 2-6-16,3 1-3 15,12-6-19-15,8-5-8 16,4-9-78 0</inkml:trace>
  <inkml:trace contextRef="#ctx0" brushRef="#br0" timeOffset="57031.4146">17064 12967 160 0,'-12'-13'63'0,"3"21"-34"0,-3-3-21 0,3-2 16 15,-3 2-10-15,0 3-1 0,-6 5-5 16,0 6 0-16,3-1-5 16,6 4 7-16,4-1 5 0,8 0 2 15,2-3-1-15,4-4-2 16,3-4-1-16,0-7-5 16,0-3-3-16,0-5-2 15,0-3-3-15,-3-3-4 16,0-2-2-16,0 0 3 15,-3-1 3-15,-3 4 1 16,0 2-1-16,0 3 1 16,-3 5-1-16,3 7 2 15,3 7 1-15,-1 2-1 16,7 2-2-16,-3 6 1 0,3-3 1 16,0 0-3-16,0-5 0 15,0-3-8-15,-3-2-2 16,0 0-34-16,0-6-15 15,0-5-33 1,0-21-21-16,0 2 57 16</inkml:trace>
  <inkml:trace contextRef="#ctx0" brushRef="#br0" timeOffset="57302.8242">17200 13018 96 0,'0'0'35'0,"0"5"-18"0,3 3-16 0,0 0 11 0,3 5 14 16,0 3 10-16,3 0 13 15,-3 5 4 1,-3 3-9-16,0-3-4 0,0-5-22 16,0-3-2-16,-3-5 0 0,3 0 3 15,-3-3 3-15,0-16 8 16,0 1-15 0,3-6-5-16,0-2-9 15,3-4-3-15,0 1-8 16,3 3-2-16,0-1-9 15,0 6-4-15,0 0-28 16,6 5-148 15,5 0 71-31</inkml:trace>
  <inkml:trace contextRef="#ctx0" brushRef="#br0" timeOffset="57517.6115">17445 13033 132 0,'5'19'52'0,"4"-3"-28"0,-3 5-6 0,-3-10 18 16,0-1-7-16,0 3 0 15,0 1-3-15,0-4 1 16,-3-2-15-16,3-3 2 0,-3-2 2 16,0-3 1-16,0-3-1 15,0-2-6-15,0-3-2 16,0-5-4-16,3-3-1 16,0-2-12-16,3-1-7 15,3 3-11-15,6 3-4 16,0 0-21-16,3 5-6 15,0 2-34 1</inkml:trace>
  <inkml:trace contextRef="#ctx0" brushRef="#br0" timeOffset="57888.094">17742 13002 148 0,'0'0'55'0,"0"-3"-30"0,-3 3-10 15,0 0 18-15,0 0-1 16,-3 3 3-16,-3-1-15 15,-3 4-6-15,1 2-9 16,-1 2-6-16,0 6 0 0,0 0 1 16,3 0 0-16,3 0 0 15,3 5 0-15,6 0 8 0,3-3 5 16,3-10-4 0,3-2-3-16,3-4-1 15,-1-7-1-15,1 0-2 0,-3-3 1 16,0-3-2-16,-3-2-1 15,-3 2 3 1,0 1 2-16,0 2-4 0,-3 3-3 16,0 2-4-16,3 6 1 15,3 5 1-15,0 2 2 16,3 3 1-16,0 3 3 16,-1 0-1-16,-2-3 2 15,0-2-2-15,0-3-1 16,0-3-41-16,0-2-18 15,0-9-47 1</inkml:trace>
  <inkml:trace contextRef="#ctx0" brushRef="#br0" timeOffset="58091.9967">17959 13018 208 0,'0'5'79'0,"3"3"-42"0,3 8-37 16,-3-6 18-16,6 3 3 15,0 3 5-15,0 5-6 16,0 3 1-16,6-3-12 16,-6-2-5-16,0-3-1 0,0-6-22 15,-3-2-9-15,3-2-30 16,0-12-11-16,2-7-24 16</inkml:trace>
  <inkml:trace contextRef="#ctx0" brushRef="#br0" timeOffset="58262.6905">18212 12973 200 0,'-8'2'74'0,"-1"9"-40"0,-9 13-29 0,6-6 17 15,-6 22 3-15,-15 13 7 16,0 10 9-16,-2 1 7 16,-4-6-26-16,9 0-8 0,4-8-2 15,5-5-32-15,6-8-13 16,6-10-105-1,3-19-49-15,6-11 95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4/18/2018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9A741-3D03-49A6-9313-02DA1F1A1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8371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const</a:t>
            </a:r>
            <a:r>
              <a:rPr lang="en-US" dirty="0" smtClean="0"/>
              <a:t> after member function names: guaranteed not to change _this_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4/18/2018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07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const</a:t>
            </a:r>
            <a:r>
              <a:rPr lang="en-US" dirty="0" smtClean="0"/>
              <a:t> after member function names: guaranteed not to change _this_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4/18/2018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83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9A741-3D03-49A6-9313-02DA1F1A1AEB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4/18/2018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92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#include &lt;</a:t>
            </a:r>
            <a:r>
              <a:rPr lang="en-US" dirty="0" err="1" smtClean="0"/>
              <a:t>iostream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#include</a:t>
            </a:r>
            <a:r>
              <a:rPr lang="en-US" baseline="0" dirty="0" smtClean="0"/>
              <a:t> &lt;</a:t>
            </a:r>
            <a:r>
              <a:rPr lang="en-US" baseline="0" dirty="0" err="1" smtClean="0"/>
              <a:t>cmath</a:t>
            </a:r>
            <a:r>
              <a:rPr lang="en-US" baseline="0" dirty="0" smtClean="0"/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9A741-3D03-49A6-9313-02DA1F1A1AEB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4/18/2018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59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be private in order to induce </a:t>
            </a:r>
            <a:r>
              <a:rPr lang="en-US" i="1" dirty="0" smtClean="0"/>
              <a:t>compile-time</a:t>
            </a:r>
            <a:r>
              <a:rPr lang="en-US" dirty="0" smtClean="0"/>
              <a:t> error in customer code.</a:t>
            </a:r>
          </a:p>
          <a:p>
            <a:r>
              <a:rPr lang="en-US" dirty="0" smtClean="0"/>
              <a:t>Otherwise, you will get a linking error later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9A741-3D03-49A6-9313-02DA1F1A1AEB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4/18/2018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32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9A741-3D03-49A6-9313-02DA1F1A1AEB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4/18/2018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11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Allows for explicit copying without inadvertent execution of the copy constructor</a:t>
            </a:r>
            <a:r>
              <a:rPr lang="en-US" baseline="0" dirty="0" smtClean="0"/>
              <a:t> (especially during function calls and returns).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9A741-3D03-49A6-9313-02DA1F1A1AEB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4/18/2018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54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7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A94EEC1-8357-4960-AF46-16DCE7FA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2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A94EEC1-8357-4960-AF46-16DCE7FA7C3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6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51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58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CA94EEC1-8357-4960-AF46-16DCE7FA7C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24486" y="27429"/>
            <a:ext cx="1895071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L11:  C++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 Constructor Insanity</a:t>
            </a:r>
            <a:endParaRPr lang="en-US" sz="1100" b="0" i="0" dirty="0" smtClean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73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649224" indent="-28575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2pPr>
      <a:lvl3pPr marL="914400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3pPr>
      <a:lvl4pPr marL="117043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–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4pPr>
      <a:lvl5pPr marL="144475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»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ustomXml" Target="../ink/ink2.xml"/><Relationship Id="rId4" Type="http://schemas.openxmlformats.org/officeDocument/2006/relationships/image" Target="../media/image19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 smtClean="0"/>
              <a:t>C++ Constructor Insanity</a:t>
            </a:r>
            <a:br>
              <a:rPr lang="en-US" sz="4000" dirty="0" smtClean="0"/>
            </a:br>
            <a:r>
              <a:rPr lang="en-US" sz="2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CSE </a:t>
            </a:r>
            <a:r>
              <a:rPr lang="en-US" sz="2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333 Spring 2018</a:t>
            </a:r>
            <a:endParaRPr lang="en-US" sz="32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Instructor:</a:t>
            </a:r>
            <a:r>
              <a:rPr lang="en-US" sz="24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Justin Hsia</a:t>
            </a:r>
          </a:p>
          <a:p>
            <a:pPr algn="l"/>
            <a:endParaRPr lang="en-US" sz="24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algn="l"/>
            <a:r>
              <a:rPr lang="en-US" sz="20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Teaching Assistants: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Danny </a:t>
            </a:r>
            <a:r>
              <a:rPr lang="en-US" sz="2000" dirty="0"/>
              <a:t>Allen	Dennis Shao 	Eddie Huang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Kevin Bi	</a:t>
            </a:r>
            <a:r>
              <a:rPr lang="en-US" sz="2000" dirty="0"/>
              <a:t>Jack Xu	Matthew </a:t>
            </a:r>
            <a:r>
              <a:rPr lang="en-US" sz="2000" dirty="0" err="1"/>
              <a:t>Neldam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Michael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Poulain</a:t>
            </a:r>
            <a:r>
              <a:rPr lang="en-US" sz="2000" dirty="0"/>
              <a:t>	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Renshu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</a:t>
            </a:r>
            <a:r>
              <a:rPr lang="en-US" sz="2000" dirty="0"/>
              <a:t>Robby </a:t>
            </a:r>
            <a:r>
              <a:rPr lang="en-US" sz="2000" dirty="0" err="1"/>
              <a:t>Marver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Waylon 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Huang	Wei Lin</a:t>
            </a:r>
          </a:p>
        </p:txBody>
      </p:sp>
    </p:spTree>
    <p:extLst>
      <p:ext uri="{BB962C8B-B14F-4D97-AF65-F5344CB8AC3E}">
        <p14:creationId xmlns:p14="http://schemas.microsoft.com/office/powerpoint/2010/main" val="40312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Synthesized Default Constructor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02920" y="1371600"/>
            <a:ext cx="8138160" cy="3749040"/>
          </a:xfrm>
          <a:prstGeom prst="roundRect">
            <a:avLst>
              <a:gd name="adj" fmla="val 308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defining a constructor with two arguments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x_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y_ = y;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compiler error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if you define any 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//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ctors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C++ will NOT synthesize a 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// default constructor for you.</a:t>
            </a:r>
            <a:endParaRPr lang="en-US" sz="11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works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invokes the 2-int-arguments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// constructor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Constructors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02920" y="1371600"/>
            <a:ext cx="8138160" cy="4480560"/>
          </a:xfrm>
          <a:prstGeom prst="roundRect">
            <a:avLst>
              <a:gd name="adj" fmla="val 287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default constructor</a:t>
            </a: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x_ = 0;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y_ = 0;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constructor with two arguments</a:t>
            </a:r>
            <a:endParaRPr lang="en-US" sz="1600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x_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y_ = y;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the 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n-US" sz="1600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constructor</a:t>
            </a: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nvokes the default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times</a:t>
            </a: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the 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2-int-arguments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754640" y="2304000"/>
              <a:ext cx="4802040" cy="2841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8880" y="2297880"/>
                <a:ext cx="4812840" cy="285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50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C++ lets you </a:t>
            </a:r>
            <a:r>
              <a:rPr lang="en-US" i="1" dirty="0" smtClean="0"/>
              <a:t>optionally</a:t>
            </a:r>
            <a:r>
              <a:rPr lang="en-US" dirty="0" smtClean="0"/>
              <a:t> declare an </a:t>
            </a:r>
            <a:r>
              <a:rPr lang="en-US" dirty="0" smtClean="0">
                <a:solidFill>
                  <a:srgbClr val="FF0000"/>
                </a:solidFill>
              </a:rPr>
              <a:t>initialization list</a:t>
            </a:r>
            <a:r>
              <a:rPr lang="en-US" dirty="0" smtClean="0"/>
              <a:t> as part of your constructor definition</a:t>
            </a:r>
            <a:endParaRPr lang="en-US" dirty="0"/>
          </a:p>
          <a:p>
            <a:pPr lvl="1"/>
            <a:r>
              <a:rPr lang="en-US" dirty="0" smtClean="0"/>
              <a:t>Initializes fields according to parameters in the list</a:t>
            </a:r>
          </a:p>
          <a:p>
            <a:pPr lvl="1"/>
            <a:r>
              <a:rPr lang="en-US" dirty="0" smtClean="0"/>
              <a:t>The following two are (nearly) identical: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005840" y="5120640"/>
            <a:ext cx="7132320" cy="1280160"/>
          </a:xfrm>
          <a:prstGeom prst="roundRect">
            <a:avLst>
              <a:gd name="adj" fmla="val 757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constructor with an initialization list</a:t>
            </a:r>
            <a:endParaRPr lang="en-US" sz="1600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Point::Point(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y)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x_(x), y_(y)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"Point constructed: ("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x_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y_&lt;&lt;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005840" y="3291840"/>
            <a:ext cx="7132320" cy="1554480"/>
          </a:xfrm>
          <a:prstGeom prst="roundRect">
            <a:avLst>
              <a:gd name="adj" fmla="val 625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Point::Point(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x_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y_ = y;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"Point constructed: ("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x_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y_&lt;&lt;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6504120" y="4877640"/>
              <a:ext cx="2322360" cy="563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6560" y="4872600"/>
                <a:ext cx="2339640" cy="57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63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 vs. Construction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Data members are initialized in the order they are defined, not by the initialization list ordering (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Data members that don’t appear in the initialization list are </a:t>
            </a:r>
            <a:r>
              <a:rPr lang="en-US" i="1" dirty="0" smtClean="0"/>
              <a:t>default initialized/constructed</a:t>
            </a:r>
            <a:r>
              <a:rPr lang="en-US" dirty="0" smtClean="0"/>
              <a:t> before body is executed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Initialization preferred to assignment</a:t>
            </a:r>
            <a:r>
              <a:rPr lang="en-US" dirty="0" smtClean="0"/>
              <a:t> to avoid extra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13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457200" y="1371600"/>
            <a:ext cx="8229600" cy="2468880"/>
          </a:xfrm>
          <a:prstGeom prst="roundRect">
            <a:avLst>
              <a:gd name="adj" fmla="val 501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3DPoint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constructor with 3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arguments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3DPoint(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z) : y_(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z_ = z;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x_, y_, z_;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data members</a:t>
            </a:r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3DPoint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363845" y="1479620"/>
            <a:ext cx="3383280" cy="974326"/>
            <a:chOff x="5257165" y="2134634"/>
            <a:chExt cx="3383280" cy="974326"/>
          </a:xfrm>
        </p:grpSpPr>
        <p:sp>
          <p:nvSpPr>
            <p:cNvPr id="9" name="Oval 8"/>
            <p:cNvSpPr/>
            <p:nvPr/>
          </p:nvSpPr>
          <p:spPr bwMode="auto">
            <a:xfrm>
              <a:off x="6309360" y="2743200"/>
              <a:ext cx="2011680" cy="36576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57165" y="2134634"/>
              <a:ext cx="3383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First</a:t>
              </a:r>
              <a:r>
                <a:rPr lang="en-US" dirty="0" smtClean="0">
                  <a:solidFill>
                    <a:srgbClr val="FF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initialization list is applied.</a:t>
              </a:r>
              <a:endPara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5756564" y="2434748"/>
              <a:ext cx="666403" cy="36387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822960" y="2331720"/>
            <a:ext cx="5960225" cy="690481"/>
            <a:chOff x="914400" y="2990088"/>
            <a:chExt cx="5960225" cy="690481"/>
          </a:xfrm>
        </p:grpSpPr>
        <p:sp>
          <p:nvSpPr>
            <p:cNvPr id="11" name="TextBox 10"/>
            <p:cNvSpPr txBox="1"/>
            <p:nvPr/>
          </p:nvSpPr>
          <p:spPr>
            <a:xfrm>
              <a:off x="3217025" y="3311237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Next</a:t>
              </a:r>
              <a:r>
                <a:rPr lang="en-US" dirty="0" smtClean="0">
                  <a:solidFill>
                    <a:srgbClr val="FF0000"/>
                  </a:solidFill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constructor body is executed.</a:t>
              </a:r>
              <a:endPara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914400" y="2990088"/>
              <a:ext cx="1280160" cy="36576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17" name="Straight Arrow Connector 16"/>
            <p:cNvCxnSpPr>
              <a:stCxn id="11" idx="1"/>
            </p:cNvCxnSpPr>
            <p:nvPr/>
          </p:nvCxnSpPr>
          <p:spPr bwMode="auto">
            <a:xfrm flipH="1" flipV="1">
              <a:off x="2194560" y="3282882"/>
              <a:ext cx="1022465" cy="213021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401120" y="1921320"/>
              <a:ext cx="6769440" cy="1459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5720" y="1914840"/>
                <a:ext cx="6783480" cy="147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997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Constructors</a:t>
            </a:r>
          </a:p>
          <a:p>
            <a:r>
              <a:rPr lang="en-US" b="1" dirty="0">
                <a:solidFill>
                  <a:srgbClr val="4B2A85"/>
                </a:solidFill>
              </a:rPr>
              <a:t>Copy Constructors</a:t>
            </a:r>
          </a:p>
          <a:p>
            <a:r>
              <a:rPr lang="en-US" dirty="0"/>
              <a:t>Assignment</a:t>
            </a:r>
          </a:p>
          <a:p>
            <a:r>
              <a:rPr lang="en-US" dirty="0" smtClean="0"/>
              <a:t>Destructors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Constructors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097280"/>
          </a:xfrm>
        </p:spPr>
        <p:txBody>
          <a:bodyPr/>
          <a:lstStyle/>
          <a:p>
            <a:r>
              <a:rPr lang="en-US" dirty="0" smtClean="0"/>
              <a:t>C++ has the notion of a </a:t>
            </a:r>
            <a:r>
              <a:rPr lang="en-US" dirty="0" smtClean="0">
                <a:solidFill>
                  <a:srgbClr val="FF0000"/>
                </a:solidFill>
              </a:rPr>
              <a:t>copy constructor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cctor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Used to create a new object as a copy of an existing object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" y="2468880"/>
            <a:ext cx="7680960" cy="3291840"/>
          </a:xfrm>
          <a:prstGeom prst="roundRect">
            <a:avLst>
              <a:gd name="adj" fmla="val 226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Point::Point(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y) : x_(x), y_(y) { }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constructor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Point::Point(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copyme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x_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copyme.x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y_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copyme.y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b="1" i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the 2-int-arguments 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constructor</a:t>
            </a: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y(x);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the 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 constructor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// could also be written as "Point y = x;"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153520" y="2796480"/>
              <a:ext cx="6954840" cy="3671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5240" y="2791800"/>
                <a:ext cx="6969240" cy="368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14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Copies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4336"/>
          </a:xfrm>
        </p:spPr>
        <p:txBody>
          <a:bodyPr/>
          <a:lstStyle/>
          <a:p>
            <a:r>
              <a:rPr lang="en-US" dirty="0" smtClean="0"/>
              <a:t>The copy constructor is invoked if:</a:t>
            </a:r>
          </a:p>
          <a:p>
            <a:pPr lvl="1"/>
            <a:r>
              <a:rPr lang="en-US" dirty="0" smtClean="0"/>
              <a:t>You </a:t>
            </a:r>
            <a:r>
              <a:rPr lang="en-US" i="1" dirty="0" smtClean="0"/>
              <a:t>initialize</a:t>
            </a:r>
            <a:r>
              <a:rPr lang="en-US" dirty="0" smtClean="0"/>
              <a:t> an object from </a:t>
            </a:r>
            <a:br>
              <a:rPr lang="en-US" dirty="0" smtClean="0"/>
            </a:br>
            <a:r>
              <a:rPr lang="en-US" dirty="0" smtClean="0"/>
              <a:t>another object of the same </a:t>
            </a:r>
            <a:br>
              <a:rPr lang="en-US" dirty="0" smtClean="0"/>
            </a:br>
            <a:r>
              <a:rPr lang="en-US" dirty="0" smtClean="0"/>
              <a:t>type:</a:t>
            </a:r>
          </a:p>
          <a:p>
            <a:pPr lvl="3"/>
            <a:endParaRPr lang="en-US" dirty="0"/>
          </a:p>
          <a:p>
            <a:pPr lvl="1"/>
            <a:r>
              <a:rPr lang="en-US" dirty="0" smtClean="0"/>
              <a:t>You pass a non-reference </a:t>
            </a:r>
            <a:br>
              <a:rPr lang="en-US" dirty="0" smtClean="0"/>
            </a:br>
            <a:r>
              <a:rPr lang="en-US" dirty="0" smtClean="0"/>
              <a:t>object as a parameter to a </a:t>
            </a:r>
            <a:br>
              <a:rPr lang="en-US" dirty="0" smtClean="0"/>
            </a:br>
            <a:r>
              <a:rPr lang="en-US" dirty="0" smtClean="0"/>
              <a:t>function:</a:t>
            </a:r>
          </a:p>
          <a:p>
            <a:pPr lvl="3"/>
            <a:endParaRPr lang="en-US" dirty="0"/>
          </a:p>
          <a:p>
            <a:pPr lvl="1"/>
            <a:r>
              <a:rPr lang="en-US" dirty="0" smtClean="0"/>
              <a:t>You return a non-reference</a:t>
            </a:r>
            <a:br>
              <a:rPr lang="en-US" dirty="0" smtClean="0"/>
            </a:br>
            <a:r>
              <a:rPr lang="en-US" dirty="0" smtClean="0"/>
              <a:t>object from a function: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922520" y="3429000"/>
            <a:ext cx="3840480" cy="1005840"/>
          </a:xfrm>
          <a:prstGeom prst="roundRect">
            <a:avLst>
              <a:gd name="adj" fmla="val 942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x)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... }</a:t>
            </a:r>
          </a:p>
          <a:p>
            <a:endParaRPr lang="en-US" sz="1100" b="1" i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y;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default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(y);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sz="1600" b="1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b="1" i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922520" y="1965960"/>
            <a:ext cx="3840480" cy="822960"/>
          </a:xfrm>
          <a:prstGeom prst="roundRect">
            <a:avLst>
              <a:gd name="adj" fmla="val 1101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x;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default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b="1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y(x);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 </a:t>
            </a:r>
            <a:r>
              <a:rPr lang="en-US" sz="1600" b="1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= y;  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sz="1600" b="1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b="1" i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922520" y="4937760"/>
            <a:ext cx="3840480" cy="1005840"/>
          </a:xfrm>
          <a:prstGeom prst="roundRect">
            <a:avLst>
              <a:gd name="adj" fmla="val 1107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b="1" i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y;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default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y;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sz="1600" b="1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b="1" i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4740120" y="3666240"/>
              <a:ext cx="2282760" cy="15357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32920" y="3661920"/>
                <a:ext cx="2293200" cy="154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066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286000"/>
          </a:xfrm>
        </p:spPr>
        <p:txBody>
          <a:bodyPr/>
          <a:lstStyle/>
          <a:p>
            <a:r>
              <a:rPr lang="en-US" dirty="0" smtClean="0"/>
              <a:t>The compiler sometimes uses a “return by value optimization” or “move semantics” to eliminate unnecessary copies</a:t>
            </a:r>
          </a:p>
          <a:p>
            <a:pPr lvl="1"/>
            <a:r>
              <a:rPr lang="en-US" dirty="0" smtClean="0"/>
              <a:t>Sometimes you might not see a constructor get invoked when you might expect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737360" y="3840480"/>
            <a:ext cx="5669280" cy="2011680"/>
          </a:xfrm>
          <a:prstGeom prst="roundRect">
            <a:avLst>
              <a:gd name="adj" fmla="val 584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y;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 </a:t>
            </a:r>
            <a:r>
              <a:rPr lang="en-US" sz="1600" b="1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optimized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two-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ints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-argument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b="1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= x;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sz="1600" b="1" i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 optimized?</a:t>
            </a:r>
            <a:endParaRPr lang="en-US" sz="16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330000" y="2203200"/>
              <a:ext cx="3458160" cy="525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4240" y="2196360"/>
                <a:ext cx="3470760" cy="53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58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Synthesized Copy Constructor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194560"/>
          </a:xfrm>
        </p:spPr>
        <p:txBody>
          <a:bodyPr/>
          <a:lstStyle/>
          <a:p>
            <a:r>
              <a:rPr lang="en-US" dirty="0" smtClean="0"/>
              <a:t>If you don’t define your own copy constructor, C++ will synthesize one for you</a:t>
            </a:r>
          </a:p>
          <a:p>
            <a:pPr lvl="1"/>
            <a:r>
              <a:rPr lang="en-US" dirty="0" smtClean="0"/>
              <a:t>It will do a </a:t>
            </a:r>
            <a:r>
              <a:rPr lang="en-US" i="1" dirty="0" smtClean="0"/>
              <a:t>shallow</a:t>
            </a:r>
            <a:r>
              <a:rPr lang="en-US" dirty="0" smtClean="0"/>
              <a:t> copy of all of the fields (</a:t>
            </a:r>
            <a:r>
              <a:rPr lang="en-US" i="1" dirty="0" smtClean="0"/>
              <a:t>i.e.</a:t>
            </a:r>
            <a:r>
              <a:rPr lang="en-US" dirty="0" smtClean="0"/>
              <a:t> member variables) of your class</a:t>
            </a:r>
          </a:p>
          <a:p>
            <a:pPr lvl="1"/>
            <a:r>
              <a:rPr lang="en-US" dirty="0" smtClean="0"/>
              <a:t>Sometimes the right thing; sometimes the wrong 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" y="3657600"/>
            <a:ext cx="7680960" cy="2377440"/>
          </a:xfrm>
          <a:prstGeom prst="roundRect">
            <a:avLst>
              <a:gd name="adj" fmla="val 411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US" sz="160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definitions for Distance() and </a:t>
            </a:r>
            <a:r>
              <a:rPr lang="en-US" sz="160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SetLocation</a:t>
            </a:r>
            <a:r>
              <a:rPr lang="en-US" sz="160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  <a:endParaRPr lang="en-US" sz="1100" b="1" i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y(x);  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invokes synthesized 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 constructor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= x;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464200" y="2281320"/>
              <a:ext cx="999000" cy="438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5920" y="2272320"/>
                <a:ext cx="1017360" cy="45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69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Constructors</a:t>
            </a:r>
          </a:p>
          <a:p>
            <a:r>
              <a:rPr lang="en-US" dirty="0"/>
              <a:t>Copy Constructors</a:t>
            </a:r>
          </a:p>
          <a:p>
            <a:r>
              <a:rPr lang="en-US" b="1" dirty="0">
                <a:solidFill>
                  <a:srgbClr val="4B2A85"/>
                </a:solidFill>
              </a:rPr>
              <a:t>Assignment</a:t>
            </a:r>
          </a:p>
          <a:p>
            <a:r>
              <a:rPr lang="en-US" dirty="0" smtClean="0"/>
              <a:t>Destructors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9 released today, </a:t>
            </a:r>
            <a:r>
              <a:rPr lang="en-US" dirty="0"/>
              <a:t>due </a:t>
            </a:r>
            <a:r>
              <a:rPr lang="en-US" dirty="0" smtClean="0"/>
              <a:t>Friday</a:t>
            </a:r>
          </a:p>
          <a:p>
            <a:pPr lvl="1"/>
            <a:r>
              <a:rPr lang="en-US" dirty="0" smtClean="0"/>
              <a:t>First submitted </a:t>
            </a:r>
            <a:r>
              <a:rPr lang="en-US" dirty="0" err="1" smtClean="0"/>
              <a:t>Makefile</a:t>
            </a:r>
            <a:r>
              <a:rPr lang="en-US" dirty="0" smtClean="0"/>
              <a:t>!</a:t>
            </a:r>
          </a:p>
          <a:p>
            <a:pPr lvl="3"/>
            <a:endParaRPr lang="en-US" dirty="0"/>
          </a:p>
          <a:p>
            <a:r>
              <a:rPr lang="en-US" dirty="0"/>
              <a:t>Homework </a:t>
            </a:r>
            <a:r>
              <a:rPr lang="en-US" dirty="0" smtClean="0"/>
              <a:t>2 </a:t>
            </a:r>
            <a:r>
              <a:rPr lang="en-US" dirty="0"/>
              <a:t>due </a:t>
            </a:r>
            <a:r>
              <a:rPr lang="en-US" dirty="0" smtClean="0"/>
              <a:t>next Thursday </a:t>
            </a:r>
            <a:r>
              <a:rPr lang="en-US" dirty="0"/>
              <a:t>(</a:t>
            </a:r>
            <a:r>
              <a:rPr lang="en-US" dirty="0" smtClean="0"/>
              <a:t>4/26)</a:t>
            </a:r>
            <a:endParaRPr lang="en-US" dirty="0"/>
          </a:p>
          <a:p>
            <a:pPr lvl="1"/>
            <a:r>
              <a:rPr lang="en-US" dirty="0" smtClean="0"/>
              <a:t>File system crawler, indexer, and search engine</a:t>
            </a:r>
          </a:p>
          <a:p>
            <a:pPr lvl="1"/>
            <a:r>
              <a:rPr lang="en-US" u="sng" dirty="0" smtClean="0"/>
              <a:t>Note</a:t>
            </a:r>
            <a:r>
              <a:rPr lang="en-US" dirty="0" smtClean="0"/>
              <a:t>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libhw1.a</a:t>
            </a:r>
            <a:r>
              <a:rPr lang="en-US" dirty="0" smtClean="0"/>
              <a:t> (yours or ours) and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 smtClean="0"/>
              <a:t> files from hw1 need to be in right directory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yourgit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/hw1/</a:t>
            </a:r>
            <a:r>
              <a:rPr lang="en-US" dirty="0" smtClean="0"/>
              <a:t>)</a:t>
            </a:r>
          </a:p>
          <a:p>
            <a:pPr lvl="1"/>
            <a:r>
              <a:rPr lang="en-US" u="sng" dirty="0" smtClean="0"/>
              <a:t>Note</a:t>
            </a:r>
            <a:r>
              <a:rPr lang="en-US" dirty="0" smtClean="0"/>
              <a:t>: use Ctrl-D to exit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searchshell</a:t>
            </a:r>
            <a:r>
              <a:rPr lang="en-US" dirty="0" smtClean="0"/>
              <a:t>, test on directory of small self-made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!=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smtClean="0"/>
              <a:t>” is the </a:t>
            </a:r>
            <a:r>
              <a:rPr lang="en-US" dirty="0" smtClean="0">
                <a:solidFill>
                  <a:srgbClr val="FF0000"/>
                </a:solidFill>
              </a:rPr>
              <a:t>assignment operator</a:t>
            </a:r>
          </a:p>
          <a:p>
            <a:pPr lvl="1"/>
            <a:r>
              <a:rPr lang="en-US" dirty="0" smtClean="0"/>
              <a:t>Assigns values to an </a:t>
            </a:r>
            <a:r>
              <a:rPr lang="en-US" i="1" dirty="0" smtClean="0"/>
              <a:t>existing, already constructed</a:t>
            </a:r>
            <a:r>
              <a:rPr lang="en-US" dirty="0" smtClean="0"/>
              <a:t> object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554480" y="2560320"/>
            <a:ext cx="6035040" cy="1463040"/>
          </a:xfrm>
          <a:prstGeom prst="roundRect">
            <a:avLst>
              <a:gd name="adj" fmla="val 863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w;        </a:t>
            </a:r>
            <a:r>
              <a:rPr lang="en-US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 </a:t>
            </a:r>
            <a:r>
              <a:rPr lang="en-US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x(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two-</a:t>
            </a:r>
            <a:r>
              <a:rPr lang="en-US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ints</a:t>
            </a:r>
            <a:r>
              <a:rPr lang="en-US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-argument </a:t>
            </a:r>
            <a:r>
              <a:rPr lang="en-US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y(x);    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w;    </a:t>
            </a:r>
            <a:r>
              <a:rPr lang="en-US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 </a:t>
            </a:r>
            <a:r>
              <a:rPr lang="en-US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= x;          </a:t>
            </a:r>
            <a:r>
              <a:rPr lang="en-US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assignment operator</a:t>
            </a:r>
            <a:endParaRPr lang="en-US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178520" y="3952080"/>
              <a:ext cx="2287080" cy="363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9880" y="3943800"/>
                <a:ext cx="2306520" cy="37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99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Overloading the “=”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You can choose to </a:t>
            </a:r>
            <a:r>
              <a:rPr lang="en-US" dirty="0" smtClean="0">
                <a:solidFill>
                  <a:srgbClr val="FF0000"/>
                </a:solidFill>
              </a:rPr>
              <a:t>overload</a:t>
            </a:r>
            <a:r>
              <a:rPr lang="en-US" dirty="0" smtClean="0"/>
              <a:t> the “=” operator</a:t>
            </a:r>
          </a:p>
          <a:p>
            <a:pPr lvl="1"/>
            <a:r>
              <a:rPr lang="en-US" dirty="0" smtClean="0"/>
              <a:t>But there are some rules you should follow: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21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822960" y="2468880"/>
            <a:ext cx="7498080" cy="3017520"/>
          </a:xfrm>
          <a:prstGeom prst="roundRect">
            <a:avLst>
              <a:gd name="adj" fmla="val 226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Point::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(this != &amp;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  <a:r>
              <a:rPr lang="en-US" sz="1600" b="1" i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always check against this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x_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rhs.x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y_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rhs.y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*this;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always return *this from =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a;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default constructor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b = c;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works because = return *this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(b = c);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equiv. to above (= is right-associative)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 = b) = c;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"works" because = returns a non-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543680" y="2489040"/>
              <a:ext cx="6932160" cy="1651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6480" y="2481480"/>
                <a:ext cx="6948720" cy="166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00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Synthesized Assignment Operator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194560"/>
          </a:xfrm>
        </p:spPr>
        <p:txBody>
          <a:bodyPr/>
          <a:lstStyle/>
          <a:p>
            <a:r>
              <a:rPr lang="en-US" dirty="0" smtClean="0"/>
              <a:t>If you don’t overload the assignment operator, C++ will synthesize one for you</a:t>
            </a:r>
          </a:p>
          <a:p>
            <a:pPr lvl="1"/>
            <a:r>
              <a:rPr lang="en-US" dirty="0" smtClean="0"/>
              <a:t>It will do a </a:t>
            </a:r>
            <a:r>
              <a:rPr lang="en-US" i="1" dirty="0" smtClean="0"/>
              <a:t>shallow</a:t>
            </a:r>
            <a:r>
              <a:rPr lang="en-US" dirty="0" smtClean="0"/>
              <a:t> copy of all of the fields (</a:t>
            </a:r>
            <a:r>
              <a:rPr lang="en-US" i="1" dirty="0" smtClean="0"/>
              <a:t>i.e.</a:t>
            </a:r>
            <a:r>
              <a:rPr lang="en-US" dirty="0" smtClean="0"/>
              <a:t> member variables) of your class</a:t>
            </a:r>
          </a:p>
          <a:p>
            <a:pPr lvl="1"/>
            <a:r>
              <a:rPr lang="en-US" dirty="0" smtClean="0"/>
              <a:t>Sometimes the right thing; sometimes the wrong 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" y="3657600"/>
            <a:ext cx="7680960" cy="2377440"/>
          </a:xfrm>
          <a:prstGeom prst="roundRect">
            <a:avLst>
              <a:gd name="adj" fmla="val 411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US" sz="160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definitions for Distance() and </a:t>
            </a:r>
            <a:r>
              <a:rPr lang="en-US" sz="160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SetLocation</a:t>
            </a:r>
            <a:r>
              <a:rPr lang="en-US" sz="160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  <a:endParaRPr lang="en-US" sz="1100" b="1" i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y(x);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= x;          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b="1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invokes synthesized 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assignment operator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Constructors</a:t>
            </a:r>
          </a:p>
          <a:p>
            <a:r>
              <a:rPr lang="en-US" dirty="0"/>
              <a:t>Copy Constructors</a:t>
            </a:r>
          </a:p>
          <a:p>
            <a:r>
              <a:rPr lang="en-US" dirty="0"/>
              <a:t>Assignment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Destructors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926080"/>
          </a:xfrm>
        </p:spPr>
        <p:txBody>
          <a:bodyPr/>
          <a:lstStyle/>
          <a:p>
            <a:r>
              <a:rPr lang="en-US" dirty="0" smtClean="0"/>
              <a:t>C++ has the notion of a </a:t>
            </a:r>
            <a:r>
              <a:rPr lang="en-US" dirty="0" smtClean="0">
                <a:solidFill>
                  <a:srgbClr val="FF0000"/>
                </a:solidFill>
              </a:rPr>
              <a:t>destructor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dtor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Invoked automatically when a class instance is deleted, goes out of scope, etc. (even via exceptions or other causes!)</a:t>
            </a:r>
          </a:p>
          <a:p>
            <a:pPr lvl="1"/>
            <a:r>
              <a:rPr lang="en-US" dirty="0" smtClean="0"/>
              <a:t>Place to put your cleanup code – free any dynamic storage or other resources owned by the object</a:t>
            </a:r>
          </a:p>
          <a:p>
            <a:pPr lvl="1"/>
            <a:r>
              <a:rPr lang="en-US" dirty="0" smtClean="0"/>
              <a:t>Standard C++ idiom for managing dynamic resources</a:t>
            </a:r>
          </a:p>
          <a:p>
            <a:pPr lvl="2"/>
            <a:r>
              <a:rPr lang="en-US" dirty="0" smtClean="0"/>
              <a:t>Slogan: “</a:t>
            </a:r>
            <a:r>
              <a:rPr lang="en-US" i="1" dirty="0" smtClean="0"/>
              <a:t>Resource Acquisition Is Initialization</a:t>
            </a:r>
            <a:r>
              <a:rPr lang="en-US" dirty="0" smtClean="0"/>
              <a:t>” (RAII)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24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" y="4572000"/>
            <a:ext cx="7680960" cy="1097280"/>
          </a:xfrm>
          <a:prstGeom prst="roundRect">
            <a:avLst>
              <a:gd name="adj" fmla="val 1107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Point::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~Point()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   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destructor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do any cleanup needed when a Point object goes away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(nothing to do here since we have no dynamic resources)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779760" y="2657520"/>
              <a:ext cx="3029760" cy="1977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2200" y="2649960"/>
                <a:ext cx="3046320" cy="199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32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times does the </a:t>
            </a:r>
            <a:r>
              <a:rPr lang="en-US" b="1" i="1" dirty="0" smtClean="0"/>
              <a:t>destructor</a:t>
            </a:r>
            <a:r>
              <a:rPr lang="en-US" dirty="0" smtClean="0"/>
              <a:t> get invoked?</a:t>
            </a:r>
          </a:p>
          <a:p>
            <a:pPr lvl="1"/>
            <a:r>
              <a:rPr lang="en-US" dirty="0" smtClean="0"/>
              <a:t>Assume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dirty="0" smtClean="0"/>
              <a:t> with everything defined (</a:t>
            </a:r>
            <a:r>
              <a:rPr lang="en-US" dirty="0" err="1" smtClean="0"/>
              <a:t>ctor</a:t>
            </a:r>
            <a:r>
              <a:rPr lang="en-US" dirty="0" smtClean="0"/>
              <a:t>, </a:t>
            </a:r>
            <a:r>
              <a:rPr lang="en-US" dirty="0" err="1" smtClean="0"/>
              <a:t>cctor</a:t>
            </a:r>
            <a:r>
              <a:rPr lang="en-US" dirty="0" smtClean="0"/>
              <a:t>, =, </a:t>
            </a:r>
            <a:r>
              <a:rPr lang="en-US" dirty="0" err="1" smtClean="0"/>
              <a:t>dtor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Assume no compiler optimizations 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 smtClean="0">
                <a:solidFill>
                  <a:srgbClr val="4B2A85"/>
                </a:solidFill>
              </a:rPr>
              <a:t>A.</a:t>
            </a:r>
            <a:r>
              <a:rPr lang="en-US" b="1" dirty="0"/>
              <a:t>	</a:t>
            </a:r>
            <a:r>
              <a:rPr lang="en-US" b="1" dirty="0">
                <a:solidFill>
                  <a:srgbClr val="FF9900"/>
                </a:solidFill>
              </a:rPr>
              <a:t>1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 smtClean="0">
                <a:solidFill>
                  <a:srgbClr val="4B2A85"/>
                </a:solidFill>
              </a:rPr>
              <a:t>B.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50"/>
                </a:solidFill>
              </a:rPr>
              <a:t>2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 smtClean="0">
                <a:solidFill>
                  <a:srgbClr val="4B2A85"/>
                </a:solidFill>
              </a:rPr>
              <a:t>C.</a:t>
            </a:r>
            <a:r>
              <a:rPr lang="en-US" b="1" dirty="0" smtClean="0"/>
              <a:t>	</a:t>
            </a:r>
            <a:r>
              <a:rPr lang="en-US" b="1" dirty="0">
                <a:solidFill>
                  <a:srgbClr val="FF3399"/>
                </a:solidFill>
              </a:rPr>
              <a:t>3</a:t>
            </a: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 smtClean="0">
                <a:solidFill>
                  <a:srgbClr val="4B2A85"/>
                </a:solidFill>
              </a:rPr>
              <a:t>D</a:t>
            </a:r>
            <a:r>
              <a:rPr lang="en-US" b="1" dirty="0">
                <a:solidFill>
                  <a:srgbClr val="4B2A85"/>
                </a:solidFill>
              </a:rPr>
              <a:t>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F0"/>
                </a:solidFill>
              </a:rPr>
              <a:t>4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E.</a:t>
            </a:r>
            <a:r>
              <a:rPr lang="en-US" b="1" dirty="0"/>
              <a:t>	</a:t>
            </a: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25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2560320" y="2834640"/>
            <a:ext cx="6126480" cy="3383280"/>
          </a:xfrm>
          <a:prstGeom prst="roundRect">
            <a:avLst>
              <a:gd name="adj" fmla="val 304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PrintRad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Point&amp;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origin(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origin.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theta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atan2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 = "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 r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"theta = "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 theta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rad"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PrintRad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1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88000" y="3144240"/>
              <a:ext cx="8751600" cy="3084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440" y="3139200"/>
                <a:ext cx="8767080" cy="309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92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3108960"/>
          </a:xfrm>
        </p:spPr>
        <p:txBody>
          <a:bodyPr/>
          <a:lstStyle/>
          <a:p>
            <a:r>
              <a:rPr lang="en-US" dirty="0" smtClean="0"/>
              <a:t>If you define any of: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Destructor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Copy Constructor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Assignment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operator=</a:t>
            </a:r>
            <a:r>
              <a:rPr lang="en-US" dirty="0" smtClean="0"/>
              <a:t>)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Then you should normally define all three</a:t>
            </a:r>
          </a:p>
          <a:p>
            <a:pPr lvl="1"/>
            <a:r>
              <a:rPr lang="en-US" dirty="0" smtClean="0"/>
              <a:t>Can explicitly ask for default synthesized versions (C++11):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26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274320" y="4572000"/>
            <a:ext cx="8595360" cy="1828800"/>
          </a:xfrm>
          <a:prstGeom prst="roundRect">
            <a:avLst>
              <a:gd name="adj" fmla="val 708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Point() =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 default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~Point() =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 default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dtor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Point(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 default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cctor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Point&amp;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the default "="</a:t>
            </a:r>
            <a:endParaRPr lang="en-US" sz="1600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71000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the Insanity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463040"/>
          </a:xfrm>
        </p:spPr>
        <p:txBody>
          <a:bodyPr/>
          <a:lstStyle/>
          <a:p>
            <a:r>
              <a:rPr lang="en-US" dirty="0" smtClean="0"/>
              <a:t>C++ style guide tip:</a:t>
            </a:r>
          </a:p>
          <a:p>
            <a:pPr lvl="1"/>
            <a:r>
              <a:rPr lang="en-US" dirty="0" smtClean="0"/>
              <a:t>If possible, </a:t>
            </a:r>
            <a:r>
              <a:rPr lang="en-US" dirty="0" smtClean="0">
                <a:solidFill>
                  <a:srgbClr val="FF0000"/>
                </a:solidFill>
              </a:rPr>
              <a:t>disable</a:t>
            </a:r>
            <a:r>
              <a:rPr lang="en-US" dirty="0" smtClean="0"/>
              <a:t> the copy constructor and assignment operator by declaring as private and not defining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27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74320" y="2834640"/>
            <a:ext cx="8595360" cy="3474720"/>
          </a:xfrm>
          <a:prstGeom prst="roundRect">
            <a:avLst>
              <a:gd name="adj" fmla="val 344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Point(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y) : x_(x), y_(y) { }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private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Point(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disable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cctor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(no def.)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Point&amp;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disable "=" (no def.)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Point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w;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compiler error (no default constructor)</a:t>
            </a:r>
            <a:endParaRPr lang="en-US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OK!</a:t>
            </a:r>
            <a:endParaRPr lang="en-US" sz="1600" b="1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 = w;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compiler error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 copy constructor)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x;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compiler error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(no assignment operator)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2425005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Point.h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539080" y="2154600"/>
              <a:ext cx="4317840" cy="481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3680" y="2148480"/>
                <a:ext cx="4330440" cy="49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56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Disabling in C++11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463040"/>
          </a:xfrm>
        </p:spPr>
        <p:txBody>
          <a:bodyPr/>
          <a:lstStyle/>
          <a:p>
            <a:r>
              <a:rPr lang="en-US" dirty="0" smtClean="0"/>
              <a:t>C++11 add new syntax to do this directly</a:t>
            </a:r>
          </a:p>
          <a:p>
            <a:pPr lvl="1"/>
            <a:r>
              <a:rPr lang="en-US" dirty="0" smtClean="0"/>
              <a:t>This is the better choice in C++11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28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74320" y="2834640"/>
            <a:ext cx="8595360" cy="3474720"/>
          </a:xfrm>
          <a:prstGeom prst="roundRect">
            <a:avLst>
              <a:gd name="adj" fmla="val 344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Point(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y) : x_(x), y_(y) { }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Point(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copyme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declare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cctor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"=" as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Point&amp;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Point&amp;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=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as deleted (C++11)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private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Point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w;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compiler error (no default constructor)</a:t>
            </a:r>
            <a:endParaRPr lang="en-US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OK!</a:t>
            </a:r>
            <a:endParaRPr lang="en-US" sz="1600" b="1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 = w;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compiler error (no copy constructor)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x;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compiler error (no assignment operator)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2425005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Point_2011.h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CopyFrom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463040"/>
          </a:xfrm>
        </p:spPr>
        <p:txBody>
          <a:bodyPr/>
          <a:lstStyle/>
          <a:p>
            <a:r>
              <a:rPr lang="en-US" dirty="0" smtClean="0"/>
              <a:t>C++11 style guide tip</a:t>
            </a:r>
          </a:p>
          <a:p>
            <a:pPr lvl="1"/>
            <a:r>
              <a:rPr lang="en-US" dirty="0" smtClean="0"/>
              <a:t>If you disable them, then you should instead probably have an explicit “</a:t>
            </a:r>
            <a:r>
              <a:rPr lang="en-US" dirty="0" err="1" smtClean="0"/>
              <a:t>CopyFrom</a:t>
            </a:r>
            <a:r>
              <a:rPr lang="en-US" dirty="0" smtClean="0"/>
              <a:t>”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29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2834640"/>
            <a:ext cx="7863840" cy="2560320"/>
          </a:xfrm>
          <a:prstGeom prst="roundRect">
            <a:avLst>
              <a:gd name="adj" fmla="val 344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Point(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y) : x_(x), y_(y) { }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CopyFrom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Point&amp;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copy_from_me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Point(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 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disable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cctor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(no def.)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Point&amp;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Point&amp;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disable "=" (no def.)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Point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7840" y="2429768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Point.h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40080" y="5852160"/>
            <a:ext cx="7863840" cy="822960"/>
          </a:xfrm>
          <a:prstGeom prst="roundRect">
            <a:avLst>
              <a:gd name="adj" fmla="val 1354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OK</a:t>
            </a:r>
            <a:endParaRPr lang="en-US" sz="1600" b="1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CopyFrom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(y);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8320" y="5440208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sanepoint.cc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Definition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 smtClean="0"/>
              <a:t> file)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02920" y="1371600"/>
            <a:ext cx="8138160" cy="4114800"/>
          </a:xfrm>
          <a:prstGeom prst="roundRect">
            <a:avLst>
              <a:gd name="adj" fmla="val 264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_POINT_H_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_POINT_H_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Point(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y);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constructor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x_; }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inline member function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y_; }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inline member function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p)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member function</a:t>
            </a: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SetLocation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y);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member function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x_;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data member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y_;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data member</a:t>
            </a:r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Point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_POINT_H_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97149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Point.h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71280" y="1422000"/>
              <a:ext cx="8778600" cy="3687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00" y="1416600"/>
                <a:ext cx="8791560" cy="37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5750640" y="3010680"/>
              <a:ext cx="3269880" cy="1377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6320" y="3002400"/>
                <a:ext cx="3277800" cy="139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34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Exercise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 your 3DPoint class from </a:t>
            </a:r>
            <a:r>
              <a:rPr lang="en-US" dirty="0" err="1" smtClean="0"/>
              <a:t>Lec</a:t>
            </a:r>
            <a:r>
              <a:rPr lang="en-US" dirty="0" smtClean="0"/>
              <a:t> 10 Extra #1</a:t>
            </a:r>
          </a:p>
          <a:p>
            <a:pPr lvl="1"/>
            <a:r>
              <a:rPr lang="en-US" dirty="0" smtClean="0"/>
              <a:t>Disable the copy constructor and assignment operator</a:t>
            </a:r>
          </a:p>
          <a:p>
            <a:pPr lvl="1"/>
            <a:r>
              <a:rPr lang="en-US" dirty="0" smtClean="0"/>
              <a:t>Attempt to use copy &amp; assignment in code and see what error the compiler generates</a:t>
            </a:r>
          </a:p>
          <a:p>
            <a:pPr lvl="1"/>
            <a:r>
              <a:rPr lang="en-US" dirty="0" smtClean="0"/>
              <a:t>Write a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CopyFrom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member function and try using it instead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Exercise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C++ class that:</a:t>
            </a:r>
          </a:p>
          <a:p>
            <a:pPr lvl="1"/>
            <a:r>
              <a:rPr lang="en-US" dirty="0" smtClean="0"/>
              <a:t>Is given the name of a file as a constructor argument</a:t>
            </a:r>
          </a:p>
          <a:p>
            <a:pPr lvl="1"/>
            <a:r>
              <a:rPr lang="en-US" dirty="0" smtClean="0"/>
              <a:t>Has a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GetNextWord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method that returns the next whitespace- or newline-separated word from the file as a copy of a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 smtClean="0"/>
              <a:t> object, or an empty string once you hit EOF</a:t>
            </a:r>
          </a:p>
          <a:p>
            <a:pPr lvl="1"/>
            <a:r>
              <a:rPr lang="en-US" dirty="0" smtClean="0"/>
              <a:t>Has a destructor that cleans up anything that needs cleaning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Member Definitions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.cc</a:t>
            </a:r>
            <a:r>
              <a:rPr lang="en-US" dirty="0" smtClean="0"/>
              <a:t> file)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02920" y="1371600"/>
            <a:ext cx="8138160" cy="5212080"/>
          </a:xfrm>
          <a:prstGeom prst="roundRect">
            <a:avLst>
              <a:gd name="adj" fmla="val 264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cmath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Point::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y)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x_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-&gt;y_ = y;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"this-&gt;" is optional unless name conflicts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b="1" dirty="0" smtClean="0">
              <a:solidFill>
                <a:srgbClr val="66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ouble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Point::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We can access p’s x_ and y_ variables either through the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get_y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accessor functions or the x_, y_ private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member variables directly, since we’re in a member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function of the same class.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distance = (x_ -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()) * (x_ -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distance += (y_ -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_) * (y_ -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(distance);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Point::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SetLocation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y) {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x_ = x;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y_ = y;</a:t>
            </a:r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0720" y="97149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Point.cc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64880" y="1492920"/>
              <a:ext cx="7553520" cy="4142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8040" y="1485360"/>
                <a:ext cx="7565040" cy="41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923120" y="2301120"/>
              <a:ext cx="6366600" cy="2143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8080" y="2295720"/>
                <a:ext cx="6378840" cy="215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65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Usage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.cc</a:t>
            </a:r>
            <a:r>
              <a:rPr lang="en-US" dirty="0" smtClean="0"/>
              <a:t> file)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02920" y="1371600"/>
            <a:ext cx="8138160" cy="4114800"/>
          </a:xfrm>
          <a:prstGeom prst="roundRect">
            <a:avLst>
              <a:gd name="adj" fmla="val 264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b="1" dirty="0" smtClean="0">
              <a:solidFill>
                <a:srgbClr val="66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Point p1(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allocate a new Point on the Stack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p2(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allocate a new Point on the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</a:p>
          <a:p>
            <a:endParaRPr lang="en-US" sz="11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"p1 is: ("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p1.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p1.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p2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is: ("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p2.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p2.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p1.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(p2)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0720" y="97149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usepoint.cc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663360" y="2706840"/>
              <a:ext cx="4839480" cy="2564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8320" y="2700360"/>
                <a:ext cx="4849200" cy="257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165320" y="5654160"/>
              <a:ext cx="5949720" cy="405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9920" y="5649480"/>
                <a:ext cx="5963400" cy="41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188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/>
              <a:t> vs.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C, a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/>
              <a:t> can only contain data fields</a:t>
            </a:r>
          </a:p>
          <a:p>
            <a:pPr lvl="1"/>
            <a:r>
              <a:rPr lang="en-US" dirty="0" smtClean="0"/>
              <a:t>No methods and all fields are always accessible</a:t>
            </a:r>
          </a:p>
          <a:p>
            <a:pPr lvl="3"/>
            <a:endParaRPr lang="en-US" dirty="0"/>
          </a:p>
          <a:p>
            <a:r>
              <a:rPr lang="en-US" dirty="0" smtClean="0"/>
              <a:t>In C++,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 smtClean="0"/>
              <a:t> are (nearly) the same!</a:t>
            </a:r>
          </a:p>
          <a:p>
            <a:pPr lvl="1"/>
            <a:r>
              <a:rPr lang="en-US" dirty="0" smtClean="0"/>
              <a:t>Both can have methods and member visibility (</a:t>
            </a:r>
            <a:r>
              <a:rPr lang="en-US" dirty="0"/>
              <a:t>public/private/protected</a:t>
            </a:r>
            <a:r>
              <a:rPr lang="en-US" dirty="0" smtClean="0"/>
              <a:t>)</a:t>
            </a:r>
          </a:p>
          <a:p>
            <a:pPr lvl="1"/>
            <a:r>
              <a:rPr lang="en-US" u="sng" dirty="0" smtClean="0"/>
              <a:t>Minor difference</a:t>
            </a:r>
            <a:r>
              <a:rPr lang="en-US" dirty="0" smtClean="0"/>
              <a:t>: members are default </a:t>
            </a:r>
            <a:r>
              <a:rPr lang="en-US" i="1" dirty="0"/>
              <a:t>public</a:t>
            </a:r>
            <a:r>
              <a:rPr lang="en-US" dirty="0" smtClean="0"/>
              <a:t> in a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/>
              <a:t> and default </a:t>
            </a:r>
            <a:r>
              <a:rPr lang="en-US" i="1" dirty="0"/>
              <a:t>private</a:t>
            </a:r>
            <a:r>
              <a:rPr lang="en-US" dirty="0" smtClean="0"/>
              <a:t> in a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Common style convention: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/>
              <a:t> for simple bundles of data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 smtClean="0"/>
              <a:t> for abstractions with data +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083680" y="4352760"/>
              <a:ext cx="4340160" cy="364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4680" y="4341240"/>
                <a:ext cx="4360680" cy="38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049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Constructors</a:t>
            </a:r>
          </a:p>
          <a:p>
            <a:r>
              <a:rPr lang="en-US" dirty="0"/>
              <a:t>Copy Constructors</a:t>
            </a:r>
          </a:p>
          <a:p>
            <a:r>
              <a:rPr lang="en-US" dirty="0"/>
              <a:t>Assignment</a:t>
            </a:r>
          </a:p>
          <a:p>
            <a:r>
              <a:rPr lang="en-US" dirty="0" smtClean="0"/>
              <a:t>Destructors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constructor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ctor</a:t>
            </a:r>
            <a:r>
              <a:rPr lang="en-US" dirty="0" smtClean="0"/>
              <a:t>) initializes a newly-instantiated object</a:t>
            </a:r>
          </a:p>
          <a:p>
            <a:pPr lvl="1"/>
            <a:r>
              <a:rPr lang="en-US" dirty="0" smtClean="0"/>
              <a:t>A class can have multiple </a:t>
            </a:r>
            <a:r>
              <a:rPr lang="en-US" dirty="0" err="1" smtClean="0"/>
              <a:t>ctors</a:t>
            </a:r>
            <a:r>
              <a:rPr lang="en-US" dirty="0" smtClean="0"/>
              <a:t> that differ in parameters</a:t>
            </a:r>
          </a:p>
          <a:p>
            <a:pPr lvl="2"/>
            <a:r>
              <a:rPr lang="en-US" dirty="0" smtClean="0"/>
              <a:t>Which one is invoked depends on </a:t>
            </a:r>
            <a:r>
              <a:rPr lang="en-US" i="1" dirty="0" smtClean="0"/>
              <a:t>how</a:t>
            </a:r>
            <a:r>
              <a:rPr lang="en-US" dirty="0" smtClean="0"/>
              <a:t> the object is instantiated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Written with the class name as the method name: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C++ will automatically create a </a:t>
            </a:r>
            <a:r>
              <a:rPr lang="en-US" dirty="0" smtClean="0">
                <a:solidFill>
                  <a:srgbClr val="FF0000"/>
                </a:solidFill>
              </a:rPr>
              <a:t>synthesized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default constructor</a:t>
            </a:r>
            <a:r>
              <a:rPr lang="en-US" dirty="0" smtClean="0"/>
              <a:t> if you have </a:t>
            </a:r>
            <a:r>
              <a:rPr lang="en-US" i="1" dirty="0" smtClean="0"/>
              <a:t>no</a:t>
            </a:r>
            <a:r>
              <a:rPr lang="en-US" dirty="0" smtClean="0"/>
              <a:t> user-defined constructors</a:t>
            </a:r>
          </a:p>
          <a:p>
            <a:pPr lvl="2"/>
            <a:r>
              <a:rPr lang="en-US" dirty="0" smtClean="0"/>
              <a:t>Takes no arguments and calls the default </a:t>
            </a:r>
            <a:r>
              <a:rPr lang="en-US" dirty="0" err="1" smtClean="0"/>
              <a:t>ctor</a:t>
            </a:r>
            <a:r>
              <a:rPr lang="en-US" dirty="0" smtClean="0"/>
              <a:t> on all non-“plain old data” (non-POD) member variables</a:t>
            </a:r>
          </a:p>
          <a:p>
            <a:pPr lvl="2"/>
            <a:r>
              <a:rPr lang="en-US" dirty="0" smtClean="0"/>
              <a:t>Synthesized default </a:t>
            </a:r>
            <a:r>
              <a:rPr lang="en-US" dirty="0" err="1" smtClean="0"/>
              <a:t>ctor</a:t>
            </a:r>
            <a:r>
              <a:rPr lang="en-US" dirty="0" smtClean="0"/>
              <a:t> will fail if you have non-initialized </a:t>
            </a:r>
            <a:r>
              <a:rPr lang="en-US" dirty="0" err="1" smtClean="0"/>
              <a:t>const</a:t>
            </a:r>
            <a:r>
              <a:rPr lang="en-US" dirty="0" smtClean="0"/>
              <a:t> or reference data members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822960" y="3931920"/>
            <a:ext cx="6217920" cy="365760"/>
          </a:xfrm>
          <a:prstGeom prst="roundRect">
            <a:avLst>
              <a:gd name="adj" fmla="val 11224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Point::Point(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y);</a:t>
            </a:r>
            <a:endParaRPr lang="en-US" sz="20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Synthesized Default Constructor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02920" y="1371600"/>
            <a:ext cx="8138160" cy="3017520"/>
          </a:xfrm>
          <a:prstGeom prst="roundRect">
            <a:avLst>
              <a:gd name="adj" fmla="val 411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 constructors declared!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x_; }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inline member function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y_; }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inline member function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p)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SetLocation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y);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x_;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data member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y_;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data member</a:t>
            </a:r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3980303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SimplePoint.h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02920" y="4389120"/>
            <a:ext cx="8138160" cy="2377440"/>
          </a:xfrm>
          <a:prstGeom prst="roundRect">
            <a:avLst>
              <a:gd name="adj" fmla="val 411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US" sz="160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definitions for Distance() and </a:t>
            </a:r>
            <a:r>
              <a:rPr lang="en-US" sz="1600" i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SetLocation</a:t>
            </a:r>
            <a:r>
              <a:rPr lang="en-US" sz="1600" i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invokes synthesized default constructor</a:t>
            </a:r>
            <a:endParaRPr lang="en-US" sz="1100" b="1" i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SimplePoint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y(x);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= x;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4383315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SimplePoint.cc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700800" y="3508200"/>
              <a:ext cx="3893400" cy="515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5760" y="3503520"/>
                <a:ext cx="3906360" cy="52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49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4B2A85">
            <a:alpha val="40000"/>
          </a:srgb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dirty="0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FC5D4F5-7D4E-40B6-B5AD-809164416F42}" vid="{1CFFABF9-0812-4376-AE68-2F06AFE035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UWTheme-333-Sp18</Template>
  <TotalTime>4393</TotalTime>
  <Words>2866</Words>
  <Application>Microsoft Office PowerPoint</Application>
  <PresentationFormat>On-screen Show (4:3)</PresentationFormat>
  <Paragraphs>484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C++ Constructor Insanity CSE 333 Spring 2018</vt:lpstr>
      <vt:lpstr>Administrivia</vt:lpstr>
      <vt:lpstr>Class Definition (.h file)</vt:lpstr>
      <vt:lpstr>Class Member Definitions (.cc file)</vt:lpstr>
      <vt:lpstr>Class Usage (.cc file)</vt:lpstr>
      <vt:lpstr>struct vs. class</vt:lpstr>
      <vt:lpstr>Lecture Outline</vt:lpstr>
      <vt:lpstr>Constructors</vt:lpstr>
      <vt:lpstr>Synthesized Default Constructor</vt:lpstr>
      <vt:lpstr>Synthesized Default Constructor</vt:lpstr>
      <vt:lpstr>Multiple Constructors</vt:lpstr>
      <vt:lpstr>Initialization Lists</vt:lpstr>
      <vt:lpstr>Initialization vs. Construction</vt:lpstr>
      <vt:lpstr>Lecture Outline</vt:lpstr>
      <vt:lpstr>Copy Constructors</vt:lpstr>
      <vt:lpstr>When Do Copies Happen?</vt:lpstr>
      <vt:lpstr>Compiler Optimization</vt:lpstr>
      <vt:lpstr>Synthesized Copy Constructor</vt:lpstr>
      <vt:lpstr>Lecture Outline</vt:lpstr>
      <vt:lpstr>Assignment != Construction</vt:lpstr>
      <vt:lpstr>Overloading the “=” Operator</vt:lpstr>
      <vt:lpstr>Synthesized Assignment Operator</vt:lpstr>
      <vt:lpstr>Lecture Outline</vt:lpstr>
      <vt:lpstr>Destructors</vt:lpstr>
      <vt:lpstr>Peer Instruction Question</vt:lpstr>
      <vt:lpstr>Rule of Three</vt:lpstr>
      <vt:lpstr>Dealing with the Insanity</vt:lpstr>
      <vt:lpstr>Disabling in C++11</vt:lpstr>
      <vt:lpstr>CopyFrom</vt:lpstr>
      <vt:lpstr>Extra Exercise #1</vt:lpstr>
      <vt:lpstr>Extra Exercise #2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 Constructor Insanity CSE 333 Spring 2018</dc:title>
  <dc:creator>Justin Hsia</dc:creator>
  <cp:lastModifiedBy>Justin Hsia</cp:lastModifiedBy>
  <cp:revision>56</cp:revision>
  <cp:lastPrinted>2018-04-18T00:48:59Z</cp:lastPrinted>
  <dcterms:created xsi:type="dcterms:W3CDTF">2018-04-14T03:18:02Z</dcterms:created>
  <dcterms:modified xsi:type="dcterms:W3CDTF">2018-05-02T00:30:48Z</dcterms:modified>
</cp:coreProperties>
</file>