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5.xml" ContentType="application/inkml+xml"/>
  <Override PartName="/ppt/notesSlides/notesSlide8.xml" ContentType="application/vnd.openxmlformats-officedocument.presentationml.notesSlide+xml"/>
  <Override PartName="/ppt/ink/ink16.xml" ContentType="application/inkml+xml"/>
  <Override PartName="/ppt/notesSlides/notesSlide9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0" r:id="rId23"/>
    <p:sldId id="281" r:id="rId24"/>
    <p:sldId id="282" r:id="rId25"/>
    <p:sldId id="283" r:id="rId26"/>
    <p:sldId id="286" r:id="rId27"/>
    <p:sldId id="296" r:id="rId28"/>
    <p:sldId id="284" r:id="rId29"/>
    <p:sldId id="285" r:id="rId30"/>
    <p:sldId id="261" r:id="rId31"/>
    <p:sldId id="287" r:id="rId32"/>
    <p:sldId id="291" r:id="rId33"/>
    <p:sldId id="292" r:id="rId34"/>
    <p:sldId id="293" r:id="rId35"/>
    <p:sldId id="294" r:id="rId36"/>
    <p:sldId id="290" r:id="rId37"/>
    <p:sldId id="288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94B7B"/>
    <a:srgbClr val="E2661A"/>
    <a:srgbClr val="5A5A5A"/>
    <a:srgbClr val="669900"/>
    <a:srgbClr val="FFC000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9316" autoAdjust="0"/>
  </p:normalViewPr>
  <p:slideViewPr>
    <p:cSldViewPr snapToGrid="0">
      <p:cViewPr varScale="1">
        <p:scale>
          <a:sx n="84" d="100"/>
          <a:sy n="84" d="100"/>
        </p:scale>
        <p:origin x="82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A5469-CB5E-457F-9FE6-C5716C5A46B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6D4F2-6C34-4ACD-AA5C-20FDD673A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82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06:54.0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9381 11345 88 0,'0'-2'33'0,"3"4"-18"0,0-2-18 0,-3 0 56 15,0 0 12 1,6 11-6-16,0 0-15 16,0 7-11-16,0 3-19 15,-3-2-11-15,0-1-5 0,0 1 7 16,-3-1 4-16,0-2-7 16,0-3 0-16,0-2 0 15,0-3 1-15,3 0-32 16,-3-3-15-16</inkml:trace>
  <inkml:trace contextRef="#ctx0" brushRef="#br0" timeOffset="260.8841">9420 11224 160 0,'-6'-3'60'0,"-6"3"-32"0,6-3-26 0,12 6 14 16,-6-3-10-16,3 0-3 15,0 0-7-15,0 0 0 16,3 3-51-16,0-1-23 15,0 1 20-15,0 0 12 0</inkml:trace>
  <inkml:trace contextRef="#ctx0" brushRef="#br0" timeOffset="717.8624">9521 11343 108 0,'-6'10'41'0,"6"-2"-22"0,3 37-14 15,0-32 13-15,0 1 10 16,-3 2 6-16,3-3-8 16,-3 0-4-16,3-2-12 0,-3-3-4 15,0-1 0-15,0-1-3 0,0-1 0 16,0-5 3-16,0 0 1 15,0-3-3-15,0-2-3 16,3-3-9-16,0 0-3 16,3-8-1-16,0-7 2 15,3 1 4-15,6 6 1 16,-4 3 3-16,7 0 1 16,-3 5 1-16,0 3 0 15,0 2 2-15,0 3 1 16,-3 13 7-16,0 6 4 15,0-3-3-15,-1 2 1 0,-2 1-7 16,-3-1-1-16,0 1-2 16,-3-3 1-1,0-3-4-15,0-2 0 0,0-4-28 16,0-1-10-16,-3-6-27 16,3-3-36-1,0-5 33-15</inkml:trace>
  <inkml:trace contextRef="#ctx0" brushRef="#br0" timeOffset="947.872">9845 11150 148 0,'-3'-14'57'0,"3"30"-30"0,0-8-29 0,0-3 9 15,0 9 12-15,6 4 8 16,-6 6-8-16,6 0-3 15,-3 8-9-15,-3 7-3 0,3-2 2 16,3 0-8-16,-3-5 0 16,-3-5-20-16,3-4-6 15,-3-4-53 1,-3-3-27-16,-9-3 53 16</inkml:trace>
  <inkml:trace contextRef="#ctx0" brushRef="#br0" timeOffset="1155.9897">9735 11303 164 0,'-9'-3'63'0,"6"1"-34"0,6-1-30 16,0 3 15-16,3 0 7 15,0-3 7-15,3 1-10 16,3-1-3-16,6 0-9 15,3 1-4-15,0-1-1 0,2-2-30 16,1 0-13-16,0-1-49 16</inkml:trace>
  <inkml:trace contextRef="#ctx0" brushRef="#br0" timeOffset="2292.3142">10366 11337 100 0,'0'-2'38'0,"3"4"-20"0,-3 4-4 15,0-4 30 1,3 22-9-16,0 5-6 16,-3 3-6-16,0 10-13 15,0-2 5-15,0 0 4 0,-3-1-4 16,3-2 0-16,-3-5-7 16,3-5-3-16,0-4 0 15,0-4-1-15,0-6 2 0,-3-2 1 16,0-6 1-16,0-5 0 15,0-8 0-15,0-2 0 16,0-6-4-16,3 0-3 16,-3-13-3-16,3 0 1 15,0 2-1-15,0 3-2 16,0-2 3-16,3 2 2 16,0-5-2-16,3-3-2 15,3 3 2-15,0 5 0 16,3 3-2-16,3 5 2 15,0 0-1-15,0 8 0 16,0 6 2-16,2 10 0 0,1 10 4 16,0-2 2-1,-9 3 4-15,-3-1 1 16,-3 1 3-16,-6-3 2 0,-3-1-7 16,-3-1-1-16,-3-1-9 15,-3-5-1-15,-2-3-18 16,-1-2-4-16,0-3-10 15,3-3-4-15,3 0-4 16,0-2-1-16,6-3-23 16,3 0-36-1,6-5 28-15</inkml:trace>
  <inkml:trace contextRef="#ctx0" brushRef="#br0" timeOffset="2622.7761">10643 11335 152 0,'-9'5'57'0,"6"0"-30"0,-3 17-21 0,6-15 15 16,-3 9 0-16,0 3 4 16,3-1-9-16,0 4-2 15,3-4-8-15,6 1-4 0,0-4-1 16,3-4 1-16,6-3 1 15,0-3 5-15,3-7 5 16,-4-4-1-16,-2-2 1 0,-3 0-3 16,-3-2 1-1,-3-6-2-15,-3-8 0 16,-9 3-3-16,-6 2-1 16,0 6-6-16,0-3 1 0,-2 6-20 15,2 2-9-15,3 3-27 16,0 2-12-16,0 0-26 15</inkml:trace>
  <inkml:trace contextRef="#ctx0" brushRef="#br0" timeOffset="2850.8615">10863 11311 176 0,'-3'5'66'0,"3"3"-36"0,0 3-22 0,3-3 16 16,-3 5 1-16,0 5 4 16,0 4-2-16,0-4 1 15,0-2-16-15,0 0-7 0,0-3-1 16,0-2-5-16,0-3 0 16,3-3-45-16,0-2-20 15,0-6-39 1</inkml:trace>
  <inkml:trace contextRef="#ctx0" brushRef="#br0" timeOffset="3014.6301">10854 11258 220 0,'-12'-5'82'0,"15"5"-44"15,-3 0-49-15,0 0 13 0,0 0-9 16,3 0 2-16,3 0-28 15,0 0-13-15,3 0-31 16,0 0-15-16</inkml:trace>
  <inkml:trace contextRef="#ctx0" brushRef="#br0" timeOffset="3343.2115">10956 11398 160 0,'-3'48'60'0,"3"-40"-32"0,0 5-24 16,0-8 13-16,0 1-4 15,0-1 0-15,0 0 1 0,0-5 2 16,0 0-9-16,0 0-2 0,0 0 1 16,9-2-8-16,-9-4-3 15,6-7-2-15,-1-8-1 16,7 2-4-16,3 1 0 16,-3 2 8-16,0 0 5 15,0 8-3-15,0 3 0 16,0 5 9-16,0 8 8 15,0 10-4-15,0-2-1 16,-1 0-1-16,-2 0 1 16,0 2-5-16,-3-2-1 15,0-2-2-15,0-1 1 16,-3-3-15-16,0-2-5 0,0-5-35 16,-3-3-16-16,6-5-9 15</inkml:trace>
  <inkml:trace contextRef="#ctx0" brushRef="#br0" timeOffset="3569.8347">11289 11120 184 0,'-6'0'71'0,"6"22"-38"0,0-12-39 15,3 6 14 1,-3 5 6-16,3 6 8 0,0 2 4 15,-3 13-13-15,0-2-3 16,3-3-3-16,0 0-3 16,-3-5-3-16,3-6-5 15,-3-5-2-15,0-5-48 0,0-3-19 16,0-5-16 0</inkml:trace>
  <inkml:trace contextRef="#ctx0" brushRef="#br0" timeOffset="3798.1702">11146 11279 212 0,'0'-2'82'0,"3"2"-44"0,3 0-40 0,-3 0 14 0,6 0-4 16,6 0 0-16,0 2-7 15,3 1 0-15,2 2-1 16,4 0-16-16,3-2-4 0,-3 0-63 16,6-1-38-1,5-2 51-15</inkml:trace>
  <inkml:trace contextRef="#ctx0" brushRef="#br0" timeOffset="4154.4766">11506 11369 196 0,'3'3'74'0,"3"-1"-40"0,0 9-38 0,-3 2 15 16,3-13 1-16,0 0 4 15,3-5 1-15,-3-3-1 16,3 3-8-16,0-1-5 0,0 1-2 16,0-3 3-16,-3 0 5 15,-3 0-3-15,-3-2-1 16,-3-1 0-16,-3 3-1 15,-3 0-5-15,-6 3 1 16,0 2-5-16,-15 6-1 16,3 5 0-16,4 3 4 15,2-1-1-15,3 14 1 16,3 0 4-16,6 2 1 16,3-2-1-16,3-3 1 0,6 0-4 15,9 1-2-15,6-4 2 16,0 1 0-16,3-4-8 15,-1-7-2-15,1-5-32 16,0-6-14-16,0-2-34 16</inkml:trace>
  <inkml:trace contextRef="#ctx0" brushRef="#br0" timeOffset="4486.9339">11673 11374 132 0,'-21'27'49'0,"21"-9"-26"0,0-4-27 0,0-6 8 16,0 2 13-16,0 1 9 16,3-1-5-16,-3 1 1 15,3 0-13-15,3-4-3 16,0 1 0-16,0-2 1 0,-3-4 1 16,-3-2 0-16,0 0 2 15,0 0 6-15,3 0 2 16,0-2-3-16,-3-4 1 15,3 1-5-15,0-3-1 16,0 3-2-16,0-3 2 16,0 3-5-16,0-1-1 15,3 1-2-15,0 0 1 16,6-6-2-16,-1 3-1 16,4 3-6-16,0 0-4 0,3-6-25 15,6 0-12-15,-3 9-67 31</inkml:trace>
  <inkml:trace contextRef="#ctx0" brushRef="#br0" timeOffset="5889.5204">11988 11319 104 0,'3'3'38'0,"-3"-1"-20"0,3-2-1 0,-3 0 16 0,0 0 3 16,0 0 0-16,0 0-8 16,-3 3-3-16,0-1-14 15,0 1-2-15,1 0-2 0,-1-3-1 16,0 0-1-16,0 0-3 16,3 0-2-16,0 0-4 15,0 0-2-15,0 0 0 16,3 2 2-16,0 1 2 15,2 0 3-15,-2-1 6 16,0 1 4-16,-3-3 0 16,0 0 1-16,0 0 0 15,0 0 0-15,0 0-6 16,-3 3-4-16,0-3-1 16,3 0-1-16,-2 0-11 15,2 0-5-15,0 0-17 0,0 0-4 16,0 0-29-1,0 0-47-15</inkml:trace>
  <inkml:trace contextRef="#ctx0" brushRef="#br0" timeOffset="6346.8517">11988 11568 108 0,'-5'0'44'0,"2"2"-24"0,0-2-15 0,3 0 11 0,0 0 4 16,3 0 2-16,-3-2-11 15,0-1-4-15,5 0-5 16,1 1 1-16,0-1 2 0,0 0 0 16,0 3 2-16,0 0 5 15,0 0 4-15,-3 0 5 16,-3 0 4-16,0 0 0 15,0 0 0-15,0 0-6 16,-3 3-1-16,0 0-8 16,-3-3-2-16,0 0-4 15,0-3-1-15,0 0-3 16,0 1-1-16,3-1-4 0,1 0 1 16,2 1-3-16,0-1 0 15,0 3-1 1,0 0 2-16,2 0 4 0,-2 0 3 15,6 3 6-15,-6-3 4 16,0 0 9-16,0 2 5 16,-3-2-7-16,0 3-3 15,1-3-6-15,-1 0-4 16,0 0-5-16,0 0-2 16,0 0-39-16,3-3-17 15,3-5-77 1</inkml:trace>
  <inkml:trace contextRef="#ctx0" brushRef="#br0" timeOffset="8958.647">9423 11681 16 0,'0'-2'8'0,"3"4"-4"0,0-2 4 0,-3 0 5 15,3 0-4-15,3 0-1 16,0 0 2-16,-1 0 4 16,1 0-4-16,0 0 0 15,3 0-2-15,3 0 2 16,3 0-3-16,0 0 1 16,0 0-1-16,0 0 1 15,3 0 0-15,5 0 0 16,-2 0-2-16,0 0 1 15,0 3-4-15,-3 0 0 16,3-1-3-16,-1 1-1 16,-2 0 3-16,0-1 1 15,3 1 1-15,0 0 0 16,0-1-2-16,-3 1 1 0,-1-1-2 16,1 1 2-16,-3 0-2 15,-3-3-1-15,3 0 3 0,9 0-4 16,-6 0 0-16,-4 0 1 15,7 2 2-15,6-2-1 16,0 0 2-16,0 0-2 16,-1 3-1-16,-2-3 1 15,0 3 1-15,3-1-1 16,-3 1 2-16,0 0-4 16,-1-1-2-16,-2-2 2 15,0 0 2-15,0 3 0 16,0-3 2-16,2 0 2 0,1 0 4 15,0 0-4-15,0 0-1 16,3 0 0-16,5 0 0 16,-2 0-5-16,0 0 1 15,-3 0 0-15,0 0 2 16,-4 3-1-16,1-3-1 16,3 0 1-16,0 0-1 15,0 0 4-15,-4 0 5 16,4 0-5-16,0 0 0 15,0 0-4-15,2 0-1 16,-2 0 1-16,9 0 2 16,0 0-1-16,-7 2 2 15,1-2 4-15,-3 0 6 16,0 0-9-16,3 0-2 16,-4 0-2-16,1 0 2 0,0 0 1 15,-3-2 1-15,0 2 0 16,-1-3 0-16,4 0-5 15,0 1 1-15,-3 2 0 16,0 0 0-16,2 0 0 16,4 0 2-16,-6 0-1 15,0 0-1-15,-3 0 1 16,-4 0-1-16,1 0 0 16,-3 0 2-16,0 0 1 15,0 0 1-15,3 0-2 16,6 0 1-16,-6 0-4 15,5 0-2-15,-2 0 2 16,-6 0 2-16,0 0 2 16,-3-3-1-16,0 3-2 15,-3-3-4-15,0 1 0 16,3-1-36-16,-7 0-15 16,4 1-27-1</inkml:trace>
  <inkml:trace contextRef="#ctx0" brushRef="#br0" timeOffset="10723.0752">13105 11303 108 0,'-3'3'41'0,"3"-1"-22"0,0 4-5 0,0-1 17 16,0 0 0-16,0 3 4 15,0 8-2-15,0 3 2 16,0-1-19-16,0 3 2 0,0-2 0 0,0-1-10 15,0-2-4-15,0 0-3 16,0-3 1-16,0-2 1 16,3-3 1-16,-3-3-5 15,0 0-1-15,0-5-24 16,0 0-10-16,0 0-21 16,-3-2-9-16,0-4-16 15</inkml:trace>
  <inkml:trace contextRef="#ctx0" brushRef="#br0" timeOffset="10902.0427">13075 11216 184 0,'-6'-6'71'0,"6"4"-38"0,0 2-32 0,0 0 16 15,0 0-7-15,0 0 2 16,0 0-12-16,0 0-2 15,3 0 1-15,3 2-22 0,0 1-7 16,0 0-53 0</inkml:trace>
  <inkml:trace contextRef="#ctx0" brushRef="#br0" timeOffset="11346.999">13224 11314 124 0,'0'21'49'0,"3"-11"-26"0,0 19-14 0,0-10 16 0,-3-3 3 15,0 0 6-15,3 0-13 16,-3-3-4-16,0 0-10 16,0-2-3-16,0-3 0 0,0-3 0 15,0-2 0-15,0-3 0 16,0 0 0-16,0-3-2 15,0-2-2-15,0-1-4 16,0-7-2-16,0-5-4 16,3-1 1-16,3 3 3 15,5 0 3-15,1-2 0 0,3 5 1 16,0-1 2-16,0 6 2 16,-3 3-1-16,0 2-1 15,0 3 1-15,3 6 1 16,-3 7 3-16,-4 5 4 15,1 6 0-15,0-5 2 16,-3-1-4-16,0 3 1 16,-3-5-5-16,-3-2 0 15,3-4-1-15,-3 1-2 16,0-6-15-16,0-2-7 16,0-3-25-16,0 0-9 15,0-3-26 1</inkml:trace>
  <inkml:trace contextRef="#ctx0" brushRef="#br0" timeOffset="11625.5196">13566 11107 168 0,'-3'-5'63'0,"6"10"-34"0,-3-2-38 16,3 2 9-16,0 3 15 15,0 5 12-15,0 3 0 16,0 3 1-16,0 7-15 16,3 6-1-16,0 0 1 0,0 7-7 15,-3 1-1-15,0-3-3 16,0-3 1-16,0-7-2 0,0-6 2 16,-3-5-26-16,0-3-12 15,0-2-31 1,-3-6-50-16</inkml:trace>
  <inkml:trace contextRef="#ctx0" brushRef="#br0" timeOffset="11847.318">13420 11266 204 0,'-3'-5'77'0,"6"5"-42"0,0-3-30 0,-3 3 32 16,18-3-7-16,0-2-10 16,0 0-5-16,6 0-9 15,2 2-6-15,1 0-3 0,0 1-23 16,-3-1-7-16,0 0-39 16,-1 1-54-1,4 2 30-15</inkml:trace>
  <inkml:trace contextRef="#ctx0" brushRef="#br0" timeOffset="12242.3789">14036 11057 176 0,'0'3'68'0,"0"-3"-36"0,3 5-26 0,0 0 15 15,0 3 2-15,3 3 3 0,0 7-7 16,0 1-1-16,0-3-11 16,0 2 2-16,3 1 2 0,-6-3-6 15,0-1-3-15,0-1-1 16,0-4 1-16,-3 1-17 16,0-6-4-16,0 0-29 15,0-5-11-15,0 0-35 16</inkml:trace>
  <inkml:trace contextRef="#ctx0" brushRef="#br0" timeOffset="12462.98">14239 11099 200 0,'-6'0'77'0,"6"8"-42"0,-6-2-26 0,0-1 19 15,-6 3 1-15,0 5 5 16,-3-2-10-16,0 2-2 16,-3 0-13-16,-2 0-8 0,-1 0-1 15,3-2-22-15,-3 0-10 16,6-3-26-16,0-3-9 16,3-2-30-1</inkml:trace>
  <inkml:trace contextRef="#ctx0" brushRef="#br0" timeOffset="12675.5602">13896 11115 176 0,'-3'0'66'0,"6"5"-36"0,9-7-29 0,-6 2 16 0,0 2 4 16,3 1 5-16,0 5 3 15,0 3 2-15,6-3-16 16,6-1-2-16,3 1-2 0,2 0-6 15,1 3-3-15,3-3-6 16,0 0 0-16,-4 0-44 16,1 0-21-16,0 0-37 15</inkml:trace>
  <inkml:trace contextRef="#ctx0" brushRef="#br0" timeOffset="13476.9953">14438 11361 148 0,'-6'35'57'0,"6"-6"-30"0,0 0-14 16,0-16 19-16,0 6-3 15,0 4 3-15,0 4-16 16,0-3-4-16,3-1-8 16,0 1-3-16,0-3 2 0,-3-5-2 15,0-2 2-15,3-4-4 16,-3-2 0-16,0-3 1 0,0-5 0 15,0 0-3-15,0-2 2 16,-3-4-4-16,0 1 1 16,0-5 2-16,0-9 1 15,-3 3 1-15,0 0 0 16,0 0-3-16,3 1 2 16,0-4 1-16,0 0 0 15,0 1 2-15,0-6 1 16,3-2 1-16,3-1 2 15,0 3-3-15,3 3 0 0,0-3-1 16,0 3 1 0,3 3 0-16,3 2 1 0,0 3-2 15,3 2 1-15,0 3-4 16,3 5 0 0,0 6 5-16,-1 5 5 0,-2 3-3 15,0 2 2-15,-3 0 1 16,-3 11 2-16,-3 0 8 15,0-3 2-15,-3-5-2 16,-3-3 1-16,-6 0-9 16,-6-2-4-16,-6-3-15 15,-6 0-8-15,1-3-7 16,-4-2-1-16,-3-3-18 16,6-3-6-16,0-2-31 15,6 2-50-15,7 0 33 16</inkml:trace>
  <inkml:trace contextRef="#ctx0" brushRef="#br0" timeOffset="15927.6394">14775 11258 88 0,'0'0'35'0,"3"0"-18"0,-1 3-2 16,-2-3 15-16,0 0-1 15,0 2 3-15,0 1-7 16,-2 2-1-16,-1-2-13 15,-3 0 0-15,3-1 2 0,0-2-7 16,0 0-1-16,0 0-5 0,3 0-1 16,0-2-1-16,0 2 0 15,3 0-3-15,-3 0 1 16,3 0 2-16,0 2 3 16,-3-2 9-16,0 0 3 15,0 0 5-15,0 0 1 16,0 0-10-16,0 0-5 15,0 0-3-15,0 0-1 16,0 0-27-16,3-2-11 16,0-1-61-1,0 0-30-15,2 3 65 16</inkml:trace>
  <inkml:trace contextRef="#ctx0" brushRef="#br0" timeOffset="16287.5467">14780 11507 184 0,'-2'13'71'0,"4"0"-38"0,-2 6-14 0,0-6 21 15,-2 3 0-15,-4 0 3 16,-3 0-13-16,0-1-3 15,-3 1-16-15,-3-2-15 0,-3-1-6 16,-3-3-59-16,0 1-26 16,4-3-18-1</inkml:trace>
  <inkml:trace contextRef="#ctx0" brushRef="#br0" timeOffset="23557.9549">13992 11954 112 0,'0'0'44'0,"0"0"-24"0,3 3-13 15,-3-3 15-15,0 5 2 0,0 3 3 16,3 2-3-16,-3 12-3 16,0-1-11-16,0 2 0 15,0 4 3-15,0-1-3 0,0 1 0 16,0-3-6-16,0-3-3 15,0-5 2-15,3-3 0 16,0-2-19-16,0-6-7 16,3-3-19-16,-1-2-6 15,1-2-30 1</inkml:trace>
  <inkml:trace contextRef="#ctx0" brushRef="#br0" timeOffset="23773.7883">14117 12033 160 0,'0'-16'63'0,"0"32"-34"0,-3-8-27 0,3-5 14 0,-3 5 1 16,-3 0 2-16,0 0-6 16,-3 2-3-16,-6 1-5 15,0 2-4-15,0 0 2 0,0 1-18 16,1-4-4-16,-4 1-22 15,-3-1-9-15,3-2-22 16</inkml:trace>
  <inkml:trace contextRef="#ctx0" brushRef="#br0" timeOffset="23971.9434">13849 12094 156 0,'0'-5'60'0,"0"5"-32"0,3-3-28 0,-3 3 13 15,6 0 2-15,0 0 5 16,6 0-4-16,5 3-1 16,1-1-9-16,0 4-2 0,3-1 0 15,3 3-2-15,0 0 1 16,-1 0-2-16,1 2-1 16,-3-2-30-16,6 0-15 15,0-2-41 1</inkml:trace>
  <inkml:trace contextRef="#ctx0" brushRef="#br0" timeOffset="24662.1414">14352 12221 88 0,'0'11'35'0,"-3"-1"-18"0,6 27-5 0,0-18 13 16,-3 10 0-16,0 5 0 15,3 3-12-15,-3 0-3 16,6 3-6-16,0-3-1 16,0-2-1-16,-3-4-2 0,0 1 1 15,0-5 1-15,-3-9 1 16,0-10-17 0,-3-3-1-16,3-5 1 15,0-2 7-15,-3-4 4 16,0-2 3-16,0-5 2 15,0-3 3-15,0-2 2 0,0-6-3 16,0-8-3 0,0 0 2-16,3 3 2 0,-3 0 2 15,3 0 1-15,0 0 0 16,0-3 0-16,0 3-2 16,9 3 1-16,3-1-2 15,0 3 2-15,-1 3-2 16,1 5 2-16,3 6 0 15,0 5 1-15,3 5 0 16,3 5 2-16,0 3-1 16,-3 5 0-16,-4 8-1 15,-2-2 2-15,-3-1-1 16,-3 1 2-16,-6-3-2 16,-3-3 0-16,-6-3-5 0,-6 1-1 15,-2-6-12 1,-1-2-4-16,-6-3-14 0,0 0-3 15,3-3-4-15,0-2-1 16,7 2-21 0,2-2-37-16,3 0 23 15</inkml:trace>
  <inkml:trace contextRef="#ctx0" brushRef="#br0" timeOffset="37665.6144">15694 12208 132 0,'0'-3'49'0,"3"1"-26"0,-6-1-18 0,3 3 11 16,-3-3 4-16,0 1 4 15,-3 2-8-15,-3 0-4 16,1 0-7-16,-7 5-2 0,3 0 1 16,-6 3-7-16,3 3 0 15,-3 2-1-15,3 8 2 16,6 3-1-16,6-3-1 15,6 3 3-15,3-6 0 16,3-2-2-16,6-2 2 16,3-4-4-16,0-5 1 0,0-5 0 15,8-5-1 1,-2-5-1-16,-3-14-1 0,-3-3-1 16,-6-4 2-16,0-1-3 15,-3 0 1-15,-3-13-3 16,-9 5 2-16,0 3 3 15,0 6 3-15,-9 1 8 16,3 7 5-16,0 4 8 16,3 6 6-16,0 2-9 15,3 6-3-15,0 5-7 16,3 8-4-16,0 11 0 16,6 4-1-16,6 6 0 15,-3 6 2-15,3-1 1 16,0 9 3-16,0-4-3 15,0-4 0-15,-4-6-1 16,4-3 1-16,-3-2-26 0,0-8-12 16,0-6-42-1</inkml:trace>
  <inkml:trace contextRef="#ctx0" brushRef="#br0" timeOffset="38069.2152">15921 12179 124 0,'-3'0'46'0,"3"2"-24"0,3 1-28 0,-1 2 6 16,4 1 7-16,0-1 5 16,0 0 1-16,6 1 0 15,0-1-3-15,6 0-1 0,-3-2-5 16,0-3-3-16,0-3 0 0,-3-2 5 15,-3 0 6-15,-4-3-6 16,-2 0-3-16,-6 0-5 16,-5 2 1-16,-7 1-1 15,-3 2-2-15,0 6 5 16,-3 2 1-16,0 3 0 16,3 3-2-16,4 0 3 15,2 4 0-15,3 7 5 16,3-1 3-16,6 0-4 0,6 3 1 15,3-6-3-15,5-2 0 16,10 3-6-16,3-6 1 16,0-5-9-16,-3-3-2 15,0-2-36 1,-4-3-56-16,1-8 14 16</inkml:trace>
  <inkml:trace contextRef="#ctx0" brushRef="#br0" timeOffset="38489.6148">16147 12226 56 0,'0'3'24'0,"3"0"-12"0,0 5 3 15,0 0 13-15,3 5-4 16,-3 0-2-16,3 3-1 16,-3 2-1-16,5 1-7 15,-2-3-3-15,0-3-3 16,-3-2 0-16,0-3-4 15,0 0 5-15,-3-3 2 0,-3-5 12 16,-3-5-7-16,3-3-1 16,0-3-8-16,0-5-2 15,3-2-2-15,3-1-2 16,3 1-2-16,3 2 1 16,0 2-4-16,0 4 1 15,3 2-22-15,0 3-8 16,0 2-49-1</inkml:trace>
  <inkml:trace contextRef="#ctx0" brushRef="#br0" timeOffset="38910.1608">16355 12263 124 0,'0'16'49'0,"3"-13"-26"0,3 0-16 16,0 5 15-16,3-1 0 16,0 4 2-16,6-6-7 15,6-2-2-15,-1 0-9 16,-2-1-4-16,0-2-1 0,-3-5 1 16,0-3 3-16,-3-5 2 15,-3 2 1-15,-3 1-4 16,-6-1-3-16,0 1-9 15,-6-1-3-15,0 0-3 16,-9 1 1-16,-6 2 2 16,0 5 2-16,-3 3 3 0,-2 5 2 15,5 3-1-15,0 6 4 16,3 7 9-16,3 0 4 16,3 0 3-16,6 3 1 15,3-6-4-15,6 1-2 16,6-3-4-16,6-3 1 15,0-2-4-15,6-3-2 16,6-3-22-16,2-2-11 16,-5-6-57-1</inkml:trace>
  <inkml:trace contextRef="#ctx0" brushRef="#br0" timeOffset="39767.4998">16828 12046 44 0,'-3'0'16'0,"3"-13"-8"0,0 5 17 16,0 6 14-16,0-1-2 16,0 0 1-16,0 1-11 0,-3-4-2 15,0 1-1-15,0-3 2 16,-2 0-14-16,-1 3 0 0,0 0 1 16,0-1-3-16,0 4 0 15,0-1-4-15,-3 3 1 16,0 0-6-16,0 3-3 15,0 2 1-15,0 6 2 16,3 5-2-16,0 7-2 16,0 4 2-16,0 7 2 15,3 3 2-15,0 11 1 16,3-3-2-16,3-3 1 16,0-5-2-16,3 0-1 15,-3-5-2-15,0-6 1 16,0-4-19-16,0-12-51 15,-3-5-48 1,0-5 20-16</inkml:trace>
  <inkml:trace contextRef="#ctx0" brushRef="#br0" timeOffset="40014.8517">16557 12195 164 0,'-2'-3'63'0,"2"3"-34"0,8 0-21 0,-2 0 16 16,3 0 1 0,0-3 4-16,9 1-11 0,3-1-5 15,0 0-8-15,3 1-4 0,-1-4 2 16,-2 4-22-16,0-1-7 15,-3 1-73 1</inkml:trace>
  <inkml:trace contextRef="#ctx0" brushRef="#br0" timeOffset="41325.879">16843 12245 104 0,'0'3'41'0,"0"-1"-22"0,6 1-20 16,-3 5 7-16,0-3 7 15,3 0 6-15,0 1-1 16,6 4 1-16,3-4-8 0,0-1-2 16,0 0-5-1,-1-8-1-15,1 1 3 0,0-6-1 0,-3-3 0 16,-3 1-6-16,0-1-1 15,-3-2 1-15,-3 2 0 16,-6 1-2-16,0-1 2 16,-6 3 1-16,0 3 2 15,-6 2-3-15,-3 3-2 16,1 6 4-16,-1 2 1 16,0-1 0-16,3 4 1 15,0 5 0-15,3 2 3 16,3 1-1-16,6-1 0 0,3 4 3 15,6-4 3 1,6-2-2-16,6 0 0 0,3-5-5 16,3-4-1-16,-1-1-8 15,4-4-2-15,-3-4-31 16,3-4-13-16,0-1-29 16</inkml:trace>
  <inkml:trace contextRef="#ctx0" brushRef="#br0" timeOffset="41464.7158">17078 12195 96 0,'0'13'38'0,"0"-3"-20"0,3 20-12 0,0-15 9 16,-3 4 11-1,0 2 6-15,0 6-1 0,6-9-1 16</inkml:trace>
  <inkml:trace contextRef="#ctx0" brushRef="#br0" timeOffset="41717.9052">17096 12377 313 0,'3'11'10'0,"0"-3"-4"16,0-6-6-16,0-4-1 16,0-6-1-16,0-3 0 15,3-13-3-15,0 1 1 16,3-4 0-16,0 3 2 16,3 3 5-16,0 5 6 15,3 3-7-15,-1 5-1 0,4 5 3 16,0 9 2-1,-3 2 6-15,0 5 3 16,-3 5-6-16,0 1-1 0,-3-3-4 16,0 2-3-16,-3-7 0 15,0 0-1-15,-4-4-22 16,1-1-8-16,0-1-25 16,15-5-54-1</inkml:trace>
  <inkml:trace contextRef="#ctx0" brushRef="#br0" timeOffset="41971.6886">17498 12184 144 0,'-6'-11'55'0,"3"9"-30"0,-3 2-12 0,3 0 17 16,-3 2 0-16,0 4 4 15,-3 2-9-15,0 2-6 16,4 4-10-16,-1 7-2 0,0 0 0 15,3 3-1-15,3-1-1 16,6 4-3-16,3-6 1 16,2-5-2-16,4 0 2 15,0-6-13-15,0 1-3 16,3-6-21-16,-3-5-5 16,3-2-24-1,-3-4-45-15,-4-2 22 16</inkml:trace>
  <inkml:trace contextRef="#ctx0" brushRef="#br0" timeOffset="42346.8361">17587 12218 120 0,'-3'0'46'15,"15"0"-24"-15,-6 0-15 0,-6 0 13 0,3 6 3 16,3-1 3-16,0 0-2 16,3 1-1-16,0-1-12 15,3 0 2-15,0-2 3 0,0 0-6 16,0-3-1-16,0 0-3 15,-1-3 1-15,-2 0-2 16,0-2 0-16,-3 0-3 16,-3-3 1-16,-3 0 0 15,-3 0 3-15,-3 0-14 16,-3 3-5-16,-3 2 2 0,-2 3 2 16,-1 3 7-16,0 2 3 15,0 3-2-15,3 2 1 16,0 9 0-16,3 2 0 15,3 0 2-15,6 3 3 16,3-3 2-16,3 0 3 16,6 1-3-16,3-4 1 15,6 1-5-15,3-9 0 16,2-2-17-16,7-3-7 16,-3-5-34-16,-3-2-13 15,2-4-19 1</inkml:trace>
  <inkml:trace contextRef="#ctx0" brushRef="#br0" timeOffset="43204.0476">18227 12197 152 0,'0'3'57'0,"3"0"-30"0,-3 7-25 0,3-2 12 0,-3 16-5 16,0 10 0-16,0 14-3 15,0 0-1-15,0-1-3 16,0 1 5-16,0-3 3 0,0-8-1 15,0-5 2-15,0-9-4 16,0-4 1-16,0-3 4 16,0-6 4-16,0-4 1 15,3-12-1-15,-3-4-8 16,0-9-5-16,0-2-2 16,0-13-1-16,0-3-3 15,0 0 2-15,0-11-1 0,0 3-2 16,0 3 5-1,0 2 3-15,0 0-3 0,9 6-3 16,-3 5 3-16,6 5 3 16,0 3-6-16,3 5 0 15,0 5 0-15,0 6 3 16,0 5 4-16,2 8 4 16,-2 8 0-16,0 2 2 15,-3 1 3-15,-3 7 3 16,-3-4 2-16,-6-1 1 15,-3-3-7-15,-6-2 0 16,-3 0-13-16,-3-8-4 16,-9-3-12-16,1-2-4 15,-1-3-12-15,0-8-5 0,0 0-24 16,3-8-11-16,9 3-26 16</inkml:trace>
  <inkml:trace contextRef="#ctx0" brushRef="#br0" timeOffset="44885.6215">15647 12557 52 0,'0'0'22'0,"0"0"-12"0,0 0-5 15,0 0 6-15,0 0-6 16,0 0-1-16,0 0 2 16,3 3 3-16,3-1 5 15,-3 1 1-15,3 0 0 16,-1-1 1-16,1-2-4 15,3 0-2-15,3 0-4 16,3 0-1-16,0 0-1 16,0 0 0-16,0 0-2 0,3 0 1 0,2 0 0 15,1 0-1 1,3 0 1-16,0 0-2 0,0 0-1 16,9 0 3-16,-1 0 0 15,-2 3-1-15,3-3-2 16,-3 3 1-16,-1-1 1 15,4 1-1-15,-3 0-1 16,-3-3-2-16,2 2 1 16,1 1 1-16,3-3 2 15,-3 3 1-15,-1-1 3 16,7 1-8-16,0-1 0 16,-3 1 0-16,2 0 1 15,-2-1 1-15,3 1 2 16,-1 0-1-16,-2-3-1 0,-3 0-2 15,0 0 1-15,0 0 1 16,-1 0 2-16,1 0-3 16,0 0 0-16,0 0 3 15,2 2 1-15,-2-2-1 16,0 0 1-16,0 0-4 16,-4 0-2-16,1 0-1 15,3 0 3-15,0 0 2 16,-3 0 2-16,-4-2 3 15,1 2 3-15,0 0-4 16,3-3-3-16,0 0 1 0,-1 3 0 16,10 0-4-16,0-2 1 15,-4 2 0-15,1 0 0 16,0 0 0-16,-3 0 2 16,-3 0-3-16,2 0 0 15,1 0 1-15,-3 0 2 16,-3 0-3-16,-1 0 0 15,4 0 1-15,0-3 2 16,0 0-1-16,6 1 2 16,-1-1-4-16,4-2 0 15,-3 2 1-15,0 1 0 16,-7-1 0-16,1 0 2 16,0 1 1-16,3 2 1 15,-1 0-5-15,-2-3 1 16,0 0 0-16,0 1 0 15,-3-1-3-15,2 0 0 0,1 1 2 16,0-1 2-16,-3 0 0 16,3 1 2-16,2-1-2 15,-2 1 2-15,-3-1-2 16,0 0-1-16,-3 3 1 16,-4 0 1-16,1-2-3 15,0 2 0-15,-3 0-12 16,6 0-5-16,-3 0-17 15,9 0-49 1</inkml:trace>
  <inkml:trace contextRef="#ctx0" brushRef="#br0" timeOffset="55834.2285">9336 13216 56 0,'0'3'24'0,"0"-6"-12"0,3 3 6 0,-3 0 12 16,0 0 0-16,0 0 2 15,0 0-3-15,0 0 0 16,0 0-10-16,0 0-1 16,3 8-11-16,0 0 2 0,-3 2 2 15,0 4 0-15,0 2 3 16,0-1-5-16,-3 7-1 15,0-4-4-15,3 3-3 16,0-2 0-16,0-3-1 16,0-3-3-16,3-3 2 15,-3-2-28-15,0 0-10 16,0-2-36 0,0-4-33-16,-3-4 40 0</inkml:trace>
  <inkml:trace contextRef="#ctx0" brushRef="#br0" timeOffset="56031.881">9342 13102 92 0,'3'-13'35'0,"12"8"-18"0,-3-1-7 16,-12 6 12-16,0 0-12 0,0 0-3 15,0 0-23-15,3 3-9 16,0 2-23-16,0 1-9 16</inkml:trace>
  <inkml:trace contextRef="#ctx0" brushRef="#br0" timeOffset="56461.6923">9458 13229 24 0,'-3'0'11'0,"3"3"-6"0,3 2 9 0,0 0 9 16,0 3 17-16,0 6 10 16,0-1-10-16,0 3-1 0,0 5-16 15,0 0-4-15,0-2-11 16,0-4-3-16,0-1-1 0,-3-4 0 15,3-2 0-15,-3-10 6 16,0-1-3 0,0-10 1-1,0-3-2-15,3-3-4 16,0 1-1-16,0 2-5 16,3 3 0-16,0-1 0 15,3 4 2-15,0 5-1 16,3 2-1-16,0 3 3 15,3 5 2-15,5 3 0 16,-5 3-1-16,-3 2 3 16,0 0 0-16,-3-2-1 15,0 2-2-15,-3-2-6 0,0-4-1 16,-3 1-35-16,0-2-14 16,0-9-20-1</inkml:trace>
  <inkml:trace contextRef="#ctx0" brushRef="#br0" timeOffset="56679.3969">9723 13062 176 0,'-3'-5'66'0,"6"5"-36"0,-6 3-37 0,6 2 8 16,0 3 0-16,0 5 3 15,0 6 8-15,3 7 4 0,0 6-8 16,0 0-2-16,-3 2 0 15,0 3-1-15,0-2 0 0,0-6-6 16,0-3 1-16,-3-5-35 16,0-5-17-16,-3-3-28 15</inkml:trace>
  <inkml:trace contextRef="#ctx0" brushRef="#br0" timeOffset="56853.9204">9643 13250 200 0,'-18'-5'77'0,"21"5"-42"0,27-11-43 0,-18 9 12 15,6-6 0-15,5-3 2 16,4 3-2-16,3-5-1 16,0 3-45-16,-1 2-19 15,-2 5-16-15,-3 0-6 16</inkml:trace>
  <inkml:trace contextRef="#ctx0" brushRef="#br0" timeOffset="58578.5518">10229 13242 64 0,'0'0'27'0,"3"3"-14"0,-3 0-4 15,0-3 9-15,3 8 7 0,0 2 5 16,0 3-5-16,0 3-1 16,0 3-7-16,0-1 0 15,0-2-10-15,-3 0-2 0,0 0-1 16,0-3 0-16,0-2 0 15,0-3-2-15,0 0-2 16,0-3 3-16,-3-2 0 16,3-3 3-16,0 0 3 15,-3-6 0-15,0 1 2 16,3-3-2-16,0-2 0 16,0-4-1-16,0-2 2 15,3 1-1-15,3-4 0 16,3 0-1-16,0 4 0 15,3-1-7-15,0-3-2 16,-3 3 0-16,0 3 2 0,3 10-9 16,-1 1-2-16,-2 2-30 15,0 0-12-15,0 0-24 16,0 5-27 0,0 0 35-1</inkml:trace>
  <inkml:trace contextRef="#ctx0" brushRef="#br0" timeOffset="58952.5026">10402 13322 148 0,'0'8'57'0,"3"-3"-30"0,3 3-18 15,-3-3 14-15,3 3-5 0,0-8 0 16,3 5-4-16,0 1 1 16,0-1-8-16,-1-2-4 0,1-9 0 15,6 1 0-15,-3-3 3 16,-3 0-3-16,0 0-2 15,3-2 0-15,-9-4 1 16,-3 4-6-16,-6-1-1 16,0 1-5-16,-3 2-1 15,-3 3 3-15,0 5 3 16,-3 2-2-16,1 3 2 16,-1 6 1-16,3 0 2 15,0-1 3-15,3 6 2 16,3 5 1-16,3-2 2 15,3-3-3-15,6 0 0 16,3-3 1-16,3 0 0 16,3-2-5-16,5-4 1 15,4-1-24-15,0-4-10 16,0-2-46-16,-3 0-23 16,0-8 53-16</inkml:trace>
  <inkml:trace contextRef="#ctx0" brushRef="#br0" timeOffset="59268.1226">10828 13152 88 0,'3'-26'35'0,"0"18"-18"0,0-5-5 0,-3 8 13 16,0-3 11-16,0-3 7 15,-3 3-3-15,-3 0-2 16,0 0-8-16,0 3-4 15,-6 0-14-15,0 5-10 0,-6 2-2 16,3 6-2-16,0 3-2 16,3 5 0-16,0 10 0 15,4 3 0-15,2 3 0 16,3 2 3-16,0 3 2 16,3-2 0-16,0-3-1 15,3-6-2-15,-3-2 1 16,0-3-17-16,3-5-8 15,-3-3-39 1,0-2-51-16,0-3 28 16</inkml:trace>
  <inkml:trace contextRef="#ctx0" brushRef="#br0" timeOffset="59797.5106">10587 13264 204 0,'-3'-6'77'0,"6"1"-42"0,5 0-41 16,1-1 14-16,3 1 2 16,6 0 5-16,6 2-7 15,6-7-4-15,-1 2-3 16,1 2-4-16,0 4 0 0,-3 7-23 16,-3-2-7-16,-4 2-33 15,-5-2-36-15,-3 5 31 16,-3-3 149 15,-6 8-19-31,0 0-2 16,0 1-24-16,0-4-13 15,3 1-5-15,0-3 0 16,0 0-8-16,3-1 2 0,0-4 4 16,3 0-3-16,0-3 0 15,-3-3-4-15,5-2 1 16,-8 0-4-16,-3-3 0 15,-3 0-1-15,-6 0 1 16,0 2-4-16,-2-1 0 16,-4 1-1-16,-3 4 0 15,-3 4-5-15,3 4 0 0,0 1 1 16,3 4 3-16,3 0 0 16,3-1 1-16,6 6 0 15,3 3-2-15,3-4 3 16,3 1 0-16,3-2-4 15,0-4 1-15,0-2-20 16,6-3-9-16,-3 1-23 16,2-6-43-1,-2-3 21-15</inkml:trace>
  <inkml:trace contextRef="#ctx0" brushRef="#br0" timeOffset="60109.0728">11042 13319 116 0,'0'-3'46'0,"-3"9"-24"0,6-9-21 0,0 8 8 15,-3 1 6-15,0 2 2 16,3 2 7-16,0 3 2 16,0 1-5-16,0-1-2 15,-3 0-11-15,0-2-1 0,0-3 3 16,3 0-4-16,-3-3 2 16,0 0 4-16,0-5 2 15,0 0-1-15,0-2 2 16,0-6-4-16,3-6-1 15,0 1-2-15,3-3 0 16,0 3-2-16,0 0-1 0,0 0-3 16,2-1-2-1,1 4-4-15,0 2 0 0,0 3-7 16,0 2-3-16,0 0-23 16,6 3-11-16,-3-2-26 15,3 2-42 1,0 0 30-16</inkml:trace>
  <inkml:trace contextRef="#ctx0" brushRef="#br0" timeOffset="60484.0057">11259 13298 132 0,'-3'3'52'0,"3"-3"-28"0,0 2-19 16,0-2 11-16,3 6-3 0,3-1 2 16,0 0 7-1,3-2 4-15,0-1-14 0,3 1-5 0,0-3-2 16,3 0 1-1,-3 0 3-15,-1-3-2 0,1-2-2 16,-3 0 2-16,0 0 0 16,-3-1-1-16,-3-2-1 15,-6 0-3-15,-3 0-2 16,-3 3-6-16,-3 0-4 16,-2 5 1-16,-4 0 0 15,3 5 1-15,-6 3 2 16,-3 0 2-16,12 3 2 15,3-1 3-15,0 6 2 16,3 0 1-16,9 2 0 16,0-2-2-16,3-2 1 15,3-1-2-15,3-3 2 16,3 1-4-16,0-3-2 16,0-3-29-16,0-2-12 0,0-3-32 15,-4-8-24 1,7 3 45-16</inkml:trace>
  <inkml:trace contextRef="#ctx0" brushRef="#br0" timeOffset="60831.6193">11447 13314 112 0,'0'5'44'0,"0"3"-24"0,3 5-10 16,-3-7 12-16,0 4 7 15,0 3 5-15,0 1-10 16,0-4-1-16,0 1-14 0,-6-1-3 0,6-4-2 15,0-1 0 1,0-5 0-16,0 0 6 16,0 0 4-16,3-5-3 0,6-6 1 15,-3-2-5-15,3 0-2 16,-1-3-7-16,4 3-1 16,0-1 1-16,0 4 1 15,0 4 1-15,0 4 2 16,0 4 3-16,0 4 2 15,0 2-3-15,-3 2-3 16,0 1 4-16,-3 2 1 16,-1-2-2-16,-2-1-3 15,0-2-14-15,0 0-6 0,-3-3-34 16,9 1-16 0,6-4-26-16</inkml:trace>
  <inkml:trace contextRef="#ctx0" brushRef="#br0" timeOffset="61068.8578">11786 13279 156 0,'-6'-7'57'0,"3"4"-30"0,-3 0-14 15,3 3 17-15,-3 0-9 16,0 3-1-16,-3 2-6 16,0 0-1-16,-5 3-7 15,-1 6 0-15,3-4 1 0,3 9-1 0,3-1-1 16,9 1-3-16,0-1-2 15,3-2 1-15,6-3 1 16,6-2 1-16,-1 0 1 16,1-6-22-16,0 0-8 15,0-5-22-15,6-3-8 16,3-4-25 0</inkml:trace>
  <inkml:trace contextRef="#ctx0" brushRef="#br0" timeOffset="61459.6053">11893 13301 140 0,'0'2'55'0,"0"-2"-30"0,3 0-23 0,0 6 14 0,6-1 10 15,0 3 5 1,0-3-4-16,0 3-2 0,3 0-14 16,3-3 0-16,0 1 0 0,-1-4-4 15,1 1-2-15,0-3-2 16,-3-3 0-16,3 1 2 15,-3-6 4-15,0 0-2 16,-3 0-2-16,-9-3-7 16,-3 1-1-16,-3-4-10 15,-3 4-4-15,-3 2-2 16,-3 5-1-16,-3 3 6 16,-6 5 6-16,-2 1 3 15,5 4 0-15,3 1 8 16,3 5 5-16,3 5 5 0,6-3 2 15,9-2-2 1,6 0 2-16,3 0-6 0,3 0-3 16,0 0-3-16,3-3 0 15,-1-2-4 1,1-3-2-16,6-3-29 0,3-5-12 16,-3-3-56-1</inkml:trace>
  <inkml:trace contextRef="#ctx0" brushRef="#br0" timeOffset="61753.7563">12247 13279 220 0,'-3'-2'85'0,"6"4"-46"0,-3-2-32 0,0 0 20 0,0 0 8 15,-3 0 8-15,0 0-12 16,-2 0-6-16,-1 0-14 15,0 0-5-15,0 0-2 0,0 0-7 16,3 0 0-16,0 0-1 16,0 0-1-16,3 0-3 15,3-2-2-15,0-1-2 16,3 3 0-16,-3 0 2 16,3 0 4-16,-6 0-13 15,0 0-4-15,3 5-79 16,-3 3-8-1</inkml:trace>
  <inkml:trace contextRef="#ctx0" brushRef="#br0" timeOffset="61969.5524">12244 13436 224 0,'-8'0'85'0,"5"2"-46"0,3-2-46 0,0 0 16 16,0 0 9-16,0 3 9 15,0-3-8-15,0 0-1 16,0 0-10-16,0 0-5 0,0 0 0 16,0 0-4-16,6 0-2 15,-6 0 2-15,0 0 2 16,0 0 0-16,0 0 2 16,0 0-4-16,0 0 0 0,0 0-4 15,0 0 1-15,0 0-91 16</inkml:trace>
  <inkml:trace contextRef="#ctx0" brushRef="#br0" timeOffset="63183.6361">9354 13576 80 0,'-18'2'30'0,"21"-2"-16"0,12 0-19 0,-9 0 4 16,3 0 4-16,-3 8 3 0,6-8 8 16,0 0 5-1,0 0 0-15,3 0-2 0,0 3-7 16,2 0-2-16,4-3-2 15,3 8-1-15,6-3-3 16,6 0 1-16,-1 0 2 0,-2-2 0 16,0 0 0-16,5 7-3 15,4-2 1-15,0-2-4 16,-1-1 0-16,1 3 1 16,12-3 2-16,-4-2 3 15,-2 2 4-15,-3 0-4 16,2 3-3-16,4-2-1 15,-7-1-1-15,4-3 0 16,0 1 2-16,2 2 1 16,1-2 1-16,-3 0-2 15,-1-1-2-15,-5 1 1 0,11-3-1 16,-5 0 6-16,0 0 4 16,2 0-5-16,4-3-1 15,-1 3-2-15,-2 0-2 16,3-2-2-16,-1 2 1 15,4 0-1-15,-4 0-2 16,1 0 7-16,-4 0 3 16,7 0-6-16,-3 0 1 15,-4 0-1-15,-2 0 2 16,2 0-1-16,1-3-1 16,0 0 1-16,-1 1-1 15,-2 2-3-15,2-3 2 0,1 0 1 16,-6-2 0-16,-7 3-3 15,1-1 2-15,-3 0 1 16,-6-2 2-16,2-6-6 16,1 3 1-16,-6 3-21 15,-3 0-7-15,-3 0-46 16</inkml:trace>
  <inkml:trace contextRef="#ctx0" brushRef="#br0" timeOffset="64634.4956">12947 13335 104 0,'3'0'38'0,"-6"0"-20"0,3-3-4 0,0 3 17 16,0 0-2-16,3 3 3 15,0 2-3-15,-3 1 2 16,3 2-17-16,0 2 3 0,-3 1 3 16,0-1-9-16,0 4-1 15,0-1-8-15,0 0-4 16,3 0 1-16,0-2 2 16,0-1 0-16,-3-2 2 15,0-2-15-15,0-1-5 16,0-2-31-16,0-3-14 15,-3-3-27 1</inkml:trace>
  <inkml:trace contextRef="#ctx0" brushRef="#br0" timeOffset="64822.6986">12974 13219 160 0,'-3'-11'63'0,"0"8"-34"0,3 1-34 16,0 2 10 0,0 0-3-16,0 0-8 15,0 5-1-15,3 0-42 0,0 1-18 16,0 4 14 0,0-2 10-16</inkml:trace>
  <inkml:trace contextRef="#ctx0" brushRef="#br0" timeOffset="65227.4962">13054 13369 132 0,'-6'22'52'0,"9"-4"-28"0,0-5-28 0,-3-7 8 16,0 2 2-16,0-1 6 16,0 1 9-16,0-2 7 15,0-1-15-15,0 0-3 0,0-5 1 16,0 0-5-16,0 0-1 15,3-2 6-15,-3-1 5 16,0-2-8-16,3-3-4 0,0-3-8 16,0-7 0-16,0 2 0 15,3-3-1-15,0 3 1 16,3 1 3-16,3 1 0 16,0 6 1-1,0 0 0-15,-1 6 2 0,4 2-1 16,-3 5 2-16,0 0 2 15,0 6 2-15,0 5-1 16,-3 0 1-16,3-3-4 16,-3 0 0-16,0 0 1 15,-3 1 2-15,0-4-3 16,-3 1-2-16,-1-3-16 16,1-3-7-16,-3-5-27 15,0 0-11-15,0 0-21 16</inkml:trace>
  <inkml:trace contextRef="#ctx0" brushRef="#br0" timeOffset="65453.8461">13393 13102 176 0,'0'-8'66'0,"3"8"-36"0,3 0-35 0,-6 0 12 16,3 6 5-16,0 1 4 15,0 4 4-15,0 13 0 16,0 2-11-16,-3 6-1 0,3 5 2 16,-3-5-6-16,0 0 0 15,0-3 0-15,0-3 0 0,0-2-5 16,0-3-1-16,0-2-26 16,0-3-9-16,-3-3-32 15</inkml:trace>
  <inkml:trace contextRef="#ctx0" brushRef="#br0" timeOffset="65699.6554">13298 13306 224 0,'0'-5'85'0,"3"7"-46"0,3-4-32 0,0 2 18 15,3 0-7-15,3 0 2 16,6-3-11-16,0 0-3 16,11 3-4-16,1-2-4 0,0-1-1 15,0 0-40-15,-1 1-17 16,1-1-46 0</inkml:trace>
  <inkml:trace contextRef="#ctx0" brushRef="#br0" timeOffset="70529.5298">14090 13436 84 0,'3'0'33'0,"0"0"-18"0,-3 0 6 0,0 0 17 0,0 0-3 16,0 0 2-16,0 0-10 16,0 0-2-16,0 0-14 15,0 0 0-15,-3 2 2 0,0-2 2 16,0 0 0-16,0 0-3 16,-6 0-2-16,3 0-4 15,0 0-1-15,0-2 1 16,0-1 3-16,-3 0 0 15,0 1 2-15,0-1-4 16,1-2-2-16,-1-1 0 16,0-4-1-16,-6 2-2 15,0 0 1-15,-3 0-4 16,3-5 0-16,0 0 1 16,0 2 0-16,0-2 0 0,4-1 0 15,-4 1 0-15,3 0 2 16,0-3-1-16,3 3-1 15,0-6-2-15,3 1 1 16,0-3 1-16,3 2 2 16,0 1-6-16,3-1 1 15,0 3-1-15,3 0-1 16,0 3 1-16,3 0 0 16,0 2 0-16,0 1 0 15,3 2-4-15,0 3-2 16,0-1 0-16,0 4 4 15,0 2 1-15,3 0 0 16,-4 2 1-16,1 4 0 16,-3 1 0-16,0 1 3 0,-3 3 0 15,-6 2 1-15,0 6 0 16,0 2 0-16,-3 3-3 16,0 2 2-16,0 3 1 15,1 3 2-15,-1 0-1 16,0-3-1-16,0-3-4 15,3 1 0-15,0-1 2 16,0-2 1-16,0-3 3 16,3-2 3-16,0-3-4 15,3-3-3-15,0-3 1 16,3-2 0-16,0 0 3 16,0-2 1-16,5-4-1 15,1-2-2-15,0-2 1 0,0-1-1 16,0-2-5-16,-3-1 1 15,0 1-3-15,0-3 2 16,0 0 1-16,0 0-1 16,0-2-3-16,0-4-2 15,-3 4 2-15,0-1 5 16,-1 3 2-16,-2-5 3 16,0 0 1-1,-3 2-1-15,0 3-2 16,0 0 1-16,0 1-1 15,0 1 0-15,-3 1 2 16,0 2-1-16,3 1 2 16,-2 2-2-16,-1 0 2 15,0 2 0-15,-3 1 3 0,0 5 1 16,0 0 1-16,-3 5-2 16,-3-2 1-16,3-3-2 15,-3 0 2-15,0-3-6 16,0 0-1-16,3 0-20 15,3-2-9-15,0 0-67 16,3-6-36 0,0-5 64-16</inkml:trace>
  <inkml:trace contextRef="#ctx0" brushRef="#br0" timeOffset="72722.3717">14331 13272 84 0,'-3'-3'33'0,"3"6"-18"15,3-1-7-15,-3-2 11 0,0 0-5 16,3 5 2-16,0 1 2 16,0 4 1-16,0 4-4 15,0 1-1-15,0 4-4 16,6-1 1-16,-3-2-6 16,3 3 1-16,0-3 1 0,-3-3-1 15,0 0-1-15,-1-2 1 16,-2-3 1-16,0-3 1 15,0-2 2-15,-3-3 8 16,0 0 3-16,0-3-6 0,-3-2-2 16,0-1-5-16,0-4-3 15,1-1 0-15,-1-2-1 16,3-3 0-16,0 0 0 16,0-2-5-16,5-1-1 15,1 1 1-15,0 2 0 16,0 0-2-16,3 3 2 15,0 2-1-15,3 1-2 16,3 4-2-16,0 4 1 16,0-1 3-16,0 3 1 15,-3 3-6-15,-1 2 0 16,-2 0-17-16,0 1-4 16,-3-1-39-16,0-3-49 15,0 4 28-15</inkml:trace>
  <inkml:trace contextRef="#ctx0" brushRef="#br0" timeOffset="73353.6656">14751 13295 128 0,'0'3'49'16,"3"0"-26"-16,-3 2-7 0,0-5 18 0,-3 3-1 15,0 2 1-15,-3-3-15 16,0 1-4-16,0-3-9 16,0 0-4-16,0 0-1 0,3 0 1 15,0-3 3-15,0 1-2 16,3-3 0-16,3-1-1 0,3 1-2 15,0 2-2-15,0 1 1 16,0 2-1-16,0 0 0 16,0 2 2-16,-6-2 0 15,3 3 0-15,-3-3 2 16,0 0-19-16,0 5-8 16,0-5-62-1,3 6-37-15,-3-1 55 16</inkml:trace>
  <inkml:trace contextRef="#ctx0" brushRef="#br0" timeOffset="73651.9947">14724 13488 132 0,'6'3'49'0,"-3"5"-26"0,3 5-12 16,-3-5 15-16,0 5 10 15,-3 6 5-15,0 5-14 16,-6 0-5-16,-3-3-13 15,-9 0-2-15,-6 0 3 0,-3 3-33 0,-5-6-13 16,-1 1-66 0</inkml:trace>
  <inkml:trace contextRef="#ctx0" brushRef="#br0" timeOffset="75676.1739">14277 14298 96 0,'0'8'35'0,"-3"-5"-18"0,3-3-2 15,0 0 15-15,0 0 1 16,0 2 4-16,-3-2-2 16,1 0 0-16,-1 0-18 15,0 0 4-15,-3-2 4 0,0-1-3 16,-6-2-2-16,-3-1-4 15,0-4 1-15,0-1-6 16,-3-2-1-16,-3-3-4 16,-5-2-1-16,-1-4-3 15,-9-12-1-15,0-3-6 0,4 3-3 16,2-3-3-16,3 0-2 16,6 2 1-16,3-5 1 15,4 9 1-15,5 2 2 16,3 2-5-16,3 3-1 15,3 3 0-15,3 5 0 16,0 6 0-16,0 2 2 16,0 5-1-16,0 6 2 15,0 7 11-15,-3 6 6 16,-3 5-6-16,0 9 0 16,0 4 0-16,0 8 3 15,0 3-2-15,0-2 0 16,0-4 1-16,3-2 2 15,3-8 1-15,0 1 1 0,3-9-2 16,5 0 1-16,4-5 2 16,3-8 2-1,-3-3-1-15,3-5-1 0,-3 0-6 16,0 0 1-16,0-3 0 16,0-2 0-16,-1 0-5 15,1-3 1-15,0 0-5 16,-3-3-1-16,3 1 2 15,-6-4 5-15,0 4 2 16,-3-11 1-16,0 0 0 16,-3 2 0-16,0 3 0 15,0 3 0-15,-3 2 2 16,0 3 1-16,-3 3 3 0,0 2 1 16,0 3 1-16,-3 8 2 15,-3 6 1-15,0-1 1 16,0 3-4-16,-6-3-3 15,6 0-2-15,0-5-3 16,3 0-10-16,0 3-4 16,3-6-42-1,3-5-46-15,6 5 22 16</inkml:trace>
  <inkml:trace contextRef="#ctx0" brushRef="#br0" timeOffset="76247.6127">14358 14023 128 0,'0'5'49'0,"15"-2"-26"0,-6 15-20 0,0-2 10 15,-3 0 7-15,2 3 7 16,-2-3-1-16,0-1 2 16,0 1-16-16,0-2 2 0,-3-4 2 15,0-2-6-15,0-3-1 16,-3 1-5-16,0-4-3 16,0-2 2-16,0 0 2 15,0 0 0-15,-3-2 2 16,0-4-2-16,-3 1 0 15,0-3 1-15,3-5 3 0,0-3-4 16,6-10-1 0,0 4-4-16,0 1-3 15,3 3 2-15,3-1 0 0,3 3-2 16,3 3 2-16,6 2-1 16,0 4-2-16,-1 1-33 15,4 4-15-15,3 2-50 16,0 2-25-1,-3-2 64-15</inkml:trace>
  <inkml:trace contextRef="#ctx0" brushRef="#br0" timeOffset="78204.4184">15626 14015 76 0,'0'0'30'0,"-3"0"-16"0,0 0 1 0,3 0 15 16,0 0-5-16,0 0 0 15,-3 0-5-15,-3 0-1 16,0 0-4-16,-6 3 1 16,-3-1-9-16,0 9-2 0,0 7 1 15,1 4-5-15,-1-1-3 16,0 3 1-16,3-3 2 16,3 3 0-16,6-1-1 15,3-2 3-15,6-5 0 16,0-2-1-16,6-4 1 15,3-7-2-15,0-3-1 16,-4-5-2-16,1-6 1 16,0-2-1-16,0-1-2 15,-3-1 3-15,-3-4 2 16,-3-2 0-16,0-3-1 0,0 11 3 16,-3-3 0-16,0 3 1 15,0 5 2-15,0 3-1 16,3 12 0-1,0 7-3-15,0 2 1 16,3 2 0-16,0 3-1 16,0-5 1-16,3 0-11 15,0-3-2-15,6-2-30 16,-7-3-12-16,4-3-26 16</inkml:trace>
  <inkml:trace contextRef="#ctx0" brushRef="#br0" timeOffset="78621.1643">15781 14039 136 0,'-27'-21'52'0,"24"18"-28"0,-18 6-17 0,15-1 13 16,0 4-12-16,-3 4-4 16,0 6-3-16,0 3 1 15,3 2-1-15,0 0 4 0,3 3 4 16,3 0-1-16,3-6 3 15,6-2-4-15,3-6-2 16,0-4 2-16,6-6 2 16,0-6-4-16,0-4-3 15,-3-3-1-15,-3-8-1 16,-1-11 2-16,-2 3 1 16,-6-3-1-16,-3 0-2 15,0 0 1-15,-3 3-1 0,0 0 2 16,-6-3 1-16,1 9 1 15,2 1 0-15,0 9-2 16,0 3-2-16,3 20-8 16,0 6 2-1,6 8 2-15,0 5 3 16,3 13 1-16,0-5-3 16,0 0 2-16,2-5-10 15,4-5-3-15,3-4-46 16,0-4-44-1,3-6 27-15</inkml:trace>
  <inkml:trace contextRef="#ctx0" brushRef="#br0" timeOffset="79054.5111">15974 14004 148 0,'-21'-8'57'0,"15"8"-30"0,-6 3-29 0,6 0 11 16,0 2-6-16,-2 8-2 15,-1 1-3-15,0 7 1 16,0 0 1-16,3 0 2 0,3 0 3 16,3 3 2-16,6-5 1 15,3-4-4-15,3-1-1 16,0-4 1-16,5-5 2 0,-2-5 1 16,3-5 1-16,0-5-2 15,-3-6-1 1,-3-5-1-16,-3-11 2 0,-3 0-3 15,-3-2 0-15,-6-1-3 16,-3-4-3-16,-3-1 2 16,0 6 2-16,0 2 2 15,0 8 3-15,3 5-3 16,0 6 0-16,0 5-3 16,0 14-3-16,3 7-1 15,0 8 0-15,3 5 5 16,3 6 1-16,0 10 6 15,3 1 5-15,3-3-7 0,3-3-3 16,3-6-11-16,-3-4-3 16,-3-3-32-16,0-9-14 15,0-1-23 1</inkml:trace>
  <inkml:trace contextRef="#ctx0" brushRef="#br0" timeOffset="79398.6035">16111 14044 108 0,'0'11'41'0,"6"-3"-22"0,-3 13-16 0,0-11 12 0,0 4 13 16,0 1 9-16,0 7-2 15,0-6 0-15,0-3-14 16,0-3-5-16,0 1-9 15,0-3-5-15,0-3-1 0,-3-2 1 16,0-3 1-16,0-3 3 16,-3-5 3-16,0-2-2 15,3-6-2-15,-3 0-5 16,3-5 0-16,0 0 4 16,3 2 2-16,0 3-5 15,3 0 0-15,6 3-6 16,-1 2 1-16,4 1-20 15,0 2-7-15,0 3-22 16,0 2-8-16,0 0-19 16</inkml:trace>
  <inkml:trace contextRef="#ctx0" brushRef="#br0" timeOffset="79745.9424">16316 14084 176 0,'0'24'66'0,"3"-22"-36"0,3-2-26 0,-3 6 13 15,3-4-2-15,0 1 4 16,0-1-7-16,0-2-2 16,0 3-5-16,3-3-4 0,-3 0 2 15,0-3 0-15,0-4 1 16,0-4-9-16,-3-2-2 16,-3 7-5-16,-3-7-3 0,-3 3 4 15,-6 2 2-15,0 2 0 16,-3 4 3-16,-3 7 2 15,3 8 2-15,-2 0 1 16,2 1 1 0,3 2 8-16,3-1 5 0,0 4 2 15,9-3 1-15,0 0-6 16,6-3-2-16,3 0-9 16,0-2-4-16,3 2-19 15,3-2-10-15,2-6-48 16,-2-5-29-1,0 0 54-15</inkml:trace>
  <inkml:trace contextRef="#ctx0" brushRef="#br0" timeOffset="80317.9951">16489 14049 152 0,'0'8'57'0,"0"-8"-30"0,0 0-7 16,0 0 26-1,-6-2-17-15,-3 4-12 16,0 1-7-16,0 8-6 15,0-4-5-15,-3 4 0 0,4-3-1 16,2 3 0-16,3-1 0 16,3 3 0-16,0 1 0 0,3-1-2 15,3-3 0 1,2 4 0-16,1-1 5 16,0 0 1-16,-6-5 0 0,-3 5-2 15,0-2 5-15,-6-1 4 16,0-2-3-16,-3 3 2 15,1-3-5-15,-1-3-2 16,0-5-7-16,0 0-1 16,3 6-17-16,0-6-7 15,0 0-25 1,3-3-47-16</inkml:trace>
  <inkml:trace contextRef="#ctx0" brushRef="#br0" timeOffset="80704.1739">16596 14065 148 0,'-3'0'57'0,"0"0"-30"0,0 13-18 0,3-10 14 16,-3 2-5-16,0 1 2 16,0-1-11-16,3 0-3 15,-3 1-4-15,3-1 1 0,0 5 0 16,3 1-4-16,3 5 1 16,0-3 0-16,0 3 2 15,-3-3 1-15,0 6 3 16,0-3 1-16,-6 0 1 15,0-3 4-15,-3-3 3 16,0 1-6-16,0-3-1 16,-3 0-4-16,0-3-1 15,3-5-19-15,-2-3-9 16,-1-2-25-16,0 3-11 16,3-4-22-1</inkml:trace>
  <inkml:trace contextRef="#ctx0" brushRef="#br0" timeOffset="81219.9674">16962 14078 88 0,'-9'14'35'0,"6"-14"-18"0,0 10-16 0,-3-2 8 15,1 3 6-15,-1-1 2 16,3 6-2-16,0 0-1 16,0 0-8-16,6-3-4 15,3 3 1-15,2-3 2 0,1-2-2 16,3-6 7-16,3-2 5 0,-3-6-1 15,0-2 2-15,-3-3-5 16,-3 0-1-16,0-5 0 16,-6 0 1-16,0-3-3 15,-6 0-3-15,-3-5-11 16,-3 5-4-16,3 0-17 16,-6 0-8-16</inkml:trace>
  <inkml:trace contextRef="#ctx0" brushRef="#br0" timeOffset="81500.4397">17206 13875 156 0,'-9'-11'57'0,"6"-5"-30"0,-5 6-14 0,5 2 19 16,-6 2 2-16,-9 9 4 15,9-3-19-15,-3 3-6 16,0 5-8-16,0 0-6 0,3 5 0 16,0 5 1-16,3 6 2 15,0 8 1-15,6 5 1 16,0 3-2-16,9-1-2 16,-3-2-8-16,0-2-3 15,0-1-18-15,-3-7-7 16,-9-4-34-16,3-4-41 15,-3-3 32-15</inkml:trace>
  <inkml:trace contextRef="#ctx0" brushRef="#br0" timeOffset="81668.5177">16894 14057 200 0,'18'-2'77'0,"6"2"-42"0,8 0-43 15,-17 0 12-15,15 0-4 16,6-8 2-16,2 0-32 16,4 3-14-16,-3-1-33 15,11 1-12-15</inkml:trace>
  <inkml:trace contextRef="#ctx0" brushRef="#br0" timeOffset="82250.8677">17513 13996 116 0,'0'6'46'0,"0"2"-24"0,0 13-24 15,3-5 9-15,-3 2 10 0,3 1 8 16,0 2 5-16,0-3 4 16,-3 4-9-16,0-6-3 15,3-3-13-15,-3-3-1 0,0-2 2 16,0-2 0-16,0-1 2 15,0-5 5-15,0-3 3 16,0 1-6-16,0-9-1 16,0 0-7-16,3-4-4 15,3-9-4-15,0-3 1 16,3 3-1-16,6 1 0 16,-1 4 0-16,1 3-2 15,0 3-2-15,3 5-1 16,0 3-38-16,0 2-18 15,0 6-44-15</inkml:trace>
  <inkml:trace contextRef="#ctx0" brushRef="#br0" timeOffset="83092.8636">15480 14401 108 0,'-3'-2'41'0,"6"2"-22"0,0 0-16 0,3 0 10 15,0 0 5-15,6 0 3 16,6 0 1-16,5 0 1 15,4-3-2-15,12 0 2 16,12-2-13-16,8 0-3 0,12-1-3 16,10 4-2-16,11-3 1 15,9-1-2-15,9 4 2 16,1-1-2-16,5-2-1 16,3 2 7-16,-9 0 5 15,-6 1 3-15,0-1 0 16,-9 0 4-16,-8 1 0 15,-10 2-2-15,-5-3 0 0,-4 0-5 16,-11 1-2-16,-7-1-6 16,-8 1-3-1,-3-1 0-15,-7 3-1 0,-5 0-11 16,-6 0-5-16,-6 0-32 16,-15 0-97-1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16:24.5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7735 8959 64 0,'0'0'27'0,"3"0"-14"0,-3 0-4 16,0 0 9-16,0 0-6 15,0 0 1-15,0 0-6 16,0 0-2-16,0 0 4 16,0 0 2-16,3 0 0 0,0 0 1 15,0 0 0-15,0 0 0 16,0 0-2-16,0-5 1 16,-3-1-6-16,0 4-3 15,3-1 1-15,-3 0 2 0,0 1 4 16,0 2-4-16,0-3-1 15,3 0 0 1,0-2 2-16,-3 2 1 16,0 1-1-16,0-1-1 15,0 0-1-15,0-2 0 16,0-3 0-16,0 0 2 16,0 0-1-16,0-2 0 15,0-3-1-15,0 2 0 16,0-2-2-16,-3 0-2 15,0-3 5-15,3 2-1 16,-3 1 1-16,0 3-3 16,0-6 1-16,0 2-2 15,0-1-1-15,-3-9 3 16,0 0 0-16,0 0 1 16,0 3 0-16,0-3-2 15,0 6-2-15,0-1 3 16,0-5 0-16,0 3-4 15,-3 0 1-15,3 0 0 16,-2 2 2-16,2 1-1 16,0-1-1-16,-3 1 3 15,0-3 0-15,3-3-1 0,0 3 1 16,-3 2-2-16,0 1-1 16,0-1 1-16,-6-2-1 15,3-3-5-15,3 8 1 16,3 3 4-16,-3-6 2 15,-2-12 0-15,-1 4 1 16,3-2-2-16,0 3-1 16,0-1-4-16,3 9-2 15,0 2 7-15,0-5 6 16,0 2-3-16,0-2-2 16,-3-8-1-16,3 10 1 15,3 3-8-15,-3 1-3 16,0-1 9-16,0-3 6 15,3 3-2-15,-3-2 0 16,0-6-4-16,-2 11-1 16,2 0 1-16,0-1 2 0,3 4-1 15,0 2-1-15,-3-3 1 16,3 3-1-16,0 3 0 16,-3 5 2-16,-3 0-1 15,3 5-1-15,0 1-2 16,0 4-1-16,0-2-1 15,0 3 0-15,-3 2 5 16,6-5 1-16,0 0-5 16,0 0-2-16,-3 0 4 15,3-3 5-15,0-2-2 16,3-1-1-16,-3 1-3 0,3-3-1 16,-3-3 2-16,3 1 0 15,0-1-2-15,0-5 0 16,0-8-1-16,0 3 3 15,0 2 0-15,3-2 3 16,0-5-3-16,0 4-2 16,0 4 2-16,0 2 0 15,3-3-2-15,0 6 0 16,0 0 2-16,6 5 2 16,0 0 2-16,3 8 1 15,-3 0-2-15,3 5 1 0,5 5-2 16,-2 1-1-16,0-6 1 15,-3 0-1-15,-3-2-20 16,0-3-64 0,3-3-43-1,0-5 31-15</inkml:trace>
  <inkml:trace contextRef="#ctx0" brushRef="#br0" timeOffset="3301.6275">7774 11491 64 0,'0'0'24'0,"0"0"-12"0,9-3-3 0,-9 3 11 16,0 0-2-16,0 0-1 15,0 0-3-15,0 0 8 16,0-2-4-1,0-1-7-15,0 0-4 0,0-2-4 16,9 0 0-16,-7-6 0 16,1 1 3-16,-3-4 1 0,3 1 1 15,0 0 0 1,0-3-2-16,0-5 1 0,6 2 0 16,-3-2 3-16,0 0-5 15,0 0-3-15,0 0-1 16,0 2-1-16,0 1 0 15,0-1 2-15,0 1-1 16,0-4 2-16,0 1-2 16,0-3-1-16,3 1 1 15,0-1-1-15,0-3 0 16,0-2 2-16,-1 0-3 0,1-3-2 16,0-2 4-16,3 0 1 15,0 2 2-15,3 0 2 16,0-5-1-16,0 3 0 15,0-1-6-15,3 1 1 16,2-6 0-16,4 0 2 16,0 3-1-16,0-2-1 15,3-1-2-15,2-2 1 16,-2 5 1-16,0 2 2 16,0-2-1-16,-1 3-1 15,-2-1 1-15,0 1 1 16,0 2-1-16,0-5 2 15,0 3-2-15,-4 2-1 0,1-2 3 16,0-1 0-16,3-2-1 16,3 6-2-16,-1-1 3 15,4-5 0-15,-3 2-1 16,-3-2 1-16,6 0 0 16,-4-2 3-16,-2 2-3 15,0-3 0-15,0 0-1 16,0 0-2-16,-4 1 1 15,4-1-1-15,-3 0 2 16,0 1 3-16,-3 2-4 16,0 0-1-16,-3-8 0 15,-1 5 0-15,1 0 0 0,0 1 2 16,-3 2-1 0,3-1 2-16,-3 1 0 0,0 6 3 15,0-4-3-15,-3 1-2 16,0 2 4-16,-1 0 1 15,1 1 0-15,-3-6 1 16,0 0-4-16,0 0-2 16,-3-1 0-16,3 4-1 15,-3 0 2-15,0 2 1 16,-3-2-1-16,0-3-2 16,0 2 1-16,-3 1-1 15,0-1-3-15,0-15 2 16,-3 5 3-16,0 5 1 0,-3 1-1 15,0-4-2 1,1 4-2-16,-1 4 1 0,0-2 1 16,-3 0 2-16,0 5-1 15,0 1 2-15,0-1-2 16,0 0-1-16,0-2 1 16,0-3-1-16,-6 0 0 15,4 0 0-15,-1 0 0 16,0 2 0-16,-3 3 0 15,0-2 2-15,3 0-1 16,-3 2-1-16,1 3 1 16,-7-3-1-16,0 3 0 15,0-5 0-15,0-1-3 16,0 6 2-16,1 0 1 0,-4 0 2 16,3 2-1-16,0 1-1 15,0 0 3-15,1 2 0 16,-7-3-4-16,6 6 1 15,-3-5 0-15,3 4 0 16,-2 1 0-16,-1 0 2 16,-3 0-1-16,-3 2 2 15,4 4-4-15,-4-1 0 16,0 0 1-16,0-5 2 16,1 2-1-16,2-5-1 15,0 6 1-15,-3 5 1 16,1-1 1-16,-4 1 1 0,3 3-2 15,-9-1-2 1,1 0 1-16,-1 1 1 0,0-1-1 16,-2 1-1-16,5 2 1 15,3 0 1-15,-2 0 1 16,-1 0 1-16,3 0-2 16,-2 0-2-16,2 3-2 15,-3-1 1-15,-6 1 3 16,1-3 3-16,2 3-4 15,1 2-1-15,2 1 0 16,3-1 2-16,-3 0-1 16,1 1-1-16,-4-1 1 15,3 0 1-15,-5 3-1 16,-1 0-1-16,6 0 1 16,-2 0 1-16,2 0-1 15,3 0 2-15,4 3-2 0,-1-3-1 16,-3 0 1-16,6 0-1 15,1 0 0-15,-1 0 2 16,3 0-1-16,0-3-1 16,-9 3-2-16,7 0 1 15,2 0 1-15,0 0 2 16,0 0-1-16,1 0 2 16,-1 0-4-16,3 0 0 15,0 0 1-15,3 0 2 16,3 0-1-16,-2 0 2 0,-4-2-4 15,0-1 0-15,6 3 1 16,0 0 2-16,0 0-1 16,1-3 2-16,-1 1-2 15,3-1-1 1,0 3 1-16,-3 0 1 0,-3 0-3 16,3 0-2-16,0 0 4 15,4 3 1-15,-1-3-5 16,0 0 0-16,0 0 1 15,3 0 3-15,0 0 0 16,0 0-1-16,3 0-2 16,0 0 1-16,3 0 5 15,0 0 2-15,3 0-5 16,1 0-2-16,2 0-3 16,0 0 3-16,0 0-2 0,0 0-1 15,0 0 0 1,5-3 0-16,1 0 0 0,3 1 3 15,0-1-2 1,0-2-1-16,3 2 3 0,0 1 0 16,0-4 1-16,0-2 0 15,3 0 0-15,-3 0 0 16,0 1 0-16,-1-1 0 16,1 2 0-16,0-2 0 15,0 3-3-15,0 0 0 16,0-3 2-16,-3 3 2 15,0-1 0-15,0 4-1 16,-3-1 1-16,-3 0-1 16,0 1 0-16,-3 2 0 0,0 0 0 15,0 0 0-15,0 0 2 16,-3 2 3-16,0 6-4 16,-6 0-3-16,-3-2 1 15,0 4 0-15,-3 1-4 16,-6 2-1-16,-3 0 3 15,4 0 1-15,-4 3-1 16,0-3 2-16,0 1 1 16,0-1 0-16,4 0 0 15,2 3 2-15,0-3-3 16,3-2 0-16,3-3 1 16,3 0 0-16,3-3-3 15,0 0 0-15,3 1-1 16,3-1 0-16,3 0 0 0,3 0 3 15,6 1-2-15,6-1 1 16,3 0-3-16,3 1 1 16,-1-1-7-16,4 3-1 15,0 0-13-15,0-3-4 16,0 0-16-16,-1-2-6 16,-2-8-39-1,9-3-18-15,3-3 58 16</inkml:trace>
  <inkml:trace contextRef="#ctx0" brushRef="#br0" timeOffset="6442.1805">9863 13989 52 0,'-3'0'22'0,"3"0"-12"0,0 0-12 16,0 0 39-16,-3 2-10 15,0-2-6-15,3 0-3 16,0 0-9-16,0 0-1 16,-3 0-2-16,0 0-1 15,3 0 1-15,-3-2 1 16,3-1-3-16,0 3 4 0,0-3 2 15,-3 1 1-15,3-1 1 16,-3 0-9-16,3 1-3 16,-6-4 3-16,6 1 3 15,0-3-3-15,0 0 0 16,-6 0 1-16,4-2 2 16,-1-1 1-16,0 1 1 15,6-4-2-15,0 1-1 0,-1-3-1 16,1-2 0-16,-3 2 0 15,3-3 0-15,0-2 2 16,3 0 1-16,-3-6-1 16,0-4-1-16,0-1-1 15,0 3 0-15,0 0-2 16,0-3 1-16,3 3-4 16,0 0 0-16,0 0 3 15,-3-6 1-15,3 4-4 16,-3-1 1-16,3 3 2 15,-3-3 3-15,0 0-4 16,0-2-1-16,0 2 0 16,0-2 0-16,0-1 0 15,0 4 2-15,0-1-1 16,0 3 2-16,0 0 0 0,-3-3 3 16,0 0-5-16,0 3-1 15,0 0 2-15,0 0 1 16,0-3 1-16,-3-2 0 15,0-1-2-15,0 1 1 16,3-3 0-16,-3 2 1 16,0 4-2-16,0 2-2 15,3-3-2-15,-3 0 1 16,0 0 1-16,0 1 2 16,3 1-1-16,-3 1-1 15,3-2 1-15,-3-4 1 16,0 1 1-16,0-1 1 15,3-2-5-15,0 3 1 0,0 0 0 16,-3-1 0-16,3-2 2 16,0 3 1-16,-3-3-4 15,3 2 1-15,-3-7-2 16,3 2 0-16,-3 1 4 16,0-1 1-16,3 0-1 15,0 3-2-15,0 3 1 16,-3-6-1-16,3 0-3 15,0 3 2-15,0 0-1 16,-3-10 0-16,3 4 2 16,-3 1 2-16,3 0-1 15,0-1-1-15,-3 1 1 16,3 2-1-16,-6-7 0 16,3 2 0-16,0 2 0 0,0 1 0 15,0 0 0-15,0-3 0 16,0 2-3-16,0 1 2 15,-3-6 1 1,6 9 2-16,-2-4-1 0,-1 1-1 16,0 2 1-16,0 1-1 15,0-1 0-15,0-2 2 16,0-1-3-16,0 4 0 16,0-4 1-16,3-2 2 15,-3 6-3-15,3-1-2 16,-3 0 2-16,0 1 2 0,0 2 0 15,0 0-1-15,0-1 1 16,0 1-1-16,0 3 0 16,-3 2 0-16,0 1 0 15,0-1 2-15,-3-3-3 16,3 4-2-16,0 4 2 16,0 1 2-16,0-3 2 15,-3 2 1-15,3 1-5 16,-3-1 1-16,4-2 0 15,-4-3 0-15,-3 6 0 16,0-3 0-16,3 2 0 16,-6 1 0-16,3-1 0 15,0 1 2-15,0-3-3 16,0 2 0-16,0 4 1 0,1 1 0 16,2 4 2-16,0-9 1 15,-3 6-1-15,3-3-2 16,0 3-2-16,0-2-1 15,0 1 4-15,0 1 1 16,0 3-3-16,0-9 1 16,0 1 0-16,0 2 0 15,3 3 0-15,-2 0 2 16,2-1-1-16,0 1-1 16,0 0-2-16,0 3 1 15,-3-1-1-15,3 1 0 16,-3-1 4-16,3 3 1 15,-6 0-1-15,3-2-2 16,-3-1-2-16,3 1 1 0,0 2 1 16,0 0 0-16,3 0-3 15,-2 0 2-15,2 0 3 16,0 0 1-16,-3 1-1 16,0-7-2-16,3 1-2 15,-3 3 1-15,0-1 1 16,0 3 0-16,0-2 0 15,0-1 2-15,-3 1-3 16,3 2 0-16,0-5 3 16,-3 5 1-16,4 0-4 15,-1 0 1-15,0 0 0 16,3 3 2-16,0-3-1 0,0-2-1 16,0-1-2-16,-3-2 1 15,0 0 1-15,0-3 0 16,0-3 0-16,3-7 0 15,-3 5 6-15,0 0 4 16,0 0-1-16,0 0 0 16,1-3-5-16,-1 3-1 15,0-3-1-15,0 6 1 16,0-1-7-16,0-7-1 16,0-3-27-16,0-3-9 15,3-16-43 1,3-2-60-16,3 8 34 15</inkml:trace>
  <inkml:trace contextRef="#ctx0" brushRef="#br0" timeOffset="13226.8398">2020 7787 104 0,'0'-3'38'0,"6"0"-20"0,-3-2-4 16,-3 5 17-16,0 0 0 15,0 0 2-15,0 0 4 16,0 0 1-16,3 5-20 15,-6 3 1-15,-3 11-1 0,-6 7 3 16,-6 9 2-16,-12 10 1 16,1 2 0-16,-1 4-7 15,0-1 0-15,3-8-10 16,1 8-4-16,2-5-5 16,6-10 1-16,6-6-1 0,-3-8 0 15,9-5-20-15,-3-3-8 16,0-5-29-16,6-5-10 15,0-11-28 1,3-11-27-16,3-4 50 16</inkml:trace>
  <inkml:trace contextRef="#ctx0" brushRef="#br0" timeOffset="13473.8806">1725 7795 208 0,'-3'2'77'0,"6"1"-42"0,9 2-32 0,-3 6 17 0,3 7 12 16,3 3 9-16,6 6-12 15,9 7-7-15,5 3-13 16,-2 6-4-16,6 2 1 0,2-3-3 16,-2-5-2-16,-3 0 0 15,-1-2-1-15,-5-4-11 16,0-4-3-16,-9-9-28 15,-3-2-13-15,-3-5-62 16</inkml:trace>
  <inkml:trace contextRef="#ctx0" brushRef="#br1" timeOffset="31932.3151">1710 10456 80 0,'-3'-2'33'0,"3"2"-18"0,0 0-7 0,0 0 11 16,0 0 4-16,0 0 6 16,0 0-5-16,0 0-2 15,3 0-4-15,3 0-1 16,0 0-9-16,3 2 8 0,0 4 6 15,3 4-2-15,3 1-2 16,0 5 1-16,0 0 0 16,-3-1-6-16,0-1 0 0,5-4-4 15,-8 1 2-15,6-1-4 16,-3-2 1 0,-6-2-5-1,3-4 5-15,-3-2 2 0,0-5-1 16,3 0 2-16,-6-6-6 15,3 1-1-15,-3-4-2 16,3-2-2-16,0-5 1 16,3-5 1-16,2-9 1 15,4 1 1-15,-3-3-2 16,6 0-2-16,3 0 1 16,0 2-1-16,-9 4 2 15,6 7 1-15,-10 3-1 16,4 5 1-16,-6 3-2 0,0 2-1 15,3 0 1-15,-6 4 1 16,3 1 5 0,-3 1-1-16,0 0 2 15,0 2-3-15,-3 3 0 16,0 0-1-16,0-3 2 16,0 3-3-16,0 6 0 15,0 2-1-15,-3 2 1 16,-3 6-2-16,-3 8-1 15,0 2 1-15,-3 3 1 16,-2 6-1-16,-1 2-1 16,-3 0 3-16,0 0 0 0,3 0-4 15,-12-3-1-15,3-2 1 16,7-5 0-16,-1-4 1 16,6-4 2-16,0-6-1 15,3-2-1-15,6-1-4 16,-6-2 0-16,6-2 2 15,0-1 1-15,0-2-2 16,0-1 0-16,3-2-1 16,0 0 0-16,0 3-4 15,0-3 0-15,-6 2-5 16,3-2-2-16,3 0-11 16,-6 0-6-16,3 0-21 15,0 0-8-15,0-2-56 16</inkml:trace>
  <inkml:trace contextRef="#ctx0" brushRef="#br1" timeOffset="32612.4854">1687 10390 80 0,'0'-8'30'0,"0"6"-16"0,-6-1 1 16,6 3 15-16,0 0-1 15,0 0 3-15,0 0-9 16,0 0-2-16,0 0-1 15,6 8 2-15,-3 5-12 16,5 3 3-16,1 5 3 0,3 6-2 16,0-1 2-16,3-2-5 0,0-3-1 15,-3-2-4-15,3-4 1 16,-6-1-4 0,3-4 0-16,-3-2-3 0,-3-2-1 15,-1-4 3-15,4-2 3 16,-6-2 0-16,9-6 0 15,3-6-1-15,-3-2 0 16,6-2-5-16,3-6-1 16,-6-5 1-16,3-5 2 15,2 2 0-15,-2 3-1 16,3-6-2-16,-6 6 1 0,3 0 1 16,0 5 2-16,-6 3-1 15,-1 3-1-15,-2 4 1 16,-3 4-1-16,0 2-5 15,0 3-1-15,-3-1-17 16,3 4-8-16,-6-1-5 16,0 0-4-16,0 1-21 15</inkml:trace>
  <inkml:trace contextRef="#ctx0" brushRef="#br1" timeOffset="33213.9545">1678 10395 36 0,'-6'-2'13'0,"6"2"-6"0,0-3 5 15,0 1 10-15,0-1 11 16,0 0 6-16,3 1-9 0,-3 2-6 15,0 0 0 1,3 2-1-16,6 4-1 16,0 4 1-16,2 6-13 15,1 5 3-15,6 6 3 0,-6-1-2 0,6-2 2 16,-9-3-7-16,3-2-3 16,-3-4-3-16,3-1-3 15,-3-4-4-15,-6-2 0 16,0-2-38-16,-1-1-16 15,-2-5-37 1</inkml:trace>
  <inkml:trace contextRef="#ctx0" brushRef="#br1" timeOffset="39034.1686">2053 12853 168 0,'3'-5'66'0,"-6"5"-36"0,3 0-18 0,0 0 19 16,-3 5-7-16,-3 3-2 16,-6 6 1-16,-6 4 0 15,-6 3-12-15,-6 6 2 0,-5 5 1 16,2 2-5-16,0-2-3 15,0 2-6-15,4 0 0 16,5-2-2-16,3-5 0 16,6-4-16-16,-6-1-5 15,12-1-13-15,-2-5-3 16,2-3-14-16,9-2-7 16,0-4-16-1</inkml:trace>
  <inkml:trace contextRef="#ctx0" brushRef="#br1" timeOffset="39320.8706">1666 13010 140 0,'6'-16'55'0,"-9"10"-30"0,-6-4-12 16,15 5 17-16,-3-1-2 16,0 1 1-16,3 0-8 15,3 2 0-15,0 3-12 16,2 3 1-16,4 2 1 0,9 6 0 15,3 7 3-15,3 11-7 16,5 3-2-16,-5 2-1 16,3 3 0-16,-3 0-2 0,-1-5 1 15,1 0 0-15,0-8 3 16,-9-3-5-16,0-5-3 16,-9-3-19-16,-1-5-9 15,1-5-39-15,-3-6-16 16,-3-5-5-1</inkml:trace>
  <inkml:trace contextRef="#ctx0" brushRef="#br1" timeOffset="39618.24">2065 12867 160 0,'-3'0'63'0,"-3"2"-34"0,0 4-19 15,3-4 17-15,-3 6 9 16,-6 5 7-16,-6 3-8 16,-9 3-3-16,-3 5-18 15,-2 2-9-15,-1 6-3 0,3 0-2 16,-5-1 0-16,8 4-7 15,3-6-3-15,9-3-34 16,-3-2-14-16,6-5-49 16</inkml:trace>
  <inkml:trace contextRef="#ctx0" brushRef="#br1" timeOffset="39882.3857">1678 12994 132 0,'-6'-11'49'0,"3"8"-26"0,-6-2-12 0,15 0 15 15,-6 0 8-15,3 2 3 16,-3 3-11-16,6 0-3 16,0 3-13-16,9 2 2 0,-1 8 4 0,13 6-8 15,3 4-2-15,0 4-4 16,5-1 1-1,1 3 0-15,-3 1 1 16,0-1-2-16,-4 0-2 0,1 0-48 16,3-8-22-1,3-5-34-15</inkml:trace>
  <inkml:trace contextRef="#ctx0" brushRef="#br1" timeOffset="44170.6445">2056 15232 160 0,'-3'-3'63'0,"3"6"-34"0,0 0-25 0,-3 2 13 0,-3 6 1 16,-3 7 1-16,-6 6 9 16,-12 13 7-16,-3 5-18 15,-5 1 6-15,-1 10 1 0,-3 2-15 16,7-5-4-16,2-5-4 15,6-5 1-15,3-8 1 16,3-8 3-16,0-3-1 16,6-5 0-16,4-6-17 15,5-2-4-15,3-5-16 16,0-3-8-16,0-5-20 16,3-3-10-16,5-6-15 15</inkml:trace>
  <inkml:trace contextRef="#ctx0" brushRef="#br1" timeOffset="44498.839">1594 15272 160 0,'-9'-13'63'0,"9"10"-34"0,0-2-21 0,0 5 16 16,9 0-10-16,-3 0-1 16,9 5 13-16,0 3 5 0,6 8-16 15,9 5 5-15,5 13 3 0,7 9-6 16,3 2 1-16,2 0-9 16,1-3-3-16,-3 0-1 15,-7-5-1-15,1-5-2 16,-12-3 1-16,0-5 0 15,-4-6 1 1,-5-4-16-16,-3-6-4 0,-3-3-27 16,-3-5-11-16,3-3-61 15</inkml:trace>
  <inkml:trace contextRef="#ctx0" brushRef="#br2" timeOffset="53146.409">2014 9599 164 0,'0'-13'63'0,"0"26"-34"0,0-5-1 16,0-5 25-16,-3-6-14 16,3 8-2-16,-9 6-7 15,-3 5-1-15,-6 2-16 16,-2 6 1-16,-7 11 2 0,-6-1 5 0,0 3 2 16,-5 5-8-16,5 1-2 15,6-6-7-15,3 0-2 16,3-3-2-16,3-5-2 15,7-5-2-15,2-5 1 16,0-4-17-16,6-4-5 16,-3-3-24-16,3-5-8 15,3-3-15-15,3-19-75 32</inkml:trace>
  <inkml:trace contextRef="#ctx0" brushRef="#br2" timeOffset="53462.8763">1645 9671 192 0,'-6'0'71'0,"6"0"-38"15,6 2-25-15,-6 3 16 0,3-2 1 16,6 2 4-16,-6 1-2 15,6 4 1-15,9 6-16 16,2 5 2-16,10 0 0 0,0 3-3 16,6 3 1-16,-1 5-5 15,4-1-2-15,-3 1 0 0,0-6-1 16,-7-2-2-16,-2-5-2 16,-6-3 1-16,-3 0 1 15,-6-6-17 1,-3 1-4-16,0-3-40 15,-4 0-16-15</inkml:trace>
  <inkml:trace contextRef="#ctx0" brushRef="#br2" timeOffset="60517.8084">1725 12226 92 0,'-3'-2'35'0,"6"2"-18"0,0 0 4 0,-3 0 17 15,0 0-3-15,0 0 0 16,0 0-9-16,3 2-2 15,3 1-13-15,3 2 2 0,-3 1 3 16,3 2 5-16,3 2 2 16,3 6-6-16,-6 0-2 15,3 2-9-15,0-4-2 16,-4-1 0-16,1 0 0 16,3-2-2-16,-3-1-2 15,0-2 1-15,0 0 1 16,-3 0-1-1,0 0 6-15,3 0 5 16,3-3-4 0,-9-2-4-16,3 2-3 15,-3-5 0-15,-3 0 1 0,0 0 3 16,3-2 2-16,0-1-1 16,0-2 1-16,0-1-6 15,3-2-3-15,-3 0 1 16,3-2 2-16,-3-3 0 15,5-3-1-15,1-3 1 16,3-5 1-16,0-7-3 16,6-4 0-16,-3 4-1 15,3 1 0-15,0-4 2 16,-3 5 0-16,-1 5 0 16,-5 3 2-16,3 8-1 15,-9-1-1-15,3 4 3 0,-3 2 0 16,0 3 1-16,0-1 0 15,-3 4 0-15,0 2 0 16,-6 13-2 0,-3 0-2-16,0 6 3 15,-3 5-2-15,0 5 2 16,1 2-2-16,-7 1-1 16,6 0 1-16,-6-3 1 15,6 0-3-15,-6-2 0 16,6-1 3-16,0-5 3 15,3-5-2-15,-5-5-2 16,8-3-3-16,-3 0-1 16,3-3-3-16,0-3-1 15,0-2 1-15,-3-2-1 16,0-1 0-16,3-2-1 16,-9 0 2-16,3-3 2 15,0 0-1-15,0-3 4 16,0-5 0-16,4 3 1 15,-7-3 0-15,6 3-3 16,3 0 0-16,-6-1 2 16,6 4 0-16,3-1-2 15,-3 1 2-15,3 2 1 16,3 2 0-16,0 1-3 16,0 3 0-16,3 4 2 15,6 6 2-15,3 3 2 16,0 5 1-16,3 5 2 0,0 0 1 15,2 3-3-15,1-6-1 16,0-2-3-16,0-3-3 16,-3-5 4-16,0-5 3 15,0-6 1-15,5-5 0 16,-5-10-3-16,3-9 1 16,9-12 0-16,-6-4 1 15,0-4-2-15,-1-4-2 16,1 4-2-16,-3 7 1 15,-3 3-8-15,0 5-2 16,-3 6-12-16,-3 7-5 16,0 3-40-1,3 11-17 1,-6 3-48-16,0-1 30 0</inkml:trace>
  <inkml:trace contextRef="#ctx0" brushRef="#br2" timeOffset="62248.8127">2100 14592 172 0,'0'0'66'0,"0"0"-36"0,-3 10-11 16,-3-2 23-16,-3 6 3 15,-2 9 3-15,-13 4-15 16,-9 10-8-16,-3 5-14 16,1 1-3-16,2 7 2 0,-3-3-4 15,6-4-1-15,4-6-2 16,5-5-3-16,3-9-4 15,6-4-2-15,3-3-22 0,0-6-8 16,6-2-24-16,-3-2-10 16,3-6-35-1</inkml:trace>
  <inkml:trace contextRef="#ctx0" brushRef="#br2" timeOffset="62499.9561">1752 14645 212 0,'-6'-6'79'0,"9"4"-42"0,0 2-41 0,3 2 15 16,3 4 9-16,3 4 10 0,6 6-1 16,6 3 3-16,-1 4-18 15,7 9-4-15,6 3 1 0,-3 2-7 16,2-3-2-16,-2 3 1 15,-3-5 0-15,3-3-4 16,-4-5 1-16,-2-3-29 16,-3-5-13-16,0-3-84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18:51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13798 10443 76 0,'0'-3'30'0,"0"6"-16"0,0 0-3 16,0-3 12-16,0 0 3 15,0 0 2-15,0 2-2 16,0-2 1-16,-3 3-2 16,3-3 2-16,0 0-15 15,-3 0 4-15,3 0 4 0,0 0-5 0,0 0 0 16,0 0-3-16,0 0 0 16,0 0-2-16,0 0-1 15,3 0-3-15,3 0 1 16,0 0-2-16,0 0 2 15,0 0-2-15,6-3 0 16,0 1-3 0,0-1 1-16,3 0 0 15,3 1 1-15,-4-1 2 16,1 1-3-16,0-1-2 16,3 0 2-16,0 1 0 15,0 2-1-15,0-3 1 16,2 0-2-16,1 3-1 15,-3-2 3-15,3-1 0 0,-3 3 1 16,-3-3 0 0,3 3-2-16,-4-2 1 0,4 2-4 15,-3 0 0-15,0 0 1 16,0 0 0-16,0 0-3 16,0 0 2-16,0 0 1 15,-1 0 2-15,1 0-1 16,-3 0 2-16,0 0-4 15,3 0-2-15,-3 0 2 16,3 0 2-16,0 0 0 16,0 0 2-16,0 0-2 15,-1 0 2-15,1 0-4 16,0 0-2-16,3 0 2 16,0 0 2-16,0 0 0 0,0 0-1 15,-1 0 1-15,1 0-1 16,-3 0-3-16,3 0 2 15,0 0 1-15,0 0 2 16,-3 0-1-16,0 0-1 16,-1 0-2-16,1 2 1 15,0-2 1-15,0 0 0 16,0 0 0-16,0 0 2 16,0 0-1-16,0 0-1 15,-1 0 1-15,4 0-1 16,-3 0-3-16,0 0 2 15,0 0 1-15,0 0 2 0,6 0-1 16,-3 0 2-16,-1-2-2 16,1 2-1-16,0 0-2 15,3 0 1-15,-3 0-1 16,0 0 0-16,0 0 2 16,2 0 2-16,-2 2-1 15,0 1 2-15,0 0-2 16,0-3-1-16,0 0-2 15,0 2-1-15,-1-2 4 16,1 0 1-16,3 0 0 0,-3 0 1 16,0-2-4-16,0 2-2 15,0 0 2-15,2-3 0 16,1 3 3-16,0 0 1 16,0-3-4-16,0 3-1 15,0 0 1-15,-1-2 0 16,1 2 1-16,-3 0 2 15,0 0-1-15,0 0 2 16,-3-3-4-16,3 3-2 16,-1 0 4-16,1 0 1 15,3 0-3-15,0 0-1 16,-3-3 1-16,0 3 2 16,3 0 0-16,-4 0-1 15,-2 0 1-15,3 0-1 16,0 0 0-16,0 0 2 15,-3 0-1-15,3 0-1 0,-1 0-2 16,4 0 1-16,0 0 1 16,0 0 2-16,0 3-3 15,0-3-2-15,-4 3 2 16,1-3 2-16,0 2-2 16,3-2 0-16,0 0 3 15,-3 0 1-15,0 0-1 16,-1 0-2-16,1 0 1 15,0 0 1-15,0 0-3 16,0 0 0-16,0 0-1 16,-3-2 0-16,-1 2 2 15,1 0 0-15,0 0 0 0,-3 0 2 16,3 0-3-16,0 0 0 16,0 0 1-1,0 0 2-15,3 0-1 0,-1 0-1 16,1 0 1-16,0 0-1 15,-3 0 0-15,0 0 0 16,0 0 0-16,0 0 0 16,0 0 0-16,2 2 0 15,-2-2-3-15,0 3 2 16,-3-3 1-16,0 3 0 16,0-3 0-16,0 0 2 15,0 0-1-15,0 0-1 16,0 0 1-16,-1 0 1 15,1 0-3-15,0 2 0 0,0-2 1 16,-3 3 2-16,3-3-3 16,0 3 0-1,0-3 1-15,-3 0 0 0,0 0 0 16,-3 0 2-16,0 0-3 16,0 0 0-16,-6 0-8 15,0 0-2-15,2 0-27 16,-2 0-11-16,0 0-148 31,-23 18 69-31</inkml:trace>
  <inkml:trace contextRef="#ctx0" brushRef="#br0" timeOffset="15465.8698">13700 11120 72 0,'0'-2'30'0,"0"2"-16"0,0 2-6 0,0-2 13 16,0 0-1-16,0 0 3 16,0 0-4-16,0 0 0 0,0 0-1 15,0 0 0 1,0 0-9-16,0 0 6 0,0 0 2 0,3 8-3 16,0-2 0-16,0-6 3 15,3 5 3 1,0-2-4-1,-3-1-1-15,0 1-5 16,3-3 1-16,3 3-2 16,0-3 0-16,-3 2-1 15,2-2 0-15,4 3-2 16,0-3 1-16,0 0-2 16,0 0 0-16,0 0-1 15,0 0 0-15,3 0 0 16,0 0 0-16,-3-5 0 15,2 2 0-15,1 0-2 16,-3 1-2-16,3-1 1 0,0 0-1 16,0 1 2-16,3 2 1 15,0 0 1-15,-1 0 2 16,1-3-1-16,0 3 0 16,0 0-3-16,3-3-2 15,-3 3 1-15,-3 0-1 16,0 0 2-16,-4 0 1 15,1 0-4-15,0 0-1 16,0 0 3-16,0 0 1 16,3 0 2-16,-3 0 0 15,3 0-2-15,0-2-2 16,-3 2 1-16,2 0-1 16,1 0 0-16,-3 2 2 15,3-2-3-15,-3 0-2 16,0-2 2-16,0 2 2 0,0 0-2 15,0 0 0-15,0 0 1 16,2 0 2-16,1 0-1 16,0 0 2-16,0 0-4 15,0 0 0-15,0 0-1 16,0 0 0-16,-3 0 4 16,0 5 1-16,-1-5-4 15,1 3-1-15,0-1 3 16,0-2 1-16,0 0-3 15,0-2 1-15,0 2 0 16,-3-3 0-16,0 3 0 16,0 0 2-16,0 0-3 0,-3 0 0 15,-1-3-4-15,1 3-1 16,0 0-30-16,0 0-14 16,-6 0-36-16,3 3-13 15,3 0-1 1</inkml:trace>
  <inkml:trace contextRef="#ctx0" brushRef="#br0" timeOffset="24349.8494">16209 4686 72 0,'0'0'30'0,"0"0"-16"0,0 0-1 0,0 0 11 15,0 0-6-15,0 0 0 16,-6 2-9-16,0-2-1 15,0 0-4-15,0 3-1 16,0-3-1-16,1 5-2 16,2 1 1-16,-3-1 3 0,0-2 2 15,0 2 0-15,0-2-1 16,3-1 3-16,0 1 5 16,0-1-1-16,0 1 3 15,0-3 3-15,0 0 3 16,3 0-2-16,0 3-2 15,-3-1-1-15,3-2 0 0,0 0-2 16,0 0 1-16,0 0-2 16,0 0 2-16,3 6-8 15,3-6-2-15,0 0 1 16,0 2 3-16,0 4-2 16,6-6 1-16,-1 0 1 15,1 0 2-15,3 0-5 16,3-6-4-16,3 4 1 15,3-1 2-15,3 0-2 16,-1 1-2-16,1-1 2 16,0 0 2-16,-3 3 0 15,0 3 0-15,2 0-6 16,-2-3 1-16,0 2 2 16,0-2 1-16,0 0-4 15,-1-2-1-15,1 4 3 0,-3-4 1 16,3-1 2-1,0 3 0-15,2 3-5 0,4-6-1 16,0 3 1-16,0-3 2 16,-3 1 0-16,-1-1-1 15,-2 6 1-15,0-1-1 16,0 1 0-16,0 0 0 16,-1-1 0-16,1 1 0 15,-3 2-3-15,3 1 2 16,0 2 1-16,-3-3 0 15,2 0 0-15,1-2 2 16,3 2-1-16,0-2-1 0,3-1-2 16,-1 1 1-16,1 0 3 15,-3-1 3-15,-3 1-4 16,-1-3-1-16,1 0 0 16,-3 0 0-16,3 0-3 15,-3 3 2-15,3-3-1 16,-4 2-2-16,4 1 7 15,-3 0 3-15,0-1-6 16,0 1 1-16,0-1-3 16,-1-2 0-16,4 3 2 15,0 0 0-15,0-3 0 16,0 2 0-16,-1 1 0 0,1-3 2 16,-3 3-1-16,-3-3-1 15,0 0 1-15,3 0-1 16,-1 0-3-1,-2 0 2-15,3 0 1 0,0 0 2 16,-3 0-3-16,3 0 0 16,0 0 1-16,-4 0 0 15,1 0 2-15,0 0 1 16,3 0-1-16,0 0-2 16,0 0-2-16,2 0 1 15,1 0-1-15,0 0 0 16,0 0 2-16,-3 0 2 15,0 0-1-15,-4 0 2 16,1-3-4-16,-3 3 0 16,3 0-1-16,0-3 0 15,0 3 2-15,0 0 2 0,-1 0-3 16,1-2 0-16,0 2 1 16,3 0 2-16,6 0-1 15,-3 0-1-15,-1 0-2 16,1 0 1-16,0-3 1 15,3 3 2-15,0 0-1 16,-1 0-1-16,1-3 1 16,-3 3-1-16,-3 0 0 15,-3 0 0-15,-3 0 0 16,-1 0 0-16,1 0 0 0,-3-2 2 16,3-1-1-16,-3 3-1 15,0 0-2-15,3 0-1 16,-3 0 2-16,-6 0 0 15,0 0 1-15,3 0 2 16,5 0-3-16,1 0 0 16,-3 0-1-16,3 0 0 15,-3 0 2-15,-3 0 2 16,0 3-10-16,-3-3-4 16,0 0-12-16,-6 0-5 15,0 0-24-15,0 0-11 16</inkml:trace>
  <inkml:trace contextRef="#ctx0" brushRef="#br0" timeOffset="25836.6389">16123 7226 96 0,'0'0'35'0,"0"0"-18"0,-3 0-11 0,3 0 9 15,0 0 3-15,0 0 3 16,0 0 4-16,0 0 4 16,0 0-4-16,0 0-1 15,3 2-13-15,-3-2 4 0,3 3 3 16,3 0-6-16,0-1-2 15,3 1 1-15,3-3 3 16,0 3-2-16,-1-3 1 16,4 0-3-16,0 0 1 0,3 0-4 15,3 0 1-15,3-3-1 16,3 3 3-16,-1 0-5 16,1 0-1-16,3-3 0 15,0 3 0-15,2-2-2 16,1-1 1-16,-3 0 0 15,3 3 3-15,-1-2-3 16,1-1-2-16,0 0 2 16,0 3 2-16,-1 0-2 15,1 0-2-15,-3 0 0 16,-3 0 1-16,-1 0 1 16,-2 0 1-16,-3 0-2 15,0 0-2-15,-3 0-2 0,3 0 1 16,-4 0 3-1,4 0 1-15,-3 0-1 0,0 0 1 16,0-2 0 0,0 2 1-16,-3 0-2 0,-3 0-2 15,-1 0 3-15,-2-3 0 16,3 3-10-16,-3 0-5 16,-6-2-74-1</inkml:trace>
  <inkml:trace contextRef="#ctx0" brushRef="#br0" timeOffset="42941.697">13715 11658 48 0,'3'-3'19'0,"0"3"-10"0,0 0-4 16,-3 0 6-16,0 0 5 16,0 0 20-1,9-3-2-15</inkml:trace>
  <inkml:trace contextRef="#ctx0" brushRef="#br0" timeOffset="43524.2588">13736 11650 241 0,'-3'-3'44'0,"0"3"3"16,-6 0-26-16,0 0-4 0,-3 0 0 16,0 0-5-1,-3 3 1-15,0-1-6 0,-3 6-2 16,1 0-5-16,-1 5 0 16,3 1 0-16,0 1 2 15,3 1-3-15,0 0-2 16,-3 16-3-1,9 0 1-15,3-3 1 16,3 0-1-16,3-3 4 16,0 1 0-16,3-1 1 15,0 3 0-15,0-2 0 16,0-3 0-16,-3-6 0 0,-3 1 2 16,-3-3 3-16,0-1 4 15,-3 1 2-15,0-2-3 16,0-1 0-16,-6 0-3 15,3-2 2-15,1-3-6 16,2-1-1-16,0 1 0 16,0-2 0-16,3-4-5 15,0 1 1-15,0 0 0 16,3-3-1-16,6 2 1 16,0 4 3-1,0-1 2-15,0 3-2 16,-1 0 0-16,1 13-1 15,-3 3 0-15,-3 2 2 0,0 3 2 16,-6 0-1-16,1 8 2 16,-10-2 0-16,3-1 1 15,3 1 0-15,0-4 2 16,3-2-3-16,3-2-2 16,6-3 0-16,3 2-1 15,6-2-3-15,0 2 0 16,3-2 2-16,-1-3 0 15,7-2-8-15,0-3-2 16,3 2-40-16,-3-4-19 16,12-1-33-1</inkml:trace>
  <inkml:trace contextRef="#ctx0" brushRef="#br0" timeOffset="48793.1637">10747 10171 80 0,'-6'0'33'0,"-9"-3"-18"0,24 6-5 16,-12-6 14-16,3 3-9 0,6 5-3 16,-6-5-1-16,3 0 3 15,6 3-2-15,0 0 1 16,3-3-7-16,0 2-2 15,3-2-2-15,3-2 3 0,3 2 4 16,2-3-5-16,4 3-2 16,3 3 1-16,3-1 0 15,-7 1 3-15,1 2 1 16,0 0-3-16,0 1-1 16,-3-1 3-16,2 8 1 15,4-2-3-15,-3 7-1 16,0-2-1-16,0 0 1 15,2 3-2-15,1-1-1 16,0 3 3-16,3 0 2 0,2 3-2 16,-2-3-2-1,-3 3 2-15,0 3 2 0,-4 2-2 16,1-5 0-16,-6-1 1 16,3 1 0-16,3 0 0 15,-4 5 2-15,1 3-3 16,-3-3 0-16,0 3 1 15,0 0 0-15,3-1-2 16,-4 1 1-16,-2-3 2 16,0 0 2-16,0 3-1 15,-3 0-1-15,3 2-3 16,3 1 1-16,-1-6 0 16,-2 5 1-16,0-2 2 0,-3-3 1 15,-3 0-1 1,0 0-1-16,-3 0-3 0,0 0 1 15,0-2-2-15,-1-3-1 16,4-1-2-16,0 6 1 16,0 1 1-16,-3-4 0 15,0 3 0-15,-3-8 0 16,0-5 0-16,3 3 2 16,0-3-1-16,0 7 2 15,-3-1-2-15,3 4 2 16,3 11-2-16,-4-10-1 15,1-6 1-15,0 2-1 16,0-1 2-16,0-1 3 16,3 8-2-16,-3-5 0 15,0-3-3-15,0 3-1 0,3 7 1 16,-3-7 2-16,0-5-1 16,0-1 2-16,0-2-2 15,2 5-1-15,-2-2 1 16,3 2-1-16,-3-2-3 15,15-1 2-15,-6-2 1 16,9 2 2-16,-4-2-1 16,13 0-1-16,-6-3 1 15,3 3 1-15,-4-2-1 16,10-1 2-16,-9-3-4 16,9 1-2-16,-7-3 4 15,7 0 1-15,-6-3 0 0,3 0 1 16,-7 1-2-16,1-4 2 15,-3 1-2-15,3 0-1 16,-7-3 3-16,4 0 0 16,-3 0-1-16,0 0-2 15,-3 0 1-15,0 0 1 16,-4 0-1-16,4-3-1 16,-3 0 1-16,0 1 1 15,-3 2 1-15,0 0 1 16,-3 0-2-16,-1 0-2 15,-2 0 1-15,0 0 1 16,-3 0 1-16,0 0 1 16,0 0-2-16,0 0-2 15,-3 0 1-15,0 0 1 0,0 0-1 16,0 0-1-16,0 0 3 16,0 0 2-16,0 0-4 15,-3 0-3-15,0 0 1 16,0-3 0-16,0 3 1 15,0 0 2-15,0 0 1 16,0-3 1-16,0 3-2 16,0 0 1-16,0 0-2 15,0-2 2-15,0-1-4 16,-3 0-2-16,0 1 2 16,-3-3 2-16,3-1 0 15,-3-2-1-15,0 3 1 16,-3-3-1-16,3 0 0 0,-3-2 0 15,0 2 0-15,1 0 0 16,2 0 0-16,0-3 2 16,0 3-3-16,0 0 0 15,3 0 1-15,0 3 2 16,0 0-3-16,0-1 0 16,0 4 1-16,0-1 0 15,3 1-3-15,0 4 0 16,0 1-1-16,0 5 3 15,0-3-2-15,6 3 1 16,0-3 0-16,3 3 0 16,0-2 2-16,3 1 0 0,-4 1 0 15,4 0 0 1,-3 0 0-16,3 0 0 0,-3-2 0 16,0-1 0-16,-3 0-3 15,0 0 2-15,0 1 5 16,0-4 2-16,-3 1 0 15,0 0-1-15,0-1-3 16,-3 1 1-16,0 0-2 16,-3 2 2-16,0 0 2 15,-6 0 4-15,3 1-2 16,-3-1-2-16,0 0-5 16,0 3-2-16,0-2-2 0,0-1 3 15,0 0-5 1,3 0 2-16,0-2-9 0,1 2-4 15,2-2-7-15,0 0 0 16,0-1-9-16,0 1-2 16,0-3-25-16,0 0-12 15,3 0-27 1</inkml:trace>
  <inkml:trace contextRef="#ctx0" brushRef="#br0" timeOffset="61207.5479">10887 16155 84 0,'0'0'33'0,"3"0"-18"0,-3 0-9 15,0 0 9-15,0 0 3 16,0 0 1-16,0 0-2 15,3 0 2-15,0 0-4 16,3 0 1-16,-3 3-9 16,3-3 2-16,-3 0 2 0,3 0 2 15,0 0 5-15,0 0-8 16,3 0-1-16,-3 0-3 16,-3 0 1-16,3 0-4 15,0 0-2-15,0 0 2 0,-1 0 0 16,4 0 1-16,-3 0 2 15,6 0 1 1,0 5-3-16,0-5-3 16,0 0 4-16,0 3 1 15,0-3 0-15,3 0-1 16,-3 0-3 0,2 0 1-16,1 0 0 0,3 0 1 15,3-3-2-15,-3-2-2 16,0 5 3-16,0-3 2 15,-1 1-2-15,1-1 0 16,3-2-1-16,0 5 1 16,0-3 0-16,3 1 3 15,-1-6-3-15,4 5-2 16,3-2 2-16,-3-1 0 16,-3 1 1-16,-1-3 0 0,4 3 0 15,-3-3 0 1,6 0-2-16,-3-5 1 0,-4-3 0 15,1 3 1-15,0-3-2 16,0-3 1-16,0 6 0 16,2-3 3-16,-2-2-1 15,0-6 2-15,-3 3-2 16,3-3 0-16,0 0 1 16,-1-5 1-16,-2 3-3 15,-3-4-1-15,0 1 3 16,-3 3 1-16,0-6-6 15,0 0 0-15,-4-2 1 0,1 7 1 16,0-2 1-16,0-2 0 16,-3-6-2-16,0 5-2 15,3-3 1-15,0 1-1 16,-3 0 2-16,3-1 1 16,0 4-6-16,-3-7 0 15,-1 7 1-15,-2-1 3 16,0 3 2-16,0 0 1 15,0 2-2-15,0-10 1 16,0 3-2-16,0 2 2 16,0 0-2-16,3 1-1 15,0-1 1-15,0 0 1 16,-3 3-1-16,0-5 2 16,0-1-2-16,0 1-1 0,0-1 1 15,0 4 1-15,0-9-1 16,-3 3 2-16,2-11-2 15,-2 6 2-15,0 2-2 16,0 3 2-16,0 3-4 16,0 5 0-16,0 0-1 15,0-6 0-15,3 4 2 16,0-1 2-16,-3 0-3 16,3-2 0-16,0 5 1 15,0-6 0-15,0 6-3 16,0 0 2-16,0 0 1 0,3 0 2 15,3 0-3-15,3 2 0 16,-1 3 3-16,-2 1 1 16,3-1-6-16,0 0 0 15,0 0-1-15,0 3 2 16,-3-3 3-16,3 3 2 16,0 0-4-16,5 2 1 15,1-10 0-15,0 0 0 16,0 5-3-16,0 3 0 15,3 0 2-15,2 0 2 16,1 2-2-16,0 3 0 16,0 0-1-16,0 3 0 15,2 0 0-15,-2 2 0 16,3 1 2-16,-3-1 2 16,-1 3-3-16,1 0 0 0,0 0 1 15,3 3 0-15,-3 0 0 16,-1 0 0-16,-2-1 0 15,0 1 0-15,0 2 0 16,0 1 0-16,-1-1-3 16,1 3 2-16,-3 0 1 15,3 0 2-15,0 0-3 16,2 0 0-16,-2 3 1 16,3-1 0-16,-3-2 0 15,-3 0 2-15,0 0-1 16,2 3-1-16,1 0 1 15,-3-1-1-15,0 1-5 16,-3-3-1-16,0 0 7 0,-1 0 6 16,-2 0-3-16,0 0-2 15,0 0-1-15,0 0 1 16,-3 0 1-16,0 0 1 16,0 0-2-16,-3 0-2 15,0 0 1-15,-3 0-1 16,-1 0 0-16,-5 0 0 15,0 0 0-15,0 0 2 16,0 0-1-16,0 0-1 16,0 0-13-16,0 0-6 15,-3 0-21-15,1 0-8 16,-1 0-18-16,-3 0-7 0,0 0-20 16,0 3-26-1,0 2 46-15</inkml:trace>
  <inkml:trace contextRef="#ctx0" brushRef="#br0" timeOffset="61677.1626">13477 13327 112 0,'-3'-3'44'0,"3"1"-24"0,0 2 1 0,0 0 17 16,0 0-3-16,0 0 2 15,0 0-19-15,6 2-6 16,-6-2-7-16,6 3-4 0,0 0 0 16,0-1 1-16,3 1 1 15,2 0 1-15,1 5 2 16,3 0-3-16,3-1 0 15,0 4-1-15,0-3 1 16,-3 0 0-16,0 0 3 16,-4 0-1-16,-2-3 2 15,-3 0 5-15,-3 3 4 16,-3 0 1-16,-3 3 1 16,-6 2-3-16,-2 3 1 15,-4 0-5-15,-3 2 1 16,0-2-5-16,3 0-2 0,0-3-5 15,0 3 0-15,3-3 0 16,0 1 2-16,-2-6-14 16,8 0-5-16,0 5-31 15,3-3-14-15</inkml:trace>
  <inkml:trace contextRef="#ctx0" brushRef="#br0" timeOffset="77919.0014">17620 6601 96 0,'0'3'38'0,"0"0"-20"0,-3 10-4 16,3-5 15-16,-3 2-5 15,-3 6-2-15,0 5-4 16,-3-2 1-16,0-1-10 16,0 1-1-16,1 0 2 0,2-4-4 15,-3-1 2-15,6-4-3 16,0-2 0-16,3 0-3 16,6-3-2-16,3-2 1 15,0 0 1-15,2-3-1 16,4 0 2-16,3 0-2 15,3 0-1-15,0 0 1 16,0 0 1-16,-3 0-14 0,-1 0-5 16,-2 0-13-16,0 0-4 15,0 0-44 1</inkml:trace>
  <inkml:trace contextRef="#ctx0" brushRef="#br0" timeOffset="78458.3081">17635 6765 72 0,'-6'0'30'0,"6"0"-16"0,-3 0 3 0,3 0 14 16,0 0-3-16,0 0-2 15,3-2-10-15,3-4-3 16,3 1 2-16,6-8 0 16,6-3-8-16,8-5 5 0,10-3 3 15,9-2-5-15,5-11-1 16,7 0-1-16,11 0 2 16,16-3-7-16,-4 3-2 15,12 2-1-15,3 6 2 16,4 3-1-16,-4 7 2 15,-3 6 0-15,-12 0 1 16,-2 5-2-16,-10 3 1 16,-8-1 0-16,-10 4 1 0,-2-4-2 15,-9 4-2 1,-7-1-10-16,-2 0-6 16,-6-2-67-1,0 3-48-15,-9-12 50 0</inkml:trace>
  <inkml:trace contextRef="#ctx0" brushRef="#br0" timeOffset="87601.3321">19623 6231 72 0,'-3'-8'30'0,"-12"5"-16"0,7 1-3 0,5 2 12 16,0-3-3-16,-6 3 0 15,0 0-7-15,0 0-3 0,-3 0-8 16,0 11-1-16,-3-1-1 15,3 6-3-15,0 3 2 16,0-1-1-16,3 3-2 0,4 0 3 16,2 3 2-16,3-5-2 15,3-3-2-15,2-3-1 16,7-2 3 0,0-6 0-16,3-5 3 0,0-5-1 15,-3-6 2-15,6-2-2 16,-3-3 2-16,0-5-2 15,-6-8-1-15,2 2 3 16,-8 1 0-16,-6-1-4 16,-3 1 1-16,1-6 2 15,-1-2 1-15,-3 4-4 0,0 7-1 16,3 4 1 0,0 3 2-16,0 6 0 15,3 2-1-15,0 5-2 0,6 22-3 16,0 4 2-1,3 7 6-15,0 4 3 16,0 6 2-16,9-3 0 16,-1-3-2-16,1-2 1 15,-3-3-6-15,0-3-1 16,3-4 0-16,-3-7 2 16,0-4-25-1,0-6-56-15,0-5 0 16</inkml:trace>
  <inkml:trace contextRef="#ctx0" brushRef="#br0" timeOffset="87917.4337">19766 6231 60 0,'-9'5'24'0,"6"-2"-12"0,-3 26 1 16,3-18 14-16,3 2 0 15,0 0 4-15,0 3-13 16,3 0-3-16,3 0-9 16,3-3-2-16,0-3-2 15,6-4-2-15,6-4 1 0,-3-4 3 16,0-4 5-16,-3-4 1 16,-4-1 2-16,-2-7-4 0,-3-3-3 15,-3 5 6 1,-3 0 3-16,-9 3-3 0,-6 2-1 15,1 0-6-15,-1 4-3 16,0 1-9-16,3 4-3 16,3 2-34-16,3-3-13 15,3 3-16 1</inkml:trace>
  <inkml:trace contextRef="#ctx0" brushRef="#br0" timeOffset="88381.1208">19951 6244 88 0,'-3'19'33'0,"6"-17"-18"0,3 17-11 15,0-14 10-15,0 0-6 16,3-2 0-16,-1 0 0 16,4-1 0-16,0-2-2 15,6 0-1-15,-3-5 1 16,3 0 1-16,0-6-3 16,-6 1-1-16,-3-1-1 15,0 0 1-15,-4 1-2 0,-7 2 2 16,-10 0 0-16,0 3-1 0,-3-1 1 15,0 4-2-15,0 2-1 16,0 2-4-16,0 4 0 16,0 4 2-16,3 1 1 15,1 5 1-15,2 0 2 16,3 0-1-16,3-1-1 16,3 1 1-16,6-3-1 15,3 3-3-15,3-2 0 16,2-4 4-16,13-2 3 15,0 0-14-15,-3-3-6 16,0-2-43 0</inkml:trace>
  <inkml:trace contextRef="#ctx0" brushRef="#br0" timeOffset="88717.9321">20242 6215 72 0,'-2'-8'30'0,"2"5"-16"0,-3 3 1 16,3 0 15-16,-3 0-3 16,0 3 1-16,0 0-11 15,0 5-5-15,-3 2-7 16,3 1-4-16,0 2 0 16,0 0-6-16,3-2 1 0,3 0 0 15,3-1 2-15,0 1 1 0,3-1 1 16,-1 1 4-16,-2-3 5 15,6 2 4-15,-9-2 4 16,-3 0 0-16,0 0-1 16,-3 0-6-16,-6 0-4 15,0 0-3-15,-2 0-3 16,-1-3-10-16,0-2-4 16,3-3-20-16,0 0-5 15,3-3-35 1</inkml:trace>
  <inkml:trace contextRef="#ctx0" brushRef="#br0" timeOffset="89120.7264">20356 6226 56 0,'3'2'22'0,"0"17"-12"0,0-6 8 16,-1-2 14-16,4-1-1 15,-6 1-1-15,0 2-10 16,0 0-2-16,0-2-9 16,0 2-3-16,0-5-3 15,0 0 0-15,0-3 0 0,0 1-1 16,0-6 1-16,0-3-7 16,0-2 1-16,3-3 3 0,0 0 4 15,3-11-6 1,0-2-3-16,0 5-2 15,0 0 1-15,3 6 4 0,0 2 3 16,0 2 0-16,0 4-1 16,0 7 3-16,0 6 2 15,-3 2 4-15,0 0 2 16,0 0-5 0,0 1-2-16,-3-1-2 0,0 0 1 15,0-2-2-15,0-3-1 16,-1-3-28-16,-2-2-14 15,0-3-29 1</inkml:trace>
  <inkml:trace contextRef="#ctx0" brushRef="#br0" timeOffset="89348.2953">20600 6204 116 0,'-3'-5'44'0,"0"5"-24"0,3-5-4 16,0 2 16-16,0-2-6 16,0 0-3-16,0-3-13 15,0 0-4-15,0 0-4 16,0-3-4-16,0 3 1 0,0 0-19 16,0 0-7-16,3-5-92 31,0 3 49-31</inkml:trace>
  <inkml:trace contextRef="#ctx0" brushRef="#br0" timeOffset="89538.0261">20698 5977 60 0,'0'5'24'0,"3"3"-12"0,0 5 1 0,0 6 14 15,0 5-9-15,0 5-2 16,0 3-5-16,6 5-2 15,-3 2-3-15,0-2 1 16,-3-2-6-16,3-3-1 16,-4-3-38-16,1-3-14 15,-3-7 6-15,0-6 6 0</inkml:trace>
  <inkml:trace contextRef="#ctx0" brushRef="#br0" timeOffset="89743.0641">20656 6202 108 0,'-9'-3'44'0,"9"6"-24"0,3-6-17 15,0 3 10-15,0 0 3 16,3 0 4-16,0-2-4 16,3-1 1-16,9 0-15 0,3 1-3 15,0-1 0-15,-1 0-16 16,1 1-3-16,0-1-45 15</inkml:trace>
  <inkml:trace contextRef="#ctx0" brushRef="#br0" timeOffset="90288.6515">21150 6181 60 0,'-3'-3'24'0,"3"3"-12"0,-6 0 8 15,6 5 14-15,-6-2-14 16,-2 2-3-16,-1 3-11 16,0 8-4-16,-3 3-4 15,0 2 1-15,3 3 5 16,-6-1 5-16,9-1-7 16,3-1-3-16,3-5 0 15,0-3 2 1,6-5 6-16,3-6 6 0,0-4-5 15,0-4-2-15,0-1-3 16,0-4-3-16,-3 0-2 16,0-7-1-16,0-3-1 15,0 2 3-15,-4 3 0 0,1 3 1 16,0 2-5-16,0 4 1 16,0 4 2-16,-3 3 1 15,3 8 1-15,0 5 0 16,3 0-3-16,3 1 2 15,-6-1 1-15,0 0 2 16,9-2-8-16,-3-1-3 16,0 1-44-16,3-6-24 15,0-2 35-15</inkml:trace>
  <inkml:trace contextRef="#ctx0" brushRef="#br0" timeOffset="90533.7447">21275 6207 84 0,'-9'-5'33'0,"6"10"-18"0,-17 0-7 15,17 1 11-15,-9-1-11 16,0 6-2-16,3 4-2 16,3 1 0-16,0-2 0 15,3-1 0-15,9 0 0 16,6 0 0-16,0 0-5 15,0 1 1-15,3-4-2 16,2-4-2-16,1-1-33 16,0-5-12-16,0-3 6 15,0-2 8-15</inkml:trace>
  <inkml:trace contextRef="#ctx0" brushRef="#br0" timeOffset="90754.4634">21403 5990 64 0,'0'0'24'0,"3"5"-12"0,-3 9 6 0,0 7 12 16,0 5-9-16,0 3-4 0,0 11-10 16,0 2-5-16,0-2-1 15,0 0-1-15,0-6 2 16,0-2 1-16,0-3-19 15,0-8-9-15,0-5-25 16,0-5-11-16</inkml:trace>
  <inkml:trace contextRef="#ctx0" brushRef="#br0" timeOffset="90975.0904">21296 6160 160 0,'-3'-3'60'0,"6"0"-32"0,0 3-31 0,0 0 13 15,3 0-5-15,3 0 2 16,3 0-6-16,3 3-3 16,0-3-52-16,6 0-24 15,5 0 20-15,-2-3 12 16</inkml:trace>
  <inkml:trace contextRef="#ctx0" brushRef="#br0" timeOffset="91293.1524">21531 6249 100 0,'-9'24'38'0,"12"-3"-20"0,0 3-19 0,0-13 7 0,0 5 9 16,0-3 5-16,3-2-4 15,0-1 1-15,3-2-4 16,0-3 0-16,0-5-7 15,0-2-4-15,0-4 1 0,0-2-2 16,3-2-1-16,0-1-6 16,-3-7-1-16,-9-3-2 15,0 2 3-15,0 1 4 16,0 4 3-16,-3 4 0 16,3 2-1-16,0 3-2 15,0 2-1-15,0 8 2 16,0 3 0-16,5 5 1 15,1 1 2-15,0-1-1 0,0 0 2 16,0 0-4-16,3 0 0 16,0-2-19-16,0-3-9 15,0-5-29 1</inkml:trace>
  <inkml:trace contextRef="#ctx0" brushRef="#br0" timeOffset="91673.5928">21781 6197 124 0,'-15'7'46'0,"10"-4"-24"0,-4 5-21 0,6 5 8 16,0 6 1-16,0-3 1 0,0 2-1 16,0-2-1-16,3 0-5 15,0-3-3-15,3 3 0 0,3-8 3 16,0-3 2-16,3-2 2 15,-1-6 0-15,4-2-11 16,-3 0-5-16,-3-6-3 16,6-2 1-16,-3-3 4 15,-3 0 3-15,0 0-3 16,0 6 0-16,-3 2-4 16,0 2-1-16,0 12 10 15,0 7 1 1,-3 0 2-16,6 0 2 15,-3 1 2-15,0-1-5 16,6-3-3-16,0 4-2 16,5-9-39-1,1-2-32 1,-3-3 25-16</inkml:trace>
  <inkml:trace contextRef="#ctx0" brushRef="#br0" timeOffset="91931.5758">21984 5948 72 0,'0'8'30'0,"3"2"-16"0,-3 9-1 0,0-3 14 15,0 10-9-15,0 6-2 0,0 5 4 16,0 3 4-1,0-1-9-15,0-2-3 0,0-2-7 16,3-6-4-16,0-3 0 16,-3-4-6-16,3-1-1 0,0-8-37 15,0-2-45 1,0-6 17-16</inkml:trace>
  <inkml:trace contextRef="#ctx0" brushRef="#br0" timeOffset="92170.4577">22142 5953 116 0,'11'3'44'0,"-22"2"-24"0,19 6-19 0,-5-3 8 16,0 21 14-16,-6 0 8 15,0 3-1-15,0 2 0 16,1 3-15-16,-1 0-4 15,0-3-7-15,0-2-5 0,3-5 0 16,0-4-1-16,0-4-2 16,6-6-68-1,-1-2-13 1</inkml:trace>
  <inkml:trace contextRef="#ctx0" brushRef="#br0" timeOffset="92340.5764">22204 6215 124 0,'3'11'49'0,"3"7"-26"0,0 9-25 15,-3-19 11-15,3 0 0 16,0-1 2-16,0 1-5 16,3 0-4-16,0 0-23 15,0-2-9-15</inkml:trace>
  <inkml:trace contextRef="#ctx0" brushRef="#br0" timeOffset="92494.4224">22374 6255 132 0,'-21'45'52'0,"3"-24"-28"0,-3 16-11 0,15-21 17 16,-3 10-15-16,-3 11-3 15,-3 0-26-15,10-2-10 16</inkml:trace>
  <inkml:trace contextRef="#ctx0" brushRef="#br0" timeOffset="98053.6447">22713 6263 76 0,'0'2'30'0,"0"-2"-16"0,3 3-3 0,0 0 12 16,0 2-3-16,0 0 0 15,0 3-7-15,3 0 0 16,-3 3-2-16,0-3 1 16,0 5-6-16,0 0-6 0,-3 0-1 15,0-2 7-15,0-1 6 16,0-2-6-16,0 0-1 0,0-2-3 15,0-1 1-15,0 0 0 16,0-2 3-16,0 0 1 16,0-3 3-16,0 0-3 15,3-3-2-15,-3 0-2 16,0-5-3-16,6 0-2 16,-3-2 1-16,0 2-1 15,0-8 0-15,0 3 0 16,6-6-2-16,-6 6 5 15,8 0 1-15,-2 2-5 16,0 3-2-16,0 0 2 16,0 8 1-16,0 0 4 0,0 8 1 15,-3 0 5-15,3 5 5 16,-3-2-5 0,0 2-2-16,-3-2-1 0,3 2-1 15,-6-5-2-15,6 0 1 16,-3-3-2-16,0 0 2 15,0-2-4-15,0-3 0 16,0 0-4-16,-3-5 1 16,6 2-7-16,-1-5-1 15,1 3 2-15,3-6 4 16,-6 1 5-16,9 7 3 16,-6 0-5-16,6 3 0 0,-3 0 3 15,0 6 4-15,0 2 5 16,0 0 5-16,-3 0-6 15,3 2 0-15,0-2-6 16,-6 0-2-16,0 0-16 16,3-3-4-16,-1 1-23 15,1-4-10-15,0 1-21 16</inkml:trace>
  <inkml:trace contextRef="#ctx0" brushRef="#br0" timeOffset="98372.0869">23118 6316 124 0,'-3'5'46'0,"3"-5"-24"0,-3 16-10 0,3-11 13 16,3 3-7-16,0 0 0 15,3 3-7-15,-3-4 1 16,3 1-7-16,3 0-3 0,0-2 1 15,0-1 4-15,2-5 4 16,-2 0-4-16,0-3 1 16,3-5-3-16,-9 3 0 15,6 0-1-15,-6-3 0 16,0 0-5-16,-3-5 1 0,0 2-9 16,-6-2-2-1,3 5-14-15,-6 0-4 16,3 3-20-1,-6-1-42-15,9 4 16 16</inkml:trace>
  <inkml:trace contextRef="#ctx0" brushRef="#br0" timeOffset="98892.1641">23383 6252 104 0,'-9'13'41'0,"9"-13"-22"0,-9 3-11 0,9-3 13 15,-3 5-12 1,-3 1-5-16,6 2-2 0,-3-3-2 16,0 8 0-16,0-2 0 0,0 4 0 15,0 1 0-15,3-2 0 16,0-1 0-16,3-3 0 15,0-2 0-15,3 0 2 16,-3-2 3-16,6-6 2 16,-3 0 3-16,0-3 4 15,0-5 1-15,-3 0 0 16,3 0-5-16,-3-5-4 16,0 0-1-16,0-11-1 15,0 5-5-15,-3-2 1 0,-3-11 0 16,0 3 0-1,0 5 0-15,0 3 0 0,-3 5-3 16,6 6 0-16,-3 5-1 16,3 5 0-16,0 5 3 15,3 3 2-15,-3 0 6 16,6 13 6-16,0 8-3 16,-3-8 2-16,0-2-7 15,0 5-1-15,8 5-2 16,-5-11 1-16,-3 1-13 15,6-6-3-15,3-3-29 16,3-2-11-16,-3-2-23 16</inkml:trace>
  <inkml:trace contextRef="#ctx0" brushRef="#br0" timeOffset="99059.8711">23609 6326 136 0,'0'8'52'0,"0"-8"-28"0,0 19-19 0,0-17 11 16,6 4-9-16,-3-1-4 15,0 3-24-15,0-3-9 16,0 0-31-16,-3 1-12 16</inkml:trace>
  <inkml:trace contextRef="#ctx0" brushRef="#br0" timeOffset="99238.0131">23600 6152 116 0,'-12'-6'46'15,"12"6"-24"-15,0-2-28 0,0 2 8 0,6 0-29 16,-3 0-11-16,3 0-3 15,0 0-1-15</inkml:trace>
  <inkml:trace contextRef="#ctx0" brushRef="#br0" timeOffset="99509.5457">23868 6025 124 0,'-6'-22'46'0,"6"22"-24"0,-3-5-13 0,3 5 16 15,-6 0-5-15,6 0 0 16,-6 0-9-16,0 0-4 16,-3 5-4-16,3-2-5 0,-3 13 1 15,3-3-1-15,-3 11 0 16,-2-3 2-16,11 14 2 16,0-6-1-16,0 8 2 15,0-6-2-15,5 4-1 16,-2-6 1-16,0 0 1 15,-3-5-25-15,0 0-10 0,0-8-40 16</inkml:trace>
  <inkml:trace contextRef="#ctx0" brushRef="#br0" timeOffset="99881.1224">23654 6265 140 0,'-3'-2'55'0,"3"2"-30"0,3 0-10 16,0 0 20-16,0 0-6 16,-3 0-2-16,9 0-13 15,-4 0-4-15,10 0-6 16,3 0-5-16,0 0 0 0,-3 0-1 0,6-3 0 16,-6 0-18-16,0 1-9 15,2-1-12-15,-2 0-4 16,-6 1 15-1,0-1 12-15,3 1 13 16,-6 2 24-16,-3 0 12 16,6 5-2-16,-3 0 0 15,6 8-10-15,-3-2-1 16,3 2-11-16,-3-2 0 0,2 2 0 16,-2-2-3-16,0-1-1 15,-3 1-3-15,3-3-3 16,0-3-27-16,0-2-12 0,0-1-23 31,0-4-27-31,-3-1 34 0</inkml:trace>
  <inkml:trace contextRef="#ctx0" brushRef="#br0" timeOffset="100036.6949">24055 6297 120 0,'-8'24'46'0,"8"-24"-24"0,-12 34-2 15,12-28 21-15,0 9-2 16,-3-1 1-16,0 15-20 15,0-3-7-15,0 1-8 16,0-3-13-16,-3-1-2 0,6-4-33 16,-3-1-11-16,-3-2-30 15</inkml:trace>
  <inkml:trace contextRef="#ctx0" brushRef="#br0" timeOffset="101897.4354">19466 6673 20 0,'-3'-3'11'0,"6"6"-6"0,-3 15 3 0,3-12 29 16,3 7 5-1,2 3-15-15,1 0-7 16,0 2-7-16,3 1-1 15,0-1-2-15,-3 3-1 16,0-5-3-16,0-3-1 16,0-2-3-16,-3-3 1 0,0-3 0 15,-3 1 3-15,-3-6 1 16,3-3 5-16,0-5 3 0,3-3-6 16,3-5-3-16,-1-2-6 15,1 2 0-15,3-5-2 16,0 2 0-16,0 4-7 15,0-1-2-15,0 2-14 16,0 6-6-16,0 1-35 16</inkml:trace>
  <inkml:trace contextRef="#ctx0" brushRef="#br0" timeOffset="102286.7507">19775 6736 68 0,'-12'14'27'0,"6"-12"-14"0,-3 1-9 0,6 2 8 15,0 3-5-15,-3 0-2 16,3 3-2-16,1 4 0 16,2-1-2-16,0-4-1 15,2 1 9-15,4-3 6 16,0-3-5-16,3-2-1 15,0-6-7-15,0-2-2 16,6-3-11-16,0 0-3 16,-3-3-6-16,3 1-1 15,-3-9 10-15,-3 6 8 16,-6-6 4 0,-3 12 5-16,0 1 3 0,0 6 2 15,0 6 3-15,0 1-5 16,0 4-1-16,0 2-6 15,0 1-4-15,6 1-2 16,-1-4 3-16,1-3-29 16,0-3-12-16,0-2 6 15,3-3 6-15</inkml:trace>
  <inkml:trace contextRef="#ctx0" brushRef="#br0" timeOffset="102545.4521">19960 6509 148 0,'-3'42'57'0,"6"-29"-30"0,0 6-29 0,-3-9 9 15,3 6 1-15,-3 13 5 16,0-2-7-16,0 2-1 15,3 0-3-15,0-2-4 0,0-4 1 16,3-1-19-16,-3-4-7 16,2-5-39-1,-2-2-20-15,0-6 45 16</inkml:trace>
  <inkml:trace contextRef="#ctx0" brushRef="#br0" timeOffset="102793.9704">20088 6710 64 0,'0'0'24'0,"0"0"-12"0,18 5-5 15,-18 3 7-15,6 0 6 16,-1 3 2-16,1 2-7 16,0 3-4-16,0 0-6 15,0 2-4-15,0-5 0 16,3-2-1-16,0-3 2 15,0-3 1-15,0-5-6 0,-3-5 0 16,3-3-12-16,-3-3-3 16,0 1 7-16,0-9 3 15,-3 3 3-15,0 0 4 16,0 9 4-16,0 1 6 16</inkml:trace>
  <inkml:trace contextRef="#ctx0" brushRef="#br0" timeOffset="102867.0379">20231 6736 170 0,'3'6'17'16,"0"2"-6"-16,0 2-5 15,2 1-3-15,1 2-3 16,6 0-2-16,-3 0 1 16</inkml:trace>
  <inkml:trace contextRef="#ctx0" brushRef="#br0" timeOffset="102915.9981">20296 6829 125 0,'15'3'-67'16</inkml:trace>
  <inkml:trace contextRef="#ctx0" brushRef="#br0" timeOffset="103305.57">20400 6670 96 0,'0'3'35'0,"3"-1"-18"0,3 17-11 0,-3-14 11 0,3 6-3 16,0-3 2-16,3-3-9 15,0-5-2-15,0 0-1 16,0-3 0-16,0-5-2 15,-3 1 1-15,0-1 0 0,-3 0-1 16,0 0-2-16,-3 0 1 16,-3 3-1-16,0-1-7 0,-3 1-3 15,-3 2-3 1,-3 3-2-16,0 6 5 0,0 7 6 16,0 5 3-16,0 1 1 15,3-1 4-15,3 1 5 16,3-3 6-16,3 0 3 15,3-3-5-15,6 3 0 16,3-6-8-16,3-2-1 16,3-2-4-16,9-4-1 15,-1-2-37 1,1-2-47-16,-6-4 13 16</inkml:trace>
  <inkml:trace contextRef="#ctx0" brushRef="#br0" timeOffset="104282.3097">19847 6779 60 0,'-3'0'24'0,"3"0"-12"0,0 0-14 0,0 0 4 16,0 0 2-16,0 0 5 16,0 0-1-16,0 0 3 15,0 0-4-15,0 0-2 16,3-3-2-16,-3 0 0 15,0 1-2-15,0-1 2 16,0-8 0-16,0-4-1 16,0 1 1-16,-6 1-2 15,0 3 2-15,0-1 2 16,0 3 4-16,0 3 0 16,0 2 0-16,0 0-3 15,0 3 1-15,-3 3-6 16,0 8-1-16,0 2 0 15,0 0 0-15,0 0-5 16,0-2 1-16,6 0-42 16,0-1-19-16,6-2 24 15,3 0 12-15</inkml:trace>
  <inkml:trace contextRef="#ctx0" brushRef="#br0" timeOffset="105512.1226">20879 6646 60 0,'-11'3'24'0,"5"2"-12"0,-3 1 6 0,6-1 12 0,0 13-7 16,-3-2 0-16,3 3-10 16,0-1-3-16,3 1-5 15,0-3-2-15,6 0-1 16,0-1-2-16,3-4 1 0,3-3 3 15,-1-5 2-15,1-6 4 16,0-2 4-16,0-3-6 16,-3-5-2-16,0-3-3 15,-3-6 0-15,-3 4 0 16,-3 2 3-16,0 0-3 16,-3 3-2-16,-3 2 0 15,-3 1-1-15,0 2-9 0,3 3-2 16,0 2-16-16,0 3-8 15,3 0-21 1,3 3-21-16,0-3 33 16</inkml:trace>
  <inkml:trace contextRef="#ctx0" brushRef="#br0" timeOffset="105774.8919">21159 6448 104 0,'-9'-11'41'0,"9"6"-22"0,-3 0-3 0,3 5 18 0,-3 0 4 16,0 0 2-1,-6 2-18-15,4 4-5 0,-1 2-11 16,0 13-6-16,0 5-1 0,0 6 1 16,3 2 0-16,0 3-3 15,3 0 2-15,3-5-1 16,0-3 0-16,0-5-3 15,0-5 1-15,-3-3-29 16,3-6-13-16,-3-2-31 16</inkml:trace>
  <inkml:trace contextRef="#ctx0" brushRef="#br0" timeOffset="105953.09">20954 6636 168 0,'0'-3'63'0,"3"0"-34"0,18 1-23 0,-9-1 17 16,2 1-5-16,7-4 1 15,0 1-12-15,6 2-5 16,-6 1-21 0,6-1 10-16,2 0-78 15</inkml:trace>
  <inkml:trace contextRef="#ctx0" brushRef="#br0" timeOffset="108401.0117">21499 6630 88 0,'0'0'33'0,"6"3"-18"0,-3 0 6 0,-1 5 17 16,4 0-5-16,3 0 0 0,0 5-14 16,0 0-6-16,0 0-8 15,3 3-4-15,-3-3 2 0,0 3-2 16,0-3-1-16,0 1-13 15,0-4-6-15,-3-2-39 16,0 0-37 0,3 0 28-16</inkml:trace>
  <inkml:trace contextRef="#ctx0" brushRef="#br0" timeOffset="108618.1788">21734 6641 132 0,'-9'3'49'0,"6"2"-26"0,-3 8-14 0,3 0 16 16,-3 6 8-16,-3 5 6 16,-6 5-5-16,0 0-3 15,0 5-17-15,0 3-9 0,1-5-3 16,2-3-5-16,3-2 2 15,0-6-15-15,3-3-6 16,3-2-40 0</inkml:trace>
  <inkml:trace contextRef="#ctx0" brushRef="#br0" timeOffset="118603.9359">19385 6903 4 0,'-6'5'5'0,"6"16"-2"0,-15 11 16 16,12-19 10-16,-3 3 8 16,-2 8 2-16,-4 0-8 15,-6 5-4-15,0 0-7 0,-6 0 0 16,-3 3-2-16,-2 2-2 15,-1 1-8-15,-3 4-1 0,0 4 3 16,4-4-2-16,2-1 1 16,0-7-5-16,-3-4-3 15,6-3 2-15,4-6 0 16,2-2-1-16,3-5 1 16,3-4-7-16,3 1 1 15,3-5-32-15,0-3-14 16,3-3-28-1</inkml:trace>
  <inkml:trace contextRef="#ctx0" brushRef="#br0" timeOffset="118903.0617">18960 7337 92 0,'-24'18'35'0,"9"17"-18"0,0-3-7 16,9-19 12-16,-3 5 3 15,-3 3 2-15,0-2-8 16,0 2-4-16,3-2-8 16,4-6-5-16,-1 0-1 15,3 0-4-15,3-2 2 0,6-3-1 16,2-3 0-16,4 0 2 0,6-5 2 15,3 0-10-15,0-7-2 16,0 1-17-16,0 1-6 16,-1 0-26-1</inkml:trace>
  <inkml:trace contextRef="#ctx0" brushRef="#br0" timeOffset="123591.2742">21844 6451 44 0,'0'2'16'0,"0"3"-8"0,3 1 10 0,-3 4 12 15</inkml:trace>
  <inkml:trace contextRef="#ctx0" brushRef="#br0" timeOffset="123845.3218">21832 6509 120 0,'-3'-3'46'0,"6"3"-24"0,-3 3-21 0,0-3 11 15</inkml:trace>
  <inkml:trace contextRef="#ctx0" brushRef="#br0" timeOffset="125343.618">21868 6456 88 0,'-3'0'35'0,"3"0"-18"0,0 0-11 16,0 0 11-16,0 0-9 0,0 0-2 15</inkml:trace>
  <inkml:trace contextRef="#ctx0" brushRef="#br0" timeOffset="131732.0738">21975 6445 92 0,'0'-2'35'0,"3"4"-18"0,-3-2-2 0,0 0 13 15,0 6 0-15,0 4 1 16,0 6-10-16,0 3-1 15,0 4-11-15,0 4 7 0,-3-1 3 16,0 1-5-16,0 2 1 16,0-3-4-16,0-5 0 15,-6 1-5-15,9-7-1 16,0-1-6-16,-6-4-29 16,-3-2-9-16,3-2-33 15,3-1-30 1,0-3 37-16</inkml:trace>
  <inkml:trace contextRef="#ctx0" brushRef="#br0" timeOffset="132249.2176">21951 6448 112 0,'-3'0'44'0,"3"0"-24"0,3 0-8 0,-3 0 16 16,0 0-10-16,0 0 0 16,0 0-4-16,0 0 1 15,6 3-8-15,0-1-4 0,3 1 0 16,0-1 0-16,3 1 1 16,-3 0-5-16,3-3 1 15,-1 0 2-15,-2 0 1 16,0 0-1-16,0 0 1 15,-3 0-4-15,0 0 0 16,-3 0 1-16,-3 0 2 16,0 0 3-16,3 8 4 15,-3 0-4-15,0 0-1 16,0 5 0-16,-3-3 0 16,0 4 0-16,0-1 0 0,0 3 0 15,-3 0 0 1,0 2 4-16,0 3 3 0,-3 3-2 15,0 0 2-15,1 0-2 16,-1-3 2-16,0-3-8 16,0-2-2-16,3-2-1 15,0-4 2-15,3-2-3 16,0 0 0-16,0-3-12 16,0 1-5-16,0-4-21 15,3-2-8 1,0 0-2-16,-3-2-68 31,3-4 40-31</inkml:trace>
  <inkml:trace contextRef="#ctx0" brushRef="#br0" timeOffset="133288.051">21975 6469 96 0,'-3'0'35'0,"6"0"-18"0,-3 13-7 0,0-7 14 15,0-1-2-15,0-2 4 16,0 10-8 0,0 5-4-16,0 1 1 15,-3 5-8-15,3-3 0 0,-3 3 3 16,0-3 0-16,0 0 4 0,0-5-7 15,0-3-2-15,3 0-1 16,0-5 0-16,0 0-5 16,0-8 1-1,0-5 0-15,0 0-5 16,0-9-1-16,0-2 3 16,3 1 1-16,0-4-3 15,-3 1-1-15,0-4 3 16,3 4 1-16,0 5-1 15,-3 2 2-15,0 3-1 16,0 8-2-16,3 5 5 16,0 3 1-16,-3 3 2 15,3 2 0-15,-3 3 2 16,0-3 1-16,0 3 1 16,0-3-4-16,0-2-1 15,0-3 1-15,0-3 0 16,0 3-2-16,0-8-2 15,0 0 1-15,3-3-1 16,0-4 0-16,0-4 0 16,0-2-5-16,0-1-1 15,0-1 0-15,0-1 2 16,0 0 2-16,0 0 1 16,0 5-2-16,0 3 2 0,0 3-1 15,0 10 9 1,-3 3 5-1,0 0-1-15,0 0 1 0,0 3-3 16,0-1 0-16,-3-2-3 16,0 0 1-16,3-2-4 15,-3-1-2-15,3-5 2 16,0 0 0-16,0 0-8 16,0-5-2-16,0-3 2 15,0 0 2-15,0-3-3 16,3 1 2-16,-3-4-3 15,0 4 2-15,0-1 5 16,0 3 2-16,0 8-7 16,0 8 3-16,0 0 0 15,-3 3 8-15,3-1 4 16,0 1-1-16,-3-1 0 16,0-2-3-1,3 0 1-15,0-2-4 0,0-1-2 16,0-5-3-16,0 0 1 15,0 0 3-15,3-5 3 16,-3-1-2-16,3-2-2 16,0-2 0-16,-3 2 1 15,3 0-3-15,0 0 0 16,-3 3-1-16,0-1 0 16,0 4 0-16,0 2 0 15,0 0 4-15,2 5 5 16,1 0 1-16,-3 1-6 15,0-6-3-15,0 0-27 16,0 0-9-16,0 0-52 16,0 0-42-1,0 0 49-15</inkml:trace>
  <inkml:trace contextRef="#ctx0" brushRef="#br0" timeOffset="134133.4371">21984 6464 104 0,'-3'0'41'0,"6"13"-22"16,-3-18-7-16,3 10 13 0,-3 0 0 15,3 1 2-15,-3-1-9 16,3-2-3-16,0-1-2 16,3 1-7-16,-3 5-4 15,3-8-1-15,0 0-19 16,-4 8-8-16,4-3-28 15,-3-2-38 1,0 2 25-16</inkml:trace>
  <inkml:trace contextRef="#ctx0" brushRef="#br0" timeOffset="134441.8693">22017 6466 140 0,'0'-2'55'0,"0"18"-30"0,0-8-25 0,2-6 10 0,-2-2-6 16,3 3-3-16,0 0 0 15,0-1-1-15,0 1-18 16,0-3-8-16,-3 0-33 16,0 0-14-16</inkml:trace>
  <inkml:trace contextRef="#ctx0" brushRef="#br0" timeOffset="134675.3768">21996 6448 184 0,'-6'0'68'0,"3"3"-36"0,3-3-22 0,0 0 17 16,0 0-11-16,0 0-4 15,0 0-12-15,0 0-5 16,0 0 3-16,0 0-20 0,0 0-5 16,0 0-35-1,0 0-41-15,3 2 30 16</inkml:trace>
  <inkml:trace contextRef="#ctx0" brushRef="#br0" timeOffset="136085.0703">21900 6906 72 0,'0'-3'30'0,"0"6"-16"0,3-3 3 0,-3 0 16 16,0 0-8-16,0 0-5 0,3-3 0 15,-3 0-1-15,0 3-10 16,0 0-3-16,0 0-4 16,0 0-2-16,0 0 3 0,0 3-2 15,0 2-1-15,0 3 5 16,0 0 1-16,0 0 2 15,0 3 2-15,-3-1 1 16,0 1 1-16,-3-1-2 16,1-2-1-16,-1-2-8 15,3-1-2-15,-3-2 2 16,0-1 3-16,3-2-1 16,0-8-2-16,0 3-3 15,0 0-1-15,0-6-3 16,3 1 1-16,3 2 1 0,0 0 2 15,3 2-1-15,0 1-1 16,3 2 3-16,0 1 0 16,-4 2 3-16,1 5 10 15,-3 0 0 1,-3 1 5-16,-3-1 4 16,0 6-7-16,-3-4-3 15,1 1-6-15,-1-2-2 16,0-4 1-16,0-4 2 15,0-4-5-15,3 4-3 16,0-9-4 0,0 1-3-16,3 2-2 0,3 0 1 15,0 2 4 1,0 1 3-16,3 3 4 0,-3 2 0 16,0 0-1-16,-3 0 7 15,3 7 3-15,-3-7 8 16,0 6 3-16,0-1-4 15,-3 0-2-15,0-2-9 16,0 0-4-16,0-1-1 16,0-2 1-16,0 0-1 15,0-5-14 1,0 0-6-16,3-1-26 16,0 4-8-16</inkml:trace>
  <inkml:trace contextRef="#ctx0" brushRef="#br0" timeOffset="137046.7942">21894 6914 88 0,'15'2'35'0,"-12"11"-18"0,12-5 0 0,-9-5 16 16,0 0-8-16,0-1-3 15,-6-2 1-15,3 3 0 16,-3-3-4-16,0 8 1 16,-9-5-11-16,3 4-3 15,0-1-2-15,3-1 2 16,-3 0-1-1,3-7-3 1,-3-1-5-16,6 0-3 16,-6 9-28-16,6-9-10 15,0 8-42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21:39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1175 10774 92 0,'-15'-3'35'0,"15"3"-18"0,12 0-2 16,-9 0 15-16,-6 0-5 15,6 3-2-15,-3-3-7 16,0 0-2-16,0 0-8 16,0 0-4-16,6 2 1 0,-6 4-2 0,3-1-1 15,3 0-2-15,-6 1 1 16,0-1 3-16,0-5 1 16,0 5-1-16,0-2-2 15,0-3 1-15,0 0 1 16,0 5 1-16,0-5 1 15,0 0-2-15,0 0-2 16,0 0 1-16,0 0 1 16,0 0 1-16,0 0 1 15,0 0-5-15,0 0 1 16,0 0 0-16,0 3 0 16,0-3-3-1,0 2 2-15,0 1 1 16,-6 0 0-16,3-1 0 15,3-2 0-15,0 3 0 16,-6-3 2-16,3 0-3 16,0 3-2-16,3-3-1 15,0 0 3 1,0 0 0-16,0 0 1 16,0 0 0-16,0 0 0 15,0 0 2-15,0 0-3 16,0 0 0-16,3 0 7 15,-3 0 4-15,0 0-1 16,0 0 2-16,0 0-6 16,3 5-1-16,3 0 0 15,-6 1 2-15,3 2-3 0,3 2 0 16,-6 3 3-16,0 8 1 16,0 6-3-16,2-3-1 15,-2 2-3-15,6 1-1 16,-3-1 3-16,0 9 1 15,3-4-4-15,-6 1 1 16,0 0 0-16,0 0 0 16,3-1 0-16,-3-2 2 15,0 14-1-15,0-6 2 16,0 0-2-16,0 0-1 16,0-3 1-16,0 6-1 0,0-3 0 15,0-3 2-15,0 1-1 16,0-3-1-16,0-1 3 15,0 1 0-15,0-3 3 16,0 3 3-16,0 2-4 16,0-2-3-16,0-6-1 15,0 4 1-15,0-7-1 16,0 1-1-16,0 5 1 16,0 0-1-16,0 1 0 15,0-1 0-15,0 0 2 16,0 0 1-16,0 0 1 15,0-3 2-15,0 1-1 16,0-1 0-16,0 3-6 16,0-2 1-16,0-1 2 15,0 3 1-15,0-2 1 16,0-1 0-16,0 9-2 0,0-4-2 16,0 1 1-16,0 0 1 15,0 0-1-15,0-1-1 16,0 1-2-16,0-3 1 15,0 8 5-15,0-5 2 16,0 3-2-16,0-4-1 16,0 4-1-16,0 4-2 15,0-2 1-15,0-2-1 16,0-1 2-16,0 1 1 16,0-4-1-16,0 1-2 0,0-3 1 15,0 0-1-15,0 3 2 16,6-3 1-16,-6 0-4 15,0 3 1 1,0 0 0-16,0 0 2 0,0-1-1 16,0 1-1-16,0 0 1 15,0 0-1-15,0-1 0 16,0 1 2-16,3 0-1 16,0-6-1-16,3 9 1 15,-6-4 1-15,0 1-1 16,0-11 2-16,0-2-4 15,0-1 0-15,0 1 1 16,0 2 0-16,0-2-3 16,0 2 2-16,0-5 1 0,0 2 2 15,0-2-1-15,0 5-1 16,0-5 1-16,0 5-1 16,0-2 0-16,0 2 0 15,0-3 0-15,0 1 0 16,0-3 0-16,0 0 0 15,0-3 0-15,0 0 0 16,0-2-7-16,0-3 0 16,0 0-13-16,3-3-2 15,3 0-15-15,-3 0-4 16,3-2-31 0</inkml:trace>
  <inkml:trace contextRef="#ctx0" brushRef="#br0" timeOffset="2880.0111">1121 10769 120 0,'-3'2'46'0,"6"1"-24"0,-3-3-19 0,0 0 10 16,3 0 9-16,-3 0 6 16,6 0 1-16,3 0 2 15,0 0-17-15,3 0 3 0,0 0 1 16,0-3-8-16,2 1-1 16,7-1-3-16,-6 0 1 15,12 1 0-15,-6-1 1 16,9 0 0-16,-7 3 0 15,4-2-2-15,-3-1-1 16,6 3-3-16,-1 0 1 16,4-3-2-16,3 1 2 15,-3 2 7-15,5-3 3 0,4 0-9 16,9 3-1-16,-4 0-3 16,4-2 2-16,-1 2-1 15,1 0-1-15,-3 0 1 16,-4 0-1-16,7 0 0 15,0 0 2-15,-1 0-1 16,1 2 2-16,-7-2-2 16,4 0-1-16,3 0 1 15,-7 0-1-15,-2 0 0 16,3 0 0-16,-7 3 0 16,7-3 0-16,3 3 0 15,-4-3 2-15,-2 2-1 16,0-2-1-16,-1 3 1 0,1 0-1 15,-3-1 0-15,-1 1 0 16,1 0 0-16,3-3 0 16,2 2 0-16,4-2 0 15,3 3-3-15,-10 0 2 16,4-1 1-16,0 1 0 16,-4-3 0-16,4 0 0 15,-3 0 0-15,2 0 2 16,7 0-1-16,-1 2-1 15,-2 1 1-15,0-3-1 16,-1 3 0-16,1-3 0 16,-1 0 0-16,1 0 2 0,0 0-3 15,8 0-2-15,1 0 2 16,-7 0 0-16,1 0 1 16,0 0 2-16,-1 0-3 15,1 0 0-15,-1 0 1 16,7-3 0-16,3 0 0 15,-4 1 2-15,-5-1-1 16,2 3-1-16,1-2 1 16,2-1 1-16,1 0-3 15,0 1 0-15,2-1 1 16,1 0 0-16,-4 3-3 16,1 0 2-16,-1-2 1 15,1 2 0-15,-1 0 0 16,7-3 2-16,2 3-1 0,-5 0-1 15,14 0 1-15,-2 0-1 16,-7 3 0-16,-5-3 0 16,2 0-3-16,4 0 2 15,-4 2 3-15,-5 1 1 16,-1-3-4-16,1 0-1 16,-1 0 3-16,-2 0 1 15,3 0-3-15,2 0 1 16,4 0 0-16,-7 0 0 15,-5-3 0-15,2 3 2 0,-2 0-3 16,0 0 0-16,-4 0 1 16,4 0 0-1,2 0 0-15,1 0 2 0,-6 0-3 16,-1-2 0-16,-2 2 1 16,2 0 2-16,1 0-1 15,3 0-1-15,-7-3-2 16,7 3 1-16,3 0 1 15,-4 0 2-15,-2 0-1 16,2 0-1-16,1 0-2 16,3 0 1-16,-4 0 1 15,4-3 2-15,2 3-3 16,1 0 0-16,-7 0-1 16,1-2 0-16,0 2 2 15,2 0 2-15,1 0-1 16,-7 0-1-16,4 0 1 0,3 0-1 15,-1 0 0-15,-5-3 2 16,2 3-1-16,1-3-1 16,-3 1-2-16,-1 2 1 15,1 0 1-15,-3 0 2 16,-1 0-1-16,4 0-1 16,-4 0-2-16,-2 0 1 15,0 0 1-15,-4 0 2 16,1 0-3-16,0 0 0 15,-3 0 1-15,5 2 2 16,-2-2-1-16,-3 0-1 16,2 0-2-16,1 0 1 0,-3 0 1 15,-3 0 0 1,-4 3 2-16,1-6 1 0,0 3-4 16,-3 0 1-16,2 0 0 15,1 0 0-15,-3 0 0 16,3 0 0-16,-1 3 0 15,-2-3 0-15,3 0-3 16,-3 0 2-16,3 0 1 16,-1 3 2-16,-2 2-3 15,0-2 0-15,-3-1-1 16,0 1 0-16,2 0 2 16,-2-1 2-16,0 1-1 15,0 0 2-15,0-1-2 16,-4-2-1-16,1 0 1 0,0 0 1 15,0 0-1-15,-3 0 2 16,0 0-2-16,0 0 2 16,-4 0-2-16,1 0-1 15,0 0 3-15,0-2 0 16,3 2-1-16,0 0-2 16,0 0-2-16,-3 0-1 15,-1 0 2-15,1 0 2 16,0 0 0-16,0 0-1 15,0 2 1-15,-3 1-1 16,0-1 0-16,0-2 2 16,0 0-3-16,2 0 0 15,1 3-1-15,0 0 0 16,0-1 2-16,6 1 0 16,-3 0 0-16,0-1 2 0,-3 1-1 15,5 0 2-15,-2-1-2 16,0 1-1-16,-3-3-2 15,0 3-1-15,-3-3 4 16,0 2 1-16,0 1 0 16,-1-3-2-16,1 3-8 15,-3-3-3-15,0 0-36 16,0 2-16-16,0 6-61 16</inkml:trace>
  <inkml:trace contextRef="#ctx0" brushRef="#br0" timeOffset="4263.8909">10244 10859 80 0,'-3'-11'33'0,"3"6"-18"0,3-3 4 16,0 5 18-16,-3 0-3 16,0 1 1-16,0-1-12 15,3 3-1-15,-3 0-15 16,3 8-5-16,3 3 1 16,-3 5 2-16,3 10-2 15,0 8-2-15,-3 14 0 16,0 0 1-16,-6-1-1 15,6 9 2-15,-3 7 4 16,0 3 6-16,0 1-3 16,-3-1 0-16,6 3-4 15,-6-1-1-15,6-2 3 0,0 6 3 16,0-1-4-16,0-2 1 16,-3 0-5-16,3-3-2 15,0 3 2-15,0 5 2 16,0-5 0-16,0-6 0 15,0 6 1-15,0-5 1 16,0-4-1-16,0 4-1 16,0-1-3-16,0 4 1 15,0-4-4-15,0 6 0 16,0-3 5-16,-3-3 2 16,0 1-5-16,0 2 0 0,0-2 1 15,0-6 1-15,0-5-1 16,0 2-2-16,0-4 3 15,0-4 0-15,0-2-1 16,0 0-2-16,0-3 1 16,0 9-1-16,0-4 2 15,0-2 1-15,0-2-1 16,0 7-2-16,0-5-2 16,0-5 1-16,0-3 1 15,0 0 0-15,0-3 0 16,0-2 2-16,0-3-1 15,0 8-1-15,0-5 1 16,0-3-1-16,0-3-3 16,0 3 2-16,0 1 1 0,0 4 0 15,0-2 2-15,0-1 1 16,0-4-4-16,0-1 1 16,0 1 0-16,0-3 0 15,0-3 0-15,0 0 0 16,0-3 0-16,0 1 0 15,0-3-3-15,3 0 2 16,-1 2 1-16,1-2 2 16,-3-3-6-16,3 6-23 15,3-11-72 1,3-6-9 0,0-15 8-16</inkml:trace>
  <inkml:trace contextRef="#ctx0" brushRef="#br0" timeOffset="6516.3676">1181 14168 92 0,'0'0'35'0,"3"-2"-18"0,-3 7-13 16,-3-2 8-16,3-3 1 0,0 0 5 16,0 0 3-16,9 2 2 15,-7 1-1-15,7 2-2 16,0-2-10-16,6 2-2 16,3-2-1-16,9 2 1 0,-3 0 2 15,5 1-1-15,4-1 0 16,3 0-1-16,0 3 0 15,-1-2-2-15,10-4 1 16,-6 1 2-16,2 2 2 16,7 0-5-16,-6 1-2 15,2-1 4-15,1 0 5 16,0-2-5-16,-4 0 0 16,1-1 0-16,3 1 0 15,-7 2-4-15,4-2-1 16,0 0-1-16,-4-3 1 0,7 0 2 15,-3 2 2-15,2-4-1 16,1 2-1-16,3 0-3 16,-7 0 1-16,4 0-2 15,0 0-1-15,2 0 3 16,4 0 2-16,-1-3-2 16,1 0 0-16,0 1 1 15,-1-1 0-15,-2-2 0 16,2-1 0-16,1-2-2 15,3 3-2-15,2 0 1 16,-5 0-1-16,8 2 0 16,-8 0 2-16,-1 1-1 15,1-1 2-15,0-2-4 16,-1-1 0-16,7 1 1 0,-1 0 2 16,-2-1-1-16,3 4-1 15,-7-1 1-15,7 1 1 16,-4-1-3-16,1 3 0 15,5 0-1-15,-2 0-2 16,-4 0 5-16,1 0 1 16,0 0-3-16,-1 0 1 15,1 0 0-15,-4 0 2 16,4 0-1-16,3 0 2 16,-4-3-2-16,-2 3-1 15,-1 3-2-15,1-3 1 16,0 0 3-16,2 0 1 0,-2 0-4 15,5 0-1-15,1 0-2 16,-4 0 3-16,1 5 0 16,3-2 3-16,-4-1 1 15,4-2 1-15,-1 0-2 16,4 0-2-16,-1 0-4 16,-2 3-2-16,2 0 5 15,4-1 5-15,-4-2-2 16,-2 0 1-16,2 0-1 15,4 0-2-15,-3 0 1 16,11 0-1-16,-3 0-3 16,-2 3 2-16,-1-3 1 15,-5 0 0-15,2 0-3 16,1 0 2-16,-4 3 1 0,-2 2 2 16,-3-2-1-16,2 2 2 15,1-5-2-15,-4 3-1 16,1-3-2-16,2 0-1 15,1 2 2-15,-6 1 2 16,-1 2 0-16,1 0-1 16,2-2 1-16,1-6-1 15,0 3-3-15,-1 6 2 16,4-4 3-16,-4 1 1 16,1 0-1-16,-4-1-2 15,4-2 1-15,0 3 1 16,-1-3-3-16,4 0-2 15,5 0 4-15,-2 3 1 0,2-3-3 16,-2 0 1 0,8 0 2-16,-5 0 1 0,2 0-4 15,4 0 1-15,-4 2 0 16,1 1 2-16,-1 0-3 16,7 2-2-16,-7-2 2 15,7-1 2-15,-1 1-2 16,-3-3 0-16,1 2 3 15,-4-2 1-15,4 3-1 16,-4-3-2-16,1 0 1 16,-1 0-1-16,1 0 0 15,-4 0 0-15,-2-3 0 16,5 1 2-16,-2-3-1 0,-1 2-1 16,4 0 1-16,-4 1-1 15,1 2-3-15,-4-3 2 16,-2 0 1-16,2-5 2 15,4 3-3-15,-1 0 0 16,1 2 1-16,-1 3 2 16,-2 0-3-16,-3 0 0 15,-1-3 1-15,1 1 0 16,-10-1-44-16,-2 3-20 16,-9 8-74-1</inkml:trace>
  <inkml:trace contextRef="#ctx0" brushRef="#br0" timeOffset="21227.447">18138 7681 80 0,'0'0'30'0,"3"0"-16"0,-3-3 3 0,0 3 14 16,0 0-1-16,0 0 0 16,0 0-6-16,0 0-1 15,3 3-3-15,0 2-3 0,0 3-9 16,0 3 10-16,0 5 8 16,0-1-5-16,3 1-2 0,-3 0-5 15,0 3 1-15,0 2-6 16,0 0-1-16,0-2-2 15,0-1 1-15,0 1-6 16,0-4-1-16,0 1 2 16,3-2 3-16,-3-4-2 15,0 1 0-15,0-1-1 16,-1-2 1-16,1-2 0 16,0-1 1-16,0-3-2 15,-3 4 1-15,0-6-2 16,0 0 2-16,0 0-2 15,0 0-1-15,0 0 1 0,0 0-1 16,0 0 0-16,0 0 2 16,0 0-3-16,0 0 0 15,3 2 1 1,0-2 0-16,0-2 0 0,3 2 2 16,0 0-1-16,0-3-1 15,0 0 1-15,0-2 1 16,3 3-1-16,0-4 2 15,3-2-4-15,3 0-2 16,0 3 2-16,0-3 0 16,-1 0 1-16,1 0 2 15,-3 3-3-15,0 2 0 16,0 1 1-16,-3-1 0 16,0 0 0-16,-3 1 0 0,0-1 0 15,-6 3 2-15,3 0-8 16,-3 0-3-16,0 0-15 15,-3 0-7-15,0 0-15 16,0 0-4-16,0 0-30 16,3 0-41-1,0 0 39-15</inkml:trace>
  <inkml:trace contextRef="#ctx0" brushRef="#br0" timeOffset="21814.2544">18299 7871 96 0,'-3'3'35'0,"-9"2"-18"0,6-2 0 0,6-3 16 0,0 0 3 15,0 0 2 1,0 0-9-16,0 0-3 0,0 0-15 15,0 0 2-15,0 0 1 0,0-8 6 16,0-3-7 0,3 1-2-16,0-1-6 15,3-2-2-15,0-3 3 16,3-5 1-16,0-3-1 16,3 0-1-16,-1 1-3 15,4-7 1-15,0 1 0 16,6 3 1-16,3-1-5 15,-3 1 1-15,3 2 2 16,5 3 1-16,4 2-4 16,6 6 1-16,-1 0 0 0,1 2 2 15,-3 6-1-15,-3 0-1 16,-7 2 1 0,-2 1 1-16,-3 2 1 0,-6 0 1 15,0 0-9-15,-6 0-4 16,-3-3-35-16,0 0-16 15,-3 3-53 1</inkml:trace>
  <inkml:trace contextRef="#ctx0" brushRef="#br0" timeOffset="22474.7524">19135 7440 128 0,'-6'-5'49'0,"0"7"-26"0,-3 1-12 16,6 0 15-16,-3 2-3 15,-2 3-2-15,-1 0-11 16,0 2-4-16,0 1-4 16,0 2-6-16,3 1 0 0,3 4 8 15,3 1 5-15,3-4-2 16,6-1 1-16,3-1-5 15,0-3 0-15,2 1-10 16,4-6-5-16,6-2-21 16,0 0-8-16,0-9-34 15</inkml:trace>
  <inkml:trace contextRef="#ctx0" brushRef="#br0" timeOffset="22881.7231">19338 7451 108 0,'-6'-6'41'0,"0"9"-22"0,0-3-7 0,3 3 13 15,-3-1 0-15,0 4 0 16,0 2-12-16,-3 5-3 16,3 0-6-16,0 0 2 0,0 6 0 15,3-3 2-15,3 0 0 16,3-3-4-16,3 0-1 0,3-5-1 15,0 0 1-15,0-3-2 16,0-8-1-16,0-2 1 16,3-3 1-16,0-2-1 15,-4-1 2-15,-2 1-2 16,0-4 2-16,-3 1-2 16,0 2-1-16,-3 1 1 15,-3 2 1-15,0 3-6 16,0-1 1-16,0 4-1 15,3 7 2-15,6 0-1 16,-9 3 1-16,9 0 0 16,-3 3 0-16,6-3 4 15,0 5 1-15,-3-2-6 16,0-1-2-16,0-2-23 0,0 0-8 16,0-3-20-1</inkml:trace>
  <inkml:trace contextRef="#ctx0" brushRef="#br0" timeOffset="23286.1992">19472 7493 88 0,'0'11'33'0,"3"-3"-18"0,-3 2-2 0,0-5 14 16,0 3-4-16,0 6-1 0,0-4-8 15,0-2-4-15,0 0-1 16,3-3-1-16,-3 1-4 16,0-6 2-16,0-6 5 15,0 1-2-15,0-3-8 16,2 0-6-16,1-2-2 16,0-1 1-16,3-2 2 15,0 0-1-15,3-1 1 16,0 4 3-16,0 2 0 15,0 0 3-15,3 5 5 16,0 3 6-16,0 3 2 16,-3 2 3-16,3 6-6 15,-3-1-2-15,-1 1-3 16,1-1 0-16,0 1-4 16,0 2-2-16,0-2-25 0,-3-1-11 15</inkml:trace>
  <inkml:trace contextRef="#ctx0" brushRef="#br0" timeOffset="23521.5959">19754 7390 208 0,'0'-8'79'0,"0"-3"-42"0,0 1-34 0,0 7 15 0,0 0-7 16,0-2-1-16,0 0-17 16,-3 0-6-16,0-3 7 15,0 0-28-15,3-3-10 0,3 1-34 16,0-1-21 0,3-2 49-16</inkml:trace>
  <inkml:trace contextRef="#ctx0" brushRef="#br0" timeOffset="23710.7615">19897 7170 140 0,'-3'19'55'0,"3"-9"-30"0,3 9-16 0,-3-6 16 16,0 8 10-16,0 6 6 16,0 7-18-16,3 0-8 15,0 1-9-15,0-3-5 0,0-3 0 16,0 2-19-16,0-4-5 15,-3 2-38 1,0-5-52-16,3-3 22 16</inkml:trace>
  <inkml:trace contextRef="#ctx0" brushRef="#br0" timeOffset="23891.465">19808 7451 212 0,'0'-6'82'0,"18"9"-44"0,6-6-44 0,-15-5 14 0,2 1 2 16,4-4 3-16,3 0-4 15,3 1-3-15,3-1-3 16,-3 1-25-16,-4-1-9 0,13 0-67 16</inkml:trace>
  <inkml:trace contextRef="#ctx0" brushRef="#br0" timeOffset="25043.1377">20498 7422 80 0,'0'-22'33'0,"0"22"-18"0,0-2 0 0,0 2 13 16,-3 0-7-16,1-6-1 15,-4 1-8-15,-3 8 0 16,-3 7-1-16,0 4 1 15,-3-1-6-15,0 3-4 0,3 0-1 16,0 2 1-16,3-2 1 16,3 5 3-16,3-2 3 15,3-1-4-15,6-2-3 0,6-8-1 16,3 3 1-16,3-9-6 16,0 1 1-16,3-8-23 15,0-1-11-15,-1-2-35 16</inkml:trace>
  <inkml:trace contextRef="#ctx0" brushRef="#br0" timeOffset="25448.4382">20543 7284 80 0,'-3'3'30'0,"3"2"-16"0,0 6-17 0,3-4 8 15,0 7 5-15,-3 9 5 16,6 1 8-16,-3 0 6 16,0 0-10-16,-3 0-3 15,0-3-9-15,0-3-5 16,0-2-1-16,0-2 3 0,0-4 2 16,0-2-5-16,0-3-2 15,0-5-3-15,3-2 3 16,0-6-7-16,3-3 1 15,3 1-2-15,0-4 3 16,0 4 6-16,0 2 4 16,3 0 3-16,-1 3 3 15,1 2-1-15,3 8 2 16,-3 1 0-16,-3 1 1 0,0 1-9 16,0 3-1-16,-3 0-2 15,6-3 0-15,-9-1-18 16,0-1-5-16,6-1-95 31,-3-2 45-31</inkml:trace>
  <inkml:trace contextRef="#ctx0" brushRef="#br0" timeOffset="25843.7235">20835 7400 104 0,'-6'0'38'0,"0"3"-20"0,0 18-8 0,3-13 12 16,0 3-6-16,-3-1-1 16,-3 1-5-16,3 2-1 15,0 0-5-15,6 1 4 0,3-4 2 16,0 1-3-16,3-3-2 16,0-3-2-16,3 0 0 15,0-2 0-15,0-3 1 16,3-3-7-16,-3-2 0 15,0-3-6-15,0 0 1 16,-3-2 2-16,-4-1 3 16,-2 3 4-16,0 0 4 15,0 3-7-15,0-1 0 0,0 4 2 16,0 2 4-16,0 2-6 16,0 4 0-1,0 2 0-15,3 2 1 0,0 1-2 16,3-1 2-16,0-2-1 15,0 0 0-15,0-2-20 16,0-1-10-16,0-2-31 16</inkml:trace>
  <inkml:trace contextRef="#ctx0" brushRef="#br0" timeOffset="26227.4761">20963 7459 44 0,'0'5'19'0,"0"-2"-10"0,0 4-2 0,0-1 9 16,3-1 16-16,-3 3 7 15,0 0-9-15,0-3-3 16,0 1-12-16,0-4-4 16,0 1-6-16,0-3-4 15,0 0 0-15,-3-3 3 0,3 1 2 16,0-4-5-16,0 1-2 15,0-3-7-15,6-3 0 16,0 1 4-16,3-3 2 0,3 2 4 16,-1 0 1-16,1 9 3 15,-3 4 1 1,3 1 8-16,-3 5 4 0,0 3 4 16,0-1 1-16,0 3-9 15,0 1-4-15,0-4-6 16,-3 1-2-16,0-1-3 15,0-2-1-15,0 0-17 16,0-2-5-16,-3-1-20 16,2-5-8-16,1 0-27 15</inkml:trace>
  <inkml:trace contextRef="#ctx0" brushRef="#br0" timeOffset="26708.976">21263 7451 136 0,'-6'-6'52'0,"4"6"-28"0,-1 0-19 0,3 0 11 15,-6 3-5-15,0 0 1 16,0 2-3-16,-3 0 0 16,3 3-5-16,6 0-1 0,-6 3 1 15,6-3 0-15,0 0 2 16,9-3-1-16,-3 3 0 15,0-3-1-15,0-2 0 16,3-3-2-16,-3 0-2 16,-1 0 1-16,1-3-1 15,0 0 0-15,-3 1 0 16,0-1 0-16,-3 1 0 16,0-4-3-16,0 4 2 15,0-1-4-15,0 0 1 0,0 3-5 16,0 0 1-16,3 8-12 15,3 3 16 1,0-1 6-16,0 6 11 16,-3 3 6-16,0-3 8 15,-3-3 4-15,0 0-2 16,-3 0 0-16,-3-2-14 16,0 0-4-16,-3-4-7 15,-3 1-3-15,0-2-11 16,-2-4-4-16,-1-2-24 15,0-2-8-15,3-1-36 16,3-2-37-16,6-6 42 16</inkml:trace>
  <inkml:trace contextRef="#ctx0" brushRef="#br0" timeOffset="27103.0474">21403 7472 132 0,'9'2'49'0,"-3"1"-26"0,0-3-9 0,3 0 15 15,-3 0-1-15,6 0 3 0,-3-3-15 16,0-2-4-16,3 0-8 16,-3 0-3-16,-3-1 0 0,0-4-1 15,0-1 2-15,-6-5-17 16,0 3-2-1,-9 2-3-15,0 4 0 16,-3-1 2-16,-3 5 8 16,0 8 3-16,0 11 5 15,3 0 3-15,0 0 4 16,3-3 2-16,3 0 12 16,3 1 7-16,3-1 0 15,3 0-1-15,3-2-7 16,3-1-3-16,3-2-7 15,6 0-3-15,0 0-9 16,0-5-3-16,0-1-29 0,-1 1-12 16,1-6-46-1</inkml:trace>
  <inkml:trace contextRef="#ctx0" brushRef="#br0" timeOffset="27455.8897">22017 7337 128 0,'-6'10'49'0,"0"12"-26"0,0 7-9 15,3-16 15-15,-3 3-3 16,-3 2 2-16,-3 1-12 16,0-1-2-16,0-2-8 15,-3 0-6-15,6 3-1 0,0-6-15 16,0-2-6-16,0-9-29 15,4 1-47 1,-4-3 16-16</inkml:trace>
  <inkml:trace contextRef="#ctx0" brushRef="#br0" timeOffset="27660.9945">21808 7400 132 0,'0'0'49'0,"3"19"-26"0,3-8-18 0,0-6 13 16,0 0 16-16,3 6 8 16,0-1-10-16,9 1-5 15,0-1-15-15,-1 4-10 0,1-1-2 16,0 0-2-16,3 3 0 0,-3-3-31 16,-3 0-15-16,-3-2-45 31</inkml:trace>
  <inkml:trace contextRef="#ctx0" brushRef="#br0" timeOffset="27834.5055">22147 7594 208 0,'-20'31'77'0,"17"-23"-42"16,0 3-37-16,-3-6 14 0,-3 0-6 15,0 3-1-15,0 0-21 16,-3 3-9-16,0-3-64 16,0 2-28-16</inkml:trace>
  <inkml:trace contextRef="#ctx0" brushRef="#br0" timeOffset="28752.6363">22469 7194 120 0,'0'3'46'0,"6"5"-24"0,-6 10-19 0,0-5 10 0,0 11 0 15,0 5 3-15,6 6 6 16,-6-4 6-16,0-1-15 16,3-7 0-16,0 1-2 15,0-5-9-15,0-6 0 0,-3-3 0 16,0-2 3-16,0-2 0 16,0-6 0-16,0 0-1 15,3-3 0-15,0 0-5 16,0-5-1-16,0-7-6 15,0-7 0-15,3 7-3 16,0-1 2-16,5 2 5 16,4 4 2-16,0 5 2 15,0 2 0-15,-3 8 11 16,0 8 7-16,0 1 6 16,-3-1 3-16,-3 3-1 0,-6-3-1 15,0 0-6-15,0 0-1 16,0-2-8-16,-9 0-4 15,3-3-6-15,-9 0-2 16,3-3-13-16,0-3-5 16,0-2-16-16,0-2-7 15,3-1-19-15,0-2-6 16,4 0-17 0</inkml:trace>
  <inkml:trace contextRef="#ctx0" brushRef="#br0" timeOffset="29141.0203">22659 7350 124 0,'0'5'49'0,"3"17"-26"0,3 12-12 16,-3-23 15-16,0 2-1 16,0 0 2-16,-3 3-2 15,9-3 0-15,-3 0-14 16,3-2-7-16,0-3 0 0,0-3-1 15,0-2 3-15,3-3-8 16,-3-3 0-16,-3-2-7 16,3 0-1-16,-3-6-4 15,0 0-1-15,2-7 3 16,-2-3 3-16,0 2 0 16,-3 6 1-16,3 2 0 15,-3 3 0-15,-3 8 11 0,3 8 7 16,0 3 2-16,6 2 3 15,-3 3-2-15,3 0 2 16,-3-3-8-16,0 0-2 16,3-5-3-16,0 0 1 15,0-2-20-15,0-4-6 16,0-4-28 0,-3-1-50-16,2-8 17 15</inkml:trace>
  <inkml:trace contextRef="#ctx0" brushRef="#br0" timeOffset="29336.5026">22918 7162 172 0,'-3'-2'66'0,"0"4"-36"0,6 9-40 16,-3-6 9-16,3 6 2 16,0 5 6-16,0 7 6 15,0 4 2-15,0 15-8 16,6-5-2-16,-6 0 1 0,0-2-3 15,0-6-2-15,0-3-18 16,-3-5-6-16,0-5-60 16</inkml:trace>
  <inkml:trace contextRef="#ctx0" brushRef="#br0" timeOffset="29580.8923">22817 7329 196 0,'-3'-3'74'0,"3"3"-40"0,3 0-31 0,6 0 15 16,-6 0 11-16,9 0 6 16,-3-2-12-16,6-1-3 15,0 0-12-15,6-2-7 0,5 0-2 16,4 0-28-16,0-1-13 15,-3 1-53-15,2 2-40 16,-2 1 54-16</inkml:trace>
  <inkml:trace contextRef="#ctx0" brushRef="#br0" timeOffset="29925.1783">23332 7326 132 0,'-6'0'52'0,"3"3"-28"0,-6 2-15 0,0-2 14 15,3 0-2-15,-8 2 2 16,5 8-9-16,3 6-3 16,-3-1-6-16,3-2 1 0,0 0 3 15,3 0-5-15,3-3 0 16,0 0-7-16,6 0 0 16,-3-2-8-16,12 0-34 15,0-6-6 1,-1-2-25-1</inkml:trace>
  <inkml:trace contextRef="#ctx0" brushRef="#br0" timeOffset="30356.2601">23433 7390 96 0,'-12'-3'35'0,"9"1"-18"0,-2 2-9 16,-1 2 13-16,6 1 3 15,-9 7 5-15,3 1-11 16,-3 0-5-16,3 2-2 16,0 0 0-16,0 3-5 15,3-3 3-15,3 0 1 0,3-2-3 16,3 2-2-16,0-5-2 16,3-3 0-16,0 1-2 15,0-6-1-15,0-3 1 0,-1 0-1 16,-2-2 0-16,0-3 0 15,-3-2 0-15,-3-1 0 16,0 0-3-16,0 1 2 16,0 2-1-16,0 3 0 15,0 2 0-15,0 0-2 16,0 1 0-16,0 2 3 16,0 5 0-16,0 3 3 15,0 2-1-15,6 1-1 16,-3 0 3-16,6-1 2 15,0-2-7-15,0 0 0 16,3-3-20-16,0-2-8 0,0-3-37 16,3 0-28-1,-3-3 36-15</inkml:trace>
  <inkml:trace contextRef="#ctx0" brushRef="#br0" timeOffset="30718.8316">23564 7350 80 0,'0'0'30'0,"0"3"-16"0,0 15-10 16,3-2 10-16,-3 0 20 15,0 0 11-15,3 0-4 16,-3 0-1-16,0-3-15 0,0-3-5 16,0 1-11-16,0-3-4 0,0-3 1 15,0 1-3 1,0-6 0-16,0 0-3 15,0 0-3-15,3-3-3 16,3-2-1-16,0-3-10 0,3-8-1 16,0-5-2-16,-3 2 2 15,9 3 10-15,-3 6 4 16,-3 2 10-16,3 8 4 16,-3 10 10-16,-1 4 5 15,-2-1-7-15,9 0-3 16,-9 0-8-16,3-2-5 15,-3-1-8-15,0-2-4 0,-3-2-144 32,9-1 42-17</inkml:trace>
  <inkml:trace contextRef="#ctx0" brushRef="#br0" timeOffset="32536.0845">19248 7911 80 0,'-12'-3'33'0,"12"6"-18"0,-9 0-7 15,1-3 13-15,-1 5-1 16,-6 0 0-16,0 3-10 15,0 3-4-15,0-1-4 16,3 4-2-16,0 1 1 0,3 7-1 16,3-4 0-16,3-2-3 0,6-3 0 15,3 1 4-15,9-4 1 16,6-5-7-16,3-2-4 16,0-6-20-1,-1-2-35-15,1-11 6 16</inkml:trace>
  <inkml:trace contextRef="#ctx0" brushRef="#br0" timeOffset="32953.3867">19317 7755 64 0,'0'24'27'0,"6"2"-14"0,-3 14 4 16,0-27 16-16,0 6-4 15,0 2 0-15,0 0-12 16,-3 0-5-16,3-2-3 16,-3-1 1-16,0-2-5 15,0-3-5-15,0-5-1 0,0-8-1 16,3-2-4-1,0-4 1-15,5-2-4 16,1-2-1-16,3-1-6 0,0 1-1 16,0-1 10-16,0 3 3 15,0 3 4 1,-3 2 2-16,3 3 5 0,0 5 4 16,-3 3 0-16,0 0 1 15,-1 0-6-15,-2 3-4 16,0 2-4-16,0 0 1 15,0-2-26 1,0-3-49-16,3-11 3 16</inkml:trace>
  <inkml:trace contextRef="#ctx0" brushRef="#br0" timeOffset="33347.9184">19644 7908 100 0,'-21'0'38'0,"18"3"-20"0,-14 2-10 16,14 1 11-16,-3-1-3 16,0 3 1-16,-3 2-9 15,3 1-3-15,0 0 1 16,3 4 1-16,3 7-3 16,0-4-3-16,3-2 0 0,3-3 3 15,9-5 2-15,2-2 2 16,-2-9 0-16,0-5-4 15,0 0-3-15,-3-3-5 16,-3 1 0-16,0-1 0 16,-3 1 2-16,-3-1 1 0,0-2 3 15,-3 2 1 1,0 3 1-16,0 3-5 0,0 0 1 16,0 5-2-16,0 5-2 15,0 0 0-15,0 3 0 16,3 0 3-16,0 0 0 15,0 5-15-15,3-2-4 16,0 0-21 0,0-4-33-16,0-1 15 15</inkml:trace>
  <inkml:trace contextRef="#ctx0" brushRef="#br0" timeOffset="33467.4564">19766 7945 80 0,'3'16'33'0,"-3"-10"-18"0,-3 7 6 15,3-5 17-15</inkml:trace>
  <inkml:trace contextRef="#ctx0" brushRef="#br0" timeOffset="33704.3958">19766 8009 231 0,'0'11'21'0,"0"-4"-12"15,0-1-4-15,0-1 0 0,3-8 0 16,0-2-9-1,0-3-3-15,0-2-3 16,3-1-1-16,0 0 3 0,6 3 3 16,0 1 0-16,-3 1 4 15,6 4 2-15,-3 2 2 16,-1 5 1-16,-2 0 2 16,0 3 3-16,0 5 7 15,0 1-11 1,0 1-7-1,0-1-105 1,0-4 20 0</inkml:trace>
  <inkml:trace contextRef="#ctx0" brushRef="#br0" timeOffset="33825.1138">20010 7945 72 0,'-12'0'30'0,"6"3"-16"0,0 2-8 16,4-2 9-16,-1 2 0 16,0 3 1-16</inkml:trace>
  <inkml:trace contextRef="#ctx0" brushRef="#br0" timeOffset="34170.4232">19972 7993 189 0,'0'19'13'0,"0"-4"0"16,3-1 2-16,3-4-3 15,-1-2 3-15,4 0-8 16,0-3-4-16,0-7 0 0,0-1-2 15,3-2 2-15,0-6-4 0,-3 3 0 16,0-2-1-16,-3-1 0 16,-3 1-5-16,0-1 0 15,-6 3-4-15,0 0 0 16,0 3-1-16,0 0 0 16,0 5-4-1,0 5 13-15,3 11 5 16,6 2 12-16,0 6 5 15,0 0 8-15,-3 0 4 16,0-1-4-16,-9-1 1 16,0-1-10-16,0-5 0 15,-3 2-11-15,0-5-2 16,0-5-8-16,-3-2 0 16,0-4-34-16,0-2-13 15,0-2-17 1,4-6-32-16,2-3 27 0</inkml:trace>
  <inkml:trace contextRef="#ctx0" brushRef="#br0" timeOffset="34531.0121">20174 7985 124 0,'6'3'46'0,"3"2"-24"0,-3-8-15 15,-3 3 13-15,3 0 1 16,0 0 2-16,0-5-12 16,0 0-4-16,0-3-5 0,-3 0-2 0,0 0 3 15,-3 0-9-15,0 0-1 16,0 0-7-16,-3 0-2 16,-3 3 0-16,0 2 2 15,-3 1 10-15,0 4 7 16,-3 6 1-16,0 6 1 15,3-1 8-15,3 8 6 16,-6-3 5-16,9 1 5 16,3-1-4-16,3-2-3 15,6 0-12-15,0-5-6 16,3-1-8-16,3-4-2 16,0-6-37-16,9-6-16 15,5-9-28 1</inkml:trace>
  <inkml:trace contextRef="#ctx0" brushRef="#br0" timeOffset="35627.1742">20621 7890 52 0,'0'-5'22'0,"2"7"-12"0,-2-2 3 0,0 0 14 16,0 0 0-16,3 0 4 15,-3 0-4-15,0 0-2 16,0 0-5-16,0 3-2 15,0 2-10-15,0 6-1 0,0 2 0 16,0 0-1-16,0 0-1 0,0 1-1 16,3-1 0-16,3-3-2 15,0-2-2-15,0 6 1 16,0-6-1-16,0-6 0 16,0-2 0-16,0 0-7 15,0-2 0-15,0-1-2 16,-3-2 1-16,0-1-2 15,0 4-1-15,-3 2 3 16,3-3 5-16,-3 3 2 16,6 3-2-1,0-1 2-15,3 1 1 16,3 0 0-16,3-3 2 16,-1 0 1-16,-2-3 5 15,0 0 5-15,-3 1-1 0,0-4 3 16,-3 1-6-16,0-3-1 15,-3 0-2-15,0 0-1 16,-3 3-3-16,0-3 1 16,-3 3-22-16,0 0-7 15,-6-1-97 1,0-2 31 0</inkml:trace>
  <inkml:trace contextRef="#ctx0" brushRef="#br0" timeOffset="36048.174">20862 7710 96 0,'3'11'38'0,"0"-1"-20"0,0 9-4 15,0-9 15-15,-1 17-3 16,1-1-1-16,0 3 0 15,-3 0-1-15,0-2-13 16,0-3-2-16,0 2-2 0,0-7-3 16,0-4-3-16,0-1 0 15,0-9-6 1,0-5 1-16,0 0-5 16,3-3 1-16,0-2-5 0,3-3 1 15,0 0-5-15,0-2 0 16,0 2 8-16,0 0 2 15,0 2 7-15,3 4 4 16,3 2 3-16,0 2 3 16,-3 4 4-16,0 2 3 15,3 0-9-15,-3 0-4 16,-1-1-3-16,1 1 1 16,-3-2-14-16,0-1-5 15,3-2-33 1,0-1-41-16,3-4 21 15</inkml:trace>
  <inkml:trace contextRef="#ctx0" brushRef="#br0" timeOffset="36466.7371">21168 7919 108 0,'-6'-3'44'0,"3"-5"-24"0,-9 14-10 15,9-6 12-15,0 2 1 16,-3 4 3-16,0 2-12 15,1 0-5-15,-1 2-6 16,3 1-5-16,0 2-1 0,0-3 6 16,3 6 3-16,3-2 1 15,3-4 1-15,0-2 0 16,-1-3 0-16,4-7-4 16,0-4-3-16,9 1 0 0,-6-3-1 15,-3-2-5-15,0-1-1 16,-3-2 3-16,0 0 1 15,-3 2 2-15,0 0 0 16,0 4 0-16,-3-1 0 16,0 2-3-16,0 6 2 15,0 0-1-15,3 8 0 16,6 3 2-16,0-1 0 16,0 1-3-16,0 0 0 15,-1-4 2-15,1 7 2 16,0-4-2-16,0-7-2 15,0-3-20-15,0-3-10 16,3-2-21 0,-3 0-26-16,0-6 25 0</inkml:trace>
  <inkml:trace contextRef="#ctx0" brushRef="#br0" timeOffset="36664.1735">21362 7699 152 0,'-3'-8'57'0,"3"11"-30"0,0-3-25 15,0 0 14-15,3 5-6 16,0 3 2-16,-3 11-3 16,3 5 0-16,0 7-5 15,0 1-3-15,0 0 2 0,0-3-2 16,-3-3-1-16,0-2-2 16,0 3 1-16,0 2-26 0,0-5-11 15,-3-6-36 1</inkml:trace>
  <inkml:trace contextRef="#ctx0" brushRef="#br0" timeOffset="36901.3403">21281 7789 192 0,'-6'0'74'0,"9"0"-40"0,-3 0-40 0,0 0 12 16,6 3 9-16,0-3 7 16,6 0-4-16,3 0 0 0,3 0-11 15,6 0-4-15,5 0-2 0,-2 0-15 16,-3 0-5-16,0 0-41 16,-6 0-60-1,0-3 23-15</inkml:trace>
  <inkml:trace contextRef="#ctx0" brushRef="#br0" timeOffset="37257.024">21713 7903 120 0,'-3'5'46'0,"0"3"-24"0,3 6-15 0,0-6 15 16,0-1-4-16,0 1-1 0,0 3-9 16,0-3-3-16,0 0-27 15,0 8 11 1</inkml:trace>
  <inkml:trace contextRef="#ctx0" brushRef="#br0" timeOffset="37382.9009">21668 7731 148 0,'-6'-3'55'0,"9"3"-30"0,-3 0-45 15,0 0 4-15</inkml:trace>
  <inkml:trace contextRef="#ctx0" brushRef="#br0" timeOffset="37429.5089">21674 7731 122 0,'9'3'-67'15</inkml:trace>
  <inkml:trace contextRef="#ctx0" brushRef="#br0" timeOffset="37621.3489">21796 7689 124 0,'-3'5'49'0,"3"3"-26"0,3 11-16 0,-3-9 15 15,6 3 0-15,-6 9 2 16,3 7-9-16,-3 0-2 16,0-3-7-16,0 1-6 0,0-4-3 0,0-4-20 15,-3 0-8-15,-3-6-46 16</inkml:trace>
  <inkml:trace contextRef="#ctx0" brushRef="#br0" timeOffset="37806.2964">21713 7885 184 0,'9'-3'68'0,"3"3"-36"0,9-21-40 15,-10 10 12-15,4 3-4 16,0 0 0-16,12 0-77 0,-3 0-33 15</inkml:trace>
  <inkml:trace contextRef="#ctx0" brushRef="#br0" timeOffset="38720.0222">22234 7832 68 0,'0'0'27'0,"3"23"-14"0,0-4 4 0,-3-8 14 16,0 4-8-16,3 7 0 0,-3 7 1 15,0 2 2-15,0-1-5 16,0-4 0-16,0-2-12 15,0-3-5-15,0-5-1 0,0-3-2 16,0-2 2-16,0-3 0 16,0-3 3-16,0-5-1 15,0-3 0 1,0-2-6-16,0-3-1 0,0-16 1 16,0 3 0-16,-3-3-2 15,0 0 2-15,3 1-1 16,0-1 0-16,3-5 0 15,3 0-2-15,0 5 3 16,3 3 0-16,2 2-2 16,7 6 2-16,6 5 3 0,-3 8 1 15,-3 8 3 1,-3 2 1-16,0 4 3 0,-6 2 4 16,-3-1 5-16,-6 1 3 15,-6 0-9-15,-6-3-3 16,0-2-6-16,-3 0-1 15,0-3-19-15,0-3-9 16,0-3-18-16,3-2-8 16,0 0-26-1</inkml:trace>
  <inkml:trace contextRef="#ctx0" brushRef="#br0" timeOffset="39065.9912">22424 7885 72 0,'0'10'27'0,"0"-2"-14"0,6 3 7 16,-6-3 16-16,3 0-2 16,0 2 1-16,3 1-12 15,0-3-3-15,0 0-8 16,3 0-2-16,0-3-6 15,0-3 2-15,0-2 0 0,0-2 0 16,0-3 1-16,0-1 0 0,0-2 1 16,-1-2 0-16,-5-1 0 15,-3-2-2-15,0 2 1 16,-3-5-2-16,-5 1 0 16,2 4-6-16,-3-2 1 15,0 2-16 1,0 9-6-16,0-1-20 0,0 3-6 15,3 5-35 1</inkml:trace>
  <inkml:trace contextRef="#ctx0" brushRef="#br0" timeOffset="39335.3629">22627 7890 148 0,'0'3'55'0,"0"-1"-30"0,6 9-16 16,-3-6 14-16,-3 3 4 16,0 0 4-16,0 0-17 15,0 0-6-15,3-3-5 16,-3 3-5-16,3-3 1 0,-3-5-12 15,3 6-7-15,-3-6-31 16,0 0-52 0,0 0 17-16</inkml:trace>
  <inkml:trace contextRef="#ctx0" brushRef="#br0" timeOffset="39722.9793">22689 7906 116 0,'0'5'44'0,"3"0"-24"0,-3 3-8 0,0-2 13 15,0-1 6-15,0 0 6 16,0 3-16-16,-3 0-4 16,3-3-11-16,0-2-6 0,0 0-3 15,0-3-5-15,0 0-2 16,0 0-11-16,0-3-1 0,3 0-7 15,0-2 1-15,3 0-3 16,0-3-11 0,3 0 14-16,0 0 19 15,3 3 10-15,-3-1 28 16,3 4 13-16,0 2-4 16,-3 2-2-16,-1 4-12 15,4 2-4-15,0 0-12 16,-3-1-3-16,-3 4 1 0,-3-3-3 15,3-3 0-15,-3 1-12 0,0-1-4 16,-3 0-51 0,0-5-41-16,0 0 35 15</inkml:trace>
  <inkml:trace contextRef="#ctx0" brushRef="#br0" timeOffset="39966.8452">22909 7668 148 0,'0'0'55'0,"3"2"-30"0,0 9-18 0,0-3 13 16,0 5 5-16,0 8 5 16,0 3-12-16,0 8-3 0,-3 0-9 15,0-3-4-15,6 0-1 0,-6-3-1 16,0-2 2-16,0-5-17 15,0-4-4-15,0-1-46 16,0-4-49 0,0-5 34-16</inkml:trace>
  <inkml:trace contextRef="#ctx0" brushRef="#br0" timeOffset="40100.2923">22796 7789 188 0,'-17'-2'71'0,"17"2"-38"0,17 2-32 16,-14-2 14-16</inkml:trace>
  <inkml:trace contextRef="#ctx0" brushRef="#br0" timeOffset="40188.7885">22823 7789 350 0,'18'-2'26'15,"0"-1"-12"-15,3 0-11 0,-3 1-4 16,-1-1-32-16,7 0-15 15,3 1-51 1</inkml:trace>
  <inkml:trace contextRef="#ctx0" brushRef="#br0" timeOffset="40284.6133">23094 7771 188 0,'-12'2'71'0,"12"1"-38"0,-6 0-30 0,-3 2 17 15</inkml:trace>
  <inkml:trace contextRef="#ctx0" brushRef="#br0" timeOffset="40475.3961">23052 7816 332 0,'6'21'7'0,"3"0"-3"15,0-2-1-15,-3-3 4 16,6-1 6-16,-6-1 8 16,-3-1 5-16,-3-3 1 15,-3 1 1-15,-3-3-9 16,-6 0-4-16,-9-3-11 15,0 0-2-15,-2-2-33 16,-7-3-12-16,-6-3-31 16,-3 1-11-16,1-1-12 15</inkml:trace>
  <inkml:trace contextRef="#ctx0" brushRef="#br0" timeOffset="40674.3545">22615 7694 212 0,'0'-3'79'0,"9"1"-42"0,3-3-70 0,-3 5 1 16,2-3-51-16,4 0-17 0</inkml:trace>
  <inkml:trace contextRef="#ctx0" brushRef="#br0" timeOffset="41053.9298">23427 7641 168 0,'6'0'66'0,"-3"5"-36"0,-3 6-22 0,6-3 16 16,-6 5 5-16,0 6 5 15,0 10-14-15,0 5-6 16,0-2-9-16,0 0-6 0,-6-3 0 16,6-3-6-16,-3-2-3 15,-3-5-38-15,6-3-19 16,-6-6-23-1</inkml:trace>
  <inkml:trace contextRef="#ctx0" brushRef="#br0" timeOffset="41482.6973">23314 7776 204 0,'-9'0'77'0,"15"-3"-42"0,0 3-45 15,-6 0 13 1,9 0 0-16,0-2 1 16,12 2 3-16,-3-3-4 15,15 1-2-15,-4 2 2 0,-2 0-33 16,-3 0-12-16,9 0-21 16,-10 2-26-16,-2 1 28 15,-6 2 142 16,-15 24-17-31,0-2 1 16,0-4-30-16,0-1-13 16,6-4-5-16,-3-2 1 15,9-3-10-15,-3-2 2 0,9-6 1 16,6-5 2-16,2-2 3 16,-2-6-5-16,0-3 1 15,-9 0 8-15,-3-4 5 16,-6-4 2-16,-18 0 1 15,-3 4-9-15,-6-1-1 16,0 3-22-16,1 2-7 16,-1 3-41-16,3 0-19 15,6 3-65-15</inkml:trace>
  <inkml:trace contextRef="#ctx0" brushRef="#br0" timeOffset="51031.2869">13673 8739 64 0,'-3'0'27'0,"3"16"-14"0,0-5 4 0,0-11 14 0,3-3 1 16,0 6 1-16,-3-3-5 15,0 0-3-15,0 0 0 16,0 0 1-16,0 0-14 16,3 2 6-16,-3-2 3 0,3-5-7 15,-3 0 2 1,3 2 1-16,0-8-9 16,0 1-2-1,6-3 0-15,6-3-3 16,0-3-2-16,3-2-3 15,5 0 1-15,1-3-1 16,6 6 0-16,0 2 2 16,0 3 0-16,2 2 0 0,4 3 0 15,0 3 0-15,-1 2 0 16,-2 6 0-16,3-1 2 16,-6 4 3-16,-4 2 2 15,-2 2-3-15,-3 1-1 16,-3-1 1-16,-3-2 0 15,-3 0-2-15,-3-3 1 16,-3-2 0-16,0 0 3 16,-6-3-5-16,6 2-1 15,-6-2-11-15,0 0-3 16,3 0-22-16,-1-2-9 16,1-1-27-1,0-2-54-15,3 0 26 16</inkml:trace>
  <inkml:trace contextRef="#ctx0" brushRef="#br0" timeOffset="51162.8136">14337 8525 124 0,'-6'-5'49'0,"9"5"-26"0,-6-11-12 16,3 8 18-16,0 1 5 15,0 2 6-15</inkml:trace>
  <inkml:trace contextRef="#ctx0" brushRef="#br0" timeOffset="51404.1822">14331 8506 349 0,'3'6'15'0,"0"2"-8"0,3 2-8 0,3 3-3 15,0 1 0-15,0-1 3 16,0 0 2-16,-3 0 4 16,0-2-2-16,0-1-2 15,-4 1 6-15,1 0 3 16,-3-3 6-16,-3 0 4 15,-5-1-1-15,-1 1 0 16,-3-2-6-16,0-1 0 16,0-2-8-16,0-1-3 15,0 1-4-15,3-3 1 16,0 0-21-16,3 0-10 0,0-3-59 16,6-2-63-1,0-3 43-15</inkml:trace>
  <inkml:trace contextRef="#ctx0" brushRef="#br0" timeOffset="52807.881">11804 8742 148 0,'0'0'55'0,"3"0"-30"0,0 16-16 15,0-11 16-15,-3 3 3 16,0 0 3-16,3 0-5 16,-3 2-2-16,0 1-13 15,3 0-4-15,-3-1-1 0,3-2-3 16,-3 0-2-16,0 0 4 16,0-3 1-16,0 1-33 15,0-6-16-15,0 0-32 16,0 0-42-16,0 0 32 15</inkml:trace>
  <inkml:trace contextRef="#ctx0" brushRef="#br0" timeOffset="52949.8072">11804 8670 156 0,'0'-8'57'0,"3"6"-30"0,0-3-27 0,0 2 10 16,0 0-6-16,0 1-3 15,0-1-14-15,3 0-6 16,0 3-48-16,0 0-18 16</inkml:trace>
  <inkml:trace contextRef="#ctx0" brushRef="#br0" timeOffset="53326.5202">11959 8840 108 0,'-3'16'44'0,"9"-11"-24"0,-9 3-15 16,3-3 13-16,0 0 3 15,0-2 4-15,0-3-13 16,0 0-5-16,0 0-4 0,0 0-3 16,0-3 3-16,0-2-4 0,0-3-2 15,0-2-1-15,3-4 0 16,0-1 0-16,3-4 3 15,0 3-2-15,2 3-1 16,1-3 7-16,0 8 5 16,3 0 0-16,0 5 3 15,0 9 0-15,3 4 1 16,0 4-4-16,0-1 0 16,-6 0-3-16,0 0 0 15,0 1-3-15,-1-4 1 16,-2 1-15-16,0-3-7 15,0-3-26 1,0-2-50-16,0-3 8 0</inkml:trace>
  <inkml:trace contextRef="#ctx0" brushRef="#br0" timeOffset="53542.0168">12268 8557 160 0,'0'2'60'0,"3"4"-32"0,3 7-33 16,-3-3 12-16,0 9 3 16,0 10 3-16,0 8-4 15,0 0-1-15,0-3-4 16,0 1-3-16,0-1 2 0,-3-2-2 16,0-6-1-16,0-4-35 15,0-4-14-15,0-2-24 16</inkml:trace>
  <inkml:trace contextRef="#ctx0" brushRef="#br0" timeOffset="53739.4548">12182 8684 164 0,'0'0'63'0,"3"0"-34"0,6 0-25 0,-3 0 13 15,3 0 1-15,6 0 1 16,2 0-10-16,4-3-3 0,9 0-4 16,0 1-13-16,0-4-4 0,-4 1-73 15</inkml:trace>
  <inkml:trace contextRef="#ctx0" brushRef="#br0" timeOffset="54346.5071">12745 8779 140 0,'0'-3'52'0,"2"6"-28"0,1 2-17 0,0 0 13 15,0 3 5-15,0 0 5 0,0 3-8 16,0 0-2-16,0-1-12 16,0 1-1-16,0-1 0 0,-3-2 1 15,0 0 0-15,0-3-4 16,0 1-1-16,0-4 1 15,0 1 0-15,0-3-2 16,-3 0 1-16,0-3 0 16,0 1 3-16,0-6-8 15,0 0-3-15,3-3 7 16,0 1 3-16,3-1-5 0,0 1 1 16,3 2-3-1,3-3-2-15,0 3 3 0,6 0 0 16,0 5-8-16,-3 1-4 15,3-1-22 1,0 1-8-16,-3 2-26 16,-1 0-35-16,1 0 31 15</inkml:trace>
  <inkml:trace contextRef="#ctx0" brushRef="#br0" timeOffset="54707.4458">12950 8813 144 0,'3'8'55'0,"0"-2"-30"0,0 1-16 0,0-1 16 16,3-4-5-16,3 4 0 0,0-4-7 16,0 1-3-16,2-3-5 15,1 0 1-15,-3-3 3 16,0 1-5-16,0-1 0 16,-3-2-2-16,0-1-2 0,-3 1 1 15,0 0-1-15,-3-3-7 16,-6 0-3-16,0 0-5 15,-6-5-2-15,0 2-6 16,0 11 0-16,0 0 7 16,1 6 5-16,-1 1 4 15,0 7 3-15,3-1 2 16,3 0 3-16,3 3 9 16,0 0 5-16,0 5-1 15,3-2 2-15,6-4-7 16,0-1-1-16,6-4-6 0,3-2-4 15,5-2-32-15,1-9-15 16,3-8-22 0</inkml:trace>
  <inkml:trace contextRef="#ctx0" brushRef="#br0" timeOffset="54982.4981">13340 8631 164 0,'-6'-24'63'0,"6"11"-34"0,-3-6-23 0,3 14 17 16,-3-3 12-16,-3 0 10 0,-3 3-6 16,-3 2-3-16,-3 3-20 15,3 3-12-15,0 2-6 16,1 8-2-16,-1 11 0 0,3 2-2 16,3 17-1-16,0-3 4 15,3-3 1-15,3-3 2 16,0 0 2-16,3 1-3 15,0-9-2-15,0-2-25 16,-3-5-9-16,0-4-27 16,0-4-10-16</inkml:trace>
  <inkml:trace contextRef="#ctx0" brushRef="#br0" timeOffset="55182.0858">13057 8737 188 0,'3'0'71'0,"6"0"-38"0,6-16-21 0,-3 18 19 15,6-4-1-15,8-1 2 16,7 3-9-16,3 3-1 16,0-6-13-16,-1-2-5 0,10-3-3 15,-3-3-39-15,-7 3-14 16,-2 0-62-1</inkml:trace>
  <inkml:trace contextRef="#ctx0" brushRef="#br0" timeOffset="57319.764">18403 9157 84 0,'-3'-2'33'0,"6"-9"-18"0,-3 3-7 0,0 8 13 16,0 0-3-16,0 0-1 15,0 0-3-15,0 5-1 16,0 1 1-16,0 2 2 16,0 5-9-16,-3 3-2 0,0 2-1 15,0 1 0-15,0-3 0 16,-3 2 0-16,0 1 0 15,3-3-5-15,0-6 1 16,0 3 0-16,0-5 2 16,3 0-3-16,0-5 0 15,0-3 1-15,6-3 2 16,0-5-1-16,0-2 2 16,0-4-2-16,0-1-1 15,0-1-2-15,3-5 1 16,-3-1 1-16,6 4 0 0,0 2 0 15,-3 5 0-15,0 3 4 16,5 8 7 0,1 11 1-16,0 2 0 15,0 1 2-15,0-1-7 16,0 0-2-16,0 0-5 16,0 0-1-16,-1-2 1 15,-2 0 0-15,0-6-29 16,-3 0-10-16,0 0-43 15,-3 1-24 1,-3-4 49-16</inkml:trace>
  <inkml:trace contextRef="#ctx0" brushRef="#br0" timeOffset="57739.4852">18531 9247 92 0,'-3'0'35'0,"0"0"-18"0,3 8-7 0,0-8 19 16,0 8-10-16,-6 5-1 15,0 3-1-15,0 13-4 16,0 6 0-16,3 4-7 16,0 1 3-16,3 8 3 0,6-3 5 15,0-3 2-15,3-8-6 16,3-5-3-16,3-2-1 16,6-6 1-16,5-2-3 15,13-3-2-15,3-3 0 16,3-8 1-16,5 0-1 15,7-2 2-15,-7 0-6 16,-2-3-3-16,-3 0-17 16,-7 0-7-16,1-3-34 15,0 6-11-15,-10-1-9 16</inkml:trace>
  <inkml:trace contextRef="#ctx0" brushRef="#br0" timeOffset="58979.8864">19350 9517 88 0,'0'-3'35'0,"0"3"-18"0,0 3-7 15,0-3 30 1,8 8-7-16,-2 11-6 0,0 7-4 16,0 0-13-16,-3 4-6 15,0-1-3-15,0 0-1 0,-9 3 2 16,9 2-1-16,-3-5-1 15,-6-5-4-15,9-6-2 16,0-2-30 0,0-5-56-16</inkml:trace>
  <inkml:trace contextRef="#ctx0" brushRef="#br0" timeOffset="59301.705">19495 9723 104 0,'-6'8'41'0,"6"-2"-22"0,-3 10-11 0,3-9 13 0,0 1 1 16,3 6 2-16,0-4-13 16,3 3-7-16,3 1-2 15,3-9 0-15,0 3 1 0,0-8 3 16,0 0 1-16,3-5 1 15,-3-3 0-15,3-3 2 16,-9 1 1-16,-6 2-3 16,-3-3-3-16,-3 0 0 15,-6 3 1-15,0 1-5 16,0 1-1-16,0 4-7 0,0-1 0 16,3 3-24-16,3 0-7 15,3 0-35 1,3 0-23-16,6 0 47 15</inkml:trace>
  <inkml:trace contextRef="#ctx0" brushRef="#br0" timeOffset="59571.559">19766 9668 116 0,'-15'3'44'0,"9"-9"-24"0,0 6-13 0,3 6 15 0,0-1-2 16,-5 0 3-1,2 3-9-15,0 3-3 0,3 2-6 16,0 3-6-16,3 0 0 0,3 2-4 16,3 3 1-16,3-2 4 15,2-3 2-15,1-6-11 16,0-2-4-16,9 0-32 15,3-8-39 1,-3-2 16-16</inkml:trace>
  <inkml:trace contextRef="#ctx0" brushRef="#br0" timeOffset="60051.5635">19957 9681 124 0,'-3'-3'49'0,"3"1"-26"0,-3 2-7 0,3 0 16 16,-3 2-6-16,0-2-1 15,-3 6-12-15,0-4-3 16,0 6-6-16,0 3-3 0,0 2 2 0,0 0-2 15,3 6 2 1,0-1-2-16,3 4-1 16,3-7-2-16,0-1 1 15,3-4-4-15,3-2 1 0,0-2 2 16,0-9 3-16,0-8-9 16,0 1-2-16,0-1 0 15,-3 1 4-15,-3 2 3 16,0 0 4-16,-3 0-2 15,0 0 0-15,0 2 1 16,0 4 2-16,0-1-3 16,3 8-2-1,-1 3 4-15,4 6-3 16,0-4-1-16,0 6 2 16,3-3 0-16,6-2-6 15,0-3-3-15,3-8-27 16,0-8-47-16,-3 0 9 15</inkml:trace>
  <inkml:trace contextRef="#ctx0" brushRef="#br0" timeOffset="60251.6968">20141 9499 100 0,'3'0'38'0,"-6"5"-20"0,6 5-10 0,0 1 13 15,0 10-3-15,0 11-1 0,0 0-1 16,0-1 0-16,3 1-11 16,0 3-5-16,0-1 0 15,0-5-6-15,0-5 0 0,3-6-63 16</inkml:trace>
  <inkml:trace contextRef="#ctx0" brushRef="#br0" timeOffset="61066.1658">20585 9663 96 0,'-6'-3'35'0,"6"0"-18"0,-6 6-2 0,0 2 15 15,0-2-10-15,-6 2-3 16,0 3-6-16,3 3-2 16,0-1-5-16,0 4-1 0,3-1 3 15,3 0-8-15,3 5 0 16,9-2 2-16,3-2 2 16,3 1-5-16,3-7 0 0,0-2-8 15,0-4-3-15,3-4-25 16,-4-4-39-1,1-2 15-15</inkml:trace>
  <inkml:trace contextRef="#ctx0" brushRef="#br0" timeOffset="61311.145">20701 9705 84 0,'-9'8'33'0,"3"-5"-18"0,0 7 0 15,6-2 15-15,0 0-10 16,0 0-3-16,3 2-8 0,0-2-1 15,3 0 1-15,9 3 5 16,3-3-8-16,0-11 10 16,-1 1 6-16,1-4-5 0,-3 1-2 15,0 0-2-15,-3-3 1 16,-3 2-3-16,-3-1 1 16,-3-1-3-16,-3 0 0 15,-6-3-3-15,0 3-1 16,0 3-12-16,-6 0-3 15,-6-1-24-15,3 1-10 16,3 2-26 0</inkml:trace>
  <inkml:trace contextRef="#ctx0" brushRef="#br0" timeOffset="61837.5245">20888 9686 76 0,'0'0'30'0,"3"3"-16"0,0 5-1 15,0-3 11-15,0 6 5 16,0 2 2-16,3 8-3 16,-3 6-3-16,3-3-9 15,-3-1-5-15,0-1-6 16,0-4-2-16,0-2 1 0,0-3-2 15,-3-2-2-15,0-3 3 16,0-3 0-16,0-2 3 0,0-3 3 16,0-3-2-16,-3-2-2 15,0-3-5-15,0-19-2 16,3 3 1 0,0 1-2-16,0-1 1 15,3 3 0-15,3-1-2 16,6 4 0-16,6-1 3 15,0 9 2-15,0-1 4 16,-4 6 2-16,1 2 1 16,-3 6 4-16,-3 2 5 15,-3 3 4-15,-3 0 2 16,-3 0-10-16,-6 3-3 0,-6 2-8 16,-6-3-2-16,3-2-16 15,1-2-4-15,-1 4-17 16,0 1-6-16,3-11-6 15,0-3-2-15,3 1-19 16,3-4-12 0,3-2 38-16</inkml:trace>
  <inkml:trace contextRef="#ctx0" brushRef="#br0" timeOffset="62024.2302">21058 9665 128 0,'15'-2'49'0,"-9"-1"-26"0,6 6-5 16,-6 5 20-16,3-1-8 15,0 4-2-15,0 2-10 0,-1 1-1 16,1-1-10-16,9-3-2 0,-6-2-1 16,0 0-5-16,-3 0-1 15,6-5-17 1,0-3-21-16,0-3-7 16,0-2-36-1</inkml:trace>
  <inkml:trace contextRef="#ctx0" brushRef="#br0" timeOffset="62188.601">21308 9657 124 0,'-6'29'49'0,"0"-15"-26"0,-3 9-14 0,6-9 16 0,-9 7 12 16,3 5 7-16,1 1-19 16,-7-3-7-16,3-3-11 15,0 0-7-15,3-5-1 0,3-3-23 16,0-2-12-16</inkml:trace>
  <inkml:trace contextRef="#ctx0" brushRef="#br0" timeOffset="63806.7561">21719 9618 76 0,'0'-3'30'0,"3"3"-16"0,-3-19 3 16,0 17 16-16</inkml:trace>
  <inkml:trace contextRef="#ctx0" brushRef="#br0" timeOffset="64076.1603">21710 9612 245 0,'-9'16'39'0,"-3"3"-18"0,0-1-13 0,3 3-4 16,3 1-7-16,6-4 0 15,3 6 1-15,6-6 1 16,3-4 1-16,0 2 2 15,3-3 3-15,0-8 4 16,0-10-2-16,3-1 1 16,-4-1-3-16,-2 1 2 15,-3-4 7 1,-3-1-1-16,-6-2 2 16,-6 2-8-16,3 1-4 15,-6 2-5-15,0-3-1 16,3 3-25-16,1 3-9 0,2 0-36 15,3-1-43 1,5-7 34-16</inkml:trace>
  <inkml:trace contextRef="#ctx0" brushRef="#br0" timeOffset="64334.7652">21990 9435 140 0,'-18'-11'55'0,"12"11"-30"0,-6 0-16 16,3 3 14-16,-9 0-2 16,3 2 2-16,0 3-11 15,4 5-2-15,2 6-6 16,3 2-1-16,0 8 1 0,3 11-2 16,3-6-2-16,0 0 1 0,3-2 1 15,6-3-1-15,-3-2 2 16,0-3-7-16,-1-6-1 15,-2 1-29-15,0-9-10 16</inkml:trace>
  <inkml:trace contextRef="#ctx0" brushRef="#br0" timeOffset="64529.1122">21731 9681 172 0,'-3'-5'66'0,"6"5"-36"0,0 0-29 0,3 0 14 0,3-3 7 16,3-5 6-16,2 0-6 16,4 3-2-16,6 0-12 15,6-1-5-15,-3 4-2 0,-1-1-6 16,-5 0-1-16,-3 1-33 16,0-1-11-16,-6 3-43 15</inkml:trace>
  <inkml:trace contextRef="#ctx0" brushRef="#br0" timeOffset="65150.1672">22302 9684 140 0,'0'0'55'0,"0"2"-30"0,0 1-16 0,3 2 14 15,-3 1 4-15,3-1 4 16,0 3-13-16,0 0-3 15,-3 0-9-15,3 2-6 0,-3-2-1 16,0 0 1-16,0 0 2 16,0 5-3-16,0-7-2 15,0 4-23-15,0-2-10 16,-3-10-105 0,3-4 61-1</inkml:trace>
  <inkml:trace contextRef="#ctx0" brushRef="#br0" timeOffset="65306.1217">22296 9607 160 0,'-6'-21'60'0,"9"21"-32"0,-3-3-28 0,0 3 10 0,0 0-11 16,0 0-1-16,0 0-2 15,6 0-1-15,-3 0-36 16,0 0-44-1,9 8 18-15</inkml:trace>
  <inkml:trace contextRef="#ctx0" brushRef="#br0" timeOffset="65730.1436">22412 9729 120 0,'3'13'46'0,"-6"-2"-24"0,9-1-17 0,-3-5 11 15,0 1 8-15,-3-1 5 16,0 0-9-16,0 1-4 16,0-1-9-16,0-5-5 0,0 0 1 15,0 0-2-15,0 0-1 16,0-3 1-16,6-2-1 16,-6 0-7-16,3-6 0 15,0-2-6-15,3 0-2 16,-3-1 6-16,3 4 5 15,0 2 3-15,3 0 1 16,0 3 0-16,0-1 2 16,0 4 5-16,0 4 4 15,6 6 7-15,-6 0 3 0,5 0-4 16,-5 5 0-16,-3-2-8 16,0 2-1-16,0 3-4 15,-3-3-1-15,0-2-3 16,-3-3-3-16,3 0-34 15,-3-3-15 1,0-5-9-16,12-8-60 31,-3-5 64-31</inkml:trace>
  <inkml:trace contextRef="#ctx0" brushRef="#br0" timeOffset="65957.1988">22677 9496 156 0,'6'-13'60'0,"-3"13"-32"0,0-3-17 0,-3 3 18 16,0 0-6-16,3 3 1 16,0 5-4-16,0 5-1 15,0 5-10-15,0 19-1 0,0 0-1 16,-3 0 1-16,0-5 0 16,0 3-4-16,0-1-1 15,3-5-1-15,0-5-2 16,0-3-13-16,0-5-6 15,0-3-30-15,-3-2-11 16,0-3-33-16</inkml:trace>
  <inkml:trace contextRef="#ctx0" brushRef="#br0" timeOffset="66181.1299">22627 9676 192 0,'0'2'71'0,"0"-4"-38"0,9 2-30 16,-6 0 15-16,3 0 4 15,2 0 6-15,4 0-2 16,6 0-1-16,3 0-13 16,3-3-8-16,9 1-2 0,-4 2-16 15,-2-3-5-15,0-8-65 16,-3 1-61-16,-12-11 45 15</inkml:trace>
  <inkml:trace contextRef="#ctx0" brushRef="#br0" timeOffset="102206.9252">15248 9295 64 0,'3'-5'27'0,"0"-3"-14"0,0 5 2 0,6 3 13 15,-3-3-4-15,0 1-2 16,-3 2-6-16,0-6 0 15,0 6 2-15,-3 0 3 16,0 0-11-16,0 0 5 0,0 6 5 16,-3-1-5-16,-3 6 0 15,0 2-1-15,-6 8 4 0,0 3 1 16,-3 5 3 0,-3 3-6-16,0 2 1 15,0-2-6-15,0-3-1 0,4-5-6 16,-1 7-1-16,3-4-3 15,3-3-1-15,0-3 1 16,0-5 2-16,3-6-3 16,0 1 0-16,0-1-4 15,0-2-1-15,3-2-8 16,0-1-4-16,0 0-6 16,0-2-2-16,0-3-4 15,0 0-1-15,3 0-1 16,0 0 2-16,0 0 1 15,0-3 3-15,3-2-25 16,3-8-20 0,6 0 26-16</inkml:trace>
  <inkml:trace contextRef="#ctx0" brushRef="#br0" timeOffset="102560.1572">15358 9290 96 0,'0'2'35'0,"0"1"-18"0,0-1 2 15,0 4 18-15,0 2-3 16,0 5 1-16,-3 5-7 15,0 1-3-15,-3 5-13 16,-3 5 6-16,-3 0 4 0,-3 3-5 16,0-1 1-16,4 1-11 15,-1 0-2-15,0-8-3 16,0-3-2 0,3-5 1-16,3-6-23 15,0 1-8-15,3-3-25 16,3-3-10-16,0-5-23 15</inkml:trace>
  <inkml:trace contextRef="#ctx0" brushRef="#br0" timeOffset="103245.4494">15682 9514 104 0,'-6'-5'41'0,"6"5"-22"0,-6-3-7 16,4 3 13-16,-1 3-7 15,-3 0-3-15,-6-1-6 16,3 4-4-16,0 2-2 16,-6 2-5-16,3 11-1 0,0-5-1 15,3 5 3-15,3 3-2 0,0-3 1 16,6-2 2-16,3-6 0 16,0-2 0-16,3-1 0 15,0-4 0-15,3-6 0 16,0-3 0-16,3-2 2 15,0-9-1-15,-3-4-1 16,0 2 3-16,0 0 0 16,-3 0-1-16,-3 0-2 15,-3 3 1-15,3 3-1 16,-3 2 4-16,0 2 5 0,0 4-5 16,0 2 0-16,0 5-4 15,2 3-1 1,1 11 1-16,0-1 2 0,0 1-3 15,3-1-2-15,0-2 4 16,0 0 1-16,0-3-7 16,-3-2-2-16,6-6-45 15,0-2-15 1</inkml:trace>
  <inkml:trace contextRef="#ctx0" brushRef="#br0" timeOffset="103504.6675">15784 9337 100 0,'0'5'38'0,"0"11"-20"0,3 8-1 0,0-13 16 15,0 2-2-15,-1 5-1 16,1 6-10-16,0 3-5 15,0 4-8-15,0-4-5 0,0 7-1 16,0-5-1-16,0-2 0 16,0-6-22-16,0-5-8 15,0 0-34 1,-3-6-29-16,3 1 34 16</inkml:trace>
  <inkml:trace contextRef="#ctx0" brushRef="#br0" timeOffset="103760.4944">15909 9316 132 0,'-3'-8'52'0,"6"11"-28"0,0 2-28 16,0-2 30-1,-3 15 8-15,0 1-4 16,0 4-2-16,0 7-16 15,0 1-5-15,3 1-1 0,0 0-5 16,-1 2-1-16,1-2 0 16,0-6 2-16,0-2-12 15,3-8-3-15,0 0-32 0,-3-5-10 16</inkml:trace>
  <inkml:trace contextRef="#ctx0" brushRef="#br0" timeOffset="104068.1941">16051 9522 104 0,'-8'11'41'0,"11"-3"-22"0,-6 8-11 0,3-8 11 0,0 5 8 16,3 3 8-1,0 0-7-15,2-3-2 0,1 0-15 16,0-2 0-16,3-3 0 0,3-3 0 15,0-5 1-15,0-5-2 16,0-9-1-16,0 1-3 16,-3 0-1-16,-3-3 1 15,-3 3 1-15,-3-3-1 16,0 0-1-16,-6 0-3 16,0 3-2-16,-3 2-4 15,0 3-2-15,-3 3-22 16,3 3-8-16,0 4-26 15,0 3-53 1,3 1 20-16</inkml:trace>
  <inkml:trace contextRef="#ctx0" brushRef="#br0" timeOffset="105283.2101">16206 9504 104 0,'-3'2'38'0,"6"1"-20"0,-3 5-10 0,3-3 11 15,3 3 6-15,-6 3 7 16,3 10-4-16,0 0-2 16,0 0-10-16,3-5-3 0,0 0-7 15,-3-3-4-15,3-2 1 16,0 0-2-16,0-4 2 0,0-1 0 15,0-6 1-15,0 0 0 16,0-8 0-16,0-3 0 16,0-5 0-16,0 0-2 15,-1 3-2-15,-2 0 1 16,0 5 1-16,0 0-3 16,-3 3 0-16,3 2 1 15,-3 3 0-15,3 11-5 16,3-1 1-16,3 6 2 15,0-3 3-15,0 1 6 16,0-6 6-16,0 0-3 16,0-3 2-16,0-2-5 15,-3-3 1-15,0-6-1 16,0 1 3-16,0 0-5 0,-3-11-1 16,0 0-2-1,0 0-24-15,-3 0-7 16,0 3-24-16,0 2-8 15,6 3-45 1,-1 6 53 0,10 2 37-16,-3 2 26 15,0 1 21-15,0 0 5 16,-3 2-5-16,0-2-4 16,0-1-2-16,3 1-1 0,-3-3-13 15,3-3-2-15,-3 1 1 16,-1-4-4-16,-2 1 2 0,0-3-5 15,0-2 0-15,-6 2 1 16,0 0 0-16,-3 0-2 16,0 0 1-16,-3 2-7 15,0 4-1-15,1 2-3 16,-4 8 0-16,0 2 5 16,0 4 1-16,3 7 2 15,0 0 2-15,3 0 3 16,3 0 2-16,3 0-1 15,3-2-1-15,0-1-3 16,3-7 1-16,3 0-11 16,-1-6-2-16,4-2-19 0,6-3-7 15,3-3-21 1,-3-2-33-16,0-1 22 16,0-7 92 15,-1-11 24-31,-5 3 17 15,-6 3-15-15,-3 2-6 16,-3 3-16-16,-6 2-6 16,0 6-12-16,-3 2-4 0,0 3 0 15,-6 3-8-15,3 7 0 16,-3 9-2-16,4-1 2 16,5 1-1-16,0-3 1 15,9 2 2 1,0-2-3-16,-1-5 2 0,4-3 1 15,0-6 0 1,0-2 0-16,0-5 2 0,0 0 1 16,0-17 3-16,0 1 1 15,-3-3 1-15,-3-2-2 16,-3-3 1-16,0-3-2 16,-3 3 0-16,-3 0-6 15,0 0 1-15,3 5 0 16,0 3 2-16,0 5-8 15,0 5-3-15,3 11 0 16,3 8 3-16,3 6 1 16,3 4 0-16,0 3 1 15,3 3 3-15,3 0 2 0,0 2 4 16,-1-2-4-16,1 5-1 16,3-5-27-16,3-8-9 15,3-5-53 1</inkml:trace>
  <inkml:trace contextRef="#ctx0" brushRef="#br0" timeOffset="106853.7994">15153 9930 92 0,'3'-5'35'0,"0"7"-18"0,-3 1 2 15,0-1 16-15,0 4-8 16,0 2-1-16,-6 5-2 16,0 8 2-16,-9 13-14 15,0 6 2-15,-3-3 2 0,-3 8 3 16,0-2 3-16,3-6-8 16,1 0-1-16,-1-3-5 15,3-5 0-15,3-8-5 16,3-2-2-16,3-6-14 0,3-2-4 15,0-6-24-15,3-5-9 16,3-5-12 0,3-3-39-16,3-3 18 15</inkml:trace>
  <inkml:trace contextRef="#ctx0" brushRef="#br0" timeOffset="107128.6477">15242 9954 176 0,'-3'0'68'0,"3"2"-36"0,0 6-35 0,0 0 11 0,-3 5 11 16,-3 16 10-16,-3 1 2 16,-6 7 4-16,0 5-19 15,-3 0-7-15,1 1-4 0,-1-4-1 16,3-2 0-16,3-2-5 15,0-6 1-15,3-8-5 16,3-2 1-16,0-6-31 16,3-3-12-16,0-2-25 15,6-5-42 1,9-3 25-16</inkml:trace>
  <inkml:trace contextRef="#ctx0" brushRef="#br0" timeOffset="107631.0039">15575 10200 96 0,'0'-3'35'0,"3"-2"-18"0,-6-1-5 0,3 6 16 0,0 0 1 16,-6 0 5-16,0 0-14 16,-3 0-4-1,0 3-10-15,1 2-4 0,-4 3-1 0,0 14-4 16,0-4 0-16,0 3 2 16,3 0 0-1,3-2 1-15,3-3 0 0,3-3-3 16,3 0 0-16,3-5-1 15,0-3 3-15,6-5 2 16,0-2 2-16,3-3-1 16,-3-3-2-16,-1-6 1 15,1 1-1-15,-3-3 0 16,-3 0 0-16,0 0 0 16,0 6 2-16,-3 2-1 15,0 0 2-15,-3 3-2 16,0 5 2-16,3 8-4 15,0 2 0-15,3 3-1 16,0 1-2-16,0-1 3 0,3 0 0 16,0-2-17-1,0-3-5-15,3-3-11 16,-3-2-41-16,-4-3 1 16</inkml:trace>
  <inkml:trace contextRef="#ctx0" brushRef="#br0" timeOffset="107872.606">15694 9985 112 0,'0'0'44'0,"3"0"-24"0,-3 6-17 0,3 2 10 0,0 7 0 16,0 4 5-16,6 5-1 15,0 2-1-15,-3 1-4 16,0-1-2-16,0 1-6 15,3-4-1-15,0-4 3 0,-3 2-8 16,0-10 0-16,0 2-24 16,0-8-8-16,0-2-25 15,-1-11-21 1,1 0 29-16</inkml:trace>
  <inkml:trace contextRef="#ctx0" brushRef="#br0" timeOffset="108086.576">15849 9970 144 0,'0'5'55'0,"3"0"-30"0,0 8-16 0,0-5 14 15,0 16 0-15,3 3 3 16,-3-4-3-16,0 4 0 16,0-1-12-16,0 3-7 0,0 3 0 15,0-3-3-15,0-5-1 16,3-3-19-16,0-2-8 15,0-6-21-15,0-2-8 16,0-6-19 0</inkml:trace>
  <inkml:trace contextRef="#ctx0" brushRef="#br0" timeOffset="108378.2216">16016 10176 124 0,'-15'0'49'0,"12"10"-26"0,0-4-27 15,0 2 16 1,3 5 3-16,-3 5 10 16,6-2 7-16,0-2-11 15,9-4-4-15,-3 1-10 16,0-3-1-16,3-3 1 0,0-2 1 16,-1-6 2-16,1-2 1 15,0-3 1-15,0-8-2 16,-3 3-1-16,-3-3-1 15,-3 3 0-15,-3-3 0 16,-3 0 2-16,-3 0-5 0,0 3-1 16,-3 2-13-16,0 0-7 15,0 4-29-15,-3 4-11 16,1 3-44 0</inkml:trace>
  <inkml:trace contextRef="#ctx0" brushRef="#br0" timeOffset="108842.2355">16162 10168 80 0,'0'13'33'0,"3"-2"-18"15,0 2-2-15,0 0 11 0,0 0 3 16,2 3 1-16,1-2-4 15,0-1-1-15,0-3-12 16,3 1-4-16,0-3-5 16,0-3 1-16,0 0 0 0,0-5 1 15,0 0 0-15,0-10-7 16,0-6-2-16,0 0-1 16,-3 3 2-16,0-3 2 15,0 5 3-15,-3 1-2 16,0 5 0-16,-1-1 1 15,-2 6 2-15,0 0 1 16,3 6 3-16,3 7 12 16,3 3-3-16,0-3 2 15,0-3-1-15,0-2-1 16,0-8-1-16,0 6 1 16,0-9-4-16,0 0 1 15,-3-7-7-15,0-1-1 16,-3 1-4-16,0-1-3 15,-3 1-18-15,0-1-9 16,-3 0-26-16,0 1-10 16,0 2-22-1</inkml:trace>
  <inkml:trace contextRef="#ctx0" brushRef="#br0" timeOffset="109160.8718">16474 10197 128 0,'21'11'49'0,"-18"-6"-26"0,9-2-12 16,-6-1 15-16,0-2-1 15,3-2 0-15,0-1-10 16,-3 0-2-16,0-2-7 16,-1 0-2-16,1-3 2 0,0-3-5 15,-3 3-3-15,-3-2-2 16,-3 2 0-16,0 0-8 16,-3 2-3-16,-2 4-1 15,-1 4 0-15,0 6 2 16,-6 3 3-16,3 0 7 15,3 2 2-15,0 5 10 16,3 4 5-16,9-4-2 16,0-2 1-16,3-3-5 15,3 0 1-15,3-2-10 0,3-3-3 16,0-5-22-16,2-3-7 16,7-8-21-1,3-8-23-15,0 2 27 16</inkml:trace>
  <inkml:trace contextRef="#ctx0" brushRef="#br0" timeOffset="109563.4347">16781 10165 164 0,'3'-10'63'0,"-3"2"-34"0,0 5-16 0,0 3 19 15,-3 0-9-15,-3 0-4 16,-3 0-10-16,0 3-4 16,-3 2-3-16,-3 6-6 0,0 2-2 15,-3 8 0-15,4 3 2 0,2-3-1 16,6 0 4-16,6-2-2 15,3-3-1-15,-3-3 5 16,9-3 1-16,2-4 0 16,1-6 1-16,0-3 2 15,0-8 4-15,0-7 0 16,0-3 0-16,-3-3-5 16,0 0-3-16,-3-2 4 15,-6-11 1-15,-3 0 0 16,-3 0-1-16,0 0-6 15,0 5-1-15,0 3 1 16,0 8 0-16,3 7-6 16,0 6-3-16,3 8 1 0,0 11 0 15,6 5 3-15,3 16 2 16,3 5 2-16,3-3 3 16,0 6 0-16,3-1-1 15,-4-4 1-15,7-1-1 16,3-5-36-16,-3-2-15 15,0-3-34 1</inkml:trace>
  <inkml:trace contextRef="#ctx0" brushRef="#br0" timeOffset="119191.582">14986 10586 128 0,'0'-3'49'0,"0"6"-26"0,0 2-9 0,0 1 17 16,0 4-2-16,-3 3 3 15,-3 14-5-15,-3 2-2 16,-3 5-13-16,0 1 3 0,0-4 3 16,-6 7-6-16,4-1 1 15,-4-6-8-15,0-2-1 16,6-2-2-16,0-6 1 16,3-5-15-16,3-3-5 15,0-2-15-15,0-6-6 16,3 0-12-16,0-2-4 15,3-6-26 1</inkml:trace>
  <inkml:trace contextRef="#ctx0" brushRef="#br0" timeOffset="119478.2486">15141 10594 140 0,'-6'3'55'0,"3"2"-30"0,-3 8-23 15,0-5 14-15,-6 11 12 16,0 4 9-16,-3 4-4 16,0 2-2-16,-3 3-17 15,3-1-2-15,1-1 1 0,-1 1-7 16,3 1-3-16,3-6-2 0,3-4-1 15,0-4-20 1,3-5-7-16,3-2-39 16,0-11-59-16,3-3 24 15</inkml:trace>
  <inkml:trace contextRef="#ctx0" brushRef="#br0" timeOffset="119955.1972">15426 10769 104 0,'-3'-3'38'0,"3"3"-20"0,-3-3-6 0,3 3 16 0,-3 0-3 15,-2 3 3-15,-1 0-10 16,-3 2-3-16,0 3-8 16,0 5-7-16,0 3-1 0,0 0 1 15,3 0 2-15,0-3-1 16,3 0-1-16,3 0 1 16,0 1-1-16,3-9 2 15,3-3 1-15,3-2-4 16,0-2 1-16,0-3-5 15,0-3-1-15,0-3 0 0,0 0 4 16,-1-2 1 0,-2 3 1-16,0-1 0 0,0 3 0 15,0 3-5-15,-3 2 1 16,-3 3 2-16,6 3 1 16,-3 5 3-1,3 2 3-15,0 1-4 0,-3 0-1 16,3-1-2-16,0-2-2 15,0 0-24-15,0-3-9 16,3 1-30 0</inkml:trace>
  <inkml:trace contextRef="#ctx0" brushRef="#br0" timeOffset="120198.4624">15593 10610 124 0,'0'8'49'0,"3"0"-26"0,0 10-12 15,0-2 18-15,0 5-8 16,0 3 0-16,0 0-8 16,0 2 0-16,0-2-8 15,0 0-3-15,0-6 1 0,0 1-7 16,0-6 1-16,0-2-28 15,0-3-11-15,0-3-34 16</inkml:trace>
  <inkml:trace contextRef="#ctx0" brushRef="#br0" timeOffset="120428.0361">15703 10618 132 0,'0'2'49'0,"0"1"-26"0,3 5-18 0,-3 0 11 16,3 2 6-16,0 12 6 16,-3 1-4-16,0 4-2 15,0 2-12-15,0 0-4 0,0-2-2 16,0-4-2-16,0 1-2 16,0-3-2-16,0-5-1 0,3-3-38 15,12-13-70 1</inkml:trace>
  <inkml:trace contextRef="#ctx0" brushRef="#br0" timeOffset="120719.1151">15861 10784 124 0,'-9'8'46'0,"6"0"-24"0,3 6-26 16,0-4 8-16,0 1 11 15,0 2 7-15,0 0 3 0,3 6 2 16,3-3-11-16,0-3-2 16,3-3-8-16,0 1 3 15,3-6 3-15,0-7 3 0,0-6 0 16,2 2-3-16,1-4-2 16,-3-1-6-16,-9-2-1 15,-3 0 1-15,0 0 2 16,-3-1-8-16,-3 1-3 15,-3 0-17-15,0 2-9 16,0 3-23-16,1 3-9 16,-4 2-17-1</inkml:trace>
  <inkml:trace contextRef="#ctx0" brushRef="#br0" timeOffset="121124.8591">16040 10840 112 0,'-3'19'44'0,"6"-9"-24"0,3 3-19 16,-3-7 8-16,-1-1 8 15,4 0 4-15,0 0-7 16,0-2-1-16,0-3-7 16,0 0-2-16,0-3-2 15,0-2-4-15,0-3-1 0,0 0-1 16,0 0 3-16,-3 0-5 15,0 1 0-15,0 1-2 16,-3 4 0-16,0 2-2 16,3 5-1-16,0 0 12 15,0 3 6-15,3 0 6 0,0 0 3 16,3 0 10 0,3-3-2-16,0-2 0 15,2-3-2-15,-2-3 1 16,0-2-11-16,-3-3-4 15,0 0-5-15,-3-3 0 16,0 1-9-16,-3-1-1 16,0 1-23-16,0-1-8 15,-3 1-24 1,3 2-42-16,0 2 25 0</inkml:trace>
  <inkml:trace contextRef="#ctx0" brushRef="#br0" timeOffset="121786.3779">16304 10803 148 0,'12'8'55'0,"-6"-5"-30"0,3-1-18 15,-3-2 15-15,0 0-7 16,3 0 2-16,-3-2-6 16,0-1 1-16,0-2-7 15,0-1-5-15,0 1-3 0,-3-3-5 16,-3 3-2-16,-3-1 2 16,-3 1-8-1,-3 3-5-15,0 2 7 16,0 2 5-16,0 6 6 15,3 0 2-15,0 5 9 16,3 1 5-16,3-1 0 16,0 0 2-16,6 0-8 0,3-2-4 15,0-3-5-15,3 0-1 16,9-3-18-16,6-5-9 16,5-3-13-1,-5-5-30-15,0 0 15 16,-3-2 30-16,-3-1 19 15,-4 1 19-15,-2-1 6 16,-6 1 28-16,-3-1 11 16,-3 6-13-16,-3-1-7 15,-6 6-14-15,0 6-6 16,-3 2-4-16,0 2 0 16,4 6-6-16,2 0 6 0,0 0 2 0,3 2 0 15,3-2 0 1,2-3-3-16,4-5-1 0,3-8-3 15,0-2 1-15,3-6-4 16,3-5 0-16,-3-1-3 16,0-4-3-16,-6-1 2 15,-6-7 2-15,-3-6-2 16,-6 3-2-16,-3 0-1 16,0 0 3-16,0 5 0 15,0 5 1-15,0 4 0 16,3 7 2-16,0 5-6 15,3 6 1-15,3 7-1 16,0 14 2-16,3 0 1 16,3 0 1-16,6 2 0 15,0-2 2-15,3-3-1 16,0-2 2-16,-3-4-31 0,2-1-11 16,1-6-37-1,0-3-28-15,0-2 44 16</inkml:trace>
  <inkml:trace contextRef="#ctx0" brushRef="#br0" timeOffset="121925.424">16849 10845 184 0,'3'14'68'0,"-3"-1"-36"0,3 3-7 0,-3-6 25 16,0 11-5-16,-3 3 0 16,-6-5-16-16,-3-1-8 0,-3-2-12 15,-5-3-33-15,-7-2-11 16,-9-3-98-16</inkml:trace>
  <inkml:trace contextRef="#ctx0" brushRef="#br0" timeOffset="123003.1569">17177 10557 124 0,'0'3'46'0,"0"-6"-24"0,0 6-13 0,0-3 14 16,0 7-7-16,0 7 1 0,3 4-1 15,-3 17-1-15,0-1-7 16,0 0-3-16,0-2 1 0,0-3 1 16,0-2 1-16,0-6 0 15,0-5 0-15,0-3-4 16,0-2-3-16,0-3 4 16,0-3 1-16,0-5 4 15,0-3 1-15,0-2-10 16,3-3-3-16,3-3-4 15,-1-2 1-15,1 0 1 16,3 2 2-16,3 3-1 16,6 3-1-16,-3 2 0 15,0 3 0-15,3 3 5 16,0 2 3-16,-4 3 10 16,-11 3 5-16,0-1 8 15,-3 1 4-15,-3 0-11 0,-2-1-4 16,-4-2-9-16,-3 0-3 15,-3-3-2 1,0 1-2-16,0-4-17 0,0-2-6 16,0 0-20-16,6-2-8 15,3-4-16 1,3-2-50-16,3-2 21 16</inkml:trace>
  <inkml:trace contextRef="#ctx0" brushRef="#br0" timeOffset="123376.4086">17314 10758 160 0,'-3'8'60'0,"6"2"-32"15,0 9-22-15,-1-8 17 0,1 2 8 16,6 3 5-16,0 0-12 16,6-3-6-16,0 0-11 15,0-2-5-15,0-6 1 0,-3-2-4 16,3-3 0-16,-3-3 7 15,-1-2 4-15,1-6-5 16,0 0-1-16,-3-2-2 16,-3 0-2-16,0 0 1 15,-3 2-1-15,3 3-3 16,-3 3 0-16,0 5-5 16,3 3 2-16,0 5 3 15,0 2 2-15,0 1 1 16,3-3 0-16,0 0 0 15,-3 0 0-15,0-3 0 16,3-3-18-16,2-2-5 16,-2-2-18-16,0-6-6 15,3-3-15 1,-3-5-30-16,0-7 25 16</inkml:trace>
  <inkml:trace contextRef="#ctx0" brushRef="#br0" timeOffset="123561.3949">17647 10512 160 0,'-6'-37'60'0,"6"53"-32"0,0-8-17 0,0-6 18 16,3 17-13-16,0 5-5 15,0 2-5-15,0 11-4 16,3 0-2-16,-3-2 1 0,0-1-1 16,0-2 0-16,0-3 0 15,0-5 0-15,0-6-40 16,0-2-15-16,-3-3-24 15</inkml:trace>
  <inkml:trace contextRef="#ctx0" brushRef="#br0" timeOffset="123759.1652">17522 10639 228 0,'-3'-3'85'0,"6"1"-46"0,3 7-50 0,0-5 13 15,6-3 2-15,6 3 7 16,-1 0-3-16,4-2-2 16,3 2-3-16,0 0-3 0,0 0 1 15,-3 0-50-15,2-3-21 16,-5-2-20 0</inkml:trace>
  <inkml:trace contextRef="#ctx0" brushRef="#br0" timeOffset="125914.0427">17986 10462 68 0,'0'0'27'0,"0"2"-14"0,3 19 4 0,6-7 16 15,-3 4-8-15,-6 6-3 16,0 8-3-16,-3 7-3 16,3 1 3-16,0-3 0 15,-3-2-10-15,3-4-3 0,0-4 0 16,-3-6-5-16,0-5-1 15,3-3 2-15,0-5 1 16,0-3 3-16,-3-2 1 16,3-6-8-16,0-5-4 15,0-2-4-15,9-3-2 16,0-6 1-16,6 3 1 0,-3-5 6 16,-3 5 1-16,0 3 2 15,0 10 0 1,3 9 0-16,-4 1 0 0,1 1 4 15,0 3 2-15,-3 2 4 16,0 0 4-16,0 1-8 16,0-1-3-16,-3-3-2 15,0 1 1-15,0-3-14 16,3-3-7-16,0-2-17 16,0-3-5-16,3-5-16 15,3-3-15 1,0 0 28-16</inkml:trace>
  <inkml:trace contextRef="#ctx0" brushRef="#br0" timeOffset="126258.0538">18284 10679 124 0,'-21'-6'49'0,"3"1"-26"0,6 5-18 0,9 3 13 16,-3 7-6-16,0 6-2 15,0 0-3-15,-2 0-2 16,2 0-3-16,0 2-4 0,3 1 1 15,3-1 3-15,3-2 3 16,0-3-2-16,3-5 0 16,0-2 1-16,5-4 0 15,1-4-5-15,6-4 1 16,-3 1 0-16,-3-6 0 0,0 1 0 16,-3-1 0-16,-3 1-3 15,0-1 0-15,0 1 2 16,-3 4 2-16,0 4 0 15,-3 2 2 1,3 5-2-16,0 3 2 0,0 2-2 16,0 4 2-16,2-4-2 15,1 1-1-15,0-1-24 16,0-2-9-16,0-2-36 16</inkml:trace>
  <inkml:trace contextRef="#ctx0" brushRef="#br0" timeOffset="126502.0304">18522 10649 92 0,'0'0'35'0,"-15"3"-18"0,21-3 6 0,-9 3 18 16,0-1-6-16,-3 1-3 0</inkml:trace>
  <inkml:trace contextRef="#ctx0" brushRef="#br0" timeOffset="126712.7184">18486 10676 300 0,'-9'11'12'0,"3"2"-6"15,9 0-7-15,0 0-2 16,6 0 2-16,0 1 2 16,0-4 4-16,0 1 7 15,-3-1 2-15,-3-2 4 16,0 0 3-16,-3 0-5 16,-9-2 1-16,-6-1-10 15,3-3-4-15,0 1-11 16,0 0-5-16,1-3-20 15,-1 0-8-15,3 0-23 16,3 0-47 0,3 0 22-16</inkml:trace>
  <inkml:trace contextRef="#ctx0" brushRef="#br0" timeOffset="127237.4511">18829 10671 108 0,'0'10'44'0,"-3"11"-24"0,6 9-4 15,-3-20 18-15,0 1-1 16,0 2 1-16,0-3-17 16,0 1-5-16,3-3-8 15,0-3 2-15,-3 1 0 0,0-4 2 16,0-2 0-16,0 0-2 15,0 0 1-15,0-2-9 16,0-6-3-16,3-6-6 0,-3 1-1 16,5-5-1-16,1-1 1 15,0 3 7-15,3 3 2 16,0 5 0-16,0 5 0 16,-3 1 4-16,6 18 8 15,0 0 2 1,0-1-3-16,-6-1 0 15,0-1-5-15,3-3 0 16,0 1-8-16,-3-3-4 16,0-3-20-16,-1 1-6 15,1-4-24 1</inkml:trace>
  <inkml:trace contextRef="#ctx0" brushRef="#br0" timeOffset="127521.4097">19040 10742 112 0,'-3'24'44'0,"6"-16"-24"0,0 5-10 15,0-5 12-15,3 3 1 16,3-1 3-16,0 1-8 16,3-3-3-16,0-3-8 15,-1-2 4-15,7-6 4 0,3-2 6 16,-6-6 4-16,-3 1-4 15,0-4-3-15,-6 1-6 16,-9-3 0-16,-6-5-5 16,0 3 1-16,-3 4-5 15,-3 4 0-15,0 2-14 16,0 2-6-16,1 1-35 0,-1 3-14 16,3 9-37-1</inkml:trace>
  <inkml:trace contextRef="#ctx0" brushRef="#br0" timeOffset="128143.6907">19519 10425 104 0,'0'5'41'0,"3"8"-22"0,0 22-5 0,0-14 15 16,-3 5-10-16,0 3-3 15,0 6 4-15,0 2 1 0,0-6-10 16,3-1-7-16,-3-4-2 16,3-2-2-16,0-3 0 0,0-3-27 15,0-4-9-15,-3-4-26 16,3-2-22 0,3-2 31-16</inkml:trace>
  <inkml:trace contextRef="#ctx0" brushRef="#br0" timeOffset="128570.3697">19751 10652 100 0,'-9'-8'38'0,"9"8"-20"0,-6-2-17 0,3 4 11 15,1-2 3-15,-4 0 3 16,3 5-1-16,-3 3 0 15,0 6-7-15,0 4-4 16,3 1-3-16,0-1-5 0,3 1 1 16,0-1 1-16,3-2 2 15,3-3-1-15,0-2-1 16,3-3 5-16,0-5 1 16,-1-3 0-16,-2-3-1 15,0-2-1-15,0-3 0 16,0 0 0-16,-3-3 0 0,0 1 2 15,-3 2 3 1,0 2-2-16,0 6 1 0,0-5-1 16,0 5 1-16,0 5-9 15,0 1-1-15,0 2-2 16,0-1-1-16,3 4 1 16,3 0 3-16,0-3-7 15,6 0-2-15,0-3-19 16,6-3-41-1,0-2-21 1,-3-2 26-16</inkml:trace>
  <inkml:trace contextRef="#ctx0" brushRef="#br0" timeOffset="128906.759">19951 10655 144 0,'-6'-8'55'0,"6"8"-30"0,-3-3-12 0,3 3 19 16,-3 0-9-16,0 0-1 15,0 3-9-15,0-1-3 16,-3 1-5-16,0 0-6 0,3 2-2 16,0-2-1-16,0 15 0 15,3 1 3 1,3-3-2-16,0-3 1 16,3 0 2-16,0 0 0 15,0 1 8-15,-3-4 5 16,0 1 0-16,-3-1 2 0,0-2-4 15,-3 0 1-15,0-3-5 16,-3 1-2-16,0-4-5 16,0-2 0-16,-6 0-16 15,0-2-6-15,-3-1-18 16,9 0-7-16,3 1-28 16,0-3-28-1,0-3 42-15</inkml:trace>
  <inkml:trace contextRef="#ctx0" brushRef="#br0" timeOffset="129155.7416">20046 10440 148 0,'0'-2'57'0,"0"4"-30"0,3 1-27 0,-3-3 13 16,0 13 2-16,9 9 5 15,-3 1-4-15,0 4-1 16,0 2-9-16,-3 5 0 0,0 3 4 16,0-2-8-16,0-4-1 15,0-1-1-15,0-4 2 16,-3-5-17-16,0-2-4 16,0-6-40-1,0-2-45-15,-3-6 24 16</inkml:trace>
  <inkml:trace contextRef="#ctx0" brushRef="#br0" timeOffset="129380.8214">19992 10626 192 0,'-6'0'71'0,"6"0"-38"0,3 2-36 16,-3-2 13-16,6 3 4 15,0 0 5-15,3-3-7 16,0 0-2-16,6 0-6 16,6 0-3-16,0 0 2 0,-3-3-20 15,0 3-6-15,-4 0-32 16,1-3-55-16,-3 3 19 16</inkml:trace>
  <inkml:trace contextRef="#ctx0" brushRef="#br0" timeOffset="129530.2942">20213 10639 136 0,'-3'8'52'0,"3"0"-28"0,3 5-17 0,-3-2 15 16,3 4-4-16,-3 1-1 15,3 0-9-15,-3 0-5 16,0-3-2-16,0 1-1 0,0-4 0 16,0-2-62-1,0 0-43-15,-3-5 36 16</inkml:trace>
  <inkml:trace contextRef="#ctx0" brushRef="#br0" timeOffset="129696.8119">20201 10591 148 0,'0'-2'55'0,"0"-1"-30"0,6-2-47 16,-3 5 3-16,-3 0-17 15,6 0-3-15,-3 0-1 16,3 0 0-16</inkml:trace>
  <inkml:trace contextRef="#ctx0" brushRef="#br0" timeOffset="130011.4248">20299 10750 156 0,'-3'26'60'0,"3"-20"-32"0,-15-1-17 0,12-2 15 16,0-1-3-16,0 1 0 15,3-3-8-15,0 0-4 16,-3-3-6-16,3-2-4 16,0 0 0-16,9-19-6 15,-3 3-3-15,3 0-1 16,3 2 3-16,0 1 1 16,0 7 0-16,0 0 1 15,0 9 3-15,0 2 2 16,-1 0 4-16,-2 13 2 15,0 6 1-15,-3-4 2 0,0 1-3 16,-3-2 1-16,0-1-7 16,0-3-3-1,0 1-30-15,0-3-14 0,3 0-18 16,0-3-35 0,0-2 30-16</inkml:trace>
  <inkml:trace contextRef="#ctx0" brushRef="#br0" timeOffset="130431.9477">20555 10644 124 0,'-18'0'46'0,"6"0"-24"0,3 3-21 16,6 2 8-16,-3 8 8 15,0 3 4-15,0 0 0 16,1 0 2-16,2-3-13 0,0 0-3 0,3 1-3 15,0-4-2-15,3-2-2 16,0 0 1-16,0-3 1 16,2-2 1-16,4-3 3 15,-3-3-3-15,0 1-2 16,0-4-5-16,0 1 0 16,-3-5 0-16,0 2 2 15,3 0-17 1,0 2 4-16,0 12-1 15,3 4 6 1,0 6 19-16,0 5 11 16,0 3 22-16,-3 5 10 15,0 0-12-15,-6-2-6 16,-3-3-11-16,-6-1-4 0,-9-4-11 16,-6-3-5-16,-6-3-27 15,1-2-11-15,-7-3-55 16,-9-3-64-1,1-2 41-15</inkml:trace>
  <inkml:trace contextRef="#ctx0" brushRef="#br0" timeOffset="131771.1988">20835 10657 96 0,'-6'-2'38'0,"3"4"-20"0,3-2-1 0,0 0 14 15,0 0-5-15,0 0-3 16,0 0-11-16,0 0-3 16,0 0-5-16,3 6-1 0,3-4 1 15,0 9 0-15,3-3 0 16,0-3-7-16,0 0 0 16,-1-2 5-16,1-8 8 15,0 0-1-15,-3 2 1 16,0-2-2-1,-3 2-7-15,-3-2 0 0,-3-1 1 16,0 1 1-16,-3 0-1 16,-3-1 1-16,0 4-4 15,-2 2 0-15,-1 2-1 16,3 4-2-16,0 4 0 16,3 1 0-16,0 7 0 15,3-2 3-15,0 0 0 16,3 0 3-16,3-3-1 15,3 1-1-15,3-4 1 0,3 1-1 16,3-3-3 0,2-6 0-16,7-2-18 15,3-2-7-15,0-4-16 16,0 1-38-16,-1-3 15 16,-2-5 30-16,-3-6 17 15</inkml:trace>
  <inkml:trace contextRef="#ctx0" brushRef="#br0" timeOffset="131992.2298">21153 10575 84 0,'0'-23'33'0,"0"1"-18"0,-6-9-2 0,6 23 14 16,-3-3 2-16,0-2 5 0,-3 5 4 15,0 0 1-15,-2 3-19 16,-1 2-7 0,0 6-8-16,0 2-4 0,0 16 2 0,3 3-4 15,0 5-2-15,3 3-1 16,0-3 3-16,3 0 0 15,3-2 1-15,3-4-7 16,0-4-3-16,3-3-19 16,0-3-6-16,0-5-15 15,3-8-37 1,-4-8 16-16</inkml:trace>
  <inkml:trace contextRef="#ctx0" brushRef="#br0" timeOffset="132240.1777">21231 10440 132 0,'-21'-7'52'0,"3"7"-28"0,6 0-17 0,6 0 15 15,3 2-9-15,-3 3-2 16,0 9-6-16,-3 7-4 16,6 3 0-16,0 5-1 0,3 0 0 15,0 3 0-15,0 2 2 16,3-5-1-16,0-5-1 15,0-3 1-15,3-2-1 16,-3-3-7-16,0-6-3 16,-3 1-27-1,0-6-49-15,-3-2 12 16</inkml:trace>
  <inkml:trace contextRef="#ctx0" brushRef="#br0" timeOffset="132435.5853">20921 10610 164 0,'-6'-5'63'0,"9"5"-34"0,0 0-36 16,3 0 10-16,0 0 6 15,6 0 5-15,9-3-2 16,3 3-2-16,2 0-5 16,1-3-6-16,0 3 0 0,6 0-4 15,-1 0 1-15,1 0-36 16,-6 0-55-1,-3 0 8-15</inkml:trace>
  <inkml:trace contextRef="#ctx0" brushRef="#br0" timeOffset="132792.0406">21299 10602 140 0,'-6'3'55'0,"6"2"-30"0,0-3-16 0,0-2 16 16,0 0-8-16,3 3 1 15,3 0-5-15,0-1 0 16,0 1-7-16,3 0 0 0,0-1 1 15,0-2-1-15,3 0-1 16,0-2-3-16,-3-1 1 16,0-2-4-16,-4 2-2 15,1 0-1-15,-3-2 3 16,-3 0-7-16,-3 2 1 0,-3 1-6 16,-5-1-2-16,-1 3 2 15,-3 3 2-15,0 5 7 16,0-1 2-16,-3 7 2 15,3 4 2-15,3-2 1 16,9 5 1 0,3-2-2-16,6-3-2 15,3-3 1-15,3-3-1 16,3-2 0-16,3-2-20 16,6-4-9-16,5-2-14 15,1-8-34 1,-3-5 15-16</inkml:trace>
  <inkml:trace contextRef="#ctx0" brushRef="#br0" timeOffset="133180.2765">21540 10599 112 0,'-15'-8'44'0,"9"8"-24"0,-3 3-10 0,7 0 12 16,-10 2-10-16,-3 3-2 16,3 0-6-16,0 2-3 15,3 9 0-15,9 2 1 0,9-2 1 16,0-4 1-16,3 1 0 15,3-2-2-15,2-4-2 16,1-2 1-16,0-5 1 16,0-3-8-16,6-16-3 15,0 3-11-15,-3-6-2 16,-4 1-9 0,-2-4-9-16,-3 1 14 15,-3-8 12-15,-6-5 9 0,-6 2 13 16,0 3 4-1,-6 2 25-15,0 9 11 0,3-1-9 16,0 9-5-16,0 2-20 16,3 8-9-16,0 8-3 15,9 21 0-15,0 3 1 0,0-1-4 16,-3 6-1-16,0 3 1 16,0-6 2-16,3-2-2 15,0-5 0-15,-6-6-23 16,0-5-10-16,0-3-35 15</inkml:trace>
  <inkml:trace contextRef="#ctx0" brushRef="#br0" timeOffset="133394.1785">21513 10544 196 0,'6'0'74'0,"12"-16"-40"0,3 5-29 0,-9 9 19 16,9 2-2-16,6 0 2 15,2 0-13-15,4 0-7 16,0 0-2-16,0 0-9 0,-1 0 0 16,4-3-101-1</inkml:trace>
  <inkml:trace contextRef="#ctx0" brushRef="#br0" timeOffset="148462.2609">13801 14473 172 0,'6'-3'66'0,"-3"3"-36"0,-6 3-7 0,3-1 24 16,-3 4-9-16,0 4 0 15,-6 9-8-15,-9 5-2 16,-5 5-15-16,-7 10 3 0,-9 1 4 16,0 5-2-16,1 3-1 15,-1-1-7-15,6 4-4 16,4-6-3-16,2-6-3 16,3-4 1-16,3-9-1 0,3-2-11 15,6-8-3-15,0-6-15 16,4-4-4-16,-1-6-21 15,6-6-5-15,0-15-24 16,3-3-45 0,3-5 33-16</inkml:trace>
  <inkml:trace contextRef="#ctx0" brushRef="#br0" timeOffset="148701.2517">13364 14542 184 0,'0'-16'68'0,"-3"16"-36"0,6-3-24 0,0 8 18 16,0 1-2-16,3 2 3 16,0-1-2-16,2 4 0 15,7 5-14-15,3 2 4 0,3 9 3 16,9-3-4-16,5 2 2 16,7 3-11-16,-3 3-6 15,0 2 3-15,-1-2 0 16,-2-3 0-16,-3-5-2 15,-4 3-39-15,-5-1-19 16,0-2-69 0</inkml:trace>
  <inkml:trace contextRef="#ctx0" brushRef="#br0" timeOffset="149529.4583">14530 14790 132 0,'3'0'49'0,"3"6"-26"0,3 1-14 16,-3-1 16-16,3 4 10 16,0 4 6-16,3 1-7 15,3 1-3-15,3 3-17 16,-3-1 0-16,0-2 2 0,-4 3-6 15,1-3-1-15,0-3-3 0,-3-3 1 16,0-2 5 0,0-2 0-16,-3-9 4 15,-3-8-4 1,-3 1-6 0,0-1-2-16,-3 1 2 15,0-4 1-15,3 1 3 16,0 0-5-16,0-3-1 15,3-2-2-15,3-1 1 16,3 1-2-16,3-4-1 16,3-1 1-16,6-4 1 15,-1 1-3-15,4-1 0 16,3 3 1-16,6 1 0 16,-4 4-18-16,-2 3-5 15,0 3-38-15,0 2-13 16</inkml:trace>
  <inkml:trace contextRef="#ctx0" brushRef="#br0" timeOffset="150490.5358">15656 14830 148 0,'-6'-3'55'0,"12"6"-30"0,-3-3-21 0,-3 0 15 16,6 5 2-16,-1 0 4 15,1 3 4-15,3 3 2 16,3 2-16-16,0 0 2 0,3-2 1 15,-3 5-8-15,0-3-1 16,-3-2-3-16,0-1 5 16,0 6 1-1,-3-11-4-15,0 3 0 16,-3 0 1-16,-3-8 5 16,0 0-2-16,3 0 3 15,-3-2-4-15,0-6-1 16,0 0-4-16,-3 0 1 0,0 0 0 15,0 0 3-15,3-3-3 16,0 1-2-16,0-6 0 16,3-3-1-16,3-2-5 15,2 0 1-15,7 0 0 16,3-3 0-16,3-2 0 16,3 5 0-16,0-1 0 15,-1 4 0-15,1 2-3 16,0 3 2-16,-3 0-1 15,-3 2 0-15,0 0-11 16,-3 3-5-16,-4 0-25 16,-2 3-11-16,0 0-163 15,0 0 83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25:09.9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17200 12446 132 0,'-14'0'52'0,"8"0"-28"0,-3 3-15 0,6-3 14 16,-6 5-7-16,-6 6 1 15,3 2-6-15,-3 3 1 16,0 5-7-16,3 5-3 0,3 3-1 16,3 3-1-16,6 5 2 15,0-2-3-15,9-6 0 16,6-6-1-16,3-4 0 16,0-6 2-16,6-2 0 15,0-14 4-15,-1-13 5 16,1 0-5-16,-3-5 0 15,-6-3-2-15,-3 1-2 0,-6-1 1 16,-6 0 1-16,-6 0 1 16,-3 3 1-16,-3-3-5 15,0 6-1 1,0 4-8-16,-3 4-4 0,6 7-19 16,3 1-6-16,3 2-35 15</inkml:trace>
  <inkml:trace contextRef="#ctx0" brushRef="#br0" timeOffset="392.6322">17412 12433 116 0,'-6'5'44'0,"12"0"-24"0,-12 3-21 0,0 3 7 15,9 2-4-15,0 3 1 16,0 5 2-16,3 3 2 15,0 0 3-15,3-3 1 16,0-3-5-16,2-2-4 16,1-2-1-16,0-6-1 0,0-3 2 15,0-8-1-15,0-5 2 16,3-2-4-16,-3-4-2 16,0-1-1-16,-3-7 0 15,-3-1 3-15,-3 4 0 16,0 6 1-16,0 2 2 15,-1 3 5-15,1 19 4 16,3 5-6-16,0 2-3 16,0 3-1-16,3 3-1 15,0-3 0-15,0-2 0 16,0-3 0-16,3-6-9 16,0-2-4-16,0-2-31 15,0-6-35 1,0-8 19-16</inkml:trace>
  <inkml:trace contextRef="#ctx0" brushRef="#br0" timeOffset="604.4825">17689 12218 140 0,'0'0'55'0,"3"3"-30"0,3 8-29 16,-1 2 10-16,1 11-3 0,3 10 3 15,0 14-5-15,3-3-1 16,-3 0 0-16,6 2 0 0,-3-4 2 16,-3-6-12-16,-3 0-6 15,-3-8-29 1,0-8-29-16</inkml:trace>
  <inkml:trace contextRef="#ctx0" brushRef="#br0" timeOffset="798.2187">17635 12356 168 0,'0'-3'66'0,"6"1"-36"0,3-1-33 16,0 3 11-16,3-3-6 15,6 1-2-15,2-1 1 16,13 1 1-16,-3-1-25 15,0 3-10-15,-1 3-36 16,-2-1-14-16</inkml:trace>
  <inkml:trace contextRef="#ctx0" brushRef="#br0" timeOffset="1277.0035">18019 12499 88 0,'-3'42'33'0,"6"-13"-18"0,0 22-11 0,0-17 8 15,0 6 10-15,0 2 8 16,3 3 2-16,-6-5 1 16,3-3-16-16,0-8-8 15,0-5-5-15,-3-6-4 0,-3-5 3 16,0-5 0-16,3-2 3 15,-3-14-1-15,0-6 0 16,-3-4-6-16,0-6 1 16,-3-10 0-16,-3-6 0 15,6-5-3-15,0-3 2 0,6 6-1 16,0-3 0-16,9 3 2 16,0 5 0-16,6 8-3 15,-3 5 2-15,3 5 1 16,0 11 2-16,0 11-1 15,-1 8-1-15,-2-1 12 16,-3 6 4-16,-6 3-2 16,-3 2 2-16,-3 0-7 15,-3-3-3-15,0-2-3 16,0-2-3-16,0-4-19 16,0-5-8-16,1-2-15 15,2-3-4-15,3-5-13 16,0-6-27-16,3-2 25 15</inkml:trace>
  <inkml:trace contextRef="#ctx0" brushRef="#br0" timeOffset="1636.0991">18183 12454 140 0,'3'32'55'0,"3"-8"-30"0,3 2-14 0,-3-13 18 15,-1 6 3-15,4 2 5 16,3 0-16-16,0-2-4 15,6-4-11-15,-3-4 0 0,0-3 4 16,0-5-6-16,3-3 0 16,-4-6-4-16,1-4-1 0,-3-6-8 15,0-3-2 1,0-2-3-16,-6-5 1 16,0 2 5-16,-3 5 4 0,0 4 3 15,-3 4 1 1,0 8-5-16,0 9 1 0,0 4 2 15,3 6 1-15,0 3 1 16,3 2 2-16,0-3-1 16,6 1-1-16,-3-3 1 15,3-6-1-15,-1-2-5 16,1-3-1-16,0-5-19 16,0-5-7-16,0-5-5 15,0-6-44 1,0-8 2-16</inkml:trace>
  <inkml:trace contextRef="#ctx0" brushRef="#br0" timeOffset="1810.3635">18543 12155 204 0,'-3'0'77'0,"3"5"-42"0,0 8-37 0,3-2 14 16,0 13-4-16,3 10 2 15,0 9-5-15,3 12-3 16,0-5-1-16,-3 1-1 0,0-4 2 15,-1-2-3-15,1-2-2 16,-3-1-29-16,0-8-12 0</inkml:trace>
  <inkml:trace contextRef="#ctx0" brushRef="#br0" timeOffset="2000.6396">18400 12443 212 0,'9'0'82'0,"3"-2"-44"0,27-4-42 15,-25 4 13-15,7-1-7 16,6-2 1-16,6 0-57 16,2-3-23-16,10-3-2 15,-6 3 2-15</inkml:trace>
  <inkml:trace contextRef="#ctx0" brushRef="#br0" timeOffset="2731.2739">19076 12520 76 0,'-6'24'30'0,"6"-6"-16"0,3 25-17 0,3-17 8 16,0 17 0-16,-3 2 4 15,0 5 22-15,0-8 10 16,-3-7-10-16,0-6-6 16,0-6-12-16,0-7-6 15,0-2-4-15,0-7 0 0,0-17 2 16,0-9 0-1,-3-4-3-15,-3-17 2 16,-3-2-5-16,3-6-2 16,3 3 2-16,3 0 2 15,6 0 0-15,3 0-1 16,6 8 3-16,2 8 0 16,7 8-4-16,0 10-1 0,0 6 5 15,-6 10 5-15,-3 8 2 16,-4 3 2-16,-5 3 0 15,-6 5 0-15,-3-1-4 16,-6 1 0-16,-5-5-10 16,-1-3 0-16,0-3-20 15,0-3-8-15,3-2-17 16,3-2-9-16,3-6-18 16</inkml:trace>
  <inkml:trace contextRef="#ctx0" brushRef="#br0" timeOffset="3136.5793">19367 12457 112 0,'-17'8'44'0,"11"5"-24"0,-6-3-15 0,6 1 11 16,0 0 2-16,-3 2 3 15,0 5-2-15,0 6-2 16,3 3-9-16,0-1-3 0,3 6-1 15,6-6 0-15,3-2 0 16,3-8 2-16,0-3 3 16,0-5-4-16,6-13-1 15,-3-6-4-15,2-2-1 16,1-3 1-16,-3-2 2 0,-3-4-1 16,-3 4-1-1,-3-1 5-15,-6 3 1 0,0 3 6 16,3 3 3-16,0 2-4 15,0 5-1-15,0 6-9 16,3 7 0-16,0 9-1 16,3-1 0-16,0 1 0 15,0 10 2-15,3-5-6 16,0-3-1-16,3-8-18 16,0 0-8-16,0-10-16 15,-1-11-9-15,1-2-18 16</inkml:trace>
  <inkml:trace contextRef="#ctx0" brushRef="#br0" timeOffset="3434.7762">19543 12496 112 0,'-3'-2'44'0,"6"15"-24"0,0-5-15 0,-3-3 11 16,3 0 8-16,0 3 7 15,3 3-3-15,0 2-2 16,0 3-14-16,-3-3-3 0,0 0-2 15,0-2-3-15,0-3-1 16,3-3 1-16,-6 1 2 16,0-4 6-16,0-2 4 15,0-2-2-15,0-4 2 16,3-2-5-16,-3-2-1 16,3-3-9-16,0-1 0 0,0-2-1 15,5 1 0-15,4-4-9 16,0 3-2-1,0 3-21-15,3 0-6 0,0 5-34 16,0 2-45 0,0 1 30-16</inkml:trace>
  <inkml:trace contextRef="#ctx0" brushRef="#br0" timeOffset="3842.2843">19844 12491 112 0,'0'0'44'0,"0"3"-24"0,-18-1-10 15,15 1 12-15,-3 2-1 16,0 3-1-16,-3 0-8 0,0 3-5 16,0 5-4-16,0 2-3 0,0 3 1 15,3 0-1-15,3 3 0 16,0-3 4-16,3-2 2 16,3-6 4-16,3-2 1 15,0-9 1-15,0-2 0 16,0-2-2-16,6-6 1 15,0-3-6-15,-3-2-3 16,3 0-1-16,-6 0 1 16,3-1 3-16,-6 4 2 15,-3 2-1-15,0 2-1 16,0 4 1-16,0 2 3 0,6 8-2 16,0 5-2-1,-3 0-5-15,-1 3-2 0,4 3 3 16,0 4 3-1,0-4-3-15,0-3-1 0,0-3-7 16,0-2-3-16,0-3-23 16,0-14-46-1,0-4-36 1,0-4 19-16</inkml:trace>
  <inkml:trace contextRef="#ctx0" brushRef="#br0" timeOffset="4325.8298">19954 12552 116 0,'0'0'44'0,"3"5"-24"0,-3 3-10 0,3 0 14 16,-3 3 9-16,0 2 4 15,0 0-11-15,0 3-3 16,0-3-13-16,0 0-4 0,0-2-2 16,0-3-2-16,0 0 1 15,0-3-4-15,0-5-2 16,0 0-5-16,6-5-2 15,0-3-4-15,0-5 1 16,2-3-6-16,1-3-1 16,0 3 9-16,3 3 3 15,-3 5 10-15,0 3 6 16,3 5 5-16,0 5 4 16,-3 6 4-16,-3 2 2 15,-6 0 1-15,0-2 0 16,0-1-9-16,0-2-4 0,0-2-6 15,0-1-4-15,0-5-5 16,6 0 0-16,6-5-7 16,0-6-3-16,-1-2-6 15,4 0 0-15,0-1 6 16,0 6 6-16,0 3 5 16,-3 5 2-16,0 5 7 15,-3 6 6-15,-3 2-4 16,0 1 0-16,0-1-4 15,-3-3-1-15,-3 1-10 16,6 2-5-16,0-5-32 16,-4 0-11-16</inkml:trace>
  <inkml:trace contextRef="#ctx0" brushRef="#br0" timeOffset="4683.3377">20320 12594 156 0,'12'0'60'0,"-9"3"-32"0,3-1-17 0,0 1 18 16,0-3-8-16,3 3 0 16,2-3-3-16,1 0-2 15,0-3-8-15,0 0-3 0,0-2 1 16,0 0-3-16,-3-3 0 16,0 0-6-16,-3 0-2 15,-3 3-7-15,-6-1-3 16,-3-4-9-16,-3-1-3 0,-3 3 10 15,0 3 5-15,-3 10 8 16,0 1 4-16,3 2 5 16,-5 2 2-16,8 6 3 15,0 0 1 1,6 2 3-16,3 1 4 0,6 0-6 16,3 2-2-16,3-3-5 15,8-5-2-15,1-2-10 16,0-11-3-16,3-3-24 15,3-2-10-15,-1-8-26 16,-2-6-26 0,0-2 38-16</inkml:trace>
  <inkml:trace contextRef="#ctx0" brushRef="#br0" timeOffset="4883.7836">20570 12253 148 0,'-3'5'57'0,"3"14"-30"0,3 15-23 0,-3-15 15 16,3 10 4-16,-3 5 6 16,3 3-10-16,0 5-1 15,-3 1-10-15,0 2-1 0,3-8 0 16,-3-5-17-16,3-3-5 16,0-6-57-1,0-4-49-15</inkml:trace>
  <inkml:trace contextRef="#ctx0" brushRef="#br0" timeOffset="5598.3217">20436 12486 236 0,'-12'-3'88'0,"15"-13"-48"0,3 11-56 16,0 2 12-16,3 1-1 15,3-4 2-15,0 1 5 16,9 2 1-16,-1 1-1 16,1-1-15-16,0 3-6 0,0 3-4 15,-3 5-1-15,0 2 14 0,-4 6 5 16,1-3 17 0,-3 1 7-16,0-4 2 0,0 1 2 15,3-3-7-15,-3 0-1 16,0-3-1-16,0-2 2 15,-6-3-5-15,6 0 1 16,-10-8-12-16,1 0-2 16,-3-6-10-16,-5 4-5 15,-4-1-2-15,0 1-1 16,-6 4 4-16,0 4 5 16,-3 7 1-16,3 6 4 15,0-1 4-15,3 3 3 16,3 3 6-16,3 3 4 15,6-1 0-15,3 1 3 0,3-3-7 16,3 0-2-16,3-6-8 16,0-2-2-16,6-3-18 15,3-5-5-15,-3-2-13 16,0-1-1-16,-4-5-13 16,-2 0-17-1,0-2 26-15,-3-1 135 31,-3 3-34-15,0 6-5-16,0 7-9 16,-3 5-7-16,0 1-1 15,-3 2 2-15,0-2-19 0,0-1 4 16,0-2 1-16,0 0-7 16,0-2-1-16,0-4-1 0,0-2 2 15,0 0-3-15,0-5 1 16,3-3-9-16,0-5-2 15,3-6-10-15,3 1-2 16,3-1-3-16,3-2 1 16,2-5-4-16,1 4 0 15,3 4-19-15,3 2-9 16,3 3-62 0</inkml:trace>
  <inkml:trace contextRef="#ctx0" brushRef="#br0" timeOffset="6696.3709">17061 13073 116 0,'-9'5'46'0,"6"3"-24"0,0 11-28 0,3-6 8 0,0 11 4 16,0 5 4-16,3 8 6 15,0-3 4-15,3-2-1 16,0-5 0-16,5-6-10 16,-2-3-1-16,6-12 4 15,0-6-3-15,0-6-2 16,0-4-1-16,-3-4-7 15,0 1-1-15,-3-3 3 16,-3-5 3-16,0 0-3 16,-1 8-1-16,-2 5 0 15,0-3 0-15,-3 6 4 16,3 16 2 0,0 4-2-16,3 4-3 15,0-3 2-15,6 0-4 16,-3 0 0-16,0 2 1 15,0-2 0-15,0-5-16 0,3-3-6 16,-3-3-27 0,0-8-50-16,6-2 12 15</inkml:trace>
  <inkml:trace contextRef="#ctx0" brushRef="#br0" timeOffset="7056.7701">17361 13129 140 0,'0'13'55'0,"0"-5"-30"0,-9 10-32 0,15-2 10 16,-3 0 6-16,0 3 3 0,0 4 10 15,-3-4 4-15,-3-3-14 16,3 0-2-16,0-6 0 0,0-2-6 16,0-3 0-16,0-5-9 15,3 0-2-15,6-7-3 16,0-7 1-16,0-4 3 15,0-6 3-15,3 0-3 16,-3 3 2-16,0 5 4 16,3 6 2-16,-1 4 6 15,1 12 3-15,0 4 0 16,-3 6 1-16,0 5-2 16,0 0-1-16,-3 1-3 0,-3-4-1 15,-3-2-8 1,3 0 0-16,-3-6-28 0,3-4-9 15,-3-1-101 1,3-8 67 0</inkml:trace>
  <inkml:trace contextRef="#ctx0" brushRef="#br0" timeOffset="7401.1537">17581 13139 148 0,'0'6'55'0,"9"-4"-30"0,-3 30-18 0,-3-22 13 15,0 4-1-15,0-1 1 16,0 5 2-16,-3-2 3 0,0-2-13 16,0-4-2-16,0-2 0 0,0 0-4 15,0-8-1 1,0 0-5-16,3-3 0 0,0-5-5 16,0-2 1-16,3-6-5 15,3-5 1-15,0 0 2 16,3 5 3-16,0 5-3 15,0 3 2-15,0 6 4 16,2 12 2-16,-2 3 4 16,0 6 1-16,-3 5-1 15,-3-6-1-15,0 1-3 16,-3-3-2-16,0-3-13 16,0-3-4-16,-3-2-24 15,0 0-11-15,3-5-26 16,-3-3-13-16,9-3 46 15</inkml:trace>
  <inkml:trace contextRef="#ctx0" brushRef="#br0" timeOffset="7775.495">17906 13187 156 0,'9'10'60'0,"-3"4"-32"0,3-6-24 0,-3 0 13 15,3-3 3-15,0 0 2 16,-1-2-3-16,4-1 1 0,0-2-11 16,0 0-3-16,3-2-2 0,-6-9-5 15,0-2-1-15,-3 0-8 16,0-1-4-16,-3 1-1 16,-6 3 1-16,-9-1-10 15,0 3-4-15,-6 3 8 16,3 5 6-16,-3 5 9 15,1 8 5-15,-1 3 3 16,3 3 3-16,3-1 6 16,3 3 2-16,6 1-1 15,3-4 0-15,3-2-3 16,6 0-1-16,3 0-5 16,0-3-3-16,6 0-11 15,5-5-4-15,-2-3-22 16,3-7-9-16,-3-3-20 15</inkml:trace>
  <inkml:trace contextRef="#ctx0" brushRef="#br0" timeOffset="8012.0882">18174 13134 156 0,'-9'-8'57'0,"6"8"-30"0,-6 3-10 0,6-1 20 15,-3 4-15-15,-3 4-4 16,0 6-9-16,0 3-1 15,0 2-5-15,3 5-4 0,0-2 0 16,3-3 1-16,3 3 2 16,3 0-1-16,3-6-1 15,6-2-2-15,3-5 1 0,3-6-17 16,0-2-8-16,0-9-19 16,0-2-10-1,5 1-17-15</inkml:trace>
  <inkml:trace contextRef="#ctx0" brushRef="#br0" timeOffset="8378.3332">18254 13195 148 0,'-12'-11'57'0,"24"11"-30"0,-6 13-25 16,-6-13 12-16,6 6 4 16,3-1 3-16,3 3-4 15,0 3 0-15,0-4-10 16,3-1 2-16,-1-1 2 0,1-2-6 0,0-1-1 15,-3-2 0-15,0-2 2 16,-3-4-3-16,0-2 0 16,-3-2-6-16,-3-6-2 15,-3 3-5-15,-3 0-1 16,-3 2-1-16,-3 0 0 16,-3 3 0-16,0 6 2 15,-3 2 6-15,-3 2 2 16,-2 12-1-16,2 2 2 15,3-1 1-15,3 4 0 16,3 5 2-16,6-6 3 16,3 1-2-16,9-1 0 15,3 3-1-15,0-5-2 16,3-2-8-16,3-4-5 16,-1-5-24-16,1-5-9 0,9-5-20 15</inkml:trace>
  <inkml:trace contextRef="#ctx0" brushRef="#br0" timeOffset="8775.3598">18528 13158 140 0,'-3'-13'55'0,"3"13"-30"0,0 15-16 0,0-9 14 16,-3 4-5-16,-3 1 2 15,0-1-2-15,0 1-2 16,0-3-8-16,3 5-5 0,0-5 0 16,0 3-4-16,3-3 0 15,6 2-1-15,0 1 0 16,3-1 4-16,0-2 1 15,-3 3 3-15,0-1 1 16,0-2 3-16,-3 3 4 16,-3 0 1-16,-3-1 0 0,0 1-3 15,-3-1-2 1,-3-2-13-16,0-2-5 16,-6-6-43-16,3-6-45 15,3-4-3 1</inkml:trace>
  <inkml:trace contextRef="#ctx0" brushRef="#br0" timeOffset="9081.792">18707 13097 200 0,'-15'0'77'0,"12"3"-42"0,0-1-32 16,0 1 17-16,0 2-1 0,-3 0 3 15,-3 3-3 1,0 0-2-16,0 6-9 0,3 1-7 0,3 1-4 16,6 3 2-16,3-1 2 15,0 3-5-15,0-5-1 16,0 0 4-16,0 0 2 16,-3 0 1-16,-3-3 1 15,-3 3 0-15,-6-3 1 16,0 1 0-16,-3-1 0 15,-3-3-16-15,0-2-4 16,3-8-19-16,1 0-5 16,2-5-30-1,6-3-43-15,6-3 31 16</inkml:trace>
  <inkml:trace contextRef="#ctx0" brushRef="#br0" timeOffset="9500.3377">18852 13155 160 0,'0'-10'60'0,"-3"15"-32"15,0-3-20-15,0 4 16 0,1-1-1 16,-4 3 1-16,-3 0-11 16,0 2-5-16,0 6-5 15,0 8-5-15,-6 0 1 0,6-3 1 16,0-2 0-16,12 2-5 15,3-5 3 1,3-3 1-16,0-5 3 16,6-5 1-16,-3-6 1 0,0-2 0 15,-3-3-5-15,-1-6-1 16,-2 1 1-16,0 0 2 16,-3 0 4-16,-3 0 4 15,0 5 0-15,0 2 0 16,0 1-3-16,0 2-1 15,0 3-3-15,0 6 1 16,3 2-2-16,0 5-1 16,0 0-4-16,3 0 0 15,-3 0 2-15,3-2 1 16,-3 2-17-16,6-2-8 0,0-8-26 16,0-3-12-16,3-3-15 31</inkml:trace>
  <inkml:trace contextRef="#ctx0" brushRef="#br0" timeOffset="9864.3691">18992 13227 148 0,'0'2'57'0,"3"-2"-30"0,0 5-23 16,0 1 15-16,0 2 4 15,0 2 3-15,0 4 4 16,0-1 1-16,0-3-16 15,0 1 2-15,-3-1 1 0,0-2-6 16,0 0-2-16,0-2-5 16,0-1-2-16,0 0-1 15,0-5-2-15,0 0 1 0,0 0-1 16,0 0 2-16,0 0 3 16,0-2-2-16,0-4-2 15,0-2 0-15,3-2-1 16,0-3-7-16,3-1 0 15,0-2 1-15,3-2 3 16,0-3 0-16,0 5-1 16,0-3-15-16,3 6-5 15,0 3-17-15,-1 2-4 16,4 2-22 0,-3 1-37-16</inkml:trace>
  <inkml:trace contextRef="#ctx0" brushRef="#br0" timeOffset="10080.5924">19222 13208 180 0,'0'5'68'0,"5"6"-36"0,-2 5-26 15,3-11 17-15,0 6-3 16,0 2 3-16,0 0-9 16,0 0-1-16,3 1-7 15,-3-4-6-15,0 1-1 0,0-3 1 16,0-3 0-16,3 0-20 15,-3 1-7-15,0-4-15 16,0-2-4-16,0-2-10 16,0-6-30-16,6-3 25 15</inkml:trace>
  <inkml:trace contextRef="#ctx0" brushRef="#br0" timeOffset="10257.6772">19460 13155 200 0,'-6'19'77'0,"3"4"-42"0,-6 7-30 0,6-15 19 16,-3 15 2-16,-6 4 5 16,-6 8-9-16,0 6-2 15,0 2-12-15,1 3-7 0,-1-3-2 16,3-7-12-16,3-4-5 16,3-7-56-16,3-3-24 15,3-13 4 1</inkml:trace>
  <inkml:trace contextRef="#ctx0" brushRef="#br0" timeOffset="11190.3637">20058 12877 120 0,'-27'-10'46'0,"15"10"-24"0,-6 2-13 0,12 4 16 16,-5 2-12-16,-4 13-4 0,0 0 5 15,3 5 2-15,3 6-7 16,0 10-1-16,6 6-1 0,3-3 1 16,0 0 0-16,3-3-4 15,3 1-3-15,0-6-3 16,-3-8 1-16,0-5-12 15,-3-6-7-15,0-5-44 16,-3-5-39 0</inkml:trace>
  <inkml:trace contextRef="#ctx0" brushRef="#br0" timeOffset="11530.0234">19772 13158 132 0,'6'-19'52'0,"6"14"-28"0,15-8-28 0,-9 7 8 16,0 1-9-16,-1 2-1 16,1 1-2-16,0 2 2 15,0 0-5-15,0 5-3 16,-3 0 3-16,-3 9 4 16,-3 7 10-16,-1 3 6 15,-2-1 4-15,0 4 3 16,0-3-3-16,3-3 2 0,0 3-4 15,0-6 1 1,6-7 10-16,6-3 8 0,-3-3-15 16,0-10-4-16,-1-3-3 0,1-5 0 15,-3-3 0-15,-3 0-2 16,-6-3-1-16,-3 1-3 16,-6-3-2-16,-3 5-2 15,-6 0 1-15,0 3-8 16,-6 2-2-16,4 3-16 15,-1 3-8-15,3 2-36 16</inkml:trace>
  <inkml:trace contextRef="#ctx0" brushRef="#br0" timeOffset="11759.3108">20242 13261 120 0,'15'24'46'0,"6"-8"-24"0,-24-6-4 0,3-2 20 16,0-3-1-16,6 1 0 15,-9-4-1-15,0 1 0 16,0-6-19-16,0 1 1 0,3-6 0 16,0-3-8-16,6-2-3 15,3-3-11-15,3-2-3 16,0-4-5-16,3 4 0 16,3-1-27-16,3 6-10 15,5 10-56 1</inkml:trace>
  <inkml:trace contextRef="#ctx0" brushRef="#br0" timeOffset="12317.2911">20835 12898 116 0,'0'3'44'0,"0"16"-24"0,3 10-15 16,0-16 11-16,0 8 6 16,0 8 4-16,0 8-8 15,0 6 0-15,0-4-11 16,-3-2-2-16,0-5-1 0,0-3-9 15,0-8-4-15,0-2-59 16,-3-6-38 0,0-2 40-16</inkml:trace>
  <inkml:trace contextRef="#ctx0" brushRef="#br0" timeOffset="12509.7383">20695 13131 220 0,'0'-2'82'0,"9"-1"-44"0,15-5-42 0,-12 5 13 16,2-2-1-16,4 0 3 15,3 0-6-15,3-1-1 16,0-2-2-16,0 0-13 0,-1 3-2 16,7-3-29-16,-3 0-13 15,-6 0-29 1</inkml:trace>
  <inkml:trace contextRef="#ctx0" brushRef="#br0" timeOffset="12880.6577">20984 12885 132 0,'-12'6'52'0,"21"1"-28"0,-3 20-26 16,-3-11 11-16,0 13 7 15,0 8 7-15,-6 11 10 16,0-1 4-16,0-4-19 15,0-4 1-15,0-7 1 0,0 0-11 16,3-11-2-16,0-5-3 16,0-3 0-16,0-5-7 15,0-8 0-15,6 0-1 16,3-8-1-16,2-8-7 16,1-5-3-16,0-6 3 15,0 1 5-15,3 7 2 16,0 4 3-16,0 4 7 0,-3 6 7 15,0 5 0-15,-3 10 1 16,0 4-5-16,-4 4 0 16,1 1-5-16,-3 2 0 15,0-3-3-15,-3-2-1 16,3-5-19-16,-3-1-9 16,3-2-21-16,0-2-8 15</inkml:trace>
  <inkml:trace contextRef="#ctx0" brushRef="#br0" timeOffset="13050.1018">21281 13158 172 0,'0'16'66'0,"3"-11"-36"16,0 19-29-16,0-14 16 0,0 6-5 16,0 0 3-16,-3 0-6 15,0 0-1-15,3-3-4 16,0 0-14-16,-3-5-5 0,3 0-68 15,0-3-34 1,0-2 53-16</inkml:trace>
  <inkml:trace contextRef="#ctx0" brushRef="#br0" timeOffset="13224.0329">21293 13055 220 0,'0'-8'82'0,"3"5"-44"0,0 3-47 0,-3 0 14 16,0 0-7-16,3 0 0 15,3 0-20-15,0 0-10 16,3 0-53-16,0 3-22 16</inkml:trace>
  <inkml:trace contextRef="#ctx0" brushRef="#br0" timeOffset="13345.81">21442 13110 192 0,'-18'3'74'0,"15"2"-40"0,-6 0-33 16,6 1 14-16,-3 4-6 16,0 1 2-16</inkml:trace>
  <inkml:trace contextRef="#ctx0" brushRef="#br0" timeOffset="13480.5116">21394 13176 350 0,'6'19'8'0,"6"2"-2"0,0 3-6 15,3 0-2-15,-3-3 9 16,-3 0 8-16,-9 0 9 16,-3 0 6-16,-6-2-10 15,-3-3-2-15,-6-3-34 16,-6 0-17-16,1 0-93 16</inkml:trace>
  <inkml:trace contextRef="#ctx0" brushRef="#br0" timeOffset="14729.077">17055 13869 168 0,'-3'6'63'0,"3"-6"-34"0,3 2-38 0,0 4 9 15,3-4 7-15,-1 1 15 16,13 0 1 0,-3-3-12-16,0 0-4 0,0-3-3 0,0 0 0 15,-3-2 0-15,0-3-2 16,-3 0-2-16,-3 0 1 15,-3-5-1-15,-3 2 0 16,-3 3 0-16,-6 1-7 16,0 1-3-16,-6 4 3 15,0-1 2-15,-3 6 3 16,3 2 3-16,-3 5-2 16,3 4 0-16,1-1 1 15,2 3 2-15,6 0 1 16,3 2 1-16,3-2 2 0,3 0 3 15,3 0-2-15,9-6 1 16,2-2-3-16,4-2 0 16,6-4-21-16,3-2-9 15,3-5-34 1,-4 0-47-16,19-3 23 16</inkml:trace>
  <inkml:trace contextRef="#ctx0" brushRef="#br0" timeOffset="14913.278">17427 13817 160 0,'-15'13'63'0,"15"-8"-34"0,-18 14-38 0,15-11 9 16,-6 5 4-16,0 3 5 0,0 0-7 15,0-1-2-15,0 1-1 16,0-3-11-16,0 1-2 0,0-6-53 15</inkml:trace>
  <inkml:trace contextRef="#ctx0" brushRef="#br0" timeOffset="15100.6954">17239 13880 128 0,'3'-3'49'0,"-3"3"-26"0,6 0-16 16,-3 0 13-16,3 3 1 0,3 0 2 15,3 2-1 1,0 3-2-16,6 3-10 0,5 2-6 16,1 3-1-16,3-1-4 0,0 1 0 15,0-2-30-15,-4-4-12 16,4-5-38 0</inkml:trace>
  <inkml:trace contextRef="#ctx0" brushRef="#br0" timeOffset="15495.3929">17671 13872 148 0,'-18'-5'57'0,"12"5"-30"0,-3 2-23 0,6 1 15 16,-6 0-5-16,0 2 0 16,-3 0-2-16,0 6 2 15,0 5-7-15,4 2-4 0,2 1 0 0,0-1 0 16,3-2 1-1,9-3-2-15,0 1 1 0,5-9-2 16,1 0-1-16,0-2-2 16,0-6-1-16,0-2-5 15,0 0 0-15,-3-3 2 16,0-3 3-16,-3 3 2 16,-3 0 3-16,0 3 8 15,0 2 3-15,0 3-2 16,-3 0-1-16,6 6-6 15,0-1-3-15,0 3 0 16,2 2 1-16,1-2-1 0,0 6 2 16,0-4-11-1,0 1-2-15,0-3-24 0,0-3-10 16,3-2-94 0</inkml:trace>
  <inkml:trace contextRef="#ctx0" brushRef="#br0" timeOffset="15990.2843">17817 13883 124 0,'0'0'46'0,"0"2"-24"0,3 6-17 0,0 0 11 0,2 3 4 16,1-1 4-16,0 4-1 15,0-1 0-15,-3 0-12 16,-3-2-2-16,3-3-2 0,-3 0-3 15,0-3-3-15,0-5 0 16,0 0-1-16,6-3-7 16,0-2-3-16,0-3 1 15,0-3 0-15,3 1 1 16,0-1 2-16,0 3 4 16,0 3 1-16,-3 2 7 15,3 3 6-15,-3 6 5 16,0 2 2-16,0-1-2 15,-3 1 2-15,0 0-8 16,0-2-4-16,-1-4 0 16,-2-2 0-16,6 0-10 15,0-2-5-15,6-4-3 0,-3 1 1 16,0-3 1-16,9 0 3 16,-6 0 4-16,0 0 1 15,0 3-2-15,0 5 2 16,0 3 5-16,-1 2 2 15,-2 3-2-15,0 2-1 16,0 1-1-16,-3 0-2 16,0-3-6-16,0-3-1 15,0 0-30-15,0-2-11 16,0-3-13 0,3-3-31-16,0-2 24 15</inkml:trace>
  <inkml:trace contextRef="#ctx0" brushRef="#br0" timeOffset="16408.8188">18233 13920 148 0,'3'16'55'0,"0"-1"-30"0,0 15-16 15,-3-12 16-15,3 9-3 16,3 4 1-16,-6-2-3 16,0-5-1-16,0-3-10 15,0 1-1-15,0-9-1 0,0-3-1 16,0-2 1-16,-3-2 0 15,0-4 3-15,0-4-3 0,0-6 1 16,0-3-12-16,0-10-4 16,0-11 1-16,0 0 2 15,3-2 3 1,3 2 1-16,0 3-2 0,6-3 2 16,6 6-1-16,0 0 0 15,0 10 0-15,0 5 0 16,0 8 6-16,0 3 5 15,-4 6 1-15,1 4 4 16,-6 4 6-16,-3 4 4 16,-3 1-8-16,-6 2-2 15,0-3-6-15,-3 1-3 16,-8 2-11-16,2-10-4 16,0-4-17-16,3 1-6 15,3-5-9-15,0-8-3 0,3-6-9 16,6-7-4-1,3-6-19-15</inkml:trace>
  <inkml:trace contextRef="#ctx0" brushRef="#br0" timeOffset="16610.4989">18406 13626 152 0,'21'-42'57'0,"-12"42"-30"0,12-3-12 16,-10 6 20-16,1 7-2 15,-3 11 1-15,0 6-4 16,0 2 1-16,-3 16-17 15,0-5-1-15,-3-1-2 0,0 1-6 16,0-3-1-16,0-5-11 16,0-6-3-16,3-5-30 0,0-5-12 15,0-5-22 1,0-3-46-16,3-8 30 16</inkml:trace>
  <inkml:trace contextRef="#ctx0" brushRef="#br0" timeOffset="16965.2895">18641 13811 208 0,'0'16'77'0,"3"-13"-42"0,3-1-41 15,0 6 34-15,0 0 4 16,3 0-3-16,0-2 0 16,3-1-16-16,3-5-3 0,2 0-3 15,1-5-3-15,-3-1-1 16,0-2-6-16,-3-2 0 15,-3-1-10-15,0-2-4 0,-6 0-11 16,-3 2-5-16,-6 1 4 16,-12 2 3-16,-3 5 12 15,-3 6 9-15,1 2 5 16,-4 16 3-16,3 0 7 16,3 3 6-16,6 2 14 15,6 1 8-15,6-3-5 16,9 0-2-16,9-3-13 15,15-3-4-15,6-5-4 16,2-5-1-16,4-5-25 16,9-8-9-16,-7-6-67 15,1 1-28-15,-9-14 18 16</inkml:trace>
  <inkml:trace contextRef="#ctx0" brushRef="#br0" timeOffset="284174.5284">5098 3918 132 0,'-18'-2'52'0,"18"2"-28"0,3-3-11 16,3 3 17-16,0 3-11 16,0 2-3-16,3 8 2 15,3 6 2-15,2 2-10 16,1 0 1-16,0 3 0 0,0 5 0 16,0-2 1-16,0-1-4 0,0-2-3 15,-3-6-2-15,0-2 0 16,-4-3 0-16,1-2 1 15,-3-3 0 1,0-3 0-16,0-5 2 0,0-2 1 16,0-6-1-16,0-6 1 15,0-1-4-15,3-1 0 16,0 0-3-16,3-3-1 16,0 1 1-16,0 2 2 15,3 3-1-15,-1-3 2 16,1 5-4-16,-3 1-2 15,3-1-14-15,-3 3-4 16,-3 0-20-16,0 0-9 16,-3 0-33-16</inkml:trace>
  <inkml:trace contextRef="#ctx0" brushRef="#br0" timeOffset="285002.2331">5315 4112 64 0,'-6'0'24'0,"-3"-6"-12"0,3 6-5 0,6 0 9 16,0 0 5-16,0 0 4 15,0 0-4-15,0-2-3 0,0-1-6 16,0 0 0-16,0 1 6 16,0-1 3-16,0-2-10 15,3-3 4-15,0 0 3 0,0-5 1 16,-3-3 1-16,0 0-3 15,0-3 0-15,0 1-5 16,0-3-2-16,0-11-2 16,0 3 2-16,0 0-1 15,0-3 0-15,-3-2-3 16,3 2 1-16,0 0-2 16,0 0 0-16,3-2-3 15,0 2 1-15,0 1 0 16,0-4 3-16,0-2-1 15,0-3 0-15,0 3-6 16,3-2 1-16,0-4 0 0,3 1 2 16,0 2-3-16,3 1 0 15,3 2-1-15,2 2 0 16,1 3 4-16,3 6 1 16,0 0-4-16,3-1-1 15,5 6-4-15,1 0 1 16,3 5 5-16,3 3 2 15,-1 2 0-15,1-2 1 16,3 5-4-16,0 0 0 16,-1 3-1-16,-5 5 0 15,-6 0 2-15,-6 0 0 0,-4-3-22 16,-5 3-8-16,0-3-181 31,0-5 90-31</inkml:trace>
  <inkml:trace contextRef="#ctx0" brushRef="#br0" timeOffset="286397.5762">6291 2995 104 0,'3'-3'38'0,"-3"-18"-20"0,0 8-6 0,0 10 33 16,-3-7-7-1,-3 2-6-15,0 3-2 16,-3 2-18-16,-5 3 0 0,-7 3-1 15,-3 12-9-15,3-1 0 16,0 4-2-16,3 3 2 16,1-2-3-16,2 10-2 15,6 3-1-15,3-6 0 16,3 6 0-16,3-11 3 16,6-2-2-16,0-1 1 0,3-10 2 15,6 0 2-15,-1-5-1 16,4-3 2-16,-3-11-4 15,0-10 0-15,-3-3 1 16,3-2 0-16,-6-9-5 16,-3-10 1-16,-3 6-3 15,-3-4 2-15,0 6 3 16,-3 5 1-16,0 6 1 16,-3 2 2-16,0 6 3 15,0 2 2-15,0 5 1 16,3 3 2-16,0 6-5 15,0 2-3-15,6 8 1 16,0 5 0-16,0 0-4 16,6 14 1-16,-3 4 0 0,0-2 0 15,0 0 0-15,0 1 0 16,0-4-7-16,3-2 0 16,-1 2-17-16,1-5-7 15,0-5-12-15,0-2-6 16,0-4-17-1</inkml:trace>
  <inkml:trace contextRef="#ctx0" brushRef="#br0" timeOffset="286712.1636">6378 2969 100 0,'-6'23'38'0,"3"-15"-20"0,-3 6-15 0,6-9 10 0,0 5 5 15,0 4 3-15,0 2-4 16,3 10 0-16,3 1-8 16,0-6-1-16,9-5-4 15,5-6 6-15,1-2 3 0,-3-3-2 16,0-7-1-16,-3-6-2 16,0-5 2-16,-3 2-1 15,-6-10 0-15,-3 2-1 16,-3 1 0-16,-6-1-2 15,-6-2-1-15,-9 3-6 16,3-4-1-16,0 4-10 16,3 2-5-16,3 5-29 0,0 1-10 15,3 2-24 1</inkml:trace>
  <inkml:trace contextRef="#ctx0" brushRef="#br0" timeOffset="287087.0285">6544 3032 96 0,'6'32'38'0,"-6"-22"-20"0,3 4-6 0,0-9 16 16,0 0-5-16,0 1 1 16,-3 4-7-16,0-10-2 0,0 0-9 15,0 0 7-15,0 0 4 16,0-2-7-16,3-4-3 0,-3-2-7 15,3-2 0-15,-3-4-5 16,3-1 1-16,0-4 2 16,3-2 1-16,0 5 1 15,0-2 0-15,0 7-3 16,0 6 2-16,6 2 3 16,0 11 1-16,3 3 5 15,-4 4 5-15,1-1-3 16,0 1 2-16,-3 1-7 15,0 8-3-15,-3 0-1 0,0-3 1 16,0 3-8 0,0-13-1-16,0-1-34 0</inkml:trace>
  <inkml:trace contextRef="#ctx0" brushRef="#br0" timeOffset="287308.165">6815 2929 160 0,'-9'-21'60'0,"12"21"-32"0,-6-6-15 0,3 6 17 0,0-5-9 16,-3 0-1-1,0 2-12-15,0-7-3 16,0 2-3-16,0 0-8 0,3 3-4 15,0-6-23-15,0 3-11 16,3 0-37-16</inkml:trace>
  <inkml:trace contextRef="#ctx0" brushRef="#br0" timeOffset="287491.6308">6964 2662 140 0,'-3'10'55'0,"9"-2"-30"0,-3 32-23 16,0-27 14-16,0 14-1 0,-3 4 0 16,3 12-3-16,0-1 0 15,0 0-7-15,0-5-1 0,0-2 0 16,0 2-2-16,3-11-2 16,0-2-19-16,-3-3-10 15,-3-7-47 1</inkml:trace>
  <inkml:trace contextRef="#ctx0" brushRef="#br0" timeOffset="287695.5176">6857 3000 208 0,'0'0'77'0,"18"-10"-42"0,12 5-41 0,-16 5 12 15,4 0-4-15,3-8 1 0,3 2-12 16,6-7-4-16,-1 10-73 16,1-10-33-16</inkml:trace>
  <inkml:trace contextRef="#ctx0" brushRef="#br0" timeOffset="292746.4316">7836 2955 108 0,'0'-23'44'0,"-12"7"-24"0,6 5-8 0,3 11 16 16,-3-3-7-16,-3 3 0 0,1-5-3 16,-7 5-2-16,0 5-8 15,0 3 1-15,-3 14 2 0,0-1-6 16,0 3-1-16,3 2-7 15,4-2 0-15,2 5-1 16,3 3-1-16,6-6 4 16,9-2 2-16,5-8-2 15,4-6 0-15,12-4-4 16,3-9 1-16,-3-5-22 16,2-2-8-16,-2-1-40 15</inkml:trace>
  <inkml:trace contextRef="#ctx0" brushRef="#br0" timeOffset="293169.3875">7914 2760 88 0,'-3'-6'33'0,"6"12"-18"0,0-4-9 0,0 6 9 15,-3 5 7-15,2 9 4 16,1 7-3-16,3 8-2 16,-3 2-7-16,0-2-1 15,0-2-8-15,0 2-1 0,-3-8 2 16,3-5-5-16,-3-6-1 16,3-4 2-16,-3-4 1 15,3-12-1-15,0-9-4 16,0 0-1-16,3-5-3 15,0 1-1 1,6 4 4-16,3 3 3 0,0-5-1 16,3 8 0-16,0 2 5 15,-1 3 2 1,-2 8 2-16,0-3 2 0,-3 3-5 16,0 0-1-16,-3 3-2 15,0-3-2-15,0-1-13 16,-3-1-4-16,0-1-26 15,3-2-50 1,-1-3 12-16</inkml:trace>
  <inkml:trace contextRef="#ctx0" brushRef="#br0" timeOffset="293557.8991">8312 2961 140 0,'-9'-19'52'0,"4"19"-28"0,-16 3-24 0,12 10 13 15,-3-2-3-15,0 2 2 16,0 5-6-16,3-4-2 16,0 1-2-16,3 1 5 0,3 6 3 15,3 1-3-15,3-7-2 16,0 3 0-16,9-3 1 16,6-11-3-16,-3-8 0 15,0 3 3-15,0-5 3 16,0-8-2-16,-4 0-2 15,-2-6-2-15,0 6 0 0,-6-3-2 16,0 0 2-16,-3 3-2 16,0 5 2-1,0 3-4-15,0 2 0 0,0 3-1 16,3 8 0-16,0 5 0 16,0-2 0-16,3 5 2 15,0-3 0-15,3 5-5 16,0-4-19-1,0-7-7-15,-3 4-94 32,3-16 39-32</inkml:trace>
  <inkml:trace contextRef="#ctx0" brushRef="#br0" timeOffset="293919.5024">8452 2995 108 0,'-15'0'44'0,"30"19"-24"0,-9-6-10 0,-9-8 12 16,0 3 1-16,6 0 3 16,0 0-8-16,-6 0 0 15,6-3-11-15,-6 0 0 0,6 1 3 16,-6-4 0-16,0-2 2 16,3-2-2-16,3-4 1 15,3-1-8-15,0-7-4 0,3 4-3 16,0-6 3-1,0-3 0-15,3-2 3 0,0 5-1 16,0 6-1-16,0 10 3 16,0 8 2-16,-1 2 2 15,4 3 3-15,-6 1-3 16,0 2 1-16,-3-3-5 16,0 0 0-16,0-2-10 15,0-1-5-15,-3 1-27 16,3-3-10-16,-3-3-32 15,3 0-25 1,0-5 43-16</inkml:trace>
  <inkml:trace contextRef="#ctx0" brushRef="#br0" timeOffset="294399.1879">8804 2958 128 0,'-3'-24'49'0,"0"27"-26"0,-3-6-5 0,6-2 18 15,-3 8-16-15,-3 10-6 16,0 0-6-16,-6 0-1 16,-3 3-4-16,6 0 0 0,-3 3 3 15,9-1-1-15,0-5 0 16,12 1-3 0,0-4-2-16,0-2 1 15,0-3 1-15,0-5 3 0,0-2-2 16,0-4 0-16,0-4-6 15,0-1-2 1,-3-2-3-16,-1 0 2 0,-2-6-5 16,0 3-3-16,0 3 5 15,0-3 3 1,0 8 4-16,0 3 3 0,3 16-5 16,3 5 10-1,0 5 4-15,0 2 11 16,-3 7 5-16,-3 1 5 15,0 4 6-15,-3-11-7 16,-3 2-1-16,-3-2-12 16,-6 0-3-16,-3-8-6 15,0-1 0-15,-5-4-5 16,-7-3 0-16,3-5-25 0,0-6-13 16,3-2-20-16,3-3-6 15,7-3-16 1,2-15-39-16,6 2 30 15</inkml:trace>
  <inkml:trace contextRef="#ctx0" brushRef="#br0" timeOffset="294757.4244">8946 2992 168 0,'15'11'63'0,"-9"-11"-34"0,3 3-21 0,-3-3 16 0,3 2 1 16,0-2 4-1,3 0-6-15,0 0-4 16,3 0-11-16,0-8-5 0,-4-5-2 0,1-3-1 16,-3 3 2-16,0 0 1 15,-3 0 3-15,-6-1-8 16,-3 4-3-16,-6-1-13 16,-3 6-6-16,-2 2 8 15,-4 3 4-15,3 3 8 16,-6 10 4-16,3 11 10 15,0-6 5-15,6 1 8 16,6 0 3-16,3-1-5 16,9 1 0-16,0-1-6 15,6-7 1-15,6-1-9 16,3-2-4-16,3-5-7 0,-3-3-2 16,8-3-35-16,1-2-15 15,-3-3-64 1</inkml:trace>
  <inkml:trace contextRef="#ctx0" brushRef="#br0" timeOffset="295142.0201">9488 2963 176 0,'-3'27'68'0,"3"-17"-36"0,0 4-18 16,0-6 22-16,0-1-11 15,0 4-5-15,0-6-14 16,0 6-3-16,0-3-3 16,0-3-9-16,0 0-2 0,0-5-36 0,0 0-14 15</inkml:trace>
  <inkml:trace contextRef="#ctx0" brushRef="#br0" timeOffset="295508.2134">9583 2889 148 0,'3'6'57'0,"0"17"-30"0,12 12-12 0,-9-25 18 15,-3 1-1-15,0 0 1 0,0-1-14 16,-3-2-4 0,0 3-9-16,0-6-6 0,0 3-1 15,0-8-1-15,0 0 0 0,9-8-20 16,0 3 3 0,6-19-9-1,-3 3 5-15,3 2 14 16,0 6 8-16,-1 5 4 15,1 0 1-15,3 21 46 16,-3 6-16 0,3-1-5-16,-3 3-10 15,-3 1-3-15,-3-9-9 16,-9 3-6 0,-3-3-4-16,0-2-31 0,0-4-15 15,-3-1-61 1</inkml:trace>
  <inkml:trace contextRef="#ctx0" brushRef="#br0" timeOffset="295692.7414">9461 2760 220 0,'-6'0'85'0,"9"0"-46"0,6-6-50 0,-3 1 13 0,3 8-26 16,0-3-7-16,3 0-55 16</inkml:trace>
  <inkml:trace contextRef="#ctx0" brushRef="#br0" timeOffset="297477.2575">10497 2643 96 0,'3'-8'35'0,"9"8"-18"0,-18-10-7 16,3 10 12-16,0-3 5 16,-3 3 4-16,0-5-6 15,-6 5-3-15,0 5-6 16,-2 0 0-16,-4 3-9 16,3 8-4-16,0 11 0 0,3 2-2 15,3 2 2-15,0-4-4 16,3 26-2-16,3-11 4 15,3 0 1-15,0-2-5 16,3-11 0-16,0 0-1 16,0-10-1-16,0 2-23 15,-3-10-9-15,0-1-32 16,0-2-22-16,0-8 37 16</inkml:trace>
  <inkml:trace contextRef="#ctx0" brushRef="#br0" timeOffset="297658.3053">10256 2881 164 0,'0'0'63'0,"18"-2"-34"0,-6-1-34 0,-3 3 12 0,3 0-4 16,3 0 1-16,2 0-2 15,4-3-2-15,3 1-32 16,0-1-14-16,3 0-19 15,5-2-5-15</inkml:trace>
  <inkml:trace contextRef="#ctx0" brushRef="#br0" timeOffset="298046.6125">10575 2879 124 0,'-9'18'49'0,"-3"27"-26"0,21-21-27 0,-3-13 8 15,0 2 7-15,0 0 5 16,2 0-4-16,1 0 1 16,3 1-6-16,0-4-2 15,0-2-2 1,3-2-3-16,-3-6 3 0,0-6-7 0,3 1-1 16,0-3-3-16,-3 0 2 15,-4-13 2-15,-2-3 2 16,0 0-1-16,-3 6 1 15,0 2 2-15,-3 3 2 16,0 5 10 0,0 8-7-16,0 0-1 15,3 13-3-15,0 5-1 16,6 1 0-16,-3 0 0 16,0-4-3-16,3 1 2 0,0-3 1 15,0-2 2-15,0-3-14 16,0-3-7-16,0-2-32 15,-3-6-28 1,0-2 26-16</inkml:trace>
  <inkml:trace contextRef="#ctx0" brushRef="#br0" timeOffset="298375.7526">10872 2881 72 0,'3'11'27'0,"0"-1"-14"0,-3 17 2 0,3-11 15 15,-3 0-3-15,0-3 1 16,0 0-6-16,0 0-2 16,0-7-11-16,0 2-3 15,0-6-4-15,0 4 1 0,0-6 0 16,3-3 3-16,0 0 3 16,3-10-9-16,0-5-2 15,3-1-1-15,3 0 1 16,6 4-1-16,3 4-1 15,-4 6 3-15,4-1 2 16,-3 6 2-16,0 19 1 16,-3-6-2-16,-3 6-2 15,0-1 1-15,-3 3-1 16,0-7-16-16,-3-1-4 16,-1 0-32-16,1-8-36 15,3-2 25-15</inkml:trace>
  <inkml:trace contextRef="#ctx0" brushRef="#br0" timeOffset="298633.5676">11307 2852 124 0,'-12'-8'49'0,"6"8"-26"0,-3 0-20 15,6 0 12-15,-3 0-3 16,0 6 3-16,-6 2-8 15,-3 2-2-15,0 14-3 16,4 0-2-16,2-3 1 0,9 3-4 16,0 0 2-16,9-6 1 15,2 1 0-15,1-6 0 0,6 0 0 16,3-5-5-16,0-5-1 16,0-6-19-1,6-2-51-15,2-6-1 16</inkml:trace>
  <inkml:trace contextRef="#ctx0" brushRef="#br0" timeOffset="298878.1456">11477 2611 84 0,'-3'6'33'0,"-9"-1"-18"16,6 8-2-16,12-7 11 0,0 9 3 15,0 7 3-15,-1 7-12 16,1 0-5-16,-3 8-8 16,0 8-2-16,0 0-1 15,0-6 1-15,0 1 0 0,-3-11-10 16,0 0-3-16,0-10-57 16,0-3-32-1,0-6 47-15</inkml:trace>
  <inkml:trace contextRef="#ctx0" brushRef="#br0" timeOffset="299235.6973">11313 2820 200 0,'-6'-2'77'0,"9"2"-42"0,3 0-37 0,-6 0 17 15,9 0 0-15,3 0 3 16,2-5-9-16,10 2-5 16,6 0-3-16,0 1-8 0,-3 2 0 15,-1-6-30-15,-5 4-13 16,-3 2-21 0,-3 0-23-16,-3 2 33 0,0 4 122 31,-3 7-11-16,0 3 2-15,-3 8-18 16,0 7-11-16,0-4-13 16,-4-1-6-16,1-7-3 15,0 2-1-15,0-3 2 0,0-4-127 32,0-12 40-32</inkml:trace>
  <inkml:trace contextRef="#ctx0" brushRef="#br0" timeOffset="299669.8765">11649 2781 192 0,'0'-3'74'0,"0"3"-40"0,3 0-40 0,-3 0 14 15,0 0-7-15,0 0-16 16,12 3-5-1,-3-1-8-15,0 1-2 16,0 2 5-16,-3 1 2 16,0 2 11-16,0 5 5 15,-3 3 9-15,0 8 6 16,-3 10 5-16,0-8 2 16,3 1 0-16,3-1 1 15,0-2-4-15,2-3-2 16,1-2 0-16,3-6 1 0,0-2-5 15,3-6 5-15,0-2 4 0,-3-6-1 16,6-2 0-16,-9-1-4 16,0-2-1-16,-3-2-3 15,-9-19 1 1,-3 5-4-16,-3 3-4 16,-3 2-2-16,-3 6-14 15,0 2-6-15,3 3-8 16,3 0-4-16,0 3-20 15,3 0-27 1,3 2 23-16</inkml:trace>
  <inkml:trace contextRef="#ctx0" brushRef="#br0" timeOffset="299968.2782">11959 2942 108 0,'6'43'44'0,"-3"-36"-24"0,0 7-15 0,-3-6 11 15,0 0 4-15,0-3 4 16,0 0-3-16,0-5-1 16,0 0-11-16,0 0-1 0,3 0-1 15,0-5-6-15,0-8-2 16,2-14-5-16,4 1 1 16,3-1-10-16,0 3-6 15,0 3 9-15,6 8 4 0,0 5 8 16,0 5 2-16,0 9 11 15,-1 12 3 1,-2 9-3-16,0-1 0 0,-3-2-8 16,0 0-1-16,-3-6-24 15,3 1-12-15,0-14-45 16</inkml:trace>
  <inkml:trace contextRef="#ctx0" brushRef="#br0" timeOffset="300887.0839">12730 2566 76 0,'-6'11'30'0,"6"0"-16"0,0 23-14 0,0-18 7 15,0 18 11-15,0 6 6 16,0 2 10-16,0 11 3 16,3-8-8-16,0-8-5 15,0-5-14-15,0-8-4 16,0-6-4-16,0-4 5 0,0-4 5 0,-3-10 0 31,2-18-10-15,1-4-4-16,0-1-1 0,3-4-6 15,6 1 1 1,6-1-1-16,-3 9 3 16,3 5 2-16,0 5-1 0,3 8 4 15,-1 8 0-15,1 5 5 16,-6 5 5-16,-3 9 6 15,-3-1 3-15,-3-2 2 16,-6 0 0-16,-3-3-9 16,-6-2-4-16,-3-4-7 15,0-1 0-15,-15-6-18 16,1-1-5-16,-1-4-18 16,3-3-6-16,3-3-4 15,3 1-36-15</inkml:trace>
  <inkml:trace contextRef="#ctx0" brushRef="#br0" timeOffset="301217.2985">12965 2847 112 0,'-3'18'44'0,"3"14"-24"0,3 5-10 0,0-24 12 0,0 3 5 15,3 0 4-15,3 0-6 16,6 3-3 0,-1-6-12-16,1-5 0 0,3-3 1 0,0 0-2 15,0-7 2-15,-3-1-2 16,0-2 2-16,-3-11-4 16,-4 3-2-16,-5-8 4 15,-3-1 4-15,-6 1-7 16,-2-5-3-16,-1 2-5 15,-3 5-1-15,-3 4-9 16,3 1-3-16,-6 1-34 16,6 5-103 15</inkml:trace>
  <inkml:trace contextRef="#ctx0" brushRef="#br0" timeOffset="301679.7178">13319 2791 136 0,'-6'3'52'0,"0"0"-28"0,0 5-17 0,0-6 13 16,-9 9-8-16,0-6-2 16,1 8-3-16,-1 1-2 15,3 9-3-15,0 6-4 0,3 1-1 16,3-4 2-16,3-2 2 15,3-6-2-15,6-2 0 0,0-3 7 16,6-2 4-16,6-11-1 16,0 0 2-16,-4-8-4 15,1-8 1-15,0 3-5 16,-6-13 0-16,0-4 1 16,-6-1 0-16,0-4-7 15,-6-2 0-15,0-2-4 16,-9 2 2-16,3 2 3 15,-6 9 3-15,3 5 2 16,3 2 3-16,4 8-5 16,2 11-5-1,6 6 1-15,-1 15 2 16,10 3 1-16,0 10 4 16,3 8 2-16,-6 6-2 0,3-6-1 15,-3-5-1-15,3-2-2 16,0-9-6-16,-3-5-4 15,3-5-36 1,-3-5-61-16,2-3 14 16</inkml:trace>
  <inkml:trace contextRef="#ctx0" brushRef="#br0" timeOffset="302103.4987">13509 2807 180 0,'-2'11'68'0,"4"-6"-36"0,1 11-35 0,0-8 11 0,0 3 7 16,3-1 5-16,0 6-6 15,0 2-3-15,0-4-6 16,0 2-4-16,0-3 0 0,3-11-15 16,0-2-7-1,0-5-3-15,0-8-9 16,0 2-4-16,0 1-11 15,-3-3-23 1,0-1 19-16,0-2 32 16,0 1 18-16,-3 4 36 15,-1 3 15-15,1-3-8 16,0 9-1-16,-3 2-3 16,0 5-2-16,0 8-1 0,-3 11 1 15,-2 11-19 1,-1-1 4-16,-3 0 3 0,0-2-8 0,-3 8-3 15,3-8-10 1,0-6-1-16,3-2-12 0,0-3-3 16,3-5-33-16,3-3-12 15,0-5-33 1,6-11-17-16,0-7 54 16</inkml:trace>
  <inkml:trace contextRef="#ctx0" brushRef="#br0" timeOffset="303083.8441">13965 2813 116 0,'3'5'44'0,"-3"-5"-24"0,0 0-2 0,0 0 20 15,0 0-15-15,-6 2-4 16,0 1-10-16,0 0-4 16,-3-3-2-16,0 0-3 0,3 0 3 15,0 0-4-15,3 0 0 16,6 0-4 0,0-3 1-16,0 0 0 0,0 1-1 15,6 2 1 1,-3 0 3-16,0 0 0 15,0 0 3-15,-6 0-3 16,3 0-2-16,-3 0-25 16,0 0-9-16,3 2-30 15</inkml:trace>
  <inkml:trace contextRef="#ctx0" brushRef="#br0" timeOffset="303333.134">13983 3032 140 0,'0'11'55'0,"0"-3"-30"0,-3 5-1 0,0-5 24 16,-3 2-11-16,-9 6-1 15,0 0-19-15,0 3-5 16,0-3-8-16,0-3-9 0,1 0-2 16,-1-2-46-16,0-1-17 15,3-2-21 1</inkml:trace>
  <inkml:trace contextRef="#ctx0" brushRef="#br0" timeOffset="304578.5301">14891 2760 144 0,'-15'-6'55'0,"-6"6"-30"0,-6-2-12 0,18 4 17 16,-3 6-11-16,-3 5-1 15,-2 9-10-15,-1 1-5 16,3 15-2-16,3-7 1 0,6-2 1 16,3-2-4-16,6-3-1 15,0-6 1-15,3-5 0 16,3 1 1-16,3-14 0 15,-3 0-7-15,3-14 0 16,2-7-6-16,-2 3-2 16,-3-1 6-16,-3-5 5 15,0 8 3-15,-3-2 3 16,0 7 1-16,0 3 3 16,0 6 1-16,-3 2 3 15,3 8-5-15,3 10-1 0,0 9-2 16,0-6-2-16,0 0 1 15,3-2 1-15,-3-4-6 16,3-1-1 0,0-6-27-16,0-3-11 0,-1-5-29 15</inkml:trace>
  <inkml:trace contextRef="#ctx0" brushRef="#br0" timeOffset="304811.0064">14944 2609 120 0,'3'0'46'0,"0"8"-24"0,3 10-19 0,0-5 12 15,0 6 2-15,0 10 2 16,0 8-4-16,0-2-1 16,-3 7-8-16,0 6 0 0,0-9 1 15,0-4-6-15,0-9 0 16,0-5-21-16,0-5-9 15,0-5-43 1,0-3-20-16,3-14 45 16</inkml:trace>
  <inkml:trace contextRef="#ctx0" brushRef="#br0" timeOffset="305027.7467">15126 2537 156 0,'-3'6'57'0,"6"4"-30"0,3 17-29 16,-3-9 9-16,0 9 6 16,0 4 6-16,-3 12-4 15,0-1 2-15,0 3-10 16,3 0-6-16,3-5-2 0,-3-3-1 16,3-3 0-16,-1-13-36 15,1-2-16-15,0-9-22 16</inkml:trace>
  <inkml:trace contextRef="#ctx0" brushRef="#br0" timeOffset="305293.1556">15272 2892 124 0,'-12'37'46'0,"12"-13"-24"0,0-3-10 0,6-10 16 15,0-1-5-15,3 1 1 16,-1-3-4-16,1 0-3 16,0-3-9-16,3-5-3 0,0-5-1 15,0-3 0-15,-3-14 2 16,0 4-1-16,-3-1 0 16,-6 6-1-16,-3-8 2 15,0 2-3-15,-3 1-2 16,-6-1-11-16,3 6-6 15,0 0-17-15,-3 5-6 0,3-3-30 16</inkml:trace>
  <inkml:trace contextRef="#ctx0" brushRef="#br0" timeOffset="305691.0692">15394 2831 104 0,'9'27'38'0,"-3"-12"-20"0,-1 4-10 15,1-6 13-15,0 6-8 16,0-1 0-16,0-5-3 16,0 1-1-16,0-4-5 15,0-2-1-15,0-3 1 0,0-2-11 16,3-11-12-16,0-8 3 16,0 3 0-16,0 5 2 15,0 3-1 1,0 13 13-1,3 0 12-15,2 0 6 16,-2-3 6-16,0 0 3 16,0-2 7-16,0-3 4 15,0 0-6-15,0-8-1 16,-3-5-16-16,0-1-3 0,-3 1-3 16,0 0-1-16,0 0-1 15,-6-3-3-15,0 0-2 16,-6 3-13-16,3 0-6 15,0 2-19-15,0 3-8 0,0 3-34 16,3-1-22 0,6 4 43-16</inkml:trace>
  <inkml:trace contextRef="#ctx0" brushRef="#br0" timeOffset="306183.2525">15837 2765 160 0,'0'0'63'0,"0"3"-34"0,-3-1-10 0,0 1 23 16,0-1-17-16,0 4-3 15,0-1-14-15,0 3-5 16,0 3-2-16,0-6-1 0,3 5 0 15,0 4-3-15,3-1 0 16,6 8-1-16,0 6 3 16,3-1 0-16,-3-5 1 0,0 0 8 15,-6-2 7-15,-3-1 2 16,-3-4-1-16,-3-1-4 16,-3 0 0-1,0-8-5-15,0 1-2 0,0-4-9 16,0-2-5-16,3 0-26 15,3-2-10-15,0-4-39 16,3 1-42 0,9 0 40-16</inkml:trace>
  <inkml:trace contextRef="#ctx0" brushRef="#br0" timeOffset="306802.7832">16254 2662 112 0,'0'45'44'0,"0"-24"-24"0,-3 13 1 15,3-15 19-15,0 5-6 16,0-3-2-16,-3 16-16 15,0-5-5-15,3-3-7 16,0-6-1-16,0-4 1 0,-3-3-5 16,3-6 1-16,0 1 0 15,0-6 2-15,0-5-3 16,0-2-2-16,3-22-14 16,3 0 3-16,3 0 2 15,0 6 2-15,3-3 4 16,0 5-1-1,-1 5 2-15,1 8 3 0,0 6 3 16,0 5 11-16,0 8 7 16,-3 8 7-16,-3-6 5 15,-6 1-6-15,-3-3-3 16,-3-3-6-16,-3 0-2 16,-3 0-13-16,0-5-3 15,-3-2-12-15,1-1-7 16,-1-5-13-16,-6 0-6 15,6-5-3-15,3 2 2 16,0-2-35 0</inkml:trace>
  <inkml:trace contextRef="#ctx0" brushRef="#br0" timeOffset="307145.352">16358 2889 116 0,'0'0'46'0,"3"0"-24"0,0 3-26 16,0 10 21-1,3 11 2-15,0-6 4 0,0 4 1 16,3-4-5-16,0 1 1 16,3-3-11-16,3-3 6 15,2-3 2-15,1-2 2 0,0-5 1 16,0-6-9-16,-3-2-2 15,0-3-1-15,-3-3 0 16,-3-4-2-16,-4-7 1 16,-5 4-2-16,-2-3 0 15,-4 0-8-15,-3 5 0 16,-9-5-15-16,-3 7-5 16,0 4-13-16,0 2-2 15,3 3-13-15,1-1-3 16,5 4-20-1</inkml:trace>
  <inkml:trace contextRef="#ctx0" brushRef="#br0" timeOffset="307408.5867">16602 2627 160 0,'-3'-5'63'0,"6"10"-34"0,0 3-34 16,-3 0 12-16,3 5 14 16,0 9 8-16,-3 1-3 15,0 9-3-15,3 5-13 16,0 11-6-16,0-8-1 0,0-1-2 16,0-4-1-16,0-6-17 15,-3-3-9-15,-3-5-59 16,3-2-38-16,-3-6 53 15</inkml:trace>
  <inkml:trace contextRef="#ctx0" brushRef="#br0" timeOffset="307629.9766">16492 2820 172 0,'6'-2'66'0,"3"-3"-36"0,3-1-18 0,-3 6 19 0,3-2-14 16,3-4-2-16,-1 1-9 15,7 2-4-15,3-5-1 16,0 3-21-16,-3 0-9 0,-3-6-47 16,-4 3-36-1,1 0 45-15</inkml:trace>
  <inkml:trace contextRef="#ctx0" brushRef="#br0" timeOffset="307987.0856">16766 2773 124 0,'0'34'46'0,"0"-10"-24"0,-3 10-2 0,3-15 21 15,0 7-18-15,-3 1-5 16,3-3-7-16,0-6 0 16,0-2-6-16,0-3-1 0,0-2 0 15,3-3-5-15,-3-8-1 16,6-8-10-16,3-5-3 16,0-8-8-16,3-3-2 15,0 0 4-15,-1 5 2 16,1 3 14-16,3 9 5 15,0 4 14-15,3 13 8 0,-3 6 6 16,-3 8 3 0,-3 0-10-16,-3 0-3 0,0 0-8 15,-3-6-4 1,0-2-36-16,2-5-18 0,1-6-41 16</inkml:trace>
  <inkml:trace contextRef="#ctx0" brushRef="#br0" timeOffset="309193.5151">16784 2609 108 0,'3'0'44'0,"0"2"-24"0,-3 9-6 0,0-11 17 0,0 5-8 16,0 11-1-16,0 3-9 15,-3 2-3-15,0 3-5 16,0-6-6-16,0 3 0 0,0 1 1 15,0-4 0-15,0 1-29 16,3-6-10-16</inkml:trace>
  <inkml:trace contextRef="#ctx0" brushRef="#br0" timeOffset="310253.1795">17433 2844 124 0,'0'-13'49'0,"-3"5"-26"0,0 3-12 0,3 0 15 16,-3 2-1-16,0 0 8 15,-6 3-9 1,-9 6-13-16,0 4-6 0,0 6-4 15,3 8-4-15,0 8 2 16,4-6 1-16,5 0 0 16,3-2 0-16,6-3 2 15,3 1-6-15,5-9-1 16,10-8-18-16,0 3-8 16,3-8-32-1,-3 0-32-15,0-5 32 0</inkml:trace>
  <inkml:trace contextRef="#ctx0" brushRef="#br0" timeOffset="310538.1231">17489 2918 112 0,'-9'19'44'0,"9"-19"-24"0,-9 18-13 16,9-10 15-16,0 3-2 16,0 0 3-16,3-1-4 15,0 3-2-15,6 1-9 16,0-4-5-16,3-2 0 0,6-3 2 15,3-2 4-15,-3-6-6 0,-1-2-2 16,-2-3 3 0,-3-8 2-16,-3-5-5 15,-3 3 0-15,-6 2 1 16,-3 0 1-16,-6 3-1 0,-3-1-2 16,0 4-2-16,-2 4-1 15,-1-1-18-15,0 4-9 16,3 0-11-1,3 3-48-15,3 0 6 16</inkml:trace>
  <inkml:trace contextRef="#ctx0" brushRef="#br0" timeOffset="310883.6417">17674 2950 124 0,'0'45'49'0,"3"-37"-26"0,0 5-23 0,-3-7 10 0,0-1 5 16,0 0 4-16,0 3-3 16,0-8 1-16,0 0-10 15,0 0-4-15,0-5-2 0,3-1-4 16,0 4 0-16,3-25 2 16,2 1-2-1,4 2 1-15,0 6 4 16,0 4 3-16,3 4-2 15,0 7 0-15,-3 3 5 16,3 11 5-16,0 2-7 16,-3 0-3-16,-1 3 0 15,-2-3 0-15,0 1-4 0,-3-4-1 16,0-2-26-16,0 3-9 16,0-9-27-1,0 4-28-15,0-6 36 16</inkml:trace>
  <inkml:trace contextRef="#ctx0" brushRef="#br0" timeOffset="311211.9126">18004 2839 148 0,'-18'0'57'0,"12"5"-30"16,0-2-14-16,3 0 19 0,0 5-7 15,0-6-2-15,0 3-13 16,0 1-4-16,3-1-4 16,0 8-4-16,6 0 1 0,6 1 1 15,6 4 0-15,3 1 2 16,-6-1 1-16,-3-2 3 16,-3 0 3-16,-3-3 7 15,-6 0 2-15,-6-2-5 16,-9 0-3-16,0-6-5 15,-6-2-2-15,0-3-14 16,3-3-8-16,1-2-17 16,-1-3-7-16,6-3-15 15,3 1-45-15,6-12 15 16</inkml:trace>
  <inkml:trace contextRef="#ctx0" brushRef="#br0" timeOffset="311443.4503">18177 2609 156 0,'-3'2'57'0,"6"9"-30"0,0 5-14 0,0 0 17 0,-3 8 0 16,3 5 2-16,-3 0-9 15,0 5-3 1,3 6-12-16,-3 2-5 0,0-2 0 0,0-3-11 15,0-11-2-15,0-2-30 16,0-3-12-16,0-7-41 16</inkml:trace>
  <inkml:trace contextRef="#ctx0" brushRef="#br0" timeOffset="311655.3715">18025 2820 184 0,'0'0'71'0,"3"0"-38"0,18 0-32 0,-12 0 16 16,6-2 2-16,2 2 3 16,4 0-9-16,3-5-5 15,0 2-5-15,3 0-29 0,2 1-10 16,-2 2-59-1</inkml:trace>
  <inkml:trace contextRef="#ctx0" brushRef="#br0" timeOffset="316935.0893">18656 2733 76 0,'0'-13'30'0,"0"13"-16"0,0-5-1 0,0 5 14 16,0 0-2-16,0 0 3 15,-3 0-3-15,-3-3 0 16,-3 3-6-16,0 0-1 15,-3 3-10-15,0 2-1 0,-3 3 0 16,4 0-1-16,-1 2-1 16,3-4-8-16,0 2 0 15,3 0 1-15,3-1 1 16,3 1-4-16,3 0 1 16,3 0 2-16,3-2 1 15,0-1-8-15,0 3-4 0,-3-6-4 16,0 1-3-16,-4 0 3 15,-2-3 0-15,-2 5 5 16,-1 0 5-16,-3 3 4 16,-3-2 2-16,0 2 5 15,3-1 5-15,0 1 4 16,0 0 2-16,3 6-4 16,3-1-1-16,3 8-6 15,3-8-1-15,3 0-1 16,3-2 1-16,0-3-9 15,-1-3-3-15,1 1-15 16,0-12-7-16,-3 1-33 16</inkml:trace>
  <inkml:trace contextRef="#ctx0" brushRef="#br0" timeOffset="317241.584">18564 2590 148 0,'-6'6'57'0,"6"-4"-30"0,0 1-32 0,0 5 21 16,0 5-3-16,3 6-3 16,0 2-2-16,0 3-4 15,3-3-5-15,0 5-2 0,0-5-40 16,-1 0-52 0,1 3 19-16</inkml:trace>
  <inkml:trace contextRef="#ctx0" brushRef="#br0" timeOffset="317404.4017">18605 3090 144 0,'-6'11'55'0,"6"-6"-30"0,0 19-29 0,0-16 10 16,3 5-1-1,0-2-29-15,0-1-10 16,0-2-24-16,3 0-6 15</inkml:trace>
  <inkml:trace contextRef="#ctx0" brushRef="#br0" timeOffset="318331.3535">18894 2977 100 0,'-6'37'38'0,"9"-24"-20"0,0 3-4 16,-3-11 15-16,0 3-5 15,0-3 0-15,0 3-9 0,0-3-4 16,0 1-6-16,0-6-4 0,0 0 2 16,0-3 2-16,0 0 2 15,0-2-6-15,0-3 0 16,0-5-1-16,3 5 0 15,6-18 2 1,0-1-1-16,6 6-1 16,0 2 1-16,0 4 1 15,-1 1 1-15,1 6 1 16,0 3 0-16,0 5 0 16,0 3 2-16,-3 18 3 15,-3-3 0-15,0 1 0 16,-3 0-3-16,-3-1 1 15,-3 1-4-15,0-6-2 16,0 0-14-16,-3-2-4 0,3-3-22 16,0-3-10-16,0 0-32 15</inkml:trace>
  <inkml:trace contextRef="#ctx0" brushRef="#br0" timeOffset="318620.8357">19126 2974 132 0,'-6'21'49'0,"3"-16"-26"0,3 3-27 15,0-2 10-15,0 2 15 0,0 2 10 16,3 1-2-16,0-1 0 16,3 1-16-1,0-1-6-15,6-2-2 0,3-2-1 0,0-4 2 16,0-4-3-16,0-4 0 15,-3 1 1-15,-4-3 0 16,1-2 0-16,-6-1 0 16,-3 3-7-16,-3-5-2 15,-3 0-12-15,-5-1-1 16,-4 1-20-16,0 5-5 16,3 3-38-1</inkml:trace>
  <inkml:trace contextRef="#ctx0" brushRef="#br0" timeOffset="318987.2731">19263 3016 116 0,'3'24'44'0,"0"-16"-24"0,-3 5-15 15,3-7 13-15,-3-1 1 16,0 0 1-16,0-2-3 15,0-3 2-15,0 2-10 16,0-2-3-16,3 0-2 0,-3-5-2 16,3-3-2-16,3-2-4 15,0-4 0-15,0 4 2 16,0-9 1-16,3 3-2 16,0-2 0-16,6 5 2 0,-3 7 0 15,2 4 3 1,1 10 1-16,0 2 7 15,-3 1 6-15,0 2-2 0,-3 0 0 16,-3 3-6-16,0-3-3 16,0 1-2-16,0-4-3 15,-3-2-24-15,0 0-11 16,0-3-46 0,3-2-30-16,0-3 50 15</inkml:trace>
  <inkml:trace contextRef="#ctx0" brushRef="#br0" timeOffset="319109.5139">19558 3000 220 0,'-3'-5'85'0,"6"5"-46"0,3 5-48 15,-6-5 12-15</inkml:trace>
  <inkml:trace contextRef="#ctx0" brushRef="#br0" timeOffset="319170.2183">19576 2990 321 0,'15'-5'-19'0,"2"-3"-69"16,-2 8-30-16</inkml:trace>
  <inkml:trace contextRef="#ctx0" brushRef="#br0" timeOffset="319487.6833">19790 2879 108 0,'-9'0'41'0,"9"2"-22"0,-9 6-7 0,6 5 13 15,0 1 2-15,-3 2 3 16,0-1-3-16,0 1-2 15,3 0-13-15,3-3-5 0,0 3-1 16,0 3-5-16,6-6-1 0,0-5-2 16,3 0-2-1,9 0-22-15,-3-3-7 0,6-5-41 16,-3 0-27 0,0-2 43-16</inkml:trace>
  <inkml:trace contextRef="#ctx0" brushRef="#br0" timeOffset="319814.9395">19903 2945 108 0,'-6'5'41'0,"6"16"-22"0,0-2 0 0,0-9 18 15,0 4-5-15,0-6-1 16,6 2-11-1,0 3-5-15,3-2-8 0,6-3-3 0,0-3 0 16,3-2 0-16,0-3 0 16,5-5-2-16,-5-1 1 15,3-2 0-15,-3-2 1 16,-9 2 2-16,-3-8 1 16,-9 0-1-16,-3-5-1 15,-3 2-3-15,-3 3-2 16,0 3-10-16,0 8-6 15,0-3-19-15,0 3-7 16,3 5-40 0,3-6-22-16,4 4 49 15</inkml:trace>
  <inkml:trace contextRef="#ctx0" brushRef="#br0" timeOffset="320176.4501">20141 2937 128 0,'3'37'49'0,"3"-29"-26"0,-3 10-16 16,0-15 13-16,0 2 3 15,-3 1 3-15,0-6-7 16,0 5-1-16,0-5-11 16,0 0-6-16,0 0-4 0,0 0 6 15,0 0 3-15,0-5-6 16,0-1-1-16,3-15-5 15,3 0-3-15,0 2 0 16,3 4 5 0,0 1 4-16,0 4-4 15,0 4 1-15,3 6 5 16,-3 0 6-16,0 19 5 0,5-3 4 16,-2 0-5-16,-3 0-2 15,-3 0-5-15,-6-1-2 16,6-7-10-16,-3 3-3 15,0-3-79 1,0-3-2 0</inkml:trace>
  <inkml:trace contextRef="#ctx0" brushRef="#br0" timeOffset="320484.5476">20445 2858 192 0,'-9'0'74'0,"6"0"-40"0,-3 2-35 15,3 1 15-15,0-1-4 0,3 4 4 16,0-1-9 0,0 0-6-16,3 3 1 15,3 19-1-15,3-11 1 0,0 2 0 16,0-2 2-16,-3 0 8 15,0-3 3-15,-3 0 0 0,-3-2 0 16,-3-1 1-16,-3 1 4 16,-3-8-12-16,-3-1-4 15,0-2-17-15,0-2-7 16,0-1-18-16,3-2-5 16,0-1-36-1</inkml:trace>
  <inkml:trace contextRef="#ctx0" brushRef="#br0" timeOffset="320749.566">20609 2635 172 0,'-3'0'66'0,"6"13"-36"0,0 1-35 0,0 4 10 0,-3 3 19 16,0 6 11-16,-3 5-2 16,0 2 0-16,0 11-18 15,0-3-11-15,0 1-4 0,0-4-16 16,0-7-4-16,0-5-34 16,3-6-13-16</inkml:trace>
  <inkml:trace contextRef="#ctx0" brushRef="#br0" timeOffset="320957.9492">20484 2805 216 0,'11'-6'82'0,"13"1"-44"0,9-3-33 0,-15 8 17 16,3 0-6-16,3-3 1 16,5 1-12-16,7-1-5 0,-3 0-110 15,-3 1-49-15</inkml:trace>
  <inkml:trace contextRef="#ctx0" brushRef="#br0" timeOffset="322113.5486">21237 2831 124 0,'-15'-11'49'0,"15"9"-26"16,-3-6-16-16,3 8 26 16,-9-3-6-16,-3 3-7 15,0 3-4-15,-3 5-10 16,-3 5-4-16,0 0-1 0,1 8-4 16,2 6 0-16,6-1-1 15,3-2 3-15,3 0 2 16,3-5 2-16,6-4-4 15,0-7-1-15,3-2 1 16,0-4 2-16,3-2-2 0,-1-2 0 16,-2-12 1-16,9 1 0 15,-6-5 0-15,-3 2 0 16,-3 0 0 0,0 3 2-16,-9 5 14 15,0-6-2-15,0 9 3 16,9 3-10-16,0 2-4 15,0 10-2-15,3 1 1 16,0 7 1-16,0-2 1 16,3 0-5-16,-1-3-1 15,1-2 1-15,0-1 0 16,3-7-39-16,0 0-18 16,-3-3-30-1</inkml:trace>
  <inkml:trace contextRef="#ctx0" brushRef="#br0" timeOffset="322443.6361">21338 2799 124 0,'0'8'49'0,"6"5"-26"0,3 11-20 16,-3-16 10-16,0 5 5 15,0 6 3-15,0 7-2 16,0-4 1-16,-1-4-11 15,-2-2-8-15,0-5-1 0,0-3 4 16,-3-3 5-16,0 0 4 0,0-5 2 16,-3-8-6-16,0-5-1 15,0 0-4-15,0-3-1 16,3 0-1-16,0-3-2 16,3 1 1-1,3-1 1-15,6 4-3 0,6-7 0 16,0 9-1-16,0 3-2 15,-3 4-4-15,3 4 0 16,-1 2-34-16,-2 2-12 16,0 1-29-1</inkml:trace>
  <inkml:trace contextRef="#ctx0" brushRef="#br0" timeOffset="322938.0378">21638 2786 160 0,'-26'-3'60'0,"20"3"-32"0,-6 8-31 16,9-5 11-16,-3 8 0 15,0-3 5-15,-3 5 6 16,3 0 3-16,0 6-11 16,3-4-7-16,6 9 0 0,3-5-3 15,3-3-1-15,0-3 3 16,3-11 0-16,3-2-1 15,0-2-2-15,2-9-2 16,-2 1 1-16,-3 2 1 0,-3-6 2 16,-3 1-1-1,0 0-1-15,-3 2 1 0,-3 4-1 16,0-4 0-16,0 3 0 16,-3 5-5-1,3 3 1-15,6 8 0 16,0 6-1-16,0 17 4 15,3-2 9-15,0 6 6 16,-3-1 11-16,0 11 5 16,-6-5-3-16,-3 0-2 15,-3-6-5-15,-6-5 0 16,0-5-7-16,-6-6-3 16,-3-7-5-16,0-3-4 15,-2-8-20-15,2-8-8 16,-3 3-13-16,0-9-5 15,3-7-8-15,6 0-5 16,9 0-6-16,6-6-31 16,6 6 26-16</inkml:trace>
  <inkml:trace contextRef="#ctx0" brushRef="#br0" timeOffset="323343.1036">21725 2818 176 0,'0'0'66'0,"0"0"-36"0,0 2-22 16,0 4 18-16,0 2-11 0,3 2-1 16,0 4-2-16,0 17 2 15,3-4-7 1,0-6 7-16,3 0 3 0,0-2-9 16,2-4-2-16,4-4-4 0,0 0 1 15,0-9 0-15,3-4 1 16,-3-4-7-16,-3-7 0 15,0-5-4-15,-3-1 0 16,-4-2 4-16,-7 0 3 16,-1 2 1-16,0 1-1 15,0 2 3-15,0 5 2 16,0 3 0-16,0 3 2 16,0 2-2-16,3 3 0 15,0 8-3-15,3-2 1 16,6 4 0-16,0 1 1 0,2 7-2 15,1 1-2-15,0 2 1 16,0-8-1-16,3 0-16 16,-3-2-4-16,-3-3-34 15,0-5-13-15</inkml:trace>
  <inkml:trace contextRef="#ctx0" brushRef="#br0" timeOffset="323884.4304">21990 2778 108 0,'3'0'44'0,"-3"0"-24"0,3 5-8 0,3 3 13 15,0 0 6-15,0 6 4 16,-1 4-4-16,1 1 1 16,0 7-18-16,0 0 1 15,0-10 1-15,-3 0-8 0,0-3-2 16,0-2-2-16,-3-3 2 15,0-3-3-15,0 1 0 16,0-14-14 0,0 0-6-16,0-11-11 15,0-5 8 1,0 3 6-16,3 3 7 16,0 4 2-16,0 7 3 15,3-1 5-15,-3 5 3 16,3 8 6-16,3 3 5 15,-6 3 0-15,6 7-1 0,-3-5-2 16,0 3-1-16,-9-2-5 16,6-1 0-16,-3-13-5 15,3 0-2-15,3 0 0 16,6-13-6 0,0-1 1-16,-1-2-3 15,1 3 0-15,0-3 1 16,0 6 4-16,0 5-1 15,0 5 1-15,0 5 8 16,-3 3 6-16,0 10-2 16,-3-5 0-16,-3 9-6 15,0-4-3-15,0-5-7 16,0-2-1-16,0-3-35 16,0-3-14-16,2-10-114 31</inkml:trace>
  <inkml:trace contextRef="#ctx0" brushRef="#br0" timeOffset="324244.9247">22374 2852 160 0,'21'6'60'0,"-16"-1"-32"0,10 0-22 0,-6-2 15 0,0-1 0 15,0-2 4-15,3 0-11 16,0-2-5-16,-3-1-6 15,6-2-3-15,-6 0 3 16,-3-3-7-16,0 2 1 0,-6-7-6 16,0 5 1-16,-6-2-12 15,-3 2-2-15,-3-3 5 16,-3 8 5-16,-6-2 7 16,-3 10 5-16,3-2 10 15,4 8 3-15,2-3 2 16,3 5 1-16,3 5 7 15,6 3 3-15,6 6-6 16,6-3 1-16,3-3-10 16,3 3-2-16,2-6-10 15,1-5-4-15,0-5-22 16,0-2-7-16,0-6-29 16,3 0-55-16,-3-19 24 15</inkml:trace>
  <inkml:trace contextRef="#ctx0" brushRef="#br0" timeOffset="324589.1696">22582 2818 124 0,'0'13'49'0,"15"0"-26"0,-6 6-5 0,-6-11 18 16,0 10 4-16,-3 3 5 15,0-2-20-15,0-3-7 0,0-3-11 16,0-2-5-16,0-6-1 15,0 0-1-15,3-18 0 16,3-3-3-16,0 0-6 16,3-2-3-16,3-6 2 15,2 5 4-15,1 4 3 16,6 4 2-16,-3 8 3 16,0 3 3-16,-3 3 2 15,9 8 3-15,-7 2-1 16,-8 5 0-16,3 1-1 15,-9 2 2-15,0-3-10 16,0-4-4-16,-3-4-25 16,0-2-11-16,6-13-116 31,-3-11 58-31</inkml:trace>
  <inkml:trace contextRef="#ctx0" brushRef="#br0" timeOffset="324783.9935">22918 2551 208 0,'3'8'79'0,"0"5"-42"0,0 16-43 0,0-13 12 16,-3 15 5-16,0 9 5 16,0 0-4-16,0 5 1 15,0 2-8-15,0-4-3 0,0-4-1 16,0-7-30-16,0-5-10 0,0-9-58 15</inkml:trace>
  <inkml:trace contextRef="#ctx0" brushRef="#br0" timeOffset="325047.0593">22749 2733 240 0,'-6'-18'90'0,"6"18"-48"0,3 0-56 15,-3 0 14-15,3 0 16 16,9-6 11-16,6 4-2 16,2 2-2-16,7-6-13 0,6 6-6 0,6-5-3 15,-1 2-12-15,-2-2-3 16,0 3-44-16,-7-4-17 15,-5 4-29 1</inkml:trace>
  <inkml:trace contextRef="#ctx0" brushRef="#br0" timeOffset="325565.2616">23219 2715 200 0,'-3'0'77'0,"-3"0"-42"0,-3 18-10 16,3-15 27-16,-6 2-11 15,3 0-3-15,-5 1-18 0,2 2-7 16,-3-6-8-1,9 4-4-15,0-1 0 0,3 3-8 0,3 2 0 16,6-2-2-16,3 3 3 16,12 2-1-16,-4 0 2 15,7 3 3-15,0 5 3 16,-3 3 13-16,-6-5 6 16,-21 7 51-1,-12-7-29-15,-9-1-11 16,-9-2-24-16,-5-8-8 15,2-3-33-15,3 1-13 16,7-6-66-16,5 0-30 0,6 0 20 31</inkml:trace>
  <inkml:trace contextRef="#ctx0" brushRef="#br0" timeOffset="328450.2372">8905 4130 140 0,'-18'-5'52'0,"21"5"-28"0,-6 0-17 0,3 0 13 15,0 0 3-15,3 0 6 16</inkml:trace>
  <inkml:trace contextRef="#ctx0" brushRef="#br0" timeOffset="328792.0242">8899 4128 314 0,'9'5'12'0,"3"0"-3"15,0 3 3-15,-4 3 2 16,1-1-5-16,0 1-1 15,0-1 0-15,0 1 0 16,-3-3-2-16,0 0 1 16,0 0-2-16,0-3 2 15,0 0-6-15,-3 1-1 16,0-4 0-16,-3-2 2 16,0 0 1-16,3 0 1 15,3 0-2-15,-3 0 1 0,3-2 2 16,0-1 2-16,0 0-1 15,0-2-1-15,0 0-3 16,3-3 1-16,-1-3-2 16,1-2 2-16,3 0-2 15,0-3 2-15,3 0-2 16,-3-2-1-16,3-1 1 16,-3 6-1-16,-3-3 0 15,0 5 0-15,-3 6-27 16,0 0-11-16,-1 2-36 15,-2 0-16-15</inkml:trace>
  <inkml:trace contextRef="#ctx0" brushRef="#br0" timeOffset="329604.8496">9030 4159 116 0,'-3'3'46'0,"3"-3"-24"0,0 3-6 0,0-3 16 16,0 0-2-16,0 0 2 15,0 0-7-15,0-3-3 16,0 0-12-16,0 1-2 0,0-4 2 16,0 1-4-16,0-3-1 15,0 0 2-15,-3 0 0 16,3-5-1-16,0-8 1 16,0 0-6-16,3 2-1 15,0-5 0-15,3 1 2 16,0 1 1-16,0-12 1 15,3 5 2-15,-1 2 1 0,1 1 1 16,0 2 2-16,3 0-3 16,3 0-2-16,9 3-2 15,0 3-3-15,3 2-2 16,2 3 1-16,7 2 1 16,3 6 0-16,2 2 0 15,10 1 2-15,-6 4-1 16,5 1-1-16,-2 2 3 15,-6 0 2-15,-7 1-2 16,-5-1-2-16,-3-2 0 16,-9-1 1-16,-3 1-1 15,-4 0 2-15,-2-3-44 0,-3 0-19 16</inkml:trace>
  <inkml:trace contextRef="#ctx0" brushRef="#br0" timeOffset="330956.1422">10122 3659 96 0,'-6'-5'38'0,"-12"8"-20"0,9-3-21 16,0 0 45-1,-2 2-8-15,-1 1-8 16,-3 2-5-16,-3 6-13 16,0 2-3-16,0 8-3 15,3-2-4-15,3 15 1 0,4-2 1 16,5-6 0-16,3-2-3 16,5-5 0-16,4-4 2 15,3-4 0-15,0-3 1 0,0-5 2 16,6-6-3-16,3-8 0 15,-3-7-1-15,-3-1 0 16,-4 1 2-16,-2-1 2 16,0 1-1-16,-6-1 2 15,0 3 2-15,-6 3 4 16,0 3 2-16,0 2 1 16,0 5-6-16,3 3-4 15,6 5-1-15,0 6-1 16,3 2-3-16,0 6 0 15,0 4 2-15,3-1 0 16,3-1-24-16,-3-5-8 16,0-3-29-16,-3-3-31 15,0-2 34-15</inkml:trace>
  <inkml:trace contextRef="#ctx0" brushRef="#br0" timeOffset="331301.8023">10220 3717 132 0,'3'6'52'0,"0"2"-28"0,6 8-19 16,-6-9 11-16,3 9 10 16,6 0 9-16,-3 8-17 0,3-3-5 15,0 0-8-15,0-2-2 16,-3-6 1-16,0-2-2 0,0-3 1 15,-1-3 4-15,-2-5 6 16,0-3 4-16,0-7 4 16,0-9-13-16,0 1-7 15,-3-4 1-15,0 1 2 16,0-3-1-16,0 3-2 16,0 3 0-16,0 2 1 15,0 5-8-15,0 1-3 16,0 2-13-16,0 3-4 15,3 2-19-15,0 3-9 16,3 0-31 0</inkml:trace>
  <inkml:trace contextRef="#ctx0" brushRef="#br0" timeOffset="331600.4525">10485 3736 112 0,'-9'11'44'0,"6"-4"-24"0,-6 4-15 15,6-3 13-15,1 8 3 16,-1 5 4-16,3 0-11 16,0-2-3-16,3-1-7 15,2-2 4-15,4-3 4 0,6-5-4 16,6-5-2-16,0-3-1 16,0-5 1-16,0-9-3 0,-6-4-2 15,-1 2 0-15,-2 0 1 16,-6 0 1-1,-3 3 3-15,-3-6-3 0,-3 4 0 16,-3 1-12 0,-9 4-4-16,-2 2-18 0,-1 3-6 15,3 2-35 1,3 3-21-16,3 0 43 16</inkml:trace>
  <inkml:trace contextRef="#ctx0" brushRef="#br0" timeOffset="331803.639">10703 3712 152 0,'-3'13'57'0,"6"1"-30"0,-3 4-34 0,0-2 10 0,3 0 3 15,-3 5 4-15,3-2-3 16,-3-4 1-16,8 1-5 15,1-2-15-15,-3-7-5 0,0-1-53 16</inkml:trace>
  <inkml:trace contextRef="#ctx0" brushRef="#br0" timeOffset="331981.1626">10676 3606 184 0,'-6'-2'68'0,"3"12"-36"0,6-15-44 0,-3 5 10 16,6 0-4-16,0 0 1 16,0 0-2-16,6 0 0 15,8 0-36-15,1 8-14 16,0-11 2-16,3 9 3 16</inkml:trace>
  <inkml:trace contextRef="#ctx0" brushRef="#br0" timeOffset="332382.2326">10884 3683 76 0,'-18'13'30'0,"12"-2"-16"0,-3 5-19 0,6-6 4 0,0 1 6 16,0 2 4-16,3 14-7 16,3-1 0-16,0-7-2 15,3-1 0 1,3-2 0-16,0-5 2 0,3-4 5 15,0-4 4-15,-3-8-2 16,0-11 2-16,0 0-2 16,0-2 2-16,0-1-6 15,-6-7-1-15,-3-1-2 16,0-5 1-16,-3-2-4 16,-6 0 0-16,3-1 1 15,-3 3 0-15,0 1 0 0,0 9-3 16,3 4 0-16,3 5 8 0,0 5 6 15,3 5-3-15,3 6 0 16,3 10 0-16,3 6 0 16,3 10 4-16,9 5 3 15,0-2-6-15,-1 0-1 16,-2-3-4-16,0 2-3 16,-3-4-27-16,0 2-10 15,-3-16-37 1</inkml:trace>
  <inkml:trace contextRef="#ctx0" brushRef="#br0" timeOffset="333507.4868">11438 3659 80 0,'0'0'33'0,"3"3"-18"0,0 5-5 15,-3 0 14-15,3 2-2 0,0 4 1 16,-3 1-6-16,0 1 0 16,0 0-6-16,0 3-1 15,9-3-6 1,-3-3-1-16,-3 0 3 0,0-8-1 16,0 1 6-16,-6-4 10 15,0-7-5 1,0-3-6-1,0-3-6-15,9-2-3 16,0-3-3-16,-1 0-1 16,1 1-1-16,0-1 0 15,3 5 3-15,-3-2 0 16,3 5 1-16,0 3 0 0,0 2-5 16,0 6 1-16,-3 2 6 15,0 3 6-15,0 5-4 16,0-5 0-16,-3 3 0 15,-3-3 2-15,3 0-3 16,-3-3 0-16,0 0-1 16,0-5-2-16,0 0 1 15,3 0 1-15,3-3-1 16,0-2-1-16,0-3 1 16,0 0 1-16,5 0-3 15,1 0-2-15,3 3 2 16,0 5 0-16,0 0 5 15,0 0 2-15,0 5-2 16,0 3-3-16,0 0 0 16,-7 3 1-16,1-1 1 0,-3-2 1 15,0 0-11-15,0 0-3 16,-3-2-26-16,0-1-9 16,0 0-41-1,3-5-22-15,0 8 55 16</inkml:trace>
  <inkml:trace contextRef="#ctx0" brushRef="#br0" timeOffset="333957.2013">11977 3686 160 0,'-9'-6'63'0,"9"6"-34"0,-6 0-34 0,3 0 10 0,-6 3 3 16,0 2 7-16,-6 3-1 15,0 3 2-15,0 2-9 16,0 3-4-16,3 0-2 0,6 13-4 16,3-5 2-16,3 0 3 15,9-6 1-15,0-5-4 16,6-2 1-16,0-3 2 16,0-3 3-16,0-8-7 15,0 1 0-15,-3-17 2 16,0 1 0-1,-4-1 0-15,-2-2 3 16,-3 3 0-16,-3-1-4 0,0 3 1 16,0 3 0-16,0 2 0 15,0 3 0-15,0 3 2 16,0 5-3-16,3 0 0 16,0 8-1-16,3 3 0 15,0 2 2-15,3 5 2 16,-3-2-3-16,3 5 0 15,0-5-6-15,6-2-25 16,-3-4-7 0,6-10-68 15</inkml:trace>
  <inkml:trace contextRef="#ctx0" brushRef="#br0" timeOffset="334189.3506">12134 3487 132 0,'-15'-2'49'0,"15"2"-26"0,12 5-25 15,-9 0 9-15,3 3 14 16,-3 11 9-16,3 7-9 16,0 1-2-16,0 2-11 15,0 0-3-15,0 0 1 0,0-3-3 16,0-2 0-16,-3 3-8 15,0-4-2-15,0-4-34 16,0-6-61 0</inkml:trace>
  <inkml:trace contextRef="#ctx0" brushRef="#br0" timeOffset="334467.5626">12292 3662 168 0,'-9'-3'63'0,"6"3"-34"0,-3 0-38 0,3 0 9 15,-3 3 0-15,-3-1 2 16,-3 4 11-16,-2-1 6 16,2 0-10-16,0 1-5 0,3-1 0 15,3 0-8-15,3 1 1 16,3-1 1-16,6 0 1 0,3 0 1 15,6 3 0-15,3-2 0 16,-1-1 0-16,7 0-16 16,3-2-4-16,-3-3-21 15,-3 0-44 1,-4-3 12-16</inkml:trace>
  <inkml:trace contextRef="#ctx0" brushRef="#br0" timeOffset="334669.4249">12423 3657 168 0,'-3'5'63'0,"6"0"-34"0,0 8-36 0,0-5 8 16,-3 6 0-16,3-1 3 16,-3 0 5-16,3-2 2 15,0-1-5-15,-3-2-8 0,0 0-2 16,3-3-47-1,0-2-46-15,-3-3 23 16</inkml:trace>
  <inkml:trace contextRef="#ctx0" brushRef="#br0" timeOffset="334846.6445">12423 3527 192 0,'-6'-3'71'15,"6"9"-38"-15,3-6-45 0,-3 0 7 0,0 0-2 16,3 2 4-16,0 1-7 16,3-3-3-16,0 2-48 15,0 4-23-15,0-4 35 16,3 4 16-16</inkml:trace>
  <inkml:trace contextRef="#ctx0" brushRef="#br0" timeOffset="335173.1996">12500 3717 116 0,'-3'19'46'0,"3"-8"-24"0,0-1-8 16,0-10 15-16,0 5-1 16,0-5 1-16,0 0-3 0,0 0-1 15,0 0-14 1,0 0 2-16,3-2 1 0,0-1-7 0,-3-2-2 16,6-3-3-16,-3-3-2 15,0-2-4-15,0 0 0 16,9 0 0-16,-3-6 2 15,6 6-1-15,0 2 1 16,0 1 0-16,0 4 0 16,-3 6 0-16,-1 3-2 15,1 2 9-15,-3 3 4 16,0 3-2-16,-3 2-2 16,0 0-2-16,-3 1-3 0,0-1-2 15,0-3-1-15,0 1-25 16,0-3-11-16,3-3-38 15,0 0-35 1,3-2 39-16</inkml:trace>
  <inkml:trace contextRef="#ctx0" brushRef="#br0" timeOffset="335623.1254">12825 3646 144 0,'-24'3'55'0,"6"5"-30"0,3 2-27 16,9-2 11-16,-3 3 5 16,1 2 5-16,-1 0-7 0,3 3-4 15,3-3-5-15,3 0-5 16,3 6 1-16,3-3 3 16,0-3 3-16,2-5-2 0,4-8-2 15,6 0-3-15,0-8 1 16,-3 0-10-16,-3-2-3 15,-3-1 7-15,0-2 3 16,-3 0 1-16,0-1 2 16,-6 1-4-16,0 5 1 15,0-5-5-15,0 5-1 16,0 3-6-16,3 5-1 16,0 5 3-1,3 6 17-15,0 4 11 16,2 9 25-16,1 13 10 15,0-2-3-15,0-4-3 0,-6-1-24 16,-3-4 0-16,-6-2 1 16,-12-6 0-16,-5 3 0 0,-4-13-13 15,-3 0-4-15,0-5-31 16,0-6-14-16,4-2-69 16,-4-6-43-1,-3-4 68-15</inkml:trace>
  <inkml:trace contextRef="#ctx0" brushRef="#br0" timeOffset="340483.6185">13498 3625 124 0,'-21'-19'49'0,"18"35"-26"0,-21-21-18 0,18 10 13 16,-3 0-4-16,-3 3 0 15,0 0-8-15,0 3-4 16,0-1-1-16,4 4-1 0,-1-1 2 15,3 0-3-15,3 3-2 16,6-3 2-16,3 1 0 16,3-4-6-16,2-2 0 15,7 5-19 1,6-10-48-16,0 0-2 16</inkml:trace>
  <inkml:trace contextRef="#ctx0" brushRef="#br0" timeOffset="340803.4587">13542 3670 44 0,'-9'0'19'0,"6"2"-10"0,0 6 2 16,3-2 12-16,0 2-1 16,0 2 1-16,3 3-8 15,0 3-2-15,6 0-7 16,3 5-2-16,3-5 0 15,3-3 2-15,0-2-3 16,6-8-2-16,5-6 0 16,-5-2-1-16,-3-6 0 15,-6 1 2-15,-3-4 3 0,-3 1 11 0,-12 0 7 16,-6 0 1-16,-3-1 1 16,-3 4-6-16,0-1-1 15,-3 3-10-15,3 3-3 16,0 0-16-16,4 2-6 15,2 0-15-15,3 1-8 16,6-1-38 0</inkml:trace>
  <inkml:trace contextRef="#ctx0" brushRef="#br0" timeOffset="341267.2936">13834 3670 132 0,'0'16'52'0,"6"5"-28"0,-3 11-30 15,0-6 6-15,0 3 14 16,-3 3 8-16,0 0 0 16,0-1-1-16,0-4-11 15,0-1-6-15,3-5-3 16,-3-5 1-16,0-8 1 0,0-2 3 15,0-6 1-15,0 0-1 16,0-8-1-16,0-6-3 16,-3-1 1-16,0-17-4 0,0 3 0 15,-3-3-1 1,3 0 0-16,3 0 0 0,3 3-2 16,3 3 3-16,3 5 0 15,0 2-2-15,6 6 2 16,-1 2 1-16,7 6 2 15,-3 5 8-15,-3 3 5 16,-3 5-1-16,-3 2 0 16,-3 6-4-16,-6-5 1 15,0 2-4-15,-15 0 1 16,3-2-21-16,-3 5-5 16,0-6-19-16,3-2-4 15,0 0-20-15,1-11-40 16,2-2 26-16</inkml:trace>
  <inkml:trace contextRef="#ctx0" brushRef="#br0" timeOffset="341482.9518">14024 3622 176 0,'9'16'68'0,"0"-11"-36"0,3 9-24 15,-6-7 18-15,3 7-4 16,0 2 1-16,3 2-10 15,-3-2-5-15,0 0-5 16,3 5-3-16,3-5 3 0,-4 5-11 16,4-13-2-16,0-3-28 15,-3-7-13-15,0-6-17 16,0-3-28-16,0-2 32 16</inkml:trace>
  <inkml:trace contextRef="#ctx0" brushRef="#br0" timeOffset="341647.1067">14289 3641 160 0,'-3'0'60'0,"0"5"-32"0,-3 8-28 0,3 0 13 16,-2 9 4-16,-4 9 7 15,-6 9 0-15,-6 5 3 16,0-8-15-16,3 5-5 0,3-2 0 16,3-6-6-16,0-4-1 15,4-9-35-15,2-3-17 16,3-2-42-1</inkml:trace>
  <inkml:trace contextRef="#ctx0" brushRef="#br0" timeOffset="342124.366">14566 3678 40 0,'-3'-3'16'0,"3"3"-8"0,0 0 6 0,0 0 9 16,0 0 11-16,0 3 5 15,-3 2-14-15,-3 3-4 16,0 3-9-16,0-1 0 16,0 3-7-16,3 3 1 0,3 5 4 15,3 6-4-15,3-3-1 16,3-6 0-16,0-2-1 16,6-5 2-16,6-6 3 15,3-2-2-15,-3-9-2 16,-4 1 0-16,1-8-1 15,-3 2-2-15,-3-2-2 0,-6-3 1 16,-3 0 1-16,-3-2-1 16,-3-1-1-16,-3 1-2 15,-9 2-1-15,-6 3-14 16,4-1-4-16,-1 4-27 16,3-4-46-1,3 9 14-15</inkml:trace>
  <inkml:trace contextRef="#ctx0" brushRef="#br0" timeOffset="342396.3196">14906 3455 140 0,'-6'-10'52'0,"3"7"-28"0,0 3-28 16,-6-10 21-16,-6 2 6 15,0 2 2-15,3 6 0 16,0 6-13-16,0 7-10 0,0 3-2 16,3 8-2-16,0 15-2 15,3-2 0-15,3 6 3 16,1-4 2-16,2 4 2 16,0-9-8-16,0 3-4 15,2-8-24-15,-2-8-11 16,0-2-28-1</inkml:trace>
  <inkml:trace contextRef="#ctx0" brushRef="#br0" timeOffset="342581.109">14626 3641 228 0,'-3'-3'85'0,"9"0"-46"0,17-10-48 16,-11 11 14-16,6-1-1 15,3 0 5-15,0 3-5 16,6 0-2-16,2 0-1 16,-2-5-48-16,-3-3-18 0,0 0-22 15</inkml:trace>
  <inkml:trace contextRef="#ctx0" brushRef="#br0" timeOffset="344195.7787">15319 3649 124 0,'-21'-6'49'0,"4"4"-26"0,2-1-9 0,9 3 15 16,0 3-12-16,-3-1-4 16,-3 4-8-16,0 2-4 15,0 2 0-15,3 6-4 0,0 0 0 0,3 2-1 16,3-2 3 0,6 5-2-16,3-2-1 0,3-6-2 15,3 6 1-15,0-11 1 16,3-3 2-16,-3-10-4 15,6-3 0-15,-9 0 0 16,-3-3 2-16,-3 1 4 16,-1-4 2-16,-2 1 4 15,-5 0 3-15,-1 0 9 16,0 2 3-16,3 3-4 16,0 3 0-16,3 2-8 15,0 3-3-15,0 6-8 16,6 4-1-16,6-2-1 0,-1 3 2 15,1 2 1 1,3-3 1-16,0 1-22 16,3-3-10-16,-3-3-48 15</inkml:trace>
  <inkml:trace contextRef="#ctx0" brushRef="#br0" timeOffset="344538.9974">15450 3667 140 0,'-6'3'55'0,"9"2"-30"15,0 6-32-15,0-3 10 0,0 2 6 16,3 1 5 0,-3-1 0-16,0 1 2 0,0-3-9 15,0 0-2-15,0-3 1 16,0 0-1-16,-3-5 0 0,0 0 12 15,0 0 6-15,-3 0-7 16,0-2-2-16,0-4-8 16,3-1-2-16,0-4-2 15,0-2 1-15,3 2-4 16,3-2-2-16,0 2-1 16,6 1 3-16,6 2-5 15,0 2 2-15,2 4-25 16,1 2-10-16,-3 0-20 15,0 5-39 1,-3 0 20-16</inkml:trace>
  <inkml:trace contextRef="#ctx0" brushRef="#br0" timeOffset="345005.4388">15730 3662 140 0,'-24'-8'55'0,"21"5"-30"0,-3 3-21 0,3 0 15 16,0 3-9-16,0 0-1 16,-3 4-5-16,0 1-3 0,3 6 0 15,0-1 1-15,1 3 1 16,2 0-1-16,2-3-2 0,4 5-2 16,0-10-1-16,3-2-1 15,3-4 0-15,0-2-4 16,3-2 0-16,-3-6 2 15,-6 0 1-15,3-3 0 16,-9 1 4-16,0-1 2 16,0 0 2-16,0 1-1 15,0 2-2-15,0 0 1 16,0 3-1-16,0 5-3 16,6 5 0-16,0 8 2 15,3 3 0-15,0 11 23 16,-3 4 10-16,-1 1-5 15,-2 0-1-15,-3-6-2 16,-3-2 0-16,-5-3-9 16,-10-5-2-16,-3 0-5 0,0-5-3 15,-3-4-2-15,0-4 0 16,-8-3-26-16,2-3-12 16,3-2-15-16,6-3-5 15,6-2-32 1</inkml:trace>
  <inkml:trace contextRef="#ctx0" brushRef="#br0" timeOffset="345429.1902">15828 3649 164 0,'0'0'63'0,"0"2"-34"0,0 6-23 16,0 0 15-16,3 3 4 15,0 5 5-15,0 2-12 16,3-5-3-16,3 3-9 16,0 5-2-16,3-5 0 0,0-10-2 15,3-1-2-15,-3-5 1 16,5 0-1-16,-2-5-5 16,-3-3-1-16,0-3-2 15,-3-2 2-15,-3-3 6 16,-3 0 2-16,-6 3 4 15,0 2 1-15,0 1 3 0,0 2 4 16,0 2-8 0,0 4-1-16,3 2-3 0,6 8 1 15,0 2 0-15,0 4 1 16,6 1-2-16,0 1-2 16,0-2 1-16,0 4 1 15,0-10-10-15,-4 3-4 16,4-6-27-16,-3-5-13 15,0 0-19 1,-3-3-39-16,0-2 31 16</inkml:trace>
  <inkml:trace contextRef="#ctx0" brushRef="#br0" timeOffset="345920.2047">16087 3662 132 0,'0'0'52'0,"3"2"-28"0,0 4-19 16,0-1 11-16,0 3 8 15,0 3 5-15,0-1-4 16,0 3-3-16,0-2-12 16,-3 0-4-16,0-1 0 0,0-2-1 15,0-3 2-15,0 1-4 16,0-6-2-16,0 0 0 16,0 0-1-16,3-3-9 15,3-2-4-15,0-3-7 16,0-3-2-16,0 1 9 15,0 2 8-15,0 0 1 16,0 5 2-16,6 3 6 16,-4 0 5-16,1 5 1 15,-3 3 2-15,3 0 0 16,-3 3 0-16,-3-3-2 0,0 0-1 16,-3-3-3-16,0-5-1 15,0 0-6-15,0 0 1 16,9-3-5-16,-3-2 1 15,0-3-7-15,3 0-3 16,0-2 5-16,0-1 3 16,0 3 4-16,0 3 3 15,0 2 9-15,0 6 5 16,-1 2-3-16,1 6 1 16,0 2-4-16,-3 0 2 15,0 6-6-15,0-1-1 0,-3 6-18 16,0-8-5-16,0 0-40 15,0-3-14-15,0-5-11 16</inkml:trace>
  <inkml:trace contextRef="#ctx0" brushRef="#br0" timeOffset="346297.5026">16504 3704 216 0,'0'0'82'0,"6"8"-44"0,3-5-47 0,-3-1 14 16,0 1-1-16,0 0 5 16,0-3 6-16,0 0 5 15,0-3-10-15,2 0-6 0,-2-2-2 16,0 0-2-16,0-3 2 16,-6 0-8-16,0 0-1 15,-3 0-3-15,-3 0 1 16,-3 0-4-16,-5-2-2 15,-4 7 9-15,-6 3 2 16,0 3 1-16,3 5 2 16,3-1 3-16,1 7 3 15,5-1 9-15,3 3 3 16,6 2-2-16,3-2-1 16,12 5-6-16,5-5 0 15,4-3-10-15,0-2-3 16,0-3-22-16,0-5-9 0,0-6-29 15,-3-5-48 1,-4 0 23-16</inkml:trace>
  <inkml:trace contextRef="#ctx0" brushRef="#br0" timeOffset="346626.2306">16608 3654 132 0,'-3'3'49'0,"6"2"-26"0,0 5-23 16,0-4 10-16,0 2 16 15,0 2 7-15,-3 1-5 16,0-1-2-16,0 1-15 0,0-3-7 16,0 0 0-16,0-3-3 15,0 0-1-15,0-5-2 16,3 0 1-16,0-5-4 0,6-3-1 16,6 0-2-16,-3-2 2 15,3-1 2-15,-1 3 2 16,1 3 5-16,0 2 3 15,0 6 4-15,0 5 4 16,0 5-4-16,0 0 2 16,-3 3-5-16,-3 5-2 15,-3-5-2-15,-1 8-25 16,1-11-9 0,-3-7-40-16,0-4-46 15,0-12 36-15</inkml:trace>
  <inkml:trace contextRef="#ctx0" brushRef="#br0" timeOffset="346853.0622">16986 3313 204 0,'3'2'77'0,"-3"4"-42"0,0 7-43 15,0 5 10-15,3 6 12 16,-3 5 8-16,0 6 8 15,0 10 5-15,0 0-19 16,0 0-7-16,0 0-2 0,0-1-4 0,0-6-2 16,-3-1-29-16,3-8-14 15,-3-6-165 1,0-15 111 0</inkml:trace>
  <inkml:trace contextRef="#ctx0" brushRef="#br0" timeOffset="347063.1959">16787 3503 284 0,'0'-5'107'0,"3"5"-58"0,9 0-62 0,-1 0 15 0,7 0 10 15,12 0 11 1,6 0-5-16,3 0-2 0,8 0-9 15,-2 0-9-15,-4 0-2 16,-2 0-60-16,-6-3-24 0,-6-2-31 16</inkml:trace>
  <inkml:trace contextRef="#ctx0" brushRef="#br0" timeOffset="364676.5412">1133 8303 80 0,'-3'-24'30'0,"3"21"-16"0,-6 1 12 15,3-4 18-15,0 1-4 16,-3 2 2-16,-3 6-18 16,0-3-6-16,-3 8-11 15,-3 8-3-15,-2 2 2 0,-1 3-5 16,3 1-1-16,-3 1 4 15,12 9 2-15,6-3-2 16,9-5-3-16,6 0 0 0,-3-8 1 16,6-3-3-1,2-5-2-15,-5-11-1 0,12-7 0 16,-6-4 3 0,-9-4 0-16,0-3 1 0,-3-3 0 15,-3-16-3-15,-6 3 0 16,-6-2-1-16,3 2 3 15,-9 2 0-15,3-2 3 16,3 5-1-16,3 11-1 16,-6 8 3-16,6 5 2 15,3 5-7-15,0 11-3 16,0 13 5-16,3 17 1 16,6 1 1-16,-6 1-2 15,9 0-2-15,3-1-1 0,-6 1 4 16,3-8 1-16,-3-3-36 15,2-8-16-15,1-5-33 16</inkml:trace>
  <inkml:trace contextRef="#ctx0" brushRef="#br0" timeOffset="365047.7787">1297 8377 188 0,'-6'5'71'0,"9"0"-38"0,6 6-43 16,0-6 9-16,-6 0 0 16,5-2 2-16,1-3 7 0,0 0 5 15,0-3-7-15,6-2-1 16,3-3 1-16,-3-2-3 16,0-1 0-16,-3 0 1 0,-3-4 2 15,-9-7-3-15,-6 4-2 16,-3-1 2-16,-3 6 2 15,0 3-4-15,0 2-1 16,-9 5 0-16,3 11 2 16,0 10-3-16,4 1 0 15,2 2 1-15,3 0 2 16,0 0-1-16,9 6 2 16,0-3-2-16,3 2-1 15,6-5 1-15,9-2-1 16,-7-3-11-16,10-6-3 15,6-2-20-15,0-2-5 16,-3-9-42-16</inkml:trace>
  <inkml:trace contextRef="#ctx0" brushRef="#br0" timeOffset="365365.0162">1508 8345 116 0,'-12'3'44'0,"21"5"-24"0,-6 5-21 15,3-3 9-15,-3 1 17 16,3 2 8-16,0 0-3 16,0 3-3-16,3-2-11 15,-9-1-5-15,3-5-6 16,0 0 1-16,3-3 0 0,-6 0 11 0,0-10 10 16,0-3-5-1,0-3-7-15,0-2-2 16,0-3-6-16,0-2-2 15,0-1-5-15,0-2-2 16,9 3-2-16,-3 2 0 16,2 5 0-16,7 3 0 15,6 3-13-15,0 2-6 16,0 9-28-16,-3-1-10 16,3 0-32-1</inkml:trace>
  <inkml:trace contextRef="#ctx0" brushRef="#br0" timeOffset="365652.295">1889 8284 184 0,'3'0'68'0,"15"0"-36"0,-30 3-11 15,12-3 25-15,-3 0-9 16,-3 2-1-16,-6 1-18 16,3-3-6-16,0 0-8 15,3 0-5-15,0 0 0 0,0 0-4 16,3 0 1-16,3 0-16 0,0 0-6 16,0 0-16-16,6 0-6 15,3 0-40 1,9-3-28-16,0 3 53 15</inkml:trace>
  <inkml:trace contextRef="#ctx0" brushRef="#br0" timeOffset="365993.5775">1910 8453 208 0,'-27'0'79'0,"24"3"-42"0,0-3-28 0,3 0 37 16,0 0-9-1,-6 0-14-15,3 0-9 16,9-3-12-16,0 3-1 16,3 0-3-16,0 6-2 0,-3-1 0 15,0-2 3-15,3-3 2 16,-9 5 9 0,-6 0 1-16,3 1-1 15,3-4 1-15,-6-2-6 16,3-2-1-16,12-1-4 15,-9 0-1-15,0 3 1 16,3-2 0-16,-3 2-3 16,-3 5 2-1,3-8 1-15,-6 1-18 16,-6-1-65 0,0 0-15-16,0 1-10 15</inkml:trace>
  <inkml:trace contextRef="#ctx0" brushRef="#br0" timeOffset="370062.1871">451 8356 28 0,'0'-3'13'0,"0"3"-6"0,0-3-4 16,0 3 7-16,0 0 16 16,0 0 10-16,0-2 2 15,0 2-1-15,0-3-9 16,0 0-3-16,0 1-3 15,-6 2 1 1,0 0-2-16,-3 0-1 0,1 2-6 16,-1 1-4-16,-3 2-8 15,3 6-3-15,0 2-3 16,0 0 3-16,6 8-2 0,-3 3 1 16,12 0 2-1,-3-5 0-15,12-1 0 0,-3-2 0 16,3-3 0-16,8-5 2 15,1-5 5-15,3-8 4 16,-3-6-2-16,-3-5 0 16,-3-2 3-16,-4-1 3 15,-5 1 7-15,-3-4 6 16,-6 4-6-16,-9-6-1 16,-3 0-8-16,-5 3-3 15,-1 5-1-15,3 3-1 0,-6 2-11 16,6 6-5-1,0 0-18-15,6 7-9 16,0 1-30-16,6 8-11 0,6-1-37 16</inkml:trace>
  <inkml:trace contextRef="#ctx0" brushRef="#br0" timeOffset="375797.2021">675 8276 64 0,'0'0'27'0,"0"-10"-14"0,0 15-2 0,3-8 12 15,-3 1-10 1,0-1-4-16,0 0-6 0,0 3 0 16,5 0 9-16,-5 6 7 15,0-6 1-15,3 2 0 16,-3-2-2-16,0-2-1 15,0 2-9-15,0 2 1 0,0-2 2 16,0 3-4-16,0 0 1 16,6 7 8-1,-6 3-9-15,3-2-3 16,0 7 4 0,3 4 0-16,-6-4 2 15,3 1-3-15,-3-1-2 16,9 1 2-16,-9-3 0 15,9 2-3-15,-9-5-3 0,0 1 2 16,3-4 0-16,3-2 1 16,-12-3 2-1,3 1-1-15,3-4-7 16,-6 1 5 0,6-3 5-16,0-3 0 15,0 3 1-15,0-2-5 16,0-1-1-16,0 0 1 15,0 1 0-15,-3-9-5 16,3-2 1 0,0 2 2-16,0-2-1 15,0 3-1-15,0-4 1 0,0 1-1 16,0 0 0 0,9 0 0-16,-6-1-3 0,3-2 2 15,-3-2-1-15,6-1 0 16,0 4 2-16,0 1 0 15,3 4 0-15,-3 2 0 16,0 3-3-16,-3-1 0 16,3 4 4-16,-1 2 1 15,1 0 0-15,0 8 1 16,3-3-2-16,-3 0 2 16,0 0-2-16,-3-2-1 15,0-3 1-15,-3 3 1 16,3-3-12-16,-6 0-3 15,0 0-43-15,0 10-86 16</inkml:trace>
  <inkml:trace contextRef="#ctx0" brushRef="#br0" timeOffset="405649.9549">19329 14015 184 0,'-9'19'71'0,"6"12"-38"0,-6 4-36 0,3-19 11 16,-3 2-9-16,-3 6 1 15,0-3-7-15,0-2-3 16,0-4-67-16,6-1-31 15</inkml:trace>
  <inkml:trace contextRef="#ctx0" brushRef="#br0" timeOffset="406486.3076">19635 13639 56 0,'0'19'22'0,"0"-11"-12"0,3-3-3 16,-3 0 7-16,0 3-1 16,3 0 2-16,-3 3 5 15,0 2 2-15,0 6 0 16,0 7 1-16,0 0-2 15,-3 4-1-15,0-1-6 16,3-3-4-16,0 1-5 16,3-4-2-16,-3-4 1 0,0-3 0 15,0-6 2-15,0-2 3 16,0-2 2-16,-3-6 1 16,3-3 0-16,0-5-6 0,3-3-2 15,-3-2-7-15,6-3 0 16,-3 3 1-1,3 0 1-15,0 2-4 0,3 1 1 16,3 2 0-16,0 0 2 16,3 5-1-16,0 3 1 15,2 0 2-15,4 5 2 16,3 3 1-16,-6 0 3 16,-3 3 3-16,-6 2 2 15,-6 3 1-15,-9 3 2 16,-3-1-5-16,0 1-3 15,-3-1-8-15,-3-2-1 0,0-5-6 16,0-1 1-16,0-2-12 16,4-8-4-1,-4-3-16-15,3-2-5 0,6-3-31 32,3 0-21-32,3-2 48 0</inkml:trace>
  <inkml:trace contextRef="#ctx0" brushRef="#br0" timeOffset="406858.5982">19894 13885 124 0,'0'14'49'0,"3"-1"-26"0,0 8-14 0,0-10 16 16,0 2-5-16,0 0 0 15,3 0-7-15,0-2 0 16,3-3-8-16,0-3-1 0,3-2 0 15,0-6-7-15,0-2-2 16,2-6-9-16,-2-2-4 16,0 0-1-16,-3-3-1 15,0 0 6-15,-3 3 4 16,0 2 6-16,0 1 4 16,-3 2 5-16,3 5 4 15,0 3 2-15,3 5 1 16,0 6 2-16,3 2 4 15,0 3-6-15,-1 2-2 16,1-2-3-16,0 0-2 16,0-3-6-16,0 1 1 0,0-4-20 15,0-7-9 1,-3-3-47-16,0-5-21 16,0-3 48-16</inkml:trace>
  <inkml:trace contextRef="#ctx0" brushRef="#br0" timeOffset="407058.1656">20231 13666 140 0,'-3'13'55'0,"9"5"-30"0,-3 14-29 0,0-16 10 16,-3 8 8-16,2 2 6 15,-2 3-8 1,0 6-2-16,0-3-6 0,0-1-3 0,0 1 2 15,0 0-18-15,-2-8-6 16,-1-3-54 0</inkml:trace>
  <inkml:trace contextRef="#ctx0" brushRef="#br0" timeOffset="407266.9826">20112 13795 184 0,'8'0'71'0,"1"-2"-38"0,3 4-36 0,-3-2 13 0,3 0 4 16,6 0 3-16,0 0-8 16,12-2-5-16,-4-1-3 15,1 3-26-15,0 0-8 0,0-3-54 16</inkml:trace>
  <inkml:trace contextRef="#ctx0" brushRef="#br0" timeOffset="407714.2778">20585 13814 104 0,'-6'13'38'0,"0"3"-20"0,6 0-10 0,-3-6 11 15,3 4 8-15,-3 2 6 16,6 2-6-16,0 1-2 16,3-1-14-16,0-2-4 15,3-3-5-15,3-2 1 0,0-6 0 16,-1-2-1-16,1-6-2 15,0-5-8-15,0-2-3 16,-3-4-7-16,0-2-4 16,0 1 7-16,-6-1 6 0,0 0 8 15,-3 3 3 1,0 2 8-16,0 3 4 0,0 3-5 16,0 5-3-16,0 5-1 15,3 3 1-15,0 5 1 16,0 3 3-16,6 3-3 15,0-1 1-15,0-2-7 16,3-3-3-16,-1 6-2 16,1-11 3-16,0-3-29 15,0-2-12-15,0-3-38 16</inkml:trace>
  <inkml:trace contextRef="#ctx0" brushRef="#br0" timeOffset="408044.3853">20927 13824 176 0,'-6'-2'68'0,"3"4"-36"0,-3 1-33 0,3 5 15 16,-3 0-6-16,-3 0 3 16,0 0-4-16,0 0-2 15,4 0-2-15,-1 0-3 0,6 2 1 16,0 1 1-16,6 2 1 15,-1 0 3-15,4 1 3 16,-3-1-2-16,0 0-2 0,-6 0 2 16,-3-2 0-16,-3-1-1 15,-3 4 1-15,-2-4-2 16,-1-2 0-16,-3-3-10 16,0-5-2-16,0-2-14 15,3-3-4-15,-3-3-22 16,9 0-10-16,3-3-19 15,9-2-9 1,3 0 43-16</inkml:trace>
  <inkml:trace contextRef="#ctx0" brushRef="#br0" timeOffset="408722.007">21002 13912 168 0,'32'2'66'0,"-20"1"-36"0,3-3-22 15,-9 0 16-15,3 0-8 0,0 0-1 16,0-3-7-16,0 1 0 15,0-3-5-15,-3-1 3 0,0 1 0 16,-3 0-2-16,-3-6-3 16,-3 0 2-16,-3-2 0 15,-3 3-4-15,-3 2-1 16,0 2-2-16,-3 6 0 16,-3 8 0-16,3 0 0 15,0 3 5-15,3 2 1 16,4 3 6-16,-1 3 3 15,6-1-6-15,3 1-1 16,3-1 0-16,6 1 0 16,2-1-7-16,4-5-2 15,3-2-16-15,3-8-6 0,3-6-13 16,9-5-5-16,-4-3 5 16,1-2-5-1,-3-3 16-15,-3 0 23 16,-6 1 13-16,-4-1 18 15,-5-3 6-15,-3 3 7 16,-6-5 1-16,-3 8-15 16,-9 8-4-16,-5 2-12 15,-1 8-7-15,0 3-4 0,3 5-1 16,0 6 0-16,3 2 3 16,3 0 2-16,0 0 4 15,9 1 2-15,0-4-3 16,6-5-1-16,0-2 5 0,6-8 3 15,3-6-4 1,0-5 1-16,0-8-5 16,-3-2 0-16,0-4-1 0,-3-4-2 15,-1-8-4-15,-5-3 0 16,-3-3 2-16,0-8 1 16,-3 6 5-16,3 10 2 15,0 6 9-15,0 10 4 16,0 13-16-16,3 14-6 15,3 10 1-15,3 13 2 16,3 1 3-16,3 2 1 16,3 2-2-16,-3-2-2 15,3-2-43-15,3 7-19 0,2-7-40 16</inkml:trace>
  <inkml:trace contextRef="#ctx0" brushRef="#br0" timeOffset="409564.1633">17296 14317 92 0,'0'-6'35'0,"0"4"-18"0,-6-4-7 0,3 1 14 16,-3 0 7-16,-3 2 5 15,-3-5-10-15,-3 6-4 16,0 2-10-16,-3 5-3 16,3 3-5-16,-8 2-5 0,11 12-2 0,-3 9-1 15,9 12 3-15,-6-1 0 16,9 0 3-16,3-2-1 15,6-6-1-15,-3 1 1 16,0-6-1-16,0-5-36 16,-6-8-21-1</inkml:trace>
  <inkml:trace contextRef="#ctx0" brushRef="#br0" timeOffset="410026.5555">16989 14502 108 0,'-9'-21'41'0,"6"18"-22"0,3 0-7 0,0 3 13 16,0 0-11-16,6 0-3 15,0 0-9-15,3-2-2 16,3 2 0-16,0 0 0 0,6 0 0 16,6 0 0-16,-4 2 0 15,-2 1-3-15,0 8 2 16,-3 4-6-16,-3-1 0 15,0-1 5-15,-3 3 3 16,0 0-2-16,-3 0-1 16,0 2 5-16,-3 1 3 15,2-4-1-15,1 4 2 16,3-6 0-16,6-2 1 0,-3-6 7 16,3-5 2-1,0-3 0-15,0-2 2 16,3-3-6-16,-3-2 0 0,-4-4-4 15,-2-1 2-15,-6-7-2 16,-6-4 0-16,-3 5-3 16,-3 2-1-16,-2 3-1 15,-4 6 0-15,-3 2-7 16,0 3-2-16,0 10-16 16,3 0-6-16,0 8-17 15,6-2-5-15,3-3-23 16,3 2-17-1,3-2 38-15</inkml:trace>
  <inkml:trace contextRef="#ctx0" brushRef="#br0" timeOffset="410294.2384">17394 14579 104 0,'18'13'38'0,"-9"-3"-20"0,-3 12-15 0,0-15 12 16,0 4 2-16,0 0 4 15,-4-3 4-15,-2 0 2 16,0-1-6-16,0-1 0 16,0-1-12-16,-2-2 1 0,-1-3 3 15,3-3-1-15,0-2 1 16,0-6-3-16,3-2 1 16,2 0-6-16,4-1-3 15,3 1-8-15,0 3-1 16,3-4-28-16,9 9-9 0,0 0-51 31</inkml:trace>
  <inkml:trace contextRef="#ctx0" brushRef="#br0" timeOffset="411085.0564">17989 14470 112 0,'0'3'44'0,"0"-1"-24"0,0 6-15 0,6 3 13 15,0 5 1-15,0 2 3 16,0 1-6-16,-3-1 1 15,0 1-10-15,0 2-6 0,0-5-2 0,-3-3-10 16,3-2-5-16,0-6-52 16,-3 3-29-1,9-8 46-15</inkml:trace>
  <inkml:trace contextRef="#ctx0" brushRef="#br0" timeOffset="411257.7965">17980 14346 140 0,'-3'-8'55'0,"6"8"-30"0,0 0-34 0,-3 0 7 16,0 0-6-16,9 2 2 16,-3 1-14-16,0 0-4 15,3-1-23-15,3 1-10 16</inkml:trace>
  <inkml:trace contextRef="#ctx0" brushRef="#br0" timeOffset="411463.6041">18102 14383 72 0,'-3'24'30'0,"6"-6"-16"0,-3 9-6 0,0-4 11 15,0 4 2-15,0-1 4 16,0 1-7-16,0-3-3 0,0-1-8 15,0-4-5 1,3-6-4-16,0 3-1 0,0-8-18 16,-3-3-51-1,3 1-1-15</inkml:trace>
  <inkml:trace contextRef="#ctx0" brushRef="#br0" timeOffset="411749.9783">18201 14327 88 0,'0'-5'33'0,"3"5"-18"0,0 0-2 0,-3 0 11 16,0 0-4-16,2 3-1 15,1 2 0-15,0 5 2 16,0 9-5-16,0 5 1 15,0 8-10-15,-3 2 0 0,0 0 3 16,0-2-2-16,3-3 1 16,-3-2-8-16,3-6-2 15,0-3-7-15,0-4-2 16,3-4-24-16,-6-2-10 16</inkml:trace>
  <inkml:trace contextRef="#ctx0" brushRef="#br0" timeOffset="412370.3652">18337 14473 108 0,'0'5'44'0,"0"0"-24"0,0 14-17 0,3-3 12 16,-3 2 0-16,0 3 0 16,3 3-3-16,0 3-2 15,0-4-6-15,3-1-3 16,0-1 0-16,0-5 1 0,3-3 3 15,0-5 0-15,0-3 0 16,0-8-6-16,0-4 1 16,6-7-2-16,-3 1-2 0,0-5-2 15,-3-1 1-15,-4-7 3 16,1-6 1 0,-3 8 1-16,0 3 2 0,-3 5-1 15,0 3 2-15,0 2 0 16,0 6 1-16,6 2-5 15,-6 16-1-15,6 3 9 16,0 3 5-16,0 2-3 16,0 0-1-16,0 0-4 15,0-2-3-15,0 2 0 16,3-5 1-16,0-3-34 0,0-2-16 16,3-9-24-1</inkml:trace>
  <inkml:trace contextRef="#ctx0" brushRef="#br0" timeOffset="412710.3412">18710 14462 188 0,'-18'-3'71'0,"15"6"-38"0,-3 0-28 0,3-1 17 16,-3 4-3-16,0 4 3 0,0 1-10 15,0-3-4-15,3 5-5 16,3 0-5-16,3 1-1 16,3-1 2-16,3 3 0 15,0-1 1-15,3 4 0 0,-3-3 2 16,0 0 3-16,-3-6 4 16,-9 6 9-1,-3 0-3-15,-3-8-6 16,-3 3-3-16,0-3-3 15,0-6-3-15,0-4-15 16,0-4-7-16,3-2-27 16,3 0-11-16,3-5-37 15</inkml:trace>
  <inkml:trace contextRef="#ctx0" brushRef="#br0" timeOffset="412946.5773">18864 14338 160 0,'0'0'63'0,"3"2"-34"0,0 1-38 0,0 2 9 16,0 3 11-16,-3 8 7 16,3 5 3-16,-3 14 2 15,3 2-13-15,-3 0 1 0,-3 0 2 16,3 0-7-16,0 3-3 15,0-11-5-15,0-5 1 0,0-6-34 16,-3-7-15-16</inkml:trace>
  <inkml:trace contextRef="#ctx0" brushRef="#br0" timeOffset="413154.7693">18769 14478 208 0,'-3'0'77'0,"9"0"-42"0,0 0-39 15,0 0 13-15,3 0 1 16,9-3 4-16,0 1-5 16,5-4-3-16,4 1-3 0,0 0-18 0,0 0-7 15,-3-1-58 1,-1 6-42-16,-2-2 48 15</inkml:trace>
  <inkml:trace contextRef="#ctx0" brushRef="#br0" timeOffset="413540.3549">18998 14571 88 0,'0'5'33'0,"3"3"-18"0,0 2 0 0,-3 1 13 16,3-3 2-16,0 3 4 0,0-4-7 16,-3 1-4-16,3 0-11 15,-3-2-5-15,0 2-4 16,0-3 2-16,0-5 1 0,0 3 2 16,0-3 2-16,-3 0-1 15,0 0 2-15,0-3 3 16,3-5 1-16,0 0-6 15,0-3-1-15,3-2-4 16,3-8-1-16,0-5 1 16,3 4 0-16,0 4-2 15,3-1-2-15,0 3 1 16,0 3 1-16,0 3-3 16,-1-1-2-16,1 3-5 0,3 0-2 15,3 3-31-15,0 2-10 16,0 1-47-1,-3 2-22-15,3 0 61 16</inkml:trace>
  <inkml:trace contextRef="#ctx0" brushRef="#br0" timeOffset="413945.4101">19344 14420 160 0,'-6'-3'60'0,"-3"3"-32"0,3 0-33 15,-3 5 32-15,0 1-9 16,-3 2-3-16,0 5-4 0,-6 8-7 16,3 3-3-16,3 0 2 15,0-3 0-15,7 0 3 0,-1 0-1 16,6-5 0-16,3 0-1 16,3-5 2-16,2-4-8 15,1-4 0-15,0-6-2 16,3-2 2-16,0-3 1 15,-3-2 1-15,0-9 0 16,-3 3 2-16,0-5-1 16,-3 3-1-16,-3 2 1 15,3 2-1-15,-3 4 2 16,3 2 1-16,-3 5-6 16,0 3 0-16,3 16 1 15,0 0 1-15,3 3 1 16,0-4 0-16,0 4 0 15,6-3 2-15,2-3-6 0,1 0 1 16,-3-5-32-16,0-2-14 16,0-4-33-1</inkml:trace>
  <inkml:trace contextRef="#ctx0" brushRef="#br0" timeOffset="414192.1557">19558 14277 192 0,'0'0'74'0,"3"11"-40"0,0 2-31 0,0-5 17 0,-3 5 8 16,0 8 4-16,0 6-12 16,-3 7-4-16,0 3-10 15,0 0-4-15,0-3 1 0,0-4-4 16,0-4 0-16,0-8-28 15,3 4-10-15,0-9-58 16,0 0-38 0,-3-5 59-16</inkml:trace>
  <inkml:trace contextRef="#ctx0" brushRef="#br0" timeOffset="414403.4564">19415 14428 236 0,'6'-6'90'0,"0"4"-48"0,9-3-31 0,-6 5 23 15,6 0-5-15,2 0 1 16,7 0-15-16,0-3-4 16,3 3-7-16,3 0-16 0,-4 0-5 15,-2 0-33-15,0-3-15 16,-3 1-50-1</inkml:trace>
  <inkml:trace contextRef="#ctx0" brushRef="#br0" timeOffset="414580.1787">19781 14436 228 0,'-6'10'88'0,"6"-2"-48"0,3 8-47 0,0 0 14 0,0 0-1 16,-3 2 4-16,3 1-3 15,-3-1 1-15,0-2-5 16,0-3-13-16,0 3-5 0,0-8-68 16,0 3-50-1,0-6 47-15</inkml:trace>
  <inkml:trace contextRef="#ctx0" brushRef="#br0" timeOffset="414770.3606">19772 14367 272 0,'0'-5'101'0,"3"5"-54"0,0-3-50 0,0 3 19 15,3-3-12-15,0 1-4 16,15 2-5 0,-3 0 2-16,3 0-35 0,-1 0-17 15,1 0-32 1,-3 2-33-16,-3 4 45 15</inkml:trace>
  <inkml:trace contextRef="#ctx0" brushRef="#br0" timeOffset="415056.3241">19954 14449 168 0,'-15'24'66'0,"9"0"-36"0,0 10-18 0,6-21 19 0,0 0-14 16,0 1-2-16,3-1 0 16,0-3 2-16,3 4-9 15,3-4 0-15,3-2 2 0,0-5 0 16,2-3 2-16,1-3-4 15,0 1-3-15,-3-4 2 16,0-2 2-16,-3-10-2 16,-6-6 1-16,-3 0-5 15,-3 0 0-15,-3 3 3 16,-3 3 1-16,-3 2-1 16,-3 3 1-16,0 2-15 15,1 3-5-15,2 3-17 16,3 2-9-16,3 3-8 0,3 3-3 15,3-3-17 1,9 2-39 0,3 1 29-16</inkml:trace>
  <inkml:trace contextRef="#ctx0" brushRef="#br0" timeOffset="415387.5049">20195 14459 212 0,'9'14'82'0,"-6"4"-44"0,3-2-38 0,-3-3 18 15,-3-2 1-15,0 0 5 16,0-1-6-16,-3-2-3 16,3 0-8-16,-3-3-1 0,3 1 1 15,0-6 1-15,-3-3-4 16,3 0-1-16,0-13-1 16,3-2-10-1,3-3-3 1,3 0-1-16,6 2 2 0,-1 3 1 15,4 6 3-15,0 4 4 16,0 6 1-16,0 6 12 16,0 1 7-16,0 9 6 15,2 6 5-15,-5-1-6 16,-3-3-2-16,-3-2-10 16,0 0-4-16,-3-3-13 15,0-2-6-15,0-1-38 16,0-4-18-16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33:01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4229 4998 84 0,'-3'-3'33'0,"6"3"-18"0,-3-2 0 0,0 2 15 16,0 0-3-16,3 0 1 16,3 0-9-16,-1 0-1 15,4-3-5-15,3 0 0 16,0 1-7-16,9 2 0 0,3 0 4 16,3-3-2-16,5 0 3 15,10 1 0-15,12-1 1 16,2 1-6-16,16 2-2 15,5 0 0-15,6 0 2 16,13 0 3-16,8 2 5 0,0-2-8 16,3 3-3-16,3-1 2 15,3 1 1-15,-3-3 0 16,-8 3 1-16,-7-1-2 16,-3 1 2-16,-11-3 2 15,-1 3 2-15,-9-3-5 16,-5 0-2-16,-10 0-2 15,-5 0 1-15,-6 0 0 16,-13 0 1-16,-2 0-2 16,-9 0-2-16,-3 0-6 15,-6 0-4-15,-3 0-41 16,-3 0-18-16,-6 0-47 16</inkml:trace>
  <inkml:trace contextRef="#ctx0" brushRef="#br0" timeOffset="928.9319">7196 4998 132 0,'0'-3'49'15,"3"3"-26"-15,3 0-27 0,-3 0 8 0,3 0 0 16,3 0 2-16,3 0 6 15,3 0 5-15,9 0-9 16,11 0 4-16,7-2 4 0,18 2 1 16,8-3 1-16,12 0 2 15,16 1 0-15,11-1 0 16,21-2 2-16,9 5-10 16,9-3-2-16,8 1 0 15,10-1 4-15,6-8-2 16,5 6 3-16,-2 0-4 15,3 2-1-15,-7 0-2 0,-5-7 2 16,-9 2-3-16,-9 3-2 16,-15-1-5-16,-9 1 0 15,-12 2 2-15,-9 1 1 16,-15-1-4-16,-11 3 1 16,-10 0-5-16,-14 0-1 15,-10 0-19-15,-8 0-9 16,-9-3-46-16,-15-4-19 15,-6-1-3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34:48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3240 9004 92 0,'-15'-3'35'0,"15"3"-18"0,-3-3-11 0,3 3 11 15,0 0-3-15,-2-2 2 16,-1-1-3-16,-3 3 0 16,-3 0-3-16,0 0-1 15,-3 0-5-15,-3 3 2 0,0 2 3 16,-3 0-5-16,3 3-2 15,-6 3-1-15,4 2-1 16,-7 0-3-16,6 3 0 16,3 16 2-16,-3-3 0 15,3 3-2-15,0 2 2 0,4 1-1 16,-1 4 0-16,6-2 2 16,3 0 0-16,3 0-3 15,0 1 2-15,3-4 3 16,3 3 1-16,0 3-4 15,8-1-1-15,4-7-4 16,-3-3 1-16,3-8-2 16,-3-5 0-16,3 0-3 15,6-5-1-15,-4-3 3 16,4-3 3-16,-3 0 3 16,9-5 3-16,-6-5-2 15,2-3 0-15,1 0 5 16,0-8 5-16,-3-5-3 0,0 0-1 15,-3-6 0-15,-1-2 1 16,1-2-1-16,-3-4 2 16,-3-5-2-16,-3 3 2 15,-3 0 2-15,-3 0 2 16,-9-2 3-16,-3-1 4 16,0 6-6-16,-6 2-2 15,-3 3 1-15,-3 5 0 16,0 3-5-16,-3 5-4 15,4 3-10-15,-4 2-5 16,3 0-35-16,3 4-14 16</inkml:trace>
  <inkml:trace contextRef="#ctx0" brushRef="#br0" timeOffset="1187.7592">3389 9671 36 0,'0'-6'16'16,"0"17"-8"-16,0-11-5 0,0 0 7 0,0 0 3 16,3 2 2-16,-3 6 0 15,3 3 1-15,-3 0-2 16,3 2-1-16,-3 0-1 16,0-2 0-16,0 2-2 15,0-3 1-15,0-2-2 16,0-2 2-16,0-1-4 15,0-2-2-15,0-3-2 16,0 0 6-16,3-3 6 0,0-5-5 16,0 0-1-16,0-3-5 15,-3-2-3-15,0-3 0 16,0-5 1-16,0 3-1 0,0 2 2 16,0 0 4-1,3 3 4-15,-3 2-4 0,3 3-2 16,0 6-7-16,3 2-1 15,3 7 1-15,0-1 3 16,3-6 0-16,0 8 2 16,-1 0-2-16,1 0 2 15,0-3-2-15,0 0 2 16,0 0-13-16,0 1-3 16,0-6-29-16,0 2-11 15,-3-2-18 1</inkml:trace>
  <inkml:trace contextRef="#ctx0" brushRef="#br0" timeOffset="1664.9042">3440 9705 72 0,'-3'-3'27'0,"3"3"-14"0,0 3-15 15,0-3 21-15,6 3-6 16,0-1 2-16,0 4 1 16,0-1-7-16,3 5-1 15,-1 1-2-15,-2 5 1 16,3 0 2-16,-3 5 2 16,3 0-1-16,0 3 1 15,0 0-6-15,3 2 1 0,3-2 1 16,0 0-3-16,3 2-1 15,-1 3-1-15,7-5-2 0,6-8 3 16,3-5 0-16,3-6-1 16,5 0 1-16,1-2-4 15,3-6 0-15,2 6 1 16,-5-8 2-16,-3 2-78 16</inkml:trace>
  <inkml:trace contextRef="#ctx0" brushRef="#br0" timeOffset="3014.9489">4282 9988 88 0,'-6'-3'33'0,"3"1"-18"0,-3-1-9 0,3 3 11 16,-3 0-3-16,0 0 0 15,0 0-6-15,-2 5-3 16,-7 1-5-16,-6-1 0 16,3 8 0-16,0 11 0 15,3-3-3-15,0 0 2 16,3 3-1-16,3 0 0 16,6-3 0-16,3-2-2 15,3 4 5-15,15-7 1 16,0 0-3-16,3-10-1 15,-3-4 3-15,3-2 3 16,0-8 1-16,-1-2 2 0,-2-6-2 16,-3-3 0-16,6-5-1 15,-6-5 0-15,-3 0-2 16,-3 0 3-16,-9 0 1 0,-3-3 2 16,0-2 0-16,-3 5-4 15,0-3-1-15,0 6 5 16,0 4 5-16,3 4-5 15,0 2 0-15,0 3-6 16,3 5-2-16,0 0-2 16,0 5-2-16,0 1 3 15,0 2 0-15,3 8 3 16,0 7 3-16,0 4-2 0,0 5 0 16,0 2-1-16,0 3-2 15,0 3 3 1,3 2 0-16,3-2-6 0,0 3 0 15,3-9-4-15,-1-5 2 16,-2-2-21-16,0-3-8 16,0-6-36-1,0 1-17-15,0-6 43 16</inkml:trace>
  <inkml:trace contextRef="#ctx0" brushRef="#br0" timeOffset="3409.8142">4491 10001 116 0,'-6'0'44'0,"3"3"-24"0,0 7-19 16,3 1 8-16,0 5-1 15,0 0 2-15,3 0-3 16,0 2-2-16,3-2 2 16,2-3 0-16,1 1-3 15,3-4 8-15,0-5 7 0,6-2-1 16,-3-6-1-16,3-2-3 0,-3 0 1 16,-3-3 3-16,-3-5 1 15,-7-3-8-15,-2 0-2 16,-8-3-3-16,-1 4 1 15,-3-1-2 1,-3 2 2-16,0 1-11 0,0 5-4 16,0 3-25-16,3 2-9 15,3 1-13-15,3 2-4 16,6 0-14 0</inkml:trace>
  <inkml:trace contextRef="#ctx0" brushRef="#br0" timeOffset="3829.7087">4684 10030 76 0,'3'16'30'0,"3"-10"-16"16,-3 12-3-16,-3-10 10 0,3 3 4 16,0-3 4-16,-3-1-6 15,0 1-2-15,0-2-10 16,0-1-4-16,0-5-4 15,0 5-3-15,0-5 1 0,0 0 7 16,0 0 5-16,0 0-2 16,3-2-1-16,0-4-4 15,-3-2-1-15,3-10-6 16,0-1 1 0,0 1 2-16,3 2-3 15,0 0-2-15,0-2-1 16,3 7 0-16,-4 3 0 0,7 3 3 15,3 5 2 1,3 2 2-16,-3 4 1 16,-3 7 0-16,-3 11 2 15,0-6-1-15,0-2 0 16,-3 0-3-16,0-3-2 16,0 0-15-16,-3-2-5 15,0-3-32 1,-1-3-51-16,1-2 19 15</inkml:trace>
  <inkml:trace contextRef="#ctx0" brushRef="#br0" timeOffset="11942.7602">4916 9808 100 0,'-3'-16'38'0,"3"16"-20"0,3 13 1 0,-3-10 16 16,3 0-6-16,-3-1 0 16,3 1-10-16,-3 0-4 15,3 2-8-15,0 0 6 0,0 3 6 16,3 3-1-16,-3-1-1 15,0-2-1-15,-3 6 0 16,0-1-2-16,0 3-1 16,0-3-5-16,-3 0 0 15,0-2-7-15,0-3-3 16,0 0-17-16,0-3-5 16,0 0-30-16,3-5-10 15,0 0-33 1</inkml:trace>
  <inkml:trace contextRef="#ctx0" brushRef="#br0" timeOffset="12340.4777">5142 9758 148 0,'-3'0'55'0,"3"0"-30"0,3 8-16 0,-3-6 16 15,3 6-3-15,-3 0 1 16,3 6 1-16,0 9 2 16,0-1-14-16,0-4 0 0,-3 11-1 15,0-5-6-15,3 2-1 16,0-2 0-16,0 3 0 0,0-4-5 16,0 1-1-1,-3-3-26-15,0-5-11 0,0-2-31 16,0-4-46-1,0-2 29-15</inkml:trace>
  <inkml:trace contextRef="#ctx0" brushRef="#br0" timeOffset="12544.1013">5065 9999 200 0,'-12'-3'77'0,"12"3"-42"0,15 3-23 15,-9-1 28-15,0 1-15 16,6 0-12 0,-3-3-6-16,6 0-5 0,8 0-2 15,-5 0 3-15,-3 0-51 0,3-3-19 16,-3 0-33 0</inkml:trace>
  <inkml:trace contextRef="#ctx0" brushRef="#br0" timeOffset="13393.3185">5857 9808 96 0,'0'-18'38'0,"0"12"-20"0,-3 4-1 15,3-1 14-15,-3-2-1 16,-3 2 0-16,0-2-4 16,-3 2 1-16,0 0-15 15,0 3 0-15,-3 0 1 0,0 8-7 0,-3 6-3 16,4 2-2-16,-1 5-1 16,3 3-3-16,6-3 0 15,0-3 2-15,0 6 0 16,0-3 1-16,3 3 0 15,-3 5 0-15,3-8-14 16,-3 6-7 0,3-6-20-16,-3-3-10 15,0 1-23 1</inkml:trace>
  <inkml:trace contextRef="#ctx0" brushRef="#br0" timeOffset="13628.0021">5616 10020 132 0,'0'0'49'0,"6"0"-26"0,0-3-16 16,-3 3 15-16,2 0 0 16,4-3 2-16,0-2-13 15,0 0-4-15,6 2-5 16,3 1-2-16,0-1 3 0,0 0-31 15,-3 3-11-15,0 0-15 16,-1 0-27 0,1 0 24-16</inkml:trace>
  <inkml:trace contextRef="#ctx0" brushRef="#br0" timeOffset="13915.6574">5836 10025 104 0,'-6'8'38'0,"3"-3"-20"0,3 11-12 0,0-5 11 16,0-1 0-16,0 1-1 15,3 2 3-15,0-2 0 16,3-1-2-16,3-2 2 16,0 3-10-16,0-6 3 0,3 0 2 15,-1-2 1-15,-2-3 1 16,-3 0-2-16,3-5-1 16,0-8-5-16,0 2-3 15,-3-5 4 1,-3 3-3-16,-3 0-1 15,-3-1-2-15,-3 4 0 0,0-1-9 16,-3 3-1 0,0 0-20-16,0 3-8 0,0 2-11 15,7 1-4-15,-1-1-25 16,0 3-17 0,6-3 43-16</inkml:trace>
  <inkml:trace contextRef="#ctx0" brushRef="#br0" timeOffset="14292.2421">6029 10065 68 0,'-3'16'27'0,"3"0"-14"0,3 2 4 0,-3-7 14 16,3-1 1-16,-3 1 1 15,0 2-10-15,3-2-1 16,-3-1-9-16,0-5-3 16,0 1-5-16,0-4 3 0,0 1 2 15,0-3-1-15,0-3 2 16,0-7-8-16,0-3-2 16,0-6-1-16,3 1 2 15,0 2-3-15,0 0 0 16,3 0 1-16,0 3 2 15,3 2-6-15,3 3 1 16,0 0 3-16,-3 3 4 0,3 2-12 16,0 1-5-16,3 2-17 15,-1 0-7-15,1 0-29 16,0 5-23 0,3 0 36-16</inkml:trace>
  <inkml:trace contextRef="#ctx0" brushRef="#br0" timeOffset="14757.8191">6315 10009 104 0,'-9'-2'38'0,"6"2"-20"0,-6 0-6 0,6 2 13 16,-3 6 0-1,0-3 0-15,-3 6-14 16,1 5-7-16,-4 2-2 0,3-2 0 15,6 3 3-15,0-3 2 0,3 0 3 16,0-3-5-16,3 0-3 16,0-5 5-16,3-3 3 15,0-2-3-15,3-6-2 16,-1-2 0-16,1-3-1 16,0 0-2-16,-3-3-2 15,0-2 1-15,-3-3-1 16,-3 3 0-16,0 0 0 15,0 2-9-15,0 3-2 16,3 3-1-16,0 5 0 16,3 11 2-16,3 5 1 0,0 5 8 15,0 3 2-15,0 7 20 16,-6-10 11-16,0-2 8 16,-3 2 3-1,-6 6-12-15,-3-4-7 0,-3-1-11 16,-3-7-6-16,0-1-7 15,0-4 0-15,-2-4-24 16,2-4-12-16,-3-4-25 16,-3-1-10-16</inkml:trace>
  <inkml:trace contextRef="#ctx0" brushRef="#br0" timeOffset="15131.5557">6422 10126 132 0,'18'-3'49'0,"-12"3"-26"0,15 5-14 0,-12-5 16 15,3 0-1-15,0 0 3 16,0 0-6-16,0-2-3 16,-1-4-10-16,1-4-3 0,0-1 1 15,0 1-3-15,-6-1-2 16,0 0 2-16,-3 1 0 15,-3 2-12-15,-6 0-4 16,-3 3-7-16,-3 2-3 16,-3 3 4-16,-5 8 3 15,-4 5 5-15,3 3 5 0,3 3 5 16,6-1 5-16,6 1 12 16,3-1 5-16,12 6 0 15,0-3 2-15,6-5-11 16,0 3-2-16,3-6-6 15,2-3-3-15,-2-4-11 16,6-12-4-16,3-2-26 16,0-5-9-16,-3-3-30 15</inkml:trace>
  <inkml:trace contextRef="#ctx0" brushRef="#br0" timeOffset="15351.1413">6717 9808 160 0,'-6'-16'60'0,"6"29"-32"0,0-2-33 16,0 2 23-16,0 6 1 15,0 7 2-15,0 6-1 16,3 10-10-16,0 3 2 0,0 3 4 16,0 0-10-16,0-17-4 15,0-4 1-15,0-1 0 16,0 6-32-16,-3-8-13 15</inkml:trace>
  <inkml:trace contextRef="#ctx0" brushRef="#br0" timeOffset="15562.7709">6613 10009 176 0,'-3'0'68'0,"9"5"-36"0,0-5-29 16,3 0 15-16,3 0 2 16,-1 0 4-16,4 3-8 15,3-3-4-15,3 3-7 16,3-3-8-16,3 0-1 0,-4 0-42 16,4 0-19-16,6 0-22 15</inkml:trace>
  <inkml:trace contextRef="#ctx0" brushRef="#br0" timeOffset="15995.7448">6973 10157 184 0,'-3'8'71'0,"3"-2"-38"0,0-9-36 15,0 3 11-15,0 3-4 16,0-3 0-16,0 0-9 0,0 2-2 15,-3 1-36-15,3-6-16 16,-3 3-8-16,0 0-2 16</inkml:trace>
  <inkml:trace contextRef="#ctx0" brushRef="#br0" timeOffset="16262.7019">6988 9758 152 0,'0'0'57'0,"3"2"-30"0,-6 4-14 0,3 2 17 0,0 2-4 16,-3 6 2-16,3 5-7 15,-3 8-1-15,0 3-11 16,0 0-1-16,0 2-1 0,0-2-6 15,0-5 0-15,0-4-14 16,0-4-7-16,3-6-82 16,3-5-41-1,0-13 70-15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2:17:20.4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3544 7498 208 0,'-9'-8'79'0,"9"6"-42"0,3-1-43 0,-3 3 14 16,6 0-5-16,3 0 1 15,3 0-7-15,0 0 0 16,3 0 1-16,-1 0 3 0,1 3 2 16,-3-1-1-16,-3-2-2 15,0 3 1-15,0 0-1 16,-3-3 2-16,3 0 1 16,3 0 3-16,6-3 1 15,6 3-1-15,8-3-1 16,10 1-1-16,20-4 0 0,10 1-5 15,14 0 1-15,12-3-2 16,21 3 0-16,15 2 2 16,21 0 2-16,18-2-3 15,14-3-2-15,16 0 2 16,20-8 2-16,12 3 0 16,21 0 2-16,6 0-2 15,3 2 2-15,-6 0 4 16,-15 3 6-16,-6 1-3 15,-26 1 2-15,-28 6-3 16,-5 0 2-16,-16 0-2 16,-20 3 2-16,-18 0-6 15,-12-1-3-15,-8 1-1 16,-16-3 1-16,-15 0-3 0,4-3 0 16,-13 1-39-16,-20-4-15 15</inkml:trace>
  <inkml:trace contextRef="#ctx0" brushRef="#br0" timeOffset="74663.4731">10396 11909 88 0,'-3'-5'35'0,"3"2"-18"0,3 0-7 0,-3 3 14 15,3 0-2-15,3 0 1 16,0-2-8-16,3 2-2 0,6 0-3 16,6 0-1-16,11 0-5 15,7 2 2-15,18 1 0 0,8 0 6 16,21-1 3-16,19 4-6 15,14-6-1-15,9 0-2 16,3 0-1-16,-6-3-6 16,-9-10 1-16,-6 2 11 15,-12-5 5-15,-12 3-6 16,-8-3-1-16,-13 3-3 16,-11 2-1-16,-10 1-3 15,-8-1-2-15,-6 1-61 16,-3 2-26-16,-3 0-6 15</inkml:trace>
  <inkml:trace contextRef="#ctx0" brushRef="#br0" timeOffset="75124.7873">13530 11867 148 0,'9'-27'57'0,"9"27"-30"0,18-18-34 16,-15 12 10-16,17 1 3 16,13 0 6-16,20-3-4 15,13 0-2-15,20 5-3 16,12-2 2-16,15 2 4 0,3 3 1 15,3-2 2-15,0-1 0 16,-6 3 2-16,-15 0-1 16,-6-3 2-16,-21-2-4 15,-14 2-1-15,-16 1-6 0,-14-4-1 16,-12 1-34-16,-13 3-14 16,-28-4-51-1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36:24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13414 7763 124 0,'-3'-3'46'0,"0"3"-24"0,3 0-2 15,0 0 19-15,0 0-6 16,0 0 0-16,0 0-12 15,3 0-3-15,3-2-10 16,3-1-5-16,0 0 0 0,3-2-2 16,3 0 2-16,0 2-2 15,3 0-1-15,-1 3 1 16,4 0-1-16,-3 3 0 0,0 2 0 16,0 3 2-16,-3 0 1 15,0 0 5-15,-3 3 3 16,-4-1-4-16,-2 4 1 15,-3 4-3-15,-3 1 2 16,-3-1-2-16,0 3 2 16,-2 0-4-16,-1 3 0 15,0 3-3-15,0-1-3 16,3 1 2-16,0 4 0 16,3 4-2-16,6-1 2 15,3-2 3-15,2-3 1 16,4-2-6-16,3-4 0 15,3-2 1-15,3-2 3 16,0-3-2-16,-3-6 0 0,-4-2-1 16,1-2 0-16,-3-1 2 15,-3 0 0-15,-3-2 0 16,-3 0 2-16,-6-3 3 16,-3 5-2-1,-3 0-2-15,0 0-3 16,0 3 1-16,-3 0 1 15,3 3 0-15,0-1-3 16,0 4 2-16,0 2 1 16,3 2 0-16,3 3-3 15,3 3 0-15,3 5-1 16,3 8 3-16,3 3 0 0,-3 8 3 16,3 2 1-16,-3-3 3 15,-3 1 8-15,-3-6 5 16,-3-5 8-16,-6-2 4 15,-6-3-6-15,-6-3-3 16,-3-5-12-16,-3-3-6 16,-5-5-17-16,-1-9-4 15,0-1-48-15,3-9-21 16,7-7-48 0</inkml:trace>
  <inkml:trace contextRef="#ctx0" brushRef="#br0" timeOffset="1713.1528">15215 6234 124 0,'-3'-3'49'0,"0"3"-26"0,-3-3-5 16,3 3 18-16,0 0-3 15,-3 0 3-15,-3 3-16 16,0 5-4-16,0 0-10 16,-5 5-6-16,2 3-3 0,-3 2 2 15,3 6 0-15,3 3 1 16,6-3 2-16,9-1-6 16,0 1-1-16,3-3 2 15,3-5 3-15,0-5 1 0,3-9 2 16,-1-2 4-1,1-2 4-15,-3-6-4 0,0-5-2 16,0-6 0-16,-3-2 1 16,-3-3-1-16,-3-5 2 15,-3-5-9-15,-3 2 0 16,0 3 0-16,-3 2 3 16,0 1 2-16,-3 5 1 15,0 5-2-15,3 0 1 16,0 5-2-16,0 1 2 15,3 4-4-15,0 1 0 16,3 3-6-16,0 2-3 16,3 7 6-16,3 7 1 15,0 4 3-15,3 11 2 16,0 3-1-16,0 2 2 0,6 1 0 16,-3-3 1-16,6-3-2 15,-3-5-2-15,-1-3-4 16,1-5-2-16,0-6-28 15,-3-5-10-15,0-2-29 16,0-6-37 0,-3-4 34-16</inkml:trace>
  <inkml:trace contextRef="#ctx0" brushRef="#br0" timeOffset="2102.9949">15379 6268 140 0,'-6'0'55'0,"6"0"-30"0,3 0-29 0,-3 0 21 15,6 8 2 1,0-3 2-16,0 1 2 16,3-4-13-16,2 1 1 0,1-3 0 15,0-5-4-15,0-1-2 16,-3-4 2-16,0-1 0 16,0 3-1-16,-3-2-1 15,0-1-3-15,-6 3 1 16,0 0-2-16,-6 0 2 15,-3 0-7-15,-3 3-1 16,0 2 2-16,-3 3 1 16,0 3 2-16,1 2 0 15,2 8 0-15,0 1 0 16,3 2 0-16,3-1 0 0,3 1 2 16,3 3 3-16,6-1 0 15,3 1 0-15,6-1 1 16,3-2 1-16,-1-3-10 15,7-5-5-15,3-2-18 16,0-6-9-16,0-6-23 16,-4-2-48-1,1-2 19-15</inkml:trace>
  <inkml:trace contextRef="#ctx0" brushRef="#br0" timeOffset="2404.0964">15706 5911 140 0,'-9'-13'52'0,"3"7"-28"0,3 1-19 0,0 5 13 16,0 0 7-16,-3 0 7 16,-2 3-15-16,2 2-7 15,-6 8-6-15,6 6-4 0,0 10 1 16,3 8 3-16,3 0 2 15,3 3 6-15,3-3 3 16,0 0-6-16,3 0-3 16,0-6-3-16,-1-4-3 15,-2-6-10-15,0-2-6 16,0-6-23-16,-3-3-8 16,-3-4-19-1,0-6-29-15,-3-6 32 0</inkml:trace>
  <inkml:trace contextRef="#ctx0" brushRef="#br0" timeOffset="2591.7452">15551 6183 196 0,'-11'0'74'0,"11"0"-40"0,0-2-29 16,0 2 17-16,5 0-8 16,4-3 2-16,0 0-5 15,3-2 1-15,3 0-7 16,3-3-5-16,0 0-3 0,0 3-18 15,8-1-9-15,1 1-50 16,-3 2-43 0,-3 1 46-16</inkml:trace>
  <inkml:trace contextRef="#ctx0" brushRef="#br0" timeOffset="2737.536">15834 6154 192 0,'0'13'71'0,"3"-2"-38"0,3 2-30 0,-3-5 17 15,3 5-10-15,0 1-3 16,0 2-4-16,0-3-3 16,-3-3-39-16,0 1-19 15,0-3-23-15,0 0-10 16</inkml:trace>
  <inkml:trace contextRef="#ctx0" brushRef="#br0" timeOffset="2898.4837">15775 6040 148 0,'-15'-15'55'16,"30"12"-30"-16,-6 0-40 0,-3 3 5 0,-1 0-41 16,1 0-14-16,3-2 24 15,0 2 13-15</inkml:trace>
  <inkml:trace contextRef="#ctx0" brushRef="#br0" timeOffset="3216.9977">15932 6157 148 0,'6'18'57'0,"-3"-7"-30"0,0 0-23 0,0-6 15 16,0 0 2-16,0 0 2 16,-3-5-12-16,0 0-4 15,0 0-5-15,0 0 1 0,0-5-2 16,0-3-1-1,0 0-6-15,3-5-4 16,0-8-1-16,6 0-1 16,6 0 4-16,-3 2 3 15,0 6 7-15,0 2 6 16,0 9 2-16,0 7 4 16,-1 5 2-16,1 1-1 15,0 0-1-15,-3 4-1 0,0 1-7 16,0-2-2-16,0-4-11 15,-3 1-5-15,0-3-43 16,-3-3-18-16,0 0-10 16</inkml:trace>
  <inkml:trace contextRef="#ctx0" brushRef="#br0" timeOffset="3400.3627">16179 6101 212 0,'-3'11'82'0,"18"-1"-44"0,-6 4-47 16,-6-6 14-16,0 2-3 0,0-2 1 15,0 0 1-15,0 0 0 16,0-3-2-16,0 1-39 0,-3-1-17 16,6 0-31-1</inkml:trace>
  <inkml:trace contextRef="#ctx0" brushRef="#br0" timeOffset="3695.6952">16114 5935 212 0,'-9'-6'82'0,"9"6"-44"0,3-2-47 0,-3-1 12 15,3 0-7-15,0-2 3 0,0 0-7 16,3-3-2-16,0 0-30 15,0-3-13 1,3-2 7-16,0 3 4 0,3 2 29 16,-1-3 14-16,-2 8 26 15,0 6 13-15,3 5-4 16,0 3 2-16,-3 4-16 16,0 12-5-16,3-3-10 15,0 5-3-15,-3 5 0 0,3-2-2 16,-3-6-2-16,0 1-26 15,-4-6-12-15,1 0-39 16</inkml:trace>
  <inkml:trace contextRef="#ctx0" brushRef="#br0" timeOffset="3911.5906">16174 6006 248 0,'2'-5'93'0,"13"2"-50"0,9-2-44 0,-15 2 20 15,3-2-11-15,3 0-2 16,3-3-17-16,0 0-5 16,2 0-96-16,-2 0-40 0</inkml:trace>
  <inkml:trace contextRef="#ctx0" brushRef="#br0" timeOffset="4957.3235">14986 5583 80 0,'-6'-24'30'0,"3"21"-16"0,-3-2 8 16,3 2 15-16,-3 1 3 15,-3-1 0-15,0 0-10 16,-3 1-4-16,0 4-15 0,-2 1-7 0,2 2 0 16,0 11-8-16,-6 8 1 15,6 5 1-15,9 3 1 16,3 8-2-16,6 2 2 16,0-5-1-16,3-5-2 15,0-3 3-15,0-5 2 16,-3-3-9-16,0-3-4 15,0-4-34 1,-4-7-54-16,-2-1 15 16</inkml:trace>
  <inkml:trace contextRef="#ctx0" brushRef="#br0" timeOffset="5450.5904">14742 5826 192 0,'-9'-3'74'0,"9"1"-40"0,3 2-31 0,0-5 15 0,3-1-7 15,3 1-1-15,3 0-4 16,5-3-1-16,4 0-3 16,0-3-4-16,0 3 1 0,6 0-15 15,-6 0-6-15,-1 0-14 16,-2 1-2-16,-3 1-2 16,-3 1 0-1,-3 2 19-15,0 1 23 16,-3 2 14-16,0 2-1 15,-3 4 2-15,0 2-4 16,3 2 2-16,0 6 1 16,0 0-1-16,0 2-3 15,0-2 0-15,5-3-7 16,1-2-1-16,3-3 2 0,0-3-3 0,0 1 0 16,0-6 1-16,-3-6 0 15,0-4-7 1,-3-4 0-16,-3 1-4 0,0-3 2 15,-6 1-2-15,0 1 2 16,0 4 5-16,0-1 4 16,-3 3 3-16,3 3 1 15,0 2-7-15,0 3-2 16,3 8 0-16,3 0 0 16,-1 8 1-16,4-3 2 15,0 0-1-15,0 3-1 16,0-2-10-16,0-4-4 0,-3 1-20 31,0-3-51-31,0-3 3 0</inkml:trace>
  <inkml:trace contextRef="#ctx0" brushRef="#br0" timeOffset="5827.6423">15236 5683 104 0,'0'-2'38'0,"3"7"-20"0,0-2-4 15,0 2 15-15,3 0-8 16,-3 0-1-16,0 3-6 16,6 0 1-16,-3-2-8 0,-6-1-2 15,6 0 1-15,-3-2-3 16,-3-3 0-16,3 0 5 0,-6 0 5 16,0-5-7-16,6-1-3 15,-6-4-2-15,6 2-1 16,0-3 2-16,0-5 3 15,-1 3 2-15,7 2 1 16,0 4-2-16,0 1 1 16,0 9 0-16,3 2 1 15,0 3 0-15,0 3 0 16,0-1-2-16,0 1 1 16,-3-1-4-16,0 1-2 15,0-3-5-15,-1-3-2 16,1 1-28-16,0-4-13 15,0-2-11-15,3-2-46 16,-3-4 15-16</inkml:trace>
  <inkml:trace contextRef="#ctx0" brushRef="#br0" timeOffset="6112.5099">15596 5543 164 0,'-6'-5'63'0,"0"5"-34"0,3 0-34 15,-9 2 49 1,0 4-17-16,-3 2-10 16,4 5-8-16,-1 8-6 15,3 0-3-15,3 0 1 0,3-2-6 16,3-1 1-16,9-2 6 16,9 0 4-16,2-5-6 0,4-3 1 15,0-3-6-15,0-2 1 16,3-6-14-16,-1-5-3 15,1-3-9-15,-6-7-2 16,-3-9-9 0,-6 1-30-16,-3 0 10 15,-9-4 24-15,-9 1 17 16</inkml:trace>
  <inkml:trace contextRef="#ctx0" brushRef="#br0" timeOffset="6299.7206">15665 5321 132 0,'-6'-6'49'0,"6"9"-26"0,0-3-23 0,3 3 13 0,-3 2 0 15,3 3 2 1,2 8 5-16,1 2 4 0,3 6-12 16,3 3 2-16,6 4 0 0,0 4-7 15,-3 5-2-15,-3-6-3 16,0-2 1-16,-3-3-2 16,0-5-1-16,-4-3-35 15,1-5-16-15,-3-3-34 16</inkml:trace>
  <inkml:trace contextRef="#ctx0" brushRef="#br0" timeOffset="6506.5809">15650 5514 212 0,'-3'-3'79'0,"6"3"-42"0,3-2-39 0,-3 2 17 15,3 0-9-15,-1 0 2 16,4-3-7-16,6 0-1 16,3 1 0-16,0-1-33 0,0 0-13 15,0-2-34 1,0 0-24-16,-4 2 49 16</inkml:trace>
  <inkml:trace contextRef="#ctx0" brushRef="#br0" timeOffset="6635.7214">15876 5503 148 0,'0'14'55'0,"3"-4"-30"0,3 6-14 0,0-8 18 16,0 5-13-16,0 6-3 0,0-3-8 15,0-1-2 1,0-1-1-16,-1-1-21 0,-2-2-8 0,0-4-52 16</inkml:trace>
  <inkml:trace contextRef="#ctx0" brushRef="#br0" timeOffset="7044.3368">15858 5442 192 0,'3'-5'71'0,"3"5"-38"0,0 0-41 15,0 0 12-15,0 0-6 0,3 0 0 16,0 3-18-16,0-3-9 15,0 2 4-15,-1 1 1 16,4 0 15-16,0 2 7 16,-3 3 6-16,-3 3 5 15,0 2 2-15,0 3 1 16,0 0 2-16,6 2 4 16,-3 1-4-16,0-1 0 15,0-2-8-15,3-8 5 0,-3 3 4 16,2-11 2-16,-2-6 1 15,0-2-3-15,0-2-1 16,-3-1-4-16,-3-2-1 16,-6 0-5-16,0-3-1 0,-3 0-1 15,-9 3-2 1,0-1-8-16,-5 7-5 0,2-1-18 16,3 2-5-16,3 4-27 15,3-1-44 1,3 0 27-16</inkml:trace>
  <inkml:trace contextRef="#ctx0" brushRef="#br0" timeOffset="7330.0386">16129 5458 156 0,'12'14'57'0,"-6"-6"-30"0,0 2-18 16,-3-5 16-16,0 1-5 15,0-1 0-15,0 0-5 0,-3-5-1 16,0 0-8-16,0 0 3 0,0 0 1 15,0-5-5-15,3-3-1 16,0-5-7-16,5-6 0 16,1-5-4-16,6-2 0 15,0 5 1-15,0 5 2 16,3 5 2-16,0 6 1 16,3 8 3-16,-1 7 1 15,1 4 1-15,-3 1 2 16,3 7-10-16,-3-7-4 15,-3 1-43-15,3 0-16 16,-4-3-15 0</inkml:trace>
  <inkml:trace contextRef="#ctx0" brushRef="#br0" timeOffset="8055.6837">16403 5980 176 0,'0'5'66'0,"3"0"-36"0,0 6-11 0,0-6 21 15,6 8-16-15,-3 6-3 16,-1-3-13-16,10 0-5 16,-3-3-2-16,-6-3-1 0,0-2 0 15,0-2-47-15,-6-6-20 16</inkml:trace>
  <inkml:trace contextRef="#ctx0" brushRef="#br0" timeOffset="8230.0632">16355 5876 180 0,'0'-2'68'0,"3"2"-36"0,0 0-37 0,-3 0 12 0,6 0-11 15,0 0 1-15,3 2-15 16,3-2-5-16,3 0-37 16,6 0-14-16,-4 3 28 15,-2 2 13-15</inkml:trace>
  <inkml:trace contextRef="#ctx0" brushRef="#br0" timeOffset="8479.1947">16516 5943 116 0,'0'18'46'0,"3"-5"-24"0,-3 3-15 0,3-8 13 16,0 5-4-1,3 3 1-15,0-3-1 0,3 1 0 16,0-6-8 0,2-8-1-16,1-3 3 0,0-5-2 0,3-3 1 15,-3 1 1-15,0-3 4 16,-3-1-4-16,-9 1 0 16,-3 0-4-16,0 0-1 15,-3-1-1-15,-3 4 0 16,-3 2-11-16,0 3-5 15,0 2-5-15,0 3-3 16,0 5-24-16,1 3-11 16,2 0-22-1</inkml:trace>
  <inkml:trace contextRef="#ctx0" brushRef="#br0" timeOffset="8813.433">16650 5924 132 0,'18'8'52'0,"-3"0"-28"0,-4 2-11 0,-5-4 17 0,0-1-9 16,-3 0 1-16,0 1-4 15,0-4 0-15,-3-2-9 16,0 0-3-16,0 0-2 0,0 0 2 16,0-2 1-16,0-4-3 15,0-2-1-15,0-5-6 16,3 0 0-16,0-6-1 15,0 4-1-15,3 1 1 0,3 1 3 16,0 10 2-16,3 3 4 16,3 3 4-1,0 5 2-15,0 3-1 0,-4-1 1 16,1 1-6-16,-3-1-1 16,0 1-2-16,3-3 1 15,-3-3-31-15,0 0-13 16,-3-2-34-1,0-3-44-15,0-3 34 16</inkml:trace>
  <inkml:trace contextRef="#ctx0" brushRef="#br0" timeOffset="9145.9208">17004 5741 112 0,'-3'-2'44'0,"-3"4"-24"0,3 1 1 16,3 0 19-16,-3-1-1 15,0 1-1-15,-3 2-17 16,0 1-5-16,0 2-10 16,3 2-4-16,3 1-1 0,0-3-6 15,6 5 1-15,3 0 2 16,3 0 3-16,3 1 4 15,0-1 2-15,-3 0 3 16,-3 3 4-16,-3-3 7 0,-3 0 5 16,-3 1-3-16,-6-1 0 15,0 0-14 1,-6-2-8-16,-3-1-41 0,-6-2-18 16,-9 5-66-1</inkml:trace>
  <inkml:trace contextRef="#ctx0" brushRef="#br0" timeOffset="10483.6865">14894 6149 76 0,'-3'-3'30'0,"3"1"-16"0,-3 2 3 0,3 0 16 0,-6 0-11 15,0 0-2-15,-9 0-8 16,3 2-2-16,0 4-4 16,0 2 1-16,-3 2-4 15,3 3-4-15,-3 8-2 0,1 6-1 16,-1 5 3-16,0 5 2 16,0 8 2-16,-3 8-1 15,3 2 1-15,-6 3-2 16,3 6 2-16,4 2 0 15,5 3 1-15,0 2-5 16,0-2-1-16,3-3 5 16,0 0 3-16,0-5-6 15,0 0-1-15,-3 3 2 0,0 2 1 16,0-3 0-16,-3-5 1 16,0 6 0-16,1-9 3 15,-4-2 1-15,0-2 1 16,-6-4-2-16,-3 6-1 15,0-3 8-15,0 1 6 16,-2-6 1-16,-1-3 0 16,0-2-8-16,-9-1-3 15,4-4-5-15,2-3-1 16,3-6-1-16,3-5-2 16,3-2-4-16,4-3 0 15,2-3 2-15,3-3 3 0,3 1-7 16,0-3-1-1,3 0-9-15,-3-3-3 0,3-2-19 16,3-3-5-16,0 0-33 16,0-3-25-1,0-2 45-15</inkml:trace>
  <inkml:trace contextRef="#ctx0" brushRef="#br0" timeOffset="10781.6386">14108 7916 124 0,'-6'-2'49'0,"6"2"-26"0,0 0-25 0,0 0 9 15,0 0 12 1,-3 5 8-16,0 3-3 0,-3 3 0 16,-6 4-13-16,0 12 7 0,0-1 2 15,0 1-8-15,0 2-4 16,3-3-5-16,1-5 0 15,2-2 4-15,3-3 6 16,0-3-7-16,3-2-3 16,6-1-2-16,3-4-1 15,5-4 0-15,4-2 0 16,3-2 0-16,6-1 0 16,0 0-29-16,-1-2-10 15,-2 2-63 1</inkml:trace>
  <inkml:trace contextRef="#ctx0" brushRef="#br0" timeOffset="19546.4775">308 9088 84 0,'0'-2'33'0,"0"2"-18"0,-6 0-2 0,6 0 25 15,-2 2-10 1,-10 6-10-16,-3 0-3 16,3 6-6-16,0 4 0 15,0 1-5-15,3-1-3 0,0 3 2 16,0-2-4-16,6 2 0 15,3-3-1-15,3-2 0 16,6-2 2-16,-6-4 0 16,12-2 2-16,-9-3 3 0,9-5-2 15,-6-2 0-15,-3-6 1 16,0 0 2-16,3-3-5 16,-6-10-3-16,0-3 3 15,3 3 3-15,-6 0-3 16,0 0-1-16,-6 0 0 15,3-1 2-15,-6 1-1 16,0 0 2-16,3 3-2 16,-3 2-1-16,-6 0-2 15,9 3 1-15,-3 2 1 16,0 0 2-16,0 4-1 16,6 1-1-16,-3 1 3 15,3 2 0-15,3 1-4 16,0-1 1-16,0 3 0 15,3 5 2-15,3 3 1 0,3 5 3 16,3 6-5-16,0 2-1 16,0 3 0-16,3 13 0 15,-3-8 0-15,0-2 2 16,5-4-1-16,-5-4-1 16,0-3-10-16,0-6-6 15,3 1-25-15,-3-6-9 16,-3-2-18-1</inkml:trace>
  <inkml:trace contextRef="#ctx0" brushRef="#br0" timeOffset="19981.6344">371 9083 116 0,'-9'0'44'0,"12"3"-24"0,-3-1-17 15,0-2 12-15,0 0 6 16,6 3 5-16,3 5-8 16,0-5-3-16,-3-1-8 15,9-2-1-15,-3 0 4 0,-1-2-4 16,1-4-1-16,3-4-2 16,-3 2 0-16,0 0-2 15,-6 0 2-15,-6 0-2 16,0 0 2-16,0 0-2 15,0 0-1-15,-9 3-2 0,0 2-1 16,0 1-3-16,-3 2-1 16,0 2-1-1,3 6 2-15,-5 0 2 0,8 3 2 16,-3 2 1-16,0 0 1 16,6 0 2-16,3 3 3 15,3 0-2-15,6 3 0 16,0-1-1-16,3-5-2 15,5-2 1-15,4-6 1 16,3-7-19-16,3-6-8 16,-3-3-38-1,2 1-32-15,-5-4 34 0</inkml:trace>
  <inkml:trace contextRef="#ctx0" brushRef="#br0" timeOffset="20226.2441">663 8964 100 0,'-15'-3'38'0,"9"3"-20"0,-3 3-15 16,9 0 10-16,-9-1-2 16,3 1 1-16,0 2-2 15,-3 3 1-15,3 3-6 16,3-1-3-16,3 4-1 16,0-1-4-16,9 0 2 0,0 0 3 15,3-2 3-15,-3-3-2 16,3 0-2-16,0-3-3 0,0-5-1 15,2-3-12-15,-2-4-2 16,-3-4-30 0,3 0-22-16,-3-2 25 15</inkml:trace>
  <inkml:trace contextRef="#ctx0" brushRef="#br0" timeOffset="20433.3518">624 8689 96 0,'0'0'35'0,"0"5"-18"0,9 11-11 0,-6-5 11 15,3 5 4-15,6 5 4 16,-3 3-7-16,-3 2-3 16,8 3-6-16,-5 0-4 0,6-2-2 15,3-4-3-15,-9-4 1 0,0-3-19 16,3-3-8-16,-3-2-41 15</inkml:trace>
  <inkml:trace contextRef="#ctx0" brushRef="#br0" timeOffset="20836.5403">829 8834 96 0,'-12'-7'35'0,"9"7"-18"0,-2 2-16 0,5 1 11 15,-3 2 3-15,3 0 3 16,-6 3-3-16,3 3 1 16,0 5-7-16,3 5-1 15,-6-3-4-15,6-2-3 0,6 0 0 16,-3-3-1-16,6-2 2 16,-1-6 1-16,4-2 1 15,0-3 0-15,0-3 0 16,-3-5-5-16,0-5 1 15,0 0-5-15,-9 0 1 16,0-1 6-16,0 1 4 16,-6 0-1-16,3 2 0 15,0 3-3-15,3 3-2 16,-6 3-2-16,6 4-1 16,6 6 2-16,-3 3 2 15,6-1 2-15,0 4-4 16,-3-1-1-16,3-3-2 15,0-2 3-15,9-2-27 16,-10-1-10-16,1-5-28 16</inkml:trace>
  <inkml:trace contextRef="#ctx0" brushRef="#br0" timeOffset="21164.2183">928 8819 88 0,'0'2'33'0,"3"4"-18"0,2 4-2 0,-5-5 14 16,6 3-4-16,0 0 1 15,3 0-4-15,-6 0-1 16,3 0-8-16,0-3-4 16,3 1-4-16,-9-6 2 0,0 0 4 15,0 0 6-15,0 0 3 16,0-3-3-16,-3-2-1 15,3-3-8-15,-9 0-2 16,6-3-2-16,3 1 1 16,-6-1-2-16,6 1-1 15,0 2-2-15,6 0 1 16,6 0-15-16,-3 0-6 16,0 2-18-16,3 1-7 15,3 3-33 1</inkml:trace>
  <inkml:trace contextRef="#ctx0" brushRef="#br0" timeOffset="21547.0248">1118 8686 136 0,'-9'3'52'0,"9"10"-28"0,-9-2-22 16,6-6 14-16,0 6-10 15,-3 2-1-15,0 3-1 16,3 2 2-16,-3 1-3 15,6 2-2-15,0-3 0 0,6 1 1 0,-3-6 1 16,6-2 3 0,0-6 3-16,3-2-6 15,-3-6-2-15,0-2 1 0,3-3 1 16,-6-3-4-16,-3 1 1 16,0-4 0-16,3 1 2 15,-6 3-1-15,0-6 2 16,0 3-2-16,0 2 2 15,0 3-4-15,0 3-2 16,0 5-1-16,3 8 0 16,3 0 3-16,6 0 2 15,-3-1-2-15,-4 1-2 16,4 0 4-16,0-2 1 16,0-1-3-16,0-5-1 15,0-3-30-15,0 1-14 0,3-4-20 16</inkml:trace>
  <inkml:trace contextRef="#ctx0" brushRef="#br0" timeOffset="21777.7822">1190 8461 132 0,'0'0'52'0,"0"11"-28"0,0-3-28 16,5 5 32-1,1 3 0-15,3 3-4 16,3 4-4-16,0 1-12 0,3 3-5 0,0-4 0 16,3 12-2-16,-6-6 2 15,0-5-13-15,-1-3-3 16,-2-3-49 0,-3-4-46-16,3-4 34 15</inkml:trace>
  <inkml:trace contextRef="#ctx0" brushRef="#br0" timeOffset="22100.9251">1133 8676 208 0,'-9'-3'79'0,"15"3"-42"0,-3 3-34 0,-3-3 15 16,6 0-3-16,3-6 4 0,3 1-9 15,0-3-3-15,6-2-4 16,-7-1-7-16,7-2-2 0,-6 2-26 16,3 1-9-16,0 2-3 15,0 0-1-15,0 2 18 16,-6 1 9-16,3 3 11 16,-4-1 4-16,4 3 3 15,-3 5 0-15,3 3 11 16,0 3 7-16,-3-1-7 15,3 3-1-15,-3 1-6 16,0-1-1-16,0-2-8 16,-3-4-4-16</inkml:trace>
  <inkml:trace contextRef="#ctx0" brushRef="#br0" timeOffset="22520.8845">1362 8517 140 0,'0'-3'52'0,"0"3"-28"0,3 0-37 0,-3 0 6 16,3 0-5-16,3-2 0 0,3-1 0 15,0 3 0-15,-3 3-4 16,3-1-7-1,3 4 8-15,-3 2 12 16,0 2 9-16,-3 3 9 16,2 3 5-16,-2 3-4 15,0-1 1 1,3-2-4-16,-3 0 9 16,9-5-4-16,-3-6-5 15,0-5-2-15,0-5-7 16,3-3 4-16,-9-6 2 0,0 1-3 15,-3 0 1-15,-3 0-1 16,-3 2 3-16,-3 1 1 16,-6-4 1-16,0 4-11 15,0 2-3-15,-6 0-12 16,6 5-7-16,-3 3-17 0,9 0-52 31</inkml:trace>
  <inkml:trace contextRef="#ctx0" brushRef="#br0" timeOffset="22881.6195">1565 8506 124 0,'11'14'49'0,"-2"-12"-26"0,-6 6-16 0,3-3 13 16,-3 1-4-16,0-1 3 15,6 0-1-15,-9-5-2 16,0 0-8-16,0 0-1 0,0 0 0 15,0 0 5-15,-3-2-6 16,3-4-1-16,0-2-3 16,-6-2-2-16,6-3-2 15,0 2 1-15,6 3-1 16,-3 0 0-16,3 0 0 16,6 3 0-16,0 2 4 15,0 9 3-15,3-4 4 16,-6 6 2-16,3 0-3 15,-1 0 0-15,-2 0-3 16,0 0 0-16,-3-3-6 16,0 1 1-16,3-1-13 15,-6-3-7-15,3 1-22 0,-6-3-11 16,0 0-30 0</inkml:trace>
  <inkml:trace contextRef="#ctx0" brushRef="#br0" timeOffset="23196.4763">1838 8342 160 0,'0'-5'63'0,"0"2"-34"0,0 3-8 0,0 0 25 15,0 0-4-15,0 3 0 0,0 0-19 16,-6-1-9-1,3 4-8-15,0-1-9 0,3 3-3 16,6 2 3-16,3 1-1 16,0 2 2-16,9 0 0 15,-6 3-2-15,3-2 5 16,-6-1 1 0,0 0 6-16,-3-2 5 0,-3-1 2 15,-6 1 0-15,-6-1-5 16,0-2-4-16,-3 0-10 15,0-2-5-15,-3-1-37 16,0-3-15-16</inkml:trace>
  <inkml:trace contextRef="#ctx0" brushRef="#br0" timeOffset="24279.9737">1514 8326 148 0,'-6'0'55'0,"6"3"-30"15,0-3-12-15,0 0 17 0,0 0 0 16,0 0 4-16,0 0-5 16,0 0-1-16,-3 0-15 15,3-8 1-15,-9 3 0 0,6-6-3 16,3 1 1-16,0-4-5 15,-6 1-2-15,6-3-2 16,0-2 0-16,0-3-2 16,0 0-1-16,6-3 1 15,-6 3-1-15,0-1 0 16,0 1 2-16,12 0 1 0,-12-3 1 16,3 0 2-16,3-2 3 15,-6-1-6 1,6-2-2-16,3-2-1 0,0-1 0 15,0 3-3-15,0-3 2 16,3 3-1-16,5 0 0 16,-2 2 2-16,3 4 0 15,3-1 0-15,6-3 0 16,3 3-3-16,5 3 0 16,1 3 2-16,6 2 0 15,-7 5-2-15,1 1 0 16,3-1 2-16,-12 3 0 15,-1 3 3-15,-2 0 1 16,-6 2-1-16,-3 0 1 0,-3 3-2 16,-3-2-1-16,3-1-13 15,-9 0-4-15,3 1-22 16,-3 2-10-16,2 0-12 16,-2-3-2-16,0 0-21 15</inkml:trace>
  <inkml:trace contextRef="#ctx0" brushRef="#br0" timeOffset="24608.7914">2002 7440 160 0,'-6'-3'60'0,"9"6"-32"0,3 0-20 0,-6-3 18 15,0 0-9-15,6 2 1 16,3 4-7-16,-3 2 1 16,3 0-7-16,6 2-5 0,0-2-1 15,2 0 3-15,-2 0 1 16,0 3-1-16,0-4-2 16,0 1 1-16,-9 6 1 15,0-4 1-15,-6 3 3 16,-3 1 1-16,-3-1 1 15,-3 0-4-15,0 0-1 16,-3-2-8-16,0 0-4 16,0-1-42-16,3 1-16 15,4 2-21-15</inkml:trace>
  <inkml:trace contextRef="#ctx0" brushRef="#br0" timeOffset="25794.4472">1585 8901 116 0,'0'-6'44'0,"0"9"-24"0,0 0-6 15,0-3 17-15,0 0-13 16,0 5-2-16,0 3-6 16,0 2 1-16,0 1-6 15,-6 2 1-15,3 6 4 0,0 5-4 16,1 5 2-16,2 2-1 15,0 9 1-15,0 0-4 16,2-1-1-16,4-1 3 0,0 1 1 16,6-2-3-1,6 0-3-15,-6-2 0 16,6-4 1-16,3-1 1 0,9-4 1 16,-1-2 0-16,13-3 0 15,0-3-2-15,2-4 1 16,1-1-2-16,3-5 2 15,-4 0-2-15,-2 2-1 16,-3-2 1-16,-4-2 1 16,1-1-3-16,-12-2 0 15,3-1 1-15,-7-2 0 16,-2 0-3-16,-3-2 0 0,-3-1-18 16,-3 0-9-1,0 1-22-15,-3-1-7 0,6 0-15 16</inkml:trace>
  <inkml:trace contextRef="#ctx0" brushRef="#br0" timeOffset="26099.3911">2234 9472 152 0,'-12'-3'57'0,"12"6"-30"0,0-3-32 0,0 0 10 16,0 0-5-16,3 3 2 16,3-1 1-16,0 4 3 15,3-1-3-15,3 0-2 0,0 3 0 16,0 3-1-16,3-1 2 16,-6 1 1-16,0 2 3 15,-6 6 6-15,-3 2 2 16,-3 0 1-16,-3-5 4 15,-3 0-11-15,3-3-2 16,-9-2-35-16,6-3-15 16,6-1-40-1</inkml:trace>
  <inkml:trace contextRef="#ctx0" brushRef="#br0" timeOffset="27445.664">1544 8898 100 0,'-6'0'38'0,"6"-3"-20"0,0 3-6 0,0 0 16 0,0 0-14 16,0 0-2-16,0 0-6 15,-3 3-1-15,3 2-3 16,0 1-2-16,-6 1 1 0,3 1-1 16,0 0 2-16,0 3 1 15,0 0 1-15,0 2 0 16,3 0 0-16,-6 5 0 16,3 4 2-16,3 1 1 15,-9 1 1-15,6 0-2 16,-3 8 1-16,3 0-2 15,3-1 0-15,-6 1-1 16,3-3 0-16,3 0 0 16,0-2 0-16,0-1 0 15,0 3 0-15,0 3 2 0,9 0 1 16,-6 0-1-16,3 5-1 16,6 0-1-16,-9 2 0 15,3-2-2-15,3-2-2 16,3-3 3-16,-3-1 0 15,3-2-1-15,-3-2 1 16,-1-6-2-16,7 0-1 16,3 0 1-16,-6 1 1 15,6-4 1-15,-3 1 1 16,3-4-2-16,3 1 1 16,5 0-2-16,-5 0 2 15,9-3-2-15,-6 1 2 16,9-4-2-16,2 1-1 15,-5-3 1-15,3-3-1 16,-3 0 0-16,-1 3 2 0,1-5-3 16,0-1 0-16,-9 1 1 15,-1 0 2-15,-2-1 1 16,3-2 1-16,-9 0-7 16,0 3 0-16,0 2-10 15,-3-5-2-15,0 0-10 16,-3-2-4-16,0-1-35 15,0 0-45 1,3 1 27-16</inkml:trace>
  <inkml:trace contextRef="#ctx0" brushRef="#br0" timeOffset="27844.7159">2148 9898 164 0,'-6'3'63'0,"6"-3"-34"0,0 2-32 0,0-2 11 16,3 6 7-16,3-1 7 15,0 3-2-15,3 2 0 0,6 1-11 16,3 2-5-16,-1 1-1 0,1-4-2 16,0 1-1-16,0-1 1 15,0 6 1-15,-6-5 1 16,3-3 1-16,-12-6 0 16,0 12 0-16,-3-4 6 15,-3-2 4-15,0 0-12 16,-9-3-3-16,3 1 4 15,-9-1 3-15,6 0-23 16,0 0-10-16,3-2-36 16,0 2-12-16</inkml:trace>
  <inkml:trace contextRef="#ctx0" brushRef="#br0" timeOffset="50959.8453">8961 13316 72 0,'0'6'27'0,"0"2"-14"0,3 2 2 0,-3 1 15 16,0 2 1-16,0 0 2 15,3 1-10-15,-3-1-1 16,0 0-7-16,0 0-1 16,0 0-8-16,0-2-2 0,0 0 2 15,0-3-3-15,0 0 0 0,0-3-1 16,0-3 1-16,0 1 4 15,0-3 6-15,0 0-3 16,0 0 2-16,0-3-5 16,0 1 1-16,0-1-3 15,0-2 0-15,0 0-3 16,0-3 1-16,0 0-2 16,3 0 2-16,0-3-2 15,3-5-1-15,3 0-2 16,0 1-1-16,0 1 2 15,3 4 2-15,0 2 0 16,0 0-1-16,0 3-2 16,-1 2-1-16,1 6-1 15,0 5 3-15,0 2-2 16,0 1 1-16,-3-1 4 0,0 4 1 16,-3-1-4-16,0 0 1 15,-3 0 0-15,0-2 2 16,-3-1-10-16,0-2-4 15,0-2-27-15,0-1-13 16</inkml:trace>
  <inkml:trace contextRef="#ctx0" brushRef="#br0" timeOffset="51407.2925">9307 13367 116 0,'-12'-6'46'0,"6"17"-24"0,-3-11-19 15,6 5 12-15,-3 1 2 16,-3 2 4-16,0 0-5 16,0 2-1-16,0 3-9 15,3 3-4-15,3 0-1 0,3 0-1 16,3 0 2-16,3-3-1 15,3-2-1-15,3-6 3 16,0-2 0-16,0-6-1 16,0-2 1-16,0-3-4 15,-3-3-2-15,-4 1 2 16,1-1 2-16,-3 0 4 16,0-2 2-16,-3 3 1 0,0-1 2 15,0 0-1-15,-3 3 2 16,0 6-8-16,3-1-4 15,0 3-3-15,0 0 3 16,0 5-2-16,3 3 1 16,0 3 2-16,6 0 2 15,0-1-1-15,3 1-1 16,3-1-13-16,-3-2-6 16,-3 0-21-16,0-3-10 15,0-2-22 1</inkml:trace>
  <inkml:trace contextRef="#ctx0" brushRef="#br0" timeOffset="52038.5156">9464 13372 84 0,'-3'16'33'0,"3"-3"-18"0,0-2-5 16,0-6 12-16,0 3 3 15,0 0 4-15,0 0-6 16,0 0-4-16,3 0-11 0,-3 0-5 16,3-3-2-1,-3 0-1-15,0-5 0 0,3 3 0 0,-3-3 0 16,0 0-7-16,0 0-3 16,3-3 3-16,-3 1 4 15,0-4-3-15,3 1 2 16,0-3-3-16,0 0 0 15,3-2-1-15,0-1 0 16,0-2 5-16,0 7 3 16,0-1 3-16,3-1 1 15,0 8 6-15,0 0 4 16,0 5 1-16,0 0 4 16,0 0-5-16,-1 3 2 15,-2 0-7-15,-3 0-1 16,0 0-2-16,0 0-1 15,-3 0-1-15,0-3 0 0,0-5-2 16,0 0 1-16,0 0-2 16,0 0 2-16,0 0-9 15,3-2-1-15,0-4-12 16,6-2-3-16,-3-2 5 16,0-1 3-16,6 3 3 15,-3 0 5-15,0 1 3 16,0 4 2-16,0 3 14 15,0 0 6-15,0 3-3 16,0 2 1-16,-3 0-6 16,-1 3 1-16,1 0-5 15,-3 0-2-15,0 0-2 0,0 0 0 16,-3 0-9 0,3 0-1-16,0-3-36 0,0-2-14 15,-3-3-22 1</inkml:trace>
  <inkml:trace contextRef="#ctx0" brushRef="#br0" timeOffset="52234.7806">9810 13388 156 0,'-3'3'57'0,"3"2"-30"0,0 0-29 0,0 0 9 16,0 1 6-16,6 2 6 15,-6-3-8-15,-3 3-3 0,3-3-5 16,0 0-7-16,0 1 0 0,0-1-40 16,0 0-53-1,0 1 13-15</inkml:trace>
  <inkml:trace contextRef="#ctx0" brushRef="#br0" timeOffset="52409.8716">9783 13269 196 0,'-6'-5'74'0,"9"2"-40"0,0 3-35 0,-3 0 15 16,0 0-15-16,0 0-1 16,0 0-19-1,0 0-9-15,6 3-50 0,0 2-21 16</inkml:trace>
  <inkml:trace contextRef="#ctx0" brushRef="#br0" timeOffset="52792.8349">9899 13385 132 0,'-6'32'49'0,"6"-27"-26"0,0 3-23 0,0-2 10 15,0-1 2-15,0-3 3 16,0 1 0-16,0-3 4 0,0 0-11 15,0 0-2-15,0 0 0 16,0 0-1-16,3-3 0 16,0 1-6-16,0-3 1 0,0-3-7 15,3-6 0-15,0 1-4 16,0 0 0-16,0 2 3 16,3 1 5-16,0 4 11 15,-3 4 4-15,2 2 6 16,1 0 1-16,0 5 1 15,0 3 0-15,0 0-7 16,0 0 0-16,-3 0-8 16,0 0-3-16,0 0 1 15,0 0 2-15,-3 0-4 16,0 0-1-16,0-3-24 0,0 0-10 16,0 0-37-1,6-2-48-15,6 0 34 16</inkml:trace>
  <inkml:trace contextRef="#ctx0" brushRef="#br0" timeOffset="53237.6804">10206 13340 152 0,'-12'0'57'0,"12"3"-30"0,-12 2-23 0,9 1 15 0,-3 1 4 16,-3 1 3-1,-3 3-7-15,-3 0-4 16,6-1-8-16,-3 1-5 0,6-1-1 16,3-2-1-16,3 0 2 0,6 0-1 15,0-3-1-15,0-2-6 16,3 0-1-16,0-3-4 16,3-3 0-16,-3 0-3 15,-3-2-1-15,0 0 3 16,0 0 5-16,0-1 4 15,-3 1 2-15,0 0 1 16,0-1 0-16,0 4 0 16,3 2-5-1,-1 5-1-15,4 6 11 16,0 4 7-16,3 7 16 16,0 1 9-16,-3 7 7 0,-6-4 5 15,-6 0-6-15,-6-2-2 16,-9 0-12-16,-11-3-3 15,-7-5-22-15,-6-5-9 16,0-3-23-16,4-6-9 16,2-2-69-1,-9-10-73-15,7-17 52 16</inkml:trace>
  <inkml:trace contextRef="#ctx0" brushRef="#br0" timeOffset="54155.6833">10860 13303 96 0,'-6'-5'35'0,"0"5"-18"0,-2 3-2 0,5-1 15 15,-3 1-12-15,-3 5-2 16,-6 0-4-16,-6 2 0 15,3 4-6-15,3 1 3 0,3 1 1 16,6 0-5-16,0 0-3 16,12 0 1-16,6 0 0 15,3-3-4-15,3-2 1 0,3-3-16 16,0-6-4-16,-1-2-28 16,1-2-37-1,0-4 18 1</inkml:trace>
  <inkml:trace contextRef="#ctx0" brushRef="#br0" timeOffset="54445.4915">10908 13338 88 0,'-12'5'35'0,"9"0"-18"0,0 14-9 16,3-9 13-16,0 1 3 15,3 0 3-15,3 2-3 0,0 0-3 16,3 0-5-16,3-2 0 15,6-3-9-15,0-3 0 0,2-5 0 16,1-3-1-16,-3-2 1 16,0-3-4-16,-3-2 0 15,-3-4 1-15,-6 1 0 16,-3 3-2-16,-6-4 1 16,-3 1-9-16,-6 0-1 15,-3 5-14-15,0 3-4 16,0-1-22-1,0 6-50-15,3 0 15 16</inkml:trace>
  <inkml:trace contextRef="#ctx0" brushRef="#br0" timeOffset="54797.8585">11090 13369 108 0,'6'19'44'0,"-4"-14"-24"0,1 3-17 15,-3-3 12-15,0 1 4 16,0-6 5-16,0 0 1 16,0 2 0-16,0-2-12 15,-3 0-5-15,3 0-5 16,0-2-5-16,0-4 1 0,3-4-1 16,0-1 0-16,3-2 0 15,0 0-2-15,3 2-2 16,0 1 1-16,6 4 3 15,0 1 3-15,3 5 2 16,-3 5 3-16,0 6 6 0,-4 2 4 16,1 0 1-16,-3 1 1 15,-3-1-7-15,0 0-2 16,0-2-7-16,-3-1-2 16,0-2-18-16,0-3-5 15,0-2-29-15,-3-3-9 16,3 3-17-1</inkml:trace>
  <inkml:trace contextRef="#ctx0" brushRef="#br0" timeOffset="55462.2346">11343 13314 124 0,'-3'0'46'0,"6"2"-24"0,0 4-17 16,0-1 13-16,2 8 14 16,1-2 7-16,0 2-7 15,3 0-2-15,0 1-17 16,0-1-3-16,0-3 0 0,3-2-4 16,-3 0-1-16,0-2 2 15,3-6 2 1,-3-3-2-16,0 0-2 0,-3-2 0 15,0-6-1-15,-1-2 0 16,1-3-5 0,-3-2-1-16,0 2-2 0,-3 0 3 15,3 0-9-15,-3 6-1 16,3-1-16-16,-3 3-6 16,3 3-17-16,0 2-7 15,-3 0-9 1,6 6-17-16,0 0 32 15,3 2 113 17,3 8-12-32,0 0 1 15,0-2-20-15,0-3-8 16,0 0-5-16,-3-3-2 0,5-5-8 16,4-2-5-16,-3-4-2 0,-3 1-1 15,-3-3 2-15,0 0-3 16,-3-2-2-16,-9 2-9 15,0 0-3-15,-6 0-1 16,-3 2 2-16,0 6 1 16,-3 3 3-16,0 5 6 15,1 3 4-15,2 2 1 16,0 3 2-16,3 0 4 16,3-1 6-16,3 1-3 15,3 0 2-15,6-3-5 16,3-2-2-16,3-3-9 15,12 0-5-15,2-5-20 0,1-3-6 16,0-3-28 0</inkml:trace>
  <inkml:trace contextRef="#ctx0" brushRef="#br0" timeOffset="59017.8207">11759 13298 56 0,'0'3'22'0,"3"-1"-12"0,0 11 6 0,0-7 11 0,0 2 1 16,0 5 1-16,-3 3-1 15,0 0 0-15,0-3-9 16,0 0-4-16,0-2-8 16,0-1-1-16,0-2 1 0,0-2 1 15,0-1 0-15,0-3-2 16,0-2-1-16,0 0-1 15,0-2 0-15,0-1-2 16,0-2-2-16,3-6 1 16,3-5-1-16,0 1 0 15,3-1 0-15,0-3-3 16,0 3 2-16,0 3 1 16,3 5 2-16,3 0-3 15,-4 8-2-15,7 3-1 0,-3 5 3 16,0 2 2-16,0 6 2 15,-6-3 1-15,0 3 2 16,0-2-3-16,-3-1 0 16,0-3 1-16,-3-2 0 15,0 0-16-15,-3-2-6 16,0-6-33 0,0 0-57-16,6-3 16 15</inkml:trace>
  <inkml:trace contextRef="#ctx0" brushRef="#br0" timeOffset="59267.8416">12090 13076 156 0,'-15'2'57'0,"15"4"-30"0,0 10-34 15,0-6 8-15,3 11 9 16,-3 6 5-16,0 4 8 15,6 7 3-15,-6-1-13 16,0-3-8-16,6-2-1 0,-9-3-1 16,9-3 3-16,-3-2-10 15,0-5-4-15,0-6-29 16,0-3-14-16,-3-2-28 16</inkml:trace>
  <inkml:trace contextRef="#ctx0" brushRef="#br0" timeOffset="59594.3569">11988 13282 188 0,'-5'-3'71'0,"7"3"-38"0,1 0-28 0,-3 0 19 15,6 0-2-15,3-2 2 16,3-1-13-16,0 1-4 15,6-1-5-15,3 0-4 0,0-2 1 16,0 2-17-16,-4 1-8 16,1-1-13-16,0 0-3 0,-3 3 4 15,0 0 6-15,-3 0 18 16,-3 3 8-16,0 2 13 16,-3 3 8-16,0 3 6 15,0-1 4-15,-1 4-4 16,-2 1-3-16,0 1-10 15,0 0-5-15,0-3-2 16,0-2 1-16,-3 0-25 16,0-3-10-16</inkml:trace>
  <inkml:trace contextRef="#ctx0" brushRef="#br0" timeOffset="59798.3536">12244 13176 160 0,'-3'-5'63'0,"6"-8"-34"0,3 5-34 0,-3 8 10 16,0 0-8-16,3 0 2 16,0 0-6-16,3 0-3 15,0 5-30-15,0 0-11 16,3 1-1-16,0 4 2 15</inkml:trace>
  <inkml:trace contextRef="#ctx0" brushRef="#br0" timeOffset="59871.4429">12313 13316 88 0,'-6'19'35'0,"6"-8"-18"0,3 10-11 0,0-11 9 0,0-2 0 16,6 0 4-16</inkml:trace>
  <inkml:trace contextRef="#ctx0" brushRef="#br0" timeOffset="60060.2864">12352 13399 234 0,'17'0'26'0,"1"-8"-12"15,0-3-5-15,-3 0-2 0,0-2-3 16,-3 0-1-16,-6-3 1 16,-3 0 0-16,-3 0 0 15,-6 0 2-15,-3 3-3 16,0 3 0-16,-6 2-10 16,-3 5-5-16,3 0-14 15,3 3-6-15,4 0-19 16,2 0-31-1,6 0 19-15</inkml:trace>
  <inkml:trace contextRef="#ctx0" brushRef="#br0" timeOffset="60357.0359">12524 13298 136 0,'6'21'52'0,"9"-10"-28"0,-6 2-17 0,-6-8 24 15,0 6-7 1,-3-3-1-16,0-3 0 15,0-2-13-15,0-6-6 0,-6 3 0 16,6-5-3-16,-3-1-1 16,6-4-4-16,0-3 0 15,6-3-3-15,0-3 0 16,3 3-1-16,0-5 0 16,3 5 2-16,-1 11 2 0,4 5 2 15,0 5 3-15,-3 6 13 16,0 2 6-16,-3 3-6 15,0 0-1-15,-3 0-5 16,0 0-3-16,-3-3-18 16,-1-5-8-16,-2 0-76 15</inkml:trace>
  <inkml:trace contextRef="#ctx0" brushRef="#br0" timeOffset="64990.7819">8762 13385 88 0,'-3'-2'35'0,"3"4"-18"0,-3-10-11 0,6 6 11 16,-3 2 8-16,0 0 5 16,0 0-1-16,-3-3 2 15,-3-2-8-15,3 2-2 16,-3 0-12-16,3 1-3 0,-3-3-2 0,0 2-5 16,0-2 1-1,-3 2 4-15,0-2 2 0,-3-1 0 16,1 1 1-16,-4 0-2 15,-3-1 0-15,0-1-1 16,-3 1 0-16,0 1 0 16,-6-3 2-16,1 0-3 15,2 0-2-15,0 0 2 16,0-2 0-16,0-1 1 16,1-2 0-16,-1-6-2 15,0 3-2-15,-3 1-4 16,3-1 0-16,1 0 6 15,-4 0 4-15,0 3-3 16,0-1-2-16,0 1 0 16,1 0-1-16,-4 2 0 15,0 1 0-15,0-1 0 0,1 1 0 16,-1-1 2-16,0 3 1 16,3-2-1-16,-5 2 1 15,2 2-4-15,0 1-2 16,0 0 4-16,-3-3 3 15,-2 3-3-15,5-1-3 16,0 1 1-16,0 2 2 16,1-2 0-16,-1 2 2 15,3-2-2-15,0 2-1 16,4-2 1-16,-1 0 1 16,-3 0 1-16,0 2 3 0,3-2-5 15,1 2-1-15,-1 0 2 16,3 1 3-16,0-1-2 15,0-2 0-15,0 2 3 16,1 0 1-16,-1-2-3 16,0 3-1-16,3-1-1 15,0 0-2-15,0-2 3 16,3 2 2-16,-2 3-4 16,-1-2-1-16,3-1 0 15,-3 0 0-15,0 1 0 16,0 2 2-16,0-3-1 15,0 3-1-15,1-3 1 16,-7 1-1-16,6-1 0 16,0 0 2-16,-3 1-3 15,0-1 0-15,1 1 1 16,-1-1 0-16,-3 0 0 16,0 3 2-16,0 0-1 0,1 0-1 15,2 0-2-15,0 0 1 16,-3 0 1-16,0 0 0 15,-6-2 0-15,4 2 0 16,2 0 0-16,0 0 0 16,0-3 0-16,0 3 0 15,1 0 0-15,2 0 0 16,0 0 0-16,-3 0 0 16,0 0 0-16,0 3 2 0,1-6-3 15,-4 3 0-15,3 0 1 16,0 0 0-16,0 0 0 15,1 0 2-15,-4 0-3 16,0 3 0-16,3-3 1 16,0 0 0-16,1 0 0 15,-1 2 0-15,0-2 0 16,0 0 0-16,3 0 0 16,1 0 0-16,-4 0 0 15,0 3 0-15,-3 0 0 16,0-1 0-16,1 1 0 15,-1-1 0-15,3 1 0 16,0 2 0-16,0-2 0 16,0 0 0-16,1-1-3 15,-1 4 2-15,0-4 1 0,0 1 2 16,0 0-1-16,1-1-1 16,-1-2 1-16,3 3-1 15,0-3 0-15,0 3 0 16,-3-1 0-16,1 1 0 15,-1-3-3-15,0 2 2 16,-3 6 1-16,3-2 2 16,1-1-1-16,2 0-1 15,-3-2 1-15,3 2 1 16,0 0-3-16,0-2 0 16,-2 0 1-16,2 2 2 15,0-2-3-15,-3 2-2 16,0 0 2-16,6-2 2 0,1 0 0 15,-1-1-1 1,-3 1 1-16,0 0-1 0,0-1-3 16,0 1 2-16,-2 2-1 15,2 0 0-15,0 1 2 16,0-1 2-16,3 0-1 16,-3 1-1-16,1-1 1 15,2 0-1-15,0 0 0 16,0 1 0-16,3-4 0 15,-3 4 0-15,3-4 0 16,0 1 0-16,1 0 0 16,-1 2 2-16,0-2-3 15,3-1 0-15,0 1 1 16,0-1 2-16,0 4-3 16,0-1-2-16,0 0 2 0,3 1 2 15,1-1 0-15,-1-2-1 16,0-1 1-16,-3 4-1 15,0-4 0-15,3 1 0 16,0-1 0-16,0 1 0 16,0 0 0-16,0-3 0 15,0 2 0-15,0-2 0 16,0 0 2-16,1 0 1 16,-1 0-4-16,0 0 1 15,0 0 0-15,0 0 0 16,0 0 0-16,3 0 0 15,0-2 0-15,0-1 0 16,0-2 0-16,0 0 2 0,0-1-1 16,3-2-1-1,0 0 1-15,0-2 1 0,0-1-3 16,-3 1 0-16,0-1 3 16,3 0 1-16,0 1-4 15,0-1-1-15,0 3 1 16,0 0 0-16,3 0 1 15,-3 3 2-15,3 0-3 16,-3 2 0-16,-2-2 1 16,-1 0 0-1,3 2 0-15,0 0-3 16,0 1 2-16,3 2-4 0,-3 2 1 16,0 4 0-16,-3 4 2 15,3 6-1-15,-3 3 1 16,0 2 2-16,0 0 0 15,0-3 0-15,3-2 2 16,0-5-1-16,0-3-1 16,3 0 1-16,-3-3 1 15,3-5 1-15,0 0 1 16,0 0-2-16,0-3 1 16,3-2-2-16,-3-3 2 15,3-2-7-15,-3-4 1 16,3-1 1-16,0-1 3 15,0 0 0-15,-3 0-1 0,0 3-2 16,0-1 1-16,3 4-1 16,0 2 0-16,3 0 2 15,-6 3 0-15,6 2-5 16,-3 0 1-16,9 9-3 16,0 2 4-1,-1 0 4-15,1 2-2 16,3-2 0-16,0 3 1 15,-3-3 2-15,0 0-1 16,0-3 2-16,3-2-26 16,0-1-12-16,0-2-26 15,-1 0-10-15,4 0-24 16</inkml:trace>
  <inkml:trace contextRef="#ctx0" brushRef="#br0" timeOffset="71342.3241">5005 12978 60 0,'0'0'24'0,"3"0"-12"0,-3 2 1 15,0-2 11-15,0 0 3 16,0 0 1-16,0 0 0 16,0 0 2-16,0 0-10 15,0 0-4-15,0-5-9 16,0 5-1-16,0-5 4 0,-3 0-8 16,0-1-1-16,1-4 3 15,-1-1 2-15,0 3 4 16,0 0-3-16,0 0-2 15,0 0 0-15,0 0-1 16,0-2 0-16,0 2 0 16,0-3 4-1,0 1-6-15,0-1-1 16,0 1-1-16,0 2 0 16,0-3 0-16,0 3 2 15,-3-8 8 1,0-5 7-1,0 3-12-15,0 2-5 16,0 2 1-16,0 1 1 16,0 3 2-16,0-1 2 15,3 0-1-15,-3 4 2 16,3-1-4-16,-3 0 0 0,3 0-1 16,0 0 1-16,-6 0-2 15,4 0 2-15,-1 3 0 16,0-1 3-16,-6 1-3 15,3 0-2-15,0-1 0 16,0 1-1-16,0 0 0 16,3 0 0-16,0-1 0 15,-3 1 2-15,0 0-1 16,0 2 2-16,0 0 0 16,3 1 1-16,-3-1-5 15,1 0-1-15,2 1 3 0,-3-3-1 16,0 2-2-1,0 0 4-15,0 1 0 16,3-1 0-16,0 0 1 16,-6 1-4-1,3 2 0-15,0-3 1 16,-6 3 2 0,3 0-3-16,1-5-2 15,2-1 2-15,0 1 2 16,0 3-2-16,0-1 0 15,0 0 1-15,0 1 2 16,0-1-3-16,0 3 0 16,0-3 1-16,0 3 2 15,0-2-3-15,0 2 0 16,0 0 1-16,1 0 0 0,-1-8 0 16,3 2 2-1,-3 1-3-15,3 0 0 0,0 0 3 16,0 2 1-16,0 0-4 15,0 1-1-15,0-1 1 16,0 0 0-16,0 1 1 16,-3 2 0-16,3-3 0 15,0 0 2-15,0 1-1 16,0-1-3 0,-3 0-1-16,3-2 4 0,-2 0 1 15,2 0 0 1,-3-1-2-16,3 1 1 0,0-3-1 15,3 0 0-15,-3 0 0 16,3 3-3-16,0 0 0 16,0-1 2-16,0 1 2 15,0 0 0-15,0 2-1 16,0 0-2-16,0 1 1 16,3 2-1-16,-3 0 0 15,3-3 0-15,0 3 0 16,-3 3-5-16,0 2 0 15,0 3 3-15,0 0 2 16,0 0-1-16,-3 2 2 16,3-2 1-16,-3 0 0 15,3 0 0-15,0 0 0 16,0 0 0-16,0-3 2 0,3-2-3 16,-3 0 0-16,3-3 1 15,0 0 2-15,0 2-1 16,0-2-1-16,0 0 3 15,0-2-2 1,0-4-1-16,0 1 1 16,0-3 1-16,3 0-1 15,-3-2-1-15,3-4-2 16,0 1-1-16,0-5 2 16,0 4 2-16,0-4-2 15,3 2 0-15,-3 0 1 16,0 3 0-16,0 2 0 15,3 3 0-15,-3 3 0 16,0 0-3-16,-3 2 2 16,3 1-1-16,-3 2 0 15,6 5-3-15,0 3 1 16,6 5 2-16,0 0 1 16,0 0 1-16,0 3 0 15,-1-2-3-15,-2-1 2 16,0-3 3-16,0 1 1 15,0-3-12-15,0-3-7 16,0 1-46-16,0-1-22 0,-3-5-6 31</inkml:trace>
  <inkml:trace contextRef="#ctx0" brushRef="#br0" timeOffset="90307.3001">13373 13070 80 0,'3'-10'33'0,"0"5"-18"0,0-6 4 0,-3 8 18 16,0-2-9-16,0 0-1 0,0-1-3 16,-3 1 2-16,-3 0-14 15,0 2-2-15,-3 1-3 0,-3 4-3 16,-6 6-1-16,3 8-3 15,0 5-3-15,-3 14-1 16,6 2 3-16,3 0 0 16,4 0 3-16,2-3-1 15,3-2 2-15,0-3-2 16,5-5 2-16,-2-6-7 16,6-2-1-16,-3-3-25 15,0-5-8-15,-3 0-77 31,-6-10 40-31</inkml:trace>
  <inkml:trace contextRef="#ctx0" brushRef="#br0" timeOffset="90726.3651">13143 13256 120 0,'-12'-11'46'0,"9"8"-24"0,1 3-8 0,2 0 15 15,0 0-5-15,0 0-2 16,5 0-8-16,4 0-1 15,6-2-8-15,3-1-1 0,3 0 2 16,3 1-8-16,0-1 0 16,-1 1-13-16,1 2-3 15,0-3-4-15,-6 3-2 16,-6 5 3-16,0-2 0 16,-6 2 9-16,-3 3 5 15,-3 0 13-15,0 3 6 0,-3 2 1 16,3 3 2-1,0-3-4-15,0 3 1 16,3-3-7-16,3-2-3 0,3-1 10 16,-1-2 4-16,1-3-2 15,9-7 2 1,3-4-7-16,-3-1-3 16,-3-1 1-16,-3-3-2 15,-3 0 0-15,-3 1-3 16,-9-1-2-16,0 1-10 15,-6-1-4-15,0 3-17 0,0 3-8 16,0 2-10 0,0 1-33-1,3 2 15-15</inkml:trace>
  <inkml:trace contextRef="#ctx0" brushRef="#br0" timeOffset="90967.2819">13560 13332 92 0,'9'16'35'0,"-6"-13"-18"0,0 13-7 0,0-8 14 16,0-6-7-16,-3-2 1 15,0 0 4-15,0 0 6 16,0 0-9-16,0-2-1 16,0-4-10-16,0-2 1 0,3-2 2 15,3-3-6-15,3-6-1 0,6 1-4 16,3 2-1-1,2-5-4-15,4 5 1 0,0 10-25 16,-3 6-10-16,0 6-42 31</inkml:trace>
  <inkml:trace contextRef="#ctx0" brushRef="#br0" timeOffset="433817.0059">14304 13248 64 0,'0'-3'27'0,"0"-2"-14"0,-3-1 4 15,3 6 14-15,-3 0-1 16,0-2 2-16,-3-1-9 15,-3 3-2-15,0 0-6 16,-8 5-1-16,-7 3-8 16,0 3 0-16,3 2 4 0,0 3-4 0,3 0-1 15,4 5-2 1,2 0-3-16,6 0 1 0,6-2 1 16,3 0-3-16,9-4-2 15,11-1-14-15,1-1-4 16,3-3-33-1,0-4-44-15,-3-4 23 16</inkml:trace>
  <inkml:trace contextRef="#ctx0" brushRef="#br0" timeOffset="434427.5266">14432 13049 84 0,'0'0'33'0,"0"3"-18"0,0 2-5 0,0 3 14 15,0 5 2-15,0 9 2 0,0 9-7 16,0 6-2-16,0-2-7 16,-6 2 0-16,6-3-7 15,0 1-3-15,0-6 1 0,0-3-2 16,0-5 2-16,3-2-9 16,-3-3-1-1,3-6-31-15,0 1-55 16,0-6 7-16</inkml:trace>
  <inkml:trace contextRef="#ctx0" brushRef="#br0" timeOffset="434882.0874">14590 13287 96 0,'-3'-8'35'0,"3"8"-18"0,-3 0 0 0,3 0 16 15,-3 0-6-15,-3 0-3 16,0 3-12-16,-3 2-3 16,-3 3-5-16,0 3-3 0,3 5 2 15,1 5-2-15,-1-3-1 16,3-2 1-16,3 0-1 16,0-3 0-16,3-2 0 15,6 0 0-15,0-3 0 16,3-3 2-16,-1-3 1 15,1-2-6-15,3-2-2 16,-3-1-3-16,0-7 0 16,3-4 7-16,0 1 2 15,-3 0-2-15,-3 0-1 0,0 2 3 16,-3 3 1-16,-6 3 11 16,0 2-8-1,0 3 1-15,0 8-2 16,3 0 2-16,0 5-5 15,6-2-1-15,0 0 0 16,0-1 0-16,6 1 0 16,0-1 0-16,-1-2-14 15,1 0-5-15,0-3-48 16,0-2-29 0,-3-3 38-16</inkml:trace>
  <inkml:trace contextRef="#ctx0" brushRef="#br0" timeOffset="435393.0605">14783 13272 124 0,'0'-3'46'0,"0"6"-24"0,0-3-10 16,0 0 13-16,0 2 0 15,-3 1 2-15,1-1-11 16,-1 4-4-16,0-1-7 16,0 0-4-16,0 3 2 0,0 0-2 15,3 0-1-15,-3 0-4 16,3 3 0-16,6 2 2 16,0-3 3-16,0 1-2 15,-1 2-2-15,1 1-1 16,-3-1 3-16,0 0 6 0,0-2 5 15,-3-1 3-15,0 1 5 16,-3-3-10-16,0 0-4 16,-3 0-1-16,0-3 2 15,1-3-22-15,-1-2-10 16,0 0-18-16,0-2-5 16,0-1-26-1</inkml:trace>
  <inkml:trace contextRef="#ctx0" brushRef="#br0" timeOffset="435714.5904">14962 13298 196 0,'-3'-3'74'0,"3"3"-40"0,-3 0-13 16,3 0 22-16,-3 0-12 15,0 0-6-15,0 3-19 16,0 0-6-16,3 2-1 16,0 0-2-16,0 3-1 0,3 5-4 15,3 3 0-15,0 0 8 16,0 0 5-16,-3 0-7 16,-3-3-3-16,-3 0 9 0,0 1 6 15,-3-1-2-15,-3 0-2 16,0-2-8-16,-3-1-1 15,-3-2-30 1,4 0-13-16</inkml:trace>
  <inkml:trace contextRef="#ctx0" brushRef="#br0" timeOffset="442492.9674">15668 13322 140 0,'0'-11'55'0,"0"9"-30"0,-3-1-12 15,3 0 17-15,-6 3 2 16,-6 0 4-16,0 0-16 16,-6 3-6-16,-3 2-9 15,-3 6-4-15,-3 5 0 0,1 0-4 16,-1 2 2-16,3 1-1 0,6-1 0 15,3 1 0-15,9-1 0 16,6 1 2-16,6-3 0 16,6-3-3-16,3-3 2 15,3-4 3-15,6-6 3 16,-3-6 0-16,-4-2 0 16,1-5-1-16,-3 0 0 15,0-3 0-15,-3-8 0 16,-6-2-2-16,0-6-2 15,-6-2 1-15,0-6 1 16,-3 3-1-16,0 5-1 16,-3 3-2-16,3 8 1 15,0 5 5-15,0 5 2 16,0 6-5-16,0 8-2 16,3 7-5-16,0 12 1 0,3 9 5 15,0 4 2-15,3-1-3 16,0-2 1-16,0 0 2 15,3-3 1-15,0-3-1 16,3-2-2-16,3-6-24 16,-3-4-11-16,5-6-24 15,4-6-9-15,0-2-7 16</inkml:trace>
  <inkml:trace contextRef="#ctx0" brushRef="#br0" timeOffset="442897.8096">15879 13330 132 0,'-3'-11'49'0,"0"11"-26"0,-3-5-3 0,3 5 19 16,-3 0-8-16,-3 2-1 16,0 4-11-16,-3 2-4 15,-3 5-8-15,0 3-1 0,-2 0 1 16,-1 2-6-16,6 3-2 16,3 1 2-16,3-4 3 15,6-2-3-15,3-3-1 16,6-2 0-16,0-3 2 15,0-6 1-15,3-4 1 16,0-6-2-16,-1-3-2 16,1 1 1-16,-3-1-1 15,-3-2 2-15,0-6 1 16,-3 3 3-16,-3 3 1 0,0 3-1 16,0 2 1-16,0 2-4 15,0 6-2-15,3 6-3 16,0 2 1-16,3 2-4 15,3 3 1-15,3 3 2 16,0 3 3-16,3-1 2 16,0-2 1-16,-4-3-13 15,7-2-7-15,3-6-16 16,-3-5-7-16,0-5-12 16,0-6-6-16,-3-2-18 15</inkml:trace>
  <inkml:trace contextRef="#ctx0" brushRef="#br0" timeOffset="443097.3813">16060 13184 172 0,'-6'-37'66'0,"6"32"-36"0,-5 2-15 0,5 3 20 15,0 0-13-15,0 3-4 16,0 5-11-16,0 8-3 16,2 5-2-16,1 11 1 0,0 5 2 15,3-3-2-15,-3 0-2 16,0 3 0-16,0-2 1 15,0-3-1-15,0-3-1 16,0-5-35-16,0-6-14 16,0-5-48-1</inkml:trace>
  <inkml:trace contextRef="#ctx0" brushRef="#br0" timeOffset="443710.1625">15926 13309 176 0,'-11'-3'66'0,"8"-2"-36"0,3 2-18 15,0 3 21-15,0 0-4 16,0 0 3-16,6 0-12 16,2 0-4-16,4-3-9 15,3 1-5-15,6-1 1 0,3 0-4 16,3 1-2-16,-3-1-18 0,2 0-9 15,1 3-15-15,-3-2-5 16,0-1 7-16,-3 3 6 16,-4 0 14-1,-2 0 9-15,-3 0 13 16,-3 0 23-16,-3 3 11 16,-6-3-3-16,3 2-1 15,-6 4-10-15,-6 4-1 16,0 1-11-16,-3 2-4 0,-3 6 0 15,4-1 0-15,-1 1 3 16,3 2-1-16,0 0 2 16,6 0-4-16,3-2 0 15,0-3 3-15,6-3 3 16,0-3-2-16,0-4 1 16,6-6-7-16,-1-3-3 0,1-5 3 15,-3 0 1-15,0-2 0 16,-3-1 1-16,0-5 0 15,-3-5 1-15,0 5-2 16,-3 3-2-16,0 2 1 16,0 6-1-16,0 0 0 15,0 13 0 1,3 0 0-16,0 0 0 16,3 2 2-16,3 3-1 15,3 1-1-15,3-1 1 16,3 0 1-16,2-2-21 0,1-3-9 15,6-3-57 1,6-5-44-16,-3 0 47 16</inkml:trace>
  <inkml:trace contextRef="#ctx0" brushRef="#br0" timeOffset="444387.0392">16599 13316 132 0,'-3'11'49'0,"0"0"-26"0,6 10-14 0,0-11 14 16,-3 1 9-16,0 2 4 0,0 3-3 15,0 0-3-15,0-3-16 16,3 0-2-16,-3 1-1 0,3-4-4 16,-3-2-2-16,3 0 0 15,-3-3-1-15,0-5 4 16,0 0 5-16,0 0-3 16,0-2 2-16,0-6-9 15,0-3-4-15,0 1-5 16,3-4-1-16,0 1-1 15,3 0 2-15,0 2 2 16,3 1-1-16,0-1 1 16,0 3 3-16,0 8-2 15,-3 0 1-15,0 6 2 0,0-1 2 16,-1 0 3-16,1 3 2 16,-3 0 1-16,-3 0 2 15,0 0-3-15,0 0 1 16,0-3-5-16,0 0 0 15,0-5 1-15,0 0 0 16,0 0-2-16,3-2-2 16,0-4-6-16,3-4-1 15,0-1-4-15,3-2 2 16,0 3 3-16,3 2 3 16,0 5 0-16,0 3-1 0,0 3 5 15,0 2 1-15,0 3 4 16,-3 2 3-16,-1 1-2 15,-2 2 1-15,0 0-5 16,-3-2 0-16,0 0-10 16,0-3-5-16,-3-3-27 15,0-5-13-15,3 0-12 16,0-3-3-16,3-2-15 16</inkml:trace>
  <inkml:trace contextRef="#ctx0" brushRef="#br0" timeOffset="444762.2297">16936 13393 164 0,'0'6'63'0,"0"-6"-34"0,5 0-21 0,-5 0 16 16,6 2 1-16,0 1 2 15,0-1-3-15,3 1-1 16,0 0-12-16,0-1 0 0,0-2 0 16,0 0-4-16,0 0 1 15,-3-2-1-15,0-1 1 16,-3 0-4-16,0-2-1 15,-3-3-1-15,-3 0 1 16,-3-2-13-16,-3 2-3 16,0 0-3-16,-6 3 2 15,0 5 6-15,-3 0 4 16,3 7 1-16,1 4-1 16,2 0 7-16,3 2 3 15,3 0 3-15,3 3 5 0,6 0-4 16,3 2 0-16,6 1-4 15,3-3-1 1,-1-3-6-16,4-2-1 16,0-3-13-16,0-6-5 0,0-4-18 15,9-4-8-15,-9-2-16 16,-1-2-46 0,-2-1 17-16</inkml:trace>
  <inkml:trace contextRef="#ctx0" brushRef="#br0" timeOffset="445272.4336">17120 13340 160 0,'-3'0'60'0,"3"6"-32"0,0-1-24 0,0 3 13 16,0 2 7-16,6 4 5 15,-6-4 0-15,3 3 2 16,-3 1-17-16,-3-1-1 16,0 0 0-16,3 0-5 0,0-2-2 15,-3-3 1-15,3-3 0 16,0-5 1-16,0 0 2 15,0-2-7-15,0-4-2 16,0-2-6-16,6 0 1 16,0-5-5-16,0 0-1 15,0-3 2-15,3 5 5 16,0 6 0-16,0 0 1 16,0 2-3-16,0 6 1 15,2 2 11-15,-2 0 4 0,0 3 2 16,-3 0 2-16,3 0-6 15,-3-2-1 1,-3-4-2-16,-3-2-1 0,0 0-3 16,6 0 1-16,0 0-2 15,0-2-1-15,3-4-6 16,3-2-4-16,0-5-3 16,0 3 0-16,3 4 5 15,-1 4 4-15,4 2 1 16,-3 2-1-16,0 4 5 15,-3 1 1-15,-3 4 2 16,-3 0 2-16,0-1-3 16,-3 1 0-16,3-3-8 0,-6-3-4 15,0-5-26 1,0 0-10-16,6-3-15 0,-3-2-2 16,0-3-20-1</inkml:trace>
  <inkml:trace contextRef="#ctx0" brushRef="#br0" timeOffset="445992.0373">17498 13123 140 0,'3'19'55'0,"3"10"-30"0,0 11-5 0,-3-17 21 0,0 4 2 15,0-1 2-15,-3 1-19 16,0-1-7-16,0-2-12 15,-3 0-3-15,0-6 2 16,0-2-1-16,3-5 0 0,0-3-1 16,-3-3 2-1,3-5-8-15,0-3-3 0,3-2-11 16,3-3-2-16,3 0-4 16,3-5 0-16,3 3 13 15,0 2 5-15,-1 8-2 16,1 5 0-16,0 0 11 15,-3 3 9-15,-3 3 13 16,-3 2 5-16,-6 0-3 0,-6 3-1 16,0 0-11-1,-9-3-3-15,0-2-10 16,-6-3-3-16,1-3-21 0,-1-2-9 16,3-6-10-16,0-2-3 15,3-1-19-15,3-2-7 16,6 0-18-1,6 1-9-15,6-4 52 16,6 3 119 15,21 3-12-31,-3 2-1 16,-1 0-18-16,-2 1-7 16,0-1-11-16,-3 0-4 15,-3-2-13-15,-3 0 0 0,-1 0 1 16,-2-3-4-16,-3 0-2 0,-3-3 0 15,-3-2-1-15,-6 0-2 16,-3 2 1-16,-3 1-2 16,-3 2 2-16,0 5-7 15,-3 6 1-15,0 7-4 16,1 1 2-16,2 2 12 16,0 3 4-16,3 0-2 15,3 2-3-15,6 3 1 16,3 1 0-16,6-4-6 15,0-5-2-15,2-2-16 16,1-6-4-16,6-2-20 16,3-6-9-16,-3-2-42 15,0-6-27 1,-4 1 52-16</inkml:trace>
  <inkml:trace contextRef="#ctx0" brushRef="#br0" timeOffset="446504.7721">17891 13404 128 0,'-6'2'49'0,"9"4"-26"0,-3 2-16 0,3-3 15 15,0 3 7-15,-3 2 6 16,3 1-3-16,-3 0-2 16,3-1-16-16,-3-2-2 0,0-3-1 15,0 1-2-15,0-4 2 16,0-2 3-16,0 0 3 16,0-2-5-16,0-4 1 15,-3-1-4-15,0-1 2 16,0-3-6-16,3 0-3 15,0 3-1-15,0-2 1 16,3 2-3-16,0 0 0 16,3 3-1-16,3-3-2 0,0 0-2 15,3 3 1 1,0-3-13-16,5 0-5 0,4 0-15 16,0 0-4-16,3 0-4 15,-3 3 1-15,-3-1 18 16,-1 4 11-16,-5-1 14 15,0 3 7-15,-6 0 26 16,-6 0 15-16,0 3-4 16,-3 2 0-16,-3 3-18 15,0 0-4-15,0 2-14 16,3 1-4-16,3 0-4 16,6-1-2-16,3 3 0 0,3 3 3 15,3 5 0-15,0 1 1 16,-3-1 4-16,-6-3 5 15,-6 1 15-15,-9-3 7 16,-6 2-8-16,-6-5-3 16,-9-2-25-16,1-3-8 15,2-3-52-15,-3-2-23 16,9-6-36 0</inkml:trace>
  <inkml:trace contextRef="#ctx0" brushRef="#br0" timeOffset="448343.3456">10601 13573 108 0,'-14'-3'41'0,"-7"6"-22"0,-12 2-11 15,21 9 13-15,-6 7 3 16,-6 3 3-16,1 5-6 16,-1 10 0-16,3 4-12 15,3-1-1-15,9 0-1 0,6 1-3 16,9-1-1-16,12 3-6 0,12-5 0 15,8-6-30-15,7-7-11 16,6-9-32 0</inkml:trace>
  <inkml:trace contextRef="#ctx0" brushRef="#br0" timeOffset="457023.7284">10917 13692 64 0,'9'-13'27'0,"-6"8"-14"0,0-16 2 0,3 10 15 16,-6 0-1-16,0 1 3 16,-6 2-9-16,0 3-2 15,-3-1-3-15,-6 4-2 16,0 10-8-16,-6 7-1 0,-3 1 0 16,-2 5 1-16,-4 9 2 15,3 1-7-15,3 6-2 0,9 0 5 16,4 0 4-1,5-2-5-15,6-3-1 0,9-6 0 16,8-5 0-16,4-2-2 16,3-6 1-16,3-5-9 15,0-5-1-15,-1-6-20 16,-2-2-8-16,0-3-9 16,-3 0-2-16,-3-3-22 15</inkml:trace>
  <inkml:trace contextRef="#ctx0" brushRef="#br0" timeOffset="457336.3606">10860 13869 140 0,'-3'0'52'0,"6"0"-28"0,-3 0-22 0,0 0 12 15,6-5 2-15,3 0 2 16,3 2-5-16,0 1-3 15,3-1-5-15,3 8-6 0,6-2-2 16,-7 2 2-16,-5 0 0 16,0 3 3-16,-12 6 3 15,-6-1 4-15,0 3 5 16,0 0-4-16,0-3 0 16,1 0-6-16,-1-2-1 15,3-3-1-15,0-3 1 16,0 0-22-16,3-5-7 15,0 0-38-15,9 0-42 16,5-2 29-16</inkml:trace>
  <inkml:trace contextRef="#ctx0" brushRef="#br0" timeOffset="463406.7245">11185 13838 128 0,'-18'-3'49'0,"21"3"-26"0,-9 3-18 15,6-1 13-15,-3 6-8 16,0 0-1-16,-3 0-1 15,0 3 0-15,0 2-4 16,0 3-5-16,3 2-2 0,0 1-1 16,3-3 3-16,3 0 0 15,3-3 3-15,0-3-1 16,6-4 2-16,6-4 0 0,0-4 3 16,-3-6-3-16,0-3 0 15,-1-2-1-15,-2-3 1 16,-3 3 4-16,-3-8 4 15,-6 5 0-15,0-5 1 16,-3 2-6-16,-6 6-4 16,0 2-4-16,-6 6 1 15,4 5-4-15,2 3 1 16,0-1-11-16,0 9-3 16,3-3-18-16,3 0-4 15</inkml:trace>
  <inkml:trace contextRef="#ctx0" brushRef="#br0" timeOffset="463795.5335">11375 13827 124 0,'-9'0'49'0,"6"0"-26"0,-6 3-20 16,6 5 12-16,-2 0 2 15,-4 2 4-15,0 1-7 16,0 2-3-16,0 3-6 16,0 2-4-16,6 1 0 0,3-1-1 15,3-2 0-15,3-2 0 16,6-4 2-16,0-2 1 0,3-5 3 16,5-3-3-16,-2-6 0 15,6-4 1-15,-6-1 2 16,-3-2-1-16,-6 0 0 15,-9 0 1-15,0-1 3 16,-9 4 0-16,-3-3 0 16,0 7-5-16,0 4-3 15,-3-1-3-15,3 3-1 16,0 3-9-16,3 2-5 16,3 0-13-16,4 1-4 15,4-1-22 1,4 0-33-16,3-2 23 15</inkml:trace>
  <inkml:trace contextRef="#ctx0" brushRef="#br0" timeOffset="464304.9756">11575 13867 116 0,'-3'-19'44'0,"6"1"-24"0,-6 26-17 16,3-6 10-16,-3 1 5 15,0-3 17 1,-6 8-8-16,0 0-14 16,0 2-10-16,0 4-5 0,0 2 1 15,3-1 2-15,0 4 0 16,3-3-1-16,3-3-2 16,3-2 1-16,3-3 3 15,0-3 1-15,3-2-4 0,0-6 1 16,0-2 0-16,-3-3 2 15,0 0 1-15,0 0 1 16,-3 0-2-16,0 0-2 16,0 0 1-16,-3 0 1 15,0 3-3-15,0 2 0 16,0 0-1-16,0 3 0 16,0 6 0-16,0 4-2 15,3 6 0-15,3 3 3 16,0 12 6-16,0-4 7 15,0 2 5-15,-1-3 2 0,-2-2 1 16,-3-3 0 0,-3 3-5-16,-2-8 1 0,-7-3-9 15,-3-5-2-15,-3 0-8 16,-6-8-2-16,-3-2-20 16,0-4-7-16,4-2-16 15,2-2-5-15,6-11-10 16,6-8-24-1,3-1 25-15</inkml:trace>
  <inkml:trace contextRef="#ctx0" brushRef="#br0" timeOffset="464526.4669">11670 13645 132 0,'12'-19'52'0,"-21"22"-28"0,15 15-22 0,-3-10 14 16,0 3 5-16,-3 2 7 15,0 8-4-15,0 8 0 16,-6 6-13-16,3-1-7 0,6-2 0 16,0 0-3-16,0-6-1 15,0-2-6-15,0-6-1 16,3-2-39-16,0-5-14 16,3-6-19-1</inkml:trace>
  <inkml:trace contextRef="#ctx0" brushRef="#br0" timeOffset="464861.6349">11789 13914 120 0,'-3'0'46'0,"6"3"-24"15,6 2-15-15,-3 1 15 0,3-1 0 16,0 0 2-16,3 1-5 16,3-1 1-16,2-3-11 15,1-2-1-15,-3-2 2 0,0-1-4 16,0-2 2-16,-3-3-5 15,0 0-2-15,-3-3 0 16,-3-2-1-16,-3 3 0 16,-3-6 0-16,-6 3-3 15,-6 2 0-15,-6 8-3 16,0 9-1-16,-3 2 1 0,0 2 4 16,4 3-1-16,-1 3 1 15,6 0 2 1,3 3 0-16,3-1 4 0,6 1 5 15,6 2-5-15,3-5 0 16,9-3-2-16,8 3-2 16,4-3-15-16,0-10-7 15,0-3-66 1</inkml:trace>
  <inkml:trace contextRef="#ctx0" brushRef="#br0" timeOffset="465461.9799">12655 13737 100 0,'-6'-5'38'0,"3"5"-20"0,-6-3-8 0,6 3 12 15,-3 0-6-15,-5 0-1 16,-7 3-7-16,-3 2 0 0,0 6-5 16,3-1-2-16,0 9 2 0,0 2-2 15,4 3-1 1,2 0 5-16,3 2 4 0,6 3-1 16,3-2 1-16,6 2-5 15,3 3-3-15,8-6 0 16,10-2 1-16,-3-6-3 15,0-4 0-15,0-7-30 16,0-9-14-16,-1-9-24 16</inkml:trace>
  <inkml:trace contextRef="#ctx0" brushRef="#br0" timeOffset="465677.8018">12771 13774 116 0,'-3'3'44'0,"3"0"-24"0,0 23-17 0,0-10 12 15,0 0 6-15,0 2 7 16,0 3-6-16,0 3-3 16,0-3-11-16,0 1-5 0,0-4-2 15,0 3-17-15,0-10-6 16,0-3-55-1</inkml:trace>
  <inkml:trace contextRef="#ctx0" brushRef="#br0" timeOffset="465872.7536">12673 13922 164 0,'3'0'63'0,"3"0"-34"0,3 0-30 16,-3 0 15-16,3 0-8 15,3 0-1-15,9-2 2 16,2-1 0-16,1 0-34 16,0 1-16-16,0-1-28 15,-3-2-8-15,-3-6 37 16,-1 3 21-16</inkml:trace>
  <inkml:trace contextRef="#ctx0" brushRef="#br0" timeOffset="466009.2304">12962 13809 160 0,'-3'-3'63'0,"3"19"-34"0,-3-6-25 0,3-2 13 15,0 3-13-15,0 2-1 16,0 6-1-16,0-1 3 16,0 1-2-16,0-1-4 0,0 1 0 15,0 2-10-15,-3-3-3 16,0-4-61 0</inkml:trace>
  <inkml:trace contextRef="#ctx0" brushRef="#br0" timeOffset="466171.5409">12875 13930 168 0,'9'0'66'0,"0"0"-36"0,9 3-22 0,-9-3 16 0,12 0-8 15,6 0 1-15,0 0-10 16,2 0-4-16,1-3-84 15,0 1-35-15</inkml:trace>
  <inkml:trace contextRef="#ctx0" brushRef="#br0" timeOffset="467042.6511">13530 13883 124 0,'-3'-3'49'0,"3"3"-26"0,-3 0-5 0,3 0 20 15,-3 0-12-15,-6 0-5 16,4 3-6-16,-1-1-2 16,-9 4-7-16,3-1-4 0,3 0-1 15,3 1-1-15,3-1 0 16,9 0-3-16,3 3 2 16,3 0 1-16,0 3 2 0,2-1 1 15,1 3 1-15,-3 1 0 16,0-4 0-16,-6 1 9 15,-3 2 3-15,-6 0-1 16,-3-2 1-16,-3 2-9 16,-12-8-4-16,1-2-2 15,-1-3-1-15,3-5-11 16,0 2-3-16,3-2-13 16,0-1-5-16,6 1-21 15,3-3-8-15,3-2-17 16</inkml:trace>
  <inkml:trace contextRef="#ctx0" brushRef="#br0" timeOffset="467289.7436">13697 13705 176 0,'-18'3'66'0,"21"-3"-36"0,-3 3-40 0,0 2 11 15,0 6 8-15,0 2 8 16,0 16 3-16,0 0 3 16,0 3-13-16,0 0-6 0,0-1 0 15,0-2-3-15,0 3 2 16,0 3-24-16,0-9-11 16,0-5-49-16,-3-2-32 15,0-6 50-15</inkml:trace>
  <inkml:trace contextRef="#ctx0" brushRef="#br0" timeOffset="467493.1048">13590 13907 156 0,'-6'-6'57'0,"6"6"-30"0,0 0-27 16,0 0 10-16,3 0 9 15,3 0 5-15,6 0-8 16,3-2-4-16,0 2-7 16,11-3-4-16,-2 0 0 0,3 3-30 0,-3-2-10 15,-3-1-43 1</inkml:trace>
  <inkml:trace contextRef="#ctx0" brushRef="#br0" timeOffset="467684.0267">13825 13877 128 0,'-6'3'49'0,"9"0"-26"0,-3-1-20 0,3 4 12 16,0 2 4-16,0 0 5 15,0 2-6-15,0 3 0 16,3 1-11-16,0-1-4 0,0-3-2 16,0-2-1-16,0 0 0 15,6-2-29-15,-1-4-13 0,-2-2-31 16,0-2-17-1,6-4 46-15</inkml:trace>
  <inkml:trace contextRef="#ctx0" brushRef="#br0" timeOffset="467888.4418">13977 13893 132 0,'-6'3'49'0,"6"2"-26"0,-15 6-18 15,12-3 13-15,-6 5 10 16,-3 5 4-16,0 4-8 15,3 4-1-15,-3-2-14 16,3 0-5-16,1 0-1 0,2-6-4 0,-3-2 0 16,3-3-26-16,0-2-9 15,3-3-44 1,0 0-25-16,3-6 46 16</inkml:trace>
  <inkml:trace contextRef="#ctx0" brushRef="#br0" timeOffset="468143.6304">14084 13703 140 0,'0'2'55'0,"0"4"-30"0,0 4-21 0,0 1 15 0,0 2 2 15,0 14 4-15,-6-1-7 16,3 3 0-16,0 0-11 16,0 0-4-16,0-2 0 0,3-3-2 15,0-3 2-15,0-5-37 16,0-3-15-16,3-5-35 16</inkml:trace>
  <inkml:trace contextRef="#ctx0" brushRef="#br0" timeOffset="468480.8369">14176 13899 156 0,'0'0'57'0,"3"2"-30"0,15 4-32 0,-12-1 10 16,3 0 6-16,0-2 5 15,0-1 5-15,0-2 2 16,0 0-12-16,0-2-2 0,0-1-2 15,-1-2-3-15,1 0-3 16,-3-3-5-16,-3-3-2 16,-3-5-4-16,-3 3-1 15,-3 0-10-15,-3 5-4 16,-2 2 9-16,-13 9 6 16,0 8 9-16,3-1 5 15,0 3 3-15,3 3 1 16,7 0 9-16,2 3 4 0,6-1-5 15,3-2-1-15,12 0-7 16,8-3-3-16,4-5-16 16,6-5-5-16,0-6-74 15</inkml:trace>
  <inkml:trace contextRef="#ctx0" brushRef="#br0" timeOffset="469441.3272">14775 13880 104 0,'-9'0'41'0,"3"-13"-22"0,-3 21-7 0,6-6 16 15,0 1-3-15,-3 0 0 16,-3-1-11-16,0 4-4 16,0 2-6-16,-6 2 4 0,3 1 2 15,3 2-3-15,3 0 1 16,9 0-5-16,3 1-2 16,0-4 4-16,3-2 1 15,3-3 2-15,0-5 0 16,0-2-4-16,0-3-1 15,-3-3-1-15,0-3-2 16,0-2-2-16,-3 0-1 0,-3 2-1 16,-1 0 3-16,-2-2 0 15,0 3 3-15,-2-1-3 16,-1 3 0 0,0 8-6-16,0 3 0 0,0 2 1 15,0 6 1-15,3 4 3 16,3 4 3-16,0 2 0 15,0 8-1-15,0 0 9 16,0 0 4-16,-3 1 2 16,0-4 4-16,-3-2-2 15,-3-3-1-15,-3-5-6 16,-3-3-2-16,0-5-2 0,-9-3-1 16,-3-5-17-16,0-2-4 15,1-4-21-15,5-2-6 16,3 1-18-1,6-12-46-15,3-7 16 16</inkml:trace>
  <inkml:trace contextRef="#ctx0" brushRef="#br0" timeOffset="469832.5476">14801 13883 148 0,'-3'0'57'0,"6"2"-30"0,0 1-32 0,-3 2 12 0,9 3 3 16,-9 3 5-16,6-1 6 16,0 4 2-16,3-1-12 15,0 0-4-15,0-2-1 0,0-3-3 16,6 0 0-16,-3-3 3 16,0-5 1-16,-1-3-1 15,-2-2-1-15,0-3-1 16,0-3 0-16,-3 1-2 15,-3-1-2-15,0 1 1 16,-3-1 1-16,0 3-3 16,0 3 0-16,0 0-1 15,0 2-2-15,0 3 5 16,3 3 3-16,0 4 1 16,0 1 0-16,3 3-6 0,0 0-1 15,3-1 1 1,0 1 2-16,0-3-18 0,0-3-6 15,0-2-23-15,0-3-9 16,2-3-24 0</inkml:trace>
  <inkml:trace contextRef="#ctx0" brushRef="#br0" timeOffset="469988.1813">15066 13907 148 0,'-15'0'57'0,"15"2"-30"0,0 3-34 0,0 1 8 0,0-1 0 15,6 3 1-15,0 3-3 16,-6-1 1-16,6 1-18 16,-6-3-8-16,6 0-30 15,-3-3-15-15</inkml:trace>
  <inkml:trace contextRef="#ctx0" brushRef="#br0" timeOffset="470101.1208">15099 13801 184 0,'-21'-8'68'0,"21"8"-36"0,0 0-33 15,0 0 12-15,0 0-10 0,0 0 0 16</inkml:trace>
  <inkml:trace contextRef="#ctx0" brushRef="#br0" timeOffset="470164.4267">15087 13801 291 0,'12'8'-15'0,"0"0"-5"15,0-1-56 1</inkml:trace>
  <inkml:trace contextRef="#ctx0" brushRef="#br0" timeOffset="470475.2804">15227 13880 104 0,'-9'0'41'0,"6"3"-22"0,-6-1-20 0,6 1 9 16,0 0-5-16,-3 2 0 15,0 3-1-15,3 0 1 16,-3 2-2-16,3 1-1 0,0 2-2 16,3-2-1-16,3-1 2 15,3 1 2-15,0-6 0 16,0 1 2-16,3-6-4 16,0-3 0-16,0-5 5 15,0-3 2-15,0-2-2 16,-3 0-3-16,0-8 0 15,-3-3 1-15,-3 0-3 16,0 0-2-16,-3-2-1 16,0-1 3-16,0 6 0 15,0 0 3-15,0 5 5 16,0 6 4-16</inkml:trace>
  <inkml:trace contextRef="#ctx0" brushRef="#br0" timeOffset="470600.7233">15233 13719 226 0,'0'8'17'0,"3"5"-9"0,0 0 0 16,0 8-1-16,0 6-1 0,6-1 1 15,0-2-6-15,6-3-3 16,-1-2-19-16,-2-3-9 16,0-6-39-1</inkml:trace>
  <inkml:trace contextRef="#ctx0" brushRef="#br0" timeOffset="470988.816">15444 13869 148 0,'-3'-2'57'0,"6"2"-30"0,0 0-34 0,-3 0 10 0,6 2-3 16,0 1 2-16,0 0 12 15,0-3 6-15,3 0-10 16,3 0-1-16,0 0 1 0,-3-6-6 16,3-1 2-1,-6-7 1 1,-3 4-3-1,-12-4-12 1,0 4-2-16,-3 2 0 16,-3 3 4-16,-3 2 1 15,0 0 0-15,0 11-1 16,3 0 1-16,1 8 1 16,2 0 2-16,3-3-1 15,0 0 1-15,6 3 4 0,3 0 1 16,3-3 3-16,6 1 1 15,3-4 1-15,5 1 0 16,1-6-9-16,6-2-4 16,3-3-39-1,0-3-49-15,0-2 15 16</inkml:trace>
  <inkml:trace contextRef="#ctx0" brushRef="#br0" timeOffset="471559.2595">15614 13544 104 0,'-3'0'38'0,"3"0"-20"0,0 0-1 0,0 0 16 15,0 0-2-15,0 0-1 16,3 3-8-16,3-1-3 15,3 1-11-15,0 2 1 0,3 8 4 16,6 9 2-16,2 1 3 16,4 7 1-16,-3 1 3 15,-3 14 1-15,-6-2 1 16,-3-4-5-16,-6 1 1 16,-6-3-7-16,-3-5-3 15,-6 0-3-15,0-6-2 0,0-5-50 16,-3 0-21-16,-6 1-69 15</inkml:trace>
  <inkml:trace contextRef="#ctx0" brushRef="#br0" timeOffset="504097.1266">10628 4122 96 0,'0'-5'35'0,"0"5"-18"0,0 0 2 0,0 0 18 16,3 3-5-16,0 5-1 16,0 5-4-16,0 5-2 15,0 9-14-15,0 7-2 0,-3 1 1 16,0-1-2-16,0 0 1 16,0 1-3-16,0-1 1 15,0-5-6-15,0-5-1 16,0-3 0-16,0-5 0 15,0-3-29-15,0 1-13 0,0-7-25 16,-3-1-39 0,0-12 28-16</inkml:trace>
  <inkml:trace contextRef="#ctx0" brushRef="#br0" timeOffset="504290.9772">10589 4350 152 0,'-8'-3'57'0,"8"3"-30"0,3 0-21 16,-3 0 17-16,0 0-3 16,0 0 3-16,5 0-4 15,4 0-2-15,0 0-9 16,3-3-5-16,3 1-2 0,0-1 1 0,6 1 1 16,3-1-26-1,-3 3-9-15,-1-11-61 16</inkml:trace>
  <inkml:trace contextRef="#ctx0" brushRef="#br0" timeOffset="504810.9748">10804 4146 108 0,'-3'8'41'0,"3"3"-22"0,3 4-5 16,-3-4 15-16,0 10-1 15,0 11 1-15,0-3-8 16,0 0 0-16,0-2-12 16,0-1-3-16,0 1 0 0,0-6-3 15,0 2-2 1,0-1 2-16,0-6-2 15,0-9 2 1,0-1 0-16,0-6-1 16,0 0 1-16,3-11-7 15,0 3 3 1,0-2 2-16,3-1-2 16,0-2-2-16,3 0 2 0,-1 2 2 15,1 0-2-15,3 4 0 16,0-1-1-16,0 2 0 15,0 4 2-15,0-1 0 16,-3 6 4-16,0 2 5 16,3 3 1-16,-6 0 4 15,0 0-1-15,3 2 2 16,-3 1-13-16,-1 2-5 16,1 0 1-16,-3-5 0 15,0 0-20-15,0-2-8 16,0-1-27-16,-3-5-11 15,0-3-11-15</inkml:trace>
  <inkml:trace contextRef="#ctx0" brushRef="#br0" timeOffset="506843.5475">11140 4326 80 0,'0'-3'33'0,"0"6"-18"0,3 0 0 0,-3-3 13 16,3 2 0-16,0 4 1 0,0 1-1 15,0 4 0-15,0 5-7 16,0 2-2-16,0 4-11 16,0-1-1-16,-3 0 3 0,0-3-6 15,0-2 0-15,0-2-4 16,0-1-1-16,0-5-17 15,0-3-8-15,0-2-41 16,0-9-44 0,0-7 34-16</inkml:trace>
  <inkml:trace contextRef="#ctx0" brushRef="#br0" timeOffset="507038.2712">11146 4228 152 0,'-6'0'57'0,"6"0"-30"0,0-3-32 0,0 3 12 15,0 0-4-15,0 0 1 16,0 0-7-16,3 3 0 16,0-3-37-16,3 0-13 15,6 0-2-15,6-3 3 16</inkml:trace>
  <inkml:trace contextRef="#ctx0" brushRef="#br0" timeOffset="507452.9551">11331 4236 84 0,'0'0'33'0,"0"3"-18"0,0 15 6 15,0-20 17-15,-3 2-3 16,0 7 0-16,-3-1-5 16,0 7 1-16,0-2-17 15,0-1-6-15,3 1-1 0,0-3-6 16,0 0-1-16,3 2-2 0,6 1-2 15,0-1 3-15,3 1 0 16,0 0 3-16,0-1 3 16,-3 3 11-16,0 3 5 15,-6-3 4-15,-3 3 2 16,-6-2-6-16,-3-1 0 16,0-3-10-16,-3 1-4 15,3 0-4-15,-3-6-3 16,0 0-26-16,3 0-10 15,0-2-37-15,7 0-16 16,5-3-11 0</inkml:trace>
  <inkml:trace contextRef="#ctx0" brushRef="#br0" timeOffset="508820.9391">12000 4215 104 0,'-6'-3'38'0,"6"1"-20"0,-3-1-1 0,0 3 16 15,0 0 0-15,-2 0 3 0,-1 0-9 16,-12 0-2-16,0 3-14 15,0 2-4-15,0 3-3 0,-3 13-2 16,3 0 1-16,4 0-2 16,2 0-1-16,3 1-2 15,6 1-1-15,6-4-3 16,3-3 1-16,3-3 3 16,8 0 3-16,4-2-9 15,3-6-2-15,-3-2-28 16,0-1-13-16,0-4-22 15,-4-4-14 1,1-1 43-16</inkml:trace>
  <inkml:trace contextRef="#ctx0" brushRef="#br0" timeOffset="509149.8351">12069 4307 100 0,'-3'0'38'0,"3"-15"-20"0,-3 25-4 0,3-7 15 16,-3 2-10-16,0 3-1 15,0 3-6-15,3-1 0 16,0 3-7-16,3 1 1 0,0-1 1 16,3 0-3-16,3-2-1 15,3-3 3-15,0 0 3 16,0-6 0-16,-1 1 0 16,1-6-1-16,0 1 2 15,0-4 1-15,-3-2 1 16,-3-2-2-16,-3-1 1 0,-3 1-2 15,-3-6 0 1,-3 2-5-16,0-4-1 0,-6 2-3 16,-3 5-1-16,0 6-15 15,4 3-4-15,2-1-19 16,0 0-7-16,3 3-16 16,3 0-35-1,3-2 27-15</inkml:trace>
  <inkml:trace contextRef="#ctx0" brushRef="#br0" timeOffset="509539.1413">12215 4323 112 0,'0'29'44'0,"3"-23"-24"0,0 4-17 0,-3-4 10 15,3 2 5-15,-3-3 3 16,0 0-8-16,0 0-5 15,0-5-1-15,0 0 2 16,0 0-4-16,0 0 4 0,0-2 1 16,0-4-3-16,3-1 1 15,0-9-5-15,0-6-2 16,0 4 0-16,2 2-1 16,1 3 0-16,3 0 2 15,0 2 1-15,0 3 3 0,0 3 1 16,0 2 1-16,0 6-2 15,3 5-1-15,0 5 1 16,-3 0 1-16,0 0-1 16,3-2-1-16,-3 0-3 15,-1-1 1-15,-2 1-4 16,0-3 0-16,0-3-23 16,0 0-10-16,3-2-28 15,-3-3-47 1,3-5 26-16</inkml:trace>
  <inkml:trace contextRef="#ctx0" brushRef="#br0" timeOffset="509657.1623">12557 4212 120 0,'-3'-2'46'0,"3"2"-24"0,-12 0-6 0,15 0 16 16</inkml:trace>
  <inkml:trace contextRef="#ctx0" brushRef="#br0" timeOffset="509900.4123">12542 4212 314 0,'-6'5'50'16,"0"1"-25"-16,0-1-11 0,0 0-4 16,0 1-6-16,6 10-2 15,0-1-4 1,3 1-1-16,9 0 2 16,0 3 0-16,0-1 1 15,0-2 0-15,-3 0 2 0,0 0 1 16,-3-6 3-16,-3 1 3 15,-3-3 5-15,-6 0-4 16,-6-3 0-16,-3-2-11 16,-3 2-1-16,-3-5-18 15,0 0-6-15,4-3-16 16,-1-2-4-16,6 0-21 16,3-3-46-1,6-3 28-15</inkml:trace>
  <inkml:trace contextRef="#ctx0" brushRef="#br0" timeOffset="510165.6275">12730 4016 156 0,'-3'16'57'0,"3"0"-30"0,0 0-27 0,0-8 10 16,0 8 5-16,3 8 4 16,-3 2-3-16,3 6-1 15,0 8-9-15,-3-3-4 0,3-3 1 16,0-5-2-16,0-2-1 16,-3-6-30-16,0-5-15 15,2-6-37 1</inkml:trace>
  <inkml:trace contextRef="#ctx0" brushRef="#br0" timeOffset="510367.7214">12614 4225 196 0,'0'0'74'0,"6"3"-40"0,8 0-29 16,-5-1 17-16,9 1 3 15,3 0 5-15,3-3-14 16,6 2-4-16,-1-2-8 16,1 0-5-16,-3-2 0 0,-3-1-67 15,0-2-32-15,-7-3 4 16</inkml:trace>
  <inkml:trace contextRef="#ctx0" brushRef="#br0" timeOffset="511582.3598">13155 4215 96 0,'-3'2'35'0,"3"1"-18"0,0 2-13 16,0 1 8-16,0 7 12 16,0 5 8-16,0 1-4 15,0 2 0-15,0-2-6 16,0-1-4-16,0-2-10 16,0-3-5-16,0-2-2 0,0-1 1 0,0-2 1 15,0-2 5 1,0-6 3-16,0 0 0 0,0 0 1 15,-3-3-9-15,0-2-3 16,0-3-4-16,3 0 3 16,0-3-2-16,0-5-1 15,3-5 0-15,0 5 0 16,3 0 0-16,0 3 3 16,0 3-2-16,0 2-1 15,3 2 3-15,0 4 2 16,0 2-2-16,0 5 0 15,-3 3 3-15,0 5 3 16,0 0 2-16,-3 1 3 16,0-4-1-16,-3 1 2 15,0-3-4-15,0 0-2 0,0-3-5 16,0-2 0 0,0-3 0-16,0-3 2 0,0 0-3 15,6-18-4 1,6 3-2-16,-1-1 1 15,1 3 2-15,0 6 2 16,3 2 1-16,-6 5 1 16,3 3 0-16,0 5 2 15,0 9 1-15,-3-1 3 16,0 3 1-16,-3 0-3 16,0-3-1-16,-3 0 1 15,0-2 0-15,-3-3-16 0,2-3-4 16,-2 0-25-16,0-5-9 15,3-2-25 1,0-1-27-16,3-5 36 16</inkml:trace>
  <inkml:trace contextRef="#ctx0" brushRef="#br0" timeOffset="511945.0367">13468 4276 152 0,'0'0'57'0,"0"2"-30"0,12 22-14 0,-6-27 17 15,0 1-6-15,0 10 0 0,0-3-7 16,-1 0 0 0,1-2-10-16,0-6-4 0,0-2 0 0,0 0 0 15,0-3 1-15,0 0-2 16,0 0-2-16,0 0 3 16,-3 0 2-16,-3 0-2 15,-3 0-2-15,-3 0-3 16,0 0-1-16,0 3-1 15,-3 0 0-15,-3 2-2 16,3 3 1-16,1 3-2 16,-4 5 2-16,0 5 3 15,6 5 1-15,6 1 3 16,0 2 1-16,0 0-4 16,6-2 1-16,3-1 0 15,3-4 0-15,2-4-14 16,4-2-5-16,3-3-23 0,3-5-11 15,-3-2-25 1</inkml:trace>
  <inkml:trace contextRef="#ctx0" brushRef="#br0" timeOffset="512332.6548">13754 4212 156 0,'-21'-5'60'0,"15"8"-32"0,-12-3-13 0,12 2 18 16,0 3-7-16,-3 3-1 15,-3 0-10-15,0 6-4 0,3 7-6 16,0 3-2-16,3-3 1 16,1 0-5-16,2-3 1 15,3 1 0-15,3-6 0 16,2-2 2-16,4-3 1 0,0-3-4 16,3-8 1-16,3-2-2 15,3-6 0-15,-3-2-5 16,-3-5 0-16,-3 2 3 15,0-3 4-15,-3 3 1 16,-3 3 2-16,-3 5-2 16,0 3 2-16,0 2 0 15,0 17 1 1,0 4 0-16,3 1-2 16,0 2 1-16,2-3 0 15,1-2 1-15,3 0-5 16,-3-3-1-16,0 0-24 0,0-5-7 15,3-2-37 1,-3-6-44-16,3-6 30 16</inkml:trace>
  <inkml:trace contextRef="#ctx0" brushRef="#br0" timeOffset="512721.504">13849 4249 100 0,'0'-8'38'0,"-3"24"-20"0,6 11-15 0,0-19 10 16,0 2 9-16,0 1 8 0,-3-1-6 16,0 1-2-16,3-3-11 15,-3 0-4-15,0 0-4 16,0-3-3-16,0-5 3 0,0 0 4 16,0 0 6-16,0-3-5 15,0-2-2-15,0-8-8 16,3-6-3-16,0 1-1 15,3-1 4-15,0 3-1 16,3 3 1-16,-1 5 6 16,4 3 5-16,0 2 4 15,0 3 2-15,-3 6 3 16,0 12 1-16,0-2-2 16,0 2 0-16,-3 1-9 15,0-3-5-15,0 0 0 16,-3-3 0-16,0-2-10 0,0-3-3 15,0-3-28 1,0-3-13-16,3 1-26 16,0-3-38-16,2-5 35 15</inkml:trace>
  <inkml:trace contextRef="#ctx0" brushRef="#br0" timeOffset="513098.1534">14185 4199 108 0,'3'-8'41'0,"-3"8"-22"0,3-3 8 0,-3 3 21 0,0 0 1 16,0 0 1-16,-6 3-15 15,0 0-4-15,0 2-18 16,-3 0-3-16,0 3 0 0,0 0-2 15,4-3 1-15,2 3-8 16,3 0-2-16,3 11-5 16,2-3 1-16,7 0 3 15,3-3 3-15,-3 0 2 16,-3 0 1-16,-9 0 2 16,0 1 1-16,-6-1-1 15,-3 0-1-15,-3-2-3 16,-3-3 1-16,-2-3-9 15,-4-2-1-15,3-3-25 0,-3 0-11 16,9 0-152 15,12-8 83-31</inkml:trace>
  <inkml:trace contextRef="#ctx0" brushRef="#br0" timeOffset="515262.4377">14733 3974 140 0,'3'-3'55'0,"-3"6"-30"0,0-3-29 16,3 11 45-16,0 5-13 15,-3 2 0-15,0 14 0 0,0 5-16 16,-3 5 2-16,0 3 2 15,0-3-4-15,0-2 1 0,0-3-10 16,3-8-2-16,0-5-6 16,0-3 1-16,0-5-29 15,0-3-13-15,-3-5-29 16,0-2-37 0,3-4 33-16</inkml:trace>
  <inkml:trace contextRef="#ctx0" brushRef="#br0" timeOffset="515442.3307">14602 4178 192 0,'0'-6'71'0,"3"4"-38"0,12-3-28 0,-9 2 19 16,6-2-4-16,2-1 3 16,4 1-13-16,0 0-6 15,6-3-2-15,-3 0-7 0,9 5-1 16,-4-2-35-16,-2 2-15 15,0 1-35 1</inkml:trace>
  <inkml:trace contextRef="#ctx0" brushRef="#br0" timeOffset="515814.0677">14879 3998 124 0,'-6'5'46'0,"9"27"-24"0,-3-3-15 16,0-16 15-16,0 8 9 16,0 6 8-16,0-1-6 15,0 14 0-15,0-6-18 16,-3-4-7-16,3-7-3 0,0-2-1 16,0-5 0-16,0-2-2 15,0-6-2-15,0-3-2 16,3-5-1-16,3-11-5 15,0-7-2-15,3-1-2 16,0 1 2-16,-1 2 6 16,4 3 2-16,0 5 2 0,0 5 0 15,0 6 0 1,0 7 2-16,0 6-1 16,-3 3 2-16,0-1-2 0,0-2 2 15,-3 0-13-15,0-3-3 16,0-5-38-16,-1-3-14 15,7-5-11 1</inkml:trace>
  <inkml:trace contextRef="#ctx0" brushRef="#br0" timeOffset="516190.5986">15156 4210 128 0,'-6'-6'49'0,"3"6"-26"0,-3 3-3 0,3 0 19 0,-3 2-15 16,-3 3-3-16,-3 5-7 15,3 6 1-15,0 2-8 16,3 0 0-16,0-3 3 0,3 4-8 16,3-7-1-16,3 1 1 15,3-5 1-15,3-3-1 16,3-3 1-16,0-5-7 16,0-3-1-16,0-2-5 15,0-5-1-15,-4-1-1 16,-2-5 2-16,0 0 6 15,-3 0 2-15,0 8 2 16,-3-2 2-16,0 7 1 16,0 1 1-16,3 7-2 15,0 3 1-15,0 2-2 16,0 4 2-16,0-1-2 16,3 3 2-16,3-3-2 15,-3-2-1-15,3-1-10 0,0-5-4 16,3 1-31-16,0-6-12 15,6-3-15 1</inkml:trace>
  <inkml:trace contextRef="#ctx0" brushRef="#br0" timeOffset="516617.943">15248 4199 200 0,'6'0'74'0,"12"0"-40"0,5 0-31 0,-11 0 15 15,3 0 2-15,9 0 2 16,3 0-11-16,3 0-7 16,-1-3-2-16,4-2-49 0,0 0-18 15,-6-1-29 1</inkml:trace>
  <inkml:trace contextRef="#ctx0" brushRef="#br0" timeOffset="520358.3385">17406 4210 156 0,'-30'-6'57'0,"27"6"-30"0,-18 3-16 15,15 2 15-15,-3 0 1 16,-3 9 1-16,1 7-13 16,-4 3-4-16,3-3-7 15,3 0-1-15,3 0 3 0,3-2-3 16,6-1-2-16,6-2 0 15,3-3-1-15,12-2-14 16,-1-6-3-16,1-2-29 16,0-3-12-16,0-5-23 15</inkml:trace>
  <inkml:trace contextRef="#ctx0" brushRef="#br0" timeOffset="520598.2166">17528 4083 188 0,'0'2'71'0,"3"1"-38"0,0 5-36 0,-3 2 13 16,3 6 10-16,0 8 10 0,0 13-7 15,-3 3-4-15,0-1-10 16,0-2-8-16,0-2-2 15,0-1-15-15,0 1-6 0,-3-9-38 16,3-5-16-16</inkml:trace>
  <inkml:trace contextRef="#ctx0" brushRef="#br0" timeOffset="520820.272">17442 4252 220 0,'-3'-11'82'0,"3"11"-44"0,11 14-33 0,-5-17 17 16,3 0-6-16,3 1 1 16,0-1-14-16,9 0-4 15,3 1 0-15,-3-1-40 16,-1 0-14-16,-2 1-37 15,0-1-21-15,-3 3 53 16</inkml:trace>
  <inkml:trace contextRef="#ctx0" brushRef="#br0" timeOffset="520903.728">17677 4318 160 0,'-6'32'60'0,"6"-22"-32"0,-3 1-35 0,3-6 10 16,0 1-25-16,0-1-8 0,3 0-31 15,-3 0-12 1</inkml:trace>
  <inkml:trace contextRef="#ctx0" brushRef="#br0" timeOffset="521104.5904">17629 4194 220 0,'-6'-3'85'0,"6"6"-46"0,3-6-48 16,-3 3 12-16,6 0-7 15,0 0 0-15,3 0 0 16,0 0 3-16,3 3-42 16,0-1-18-16,0 1-16 15,-1 2-5-15</inkml:trace>
  <inkml:trace contextRef="#ctx0" brushRef="#br0" timeOffset="523111.04">18519 4212 128 0,'0'0'49'0,"0"3"-26"0,0-1-27 16,0 4 76 0,0 7-32-16,0 8-9 0,0-2-10 15,3-1-13-15,0 1-3 0,-3-3-1 16,3-1-2-16,0-1-2 15,-3-4-6-15,0-2-1 16,0 0-32-16,0-8-14 16,-6 0-37-1</inkml:trace>
  <inkml:trace contextRef="#ctx0" brushRef="#br0" timeOffset="523276.071">18525 4109 200 0,'0'-5'74'0,"0"2"-40"0,3 3-44 0,-3 0 9 0,0 0-27 16,0 0-6-16,6 3-40 15,0-1-16-15</inkml:trace>
  <inkml:trace contextRef="#ctx0" brushRef="#br0" timeOffset="523635.2505">18647 4180 156 0,'-9'0'57'0,"9"3"-30"0,-3-3-18 0,3 3 16 16,-3-1 8-16,0 1 6 15,0 0-16-15,0-1-6 16,0 4-10-16,0-1-5 0,0 0-1 16,3 0-4-16,3 3 0 15,3 0-1-15,3 14 0 16,0-4 3-16,0 1 2 16,6-4 0-16,-3 1-1 15,-3-2 12-15,-9-1 6 16,0 0 6-16,-3-2 3 15,-3-3-10-15,-3-1-3 16,-3 1-8-16,0-2-2 0,-3-1-4 16,3-2-1-16,0-1-23 15,3-2-10-15,3 0-33 16,4 0-12 0,2-2-25-16</inkml:trace>
  <inkml:trace contextRef="#ctx0" brushRef="#br0" timeOffset="524237.863">18992 4225 112 0,'0'3'44'0,"3"0"-24"0,0 23 1 0,-3-10 17 16,3 3-5-16,-3-1-2 0,3 1-9 15,-3-1-3-15,0-2-11 16,0-3-3-16,0 0-1 0,0-2 0 16,0-3 0-16,0-3-2 15,0 1 1-15,0-6-2 16,0-3 2-16,0 0-4 15,0-5-2-15,0-2-1 16,3-3 0-16,0-9-2 16,3-1-1-16,0 1 4 15,3 1 1-15,0 5-1 16,3 6 2-16,0 2 7 16,3 5 6-16,0 16 3 15,2 1 0-15,-2 4-1 16,-3 1-1-16,-3 2-5 0,0-3-3 15,-3 1-2-15,-3-3-3 16,0-6-59 0,6 1-21-1,0-6-48-15,0-2 33 16</inkml:trace>
  <inkml:trace contextRef="#ctx0" brushRef="#br0" timeOffset="524537.8478">19296 4321 160 0,'-6'5'60'0,"3"0"-32"0,0 8-17 0,3-2 18 0,0 0-6 16,0 2 1-16,6 0-13 16,3 0-7-16,3 3-2 15,6-3 0-15,3-10 3 0,-4-3 4 16,1-3 2-16,0-2 1 15,-3-3 2-15,-3-2-7 16,-3-4-2-16,-3 1-1 16,-6-8 0-16,-3-3-2 15,-9 3 1-15,-6 2-7 16,0 4 1-16,3 1-26 16,0 4-10-16,3 2-44 15,1 0-44 1,5-3 43-16</inkml:trace>
  <inkml:trace contextRef="#ctx0" brushRef="#br0" timeOffset="524739.0244">19495 3987 200 0,'-3'0'77'0,"3"8"-42"0,0 16-45 0,0-8 11 15,0 5 10-15,0 8 7 16,0 6 0-16,0 15 0 15,3-5-10-15,0-3-5 0,0-2 0 16,0 0-24-16,0-6-8 16,0 0-37-16,-3-7-48 15,0-11 28-15</inkml:trace>
  <inkml:trace contextRef="#ctx0" brushRef="#br0" timeOffset="524945.616">19347 4199 216 0,'0'-3'82'0,"20"1"-44"0,7-1-42 16,-15 3 13-16,3-3-3 15,6 1 3-15,6-1-9 0,-1-2-2 16,13-1-76-1,-3 1-35-15,2 3 37 16,-11-1 21-16</inkml:trace>
  <inkml:trace contextRef="#ctx0" brushRef="#br0" timeOffset="525413.2798">19995 4207 172 0,'-9'-3'66'0,"4"3"-36"0,-4 0-15 0,3 0 18 0,-3 3-7 16,-3 2-3-16,0 0-13 15,-3 17-4-15,0-1-4 16,3 3-2-16,-3-1 1 0,9 1-4 15,3-3 2-15,6-2 1 16,3-3 2-16,0-6-1 16,3 1-1-16,0-6-4 15,0-5-2-15,0-2-4 16,0-4-1-16,0-4 1 16,0-1 4-16,-3-18 9 15,-3 5-1 1,-3 3 2-16,0 5-4 15,0 6-1-15,0 2 3 16,3 10 1-16,0 12 3 16,0 4 1-16,0 6-3 0,3 0-3 15,0 2 0-15,0 3 1 16,2-5-12-16,1-3-3 16,0-5-32-16,0-3-12 15</inkml:trace>
  <inkml:trace contextRef="#ctx0" brushRef="#br0" timeOffset="525641.2398">20141 4085 192 0,'-6'-2'74'0,"12"2"-40"0,-6 7-46 0,3 1 10 0,-3 6 18 16,0 7 13-16,3 11 6 15,-3 7 1-15,0 4-19 16,0-1-6-16,0 6 0 0,0-6-7 16,3-8 0-16,0-5-15 15,0-5-8-15,0-8-39 16,0-5-15-16,3-11-26 16</inkml:trace>
  <inkml:trace contextRef="#ctx0" brushRef="#br0" timeOffset="525849.6192">20234 4003 192 0,'0'3'71'0,"3"-3"-38"0,0 18-28 0,-3-4 17 16,2 4 3-16,-2 6 7 15,0 8-11-15,3 13-2 16,-3 0-11-16,0 0-5 0,0-3 0 15,0 0-7-15,3-7-1 16,0-9-31-16,0-5-12 16</inkml:trace>
  <inkml:trace contextRef="#ctx0" brushRef="#br0" timeOffset="526161.8736">20379 4249 204 0,'-14'24'77'0,"11"-19"-42"16,3 24-43-16,0-15 10 0,0 2 19 15,-3-1 12-15,3 4-1 16,0-1-1-16,3 4-17 16,2-7-9-16,4-1-3 0,0-4 2 15,3-10 2-15,0-2 4 16,0-1 1-16,0-2-3 15,-3-6-3-15,0-2 0 16,-6 0-1-16,-3-1-5 16,-6-7 1-16,-3-3-5 0,-3 1-1 15,0 4-11-15,0 3-3 16,-3 6-23-16,0 2-8 16,1 2-136-1,5 9 91 1</inkml:trace>
  <inkml:trace contextRef="#ctx0" brushRef="#br0" timeOffset="527212.3672">20469 4307 184 0,'0'27'71'0,"3"-19"-38"0,3 8-39 0,-3-6 12 0,0 1 5 15,0-1 7-15,0 1-3 16,2-3 2-16,4 0-10 15,0-3-2-15,3-2-1 0,0-3 0 16,0-3 0-16,-3 1-5 16,3-6 1-16,-3-3 0 15,0-2 0-15,-3 2-5 16,0 1 1-16,0-1 0 16,-3 3 2-16,0 3-1 15,-3 5 1-15,6 2 2 16,-1 9 2-16,1 0 3 15,0 2 2-15,0-3-1 16,0 1 1-16,0-3 2 0,0-3 5 16,0-2-4-16,0-3 2 15,0-3-3-15,0 1 0 16,0-6-10-16,0 0-1 16,0-3-22-16,-3-2-7 15,0-6-19-15,-3 4-9 16,3-4 10-1,6 8-12-15,0 3 20 16,0 3 48-16,2 5 24 16,1 0 11-16,-3 8 3 15,3 0-17-15,0-3-4 16,0 1-3-16,-3-4-1 16,0-2-11-16,0 0-1 0,0-8-1 15,-3-8-6 1,-3 1-4-16,-3 1-6 15,-3 1 0-15,-3 0-6 16,0 2-1-16,-3 6 11 16,-6 2 5-16,3 3 1 15,-3 11-1-15,3 8 14 16,3-1 5-16,6 3 2 16,3-2-1-16,0-1-10 15,9 1-6-15,0-3 1 16,3-3 1-16,0-3-18 15,3-2-9-15,3-2-20 16,0-4-7-16,0-4 1 16,5-4 3-16,-2-2 9 15,3-2 14 1,-6-1 18-16,-3-7 27 0,-9 5 12 16,-3-6 9-16,-3 3 4 15,-6 3-13-15,-3 5-4 16,0 8-19-16,-3 3-8 0,0 10-1 15,0 3-5-15,3 2-2 16,3 1 2-16,3-1 0 16,3-2-2-16,6 5 2 15,3-2 1-15,6-6 0 16,6-2 0-16,-3-11 0 16,0-6 0-16,-1-2 0 0,1-5-7 15,-3-5-3-15,-3-9 1 16,-3-5 0-16,-6-2 6 15,-3 0 3-15,-3-3 3 16,-9 2 1-16,0-4 2 16,-3 7 3-16,3 8 5 15,1 11 1 1,5 15-8 0,6 9-4-16,3 8 0 15,8 7 0-15,1 11-1 16,3 3 1-16,0-1 0 15,3-4 1-15,0-3-35 16,-3-9-14-16,-3-9-60 16</inkml:trace>
  <inkml:trace contextRef="#ctx0" brushRef="#br0" timeOffset="528164.7627">21499 3953 156 0,'-6'0'60'0,"6"3"-32"0,0 4-35 0,0 1 10 15,0 8 17-15,0 8 10 16,0 8-8-16,-6 8-2 16,0 2-12-16,3 3-1 0,0-5 0 15,0-3-3-15,6-6-3 16,-6-4-7-16,6-6-1 16,0-5-39-16,0-3-14 15</inkml:trace>
  <inkml:trace contextRef="#ctx0" brushRef="#br0" timeOffset="528561.385">21350 4188 228 0,'-12'0'85'0,"12"0"-46"0,3 0-50 15,-3 0 11-15,6-2-3 16,3-1 3-16,0 0 1 15,3 1-1-15,11-4 1 0,4 1-12 0,0 0-5 16,-3 2-19 0,0 1-7-16,-4 2 13 15,-5 2 9-15,-3-2 14 16,-3 11 9-16,-3 2 14 16,-3 14 7-16,0-4 3 15,0 4 1-15,3-3-7 16,0-3-2-16,3 0-5 0,6-5-1 15,3-6-1-15,-1-2 0 16,1-5-2-16,-3-6 1 16,0-2-2-16,-3-8 2 15,-3-8-2-15,-6-1 0 16,-3-1-3-16,-3-1-1 16,-6 3-3-16,-6 0-2 15,0 5-10-15,0 2-6 16,3 6-25-16,3 3-11 15,4 3-50 1</inkml:trace>
  <inkml:trace contextRef="#ctx0" brushRef="#br0" timeOffset="528912.336">22121 4196 132 0,'-39'-2'49'0,"30"2"-26"0,-6 2-12 0,9 1 18 15,-3 2-11-15,-3 3-2 16,0 5-12-16,4 9-4 15,2-1-1-15,0-3-5 0,3 1 2 16,6-3 4-16,6 0 2 16,2-3 2-16,4-3 0 15,6-4-11-15,6-4-3 16,-3-2-13-16,-3-5-3 16,-3-3-17-1,-1-8-30-15,-2-8 18 16</inkml:trace>
  <inkml:trace contextRef="#ctx0" brushRef="#br0" timeOffset="529004.5637">22186 4080 56 0,'-9'-27'22'0,"6"25"-12"0,3-1 1 0,0 3 10 0</inkml:trace>
  <inkml:trace contextRef="#ctx0" brushRef="#br0" timeOffset="529250.7953">22174 4061 160 0,'3'16'35'0,"0"3"1"15,0 5 2-15,0 10-4 16,0 3 0-16,-3-3-19 15,0-2 4-15,0-8 4 0,0-6-10 16,0-2-4-16,0-2-6 16,0-6-3-16,3-3-2 15,3-8-5-15,0-7-1 16,3-9-7 0,0 1-3-16,3 2 5 0,0 2 5 15,0 4 5 1,0 5 2-16,-1 2 5 0,4 11 2 15,0 0 2-15,-3 8 0 16,-3 0-7-16,6-3 0 16,-3 0-6-16,3-2-1 15,-3-6-30-15,0 0-14 16,2-5-38 0</inkml:trace>
  <inkml:trace contextRef="#ctx0" brushRef="#br0" timeOffset="529627.6492">22520 4186 168 0,'-12'-6'66'0,"6"9"-36"0,-3 0-13 15,6 2 22-15,-3 3-13 16,-3 0-5-16,3 8-8 16,0 5-1-16,0 0-7 15,3-2 1-15,3-4 4 0,3 1-8 16,3-2-1-16,3-4-1 15,0-2 2-15,3-3 1 16,0-5 1-16,3-2-9 16,-1-4-2-16,1-15-1 15,0 3 2-15,-6-1 4 16,-6 1 1-16,-3 2 1 16,0 3 0-16,0 2 2 15,0 3 1-15,0 3-1 0,0 5-2 16,0 5-4-16,0 16 0 15,0-2 2-15,0-1 1 16,6 1-8-16,3-1-4 16,-3-4-11-16,0-4-5 15,0-2-20-15,0-3-8 16,0-2-17 0</inkml:trace>
  <inkml:trace contextRef="#ctx0" brushRef="#br0" timeOffset="529974.3778">22659 4210 116 0,'-3'-3'44'0,"3"6"-24"0,3 2-10 0,-3 0 12 0,3 0 7 15,-3 9 5-15,0 7 1 16,0-5 1-16,0-3-19 16,0 0 1-16,0-2 2 0,0-3-5 15,0-3 0-15,0 0-7 16,0-5-3-16,0 0-2 15,6-16-5 1,3 0-1-16,3 1-3 16,0 1 1-16,0 4-2 15,3 2 2-15,3 3 3 16,-3 2 3-16,3 8 0 16,-1 1-1-16,-2 1 3 15,-3 7 2-15,-6-1-2 16,6-3-2-16,-3-2-7 0,0 0-4 15,0-2-23-15,0-4-11 16,3-2-19 0,0 0-48-16,2-2 18 15</inkml:trace>
  <inkml:trace contextRef="#ctx0" brushRef="#br0" timeOffset="530409.7886">22999 4194 192 0,'-27'0'71'0,"21"2"-38"0,-3 4-28 0,3-1 19 0,0 3-6 16,0 5 1-16,-3 6-4 16,3-1-1-16,0-2-8 15,3 0-4-15,3 0 1 0,0-3-4 16,3 0 0 0,3-2 5-16,0-6 5 0,6-2-7 15,-3-3-1-15,-3-3-8 16,3-2 0-16,3 2-4 15,-9-10 2-15,-3-3 5 16,0 0 4-16,0 3-8 16,0 0-2-16,0 2-2 15,0 3 0-15,0 3-7 16,0 2 0-16,12 19 3 16,-3 3 16-1,6 4 6-15,-3 4 23 16,-4 5 11-16,-2 2 3 0,-9-5 2 15,0-2-6 1,-8-6-1-16,-4-3-19 0,0-2-7 16,-6-5-3-16,-3-6-1 15,3-5-15-15,0 0-8 16,-8-8-23-16,11-10-9 16,0 2-26-16,12-3-9 15,9-7-24 1</inkml:trace>
  <inkml:trace contextRef="#ctx0" brushRef="#br0" timeOffset="530768.1742">23154 4225 208 0,'8'6'77'0,"1"-1"-42"16,3 0-34-16,0 6 14 0,-3-3 7 15,0-3 6-15,3 0-8 16,-3-7-2-16,12-1-10 15,-3-2-3-15,-6 0 1 0,2-3-3 16,-2 0-2-16,-6-3-7 16,0 0-1-16,-6-2-6 15,-9 0-2-15,-6 2-7 16,-2 1-1-16,-4 2 14 16,-6 5 7-16,3 6 7 15,-3 5 2-15,6 2 8 16,4 4 2-16,2 7 9 15,3 5 6-15,6 1-8 16,6-1-5-16,6-2-4 0,9 0-2 16,6-6-7-16,8-2-2 15,10-8-11-15,-6-3-5 16,5-5-41-16,4-7-15 16,0-4-58-1</inkml:trace>
  <inkml:trace contextRef="#ctx0" brushRef="#br0" timeOffset="531795.0802">23779 3953 152 0,'-3'-3'57'15,"3"6"-30"-15,3 2-21 0,0 3 17 0,-3 3-1 16,0 7 4-16,0 6-3 16,6 10 0-16,-6 1-12 15,0-1-7-15,0 9-2 0,0-4 0 16,0-2 3-16,0-5-4 16,0-3-3-16,-6-5-50 15,6-6-22-15,6-4-16 16</inkml:trace>
  <inkml:trace contextRef="#ctx0" brushRef="#br0" timeOffset="532003.2696">23606 4183 228 0,'-21'-5'85'0,"21"5"-46"0,3 0-39 0,-3 0 18 16,6 0-3-16,0-3 3 15,3 0-10-15,12-2-2 16,3 0-4-16,8 0-2 0,4 2 1 16,0 0-23-16,8 1-8 15,-5-1-38 1,3-2-58-16,-6-3 27 0</inkml:trace>
  <inkml:trace contextRef="#ctx0" brushRef="#br0" timeOffset="532394.4357">24044 3958 152 0,'-12'0'57'0,"12"3"-30"0,0 2-36 15,0-5 18 1,3 27 4-16,-3 4 8 16,0 9 5-16,0-3-13 15,-3 11 10-15,0-6 6 0,0-5-9 16,3-8-3-16,-3-5-8 15,3-6-4-15,0-4 0 16,0-4 1-16,0-4-5 0,0-6-3 16,3-16-8-16,3-3-4 15,3-2-3-15,2-3 0 16,1 0 4-16,6 3 6 16,-3 5 2-1,3 6 3-15,3 4 12 0,-3 12 8 16,-6 4 4-16,5 9 4 15,-5 5-10-15,-3 2-4 16,-6 1-7-16,6-4-4 16,-9-1-9-16,6-7-3 15,0-1-40-15,0-4-17 16,-3-4-36 0</inkml:trace>
  <inkml:trace contextRef="#ctx0" brushRef="#br0" timeOffset="532734.7836">24431 4225 244 0,'-3'3'90'0,"6"0"-48"0,2 2-47 15,-2-2 17-15,9-1 2 16,-3 1 3-16,0 0 3 16,3-1 0-16,3-2-11 0,-3 0-1 0,-3-2 2 15,0-1-6 1,-3-2 0-16,3-1 0 15,-9-2 0-15,0-2-7 16,-3-1-2-16,-6-2-7 0,-9 2 0 16,6 1-1-16,-9 2 1 15,-3 5 9-15,1 3 4 16,-1 8 2-16,3 3 1 16,3 2 0-16,9 6 2 15,3 7 3-15,6-2 5 16,6 0-4-16,12-1 2 15,0-1-5-15,6-4-2 16,2-7-7-16,4-3-3 16,6-8-36-16,0-6-15 15,-1-12-70 1</inkml:trace>
  <inkml:trace contextRef="#ctx0" brushRef="#br0" timeOffset="534687.2896">10789 4866 64 0,'-9'0'24'0,"6"2"-12"0,-15 4 1 15,9-1 11-15,0 8 5 16,0 3 2-16,3 0-10 0,0 2-3 16,3 6-8-16,9-3-4 15,6-2-3 1,0-3 0-16,3-3 0 0,3-5-1 0,0-5 1 15,0-6 0-15,0-5 1 16,-1-3-2-16,-5 1 1 16,-3-1 7-16,-6 1 3 15,-3-4 2-15,-6 4 4 16,-3-6-7-16,-3 5-2 16,1 1-5-16,2 2-2 15,0 3-21-15,3 2-10 16,3 6-129-1,9-1 67 1</inkml:trace>
  <inkml:trace contextRef="#ctx0" brushRef="#br0" timeOffset="535227.552">10959 4680 132 0,'3'8'52'0,"3"16"-28"0,-1 19-15 0,-2-25 16 16,3 3 1-16,0 3 2 15,-3 3-2-15,0-4-1 16,-3 1-14-16,0-3-4 0,0-5-1 16,0-3-1-16,-3-2 0 15,0-3-3 1,3 0 1-16,-3-3 2 16,3-5-11-16,3-2-3 15,0-9-7-15,6 0-3 16,0-2 0-16,3 0 1 15,0 2 3-15,3 3 2 16,3 3 5-16,0 5 5 16,-1 8 6-16,4 3 3 15,0 2 13-15,-9 0 7 0,-3 3 7 16,-3 2 2-16,-6-2-8 16,-6 0-2-16,-3 0-10 15,-3-3-4-15,-6-2-9 16,0-1-3-16,-2-2-18 15,-1-2-5-15,0-6-17 16,3 0-4-16,3-3-29 16,6-5-41-1,15-2 30-15</inkml:trace>
  <inkml:trace contextRef="#ctx0" brushRef="#br0" timeOffset="535447.4379">11244 4911 144 0,'0'21'55'0,"3"-5"-30"0,3 5-14 0,-3-11 18 15,0 6 3-15,0 3 5 16,-3 2-16-16,0 0-7 16,-3 6-8-16,0 2-5 0,-6-8 0 15,0 0-34-15,-6-8-15 16,1-2-31-1,-4-3-27-15</inkml:trace>
  <inkml:trace contextRef="#ctx0" brushRef="#br0" timeOffset="535609.1508">11206 4789 192 0,'0'-8'71'0,"12"5"-38"0,-7 6-41 15,-2-3 12-15,0 0-17 16,-3 0-5-16,3 0-32 16,3 0-13-16,0 0 6 15,0 3 4-15</inkml:trace>
  <inkml:trace contextRef="#ctx0" brushRef="#br0" timeOffset="535933.1676">11313 4837 124 0,'6'10'46'0,"0"1"-24"0,3-1-8 0,-3-2 15 15,0 3-5-15,2-3-2 16,1 0-8-16,0 2-1 16,0-4-8-16,0-4-1 0,0 1 2 15,3-8-3 1,-3-1-4-16,-3 1 0 16,0-3-4-16,-3 0-1 15,-6 0 0-15,-3 0 4 16,-3 3-1-16,-3 0 1 15,0 2 2-15,0 6 0 16,-3 2 0-16,3 0 2 16,1 11 1-16,2-3 3 0,3 1-1 15,3-1 0-15,3 0-3 16,3 0 1 0,6 3-2-16,3-5-1 0,2-1-13 15,13-4-4-15,0-4-35 16,0-4-49-1,0-1 20-15</inkml:trace>
  <inkml:trace contextRef="#ctx0" brushRef="#br0" timeOffset="536158.8989">11634 4850 176 0,'-21'-3'68'0,"18"6"-36"0,-8 2-26 15,8 0 15-15,-3 3 2 0,-3 0 6 16,0 6-3-16,0-1-1 15,0 3-13-15,3-1-12 0,3 4-3 16,6 5 5-16,3-6 4 16,3 1-3-16,3-3-2 15,6-6-3-15,2-4-1 16,1-6-18-16,0-6-9 16,0-4-22-16,0-1-7 15,0-7-29 1</inkml:trace>
  <inkml:trace contextRef="#ctx0" brushRef="#br0" timeOffset="536359.9869">11756 4641 176 0,'-9'-16'66'0,"9"16"-36"16,0 0-9-16,0 0 22 0,3 5-19 16,0 3-8-16,0 5-6 15,0 16-2-15,3 9-4 16,-3 1 2-16,0 6 0 0,0-2-2 15,0-1-1-15,0-2 1 16,-3-1 0-16,0-10-40 16,0-5-17-16,3-8-54 15</inkml:trace>
  <inkml:trace contextRef="#ctx0" brushRef="#br0" timeOffset="536535.7202">11616 4845 228 0,'0'0'85'0,"15"0"-46"0,12-6-41 0,-15 4 14 15,9-4-2-15,6 1 1 16,8 2-1-16,-2-2-1 16,3 0-5-16,-3-1-27 0,-1 4-12 15,-5-1-70 1</inkml:trace>
  <inkml:trace contextRef="#ctx0" brushRef="#br0" timeOffset="537992.3175">12310 4855 92 0,'-3'0'35'0,"0"-3"-18"0,0 3 0 0,3 3 16 0,-3 0-6 15,-3 2-1-15,-3 3-9 16,0 11 0-16,0-1-10 15,0 1 0-15,3 2 0 0,6 3-3 16,3-3-3-16,6-5 0 16,3-3 1-16,0-3 3 15,3-4 2-15,0-6-1 16,3-6-1-16,-3-2 1 16,-3-2 1-16,-1-1 3 15,-5 1 4-15,-3-4-2 16,-6 1 3-16,-6-5-6 15,-2 7-1-15,-1 1-4 16,0 2-1-16,0 2-17 16,3 4-5-16,0-4-31 15,3 4-10-15,3 2-33 16</inkml:trace>
  <inkml:trace contextRef="#ctx0" brushRef="#br0" timeOffset="538351.6185">12453 4882 168 0,'0'5'66'0,"0"5"-36"0,3 9-35 0,0-11 10 15,-3 2 6-15,0 1 5 16,0 0 7-16,0-1 6 16,-3-2-16-16,3-3-5 0,-3 1-1 0,3-4-4 15,-3-2 0-15,3 0 3 16,0-2 1-1,0-1-6-15,0-2-2 0,3-3-5 16,0-8-1-16,3 3-1 16,3 0 0-16,0 2 0 15,0 3 2-15,-1 3 4 16,7 2 1-16,-3 8 3 16,3 6 3-16,-3 0 2 15,0 2 3-15,-3 0-3 16,0 3-2-16,-3-3-2 15,0 0-3-15,3-2-24 16,-3 0-9-16,3-4-43 16,-1-1-40-16,4-6 39 15</inkml:trace>
  <inkml:trace contextRef="#ctx0" brushRef="#br0" timeOffset="538844.064">12890 4882 148 0,'-3'5'57'0,"3"19"-30"0,0 2-18 0,0-15 14 0,0-1-5 15,3 6 2-15,3-3-7 16,-3-2 0-16,3 0-8 16,0-3-3-16,3-3-1 0,0-5-6 15,0-3 1-15,0-2-5 16,-3 0-1-16,0-3-4 16,0 0-1-16,-3 0 5 15,0 2 6-15,-3 1 7 16,3 3-1-1,-3 2 1-15,3 2 1 16,0 3 2-16,6 1 1 16,0-1 1-16,2 3 4 0,1-3 3 15,0 1-2-15,0-6 0 16,0 0-1-16,0-3 2 16,0-2-5-16,0-1-3 15,-3-2-3-15,-3-2 0 16,0-9-4-16,-3 6 0 15,-3 0-28-15,-3 0-10 16,-3-1-38 0,0 1-41-16,3 0 41 15</inkml:trace>
  <inkml:trace contextRef="#ctx0" brushRef="#br0" timeOffset="539234.3967">13146 4712 132 0,'3'24'49'0,"3"3"-26"0,0-1-14 16,-3-13 14-16,-3 6 6 15,0 5 7-15,0-1-8 16,0-1-4-16,0-4-14 16,-3 1-6-16,0-4-1 0,0-1-4 15,0-1 0-15,0-5-8 16,3-3-4-16,0-2-11 15,0-3-5-15,3-3 2 16,0-5 2-16,3 0 3 16,3-10 1-16,0 4 9 15,0 4 5-15,0-1 11 0,3 6 7 16,0 2 17-16,0 3 9 16,0 6-2-1,-1 2 0-15,1 0-16 0,-3-1-6 16,0 1-8-16,0 0-4 15,-3 0-9-15,0 0-3 16,0-2-29-16,0-4-12 16,0-2-33-1,-3 0-11-15,3 0 51 16</inkml:trace>
  <inkml:trace contextRef="#ctx0" brushRef="#br0" timeOffset="539361.6066">13384 4892 128 0,'3'5'49'0,"-3"-2"-26"0,3 16-23 0,-3-9 13 0,3 1-9 16,-3-1 0-16,3 1-11 16,-3 2-5-16,0-5-47 15,0 0-19-15</inkml:trace>
  <inkml:trace contextRef="#ctx0" brushRef="#br0" timeOffset="539549.575">13376 4834 200 0,'0'-5'77'0,"6"2"-42"0,-4 0-45 0,1 3 9 16,3 0-20-16,0-2-4 15,3-1-38-15,6 0-14 16,6 1 24-16,0 2 15 15</inkml:trace>
  <inkml:trace contextRef="#ctx0" brushRef="#br0" timeOffset="539761.7563">13566 4829 104 0,'-15'8'38'0,"6"0"-20"0,-3 2-15 0,3-2 10 15,0 0-2-15,-5 5 1 0,2 3-2 16,3 0-1-16,9 2-1 15,0-2 0 1,9 3-4-16,0-6-5 0,3-2 0 0,2-3-1 16,1-3 0-16,3-5-11 15,0-3-7-15,0-2-20 16,-3-6-30 0,0-7 20-16</inkml:trace>
  <inkml:trace contextRef="#ctx0" brushRef="#br0" timeOffset="540135.2043">13655 4662 80 0,'6'24'33'0,"-3"18"-18"0,0 0 6 0,0-23 17 16,0 2 4-16,-3 6 2 15,0-1-18-15,0-2-7 16,0-3-12-16,0-2-7 0,0-4-1 16,-3-1 3-16,3-4 3 15,0-4-9-15,0-1-2 16,0-5-6-16,3-3-3 16,3-13-5-16,3 3-2 15,0 0-4-15,6 0-1 16,0 2 15-16,-3 3 6 15,0 3 18-15,0 5 9 0,-1 8 7 16,1 0 6-16,-3 5-13 16,0 0-4-16,0 0-8 15,0 3-4-15,0-5-42 16,-3-3-20-16,3 0-22 16</inkml:trace>
  <inkml:trace contextRef="#ctx0" brushRef="#br0" timeOffset="540596.2605">14152 4887 176 0,'0'8'68'0,"3"10"-36"0,-3 9-37 16,0-19 10-16,0 0-3 15,0 2 1-15,0-4-17 16,0-1-7-16,0 0-52 16,6 0-22-16</inkml:trace>
  <inkml:trace contextRef="#ctx0" brushRef="#br0" timeOffset="540770.825">14087 4670 160 0,'0'-5'63'0,"6"2"-34"0,3-2-49 0,-3 2 2 16,0 0-11-16,3-2 0 16,6-3-22-16,5 0-7 15</inkml:trace>
  <inkml:trace contextRef="#ctx0" brushRef="#br0" timeOffset="540917.0433">14269 4588 172 0,'-3'8'66'16,"3"2"-36"-16,3 14-26 0,-3-11 13 0,0 17-4 15,2 4 0-15,-2 3-7 16,0 3-4-16,0-3-1 16,0-6-1-16,0-1 2 0,0-4-54 15,0-2-62 1,0-6 24-16</inkml:trace>
  <inkml:trace contextRef="#ctx0" brushRef="#br0" timeOffset="541129.4626">14129 4842 184 0,'-3'-3'71'0,"9"1"-38"0,3 2-36 0,-1 0 11 16,7-3 2-16,3 3 6 16,3-3-8-16,3 1-2 15,0-1-53-15,-4 0-20 16,7 1-11-16,6 2-3 16</inkml:trace>
  <inkml:trace contextRef="#ctx0" brushRef="#br0" timeOffset="541327.8814">14527 4810 184 0,'0'11'68'0,"6"2"-36"0,-3 3-37 0,0-6 10 0,-3 4 1 15,0-1 6-15,0 3-6 16,0-3-3-16,0 0-53 15,0-2-24-15,0-3 2 16</inkml:trace>
  <inkml:trace contextRef="#ctx0" brushRef="#br0" timeOffset="541506.7631">14498 4707 196 0,'0'-19'74'0,"3"19"-40"0,3-2-42 0,0 4 12 15,0-2-22-15,0 3-5 16,2 5-55-16,1 0-22 16</inkml:trace>
  <inkml:trace contextRef="#ctx0" brushRef="#br0" timeOffset="541796.409">14700 4786 204 0,'-12'0'77'0,"9"6"-42"0,-3-1-41 0,3-2 12 0,-3 2 0 16,0 0 6-16,-3 0 0 15,6 1 3-15,1-1-8 16,2 3-6-16,5-3-2 0,4 3 1 15,0 3 0-15,0-3 0 16,0 0 2-16,-3 2 5 16,-3 1 4-16,-3 2 5 15,-3-2 2-15,-3-3-3 16,-3-1-1-16,-6 1-19 16,3-2-9-16,1-6-55 15,-1 0-25-15</inkml:trace>
  <inkml:trace contextRef="#ctx0" brushRef="#br0" timeOffset="542347.0683">15227 4768 132 0,'-9'-11'49'0,"9"-7"-26"0,-6 10-12 0,6 0 15 16,-3 8 8-16,-3 0 3 15,0 0-4-15,-3 2-3 16,0 6-16-16,-3 6-4 0,-2-1 0 16,2 5-4-16,-3 1 2 15,6-1-7-15,3 6-1 16,9-5-5-16,6 2 1 15,3-3-31-15,6-2-14 16,-1-5-48 0,10-8-27-16,6-9 58 15</inkml:trace>
  <inkml:trace contextRef="#ctx0" brushRef="#br0" timeOffset="542735.296">15355 4784 228 0,'-24'2'85'0,"18"-2"-46"0,-12 6-46 16,6-1 16-16,4 3 5 15,-1 5 6-15,0 0-2 16,3 3 0-16,3 3-10 16,3-1-5-16,6 1 0 0,6-3-9 15,2-6-3-15,1-2-2 16,0-8 1-16,0-8-7 15,0 0-2-15,0 0 3 0,-3-2 2 16,-3-1 9-16,0 1 4 16,-3 2 11-16,-3-3 5 15,-3 3-3-15,0 0 1 16,0 3-2-16,0 2 1 16,0 1-9-16,0 2-3 15,3 5-4-15,0 0 3 16,2 3 0-16,1 3 3 15,3 2-3-15,0-2 0 16,0 4-28-16,0-7-13 16,0-2-27-1,0-9-45-15,3-2 31 16</inkml:trace>
  <inkml:trace contextRef="#ctx0" brushRef="#br0" timeOffset="542946.8053">15557 4636 156 0,'-15'-8'57'0,"18"10"-30"0,-3 1-29 16,6 2 11-16,-6 3 7 15,6 8 5-15,-3 8 0 16,0 5 2-16,0 0-13 16,3 3-3-16,-3-6-1 0,0 1-3 15,0-1-2-15,0-10-11 16,0-3-6-16,0-2-23 15,3-9-8-15,0-2-32 16</inkml:trace>
  <inkml:trace contextRef="#ctx0" brushRef="#br0" timeOffset="543160.0074">15668 4556 188 0,'0'0'71'0,"2"5"-38"0,1 6-30 0,0-3 17 16,0 8 1-16,0 5 4 16,0 11-9-16,-3 2-4 15,0 3-7-15,3-5-4 0,-3 0 2 0,0-6-18 16,3 1-6 0,0-6-142-1,3-11 53-15</inkml:trace>
  <inkml:trace contextRef="#ctx0" brushRef="#br0" timeOffset="543500.0111">15813 4829 208 0,'0'2'77'0,"9"4"-42"0,3 4-41 15,-6-7 12-15,3 2 5 16,0-2 5-16,0-1-2 15,3-2 2-15,0-2-9 0,0-1-2 0,-3-2-1 16,0 0-7-16,-1-6-2 16,-2 3-3-16,-6 0 2 15,-3-8-1-15,-3 3 0 16,-2 2-3-16,-4-4-1 16,-3 9 3-16,0 12 3 15,0 1 7-15,0 4 4 16,-3 0-1-16,3 2 2 15,3 3 2-15,4 0 5 16,8 2-6-16,2 1-2 16,4 2-10-16,6-5-5 15,6-3-26-15,3-3-10 16,3-2-45-16</inkml:trace>
  <inkml:trace contextRef="#ctx0" brushRef="#br0" timeOffset="543921.2872">16171 4778 212 0,'-15'-8'82'0,"12"11"-44"0,-12-3-42 15,9 3 13-15,-3 2-3 16,-3 3 1-16,-3 3-3 16,-3 2-1-16,3 3-1 0,3 0-2 0,4 2 3 15,2 3-4 1,9-2 0-16,3-3-4 15,2-3-1-15,4-3-2 16,0-4 2-16,3-9-3 16,0-5-1-16,0-2 0 0,-3-4 4 15,3-4 1-15,-6-1 0 16,-3-2 6-16,-3-5 1 16,-3-6 2-16,-3 0 0 15,0 0-2-15,-3 1-2 16,0 2 1-16,-3 5 1 15,3 5 5-15,0 6 4 16,3 2-9-16,0 9 0 16,3 7 2-16,3 8 5 15,3 16 8-15,3 6 4 16,0-1-8-16,6 1-5 16,2-4-8-16,1 1 0 15,0 0-29-15,0-6-10 16,0-5-63-1</inkml:trace>
  <inkml:trace contextRef="#ctx0" brushRef="#br0" timeOffset="544264.866">16706 4490 220 0,'-12'0'85'0,"-2"11"-46"0,-10-3-46 0,15-3 16 16,-3 3 9-16,-6 5 9 15,-3 8 3-15,0 8 2 16,-8 16-17-16,5 0-2 0,12 3-2 16,9 2-6-16,12 0-1 15,12 1-22-15,14-4-8 16,10 1-71 0,6-3-66-16,11-16 49 15</inkml:trace>
  <inkml:trace contextRef="#ctx0" brushRef="#br0" timeOffset="545292.9067">16906 4588 108 0,'-3'-5'41'0,"3"5"-22"0,0 0 4 16,0 0 21-16,0 0-4 15,-3 5 1-15,6 0-17 16,-3 6-6-16,0 5-11 16,-3 18 4-16,0 0 4 0,0-2-7 15,0 0-4-15,-3 0-1 16,3-1 0-16,0-4-17 16,0-1-7-16,0-2-37 15,0-3-14-15,0-2-14 16</inkml:trace>
  <inkml:trace contextRef="#ctx0" brushRef="#br0" timeOffset="545513.3067">16805 4784 184 0,'-9'-3'71'0,"9"3"-38"0,3 0-28 0,-3 0 19 0,0 0-6 15,6 3 1-15,0-1-6 16,2-2-3-16,4 3-5 16,3-3-4-16,9 0 0 0,0 0-10 15,0-3-4-15,-1 1-29 16,-2-9-10-16,-3 1-35 16</inkml:trace>
  <inkml:trace contextRef="#ctx0" brushRef="#br0" timeOffset="545900.029">17031 4620 168 0,'-12'5'66'0,"9"0"-36"0,0 8-33 0,0-5 11 16,3 16 7 0,-3 3 7-16,3 2 9 0,0 3 3 15,0-1-18-15,-3 1 0 0,0-3-2 16,0-5-7-16,3-6-4 15,0-4 0-15,0-1 0 16,0-5-6-16,0-8-2 16,3-5-3-16,3-6 0 15,0 0-2-15,0-4 1 16,3-4-2-16,0 3 0 16,0 0 3-16,0 3 5 15,5 5 0 1,4 3 6-16,0 5 3 15,-3 2 5-15,0 6 4 0,-3 3-4 16,-3 2-1-16,-3-2-2 16,0 13 0-1,-3-6-2-15,0-2-28 16,0-3-12-16,0-2-30 16,-3-11-9-16</inkml:trace>
  <inkml:trace contextRef="#ctx0" brushRef="#br0" timeOffset="555914.9477">15361 3971 124 0,'3'-8'49'0,"-3"6"-26"0,0 7-7 0,0-5 16 0,0 0 0 15,0 5 1-15,0 1-14 16,3 7-4-1,0 8-9-15,-3 3 5 0,0 10 4 0,0 3-1 16,0 3 2-16,0 5-3 16,-3-3 0-16,3-5-5 15,0-5-3-15,0-5-2 16,0-4-3-16,0-4-15 16,0-6-5-16,0-2-52 15,3-3-22-15,3-6 1 16</inkml:trace>
  <inkml:trace contextRef="#ctx0" brushRef="#br0" timeOffset="564411.245">10816 5233 76 0,'-3'0'30'0,"3"3"-16"15,0 0-10-15,0-3 10 0,0 2-2 16,-3 4 3-16,0 2-2 16,0 2 0-16,0 1-3 15,-6 2 1-15,-6 8 0 16,-3 3 3-16,3-3-1 15,-3 0 0-15,1 3-7 16,-1 3 0-16,-3-4 4 0,-3 1-2 16,-3 0 1-16,0 3-5 15,1 4-3-15,2-2 6 16,-3-2 3-16,0-1-3 0,3 1-2 16,1-3-2-16,-1 5 0 15,0 0-2-15,-3-3-1 16,3-2 3-16,1 0 0 15,-1-3 1-15,-3 0 0 16,3 3-2-16,-3-3-2 16,-5 0 3-16,-1 0 2 15,0-2-2-15,0 10 0 16,1-2 1-16,-1-1 0 16,3-2-2-16,0 0-2 15,1-1 1-15,-1-1-1 16,0-1 0-16,3 3 0 15,1-1 0-15,-1-1 0 16,-6-1 0-16,0 0 0 16,4 0 0-16,-1 0 0 0,0 3 0 15,0-3 0-15,3 0 0 16,1-2 0-16,2 5 0 16,0 5 2-16,0-3-3 15,-6-2 0-15,4 3-1 16,2-1 0-16,0-2 2 15,-3 2 2-15,3 1-1 16,4-3-1-16,-1-1 1 16,-3 1 1-16,-3 0-1 15,3 0-1-15,4 0-2 16,-1 2 1-16,0-2 1 16,3 2 0-16,0 9 0 15,0-3 2-15,0-1-3 0,1 1-2 16,-1-3 2-16,3 11 2 15,-3-6 0-15,-6-2 2 16,6 0-2-16,0-3 2 16,1 0-4-16,-1-3-2 15,0 1 2-15,0-1 0 16,0 6 1-16,0-6 0 16,0 1 0-16,-2-1 2 15,-7 4 1-15,3-4 1 16,0-2 0-16,0 8 0 15,1-3-7-15,-1-3 0 16,0-2 7-16,0 0 5 16,-3 2-2-16,-5 1 1 0,2-4-3 15,0 1 2-15,3 0-4 16,0-5-2-16,4 2 0 16,2 3 1-16,0-3-1 15,3-3 2-15,-6-2 0 16,6-3 1-16,-2-2 2 15,5-3-3 1,3 0-2-16,3-3 0 16,3-2-1-16,0-3 0 15,3 2 0-15,0-2 0 16,0 0 0-16,0 0-5 16,3 0-1-16,6 0-8 0,-6-2-2 15,6-4-2-15,0-1 1 16,0-7-2-16,9-4 2 15,-3 2 4-15,0-3 4 16,-1 4 0-16,-2-1 3 16,-3 2 4-16,0 4 3 15,0 2 0-15,-3 0 2 16,0 3-2-16,-3 2 2 16,0 0 7-16,-3 3 3 15,3 0-6-15,-3 0-2 16,-3 3-1-16,0 2 2 15,-6 3-1-15,-5 0 2 16,-1 3-4-16,0 7 0 16,0 6 1-16,0 0 2 15,0 0-1-15,0 2 2 16,1-5-6-16,2 1-3 0,3-4 3 16,3-2 1-16,3-6-3 15,6 6-3 1,6-2-1-16,3-6 1 15,6-8 2-15,0-3 1 16,8 3 1-16,4-3 0 16,0 1 0-16,-3-1 0 15,0-2 2-15,-4 2-1 16,1 0-1-16,0 3-17 16,-3 0-6-16,-3 0-51 15,0 6-50-15,-6-4 34 16</inkml:trace>
  <inkml:trace contextRef="#ctx0" brushRef="#br0" timeOffset="572261.5499">11658 5220 56 0,'0'0'22'0,"0"3"-12"0,12 0-12 16,-9-1 4-16,-3 1 0 16,3-1 1-16,0 4 1 15,0 2 0-15,-6 2 0 16,6 1 2-16,-3 2 1 16,3 0 1-16,-3 6-2 0,0 5 1 15,0-3-2 1,0 0 0-16,0 0-3 0,0 3 1 15,0 0 0-15,3 0 3 16,0-1-1 0,-3 12 0-16,3-3-3 0,0-3 1 15,-3 0 0-15,3-3 1 16,0 1-2-16,-3-4-2 16,0 4 1-16,3 2 1 15,0 0-1-15,-3-2-1 16,3 2 1-16,-3 0-1 15,3 0 0-15,0-3 2 16,3 6 1-16,-6 3 3 16,3-4-5-16,0-2-1 15,-1-2 0-15,1-1 2 0,-3-2-1 16,0 0 2-16,3 2 0 0,-3 1-1 16,0-3 1-16,0-1 0 15,0 1 1-15,3 0-2 16,-3 0-2-16,3 2 3 15,0-2 0-15,0-3-1 16,0 3-2-16,0 5 1 16,0-2-1-16,0-1 2 15,0-2 1-15,0 0-4 16,0-3 1-16,0 0-2 16,0-2 0-16,0 2 2 15,0 3 2-15,0-6-1 0,0 1 2 16,0-3-2-1,0-1 2-15,0 1 0 16,0 3 1-16,0-1-5 0,0 1 1 16,3 2 0-16,-3-2 2 15,0-1-3-15,0-2 0 16,0 2 1-16,0-2 0 16,3 8 4-1,-3-5-2-15,0-1-1 16,0 1-3-16,0-3-1 15,0-3 4-15,0 0 1 16,3 3-3-16,-4-3 1 16,1 3 0-16,6 0 0 0,-3 2-3 15,0-2 2-15,0 0 3 16,0-3 1-16,-3 1-4 16,0-1-1-16,6-3 3 15,-3 4 1-15,0-4 0 16,0 3-2-16,0 1-2 15,0 2 1-15,0 2 1 16,0 1 2-16,0-3-3 16,0-1 0-16,0 1 1 15,0 3 2-15,-3-1-3 16,0 1 0-16,2-3 1 16,-2-3 0-16,3 0 0 15,0 0 0-15,-3 1 0 16,3-1 0-16,0 0 0 0,0 0 0 15,-3 1 0-15,3 1 0 16,0 1 0-16,0-2 0 16,0 1 0-16,0-1 0 15,0-1 0-15,3 0 2 16,0-2 1-16,3 2 1 16,-3 0-2-16,0-2 1 15,-1-1-4-15,1-2 0 16,0 0 5-16,0 0 2 15,0 0-2-15,0 0-3 16,3 3 0-16,0-4-1 16,0 1 0-16,0 0 0 0,0 0 0 15,0 0 2 1,-1-2-1-16,1-1-1 16,0 0-2-16,0 0 1 0,3 1 1 15,6-1 2-15,0 0-1 16,-6 1 2-16,2-1-4 15,1 3 0 1,-3-3 1-16,0 0 0 16,0 6 2-16,-3 0-1 15,3-4-1-15,-3 1 1 16,-3 0-1-16,2 3 2 16,7 0 1-16,-6-4-4 0,3 1 1 15,-3 0 0-15,0 0 0 16,-3 0 0-16,0 0 0 15,0 0 0-15,0 0 2 16,0 0-3-16,-3 0-2 16,0 0 4-16,-1-3 1 15,1 0-3-15,0 6 1 16,0 0 0-16,0-1 0 16,0 1-3-16,0 2 2 15,0-2 3-15,3 2 1 16,-3 0-4-16,0 0 1 15,0 3 0-15,0 0 2 16,0 0-3-16,0 0 0 16,0 2 3-16,0-2 1 15,0 0-1-15,-3 3-2 16,3-4 1-16,0 9-1 16,-1 0 2-16,1 0-3 15,0 0 0-15,-3-6 1 16,0 1 2-16,0 5-3 15,0-6-2-15,0 3 2 16,0 0 2-16,0-2 0 16,-3-1 2-16,0 1-2 15,3-1-1-15,3 4 1 16,0-4 1-16,-3 1-1 16,0-1 2-16,0 1 0 15,0-1 1-15,0 1-5 16,-3 5-1-16,3-3 3 0,3-3 3 15,3 3-1-15,-3 1 0 16,0-1-3-16,0 0-1 16,0 3 1-16,0-3 0 15,0 0 2-15,2 0 1 16,1-2-1-16,3 2 1 16,-3 0-2-16,3 3-1 15,3 0 1-15,3-3 1 16,-3 0-1-16,3-2-1 15,0 4 3-15,-1 4 0 16,1-6-1-16,0 0-2 16,0-5 1-16,0 0 1 15,0-5-1-15,0-1-1 16,-1-2 1-16,-2 0-1 16,-3-3 0-16,0 3 2 0,-3-3-3 15,0 1 0-15,-3-4 1 16,-3 1 2-16,0-6-1 15,-3 3-1-15,0 0 3 16,0 0 2-16,0 0-4 16,0 0-1-16,0 0 2 15,0 0 1-15,0 0 1 16,3 3 0-16,-3-3-2 16,0 0-2-16,0 0 1 15,0 0-1-15,0 0 0 0,0 0 2 16,0 0-3-16,0 0-2 15,-3 0 4-15,0-3 1 16,0-2-3-16,0 0 1 16,0-3 0-16,0-3 0 15,0-5 0-15,0 3 0 16,0 3 0-16,0-1 0 16,3 0-3-16,0 4 0 15,0-1 2-15,0 2 0 16,0 1 1-16,0 0 0 15,0 2 0-15,0 0 0 16,0 1 0-16,0-1 0 16,0 0 0-16,0 1 0 15,0-1 0-15,0 1 0 16,0 2 0-16,0 0 2 16,0 0-1-16,0 0 2 0,0 0-2 15,0 0-1-15,0 0 1 16,0 0-1-16,0 0-3 15,0 0 2-15,0 0-1 16,3 7 0-16,0 4 0 16,3 8 0-16,0-4 2 15,0 4 0-15,0 0 0 16,3 2 2-16,0-5-1 16,0-1-1-16,-3-1-2 15,0-4 1-15,-4 1 1 16,1-3 2-16,0 0-1 15,-3-3 2-15,0-5-2 16,0 5 2-16,0-5-2 0,0 3 2 16,-6-3-2-1,-2 0 2-15,-4 0 0 16,0 0-1-16,-3 3-2 16,0-1 3-16,-3 1 2 15,0 0 0-15,0-1 2 16,4 6-2-16,2-3 2 15,0 1-4-15,3-1-2 16,0 0-5-16,3-2 0 16,0-3-5-16,3 3 1 15,0-3-20-15,6-11-45 16,3 3 6-16,3 3-17 16</inkml:trace>
  <inkml:trace contextRef="#ctx0" brushRef="#br0" timeOffset="582612.9231">15864 3977 72 0,'0'0'30'0,"0"2"-16"0,0 4-3 0,0-4 25 15,0 17-1 1,0 5-7-16,0 7-3 16,0 4-5-16,0 7-3 15,0 3-9-15,0-3-3 0,0-5-1 16,0-5-2-16,0-5 1 15,0-4 0-15,0-4 3 16,0-3-14-16,0-6-5 16,0-2-28-1,-3-2-58-15,0-6 11 0</inkml:trace>
  <inkml:trace contextRef="#ctx0" brushRef="#br0" timeOffset="582805.9914">15778 4199 156 0,'-3'-3'57'0,"3"6"-30"0,3-3-21 15,-3 0 15-15,6 0-7 16,0 0 0-16,2 0-8 16,4-3-4-16,3 1-1 0,3-1-6 0,0 0-1 15,0 1-28 1,-3-1-13-16,-3-2-24 15</inkml:trace>
  <inkml:trace contextRef="#ctx0" brushRef="#br0" timeOffset="583221.9097">15923 4080 104 0,'-2'3'41'0,"2"2"-22"0,0 5-9 0,0 1 12 16,0 5-1-16,0 5 2 16,0 0-2-16,0 6 2 15,0 4-13-15,-3-1-1 0,3-4 1 16,-3-5-6-16,3-2-2 16,0-6 1-16,0-3 2 15,0-4-4-15,0-6-1 16,3 0 0-16,2-3 2 0,1-15-8 15,0-1-1-15,3 3-1 16,3 0 2-16,0 3 2 16,3 3 2-16,-3 2-1 15,0 2 1-15,0 4 4 16,0 2 1-16,0 2 5 16,-1 9 5-16,-2 2-1 15,0 0 1-15,0 3-5 16,-3 0-3-16,0-3-2 15,-3 1-3-15,0-4-10 0,0-2-6 16,0-3-32-16,-3-5-11 16,0 0-19-1</inkml:trace>
  <inkml:trace contextRef="#ctx0" brushRef="#br0" timeOffset="583404.7712">16162 4236 124 0,'3'3'49'0,"-3"-1"-26"0,6 14-12 0,-3-5 15 16,-1-1-6-16,1 4 1 15,3-1-10-15,0 0-2 0,-3 0-5 16,0 0-3-16,-6-2 2 16,0 0-26-16,0-3-12 0,3-3-42 15</inkml:trace>
  <inkml:trace contextRef="#ctx0" brushRef="#br0" timeOffset="583612.2841">16174 4157 160 0,'-6'-6'63'0,"9"6"-34"0,-3-2-25 0,0 2 13 16,0 0-8-16,0 0-3 15,3 0-3-15,2 0-3 16,1 0 1-16,0 0-21 0,6 0-62 31,-3 0-16-31,3 0 43 16</inkml:trace>
  <inkml:trace contextRef="#ctx0" brushRef="#br0" timeOffset="583958.4669">16316 4159 68 0,'0'0'27'0,"0"0"-14"0,3 0 13 0,-3 0 18 0,0 0-1 16,0 0-1-16,-3 3-10 16,0 2-5-16,-3 0-15 15,1 3-3-15,-1 0 1 0,0 0-2 16,0 0 1-16,3-2-8 15,3 1 0-15,0 1-3 16,6 6 0-16,0 4 2 16,3 1 0-16,-1-1-3 15,1-2 0-15,0-3 8 16,-3 1 4-16,-3-1 4 16,-3-3 3-16,-3 1-7 15,-3-3-1-15,-3-3-4 16,0 0-1-16,1-2-12 15,-1-3-7-15,0 0-31 0,3-3-15 16,3-2-36 0</inkml:trace>
  <inkml:trace contextRef="#ctx0" brushRef="#br0" timeOffset="584664.8258">16813 4024 88 0,'-5'-18'35'0,"2"13"-18"0,-3-1-7 0,3 6 14 16,-3-2 0-16,0-1 3 16,-3 0-4-16,0 3 0 15,0 0-6-15,0 0-2 0,0 6-9 16,0 4-2-16,0 6 2 0,3 3-3 15,0 7 0-15,0 0 5 16,3 4 3-16,0 4-2 16,0 6 0-16,0-3-3 15,3-3 1-15,0-2-4 16,0-6-2-16,0-5-16 16,0-2-5-16,0-6-34 15</inkml:trace>
  <inkml:trace contextRef="#ctx0" brushRef="#br0" timeOffset="585220.6751">16587 4217 152 0,'-3'-5'57'0,"9"3"-30"0,0-4-18 0,-3 6 14 16,3-2-7-16,6-1-1 15,-3 0-9-15,3 1-2 16,0-1-2-16,0 0-6 0,0 1-2 16,-1-1-24-16,-2 0-8 15,0 1-11 1,0 2-22-16,-3 0 18 16,0 0 35-16,-6 0 20 15,0 0 19-15,3 5 8 0,-3 3-2 16,0 3-2-16,0 4-7 15,0 9-3-15,3 0-1 16,0 3 4 0,0-4-4-16,3-1 0 0,0-4-8 15,0-2-4-15,3-3-1 16,0-2 1-16,0-3 3 0,0-6 0 16,0-4 0-16,0-4-8 15,-1-2 0-15,1-2-4 16,-3-9 0-16,0-4 4 15,-3 1 1-15,-3 4 2 16,0 2 0-16,0 3 2 16,0 2 1-16,0 3 1 15,3 3 0-15,0 2 4 0,-3 3 5 16,3 3-3-16,3 8 0 16,0 7-4-16,0-2 1 15,3 0-2-15,0 0 0 16,-3-3-6-16,6 0-1 15,-3-2-17-15,0-3-5 16,-3 0-26 0,3-3-41-16,-4-5 18 15</inkml:trace>
  <inkml:trace contextRef="#ctx0" brushRef="#br0" timeOffset="585579.181">16998 4239 108 0,'0'5'44'0,"3"13"-24"0,0 17-4 16,0-22 16-16,0 3 0 15,0 2 3-15,-3 1-15 16,0-3-6-16,3-3-9 16,0 0-4-16,-3-5 2 0,3-2-2 15,-3-1 2-15,0 0 2 16,0-5 2-16,3-5-6 15,3-3 0-15,0-5-3 16,0-1-2-16,3-1-2 0,0-4-1 16,2-2 4-16,4 10 1 15,-3-2 2-15,0 8 2 16,0 2 10-16,0 14 4 16,0-1 4-1,0 4 2-15,0 1-12 0,-3 1-6 16,0-2-7-16,-4-4-3 15,1 1-46-15,3-3-20 16,0-6-23 0</inkml:trace>
  <inkml:trace contextRef="#ctx0" brushRef="#br0" timeOffset="592517.6934">17680 4247 52 0,'0'0'22'0,"0"0"-12"0,0 0-1 0,0 0 9 16,0 0-4-16,0 0 0 15,0 0-2-15,0 0 2 16</inkml:trace>
  <inkml:trace contextRef="#ctx0" brushRef="#br0" timeOffset="592877.725">17686 4265 207 0,'3'16'30'0,"-3"0"-10"16,0 0-8-16,0 0-7 16,0-1 1-16,0-1 0 0,0-1 0 15,0-2-1-15,0-1-3 16,0 1-2-16,0-3 3 16,0-3 2-16,0 0-2 15,0-5-2-15,0 3-3 16,0-3 1-16,0 0 3 15,0 2 1-15,0-2-1 16,0 0-2-16,0 0-2 16,0 0 1-16,0 0-1 15,0 0 0-15,0 0 0 16,0 0 0-16,0 0 4 16,0 0 1-16,0 0-4 0,0 0 1 15,0 0 2 1,0 0 1-16,0 0-4 15,0 0 1-15,0 0-2 0,0 0 0 16,0 0 0-16,0 0 0 16,0 0-18-16,0 0-7 15,0 0-98 1,6-2 52 0</inkml:trace>
  <inkml:trace contextRef="#ctx0" brushRef="#br0" timeOffset="597112.8066">17817 4244 88 0,'0'-3'33'0,"0"3"-18"0,0 0-7 0,0 0 13 16,0 0-1-16,0 0 0 16</inkml:trace>
  <inkml:trace contextRef="#ctx0" brushRef="#br0" timeOffset="597426.1698">17805 4252 239 0,'-6'8'17'16,"-3"10"-8"-16,3-2-4 0,0 3-6 15,3-1-2-15,0 1 2 16,3-3 2-16,3 2 0 16,6 1-1-16,0-1-4 15,6-5-2-15,3 1 9 16,-1-6 5-16,1-3 1 16,-3-8 2-16,0 1 0 15,-3-4 3-15,0-2 2 16,-3-2-1-16,-3-3 1 15,-6-1 0-15,0-2-8 16,-3-5-5-16,0 3 0 16,-3-3 0-16,0 5-4 15,0 2 1-15,0 4-2 16,0 2-2-16,0 3-17 0,0 2-7 16,3 0-12-16,3 6-2 15,0-3-84 1,9-11 54-1</inkml:trace>
  <inkml:trace contextRef="#ctx0" brushRef="#br0" timeOffset="598102.7719">17983 4233 52 0,'-3'3'19'0,"3"13"-10"0,3-3 11 16,0-2 16-16,0-1-4 0,0 3-1 15,3 3-6-15,-6 0-4 16,6-3-7-16,3 1-1 16,-6-1-8-16,0-2 1 0,0-4 4 15,0 1-6-15,-3-2-2 16,0-1 1-16,0-5 2 15,0 0 0-15,0 0 2 16,0 0 2-16,-3 0 5 16,3 0-4-16,-3 0 2 15,3 0-7-15,3-5-3 16,-3-3-1-16,3 0 1 16,0 0-3-16,0-3 0 15,3-5 1-15,0-5 0 16,0 0 0-16,0 5 0 15,0 0-3-15,0 3 2 16,0 3-1-16,0 2-2 0,-1 2 5 16,1 6 1-16,0 3 8 15,0 8 4-15,0 4-1 16,0 1 2-16,0 0-2 16,0 3 2-16,0-1-4 15,0 1-1-15,-3-3-6 16,0-3-3-16,0 0 2 15,0-2 0-15,0-3-23 16,0-3-9-16,0-3-37 16,3-2-15-16,0-5-17 15</inkml:trace>
  <inkml:trace contextRef="#ctx0" brushRef="#br0" timeOffset="604604.1645">17305 4847 44 0,'0'0'19'0,"0"0"-10"0,3 0 5 15,-3 0 12-15,0 0-8 16,0 0 0-16,3 3-4 0,3-1-1 16,5 1-1-16,7 0 0 15,-3-1-2-15,0 1 1 16,0 0-2-16,0-3 0 15,-3 0 3 1,3-3-6-16,-3 0-1 0,-1-2-1 16,-2 0-2-16,0 0-2 15,0-1 3-15,-3-2 2 16,-3 0 2-16,0 3 3 16,-3-3-5-16,-3 3-1 15,0 0-2-15,-3-1-2 16,0 1 1-16,-3 2 1 15,-3 1-3-15,-5 4 0 16,-7 4 1-16,3 2 0 16,0 2 2-16,0 1 3 0,3 2 0 15,1 0 2-15,2 6 0 16,3 2 1-16,6-3-4 16,3-2-3-16,6-3 2 15,3 1 0-15,9-4-1 16,11 1-2-16,1-3-2 15,0-3-1-15,0-2-12 16,0-1-5-16,-4-4-27 16,4-1-10-16,-3-5-14 15</inkml:trace>
  <inkml:trace contextRef="#ctx0" brushRef="#br0" timeOffset="605208.6265">17873 4823 84 0,'-3'0'33'0,"3"3"-18"0,0-3 4 0,0 0 16 15,0 3-2-15,0 2 1 16,3 3-13-16,-3 2-3 16,3 1-10-16,0 2-3 0,0 1-1 15,0-1-5-15,-3 0 1 16,3-2-9-16,0-4-2 15,-3 1-122 1</inkml:trace>
  <inkml:trace contextRef="#ctx0" brushRef="#br0" timeOffset="605383.4675">17873 4763 92 0,'-3'-6'35'0,"6"9"-18"0,-3-16-22 16,3 18 4-16,0-2 0 15,0-1 2-15,0 1-2 16,0 0-2-16,3 2-34 16,0-3-15-16</inkml:trace>
  <inkml:trace contextRef="#ctx0" brushRef="#br0" timeOffset="605985.1184">17948 4839 96 0,'3'13'35'0,"0"-7"-18"0,-3 7-9 0,0-8 13 16,2 1-3-16,-2 4-1 16,0-2-1-16,0 0 0 15,0-3-4-15,0 1-2 16,0-1-6-16,0-5-3 0,0 0 2 15,0 0 2-15,0-3 4 16,0-2-6-16,0 0-2 16,0-3-3-16,0-3-2 15,3 1-6-15,3-1-4 0,0 0 8 16,-3 1 2-16,9 2 4 16,-3 3 0-1,0-1 0-15,3 4 2 0,0 2-1 16,-3 0-1-16,0 5 5 15,-3 0 6 1,0 3 5-16,-3 0 1 16,0 0 1-16,0 0-5 15,-3 0 0-15,0-3-8 16,0-5-3-16,0 0-1 16,0 0 1-16,0 0-1 15,0 0-1-15,0 0-2 16,3-2 1-16,0-1-4 0,0-2 1 15,2-1 0 1,1 1-1-16,0 0-1 0,0-1 1 16,0 1 1-16,0 0 2 15,3 2 1-15,0 1 3 16,0 2-3-16,0 2-2 16,0 4 4-16,0-1 3 15,-3 3 1-15,0 0 0 16,0 0-3-16,0 5 1 15,0-3-2-15,-3-2-1 16,0 0-15 0,3-2-25-16,-4-4-12 0,1-4-26 15</inkml:trace>
  <inkml:trace contextRef="#ctx0" brushRef="#br0" timeOffset="606508.242">18314 4837 84 0,'-3'2'33'0,"6"9"-18"0,-3 2 0 15,0-5 13-15,0 5-4 16,0 6-2-16,0-1 1 16,0 3 2-16,0 3-11 15,0-3-5-15,0 1-6 16,0-4-5-16,0-2 1 0,0-3 1 0,0-2 0 15,0-3 0-15,0 0 2 16,0-8-1-16,0 0-1 16,0-6 1-16,0-2-1 15,0-5-3-15,-6 0 0 16,0 0-1-16,0-6 3 16,3-2 0-16,6 0 3 15,0-3-3-15,0 3-2 16,0 2-1-16,0 1 3 15,0 2 0-15,3 0 1 16,0 3 0-16,3 2 0 16,-1 3 2-16,4 3 1 15,0 2 1-15,0 3 2 0,0 6 8 16,0-1 3-16,-3 3 0 16,0 0 0-16,-3 2 2 15,-6 1 0-15,0 2-4 16,-3 1-1-16,-3-4-8 15,0-2-4-15,-3 0-6 16,0-3 0-16,-3-2-18 16,0-3-6-16,3-3-9 15,0-2-3-15,0-3-5 16,4 3 1-16,2-3-25 16</inkml:trace>
  <inkml:trace contextRef="#ctx0" brushRef="#br0" timeOffset="606788.338">18495 4638 112 0,'15'3'44'0,"-15"2"-24"0,3 6 1 0,0-3 19 15,0 7-10-15,-3 9-3 16,3 0-6-16,-3 3-4 16,0-1-9-16,0-2-7 0,0 2-2 15,0 3 3-15,0-5 3 16,0-5-11-16,0-3-3 0,0-3-36 16,3-3-13-16</inkml:trace>
  <inkml:trace contextRef="#ctx0" brushRef="#br0" timeOffset="606959.5056">18582 4852 132 0,'-3'6'49'0,"3"-4"-26"0,3 4-29 16,-3-6 6-16,3 8 5 15,-3 5 6-15,0-3-3 16,0 6-2-16,0-2-6 0,0-1 0 15,0-3-55-15,0-2-23 16,0 3 30-16,0-6 18 16</inkml:trace>
  <inkml:trace contextRef="#ctx0" brushRef="#br0" timeOffset="607140.9889">18567 4807 156 0,'-9'-5'57'0,"9"5"-30"0,3 3-38 0,-3-3 5 15,0 0-5-15,6 2-1 0,0 1-35 16,3 0-14-16,2-3 20 16,4 0 10-16</inkml:trace>
  <inkml:trace contextRef="#ctx0" brushRef="#br0" timeOffset="607396.3848">18754 4810 128 0,'-27'8'49'0,"21"-3"-26"0,1-2-27 16,-4 2 34 0,0 1-5-16,0-1-7 15,0 3-4-15,3 0-8 16,0 0-6-16,3 5-1 0,3 3 3 15,3 0 1-15,3-3-4 16,6-3 1-16,6-2-5 16,-4-2 1-16,1-1-20 0,0-2-7 15,0-6-33 1,0 0-20-16,0-7 37 16</inkml:trace>
  <inkml:trace contextRef="#ctx0" brushRef="#br0" timeOffset="607546.5321">18852 4839 96 0,'-3'0'35'0,"6"3"-18"0,0 5-5 0,-3-3 13 15,3 3 4-15,-3 3 2 16,3 2-21-16,-3 3-8 0,0-3-2 16,0 0-1-16,3-2 1 0,-3-3-66 15,3-3-33 1,-3-8 46-16</inkml:trace>
  <inkml:trace contextRef="#ctx0" brushRef="#br0" timeOffset="607710.0693">18843 4768 152 0,'-8'-5'57'0,"11"5"-30"0,0-16-34 16,-1 10 10-16,1 1-8 15,3-6-1-15,3 1-24 16,0-1-10-16,6 1-12 16,0-1-4-16</inkml:trace>
  <inkml:trace contextRef="#ctx0" brushRef="#br0" timeOffset="607859.4228">19004 4643 172 0,'0'19'66'0,"0"-3"-36"0,0 37-24 0,0-35 15 16,0 6-13-16,0 0-2 15,0 5-4-15,0 3 1 16,0-3-2-16,0-5-7 0,0-1-4 16,0-4-41-1,0 0-51-15,0-9 20 16</inkml:trace>
  <inkml:trace contextRef="#ctx0" brushRef="#br0" timeOffset="608054.5571">18876 4815 160 0,'3'-2'63'0,"9"4"-34"0,12 1-19 16,-9 0 20-16,3-3-7 16,3 0 1-16,2-3-11 15,4 0-5-15,6-2-5 16,3 0-38-16,-4-3-14 0,-2-8-41 15</inkml:trace>
  <inkml:trace contextRef="#ctx0" brushRef="#br0" timeOffset="608727.6062">19418 4625 144 0,'0'0'55'0,"3"0"-30"0,0 5-21 0,0 1 13 0,0 1 1 16,0 1 3-16,3 0-13 15,0 0-5-15,0 8-2 16,0-3-1-16,0 6-14 16,-3-3-5-16,0-3-45 15</inkml:trace>
  <inkml:trace contextRef="#ctx0" brushRef="#br0" timeOffset="608940.9726">19480 4617 124 0,'0'0'49'0,"3"3"-26"0,-3-1-20 0,3 4 10 16,0-1 0-16,0 3 5 16,3 2-6-16,0 1 1 15,0 5-8-15,0 5-5 0,0-2-3 16,0-4-45-1,0-4-46-15,0-3 22 16</inkml:trace>
  <inkml:trace contextRef="#ctx0" brushRef="#br0" timeOffset="609245.1126">19722 4643 120 0,'-3'22'46'0,"6"4"-24"0,-3 16-15 16,0-23 13-16,-3 5 7 15,0 2 8-15,3 1-16 16,0-1-8-16,0-2-7 16,0-3-4-16,0-2 1 0,0-6-39 15,0-3-14-15</inkml:trace>
  <inkml:trace contextRef="#ctx0" brushRef="#br0" timeOffset="609456.0373">19650 4784 160 0,'-18'-3'60'0,"18"3"-32"0,15-3-35 0,-9 1 8 16,0 2 9-16,3 0 5 16,0 0 8-16,3 2 3 15,3-2-13-15,3 3-6 0,-1 0-2 16,4 2-3-16,-3-2 1 0,3-1-24 15,-9-2-8 1,0-2-61-16</inkml:trace>
  <inkml:trace contextRef="#ctx0" brushRef="#br0" timeOffset="609857.3436">19805 4675 124 0,'-6'3'49'0,"27"18"-26"0,-12-8-27 16,-6 6 30-16,-6-1 3 15,0 3 4-15,6 1 0 16,-6 1-16-16,0 1-8 16,0-3-5-16,0 1-4 0,0-7 1 15,0-1 1-15,0-6-1 16,0 0-1-1,3-6-10-15,0-4-6 16,3-4-8-16,0-2 0 16,6-2 6-16,0-1 6 15,3 3 5-15,0-2 2 16,-4 2 3-16,1 2 3 16,0 1 6-16,0 2 4 15,0 1 7-15,0 2 3 16,0 2 3-16,0 1 0 15,0 2-5-15,-3 3-1 16,0 6-8-16,-3-1-2 0,0 3-4 16,-3-3-3-16,0-3-22 15,0-2-11-15,0 0-35 16</inkml:trace>
  <inkml:trace contextRef="#ctx0" brushRef="#br0" timeOffset="610055.5836">20019 4863 176 0,'0'3'66'0,"3"7"-36"0,0-2-33 16,-3 3 11-16,0 2-2 0,0 0 3 16,0-2-6-16,0-1-2 15,0-2-28-15,0 0-11 16,0 0-36-16,0-2-14 15</inkml:trace>
  <inkml:trace contextRef="#ctx0" brushRef="#br0" timeOffset="610251.1797">20001 4784 192 0,'0'0'74'0,"3"2"-40"0,3 1-44 0,0 0 11 0,0-3-14 16,0 2-4-16,6-2-38 15,0 0-16-15,6 0 15 16,0 0 9-16</inkml:trace>
  <inkml:trace contextRef="#ctx0" brushRef="#br0" timeOffset="610614.9268">20210 4797 72 0,'0'3'27'0,"6"-3"-14"0,-3 0 7 16,-3 0 14-16,0 0 15 0,0 0 26 31,-3 5-22-31,0 0-21 0,-3 0-11 16,0 1-13-16,3-1-7 0,0 3-4 15,0 0-3-15,3 0-1 16,3 0 4-16,3 0 3 16,0 0 1-16,0 5-1 15,0-3 1-15,-3 1-1 16,0 2 22 0,-3-2-4-16,-3-3 3 15,-3 0-9-15,0-3-3 16,-3 0-5-16,0-2-3 15,0-3-20-15,0 0-8 16,-6-5-52 0,3-1-112-1,12-7 99-15</inkml:trace>
  <inkml:trace contextRef="#ctx0" brushRef="#br0" timeOffset="610881.2566">20382 4630 172 0,'-3'3'66'0,"3"5"-36"0,0 2-24 0,0-4 17 16,0 2-10-16,-3 5-2 16,0 8-6-16,3-5-4 15,0-3 0-15,0 0-37 0,0-5-13 16</inkml:trace>
  <inkml:trace contextRef="#ctx0" brushRef="#br0" timeOffset="611061.4917">20475 4620 192 0,'-6'5'71'16,"6"0"-38"-16,0 6-39 0,0-3 12 0,0 0 2 16,0 8 5-16,-3-3-2 15,3 5-1-15,-3 1-6 16,0-3-40-16,3-6-18 0,0-2-31 15</inkml:trace>
  <inkml:trace contextRef="#ctx0" brushRef="#br0" timeOffset="620307.6839">20829 4826 68 0,'0'0'27'0,"0"0"-14"0,0 5-7 15,0-5 9-15,3 8 5 16,0 3 4-16,0 7-6 15,0 6-3-15,0 0-4 16,-3 2 0-16,3 6-4 16,-3-5 1-16,0-1-5 15,0-5-2-15,3-2 2 0,-3-3 0 0,0-3 3 16,0-3-3-16,0-4-2 16,0-1 4-16,0-5 4 15,0-3-3-15,0-5 2 16,0-5-7-16,0-3-3 15,0-2 1-15,0-1 2 16,0-2-2-16,0-5 0 16,0 2-4-16,3-3 1 15,3 6 2-15,0 3 3 16,3-1 2-16,2 3 1 16,1 0 0-16,3 6 0 15,0 2-5-15,3 5-1 16,3 3 3-16,-3 6 1 0,-3 4 4 15,-4 3 3 1,-2 1 7-16,-6-1 4 0,-6 0-6 16,-3 3-1-16,-3-3-7 15,1-2-2-15,-4-3-2 16,0 0-2-16,0-3-13 16,0 0-4-16,0-2-9 15,0-3-1-15,3-8-13 16,3 8-2-16,3-5-28 15</inkml:trace>
  <inkml:trace contextRef="#ctx0" brushRef="#br0" timeOffset="620642.6124">21073 4863 72 0,'-6'11'30'0,"6"-6"-16"0,0 3-6 0,0 0 13 16,3 5-3-16,0 0 1 16,3-2-1-16,0 2-2 15,3-2-4-15,0-1 0 16,3-2-1-16,0-3 1 16,-1-5-6-16,-2 0-2 0,6 0 2 15,-6-2 1-15,0-6 3 16,-9-3-5-16,0 1-1 0,-3 2 2 15,-3-3 1 1,0 1-3-16,-6-1-1 0,3 0-1 16,0 6-2-1,1 0-8-15,-1 2-5 0,0 3-26 16,3-2-10-16,3 2-24 16</inkml:trace>
  <inkml:trace contextRef="#ctx0" brushRef="#br0" timeOffset="620861.1651">21266 4863 124 0,'-3'13'46'0,"3"-2"-24"0,0 7-13 0,3-7 16 15,0 0-12-15,0-1-4 16,0 1-6-16,0-1-3 16,0 1-17-16,0-3-6 15,3 0-42-15,0-3-15 16</inkml:trace>
  <inkml:trace contextRef="#ctx0" brushRef="#br0" timeOffset="621235.602">21356 4874 88 0,'0'5'35'0,"3"0"-18"0,0 14-7 16,0-11 12-16,0 2-6 15,0-2 1-15,-3 0-10 16,0 0-4-16,0-3-5 15,0 1 1-15,0-6 1 16,0 0-3-16,0 0 2 0,6-6-6 16,0-4 2-1,2-3 2-15,1 2 2 0,0 0 1 16,3 1-3-16,3 2 0 16,0 3 4-16,-3 5 3 15,0 2 10-15,0 4 3 16,0 4-4-16,-3 1-3 15,-1-1-5-15,-2 1-2 16,0-1 1-16,-3-2 2 16,3 0-27-16,-3 0-11 15,0-2-35 1</inkml:trace>
  <inkml:trace contextRef="#ctx0" brushRef="#br0" timeOffset="621483.4839">21594 4662 132 0,'0'-3'49'0,"0"6"-26"16,3 2-27-16,-3 1 8 0,3 7 9 16,3 5 8-16,0 6-6 15,0 3-1-15,3-1-8 16,0 0-4-16,-4 6 1 0,4-5-2 15,-6-3 2-15,0-3-15 16,6-3-7-16,-3-5-50 16,0-2-26-16,0 2 44 15</inkml:trace>
  <inkml:trace contextRef="#ctx0" brushRef="#br0" timeOffset="621986.3754">21546 4813 192 0,'-9'-6'71'0,"12"6"-38"0,0-2-36 0,3 2 13 16,3 0-5-16,0-3 2 16,3 1-2-16,6-1 0 15,3 3-3-15,-3 0-28 0,-1 0-10 16,-2 0-13-16,0 3-33 15,-3-1 13 1,0 3 32-16,-3 1 19 0,0-1 107 31,3 6-36-15,0-1-11-16,0-2-19 16,-1-3-7-16,1 1-7 15,0-4-1-15,0-2-4 16,0-2-1-16,-3-1 3 0,0 0-3 15,-3-2 0-15,-3 0-1 16,-3 0 1-16,-3-3 0 16,-3 2 1-16,-3 4-7 15,0-1 0-15,-3 3 1 16,0 3 1-16,0 2-4 0,3 3-1 16,0 3 3-16,4-1 1 15,2 6 6-15,3 3 2 16,3-4-5-16,2-1 0 15,7-4-1-15,0 1 0 16,0-3-14-16,3 0-5 16,0-3-19-1,0-5-39-15</inkml:trace>
  <inkml:trace contextRef="#ctx0" brushRef="#br0" timeOffset="622277.9294">21999 4871 104 0,'3'11'38'15,"-3"-9"-20"-15,3 1-10 0,-3 2 11 0,0-5-7 16,0 3-2-16,0-3-1 16,-3 2 1-16,0 1-3 15,0-3 1-15,0 0-5 16,0-3 5-16,0 1 4 0,0-3-2 15,0-3 0-15,3 0-6 16,3-3-1-16,3 0-1 16,0 1-2-16,3-1-2 15,3 3-1-15,-1 0-1 16,1 6 3-16,6 2-60 16,-3 0-43-16,9 2 35 15</inkml:trace>
  <inkml:trace contextRef="#ctx0" brushRef="#br0" timeOffset="623070.3323">21213 4784 160 0,'-6'0'60'0,"9"0"-32"0,0 0-57 15,3 0-2-15,3 0-30 0,6 0-10 16</inkml:trace>
  <inkml:trace contextRef="#ctx0" brushRef="#br0" timeOffset="623819.5159">22192 4519 152 0,'-3'-5'57'0,"6"5"-30"0,6 0-23 16,-3 0 13-16,6 2 3 15,3 4 4-15,3 4-1 16,2 11 0-16,1 9-12 16,-3 4 7-16,-6 8 4 0,0 1 0 15,-6-1 1-15,-9 0-3 16,-12-5-3-16,-6 0-3 16,-9 3-1-16,-2-3-7 15,-7 0-4-15,-6-5-26 16,4-3-9-16,-7-8-58 15,3 6-24-15,7 4 16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53:01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16031 8427 92 0,'-3'-3'35'0,"-6"3"-18"0,18 0-11 0,-9 0 11 15,6 0 6-15,0 0 3 16,-3 0-5-16,3 0 0 15,-1 0-1-15,4 0 2 16,3 0-12-16,0 3 1 0,6-3 2 16,3 0-1-16,3-3 1 15,2 1-1-15,4-1 2 16,6 0-1-16,6 1 0 16,-1-1-3-16,4 0-1 0,3 1-1 15,5-1 2-15,-2-2-7 16,2 0-4-16,7-1-3 15,-1 4 3-15,1-4 2 16,2 1 4-16,-2 2-2 16,0 1-2-16,2-1 0 15,6 3 1-15,-2 0-1 16,-4 0 2-16,4 0 2 16,-7 0 2-16,1 0-1 15,-3 0-1-15,5 0-3 16,1 0-2-16,-4 3 3 15,-5-3 0-15,-1 2-1 16,-2-2-2-16,-9 0 3 16,-1 0 2-16,-5 0 0 0,-6 0 0 15,-3-2-3-15,-7 2-2 16,-2 0-6-16,-6-3-1 16,3 3-37-16,-6-3-13 15,-9 3-68 1</inkml:trace>
  <inkml:trace contextRef="#ctx0" brushRef="#br0" timeOffset="991.0647">15986 9168 84 0,'-12'-3'33'0,"12"6"-18"16,0-3-18-16,6 0 39 16,3 0-4-16,3 0 1 15,0 0-1-15,3 0-7 16,6 0-1-16,2 0-13 16,7-5 2-16,0-1 1 0,6 4 6 15,2-1 4-15,7 0-8 16,0 1-2-16,2-1-4 15,1 0-1-15,5 3 1 16,-2-2 1-16,0-1-1 0,2 3 1 16,4-3-4-16,-1 1-2 15,-2 2-2-15,-4 0 0 16,4 0-2-16,-3 0 2 16,-1-3-2-16,1 0-1 15,2 1 1-15,1-1-1 16,-3 1 2-16,-1 2 1 15,-2-3-1-15,-1 3-2 16,-2 0 1-16,-3 0-1 16,-1 0 0-16,1 0 2 15,0 0-3-15,-1 0 0 16,-2 0 1-16,0 0 0 0,-6 0 0 16,2 0 2-16,-2 0-1 15,-6 0-1-15,-3 0 1 16,-1 0-1-16,-2 0 0 15,-3 0 0-15,-3 0 0 16,0 0 2-16,-3-3-1 16,0 1-1-16,-3-1-6 15,0 0-4-15,-3 1-21 16,0-1-10-16,-4 0-40 16,1-2-18-16,-3 2 3 15</inkml:trace>
  <inkml:trace contextRef="#ctx0" brushRef="#br0" timeOffset="136168.6757">18299 10835 76 0,'-27'-3'30'0,"24"6"-16"0,-18-1-1 0,12 4 14 16,-3 2 0-16,-3 2 4 16,1 3-8-16,-4 14-2 15,0-3-6-15,3 5 1 16,3-3-9-16,6 1-2 0,3-4-1 16,6 4-2-16,6-6 1 15,6-2-4-15,6-6 0 0,9-3-8 16,-1-2-2-16,4-5-18 15,-3-3-7 1,-3-5-36-16</inkml:trace>
  <inkml:trace contextRef="#ctx0" brushRef="#br0" timeOffset="136514.2293">18394 10906 80 0,'-12'11'33'0,"6"7"-18"0,0 9-7 0,3-17 13 15,0 4 3 1,0 1 3-16,3 4-10 0,3 2-3 16,3 0-4-16,3 0-1 15,3-5-5-15,6-8 2 0,6-2 0 16,0-6-5-16,-4-3 0 15,-2-5 1-15,-3-3 1 16,-3 1 1-16,-3-3 2 16,-3-9-1-16,-6-1 2 15,-3-1-2-15,-3 3 0 16,-6-1-6-16,-3 7-1 16,0-1-8-16,0 5-4 15,4 3-23-15,-1 3-11 16,3 2-19-1</inkml:trace>
  <inkml:trace contextRef="#ctx0" brushRef="#br0" timeOffset="137113.2969">18593 10893 100 0,'-3'10'38'0,"6"-2"-20"0,0 19-8 16,0-11 12-16,0 0-1 16,0 2-1-16,0 1 3 15,0-3 2-15,0-1-13 16,0-1-5-16,0-4-2 0,-3 1-6 0,3-6-1 16,-3 0 1-16,0-5 2 15,0 0 2-15,0-5 1 16,0-3-5-1,0-2 1-15,0-9-7 0,0-2 0 16,3 0 3-16,0 2 2 16,3 3-3-16,0 3 1 15,0 3 2-15,0 2 1 16,3 0-2-16,0 8 2 16,0 10 3-16,3 6 3 15,-3 0 2-15,-3 0 1 16,0 0 0-16,-1-3 2 15,-2-2-3-15,0-1 1 16,-3-5-3-16,0 1 0 0,0-6-3 16,3-3-2-16,-3-2-2 15,6-3 1-15,0-8-4 16,0-3-1-16,3 1-2 16,0 2 0-16,0 3 2 15,0 2 4-15,3 6 1 16,3 5 3-16,-3 13 5 15,-3 0 4-15,0 6 0 16,-1-1 3-16,-2-2-7 16,0 3-2-16,-3-1-3 15,0-2 1-15,0-3-11 16,-3-2-4-16,0-3-25 16,0-3-11-16</inkml:trace>
  <inkml:trace contextRef="#ctx0" brushRef="#br0" timeOffset="137637.9992">18939 10903 104 0,'-3'6'38'0,"6"18"-20"0,0 7-12 0,3-17 9 15,0 4 9-15,0 3 5 0,-3 3 0 16,0 8 0-16,-3-3-16 15,0 0-6-15,3-3-4 16,-3-2 0-16,0-3 0 0,2-5-1 16,-2-2-2-16,0-4 1 15,0-2 1-15,-2-5-6 16,-1-3 1-16,0-6-8 16,0-1-1-16,0-4 5 15,0-8 1-15,0 1 6 16,3-6 2-16,0-2 0 15,0-3-2-15,3-6-2 16,0-5 1-16,3 3 3 16,0 0 3-16,-1 3 4 15,1 2 5-15,3 8 1 16,0 6 0-16,0 2-7 16,3 8-3-16,3 5 6 0,-3 9 4 15,0 7-1-15,-3 3 2 16,-3 0-7-16,-3 7-1 15,-3 4-2-15,-6-6 1 16,0-2-2-16,-3-3 0 16,-3-1-3-16,0-1 1 15,3-6-13-15,-3-3-6 16,0-3-11-16,0-2-6 16,3 0-13-16,-5-2-59 31,11-1-7-31,9 1 46 15</inkml:trace>
  <inkml:trace contextRef="#ctx0" brushRef="#br0" timeOffset="137746.5391">19135 10851 164 0,'0'5'63'0,"0"3"-34"0,3 5-25 16,0-5 13-16</inkml:trace>
  <inkml:trace contextRef="#ctx0" brushRef="#br0" timeOffset="137833.1652">19147 10919 312 0,'3'27'19'0,"-3"-6"-10"16,0-2-6-16,0-4-2 0,6-1-34 15,-6-4-15-15,6-2-38 16</inkml:trace>
  <inkml:trace contextRef="#ctx0" brushRef="#br0" timeOffset="137983.5902">19126 10771 96 0,'-3'-8'38'0,"3"3"-20"0,3 0-39 0,0 2-2 16,0-5-14-16,6-2-2 15</inkml:trace>
  <inkml:trace contextRef="#ctx0" brushRef="#br0" timeOffset="138194.9865">19272 10581 140 0,'0'2'52'0,"3"4"-28"0,0 7-13 0,0-3 15 0,0 6 1 16,-3 8 3-16,3 3-10 15,0 4-2-15,0 1-10 16,0 2-3-16,0-2-1 0,-3 5 0 15,3-5 0-15,-3-6-18 16,3 1-5-16,0-11-42 16,0 0-55-1,3-6 24-15</inkml:trace>
  <inkml:trace contextRef="#ctx0" brushRef="#br0" timeOffset="138585.0138">19379 10821 140 0,'0'6'52'0,"3"-1"-28"0,12 3-22 0,-9-3 14 15,0 1 5-15,0-1 5 16,3 0-6-16,0 0 1 16,0-2-12-16,3-3-5 0,0 0-1 15,0-3-2-15,-1-2 2 16,-2-3-2-16,-3 0 2 15,0-2-9-15,-3-1-1 0,-6 1-5 16,-3-1 0 0,-3 3-3-16,0 3 2 15,-2 2 2-15,-4 3 2 0,0 3 8 16,-6 5 5-16,3 5 0 16,3 3 3-16,3 2 5 15,3 6 2-15,3 3-5 16,3-1-3-16,3 3-1 15,6-8-1-15,3-2 0 16,3-3 0-16,0-6-13 16,0-2-7-16,3-5-20 15,0-3-7-15,0-5-31 16</inkml:trace>
  <inkml:trace contextRef="#ctx0" brushRef="#br0" timeOffset="138869.4421">19555 10880 124 0,'3'16'49'0,"0"-6"-26"0,-3 17-12 0,3-12 15 15,-3 1-3-15,0-2-2 16,3-1-9-16,-3-3-3 16,0-2-5-16,0 0-1 0,0-2 3 15,0-1 6-15,-3-5 4 16,0-3-2-16,3-2 0 15,0-6-6-15,3-7-3 16,3-1-5-16,0-2 0 16,6 3-2-16,0-1 0 15,5 6 2-15,1 2 0 16,0 3-7-16,0 3-3 0,0 2-30 16,0 3-13-16,0 0-35 15</inkml:trace>
  <inkml:trace contextRef="#ctx0" brushRef="#br0" timeOffset="140264.0503">20070 10843 76 0,'-12'13'30'0,"12"-3"-16"0,0 9-6 0,0-3 13 16,0 5-1-16,0 3 3 15,0-6-4-15,0 1-2 16,0-3-12-16,0-3-2 16,0 0-3-16,0-5 0 0,0 0 2 15,0-3 1-15,0-5 1 16,0 0-5-16,0-2-1 15,0-4-2-15,0-9 3 16,0-7-7-16,3 4-2 16,0-1 3-16,6 3 4 15,3 1 0-15,-3-4 1 16,3 6 2-16,-4 2 2 16,1 3-3-16,0 6-2 0,0 2 4 15,-3 5 1-15,3 8 4 16,-3 0 1-16,-3 11 3 15,0-5 4-15,0-1-2 16,-3-2 3-16,0-3-6 16,0-2-3-16,0-3-1 15,0-3-1-15,0-5-2 16,0 0 1-16,0-2-4 16,3-12 0-16,0-4-4 15,3-3-1-15,0 2 0 16,3 1 4-16,0-1 1 15,0 8 3-15,0 4-6 0,6 4-1 16,-4 6 2-16,1 2 3 16,-3 8 5-16,0 8 2 15,-3 0-1-15,-3-2-1 16,0-3-3-16,0 0 1 16,0-3-11-16,0-3-2 15,-3-2-24-15,3-5-8 16,6-3-24-1</inkml:trace>
  <inkml:trace contextRef="#ctx0" brushRef="#br0" timeOffset="140702.7893">20382 10856 88 0,'-15'3'33'0,"10"2"-18"0,-4 3-9 0,6-3 9 0,0 3 0 15,-6 8 4-15,3 5-2 16,3 3-1-16,3 0-4 16,0-3-2-16,3 0-6 15,3-5 2-15,0-3 0 0,3 0-2 16,0-5-1-16,5-2-3 16,-2-6-1-16,0-3-12 15,0-2-5-15,0-3-3 16,-3 0-3-16,-3-8 0 15,0-5-4 1,-3 0 11-16,-3 2 11 16,0 0 6-16,0 6 8 15,0 0 5-15,0 5 2 0,0 0 3 16,3 5-4-16,0 6 0 16,3 10-2-16,3 11 0 15,0-3-2-15,0 1-1 16,2-1-5-16,1-3-3 15,3 1 2-15,-3-6-2 0,0-2 2 16,0-4-7-16,0-7-30 31,0-5-48-31,-3-3 7 16</inkml:trace>
  <inkml:trace contextRef="#ctx0" brushRef="#br0" timeOffset="140902.4021">20618 10832 88 0,'0'0'33'0,"3"3"-18"0,-1 2-2 0,1 0 11 0,3 3-1 16,0 3 0-16,3 7-6 15,0 3-2-15,0 1-9 16,0-1-2-16,0-5-2 16,-3 0-2-16,3-3 3 0,3-3-11 15,-9-2-2-15,6-2-26 16,0-4-47-1,-3-2 11-15</inkml:trace>
  <inkml:trace contextRef="#ctx0" brushRef="#br0" timeOffset="141106.6035">20820 10843 132 0,'-9'18'52'0,"6"1"-28"0,-3 20-8 0,3-12 18 15,0 5-3-15,-12 7 2 16,-3 1-13-16,1-3-4 16,-1 0-9-16,0 0-5 0,3-5-1 15,3-6-28-15,3-5-9 16,0-5-46 0,6-5-31-16,3-6 49 15</inkml:trace>
  <inkml:trace contextRef="#ctx0" brushRef="#br0" timeOffset="141802.5785">20436 10874 80 0,'-6'-5'30'0,"3"2"-16"0,-3 1-3 0,3 2 12 16,0 0 1-16,-3 0 1 15,0 0-12-15,-3 0-5 16,0 2-8-16,3 1-2 15,0 2-17-15,-2 1-7 16,5-1-31-16,0 0-12 16</inkml:trace>
  <inkml:trace contextRef="#ctx0" brushRef="#br0" timeOffset="143059.3045">21353 10843 60 0,'-12'0'24'0,"3"2"-12"0,-3 4 1 0,6-1 14 16,0 0-11-16,-3 3-3 15,0 3-8-15,-3 5-2 16,3 7 3-16,0 4 1 16,9-6 1-16,0-2 2 15,6-1-1-15,3-2 0 16,3-3-1-16,3 0 0 15,3-5-4-15,0-2-5 0,3-6-2 16,5-6-31 0,1-2-46-16,-3-2 11 15</inkml:trace>
  <inkml:trace contextRef="#ctx0" brushRef="#br0" timeOffset="143483.3383">21490 10753 76 0,'6'39'30'0,"-3"-7"-16"0,0 10-1 0,0-15 11 15,0-1 1-15,-3 6 2 16,0-3-9-16,0-5-3 15,0-5-4 1,0-4-2-16,0-1-5 16,0-6-1-16,0-8 1 0,0 0-9 0,2-6-4 15,-2-4-2-15,3-9-1 16,0-5-2-16,6 3 1 16,-3 3 5-16,3 2 2 15,0 5 8-15,0 1 4 16,3 7 3-16,0 11 5 15,-3 5-8-15,0 3-1 16,0 0 3-16,-3 0 5 16,0 0-5-16,3-3 0 15,-6-3-11-15,5-2-3 0,-2-2-24 16,0-1-10-16</inkml:trace>
  <inkml:trace contextRef="#ctx0" brushRef="#br0" timeOffset="143796.3953">21731 10893 108 0,'-6'5'41'0,"3"0"-22"0,0 22-9 16,3-11 12-16,0 0 1 15,0 0 3-15,3-1-8 0,0 1 0 16,3 0-11-16,3-3-2 0,0-2 1 15,3 0 1-15,-1-6 1 16,4-2-4-16,0-6-1 16,-3-2-1-16,0-3-2 15,0-8 1-15,-3 3-1 16,-9-9 2 0,0 1-3-16,-6 3 0 15,-3 2-6-15,-3 3-3 16,0-1-8-16,0 6-3 15,0 3-11-15,0 2-5 16,4 1-29 0</inkml:trace>
  <inkml:trace contextRef="#ctx0" brushRef="#br0" timeOffset="144109.4167">21894 10874 124 0,'-20'6'49'0,"17"-1"-26"0,-3 3-25 15,6 0 9-15,-3 13 10 16,0 3 8-16,3-6 1 16,3 4 2-16,0-4-16 0,6 1 0 0,6-4 1 15,-1-1-5 1,4-4 0-16,0-4 0 0,0-6 2 15,-3-3-1-15,0-5 2 16,-3-3-4-16,0 1-2 16,-6-6-2-16,-4 0 0 15,1-2 0-15,-6-1 1 16,1 3-16-16,-4 0-4 16,0 0-16-16,-3 6-6 15,3 2-25 1</inkml:trace>
  <inkml:trace contextRef="#ctx0" brushRef="#br0" timeOffset="144505.6209">22147 10866 124 0,'12'-5'46'0,"-26"5"-24"0,22 0-13 16,-8 0 32 0,-3 3-4-16,-2-1-14 15,-7 4-6-15,3-1-11 16,0 3-4-16,3 0-1 0,3 2-4 16,0 1 0-16,9 13-1 15,0-8 3-15,6 2 0 16,-3-2 3-16,0 0 8 0,-4-3 3 15,-2 0 7-15,0-2 2 16,-6 0-7-16,-3-3-2 16,-5 0-7-16,-1-6-2 15,3 1-7-15,-3-3 0 16,3-3-26-16,0 1-10 16,3-4-27-1,3 1-50-15,3-3 22 16</inkml:trace>
  <inkml:trace contextRef="#ctx0" brushRef="#br0" timeOffset="144860.2212">22270 10951 140 0,'2'5'55'16,"-2"-2"-30"-16,12 16-21 0,-6-14 15 0,0 0 2 15,0-2 2-15,0-1 1 16,0 1 0-1,3-16-11-15,9 0-5 0,-3 2-5 16,-3-2 0-16,0 0-4 16,-3-3-2-16,-3 5-3 15,-3 1-1-15,-9-1-7 16,0 0-2-16,-6 6-4 16,0 2-3-16,-3 3 10 15,-3 6 8-15,0 2 3 0,0 10 4 16,-3 6 8-1,13 5 3-15,-1-5 11 0,3-3 5 16,6-2-9-16,6-1-2 16,3 1-6-16,5-6 0 15,7-3-12-15,3 1-2 16,3-8-37-16,-3-3-14 16,5-6-44-1</inkml:trace>
  <inkml:trace contextRef="#ctx0" brushRef="#br0" timeOffset="149911.6932">22856 10665 148 0,'0'-5'55'0,"3"2"-30"0,-3 3-18 0,0 0 13 16,0 0-6-16,0 6 0 16,3-1 0-16,0 14 2 15,0 4-9-15,0 9 0 0,-3 2 0 16,0 6 1-16,-3 3 2 16,0-1-5-16,3-5-3 15,0-5-1-15,0-6-1 16,0-5-33-16,3-5-13 15,0-3-43 1</inkml:trace>
  <inkml:trace contextRef="#ctx0" brushRef="#br0" timeOffset="150339.2398">22743 10845 216 0,'-6'-5'82'0,"9"5"-44"0,3-3-42 16,-3 3 13-16,6 0-7 16,3-2-2-16,5-1 1 15,1 0-1-15,3 3 0 16,3 0-25-16,0 0-10 0,0 0-13 16,-7 0-26-1,7 3 21-15,-6 2 30 16,-9 1 18-16,-3 4 28 0,-3 1 10 15,-3 7 1 1,0 3 2-16,0 6-9 0,0-6-2 16,3-2-10-1,9-1-2-15,0-5-7 0,3 1 5 16,0-9 2-16,5-8-4 0,-2 1-1 16,-6-9 0-16,3-5 2 15,-9 0-1-15,3 0 2 16,-9 1 0-16,-9-4 1 15,3 3-4-15,-9 3 0 16,-6 5-7-16,0 3-3 16,4 2-21-16,2 3-10 15,0 5-54 1,3 6-41-16,6-1 47 0</inkml:trace>
  <inkml:trace contextRef="#ctx0" brushRef="#br0" timeOffset="156132.5075">23413 10896 88 0,'-6'2'33'0,"6"1"-18"0,6-1-7 15,-6-2 11-15,2 6-3 16,4 2 3-16,0 0-4 16,0 2-1-16,6-4-8 0,0-1-2 15,6-3-2-15,-6-2 1 0,3-5 2 16,0 0-4-16,-3 0-1 15,-3-3 0-15,-1 0 0 16,-2 2-3-16,-3-2 2 16,-3 1-1-16,-3 1 0 15,0-2-5-15,-3 3-3 16,-8 0 1-16,-7 2 3 16,6 0 1-16,0 3 3 15,0 0 3-15,0 3 2 16,0 2-1-16,3 3-2 15,-2 8 3-15,8 5 2 16,0 3 4-16,3-5 2 0,3-1-1 16,3 1 1-16,6-1-4 15,5-2 1-15,4-3-3 16,3-5 0-16,6-2-14 16,-3-1-4-16,3-2-16 15,-4-6-4-15,-2-2-29 16</inkml:trace>
  <inkml:trace contextRef="#ctx0" brushRef="#br0" timeOffset="156330.3767">23737 10861 104 0,'-6'5'41'0,"6"6"-22"0,-15 0-14 15,9-3 11-15,-3 5-5 0,3 11 1 16,-3-6-7-16,0-2-3 16,1 0-12-16,-1-3-4 15,0-2-42-15,3-3-17 16</inkml:trace>
  <inkml:trace contextRef="#ctx0" brushRef="#br0" timeOffset="156552.9125">23597 10882 84 0,'3'3'33'0,"0"0"-18"0,3 5 2 0,0-3 16 0,3 8-4 16,-3 8-2-16,9-2-15 15,-3-1-8-15,0 1-2 16,-1-3 0-16,10 0 1 0,-3-3-8 15,-6-3-4-15,6-2-42 16,-6-2-38 0,3-1 28-16</inkml:trace>
  <inkml:trace contextRef="#ctx0" brushRef="#br0" timeOffset="157002.8">23841 10970 104 0,'-3'26'38'0,"6"-2"-20"0,-3 10-6 0,0-18 13 15,-3 5 2-15,-3 3 1 16,6 0-9-16,-3-3-1 16,0-2-11-16,3-3-6 0,0-3-4 15,0-3 2-15,0-2 2 16,0-2-5-16,0-6 1 15,0-3-8-15,0-2-1 16,0-6 0-16,0-5 2 16,0-5 1-16,-3 0 3 0,3 0 4 15,0-6 3 1,0 3 0-16,3-10-1 0,3 2-4 16,3 6 0-16,3 2 2 15,-3 3 1-15,12 0 1 16,-3 10 0-16,0 6 0 15,-4 5 0-15,-2 10 6 16,-3 9 4-16,0-1 6 16,0 1 2-16,-6-1-3 15,-3-2-1-15,-6 0-4 16,-3-3 1-16,0 1-13 16,-3-4-3-16,3-2-27 15,1-3-9-15,-1-5-34 16</inkml:trace>
  <inkml:trace contextRef="#ctx0" brushRef="#br0" timeOffset="157528.4169">24097 10880 32 0,'3'-3'13'0,"-3"3"-6"0,0 0 25 15,0 0 17 1,-3 3-19-16,0 2-6 0,-6 0-11 16,3 3-3-16,-3 13-4 15,0 6-1-15,0-3 1 16,1-3 1-16,-1 0-3 15,9-3-1-15,0-2 1 0,0-2 2 16,9-4 1-16,-1-2 1 16,1-3 0-16,3-5-2 15,0-2 1-15,0-4-4 16,-3-4 0-16,0 2-1 16,-3-3 1-16,0-5-2 15,-3 1 2-15,-3-4-2 16,0 3-1-16,0 3 1 15,-3 2 1-15,0 6-1 0,3 5 2 16,0 3-4-16,0 7-2 16,0 4 2-16,0 1 2 15,3 1-2-15,3 0 0 16,-3 0-1-16,6-3 0 16,-3-2-7-16,0-3-2 15,3-6-16-15,2 4-8 16,-2-4-14-1,3-2-25-15,-3-5 20 16</inkml:trace>
  <inkml:trace contextRef="#ctx0" brushRef="#br0" timeOffset="157875.6472">24258 10986 112 0,'0'29'44'15,"0"-24"-24"-15,6 3-13 0,-6 0 13 0,0 0-4 16,0 0 1-16,0-3-3 16,0 0-1-16,0-2-7 15,0-3-2-15,0 0 2 0,0 0-3 16,0-3-2-16,-6-2 0 16,6 0-1-16,0-3-3 15,6-3 0-15,-3-2-1 16,6 0 3-16,0-1-5 0,0 4 0 15,2 2 3-15,-2 5 1 16,3 9 4-16,0 2 3 16,3 2-2-16,-9 1 0 15,3-1-1-15,0 1-2 16,-6-1-4 0,6-2-2-16,3 0-46 15,-3-2-18 1</inkml:trace>
  <inkml:trace contextRef="#ctx0" brushRef="#br0" timeOffset="158339.9578">24499 10954 104 0,'-21'42'38'0,"12"-34"-20"0,6 8-17 16,3-6 11-16,0 1-6 15,0 0-1-15,3-1 0 16,6 3-1-16,3-2 0 16,0-6 0-16,3 1 0 15,0-6 0-15,0-3-5 16,-1-5-1-16,4-3-2 15,3-7 3-15,-3-11-7 0,-9 0-2 16,-3-3-5-16,0-2-4 16,-12-3-7-1,3 7-4-15,-6-9 10 0,0 4 4 16,3 6 12-16,-3 5 7 16,0 6 10-16,3 5 4 15,0 5 3-15,0 10 2 16,3 9 3-16,3 2 2 15,3 6-1-15,3 7 1 16,0 3-6-16,9 14-1 16,0-4-11-16,6 1-5 15,-3 0-3-15,3-6-8 0,-1-5 0 0,1-5-70 32</inkml:trace>
  <inkml:trace contextRef="#ctx0" brushRef="#br0" timeOffset="159773.0313">24558 10893 64 0,'3'-3'24'0,"-3"1"-12"0,6-1 10 16,-6 3 15-16,3-3 0 16,-3 3 1-16,0 0-6 15,0 0 0-15,-3 0-18 0,-3 0-6 16,1 3-5 0,-4 2-3-16,-6 8 1 0,3 9-8 0,0-4-3 15,0 1-8-15,3-6-1 16,3 0-25-1</inkml:trace>
  <inkml:trace contextRef="#ctx0" brushRef="#br0" timeOffset="161590.4202">18332 11470 104 0,'-3'0'41'16,"-3"5"-22"-16,6 0-9 0,3 1 12 0,-3-1 3 16,0 5 2-16,0-2-10 15,0 3-3-15,0 0-8 16,0-1-4-16,0 6 3 15,0-3 1-15,0 0-5 16,3-2-13 0,-3 0-8-16,0-3-22 15,0-3-46 1,0-5 11-16</inkml:trace>
  <inkml:trace contextRef="#ctx0" brushRef="#br0" timeOffset="161797.8031">18320 11335 104 0,'-3'-6'41'0,"6"6"-22"0,-3-2-20 0,0 2 7 15,0 0-7-15,0 0 1 16,0 0 0-16,3 2 2 15,0 1-39-15,0 0-14 0,3-1 14 16,-1-2 10 0</inkml:trace>
  <inkml:trace contextRef="#ctx0" brushRef="#br0" timeOffset="162231.0856">18424 11472 88 0,'-3'16'35'0,"0"-5"-18"0,6-1-18 16,-3-4 7-16,0 2 7 16,3 0 3-16,-3-3-3 15,0 0-3-15,0 0-8 16,0-5-1-16,0 0-1 16,0 0 2-16,0 0-1 15,0 0 2-15,0 0 2 16,0-2 2-16,0-1-3 15,0-2-3-15,3-3 2 0,-3 0-2 0,3-3-1 16,6 1 1-16,0-1-1 16,0 1-3-16,5-4 2 15,-2 4 1-15,0 2 0 16,-3 0 0-16,0 11 0 16,0 2 6-16,0 3 6 15,0 2 0-15,0 4 3 16,-3-1-6-16,0 3-3 15,-3 2-1-15,0 1-1 16,-3-1-2-16,0-2-2 16,0-3-2-16,0-2 1 15,0 0-12-15,0-3-5 0,3-3-85 32,0-16 16-32</inkml:trace>
  <inkml:trace contextRef="#ctx0" brushRef="#br0" timeOffset="162477.0563">18632 11255 100 0,'0'-2'38'0,"0"4"-20"0,3 4-8 0,0 2 14 16,0 2 0-1,0 6 3-15,0 16-11 0,0 0-2 16,0 2-8-16,0-2 0 0,0-3 1 16,0 3-6-16,0-6 0 15,-3 3 3 1,3-5-11-16,-3-6-4 16,3-2-35-1</inkml:trace>
  <inkml:trace contextRef="#ctx0" brushRef="#br0" timeOffset="162700.1243">18805 11504 116 0,'-6'5'44'0,"0"1"-24"0,6 7-24 0,6-5 10 0,-6 2 1 16,0 4 4-16,0 2 0 15,0-1 1-15,0-1-9 16,0-1-3-16,3-3-26 16,-3-2-10-16,0-2-19 15,0-1-6-15</inkml:trace>
  <inkml:trace contextRef="#ctx0" brushRef="#br0" timeOffset="162877.5909">18787 11441 144 0,'-6'-6'55'0,"6"9"-30"0,0-3-32 0,0 0 10 16,0 0-8-16,3 0 1 16,3 0-36-16,3 0-15 15,-3 3 8-15,0-3 7 16</inkml:trace>
  <inkml:trace contextRef="#ctx0" brushRef="#br0" timeOffset="163235.9705">18876 11499 116 0,'0'18'44'0,"0"-7"-24"0,3-1-13 0,-3-2 15 0,0 0-4 16,0 3-1-16,0 0-3 15,0-4-1-15,0-1-7 16,0-1-2-16,0 0 0 0,0-5 2 15,3-2 1-15,-3-4-1 16,3 1-1-16,0-3-6 16,0-2-1-16,0-4-6 15,9 1 0-15,-3 0 2 16,0 2 3-16,3 1 2 16,0 4 1-16,-3 1-3 15,0 0 2-15,-1 2 1 16,1 6 0-16,0 2 6 15,-3 3 4-15,0 3-1 0,0 2 0 16,0 3-5-16,-3 5-3 16,0-5 0-16,0 0 1 15,3-6-19-15,0 1-8 16,0-3-31 0,0-3-41-16,0-10 27 15</inkml:trace>
  <inkml:trace contextRef="#ctx0" brushRef="#br0" timeOffset="163327.8546">19132 11509 112 0,'3'6'44'0,"12"-1"-24"0,-3-2-17 0,-9 2 12 0</inkml:trace>
  <inkml:trace contextRef="#ctx0" brushRef="#br0" timeOffset="163595.0663">19183 11533 224 0,'9'0'21'0,"0"0"-11"16,0-2-4-16,0-1-2 0,-1-2-2 15,-2-1 1-15,0-2-2 16,-3 0-1-16,-3 1-6 16,-3-1-1-16,0 0-2 15,-9 2 1-15,-2 4-4 16,-1-1 0-16,0 3 1 16,0 3 2-16,0 2 8 15,0 3 5-15,3 3 4 16,3-1 3-16,0 1-1 15,3 2 1-15,4 3-6 0,2 2-3 16,5 1 10-16,4-1 6 16,15-2-9-1,3-3-2-15,3-2-18 0,2-3-6 16,4-5-59 0</inkml:trace>
  <inkml:trace contextRef="#ctx0" brushRef="#br0" timeOffset="164347.3162">19725 11226 72 0,'-3'-2'30'0,"3"-1"-16"0,-6 0-1 16,3 3 11-16,0 0 1 15,0 3 2-15,-3 0-13 16,-9 2-3-16,-6 6-7 16,3 4-1-16,0 7-1 15,-3 12 1-15,4 0 0 0,-1 1 5 16,6 2 5-16,3-5-5 15,6 7-2-15,6-4-1 16,6-6-1-16,18-3-7 16,-4-5 0-16,4-5-17 15,3-3-6-15,0-5-27 16,-6-5-31 0,11-8 27-16</inkml:trace>
  <inkml:trace contextRef="#ctx0" brushRef="#br0" timeOffset="164668.1317">19841 11274 104 0,'0'3'38'0,"0"4"-20"0,3 9-6 16,-3-5 13-16,3 7 2 15,0 9 1-15,3 7-9 16,-1-5-1-16,1-2-11 16,-9-1-4-16,9 3-2 0,-3 1-4 15,0-7 2-15,0-4-15 16,0-3-6-16,3-3-97 31</inkml:trace>
  <inkml:trace contextRef="#ctx0" brushRef="#br0" timeOffset="164849.2029">19957 11491 104 0,'-3'8'38'0,"6"-3"-20"0,-3 6-19 0,3-6 7 16,-3 6-2-16,0 4 2 16,0-1-3-16,0 2-2 15,3-9-14-15,0 4-4 16,0-8-29-16</inkml:trace>
  <inkml:trace contextRef="#ctx0" brushRef="#br0" timeOffset="164977.0842">19948 11359 48 0,'-3'-3'19'0,"6"0"-10"0,3-2-31 16,-3 5-5-16</inkml:trace>
  <inkml:trace contextRef="#ctx0" brushRef="#br0" timeOffset="165222.5504">20046 11250 104 0,'0'0'38'0,"18"3"-20"0,-24 2-10 0,12 0 11 16,-6 3 2-16,6 5 2 16,-3 3-4-16,0 13-1 15,0 1-6-15,0 1-2 16,0-2-6-16,0-2-3 0,0-1 0 15,6 1-1-15,-9-3 2 16,0-6-3-16,0-2-2 16,-3 0-18-16,0-3-9 15,3-5-83 1</inkml:trace>
  <inkml:trace contextRef="#ctx0" brushRef="#br0" timeOffset="165511.9983">20192 11462 92 0,'-3'-3'35'0,"3"6"-18"0,-3-3-11 16,0 2 11-16,0 1-3 15,-3 2 2-15,-3 1-5 16,-6 2 1-16,3 0-5 15,3-1-2-15,0-1-2 16,3 2-3-16,4 0 3 0,-1 0 0 16,11-1 7-16,1 1 2 15,0 0-9 1,3-2-1-16,0-1-11 0,0-2-2 16,3-1-21-1,-3-2-46-15,0-2 2 16</inkml:trace>
  <inkml:trace contextRef="#ctx0" brushRef="#br0" timeOffset="165879.5012">20263 11515 108 0,'0'2'44'0,"3"-2"-24"0,12 0-10 0,-9 3 12 0,0 0-4 15,0-1 7 1,3-2-10-1,0-2-8-15,0 2-3 0,-3-3 0 0,0 0-5 16,0 1 1-16,-3-1 2 16,0 0 1-16,-3 1-4 15,0-1-1-15,-9-2-10 16,-3 0-1 0,0 2 3-16,0 0 0 15,-3 3 2-15,3 0 2 16,0 3 4-16,0 2 1 15,3 0 3-15,4 3 1 16,-1 0 3-16,3 0 6 16,3 0 4-16,0 0-4 15,6 0 1-15,-1 5-10 0,7-2-4 16,6-3-3-16,0 0 0 16,-3-3-24-16,3-2-11 15,0-9-29 1</inkml:trace>
  <inkml:trace contextRef="#ctx0" brushRef="#br0" timeOffset="166418.3787">20704 11451 84 0,'-3'-2'33'0,"0"2"-18"0,0 0-2 15,3 0 14-15,-3 2-4 16,0 1 1-16,-3-1-11 15,-3 4-3-15,0 2-8 16,0 0-2-16,0 5 0 16,0 0 2-16,0 3 3 0,3 2 4 15,6-2 5-15,3-2-8 0,0 1-3 16,3-1-5-16,0-4 1 16,3-7-1-16,0 0-2 15,0-9-6-15,-3 1-4 16,0-3-6-16,0 0 0 15,-3-2-2 1,-3-1-2-16,0 0 14 16,-3-2 5-16,0 3 4 15,-3 2 7-15,0 0 4 16,3 2-3-16,0 4-2 16,0 2 2-16,3 0 2 15,3 8 0-15,3 0 2 16,0 2-6-16,3-2-1 15,6 0-2-15,6-3-2 0,-3-2-61 16,-1 0-26-16</inkml:trace>
  <inkml:trace contextRef="#ctx0" brushRef="#br0" timeOffset="168897.3785">21025 11438 28 0,'0'-3'13'0,"3"9"-6"0,-3-4-6 15,0-2 3-15,3 6 17 16,0 1 9-16,0 1-7 15,0 3-3-15,0 2-5 16,0 0 0-16,0 1-4 16,0-1 1-16,-3 3-5 15,-3-3-2-15,0-2 0 16,3-1 1-16,0 1-3 16,0-6-4-16,0 0 0 0,0-2 1 15,0 0 2-15,0-6 1 16,0-2 1-16,0-1-2 15,0-4-2-15,3-1-2 16,0-2-1-16,0-3-1 0,3 0 0 16,0-2 0-16,0-3 0 15,0 5 0-15,0-3 3 16,3 6-2-16,-3 5 1 16,3 3 6-16,0 7 5 15,0 4-1-15,-4 4 1 16,1 1 1-16,0 2 1 15,-3 3-1-15,0-5 1 16,-3 2-2-16,3-3 0 16,-3-2-5-16,0-2-3 15,6-1 0-15,-6-5 1 16,0 0-1-16,3-5-1 16,0-1 1-16,0-4-1 0,0-1-5 15,6 1-1-15,0-6 3 16,3 10 1-16,0-4-1 15,0 7 0-15,0 3-1 16,-3 3 3-16,0 5 4 16,-1 0 3-16,-2 2 0 15,0-2-1-15,-3 3-3 16,0-3 1-16,0 2 0 16,0-2 1-16,-3-3-16 15,3 1-4-15,0-1-25 16,-3-5-51-1,6 0 9-15</inkml:trace>
  <inkml:trace contextRef="#ctx0" brushRef="#br0" timeOffset="169301.296">21409 11467 108 0,'0'-5'41'0,"0"2"-22"0,-3 3-9 0,0 3 12 15,0-1-6-15,-3 1-1 16,0 5-7-16,-2 3-3 16,-1-1-2-16,3 1 0 0,0 2 2 15,3 3 0-15,0-3 0 16,3-2-6-16,3 2 1 16,3-5-2-16,0-3 0 15,3-2 4-15,-1-9 1 0,-2 1-4 16,0 0 1-16,0-3-7 15,0 0 0-15,-3 0 5 16,0 0 3-16,0 0-2 16,-3 0 1-16,0 3-2 15,0 0 0-15,0 2 2 16,0 3 2-16,0 0-3 16,3 5-2-16,0 1 2 15,6 4 2-15,0 1 0 16,3 2 2-16,0 0-2 15,0-2-1-15,0-3-21 16,0-3-11-16,-1 0-31 16</inkml:trace>
  <inkml:trace contextRef="#ctx0" brushRef="#br0" timeOffset="169558.8788">21615 11454 88 0,'-9'-5'33'0,"6"7"-18"0,-6 3-7 0,6-2 11 15,-3 2 0-15,0 3 1 0,0 3-7 16,-3 0-3-16,3 2-1 16,0 0-1-16,3 0-4 15,3 3-3-15,3-3 2 0,3-2-2 16,3 2-1-16,3-2 1 15,6-1-1-15,3-2-18 16,-3-8-8-16,-1-2-37 16</inkml:trace>
  <inkml:trace contextRef="#ctx0" brushRef="#br0" timeOffset="169718.9387">21731 11504 80 0,'0'16'33'0,"3"-8"-18"0,0 8-5 0,0-11 12 16,0 6-4-16,3-1 0 16,0-2-6-16,-3 3-2 15</inkml:trace>
  <inkml:trace contextRef="#ctx0" brushRef="#br0" timeOffset="169901.6526">21761 11599 233 0,'0'0'15'0,"3"-5"1"15,-1 0-6-15,-2-3-4 16,3-3-3-16,-3 1-3 16,3-1 1-16,0-2-1 15,0 0 0-15,3 2 0 16,0 0-3-16,0 4 0 0,3-1-3 16,0 0 1-1,0 5-15-15,0 0-6 0,0 1-23 16,6-1-26-1,3 0 20 1</inkml:trace>
  <inkml:trace contextRef="#ctx0" brushRef="#br0" timeOffset="170168.766">21948 11475 92 0,'-9'8'35'0,"-6"-5"-18"0,6 7-7 16,9-2 14-16,-3 0-7 15,3 0 1-15,0 3-5 16,6-1 2-16,3 3 1 15,0-2-1-15,6-3-7 16,-3 0-3-16,0-3 1 0,0-5 8 16,0-3 5-16,0-2-3 0,-4-3 1 15,1-2-6-15,-3-1 1 16,-3 0-3-16,-3-2 0 16,-3 0-3-16,-3 0 1 15,0 2-6-15,1 1-1 16,-4 2-18-16,0 0-8 15,0 2-22-15,3 4-7 16,0-1-33 0</inkml:trace>
  <inkml:trace contextRef="#ctx0" brushRef="#br0" timeOffset="170442.8529">22124 11221 104 0,'3'-3'41'0,"15"6"-22"0,-7 2-11 15,-5 1 13-15,3 4 3 16,3 6 5-16,3 5 5 16,0 14 1-16,0-1-19 15,-6 0 0-15,-6 6-2 0,-9 0-1 16,-6-1 2-16,-3-2-6 15,-12-2-1-15,-3-3-33 16,1-3-13-16,-1-3-27 16,3-5-52-16,3-7 26 15</inkml:trace>
  <inkml:trace contextRef="#ctx0" brushRef="#br0" timeOffset="171102.0776">22540 11472 112 0,'-3'8'44'16,"3"0"-24"-16,0 5-15 0,0-5 11 0,0 3 2 16,0 0 1-16,0 4-8 15,0-1-4-15,0-1-4 16,-3 3 0-16,0-6 0 0,-2 1-6 16,5-3-2-16,0-8-38 15</inkml:trace>
  <inkml:trace contextRef="#ctx0" brushRef="#br0" timeOffset="171281.0532">22523 11372 156 0,'-6'-16'60'0,"6"16"-32"0,0-3-31 0,0 3 11 16,0 0-9-16,0 0-1 15,0 0-4-15,6 0-1 16,-6 0-38-16,11 0-18 16</inkml:trace>
  <inkml:trace contextRef="#ctx0" brushRef="#br0" timeOffset="171645.3295">22648 11496 112 0,'0'19'44'0,"0"-11"-24"0,0 2-13 0,0-5 15 0,0 1-7 16,0-1 0-16,0-2-1 16,0-3 2-16,0 0-9 15,0 0-2-15,0 0 1 0,0 0-1 16,0 0 0-16,3-3-6 16,-1-2 1-16,1-3-5 15,0 0 1-15,3-3 0 16,0 1-1-16,0 2-1 15,3 0 1-15,0 3 3 16,0 2 3-16,0 3 0 16,0 3 2-16,3 2 4 15,-3 3 4-15,-3 0-6 16,0 2-1-16,0 1-2 16,0-3 1-16,0 0 0 15,-3-3 1-15,0 0-33 16,5-2-68-1</inkml:trace>
  <inkml:trace contextRef="#ctx0" brushRef="#br0" timeOffset="172017.6472">22948 11467 140 0,'0'-3'55'0,"3"6"-30"0,-3-6-12 0,0 3 19 16,0 0-1-16,0 3 2 0,0-3-10 16,-6 5-3-16,0 1-12 15,-3-1-5-15,6 0 0 0,-3 1-2 16,0-1-1-16,6 3-2 16,0 0-1-1,3 2-1-15,0 1 3 16,0-1 0-16,3 4 1 15,-6-4 2-15,0 3 3 16,0 1 2-16,-6-4-1 16,0 1 1-16,-3-3-4 15,1-3 0-15,-1 0-6 16,-3-5 0-16,3 0-15 16,0 0-5-16,-3-5-10 15,9-5-3-15,-3-1-15 16,9 0-45-16,3-2 14 15</inkml:trace>
  <inkml:trace contextRef="#ctx0" brushRef="#br0" timeOffset="172264.9009">23067 11258 120 0,'0'0'46'0,"0"0"-24"0,0 5-13 0,3 1 16 0,0 4-1 16,-3 6 1 0,3 16-10-16,-3 0-2 0,0 2-7 15,0-2-4-15,0-1 1 0,0 4 0 16,0-1 1-16,-3-5-9 16,3-5-2-16,0-5-31 15,0-3-15-15,0-3-20 16</inkml:trace>
  <inkml:trace contextRef="#ctx0" brushRef="#br0" timeOffset="172752.2511">22972 11454 160 0,'-3'-3'60'0,"9"3"-32"0,0-5-28 0,-6 5 13 16,15 0-9 0,0-5-4-16,0 5-1 15,-1 2 1-15,-2 4-9 0,6-4-2 16,-6 1-1-16,3 2 0 16,-3 0 4-16,0 3 5 15,0 0 0-15,0 0 1 16,-3-2 2-16,-1-1 0 15,4 0 2-15,-3-2 3 16,3-3 4-16,-3 0 5 0,6-3-6 16,-3-2-2-16,-3 0-1 15,0-3 1 1,-3 0-5-16,-6-6-3 0,-3 4-4 16,-3-1 1-16,-6 3-4 15,3 3-1-15,0 10 0 16,-6 1 1-16,-3 2 6 15,6 2 1-15,1 3 6 16,2 1 2-16,3 1 2 16,3 1 2-16,3 3-3 15,3 2-2-15,3-2 0 16,3-4-1-16,2-4-11 0,1-3-5 16,18-8-19-1,-9 0-42-15,6-8 1 16</inkml:trace>
  <inkml:trace contextRef="#ctx0" brushRef="#br0" timeOffset="173113.9955">23383 11472 120 0,'-12'-8'46'0,"6"11"-24"0,-6 2-17 0,9 1 11 16,-3-1-7-16,-3 3-1 15,6 2 0-15,-6 1 0 16,0 2-4-16,0 6-1 0,9-1 1 15,6-2 4-15,0 0 5 16,0-3-7-16,3-2-1 0,0-3 1 16,3-3 1-1,0-8-3-15,0-2-3 0,-3-5 0 16,3-4 1-16,-3 1-3 16,-3 0 0-16,-4-3 1 15,1 0 0-15,-3 3-3 16,0 0 2-16,-3 5-1 15,1 2 0-15,-4 6-3 16,6 3-1-16,0 5 3 16,0 3 3-16,0-1-1 15,0 6-2-15,6 3-5 16,-1-4 0-16,1 1-23 16,6-2-53-16,0-4 3 15</inkml:trace>
  <inkml:trace contextRef="#ctx0" brushRef="#br0" timeOffset="173548.8298">23606 11512 84 0,'-18'-8'33'0,"15"8"-18"0,-9 0-9 0,9 3 9 16,-3-1-2-16,0 4 0 15,-6 4-3-15,1 1 1 16,-4 10-2-16,-3 0 2 15,3 0-4-15,15 1-2 0,0-4-2 16,6-2 2-16,0-6 4 16,0-2-1-16,6-2 1 0,-3-6-3 15,0-6 1 1,2-7-4-16,-2-5-2 0,0-1 0 16,0-2-1-16,-3 0-3 15,-6-3 2 1,0-8 1-16,0-5 0 0,-6 3-9 15,0-1-2-15,-3 6 6 16,6 0 2-16,0 8 3 16,0 5 0-16,0 6-3 15,3 2 0-15,0 8 4 16,0 8 1-16,3 10 8 16,3 11 4-16,-3 6-5 15,6-4-3-15,-3 6-1 0,0 0-1 16,3-5-7-16,0-3-2 15,0-5-53 1,6-5-46-16</inkml:trace>
  <inkml:trace contextRef="#ctx0" brushRef="#br0" timeOffset="174044.5551">24014 11480 80 0,'-9'6'30'0,"6"-4"-16"0,0 4 3 16,0-1 14-16,0 3-5 15,0 0-1-15,-3 2-3 16,6 6-2-16,-3 5-6 16,3-2-4-16,0-1-5 15,3-2 1-15,3-5 0 0,3-3-5 16,3-3 0-16,6-2 1 15,0-9 1-15,-1-9-1 0,1-1 1 16,-3 0 0-16,-6 0 1 16,0 0 4-16,-9-3 3 15,0 4 0 1,-3-7 1-16,-6 4 2 0,-9 2 2 16,6 5-9-16,-6 4-2 15,7 7-14-15,-1 0-7 16,-6 2-20-16,6 3-10 15,0 1-30 1,3-1-32-16,3 0 39 16</inkml:trace>
  <inkml:trace contextRef="#ctx0" brushRef="#br0" timeOffset="174406.1629">24157 11504 140 0,'15'13'52'0,"-10"-5"-28"0,4 5-19 16,-3-5 11-16,-3 3 8 16,-6 0 7-16,3-3-7 15,-6-1-2-15,6-1-13 16,0-4-5-16,0 1-3 0,0-6 1 16,0 1 1-16,0-4-6 0,0-1 0 15,0-1-8-15,6 0-1 16,0-3-2-1,3-2 1-15,0 2 2 0,0 3 5 16,0 3 3-16,3 2 2 16,0 3 5-16,-3 6 2 15,3-1 6-15,3 6 3 16,-4 4 0 0,-8 4 1-16,6-3-11 0,-3 0-2 15,-3 0-3-15,0-3 2 16,3-3-32-16,-3-2-12 15</inkml:trace>
  <inkml:trace contextRef="#ctx0" brushRef="#br0" timeOffset="174900.4844">24597 11475 88 0,'-6'0'35'0,"6"-3"-18"0,-9 3-2 16,9 3 15-16,-6 0-3 16,-3 2-1-16,-2 3-12 15,-4 0-4-15,6 5-6 16,-3 0-1-16,3 6 3 0,0 2 1 0,3-3 3 15,6-2-3-15,3-2-2 16,3-4 2-16,0-2 0 16,9-3 5-16,-3-2 3 15,0-3-4-15,-1-8-1 16,4-5-6-16,0 0-1 16,-3-3 1-16,-3 0 2 15,0 0-5-15,-3 0-3 16,-3 0-2-16,0 0 3 15,-3 6 0-15,6 2 1 16,-3 3-3-16,-3 5 2 16,6 2-1-16,0 6-2 0,0 5 3 15,-3 1 0-15,6 4 1 16,-3-2 0-16,0 0-9 16,2 0-4-16,4-6-20 15,-3 1-6-15,0-8-18 16,-3-3-32-1,0 0 19-15</inkml:trace>
  <inkml:trace contextRef="#ctx0" brushRef="#br0" timeOffset="175275.6193">24773 11454 88 0,'0'8'33'0,"6"-3"-18"0,-6 11 4 0,0-8 16 16,0 2-6-16,0 1-2 15,0 0-4-15,3-1-3 16,-3-2-10-16,3-3-2 0,-3 1 2 16,0-1-8-16,0-5-3 15,0 0 2-15,0 0 1 16,0 0 2-16,6-5-5 16,-3-3-3-1,9-3-5-15,5-2-2 16,1 0-1-16,-3 0 2 15,0-6 4-15,0 6 3 16,0 2 6-16,0 11 3 16,0 3 13-16,-1 5 5 15,-2 2 3-15,3 4 1 16,-3 1-9-16,-3 7-4 0,0 1-8 16,-3-1-5-16,0-4-15 15,-3-5-6 1,6 1-180-1,21-25 95-15</inkml:trace>
  <inkml:trace contextRef="#ctx0" brushRef="#br0" timeOffset="176597.9036">18462 11954 52 0,'-17'-3'22'0,"29"3"-12"0,-24-2 8 0,9 4 14 16,-3 1-12-16,-3 2-3 15,0 3-7-15,-3 3-1 16,0 5-3-16,0 2 1 16,0 1-2-16,3-1 0 0,0 1-1 15,3-1 0 1,3 1-2-16,6-3-2 0,3-3 3 0,3-3 0 15,3-2 1-15,0-2-2 16,0-6-2-16,6-3-4 16,-3-2 0-16,0-3-5 15,0 0 1-15,-4 0-1 16,-2-5 3-16,-9 2 2 16,0 0-1-16,-9-2 12 15,3 5 1 1,-2 0 3-16,2 8-4 15,0 3 1-15,3 2-5 16,0 3 0-16,3 0-1 16,9 3-2-16,3-1-2 15,-1 1 1-15,1-3-6 16,0 0 0-16,3-3-54 16</inkml:trace>
  <inkml:trace contextRef="#ctx0" brushRef="#br0" timeOffset="176846.4099">18659 12007 108 0,'-15'-3'41'0,"9"8"-22"0,-6-2-20 0,9 0 7 16,-3 5 2-16,-3 5 5 15,0 0-1-15,0 0 1 16,4 1-7-16,-1-1-2 0,6 3-2 15,3 0 1-15,5-3 0 0,4 0 1 16,3-2 0-16,3-3-7 16,9-3-2-16,0-3-18 15,0-2-52 1,-4-2-1-16</inkml:trace>
  <inkml:trace contextRef="#ctx0" brushRef="#br0" timeOffset="177076.0522">18838 11888 100 0,'0'-3'38'0,"0"0"-20"0,3 11-10 0,-1-2 11 16,1 2 0-16,0 5 3 15,0 5-10-15,3 1-2 16,-3 7-2-16,0 1 0 15,0-1-4-15,0 1-7 0,-3-1-1 16,0-2-5-16,0-5-1 16,0-4-57-1,3-4-25-15,-3-3 44 16</inkml:trace>
  <inkml:trace contextRef="#ctx0" brushRef="#br0" timeOffset="177281.3683">18799 12031 168 0,'-6'-3'66'0,"15"3"-36"16,-3 0-33-16,0 0 13 0,3 0-7 16,3 0-2-16,-1 0-7 15,4 0-4-15,3 0-38 16,6-3-17-16,-6 1 7 15,0-1 7-15</inkml:trace>
  <inkml:trace contextRef="#ctx0" brushRef="#br0" timeOffset="177601.3233">18998 12073 124 0,'-6'18'46'0,"9"-10"-24"0,-3 6-19 0,3-6 12 15,3 0 0-15,0 2 0 16,3 1-3-16,3-3 0 15,0-3-7-15,3 0-3 0,0-5 1 16,0-2-4-16,-4-4-2 16,1-2-3-16,0-2-1 15,0-1-1-15,-3 1 2 16,-6-4 6-16,-3 4 2 16,0-6 0-16,0 3-2 15,0 5 1-15,0 8 1 16,0 5 1-16,0 0-1 15,0 3-2-15,6 0 3 16,3 3 0-16,3-1-1 16,0 1 1-16,0 0-2 15,0-1-1-15,0-2-26 16,-1-3-10-16,1-2-31 16</inkml:trace>
  <inkml:trace contextRef="#ctx0" brushRef="#br0" timeOffset="178008.8583">19347 12023 132 0,'-9'-3'49'0,"6"3"-26"0,-3 5-16 0,3 1 13 16,0 2-6-16,-3-1 2 15,0 4-9-15,0 0-2 16,0-1-3-16,3 3-2 0,3 1 3 15,0-1 0-15,3-2 1 16,3-1 0-16,0-2 2 16,0-3-5-16,0-2-1 15,0-6-2-15,6 1-2 16,-3-4 3-16,-1-2 0 16,-2 1-2-16,-3-1 2 15,-6 0-1-15,0 2 0 16,0 1 2-16,3 2 2 15,0 1-3-15,0 2 0 16,6 5 1-16,-3 3 0 0,3 3-3 16,3-1 2-16,0 1 1 15,0-1 2-15,3-2-8 16,-3 0-1 0,3-3-20-16,0-2-10 0,-3-3-28 15,0-3-11 1,3-2 41-16</inkml:trace>
  <inkml:trace contextRef="#ctx0" brushRef="#br0" timeOffset="178244.5962">19528 11925 132 0,'0'-3'49'0,"0"6"-26"0,3-3-18 0,0 2 11 16,0 6 6-16,0 3 4 15,0 5-6-15,3 8-1 16,-3-1-11-16,0 1 1 0,0 0 4 16,3 0-9-16,-3-3-2 15,0-5-7-15,3 0-1 16,-3-6-39-16,0-2-18 16,9-2-16-1</inkml:trace>
  <inkml:trace contextRef="#ctx0" brushRef="#br0" timeOffset="178798.597">18439 12002 108 0,'0'-3'41'0,"0"-2"-22"0,0 7-9 0,0-2 12 0,0 0-12 16,9 3-6-16,-3 7 9 16,0 4 3-16,5 2-8 15,-2 2-2-15,0 3 0 0,0 0-3 16,0-2-2-16,0-1-11 15,0-2-6-15,6-5-54 16</inkml:trace>
  <inkml:trace contextRef="#ctx0" brushRef="#br0" timeOffset="179735.7227">20254 11875 108 0,'-3'-24'41'0,"6"21"-22"0,-9-18-7 15,3 16 16-15,0-1-3 16,-2 1 3-16,-1 0-5 16,-3 2-2-16,0 3-11 15,-3 5-2-15,0 6 2 0,0 10-6 16,-3 6-2-16,3 4-1 15,3 6 1-15,6-2-1 16,3-1-1-16,0 1-2 0,0-4 1 16,3-2 1-16,0-2 0 15,0-6-25-15,0-5-10 16,0-6-29 0,0-2-34-16,-3-2 31 15</inkml:trace>
  <inkml:trace contextRef="#ctx0" brushRef="#br0" timeOffset="179920.846">20013 12076 148 0,'-3'-3'57'0,"6"3"-30"0,3-11-32 0,0 11 12 0,0-2-2 16,6-1 2-16,6 0-6 15,0 1 0-15,0-1-1 16,-1 0-9-16,1 1-2 0,0-1-29 15,0 3-38 1,-3-2 16-16</inkml:trace>
  <inkml:trace contextRef="#ctx0" brushRef="#br0" timeOffset="180242.8873">20245 12081 112 0,'3'18'44'0,"-3"-7"-24"0,3 5-21 15,6-8 9-15,0 2 1 16,0 1 5-16,3 0-4 15,0-4 0-15,0-1-4 0,0-1-1 16,-3-5-3-16,3-3-2 16,-3-2 1-16,2-3-4 0,1 0 2 15,-3-2 1-15,-3-1 2 16,0 1-1-16,-3-1-1 16,0-2 5-16,-3 7 4 15,0-2-5-15,0 6 0 16,-3 2-4-16,0 2-1 15,0 4-1-15,3 2-2 16,0 2 5-16,0 4 3 16,0-1-3-16,3-3-3 15,3 1-6-15,0-3-2 0,0 0-17 16,0-6-45 0,3-2 1-16,0-2 31 15,0-4 20-15</inkml:trace>
  <inkml:trace contextRef="#ctx0" brushRef="#br0" timeOffset="180605.7213">20501 12089 88 0,'3'2'33'0,"0"4"-18"0,0 2 0 0,0-3 15 16,-3 3-5-1,0 0-2-15,0 0-7 0,0 0-2 16,0 0-8-16,0-3-4 15,0-2 1-15,0-3-4 16,0 0 0-16,0 0 1 0,0-3 2 16,3-2-1-16,3-3-1 15,0 0-2-15,3-3-1 16,0 1-1-16,3 2 3 16,0 0 0-16,-3 2 3 15,0 4 3-15,3 2 2 16,0 2 1-16,-1 4 0 15,-2 2 0-15,0 2 2 16,0 4-5-16,-3-4-3 16,0 1-1-16,0-1 1 15,0-2-19-15,-3-3-8 16,3-2-36-16,0-3-35 16,0-3 28-16</inkml:trace>
  <inkml:trace contextRef="#ctx0" brushRef="#br0" timeOffset="180929.639">20876 12007 80 0,'-8'-5'33'0,"2"5"-18"0,-3 2 0 16,6 3 13-16,-3 3-4 16,-3 3 0-16,0 2-11 0,0 0-5 15,-3 1-5-15,3 2 0 16,0-1-2-16,3 1 6 0,6 0 3 16,3 0-1-16,3-3 0 15,3-2-8-15,6-3 0 16,3-3-14-16,0-2-5 15,0-3-10-15,-1-3-5 16,1-2-29 0</inkml:trace>
  <inkml:trace contextRef="#ctx0" brushRef="#br0" timeOffset="181159.0944">21037 11848 104 0,'0'0'41'0,"3"13"-22"0,0 1-9 15,0-4 12-15,0 6 1 16,0 5 3-16,-3 6-10 16,3 2-2-16,-3-3-8 15,0 3-4-15,0-2 1 0,0-1-11 16,0-2-4-16,0-3-23 15,0-5-49-15,3-3 2 16</inkml:trace>
  <inkml:trace contextRef="#ctx0" brushRef="#br0" timeOffset="181409.0813">20918 12078 160 0,'-3'-2'63'0,"6"2"-34"0,3 0-27 0,0 0 12 16,0 0-1-16,3 0 5 16,9-3-10-16,3 0-2 0,-1 1-4 15,4-1-15-15,-3 0-6 16,0-2-28-16,-3 0-47 15,-3-1 14-15</inkml:trace>
  <inkml:trace contextRef="#ctx0" brushRef="#br0" timeOffset="181550.9157">21207 12068 156 0,'-3'18'57'0,"6"-10"-30"0,0 3-29 15,-3-3 9-15,0 0-3 16,3 2 2-16,0 1-5 15,-3-3-3-15,0-3-17 16,3 0-7-16,-3-5-38 0</inkml:trace>
  <inkml:trace contextRef="#ctx0" brushRef="#br0" timeOffset="181985.5656">21159 11999 160 0,'0'-3'63'0,"3"3"-34"0,0-2-36 0,3 2 10 0,3 0-3 15,6 0 2 1,0 0-21-16,0 0-7 0,0 0-29 16,0 2-10-16,-4 1 25 15,1 0 13-15,-3 2 100 31,-9 19-25-15,0-3-4-16,0 0-17 16,0-3-9-16,3-2-2 15,0-2 0-15,3-4-8 16,3-2 1-16,0-3 4 0,3-5-5 16,3-5 0-16,0-3-4 15,-3 0-1-15,0 0 1 16,-4 0 0-16,-2-2 4 15,-3-6 3-15,-3 3-2 16,-6-1 2-16,-3 4-4 16,-5 2-2-16,-1 3-7 0,0 2-3 15,3 0-16-15,0 3-4 16,3 0-18-16,3 0-8 16,3-2-23-1</inkml:trace>
  <inkml:trace contextRef="#ctx0" brushRef="#br0" timeOffset="182299.1713">21481 12017 128 0,'21'16'49'0,"-15"-3"-26"0,2 6-20 0,-2-14 10 0,0 3-2 16,0 0 3-16,0 0 6 16,-3-3 2-1,0 1-11-15,0-4-2 0,-3-2 1 16,0 0-4-16,0 0 2 0,0 0-5 15,3-2-2-15,3-4-3 16,3-7 1-16,3 0-6 16,0 0 0-16,3-1-2 15,3 4 1-15,-1 2 5 16,-2 8 3-16,0 11 5 16,0 2 4-16,-3 3 2 15,-3 0 3-15,0 2-5 16,-3-2-1-16,0 0-9 15,0-3-1-15,3-5-42 16,0-3-16-16,3-5-22 16</inkml:trace>
  <inkml:trace contextRef="#ctx0" brushRef="#br0" timeOffset="182857.4167">22204 11962 96 0,'-6'-3'35'0,"3"-2"-18"0,0 2 0 0,0 3 16 16,0 0 3-16,-9 0 2 16,-3 3-5-16,-2 5 0 15,-1 0-19-15,0 5-6 0,0 3-3 16,0 2-6-16,3 1-1 15,6-1 1-15,3 1 0 16,6-1-2-16,3 1 0 16,6-6-12-16,6-2-5 15,6-6-11-15,3-2-6 16,3-6-33 0,-1-2-24-16,1 0 43 15</inkml:trace>
  <inkml:trace contextRef="#ctx0" brushRef="#br0" timeOffset="183231.0859">22344 11996 148 0,'-21'-10'57'0,"18"7"-30"0,-9 0-18 0,6 3 16 0,-3 0-8 15,-3 6 1-15,-2-1-11 16,-1 0-2-16,0 14-3 16,3-3-2-16,3 2 1 0,3 1 5 15,3-3 4-15,3-1-8 16,3-1-2-16,3-4 1 15,3-2 3-15,3-3-3 16,0-5-1-16,0-2-5 16,-1-3 1-16,1-3 0 15,-3 0-1-15,0-3 1 16,-3 0 3-16,0-4 2 16,-3 1 2-16,0 1-1 0,0 5 1 15,-3 3-4-15,0 2-2 16,6 9-1-1,-3 4 5-15,6 1 1 16,0 2-3-16,3 3-1 16,0 0 3-16,3 0 1 15,-1-3-25-15,-2-3-11 16,-3-4-32 0,6-4-28-16,-3-4 34 15</inkml:trace>
  <inkml:trace contextRef="#ctx0" brushRef="#br0" timeOffset="183463.0609">22502 11885 116 0,'-3'-10'44'0,"3"10"-24"0,3 2-15 16,0 1 11-16,-3 5 6 16,0 2 4-16,0 6-8 15,0 5-3-15,3 6-8 16,0-1-3-16,0 1 2 0,0-1-5 15,3 1-1-15,-3-4 0 16,8-4 0-16,-2-6-25 16,3-5-8-16,0-3-32 15,0-7-22-15,0-3 35 16</inkml:trace>
  <inkml:trace contextRef="#ctx0" brushRef="#br0" timeOffset="183644.9094">22668 11819 140 0,'-3'-27'55'0,"3"27"-30"0,3 3-14 0,-3-3 18 16,3 5 3-16,3 17 3 15,3 7-2-15,0 2 2 16,0 9-19-16,0-3-5 0,-3 0-3 16,0-2-4-16,6-4-3 15,-3-4-25-15,-6-3-11 16</inkml:trace>
  <inkml:trace contextRef="#ctx0" brushRef="#br0" timeOffset="186294.8119">18111 10893 76 0,'0'-3'30'16,"0"6"-16"-16,0 0 3 0,0-3 14 0,0 0-5 16,0 0-1-16,0 0-5 15,0 0-1-15,0 2-4 16,0 1 1-16,0-1-9 15,-3 1 2-15,0 0 4 0,0-1-3 16,0 6 0-16,-3 3 0 16,0-6 1-16,0 1-5 15,-2-1-2-15,-1 5 0 16,-3-2 0-16,0 0-5 16,0-2 1-16,0-1 2 15,-3 0 3-15,0-2 0 16,0-1 0-16,0 1 1 15,1-3 1-15,-1 0-3 0,0 0-1 16,-3 0-3-16,3-5-1 16,-6 0 3-16,3-1 1 15,1-4-4-15,-1 2 1 16,0 2 0-16,0 1 0 16,0 0 0-16,0 0 0 15,3-1 0-15,0 1 0 16,1-3 0-16,-1 3 2 15,0-1-1-15,0 1-1 16,0 0 3-16,-3 0 2 16,0-1-2-16,3 1 0 15,-2 0-1-15,2-3-2 0,0 0-2 16,0 0 1-16,0-3-1 16,0 1 0-16,3-1 4 15,-6 1 1-15,1-1-4 16,-1 3 1-16,0-3 2 15,3 3 1-15,0-5-4 16,0 3 1-16,0-6 2 16,0 0 1-16,1 0-1 15,-1 0-2-15,0 0-2 16,0 0 1-16,0 1 1 16,3-1 0-16,0-5-3 15,-3-3 2-15,3 3 1 0,3-1 0 16,1 1-3-16,-1-3 2 15,3-2 3-15,0 2 1 16,-3 0-4-16,0 0 1 16,-3 1 0-16,3 2 2 15,-3-3-3-15,3 0 0 16,0-3 1-16,3 4 2 16,0-4-3-16,0 1 0 15,0-6-1-15,3 3 0 16,0 0 2-16,1-3 2 15,-1-2-1-15,0-3-1 16,3 2 1-16,0 3-1 16,-3 1-3-16,3-1 2 15,0 0 1-15,0 3 0 0,0-3 0 16,-3-2 2-16,0 0-1 16,3 2-1-16,-3 0-2 15,0 0 1-15,0 1 1 16,0 1 2-16,-3-1-3 15,3 7 0-15,0 0 1 16,0 3 2-16,-3 0-1 16,3 2-1-16,0 3-2 15,0 3-1-15,0 2 4 16,0 1 1-16,0 2-3 16,0 0 1-16,0 3 0 15,0-1 2-15,0 4-1 16,3-3-1-16,-3-1 1 15,3 1 1-15,-3 0-3 0,3-3-2 16,-3 0-1-16,0 0 3 16,3 0-2-16,0 0-1 15,0-3 3-15,-3 1 0 16,0-1 1-16,0 3 0 16,3-2-3-16,-3 4 2 15,3 4 1-15,-3 2 0 16,0-3-3-16,0 6 2 15,-3-1-4-15,0 4 1 16,-2 7 2-16,-1 3 1 16,0 2-2-16,-3 6 2 15,0-3 1-15,0-2 2 16,0-1-1-16,0 1 2 0,3-3-2 16,0-3 2-16,3-2-4 15,0-4-2-15,3-1 4 16,3-4 3-16,0-2-3 15,3-2-3-15,3-4-2 16,3 1 3-16,0-8 0 16,0 0 1-16,0-3 0 15,3-3 2-15,3-2-3 16,0 0 0-16,-3 0 1 16,0-3 0-16,2 5 0 15,-2 4 0-15,0-4-3 16,-3 6 2-16,0 2 1 15,0 3 0-15,0 3 0 0,0 5 0 16,0 8 0-16,0 3 2 16,0 4-1-16,0 4 2 15,3 2 0-15,-1-5 3 16,1 0-3-16,0 0-2 16,-3-3 0-16,3 0-1 15,0 0 0-15,0-2 2 16,0-3-23-16,0 0-8 15,0 0-41 1,0 0-57-16,-1 0 30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48:00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17785 4438 140 0,'-9'0'52'0,"9"8"-28"0,-3 13-28 16,6-2 10-16,3 4 4 15,0 17 3-15,0 13 5 16,2 8 1-16,1 5-10 16,-3-2 1-16,3-1 1 0,0-7-4 15,-3-1 1-15,0-7-7 16,0-3-1-16,0-8 2 0,-3 0 3 16,0-8-18-1,0-8-8-15,-6-13-99 16,0-11 22-1</inkml:trace>
  <inkml:trace contextRef="#ctx0" brushRef="#br0" timeOffset="639.3611">17752 4525 140 0,'-15'-2'52'0,"6"-4"-28"16,3-7-8-16,6 13 16 0,0-5-9 15,0-3-3-15,6-5-7 16,6-11-3-16,3-5-6 16,9-3-3-16,2 6 0 0,7-1-4 15,9 11 0-15,2 8 2 16,4 14 2-16,-6 7 0 0,-7 5-1 16,-2 9 3-1,-12 2 0-15,-9 3 3 0,-15 7 1 16,-3-2 3-1,-6 3 1-15,-6 0-3 0,-3-8 0 16,4-6-3-16,-1-8 2 16,6-2-2-16,3-2 0 15,6-4-8-15,6-2-2 16,9 0 2-16,9 8 1 16,8-3 2-16,4 8 0 15,3-2-3-15,-6 2 0 16,-4 3 4-16,-5 2 1 15,-9-5 13-15,-6 6 7 16,-9 5 2-16,-12-1 3 0,-9 1-9 16,-8 3-3-1,-10-1-8-15,-6-2-3 0,4-6 0 16,2 1 2-16,0-4-5 16,7-9-1-16,5-1-13 15,9-5-7-15,3-3-33 16,21-18-80-1,12-8-19 1,9 2 53-16</inkml:trace>
  <inkml:trace contextRef="#ctx0" brushRef="#br0" timeOffset="1166.3135">18460 5131 76 0,'-6'19'30'0,"6"-11"-16"0,0 0 8 0,0-3 15 15,3 0-2-15,-3 0 0 16,3-2-5-16,-3-3-1 0,0 0-16 15,0 0 10-15,0 0 4 16,3-3-3-16,0-2 0 0,0-13-7 16,0-9-2-16,3-12-9 15,3-1-4 1,0-10-1-16,0-17 1 16,3-9-8-16,-3 4-1 0,6-2-1 15,-3 8 0-15,-1 8 5 16,1 0 1-16,-3 13-1 15,0 0 2-15,0 16-1 16,0 13-2-16,3 13-2 16,6 11 1-16,6 10 1 15,-1 14 2-15,4 16 1 16,9 10 3-16,0 6 3 16,-1 2 2-16,-2 0-3 0,-3-8-3 15,-3-5 0-15,-6-8 1 16,-4 3-6-16,-5-11 1 15,-3-6-32-15,-9-4-14 16,-6-6-52 0,-3-8-26-16,-6-5 65 15</inkml:trace>
  <inkml:trace contextRef="#ctx0" brushRef="#br0" timeOffset="1350.7418">18499 4943 248 0,'-12'-2'93'0,"18"2"-50"0,3-3-44 0,-3 0 18 16,9 3-6-16,6-10 3 0,8-6-5 15,10 3-3-15,3 0-3 16,2 2-5-16,10 3-1 0,-6-11-38 16,2 12-15-16,-2 1-54 15</inkml:trace>
  <inkml:trace contextRef="#ctx0" brushRef="#br0" timeOffset="1630.8418">19023 4380 140 0,'12'8'55'0,"-6"13"-30"0,12 34-12 0,-10-20 19 16,4 15-9-16,0 24-4 15,3 6 3-15,-3-4 0 16,0-4-11-16,-3-9-4 0,-3-2-1 16,0-16-3-16,-3-18-2 15,0-9-29-15,-3-2-11 16,-3-3-54-1,0-10-27-15,-3-8 61 16</inkml:trace>
  <inkml:trace contextRef="#ctx0" brushRef="#br0" timeOffset="2095.7287">19088 4367 144 0,'-9'-6'55'0,"9"-7"-30"0,-3 5-29 16,9 8 41-16,0-10-18 15,6 2-8-15,9-3-7 16,9 3-3-16,14 8-1 0,10 8 2 16,12 16-1-16,2 16-1 15,0 4-4-15,-5 17 0 16,-6 3 15-16,-13 7 7 15,-14 1 9-15,-12-6 6 16,-12-3 8-16,-18-7 5 16,-12-1-19-16,-15-7-5 15,-11-3-12-15,-10-13-4 16,7-6-14-16,-7-7-5 0,9-6-38 16,10-5-14-16,11-8-60 15</inkml:trace>
  <inkml:trace contextRef="#ctx0" brushRef="#br0" timeOffset="2981.472">20657 4160 160 0,'-6'-2'60'0,"3"2"-32"0,-6 0-9 0,3 2 21 16,-6 3-5-16,-9 3 0 15,-2 11-14-15,-7-1-3 16,0 1-10-16,0 15-3 0,6-7 1 15,7-6-5-15,8 3-1 16,9-6-2-16,9 4-2 16,11 4 0-16,13-2 0 15,6 5 0-15,6 3 3 16,-1-1 0-16,-2 4 3 16,-6 2 10-16,-13-8 7 15,-8 0 10-15,-9 11 6 0,-15-9-3 16,-12 4-2-16,-8-9-10 15,-10-2-5-15,-9-3-4 16,-2-2-2-16,-1-3-5 16,-2-6-1-16,5-2-6 15,3-2-2-15,10-4-20 16,5-2-9-16,9 0-31 16,12-2-11-16,12-4-33 15,9-2-42 1,18-10 52-16</inkml:trace>
  <inkml:trace contextRef="#ctx0" brushRef="#br0" timeOffset="3252.7444">21092 4165 148 0,'0'6'57'0,"3"2"-30"0,5 23-5 0,-5-15 20 16,3 27-3-16,0 10 2 0,0 5-14 15,0 8-5-15,0 5-12 16,3 1-6-16,0-11-3 0,0-6-1 16,-3-7 2-16,0-8-14 15,0-9-7-15,-3-12-21 16,-3-3-8-16,-3-6-53 15</inkml:trace>
  <inkml:trace contextRef="#ctx0" brushRef="#br0" timeOffset="3497.6497">20803 4263 244 0,'-18'-8'90'0,"21"8"-48"0,3 0-29 0,-6 0 22 16,9 0-7-16,3-5-2 15,6 0-12-15,8-3-4 16,10-3-6-16,3 1-3 0,5-1 2 16,7 3-22-16,-3-5-9 15,5 8-46-15,-8-3-19 16,-3 8-14-1</inkml:trace>
  <inkml:trace contextRef="#ctx0" brushRef="#br0" timeOffset="3742.3319">21395 4184 236 0,'0'13'88'0,"9"0"-48"0,6 14-45 16,-3-14 15-16,0 6 0 16,3 10 4-16,0-5-3 15,-4 2 1-15,4-7-7 16,-3 2-5-16,3-8-1 0,-3 0-32 16,0 0-13-16,0-2-37 15,0-8-39 1,3 2 43-16</inkml:trace>
  <inkml:trace contextRef="#ctx0" brushRef="#br0" timeOffset="3949.6242">21883 4213 192 0,'0'-3'74'0,"6"3"-40"0,-6 0-24 0,0 0 17 16,0 6 11-16,-6 2 8 15,0 5-18-15,-9 8-6 16,-2 3-13-16,-7 5-8 0,-3 0-2 16,0-2-12-16,-3-6-7 15,1 3-38-15,-1 2-17 16,3 8-32 0</inkml:trace>
  <inkml:trace contextRef="#ctx0" brushRef="#br0" timeOffset="4160.462">21574 4491 184 0,'0'8'71'0,"6"10"-38"0,9 14-34 16,-9-16 12-16,-1 8 12 16,1 8 8-16,0 7-5 15,-3 1-1-15,0 0-14 16,0-6-7-16,0-2-2 0,0-6-13 15,3-2-3-15,-3-11-33 0,0 1-14 16,3-7-34 0</inkml:trace>
  <inkml:trace contextRef="#ctx0" brushRef="#br0" timeOffset="4574.6651">21985 4197 192 0,'0'3'71'0,"2"2"-38"0,1 14-30 0,0-6 15 16,-3 19 4-16,0 2 4 0,0 16-6 15,-3-2 1-15,0 10-12 16,-5 0-1-16,-1 1-1 0,3-1-3 16,0-3-3-16,-3-4 2 15,6-12 0-15,3-7-1 16,0-5-2-16,6-9 1 16,3-5 1-16,6 1 3 15,5-9 2-15,10 3-3 16,6-6-1-16,6-2-1 15,-1 3-2-15,4 0-2 16,0 2 1-16,-4-2-1 16,-2 2-2-16,-3 0-19 0,-4-2-10 15,-2-3-32 1,-6 0-11-16,0-3-15 16</inkml:trace>
  <inkml:trace contextRef="#ctx0" brushRef="#br0" timeOffset="4843.1803">22562 4271 152 0,'-6'14'57'0,"6"36"-30"0,3 3-27 0,0-29 13 0,-3 15 4 16,0 14 4-16,0-5 5 16,0 15 1-16,0-10-14 15,0-8-8-15,0-5-1 0,0-8-5 16,0-6 0-16,0-7-34 16,0-6-15-16,0-5-38 15</inkml:trace>
  <inkml:trace contextRef="#ctx0" brushRef="#br0" timeOffset="5122.1055">22470 4250 280 0,'-3'-8'104'0,"9"8"-56"0,3-5-43 0,0 5 22 15,2-5 2-15,7-1 5 16,3-2-12-16,3 0-5 16,9-5-10-16,2 3-7 0,1 2-1 15,6 0-4-15,-4 2-1 16,-2-1-19-16,0 1-9 16,-3 6-24-16,-1-5-9 15,-5 5-48 1,-3 5-28-16,-6 3 72 0</inkml:trace>
  <inkml:trace contextRef="#ctx0" brushRef="#br0" timeOffset="5372.3291">22633 4533 272 0,'-12'3'101'0,"21"-3"-54"0,12 8-57 16,-12-8 16-16,6 0 3 16,0 0 3-16,6 0-1 15,3-8-1-15,8 3-6 16,1-1-5-16,-3 1-2 0,0 2-16 0,-4 3-7 16,-2-5-18-1,-6 10-5-15,-6 9-34 16,-6-6-31-16,-3 10 42 15</inkml:trace>
  <inkml:trace contextRef="#ctx0" brushRef="#br0" timeOffset="5597.5876">22514 4851 240 0,'-9'5'90'0,"15"-5"-48"0,3 0-42 0,-3 3 18 0,12 2 8 15,0-5 5-15,12 0-4 16,5 0-2-16,7 0-14 16,9 0-4-16,-4 0-1 0,1-5-3 15,-3 2-2-15,-4 3-20 16,-5 0-10-16,-3-5-47 16,-6 5-19-16,2-6-14 15</inkml:trace>
  <inkml:trace contextRef="#ctx0" brushRef="#br0" timeOffset="7802.2536">17680 5719 80 0,'-9'-8'30'16,"9"16"-16"-16,-17-6-6 0,14 1 11 0,0 5 0 15,0-3 1-15,0 6-5 16,3 5-1-16,6-3-8 15,0 8-2-15,0-3-2 16,0 6-4-16,2-3 1 0,1-7 1 16,0-1 0-16,0 0 2 15,0-8 3-15,0 3-2 16,0-8-2-16,0 0 0 16,0-8 1-16,0-2-1 15,-3 2 2-15,0-5-2 0,0-1 2 16,-3-1-2-16,0-1-1 15,-3-3 1-15,0 3-1 16,0 0 0-16,0 1 0 16,-3 1 2-16,3 4 3 15,0 2-4-15,0 3-3 16,0 2-2-16,0 3 0 16,6 8 5-16,0-3 3 15,0 8 1-15,5 1 0 16,-2-1-3-16,6 0-2 15,-3 0 1-15,3 3-10 16,0-3-2 0,-3 1-40-1,0-14-37-15,0-3 26 16</inkml:trace>
  <inkml:trace contextRef="#ctx0" brushRef="#br0" timeOffset="8492.0554">18035 5615 104 0,'-3'0'38'0,"3"-2"-20"0,-3 2-6 15,3 0 13-15,-3 2-2 16,0 4 0-16,-3-6-8 16,0 13-4-16,0-5-6 15,0 10 1-15,0-4 0 0,0-4-5 16,3 3 0-16,3-5-3 16,3 6 0-16,3-9 0 15,3 3 0-15,3 0 0 16,6 2 0-16,5-4 4 0,-2 4 1 15,-3 1 3-15,-3 2 1 16,-6-5 8-16,-3 3 4 16,-12-4 0-16,-9 7 0 15,0 4-10-15,-3-10-3 16,0 0-6-16,1 3-3 16,-1-3-16-16,3-8-7 15,3 5-23-15,3-16-57 31</inkml:trace>
  <inkml:trace contextRef="#ctx0" brushRef="#br0" timeOffset="8865.7239">18177 5748 80 0,'6'2'33'0,"-3"1"-18"0,3 0-7 16,-3-1 13-16,3-2-8 15,0-2-2-15,3-1-4 16,0 0-2-16,0-2-3 16,3-3-2-16,-3-5 1 15,3 0-1-15,-3-6 0 16,0 6 2-16,-3 0 1 16,-3-1 1-16,-6 1-5 15,0 8 1-15,-3-6 0 16,-3 9 2-16,0-6-1 15,-3 5 4-15,3 6 4 0,0 5 1 16,0 0 2-16,0 2 0 0,3 6 0 16,3 0-6-16,0 0-2 15,3 2-2 1,6 1-2-16,3-3-2 0,0 0 1 16,3-3-1-16,6-3 0 15,3 1-20-15,0-6-10 16,-1-2-37-1</inkml:trace>
  <inkml:trace contextRef="#ctx0" brushRef="#br0" timeOffset="9317.7137">18517 5602 104 0,'-24'0'38'0,"18"0"-20"0,-3 5-12 16,3 9 11-16,0-6-3 15,-3 10 0-15,0 1-11 16,0-6-1-16,0 5-4 16,4 4-2-16,2-9 3 15,0 3-2-15,3 0 1 0,6-3 2 16,-1-5 2-16,4 0-3 16,3-3-2-16,-3 0 2 15,6-10 0-15,0 0-4 16,-3-3 1-16,-3 0 2 15,0-16 1-15,-3 3 1 16,-3-6 2-16,-6 1 1 16,-3-1 1-16,0-2-5 0,-3 3 1 15,0-1 0-15,0 1 2 16,0 5-1-16,0 0-1 16,0 7 3-16,3 4 0 15,0 2 1-15,6 13-2 16,3 6-4-1,3 13 1-15,3 2 1 16,0 14 0-16,12-3 2 16,0-3-1-16,0-2-1 15,2-6-8-15,-2-4-5 16,3-7-42-16</inkml:trace>
  <inkml:trace contextRef="#ctx0" brushRef="#br0" timeOffset="9978.208">18886 5335 44 0,'3'0'16'0,"3"8"-8"0,0 8 15 0,0-3 15 16,0 13-8-16,0 1-5 15,0 5-1-15,0-1 1 0,-3-1-4 16,0 1-1-16,-1-4-11 15,1-3-3 1,0 2-2-16,-3-7 0 0,0-12 2 16,0-12 6-1,0-3-11 1,3-2-5-16,0-4-1 16,0-1 1-16,6-4-3 15,6 6 2-15,0 0 1 16,0-1 2-16,-3 9 1 15,3 5 3-15,0 5-1 16,0 9-1-16,-4-1 7 16,1 5 3-16,0 9-3 0,-3-3-2 15,0-3-2-15,0 0 0 16,-3-5-9-16,0-3-3 16,0-2-28-16,0-6-14 15,-6-5-22 1</inkml:trace>
  <inkml:trace contextRef="#ctx0" brushRef="#br0" timeOffset="10369.0306">19264 5544 108 0,'0'0'41'0,"3"5"-22"0,3 1-18 0,-3-4 11 15,3 3 3-15,0 1 5 0,3-1 1 16,0-2-1-16,0 2-8 15,-1-5-5-15,1 0-4 16,0-5 0-16,-3-1 0 0,0 4 3 16,-3-9 3-16,-3 3-4 15,0 0-1-15,-6 3-7 16,0-6 0-16,-3 4-6 16,-3 1 1-16,1 4-3 15,-1 2 2-15,-6 2 7 16,3 9 6-16,-3-3-2 15,3 2 1-15,3 4 3 16,9 7 3-16,9 10 2 16,0-4 1-16,0-9-9 0,0 4-1 15,3-4 0-15,3-5 1 16,0 1-1-16,3-9 1 16,3-2-29-16,-1-3-11 15,-2-8-44 1,0-14-20-16,3 4 52 15</inkml:trace>
  <inkml:trace contextRef="#ctx0" brushRef="#br0" timeOffset="10682.2117">19454 5560 92 0,'0'13'35'0,"3"-5"-18"0,12 8-11 15,-9-6 11-15,-3 4 0 16,0-6 1-16,0 2-7 15,0-2-4-15,-3 3-4 16,3-1-3-16,-3 1 1 16,0-11 3-16,0 0 5 0,0-5 4 15,0-3 2-15,-6 0-8 16,0-3-2-16,3 1-3 16,0-1 1-16,0-2-2 15,0 0-1-15,0-1 5 16,3 1 1-16,6 0-5 15,0 2 0-15,3 3-3 16,0 3-2-16,0-6-6 16,3 9-4-16,3-6-23 15,-3 3-51-15,0 5 10 16</inkml:trace>
  <inkml:trace contextRef="#ctx0" brushRef="#br0" timeOffset="10998.7446">19627 5515 124 0,'3'8'49'0,"15"0"-26"0,-9 0-16 0,-3-6 13 16,3 6-4-16,0-8 1 16,0 6-5-16,0-6 0 15,-4 0-7-15,1 0-3 0,0-6-1 16,0 1-1-16,0 0 2 16,-3 2-1-16,0-5-1 15,-3 3-2-15,-3-3-1 0,0 3-9 16,-6-1-3-16,0 4-1 15,-8 4 2 1,2 4 6-16,0 7 4 0,0 0 5 16,3 0 2-16,3 6 7 15,3-1 4 1,3 9 1-16,6-3 4 0,3-3-11 16,12 0-2-16,3-8-4 15,3 0 1-15,2-7-51 16,4-12-54-1,15-7 19-15</inkml:trace>
  <inkml:trace contextRef="#ctx0" brushRef="#br0" timeOffset="11585.988">20231 5478 124 0,'-6'0'49'0,"3"5"-26"0,-3-2-18 16,3 2 11-16,-2 6 4 15,-1 2 4-15,3 3-6 16,0 2-3-16,3 9-8 16,3 4-3-16,3-4 0 0,2-9 2 15,4-2 1-15,3-2 8 16,0-4 2-16,0-15-4 0,3-3 0 16,6-5-4-16,-3-6 2 15,-7 1-4-15,-2-4-2 16,-3 1-2-16,-9 3 0 15,-9-1 0-15,0 1 1 16,-3-1-5-16,-2 3 1 16,-4 3-13-16,3 3-5 15,0 7-14-15,0 3-8 16,3 0-16 0,3 3-49-16,3 2 15 15</inkml:trace>
  <inkml:trace contextRef="#ctx0" brushRef="#br0" timeOffset="11961.9674">20401 5473 116 0,'9'10'44'0,"-3"-7"-24"0,-3 10-10 16,0-2 14-16,0-6 2 16,0 5 2-16,0 1-4 15,-3-3-3-15,0 3-11 16,0-9-4-16,0 3 0 0,0 1-1 15,-3-1 2-15,3-2-4 16,0-3-2-16,-3 0-3 16,3-3 1-16,0-2-1 15,0-6-2-15,3-2-6 16,3 0-4-16,0-6 1 16,3 6 2-16,0 0 5 15,-1 2 3-15,4 6 2 0,0 0 1 16,6 10 2-16,3-2 3 15,-3 7 9-15,0 3 5 16,-3 1 2-16,-4 1-1 16,1 1-10-16,-3 0-6 15,-3-3-3-15,0-2 1 16,0-3-34-16,0 0-13 16,3-8-51-1</inkml:trace>
  <inkml:trace contextRef="#ctx0" brushRef="#br0" timeOffset="12845.701">21086 5483 44 0,'-3'0'16'0,"6"0"-8"0,0 3 8 16,0 2 11-16,0 6 5 15,-1 10 6-15,4 0-12 16,-3 19-4-16,0 2-1 15,0 0 1-15,-3 3-12 16,0-2 3-16,0-9 1 0,-3-5-5 16,3-2-1-16,0-9-2 15,0-2 1-15,0-5 2 16,-3-1 5-16,3-10-2 16,-3-10 3-16,3-4-8 15,0-2-4-15,-6-10-2 0,6-6-1 16,-2-5-3-1,2 3 2-15,-3-6-1 0,3 3-2 16,0 3 5-16,3 2 1 16,-1-2-5-16,7 2 0 15,-3 0 1-15,3 11 3 16,3-3-2-16,0 8 0 16,3 3 1-16,0 10 0 15,0 6 0-15,3 8 0 16,-3 4 0-16,2 7 0 15,-8 1 4-15,-3 1 5 0,-9 0-3 16,0-3 2 0,-3 3-5-16,-3-3-2 0,0-2-16 15,-2-6-7 1,-1-2-16-16,0-4-6 0,3-1-97 31,3-17 54-31</inkml:trace>
  <inkml:trace contextRef="#ctx0" brushRef="#br0" timeOffset="13263.8642">21345 5446 160 0,'-9'5'63'0,"9"1"-34"0,0-6-38 0,3 5 9 15,-3 3 15-15,0 5 10 16,3 3 3-16,0 0 1 15,0 5-16-15,2-8-6 0,1 6 0 16,3-6-6-16,0-5-1 16,3 0 2-16,-3-3 1 15,0 0 1-15,6-10 0 16,0 0-2-16,0-3 1 16,0-5-7-16,-4-3-1 15,-2 0-5-15,0 0 1 16,-3-10 3-16,0 7 1 15,-3 1 5-15,-6 10 2 16,0 8 0-16,3 5-2 16,-3 3 1-16,6 5 1 15,0 3 1-15,0 3 1 16,3-1 2-16,0 1-3 16,0-4-2-16,0-1 0 15,0-1-1-15,3-3-14 16,0-7-5-16,0 0-34 15,0-3-16-15,3-6-8 16</inkml:trace>
  <inkml:trace contextRef="#ctx0" brushRef="#br0" timeOffset="13594.1558">21639 5470 112 0,'-6'5'44'0,"6"3"-24"0,3 5-10 0,0-5 12 15,0 6 10-15,-3-1 7 16,3 5-12-16,0-7-4 16,-3 2-13-16,3-2-4 0,-3-1 0 15,0-7-1-15,0 2 2 16,0-5 0-16,0 0 3 16,0-2 1-16,0-4 1 15,0-2-13-15,0-5-6 16,0 0 3-16,0-3 1 15,0 3 0-15,3 0 2 16,0 5-1-16,0-3-2 16,3 3 3-16,0 3 0 15,6 2 1-15,0-2 0 0,3 2-36 16,0 1-15-16,-1 2-43 16,1-3-15-1,0-2 57-15</inkml:trace>
  <inkml:trace contextRef="#ctx0" brushRef="#br0" timeOffset="14044.5965">21851 5502 88 0,'-3'21'35'0,"6"-5"-18"0,3 15-20 16,-4-7 6-16,1 8 14 0,0 8 9 15,-3-1 0 1,0 4 2-16,0-1-5 0,3-2-2 15,-3-9-11 1,0-4-2-16,0-9-1 0,0-2 5 0,0-8 3 16,0-8-17-16,0-2-8 15,0-12 0-15,0 1 1 16,-3-13-4-16,0-1 1 16,-2-5 1-16,-1-7 5 15,0-6 1-15,3 5 3 16,3 0-1-16,0 1-1 15,6 2 3-15,0 5 2 16,2 0 6-16,10 6 4 16,0 5 2-16,3 7 3 15,-3 6-1-15,0 16 1 0,0-2 0 16,-4 7 0-16,-2 0 0 16,-3 3 3-16,-3 3-2 15,-6-1-1-15,-3 1-6 16,-3-6-2-16,-6-5-22 15,-5 2-10-15,-1-2-24 16,0-5-9-16,0 0-28 16,3-6-24-1,6 0 47-15</inkml:trace>
  <inkml:trace contextRef="#ctx0" brushRef="#br0" timeOffset="14408.9252">22187 5441 100 0,'-3'16'38'0,"3"-11"-20"0,-3 11-1 0,-3-6 14 15,6 6 3-15,-3 3 5 16,6 2-18-16,3-3-4 15,3 4-11-15,3-4 0 0,0 1 1 16,3-11 10-16,-1-8 4 16,1-3-5-16,3-2 1 15,-3-9-8-15,0-4-1 16,-3-1-2-16,-3-2-1 16,-3-3-1-16,-6-2 0 0,-3 2-2 15,-6 6-2 1,-3-1-2-16,-3 6-1 0,-6 0-14 15,-3 5-6-15,4 5-19 16,-1 3-9-16,3 11-45 16</inkml:trace>
  <inkml:trace contextRef="#ctx0" brushRef="#br0" timeOffset="14817.4683">22523 5367 108 0,'-3'5'44'0,"0"-5"-24"0,-3 0-2 0,3 0 20 16,-3 5 7-16,-2 9 8 15,-4-4-20-15,3 1-10 16,0 2-13-16,3-5-14 0,3 2-2 16,0 4 2-16,3-6 2 15,6 2-1-15,3 1 2 16,3-1-1-16,-3 4 0 16,-1-1 6-16,-2-5 5 15,-6 2 10-15,-3 4 6 16,-2-9-11-16,-1 3-5 0,-3-3-6 15,0-2 0-15,-6 2-11 16,3-5-4-16,3-5-23 16,-6 2-10-16,3 0-34 15,9 1-43 1,3-4 34-16</inkml:trace>
  <inkml:trace contextRef="#ctx0" brushRef="#br0" timeOffset="15276.7221">22720 5443 132 0,'3'8'49'0,"0"-16"-26"0,3 16-1 0,0-2 23 16,0-4-5-16,2 4-1 15,4-1-14-15,0 0-2 16,3 3-14-16,3-5-1 0,0-1 2 16,-3-2-2-16,0-2 3 15,0-1-4-15,-4 3 1 16,1-13-5-16,-3 5-2 16,-3-8-5-1,-6 0-4-15,-3 3-3 0,-6 0-8 16,-9 2-2-16,-2 3 0 15,-1 0 0-15,-3 8 9 16,0 8 7-16,-6 5-1 16,7 1 2-16,-4 4 4 15,3 3 4-15,3 3 8 16,9 0 2-16,9 2-3 16,9-2 1-16,6 3-1 15,12-6 3-15,3-5-3 16,11-3-1-16,4-2-11 15,3-14-4-15,-1-5-52 16,10-5-25-16,-3-3-18 16</inkml:trace>
  <inkml:trace contextRef="#ctx0" brushRef="#br0" timeOffset="51100.2688">3029 7689 64 0,'9'0'27'0,"-9"0"-14"0,0-3 4 0,0 3 14 15,0 0-5-15,0 0-1 16,0 0-12-16,0 0-3 0,0 0-2 16,0 0 0-16,0 0-4 15,0 5 4-15,0 3 2 0,-6 3 1 16,3 5 1-16,-3 0-4 15,-3 0-3-15,0 7-2 16,0-1 0-16,0-1 0 16,0-5 1-16,3-1-5 15,1-4 1-15,2 0 2 16,0-3 3-16,3-3-2 16,-3-2 0-16,3-3-3 15,0 0-1-15,0-3 1 16,3-5 0-16,0 0 0 15,5-5 2-15,1 0-3 16,3-3-2-16,0 0-1 16,-3 0 3-16,0 3-2 15,0-1-1-15,0 4 3 0,0-1 2 16,-3 3-2-16,0 3 0 16,-3 2 1-16,0 3 2 15,6 3 3-15,-3 5 2 16,0 3-1-16,0 2 1 15,-1 5-2-15,1 6 0 16,0 0 1-16,0-3 1 16,3 0-6-16,-3-2 0 15,3-6-1-15,-3 0 0 16,0-2-20-16,0-3-9 16,-3-3-49-1,0 0-35-15,-3-5 43 16</inkml:trace>
  <inkml:trace contextRef="#ctx0" brushRef="#br0" timeOffset="51788.5444">3047 7789 72 0,'0'0'30'0,"0"3"-16"0,0-3-8 0,0 0 9 15,0 0-2-15,0 0 2 16,0 0 5-16,3 5 2 0,-3 6-5 15,0 5 0-15,0 0-6 16,0-1-1 0,0 4-6-16,0 0 4 0,-3 2 2 0,-3 0-1 15,0 3 0-15,0 2-5 16,0 1-1-16,6-1-1 16,-6 1 1-16,-3 2-2 15,9-3 2-15,0 1-4 16,0-4 0-16,0 1 3 15,3-3 1-15,0 3-4 16,6-3 1-16,-3 0 2 16,3-5 1-16,3-2-1 15,3-4-2-15,9-2 1 0,-1-3 1 16,7-2-1-16,3-3 2 16,3 3-2-16,-4-3-1 15,1 0 1-15,0-3 1 16,0 6-1-16,-7-3 2 15,1 0-4-15,-6 0-2 16,-3-3-18-16,-3-5-81 31</inkml:trace>
  <inkml:trace contextRef="#ctx0" brushRef="#br0" timeOffset="149883.237">15602 8909 148 0,'-3'-3'55'0,"6"8"-30"0,-3-2-29 16,3 2 56-16,0 3-10 16,3 3-9-16,0-1-5 15,0 1-17-15,0-1 4 0,0 4 3 0,0 1-8 16,6-1-1-16,-6-1-3 16,0 0 1-16,-1-2 0 15,1-1 1-15,0-2-4 16,-3 0-1-16,3-2-1 15,-3-1 1-15,-3-5 0 16,0 0 3-16,0 0-1 16,0 0 2-16,0 0-4 15,3 0 0-15,0 0-1 16,3-3 1-16,-3 1-4 16,6-1 0-16,0-2-1 15,3-1 0-15,0 1 0 16,-3-3 0-16,3 0 2 15,0 0 0-15,-1 3-3 16,1 0 2-16,0-1 1 0,0 1 0 16,0 2 0-1,0 1 2-15,0-1-1 0,-3 0-1 16,-3 1 1-16,0 2 1 16,-3 0-10-16,0 0-2 15,-3 0-17-15,0 0-6 16,0 0-24-16,0 0-9 15,0 0-36 1</inkml:trace>
  <inkml:trace contextRef="#ctx0" brushRef="#br0" timeOffset="150648.3073">15685 8988 124 0,'-3'3'46'0,"3"-1"-24"0,0 1-6 0,0-3 18 15,0 0-1-15,0 0 3 16,0 0-9-16,0 0-4 16,0 0-13-16,3 0 0 0,0-3 3 15,0 1 2-15,-3-1 0 0,0-2-3 16,3-3 0-16,0-6-3 15,0 1 2-15,0 0-6 16,0-3-1-16,0-2-2 16,6-1 1-16,0 1-2 15,-3-9 2-15,6-5-2 16,-3 3 2-16,0 0-2 16,0 0 2-16,0 0 0 15,3 2 1-15,-1 1-5 16,4-6-1-16,0 8 1 15,3-5 2-15,0 6 0 16,3-1-1-16,0 5-2 0,8 1-1 16,-2 4 6-16,-3 4 5 15,0 2 0-15,-3 3 1 16,-1-1-5-16,-2 4-3 16,-3-1 0-1,-3 3 1-15,-3 3-10 0,0-3-2 16,0 0-19-16,-3 0-7 15,-3 0-30-15,3-3-12 16,0-2-25 0</inkml:trace>
  <inkml:trace contextRef="#ctx0" brushRef="#br0" timeOffset="151442.9588">16254 8374 116 0,'-3'-3'44'0,"6"3"-24"0,-3 3-15 15,0-3 11-15,0 0 13 16,3 5 6-16,-3 1-1 16,0 2 2-16,0 2-20 0,0 9 4 0,0 2 1 15,0-3-5 1,0 1-1-16,0-3-3 0,0-3 0 16,0 0-9-16,0-2-3 15,0-3 1-15,0-3 1 16,0 0 0-16,0 1 1 15,0-6 2-15,0 0 2 16,0-3-3-16,0 0-1 16,0-7-3-16,0-1-3 15,3-5-1-15,0 0 0 16,0 1 3-16,0-1 0 16,3 0-2-16,-3 3 0 15,3 2 2-15,0 0 0 16,0 3 1-16,0 3 0 15,-1 3 0-15,1 2 0 0,0 0 2 16,0 5 3-16,0 3 0 16,0 2 0-16,-3 4-1 15,0 1 2-15,-3 1-1 16,0-2 0-16,0-4-6 16,0-2 1-1,0-3 2-15,0 1-3 16,0-6 0-16,3-3-8 15,3-10-6 1,0 0 7 0,0 2 5-16,3 0-1 15,0 3 1-15,0 3 2 0,3 0 0 16,0 2-4-16,3 3 1 16,2 6 8-16,-5-1 5 15,-3-3-2-15,0 9-2 16,-3 0-2-1,0-1-11-15,0-2-3 16,-3 0-23-16,0-3-10 16,0 1-10-16,3-1-5 15,0-2-18 1,0-6-15-16,3 0 40 16</inkml:trace>
  <inkml:trace contextRef="#ctx0" brushRef="#br0" timeOffset="151879.4569">16611 8398 164 0,'-3'-5'63'0,"3"5"-34"0,-3-3-19 15,3 3 17-15,-3 3-13 16,0-1-3-16,-6 4-5 16,0-1-1-16,0 3-3 15,0 2 1-15,1 1 0 0,-1 2-4 16,3 3 1-16,3 0 0 15,3-3 0-15,6 0-3 16,0-2 2-16,2-3-1 16,1-3 0-16,0-5 2 15,0-5 0-15,3-6 0 16,-3 1 0-16,3-4-3 16,-6 1 0-16,-3 0 4 0,0 0 3 15,-3 0-1-15,0-1 0 16,-3 4-1-16,3-1-2 15,-3 6 5 1,3 0 1-16,0 2-5 0,0 3 0 16,0 8 1-16,3 2 1 15,6 1-1-15,0 5 1 16,-3 5-2-16,3-2-1 16,0-4-2-16,0-1 1 15,-1-4-10-15,-2-2-3 16,0 0-28-16,0-5-13 15</inkml:trace>
  <inkml:trace contextRef="#ctx0" brushRef="#br0" timeOffset="152128.8113">16769 8207 148 0,'-3'0'55'0,"6"6"-30"0,0 2-25 16,0-3 13-16,-3 8 11 16,3 11 9-16,0 0-8 15,0 2-3-15,0 1-12 0,0-4-4 0,0 4-2 16,-3 2-2 0,3-2 1-16,-3-6-11 0,0-3-2 15,0-2-26 1,0-3-11-16,3-2-40 15</inkml:trace>
  <inkml:trace contextRef="#ctx0" brushRef="#br0" timeOffset="152450.8086">16971 8353 124 0,'0'-3'46'0,"-3"3"-24"0,6-2-26 0,-3 2 8 0,-3 0 4 16,-3 0 5 0,-6 2 0-16,-5 1 2 0,-4 0-4 15,3 2-1-15,0 0-6 16,3 0 4-16,0 1 2 0,3-1 3 16,3 0 5-16,3 1-8 15,3-1-3-15,3 3 2 16,3 0 4-16,3 0-5 15,3 0 0-15,6 5-4 16,-3-3-1-16,6 1-3 16,-3-3-3-16,0-3-20 15,0-5-8-15,-3 0-123 32,2-8 62-32</inkml:trace>
  <inkml:trace contextRef="#ctx0" brushRef="#br0" timeOffset="152870.3289">17034 8371 144 0,'-3'6'55'0,"0"-4"-30"0,6 1-23 0,-3-3 12 16,6 5 6-16,-3-2 5 16,3 0-5-16,0 2-1 15,3-2-11-15,2-1-3 0,1-2 1 16,3 0-1-16,-3 0 0 15,0-2 1-15,0-1 3 16,-3 0-2-16,0-2 1 16,-3 0-7-16,0-1-1 0,-3 1 2 15,-3 0 1-15,0-1-4 16,-9-1 1-16,0 1 2 16,-6 1 1-16,0 2-1 15,0 3-2-15,-3 3-2 16,3 2 1-16,1 1 1 15,2-1 2-15,0 3 1 16,3 2 3-16,3 1-1 16,3 2 2-16,3 0-2 15,0 3 0-15,6-2-6 16,0-1-1-16,3 0 1 16,9 0 0-16,2-2-19 0,-2-11-9 15,0-8-29-15,0 3-11 16,0-3-17-1</inkml:trace>
  <inkml:trace contextRef="#ctx0" brushRef="#br0" timeOffset="153229.9488">17296 8334 120 0,'0'-2'46'0,"0"10"-24"0,0-8-2 0,0 0 21 0,-3 2 2 16,0 1 2 0,-3 0-10-16,-3-1-4 15,0 4-17-15,0-1-4 0,3 0-3 0,3 0-6 16,0 1-2-16,3-1-3 16,6 3 0-16,3 0 3 15,0 2 0-15,3 1-2 16,6 5 2-16,-3-3 3 15,-4 3 1-15,-2-3 10 16,-3-2 3-16,-12 2 15 16,-3-2-17-1,-2-3-5-15,-4-3-13 16,0 0-5-16,-3-2-26 16,3-3-10-16,0 0-37 15,6-5-15-15,0-9 8 16</inkml:trace>
  <inkml:trace contextRef="#ctx0" brushRef="#br0" timeOffset="154018.0932">17641 8125 64 0,'0'-2'27'0,"3"2"-14"0,-3-3 4 16,0 3 14-16,0 0-3 15,3 5 0-15,0 1-2 16,0 2 1-16,0 2-11 16,0 3-2-16,0 3-8 15,0-2-4-15,0-4-1 0,0-2-4 16,0 0 2-16,3-3-28 0,0-2-13 15,-3-3-31 1</inkml:trace>
  <inkml:trace contextRef="#ctx0" brushRef="#br0" timeOffset="154205.2279">17709 8136 104 0,'-3'0'38'0,"6"0"-20"0,0 3-12 0,-3-3 9 16,3 5 11-16,0 0 9 0,0 3-19 16,0 3-6-1,0 2-9-15,0-2-4 16,0-1-23-16,3 1-7 16,-3-3-33-16</inkml:trace>
  <inkml:trace contextRef="#ctx0" brushRef="#br0" timeOffset="154513.71">17924 8149 124 0,'0'8'49'0,"3"3"-26"0,0 10-7 0,0-11 18 15,0 9-1-15,-3 7 1 16,0 4-15-16,0-1-4 16,0-3-9-16,0 1-4 0,0-4 1 15,0 1-9-15,0-5-3 16,0-3-31-16,-3-3-13 15</inkml:trace>
  <inkml:trace contextRef="#ctx0" brushRef="#br0" timeOffset="154726.1263">17858 8334 164 0,'0'-5'63'16,"3"5"-34"-16,6 0-27 0,-3-3 14 0,0 3-1 16,3 0 0-16,3 0-5 15,3 0-2-15,0 0-4 16,0 0-7-16,2-5-1 0,-2 0-27 16,-3 0-9-16,3-1-40 15</inkml:trace>
  <inkml:trace contextRef="#ctx0" brushRef="#br0" timeOffset="155197.31">18052 8144 100 0,'-18'0'38'0,"33"3"-20"0,-21-3-19 0,12 2 7 16,-3 3 20-16,0 3 10 15,0 3 1-15,0 5 3 16,0 5-9-16,-3 8-4 16,0 0-15-16,0 0-1 0,-6-2 0 15,3-3-4-15,0-3 1 16,0-5-5-16,0 0 0 0,0-6-1 16,3 1-2-1,-3-6-2-15,3 0-1 0,0-5-3 16,6-2 1-16,0-6-8 15,0 0-2-15,0-3-1 16,0 1 2-16,3-1 10 16,-1 3 5-16,-2 0-3 15,0 0 2-15,3 3 0 16,0 5 0-16,0 0 8 16,0 0 5-16,0 3 9 15,0 2 4-15,0 3-6 16,-3 2-1-16,0 1-9 15,0 0-2-15,-3-1-4 16,0-2-3-16,0 0-9 0,-3 0-5 16,0-3-42-1,3 1-14-15,-3-6-9 16,0 0-9 0</inkml:trace>
  <inkml:trace contextRef="#ctx0" brushRef="#br0" timeOffset="155409.1483">18263 8334 144 0,'0'0'55'0,"3"8"-30"0,0-5-16 0,0 0 14 0,3 5 6 16,0 5 5-16,-6 0-10 15,0 0-1 1,3 0-14-16,-6-2-8 0,0 5-1 0,3-3-7 15,-3-2-3-15,0-3-65 16,3-11-21 0</inkml:trace>
  <inkml:trace contextRef="#ctx0" brushRef="#br0" timeOffset="155586.0062">18305 8229 200 0,'-3'-3'77'0,"3"3"-42"0,3-3-41 0,-3 3 12 16,0 0-9-16,0 0 2 15,0 0-4-15,3 3-1 16,3 0-46-16,0-1-20 16,0 1 6-16,3-3 3 15</inkml:trace>
  <inkml:trace contextRef="#ctx0" brushRef="#br0" timeOffset="155933.2964">18418 8319 156 0,'0'0'57'0,"0"0"-30"0,6-3-10 0,-6 3 22 16,0 0 6-16,0 3 6 15,-3-3-20-15,0 2-7 0,0 3-15 16,-3-2-6-16,3 2-2 0,0 1-4 15,3 2 2-15,0-3-4 16,6 3 1-16,0 0 0 16,6 2-1-16,0 1 6 15,-3 0 1-15,0-1 13 16,-4-2 7-16,-7 0 6 16,-1 5 6-16,-3-2-13 15,-3-1-2-15,-3-2-11 16,0 0-3-16,-3-2-8 15,0 1-2-15,3-1-18 16,0-6-8-16,0 0-14 16,3 0-7-16,3 0-21 0,4 0-6 15,2-8-20 1</inkml:trace>
  <inkml:trace contextRef="#ctx0" brushRef="#br0" timeOffset="156226.0152">18579 8104 164 0,'0'-5'63'16,"0"8"-34"-16,0-3-10 0,0 0 21 0,0 5-11 15,0 3-2-15,-3 0-12 16,0 2-2-16,0 1-7 16,0-1-8-16,0 1-2 0,0-3-9 15,0 3-4-15,3-6-27 16,0 0-9-16,0-5-32 16,0 0-15-1,6-2 48-15</inkml:trace>
  <inkml:trace contextRef="#ctx0" brushRef="#br0" timeOffset="156390.5393">18632 8096 168 0,'0'-2'63'0,"0"2"-34"0,0 2-30 0,0 1 15 16,0 2 10-16,-3 3 7 16,0 3-8-16,-3 2 0 15,0 0-14-15,3 0-8 16,0 3-3-16,0-2-26 0,3-4-11 15,0-2-57 1</inkml:trace>
  <inkml:trace contextRef="#ctx0" brushRef="#br0" timeOffset="157209.552">19088 8268 120 0,'-3'-18'46'0,"3"15"-24"0,0 3-10 0,0 0 13 0,-3 0 0 15,-3 0 2-15,-3 3-9 16,0 5-3-16,-3 8-8 16,0-1-5-16,-3 1 1 0,0 0-2 15,-3 3-1 1,3 2 1-16,4-3-1 0,8-2-3 16,3-3 0-16,0-2 2 15,9-3 0 1,2-3 1-16,1-5-5 15,0-2-1-15,0-6-2 16,0 0 0-16,-3-3 5 16,0 1 3-16,-3-4-1 15,0-2 0-15,-3-5 5 16,0 3 2-16,-3 5 0 16,0 2 1-16,0 3 2 15,0 3 2-15,0 15 3 16,3 4-3-16,0-1-1 15,3 0 7-15,0 3 4 16,3 0-14-16,0 0-5 16,-1-3-5-16,7 0-1 15,0-2-11-15,3-3-5 16,-3-3-71 0,3-8-47-16,0-2 57 15</inkml:trace>
  <inkml:trace contextRef="#ctx0" brushRef="#br0" timeOffset="160920.4934">20049 8340 124 0,'0'-6'46'0,"0"6"-24"16,3 0-26-16,-3-8 65 15,0 3-20-15,-3 0-5 16,0 2-7-16,-3 1-18 16,-3-1 0-16,0 8 2 0,-3 3-9 15,-3 0-2-15,1 3 0 16,-1 2 1-16,3 0-1 16,0 3 1-16,3 0-4 15,3 2 0-15,6-2-1 16,3 3-2-16,6-3 3 15,6-6 0-15,3-4-17 16,5-4-5-16,7-2-29 0,0-5-11 16,-3-3-20-1</inkml:trace>
  <inkml:trace contextRef="#ctx0" brushRef="#br0" timeOffset="161263.5803">20177 8379 112 0,'-6'-8'44'0,"3"0"-24"0,0 6-15 0,3 2 13 16,-3 0 3-16,0 2 4 15,0 1-9-15,0 0-2 16,0 5-8-16,3 2-2 0,-3 1 2 16,3-1 3-16,3 4 2 15,3 2-3-15,3-3 0 16,0 0-3-16,3-5 0 0,3-3-1 15,0-2 2-15,3-8-1 16,-1-1 0-16,-5-2-1 16,0-2 0-16,-3-1 2 15,-3 1 1-15,-9-4 3 16,-3 4 4-16,-3-1-6 16,0 1-2-16,0 2-10 15,-3 0-5-15,1 2-26 16,2 4-10-16,0-1-41 15,3 3-31 1,6 0 47-16</inkml:trace>
  <inkml:trace contextRef="#ctx0" brushRef="#br0" timeOffset="161625.0778">20353 8382 120 0,'0'8'46'0,"6"0"-24"0,-3 0-15 0,0-6 13 16,-1 4 3-16,-2-1 6 16,0 0-10-16,0-5-3 15,0 6-9-15,0-6-5 0,0 0-1 16,0 0 1-16,0-3 3 16,6 0-2-16,-6-2-2 15,3-3-5-15,0 0-2 0,0-2 3 16,3-1 1-16,3-5 2 15,0 3 2-15,0 2-1 16,3 9 2-16,0 4 0 16,0 4 3-16,0-1 6 15,0 3 2-15,-3 2-3 16,0 1-1-16,-4 0-6 16,1-1-3-16,3 1-9 15,-6-3-5-15,3-3-26 16,0 0-13-16</inkml:trace>
  <inkml:trace contextRef="#ctx0" brushRef="#br0" timeOffset="162043.1984">20716 8350 140 0,'3'-5'55'0,"12"8"-30"0,-6-6-18 0,-9 3 35 15,-3-3-5 1,-3 3-7-16,0 0-5 16,-3 0-15-16,0 3 0 0,0 0 3 15,-3-1-7-15,3 4-3 0,0-4 0 16,3 3 2-16,3-2-7 15,6 5-3 1,3 3 3-16,3-1 0 16,0 1 4-16,3-1 3 15,0 1 2-15,-3 2 5 16,-9-2 5-16,-3-1 0 16,-3-2 1-16,0 0-7 15,-6-2-2-15,0-1-10 16,-3-5-1-16,0-5-20 15,0 2-8-15,3-2-17 16,4-1-6-16,-1 1-111 16,9-3 63-1</inkml:trace>
  <inkml:trace contextRef="#ctx0" brushRef="#br0" timeOffset="162308.2343">20871 8178 132 0,'0'-8'52'0,"0"8"-28"0,3 3-19 0,-3-3 11 16,2 8 10-16,1 3 6 0,0 2-1 16,0 16-1-1,0 0-17-15,0 0-1 0,0-2-1 0,0-1-9 16,0-2 0-16,0 2-4 15,0-5 0-15,-3-5-27 16,0 3-10-16,0-9-56 16,0 4-26-1,-3-9 61-15</inkml:trace>
  <inkml:trace contextRef="#ctx0" brushRef="#br0" timeOffset="162466.917">20760 8342 204 0,'0'0'77'0,"15"0"-42"0,3-2-28 0,-9 2 18 15,3 0-9-15,6 0-1 16,6-8-18-16,-1 0-8 16,10 0-91-16,0 0-42 15</inkml:trace>
  <inkml:trace contextRef="#ctx0" brushRef="#br0" timeOffset="163128.4521">21409 8152 148 0,'0'0'55'0,"0"2"-30"0,3 4-21 0,0-1 13 0,-3 8 7 16,3 3 7-16,-3 5-5 16,0 11-1-16,3-3-14 15,-3-2-2-15,0-1 1 0,0-2-6 16,0-3 0-16,0-2-2 16,0-1-2-16,0-7-10 15,0-3-4-15,0-3-28 16,0-5-11-16,0 0-36 15</inkml:trace>
  <inkml:trace contextRef="#ctx0" brushRef="#br0" timeOffset="163543.1589">21388 8136 124 0,'-5'-11'49'0,"5"9"-26"0,0-6-7 15,2 5 16-15,1 0-4 16,0 1-2-16,3-3-8 15,0 2-1 1,6-2-10-16,6 2-2 0,-3 0-1 0,0 3-5 16,3 6 1-16,-3-1 2 15,-1 3 1-15,-2 2 1 16,-3 1 2-16,-3 0 1 16,-6 2 1-16,-3 0-2 15,-6 3 1-15,-3-5-6 16,-2-1-3-16,-4-2-6 15,3 0 0-15,0 0-12 16,3-3-4-16,3 0-20 16,0-2-8-16</inkml:trace>
  <inkml:trace contextRef="#ctx0" brushRef="#br0" timeOffset="163965.173">21600 8284 88 0,'-3'3'35'0,"3"-3"-18"0,-3 18 0 0,0-10 16 0,0 3-4 16,0-1-2-16,0 4-2 16,3 1-1-16,0 1-13 15,3-2-2-15,3-1-2 0,3 0 3 16,3-5 1-16,0-3-1 16,5-2 1-16,-2-6 0 15,0-2 3-15,0-3-1 16,-3 0 0-16,-3-2-5 15,-3 2 0-15,-3-3-1 16,-3-5 1-16,-3 0-2 16,-6-2-1-16,-6 2-14 15,-3 3-7-15,0 7-16 16,3 4-5-16,1 7-22 0,2-8-8 16,3 11-15-1</inkml:trace>
  <inkml:trace contextRef="#ctx0" brushRef="#br0" timeOffset="164208.381">21778 8316 132 0,'3'21'49'0,"3"-13"-26"0,-3 0-14 0,0 0 14 16,0 0 2-16,-3 2 4 0,0 1-11 16,0 0-3-16,0-1-9 15,6-2-6-15,-6 0-3 0,0-3-23 16,0 1-7-16,0-6-50 16</inkml:trace>
  <inkml:trace contextRef="#ctx0" brushRef="#br0" timeOffset="164384.6043">21787 8223 140 0,'-3'-2'52'0,"6"2"-28"0,0 0-48 0,-3 0 1 16,0 0-10-16,0 0 0 15,6 2-4-15,0 4 0 16</inkml:trace>
  <inkml:trace contextRef="#ctx0" brushRef="#br0" timeOffset="164700.6704">21865 8385 140 0,'0'16'52'0,"0"-11"-28"0,-3 3-15 0,3-8 16 16,0 2-3-16,0-2-1 15,0 0-7-15,0 0-4 0,0 0-5 16,3 0-4-16,0-2 0 0,0-4-4 16,0-1 0-1,3-1-5-15,0-3-2 0,-1 3 0 16,1 0 1-16,6 0 3 16,0 3 6-1,0 5 2-15,0 5 6 16,-3 6 3-16,0-1-2 15,0 4 0-15,-3-1-3 16,0-3 1-16,-3 1-6 16,0-3-1-16,0 0-16 15,0-3-6-15,-3-5-22 16,6 0-50 0,0-2 9-16</inkml:trace>
  <inkml:trace contextRef="#ctx0" brushRef="#br0" timeOffset="164944.4091">22085 8160 156 0,'-3'-3'60'0,"21"6"-32"0,-9-1-31 0,-6 4 13 16,0 4 8-16,0 1 6 15,6 2 1-15,0 8 0 16,-3 6-14-16,-1-1-4 0,-2 1-1 15,0-1-1-15,0-2 2 16,0-3-6-16,-3-2-1 16,-6 2-35-16,3-5-32 15,0-3-52 1</inkml:trace>
  <inkml:trace contextRef="#ctx0" brushRef="#br0" timeOffset="165153.4915">21975 8345 156 0,'0'-3'57'0,"3"6"-30"0,3-3-18 16,0 0 14-16,3-3 4 0,3 3 4 15,2-2-9-15,7-1 0 16,6-5-13-16,0 0-5 15,0-5-3-15,-1 0-43 0,-2 2-17 16,0 1-36 0</inkml:trace>
  <inkml:trace contextRef="#ctx0" brushRef="#br0" timeOffset="165561.8505">22469 8107 132 0,'-3'2'52'0,"9"4"-28"0,-3 2-11 0,3 0 17 15,-3 2 5 1,0 6 3-16,0 0-18 15,0 3-7-15,0 2-8 16,0 2-8-16,0-1-1 0,-3-4-27 0,3-5-11 16,-3 1-45-1,0-4-20-15,3-2 54 16</inkml:trace>
  <inkml:trace contextRef="#ctx0" brushRef="#br0" timeOffset="165743.5918">22600 8157 152 0,'-15'-3'57'0,"27"3"-30"0,-6 3-21 0,-9 0 15 0,0 2-7 15,-9 0 2-15,3 6-3 16,-3-3 0-16,0 2-7 16,0 1-6-16,-2-3-3 0,-1 5-31 15,0-2-13-15,3-1-31 16</inkml:trace>
  <inkml:trace contextRef="#ctx0" brushRef="#br0" timeOffset="165934.0411">22386 8168 176 0,'17'2'68'0,"-11"6"-36"0,6 0-15 0,-3-2 22 15,3-1-9-15,3 3 0 16,0 0-17-16,0 0-6 16,3-3-4-16,3-2-36 0,2-1-12 15,-2 9-60 1</inkml:trace>
  <inkml:trace contextRef="#ctx0" brushRef="#br0" timeOffset="166658.0521">22963 8223 100 0,'-12'0'38'0,"12"3"-20"0,-12 2-1 16,9 0 14-16,-3 6-5 16,-3 5-3-16,0 0-7 15,4 0-2-15,-1 0-8 16,3-1 0-16,3 1 1 0,3 0-3 15,3-3-1-15,2-2-23 16,4-3-9-16,-3-3-50 16</inkml:trace>
  <inkml:trace contextRef="#ctx0" brushRef="#br0" timeOffset="166967.3773">23029 8326 116 0,'-6'0'44'0,"-9"-2"-24"0,6 7-19 0,9 0 8 16,0 1 6-16,0 2 4 15,3 2 8-15,6 1 4 16,3-1-13-16,-3 1-3 0,5-3-9 16,1 0 0-16,0-6 4 0,3-2 0 15,0-2 2-15,0-3-2 16,-3-3-1-16,-6-3-3 15,2-5-1-15,-5 0-1 16,-3-2 0-16,-6-1 0 16,-3 3 2-16,-5 3-10 15,2 3-2-15,-3 2-19 16,-9 2-7-16,3 1-16 16,-3 5-8-16</inkml:trace>
  <inkml:trace contextRef="#ctx0" brushRef="#br0" timeOffset="167356.727">23189 8274 160 0,'6'21'60'0,"0"0"-32"0,-3-5-31 0,3-11 11 15,-6 0 11-15,0 1 10 16,0-6-11-16,0 5-2 16,0-5-10-16,0 0-2 0,0 0 0 15,0 0 0-15,3 0 0 16,0-3 0-16,3-7 2 0,-3-6-5 16,6 0-1-1,0 3-2-15,3 2-2 0,3 3 5 16,0 3 3-16,-4 0 8 15,-2 2 2-15,6 8-1 16,-3 8 2-16,0 1-2 16,-3-1 0-16,0 0-7 15,-6 0-4-15,0 1-12 16,0-4-4-16,-3 1-22 16,0-3-9-16,0-3-58 15,0 3-30 1,0-8 65-16</inkml:trace>
  <inkml:trace contextRef="#ctx0" brushRef="#br0" timeOffset="167479.8009">23529 8213 212 0,'0'-8'79'0,"0"5"-42"0,0 0-15 0,0 3 28 15</inkml:trace>
  <inkml:trace contextRef="#ctx0" brushRef="#br0" timeOffset="167735.7641">23523 8202 470 0,'-15'3'40'16,"3"2"-21"-16,3 0-15 0,0 1-5 15,3-1-4-15,3 0 1 0,6 0 0 16,3 6 2-16,9 8-1 16,-3-1-1-1,3-2 3-15,-6 0 2 16,-3-3 2-16,-3 3 1 0,-3-3 2 15,-9 0 3-15,3-2-2 16,-12 0 1-16,0-6-5 16,3-2-2-16,0-1-11 15,0-2-4-15,0-2-17 16,3-4-6-16,1-2-15 16,5 0-8-16,3-2-44 15,3-6-26 1,6-8 63-16</inkml:trace>
  <inkml:trace contextRef="#ctx0" brushRef="#br0" timeOffset="167847.3537">23630 7990 176 0,'0'-2'68'0,"6"2"-36"0,-3 2-29 0,-3 1 15 16</inkml:trace>
  <inkml:trace contextRef="#ctx0" brushRef="#br0" timeOffset="167956.6634">23648 8020 352 0,'3'26'38'16,"0"6"-18"-16,-3 2-7 0,0 6-6 16,-3 5-1-16,0-6-1 15,0-4-8-15,-3-6 0 16,6-5-32-16,-3-6-14 16,-3-4-61-16</inkml:trace>
  <inkml:trace contextRef="#ctx0" brushRef="#br0" timeOffset="168189.0372">23436 8144 260 0,'0'-3'99'0,"21"3"-54"0,-3-2-39 16,-6 2 22-16,3 0-2 15,6 0 4-15,2 0-14 16,7 0-7-16,0 0-5 16,0-3-15-16,3 0-4 0,-7 1-53 0,-2-1-20 15,-6 3-30 1</inkml:trace>
  <inkml:trace contextRef="#ctx0" brushRef="#br0" timeOffset="169025.5598">23791 7911 120 0,'0'0'46'0,"5"0"-24"0,1 8 3 0,3-3 20 15,6 6 2-15,-3 5 2 16,3 8-8-16,3 7-2 16,-6 9-22-16,6 10 3 0,-6 11 1 15,-6 5-7-15,-12-5-1 16,-3-5-5-16,-3-9 0 15,-9-4-36-15,-18-6-15 16,-2 0-96 0</inkml:trace>
  <inkml:trace contextRef="#ctx0" brushRef="#br0" timeOffset="170031.3621">19784 7988 104 0,'-18'-3'41'15,"6"0"-22"-15,-6 9-11 0,10-1 11 0,-7 6-3 16,-6 5 3-16,-3 2-1 16,-3 9 0-16,0 7-9 15,4 8-1-15,-1 14-1 0,9-3-1 16,9 5-1-16,12-3-6 15,12 1 1-15,17-3-16 16,4 3-4-16,18 2-56 16</inkml:trace>
  <inkml:trace contextRef="#ctx0" brushRef="#br0" timeOffset="182161.4778">3589 8041 88 0,'0'-6'33'15,"0"6"-18"-15,0 3 0 0,0-3 13 0</inkml:trace>
  <inkml:trace contextRef="#ctx0" brushRef="#br0" timeOffset="182309.8542">3589 8038 220 0,'6'8'28'0,"0"-3"-8"15,-1 3-3-15,1 0-10 16,0 3-2-16,3-1-1 0,-3 4-2 15,0-1 1-15,0 0-2 16,0-2 2-16,0-1-20 16,-3-2-6-16,0-3-37 15,0 1-36 1,-3-6 31-16</inkml:trace>
  <inkml:trace contextRef="#ctx0" brushRef="#br0" timeOffset="182514.9529">3705 8038 124 0,'0'0'49'0,"0"0"-26"0,3 3-31 0,-3-3 5 16,3 8 2-16,6 0 5 16,0 0 0-16,-4-1 3 15,1 1-6-15,0 3-1 16,3 0-29-16,0-4-13 15,0 1-5-15,0 0 1 16</inkml:trace>
  <inkml:trace contextRef="#ctx0" brushRef="#br0" timeOffset="182851.7309">3916 8070 92 0,'0'16'35'0,"0"-6"-18"0,0 9-7 0,3-6 14 16,-3 6-2-16,0 2 1 16,0 16-12-16,0-3-7 15,0-2-2-15,3-3-2 16,-3-3 0-16,3-2-9 0,-3-3-4 16,0-2-40-1,0-6-28-15,6-5 33 16</inkml:trace>
  <inkml:trace contextRef="#ctx0" brushRef="#br0" timeOffset="182975.3603">3857 8247 172 0,'-3'-3'66'0,"6"3"-36"0,2-2-35 16,-2 2 10-16</inkml:trace>
  <inkml:trace contextRef="#ctx0" brushRef="#br0" timeOffset="183061.1356">3883 8239 283 0,'15'-3'9'0,"0"1"-4"16,3-1-18-16,-3 1-7 0,3-1-41 15,-3 0-33 1,2-2 32-16</inkml:trace>
  <inkml:trace contextRef="#ctx0" brushRef="#br0" timeOffset="183512.3459">4023 8125 28 0,'0'0'13'0,"6"6"-6"0,-6 4 7 0,3-2 9 16,0 5 11-16,0 6 3 15,-3-1-8-15,0 12-5 16,0-1-12-16,0-3-5 15,0-2-2-15,0-3-1 16,-3-5-2-16,0-3-2 0,3-2 1 16,0-1-1-16,0-2 0 0,0-2 2 15,0-4 1-15,0-2-8 16,0 0-2-16,3-5 2 16,3 0 0-16,0-3-2 15,3-8 2-15,0 3 3 16,0 2 3-16,0 0-2 15,0-2 0-15,0 3-1 16,-3 2 0-16,2 2 6 16,-2 6 2-16,6 8 6 15,-3 0 5-15,3 0 2 16,-3 3 1-16,0 2-9 16,-3 0-4-16,0 0-2 15,0 1-1-15,-3-4-7 16,0 1-2-16,0-3-31 0,0-3-12 15,-3-5-24 1</inkml:trace>
  <inkml:trace contextRef="#ctx0" brushRef="#br0" timeOffset="183701.2891">4279 8300 140 0,'-3'16'55'0,"3"-6"-30"0,3 1-34 0,0-3 9 16,-3 0 2-16,0 2 4 16,0 1-1-16,0 0 2 15,0-1-15-15,0 1-7 16,0-3-45-16,0-3-21 0</inkml:trace>
  <inkml:trace contextRef="#ctx0" brushRef="#br0" timeOffset="183870.3933">4282 8192 172 0,'-3'-6'66'0,"6"4"-36"0,0-1-42 15,-3 3 10-15,0 0-13 16,6 0-3-16,-3 0-48 0,3 3-19 15</inkml:trace>
  <inkml:trace contextRef="#ctx0" brushRef="#br0" timeOffset="184232.5516">4440 8229 132 0,'-3'0'49'0,"3"0"-26"0,-3 0-9 0,0 2 15 0,0 1 3 16,0-1 4-1,-3 1-12-15,0 8-1 0,3-3-14 16,0 0-5-16,3 0-3 0,3 5-4 16,3 3 2-1,3 0 1-15,3-1 0 16,-3 1 0-16,0 0 4 15,-3-3 2-15,-3 1 4 16,-6-1 4-16,-3-3-6 16,0 1-2-16,-3 2-3 15,-3-2 0-15,-6-3-9 16,0-6-1-16,3-2-18 16,1 0-7-16,2 0-21 15,3-2-8-15,3-4-21 16</inkml:trace>
  <inkml:trace contextRef="#ctx0" brushRef="#br0" timeOffset="184493.8429">4589 8012 140 0,'-3'0'52'0,"3"13"-28"0,0-3-28 15,0 1 36-15,-3 0-1 16,0 2-13-16,0 0-5 16,0 0-9-16,0 0-14 0,0-2-5 0,0 0-35 15,0-3-48 1,3-3 21-16</inkml:trace>
  <inkml:trace contextRef="#ctx0" brushRef="#br0" timeOffset="184652.0386">4660 8067 168 0,'-6'0'63'0,"6"5"-34"0,-15 6-38 15,12-6 9-15,0 3 7 16,0 3 7-16,-3-1-7 0,1 1-1 15,2 0-42-15,3-1-17 16,8 1-16-16,1-6-3 16</inkml:trace>
  <inkml:trace contextRef="#ctx0" brushRef="#br0" timeOffset="185632.4653">5014 8244 168 0,'-3'3'66'0,"6"0"-36"0,0 15-29 0,0-5 14 15,0 1 1-15,0-1 2 16,0 3-3-16,-3 0 1 16,3 0-9-16,-3-3-2 0,0-3 1 0,0 1-14 15,0-3-7 1,0-3-36-16,0-5-15 0,0 0-12 15</inkml:trace>
  <inkml:trace contextRef="#ctx0" brushRef="#br0" timeOffset="185792.6253">4997 8162 180 0,'-6'-5'68'0,"12"2"-36"0,-1 1-46 15,-2 2 6-15,3 0-9 16,0 0-3-16,0 2-26 0,0 1-10 16,6 2 9-16,6 3 5 15</inkml:trace>
  <inkml:trace contextRef="#ctx0" brushRef="#br0" timeOffset="186103.3732">5199 8207 180 0,'-9'3'68'0,"3"0"-36"0,3-1-31 0,0 1 14 16,-3 2-8-16,3 1 1 15,-3-1-1-15,0 0 3 16,3 6-5-16,6-3-3 0,0 5-1 16,3 3-1-16,0-3 0 15,0 3-3-15,0-3 0 16,0 0 8-16,0 1 6 0,-6-1 12 15,-3 0 6-15,-3-2-7 16,-3-1 0-16,0-2-13 16,3-5-3-16,-3-1-6 15,3 1-3-15,3-3-36 16,3 0-14-16,3-3-48 16,6 1-32-1,3-4 57-15</inkml:trace>
  <inkml:trace contextRef="#ctx0" brushRef="#br0" timeOffset="186695.2673">5628 8202 124 0,'-9'-5'46'0,"3"7"-24"0,-3 1-6 0,6 2 18 0,-3 3-7 16,-6 0-1-16,-3 8-13 16,3 8-3-16,0 2-6 15,3-2-1-15,3 0 1 0,0-3 0 16,9-5 2-16,6 0-1 15,3-5 0-15,0-4-3 16,0-4-2-16,0-3-4 16,3-5 0-16,-3-3-5 15,0-3 1-15,0 1 2 16,-4-9 1-16,1-2 7 0,-3 3 4 16,-3 2 1-1,0 2 1-15,0 4-2 0,-3 2 1 16,0 5-2-16,0 9 2 15,3 4-6-15,3 3-3 16,0 3 3-16,3 0 1 16,3 0-3-16,6-3 1 15,-3-2-44-15,0-1-20 16,2-2-23 0</inkml:trace>
  <inkml:trace contextRef="#ctx0" brushRef="#br0" timeOffset="188874.1022">6318 7919 72 0,'-3'-5'30'0,"0"5"-16"0,-3 0 3 0,3 0 14 0,-3 2-1 16,-3 1 0-16,0 5-6 15,-5 3-1-15,-7 4-6 16,0 9-2-16,-3 5-9 16,6 8 0-16,3 6 4 0,3 7-2 15,6 3 3-15,6-6-4 16,18-4-2-16,6 2-9 16,12-8-5-16,0-8-15 15,2-5-5-15,7-8-36 16,-6-8-37-1,-4-8 32-15</inkml:trace>
  <inkml:trace contextRef="#ctx0" brushRef="#br0" timeOffset="189269.2169">6404 8062 124 0,'0'13'46'0,"3"-8"-24"0,-3 9-10 15,3-4 16-15,0 9-5 16,0 5-1-16,-3 10-10 16,0 0-5-16,3-2-4 15,3-5-3-15,0-1 3 0,-3-5-7 16,0-5-1-16,0-3-36 15,0-2-54 1,-3-6 7-16</inkml:trace>
  <inkml:trace contextRef="#ctx0" brushRef="#br0" timeOffset="189667.0023">6393 8075 132 0,'-3'-3'49'15,"3"-7"-26"-15,3 2-20 0,0 5 12 0,-1-5-3 16,7 0 3-16,3 0-2 15,6 3 0-15,0 0-7 16,0 2-2-16,0 1 0 0,0 4 0 16,-1 6 0-16,-2 5 9 15,-3 1 3-15,-6 2 1 16,-3-1 2-16,-6 4-4 16,-3-1-1-16,-3-2-6 15,-3 0 0-15,-2-3-7 16,-7-2-3-16,3 0-10 15,3-6-5-15,3 0-18 0,3-2-5 16,3-1-34 0,6-2-35-16,12 0 40 15</inkml:trace>
  <inkml:trace contextRef="#ctx0" brushRef="#br0" timeOffset="190055.6164">6604 8213 28 0,'-3'-3'13'0,"6"6"-6"0,-3-3 14 0,0 0 14 0,0 5 4 16,-3 0 1-16,0 8-10 15,0 6-6-15,0-3-3 16,0 0-1-16,3 0-11 15,0 0-1-15,3-3-1 0,3 0 5 16,0-5 3-16,9 0-4 16,3-6-1-16,-1-2-2 15,-2-5 0-15,0-5-2 16,-3-9 1-16,0 3-2 16,-6 0 0-16,-3 3-1 15,-3 0 2-15,-3 0-1 16,-3-1 2-16,-3 4-9 0,-6-1 0 15,3 3-16-15,0 3-3 16,1 2-22 0,2 1-8-16,3-1-35 15,3 3-17-15,3 0 52 16</inkml:trace>
  <inkml:trace contextRef="#ctx0" brushRef="#br0" timeOffset="190269.7453">6762 8186 132 0,'-3'6'49'0,"3"-1"-26"0,3 5-16 0,0-2 13 16,0 0 7-16,0 8 6 0,0 3-9 15,0-1-4-15,-1-2-11 16,1 0-6-16,0-5-2 0,0-1-23 15,0-2-10-15,-3-3-53 16</inkml:trace>
  <inkml:trace contextRef="#ctx0" brushRef="#br0" timeOffset="190673.4532">6809 8210 104 0,'0'3'38'0,"3"-3"-20"0,3 2-17 0,-3 4 8 16,3-1 12-16,-3 8 6 15,0 0-2-15,0 3-1 16,0 0-11-16,0-3-5 16,-3 1-5-16,0-6-5 0,0-1-1 15,0-1-9-15,0-6-5 16,0 0-7-16,3-16-13 31,0 0-2-31,0 0 11 16,3 0 18-16,0 3 11 15,3 2 16-15,3 1 7 16,0 5 7-16,-1 2 4 0,-2 6-4 16,3 2 1-16,-3 8-12 15,0 6-2-15,-3-1-10 16,0-2-5-16,-3 0-2 0,0-6-1 15,0 1 2-15,0-3-19 16,-3 0-8-16,0-8-31 16,0 0-46-1,0 0 22-15</inkml:trace>
  <inkml:trace contextRef="#ctx0" brushRef="#br0" timeOffset="190899.4097">7000 8049 184 0,'0'0'68'0,"6"2"-36"0,-6 9-37 0,3-6 12 15,0 3 7-15,0 3 6 16,0 5-2-16,0 5 0 16,3 5-10-16,-3 6-5 0,-1 0 0 15,1-3-2-15,0-3-1 16,0-5-17-16,-3-2-57 31,0-6-44-31,0 0 25 16</inkml:trace>
  <inkml:trace contextRef="#ctx0" brushRef="#br0" timeOffset="191107.3943">6934 8218 172 0,'0'-3'66'0,"3"3"-36"0,3-5-31 16,0 2 15-16,3 1 5 16,3-1 6-16,0 0-2 15,3 1 0-15,3-1-12 16,2 1-4-16,-2-4-3 0,-3 4-16 16,-3-4-39-1,-3-2-6-15,-3 3-34 16</inkml:trace>
  <inkml:trace contextRef="#ctx0" brushRef="#br0" timeOffset="191300.4614">6720 8088 196 0,'-6'0'74'0,"12"0"-40"0,3 0-42 0,0 0 12 16,3 0-15-16,3 0-3 15,2 0-66-15,1-5-27 16</inkml:trace>
  <inkml:trace contextRef="#ctx0" brushRef="#br0" timeOffset="191831.3613">7354 7985 120 0,'-3'0'46'0,"3"3"-24"0,12-1-10 0,-6 4 16 0,0 4 6 16,0-2 4-16,-3 5-12 15,0 1-5-15,3-1-12 16,-3 0-4-16,0 0-1 0,0 1-5 16,0-4 1-16,0 1-27 15,-3-3-11-15,3-3-50 16,-3 3-25 0,2-3 55-16</inkml:trace>
  <inkml:trace contextRef="#ctx0" brushRef="#br0" timeOffset="192021.7699">7464 8006 164 0,'-6'6'63'0,"6"-4"-34"0,-6-2-36 0,6 8 10 16,-6 0 6-16,0 3 3 15,-3-1-1-15,3 1-1 16,-6-1-6-16,1-2-9 0,-1 0-2 15,-3 0-48 1,3-2-44-16,0-1 24 16</inkml:trace>
  <inkml:trace contextRef="#ctx0" brushRef="#br0" timeOffset="192203.6349">7247 8046 188 0,'0'0'71'0,"3"0"-38"0,3 0-36 15,0 5 13-15,3 1 13 16,3-1 7 0,5-2-7-16,4-1 0 0,3 3-14 15,0 1-5-15,0-1-3 0,-4 0-34 16,-2 3-13-16,0 0-59 16</inkml:trace>
  <inkml:trace contextRef="#ctx0" brushRef="#br0" timeOffset="193018.4093">7747 8173 124 0,'-12'5'46'0,"9"1"-24"0,-6 2-15 0,6-3 15 0,-3 3-9 16,0 8-2-16,0-1 2 15,0 7 4 1,3 1-9-16,3-1-4 0,3-4-1 0,3-2-2 16,3 0-1-16,3-6-6 15,3-2-1-15,6-5-19 16,0-3-6-16,2-3-25 15,-5-5-22 1,0 1 31-16</inkml:trace>
  <inkml:trace contextRef="#ctx0" brushRef="#br0" timeOffset="193287.3362">7887 8213 76 0,'-9'-3'30'0,"6"6"-16"0,-3 2-6 0,3-2 11 15,0 2-7-15,0 3-2 16,0 5 10-16,0 6 6 15,3-4 0-15,3 1 2 16,0-2-7-16,6-4-1 16,0-2-11-16,3-3 1 0,0-5 1 15,3 0-2-15,-4-8 2 16,1-5-4-16,0 3 1 16,-3-1-5-16,-6-2 0 15,-3 2-1-15,-3 1 1 16,-3-1-7-16,-3 3 1 15,-3 0-17-15,0 3-4 0,4 0-23 16,-4 2-10 0,0 3-21-16</inkml:trace>
  <inkml:trace contextRef="#ctx0" brushRef="#br0" timeOffset="193674.1289">8000 8221 168 0,'12'2'66'0,"-6"4"-36"0,-3 4-35 15,3 1 12-15,0-3 0 0,0 0 21 32,-3 0 3-32,-6-3-16 15,6 0-4-15,-3-5-3 0,0 0-7 0,-3 0 0 16,3 0-1-16,3-8 0 15,0 0-3-15,2-2 2 16,-2-1-4-16,3-2 1 16,0 0 0-16,0 2-1 15,3 0 4-15,0 4 0 16,0 1 5-16,3 4 2 16,0 4 2-16,-3 4 0 15,0 1-4-15,0 1-3 16,0 3 2-16,-3 0 2 15,0 2-2-15,-3-3-2 16,-1 6-22-16,-2-3-25 16,3-2-9-1</inkml:trace>
  <inkml:trace contextRef="#ctx0" brushRef="#br0" timeOffset="194040.766">8333 8173 144 0,'-3'-5'55'0,"6"5"-30"0,-6 0-16 0,3 0 14 16,-3 2 2-16,0 1 2 15,-3 5-3-15,-3-3-1 16,1 1-12-1,-4-1-7-15,6 0-2 0,3 0-5 0,3 3 0 16,6 0 2-16,3 5 0 16,-1-2 1-16,1 0 2 15,0 2 3-15,-3 0 2 16,0-2 5-16,-3-3 3 16,-6 0-2-16,-3 0 2 15,-3-3-8-15,0-3-2 16,-5 1-12-16,2 0-3 15,0-3-17-15,0-8-6 16,0-5-17-16,0-1-9 0,3 1-28 31</inkml:trace>
  <inkml:trace contextRef="#ctx0" brushRef="#br0" timeOffset="194291.2726">8431 8033 124 0,'3'8'46'0,"12"5"-24"0,-6 0-15 0,-6-5 13 16,0 5 1-16,0 3 4 15,-3 5-4-15,-6 3-3 16,3 8-10-16,-3-3-5 0,3-3-2 15,0 1-8-15,0-6 0 16,0-2-41 0,0-6-55-16,0 0 18 15</inkml:trace>
  <inkml:trace contextRef="#ctx0" brushRef="#br0" timeOffset="194511.4595">8339 8178 196 0,'0'-8'74'0,"9"8"-40"0,6-2-38 0,-6 2 15 0,3-3 1 16,9 0 4-16,3-2-6 16,2 0-1-16,1 0-5 15,0 2-23-15,-3 0-7 0,-3 1-60 16,-4-1-33-1,1 0 53-15</inkml:trace>
  <inkml:trace contextRef="#ctx0" brushRef="#br0" timeOffset="194802.0349">8637 7903 156 0,'3'0'57'0,"3"0"-30"0,3 5-21 0,-3 1 17 15,6 4-3-15,2 6 3 16,4 13 7-16,0 3 3 16,-3 5-17-16,-6 5 8 0,-3 3 6 15,-6 8-7-15,-9-5-1 16,-6-6-9-16,-6-5 0 15,-3-5-10-15,-5-6-2 16,2 1-28-16,-6-11-9 16,-6-3-48-16,7 6-19 15,2-11 1 1</inkml:trace>
  <inkml:trace contextRef="#ctx0" brushRef="#br0" timeOffset="251025.9705">18382 15438 96 0,'-6'-5'35'0,"6"3"-18"0,0 4-11 0,0-2 9 15,0 0 3-15,0 0 1 16,3 5 5-16,0 3 2 16,3 3-5-16,0 0-2 15,0 4-11-15,0 1-1 0,3-2 3 16,3-1-4-16,0 5 2 16,3-2-5-16,-4-3 0 15,1 3 3-15,-3-3 1 16,0-2-1-16,0 0-1 0,-3-6 1 15,0 3 3-15,0-3-2 16,-3 0 1-16,0-2-3 16,-3-3 2-16,0 0-4 15,0 0 0-15,3 3 1 16,-3-3 2-16,6 0-1 16,-3 0 0-16,0-3-1 15,3 0 2-15,0-4-3 16,0-4-2-16,0 3 2 15,3-5 2-15,0 0-4 16,-1-1-1-16,4 1 0 16,0 0 0-16,0 0 0 15,0-1 0-15,-3 1-3 16,0 3 2-16,3-1 3 16,-6 3 1-16,3-5-6 0,-6 8-2 15,3-1-12-15,-6-2-1 16,6 6-22-16,-3-4-9 15,-9 6-100 1</inkml:trace>
  <inkml:trace contextRef="#ctx0" brushRef="#br0" timeOffset="251670.4628">18528 15507 80 0,'0'0'33'0,"0"3"-18"0,0-6 0 16,0 3 13-16,0 0 0 0,0 0 3 15,0 0-4-15,0 0-2 16,0-2-7-16,0 2-1 15,0-3-10-15,0-2 2 0,-3-1 4 16,3-2-3-16,-6-5 0 16,6-11-2-16,-6 6 0 15,0-3 2-15,0-3 1 16,0 0-5-16,3-2-2 16,0-6 2-1,3-3 3-15,0 1 0 0,6-3 2 16,0 0-4-16,0-13 1 15,0 5-1-15,3 0 1 16,0 2 0-16,0 4 0 16,3 2-2-16,3 0-1 15,3-3-1-15,-1 3 2 16,1 5-5-16,6 3-1 0,6 0 0 16,0 5 0-16,-4 3 0 15,1 5 2-15,-3 3-3 16,0 0 0-16,-3 2-4 15,-6 3 1-15,-1-5-22 16,4 2-8-16,0 1-43 16,9-17-72-1</inkml:trace>
  <inkml:trace contextRef="#ctx0" brushRef="#br0" timeOffset="253037.5471">19311 14449 96 0,'0'-5'35'0,"3"2"-18"0,-9 0-2 0,6 3 13 15,-3 0-4-15,0 0-2 16,-3 0-4-16,-3 0-1 16,-3 6-9-16,0-1-1 0,-6 3 0 15,0 8-3-15,1 5-3 16,2 0 0-16,3 0-1 16,3-2 0-16,3-1 0 15,3-2 0-15,9 3 0 16,6-6-3-16,3-3 0 15,6-2-18-15,-1-2-7 16,4-6-45 0,3-3-22-16,6 0 49 15</inkml:trace>
  <inkml:trace contextRef="#ctx0" brushRef="#br0" timeOffset="253442.4009">19472 14465 120 0,'-15'-3'46'0,"9"6"-24"0,-3 2-19 16,6 6 12-16,-6 5 0 15,0 2 3-15,-3-2-6 16,0 2-2-16,3 4-5 16,3-4-4-16,0 3 0 0,6-7 1 15,3-1 1-15,6-3-1 16,0-2 1-16,3-2 0 0,0-6 1 15,0-3-2-15,0 0 1 16,0-2-2-16,0-3-1 16,-3-3 1-16,-4 1-1 15,-2-6 0-15,-3-3 2 16,0-2-1-16,-3 3-1 16,0 5 1-16,1 2 1 15,-1 3-1-15,0 3 2 16,3 15-7-1,0 4 1-15,3-1 1 16,2-3 1-16,1 4 1 16,3-1-3-16,0-3 0 15,3 4 4-15,0-6 1 0,0-3-22 16,0 0-9 0,-3-2-41-16</inkml:trace>
  <inkml:trace contextRef="#ctx0" brushRef="#br0" timeOffset="253922.2626">19594 14444 108 0,'-6'0'41'0,"6"5"-22"0,0 0-18 0,3 0 11 16,0 9 9-16,0 4 9 15,0 1 0-15,0-3 2 16,2 0-16-16,1-3-7 16,0 0-5-16,3 0-4 0,-3-2 3 15,-3 2 0-15,3-5 1 16,0-5 0-16,-3-1 0 16,-3-2 2-16,3-2 1 15,-6-4-6-15,6-2 0 16,-6-8-3-16,6-2-2 15,0 2 0-15,3 0 3 16,0 0-2-16,0 3 1 16,0 3 2-16,3 2 0 15,0 2-3-15,3 6 2 16,-3 3 3-16,2 5 3 16,1 5 0-16,-3 0 2 15,0 3-4-15,-3-3 0 0,0 1-1 16,0 2 1-16,0-3-2 15,-3 0-1-15,0-5-26 16,-3 0-12-16,0-3-34 16,0-2-34-1,3-3 34-15</inkml:trace>
  <inkml:trace contextRef="#ctx0" brushRef="#br0" timeOffset="254193.0396">19903 14430 160 0,'-6'0'63'0,"6"0"-34"0,0 0-21 0,0 0 16 16,0 0 1-16,0 0 4 16,0-2-6-16,0-4-2 15,0 1-12-15,0 0-5 0,0-3-1 16,0 0-2-16,0 0-1 15,0 0-2-15,0 0 1 16,0 0-10-16,0 0-3 16,0 0-17-16,3 0-8 15,0 3-17-15,3-5-42 16,0 2 15 0</inkml:trace>
  <inkml:trace contextRef="#ctx0" brushRef="#br0" timeOffset="254388.3945">19998 14211 104 0,'0'2'41'0,"0"9"-22"0,3 13-7 0,0-14 16 0,-3 6-10 15,0 8 0-15,3 8-6 16,-3 2-2-16,0 11-6 16,0-5-3-16,0 0 2 0,0-6-2 15,0-2-1-15,0-6-8 16,3-2-5-16,-3-8-51 15,0-3-29-15,3-5 39 16</inkml:trace>
  <inkml:trace contextRef="#ctx0" brushRef="#br0" timeOffset="254573.6054">19909 14470 160 0,'-6'-3'63'0,"9"3"-34"0,0-2-30 0,-3 2 12 16,6 0-1-16,3-3 4 16,3 0-6-16,3 1-2 15,6-3-3-15,-1-1-25 0,10-2-7 16,0 0-48 0</inkml:trace>
  <inkml:trace contextRef="#ctx0" brushRef="#br0" timeOffset="255046.4267">20299 14282 72 0,'0'6'27'0,"0"4"-14"0,0 3 4 16,6-2 16-16,-3 2 5 15,0 3 4-15,0 3-12 0,-3 2-3 16,3 5-16 0,0-2-4-16,0 2-5 0,-3-4-2 0,0-1 3 15,-3-5-2-15,3-3 2 16,0-3-2-16,0-2-1 16,0 0 3-16,-3-16-7 15,0 0-4 1,6-7-4-16,0-1-1 15,3 0 5-15,0 3 2 16,0 2 1-16,3 3 4 16,0 5 0-16,2 3 3 15,4 3 10-15,0 2 4 16,-3 6 4-16,0 5 2 16,-6-3-1-16,-3 0-1 0,-3 1-10 15,-3-1-4 1,-3 0-2-16,-3-2 0 0,-3-1-16 15,0-2-4-15,3 0-19 16,-5-3-7-16,2-5-14 16,3-2-42-1,0-1 14-15</inkml:trace>
  <inkml:trace contextRef="#ctx0" brushRef="#br0" timeOffset="255377.3403">20504 14475 140 0,'12'6'55'0,"3"-1"-30"0,3 8-16 0,-12-8 14 16,3-2-2-16,0-6-1 15,3 1-6-15,-3-1-4 16,3-2-5-16,0 0-2 0,-4-3 3 16,1 0-5-16,-3 0-3 15,-6 0 1-15,-3 0 2 16,-3 0-13-16,0 0-7 15,-2 5 5-15,-7 3 3 16,0 6 4-16,0 2 3 16,3 0 8-16,0 7 5 15,6 7 2-15,0-4 3 16,6 3 2-16,3-5-1 16,6 0-3-16,6 0-2 15,3-6-4-15,3 1 1 0,2-3-24 16,7-8-10-16,3-3-69 15</inkml:trace>
  <inkml:trace contextRef="#ctx0" brushRef="#br0" timeOffset="255964.9736">21344 14380 136 0,'-9'-3'52'16,"6"3"-28"-16,-3 3-15 0,3 0 16 0,-3 2-3 15,0 3 1-15,-3 3-6 16,0 2-2-16,3 8-9 15,0 5-6-15,3 1-1 0,0-3 3 16,3-3 3-16,6 0-4 16,3-2-1-16,6-6 0 15,3 0 2-15,0-5-17 0,6-5-6 16,-4-3-19 0,7-6-7-16,-3 1-24 15</inkml:trace>
  <inkml:trace contextRef="#ctx0" brushRef="#br0" timeOffset="256264.8589">21478 14449 108 0,'-27'3'44'0,"12"-1"-24"0,0 3-8 0,9 1 13 16,0-1-2-16,0 8-2 16,3 3 0-16,0 0 1 15,3 0-12-15,6 2-1 0,0-4-2 0,3-1 1 16,9-3 0-1,0-2 2-15,0 0 1 0,0-5-3 16,0-3-3-16,-4-8 2 16,1 0 2-16,-6 0-2 15,-3-2-2-15,-3-6 0 16,-6 0-1-16,-3 3-2 16,-3-1 1-16,-6 1-15 15,-5 0-5-15,2 2-20 16,3 3-6-16,0 0-27 15,3 3-36 1,6 3 32-16</inkml:trace>
  <inkml:trace contextRef="#ctx0" brushRef="#br0" timeOffset="256612.3902">21588 14465 124 0,'6'10'46'0,"-3"9"-24"0,0-9-17 0,0-4 11 15,0 2 4-15,0 0 2 16,0-3 0-16,-3 0-2 16,0 1-10-16,0-9 0 0,0 0 1 15,0 1-6-15,0-9-5 16,0-2-3 0,3 0-5-16,0-1-2 15,6 1 2-15,0 2 5 16,2 1 0-16,1 2-1 15,0 5 3-15,0 3 2 16,-3 6 4-16,0 2 4 16,0-1 0-16,0 1 2 15,-3 6-4-15,0 4 1 0,0-2-5 16,0-5-2-16,-3-3-16 16,0 0-5-16,3-3-21 15,0 0-9-15,-1-2-24 16</inkml:trace>
  <inkml:trace contextRef="#ctx0" brushRef="#br0" timeOffset="256927.2882">21877 14391 204 0,'-9'-3'77'0,"6"6"-42"0,-3-1-39 0,6 1 15 16,-3 0-2-16,3-3 5 15,0 0-8-15,3 5-1 16,3 3-3-16,3 0 1 0,6 5 2 16,-1 0-2-16,1 3 0 15,-3 3-1-15,-3-1 1 16,0 1 9-16,-6-3 4 16,-9-3 1-16,-3 3 0 15,-3-8-5-15,0 2-2 16,-3-2-6-16,1-3-3 15,-4-7-5-15,0-1-2 16,6 0-28-16,0-10-10 16,3-8-27-16,6-3-7 15,3 0-5-15</inkml:trace>
  <inkml:trace contextRef="#ctx0" brushRef="#br0" timeOffset="257145.6423">22058 14171 184 0,'6'-3'71'0,"-6"3"-38"0,6 6-34 16,-3 2 15-16,0 2 5 0,6 9 6 15,-3 5-7-15,0 2-3 16,0 6-8 0,-3 2-5-16,0 1 1 0,0 7-2 0,6 0 2 15,-6-5-20-15,0-2-8 16,-3-9-29-16,0-2-11 15,3-6-17 1</inkml:trace>
  <inkml:trace contextRef="#ctx0" brushRef="#br0" timeOffset="257315.9898">21978 14372 184 0,'-3'0'68'0,"6"0"-36"0,12-2-37 0,-6 2 10 0,3-3-5 16,11 0 0-16,4 1-9 15,3-4-2-15,3 1-65 16,-1 0-26-16</inkml:trace>
  <inkml:trace contextRef="#ctx0" brushRef="#br0" timeOffset="258067.7399">22633 14174 88 0,'-9'-6'33'0,"9"6"-18"0,-3 0-11 16,3 0 10-16,0 0-2 15,0 6 3-15,0 4 7 16,3 9 6-16,0 5-6 16,-3 5-3-16,6 5 0 15,-3 1 0-15,0-4-10 16,0-2-1-16,0 1-1 0,-3-7 1 16,0 4 7-1,0-14-2-15,0-5-5 16,0-8-2-16,-3-3 1 15,0-2-6 1,0-6-3-16,3-2-8 0,0-3-2 16,6 0 5-16,3 1 3 15,-1 1 1-15,4 6-1 16,3 6-2-16,0 4 1 16,0 6 9-16,-3 3 5 15,0 2 4-15,-6 0 3 16,-3 6-3-16,-6 5 2 15,-3-3-6-15,-6 0-3 16,0-8-3-16,0 1 0 16,0-4-11-16,-3-2-4 0,6-3-19 15,0-2-5-15,1-3-21 16,2 0-9-16</inkml:trace>
  <inkml:trace contextRef="#ctx0" brushRef="#br0" timeOffset="258443.1721">22829 14391 168 0,'12'8'63'0,"-3"-3"-34"0,6 3-30 16,-9-5 15-16,3 2-1 16,0-3 2-16,0 1 0 0,0-3 1 15,-1 0-8 1,1-3-1-16,-3-2 0 0,0 0-1 0,0 0-1 15,-6-3-3-15,0 0-2 16,-3-3-8-16,-6 1-5 16,-3 2-2-16,-5 2 1 15,-4 4 6-15,3 2 4 16,0 5 3-16,3 3 3 16,0 2 1-16,0 4 3 15,12 2 6-15,0-1 4 16,3 7-4-16,3 4 1 15,9-5-6-15,0-2-2 16,6-6-2-16,3-2-3 0,0-3-17 16,0-6-9-16,8-7-30 15,4-8-13 1,-3-1-7-16</inkml:trace>
  <inkml:trace contextRef="#ctx0" brushRef="#br0" timeOffset="258669.568">23127 14354 160 0,'-18'-3'60'0,"9"3"-32"0,0 3-26 16,6-1 14-16,-3 4-4 15,-6 2 1-15,3 2 4 16,0 3 1-16,-3 1-9 16,4 1-1-16,2 7 2 0,6 4-6 15,6-5-2-15,2 0-8 0,1-5-1 16,6-2-15-16,0-4-3 15,3-5-16-15,3-2-4 16,0-8-25 0,0-3-10-16,2-8 43 15</inkml:trace>
  <inkml:trace contextRef="#ctx0" brushRef="#br0" timeOffset="259041.7801">23240 14372 176 0,'-15'-10'66'0,"12"7"-36"0,-6 3-29 0,0 0 14 15,6 3-4-15,-6 2 1 0,-3 3 0 16,0 2 0-16,4 6-6 16,-1 0-4-16,3 5 1 0,3 6 0 15,3-3 3-15,6-6-5 16,0-5-1-16,8-2 0 16,-2-3 2-16,0-3-6 15,0-15-1-15,3-1-7 16,-3 0-3-16,0-2 6 15,-3 0 5-15,-6 0 3 16,-3-1 3-16,0 1 1 16,-3 3 1-16,0 2 0 15,0 5 0-15,3 3-2 16,0 5 1-16,0 3-4 16,0 3 0-16,0 5 1 15,3 5 0-15,3-3 0 16,6-2 0-16,-3-2-9 0,0-1-4 15,5-3-20 1,-2-4-6-16,0-1-18 16,-3-5-24-16,0-3 26 15</inkml:trace>
  <inkml:trace contextRef="#ctx0" brushRef="#br0" timeOffset="259404.5691">23365 14356 104 0,'-9'-2'38'0,"9"4"-20"0,0 4-17 0,0-1 11 0,0 3 7 16,0 5 6-16,6 0 4 16,-3 3 2-16,3 5-12 15,0 3-6-15,0-11-8 16,-3 3-4-16,9-3 0 0,-3-2 1 16,5-16-1-1,1-3-3-15,-3 0-7 16,3-3-5-16,-9-2 1 15,3-3 0-15,0 0 3 16,-9 0 4-16,0 1 5 16,0 1 3-16,0 4 11 15,0 4 3-15,0 4-7 16,0 4-5-16,-3 6 1 16,3 6 4-16,3-1 1 15,6 0 2-15,-3 0-6 16,0 6-4-16,9-3-8 0,-9 2-1 15,8-2-30-15,-2-13-11 16,3-1-30 0</inkml:trace>
  <inkml:trace contextRef="#ctx0" brushRef="#br0" timeOffset="259972.0078">23624 14343 160 0,'-18'-5'60'0,"12"7"-32"0,3 1-35 0,3-3 8 0,0 3-2 16,0 2 2-16,0 0 6 16,3 3 6-16,3 3-7 15,3 2 6-15,0 3 3 0,-3 0 2 16,0 5 1-16,-6 5-3 16,0-4-1-16,-6-4-6 15,3-5 0-15,-3-2-3 16,-6-3 0-16,6 0-6 15,0-11-1-15,-3-2-17 16,6-8-7-16,-3-1-18 16,6-1-5-16,6-1-7 15,-3 0-14 1,9 3 28-16,3-1 26 16,0 4 15-16,0 2 30 15,6 3 13-15,2 2-4 16,-2 3 0-16,-3 0-6 15,0 0 0-15,-3 0-9 16,3 0-2-16,-6-3-12 0,-1 1-3 16,4-4 0-16,-6 1-1 0,-3-3 2 15,3 0-4 1,-9 0 0-16,0-2-6 0,-9 2-2 16,3 0-3-16,-9 2 2 15,-8 6 2-15,2 3-1 16,0 5 1-16,0 3 3 15,3 4 11-15,6 4 6 16,6 2 3-16,6 3 1 16,9 5-5-16,9-2-1 0,6-4-6 15,3-4-3 1,2-3-9-16,4-6-5 0,0-4-53 16,9-4-23-16,-7-4-10 15</inkml:trace>
  <inkml:trace contextRef="#ctx0" brushRef="#br0" timeOffset="261128.9658">19126 14965 72 0,'-3'0'30'0,"3"5"-16"0,0 14-3 15,0-11 10-15,3 0-5 16,0 5 1-16,0 0-4 16,0 3 0-16,0 2-5 15,3-4-3-15,0-1 0 16,3 0-1-16,-3-2 6 15,6-3-5-15,0-6 2 16,0 1 3-16,-3-8-6 0,0-1 0 16,-1-2-4-1,-2 0-3-15,0-2 2 16,-3 2 0-16,0 3-2 0,0-1 0 16,-3 4-1-16,0 2 3 15,3 5 0-15,3 3 1 16,0 0-3-16,3 0 0 15,0 0 6-15,0 0 5 16,3-3 0-16,0-2 3 16,-3-3 0-16,6-3 1 15,-3 0 0-15,-4-2 2 16,1 0-7-16,-3-3-2 16,-3 0-3-16,0 0-2 15,0-3-24-15,-3 1-11 0,-6-3-40 16,3 5-28-1,6 0 44-15</inkml:trace>
  <inkml:trace contextRef="#ctx0" brushRef="#br0" timeOffset="261443.5742">19424 15036 108 0,'6'6'44'0,"0"-6"-24"0,0 2-15 15,0-2 11-15,0 0-3 16,0 0 2-16,0-2-4 0,3-4-1 15,-4-4-6 1,1-1-3-16,0-5 2 0,-3 3-2 16,-3 0 2-16,-3 2-7 0,-3 1 1 15,0 2-6-15,-2 0-1 16,-1 2 0 0,0 4 4-16,-6 4 1 0,3 9 3 15,3 5 1-15,3 0 3 16,3-3 1-16,3 3 3 15,3-3 1-15,3 3 1 16,3-3-4-16,0 3-3 16,6-5 0-16,3-1-1 15,-1-2-29 1,1 0-48-16,3-3 5 16</inkml:trace>
  <inkml:trace contextRef="#ctx0" brushRef="#br0" timeOffset="261684.8181">19954 14901 96 0,'-6'-2'38'0,"3"2"-20"0,-6 0-8 0,6 2 14 16,-3 1-7-16,-3 2-2 16</inkml:trace>
  <inkml:trace contextRef="#ctx0" brushRef="#br0" timeOffset="261998.6335">19888 14938 229 0,'-15'24'4'16,"1"0"0"-16,2 0 0 0,6 0 2 15,0-3-3-15,9-3-2 16,6-4 0-16,0-4 1 16,-1-2 1-16,1-3 3 15,0-5-10-15,3 0-2 16,-3-5 7-16,0 0 4 16,0-3-7-16,0-3-3 15,-3 1 3-15,-6-11 0 16,0 5 2-16,-3-6 2 0,0 7 1 15,0 9 1 1,0 1 0-16,0 2 0 0,0 14-5 16,3 2 1-1,3 3 2-15,3-3-3 16,0 3 0-16,3 0 3 16,3-3 1-16,0 0-4 15,0-2 1-15,-1-6-27 16,1 1-9-16,-3-4-31 15</inkml:trace>
  <inkml:trace contextRef="#ctx0" brushRef="#br0" timeOffset="262660.6232">20046 15015 64 0,'0'3'27'0,"3"-1"-14"0,0 4 0 0,0-1 11 15,0 3 3-15,6 0 1 16,-3 5-7-16,0-5 0 16,-3 3-8-16,0-3 0 15,0-3-8-15,0 0 1 0,0 0 4 16,-3 1 3-16,0-6 2 16,0 0 0-16,-3-3 1 15,0-2-6-15,0-1-2 16,0-1-2-16,0-4-1 0,6 0-3 15,0-7-2-15,0 2-2 16,0-3 1-16,6 4 1 16,3 1 0-16,-1 4-16 15,-2-1-6-15,3 3-7 16,0 0-2-16,0 3-3 16,-3 0-1-16,0 2-6 15,0 0-8 1,-3 3 25-1,3 8 17-15,-3 6 23 16,0-1 10-16,3 0 1 16,-3-2-2-16,2-3-9 15,-2 0 2-15,6-3-4 16,-3-3-3-16,0-2-2 16,3 0-5-16,0-7-3 15,-3-1 2-15,-3-8-2 16,0 0-1-16,-3 3 1 15,-3-1-4-15,-6 4 2 16,-6-1-6-16,0 3 0 16,-3 6 3-16,0 2 4 15,0 5 1-15,1 6 2 16,5 7 0-16,0 3 3 16,3-2 10-16,3 2 5 15,6 0-3-15,3-2 2 16,3-1-7-16,5-5 0 15,4-2-10-15,0-6-2 16,3-2-28-16,0-3-11 16,3-5-52-16</inkml:trace>
  <inkml:trace contextRef="#ctx0" brushRef="#br0" timeOffset="263935.8638">20668 14960 72 0,'3'0'27'0,"-3"21"-14"0,3-3 0 0,-3-10 14 0,3 5-2 16,0 1 0-16,-3-1-2 16,3 3-3-16,0-3-6 15,-3-2-1-15,3-1-8 16,-3-2-3-16,0 0 1 0,0-3 0 16,0 1 3-16,0-6-3 15,0 0 0-15,0 0 5 16,0-3 5-16,0-2-14 15,0-1-3-15,0-2-4 16,0-2 0-16,3-1 2 16,0 1 2-16,0-1-3 15,3-2 2-15,0 0 3 16,3-1 1-16,0 6 1 16,-3 1 0-16,6 9 4 15,-4 3 0-15,1 1 3 16,-3-1-2-16,0 0 2 15,-3 1 2-15,0 2 2 16,-3 0-3-16,3-3 0 16,-3 3-5-16,0-3 0 15,0-2-1-15,0-3-2 16,0 2-2-16,0-2 1 16,0 0 1-16,0 0 0 15,0 0 2-15,0 0 3 16,3-2-4-16,0-1-3 15,0-2 3-15,0-3 1 16,0 3-3-16,0-1-1 0,3 1 1 16,0-8 0-1,0 10 1-15,0-5 0 0,0 8-3 16,0-8 2-16,3 11-1 16,0-1 0-16,0 4 2 15,0 2 2-15,-1 0-3 16,-2 0 0-16,0 2 3 15,0 1 1-15,0-3-1 16,0 0-2-16,-3-3-17 16,0 0-6-16,3-2-18 15,-3-3-6-15,0 0-24 16</inkml:trace>
  <inkml:trace contextRef="#ctx0" brushRef="#br0" timeOffset="264310.5321">20951 15015 112 0,'0'-5'44'0,"0"-14"-24"0,3 30-17 0,-3-6 12 16,3 0 0-16,0 1 9 15,0 4-4 1,0 4-10-16,3-4-4 0,3 3 0 16,3-2-1-16,-3-3 0 15,2-3-3-15,-2 0-2 16,3-5-2-16,-3 0 1 15,0-5-6-15,0-3-3 16,0 0 1-16,-3-2-2 16,0-3 0-16,-3-3 6 15,-3 2 2-15,3 4 0 16,-3 2 2 0,3 0 3-16,0 13 1 15,0 3 1-15,0 3 0 16,3 2 2-16,0 0-3 15,0 3-2-15,0-5 0 16,2-1 1-16,-2-2-8 16,3 0-1-1,-3-3-89 1,12-7 20-16</inkml:trace>
  <inkml:trace contextRef="#ctx0" brushRef="#br0" timeOffset="264542.8519">21216 14785 112 0,'-3'0'44'0,"15"5"-24"0,-18 6-21 0,6-1 9 16,0 6 1-16,6 3 5 15,0 7 1-15,0 9 0 16,0-1-5-16,0-2-4 15,0-3-3-15,-1-5 0 0,1-3 0 16,0 0-21-16,-3-5-8 16,0-6-40-1</inkml:trace>
  <inkml:trace contextRef="#ctx0" brushRef="#br0" timeOffset="264780.5358">21147 14917 192 0,'3'0'71'0,"-3"-2"-38"0,3 4-39 16,6-2 14-16,3 0-3 16,3-2 4-16,0-1-4 0,3 0-3 15,6 3-1-15,2 0-12 0,1 0-3 16,0 3-26-16,0 0-9 15,3 2-19 1,-4 3-8-16,-5-6 39 16</inkml:trace>
  <inkml:trace contextRef="#ctx0" brushRef="#br0" timeOffset="265138.7044">21496 14949 124 0,'-12'-11'46'0,"-3"25"-24"0,-6-25-10 0,15 16 13 15,-3 1-9-15,0-1-2 16,-3 8-8-16,0-2-2 15,0 2-2-15,4 0-2 0,2 0 1 16,0 1-1-16,3-1 0 0,3 0 0 16,6-5 2-16,0 0 1 15,2-3 3-15,1-2-5 16,3-3-1-16,0-3-2 16,3-2-2-16,-3-3 3 15,0 0 0-15,-3-2 1 16,-3-1 2-16,0-2 1 15,-3 2 1-15,3 3-2 16,-6 3 1-16,0 5-2 16,0 0-1-16,3 5 1 15,0 6-1-15,3-1 0 16,0 6 2-16,2 0-1 16,1-3 2-16,0 1-2 15,0-4-1-15,0-2-10 16,3-3-4-16,-3-2-26 15,3-3-49-15,-3-3 8 16</inkml:trace>
  <inkml:trace contextRef="#ctx0" brushRef="#br0" timeOffset="265362.3276">21621 14806 128 0,'-3'-5'49'0,"0"5"-26"0,6 2-29 0,-3-2 6 16,0 8 10-16,0 6 7 16,9 1 1-16,0 4 1 0,-1 13-10 15,1 0-3 1,0-3-4-16,0-3-2 0,-3 1 3 0,0-6-7 16,0-3 1-1,0-2-26-15,0-5-10 0,0-3-27 16</inkml:trace>
  <inkml:trace contextRef="#ctx0" brushRef="#br0" timeOffset="265596.4608">21546 14928 172 0,'0'-3'66'0,"3"3"-36"0,3 0-35 0,0 0 12 16,3 0 0-16,0 0 4 16,3-2-9-16,9-1-2 15,-3 0-1-15,-1 1-22 0,1-1-9 16,0 0-31 0,-3 1-23-16,0 2 37 15</inkml:trace>
  <inkml:trace contextRef="#ctx0" brushRef="#br0" timeOffset="265706.1467">21766 14941 104 0,'-2'24'38'0,"2"0"-20"0,0-6-12 0,0-7 9 16,0-1-11-16,0 1-1 15,0 0-3-15,2 2 2 0,-2-3-50 16,0-2-21-16,3-2 29 16,0-1 18-16</inkml:trace>
  <inkml:trace contextRef="#ctx0" brushRef="#br0" timeOffset="265890.157">21758 14888 152 0,'0'-5'57'0,"0"5"-30"0,3 0-43 0,-3 0 7 15,0 0-9 1,3 0-2-16,2 2-26 15,1 1-10-15,0 0 22 0,3-1 12 16</inkml:trace>
  <inkml:trace contextRef="#ctx0" brushRef="#br0" timeOffset="277596.0726">21868 14891 100 0,'0'0'38'0,"0"2"-20"0,0 1-1 15,0-3 14-15,0 5-12 16,3 1-3-16,0 7-4 16,-3 11 0-16,0-1-6 15,0-1 0-15,3 1 1 0,-3-1-1 16,0-4-1-16,0 1 1 16,0-6 1-16,0-3-3 15,0-2-3-15,0-2 2 16,0-1 2-16,0-5 2 15,0 0 1-15,0-3 0 16,0-5-7-16,3 0-2 16,3-5-5-16,-1 0 1 15,1-11 1-15,6 3-1 16,-3 3 1-16,0 2 0 16,0 2 3-1,3 4 0-15,0 2 1 0,0 3 0 16,0-1 0-16,0 12 0 15,0-1 4-15,-3 8 2 16,-1 3 4-16,1 0 1 16,-3 2-3-16,-3 4 0 15,0-1-3-15,0-3 0 16,-3-2-3-16,0 0-2 16,0 0-4-16,0-6 0 0,3-4-22 15,-3 2-8-15,0-8-27 16</inkml:trace>
  <inkml:trace contextRef="#ctx0" brushRef="#br0" timeOffset="278184.9539">22252 15018 56 0,'0'-11'22'0,"0"-7"-12"0,0-11-1 0,0 21 9 16,-3 2 7-16,0-2 7 15,-3 3-2-15,0 0 2 16,-3 2-12-16,0 11-4 16,0 0-9-16,0 11-5 15,0-1-1-15,0 1-1 0,6-1 0 16,0-2-3-16,0 0 0 15,3 0 2-15,3-6 0 16,0 1 3-16,3-3 1 16,3-6-4-16,0 1-1 15,0-6 1-15,0 1 2 0,-3-3 0 16,0 2 2 0,0-2-2-16,-3-1 2 0,0 4-2 15,-3-1-1-15,0-2 1 16,0 2-1-16,0-2 0 15,0 5 0-15,0 0-3 16,3 8 2-16,0 0-4 16,3 5 1-16,3 5 4 15,-1 4 4-15,1-1 12 16,0 3 5-16,-3-1-3 16,0-1 2-16,-3-1-2 15,-6-3 0-15,-3 1-5 16,-3-3-3-16,-6-6-5 15,4-2-2-15,-4-3-3 16,0-2-3-16,0-6-23 0,-3 1-7 16,3-6-26-16,3-3-10 15,3-2-12 1</inkml:trace>
  <inkml:trace contextRef="#ctx0" brushRef="#br0" timeOffset="278791.1602">22526 14766 84 0,'0'0'33'0,"0"3"-18"0,5 0-2 0,4-1 11 16,0 1-4-16,-3 2 1 0,0 1-10 16,3 2-4-1,-3-1-2-15,6 1-1 0,-6 0-2 16,0 0-2-16,0 0 3 0,-3 0-9 15,0-3-3-15,0 1-26 16,0-1-41 0,-3-5 11-16</inkml:trace>
  <inkml:trace contextRef="#ctx0" brushRef="#br0" timeOffset="278976.5252">22642 14769 112 0,'-3'-3'44'0,"3"1"-24"0,0 2-26 0,0 0 8 16,0 0 2-16,3 0 5 16,3 2 4-16,-1 4 2 15,1-1-8-15,0 0-2 16,0 1-3-16,0 2-2 16,6-1-24-16,-6 1-9 15,0 0-23-15,0-2-7 16</inkml:trace>
  <inkml:trace contextRef="#ctx0" brushRef="#br0" timeOffset="279344.0676">22820 14785 88 0,'0'-3'35'0,"0"3"-18"0,3 3-20 16,3 2 47-16,0 6-11 15,0 5-12 1,-3 2-7-16,0 9-7 16,0 2 0-16,-3 0-4 15,0 0 0-15,0-3 1 0,6-2-5 0,-6 0-1 16,0-5-19 0,0-1-9-16,0-7-37 15</inkml:trace>
  <inkml:trace contextRef="#ctx0" brushRef="#br0" timeOffset="279590.1892">22767 14915 132 0,'0'-3'49'0,"3"3"-26"0,0-3-20 0,0 3 10 0,5 0-2 16,1 0 1-16,6 0-2 15,0 0-1-15,0 0-5 16,-3-2-1-16,6 2 1 0,-6 0-5 16,6 0-1-16,-7-3-17 15,1 0-5-15,-3 3-21 16,0-2-33 0,-3-1 19-16</inkml:trace>
  <inkml:trace contextRef="#ctx0" brushRef="#br0" timeOffset="280042.6466">22963 14811 64 0,'-3'0'24'0,"6"0"-12"0,0 3-10 0,-3-3 24 16,3 11 5-1,0 2 0-15,-3 3-1 16,3 5-4-16,0 8-1 15,-3 0-12-15,0-5-3 16,0 0-6-16,0-3-1 0,0-3 1 16,3-2-2-16,-3-2 1 15,0-1-2-15,0-3-1 16,0-4 3-16,0-1 2 16,0-5-4-16,0-3-3 15,6-2-10-15,-3-3-3 0,6-5-1 16,-6-3 0-1,6 0 4-15,-3 3 5 0,6-6 4 16,-1 3 2 0,1 6 1-16,0 2 0 15,0 3 2-15,-6 7 5 16,9 4 6-16,-9 7-3 16,6 0 2-16,-3 3-5 15,-3 0-2-15,-3 0 0 16,6 0-1-16,-6-1 0 15,0-1 0-15,0-6-7 16,0-1-2-16,-3-1-29 16,6-4-10-16,-6-2-29 15</inkml:trace>
  <inkml:trace contextRef="#ctx0" brushRef="#br0" timeOffset="280239.8819">23216 15007 136 0,'-3'-2'52'0,"3"7"-28"0,3-3-30 0,-3-2 6 16,3 6 5-16,0 2 6 15,-3 0 4-15,0 0 3 16,0 2-10-16,3 3-4 0,-3-2-1 16,0-3-4-16,0 0 0 0,0 0-30 15,0-3-56 1,0-5 4-16</inkml:trace>
  <inkml:trace contextRef="#ctx0" brushRef="#br0" timeOffset="280434.2544">23234 14878 112 0,'0'-3'44'0,"0"0"-24"0,6 3-24 16,0 3 3-16,0 0-5 15,6-1-41-15,0 1-17 16</inkml:trace>
  <inkml:trace contextRef="#ctx0" brushRef="#br0" timeOffset="280853.3822">23404 14915 112 0,'3'2'44'0,"-6"-2"-24"0,0 0-8 0,3 0 13 16,0 3 0-16,-3 5 2 0,0 0-4 16,-6-3 0-16,6 0-12 15,-3 9-9-15,0-7-2 0,0 4-2 16,3 0 0-16,-3-3 2 16,6 2 0-16,0-2-3 15,12 5 2 1,-3 1 1-16,0-1 0 15,0 3 0-15,-3-6 6 16,0 1 4-16,-6-1 3 16,0-2 5-16,0 0-1 15,-3-2-1-15,-6-1-6 16,0 0-4-16,0-2-6 0,-3-3 0 16,0 0-13-1,3-3-7-15,-3 1-44 16,0-1-12-1</inkml:trace>
  <inkml:trace contextRef="#ctx0" brushRef="#br0" timeOffset="281222.2087">23555 14782 120 0,'0'0'46'0,"0"0"-24"0,0 3-19 16,0-3 25-1,0 8-1-15,-3 0-6 16,0 2-6-16,0 4-8 16,0-4-5-16,-2 1-1 0,5-1-1 15,-3 1 0-15,-3-3-18 16,6-3-8-16,0 0-33 16,0-2-30-16,0-3 32 15</inkml:trace>
  <inkml:trace contextRef="#ctx0" brushRef="#br0" timeOffset="281381.5049">23621 14774 124 0,'-3'3'49'0,"3"2"-26"0,-3 6-25 0,3-3 11 15,-6 0-2-15,6 2 3 0,-3 1-5 16,0 2-1-16,0-2-26 15,3-1-11-15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08:39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22814 12502 228 0,'-3'-6'0'0,"-15"-18"0"16,12 17 0-16,-2-4 0 15,2 0 2-15,-6 1 10 16,-3-1 7-16,-9 3-10 15,-3 3 2-15,-9 2 2 0,-2 3-5 16,-7 6-2-16,-8 2 1 16,-7 10 0-16,-3 11-3 15,1 6-3-15,-4 7-3 16,4 16-1-16,5 8-1 0,-5 11 0 16,11 10 3-16,13 16 2 15,17 9-7-15,18 7-1 16,15 10 4-16,12-10 1 15,17-2-1-15,13-11 2 16,17-6 1-16,10-15 2 16,8-14 1-16,6-20 1 15,6-20 0-15,6-23 2 16,1-21 3-16,-7-19 2 16,-3-15 6-16,-9-20 1 15,-14-17 6-15,-19-17 5 0,-17-10-3 16,-24-13-1-16,-18-6-9 15,-15-7-3-15,-12 15-5 16,-5 16 0-16,-4 16-12 16,0 8-4-16,6 19-49 15,-2-1-20-15,11 14-45 16</inkml:trace>
  <inkml:trace contextRef="#ctx0" brushRef="#br0" timeOffset="1278.0712">23154 12544 36 0,'-3'0'16'0,"6"0"-8"0,3 0-3 0,-1 0 6 15,1 0 13-15,3 0 8 0,3-3-4 16,6 1 0-16,6-6-13 16,9-6-4-16,2 1-5 15,4-3-1-15,6-7-3 16,2-7 1-16,4-15 0 0,8-5-1 15,1-8 1-15,-6-6-2 16,-10-2-1-16,1-8 3 16,-12 0 0-16,-10 0 1 15,1 3 0-15,-12-3 6 16,-9 2 6-16,-3-2-6 16,-9 3-1-16,0 2-1 15,-18 8 0-15,1 0 4 0,2 8 3 16,0 6-8-16,3 4-2 15,0 6-3-15,7 5-2 16,-1 6 1-16,3 5 1 16,3 2-1-16,3 6 2 15,0 2-7-15,3 6 1 16,-3 0-4-16,6 5 0 16,0 5 1-16,0 6 2 15,-3 7-7-15,0 9-1 16,-3 4 5-16,-3 4 3 15,0-1 3-15,6-5 3 16,-3 0-1-16,3-13-1 16,0-2 3-16,-3-6 0 0,6-6 3 15,-3-7 1-15,3-6-3 16,0-5-1-16,-3-2 3 16,3-14 3-16,-3 0-6 15,0 1-2-15,3 2 1 16,0 5 1-16,0 5-4 15,0 3-1-15,3 6-2 16,3 4 0-16,3 6 0 16,6 6 0-16,6 4 5 15,3 12 3-15,9-4-1 16,-1 3 0-16,7 0-10 16,-6 1-5-16,17-4-80 15</inkml:trace>
  <inkml:trace contextRef="#ctx0" brushRef="#br0" timeOffset="3890.9682">5878 13938 116 0,'-6'3'44'0,"0"5"-24"0,-3 13-17 0,3-8 12 16,-3 14 11-16,-3 7 5 15,-3 3-4-15,0 8-2 16,-6 0-14-16,-2-3-2 0,2 3 1 0,0-2-6 15,0-4 0 1,3-2-2-16,3-5-2 0,0-3-2 16,4-10 1-16,2-6-26 15,3-5-11-15,3-8-32 16,3-5-29 0,6-6 36-16</inkml:trace>
  <inkml:trace contextRef="#ctx0" brushRef="#br0" timeOffset="4152.4676">6068 13936 140 0,'-6'0'55'0,"6"8"-30"0,-12 5-21 0,6-3 15 16,-3 6 6-16,-3 19 7 15,-2 2-8-15,-4 2-5 16,-3 9-10-16,-3-6-4 0,0 1-1 16,0-4-2-16,4 1 1 15,2-6-2-15,3-7-1 16,3-6-32-16,3-5-14 16</inkml:trace>
  <inkml:trace contextRef="#ctx0" brushRef="#br0" timeOffset="4714.0427">6172 14248 96 0,'12'2'35'0,"-12"9"-18"0,0 0-2 0,0-3 13 15,3 2-4-15,-3 1 0 16,0 2-4-16,3 0-3 16,-3 0-9-16,0 1-1 0,0-1 0 15,0-3-3-15,0-2-3 16,0 0 2-16,0-2 0 16,0-6-1-16,0 0 1 15,0-3-7-15,0-5-1 16,3 0-1-16,3-2 2 15,0-1-1-15,0 0 1 16,3-2 3-16,0 3 0 0,3-1 3 16,3-2 1-16,-1 7 3 15,4 1 1 1,0 5-1-16,3 3-1 0,-3 2-1 16,-3 3 2-16,0 3-1 15,-3-1 0-15,-3 3-3 16,-4 1-2-16,1-1-15 15,-3-3-5-15,0 1-36 16,-3-3-47 0,6-3 23-16</inkml:trace>
  <inkml:trace contextRef="#ctx0" brushRef="#br0" timeOffset="5043.5204">6538 14301 116 0,'-9'0'44'0,"4"5"-24"0,-4 6-8 0,6-3 13 15,0-1 4-15,3 7 5 16,0-1-13-16,3 0-4 16,3 3-10-16,2-3-3 0,4-2 0 15,3-3 2-15,0-3 1 0,3-5-3 16,0-5-1-1,-6-3 3-15,-3-3 1 0,-3 1-3 16,-6-4-1-16,-3 1-1 16,-3 0-2-16,-3 0-10 15,0 2-6-15,-3 3-8 16,0 0 0-16,0 3-14 16,0 5-3-16,0 3-31 15</inkml:trace>
  <inkml:trace contextRef="#ctx0" brushRef="#br0" timeOffset="5389.5024">6699 14306 140 0,'0'0'52'0,"3"0"-28"0,0 3-24 0,-3-3 13 16,6 5 8-16,0 0 7 15,0 3-3-15,0 0-1 16,0 3-13-16,-3-3-4 0,0 0-1 16,0 0-1-16,0-3 0 15,0-3 3-15,-3-2 3 16,0 0 0-16,0-2 3 16,0-3-5-16,0-3-3 15,0-3 1-15,0 0 0 0,3 1-3 16,0-1-1-1,3 3-3-15,0 0-1 16,3 3-1-16,-1 0 0 0,1 2-5 16,3 1-3-16,-3 4-12 15,0-2-6-15,0 3-21 16,0-1-6-16</inkml:trace>
  <inkml:trace contextRef="#ctx0" brushRef="#br0" timeOffset="5902.2699">6934 14285 132 0,'-3'0'52'0,"6"0"-28"0,0 5-17 0,-3-5 15 15,3 5 0 1,0 3 4-16,0 0-3 0,-3 3-2 16,3-1-11-16,-3 1 0 0,0 0 3 15,0-3-7-15,0-3-3 16,0 0-2-16,0-5 1 15,0 0 3-15,0 0 4 16,0-2-4-16,0-1-3 16,0-2-4-16,0-3-1 15,3 0-5-15,0-3 0 16,3 1-7-16,3 2-1 16,0 0 7-16,0 2 2 15,0 1 5-15,3 2 1 16,0 3 3-16,-3 3 3 15,-1 2 4-15,1 1 2 0,-3 2 1 16,0 0 0-16,0-1-6 16,3 1-2-1,-3-2 0-15,0-4 2 0,0 1-3 16,0-3-2-16,3-3 0 16,0-2 1-16,0 0-3 15,3-1-2-15,0 1-1 16,-1 0 0-16,1 0 0 15,3 2 3-15,-3 3-2 16,0 0 1-16,0 3 2 16,0 2 0-16,0 0 0 15,0 0 2-15,-3 1-17 16,3-1-6-16,2-2-28 16,7-1-11-16,3-2-21 15</inkml:trace>
  <inkml:trace contextRef="#ctx0" brushRef="#br0" timeOffset="6275.8532">7494 14269 192 0,'-9'-13'74'0,"6"10"-40"0,-6 14-31 0,3-6 17 16,0 0-10-16,-3 1-1 16,-3 2-3-16,3 2 1 15,0 3-4-15,3 3 0 0,3 0 1 16,3 0-5-16,0 0-1 15,6-3 3-15,3-2 3 16,0-6-3-16,3-8-1 16,0-5-9-16,0-2-2 0,0-3 4 15,3-1 1-15,-9-2 1 16,6-5 4-16,-9-3 0 16,0 3 3-1,0 3-1-15,3 5 2 0,0 5-2 16,-1 5-1-16,-2 8-2 15,3 8 1-15,0 3 1 16,3 0 0-16,0 3 2 16,0-1 1-16,0 1-4 15,0-3-1-15,3-3-21 16,-3-3-10-16,3-4-34 16,0-6-32-16,3-6 34 15</inkml:trace>
  <inkml:trace contextRef="#ctx0" brushRef="#br0" timeOffset="6461.9742">7699 13996 180 0,'-3'3'68'0,"6"2"-36"0,0 6-35 0,0-3 11 16,3 16 9-16,0 5 6 15,0 3 0-15,0 10-2 16,0-5-11-16,0-3-6 0,0 1-1 15,-3-3-15-15,0-3-5 16,3-3-86-16</inkml:trace>
  <inkml:trace contextRef="#ctx0" brushRef="#br0" timeOffset="7272.4172">8554 14227 148 0,'-15'-8'55'0,"6"8"-30"0,-3 0-21 16,3 2 13-16,-6 6-2 16,0 0 4-16,-6 5-9 15,0 1-1-15,4-1-5 0,-1 5-3 16,6 1 0-16,3-1-1 15,6 1 0-15,3-3-5 0,6-3 1 16,0-5 2-16,3-3 1 16,6-5 1-16,2-5 0 15,-2-3-7-15,0-2 0 16,-3-1 1-16,0 0 3 16,-3 3 4-16,0 0 2 15,-3 3 1-15,0 3 2 16,0 2-1-16,0 5 0 15,3 3 1-15,0 5 1 16,0 0-1-16,2 3 1 16,7-3-4-16,-3 1 0 15,0-4-10-15,0-2-3 16,-3-3-149 0,15-7 75-16</inkml:trace>
  <inkml:trace contextRef="#ctx0" brushRef="#br0" timeOffset="7896.2868">8792 14229 104 0,'-3'0'38'0,"0"3"-20"16,0-3-1-16,3 0 14 15,-3 3-1-15,0-1 0 0,-3 1-9 16,3 0 0-16,-6-1-12 15,-3-2-1-15,3 8-1 0,3-3-3 16,0 1-1-16,3 2-3 16,6 0-1-16,6-3 1 15,3 3 0-15,3 0 0 16,0 2 2-16,0 1 3 16,-3-1 2-16,-4 1 3 15,1 0 4-15,-6-1 5 0,-6 1 3 16,-3-1-5-1,-5-2-2-15,-4-2-7 16,-3-4-3-16,-3 1-11 16,3-3-4-16,0 0-13 0,3 0-5 15,3 0-21-15,7-3-6 16,2 1-39 0,3-1-18-16,14 0 60 15</inkml:trace>
  <inkml:trace contextRef="#ctx0" brushRef="#br0" timeOffset="8259.2508">9033 14219 192 0,'-3'0'71'0,"0"2"-38"0,-3-2-21 0,3 3 21 0,-3 0-6 15,-3 2 1-15,0 6-13 16,0-4-6-16,3 4-6 16,3-3-5-16,0 0-1 0,6 0-1 15,3 0 3-15,3 2-2 16,3 1-1-16,-3 0 7 16,0-1 3-16,-3 1-1 15,-6-1 2-15,-3 1 7 16,-3-1 5-16,-3-2-5 15,0 0-1-15,-3-2-7 16,-3-4-4-16,-3 1-10 0,3-3-5 16,4 0-15-16,-1-3-8 15,6 1-27-15,3-1-12 16,9-2-20 0</inkml:trace>
  <inkml:trace contextRef="#ctx0" brushRef="#br0" timeOffset="8444.3143">9143 14261 228 0,'0'13'88'15,"3"-5"-48"-15,0-2-51 0,0-1 11 0,0 0 1 16,0 0 6-16,-3 3 1 16,0 0 1-16,0 3-5 15,0-1-3-15,0 1 0 0,3-3-23 16,0 0-10-16</inkml:trace>
  <inkml:trace contextRef="#ctx0" brushRef="#br0" timeOffset="8620.1595">9131 14147 252 0,'-6'-13'96'0,"9"10"-52"0,0 3-58 0,0 0 11 16,3 0-15 0,3 0-1-16,6 0-21 0,0 0-9 15,2 6-32-15,4 4-13 16</inkml:trace>
  <inkml:trace contextRef="#ctx0" brushRef="#br0" timeOffset="9052.9301">9402 14203 156 0,'-24'5'60'0,"6"3"-32"0,0 5-33 0,9-5 12 15,0 5 3-15,-2 1 3 16,-1 2 5-16,0-1 3 0,6 4-11 16,0-1-6-16,6-2 0 0,3-2-5 15,3-4 0-15,0 1 1 16,0-6 0-16,0-5 0 15,3-3 2-15,2-2-3 16,1-3-2-16,-3 0 4 16,-3 0 1-16,0 0 2 15,-9 0 0 1,0 0-2-16,0 3-8 16,3 3-4-16,6 2-1 15,0 2 1-15,3 6 4 16,3 5 1-16,0 9 3 15,0 1 1-15,-3 12 7 16,0 2 4-16,-3-3 14 0,-6-5 10 16,-9-2-7-16,-6-3-1 15,-6-1-11-15,-6-7-4 16,3-5-9-16,-2-6-3 16,-4-8-31-16,0-4-14 15,0-4-23 1,6-18-51-16,7 2 23 15</inkml:trace>
  <inkml:trace contextRef="#ctx0" brushRef="#br0" timeOffset="9427.054">9488 14227 192 0,'3'5'74'0,"0"-2"-40"0,3 12-42 16,-3-4 12-16,0 0 7 15,0-3 5-15,0 2 5 16,-3 1 4-16,0-3-13 16,0 0-2-16,0 0-3 0,0-3-1 15,0 0 1-15,0-5-4 16,0 0-2-16,0 0-3 16,3-5 1-16,0 0-10 15,3-6-3-15,3-5 2 16,3 3 3-16,0 2 2 15,0 3 5-15,2 6 1 16,4 4 3-16,3 4 5 16,-3 2 6-16,0 5 4 0,-3 0 4 15,0 6-5-15,-4-1-1 16,-2 1-9-16,-3-4-4 16,0-1-19-16,0-4-6 15,0-4-42-15,3-4-15 16,0-2-16-1</inkml:trace>
  <inkml:trace contextRef="#ctx0" brushRef="#br0" timeOffset="10027.6755">9833 14274 200 0,'-3'21'74'0,"3"-13"-40"0,0 6-27 16,3-6 20-16,-3 2-5 16,0 1-1-16,0-1-7 15,0 1-1-15,0-3-8 16,0-3-1-16,3-2 0 0,-3-3 0 15,0 0 0-15,0-3-2 0,0-5-2 16,3-2-8-16,3-1-3 16,0-5-3-1,0-2-1-15,0 2 5 0,3 0 4 16,0 3 1-16,0 2 1 16,3 6 3-16,0 2 0 15,0 8 5-15,0 3 2 16,-3 3 9-16,-3 0 2 15,-4-1-2-15,-2-2 1 16,0 0-9-16,0-3-2 16,0 1-1-16,0-6 0 15,3 2-2-15,3-4-2 16,3-1-4-16,3-2 0 16,0-3-3-16,3-3 0 0,3 3 1 15,-3 6 2-15,3-1 2 16,-3 3 1-16,-1 5 5 15,-2 3 5-15,0 3-1 16,-3-1 3-16,-3 1-6 16,0-1-1-16,0 1-9 15,-3-3-2-15,6-3-34 16,-3-2-13-16,0-3-34 16,3-3-39-1,3-2 46-15</inkml:trace>
  <inkml:trace contextRef="#ctx0" brushRef="#br0" timeOffset="10359.1323">10319 14235 212 0,'-3'8'79'0,"6"7"-42"0,0-7-48 0,0-5 13 16,3 5 2-16,-1-3 5 16,4 1 9-16,0-4 3 15,0 1-10-15,0-6-4 0,3 1-1 16,-3-6-3-16,0 0 0 15,-3-3-1-15,-3 0 1 16,-6 1-4-16,-3-3-2 16,-3 5-3-16,-3 0 1 15,-6 5 1-15,-3 6 2 16,1 2-1-16,2 6-1 16,3 2 9-16,3 0 4 15,0 3 4-15,3 0 5 16,6 0-8-16,3 0-1 0,3-1-7 15,6-1-2-15,6-4-13 16,0-2-7-16,6-5-38 16,2-3-15-16,1 0-24 15</inkml:trace>
  <inkml:trace contextRef="#ctx0" brushRef="#br0" timeOffset="10734.5436">10497 14277 176 0,'-3'3'66'0,"3"7"-36"0,3 1-35 0,-3-3 12 16,3 0 9-16,-3 2 9 15,0 1 5-15,0-1 4 16,0-2-18-16,0 0-3 0,0-2-1 16,0-4-7-16,0-2-1 15,0 0-2-15,0-2 1 16,3-4-4-16,0-2-2 15,6-2-7-15,3-4-4 16,3-1 1-16,3-1 2 16,0 3 5-16,2 5 3 15,1 2 4-15,3 6 2 16,0 6 5-16,3 2 5 16,-4 2 4-16,-2 6 4 15,-3 0-7-15,-3 2-1 16,-3 1-9-16,-3-3-3 15,-3-3-6-15,0-2 1 0,0-6-31 16,0-2-12-16,3-6-25 16,0-5-7-16,2-3-4 15</inkml:trace>
  <inkml:trace contextRef="#ctx0" brushRef="#br0" timeOffset="10965.3865">11033 13949 232 0,'-3'-3'88'0,"6"6"-48"0,-3 2-49 16,3 0 12-16,0 6 11 15,-3 10 10-15,0 11-1 0,0 8 1 16,0 2-13-16,3 3-7 0,-3-5 0 16,0-3-3-16,0 0 2 15,0 0-4-15,0-6 0 16,0-4-32-16,0-9-13 15,0-4-43 1,0-4-47-16,0-7 46 16</inkml:trace>
  <inkml:trace contextRef="#ctx0" brushRef="#br0" timeOffset="11158.654">10851 14184 280 0,'3'0'104'0,"6"6"-56"0,6-6-47 16,-6 0 19-16,6 0 2 16,3 0 4-16,9 0-8 15,-4 0-3-15,4 0-8 16,0-3-16-16,0 3-4 0,-3 0-49 16,2-3-19-16,7 6-45 15</inkml:trace>
  <inkml:trace contextRef="#ctx0" brushRef="#br0" timeOffset="11686.5001">11369 14367 184 0,'0'5'68'0,"3"-2"-36"16,-6-1-24-16,3-2 18 0,-3 3 7 15,-3 0 6-15,0-1-9 16,1-2-6-16,-4 0-13 16,0 0-7-16,3-2-1 0,0-1-2 15,0 0-1-15,3 1-6 16,3-1-1-16,3 1-6 15,3-1 1-15,0 3 4 16,3 0 4-16,-3 3 3 16,0-1 3-16,-1 1 3 15,-5-3 4-15,0 0 7 16,0 2 2-16,-2-2-9 16,-4 0-5-16,0-2-25 0,0-1-11 15,0-2-42-15,0 0-15 16,3-1-6-1</inkml:trace>
  <inkml:trace contextRef="#ctx0" brushRef="#br0" timeOffset="11914.1633">11408 13869 180 0,'3'-2'68'0,"-3"2"-36"0,3 2-24 0,0 4 18 16,0 2 9-16,-3 8 6 0,-3 7-11 15,0 9-6-15,0 5-13 16,-3 0-7-16,0-2-1 0,0-4-4 16,0-7 0-16,0-5-85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56:56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18126 12189 52 0,'-6'-2'22'0,"6"2"-12"0,0 0 8 16,0 0 12-16,0 0-7 0,0 0-3 16,0 0 0-16,3 5 1 15,3 0 2-15,0 3 1 16,3 3-9-16,0 2-2 16,0 0-7-16,0 3 3 0,0 0 3 15,0-3-4-15,0 0-2 16,0-2-1-16,-1-3-1 15,4-3-2-15,-3 1 1 16,0-1-2-16,3 0-1 16,0-2 3-1,-6-1-2-15,0-2 2 16,0 0 2-16,0 0 2 16,0 0-1-16,-3-2-1 15,0 2-3-15,3-3-2 0,0-5 5 16,0 0 1-16,0-2-5 15,0-4 0-15,2 1-1 16,-2 0 0-16,0 0 0 16,0 0 0-16,0-1 0 15,-3 4 2-15,0 2-1 16,0 0-1-16,-3 3-15 16,0 2-5-16,0 0-25 15,0 1-12-15,0 2-29 16</inkml:trace>
  <inkml:trace contextRef="#ctx0" brushRef="#br0" timeOffset="690.8376">18218 12234 64 0,'-3'3'24'0,"3"0"-12"0,0-1-3 16,0-2 9-16,0 0 5 15,0 0 3-15,0 0-7 16,0 0-1-16,0 0-9 15,0 0-1-15,0 0 7 16,0 0 4-16,0 0-9 16,0 0 5-16,0-2 3 0,0-4-6 15,0 1 1-15,0-3-4 16,0-2 2-16,0-6-2 0,0 0 0 16,0-3-1-1,0-2 0-15,3-8-2 16,0 3 1-16,6 2-4 0,0 0 0 15,0 3-3-15,6 0-1 16,0 2 1-16,0 3 2 16,6 0-3-16,0-2-2 15,-1 5 2-15,7-1 0 16,3 4 3-16,-3 2 3 16,-4 3-2-16,1-6 0 15,0 8-6-15,-3 3 0 16,-3 0 1-16,-3 6 1 15,0-6 1-15,-1 5 0 16,-2-8-25-16,0 9-10 0,0-17-35 16,0-2-49-1,3-3 31-15</inkml:trace>
  <inkml:trace contextRef="#ctx0" brushRef="#br0" timeOffset="2057.0708">18942 11806 48 0,'-3'2'19'0,"6"1"-10"0,-3 13-2 0,3-6 7 15,0 4 4-15,-3-6 10 16,9 2-7-1,0-4-6-15,-1-1-4 16,1-3-7-16,0 1-1 16,0-8-1-16,0 0 5 15,0-6 1-15,-3 0-5 16,0-2 1-16,-3 5-2 16,-3 0 1-16,0 0 2 0,-3 0-2 15,-3 0 0-15,0 0-3 16,-3 3-1-16,-3 3-1 15,0 2 0-15,-5 2 2 16,-1 3 0-16,3 6-3 16,0 5 2-16,0 2 5 15,3 6 5-15,3-3 1 16,3 1 2-16,0-4-6 16,6 1-4-16,0-6-1 15,6 0-1-15,9-5-3 16,3 0 2-16,0-3 3 15,3-2 1-15,2-3-21 0,1-3-8 16,-6 1-31 0,3-4-25-16,6-2 30 15</inkml:trace>
  <inkml:trace contextRef="#ctx0" brushRef="#br0" timeOffset="2434.3332">19239 11795 96 0,'-3'-3'35'0,"6"3"-18"0,-6-2-9 0,3 2 13 15,-3 0-6-15,-6 0 2 16</inkml:trace>
  <inkml:trace contextRef="#ctx0" brushRef="#br0" timeOffset="2805.4872">19201 11790 227 0,'-15'5'10'15,"0"6"-5"-15,0-1-1 0,0 6-1 16,3 5-6-16,0-2 0 15,3-1 1-15,3-2 1 16,3 0-2-16,3-3 2 16,0 1-1-16,6-4 0 15,0-5 2-15,6-2 0 0,0-3 0 16,6-5 2-16,0 0-1 16,-3-3 2-16,0 0-4 15,-3-3-2-15,-3 0 2 16,-1-2 2-16,-2 3 0 15,-3 2-1-15,0 0 3 16,0 3 2-16,-3-1-2 16,0 12-4-1,0 1-2-15,-3 7 2 16,0 2 0-16,0 2 1 16,3 6 0-16,0 2-3 15,0-2 2-15,3 0 1 16,0-3 0-16,3-2 0 0,0-1 0 15,0-5-3-15,3-2 2 16,0-3-19 0,0-5-53-16,0-6-3 15</inkml:trace>
  <inkml:trace contextRef="#ctx0" brushRef="#br0" timeOffset="3240.4267">19338 11792 92 0,'-3'3'35'0,"0"0"-18"0,0 2-20 0,6 3 8 16,-3 8 7-16,3 0 7 0,0 2-4 16,0 3 0-16,0-2-9 15,0-3-4-15,5-3-4 16,1-2-1-16,-3-1 10 15,6-4-3-15,0-4 0 16,-3-4 0-16,0-4 0 16,-3-2 0-16,0-2-2 15,-3-6 1-15,0 3-4 16,0-9 0-16,-3 7 1 16,0 1 0-16,0 1 2 15,0 5 1-15,0 3-1 16,0 10 1-1,3 14 0-15,0-6 1 0,0 0 0 16,0 0-2-16,0 1-2 16,3-4 1-16,0 1 1 15,0-3-6-15,0 0-1 16,0-3-9-16,-1-2-2 16,4-3-24-1,-3-3-36-15,3-2 14 16</inkml:trace>
  <inkml:trace contextRef="#ctx0" brushRef="#br0" timeOffset="3412.6093">19549 11806 120 0,'0'2'46'0,"3"1"-24"0,0 16-21 0,-3-12 8 0,3 12-3 16,0-3 1-1,0-3-4-15,0 0-2 0,0 1 0 16,0-4 1-16,0 1 1 0,-3-3-15 15,0 0-6-15,0-3-40 16</inkml:trace>
  <inkml:trace contextRef="#ctx0" brushRef="#br0" timeOffset="3555.6119">19546 11745 108 0,'-6'-8'44'0,"9"8"-24"0,-3-5-24 0,3 5 8 16,0-3-15-16,0 3-5 16,0 0-28-16,0 0-11 15</inkml:trace>
  <inkml:trace contextRef="#ctx0" brushRef="#br0" timeOffset="3821.1683">19677 11814 72 0,'0'26'30'0,"3"-7"-16"0,3 2-6 0,0-13 13 16,0 2-6-16,0 1 2 15,0-3-4-15,0 0 0 0,0-3-3 16,0 0 1-16,-1-2 3 16,1-3 1-1,0-3-8-15,0-2 5 0,0-3 1 0,-3-5-6 16,0-3-4-16,0 0-2 15,0 0-1-15,-3-2 0 16,0 5 0-16,0 2-9 16,0 0-2-16,3 3-14 15,0 0-4-15,0 3-1 16</inkml:trace>
  <inkml:trace contextRef="#ctx0" brushRef="#br0" timeOffset="4280.3668">19945 11742 112 0,'-3'3'44'0,"3"-3"-24"0,-6 3-13 0,3-1 13 16,0 3-8-16,0 1 1 16,-3 2-8-16,0 0-1 15,0 5-2-15,0 8-4 0,3 0-1 16,0 0 2-16,0-2 0 15,3-3-2-15,0-3 2 16,3 0 1-16,0-2 2 16,3-3-3-16,0-3-2 15,3-5 4-15,0-3 1 16,0-2 0-16,0 0 1 0,-3-8 0 16,0-6 1-16,0 3-5 15,-3 0 1-15,-3 3 0 16,0-3 0-16,0 6 0 15,0 2 0-15,0 2-3 16,0 6 0-16,0 0 2 16,0 11 2-16,3 5 0 15,0 5-1-15,3-5-2 16,-1 0-1-16,1 0 4 16,0-3 1-16,0-3-5 15,0-2-2-15,0-2-14 16,0-4-3-16,0-2-17 15,6-2-25-15,-3-4 19 16</inkml:trace>
  <inkml:trace contextRef="#ctx0" brushRef="#br0" timeOffset="4510.1588">20043 11568 64 0,'3'0'27'0,"0"18"-14"0,12 6-4 0,-9-13 11 16,0 4-7-16,0 7-2 15,6 4-2-15,-3 3 1 0,0 6-3 16,-4-4 1-16,1-2-10 16,-3-2-3-16,3-1-11 15,0-7-4-15,0-3-26 16,0-6-10-16</inkml:trace>
  <inkml:trace contextRef="#ctx0" brushRef="#br0" timeOffset="4877.0671">20225 11798 100 0,'6'2'38'0,"0"1"-20"0,-1 2-17 15,-2-2 11-15,0-3 1 16,0 0 8 0,9-3-4-16,-3 1-9 0,0-1-3 15,-3-2-3-15,0-1 1 0,-3 1 0 16,0-3 1-16,-3 0 0 16,0 0-2-16,-9 0-2 15,0 3-2-15,0 3-1 16,0 2-1-16,0 2 0 15,0 3 0-15,1 3 3 16,2 3 0-16,0 0 1 16,3 2-3-16,3 5 0 15,3-2 4-15,0 3 1 16,0-6 0-16,3-2-2 16,2-1-2-16,4-2-1 15,0-3-18-15,3-2-48 16,-6-3-6-16</inkml:trace>
  <inkml:trace contextRef="#ctx0" brushRef="#br0" timeOffset="5239.4743">20362 11824 88 0,'0'24'33'0,"0"-3"-18"0,0-5-5 15,0-11 14-15,0 1-7 16,0-1-2-16,0-5-8 16,0 0-5-16,0 0 1 0,0 0 0 15,5-3-1 1,4-7-4-16,-3-6 1 0,0 0-6 0,3-5-3 16,0 2 3-16,0 3 4 15,3 3-3-15,-3 3 2 16,3 4 2-16,-3 6 3 15,0 6 4-15,0-1 4 16,0 3 0-16,-3 5 2 16,-1 8-6-16,4-5-1 15,-3 3-4-15,0-9-1 16,0 1-4-16,6-6-30 31,-3-2-38-31,0-3 13 0</inkml:trace>
  <inkml:trace contextRef="#ctx0" brushRef="#br0" timeOffset="5471.8166">20665 11517 112 0,'-3'0'44'0,"0"3"-24"0,9 8-26 16,-3-4 6-16,0 9 5 15,0 8 4-15,-3 3 2 16,3 4 3-16,0 4-5 16,0 2-1-16,0 0-6 0,0-3-2 15,0-2-9-15,0-6-4 16,-3 1-46-16,0-11-21 16</inkml:trace>
  <inkml:trace contextRef="#ctx0" brushRef="#br0" timeOffset="5710.9104">20582 11710 140 0,'0'0'55'0,"3"0"-30"16,3-2-14-16,0 2 15 0,3-3-1 15,3 1 0-15,5-1-10 16,7 0-4-16,3 1-6 16,-3-4-13-16,3 1-4 0,-4 0-43 15,4-1-54 1,-3-4 22-16</inkml:trace>
  <inkml:trace contextRef="#ctx0" brushRef="#br0" timeOffset="6088.7442">21326 11517 108 0,'-3'19'41'0,"0"10"-22"0,0 11-5 0,0-22 15 15,0 6-10-15,3 2-1 0,0 4-10 16,0 1-5-16,3 4-2 16,0-4-1-16,0-4 0 0,0-3-18 15,0-8-8-15,0-3-39 16</inkml:trace>
  <inkml:trace contextRef="#ctx0" brushRef="#br0" timeOffset="6543.4756">21207 11710 140 0,'3'-2'55'0,"0"2"-30"0,12-5-21 0,-9 5 15 15,3-3-5-15,0 0 0 16,-1 1-11-16,4-1-1 15,0 0-2-15,3 3 0 0,-3 0 2 16,0 0-1-16,0 0-1 16,0 3-2-16,-3 2 1 15,-3 1 3-15,0 1 1 16,-3 4-1-16,-3 2 1 16,0 1-4-16,3-1 0 15,0 5-1-15,0-2 0 16,2 3 2-16,4-1 0 15,3-2-3-15,0-5 2 16,9-6 5-16,0-8 5 0,0-5 1 16,-3-2 2-16,2-1-4 15,-5-2 0-15,-3 0 1 16,-3-3 5-16,-6 0 1 16,-6 0 0-16,-3-2-3 15,-6 2-2-15,-12 2-13 16,1 4-3-16,2 2-24 15,0 0-10-15,0 0-56 16,6 5-28 0,3-7 62-16</inkml:trace>
  <inkml:trace contextRef="#ctx0" brushRef="#br0" timeOffset="7943.1418">22022 11671 72 0,'0'2'27'0,"3"4"-14"0,-3 10 2 0,0-6 13 15,3 9 0-15,0 7 1 16,3 9-5-16,0-1-1 0,0 6-6 15,-3-6-2-15,0 0-9 16,0-4 0-16,0-4 1 0,0-2 1 16,-3-6 2-16,3-2-3 15,-3-3-2-15,0-2-2 16,0-3 0-16,0-3 4 16,0-2 6-16,-3-6-7 15,3 1-3-15,-3-12-5 16,0 1 1-1,0-3 3-15,0-2-1 16,0-3-1-16,0-1 1 16,0-9-1-16,0 2 0 15,3 2 0-15,0 1 2 16,3-3 1-16,0 2-4 16,3 3-1-16,0 0 3 15,6 6 1-15,0 2-3 0,3 3 1 16,0 2-2-16,0 9 0 15,0 4 2-15,2 9 0 16,1 5 4-16,-3 0 5 16,0 7 1-16,-3 4 2 15,-6-3 5-15,-3-3 1 16,-3 0-5-16,-6-2 0 16,-3-4-4-16,0-1 0 15,-3-4-5-15,-3-2-3 16,-6-3-5-16,4-2-2 15,-1-3-17-15,3-3-5 16,0 1-15-16,6-1-5 16,3-2-23-1,3 0-45-15,6-1 27 0</inkml:trace>
  <inkml:trace contextRef="#ctx0" brushRef="#br0" timeOffset="8623.189">22335 11906 104 0,'3'-2'41'0,"9"2"-22"0,-6 2-22 0,-6-2 56 16,0 0-17-16,0 0-7 15,0 0-8-15,0 0 9 16,-3 3-17-16,0 0-6 15,0-1-5-15,0 1 0 16,0-3 1-16,0 0-1 16,0 0-2-16,3-3-4 15,0 1-2-15,0 2-2 16,3-3 0-16,3 3 5 16,0 0 3-16,0 0-1 15,0 3-2-15,-3-3 2 16,-3 0 2-16,0 0 6 0,0 0 6 15,0 0 2-15,0 0 0 16,-3 5-5-16,0-3-2 16,0 1-4-16,0-3-1 15,0 0-3-15,0 0-3 16,0-3-18-16,0 3-7 16,3 0-16-16,0-2-7 15</inkml:trace>
  <inkml:trace contextRef="#ctx0" brushRef="#br0" timeOffset="9479.2944">22642 11658 148 0,'-3'0'57'0,"3"5"-30"0,-3 5-12 0,0-2 18 16,-3 6-5-16,-3 1 0 15,-6 4-11-15,0 5-5 16,0 5-7-16,0-3-4 0,3-2 2 16,3 0-4-16,-2-8 0 15,5-3-17-15,0-2-8 0,0-3-28 32,0-3-55-32,3-2 16 0</inkml:trace>
  <inkml:trace contextRef="#ctx0" brushRef="#br0" timeOffset="9733.9602">22469 11679 132 0,'-6'-6'49'0,"9"6"-26"0,-3 0-14 16,0 0 16-16,0 0-8 15,0 0 1-15,6 6 2 16,-3 4 4-16,6 4-12 15,0 1 2-15,3 4 0 0,3 5-5 16,2 5-3-16,1-5-3 0,-3-3-3 16,0 3 1-16,0-8 1 15,0-3-23-15,-3 0-11 16,3-2-43 0,-4-4-41-16,4-4 39 15</inkml:trace>
  <inkml:trace contextRef="#ctx0" brushRef="#br0" timeOffset="10033.3346">22787 11851 168 0,'0'0'66'0,"3"18"-36"0,6-26-20 16,0 14 20-16,0-4-1 16,0 1 3-16,6-6-6 15,0 6-2-15,6 0-13 16,0-6-4-16,2-2-1 0,1 2-1 16,0 0 0-16,-6 1-3 15,-3-1-2-15,-3 0-13 16,-3 1-6-16,-6 2-74 15</inkml:trace>
  <inkml:trace contextRef="#ctx0" brushRef="#br0" timeOffset="19862.4936">5345 7091 80 0,'-3'-5'33'0,"3"7"-18"0,0-4-7 0,0 2 11 16,0 0-3-16,0 0 1 15,6 5 2-15,0 0 0 16,0 6 3-16,0 5 1 16,3-1-4-16,-1 4-1 15,1 2-10-15,0 0-3 0,0 3 1 16,0-3-1-16,0 3 2 16,0-5-4-16,-3-6 0 15,0-3 1-15,0 1 2 16,3-3-3-16,0-3-2 15,0-5 2-15,3 0 2 16,5-2-4-16,4-4-1 16,0-2 0-16,0 0 2 15,0 1-1-15,0-1-1 0,-3 0-4 16,-4 0-2-16,-2 2-24 16,-3 1-8-16</inkml:trace>
  <inkml:trace contextRef="#ctx0" brushRef="#br0" timeOffset="20506.5855">5514 7244 72 0,'-14'3'27'0,"14"-3"-14"0,0 0 7 15,0 0 14-15,0 0-5 16,0-3-2-16,3 1-2 16,0-4 1-16,2-2-5 15,4-2-1-15,3-3-11 16,0-3 1-16,0-5 1 0,3-3 2 16,3-5 3-16,3-3-5 15,0-5-1-15,5 0-2 16,1 0 0-16,3 0 0 15,6 0 0-15,5 2-4 16,1 6-1-16,3 3-1 0,2 2-2 16,1 5 1-16,-4 1-1 15,-2 2 0-15,-3 5 0 16,-6 1 0-16,-4 5 2 16,-5-1-12-16,-3 1-6 15,0 0-44-15,-6 2-21 16,0-2-16-1</inkml:trace>
  <inkml:trace contextRef="#ctx0" brushRef="#br0" timeOffset="21785.1857">6547 6649 68 0,'0'0'27'0,"0"0"-14"16,3 0 0-16,-3 0 11 0,3 5 1 15,3 1 2-15,0-4-6 16,0 4-3-16,0-4-8 16,0 1-4-16,3-1-3 15,0 1 4-15,3 0 3 0,0-3-3 16,3-3-2-16,-1 0 0 15,-2 1 1-15,0-1-3 16,-3-2 0-16,0 0-1 16,-3-1 1-16,0 1 0 0,-3 0 1 15,-3-1-2-15,-3 1-2 16,-6 0-2-16,0 0 1 16,-6-1 1-16,3 4 2 15,0-1-1-15,-2 3-1 16,-1 3-2-16,3 2 1 15,0 0-1-15,0 3 0 16,3 0 0-16,0 3-2 16,3 5 3-16,0 2 2 15,3-2-2-15,3 0 0 16,3 0 1-16,3-3 0 16,0 0 0-16,3-2 2 15,3-3 1-15,15-3-10 16,-3-5-7-1,-1-3-46 1,1 1-41-16,0-1 31 0</inkml:trace>
  <inkml:trace contextRef="#ctx0" brushRef="#br0" timeOffset="22308.1666">6878 6628 64 0,'-15'-8'24'0,"27"5"-12"0,-18 3-8 0,6 0 8 16,-3 0 6-16,0-2 3 15,0 2-2-15,0 0 1 16,-3 0-11-16,0 0-3 16,-3 2-4-16,-3 1 1 15,0 2-2-15,0 3 4 0,0 0 1 16,1 8-2-16,2 5-1 15,3-2 5-15,0-4 5 16,3-1-12-16,3-1-4 16,6-2 3-16,0-4 1 15,3-4 3-15,2-3 0 16,1 0-2-16,0-8-2 16,6-5-2-16,-3 0-1 0,-3 2 2 15,3 1 0 1,-3-1 1-16,-3 0 0 0,-6 3 0 31,0 1-3-31,-3 4 2 0,0 3 3 16,0 3 1-16,0 7-4 15,-6 9 1-15,3 2 2 16,0 3 3-16,0 2 2 16,6 1 1-16,0-1-2 15,6 0-1-15,0-2-3 16,-1 0-2-16,1-5-4 15,0-4 0-15,0-4-20 16,3-8-7-16,0-3-28 16,0-8-24-16,-3-3 34 15</inkml:trace>
  <inkml:trace contextRef="#ctx0" brushRef="#br0" timeOffset="22698.9038">7015 6665 112 0,'-3'0'44'0,"3"0"-24"0,0 5-19 0,0 0 8 15,0 6 6-15,3-3 4 16,0 5 0-16,0 0-2 16,3 1-7-16,-1-4-4 0,1 1-3 15,0-3-5-15,0-3 1 16,0-2 3-16,0-3 1 0,3 0 1 15,0-3 0-15,-3-5-5 16,0-5 1-16,0-3 0 16,0 3 2-16,-3 0-1 15,0-1-1-15,0 6 1 16,-3 0 1-16,0 3-1 16,0 3 2-16,0 2-7 15,0 0 1-15,6 10 1 16,0 1 3-16,0 5 0 15,0-3-1-15,0-3 3 16,0 1 0-16,0-3-19 16,-1 0-7-16,1-3-26 15,0 0-37-15,0-2 19 16</inkml:trace>
  <inkml:trace contextRef="#ctx0" brushRef="#br0" timeOffset="22871.6089">7229 6644 96 0,'-3'2'35'0,"3"1"-18"0,0 2-16 0,0 1 8 15,0 4-1-15,0 6 0 16,0 0-4-16,0-3-3 16,0 0-3-16,0-2-1 0,0-3-45 15,0 0-20-15</inkml:trace>
  <inkml:trace contextRef="#ctx0" brushRef="#br0" timeOffset="23029.9803">7196 6585 108 0,'-6'-5'44'0,"9"3"-24"0,0 2-59 15,-3 0-7-15,6 0 9 16,0 0 7-16</inkml:trace>
  <inkml:trace contextRef="#ctx0" brushRef="#br0" timeOffset="23374.3619">7286 6641 116 0,'2'11'44'0,"1"-1"-24"0,3 14-17 0,-3-16 10 16,3 5 5-16,3 0 3 16,0-2 1-16,3 0-2 15,0-1-10-15,-9-2-2 0,6 0 2 16,0-3-2-16,-3 1 1 16,0-4 1-16,0-2 4 15,0 0-2-15,-3-2 3 0,0-4-6 16,0-4-1-16,0-1-4 15,0-2-3 1,-3-3 0-16,0 0-1 16,0-2 0-16,0 2 0 0,0 0-5 15,3 3 1-15,-3 2-11 16,2 3-6-16,1 3-13 16,3 0-6-16,0-1-16 15,0 6-38 1,0 0 22-16</inkml:trace>
  <inkml:trace contextRef="#ctx0" brushRef="#br0" timeOffset="23808.647">7544 6617 132 0,'-14'-2'52'0,"14"4"-28"0,-3-2-17 0,3 0 13 15,-3 3-12-15,-3 0-2 16,0 2-2-16,0 3 2 15,0 0-3-15,0 2-2 0,-3 6 0 16,3 0-4-16,0 0 2 16,3-3 1-16,0 0 2 15,3-2-6-15,3-3 1 16,0 0 7-16,3-6 7 16,0-2-3-16,0 0-2 15,0-5-3-15,0-8 0 16,0 2-2-16,0-2 2 0,0 0-2 15,-3 0-1-15,-3-1 1 16,0 7-1 0,0-1 2-16,0 2 1 15,0 4-8-15,0 2-2 0,9 2 4 16,-9 4 1-16,8 7 2 16,-2-3 2-16,6 6-3 15,-3 0-2-15,0-5 2 16,0-1 2-16,0-2-9 15,0-2-4-15,0-1-14 16,-3-5-4-16,0 0-22 16,3-8-20-1,-3-5 25-15</inkml:trace>
  <inkml:trace contextRef="#ctx0" brushRef="#br0" timeOffset="24025.2402">7649 6416 120 0,'0'0'46'0,"3"3"-24"0,0 5-15 0,0-3 15 15,3 11 0-15,-1 8 4 16,1 2-8-16,0 3 0 16,-3 0-11-16,3 3-2 0,-3 3-1 15,0-6-5-15,0-6 1 0,-3-1-9 16,3-4-2-16,-3-5-45 15</inkml:trace>
  <inkml:trace contextRef="#ctx0" brushRef="#br0" timeOffset="24449.2989">7786 6612 124 0,'-15'8'49'0,"27"-3"-26"0,-3 0-27 16,-7-2 8-16,1 2 2 16,0 1 6-16,6-1 9 15,0 0 7-15,0 1-13 16,0-1-6-16,0-2-5 0,3-3-1 0,0 0 2 16,-3 0 0-16,0-3 0 15,0-2-3-15,0-1-2 16,-3 1 1-16,-3-6-4 15,-3 3-2 1,-3 1-4-16,-3-1-2 16,-3 2-5-16,0 4-1 15,-6 4 5-15,0 4 3 16,-3-1 2-16,3 3 5 16,3 0 1-16,3 0 1 15,3 8 2-15,3-3 3 16,6 5-2-16,0-2 0 0,9-3-1 15,0-2-2-15,-3 0-4 16,3-3-2 0,0-3-22-16,0-3-44 15,0-2 3-15</inkml:trace>
  <inkml:trace contextRef="#ctx0" brushRef="#br0" timeOffset="24834.9051">7955 6649 64 0,'0'11'24'0,"0"-1"-12"0,-3 1 8 0,6 2 14 15,-3 0-7 1,0-2-3-16,0-1-10 0,0-2-1 16,0-2-6-16,3-1 1 15,-3-5-5-15,0 0-2 0,3-3 0 16,0-2 3-16,0-6 2 15,3 1-5-15,3-3 0 16,0-1-1-16,6 1 0 16,-3 0-5-16,0 2-1 15,0 3 3-15,-1 3 3 16,-2 2 1-16,0 3-1 16,0 3 5-16,0 2 1 15,0 9 4-15,-3-1 1 16,0 3 1-16,0-3 0 15,-3 0-9-15,0-2-3 16,0-3-10-16,0-3-2 0,0 0-17 16,3-2-7-16,0-8-21 15,0-9-22 1,0 1 29-16</inkml:trace>
  <inkml:trace contextRef="#ctx0" brushRef="#br0" timeOffset="25048.336">8214 6392 132 0,'0'0'52'0,"0"0"-28"0,3 6-30 15,-3-1 8-15,0 3 4 16,3 5 6-16,-3 14 5 16,0-1 4-16,3 3-11 0,0 0-3 0,3 0-1 15,0-2-3-15,0 5 0 16,0-3-3-16,-3-6-3 15,0-1-31-15,-3-4-15 16,0-2-19 0</inkml:trace>
  <inkml:trace contextRef="#ctx0" brushRef="#br0" timeOffset="25265.3718">8134 6593 136 0,'-3'-5'52'0,"6"2"-28"0,0 3-24 15,3 0 10-15,0 0 11 16,3-2 9-16,3-1-7 16,-1 1-4-16,13-6-10 15,0 2-6-15,0-4-2 0,0-1-32 16,-3 3-12-16,-4 3-38 15</inkml:trace>
  <inkml:trace contextRef="#ctx0" brushRef="#br0" timeOffset="25652.3865">8768 6432 92 0,'0'16'35'0,"3"-6"-18"0,-3 33-2 0,0-27 15 0,0 2-1 16,0 3 1-16,0 3-15 16,0 0-6-16,0 0-6 15,0 2-3-15,0-2 1 0,-3 0-23 16,0-3-8-16,0-2-40 15</inkml:trace>
  <inkml:trace contextRef="#ctx0" brushRef="#br0" timeOffset="25940.512">8661 6609 108 0,'3'-2'44'0,"0"7"-24"0,6-8-8 0,-1 3 16 16,7 0-12-16,3 0-3 15,0 0-8-15,0-2-4 16,3 2 0-16,0-3-4 0,-4 0 0 15,1 3-27 1,3 0-48-16,-3 0 6 16,-3 0 34-16,-3 3 22 15</inkml:trace>
  <inkml:trace contextRef="#ctx0" brushRef="#br0" timeOffset="26168.0435">8908 6641 116 0,'-21'13'44'0,"18"-5"-24"0,0 16-17 15,3-16 21 1,3 5-6-16,6 0-2 15,0-2 0 1,9-3 0-16,-1-3-1 0,1-2-1 16,0-8 1-16,0-9-2 15,0 1 2-15,-3 0 1 16,-3 0 2-16,-3-3-1 16,-6 0 1-16,-6 3-5 15,-3-1-3-15,-3 4-5 0,-3-1-2 16,-12 1-19-16,3 2-7 15,0 5-21-15,4 0-10 16,2 6-44 0</inkml:trace>
  <inkml:trace contextRef="#ctx0" brushRef="#br0" timeOffset="28410.4575">9432 6585 104 0,'0'-2'38'0,"0"2"-20"0,3 0-6 0,-3 0 13 0,0 0 0 16,3 5 2-16,0 0-9 15,0 1-3-15,2 2-8 16,1 2-1-16,0 1 1 0,3-1 3 16,0 6 4-16,0 3-8 15,0-3-3-15,-3-3-5 16,0-3 1-16,0-2 1 16,0 0 2-16,0-2-1 15,0-1-1-15,0-2-19 16,0-1-8-16,-3-2-92 31</inkml:trace>
  <inkml:trace contextRef="#ctx0" brushRef="#br0" timeOffset="28674.5867">9688 6570 76 0,'-6'5'30'0,"0"5"-16"0,0 4 3 0,0-4 14 16,-3 4 1-16,-6 7 1 15,0 5-1-15,0 3 2 16,-3 0-12-16,3 3-3 16,1-3-11-16,-1 0-3 0,3 0 1 15,0-5-5-15,3 3-1 0,3-3-2 16,0-9-2-16,3-1-15 15,0-4-7-15,3-2-102 32</inkml:trace>
  <inkml:trace contextRef="#ctx0" brushRef="#br0" timeOffset="29118.3098">9714 6757 108 0,'0'-2'41'0,"-3"2"-22"0,6 0-5 0,-3 0 17 16,0 0-11-16,0 0-3 15,9 2 1-15,0 1 0 0,0 0-9 16,6-1 3-16,3 1 4 0,0 0-8 15,0-1-4-15,-1 1-3 16,1-3 1-16,-3 0-1 16,0 0-1-16,-3 0 1 15,-3 0 1-15,0 0-14 16,-3 0-5-16,0 0-35 16,0 0-54-1,0 0 19-15</inkml:trace>
  <inkml:trace contextRef="#ctx0" brushRef="#br0" timeOffset="29600.517">10182 6583 116 0,'-3'2'44'0,"3"1"-24"0,3-3-13 0,-3 0 15 0,0 0 0 16,3 0 4-16,3 0-5 15,0 0-3-15,3 0-10 16,-1 0-1-16,4 0 0 0,3 0-3 15,0 0-1-15,0 0 1 16,0 0 0-16,-3 0-2 16,0 0-2-16,-3 3-13 15,0-3-6-15,-1 2-21 0,-2-2-10 16,0 0-22 0</inkml:trace>
  <inkml:trace contextRef="#ctx0" brushRef="#br0" timeOffset="29830.8788">10220 6668 92 0,'3'-3'35'0,"3"3"-18"0,0 3-11 0,0-3 11 16,0 0 0-16,6 0 1 15,3 0-5-15,0 0-3 0,0-3-5 16,0 3-4-16,0 0-9 16,-4 0-5-16,1 0-42 15,-3 0-16-15,0 0 29 16,0 0 16-16</inkml:trace>
  <inkml:trace contextRef="#ctx0" brushRef="#br0" timeOffset="30317.5053">10533 6596 104 0,'0'-3'41'0,"3"3"-22"0,0 6-9 0,6-4 12 0,-3 4 7 15,0 2 5-15,3 2-10 16,0 1-1-16,0 5-14 16,-1 2-3-16,1-2-2 0,0 0-2 15,0 0-2-15,-3-3-2 16,0 0-1-16,0-2-1 15,0-3 3-15,-3-3-29 16,3 0-9-16,-3 1-27 16,3-6-22-1,0-3 33-15</inkml:trace>
  <inkml:trace contextRef="#ctx0" brushRef="#br0" timeOffset="30597.5816">10792 6601 92 0,'0'-2'35'0,"0"7"-18"0,-3-2-2 0,3-3 26 16,-6 8-11 0,0 2-6-16,-9 9-4 15,0 5-11-15,0-1 3 0,0 4 2 16,1 5-1-16,-1-3 0 0,0 2-5 15,3-2 0-15,0-5-7 16,3 3-3-16,0-6 1 16,3-5 2-16,3-6-29 15,0 1-13-15,0-11-41 16,6-8-25 0,0-3 53-16</inkml:trace>
  <inkml:trace contextRef="#ctx0" brushRef="#br0" timeOffset="30975.8198">10893 6583 44 0,'3'0'16'0,"0"0"-8"0,0 0 15 0,-3 0 15 15,0 0 7-15,0 0 3 16,0 0-13-16,0 0-4 16,0 0-9-16,0 0-4 15,-3 2-10-15,0 1-5 0,0 0-2 16,0-3 1-16,0 0 1 15,3 0-4-15,0 0-1 16,0 0-4-16,3-3-1 16,0 0 1-16,3 3 2 15,0 0-12-15,-3 0-4 0,0 0-16 16,-3 0-5-16,0 0-27 16</inkml:trace>
  <inkml:trace contextRef="#ctx0" brushRef="#br0" timeOffset="31225.7621">10881 6757 120 0,'0'3'46'0,"6"2"-24"0,-3 6-2 0,0-3 19 16,0 3 3-16,-3 2 4 16,-3-3-10-16,0 1-2 15,-3-1-19-15,-3 1-9 0,-3 0-2 16,0-3-30-16,1 0-9 16,-7 5-76-1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58:17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20460 7530 132 0,'-3'-3'52'0,"3"3"-28"0,0-2-15 0,0 2 14 0,0 0-5 15,3 0 2-15,3 0-9 16,3 0-4-16,0 0-4 15,2-3-3-15,1 0 1 0,6 3-1 16,-3 3 0-16,0 0 0 16,0 2 2-16,0 3-1 15,-3 5-1-15,0 3-2 16,-3 0 1-16,-4 2 5 16,1 4 2-16,-3 1 4 15,-3 4 1-15,0-1-5 16,-3 6-2-16,0 3-2 15,0-1-2-15,1 3 1 16,2-3 1-16,0-2 1 16,2 3 3-16,4-4-3 0,0-2-2 15,3-2 2-15,3-1 0 16,0-5-6-16,6 1 0 16,-3-7 3-16,-3-1 4 15,3-1-1-15,-3-2-2 16,-1-4 0-16,-5-1-1 15,-6-1 2-15,0 0 1 16,-9 6-1-16,1-3-2 16,-4 0 1-16,0 2 1 15,0 1 1-15,0 2 1 16,0 0-2-16,3 6 1 16,0 2-4-16,3 0-2 15,3 3-1-15,3 0 3 0,0 8 0 16,6 2 3-16,0 3-1 15,-3 3 2-15,0-3 9 16,-3 3 4-16,-6 2 6 16,-3-2 3-16,-3-6-7 15,-9 0 0-15,-2-5-11 16,-1-2-2-16,-3-3-14 16,0-6-4-16,3-7-29 15,4-3-11-15,2-8-62 16,6-6-35-1,6-1 74-15</inkml:trace>
  <inkml:trace contextRef="#ctx0" brushRef="#br0" timeOffset="872.8775">21147 7773 100 0,'-6'-2'38'0,"3"2"-20"0,-3 0-1 16,3 0 14-16,-2 2-10 15,-1 1-2-15,-3 2-5 16,0 1-1-16,-3 4-7 16,3 6-4-16,0-3-1 0,3 3 1 15,0 0 1-15,3 3-4 16,3-3-1-16,6-3 3 0,0-3 1 16,3 1-7-16,3-3-2 15,3-3-20-15,0-5-10 16,5 0-30-1</inkml:trace>
  <inkml:trace contextRef="#ctx0" brushRef="#br0" timeOffset="1257.7218">21287 7797 140 0,'-9'-2'52'0,"6"2"-28"0,-6 0-17 0,6 2 13 0,-5 6-6 16,-1 0 0-16,-3 5-6 15,3 1-3-15,0-1-2 16,3 0 0-16,6 0 2 0,3 1-2 16,6-4 0-16,0-2-1 15,0-3-2-15,3-2-2 16,-4-3-1-16,4-3-12 16,-3-2-5-16,0 0 4 15,0-6 4-15,-3 1 5 16,-3-6 4-16,0 2 8 15,-3 4 5-15,0 2 1 16,0 0 3-16,0 3 4 16,0 2 1-16,0 11-13 15,0 5-3 1,3 0-2-16,0-2-1 0,3 2 2 16,0-2-3-16,3-1 0 15,0-2-17-15,0-2-8 16,0-4-19-1,0-2-45-15,0-2 15 16</inkml:trace>
  <inkml:trace contextRef="#ctx0" brushRef="#br0" timeOffset="1491.5565">21415 7684 124 0,'-3'-6'46'0,"3"6"-24"0,0 3-17 0,0-3 11 15,0 5 2-15,3 6 1 16,0 2-2-16,6 5 2 0,-3 1-10 16,0 7-3-16,6-2 0 0,-3 0-3 15,0 0-2-15,0-6 0 16,0-2-1-16,0-2-16 16,-3-4-6-16,0-2-22 15,2-5-45 1,-2-3 10-16</inkml:trace>
  <inkml:trace contextRef="#ctx0" brushRef="#br0" timeOffset="1715.7866">21570 7646 140 0,'-3'0'52'0,"6"3"-28"0,0 2-19 0,0 1 13 16,0 4 7-16,0 6 5 15,0 3-10-15,3 4-2 16,-3 7-10-16,3-4-3 0,-3 1-1 16,0-4-2-16,0-2-2 15,0-2-21-15,0-3-11 16,0-3-37 0,0-5-36-16,9-3 34 15</inkml:trace>
  <inkml:trace contextRef="#ctx0" brushRef="#br0" timeOffset="2117.5856">21778 7768 48 0,'0'0'19'0,"0"3"-10"0,-3-3 18 16,3 0 16-16,0 2-9 15,-3 1-2-15,0 2-4 16,-2 1 2-16,-1-1-10 0,0-2-4 16,0 7-9-16,3-2-5 15,0 0-1-15,0-3-4 0,9 9 2 16,3-1 3-1,0 0 1-15,-1 0 3 16,1 1 3-16,-3-4 2 16,-3 3 10-16,-3-2 4 15,-6 0-7-15,-3-4 0 16,-2-1-13-16,-1-1-3 16,-3 0-29-16,3-2-9 15,-3-3-50 1,0-3-47-16,12-2 46 15</inkml:trace>
  <inkml:trace contextRef="#ctx0" brushRef="#br0" timeOffset="2787.3834">22225 7789 116 0,'-12'-2'46'0,"6"2"-24"0,-3 0-13 0,6 2 14 16,-3 1-9-16,-6 5-3 15,0 0-4-15,-3 8 0 0,1 0-4 16,2-1-6-16,3 4-1 0,0-3 0 15,6 0 2 1,0 0 3-16,9-3 2 0,0-3-1 16,9-2 1-16,-3-2 2 15,2-6 4-15,-2 0-2 16,0-6-2-16,0-2 2 16,-3 1 0-16,0-9 5 15,-3-6 5-15,-3 1-9 16,-3-3-2-16,0-2-4 15,-3-3 1-15,0 2-2 16,0 4 2-16,-3 1-4 16,3 1-2-16,0 8 2 15,0 3 0-15,3 2-2 16,0 5 2-16,0 8 3 16,3 6 3-16,3 7-2 0,0 6-2 15,3 8 2-15,0-3 0 16,0 0-4-16,0-2 1 15,0-4-22-15,0-4-8 16,0-3-31 0,-1-6-43-16,1 1 27 15</inkml:trace>
  <inkml:trace contextRef="#ctx0" brushRef="#br0" timeOffset="3148.889">22386 7850 124 0,'-15'-10'49'0,"18"12"-26"0,15-4-25 0,-12 7 9 0,-4-5 12 16,4 0 10-1,0 0-2-15,3-3 1 0,-6 1-6 16,9-6-13-16,-3 0-5 16,-3 0-1-16,0 0-2 15,-3 0-1-15,-3 3 1 16,-3-3-1-16,0 2 2 15,-3 1 1-15,0 2-6 16,-12 1-2-16,3 4-1 16,-2 4 2-16,-1 2-3 15,9 5 2-15,-3 5 3 16,3 4 3-16,3-4 2 16,3-2 1-16,9 0 0 15,6 0 0-15,3-3-2 0,0-2-2 16,2-3-10-16,1-3-6 15,0-3-25-15,3-2-9 16,6-5-23 0</inkml:trace>
  <inkml:trace contextRef="#ctx0" brushRef="#br0" timeOffset="3393.026">22698 7546 172 0,'-12'0'66'0,"3"3"-36"0,0 5-31 0,6 2 15 0,-3 6-6 15,0 2 3-15,1 4 3 16,-1 1 1-16,3 4-8 16,0-1-4-16,3 6-2 0,3 0-1 15,0-3 2-15,3-3-8 16,-1-2-3-16,-2-5-20 15,0-3-8-15,0-6-45 16</inkml:trace>
  <inkml:trace contextRef="#ctx0" brushRef="#br0" timeOffset="3604.0689">22487 7800 176 0,'3'0'66'0,"3"0"-36"0,3 0-24 0,-3 0 17 16,6 0-3-16,5 0 3 15,1-3-11-15,0 1-4 16,9-4-5-16,-3 1-22 0,0 0-10 16,-1-1-29-1,-2 1-49-15,-3 0 20 16</inkml:trace>
  <inkml:trace contextRef="#ctx0" brushRef="#br0" timeOffset="3739.6521">22814 7747 184 0,'0'8'71'0,"0"-3"-38"0,0 8-23 0,3-7 17 15,-3 7-4-15,0 0-2 0,0 3-11 16,0 0-4-16,0 0-4 16,3 0-6-16,-3-3 0 0,0-2-38 15,0-4-78 1</inkml:trace>
  <inkml:trace contextRef="#ctx0" brushRef="#br0" timeOffset="3884.3142">22799 7755 152 0,'-9'-5'57'0,"18"5"-30"0,-3-3-36 16,-3 3 9-16,0 0-20 15,0 0-50-15,6 0-5 16</inkml:trace>
  <inkml:trace contextRef="#ctx0" brushRef="#br0" timeOffset="4169.314">22901 7795 120 0,'0'26'46'0,"8"-18"-24"0,-8 16-10 0,0-16 16 15,0 0-5-15,0 0 1 16,0-3-9-16,0 0-2 15,0-2-7-15,0-3-2 0,0 0 0 16,0 0 2-16,0 0 3 16,3-3-4-16,3-15-7 15,3 2-2 1,0 0 0-16,0 3 2 16,-3 2-1-16,12 3 1 0,-6 6 13 15,6 2 5-15,-3 2 0 16,0 6 3-1,-4 5-6-15,-2 3-3 0,0-3-5 16,0 1-2-16,-3-6-6 16,0 0-2-16,-3-3-29 15,6 0-10-15,-3-2-44 16</inkml:trace>
  <inkml:trace contextRef="#ctx0" brushRef="#br0" timeOffset="4529.5413">23165 7781 140 0,'3'0'52'0,"3"3"-28"0,0-3-13 0,-3 3 15 15,6-1-1-15,-3-2 2 16,0 0-11-16,3 0-2 16,0-2-8-16,3-1-4 0,-3 0 1 15,0-2-2-15,-6 0 2 16,6 0 0-16,-6-3 1 15,-6 0-2-15,0 0-2 16,-3 0-6-16,0 0-4 16,-3 3-5-16,0-3-2 15,0 8 8-15,-3 2 2 0,3 6 5 16,0 3 1 0,0-1 3-16,3 4 1 0,3 4 3 15,3 6 1-15,6-3-3 16,-3-2-3-16,9-4-22 15,3-1-9-15,6-6-29 16,0-3-35 0,3-2 31-16</inkml:trace>
  <inkml:trace contextRef="#ctx0" brushRef="#br0" timeOffset="4965.856">23463 7734 180 0,'-21'-13'68'0,"15"7"-36"0,-3 1-22 0,9 5 17 15,-6 0-11 1,0 3-2-16,-2 7-13 16,-1 1-3-16,-3 2 1 15,3 6-2-15,0 4 1 0,3 1 0 0,6-3 0 16,0-2 2-16,6-3 2 16,3-6-6-16,0-2 1 15,0-2 1-15,3-6 3 16,2-3 2-16,1-8 1 15,-3-7-2-15,-3-1 1 16,0-2 2-16,3-5 4 16,-12-1-2-16,6-7 1 0,-12-6-7 15,0 3-1-15,0 3 0 16,-3 5 2-16,3 5-1 16,0 5-1-16,-3 6 1 15,9 8-1-15,-3 7 0 16,3 12 2-16,3 7-1 15,9 8 2-15,6 5 2 16,0 1 4-16,0 2-4 16,3 5-1-16,-6-5-2 15,5-5 1-15,-2-6-18 16,-6-5-4-16,3-7-33 16,-9-4-14-16,3-4-23 15</inkml:trace>
  <inkml:trace contextRef="#ctx0" brushRef="#br0" timeOffset="5287.3825">22770 7652 212 0,'-3'-6'79'0,"3"9"-42"0,3-3-45 0,-3 0 10 0,0 0-36 16,6 0-15-16,2 0-30 16,-2-5-11-16</inkml:trace>
  <inkml:trace contextRef="#ctx0" brushRef="#br0" timeOffset="6337.865">21082 8300 112 0,'-6'-13'44'0,"3"10"-24"0,-6 3-8 0,6 8 16 16,-9-5-5-16,0 5 1 15,-3 5-13-15,0 0-4 16,4 3-5-16,-1 2 1 0,3 1 0 15,3 5-1-15,6-6 1 16,6 4-2-16,6-7 2 16,3-4-4-16,2-3 0 15,1-3-17-15,0-2-8 16,0-8-19 0,0-3-38-16,-3 0 13 15</inkml:trace>
  <inkml:trace contextRef="#ctx0" brushRef="#br0" timeOffset="6618.5694">21168 8377 108 0,'-6'-8'44'0,"3"2"-24"16,-6 9-6-16,9-3 17 0,-3 3-8 16,0-1-4-16,0 4-4 15,0-1-2-15,3 6-7 16,0-1 3-16,3 3 1 0,3 3-1 16,0-8 2-16,9 5-6 15,-3-2-3-15,6-3 1 16,-3-3 2-16,0-10 2 15,-3 0 1-15,0-1-2 16,-4-2 1-16,1-2-4 16,-6-1 0-16,-3 1 1 15,-3-1 0-15,-6 1-5 0,-5-1 1 16,-1 6-9-16,0-1-2 16,0 4-12-16,3-1-5 15,3 0-21-15,3 1-6 16,3-1-17-1</inkml:trace>
  <inkml:trace contextRef="#ctx0" brushRef="#br0" timeOffset="6964.9985">21320 8382 148 0,'6'13'57'0,"-3"-5"-30"0,0 0-16 0,0-5 15 16,0 2-3-16,0 0 0 0,-3 1-8 15,0-1-4-15,0-5-6 16,0 0-4-16,0 0 2 0,0 0 0 16,0-3 1-16,3-2-2 15,0-3 1-15,3-3-7 16,0 1-1-16,3-3-1 16,0 2 2-16,-1 6 2 15,1 2 3-15,6 0-2 16,-3 3 0-16,3 6 3 15,0 2 3-15,0 2 2 16,-3 1 3-16,0-1-7 16,-3 1-2-16,0 0-1 15,-4-6 0-15,1 0-22 16,0 1-10-16,-3-4-31 16,3-2-43-16,0 0 24 15</inkml:trace>
  <inkml:trace contextRef="#ctx0" brushRef="#br0" timeOffset="7338.0537">21630 8345 124 0,'-3'-5'46'0,"6"5"-24"0,-3-6-4 0,0 6 20 0,0 0-1 15,-3 3 2-15,0 0-15 16,-3 2-6-16,0 0-11 16,0 1-5-16,3-1 1 0,0 0-4 15,3 0-2-15,3 1-1 16,3 2 3-16,0 0-2 16,6 0-1-16,-3 2 5 15,-1 1 1-15,-2 5 13 16,-3-3 5-16,0-3 1 15,-9 4-1-15,0-1-8 16,-2-3-5-16,-4-2-7 16,0-8 0-16,0-2-20 15,0-6-9-15,3 0-23 16,3-3-9-16,0 1-26 16,3-1-20-16,3-2 46 15</inkml:trace>
  <inkml:trace contextRef="#ctx0" brushRef="#br0" timeOffset="7585.9663">21781 8131 128 0,'-3'0'49'0,"3"2"-26"0,3 6-14 0,0 0 14 0,0 5 2 16,0 9 4-16,0 1-6 15,0 12-2-15,-3-3-12 16,0-1 1-16,0-2 1 0,0 3-11 16,0-3-2-16,0 0-4 15,0-5 1-15,0-5-32 16,0-3-13-16,0-3-35 16</inkml:trace>
  <inkml:trace contextRef="#ctx0" brushRef="#br0" timeOffset="7806.3598">21713 8340 148 0,'-3'-3'55'0,"6"6"-30"0,3-9-12 0,0-2 19 16,0 3-5-16,3 0 1 15,6 0-13-15,-1 2-6 16,4 0-6-16,6 1-14 0,-3-1-4 16,3 0-44-1,-3 1-54-15,-4-1 24 16</inkml:trace>
  <inkml:trace contextRef="#ctx0" brushRef="#br0" timeOffset="8163.7136">21886 8340 64 0,'-12'5'24'0,"27"-2"-12"0,-10 5 17 0,-2-1 17 0,0 4 3 16,0 0 1-16,0-1-15 15,0 3-6-15,0-2-17 16,-3 0-5-16,0 2 1 15,0-3 0-15,0-2-4 16,0 0 0-16,0-2 0 16,0-9 2-1,0-2-1-15,0-3-3 16,6-3-1-16,0 1-5 16,3-1 0-16,-3 0 2 0,6 1 1 15,0 2-4-15,-3 0 1 16,0 3-14-16,0-1-5 15,3 4-15-15,-3-1-6 16,-1 0-5 0,1 3-35-16,-3 0 15 15</inkml:trace>
  <inkml:trace contextRef="#ctx0" brushRef="#br0" timeOffset="8484.729">22061 8369 144 0,'-3'2'55'0,"3"4"-30"0,0 4-14 0,0-2 15 15,3 3-1-15,0-1 0 0,0 1-6 16,0 5-1-16,0-3-10 16,6-2-1-16,0 2 0 0,0-3-1 15,6-7-1 1,-3-3-3-16,0-10 1 16,-1-1-7-1,-2-2-1-15,0 0 2 16,-3-1 1-16,0 4 2 15,-3 2 0-15,0 2-3 16,0 1 0-16,-3 5-1 16,0 0 3-16,3 3-2 15,0 2 1-15,0 0 2 16,0 3 0-16,3 0-5 16,0-2 1-16,0-1-31 0,3-2-14 15,0-1-37 1</inkml:trace>
  <inkml:trace contextRef="#ctx0" brushRef="#br0" timeOffset="8731.5872">22341 8345 140 0,'-21'0'55'0,"18"0"-30"0,-6 3-16 0,3-1 14 16,0 4-9-16,-3-1-1 15,3 3-7-15,-3 2-4 0,9 4-1 16,-2-4 1-16,2 9 3 16,2-3 0-16,10 2 2 15,3-7-6-15,6 2-3 0,3-8-4 16,-3 0-1-16,0-7-21 16,-1-3-6-16,-2-3-25 15,3-3-23 1,-6 0 30-16</inkml:trace>
  <inkml:trace contextRef="#ctx0" brushRef="#br0" timeOffset="8919.3205">22493 8165 116 0,'0'-3'46'0,"0"6"-24"0,6 2-15 0,-3 3 15 15,-3 0-2-15,3 3 0 16,0 7-4-16,3 6 0 15,-3 5-9 1,3 3 5-16,-3-3 1 0,-3-2-9 16,5 2-1-16,-5 0-10 0,0-8 0 15,0 0-52 1</inkml:trace>
  <inkml:trace contextRef="#ctx0" brushRef="#br0" timeOffset="9379.2833">22424 8326 212 0,'0'-5'79'0,"0"10"-42"15,12-10-37-15,-3 5 16 0,0-5-9 16,3 0-2-16,-3-1-5 15,9 4 0-15,3-1 0 16,2 0-22-16,-2 3-8 0,-3 0 2 16,-3 11 1-1,-3 2 16-15,-6 3 12 16,0 3 8-16,-3-1 11 16,0 1 7-16,0 2-8 15,0-3-1-15,3-4-6 16,0 1-2-16,3-7-2 15,-1-2 2-15,1-9 4 0,3-2 1 16,-3-3-6-16,0-3-3 16,-3 1 1-16,0-4 0 15,-6 1-1-15,-3 0-1 16,-3 0-6-16,-3-6 1 16,-3 6-20-16,6 2-7 15,-3 9-21-15,3-6-10 16,1 0-20-1,2 3-24-15,3-1 40 16</inkml:trace>
  <inkml:trace contextRef="#ctx0" brushRef="#br0" timeOffset="9606.5448">22755 8374 176 0,'12'19'66'0,"-6"-11"-36"0,-3-1-18 16,0-4 21-16,-3 2 1 15,0 1 4-15,0-1-10 16,0-2-4-16,0-1-14 15,0-2 0-15,-3-2 1 0,3-1-4 16,0-2 1-16,0-1-5 16,3-2-2-16,5-2-5 15,4-1-2-15,3-2 3 16,0 2 3-16,0 4-8 16,3 1-4-16,-3 4-30 15,0-1-12-15</inkml:trace>
  <inkml:trace contextRef="#ctx0" brushRef="#br0" timeOffset="30004.711">10250 13451 72 0,'0'0'30'0,"3"0"-16"0,-3 3-12 0,0-3 9 0,0 5-3 15,0 1 3-15,0-1-2 16,3 0 0-16,-3 3-3 16,3 0 1-16,0 3-2 15,-3-1 0-15,6 4-1 16,0-1 2-16,3-3-1 16,0 6 2-16,3 5-4 15,0 1 0-15,0-7-1 16,2 1-2-16,4-2 1 0,0-4 3 15,3-2 5-15,0-3-3 16,6 3-1-16,2-8 0 16,1 3-1-16,0-3 0 15,3 0 2-15,2-3 1 16,4 3 1-16,0-13-2 16,2 5-1-16,4-5-1 0,0 0 2 15,5 2-1-15,1 0 0 16,0 4-1-16,-1-1 2 15,1 2 1-15,-4 1 1 16,4 2-4-16,0 1-3 16,-1-1 4-16,4 3 4 15,-4 0-5-15,1 0-2 16,0 0 1-16,-1 0 0 16,1-3-1-16,-1 3 1 15,1-2-2-15,8 2 2 0,-2 0-2 16,0 0-1-16,-1 2 1 15,1 1-1-15,-4 0-3 16,-2 7 2-16,-1 6 3 16,-5 0 3-16,0 0 0 15,-9-3 2-15,-1 0-4 16,-2 6-2-16,-6-3 0 16,-3 0 1-16,-4-3-1 15,-2 3 2-15,-3-3 0 16,-3 3 1-16,-3-3 0 15,-3 0 0-15,0 1-5 16,0-4-1-16,-3-2 1 16,0-3 2-16,0 1 0 15,-3-1 2-15,0-5 0 16,0 0 3-16,3-3 3 16,0-5-4-16,3-2-3 15,0-1-1-15,3 1 1 16,-3-4-3-16,11 1 0 15,-2 3-1-15,3-1-2 16,0 0 3-16,3 1 0 16,3-1-2-16,2 3 2 15,1 0 1-15,3 0 2 16,9 0-1-16,-1-5-1 0,4 0 1 16,3 2-1-1,2 4-3-15,1-7 2 0,3 4 1 16,-1 2 0-16,4 2 0 15,-4 6 2-15,1 3-3 16,0 0 0-16,8-1 1 16,-8 9 0-16,2-3 0 15,1 0 0-15,-4 0 0 16,4 0 2-16,-3 0-3 16,-4 2 0-16,1-2 1 15,-1 0 0-15,1-3 0 16,0 1 0-16,-1-1-5 15,1 0 1-15,-3 1 4 16,2-1 2-16,4 3 0 16,-7-3 1-16,-2-2-4 0,0-3-2 15,-1-3 4-15,-2-2 1 16,-3-6 0 0,0 1 1-16,-4-9-4 0,-2-7 0 15,-6 5-15-15,-3-1-4 16,-6 4-25-16,-3 2-12 15,-3 3-38 1</inkml:trace>
  <inkml:trace contextRef="#ctx0" brushRef="#br0" timeOffset="46740.7206">10176 14078 144 0,'0'-10'55'0,"3"13"-30"0,-3-1-29 16,3 9 34-1,0 2-7-15,3 3-11 16,0 0-6-16,0 5-5 16,-1-5 1-16,1 0 1 0,0-3-19 15,0-3-9-15,0-2-51 16</inkml:trace>
  <inkml:trace contextRef="#ctx0" brushRef="#br0" timeOffset="46882.432">10256 14097 160 0,'-6'0'60'0,"9"8"-32"0,0 3-35 0,-3-4 8 15,0 4-2-15,3 8 0 16,0-4 1-16,3 1 2 15,3 0-67-15,0 3-31 16</inkml:trace>
  <inkml:trace contextRef="#ctx0" brushRef="#br0" timeOffset="47494.4837">10598 14364 92 0,'-3'-8'35'0,"3"6"-18"0,-6-4-5 0,-2 6 16 16,-4 0-7-1,-3 3 0-15,0 2-10 0,-3 3-2 16,-3 5-5-16,3 6-3 16,0 2 2-16,4 8 0 0,2 3 3 15,3-6-3-15,6 1 0 16,6-6-3-16,6-2-3 15,3-4 4-15,-1-4 3 16,7-6 1-16,3-10 0 16,0-3-6-16,-3-5 1 15,-3-6 0-15,0-2 0 16,-3-3 0-16,-1-2 2 16,-5-3-1-16,0 0-1 15,-3-6-2-15,-3 1 1 16,0 2 1-16,-3 0 2 15,0 3-3-15,0 6-2 16,0 4 4-16,3 6 3 0,0 5-3 16,0 8-3-16,0 10 5 15,3 6 5-15,0 8 2 16,0 8 4-16,0 5-3 16,3 0 1-16,0 5-7 15,0-5-1-15,3-5-2 16,0-3-2-16,0-5-15 15,0-5-7-15,0-4-38 16</inkml:trace>
  <inkml:trace contextRef="#ctx0" brushRef="#br0" timeOffset="47858.089">10783 14396 108 0,'-9'0'44'0,"-3"5"-24"0,0 3-15 0,9-2 13 16,-6 4 5-16,3 3 3 15,3 6 0-15,0 7-1 16,9 1-14-16,3-1-2 0,0-5-2 16,3-2-1-16,3-3 1 15,6-3 2-15,0-8 2 16,0-5-1-16,-1-5-1 15,-2-11-3-15,-6-2 1 16,-3-1-6-16,-6 1-1 0,-6-1 2 16,-6 1 1-1,-6-1-1-15,0 3 1 0,0 3-7 16,1 2-1-16,-1 3-25 16,3 3-8-16,0 0-103 31,12-3 40-31</inkml:trace>
  <inkml:trace contextRef="#ctx0" brushRef="#br0" timeOffset="48074.187">10965 14182 196 0,'0'-6'74'0,"0"12"-40"0,3-1-35 0,-3 3 15 15,0 8-1-15,0 5 2 16,0 8-6-16,0 5-1 15,2 3-4-15,1 6-3 0,3 4 2 16,0-4-2-16,0-4-1 16,-3-4-13-16,0-9-4 15,3-2-51 1,0-5-51-16,0-9 31 16</inkml:trace>
  <inkml:trace contextRef="#ctx0" brushRef="#br0" timeOffset="48249.7934">10857 14399 184 0,'-3'-6'71'0,"9"4"-38"0,9-4-30 16,-6 4 15-16,6-1-7 16,6-2-1-16,9 0-6 15,-1-1-3-15,1 1-71 16,0 2-30-16,9 1 28 15,-7-6 15-15</inkml:trace>
  <inkml:trace contextRef="#ctx0" brushRef="#br0" timeOffset="49454.2486">11444 14420 96 0,'-3'2'38'0,"6"4"-20"0,-3 4-6 0,0-2 16 16,3 8-10-16,0 5-2 16,0 3-5-16,-3-3 0 15,6-2-6-15,0-1-1 0,-3-2 2 16,0-3-1-16,0 1 0 16,0-9-3-16,-6 0-2 15,3-5 5-15,3-5 4 16,-1-3-3-16,-4-8 2 15,4-2-5-15,-2-4 0 16,0 1-1-16,3 0-2 16,3 0 1-16,0 2 1 15,0 4-1-15,3 1-1 0,3 6 1 16,-3 6 1-16,3 4 1 16,0 6 3-16,-3 3 1 15,0 5 3-15,-3 5-5 16,0 0-1-16,-3 0-2 15,0 3 1-15,0-3 0 16,-3-2 1-16,3-1-18 16,-3-4-5-16,0-4-22 15,3-5-9-15,0-2-11 16,-1-3-22 0,10-5 27-16</inkml:trace>
  <inkml:trace contextRef="#ctx0" brushRef="#br0" timeOffset="49747.8449">11715 14444 144 0,'-3'0'55'0,"3"2"-30"0,-3 4-16 15,3-1 14-15,0 0-2 0,0 8-1 16,0 9-4-16,0-1 0 16,3 0-9-16,3-3 0 0,3 1 0 15,-1-6-3-15,4 3-1 16,3-8 5-16,3-3 3 15,0-5-2-15,-3-5 2 16,0-6-4-16,-3-12-2 16,-3 4-2-16,-6 1 0 15,-3-1-7-15,-6 0-1 0,-3 1 4 16,-3 2 5 0,-3 3-13-16,0 2-4 0,0 3-15 15,3 3-8-15,0 0-16 16,3-1-7-16,6 1-15 15</inkml:trace>
  <inkml:trace contextRef="#ctx0" brushRef="#br0" timeOffset="49979.7614">11932 14195 160 0,'0'-5'63'0,"-12"7"-34"0,6-2-25 0,6 0 15 16,0 8-2-1,0 5 1-15,0 6-3 0,0 5 1 16,0 8-9-16,0 7 0 0,0 4 3 16,0 4-6-16,6-5 0 15,-3-2-2-15,3-5-2 16,0-6-10-16,0-8-4 16,0-3-44-1,-3-7-61-15,3-6 21 16</inkml:trace>
  <inkml:trace contextRef="#ctx0" brushRef="#br0" timeOffset="50528.3766">11813 14356 208 0,'-6'-5'77'0,"9"5"-42"0,0-5-37 15,3 5 17-15,0-3-7 16,6 0 3-16,3 1-4 15,5-1 1-15,4 0-5 16,3 3-11-16,3 0-2 0,2 3-24 16,1 0-10-16,-3-1-8 15,-3-2-21 1,-3 0 22-16,-7 3 25 16,-2-3 16-16,-3 3 36 15,-6-1 16-15,-6-2-4 16,0 6 0-16,-9-1-8 15,-3 3-4-15,-3 2-8 0,4 6-3 16,-4 3-9 0,3 2-2-16,3 5 2 0,3-2-1 0,0 0 0 15,6-5-1-15,3-3 0 16,3-1-2-16,3-7 1 16,0-5 0-16,6-3 3 15,-3-8-5-15,-1-8-3 16,-2 0 1-16,-3 0 0 15,0 1 1-15,-3-1 0 16,0 0 0-16,-3 3 2 16,0 2-3-16,0 3-2 15,0 3 2-15,0 2 2 16,0 8-2-16,0 6 0 16,3 7 3-16,0 9 1 0,3-3-1 15,3-3-2-15,0 0 1 16,0-2-1-16,3-6-9 15,0-3-2-15,3-2-27 16,0-5-11-16,-1-6-29 16</inkml:trace>
  <inkml:trace contextRef="#ctx0" brushRef="#br0" timeOffset="50762.4948">12340 14190 160 0,'-9'-3'63'0,"18"6"-34"0,-12 2-25 0,9 3 13 16,-3 5 1-16,0 6 1 15,0 2-2-15,0 8 0 16,0 5-9-16,0 3-3 0,0 8-1 16,-3-2-2-16,5-4-2 15,1-4-8-15,0-9-3 16,-3-7-40-16,0-3-17 15</inkml:trace>
  <inkml:trace contextRef="#ctx0" brushRef="#br0" timeOffset="51084.5021">12239 14346 208 0,'-12'-6'79'0,"15"6"-42"16,0 0-37-16,-3 0 16 0,6 0-5 16,2 0 3-16,7-2-3 15,6-1 1-15,6 0-7 16,0 3-3-16,-3 0-1 0,-1 3-23 16,1 0-8-16,-3-1-7 15,-3 4 0-15,-3-1 11 16,0 3 6-16,-3 3 14 15,2-1 6-15,1 3 7 16,-6 3 4-16,-3 0 7 0,0 11 3 16,0-4-10-1,-3-1-4-15,-6-1-3 0,6-3 0 16,-6-5-24-16,0-2-12 16</inkml:trace>
  <inkml:trace contextRef="#ctx0" brushRef="#br0" timeOffset="51283.1063">12521 14325 228 0,'-3'-8'85'0,"3"8"-46"0,3-3-48 15,-3 3 12 1,12 0-7-16,3 3-15 15,0-1-7-15,0 1-49 16,-3 2-19-16,0 0 33 16,0 3 19-16</inkml:trace>
  <inkml:trace contextRef="#ctx0" brushRef="#br0" timeOffset="51517.9963">12625 14499 96 0,'-8'58'38'0,"5"-50"-20"0,3 11-10 15,0-11 13-15,3 2-1 16,2-4 3-16,4-1 2 0,0-2 2 15,3-6-6-15,3-2 0 16,0-6-12-16,0-10-3 0,-3 0-2 16,0 0 4-16,-6-1 5 15,-3 1-3-15,-6 0 2 16,-6 0-9-16,-3 2-2 16,-3 4-1-16,0 1 2 15,0 6-12-15,3 0-3 16,3 3-23-16,3 2-7 15,3 1-21 1,3-1-34-16,3 1 28 16</inkml:trace>
  <inkml:trace contextRef="#ctx0" brushRef="#br0" timeOffset="51836.912">12762 14409 140 0,'9'29'55'0,"-6"-13"-30"0,0 16-14 0,-3-14 18 0,0-2-8 16,0 0 0-1,0-3-8-15,-3 1 0 0,3-6-8 16,0 0 4-16,0-6 1 0,0-2-3 16,0-10-2-16,0-6-2 15,3-3-3-15,6-2-2 16,0-3-1-16,6-2-12 16,0-1-2-16,0 6 6 15,3 8 3-15,-1 5 6 16,-2 5 1-16,0 11 7 15,0 6 4-15,-3 4-1 16,0 8 2-16,-3 1-2 0,0-1 2 16,-3-2-6-1,-3-3-1-15,0-5-11 0,0-3-5 16,-3-5-23-16,3 0-10 16,-3-8-42-1</inkml:trace>
  <inkml:trace contextRef="#ctx0" brushRef="#br0" timeOffset="52064.799">13117 14108 192 0,'0'-3'71'0,"3"8"-38"0,-3 3-32 16,0 0 14-1,0 3-6-15,0 5 2 0,-3-3-6 16,3 0-1-16,0 0-2 16,0 0-13-16,0-5-4 0,3 0-29 15,0-2-11-15,2-6-20 16</inkml:trace>
  <inkml:trace contextRef="#ctx0" brushRef="#br0" timeOffset="52178.8722">13206 14145 144 0,'-6'10'55'0,"3"1"-30"0,3 2-29 0,0-2 10 16,0-1-7-16,0 6 0 15,3-3-61-15</inkml:trace>
  <inkml:trace contextRef="#ctx0" brushRef="#br0" timeOffset="53338.3942">13527 14359 108 0,'-3'0'44'0,"0"3"-24"0,0 5-17 0,3-1 12 16,0 4 2-16,-3 5 2 16,3 2 3-16,0 12 1 0,0-1-10 15,0-3-3-15,6-2-6 16,0-6-3-16,3-2 0 15,3-2 3-15,3-9 2 16,0-5 0-16,0-3-1 0,0-7-8 16,-3-9-2-16,0-2-3 15,-4 0 2-15,1-3 6 16,-3 0 2-16,-3 3 0 16,0 2-2-16,-3 4 5 15,0 1 4-15,0 6 1 16,0 3 4-16,0 5-7 15,3 8-4-15,0 8 0 16,3 2 0-16,0 4-1 16,3 1 1-16,3-1-4 15,3-4 0-15,0-2-4 16,0-5 1-16,0-1-33 0,-1-7-16 16,1-8-32-1</inkml:trace>
  <inkml:trace contextRef="#ctx0" brushRef="#br0" timeOffset="53638.6173">13846 14362 192 0,'-9'-3'71'0,"3"6"-38"0,-3 2-25 0,6-2 16 16,-3 2-8-16,0 3-1 15,0 2-9-15,3 1-2 0,3 2-2 16,6 3-2-16,3 3 3 0,3 2-2 15,3 0-1 1,0 0 1-16,0-5-1 0,-3 0 2 16,-6 0 1-16,-6-3 3 15,-6-3 1-15,-3-2-3 16,-3 0-1-16,-3-5-3 16,-3-3-3-16,-3-3-18 15,0-5-9-15,3 0-9 16,13-15-38-1,10-1-22 1,7 0 23-16</inkml:trace>
  <inkml:trace contextRef="#ctx0" brushRef="#br0" timeOffset="57825.9089">13926 14428 68 0,'0'-3'27'0,"3"6"-14"0,0-3 2 0,3 2 15 16,0 1-5 0,0 0 0-16,0 2-8 0,3 0-2 15,0 1-5-15,0-4 1 16,3 1-6-16,0-1 1 0,-1-2 1 16,1-2-1-16,0-1-1 15,0-2-3-15,-3-3 1 16,0 0-2-16,-3-3-1 15,3 1-2-15,-6-1 1 16,-3 1 1-16,-3-1 0 16,-6 3 0-16,0 3 0 15,-3 2-3-15,0 3 2 16,-3 3 1-16,3 2 2 16,-2 3-1-16,-1 3-1 15,3-1 1-15,3 4 1 0,3 1 1 16,6 7 3-16,3 1 1 15,3 4 3-15,3-6-5 16,6 0-1 0,6-2 0-16,-1-3 0 0,1-6-22 15,6-2-10-15,-3-3-57 16,6-5-27 0,-4-8 58-16</inkml:trace>
  <inkml:trace contextRef="#ctx0" brushRef="#br0" timeOffset="58308.6675">14307 14343 92 0,'-12'-5'35'0,"6"5"-18"0,-3-3-2 0,3 3 13 16,-2 3-9-16,-1 2-3 15,-6 3-7-15,0 3-1 16,0 4-5-16,3 4-4 0,3 7-2 16,0 6 8-16,6 0 6 15,6-6-7-15,6-2-2 16,3 0 2-16,3-8 5 16,0-6-1-16,0-4 3 0,0-6-6 15,-1-6-3-15,-2-12-4 16,0-3 1-1,-3-3-1-15,-3-5 0 0,-3-3 0 16,-3 0 0-16,-3-5 2 16,0 0 2-16,-3 0-3 15,-3 3-2-15,0 2 4 16,0 8 3-16,3 8 5 16,1 6 2-16,-1 10-8 15,3 13-3-15,3 6 3 16,6 7 3-16,-1 11 1 15,4 3 3-15,3 5-3 16,0 0-2-16,6-8-2 16,-3-3 0-16,6-7-46 15,-3-6-18-15,3-8-25 16</inkml:trace>
  <inkml:trace contextRef="#ctx0" brushRef="#br0" timeOffset="58965.8699">14956 14126 108 0,'-6'-16'44'0,"0"-5"-24"0,-3 8-10 0,6 5 14 16,-3 0 2-16,-3 3 2 15,0 2-9-15,-2 8-4 16,-1 9-8-16,3 7-7 0,-6 8-3 0,3 11 4 15,9 2 3 1,0 5 1-16,3 1 2 0,0 0-6 16,6 2-1-16,0-8 0 15,0-5 2 1,3-5-12-16,-6-8-6 0,0-6-49 16,3-7-42-1,0-6 38-15</inkml:trace>
  <inkml:trace contextRef="#ctx0" brushRef="#br0" timeOffset="59356.0517">14772 14327 156 0,'6'-5'57'0,"2"2"-30"0,16 1-32 0,-12 2 10 15,3 0-5-15,0 0 0 16,3 0-3-16,-3 0 2 15,0 2 1-15,-1 1 0 0,-2 2 0 16,0 3 0-16,-3 5 2 16,-6 6-3-16,-3 2 0 15,0 3 7-15,0 10 6 16,0-5 3-16,3-2 0 16,3-3-3-16,3-6-2 15,3-5 2-15,3-2 3 16,0-8-2-16,0-6 2 0,-1-13-8 15,4 0-4 1,-3-2-5-16,-3-3 1 0,-9-1 1 16,-9-1 2-16,0 1-6 15,-3 4 1-15,-3 2-8 16,0 3-3-16,1 5-10 16,2 0-3-16,0 3-16 15,6 2-49 1,3 0 7-16</inkml:trace>
  <inkml:trace contextRef="#ctx0" brushRef="#br0" timeOffset="59445.9179">15147 14446 140 0,'3'27'55'0,"0"-9"-30"0,-3-2-12 0,0-5 17 16,0-3-6-16,0-3 0 15</inkml:trace>
  <inkml:trace contextRef="#ctx0" brushRef="#br0" timeOffset="59597.1966">15153 14531 346 0,'0'-8'20'0,"0"-3"-6"0,0-2-4 0,0-3-2 16,3-2-2-16,2-1 1 16,4 1-9-16,3-1-3 15,3 3 0-15,3 6 3 16,0 2-21-16,3 3-7 16,0 2-67-1,-1 3-33-15,-2 3 61 0</inkml:trace>
  <inkml:trace contextRef="#ctx0" brushRef="#br0" timeOffset="63096.9555">15575 14359 84 0,'-3'3'33'0,"6"2"-18"0,-3 8 2 16,3-5 14-16,-3 5 6 16,0 3 2-16,0 0-13 0,0 8-5 15,0 0-12-15,-3-3-4 0,3 0-1 16,-3-2 0-16,3-4 0 16,0-1 0-16,0-4 0 15,0 1 4 1,0-6 0-16,-3 3 1 15,0-5-3-15,0-3 1 16,0-3-4-16,3 0 0 16,3-5-1-16,0-5-2 15,0-5-2-15,0-1 1 16,0-2-6-16,3 0 0 16,0 0 1-16,0-1 3 15,3 4 2-15,-3 2 1 16,3 3-3-16,-3 5 2 0,0 3 1 15,0 5 0 1,0 5 2-16,0 6 1 0,3 4 1 16,-3 4 2-16,0 5 3 15,-4 0 5-15,-2-1-4 16,0-4 2-16,0-3-7 16,0-3-3-16,0-2 1 15,0-4 0-15,0-1-1 16,0-6 1-16,0-3-4 15,0-2 0-15,3-8-6 0,-3-6-3 16,3-2-1-16,0-3-1 16,3 0 0-1,0 0 0-15,0 3 4 0,6 5 5 16,-3 3 0-16,3 5 1 16,0 6 8-16,-3 2 4 15,0 5-1-15,0 6 2 16,-3 2 3-16,0 8 3 15,-3 3-7-15,0 0-1 16,0-1-7-16,-3-1-2 16,3-7 0-16,-3-1 0 15,0-1-11-15,2-5-3 16,1-3-28-16,0 3-13 16,-3-8-18-1,6 0-33-15,0-3 29 0</inkml:trace>
  <inkml:trace contextRef="#ctx0" brushRef="#br0" timeOffset="63499.5573">15897 14420 164 0,'0'2'63'0,"3"1"-34"0,3 2-25 16,0 1 13-16,0-1 7 15,2 0 5-15,1 1-9 16,0-1-4-16,3-3-9 0,0 1-1 15,3-3 4-15,0-3-8 0,0-2-1 16,-3 0-1 0,-3-3 2-16,0 0-8 15,-6 0-1-15,-3-2-5 0,0-1-3 16,-6 3-2-16,-6 0 0 16,-3 3 4-16,0 2 6 15,0 6-1-15,-3 2 3 16,0 6 3-16,3 2 3 15,1 0 2-15,2 8 3 16,3-2 6-16,3 5 4 16,6-1 1-16,3-1 1 15,3-4-5-15,3-2-3 16,3 0-5-16,5-3-2 16,4 0-6-16,0-7-2 15,-3-4-23-15,0-2-8 0,0-5-33 16,-3-3-42-1,-1-3 33-15</inkml:trace>
  <inkml:trace contextRef="#ctx0" brushRef="#br0" timeOffset="64074.2646">16090 14396 104 0,'0'3'41'0,"0"2"-22"0,0 11-7 16,0-6 13-16,0 6 11 15,3 8 5-15,-3 0-7 0,0 0-1 16,0 0-18-16,0-3-5 0,0-3 1 16,3-5-7-16,-3 3 0 15,0-8-2-15,0 0 1 16,0-8-9-16,3 0-1 16,3-2-3-16,0-6 1 15,0-3-6-15,-3-15-3 16,3 2 1-16,0 0 0 15,0 0 5-15,3 3 5 16,-3 2 4-16,6 9 6 16,-1 7 3-1,1 3 9-15,-3 5 4 16,0 9 0-16,-3 4-2 16,-6 1-5-16,0-3-2 15,0-3-2-15,0 0 0 0,0-5-7 16,0 0 0-16,0-3-3 15,0-5-2-15,6-2-4 16,0-9-2-16,0-7-11 16,0-4-4-16,3 1-4 15,0 0 0-15,0 2 14 16,0 4 6-16,0 4 10 16,3 6 5-16,-3 7 12 15,-1 6 6-15,1 3-4 16,-3 7 1-16,0 6-10 15,-3-3-2-15,0-2-3 16,0-1-1-16,0-4-6 16,0-4-1-16,0-2-24 15,0-3-10-15,-3-5-28 16,6 0-38-16,0-2 28 16</inkml:trace>
  <inkml:trace contextRef="#ctx0" brushRef="#br0" timeOffset="64520.4053">16459 14208 148 0,'0'5'55'0,"0"3"-30"0,12 21-10 0,-6-15 18 15,-6 7-5-15,-3 8-2 0,0 5-1 16,3 3-1-1,-3 6-13-15,3-6-4 0,0-3-3 0,0-7-2 16,0-4-2 0,0-4 1-16,0-6 1 0,-3-2-8 15,3-1-1-15,-3-7-9 16,3-6-5-16,0-5-3 16,0-7 0-16,0-9 0 15,9 0 0-15,0 0 9 16,0 3 4-16,0 2 4 15,3 6 5-15,3 5 7 16,0 6 7-16,0 4 11 0,-4 6 6 16,-2 3 0-1,3 10 2-15,-6-3-2 0,-3 1 0 16,-3 0-10-16,-3-1-4 16,-3-5-8-16,-3-2-5 15,0-1-12-15,-3-2-6 16,1-2-23-16,-7-6-8 15,3-3-10-15,3-5-5 16,3 3-15 0</inkml:trace>
  <inkml:trace contextRef="#ctx0" brushRef="#br0" timeOffset="64880.8509">16599 14467 148 0,'12'8'57'0,"-3"-2"-30"0,12-4-16 16,-9 6 15-1,0-2-6-15,0-6-1 0,-1-3-5 16,4 0-1-16,0 1-7 16,-3-4-2-16,0 1 0 0,-3 0-2 15,0-3 1-15,-3 0-2 16,-3-3 2-16,-3 1-9 16,-3-1-3-16,-3 3-6 15,-3 0-2-15,-3 3 8 16,-3 2 4-16,3 6 6 15,-3 2 2-15,3 3 3 16,1 3 1-16,2 2 8 16,3 5 2-16,6 6-2 15,3-3 1-15,3 1-5 16,0-4-1-16,3-2-9 0,-1-3 0 16,1-2-10-16,0-3-4 15,3-3-24-15,0 0-11 16,0-10-19-1,-3 2-35-15,0-2 31 16</inkml:trace>
  <inkml:trace contextRef="#ctx0" brushRef="#br0" timeOffset="65152.4529">16813 14467 116 0,'3'11'44'0,"0"-3"-24"0,0 34-6 0,0-28 17 0,0 1 0 16,0-1 2-16,0 1-7 15,-3 1-4-15,0-5-12 16,0-6-2-16,0 1-1 0,0-1 5 16,0-8 3-16,0-2-4 15,0 0 1-15,3-6-7 16,0-13-3-16,0 0-8 16,3 3-1-16,0 0 3 15,0 0 2-15,6 2-3 16,3 3 1-16,3 3-16 15,0 3-4-15,-1 2-54 16,7 2-48 0,-3 1 43-16</inkml:trace>
  <inkml:trace contextRef="#ctx0" brushRef="#br0" timeOffset="65769.992">17620 14203 104 0,'-3'-13'38'0,"3"7"-20"0,-3-2-12 0,-3 3 11 15,-6 0 8-15,0 0 7 16,-2 2-4-16,-1 3 0 16,-3 5-13-16,0 6-6 15,0 7-6-15,0 6-3 0,3 5 3 16,3 6 4-16,-2 4 4 16,2 6-2-16,3 3 0 15,6-6-8-15,3-5 0 16,3-5-12-16,-3-6-3 15,3-7-31-15,-3-3-10 16,3-3-25 0</inkml:trace>
  <inkml:trace contextRef="#ctx0" brushRef="#br0" timeOffset="65985.1114">17299 14383 172 0,'-3'-6'66'0,"6"6"-36"0,3 0-33 16,0 0 11-16,5 0 2 16,7-2 4-16,0 2-3 15,0 0-1-15,0 0-6 16,3 2-9-16,-3 1-5 0,-1 0-30 16,-2-1-11-16,0 1-20 15,-6 0-11-15,0-1 44 16</inkml:trace>
  <inkml:trace contextRef="#ctx0" brushRef="#br0" timeOffset="66277.4111">17513 14428 160 0,'-3'18'60'0,"3"-5"-32"0,-6 17-20 0,9-15 16 15,-3 4-10-15,3 0-3 16,3-1 0-16,0-2 0 16,0-3-5-16,6 0-2 0,0-7 0 15,3-1-7-15,-1-5 0 16,-2-3-6-16,0-2-1 15,-3-14 0-15,0 6 1 0,-3-8 3 16,-3 0 2 0,0 2-1-16,-3 1 4 15,0 2 2-15,0 5 4 0,0 3 0 16,0 3 2-16,0 5-6 16,0 5-3-16,0 9 3 15,3 4 3-15,0 3-6 16,0-2 0-16,0-1 2 15,3 1 2-15,0-3-14 16,0-3-6-16,0 0-49 16</inkml:trace>
  <inkml:trace contextRef="#ctx0" brushRef="#br0" timeOffset="66682.1116">17736 14428 104 0,'-3'8'38'0,"3"0"-20"0,0 7-10 0,0-1 13 15,0 4 8-15,0 1 4 16,0-3-4-16,0-3-3 16,0 0-14-16,0-2-8 0,0-3 0 15,0-3-3-15,0 0-1 16,0-2-4-16,0-3 0 15,0-3-9-15,0-7-2 16,0-9 1-16,3-2 3 16,0 0 5-16,3 0 1 0,0 2 7 15,0 3 4 1,0 6-3-16,6 2-2 16,-3 2 6-16,6 6 3 0,0 8 6 15,-3 3 2-15,-4 5-1 16,1 5 2-16,-3 0-8 15,0 0-4-15,0-2-4 16,-3-3-3-16,0-3-13 16,0-3-6-16,-3 1-28 15,3-3-12-15,3-5-22 16</inkml:trace>
  <inkml:trace contextRef="#ctx0" brushRef="#br0" timeOffset="66938.8082">18013 14383 148 0,'-27'-6'57'0,"24"6"-30"0,-3 6-27 0,0-1 10 16,0 0 9-16,-3 6 7 15,1 2-7-15,-1 8-1 16,0 3-10-16,0 0-3 0,3 0 1 15,6-3-5-15,3 0-1 0,3-2-2 16,6-6 0 0,6-3-9-16,-1 1-5 0,7-8-19 15,3-3-5-15,-6-3-36 16</inkml:trace>
  <inkml:trace contextRef="#ctx0" brushRef="#br0" timeOffset="67193.7456">18198 14200 164 0,'-3'5'63'0,"3"3"-34"0,-3 6-21 0,3 2 16 16,-3 2 1-16,0 9 2 15,0 7-12-15,0 8-4 16,0 3-7-16,3-2-3 0,0-6 0 16,0-6-19-16,0-2-5 15,0-7-44 1,0-4-48-16,3-2 30 16</inkml:trace>
  <inkml:trace contextRef="#ctx0" brushRef="#br0" timeOffset="67404.9099">18084 14380 248 0,'-14'-3'93'0,"14"3"-50"0,3 0-48 16,-3 0 15-16,6 0-6 15,2 0 0-15,4-2 2 16,6-1 3-16,3 1-4 15,0-1-12-15,3 0-5 0,-3 1-36 16,2-1-16-16,-2 0-31 16</inkml:trace>
  <inkml:trace contextRef="#ctx0" brushRef="#br0" timeOffset="67478.8874">18311 14425 200 0,'-3'24'77'0,"0"-8"-42"0,0 13-32 0,3-16 15 16,0 3-11-16,0 3-2 15</inkml:trace>
  <inkml:trace contextRef="#ctx0" brushRef="#br0" timeOffset="67541.0164">18305 14573 301 0,'3'11'-65'16,"-3"-3"-18"-16,3 2-4 15</inkml:trace>
  <inkml:trace contextRef="#ctx0" brushRef="#br0" timeOffset="67763.1032">18287 14314 220 0,'-12'-3'85'0,"12"6"-46"0,3-3-46 0,3 0 20 16,0 0-8-16,0 3-4 16,3-1-1-16,-3 4 0 15,3-1-31-15,0 0-14 0,-1 0-24 16,1 3-29-1,-3 0 33-15</inkml:trace>
  <inkml:trace contextRef="#ctx0" brushRef="#br0" timeOffset="68007.4644">18349 14486 140 0,'-9'29'52'0,"6"-13"-28"0,3 5-24 16,3-10 13-16,0-3-3 15,3 0 4-15,0-1 4 0,3-1 3 16,3-1-11-16,0-5 3 0,0-3 3 15,6-2-6-15,-3-8-3 16,3-8-2-16,-7 2-1 16,-5 3 0-16,-3-2 2 15,-9-1-3-15,-2 1 0 16,-4-1 1-16,0 3 2 16,-3 3-8-16,0 3-3 15,0 2-15-15,3 2-7 16,3 4-17-16,3-1-7 15,0 3-26 1</inkml:trace>
  <inkml:trace contextRef="#ctx0" brushRef="#br0" timeOffset="68407.6324">18528 14385 200 0,'-3'11'74'0,"6"2"-40"0,-3 6-38 16,3-9 13-16,-3 9 12 16,0 5 9-16,0-3-4 15,0 0-1-15,0-2-14 16,0-4-7-16,0-1 0 0,0-4-5 16,0-2 0-16,0-3-4 15,0 3-1-15,0-8-6 16,0-5 0-16,0 2-5 15,3-23 0 1,3 0 10-16,0-4-1 0,3 4 1 16,0 2 1-16,3 6 4 15,0 2 1-15,-1 5 3 16,1 3 8-16,0 6 3 16,0 7 7-16,0 3 4 15,0 5-1-15,-3 6 0 16,0 4-10-16,-3-1-3 15,0-1-4-15,-3-3 1 16,-3-2-9-16,0-3-3 16,0-2-28-16,0-3-14 0,0-6-33 31</inkml:trace>
  <inkml:trace contextRef="#ctx0" brushRef="#br0" timeOffset="68754.9471">18846 14370 156 0,'0'-8'57'0,"3"5"-30"0,0-2-3 16,-3 5 24-16,0 0 5 15,-3 0 2-15,0 0-18 16,-5 2-8-16,-1 4-17 0,0 2-10 0,0-1-2 15,3 4-2 1,3 2-2-16,3 8 3 16,6 1 0-16,3 1 1 0,3 1 0 15,-3 0 0-15,-1-3 2 16,1 0-1-16,-6-2 2 16,-3-3 0-16,-6 0 3 15,-5-6-16-15,-4-2-8 16,-6-3-73-16,-12 1-30 15,3-6 16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09:16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9839 9932 84 0,'0'-2'33'0,"0"2"-18"0,0 0-2 0,0 0 11 15,0 0-6-15,0 0 0 0,0 0-5 16,0 0 0-16,0 0-5 16,0 0-3-16,0 0-2 15,0 0 0-15,0 0 0 0,0 5 3 16,0 3 3-16,0 0-4 16,0 3-1-16,-6 2 0 15,3 5 0-15,0 6-5 16,1 0 1-16,-4 0 0 15,3-3 2-15,-3 0 1 16,3 3 3-16,-3 5-3 16,0 3-2-16,0 0-3 15,0-1 1-15,0 1 1 16,0 0 0-16,0-3 0 16,0-3 0-16,0 3 2 15,3 3 1-15,-3-3-1 16,0 3 1-16,0-6-2 0,0 1-1 15,0-1 1-15,-3 6 1 16,3 0-1-16,-2-3 2 16,-4 0-4-16,0-2 0 15,3-1-1-15,-6-2 0 16,0 0 2-16,3-1 2 16,0-1 1-16,0 1 3 15,0 9-3-15,-2 0-2 16,-1-3-3-16,0-2 1 15,0-1 1-15,0-2 0 16,0 2 0-16,0 3 2 0,-3-2-3 16,3-1 0-16,-5 1 1 15,2-1 0 1,0-2 0-16,0 0 0 0,-6 0 0 16,6 2 0-16,1-2 0 15,-4 2 2-15,-3 1-3 16,-3 2 0-16,3-3 1 15,0-4 2-15,1-1-3 16,-1-3 0-16,0 6 1 16,0-3 0-16,3 3 0 15,1-3 2-15,-4 0-1 16,-3-2-1-16,0-1 1 16,0 1-1-16,4-1 0 15,-1 1 0-15,0-1 0 0,0 1 0 16,-6 0 0-16,1-4 2 15,-1 4-3-15,3 7 0 16,0-4 1-16,0 1 0 16,1-1 0-16,-1-4 2 15,-3 1-3-15,-9-1 0 16,7 3 3-16,-1-2 3 16,0 2-7-16,-3 3 0 15,1-3 0-15,-7 0 3 16,3-2 0-16,4-1-1 15,-1 1 1-15,0-1-1 0,3-2 0 16,1 0 2 0,-7 0-1-16,3 0-1 0,1 2-2 15,-13 9 1-15,0-1 3 16,-2-2 1-16,2 0-4 16,6-3-1-16,1-5 3 15,5-3 1-15,-3 0-3 16,-2 3 1-16,5-3 0 15,3 1 0-15,0-1 0 16,1 5 0-16,-1 1 0 16,-9 2 0-16,4-2 0 15,2-4 2-15,0 1-1 16,0 3 2-16,4-1-4 16,2-2-2-16,0 3-1 15,-3-1 3-15,1 6 2 16,-1-3 2-16,3 3-4 0,0 0-1 15,-8 0 1-15,-1 2 2 16,6-2-2-16,1-6 0 16,2 1 1-16,3-1 0 15,0 6 2-15,3 5 1 16,4-5-1-16,-7 0-2 16,6-3 1-16,-6 0 1 15,3 1-3-15,4-1 0 16,-1 0-1-16,3 0 0 15,-3 3 0-15,3 2 0 16,0-2 0-16,0 0 0 16,-11 0 2-16,2 2 2 0,6-2-1 15,0-3 2-15,0-2-2 16,1 4-1 0,-1 4-2-16,3-3-1 0,0-3 2 15,0 0 2-15,3-2-2 16,0 2 0-16,0 0 1 15,4 0 0-15,-7 3 0 16,3 5 2-16,-6 3-3 16,6 0 0-16,3-1 1 15,0 1 0-15,3 2 0 16,-3-7 0-16,4 10 0 16,2 0 2-16,0-3-1 15,3 1-1-15,-3-3-2 16,0-3 1-16,0 2 1 15,3 6 0-15,-3-2 0 0,0-1 0 16,0-2 2-16,0 0 3 16,-3-1 0-16,3-1 0 15,-3-1-6-15,3-3-1 16,-3-2 3-16,3 0 1 16,-6 0-3-16,-5-1 1 15,2 1 0-15,0-3 2 16,3 1-1-16,0-4-1 15,0 6 1-15,0 2-1 16,0-2 2-16,-3-3 1 16,3 0-1-16,1-2 1 15,-4-3-4-15,3 5 0 0,0-2 1 16,0-4 0-16,0 9 0 16,0 5 2-16,-3-5-1 15,-6-3-1-15,4 0 1 16,-1 3 1-16,3 0 1 15,0-3 1-15,0 0 0 16,3-2 2-16,3-3-1 16,0 0 0-16,0-6-6 15,0 1 1-15,3 2 0 16,1-2 0-16,2-9 0 16,0 1 2-16,3-3-1 15,-3 5-1-15,3-5-6 16,0 0-1-16,-3 0-4 0,3-2 0 15,3-1-3-15,0 0 1 16,0-2 0-16,0-3 3 16,0-2-7-16,-1-4-2 15,1-4 1-15,0-6 3 16,-3 0 7-16,0-2 4 16,0 5 1-16,0-3 1 15,0 5 4-15,0 3 1 16,-3 6 1-16,3 2 2 15,-3 0 6-15,1 13 11 16,-1 8-6 0,-3 1-6-16,0 4-5 0,0 6-1 15,0 5 1 1,0 0-3-16,0 0 0 0,-9-2 1 16,3 7 2-16,3-7 1 15,3-4 1-15,0-1-7 16,12-4-2-16,0-7-3 15,3-3 3-15,3-3 2 16,3-8 2-16,6-2-4 16,-1-11 1-16,10 3 0 15,3-8 0-15,-3 5 0 16,-3 3 0-16,-1-1-20 16,-2 4-9-16</inkml:trace>
  <inkml:trace contextRef="#ctx0" brushRef="#br0" timeOffset="4924.3012">7146 9932 32 0,'-3'3'13'0,"3"0"-6"0,0-1 0 16,0 1 9-16,0 2-2 16,0 1 2-16,0 2-5 15,0 0 1-15,0-1-1 16,0 1 1-16,0 3-4 0,0 2 0 16,0 8-1-16,0 1 1 15,0-4-2-15,0 3-1 16,-3-2-3-16,0 2 1 15,0-3-2-15,0 6 2 16,-3 3-2-16,0-3-1 16,-3-3 1-16,3 0 1 15,-3 3-1-15,0-1-1 0,0 1 3 16,-3 3 0-16,0-3 3 16,0 10-1-16,1-5 0 15,-1 3-3-15,-6-3 1 16,6 0-2-16,0-3 2 15,0-2-2-15,0 0-1 16,-3 0 3-16,3-3 0 0,0 0-1 16,1-2-2-16,-1-1-2 15,0 3-1-15,-3 1 2 16,0 1 2-16,3 1 0 16,0-3-1-16,0 1-2 15,0 1 1-15,0 1 3 16,1 0 3-16,-1 2 0 15,0-4 2-15,0 1-4 16,0 1-2-16,3 0 0 16,-3 3-1-16,0-4-3 15,-3 1 0-15,0-3 4 16,3 0 3-16,-2 1-3 16,2-1-1-16,-3 3 0 15,0-1 2-15,0-1-1 0,0-1 2 16,0 0-2-16,0 0-1 15,-2 3 5-15,-4 2 1 16,0 1-2-16,0-3-3 16,0-1-3-16,0-1-1 15,-2 4 2-15,-1 1 2 16,0-4 0-16,3-1 2 16,0-1-2-16,0 0-1 15,1 0 1-15,-1 3-1 16,0 0 2-16,-3-3 1 15,3 0 1-15,-3 3 0 0,1 0 0 16,-1 2 0-16,-3 1-5 16,0-1 1-16,3-5 0 15,1 3 2-15,-4 0-1 16,0-3 2-16,0 3-4 16,0 0 0-16,4-1 1 15,-1 1 0-15,0 0 0 16,-9 5 2-16,4 0-1 15,2-2-1-15,0-1 1 16,3-2 1-16,3-3-3 16,-6 3 0-16,-2 2 1 15,2-4 2-15,3-1-1 16,0 0-1-16,3-3 1 0,1 1-1 16,-1-1 0-16,0-2 0 15,-3 5 0-15,6 1 0 16,0-4 0-16,1-2 2 15,2 0-3-15,-3-3-2 16,6 3 2-16,-6-3 2 16,3 3 0-16,-3 0-1 15,3 0 1-15,-2 0 1 16,2 0-1-16,0 0-1 16,-3-1-2-16,3 1 1 15,-3 0 1-15,0 0 2 16,0 5-1-16,1-2-1 15,2-1-2-15,0 1 1 0,0-3-1 16,0-1 0 0,0-1 6-16,3-1 2 0,0 0-2 15,-2 0-1-15,-1 6-1 16,0-3 1-16,3 0-2 16,0 0 2-16,0-3-2 15,0 3 2-15,0 0-2 16,0-1 2-16,0 1-2 15,3 3-1-15,1-1 1 16,-1 1-1-16,0 2 0 16,-3 0 2-16,0 0-1 15,3 3-1-15,-3-3 1 16,3 0-1-16,0 3 0 0,0 0 0 16,0-3 0-1,0 3 2-15,3-3-1 16,-2 0-1-16,2-2 1 0,-3-1-1 15,0-2 0-15,0 3 0 16,0-1 0-16,0 4 0 16,0 1 0-16,-3 4 2 15,3-1 1-15,-3-2 1 16,-3 3-5-16,3 4-1 16,4-2 1-16,-1 1 2 15,0-4 0-15,0 3-1 16,0 0 1-16,0-5-1 15,-3 0 0-15,0-3 2 0,0-3-3 16,0 4 0-16,0 1 1 16,0 4 2-1,4-1-1-15,-1 3-1 0,0 6 1 16,0 2-1-16,3-3 0 16,0-2 2-16,0-3 1 15,0 3 1-15,0-8-2 16,3 2-2-16,0-2 1 15,0-3 1-15,0-2-3 16,0-1 0-16,0 3 1 16,0 1 2-16,0 1-3 15,0 1 0-15,3 0 1 16,0 0 2-16,0 2-1 16,0 6-1-16,0-3 1 15,0-5 1-15,0-3-3 0,0 0 0 16,0 0 1-16,0 1 2 15,-3-4-1-15,3 3 2 16,-3 3-2-16,3-3-1 16,-3-2-2-16,3-1-1 15,-3 1 4-15,3 2 1 16,-3-2 0-16,3-1 1 16,-3 1-2-16,0-1-1 15,3-2 1-15,0-3-1 16,0 0 0-16,-3 1 2 15,0-4-3-15,0 3 0 16,0-2 1-16,0 8 2 16,0-4-1-16,3-4-3 15,-3 0 1 1,-2-3 3-16,5-3 1 16,-3-3 1-16,0-2-7 15,0 0 0-15,0-2-4 16,0-3 2-16,0-3 3 15,0-3 1-15,0-2-4 16,0 0 1-16,0-1 2 16,0-2 1-16,3-2 1 15,-3-3 2-15,0-3-3 16,0 0 0-16,0 3 1 16,0 0 0-16,3 0 0 15,-3 2 0-15,3 1 0 16,0 4 0-16,0 4-3 0,0 2 2 15,0 3 1-15,0 2 0 16,0 3-3 0,3 8 2-16,0 2 1 0,3 6 0 15,3 8 0-15,0 5 0 16,0 0 0-16,-3 0 0 16,3-5-3-16,-4 3 0 15,1 2 2-15,0-8 0 16,0-5 1-16,-3-3 2 15,0-5-1-15,0-11 2 16,0-5 0 0,0-2-1-16,3-1-2 0,0-5-2 15,0-2 1 1,3-3 1-16,0 0 2 0,0-1-8 16,0 4-1-16,-3-1-9 15,0 6-3-15,0 3-17 16,0-1-4-16,-3 3-39 15</inkml:trace>
  <inkml:trace contextRef="#ctx0" brushRef="#br0" timeOffset="20793.2279">7107 11052 104 0,'-3'-8'38'0,"3"10"-20"0,-18-7-4 0,12 5 15 15,0 0-1-15,-3 3 1 16,-6 2-19-16,0 6-5 16,-2 2-4-16,-4 5-4 0,0 4 2 15,0-1 3-15,3 0 1 16,6 3-6-16,6-3-2 15,9-3 2-15,3-2 1 0,3-3-1 16,3-2 0-16,3-6-3 16,0-5 1-16,0-5-2 15,3-3 2-15,-6 0 3 16,-1-2 1-16,-2-4 3 16,-3-4 3-16,0-1 0 15,-3 6 0-15,0 0 1 16,0 2 3-16,0 3-2 15,-3 0-2-15,0 3 0 16,0 5 1-16,0 5-3 16,3 6-2-16,0 2 2 15,3 3 0-15,0 3-4 16,0-1-1-16,6 1 1 0,-3-1 2 16,3-2 0-16,0-5-1 15,3-3-28 1,-1-6-14-16,1-4-31 15</inkml:trace>
  <inkml:trace contextRef="#ctx0" brushRef="#br0" timeOffset="21054.645">7229 10819 120 0,'-6'0'46'0,"6"2"-24"0,3 4-26 0,0-1 10 0,0 3 15 16,0 5 8-16,3 11-8 15,0 8-4-15,0 7-10 16,-3-1-3-16,0 4-2 16,0-5-2-16,0-3 3 0,0-5-2 15,0-2-1-15,0-6-17 16,0-5-6-16,0-3-53 15</inkml:trace>
  <inkml:trace contextRef="#ctx0" brushRef="#br0" timeOffset="21248.5982">7366 11062 184 0,'-12'8'68'0,"24"0"-36"0,-18 5-37 0,12-5 12 15,-6 6-2-15,0 1 2 16,-3 1-3-16,9-3-1 16,-3 1-1-16,-6-1-6 0,0-2 0 15,9-4-128 1,3-4 41 0</inkml:trace>
  <inkml:trace contextRef="#ctx0" brushRef="#br0" timeOffset="21407.4934">7399 10925 220 0,'-9'0'82'0,"12"0"-44"0,-6 10-51 0,6-7 9 0,-3-3-9 16,3 5 0-16,3 0-24 15,0 3-10-15,2 0-25 16,4 0-7-16</inkml:trace>
  <inkml:trace contextRef="#ctx0" brushRef="#br0" timeOffset="21783.5391">7541 11052 140 0,'-20'5'52'0,"14"8"-28"0,-6-5-26 0,6 0 11 15,0 0-6 1,-3 8-2-16,0 0-3 0,3 0-1 15,0-1 2-15,3 1 0 0,3 0 3 16,3 0-3-16,6-3 0 16,-3-5 1-16,3-2 0 15,0-6 0-15,6-3 0 16,-3-2 4-16,3-6 2 16,-4 0 0-16,-5-7 10 15,-3-1-1 1,0 1-5-16,0 2-3 15,-3 5 0-15,0 4 0 16,0 1-6-16,0 6 0 16,0 0-3-16,3 6 0 15,6 4 0-15,-3 1-2 16,3 5 3-16,0-3 0 0,0-3-15 16,0 1-4-16,0-3-32 15,0-3-36 1,6-2 25-16</inkml:trace>
  <inkml:trace contextRef="#ctx0" brushRef="#br0" timeOffset="22090.2163">7753 11017 172 0,'-12'-2'66'0,"6"-1"-36"0,-3 8-26 0,6 1 13 16,-3-1-4-16,3 3 0 15,0-3-12-15,0 0-5 16,6 3 2-16,3 3 0 0,3 2 2 16,0 6 4-16,0 2 2 15,0-3 4-15,-3-2 4 16,-3 0 5-16,-3-3 3 16,-3 1-5-16,-3-4-2 15,-3-2-9-15,-3-3-2 16,0 1-15-16,-3-6-6 15,3 0-24-15,0-3-9 16,6-2-16 0,3-6-37-16,6-5 25 0</inkml:trace>
  <inkml:trace contextRef="#ctx0" brushRef="#br0" timeOffset="22159.6593">7872 11075 176 0,'9'3'66'0,"-3"0"-36"0,3 2-29 15,-3-2 16-15</inkml:trace>
  <inkml:trace contextRef="#ctx0" brushRef="#br0" timeOffset="22397.9471">7914 11091 316 0,'8'-2'16'0,"-2"-1"-8"15,0-2-3-15,0-1 1 0,0 1-1 16,-3-3 0-16,-3 0-6 16,0-2 1-16,-3 2-5 15,-3 0-1-15,-3 3-6 16,-2 2 0-16,-1 6-1 0,0 2 3 15,0 3 4-15,3 5 3 16,3 3 6-16,0 0 3 16,3 2-2-16,3-2-1 15,3 0-1-15,3-3-2 16,6 0-4-16,0-2-2 16,3-3-30-16,-1-3-12 15,1-5-24 1</inkml:trace>
  <inkml:trace contextRef="#ctx0" brushRef="#br0" timeOffset="22706.272">8083 11023 132 0,'-9'-3'52'0,"9"3"-28"0,-3 0-13 16,3 0 18-16,0 3-4 15,-3-1 0-15,0 1-7 16,0-1-1-16,0 4-10 15,0 2-6-15,3 0-4 0,0 2-1 16,0 3 0-16,3 6 3 16,0 0 0-16,0-1 1 15,-3 1 2-15,0-4 5 16,-3 1 4-16,0-2-2 16,-6-1 2-16,1-3-2 15,-4-2 2-15,0-2-8 16,0-4-4-16,3-2-16 15,0 0-4-15,0 0-29 0,3 0-12 16,3 0-21 0</inkml:trace>
  <inkml:trace contextRef="#ctx0" brushRef="#br0" timeOffset="23094.9937">8390 10800 144 0,'-3'6'55'0,"3"2"-30"0,0 13-16 16,0-8 16-16,0 8-3 15,-3 11 1-15,0 8-8 0,0-3-4 16,0 2-6-1,3-2-6-15,-3-5 0 0,0-3 1 0,3-2 2 16,0-6-39-16,0-5-14 16,0-3-30-1</inkml:trace>
  <inkml:trace contextRef="#ctx0" brushRef="#br0" timeOffset="23307.6681">8262 11007 184 0,'3'-3'71'0,"12"-2"-38"0,0 2-25 0,-7 3 16 16,4 0-6-16,0 0 0 0,3 0-10 16,3 0-3-16,-3 0-3 15,6 0-4-15,-3 0 1 0,2-5-34 16,-2 0-15-16</inkml:trace>
  <inkml:trace contextRef="#ctx0" brushRef="#br0" timeOffset="23690.4887">8515 10848 92 0,'-3'11'35'0,"3"-1"-18"0,-3 9-2 0,3 4 15 15,0 4 6-15,0-1 5 16,-3 1-13-16,0-1-5 16,-3-2-13-16,0 5-9 0,3-5-1 15,0-5 2-15,0-6 3 16,3-3 0 0,0-2 2-1,6-13-4 1,0-3-6-16,0 0-1 15,0 0 0-15,3 0 2 16,0-2-1-16,0 4-1 16,3 4 3-16,-1-1 0 15,1 3 1-15,3 3 2 16,-6 2 1-16,0 0 3 16,-3 1-1-16,0-1 2 15,0 0-9-15,0 6-27 16,-3-3-9-16,3 0-34 15,0-11-29 1,9 0 38-16</inkml:trace>
  <inkml:trace contextRef="#ctx0" brushRef="#br0" timeOffset="24066.4645">8753 11025 156 0,'-33'0'57'0,"27"3"-30"0,-12 5-25 15,12-3 14-15,-2 3 7 16,-1 3 6-16,0 2-4 0,0 5-3 16,3-2-12-16,3-3 0 0,3 1 1 15,3-1-6-15,0-3-1 16,3-2-2-16,3-8 1 16,3 0-11-16,5-5-2 15,-2-3-4-15,0-2-1 16,0-1 1-16,-6-5 3 15,-3 3 7-15,0 0 4 16,0 2 1-16,-3 3 2 16,0 3 0-16,-3 2 1 15,3 9-2-15,0 1-2 0,0 7 5 16,3 2 1 0,0-3-2-16,0 3-3 15,3-3 0-15,-1 0-1 0,1-2-18 16,0-3-5-16,0-3-40 15,3-5-45 1,6-11 26-16</inkml:trace>
  <inkml:trace contextRef="#ctx0" brushRef="#br0" timeOffset="24285.4946">8958 10771 184 0,'-6'0'71'0,"-3"0"-38"0,15 8-39 0,-3 0 12 16,-3 5 7-16,0 6 8 16,0 10-6-16,3 11-3 15,0 5-7-15,0-3-4 0,0 3 2 16,0-5-2-16,0-6 2 16,0-5-31-16,0-2-13 15,0-6-50 1</inkml:trace>
  <inkml:trace contextRef="#ctx0" brushRef="#br0" timeOffset="24490.91">8807 10893 192 0,'8'0'71'0,"7"0"-38"0,9-3-32 0,-9 3 16 0,9 0-7 16,3 3 2-16,5-3-9 16,1 3-2-16,0-3-61 15,0 0-24-15,8-6 7 16,-5 1 7-16</inkml:trace>
  <inkml:trace contextRef="#ctx0" brushRef="#br0" timeOffset="25822.4218">6521 11650 72 0,'-6'-3'30'0,"6"3"-16"0,-3-3 3 0,3 3 14 16,-3 0 3-16,0 0 2 15,0 0-8-15,-9 0-3 16,-3 3-16-16,0 2-6 15,3 3-2-15,-3 3-4 0,3 5 2 0,0 2-1 16,6 1-2-16,3-3 3 16,3-1 0-16,3 4-2 15,6-3 2-15,6-6-4 16,0-7-1-16,3-3 0 16,-3-5 4-16,0-3-4 15,-3-3 2-15,-3-2 0 16,0-3 2-16,-4 0 7 15,-2 3 7-15,-3 0 0 16,0 0 1-16,-3 2-7 16,1 0-2-16,-1 3 2 15,0 3 1-15,3 3-6 16,0 4-2-16,0 3 0 16,0 6 2-16,0 2-2 0,3 3 0 15,2 0 1-15,1 0 2 16,0-3-12-16,0-2-3 15,0-3-25-15,3-3-10 16,-3-2-22 0</inkml:trace>
  <inkml:trace contextRef="#ctx0" brushRef="#br0" timeOffset="26140.3154">6607 11684 120 0,'-3'3'46'15,"6"-1"-24"-15,-3 6-21 0,3 0 11 0,-3 3 3 16,0-1 5-16,3 1 1 16,-3 0 2-16,0-1-13 15,0-2 1-15,3 0 0 0,-3-3-4 16,0 1-2-16,0-6 6 16,0 0 3-16,0-3-3 15,0 0 1-15,0-2-3 16,0-3 0-16,0-3-5 15,0 1-1-15,3-1-3 16,3 1-1-16,0-1-1 16,0 1 0-16,0 2-16 15,5 2-8-15,1 1-17 0,0 2-6 16,-3 1-20 0,0-1-22-16,0 3 35 15</inkml:trace>
  <inkml:trace contextRef="#ctx0" brushRef="#br0" timeOffset="26483.445">6750 11695 80 0,'3'5'33'0,"0"0"-18"0,3 0-5 0,0 1 14 15,0-1-2-15,-1 0 1 16,4-2-1-16,0 0 1 16,0-3-7-16,0 0 1 15,0-3-10-15,0 0 5 0,0-2 1 0,-3 0-2 16,0-3-1-1,-3 0-4-15,-3 0-1 0,0 0-3 16,-3 3-2-16,-3-1-4 16,-3 1-2-16,-3 2-6 15,0 3 0-15,-3 3 1 16,0 2 5-16,1 6 1 16,2 0 0-16,3 2 1 15,3 0 3-15,3 3 4 16,3-3 3-16,6 0 2 15,3 6 0-15,6-3-4 16,2-3-3-16,4-5-11 16,6 0-4-16,3-5-68 15,3-9-32-15,-4-2 57 16</inkml:trace>
  <inkml:trace contextRef="#ctx0" brushRef="#br0" timeOffset="27058.656">7253 11462 124 0,'-9'2'49'0,"9"6"-26"0,-3 8-23 16,3-5 13-16,-3 10 4 16,-3 5 4-16,0 4 3 15,0-1 2-15,3 0-14 16,0-3-2-16,0-2 0 0,3-5-4 15,0-4-1-15,0-1-2 16,0-6 0-16,0-3 0 16,0-5 3-16,0-3-1 15,0-2 2-15,3-6-9 16,0 1 0-16,3-3-7 16,0 2 1-16,3 0 4 15,0 3 2-15,0 0-1 16,3 6 0-16,6-1-1 0,-4 6 3 15,1 2 2 1,3 3 4-16,-3 3 7 0,-3 2 4 16,-6 0 5-16,0 0 2 15,-9-2-6-15,-3 0 0 16,-3-4-10-16,-3 1-4 16,-6-2-18-16,0-4-5 15,-2-2-21-15,2-2-7 16,0-1-7-16,6 0-2 15,3-2-17 1</inkml:trace>
  <inkml:trace contextRef="#ctx0" brushRef="#br0" timeOffset="27369.4815">7416 11647 140 0,'0'3'55'0,"-3"-1"-30"0,-2 6-29 15,5-3 10-15,0 3 10 16,0 3 9-16,0 2 3 16,0 0 1-16,5 1-16 15,1-1-1-15,3 0-1 0,0-2-2 16,0-3 2-16,0-3 3 16,0-2 1-16,0-3-4 15,0-6 1-15,-3-2-3 0,0 0 2 16,-3-2-4-16,-3-3-2 15,0-1-2-15,-3 1-3 16,-3 0-2-16,-3 2-1 16,-3 1-23-16,3 2-10 15,0 3-19-15,0 2-6 16,3 0-31 0</inkml:trace>
  <inkml:trace contextRef="#ctx0" brushRef="#br0" timeOffset="27736.759">7559 11658 144 0,'-3'5'55'0,"3"3"-30"0,3 5-27 0,0-5 11 0,3 0 5 16,0 2 5-16,0 1 2 15,0 0-1-15,0-3-10 16,3 0 0-16,0-3 1 0,3-3-4 15,0-2-2-15,0-2 0 16,0-3-1-16,-1-6-5 16,-2 0-1-16,0-2 1 15,-3 0 0-15,-3 2 1 16,0 1 0-16,-3 2 0 16,0 2 0-16,0 4-3 15,-3 2 2-15,3 2-1 0,0 4-2 16,0 2-2-16,3 2 1 15,0 1 5-15,0 2 2 16,3 0-3-16,0-2 1 16,0 0-22-16,0-4-10 15,0-1-53 1</inkml:trace>
  <inkml:trace contextRef="#ctx0" brushRef="#br0" timeOffset="28089.3043">7800 11644 100 0,'0'8'38'0,"3"0"-20"0,-3 3 5 0,3-6 18 0,-6 3-4 16,3 0-2-16,0 0-15 15,0-3-5-15,-3 0-9 16,6-2-4-16,-6 0 1 0,3-3 2 15,3-3 2-15,0 0-3 16,0-2-1-16,0-3-8 16,6 0-2-16,3-2-3 15,-3 2 1-15,3 2 5 16,-3 1 2-16,3 3 2 16,0 2 4-1,0 5 5-15,0 3-3 0,-3 0 2 16,-4 2-3-16,1 1 0 15,0-1-10-15,-3-2-4 16,0-2-33-16,3-1-15 16,3-2-25-1</inkml:trace>
  <inkml:trace contextRef="#ctx0" brushRef="#br0" timeOffset="28539.4277">8173 11613 168 0,'-12'-14'63'0,"6"14"-34"0,-6 0-32 0,6 0 11 0,-3 8-9 15,-3 0 1-15,0 0-2 16,-3 3-2-16,0 2 3 16,3 0-2-16,3 3 1 0,4 0 2 15,2 0 2-15,6-3 5 16,-1-2 6-16,4-3-5 15,3-3-2-15,3-5 5 16,0-5 3-16,3-3-3 16,0-6-1-16,-3 1-4 15,0-8-1-15,0-3-6 16,-3-2-1-16,-3-3-6 16,-6 0 0-16,0-6-3 15,-3-2 2-15,-3 5 5 16,0 6 2-16,0 5-1 15,3 7 0-15,0 7-3 16,3 17 1-16,0 6 5 0,6 5 4 16,3 3 5-16,3 10 2 15,-1 1 1-15,7 2 2 16,3 0-3-16,0 0-1 16,0-3-20-16,0 1-5 15,-3-1-79 1,2-10-35-16,-5-14 66 15</inkml:trace>
  <inkml:trace contextRef="#ctx0" brushRef="#br0" timeOffset="29491.9434">6012 12015 104 0,'-3'0'41'0,"6"0"-22"0,-3 2-9 0,0-2 12 0,3 6-4 16,-3 4 2-16,-3 3-2 15,0 6-2-15,0 5-8 16,0 5 4-16,3 0 1 0,0 8-4 15,0-5-1-15,0-3-4 16,3-5-3-16,0-6-11 16,0-5-6-16,0-2-61 15,2-6-35 1,1-10 49-16</inkml:trace>
  <inkml:trace contextRef="#ctx0" brushRef="#br0" timeOffset="29670.3631">5901 12144 172 0,'0'-2'66'0,"3"2"-36"0,6-3-35 0,-3 3 12 16,0 0-8-16,3 0-2 16,6-3-1-16,3 1 3 15,0 2-38-15,0 0-13 16,2 0-9-16,1 2-1 15</inkml:trace>
  <inkml:trace contextRef="#ctx0" brushRef="#br0" timeOffset="29905.9799">6101 12221 136 0,'-9'16'52'0,"12"3"-28"0,0-4-22 0,0-4 14 0,3-3-4 15,0 2 3-15,3 1-2 16,6-6 2-16,-1-2-8 15,1-8 5-15,0-9 1 0,0 1 2 16,-3 0 4-16,0 0-5 16,-3 0 0-16,-6-3-2 15,-3 2 0-15,-6-1-6 16,-9 1-2-16,0 4-11 16,0-1-5-16,0 3-27 15,0 3-13-15,4 2-45 16</inkml:trace>
  <inkml:trace contextRef="#ctx0" brushRef="#br0" timeOffset="30519.9451">6577 12136 140 0,'-3'-5'55'0,"0"3"-30"0,0-1-7 16,3 3 18-16,-3 0-9 15,0 0-1-15,-3 0-13 16,-3 3-5-16,0 2-5 16,0 5-5-16,-5 4-1 0,2 1-3 15,3 4 1-15,3 2 5 16,6 0 2-16,3 1 0 15,3-7-2-15,0-1 1 16,3-4-1-16,3-2 0 0,-4-3 2 16,4-13-3-16,-3-2-2 15,0-1 2-15,0-2 0 16,-3-3 1-16,-3 0 0 16,0 0 4-16,0 1 2 15,-3 1-5-15,0 4 0 16,0 2-1-16,0 3 2 15,0 2-6-15,0 3 1 16,3 8-1-16,0 2 2 16,3 1 1-16,-3 2 3 15,3 0-1-15,0 1-1 16,3 4-26-16,0-2-12 16,0-3-111-1,8-10 78-15</inkml:trace>
  <inkml:trace contextRef="#ctx0" brushRef="#br0" timeOffset="30852.9879">6705 12168 44 0,'-3'3'16'0,"3"2"-8"0,3 6 6 16,0-3 12-16,-3 2 8 15,0 6 6-15,0-3-6 16,3 1-3-16,-3-4-11 15,3-2-2-15,-3-3-11 16,0 1 7-16,0-4 3 0,0-2 2 16,0-5 1-16,0 0-5 0,0-3-1 15,0 0 0 1,0-3 2-16,0-2-9 0,0 0-4 16,3 0-2-16,3-1-1 15,3 4-5-15,3-1 1 16,3 3 0-16,0 3-1 15,-1 0-23-15,1 2-11 16,0 3-11-16,3 0-2 16,3 0-29-1,-3 3-11-15,0-1 49 16</inkml:trace>
  <inkml:trace contextRef="#ctx0" brushRef="#br0" timeOffset="31271.7256">6988 12152 168 0,'-3'-2'66'0,"0"2"-36"0,-6 0-20 0,9 0 22 16,-12 5-15-16,0 3-8 16,-3 2-6-16,3 4-2 15,0-1-4-15,4 5 0 0,2 6-1 16,3-5 3-16,6-3 0 16,3-6 3-16,-1-2 3 15,4-3 2-15,0-7-1 16,0-6 1-16,0 0-4 15,0-3 0-15,-3 1 1 16,0-1 2-16,-3 1-1 0,0 2 0 16,0 0-3-1,0 0-2-15,0 3-15 0,-3-1-5 16,0 6-1 0,3 6 0-16,3 4 7 0,0 11 6 15,6 3 7-15,-3 3 3 16,-3 2 19-16,0-3 9 15,-3 1 4-15,-3-4 5 16,-6-1-5-16,-3-1 0 16,-6-5-15-16,-3-3-4 15,-6-3-14-15,0-7-3 16,-3-8-26-16,-2-3-9 16,2-3-25-16,0 1-9 15,6-1-33 1</inkml:trace>
  <inkml:trace contextRef="#ctx0" brushRef="#br0" timeOffset="32203.5294">7068 12136 124 0,'-3'0'46'0,"0"0"-24"0,6 6-21 0,-3-1 11 15,0 3-2-15,0 3 2 16,0 2 5-16,0 3 1 16,3-3-9-16,0 3 1 0,3 2 1 15,3-7-6-15,0 2-3 16,0-8 1-16,3-2 2 16,-3-8-4-16,0-1-1 15,0-1-2-15,0-4 0 16,-1 0 4-16,-2-2 1 15,0-3 7-15,0 3 4 16,-3 0-3-16,0 2 1 0,-3 1-5 16,0 2 1-16,0 2-1 15,3 6 1-15,-3 0-4 16,3 8-1-16,3 6 3 16,0 1 3-16,0 1-4 15,0 3-3-15,3-1-4 16,0 4 1-16,0-7-15 15,0 1-6-15,0-5-36 16,0-1-12-16,0-4-17 16</inkml:trace>
  <inkml:trace contextRef="#ctx0" brushRef="#br0" timeOffset="32743.9467">7315 12121 128 0,'0'0'49'0,"0"5"-26"0,3 5-12 0,3-2 15 16,0 3 10-16,-6 2 5 15,0 0-5-15,0 1-1 16,0-1-20-16,0-3-7 0,0 1 1 16,0-3-3-1,3-3-3-15,-3 3-2 16,3-5-5-16,0-3-2 15,3-3-8-15,-3-2-4 16,0-3-1-16,6-3 1 16,3 1 3-16,0-1 2 0,-3 3 5 15,0 3 5-15,0 2 4 16,-1 3 2-16,-2 3 7 16,0 5 6-16,0 0 1 15,-3 0 1-15,0 0-5 16,-3-3-3-16,0-2-3 15,0-3 0-15,0 0-4 16,0 0-2-16,6 0 0 16,0-6-1-16,3-2-3 15,3-2 2-15,0-1-4 16,6 1-1-16,0 2-2 16,-1 0 2-16,-2 5 6 0,-3 3 4 15,0 5 8-15,0 3 4 16,-3 3-6-16,-3 0-1 15,0-1-3-15,0-2 1 16,-3 0-9-16,0-3 0 16,-3 1-31-16,3-4-11 15,3 1-37 1,0-3-46-16,6 0 34 16</inkml:trace>
  <inkml:trace contextRef="#ctx0" brushRef="#br0" timeOffset="32851.3925">7768 12173 192 0,'6'3'74'0,"-3"0"-40"0,3 2-27 0,3 0 18 0,-4 1 2 16,7-1 4-16</inkml:trace>
  <inkml:trace contextRef="#ctx0" brushRef="#br0" timeOffset="33134.3664">7830 12211 417 0,'15'2'14'0,"-3"-2"-5"0,0 0-2 16,-3-2 2-16,-3-4-6 15,0 1-2-15,0 0-3 16,-6-3 0-16,0 0-5 16,-3 0-3-16,-3 0-3 15,0 0 0-15,-3 0-2 16,-9 5 2-16,3 1 2 16,0 4 2-16,0 4 3 0,0 2 4 15,1 2 1-15,5 3 1 16,3 1 11-16,0-1 5 15,6 5-2-15,3 4 0 16,3-4-4-16,3-2-1 16,8-5-3-16,-2-1-1 15,0 1-19-15,3-6-7 16,0-2-28-16,0-3-9 16,-3-8-40-1</inkml:trace>
  <inkml:trace contextRef="#ctx0" brushRef="#br0" timeOffset="33554.2989">8024 12139 96 0,'0'5'35'0,"12"3"-18"0,-6 6 9 16,-3-7 18-16,0 4 5 15,-1 2 3-15,-2 1-17 16,0 4-7-16,0 3-16 15,0-5-3-15,0-3-2 0,0-2-3 16,0-3-1-16,0-3 1 16,3-8 0-1,3-7-2-15,0-1-10 16,3-2-5-16,3-5 7 16,0-1 2-16,6 1-3 0,0 2-3 15,0 2 3 1,0 4 4-16,2 5 0 15,-2 2-1-15,3 6 14 16,-3 4 5-16,-3 4 1 0,-3 2 3 16,0 1-4-16,-3 1 1 15,-3 7-9-15,-1-7-2 16,1-1-8-16,-3-1 0 16,0-5-23-16,0 2-11 15,0-4-22-15,3-4-9 16,0 1-18-1,3-8-13-15,0-11 49 16</inkml:trace>
  <inkml:trace contextRef="#ctx0" brushRef="#br0" timeOffset="33802.7849">8527 11983 184 0,'0'-3'71'0,"3"3"-38"0,0 3-32 16,-3-3 14-16,3 5 3 15,0 1 3-15,-3 4 5 16,3 6 3-16,0 3-15 16,0 4-1-16,-3 6 0 0,3 3-5 15,-3 5-2-15,3 0-3 16,-1 0-3-16,1-5-2 16,3-3 1-16,0-2-21 15,3-9-8-15,-3-5-38 16,0-5-14-16,0-2-8 15</inkml:trace>
  <inkml:trace contextRef="#ctx0" brushRef="#br0" timeOffset="34028.5902">8417 12173 268 0,'-9'0'101'0,"12"-2"-54"0,0 2-50 0,0 0 16 15,3 0 6-15,2 0 5 16,7-3 1-16,0 1 0 16,3-1-14-16,3 0-7 0,3 1 0 15,3-1-5-15,2 0-2 0,-5 1-27 16,0-1-12-16,-3 0-45 16,6 1-70-1</inkml:trace>
  <inkml:trace contextRef="#ctx0" brushRef="#br0" timeOffset="34364.4398">8851 12142 128 0,'6'-3'49'0,"3"3"-26"0,-6 0 6 0,-3 0 25 16,0 0 8-16,-3 3 7 15,-3-1-22-15,-6 1-10 16,-3 0-22 0,0 2-10-16,-2 0-1 0,2 3-5 0,3 0 0 15,3 0-6-15,3 0 0 16,9 3-4-16,3-1 2 16,3 3 3-16,3 6 1 15,0-1 3-15,-1 1 1 16,-2-3 7-16,0 2 6 15,-9-4 11-15,-3-1 6 16,-6 0-7-16,-5-2 0 0,-4-3-18 16,-3-3-6-16,-3-2-36 15,0-3-14-15,3-3-100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10:23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23850 10528 76 0,'-21'-29'30'0,"12"13"-16"0,-9 0-8 0,4 11 9 0,-13-3 7 15,3 0 4 1,-6-5-3-16,-3-1-2 0,-2 1-3 15,-7 0-1-15,-3 0-9 16,-5-1-1-16,-7 4 0 0,-2 5 1 16,-4 7 0-16,-5 9-4 15,2 10-3-15,1 21-3 16,-7 16 1-16,7 22-1 16,2 26-2-16,10 10 3 15,11 8 0-15,18 11-4 16,18-5 1-16,36-3-5 15,18-8 1-15,14-5 4 16,25-22 2-16,8-17 6 16,9-25 2-16,27-26 4 15,-3-27 4-15,6-23 3 16,0-27 2-16,-9-27-6 0,-21-7-3 16,-21-11 3-16,-26-16 4 15,-27 0-5-15,-30-7-2 16,-15 15-1-16,-15 13-1 15,-15 9-2-15,-5 10-1 16,2 15-39-16,-11 12-16 16,5 12-61-1</inkml:trace>
  <inkml:trace contextRef="#ctx0" brushRef="#br0" timeOffset="1500.013">23945 11523 24 0,'-3'-3'11'0,"6"3"-6"0,0 0-6 16,3 5 8 0,3 3-4-16,6-3 1 15,0 9 0-15,3 4 11 0,3 3 5 16,2 6-8 0,4 7-4-16,6 9-5 15,0 10 0-15,-4 2-2 16,7 9-1-16,-6-1-2 15,3 3 1-15,-1 14 3 0,-2-1 1 16,0 6-1-16,-9 5-2 16,9 2-2-16,-10 6 1 15,7-3 1-15,-6-2 0 16,0 0-3-16,-3 4 2 16,-3-7 3-16,-3 0 3 15,-4-5 7-15,-2 0 4 16,-3-9-4-16,-3 12 1 15,0-9-6-15,0 3 1 16,0-8-1-16,0 0 3 0,0-5-3 16,0 8-2-16,0-6 2 15,0-2 2-15,0 0-4 16,0 0-3-16,-3-3 1 0,-3 3 0 16,1 5 1-16,-4-6-5 15,0 7 1-15,0-12 6 16,-9 16 4-16,6-10-1 15,0 3 0-15,0-1-8 16,-3-7 0-16,0-4-1 16,-11 7 2-16,2-4-1 15,-3-7 2-15,6-6 2 16,0-8 4-16,3-2-2 0,-2-11-2 16,5 0-7-1,0-8-1-15,9-5-10 0,-3-3-2 16,3-2-5-1,-3-6-10-15,9-5-1 16,-3-2-7 0,3-6-31-16,0-3 14 15</inkml:trace>
  <inkml:trace contextRef="#ctx0" brushRef="#br0" timeOffset="1785.4482">24288 15094 104 0,'9'-21'41'0,"-6"13"-22"0,2 6-3 0,-5 2 18 0,0 0-3 16,0 5-1-16,-5 6-12 16,2 4-6-16,-6 12-7 15,-3 7-6-15,-6 9 0 0,-3 12 5 16,0-2 2-16,3-3 6 16,3-5 5-16,4-8-5 15,2-2 1-15,3-9-8 16,3-2-1-16,6-16-2 15,6 0 1-15,11-11 0 16,1-7 1-16,6-9-2 16,-3-2-2-16,12-5-15 15,-4-1-5-15,-2 1-30 16,0-1-12-16,3 3-23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10:29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23415 13002 36 0,'-29'-16'16'0,"11"10"-8"0,-15-9 17 0,12 9 17 16,-8 4-5-16,-1-1-1 16,-6 0-14-16,-12 3-6 15,1 6-7-15,-1 4-4 16,-5 3-2-16,-1 11-5 0,0 16 1 15,1 18 1-15,2 16 2 16,7 14-6-16,11 15-1 16,6 3 2-16,15-1 3 15,15 4-1-15,15 2 0 16,21-10-1-16,5-9 0 16,28-12 6-16,5-17 2 15,15-13 2-15,19-15 2 0,2-22 1 16,9-18 3-16,-3-17-1 15,3-20 2-15,-12-13-2 16,-15-6 2-16,-3-11-4 16,-20-12-1-16,-16-6-4 15,-17-3 1-15,-24-5-2 16,-21-5 2-16,-18 5-9 16,-20 11 0-16,-10 10-18 15,-14 14-6-15,-4 10-29 16,10 13-12-16,-13 19-12 15</inkml:trace>
  <inkml:trace contextRef="#ctx0" brushRef="#br0" timeOffset="1177.9741">23913 13205 104 0,'0'-5'41'0,"14"-6"-22"0,10 4-22 0,-15 1 8 16,0 1-4-16,3 0 2 15,0-1 9-15,0 1 7 16,9-3-10-16,3-2-5 16,2-4-2-16,10-4-2 0,3-3-7 15,-4-3 0-15,13-8 1 16,-3 0 1-16,-7-2 3 15,1 0 1 1,-6-17 5-16,-6 1 5 0,-7 0 8 16,-2-3 4-16,-3-5-2 15,-6 2-1-15,-6-2-10 16,-3-11 1-16,0 0 2 0,-6 0-2 16,-3-5 0-16,-6 8 1 15,-8 0 1-15,-4-8 3 16,-6 3 2-16,3-1-5 15,0 9 1-15,-11-4-1 16,8 15 1-16,-6 1-6 16,1 6-2-16,2 6 0 15,0 4 2-15,6 1-5 16,4 5-1-16,-1 0-7 16,6 5 0-16,3 5-4 0,6 3 0 15,0 3-1 1,3 5 2-16,3 0-3 0,4 19-8 15,-1 7 2 1,-3 12 1-16,3 7 2 16,-3 2 2-16,6 4 1 15,0-1 5-15,0-2 3 16,0-6 3-16,0-8 1 16,0-4 3-16,0-6 3 15,0-6 7-15,0-10 4 16,0-8-2-16,0-8 0 15,0-5-2-15,0-11 0 0,0-2-6 16,0-6-2-16,-3-10 7 16,0 2 2-16,3 3 0 15,0 6 2-15,3 7-2 16,0 3 2-16,6 8-10 16,0 7-6-16,2 9 1 15,4 10-1-15,9 6 5 16,6 5 2-16,3 5-2 15,-4 3-1-15,10-6-6 16,0 1-2-16,-4-6-49 16,16-2-19-16,0-9-34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10:35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23674 15319 92 0,'6'-18'35'0,"-6"10"-18"0,0-5 2 0,0 7 16 15,-3-2-4-15,-5-2 2 16,-4-6-6-16,-6 3 1 16,-12-3-16-16,-3 3 4 0,-8 2 2 15,-10 6-10-15,-6 5-4 16,-5 8-3-16,-1 5 1 16,-8 11-3-16,2 13-2 15,7 16-1-15,-6 13 3 16,11 11-2-16,6 7-1 0,16 6 0 15,11-5 3-15,21 0 0 16,15-9 1-16,12-7-3 16,20-11 0-16,13-7-1 15,20-17 3-15,1-13 4 16,20-16 3-16,3-7 0 16,12-25 1-16,-6-7 0 15,-11-8 1-15,-16-9 4 16,-18 6 3-16,-14-2 0 15,-18 2 1-15,-15-8-4 16,-18 3 0-16,-15-1-5 16,-12 6 1-16,-12-2-16 15,-8-1-5-15,5 11-20 16,-2 8-6-16,-1 8-77 16</inkml:trace>
  <inkml:trace contextRef="#ctx0" brushRef="#br0" timeOffset="1245.6054">24005 15515 100 0,'0'0'38'0,"6"-5"-20"0,-3 5-17 16,3 0 8-16,0 0 3 15,3-3 3-15,6 1 3 16,-1-4 1-16,4 1-4 15,6-3-1-15,6-8-8 16,0-2-2-16,-1-3 0 0,1-3 0 16,3-8 0-16,9-2-5 15,-4-14 1-15,1 0 2 0,-6-2 1 16,-7-13 1 0,-5-1 2-16,-3-2-3 15,-6-6-2-15,-9 6 0 0,-6 3 1 16,-6-9-1-16,-9 4 2 15,-6-1 0-15,-2 5 3 16,-7-2 1-16,-6 5 3 16,-2 6 4-16,-1 4 1 15,3 4-6-15,0-1-1 16,4 9-2-16,-1 1-1 16,12 9-3-16,-6 6 1 15,7 4-4-15,-1 3-2 16,3 6 4-16,9 2 1 15,3 2-9-15,9 6 1 16,0 3 1-16,6 18 0 16,0 6 1-16,0 2-2 15,3 10 1-15,0 4-2 16,-3-9 2-16,3-2 1 16,3-6-1-16,-6-7 4 15,-3-3 0-15,3-3 3 16,-6-5 3-16,0-8-2 15,-6-5-2-15,3-11-3 16,-3-5-1-16,-6-1-1 16,0-7 3-16,-9-10 0 15,3 4 3-15,0 1 3 16,3 5 2-16,4 2 1 0,2 6 0 16,3 3-9-16,3 4-1 15,0 4-5 1,6 4 2-16,6 4 5 0,5 2 2 15,7 5 2-15,3 0 0 16,6 1-2-16,0-1-2 16,2 0 3-16,4-2 0 15,0-3-67 1,-6-5-65-16,-7-6 31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11:01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2428 7549 176 0,'-9'10'68'0,"6"-7"-36"0,-6 10-37 0,9-8 10 0,-3-2-3 16,3-3 1-16,-3-3 12 16,0 1 5-16,0-4-10 15,3-2-1-15,-6-5 1 0,0-5-2 16,0-14 1-16,0-10-5 15,3-14-3-15,3-10 0 16,6-8-1-16,0-11 0 16,0-7 2-16,3-1-1 15,-6 3-1-15,3 3 1 16,0 2-1-16,0 14 0 16,0 7 2-16,0 11-1 15,0 11-1-15,-3 10 3 16,6 8 0-16,-3 11-4 0,8 10 1 15,1 14 0 1,6 23 2-16,6 17-1 0,12 15-1 16,-1 18 1-16,10 9 1 15,6 2-3-15,-4-5 0 16,-5-8 1-16,-7-8 2 16,-2-10-3-16,-6-9 0 15,-9-7 3-15,-3-16 3 16,-12-14 11-1,-9-12-13-15,-9-9-5 16,-15-13-5-16,-12-8-1 16,-17-13 5-16,-1 0 1 15,-11-2 2-15,-10 1 0 16,-5-1 0-16,3 7 0 0,8 8 6 16,1 6 4-16,8 4-3 15,7 4 1 1,11 2-3-16,15 5 2 0,3 3-9 15,24 0-7 1,12-5 0-16,15-6 2 16,24-4 4-16,14-9 2 15,19-8 1-15,-1-5 0 16,9-5 0-16,10-3 0 16,-4 2 2-16,-15 9-3 15,-8 7 0-15,-13 6-1 16,-11 5 0-16,-12 8 2 15,-10 8 0-15,-11 8 11 16,-9 16 7-16,-15 13-3 0,-12 19 0 16,-17 21-7-16,-22 10-3 15,-8 11 0-15,2 2-1 16,7-12 4-16,2-9 3 16,10-10-15-16,8-11-4 15,9-13-39-15,3-8-14 16,12-13-59-1</inkml:trace>
  <inkml:trace contextRef="#ctx0" brushRef="#br0" timeOffset="5988.2842">3169 7453 140 0,'-6'-2'55'0,"9"4"-30"0,-3-2-14 0,0 0 15 0,0 0 8 16,0 0 3-16,0 0-6 15,0 0-2-15,3 3-16 16,3-3-1-16,0 0-1 0,3 0-4 16,0 0 1-16,6 0-1 15,2 0 3-15,1-3-3 16,0 3-2-16,3 0 0 15,0 0 1-15,3 0-3 16,-4 3-2-16,7 0-3 16,0-3 1-16,0 0 3 15,0 0 3-15,2 0 2 16,4 0 1-16,0 2-4 0,3-2-3 16,-1-2 0-1,4 2-1-15,3-3 0 0,2 3 0 16,1 0 0-16,-3 0 0 15,5 0 0-15,-2 0 0 16,-3 0 0-16,2 3 2 16,1-3-3-16,0 0 0 15,-1 2 1-15,4 1 0 16,-1 0-3-16,1-3 2 16,3 2 1-16,-4 1 2 15,1-3-3-15,0 2 0 16,-4 1 1-16,1 0 2 15,-1-1-3-15,10 1 0 16,-6 0 1-16,-1-1 2 0,4-2-1 16,0 0-1-16,2 0 1 15,-5 0-1-15,-4 0 0 16,1 3 2-16,-3 0-3 16,2-1 0-16,1 1 1 15,-3 0 0-15,2-1 0 16,1 1 2-16,3-3-3 15,2 0 0-15,-2 0 1 16,-1 3 0-16,1-3 0 16,0 0 2-16,-1 0-1 15,1 0-1-15,0 0 1 16,-1 0 1-16,7 0-1 0,-4 0-1 16,-2 0-2-1,3 0-1-15,-1 0 4 0,1 0 1 16,-1 0-5-16,-2 0 0 15,3 0 1-15,-1 0 3 16,-2 0 0-16,-1 0 2 16,1-3-2-16,0 0-1 15,-1 1 1-15,-2 2 1 16,0 0-1-16,-1 0-1 16,1 0-2-16,0-3 1 15,-1 0 1-15,1 3 0 16,0-2 0-16,-1 2 2 0,4-3-3 15,-1 0 0-15,1 3 1 16,0-2 0-16,-4-1 0 16,16-2 2-16,-7-1-3 15,-2 4 0-15,0-1 1 16,-1 3 2-16,-2 0-1 16,2-2-1-16,1 2-2 15,-3 0-1-15,5-3 2 16,-2 0 2-16,-1 1 0 15,-2-1 2-15,0 0-2 16,-1 3 2-16,-2 0-4 16,3 0 0-16,-1-2-1 15,-2 2 0-15,5 0 2 16,-2-3 2-16,0 3-3 16,5 0-2-16,-2 0 4 0,-3 0 1 15,-1-8 0-15,-2 8-2 16,-1 3 1-16,1-6-1 15,0 0 0-15,-1 1 0 16,-2 2 0-16,6 0 0 16,-1 2 0-16,-2-9 2 15,0-1-3-15,-1 2 0 16,1 4 1-16,-6-1 0 16,-4 0 0-16,4 1 0 15,-3-1 0-15,-1 0 0 16,1 1 2-16,3-6 1 15,0 3-4-15,-1-1 1 16,1 4 0-16,0-1 0 16,-1 0 2-16,-2 1 1 0,-3-1 1 15,6 3 0-15,-4-3-5 16,4 1 1-16,-3-1 2 16,2 0 1-16,1 1-1 15,0 2-2-15,-1 0 1 16,4 0-1-16,0 0 0 15,-4 0 0-15,7 0-3 16,-6 0 2-16,0 0 1 16,2 0 0-16,1 0 2 15,0 0 3-15,-4 0-4 16,1 0-1-16,3 0-2 16,-1 0 0-16,-2 0 2 0,0 0 0 15,-4 0 0-15,1 0 2 16,0 0-1-16,0 0-1 15,2 0 1-15,1 0 1 16,0 0-3-16,-4 0-2 16,4 0 2-16,0 0 0 15,-1 0 1-15,-2 0 0 16,0 0-3-16,3 0 2 16,-4 0 1-16,-2 0 2 15,0 0 1-15,8 0 1 16,-5 0-2-16,0 0-2 15,3 0-2-15,2 0-1 16,1 0 4-16,0 0 1 16,-1 0 0-16,-2 0 1 0,0 0-4 15,-1 0 0-15,1 0 1 16,3 0 0-16,-4 0 0 16,1 0 0-16,3 0 2 15,2 0 1-15,-5 0-4 16,3 2 1-16,-1-2 2 15,-2 0 1-15,-3 0-4 16,-3 0 1-16,-7 3 0 16,10-3 2-16,-6 0-1 15,-3 0 2-15,-4 0-9 16,1 0-3-16,-3 0-31 16,0-3-11-16,-3 1-47 15,-3-1-59-15,-3-5 41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12:04.2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18403 5398 108 0,'-3'-11'41'0,"9"19"-22"0,-3-13 0 16,-3 5 16-16,0 0 3 15,3 2 2-15,-3-2-11 16,3 6-5-16,0-1-14 16,-3 5 0-16,3 4 3 0,-3 1-1 15,0 1 3-15,0 0-10 0,0 0-3 16,0-3-2-16,0 1 0 15,0-4-7-15,0-2-3 16,0 0-23-16,0-3-9 16,-3 1-29-1,3-6-43-15,0 0 32 16</inkml:trace>
  <inkml:trace contextRef="#ctx0" brushRef="#br0" timeOffset="235.1824">18454 5191 188 0,'-15'13'71'0,"15"-13"-38"0,0 0-41 0,0 6 10 0,0-1-6 15,0 0 3-15,0 1-13 16,0-1-4-16,3 0-52 16,6 0-21-16,0 1 41 15,5-1 24-15</inkml:trace>
  <inkml:trace contextRef="#ctx0" brushRef="#br0" timeOffset="687.343">18531 5398 108 0,'-3'18'44'0,"3"-10"-24"0,0 3-6 0,0-6 15 16,0 3-3-16,0 0 2 16,0 2-14-16,0-2-3 15,0 0-7-15,0 0-3 0,0-3 0 16,0 1 1-16,0-6 1 15,0 0 3-15,0 0 1 16,0-3-3-16,3-2-1 16,0-3-3-16,0-3-1 15,3-2-1-15,0-3 0 0,3-5 0 16,0 2-2-16,3 6 3 16,-1 3 0-16,4-1-2 15,0 6 2-15,-3 2 1 16,0 6 0-16,0 5 2 15,0 2 3-15,0 4 2 16,0 1 3-16,-3 9-3 16,0-3 1-16,-3 1-3 15,-1-4 2-15,4-2-6 16,-3 0-3-16,0-3-2 16,0-5 3-16,0-3-27 15,0-2-8-15,0-6-26 16,0-5-38-1,0-2 28-15</inkml:trace>
  <inkml:trace contextRef="#ctx0" brushRef="#br0" timeOffset="790.103">18882 5120 124 0,'0'-3'49'0,"0"6"-26"0,0-3-25 0,0 0 11 15</inkml:trace>
  <inkml:trace contextRef="#ctx0" brushRef="#br0" timeOffset="895.3239">18888 5149 252 0,'3'29'40'16,"0"3"-19"-16,0 2-8 0,-3 0-2 0,3 1-5 15,0 2-1-15,-3-3-2 16,0-2 0-16,0 0-11 16,0-8-2-16,0-6-52 15</inkml:trace>
  <inkml:trace contextRef="#ctx0" brushRef="#br0" timeOffset="1156.7231">18754 5329 204 0,'-21'-3'77'0,"21"3"-42"0,12-3-39 0,-6 3 15 16,0 0 5-16,6 0 5 16,0-2-7-16,9-1-3 15,0 0-6-15,2 1-6 0,4-1 0 16,0 1-30-16,3-1-14 16,3 0-52-1</inkml:trace>
  <inkml:trace contextRef="#ctx0" brushRef="#br0" timeOffset="1534.0189">19421 5268 116 0,'-3'3'44'0,"6"-3"-24"0,-6 5 1 0,3 0 17 15,-6 3 2 1,-6 5 0-16,0 6-8 0,-3 2-5 15,-3 3-15-15,1 0-3 0,-1-1-2 16,3 4-3 0,3-3-3-16,0-3-7 0,3-5-4 15,0-6-32-15,3-2-12 16,0-2-35 0,3-6-20-16,0-6 49 15</inkml:trace>
  <inkml:trace contextRef="#ctx0" brushRef="#br0" timeOffset="1741.7633">19224 5292 156 0,'0'-6'60'0,"3"9"-32"0,0 0-31 0,0-1 13 0,3 4 13 16,3 2 7-16,3 5-2 15,0 3 0-15,3 0-15 16,3 2-3-16,3 1 0 0,0-1-4 15,-4 3-1-15,1-5-11 16,-3 0-4-16,0-5-39 16,0-1-16-16,0-2-28 15</inkml:trace>
  <inkml:trace contextRef="#ctx0" brushRef="#br0" timeOffset="2120.9845">19588 5300 72 0,'6'-3'27'0,"-3"3"-14"0,3 3 0 0,-1-3 11 16,-5 0 3-16,0 0 16 16,6 2-5-1,-6-2-12-15,-3 3-5 16,0 0-13-16,-2-1-1 0,-1-2 3 16,0 0-2-16,-3 0 3 15,6 0-6-15,0-2-1 0,0 2-2 16,0-3-2-16,3 3-6 15,0 0-1-15,0 0-21 16,3 0-7-16,-3 0-44 16,3 3-27-1,9-1 48-15</inkml:trace>
  <inkml:trace contextRef="#ctx0" brushRef="#br0" timeOffset="2473.1762">19591 5501 148 0,'3'2'55'0,"0"4"-30"0,0 2-7 0,0 0 20 0,-1 2 1 16,1 9 4-16,0 4-2 16,-3 1-1-1,-6 3-21-15,-2-3 6 0,-7-1 3 16,0-2-13-16,-3-2-3 0,3-6-26 15,0 0-8-15,3-5-57 16,0-2-26-16</inkml:trace>
  <inkml:trace contextRef="#ctx0" brushRef="#br0" timeOffset="3243.5614">18287 6202 120 0,'-12'-3'46'0,"12"3"-24"0,12-2-4 0,-9 4 18 16,-3-2 2-16,3 3 4 16,0 2-17-16,0 0-4 15,0 6-13-15,0 0 4 0,-3-1 1 0,0 3-6 16,3 1-4-16,-3-1-2 15,0 0 1-15,0 0-14 16,0-2-5-16,3-3-40 16,-3-3-15-16,0-5-18 15</inkml:trace>
  <inkml:trace contextRef="#ctx0" brushRef="#br0" timeOffset="3419.4252">18278 6025 196 0,'-3'-3'74'0,"6"3"-40"0,-3 0-35 15,0 0 15-15,6 3-12 0,0-1-3 16,0 1-11-16,0-3-5 16,3 5-38-16,0 0-16 15,0-2 8-15</inkml:trace>
  <inkml:trace contextRef="#ctx0" brushRef="#br0" timeOffset="3779.2595">18406 6167 124 0,'0'24'49'0,"0"-13"-26"0,0 15-16 0,0-12 15 16,0-1 2-16,0-3 5 0,0 4-4 15,0-4-3-15,0-2-12 16,0 0-2-16,3-3-1 0,-3-5-3 15,0 0-1 1,0 0 1-16,3-2 0 0,0-4-5 16,0-2-1-16,3-5-2 15,0-3 0-15,3 0-2 16,0 3-1-16,5 0 1 16,-2 2 4-16,0 3-1 15,-3 3 1-15,0 5 2 16,3 5 0-16,-3 6 2 15,0 2 3-15,0 1 0 16,0-1 2-16,-3 0-4 0,0 3 0 16,0-3-1-1,-3-2 1-15,0-1-18 0,3-2-4 16,-3-5-24-16,2-3-10 16,1-3-23-1</inkml:trace>
  <inkml:trace contextRef="#ctx0" brushRef="#br0" timeOffset="4025.591">18718 5950 124 0,'3'-5'49'0,"0"8"-26"0,-3-1-20 0,0-2 12 15,3 8 8-15,0 3 8 16,3 8-7-16,-6 10-5 0,6 2-10 15,0 4-2-15,-3 2 3 0,3-3-6 16,-3-5 0 0,0-2 0-16,0-1 0 0,-3-2-16 15,0-5-6-15,0-4-51 16,0-4-46 0,3 0 35-16</inkml:trace>
  <inkml:trace contextRef="#ctx0" brushRef="#br0" timeOffset="4234.4716">18611 6154 200 0,'-3'-2'74'0,"9"2"-40"0,0 0-31 0,0 0 17 15,3 0-6-15,3 2 2 16,0-2-9-16,6 0-4 15,6 0-2-15,-1 3-21 0,4-3-7 16,-3 0-63 0,6-3-35-16,3 1 60 15</inkml:trace>
  <inkml:trace contextRef="#ctx0" brushRef="#br0" timeOffset="8771.577">19236 5940 112 0,'0'0'44'0,"3"3"-24"0,-3-1-15 15,0-2 11-15,0 5-3 16,0 1 0-16,3 4-1 16,0 1 2-16,-3 5-7 15,3 2 5-15,0 4 1 0,-3-1-4 16,3 2-3-16,0-1-1 15,-3-4-1-15,3 1-2 16,-3-3 1-16,0-3-2 16,0-3 2-16,0-2-9 15,0-2-3-15,0-6-31 16,0 0-13-16,0-3-17 16</inkml:trace>
  <inkml:trace contextRef="#ctx0" brushRef="#br0" timeOffset="8995.9196">19326 5980 120 0,'-9'0'46'0,"9"2"-24"0,-3 6-13 0,0-3 14 0,0 3-2 15,-3 6 2-15,-3 4-7 16,0-2 1-16,0 0-10 15,0 2-4-15,-3-4-2 0,-3-1-10 16,3-3-4-16,-2-2-31 16,2-2-51-1,0-4 13-15</inkml:trace>
  <inkml:trace contextRef="#ctx0" brushRef="#br0" timeOffset="9196.5826">19111 6009 104 0,'0'-6'41'0,"0"6"-22"0,3 3-9 0,-3-3 14 16,0 0-2 0,6 0-1-16,0 3 0 0,6 2 1 15,3 0-12-15,3 3 1 16,0 5 0-16,0 1-6 0,-1-1-3 16,1 0-1-16,0 0 1 15,-3 1-1-15,0-4-1 16,6-2-32-16,-3-3-14 15</inkml:trace>
  <inkml:trace contextRef="#ctx0" brushRef="#br0" timeOffset="10249.5344">19564 6183 60 0,'-3'-2'24'0,"3"2"-12"0,0 5-1 0,0-2 12 0,0 2 3 15,0 3 2-15,0 5-9 16,0 6-1-16,0 4-2 15,3 7-1-15,0 1-7 16,0 4 4-16,0 7 1 0,0-5-2 16,0 0-1-16,0-5-2 15,-3-6 0-15,0-2-4 16,6-5-1-16,-6-4 1 0,0-4 0 16,3-3 0-16,-3-3 0 15,0-5 0-15,0 0 0 16,0-5-2-16,0-3-2 15,0-8-2-15,-3-8 1 16,-3 1-1-16,3-1-2 16,3 0 5-16,0-3 3 15,-3 1-3-15,0 2-3 16,3 0-2-16,0 1 3 16,0-9 4-16,3 5 6 15,0 4-5-15,6-4 0 16,3 3-4-16,2 0-1 15,1 6 1-15,0 2 2 16,0 6-1-16,3 4-1 0,0 12 5 16,0 1 1-16,0 7-2 15,-4 4-1-15,7 6 3 16,-6-3 1-16,-3 3 5 16,-3-3 3-16,-9-2-2 15,0-1 0-15,-6 1-5 16,-3-6 0-16,-3-5-10 15,-3-3-3-15,0-5-17 16,-5 0-6-16,-4-2-6 16,3-1-1-16,3 0-10 15,3 1-2-15,3-1-20 16</inkml:trace>
  <inkml:trace contextRef="#ctx0" brushRef="#br0" timeOffset="10903.9352">19989 6128 160 0,'-5'0'60'0,"5"2"-32"0,0-2-9 0,0 0 21 15,0 0-9-15,0 0-3 16,2 3-14-16,4-3-6 16,0 0-5-16,3 0 0 0,0 0 2 15,0 0 2-15,3 0 1 16,3-3-4-16,0 1-3 0,0-1 2 15,0 3 0 1,0-3-4-16,-1 3-1 0,-2 0-8 16,0 0-4-1,-3-2-14-15,0-1-8 0,0 3-18 16,0-2-8-16,0-1-14 31</inkml:trace>
  <inkml:trace contextRef="#ctx0" brushRef="#br0" timeOffset="11186.1054">19995 6212 124 0,'-3'0'49'0,"6"3"-26"0,0-3-12 0,-3 0 15 15,6 0-3-15,0 0-2 16,3 0 0-16,3 0 1 16,9 0-12-16,0-3 1 0,0 3 0 15,-1-2-6-15,1 2-1 16,-3-3-2-16,0 0 1 16,-3 1-11-16,-3 2-2 15,-3 0-50 1,0 0-60-16,0-3 25 15</inkml:trace>
  <inkml:trace contextRef="#ctx0" brushRef="#br0" timeOffset="12681.1233">20820 6366 104 0,'-3'0'38'0,"0"3"-20"0,0-3-6 16,3 0 13-16,-3 0-7 16,0 0 0-16,0 0-2 15,0 0 2-15,-6-3-10 16,3 0 2-16,0 1 1 0,-9-4 5 16,3-2-7-1,1-2-2-15,-1 2-2 16,0-3 1-16,0-5-3 0,-3 3-2 15,3 0 2 1,-3 0 0-16,0-3-4 16,0 0-1-16,1 0 1 0,-1 3 0 15,0 0-2-15,0-1 0 16,3 4-3-16,3-9-1 16,0 1-7-16,3-3-2 15,3 2 0-15,3 1 0 16,3 2 4-16,6 0 3 15,0 0 2-15,0 3 5 16,0 2-1-16,0 3-1 16,0 0 0-16,-3 3 3 15,0 2-5-15,0 1 2 16,-6 2 2-16,3 2 1 0,-3 4 1 16,0-1 0-16,0 3-5 15,-3 5 1-15,0 6 0 16,-3-1 2-16,3 3 1 15,-3 3 1-15,-3 0-3 16,3 2 2-16,0 1 1 16,0 2 0-16,3-3 0 15,0 1 2-15,3-3 1 16,3-1 3-16,3-1-5 16,0-4-1-16,0 1 0 15,3-6 2-15,0-3 1 0,3-2 3 16,0-2-3-16,-1-4-2 15,-2-2-3-15,3 0-1 16,-3-5-3-16,0 0 1 16,0-3-4-16,6 0-1 15,-3 0-2 1,0-3-18-16,-3-5-1 16,0 3-6-16,2 3-2 15,-2-6 22-15,0 5 9 16,-3 1 56 15</inkml:trace>
  <inkml:trace contextRef="#ctx0" brushRef="#br0" timeOffset="12804.5152">20757 6271 119 0,'-9'2'46'0,"-2"4"-17"15,2-1-10 1,0 0-8-16,0 0 1 16,0 1-9-16,3-1-2 0,0 0-25 15,0-2-10-15,0 0-24 16</inkml:trace>
  <inkml:trace contextRef="#ctx0" brushRef="#br0" timeOffset="13392.3446">21103 6122 152 0,'-3'6'57'0,"0"-4"-30"0,-6 9-14 15,6-3 17-15,-6 5-2 16,-6 3 3-16,-3 3-13 0,0 2-5 15,0 0-8 1,1-3-4-16,-1-2 2 0,3 0-4 0,0-3-2 16,0-2-27-1,3-3-12-15,0 0-41 16,3-3-28-16,0-2 48 16</inkml:trace>
  <inkml:trace contextRef="#ctx0" brushRef="#br0" timeOffset="13613.1861">20876 6130 156 0,'0'-2'57'0,"3"-1"-30"0,6 3-23 0,-3 0 13 16,3 3 9-16,3 5 9 15,0 2-6-15,6 6 0 0,3 5-16 16,3 0-3-16,-4 1-3 0,1-1-3 15,0-3-3-15,0 1 0 16,-3-3 1-16,-3-3-23 16,0-5-11-16,-4-3-76 15</inkml:trace>
  <inkml:trace contextRef="#ctx0" brushRef="#br0" timeOffset="14744.6121">21302 6125 80 0,'0'0'30'0,"3"0"-16"0,3 0-6 0,-6 0 11 16,3 3 6-16,3-1 5 16,-6-2 3-16,3 6 3 15,-3-6-9-15,0 2-2 16,-3 4-14-16,-3-1-4 0,0-2-1 15,0-1-1-15,0 1 2 16,0-3-4-16,0 0-2 16,0-3-3-16,3 1 1 15,0-4-6-15,3 4 0 16,3-4-2-16,0 4 3 16,3-1 2-16,0 3-1 15,0 3 4-15,0-1 2 0,-6-2 9 16,3 6 3-1,-3-4 0-15,0 1 0 0,0 0-7 16,0-3-2-16,0 0-33 16,0 0-13-16,0 0-56 15</inkml:trace>
  <inkml:trace contextRef="#ctx0" brushRef="#br0" timeOffset="15348.8127">21320 6390 192 0,'-3'26'74'0,"3"-10"-40"0,-6 3-13 0,3-6 22 15,-3 8-8-15,-3-3-1 16,-9 1-21-16,-2-3-10 15,-1-3-3-15,0-5-65 0,0 0-28 16,0-3-13 0</inkml:trace>
  <inkml:trace contextRef="#ctx0" brushRef="#br0" timeOffset="18886.639">22930 5265 120 0,'-9'3'46'0,"6"0"-24"0,-14 7-8 0,14-2 15 16,-15 8 3-16,0 8 6 15,-9 2-12-15,-3 6-4 16,-2 8-12-16,-1-6-4 0,3 0 0 15,6 6-5-15,6-8-1 16,1-8-5-16,2-3 1 16,3-5-31-16,3-6-14 15,3-4-37 1,0-12-20-16,9-10 54 0</inkml:trace>
  <inkml:trace contextRef="#ctx0" brushRef="#br0" timeOffset="19084.6256">22615 5315 156 0,'-3'-7'57'0,"3"9"-30"0,3 1-21 16,-3-3 30-1,12 8-8-15,6 8-3 16,8 7-3-16,4 9-12 16,6 11-4-16,-3-1 0 0,-4 3-3 15,7 0 0-15,-6-8-14 16,-3-3-8-16,2-7-67 15,1-6-47-15,6-11 54 16</inkml:trace>
  <inkml:trace contextRef="#ctx0" brushRef="#br0" timeOffset="19506.7524">23201 5199 148 0,'3'19'55'0,"-3"-4"-30"0,6 15-10 15,-6-15 20-15,0 15-6 16,0 4 0-16,-6 8-16 0,6 3-6 15,-3 6-4-15,3-6-3 0,0-6 1 16,0-2-1-16,0-8 2 16,0-5-52-16,0-8-23 15,3-5-12 1</inkml:trace>
  <inkml:trace contextRef="#ctx0" brushRef="#br0" timeOffset="19945.6384">23189 5099 160 0,'3'-6'60'0,"9"6"-32"0,6-2-24 16,-6 2 13-16,15-3-2 15,2 0 4-15,16-2-9 16,6 0-1-16,14-3-5 16,19 0-3-16,-1 3 2 0,0-1 0 15,7 1 1 1,-4 0-5-16,-3-1 1 0,-8 4-5 16,-7-1 1-16,-5 0 2 15,-13 6 3-15,-8 0 2 16,-3 2 1-16,-10 3 4 15,-8 8 5-15,-9 10 2 16,3 11 3-16,-9 8-1 0,-6 6-1 16,0 2-6-16,-3 2-4 15,0 3-6-15,-3 8 0 16,6-10 0-16,0-3 2 16,0-8-1-16,0-8-1 15,0-5-30-15,-3-9-15 16,-3-4-39-1,3-3-43-15,-3 5 39 16</inkml:trace>
  <inkml:trace contextRef="#ctx0" brushRef="#br0" timeOffset="20367.8998">23118 5887 64 0,'-6'-8'27'0,"6"8"-14"0,3-3-2 16,-3 3 10-16,3 0 4 15,3 0 2-15,0-2-6 0,6-1 0 16,0 0 1-16,11 1 3 16,10-3-13-16,6 2 4 0,8 0 2 15,10 1 1-15,14-1 3 16,13 0-8-16,17 3-3 16,0 0-6-16,9 3-4 15,-6 2 2-15,1 1 0 16,-10-4-4-16,-6 1 1 15,-8-1 2-15,-10-2 3 16,-11 0-15-16,-10 0-6 16,-8 0-49-1,-6 3-67-15,-10 0 28 16</inkml:trace>
  <inkml:trace contextRef="#ctx0" brushRef="#br0" timeOffset="21796.6411">22460 7141 88 0,'0'8'33'0,"0"-5"-18"0,3 2 4 0,-3 3 16 16,3 3-4-16,3 7 2 15,-3 11-13-15,3 16-2 16,0 3-10-16,-3-1-3 0,0-2 1 15,3 0 6-15,-3-8 4 16,0-5-4-16,0-5 1 16,0-6-4-16,-3-5 2 15,0-6 3-15,0-2 3 16,0-3-7-16,0-7-1 16,0-9-5-16,-3-7-1 15,-3-6-1-15,0-11-2 16,0-4-2-16,3-6-1 15,3 0 2-15,0 2 0 0,6-1-2 16,3 4 2-16,6 3-1 16,2 2-2-16,4 9 0 15,0 5 3-15,9 8 0 16,0 7 1-16,-1 12-3 16,-2 4 2-16,-3 3 1 15,0 3 2-15,-9 5 10 16,-9 1 7-16,-6 1 1 15,-12 1 3-15,0-5-11 16,-12-3-2-16,3-3-6 16,-3-5-3-16,-5-3-14 15,2-2-4-15,0-6-11 0,3 0-5 16,6-2-13 0,1-3-4-16,11-2-37 15,3-1-32-15,9 0 46 16</inkml:trace>
  <inkml:trace contextRef="#ctx0" brushRef="#br0" timeOffset="22138.0718">23052 6882 160 0,'-3'0'60'0,"3"2"-32"0,0 4-22 16,0-1 15-16,0 19 2 15,0 8 3-15,0 13-2 16,0 5-3-16,0 5-11 15,-3 4-2-15,0 4-1 0,3-2-3 16,3-8-3-16,-3-11 4 16,3-7 1-16,0-9-24 15,-6-5-11-15,6-8-40 16,-6-5-56 0,12-10 29-16</inkml:trace>
  <inkml:trace contextRef="#ctx0" brushRef="#br0" timeOffset="22740.0632">22951 6906 172 0,'6'-6'66'0,"0"4"-36"0,21-4-35 0,-15 4 10 15,6-1 1-15,2 0 6 16,10 1 5-16,9-1 2 15,12-2-10-15,8 0-1 0,12-3 2 0,13-3-6 16,11 0 0-16,9 1 0 16,0-1 0-16,10 3-2 15,-1 3-2-15,6-3 1 16,-6 3-1-16,-3 0 0 16,0-1 0-16,-15 4 0 15,-5-1 0-15,-10 3 4 16,-12 0 2-16,-8 0 6 15,-6 3 5-15,-13-1-3 16,1 1 2-16,-12 0 2 16,-1-3 1-16,-8 0-6 15,0 0-3-15,-6 0-1 16,-9 0 1-16,3 2-7 16,0-2-2-16,-9 0 1 0,0 0 3 15,0 0-2-15,0 0-2 16,0 0-5-16,0 0 0 15,6 0 2-15,-6 0 3 16,0 0-2-16,3 0-2 16,-3 0-3-16,3 8 1 15,3 5 1-15,-3 6-1 16,6 10 4-16,-6 13 0 16,5 14-2-16,-8 7 0 15,6 9-1-15,-6 10 0 16,0-5 3-16,0-9 0 15,0-4 1-15,0-9 2 16,0-10-12-16,-6-8-3 0,6-7-29 16,0-7-13-16</inkml:trace>
  <inkml:trace contextRef="#ctx0" brushRef="#br0" timeOffset="23353.5569">22912 7649 124 0,'-3'-3'49'0,"9"3"-26"0,-3 0-18 0,-3 0 22 16,9 0-2-16,3 0-2 15,6-2 1-15,6 2-14 16,12-3 3-16,5 1 3 0,16-4 1 15,8-2 1-15,16 3-7 16,14 0-2-16,24 2-5 16,9 6-3-16,0 2 0 15,12 0-1-15,-6 1 0 16,3-1 0-16,-12 0 2 16,-3 0 1-16,-15 1-1 15,-12-1-2-15,-14-2 1 0,-13-1 1 16,-14 1-1-16,-13-3 2 15,-5 0-4-15,-12 0 0 16,-6 0-26-16,-6-3-9 16,-6 3-70-1</inkml:trace>
  <inkml:trace contextRef="#ctx0" brushRef="#br0" timeOffset="24279.1914">24005 7207 168 0,'0'3'66'0,"6"2"-36"0,-6 0-15 0,0-5 20 15,0 6-2-15,-6-1 1 0,6 0-8 16,-3-2-2-16,-3 0-13 16,-6-3 0-16,6 0 0 0,-9-6-2 15,3 1 0-15,0-3-3 16,3 0-1-16,3-2-8 15,4-1-2-15,-1 0-5 16,8 1 1-16,1 2 0 16,3 5 1-16,0 3 2 15,-3 0 4-15,3 6 1 16,3-1 3-16,-6 0 10 16,-3 0 7-16,3 1 3 15,-6-1 2-15,-6 0-9 16,6 1-4-16,-3-1-4 0,0-2-2 15,-3-3 1-15,-3 0 1 16,6-3-6-16,-3 0-2 16,12 1-9-1,-3-1-4-15,3-2 3 0,0 2 4 16,3 0 2-16,0 3 0 16,0 0 4-16,0 3 0 15,-6 0 7-15,3 2 4 16,-3 0 6-16,-3 1 4 15,-3-4-4-15,-3 1-1 16,-3-3-9-16,6 0-4 0,-3 0-12 16,0-3-6-1,-3 1-32-15,3-4-14 0,3-2-71 32,9-8-43-32,-6 3 79 0</inkml:trace>
  <inkml:trace contextRef="#ctx0" brushRef="#br0" timeOffset="26162.3278">23927 7191 96 0,'-17'-5'35'0,"17"5"-18"0,14 5-2 0,-11-5 13 15,-3 0 4-15,3 0 6 16,0 0-8-16,-3-2-1 16,12-4-7-1,-6 1-4-15,-3-5-6 0,6-1 0 16,-3 3-5-16,0-3-2 16,0 1-2-16,-3-1 0 15,6-5 2-15,-3 1 2 16,0-1-1-16,3-8-1 15,6-5-3-15,-3 2 1 16,-1-2-2-16,1 0 2 16,6 0-2-16,-6 0 2 15,0 2-4-15,-3-2 0 16,9-5 3-16,0 0 1 16,-3-1-4-16,-4 1-1 15,7-3 3-15,-6-3 1 16,-3 6 0-16,3-1-2 0,-3 1 5 15,0 2 1-15,0 0 2 16,-6 3 0-16,6 5-2 16,-3-5 1-16,0-2-4 15,0 1 0-15,-3 4-1 16,3-3-2-16,-6 2 1 16,0-4-1-16,0-1 0 15,-6 3 2-15,6 2-3 16,-3 1 0-16,-3 2 1 15,6 0 2-15,-6 0-1 16,0 1-1-16,3 1 3 16,-3 4 0-16,6 2-4 0,-3 0 1 15,0 0 0-15,0 3 2 16,-3 3-1-16,0-1 2 16,6 3-2-16,-9-3 2 15,9 3 0 1,-3 1-4-16,0 1-1 15,-3 1 1-15,3 2 2 16,-3 1-2-16,6-1 0 16,0 0-1-16,-3 9 0 15,0-4 2-15,0 6-3 16,0 3 2 0,-6-1 1-16,6 4 2 15,-3-1-1-15,1 3 2 0,-1 2-4 16,-3 1 0-16,6-1 1 15,-3 1 0-15,0-1 0 16,0-2 2-16,3 3-3 16,0-3 0-16,0-6 1 15,3-2 0-15,0 0 2 16,0-8 1 0,0-3 3-16,0-2-3 15,3-3 0-15,0-2-1 16,-3-6-2-16,3 0 3 15,-3-5 0-15,0 0-4 16,0 2 1-16,0-2-2 16,0-6-2-16,0 4 3 15,6 1 0-15,-3 7-2 0,0-1 2 16,0 5-4-16,0 1 1 16,0 2 2-16,-3 2 1 15,9 4-2-15,0 4 0 16,-1 4 2-16,7 2 0 15,3 2 3-15,3 3 3 16,0 1 0-16,6 1 2 16,-4 1-4-16,-2 0-2 15,0-3 0-15,-3 1-1 16,-6-6-16-16,6-3-6 0,-6-2-69 16,9-3-29-16,-7 0 12 31</inkml:trace>
  <inkml:trace contextRef="#ctx0" brushRef="#br1" timeOffset="35396.9153">10634 6239 140 0,'0'0'52'0,"0"3"-28"0,3-6-24 0,-3 8 10 16,3-2-2-16,0-1 7 16,6 1 0-1,3-3-8-15,6 0 1 0,3 3 2 16,-1-1-6-16,4-2 0 16,3 3 4-16,0-3 3 15,3 0-4-15,-1 5-2 16,4-2 0-16,0 0-1 15,3-3-2-15,-4 2-2 0,1 1 3 16,3 0 0-16,2-1 1 16,1 1 0-16,3 0-2 15,-1-1 1-15,1 1 0 16,0-1 1-16,2-2 4 16,1 0 5-16,0 0-7 15,-1 0-1-15,1 3-3 16,0-3 1-16,2 0-4 15,1 0 0-15,0 3 1 16,-1-3 0-16,-2 0 0 16,0 0 0-16,-4 0 4 15,4 2 2-15,-1 1 0 16,4-3 1-16,3 0-4 16,2 3 0-16,-2-3-1 15,0 0-2-15,-1 2 1 16,1-2 1-16,2 3-1 15,-2-3-1-15,2 0 1 0,7 0-1 16,-6 0 2-16,-1 0 1 16,1 3-4-16,-4-3 1 15,4 2 0-15,-1 1 2 16,1-3-1-16,6 0 2 16,-1 0-2-16,-2 0 2 15,-1 0-4-15,4 0 0 16,-1 0 1-16,7 0 0 0,-1 0 0 15,1 0 2-15,-4 0-1 16,1 3-1-16,-1-3-2 16,4 0 1-16,-1 0 3 15,4 0 1-15,-1 2-1 16,-2-2-2-16,-1 3 1 16,4-3-1-16,-4 0 0 15,4 0 0-15,2 2 0 16,-3 1 2-16,-2 0-3 15,-1 2 0-15,1-2 1 16,-4-3 2-16,7 0-1 16,-1 0-1-16,1 0 1 15,-4 0 1-15,1-3-3 16,2 3 0-16,-2-5 5 16,5 2 5-16,1 0-5 15,-7 1-2-15,4-1 1 0,-4 1 0 16,3-1 1-16,22 0 0 15,-1 1 0-15,-12-1 2 16,-2-2-1-16,-1-1 0 16,-2 4 1-16,-7-1 3 15,1-2 0-15,2 2 0 16,-5 1 6-16,-10-4 4 16,4 4-9-16,2-1-3 15,-5 0-5-15,-6 3-2 16,-4 0 1-16,1 0 1 15,-6 0-1-15,-7 0 2 16,-5 0-7-16,-3 0 1 0,-6 0-21 16,-3 0-7-16,-3-2-22 15,2 2-8-15,1 8-43 16,3 2-49 0,6 3 52-16</inkml:trace>
  <inkml:trace contextRef="#ctx0" brushRef="#br1" timeOffset="36851.3255">24553 7019 72 0,'0'-2'27'0,"0"2"-14"0,-6-8-9 0,6 8 10 16,-6-8-8-16,-3 0-1 0,-3-5 3 15,0 2 3-15,-18-2-6 16,3 2-3 0,-17-2-1-16,-34-3 1 0,-14 3-1 15,3 2 2-15,-12 3 4 16,-4 6 4-16,-11 2 5 15,6 2 2-15,0 4 2 16,3 10 0-16,12 7-11 16,2 4-5-16,13 2-3 15,14 3-1-15,13 7 0 0,14-2-11 16,18 3-5-16,21 0 3 16,27 0 3-16,18 12 6 15,20-4 2-15,31-6 4 16,32-7 1-16,17-6 3 0,13-8 1 15,6-5-1-15,-60-8 1 16,-15-3 7-16,24-5 3 16,-11 0-8-16,8-16-3 15,-21 3 9-15,-6-8 5 16,-11 5 1-16,-22-10-1 16,1 2-13-16,-33-11-4 15,-6 6-7-15,-24-8 0 16,0 8-3-16,-27 0 0 15,7 5-18-15,-16 3-7 16,6 3-60 0,1 7-28-16,5 3 63 15</inkml:trace>
  <inkml:trace contextRef="#ctx0" brushRef="#br2" timeOffset="45199.6438">10700 7332 84 0,'-6'0'33'0,"12"0"-18"0,-3 2-7 0,-3-2 13 16</inkml:trace>
  <inkml:trace contextRef="#ctx0" brushRef="#br2" timeOffset="47808.6948">10712 7337 185 0,'5'0'18'16,"1"3"-5"-16,6-3-3 16,0 0 5-16,3 0 2 15,0 0-8-15,6 0-3 0,3-3 0 16,2 0-1-16,1 1 0 15,6 2-3-15,3 0 1 16,-1 0-2-16,1 0 2 0,3 0 0 16,3 0 3-16,-1 0-3 15,4 0-2-15,-1 0 0 16,7 0 1-16,3 0 1 16,-4 0 1-16,-2 2 0 15,5-2 0-15,-2 0-2 16,0 0-2-16,-1 0-2 15,1 0 1-15,5 0 1 16,-5 0 0-16,-3 3 0 16,-4 0 2-16,-5-1 3 15,6-2 2-15,-4 3-3 16,1-1-1-16,0-2-1 0,-1 0 1 16,-2 3-2-16,3 0-1 15,-1-1-2-15,-5 6 1 16,0-2 1-16,0-1 2 15,-4 0-3-15,10 8 0 16,-3-2 1-16,-1-3 2 16,-2 0-1-16,3-3-1 15,-4 1 3-15,1-1 0 16,6-5-1-16,-3 2 1 16,-4 1 0-16,1 0 3 15,0-1-5-15,-1 4-1 16,4-1 0-16,-3-2 0 0,0-3 0 15,-1 0 2-15,1 0-1 16,0 2-1-16,-1 1 1 16,1-3 1-16,0 3-3 15,0-1 0-15,-1-2 1 16,1 3 2-16,3-1 1 16,-4 1 1-16,1 0-5 15,3-1 1-15,0-2 2 16,-1 0 1-16,-2 0-1 15,3 0-2-15,-4 0 1 16,1 0 1-16,0 0-1 16,-3 0-1-16,-1 0 1 0,4 3-1 15,-3 0 0 1,-1-1 2-16,1-2-3 16,0 0 0-16,0 0 1 0,-1 0 0 15,-2 0 0-15,3 0 2 16,-3 0-1-16,0 0-1 15,-4 0-2-15,1 0 1 16,6 0 1-16,-6 0 0 16,-4 0 0-16,-2 0 0 15,0 0 0-15,3 0 0 16,-3 0 2-16,-3 3 1 16,-1-3-1-16,-2 0-2 15,0 0-2-15,0 3 1 16,-3-3 1-16,0 0 2 15,-3 2-1-15,0-2-1 0,0 0-2 16,0 3-1-16,-3-3 2 16,0 0 0-16,0 0 3 15,-1 0 3-15,1 0-2 16,0 0 0-16,0 0-3 16,-6 0-1-16,6 0 1 15,0 0 2-15,-3 0-1 16,3 0 2-16,-3-3-2 15,3 3-1-15,-6 0-2 16,6 0 1-16,-6 0 1 16,0 0 0-16,6 0 4 15,-3 0 2-15,0-2-2 16,-3 2-1-16,0 0-1 0,6 0-2 16,-6 0 1-16,0 0-1 15,3 0 0-15,-3 0 0 16,0 0 0-16,0 0 0 15,0 0 0-15,0 0 2 16,0 0-3-16,6 0 0 16,-6 0 1-16,0 0 2 15,0 0-1-15,0 0-1 16,0 0-2-16,0 0 1 16,0 0 1-16,0 0 0 15,0 0 0-15,0 0 0 0,0 0-3 16,0 0 2-16,0 0 1 15,0 0 2-15,0 0-1 16,0 0 2-16,0 0-2 16,0 0 2-16,6 0-2 15,-6 0-1-15,0 0-2 16,6 2 1-16,-6-2-1 16,6 0 0-16,-6 0 2 15,0 0 2-15,0 0-1 16,3 0-1-16,-3 0 1 15,0 0 1-15,6 0-3 16,-6 0-2-16,0 0 2 16,9 0 0-1,-1-2 3-15,1 2-3 16,0 0 0-16,0 0 3 16,3 0 3-16,-3 0-4 15,0 0-1-15,0 0 0 0,3-3 2 16,-3 0-1-16,3 3-1 15,0 0 3-15,0 0 0 16,2-2-1-16,4 2-2 16,-3 0 1-16,0 0 1 15,-3 0-3-15,6-3 0 16,-3 0 1-16,0 3 0 16,-1 0 0-16,4 0 2 15,0-2-6-15,0 2 1 16,0-3 3-16,-3 0 2 0,0 3 0 15,0 0-2 1,-1 0 1-16,1-2-1 16,3-1 0-16,-3 3 2 0,0-2-3 15,0 2 0-15,3 0 1 16,-3-3 2-16,2 3-3 16,-2 0 0-16,3 0 1 15,3 0 2-15,-3 0-1 16,3 0-1-16,-3 0 1 15,-1 3 1-15,1-3-3 16,3 0-2-16,0 0 4 16,3 0 1-16,0 0-3 15,2 0 1-15,-2 0-2 16,0 0-2-16,3 0 3 16,0 0 2-16,-1 0 0 0,1-3-1 15,3 3-2-15,0 0 1 16,2 0 3-16,-2 0 1 15,0 0-4 1,3 0 1-16,2 0 0 0,1 0 2 16,-3 0-3-16,3 0 0 15,2-3 1-15,-2 3 2 16,0 0-6-16,-1-2 1 16,4 2 3-16,-3 0 4 15,0 0-3-15,-1-3-1 16,4 3 0-16,0 0 0 0,-1 0 0 15,-2-3 2-15,3 1-1 16,-1-1-1-16,4 0 1 16,-3 1-1-16,2 4-3 15,-2-2 2-15,0 0 1 16,0 0 0-16,-1 0 0 16,1 0 0-16,0 0 0 15,-1-5 2-15,1 5-1 16,0-3 2-16,-1 3-4 15,4 0-2-15,0 0 2 16,-1 0 2-16,-2-7 0 16,3 1-1-16,0 12 1 15,-1-1-1-15,-2-3 0 16,0-4 0-16,-1-1 0 16,1 3 2-16,-3 0-1 15,-4 0-1-15,7-5-2 16,-6 0 1-16,0-1 1 15,-1 4 2-15,4-1 3 0,0 0 4 16,-1 1-6-16,4-1-2 16,-3-5 1-16,3 5 1 15,-1 3-4-15,1 0 1 16,-3-7 0-16,-1 1 2 16,1 1-3-16,6 0-2 15,-1 2 2-15,1 0 2 16,0 1 0-16,0-1 2 15,-1 0-2-15,-2 1 2 16,0 2-4-16,5-3 0 16,-2 0 1-16,0 1 2 0,-1-1-1 15,1 1 2-15,0-1-2 16,-7 0 2-16,7 1-4 16,-3-1 0-16,2 0 1 15,-2 3 2-15,6-2-1 16,-7-1 2-16,1 3-4 15,0-3-2-15,-1 1-1 16,1 2 3-16,-3 0 2 16,-6-3 4-16,-1 3-4 15,-5 0-1-15,-3-3 0 16,0 3 0-16,0 0-7 16,-3-2-3-16,-4-1-27 0,1 1-14 15,0-1-66 1,0 0-34-16,-3-2 75 15</inkml:trace>
  <inkml:trace contextRef="#ctx0" brushRef="#br2" timeOffset="53877.6759">23942 5329 68 0,'0'-6'27'0,"3"4"-14"0,0-4 7 16,-3 4 16-16,0-1 1 0,0-2 0 15,-6 0-5-15,-3-3 0 16,-2 0-16-16,-7 2-4 16,-3-1-8-16,-9-1-1 0,-6 2 1 15,-2 4 2-15,-10 2 1 16,-3 2-3-16,1 4-3 16,-4 4 0-16,4 1-1 15,-4 7-3-15,9 9 0 16,4-1-1-16,11 6 0 15,9 5 0-15,21 3 3 16,6 2-2-16,15 0-1 16,18-5 3-16,14-8 2 0,22-10 2 15,14-8 1 1,3-17 0-16,6-10 2 0,-5-2-5 16,-13-6-1-16,-11-2 2 15,-13-3 1-15,-14-1 7 16,-13-1 6-16,-20 2 7 15,-9-3 6-15,-9 8-14 16,-11 3-6-16,-10 2-19 16,0 9-8-16,3 2-27 15,4 2-8-15,11 1-52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16T23:14:00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19016 15904 124 0,'-3'-8'46'0,"3"8"-24"0,-3-18-6 16,3 15 16-16,-3-2 5 16,0 2 2-16,-6 0-10 15,-6 1-3-15,1 2-15 16,-1 5-4-16,-6 6-1 0,0-1-3 15,0 9-2-15,0 2 0 16,0 0-1-16,7 3-3 16,2 8 2-16,6-6-1 15,6 1 0-15,6-1 0 16,6-5-2-16,2 3-4 16,13-8-2-16,3-3-17 15,0-2-8-15,0-6-25 16,-1-5-43-1,1-3 22-15</inkml:trace>
  <inkml:trace contextRef="#ctx0" brushRef="#br0" timeOffset="360.3524">19230 15923 112 0,'-6'-6'44'0,"4"6"-24"0,-13 3-8 0,12 0 16 15,-3 2 1-15,-3 3 5 0,0 0-7 16,0 5-2-16,0 11-14 16,0 2 4-16,3 1 3 0,3-1-4 15,3 1 0-15,9-1-4 16,6-2-1-16,3-6-3 16,3-4-1-16,2-9-1 15,1-5 2-15,3-8-1 16,-3-3 2-16,-6-2-4 15,-3-11 0-15,-3 1 3 16,-12-1 1-16,-6 0-1 16,0 3-1-16,-3 0-6 15,-3 2-1-15,-3 3-13 16,0 6-2-16,0-1-19 16,-3 8-6-16,3 3-18 0,3 0-7 15</inkml:trace>
  <inkml:trace contextRef="#ctx0" brushRef="#br0" timeOffset="766.6884">19388 15954 144 0,'0'3'55'0,"3"2"-30"0,-3 14-23 0,9-11 14 15,-3 8 7-15,0 5 8 16,-3-3-1-16,0 1 0 0,0-3-17 16,0-3-6-16,-3-2 0 0,3-4 0 15,-3 1 1-15,3-8-7 16,-3 0 0-16,3 0-1 16,-3-5 2-16,3-13-1 15,0-4-1-15,3 4 1 16,0-3-1-16,3 5 0 15,3 3 0-15,2-1 2 16,1 6 3-16,3 6 0 16,0 4 2-16,3 6 2 15,-3 6 5-15,6 2-4 16,-10 5 2-16,-2-3-7 16,0 1-1-16,0-1-9 15,-6-2-4-15,0 0-17 0,0-3-9 16,-3-2-17-16,0-6-7 15,0 6-37 1</inkml:trace>
  <inkml:trace contextRef="#ctx0" brushRef="#br0" timeOffset="1170.9276">19966 15949 204 0,'-3'-13'77'0,"0"13"-42"0,-3 0-21 15,3 0 20 1,-3 0-6-16,-3 0 0 0,-6 8-11 16,0-3-3-16,-6 3-8 15,0 0-6-15,10 0-1 0,2 2-4 16,3-2-1-16,9 0-2 15,9 6 0-15,2-6 2 16,4 10 4-16,3 1 1 16,0-1 3-16,-6 1 1 15,-3-1 3-15,-6 1 3 16,-6-1 5-16,-6-2-2 16,-3-3 3-16,-3-2-4 15,-12-1-1-15,-3-7-9 16,4-3 0-16,-1 0-19 15,0-5-5-15,3-3-18 0,6-3-6 16,3-2-30 0,6-8-51-16,6-6 31 15</inkml:trace>
  <inkml:trace contextRef="#ctx0" brushRef="#br0" timeOffset="1404.1914">20183 15682 216 0,'0'-5'82'0,"3"7"-44"0,0 4-55 0,0-1 9 15,-3 5 12-15,3 6 8 0,0 13 11 16,-3 11 6-16,0 0-16 16,-3 7-3-16,0 4-2 0,3-1-4 15,-3-2-3-15,0-3-16 16,3-8-7-16,0-8-31 15,0 5-14-15,-3-7-22 16</inkml:trace>
  <inkml:trace contextRef="#ctx0" brushRef="#br0" timeOffset="1591.6152">20016 15981 264 0,'0'-3'101'0,"6"-2"-54"0,9 2-57 16,0 3 16-16,3 0-4 0,9 0 1 15,-1-2-4-15,4-4 1 16,12 1 0-16,3-3-29 0,-1-5-13 16,-2 8-62-1</inkml:trace>
  <inkml:trace contextRef="#ctx0" brushRef="#br0" timeOffset="2370.1333">20924 15989 144 0,'0'-6'55'0,"3"6"-30"0,0-2-5 16,-3 2 19-16,0 0 3 0,0 0 2 15,3 2-18-15,-3 4-5 16,3 7-13 0,-3 6 4-16,0 2 3 0,0 0-9 15,0 0-4-15,0 0-1 0,0 0 1 16,0-2-1-16,3-6 2 16,-3-2-29-16,0-3-11 15,0-3-29-15,0-5-10 16,0 0-15-1</inkml:trace>
  <inkml:trace contextRef="#ctx0" brushRef="#br0" timeOffset="2557.5024">20927 15904 264 0,'-3'-5'101'0,"3"-14"-54"0,3 9-57 0,0 7 14 0,0 3-8 15,0-3 0-15,-3 3-11 16,6 0-2-16,0 8-47 16,3 0-18-16,0 0 0 15,6 3 2-15</inkml:trace>
  <inkml:trace contextRef="#ctx0" brushRef="#br0" timeOffset="2927.5015">21052 16089 192 0,'0'21'74'0,"3"-13"-40"0,0 6-35 0,-3-4 12 16,3-2 4-16,-3 0 4 15,0 0 4-15,0-3 3 16,0 1-14-16,0-6-7 0,0 0-1 16,0 0 1-16,0-3 2 15,0-2-6-15,0-6 0 16,3 3-3-16,0-10-2 15,3 2 3-15,0-5 0 16,3 2 1-16,0 3 0 16,3 3 2-16,0 8 1 15,-1-3 1-15,7 8 0 0,0 10 4 16,3 4 3-16,-3 1-4 16,-3 1 1-16,-3 0-5 15,-3 5 0-15,0-2-1 16,-4-6 1-16,1 3-18 15,-3-5-6-15,0-3-19 16,0-3-5-16,-3-5-14 16,3-3-5-16,3-5-16 15</inkml:trace>
  <inkml:trace contextRef="#ctx0" brushRef="#br0" timeOffset="3155.9475">21397 15700 232 0,'0'-8'88'0,"0"8"-48"0,3 3-47 0,0 2 14 16,0 6 6-16,0 5 8 15,0 16-1-15,0 7-2 16,0 1-10-16,6 16-3 0,-6-6 1 16,3 0-3-16,0-5-2 15,0-5-11-15,-3-3-6 16,0-8-21-16,-3-5-6 15,0-6-126 1,-3-7 68 0</inkml:trace>
  <inkml:trace contextRef="#ctx0" brushRef="#br0" timeOffset="3337.4778">21284 15965 300 0,'-6'-3'112'0,"12"1"-60"0,6-9-63 16,0 11 16-16,6 0-6 16,3-5 0-16,12-3-13 15,-1 8-5-15,4-3-63 16,3 1-26-16,2-1 15 16,10-2 10-16</inkml:trace>
  <inkml:trace contextRef="#ctx0" brushRef="#br0" timeOffset="3836.8767">22121 15661 200 0,'0'2'77'0,"0"4"-42"0,3 10-34 16,-3-3 14-16,0 5-2 15,3 6 5-15,-3 10-4 16,0-2 2-16,3 0-9 16,3-6-4-16,0-2 0 0,-6-5-15 0,5-3-5 15,1-3-55 1,0-3-58-16,3-7 32 16</inkml:trace>
  <inkml:trace contextRef="#ctx0" brushRef="#br0" timeOffset="4016.4037">22270 15716 272 0,'-15'3'101'0,"9"5"-54"0,-6 5-57 0,6 0 14 16,-3 1-3-16,-9 7 1 0,0 3 0 15,-3-3 1-15,1-3-2 16,2 3-29-16,0-7-14 15,3-4-66-15</inkml:trace>
  <inkml:trace contextRef="#ctx0" brushRef="#br0" timeOffset="4185.5467">21969 15732 268 0,'6'0'101'0,"6"3"-54"0,12 7-50 15,-13-2 16-15,13 3-3 16,6 2 1-16,3 6-3 16,3 7-3-16,2-5-2 15,1-2-44-15,6-3-18 0,-1 0-56 16</inkml:trace>
  <inkml:trace contextRef="#ctx0" brushRef="#br0" timeOffset="5120.5005">22978 16005 132 0,'-3'2'52'0,"3"-2"-28"0,0 14-19 0,0 4 11 15,0 3 6-15,0 8 6 16,0 8-2-16,0 11 2 15,0 0-16-15,0-3 2 0,0 0 0 16,0-3-7-16,0 3-4 0,0-8 0 16,3-8 0-16,0-5-1 15,-3-8 1-15,0-3 0 16,0-8 3-16,0 1-3 16,0-12 0-16,-3-2-1 15,0-10-2-15,0-1-2 16,-3-7 1-16,3-17 3 15,0 1 1-15,0-3-1 16,-3 0-2-16,6-5 1 16,6 2-1-16,0 6 2 15,9 2 1-15,6 3 1 0,0 5 0 16,-1 9 2 0,4 4 1-16,3 6-1 0,0 10-1 15,0 14 1-15,-4 5 3 16,1 8 7-16,-12-1 4 15,0 1-6-15,-9 0-3 16,-3-3-4-16,-6-2-2 16,-6-6-6-16,-6 0-1 15,3-2-8-15,-5-6-4 16,-4-5-17-16,-6-3-5 16,3 1-16-16,6-4-6 15,4 1-32 1,5-3-30-16,6-5 46 0</inkml:trace>
  <inkml:trace contextRef="#ctx0" brushRef="#br0" timeOffset="5502.3769">23543 15946 132 0,'3'-2'52'0,"-3"2"-28"0,3 2 11 0,-3-2 27 16,0 0-3-16,0 3 1 16,-3-3-26-16,0 0-10 15,-5 0-14-15,-1 0-5 0,-9 0 1 16,9 0-3-16,-3 0-2 16,3 0-22-16,6 0-11 15,-3 0-31-15,3 0-10 16,0 11-34-1</inkml:trace>
  <inkml:trace contextRef="#ctx0" brushRef="#br0" timeOffset="5748.1571">23529 16187 264 0,'0'24'99'0,"0"-8"-54"0,0 18-35 0,0-18 25 16,-6 3-1-16,-12-1 1 16,0 1-21-16,-3-1-7 15,-9-2-103-15,1 0-45 16,-13 0 18-16,0-8 13 15</inkml:trace>
  <inkml:trace contextRef="#ctx0" brushRef="#br0" timeOffset="8663.0728">23088 15737 84 0,'0'-5'33'0,"0"0"-18"0,0 5-16 15,0 0 9-15,0-3 1 16,0-2 2-16,0 0-5 15,0-3-2-15,0 0 0 0,-6-8 0 16,6 0 2-16,-3-8 1 16,-6 3-1-16,-9-3-1 15,9 0-1-15,-5 1 2 16,-1-1 3-16,0-11 2 16,-3 6-5-16,0 0-2 15,0 5 2-15,-3 1 6 0,-5-1 2 16,-1 3-10-16,0-1-1 15,0 4-1-15,-3 2 3 16,1 3-2-16,-1 2 0 16,-3 3 1-16,-3 0 0 15,4 3 0-15,2 5 0 16,3 3-5-16,3 2 1 16,4 3-5-16,2 0 1 15,3 2 2-15,3 1 3 0,0 0-5 16,6-1-1-16,0-2-25 15,0 0-10-15,0 0-21 16,0-3-18 0,3 1 33-16</inkml:trace>
  <inkml:trace contextRef="#ctx0" brushRef="#br0" timeOffset="9082.6027">22368 15227 56 0,'-3'-3'22'0,"6"6"-12"0,-3-3-5 0,0 0 6 16,0 5 5-16,0 3 4 0,0 5-4 15,0 6 1-15,0 2-6 16,0 11 1-16,-6 2-5 16,0-2 1-16,0-3-3 15,3-5 0-15,0 0-3 16,0-6 1-16,0-2 0 0,3-3 5 15,0 0 3-15,6-5-4 16,6-5-2-16,3-3 2 16,3-3 0-16,-1-5-12 15,1 0-6-15,6-2-24 32,-6 2-49-32,0-3 7 0</inkml:trace>
  <inkml:trace contextRef="#ctx0" brushRef="#br0" timeOffset="11349.4433">20138 15460 16 0,'-15'-6'8'0,"-2"9"-4"0,-10-3-5 15,21 3 2-15,0-3-4 16,-3 0 2-16,-3-3 18 16,0 0 11-16,-3-5-12 15,-3 0-4-15,1 8-7 16,-1-5-4-16,-6 5 0 15,-6 0-1-15,0 0-3 16,-2 0 2-16,2 0 3 16,0-2 1-16,-3-4-4 15,-2 1-1-15,-1 2 1 16,0 1 2-16,-3-1-2 0,1 0 0 16,-7 3 5-16,3 0 5 15,1 0-7-15,2 0-1 16,0 0-1-16,-2 0 2 15,-1 8-1-15,0-2-1 16,4-1 1-16,2 0 1 16,3 0-3-16,3 3 0 15,-2 0-1-15,-4 0-2 16,0 3 3-16,4-1 2 16,2-2 2-16,0 3 1 15,0 0 0-15,-3 2 0 16,1-3-2-16,-1 14 1 0,3-3-7 15,3 0 1 1,4 1 1-16,-1 1 3 0,3 1-2 16,3 0 0-16,3 0-1 15,3 5 0-15,6 3 2 16,0-3 0-16,3 0-3 16,3-3 2-16,3 1-1 15,3-3 0-15,0 5 4 16,3 5 3-16,0-7-4 15,0-1-3-15,3-2 1 16,6-3 0-16,3 0-2 16,3 0 2-16,-1-2-1 15,1-1 0-15,0-2 4 0,3 0 1 16,0-3-1 0,2-2 1-16,1 0-2 0,0 7-1 15,0 6-2-15,2-3 1 16,1 0 3-16,12 0 1 15,-1-2 1-15,1-3 2 16,-3 0-3-16,8-8-2 16,-5 5 2-16,0-5 0 15,-1-3 1-15,-2 0 0 16,3 1 0-16,2-4 0 16,1 4-2-16,2-6-2 0,1 0 1 15,3-6-1 1,-1 6 0-16,1 0 0 0,5 0 0 15,7 0 2-15,-1 0-3 16,1 0 0-16,-4 0 3 16,13 0 1-16,-7-2-4 15,-2-1 1-15,2 0 2 16,-5-2 1-16,-4 5 1 16,7-5 0-16,-7-3-2 15,1 3-2-15,-1-3 1 16,7 5 1-16,-4 0-1 15,-2 1 2-15,-7-4-2 16,7 1 2-16,-7 2-2 16,-2 1-1-16,-3-1 1 15,-4-2-1-15,-5-8 4 16,6 5 2-16,-4-11 2 0,-2 6 2 16,-3-3-3-16,-4 0-2 15,-2-2-2-15,3-3-3 16,0 2 3-16,-7-2 0 0,-5 0 1 15,-3 2-2-15,-6-13 1 16,-3 1-2-16,-6-1-1 16,-3-2 3-16,-6-6 0 15,-3-10-1-15,-9 5 1 16,0 2-4-16,-2 1 0 16,-4 2-1-16,-3 1 0 15,-15-4-3-15,-2 4 1 16,-7-1 6-16,-8 3 6 0,-13-6-11 15,-11 1-4 1,-13 2 3-16,-5 9 1 0,-9-1 0 16,-3 3 2-16,3 5 1 15,6 8 2-15,3 3-3 16,11 2 0-16,4 6-19 16,9 5-9-16,11 5-29 15</inkml:trace>
  <inkml:trace contextRef="#ctx0" brushRef="#br0" timeOffset="12862.5994">22159 16230 56 0,'0'0'22'0,"0"5"-12"0,0 0-12 16,-3 16 15-16,0 0-6 15,0 3-3-15,-2 3-3 16,-1 2 0-16,-6 8 1 16,3 0-1-16,-3-3-1 15,0 1 1-15,0-4-1 16,0 1 0-16,-3-5 2 16,0 7 1-16,-3-7 1 15,-5 2-2-15,-4-3 1 16,0-5 4-16,-3 0 4 15,1-2-2-15,-4-3 0 16,0-3 6-16,-9 0 4 16,4-2 0-16,-4-6-2 0,0 6-1 15,-8-9 0-15,2 4-8 16,0-6 8-16,1-6 4 16,5 6-8-16,1-5-2 0,-1-3-4 15,6-5 1-15,3-6-4 16,4-2 0-16,5 0-6 15,3-3 0-15,6-2-4 16,0 5 0-16,0-3-3 16,9 3 1-16,0 2-2 15,3 3 2-15,0 0 3 16,3 6 1-16,0-6-4 16,0 11-1-16,0-3-2 15,0 8 4-15,0 10 5 16,-3 6 0-16,1 11-1 15,-1 2 0-15,0 8 3 16,0 0 2-16,3-5 2 16,0-11-4-16,0-3 1 15,0-5 0-15,3-2 0 16,-3-11 0-16,3-3 2 16,0-10 1-16,2-8 1 15,-2-5-2-15,0-6 1 16,-3 3-2-16,0-3 2 15,0 0-2-15,3 0-1 16,0 1-2-16,3 12-1 16,3 3-1-16,6 3 3 15,-3 2 2-15,6 4 4 0,0 4 2 16,3 6 3-16,-1 10-7 16,4 0-2-16,0-2-1 15,0-1 0-15,6-5-73 16</inkml:trace>
  <inkml:trace contextRef="#ctx0" brushRef="#br0" timeOffset="18649.008">10697 13745 172 0,'-3'-3'66'0,"3"3"-36"0,3 6-20 0,-3-6 17 16,3 5 4-16,-3 3 6 0,0 3 2 15,3 4 1-15,0 4-22 16,-3-1-4-16,0 1 0 16,0 0-10-16,0-1-2 0,0-2-2 15,0-3 0-15,0-2-18 16,0-1-5-16,0-2-29 15,0-2-11-15,0-6-49 16</inkml:trace>
  <inkml:trace contextRef="#ctx0" brushRef="#br0" timeOffset="18967.6673">10685 13533 148 0,'6'-5'57'0,"-3"5"-30"0,-3 0-3 0,0 0 24 16,0 0-2-16,0 0 0 15,0 3-10-15,0-3-3 16,0 0-18-16,0 0-7 0,0 0-3 16,-3 0-12-16,3 0-3 15,0 0-26-15,0 0-11 16,0 5-47 0,0 3-46-16,0 0 48 15</inkml:trace>
  <inkml:trace contextRef="#ctx0" brushRef="#br0" timeOffset="19483.7928">10801 13727 124 0,'0'2'49'0,"3"6"-26"0,3 3-16 16,-3-3 13-16,0 8 7 15,0 2 8-15,0 1-1 16,0-4 0-16,0 1-19 0,0 0-5 15,-3-3 1-15,0 1-7 16,0-4-2-16,0-2-1 0,0 0 1 16,0-3-1-1,0-2-1-15,0 0 5 0,0-3 4 16,0 0-5-16,0 0-2 16,0 0-1-16,0 0-1 15,0 0 2-15,0 0 3 16,0-3 0-16,3-2 2 15,0 0-4-15,0-3-2 16,2-6 0-16,1-4-1 16,3-1 0-16,0 1 0 15,0 2 0-15,3 3 0 16,0 2-5-16,0 3 1 0,0 3 2 16,6 2 1-1,-6 3 1-15,2 6 2 0,1-1 1 16,0 5 1-16,-3 6-2 15,0 0 1-15,-3 3 0 16,0-1 3-16,-3 1-3 16,0-1 0-16,-3 1-3 15,3-3-1-15,-3-3-10 16,0-3-5-16,0-4-28 16,-3-6-9-16,0 0-34 15,3-6-32 1,0-4 43-16</inkml:trace>
  <inkml:trace contextRef="#ctx0" brushRef="#br0" timeOffset="19715.4892">11140 13470 184 0,'-3'-8'68'0,"6"8"-36"0,-3 3-42 0,3 2 11 16,0 3 3-16,-3 8 7 15,3 5 1-15,-3 16 1 16,3 5-7-16,-3 1 0 0,0-1 1 16,3 3-3-16,-3-5-3 15,3-3-5-15,0-6 0 16,6-4-38-16,-9-3-14 16,0-6-23-1</inkml:trace>
  <inkml:trace contextRef="#ctx0" brushRef="#br0" timeOffset="19928.4722">11048 13690 212 0,'-6'-11'79'0,"9"6"-42"0,0 2-39 15,3 3 14-15,0 0 3 16,3 0 4-16,6 0-5 0,2-3-3 15,10-5-6-15,3 3-2 16,0 0 1-16,3 0-73 16,-4-1-74-16</inkml:trace>
  <inkml:trace contextRef="#ctx0" brushRef="#br0" timeOffset="25080.7783">11872 13478 156 0,'0'-8'60'0,"3"8"-32"0,9-3-20 0,-9 6 16 16,0 0-6-16,3 5 0 15,-3 5-6-15,0 5 0 16,0 9-7-16,-3 7-1 0,0-2 2 15,0 0-3-15,0-3-2 16,0-3 0-16,0-5 1 16,0-2-8-16,6-6-3 15,0-2-35-15,0-6-14 16,0-5-23 0</inkml:trace>
  <inkml:trace contextRef="#ctx0" brushRef="#br0" timeOffset="25257.0868">12003 13520 184 0,'-9'-2'71'0,"9"2"-38"0,0 2-41 15,0 4 12-15,-6 1-6 16,1 4 0-16,-10 8 6 16,-6 7 2-16,0-2-2 15,0-3-3-15,3-2 2 0,3-4-20 16,3 1-6-16,1-5-54 15</inkml:trace>
  <inkml:trace contextRef="#ctx0" brushRef="#br0" timeOffset="25428.4739">11804 13557 212 0,'-9'0'79'0,"12"3"-42"0,0 0-45 0,0-1 10 16,3 3-3-16,6 9 2 15,6 4 6-15,5 1 6 16,4-1-7-16,3 1-3 0,0-3 0 16,-3 2-44-16,2-7-19 15,-2-3-25-15</inkml:trace>
  <inkml:trace contextRef="#ctx0" brushRef="#br0" timeOffset="26201.344">12462 13761 124 0,'-3'-5'49'0,"3"-1"-26"0,0 4-5 0,-3 2 18 16,-3 0-9-16,-3 5-1 16,-6 0-15-16,-6 3-4 15,0 8-5-15,3 5-2 0,4 0 3 16,5 3-2-16,3 0-1 15,9 3 1-15,9-4-1 16,2-1 0-16,4-4 2 16,3-5-8-16,0-2-1 15,0-6-23-15,12-7-8 16,-1-6-40 0</inkml:trace>
  <inkml:trace contextRef="#ctx0" brushRef="#br0" timeOffset="26480.9009">12661 13785 124 0,'-18'-5'49'0,"9"7"-26"0,0 3-16 16,6-5 13-16,-2 11-6 15,-4 5 0-15,0-3 3 16,3 3 3-16,0 3-10 16,9-1-1-16,0 1 1 0,6-1 0 15,3-2 4-15,5-3-1 16,7-5 0-16,0-5-3 15,0-6 1-15,0-5 0 16,-4-2 1-16,-5-4-2 16,-3-4-1-16,-9-3-3 15,-3 0 1-15,-6-1-6 0,-6 4-3 16,-2 2-15-16,-4 3-6 16,0 5-19-16,0 3-9 15,3 2-47 1</inkml:trace>
  <inkml:trace contextRef="#ctx0" brushRef="#br0" timeOffset="26873.0778">12774 13846 124 0,'3'18'46'0,"3"-13"-24"0,9 3-21 0,-9-2 11 0,0 2 1 16,3 0 2-16,-3 0 5 15,0-1 2-15,0 1-11 16,0-2-4-16,-6-6 1 16,0 0 0-16,3-3-1 15,0-2 0-15,0-3-4 16,-3-3-2-16,3-7-5 16,0-1 0-16,3 1 2 15,0 2 1-15,2 3 3 16,1 2 1-16,3 6 1 15,0 2 2-15,0 11 6 16,0 3 2-16,0 2-1 16,3 3 2-16,-3 0-8 15,-3 2-2-15,0-2-3 16,-3 0 1-16,-1-3 0 0,-2-2 3 16,0-1-25-16,0-2-12 15,0-3-33-15,-3-5-12 16,3 0-4-1</inkml:trace>
  <inkml:trace contextRef="#ctx0" brushRef="#br0" timeOffset="27216.7532">13218 13780 220 0,'3'-8'85'0,"0"5"-46"0,-3-2-26 0,0 5 22 0,0 0-5 15,-6 0 2-15,-3 0-16 16,0 2-4-16,-3 1-8 16,0 2-5-16,0 1-2 0,3 4-5 15,6 6-2-15,3-3 2 16,6 0 3-16,6 3-2 16,3 0 2-16,0 0 5 15,0 0 4-15,-3 0-1 16,-9-3-2-16,-3 0 2 15,-6-2 2-15,-6-3 0 16,-3-3 2-16,-6-2-2 16,0-3 0-16,0-3-17 15,-2-2-4-15,-1-1-23 16,3-1-8-16,3-1-28 16,6 0-50-16,12 2 32 15</inkml:trace>
  <inkml:trace contextRef="#ctx0" brushRef="#br0" timeOffset="27501.3883">13468 13451 184 0,'0'-2'71'0,"0"4"-38"0,3 6-30 0,-3 0 17 0,0 8-1 16,0 8 3-16,0 18-8 16,0 6-3-16,0 2-6 15,0 3-6-15,0-5 0 0,0-3 3 16,0-3 1-16,0-5 1 16,6-8 0-16,-6-5-29 15,0-8-10-15,0-8-137 31,-9-6 82-31</inkml:trace>
  <inkml:trace contextRef="#ctx0" brushRef="#br0" timeOffset="27674.8525">13277 13719 256 0,'-15'-6'96'0,"18"9"-52"0,12-6-51 0,-6 3 16 16,12 0-4-16,0 0 4 15,15 0 2-15,2-2 1 16,4-1-6-16,3 0-11 0,-1 1-4 16,10-6-110-1</inkml:trace>
  <inkml:trace contextRef="#ctx0" brushRef="#br0" timeOffset="29199.8589">14152 13769 96 0,'0'-3'38'0,"3"6"-20"0,0-3-15 0,-3 0 10 15,6 5 5-15,-6 6 6 16,0 7 0-16,0 6 3 16,0 8-11-16,0 13-4 15,0 8-7-15,6 0-4 0,-3 0 0 16,0-3 5-16,0-5 4 15,0-11-1-15,0-7 2 16,0-6-6-16,0-5-1 16,0-6 18-1,3-7-6-15,-3-8-1 16,-3-9-8-16,-3-4-5 16,0-9-1-16,-3-15-1 0,0-3 2 15,6 0 3 1,0 3-4-16,0 0-3 15,3-3-2-15,6 5 3 0,0 3 0 16,3 5 1-16,6 6 0 16,3 2 0-16,5 8-3 15,1 5 0-15,0 9-1 16,3 7 3-16,-3 14 6 16,-4-1 7-16,-2 3 5 15,-6 3 2-15,-9 0 1 0,-6 0 2 16,-6-3-3-16,-9 0-2 15,-6-5-9-15,-5-6-3 16,-4-4-21-16,3-6-7 16,-6-3-15-16,1 0-6 15,5-2-20-15,3 0-10 16</inkml:trace>
  <inkml:trace contextRef="#ctx0" brushRef="#br0" timeOffset="30168.3798">14727 13748 100 0,'0'2'38'0,"3"-2"-20"0,0 0-10 0,-3 0 11 16,0 0 8-16,0 0 6 15,0 0-2-15,3 6-1 16,-3-6-6-16,0 2-1 15,-3 1-12-15,-3-3-4 0,0 0-3 16,-3 0 0-16,0-3 0 16,3 1 0-16,0-1 2 15,0-2 1-15,3 2 1 0,3 0-7 16,3 1 0-16,0-1-8 16,3 3 0-16,0 0 5 15,0 3 6-15,0-1-7 16,0 1-2-16,-3 0-17 15,-3-3-6-15,3 2-48 16,3 1-44 0,0 0 38-16</inkml:trace>
  <inkml:trace contextRef="#ctx0" brushRef="#br0" timeOffset="30428.0693">14727 13970 204 0,'-3'8'77'0,"6"0"-42"0,0 8-21 0,-3-8 22 16,0 5 2-16,-3 5 4 15,0 1-14-15,-3-3-5 16,-3 0-13-16,-3 0-11 0,-6-3-4 16,-3 0-91-16,-5 6-38 15,-1-9 24-15</inkml:trace>
  <inkml:trace contextRef="#ctx0" brushRef="#br0" timeOffset="34455.7169">14227 13557 64 0,'0'-2'24'0,"0"2"-12"0,0-3-3 0,3 3 11 16,0-3-2-16,-3 1 1 15,0-4-6-15,0 1 0 16,0-3-4-16,0-2 0 16,-3-1-1-16,0-2 0 15,-6 0 0-15,-3-6 0 16,-3-5-4-16,0 0-1 0,0 1 3 15,0-1-1-15,-2-3 0 16,-4 1 5-16,0-1 6 0,-6-4-6 16,-9 4-3-16,1 1-4 15,-1 5 0-15,-3-1-4 16,-11 1 0-16,-1 0 1 16,-5 3 2-16,-4 2-3 15,3 5 0-15,1 6 3 16,5 2 1-16,4 8-4 15,2 3 1-15,3 6 0 16,4 7 2-16,5 5-6 16,3 1-1-16,3-1-1 15,10-2 2-15,2 2-40 16,6-7-57 0,0-3 15-16</inkml:trace>
  <inkml:trace contextRef="#ctx0" brushRef="#br0" timeOffset="34777.0183">13167 13137 96 0,'-3'2'35'0,"3"17"-18"0,-3 12-13 0,3-17 8 16,-3 2 8-16,0 2 7 0,0-2-5 15,0 0-1-15,3-3-8 16,0 0-3-16,0-2-5 16,0-3-2-16,0-3 1 0,3 0 2 15,3-5 1-15,3-2-3 16,3-4-3-16,6 1-18 15,3-3-6-15,0 3-57 16</inkml:trace>
  <inkml:trace contextRef="#ctx0" brushRef="#br0" timeOffset="36418.6222">11313 13229 76 0,'-9'-13'30'0,"3"-6"-16"0,-3 6-10 0,6 5 10 16,-3 0-4-16,0 0 0 16,-9 3-4-16,-6 0-1 15,4 0-3-15,-1-1-2 16,-3 1 1-16,0 0-1 16,-3 2-5-16,-6 3-1 15,-2 0 0-15,-4 3 2 16,0-1 4-16,1 4 4 15,-4 12-1-15,-9-5-2 16,7 1 0-16,2-4-1 16,3 3-3-16,3 1 2 15,4 1 1-15,-4-1 0 16,0-1 0-16,3 0 2 0,4 0-3 16,-1 3-2-16,0 3-3 15,0 2 1-15,0-3 1 16,4 1 2-16,-1 0-1 15,-3-1-1-15,6 3 3 16,-3 0 0-16,4 1 1 16,2-4 0-16,0 6 0 15,3 5 2-15,3 3-1 16,3-3 2-16,0 3-4 16,3-1 0-16,6 6 1 15,0 0 2-15,6-5 1 16,3 0 1-16,6 0-2 0,3-3 1 15,3 0 2-15,2-3 2 16,4 3-3-16,3 6-1 16,9-6 1-16,-1 0 2 15,1-5-3-15,0 0-2 16,5-1-3-16,4 1 1 16,0-5 3-16,-1-3 3 15,1-3-2-15,8 0 0 16,1-8-3-16,3-2-1 15,5-6 1-15,1-2 2 16,-1-3-1-16,6 0 2 16,1 0-2-16,-4-2-1 15,7-1-2-15,-7 1 1 0,-2-12 1 16,-4 1 2-16,-2 3 1 16,-1-1 3-16,-5 1 1 15,-6-3 3-15,-4-3-5 16,-8 0-1-16,3-5-2 15,-1-8-2-15,-5 0 3 0,-6 0-2 16,-6-16-1-16,-9 0 5 16,-9 0 1-16,-12 0 2 15,-3 3 0-15,-3-3 0 16,-6 0 2-16,-3 0 1 16,-12 0 1-16,-2-3-4 15,-7 4 0-15,-3-1-7 16,-23-3-3-16,9 14-8 0,-1 7-2 15,-2 12-13-15,2 4-4 16,3 8-36 0,4 9-24-16,2 7 38 15</inkml:trace>
  <inkml:trace contextRef="#ctx0" brushRef="#br0" timeOffset="37845.3731">12786 14171 64 0,'-12'-3'27'0,"24"3"-14"0,-15 0-15 0,3 0 1 31,6 0-2-31,-3 0 4 0,0 0 1 16,-3 0 6-16,0 0 5 16,0 0-5-16,0 0 3 15,-3 6-5 1,-3 2-3-16,0 2 1 16,0 1 1-16,0 5 2 15,-3 5-3-15,0 0-1 16,-2 3 3-16,-7 0 1 15,0-1 1-15,0 1 0 16,-6-3-2-16,-6 1 1 16,4 1-4-16,-1 4 0 15,0-3-1-15,0-6 1 0,-8 1 2 16,-4-3-4-16,3 0-3 16,0-6 1-16,1 1 2 0,-1-3-2 15,-3 0-2-15,-2-3 2 16,2 0 0-16,3-2-2 15,0-3 2-15,4 0 1 16,-7-3 2-16,0 0 3 16,4 1 2-16,2-11 5 15,3 2 3-15,0-7-6 16,4-1-1-16,2 0-4 16,0 1-1-16,3-1 1 15,-3 1 2-15,-3-1-1 16,4 1 2-16,2-1-4 15,6-2 0-15,0 3-1 16,3-4-2-16,3 1 1 0,0 3-1 16,3 2-3-1,0 3 2-15,0 5 1 0,3 0 0 16,0 3-5-16,1 5-1 16,-1 5 0-16,0 5 2 15,0 9-1-15,-3-1 1 16,3 4 0-16,0-1 0 15,0-3 0-15,0-2 0 16,3 0 3-16,0-5 2 16,0-3 0-16,0-3-1 15,0-5-4-15,3-3-2 0,0-2 0 16,0-6 4-16,0-2 1 16,0-5 3-16,0-4-1 15,0-1-1-15,0-1 1 16,2 5-1-16,1 3-3 15,3 1 0-15,0 4 2 16,6 3 0-16,0 5 1 16,0 6 0-16,3 2 0 15,0 9 2-15,3 1-1 16,-1-1 2-16,1-1-48 16,3 0-44-1,6-10 24-15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01669-2429-4D31-BEF6-DA424924DF11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875CB-CBD1-4C78-BE3B-09591A166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3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solution_binaries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bash$ ./</a:t>
            </a:r>
            <a:r>
              <a:rPr lang="en-US" dirty="0" err="1" smtClean="0"/>
              <a:t>test_suite</a:t>
            </a:r>
            <a:endParaRPr lang="en-US" dirty="0" smtClean="0"/>
          </a:p>
          <a:p>
            <a:r>
              <a:rPr lang="en-US" dirty="0" smtClean="0"/>
              <a:t>bash$ ./</a:t>
            </a:r>
            <a:r>
              <a:rPr lang="en-US" dirty="0" err="1" smtClean="0"/>
              <a:t>searchshell</a:t>
            </a:r>
            <a:r>
              <a:rPr lang="en-US" dirty="0" smtClean="0"/>
              <a:t> </a:t>
            </a:r>
            <a:r>
              <a:rPr lang="en-US" dirty="0" err="1" smtClean="0"/>
              <a:t>test_tree</a:t>
            </a:r>
            <a:r>
              <a:rPr lang="en-US" dirty="0" smtClean="0"/>
              <a:t>/</a:t>
            </a:r>
          </a:p>
          <a:p>
            <a:r>
              <a:rPr lang="en-US" dirty="0" smtClean="0"/>
              <a:t>bash$ </a:t>
            </a:r>
            <a:r>
              <a:rPr lang="en-US" dirty="0" err="1" smtClean="0"/>
              <a:t>valgrind</a:t>
            </a:r>
            <a:r>
              <a:rPr lang="en-US" baseline="0" dirty="0" smtClean="0"/>
              <a:t> --leak-check=full ./</a:t>
            </a:r>
            <a:r>
              <a:rPr lang="en-US" baseline="0" dirty="0" err="1" smtClean="0"/>
              <a:t>searchshell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test_tree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enron_email</a:t>
            </a:r>
            <a:r>
              <a:rPr lang="en-US" baseline="0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1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analogy: superhero identities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5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const</a:t>
            </a:r>
            <a:r>
              <a:rPr lang="en-US" dirty="0" smtClean="0"/>
              <a:t> introduced to get rid of #define with constants (</a:t>
            </a:r>
            <a:r>
              <a:rPr lang="en-US" dirty="0" err="1" smtClean="0"/>
              <a:t>const</a:t>
            </a:r>
            <a:r>
              <a:rPr lang="en-US" dirty="0" smtClean="0"/>
              <a:t> correctness)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31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55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const</a:t>
            </a:r>
            <a:r>
              <a:rPr lang="en-US" dirty="0" smtClean="0"/>
              <a:t> ref for reading, pointers for writing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19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const</a:t>
            </a:r>
            <a:r>
              <a:rPr lang="en-US" dirty="0" smtClean="0"/>
              <a:t> ref for reading, pointers for writing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83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individually tagging members, public group (on top!), private group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public declaration - why include private things?  compiler needs to know how much space to allocate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const</a:t>
            </a:r>
            <a:r>
              <a:rPr lang="en-US" dirty="0" smtClean="0"/>
              <a:t> after member function names: guaranteed not to change _this_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75CB-CBD1-4C78-BE3B-09591A16696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18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5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D985AF5-5C93-44FF-8273-AD54B35C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8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6D985AF5-5C93-44FF-8273-AD54B35C62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94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2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96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6D985AF5-5C93-44FF-8273-AD54B35C62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3188" y="27429"/>
            <a:ext cx="1997663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L10:  References, </a:t>
            </a:r>
            <a:r>
              <a:rPr lang="en-US" sz="1100" b="0" i="0" dirty="0" err="1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Const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Classes</a:t>
            </a:r>
          </a:p>
        </p:txBody>
      </p:sp>
    </p:spTree>
    <p:extLst>
      <p:ext uri="{BB962C8B-B14F-4D97-AF65-F5344CB8AC3E}">
        <p14:creationId xmlns:p14="http://schemas.microsoft.com/office/powerpoint/2010/main" val="348382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9.x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14.x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18.xml"/><Relationship Id="rId4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/>
              <a:t>C++ References, </a:t>
            </a:r>
            <a:r>
              <a:rPr lang="en-US" sz="4000" dirty="0" err="1" smtClean="0"/>
              <a:t>Const</a:t>
            </a:r>
            <a:r>
              <a:rPr lang="en-US" sz="4000" dirty="0" smtClean="0"/>
              <a:t>, Classes</a:t>
            </a:r>
            <a:br>
              <a:rPr lang="en-US" sz="4000" dirty="0" smtClean="0"/>
            </a:b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/>
              <a:t>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/>
              <a:t>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Huang	Wei Lin</a:t>
            </a:r>
          </a:p>
        </p:txBody>
      </p:sp>
    </p:spTree>
    <p:extLst>
      <p:ext uri="{BB962C8B-B14F-4D97-AF65-F5344CB8AC3E}">
        <p14:creationId xmlns:p14="http://schemas.microsoft.com/office/powerpoint/2010/main" val="5729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reference</a:t>
            </a:r>
            <a:r>
              <a:rPr lang="en-US" dirty="0" smtClean="0"/>
              <a:t> is an alias for another variable</a:t>
            </a:r>
          </a:p>
          <a:p>
            <a:pPr lvl="1"/>
            <a:r>
              <a:rPr lang="en-US" i="1" dirty="0" smtClean="0"/>
              <a:t>Alias</a:t>
            </a:r>
            <a:r>
              <a:rPr lang="en-US" dirty="0" smtClean="0"/>
              <a:t>: another name that is bound to the aliased variable</a:t>
            </a:r>
            <a:endParaRPr lang="en-US" i="1" dirty="0" smtClean="0"/>
          </a:p>
          <a:p>
            <a:pPr lvl="2"/>
            <a:r>
              <a:rPr lang="en-US" dirty="0" smtClean="0"/>
              <a:t>Mutating a reference </a:t>
            </a:r>
            <a:r>
              <a:rPr lang="en-US" b="1" i="1" dirty="0" smtClean="0"/>
              <a:t>is</a:t>
            </a:r>
            <a:r>
              <a:rPr lang="en-US" dirty="0" smtClean="0"/>
              <a:t> mutating the aliased variable</a:t>
            </a:r>
          </a:p>
          <a:p>
            <a:pPr lvl="1"/>
            <a:r>
              <a:rPr lang="en-US" dirty="0" smtClean="0"/>
              <a:t>Introduced in C++ as part of the language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9436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x;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  = y;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reference.cc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55701"/>
              </p:ext>
            </p:extLst>
          </p:nvPr>
        </p:nvGraphicFramePr>
        <p:xfrm>
          <a:off x="6949440" y="36576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914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57814"/>
              </p:ext>
            </p:extLst>
          </p:nvPr>
        </p:nvGraphicFramePr>
        <p:xfrm>
          <a:off x="6949440" y="45720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914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74320" y="40233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360960" y="3980520"/>
              <a:ext cx="3283920" cy="1204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4480" y="3975480"/>
                <a:ext cx="3294720" cy="12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41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reference </a:t>
            </a:r>
            <a:r>
              <a:rPr lang="en-US" dirty="0" smtClean="0"/>
              <a:t>is an alias for another variable</a:t>
            </a:r>
          </a:p>
          <a:p>
            <a:pPr lvl="1"/>
            <a:r>
              <a:rPr lang="en-US" i="1" dirty="0" smtClean="0"/>
              <a:t>Alias</a:t>
            </a:r>
            <a:r>
              <a:rPr lang="en-US" dirty="0" smtClean="0"/>
              <a:t>: another name that is bound to the aliased variable</a:t>
            </a:r>
            <a:endParaRPr lang="en-US" i="1" dirty="0" smtClean="0"/>
          </a:p>
          <a:p>
            <a:pPr lvl="2"/>
            <a:r>
              <a:rPr lang="en-US" dirty="0" smtClean="0"/>
              <a:t>Mutating a reference </a:t>
            </a:r>
            <a:r>
              <a:rPr lang="en-US" b="1" i="1" dirty="0" smtClean="0"/>
              <a:t>is</a:t>
            </a:r>
            <a:r>
              <a:rPr lang="en-US" dirty="0" smtClean="0"/>
              <a:t> mutating the aliased variable</a:t>
            </a:r>
          </a:p>
          <a:p>
            <a:pPr lvl="1"/>
            <a:r>
              <a:rPr lang="en-US" dirty="0" smtClean="0"/>
              <a:t>Introduced in C++ as part of the language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9436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x;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binds the name "z" to 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  = y;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reference.cc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00922"/>
              </p:ext>
            </p:extLst>
          </p:nvPr>
        </p:nvGraphicFramePr>
        <p:xfrm>
          <a:off x="6949440" y="36576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914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/>
                        <a:t>,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49440" y="45720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914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44348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reference </a:t>
            </a:r>
            <a:r>
              <a:rPr lang="en-US" dirty="0" smtClean="0"/>
              <a:t>is an alias for another variable</a:t>
            </a:r>
          </a:p>
          <a:p>
            <a:pPr lvl="1"/>
            <a:r>
              <a:rPr lang="en-US" i="1" dirty="0" smtClean="0"/>
              <a:t>Alias</a:t>
            </a:r>
            <a:r>
              <a:rPr lang="en-US" dirty="0" smtClean="0"/>
              <a:t>: another name that is bound to the aliased variable</a:t>
            </a:r>
            <a:endParaRPr lang="en-US" i="1" dirty="0" smtClean="0"/>
          </a:p>
          <a:p>
            <a:pPr lvl="2"/>
            <a:r>
              <a:rPr lang="en-US" dirty="0" smtClean="0"/>
              <a:t>Mutating a reference </a:t>
            </a:r>
            <a:r>
              <a:rPr lang="en-US" b="1" i="1" dirty="0" smtClean="0"/>
              <a:t>is</a:t>
            </a:r>
            <a:r>
              <a:rPr lang="en-US" dirty="0" smtClean="0"/>
              <a:t> mutating the aliased variable</a:t>
            </a:r>
          </a:p>
          <a:p>
            <a:pPr lvl="1"/>
            <a:r>
              <a:rPr lang="en-US" dirty="0" smtClean="0"/>
              <a:t>Introduced in C++ as part of the language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9436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x;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binds the name "z" to 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6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  = y;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reference.cc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43885"/>
              </p:ext>
            </p:extLst>
          </p:nvPr>
        </p:nvGraphicFramePr>
        <p:xfrm>
          <a:off x="6949440" y="36576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914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/>
                        <a:t>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49440" y="45720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914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74320" y="4681728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reference </a:t>
            </a:r>
            <a:r>
              <a:rPr lang="en-US" dirty="0" smtClean="0"/>
              <a:t>is an alias for another variable</a:t>
            </a:r>
          </a:p>
          <a:p>
            <a:pPr lvl="1"/>
            <a:r>
              <a:rPr lang="en-US" i="1" dirty="0" smtClean="0"/>
              <a:t>Alias</a:t>
            </a:r>
            <a:r>
              <a:rPr lang="en-US" dirty="0" smtClean="0"/>
              <a:t>: another name that is bound to the aliased variable</a:t>
            </a:r>
            <a:endParaRPr lang="en-US" i="1" dirty="0" smtClean="0"/>
          </a:p>
          <a:p>
            <a:pPr lvl="2"/>
            <a:r>
              <a:rPr lang="en-US" dirty="0" smtClean="0"/>
              <a:t>Mutating a reference </a:t>
            </a:r>
            <a:r>
              <a:rPr lang="en-US" b="1" i="1" dirty="0" smtClean="0"/>
              <a:t>is</a:t>
            </a:r>
            <a:r>
              <a:rPr lang="en-US" dirty="0" smtClean="0"/>
              <a:t> mutating the aliased variable</a:t>
            </a:r>
          </a:p>
          <a:p>
            <a:pPr lvl="1"/>
            <a:r>
              <a:rPr lang="en-US" dirty="0" smtClean="0"/>
              <a:t>Introduced in C++ as part of the language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9436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x;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binds the name "z" to 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6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(and z) to 7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  = y;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reference.cc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01020"/>
              </p:ext>
            </p:extLst>
          </p:nvPr>
        </p:nvGraphicFramePr>
        <p:xfrm>
          <a:off x="6949440" y="36576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914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/>
                        <a:t>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49440" y="45720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914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5093208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2021760" y="3983400"/>
              <a:ext cx="6561360" cy="1285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6360" y="3976200"/>
                <a:ext cx="6573240" cy="130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0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reference </a:t>
            </a:r>
            <a:r>
              <a:rPr lang="en-US" dirty="0" smtClean="0"/>
              <a:t>is an alias for another variable</a:t>
            </a:r>
          </a:p>
          <a:p>
            <a:pPr lvl="1"/>
            <a:r>
              <a:rPr lang="en-US" i="1" dirty="0" smtClean="0"/>
              <a:t>Alias</a:t>
            </a:r>
            <a:r>
              <a:rPr lang="en-US" dirty="0" smtClean="0"/>
              <a:t>: another name that is bound to the aliased variable</a:t>
            </a:r>
            <a:endParaRPr lang="en-US" i="1" dirty="0" smtClean="0"/>
          </a:p>
          <a:p>
            <a:pPr lvl="2"/>
            <a:r>
              <a:rPr lang="en-US" dirty="0" smtClean="0"/>
              <a:t>Mutating a reference </a:t>
            </a:r>
            <a:r>
              <a:rPr lang="en-US" b="1" i="1" dirty="0" smtClean="0"/>
              <a:t>is</a:t>
            </a:r>
            <a:r>
              <a:rPr lang="en-US" dirty="0" smtClean="0"/>
              <a:t> mutating the aliased variable</a:t>
            </a:r>
          </a:p>
          <a:p>
            <a:pPr lvl="1"/>
            <a:r>
              <a:rPr lang="en-US" dirty="0" smtClean="0"/>
              <a:t>Introduced in C++ as part of the language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9436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x;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binds the name "z" to 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6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(and z) to 7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  = y;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the value of y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reference.cc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03517"/>
              </p:ext>
            </p:extLst>
          </p:nvPr>
        </p:nvGraphicFramePr>
        <p:xfrm>
          <a:off x="6949440" y="36576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914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/>
                        <a:t>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49440" y="45720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914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74320" y="5330952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reference </a:t>
            </a:r>
            <a:r>
              <a:rPr lang="en-US" dirty="0" smtClean="0"/>
              <a:t>is an alias for another variable</a:t>
            </a:r>
          </a:p>
          <a:p>
            <a:pPr lvl="1"/>
            <a:r>
              <a:rPr lang="en-US" i="1" dirty="0" smtClean="0"/>
              <a:t>Alias</a:t>
            </a:r>
            <a:r>
              <a:rPr lang="en-US" dirty="0" smtClean="0"/>
              <a:t>: another name that is bound to the aliased variable</a:t>
            </a:r>
            <a:endParaRPr lang="en-US" i="1" dirty="0" smtClean="0"/>
          </a:p>
          <a:p>
            <a:pPr lvl="2"/>
            <a:r>
              <a:rPr lang="en-US" dirty="0" smtClean="0"/>
              <a:t>Mutating a reference </a:t>
            </a:r>
            <a:r>
              <a:rPr lang="en-US" b="1" i="1" dirty="0" smtClean="0"/>
              <a:t>is</a:t>
            </a:r>
            <a:r>
              <a:rPr lang="en-US" dirty="0" smtClean="0"/>
              <a:t> mutating the aliased variable</a:t>
            </a:r>
          </a:p>
          <a:p>
            <a:pPr lvl="1"/>
            <a:r>
              <a:rPr lang="en-US" dirty="0" smtClean="0"/>
              <a:t>Introduced in C++ as part of the language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9436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x;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binds the name "z" to x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6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(and z) to 7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  = y;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the value of y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(and x) to 11</a:t>
            </a: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34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reference.cc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795039"/>
              </p:ext>
            </p:extLst>
          </p:nvPr>
        </p:nvGraphicFramePr>
        <p:xfrm>
          <a:off x="6949440" y="36576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914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dirty="0" smtClean="0"/>
                        <a:t>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49440" y="4572000"/>
          <a:ext cx="164592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9144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5751576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Pass-By-Reference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C++ allows you to truly </a:t>
            </a:r>
            <a:r>
              <a:rPr lang="en-US" dirty="0" smtClean="0">
                <a:solidFill>
                  <a:srgbClr val="FF0000"/>
                </a:solidFill>
              </a:rPr>
              <a:t>pass-by-</a:t>
            </a:r>
            <a:r>
              <a:rPr lang="en-US" i="1" dirty="0" smtClean="0">
                <a:solidFill>
                  <a:srgbClr val="FF0000"/>
                </a:solidFill>
              </a:rPr>
              <a:t>reference</a:t>
            </a:r>
          </a:p>
          <a:p>
            <a:pPr lvl="1"/>
            <a:r>
              <a:rPr lang="en-US" dirty="0" smtClean="0"/>
              <a:t>Client passes in an argument with normal syntax</a:t>
            </a:r>
          </a:p>
          <a:p>
            <a:pPr lvl="2"/>
            <a:r>
              <a:rPr lang="en-US" dirty="0" smtClean="0"/>
              <a:t>Function uses reference parameters with normal syntax</a:t>
            </a:r>
          </a:p>
          <a:p>
            <a:pPr lvl="2"/>
            <a:r>
              <a:rPr lang="en-US" dirty="0" smtClean="0"/>
              <a:t>Modifying a reference parameter modifies the caller’s argument!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291840"/>
            <a:ext cx="5852160" cy="310896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b: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b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7680" y="640080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passbyreference.cc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89887"/>
              </p:ext>
            </p:extLst>
          </p:nvPr>
        </p:nvGraphicFramePr>
        <p:xfrm>
          <a:off x="676656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(main)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96215"/>
              </p:ext>
            </p:extLst>
          </p:nvPr>
        </p:nvGraphicFramePr>
        <p:xfrm>
          <a:off x="676656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(main)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5513832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1551240" y="3574800"/>
              <a:ext cx="1991160" cy="1842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3680" y="3569040"/>
                <a:ext cx="2005200" cy="18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Pass-By-Reference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C++ allows you to truly pass-by-</a:t>
            </a:r>
            <a:r>
              <a:rPr lang="en-US" i="1" dirty="0" smtClean="0"/>
              <a:t>reference</a:t>
            </a:r>
          </a:p>
          <a:p>
            <a:pPr lvl="1"/>
            <a:r>
              <a:rPr lang="en-US" dirty="0" smtClean="0"/>
              <a:t>Client passes in an argument with normal syntax</a:t>
            </a:r>
          </a:p>
          <a:p>
            <a:pPr lvl="2"/>
            <a:r>
              <a:rPr lang="en-US" dirty="0" smtClean="0"/>
              <a:t>Function uses reference parameters with normal syntax</a:t>
            </a:r>
          </a:p>
          <a:p>
            <a:pPr lvl="2"/>
            <a:r>
              <a:rPr lang="en-US" dirty="0" smtClean="0"/>
              <a:t>Modifying a reference parameter modifies the caller’s argument!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291840"/>
            <a:ext cx="5852160" cy="310896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b: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b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7680" y="640080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passbyreference.cc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425762"/>
              </p:ext>
            </p:extLst>
          </p:nvPr>
        </p:nvGraphicFramePr>
        <p:xfrm>
          <a:off x="6766560" y="36576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(main)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(swap)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4137"/>
              </p:ext>
            </p:extLst>
          </p:nvPr>
        </p:nvGraphicFramePr>
        <p:xfrm>
          <a:off x="6766560" y="45720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(main)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(swap)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370332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05325"/>
              </p:ext>
            </p:extLst>
          </p:nvPr>
        </p:nvGraphicFramePr>
        <p:xfrm>
          <a:off x="676656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(swap)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tmp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8207640" y="3726360"/>
              <a:ext cx="637920" cy="1868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1160" y="3719520"/>
                <a:ext cx="650160" cy="18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67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Pass-By-Reference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C++ allows you to truly pass-by-</a:t>
            </a:r>
            <a:r>
              <a:rPr lang="en-US" i="1" dirty="0" smtClean="0"/>
              <a:t>reference</a:t>
            </a:r>
          </a:p>
          <a:p>
            <a:pPr lvl="1"/>
            <a:r>
              <a:rPr lang="en-US" dirty="0" smtClean="0"/>
              <a:t>Client passes in an argument with normal syntax</a:t>
            </a:r>
          </a:p>
          <a:p>
            <a:pPr lvl="2"/>
            <a:r>
              <a:rPr lang="en-US" dirty="0" smtClean="0"/>
              <a:t>Function uses reference parameters with normal syntax</a:t>
            </a:r>
          </a:p>
          <a:p>
            <a:pPr lvl="2"/>
            <a:r>
              <a:rPr lang="en-US" dirty="0" smtClean="0"/>
              <a:t>Modifying a reference parameter modifies the caller’s argument!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291840"/>
            <a:ext cx="5852160" cy="310896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b: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b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7680" y="640080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passbyreference.cc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3282"/>
              </p:ext>
            </p:extLst>
          </p:nvPr>
        </p:nvGraphicFramePr>
        <p:xfrm>
          <a:off x="6766560" y="36576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(main)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(swap)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766560" y="45720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(main)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(swap)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3950208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16334"/>
              </p:ext>
            </p:extLst>
          </p:nvPr>
        </p:nvGraphicFramePr>
        <p:xfrm>
          <a:off x="676656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(swap)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tmp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170200" y="4076640"/>
              <a:ext cx="643320" cy="1047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4440" y="4068360"/>
                <a:ext cx="655920" cy="106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90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Pass-By-Reference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C++ allows you to truly pass-by-</a:t>
            </a:r>
            <a:r>
              <a:rPr lang="en-US" i="1" dirty="0" smtClean="0"/>
              <a:t>reference</a:t>
            </a:r>
          </a:p>
          <a:p>
            <a:pPr lvl="1"/>
            <a:r>
              <a:rPr lang="en-US" dirty="0" smtClean="0"/>
              <a:t>Client passes in an argument with normal syntax</a:t>
            </a:r>
          </a:p>
          <a:p>
            <a:pPr lvl="2"/>
            <a:r>
              <a:rPr lang="en-US" dirty="0" smtClean="0"/>
              <a:t>Function uses reference parameters with normal syntax</a:t>
            </a:r>
          </a:p>
          <a:p>
            <a:pPr lvl="2"/>
            <a:r>
              <a:rPr lang="en-US" dirty="0" smtClean="0"/>
              <a:t>Modifying a reference parameter modifies the caller’s argument!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291840"/>
            <a:ext cx="5852160" cy="310896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b: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b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7680" y="640080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passbyreference.cc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43721"/>
              </p:ext>
            </p:extLst>
          </p:nvPr>
        </p:nvGraphicFramePr>
        <p:xfrm>
          <a:off x="6766560" y="36576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(main)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(swap)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766560" y="45720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(main)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(swap)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4187952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22543"/>
              </p:ext>
            </p:extLst>
          </p:nvPr>
        </p:nvGraphicFramePr>
        <p:xfrm>
          <a:off x="676656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(swap)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tmp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230320" y="5037840"/>
              <a:ext cx="586440" cy="76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22760" y="5030640"/>
                <a:ext cx="600480" cy="7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7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8</a:t>
            </a:r>
            <a:r>
              <a:rPr lang="en-US" dirty="0" smtClean="0"/>
              <a:t> released today, </a:t>
            </a:r>
            <a:r>
              <a:rPr lang="en-US" dirty="0"/>
              <a:t>due </a:t>
            </a:r>
            <a:r>
              <a:rPr lang="en-US" dirty="0" smtClean="0"/>
              <a:t>Wednesday</a:t>
            </a:r>
          </a:p>
          <a:p>
            <a:pPr lvl="1"/>
            <a:r>
              <a:rPr lang="en-US" dirty="0" smtClean="0"/>
              <a:t>First C++ exercise!</a:t>
            </a:r>
          </a:p>
          <a:p>
            <a:pPr lvl="1"/>
            <a:r>
              <a:rPr lang="en-US" dirty="0" smtClean="0"/>
              <a:t>Some parallels to ex0 – compare user input checking between C/C++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Homework </a:t>
            </a:r>
            <a:r>
              <a:rPr lang="en-US" dirty="0" smtClean="0"/>
              <a:t>2 </a:t>
            </a:r>
            <a:r>
              <a:rPr lang="en-US" dirty="0"/>
              <a:t>due </a:t>
            </a:r>
            <a:r>
              <a:rPr lang="en-US" dirty="0" smtClean="0"/>
              <a:t>next Thursday </a:t>
            </a:r>
            <a:r>
              <a:rPr lang="en-US" dirty="0"/>
              <a:t>(</a:t>
            </a:r>
            <a:r>
              <a:rPr lang="en-US" dirty="0" smtClean="0"/>
              <a:t>4/26)</a:t>
            </a:r>
            <a:endParaRPr lang="en-US" dirty="0"/>
          </a:p>
          <a:p>
            <a:pPr lvl="1"/>
            <a:r>
              <a:rPr lang="en-US" dirty="0" smtClean="0"/>
              <a:t>File system crawler, indexer, and search engine</a:t>
            </a:r>
          </a:p>
          <a:p>
            <a:pPr lvl="1"/>
            <a:r>
              <a:rPr lang="en-US" u="sng" dirty="0" smtClean="0"/>
              <a:t>Note</a:t>
            </a:r>
            <a:r>
              <a:rPr lang="en-US" dirty="0" smtClean="0"/>
              <a:t>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libhw1.a</a:t>
            </a:r>
            <a:r>
              <a:rPr lang="en-US" dirty="0" smtClean="0"/>
              <a:t> (yours or ours) needs to be in right directory</a:t>
            </a:r>
          </a:p>
          <a:p>
            <a:pPr lvl="1"/>
            <a:r>
              <a:rPr lang="en-US" u="sng" dirty="0" smtClean="0"/>
              <a:t>Demo</a:t>
            </a:r>
            <a:r>
              <a:rPr lang="en-US" dirty="0" smtClean="0"/>
              <a:t>: use Ctrl-D to exit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searchshell</a:t>
            </a:r>
            <a:r>
              <a:rPr lang="en-US" dirty="0" smtClean="0"/>
              <a:t>, test on directory of small self-made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Pass-By-Reference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C++ allows you to truly pass-by-</a:t>
            </a:r>
            <a:r>
              <a:rPr lang="en-US" i="1" dirty="0" smtClean="0"/>
              <a:t>reference</a:t>
            </a:r>
          </a:p>
          <a:p>
            <a:pPr lvl="1"/>
            <a:r>
              <a:rPr lang="en-US" dirty="0" smtClean="0"/>
              <a:t>Client passes in an argument with normal syntax</a:t>
            </a:r>
          </a:p>
          <a:p>
            <a:pPr lvl="2"/>
            <a:r>
              <a:rPr lang="en-US" dirty="0" smtClean="0"/>
              <a:t>Function uses reference parameters with normal syntax</a:t>
            </a:r>
          </a:p>
          <a:p>
            <a:pPr lvl="2"/>
            <a:r>
              <a:rPr lang="en-US" dirty="0" smtClean="0"/>
              <a:t>Modifying a reference parameter modifies the caller’s argument!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291840"/>
            <a:ext cx="5852160" cy="310896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b: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b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7680" y="640080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passbyreference.cc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346885"/>
              </p:ext>
            </p:extLst>
          </p:nvPr>
        </p:nvGraphicFramePr>
        <p:xfrm>
          <a:off x="6766560" y="36576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(main)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b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(swap)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025213"/>
              </p:ext>
            </p:extLst>
          </p:nvPr>
        </p:nvGraphicFramePr>
        <p:xfrm>
          <a:off x="6766560" y="4572000"/>
          <a:ext cx="201168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(main)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(swap)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4425696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74592"/>
              </p:ext>
            </p:extLst>
          </p:nvPr>
        </p:nvGraphicFramePr>
        <p:xfrm>
          <a:off x="676656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(swap)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tmp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Pass-By-Reference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C++ allows you to truly pass-by-</a:t>
            </a:r>
            <a:r>
              <a:rPr lang="en-US" i="1" dirty="0" smtClean="0"/>
              <a:t>reference</a:t>
            </a:r>
          </a:p>
          <a:p>
            <a:pPr lvl="1"/>
            <a:r>
              <a:rPr lang="en-US" dirty="0" smtClean="0"/>
              <a:t>Client passes in an argument with normal syntax</a:t>
            </a:r>
          </a:p>
          <a:p>
            <a:pPr lvl="2"/>
            <a:r>
              <a:rPr lang="en-US" dirty="0" smtClean="0"/>
              <a:t>Function uses reference parameters with normal syntax</a:t>
            </a:r>
          </a:p>
          <a:p>
            <a:pPr lvl="2"/>
            <a:r>
              <a:rPr lang="en-US" dirty="0" smtClean="0"/>
              <a:t>Modifying a reference parameter modifies the caller’s argument!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291840"/>
            <a:ext cx="5852160" cy="310896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b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 b: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b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7680" y="640080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passbyreference.cc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41906"/>
              </p:ext>
            </p:extLst>
          </p:nvPr>
        </p:nvGraphicFramePr>
        <p:xfrm>
          <a:off x="676656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(main)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328874"/>
              </p:ext>
            </p:extLst>
          </p:nvPr>
        </p:nvGraphicFramePr>
        <p:xfrm>
          <a:off x="676656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73152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(main)</a:t>
                      </a:r>
                      <a:r>
                        <a:rPr lang="en-US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</a:t>
                      </a:r>
                      <a:r>
                        <a:rPr lang="en-US" b="1" dirty="0" smtClean="0"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b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74320" y="5751576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References</a:t>
            </a:r>
          </a:p>
          <a:p>
            <a:r>
              <a:rPr lang="en-US" b="1" dirty="0" err="1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b="1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onst</a:t>
            </a:r>
            <a:r>
              <a:rPr lang="en-US" b="1" dirty="0" smtClean="0">
                <a:solidFill>
                  <a:srgbClr val="4B2A85"/>
                </a:solidFill>
              </a:rPr>
              <a:t> in C++</a:t>
            </a:r>
          </a:p>
          <a:p>
            <a:r>
              <a:rPr lang="en-US" dirty="0" smtClean="0"/>
              <a:t>C++ Classes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/>
              <a:t>: this cannot be changed/mutated</a:t>
            </a:r>
          </a:p>
          <a:p>
            <a:pPr lvl="1"/>
            <a:r>
              <a:rPr lang="en-US" dirty="0" smtClean="0"/>
              <a:t>Used </a:t>
            </a:r>
            <a:r>
              <a:rPr lang="en-US" i="1" dirty="0" smtClean="0"/>
              <a:t>much</a:t>
            </a:r>
            <a:r>
              <a:rPr lang="en-US" dirty="0" smtClean="0"/>
              <a:t> more in C++ than in C</a:t>
            </a:r>
          </a:p>
          <a:p>
            <a:pPr lvl="1"/>
            <a:r>
              <a:rPr lang="en-US" dirty="0" smtClean="0"/>
              <a:t>Signal of intent to compiler; meaningless at hardware level</a:t>
            </a:r>
          </a:p>
          <a:p>
            <a:pPr lvl="2"/>
            <a:r>
              <a:rPr lang="en-US" dirty="0" smtClean="0"/>
              <a:t>Results in compile-time errors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011680" y="3657600"/>
            <a:ext cx="5120640" cy="246888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BrokenPrintSquare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b="1" i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 here!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BrokenPrintSquare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(j);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12648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brokenpassbyrefconst.cc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749520" y="2314440"/>
              <a:ext cx="3651480" cy="415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240" y="2306880"/>
                <a:ext cx="3663360" cy="4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9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onst</a:t>
            </a:r>
            <a:r>
              <a:rPr lang="en-US" dirty="0" smtClean="0"/>
              <a:t> and Pointers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Pointers can change data in two different contexts: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You can change the value of the pointer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You can change the thing the pointer points to (via dereference)</a:t>
            </a:r>
          </a:p>
          <a:p>
            <a:pPr lvl="3"/>
            <a:endParaRPr lang="en-US" dirty="0" smtClean="0"/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/>
              <a:t> can be used to prevent either/both of these behaviors!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/>
              <a:t> next to pointer name means you can’t change the value of the pointer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/>
              <a:t> next to data type pointed to means you can’t use this pointer to change the thing being pointed to</a:t>
            </a:r>
          </a:p>
          <a:p>
            <a:pPr lvl="1"/>
            <a:r>
              <a:rPr lang="en-US" u="sng" dirty="0" smtClean="0"/>
              <a:t>Tip</a:t>
            </a:r>
            <a:r>
              <a:rPr lang="en-US" dirty="0" smtClean="0"/>
              <a:t>: read variable declaration from </a:t>
            </a:r>
            <a:r>
              <a:rPr lang="en-US" i="1" dirty="0" smtClean="0"/>
              <a:t>right-to-left</a:t>
            </a:r>
            <a:endParaRPr lang="en-US" dirty="0" smtClean="0"/>
          </a:p>
          <a:p>
            <a:pPr lvl="1"/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828240" y="1808640"/>
              <a:ext cx="5198400" cy="951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2840" y="1801800"/>
                <a:ext cx="5213160" cy="9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688920" y="4688280"/>
              <a:ext cx="4789080" cy="1377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84600" y="4684320"/>
                <a:ext cx="4801680" cy="138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80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onst</a:t>
            </a:r>
            <a:r>
              <a:rPr lang="en-US" dirty="0" smtClean="0"/>
              <a:t> and Pointers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 smtClean="0"/>
              <a:t>The syntax with pointers is confusing: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2011680"/>
            <a:ext cx="8229600" cy="438912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5;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6;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y++;    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&amp;y;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 (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*z += 1;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z++;    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 = &amp;x;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pointer) to a (variable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*w += 1;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w++;    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 = &amp;x;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(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pointer) to a (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*v += 1;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v++;    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compiler error</a:t>
            </a: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0720" y="640080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constmadness.cc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570600" y="2391840"/>
              <a:ext cx="3003120" cy="3286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120" y="2382480"/>
                <a:ext cx="3017880" cy="33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24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</a:t>
            </a:r>
            <a:r>
              <a:rPr lang="en-US" dirty="0" smtClean="0"/>
              <a:t>Parameters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4023360" cy="497205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/>
              <a:t> parameter </a:t>
            </a:r>
            <a:r>
              <a:rPr lang="en-US" i="1" dirty="0" smtClean="0"/>
              <a:t>cannot</a:t>
            </a:r>
            <a:r>
              <a:rPr lang="en-US" dirty="0" smtClean="0"/>
              <a:t> be mutated inside the function</a:t>
            </a:r>
          </a:p>
          <a:p>
            <a:pPr lvl="1"/>
            <a:r>
              <a:rPr lang="en-US" dirty="0" smtClean="0"/>
              <a:t>Therefore it does not matter if the argument can be mutated or not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 non-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/>
              <a:t> parameter </a:t>
            </a:r>
            <a:r>
              <a:rPr lang="en-US" i="1" dirty="0" smtClean="0"/>
              <a:t>may</a:t>
            </a:r>
            <a:r>
              <a:rPr lang="en-US" dirty="0" smtClean="0"/>
              <a:t> be mutated inside the function</a:t>
            </a:r>
          </a:p>
          <a:p>
            <a:pPr lvl="1"/>
            <a:r>
              <a:rPr lang="en-US" dirty="0" smtClean="0"/>
              <a:t>It would be BAD if you passed it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/>
              <a:t>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0" y="1463040"/>
            <a:ext cx="4389120" cy="4389120"/>
          </a:xfrm>
          <a:prstGeom prst="roundRect">
            <a:avLst>
              <a:gd name="adj" fmla="val 233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*y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*y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(&amp;a);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(&amp;b);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bar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(&amp;a);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not OK</a:t>
            </a:r>
          </a:p>
          <a:p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bar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(&amp;b);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OK</a:t>
            </a: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861360" y="1686960"/>
              <a:ext cx="4798800" cy="4133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57040" y="1681920"/>
                <a:ext cx="4807080" cy="41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3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happen when we try to compile and run?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9900"/>
                </a:solidFill>
              </a:rPr>
              <a:t>Output “(2, 4, 0)"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50"/>
                </a:solidFill>
              </a:rPr>
              <a:t>Output “(2, 4, 3)"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C.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3399"/>
                </a:solidFill>
              </a:rPr>
              <a:t>Compiler error </a:t>
            </a:r>
            <a:br>
              <a:rPr lang="en-US" b="1" dirty="0" smtClean="0">
                <a:solidFill>
                  <a:srgbClr val="FF3399"/>
                </a:solidFill>
              </a:rPr>
            </a:br>
            <a:r>
              <a:rPr lang="en-US" b="1" dirty="0" smtClean="0">
                <a:solidFill>
                  <a:srgbClr val="FF3399"/>
                </a:solidFill>
              </a:rPr>
              <a:t>    about arguments</a:t>
            </a:r>
            <a:br>
              <a:rPr lang="en-US" b="1" dirty="0" smtClean="0">
                <a:solidFill>
                  <a:srgbClr val="FF3399"/>
                </a:solidFill>
              </a:rPr>
            </a:br>
            <a:r>
              <a:rPr lang="en-US" b="1" dirty="0" smtClean="0">
                <a:solidFill>
                  <a:srgbClr val="FF3399"/>
                </a:solidFill>
              </a:rPr>
              <a:t>    to foo (in main)</a:t>
            </a:r>
            <a:endParaRPr lang="en-US" b="1" dirty="0">
              <a:solidFill>
                <a:srgbClr val="FF3399"/>
              </a:solidFill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 smtClean="0">
                <a:solidFill>
                  <a:srgbClr val="4B2A85"/>
                </a:solidFill>
              </a:rPr>
              <a:t>D</a:t>
            </a:r>
            <a:r>
              <a:rPr lang="en-US" b="1" dirty="0">
                <a:solidFill>
                  <a:srgbClr val="4B2A85"/>
                </a:solidFill>
              </a:rPr>
              <a:t>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F0"/>
                </a:solidFill>
              </a:rPr>
              <a:t>Compiler error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    about body of foo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27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 bwMode="auto">
          <a:xfrm>
            <a:off x="3931920" y="2377440"/>
            <a:ext cx="4754880" cy="4389120"/>
          </a:xfrm>
          <a:prstGeom prst="roundRect">
            <a:avLst>
              <a:gd name="adj" fmla="val 233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1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x,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*x +=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y *= 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z -= 3;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(&amp;a, b, c);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b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&lt;&lt;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",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c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02480" y="2577600"/>
              <a:ext cx="8150760" cy="2835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800" y="2571840"/>
                <a:ext cx="8164800" cy="28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7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Guide Tip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/>
              <a:t> reference parameters for input values</a:t>
            </a:r>
          </a:p>
          <a:p>
            <a:pPr lvl="1"/>
            <a:r>
              <a:rPr lang="en-US" dirty="0" smtClean="0"/>
              <a:t>Particularly for large values (no copying)</a:t>
            </a:r>
          </a:p>
          <a:p>
            <a:r>
              <a:rPr lang="en-US" dirty="0" smtClean="0"/>
              <a:t>Use pointers for output parameters</a:t>
            </a:r>
          </a:p>
          <a:p>
            <a:pPr lvl="1"/>
            <a:r>
              <a:rPr lang="en-US" dirty="0" smtClean="0"/>
              <a:t>Input parameters first, then output parameters last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05840" y="3474720"/>
            <a:ext cx="7132320" cy="274320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CalcArea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width,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height,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area) 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*area = width * height;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a;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CalcArea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(w, h, &amp;a);</a:t>
            </a:r>
            <a:endParaRPr lang="en-US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2080" y="6213128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styleguide.cc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31400" y="913320"/>
              <a:ext cx="8240760" cy="4384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200" y="908640"/>
                <a:ext cx="8257320" cy="43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521360" y="1757520"/>
              <a:ext cx="2320200" cy="42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7040" y="1752840"/>
                <a:ext cx="2329560" cy="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0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Use References?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stylistic choice, not mandated by the C++ language</a:t>
            </a:r>
          </a:p>
          <a:p>
            <a:pPr lvl="3"/>
            <a:endParaRPr lang="en-US" dirty="0"/>
          </a:p>
          <a:p>
            <a:r>
              <a:rPr lang="en-US" dirty="0" smtClean="0"/>
              <a:t>Google C++ style guide suggests:</a:t>
            </a:r>
          </a:p>
          <a:p>
            <a:pPr lvl="1"/>
            <a:r>
              <a:rPr lang="en-US" dirty="0" smtClean="0"/>
              <a:t>Input parameters:</a:t>
            </a:r>
          </a:p>
          <a:p>
            <a:pPr lvl="2"/>
            <a:r>
              <a:rPr lang="en-US" dirty="0" smtClean="0"/>
              <a:t>Either use values (for primitive types like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 or small </a:t>
            </a:r>
            <a:r>
              <a:rPr lang="en-US" dirty="0" err="1" smtClean="0"/>
              <a:t>structs</a:t>
            </a:r>
            <a:r>
              <a:rPr lang="en-US" dirty="0" smtClean="0"/>
              <a:t>/objects)</a:t>
            </a:r>
          </a:p>
          <a:p>
            <a:pPr lvl="2"/>
            <a:r>
              <a:rPr lang="en-US" dirty="0" smtClean="0"/>
              <a:t>Or 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/>
              <a:t> references (for complex </a:t>
            </a:r>
            <a:r>
              <a:rPr lang="en-US" dirty="0" err="1" smtClean="0"/>
              <a:t>struct</a:t>
            </a:r>
            <a:r>
              <a:rPr lang="en-US" dirty="0" smtClean="0"/>
              <a:t>/object instances)</a:t>
            </a:r>
          </a:p>
          <a:p>
            <a:pPr lvl="1"/>
            <a:r>
              <a:rPr lang="en-US" dirty="0" smtClean="0"/>
              <a:t>Output parameters: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/>
              <a:t> pointers</a:t>
            </a:r>
          </a:p>
          <a:p>
            <a:pPr lvl="3"/>
            <a:r>
              <a:rPr lang="en-US" dirty="0" smtClean="0"/>
              <a:t>Unchangeable pointers referencing changeable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C++ References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onst</a:t>
            </a:r>
            <a:r>
              <a:rPr lang="en-US" dirty="0" smtClean="0"/>
              <a:t> in C++</a:t>
            </a:r>
          </a:p>
          <a:p>
            <a:r>
              <a:rPr lang="en-US" dirty="0" smtClean="0"/>
              <a:t>C++ Classes 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References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onst</a:t>
            </a:r>
            <a:r>
              <a:rPr lang="en-US" dirty="0" smtClean="0"/>
              <a:t> in C++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C++ Classes Intro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definition syntax: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Members can be functions (methods) or data (variables)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Class member function definition syntax: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(1) </a:t>
            </a:r>
            <a:r>
              <a:rPr lang="en-US" i="1" dirty="0" smtClean="0"/>
              <a:t>define</a:t>
            </a:r>
            <a:r>
              <a:rPr lang="en-US" dirty="0" smtClean="0"/>
              <a:t> within the class definition or (2) </a:t>
            </a:r>
            <a:r>
              <a:rPr lang="en-US" i="1" dirty="0" smtClean="0"/>
              <a:t>declare</a:t>
            </a:r>
            <a:r>
              <a:rPr lang="en-US" dirty="0" smtClean="0"/>
              <a:t> within the class definition and then </a:t>
            </a:r>
            <a:r>
              <a:rPr lang="en-US" i="1" dirty="0" smtClean="0"/>
              <a:t>define</a:t>
            </a:r>
            <a:r>
              <a:rPr lang="en-US" dirty="0" smtClean="0"/>
              <a:t> elsewhere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828800"/>
            <a:ext cx="7315200" cy="1737360"/>
          </a:xfrm>
          <a:prstGeom prst="roundRect">
            <a:avLst>
              <a:gd name="adj" fmla="val 5837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public member definitions &amp; declarations go here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member definitions &amp; declarations go here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Name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822960" y="4846320"/>
            <a:ext cx="7315200" cy="822960"/>
          </a:xfrm>
          <a:prstGeom prst="roundRect">
            <a:avLst>
              <a:gd name="adj" fmla="val 112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retType</a:t>
            </a:r>
            <a:r>
              <a:rPr lang="en-US" sz="1600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ethodName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param1, …,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body statements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059480" y="3237480"/>
              <a:ext cx="1457640" cy="487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3360" y="3231720"/>
                <a:ext cx="1469520" cy="50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8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little more complex than in C when modularizing with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/>
              <a:t> definition:</a:t>
            </a:r>
          </a:p>
          <a:p>
            <a:pPr lvl="1"/>
            <a:r>
              <a:rPr lang="en-US" dirty="0" smtClean="0"/>
              <a:t>Class definition is part of interface and should go in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file</a:t>
            </a:r>
          </a:p>
          <a:p>
            <a:pPr lvl="2"/>
            <a:r>
              <a:rPr lang="en-US" dirty="0" smtClean="0"/>
              <a:t>Private members still must be included in definition (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the interest of hiding details, usually separate member function definitions into companion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dirty="0" smtClean="0"/>
              <a:t> file</a:t>
            </a:r>
          </a:p>
          <a:p>
            <a:pPr lvl="2"/>
            <a:r>
              <a:rPr lang="en-US" dirty="0" smtClean="0"/>
              <a:t>Common exception:  setter and getter methods</a:t>
            </a:r>
          </a:p>
          <a:p>
            <a:pPr lvl="1"/>
            <a:r>
              <a:rPr lang="en-US" dirty="0" smtClean="0"/>
              <a:t>These files can also include </a:t>
            </a:r>
            <a:r>
              <a:rPr lang="en-US" dirty="0" smtClean="0">
                <a:solidFill>
                  <a:srgbClr val="FF0000"/>
                </a:solidFill>
              </a:rPr>
              <a:t>non-member functions </a:t>
            </a:r>
            <a:r>
              <a:rPr lang="en-US" dirty="0" smtClean="0"/>
              <a:t>that use the class</a:t>
            </a:r>
            <a:endParaRPr lang="en-US" dirty="0" smtClean="0">
              <a:solidFill>
                <a:srgbClr val="FF0000"/>
              </a:solidFill>
            </a:endParaRPr>
          </a:p>
          <a:p>
            <a:pPr lvl="3"/>
            <a:endParaRPr lang="en-US" dirty="0"/>
          </a:p>
          <a:p>
            <a:r>
              <a:rPr lang="en-US" dirty="0" smtClean="0"/>
              <a:t>Unlike Java, you can name files anything you want</a:t>
            </a:r>
          </a:p>
          <a:p>
            <a:pPr lvl="1"/>
            <a:r>
              <a:rPr lang="en-US" dirty="0" smtClean="0"/>
              <a:t>Typically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Name.cc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Name.h</a:t>
            </a:r>
            <a:r>
              <a:rPr lang="en-US" dirty="0" smtClean="0"/>
              <a:t> for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endParaRPr lang="en-US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272600" y="2640240"/>
              <a:ext cx="4233960" cy="1648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5760" y="2631600"/>
                <a:ext cx="4247280" cy="166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99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Definition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411480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_POINT_H_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_POINT_H_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y);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constructor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x_; }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y_; }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inline member function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member function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y);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member function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x_;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y_;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data member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Point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_POINT_H_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0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71280" y="1422000"/>
              <a:ext cx="8778600" cy="36874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00" y="1416600"/>
                <a:ext cx="8791560" cy="37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750640" y="3010680"/>
              <a:ext cx="3269880" cy="1377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320" y="3002400"/>
                <a:ext cx="3277800" cy="13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9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Member Definitions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521208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y)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x_ =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-&gt;y_ = y;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"this-&gt;" is optional unless name conflicts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b="1" dirty="0" smtClean="0">
              <a:solidFill>
                <a:srgbClr val="66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ouble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can access p’s x_ and y_ variables either through the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accessor functions or the x_, y_ private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member variables directly, since we’re in a member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function of the same class.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distance = (x_ 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 * (x_ 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distance += (y_ 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_) * (y_ -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(distance);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Point::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SetLocation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x_ = x;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y_ = y;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72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64880" y="1492920"/>
              <a:ext cx="7553520" cy="4142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8040" y="1485360"/>
                <a:ext cx="7565040" cy="415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923120" y="2301120"/>
              <a:ext cx="6366600" cy="214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8080" y="2295720"/>
                <a:ext cx="6378840" cy="215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5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Usage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.cc</a:t>
            </a:r>
            <a:r>
              <a:rPr lang="en-US" dirty="0" smtClean="0"/>
              <a:t> file)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" y="1371600"/>
            <a:ext cx="8138160" cy="4114800"/>
          </a:xfrm>
          <a:prstGeom prst="roundRect">
            <a:avLst>
              <a:gd name="adj" fmla="val 264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b="1" dirty="0" smtClean="0">
              <a:solidFill>
                <a:srgbClr val="66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 p1(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allocate a new Point on the Stack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Point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allocate a new Point on the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"p1 is: ("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p1.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p1.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p2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is: ("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p1.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(p2)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072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usepoint.cc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663360" y="2706840"/>
              <a:ext cx="4839480" cy="2564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8320" y="2700360"/>
                <a:ext cx="4849200" cy="257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1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next class, read the sections in </a:t>
            </a:r>
            <a:r>
              <a:rPr lang="en-US" i="1" dirty="0" smtClean="0"/>
              <a:t>C++ Primer</a:t>
            </a:r>
            <a:r>
              <a:rPr lang="en-US" dirty="0" smtClean="0"/>
              <a:t> covering class constructors, copy constructors, assignment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operator=</a:t>
            </a:r>
            <a:r>
              <a:rPr lang="en-US" dirty="0" smtClean="0"/>
              <a:t>), and destructors</a:t>
            </a:r>
          </a:p>
          <a:p>
            <a:pPr lvl="1"/>
            <a:r>
              <a:rPr lang="en-US" dirty="0" smtClean="0"/>
              <a:t>Ignore “move semantics” for now</a:t>
            </a:r>
          </a:p>
          <a:p>
            <a:pPr lvl="1"/>
            <a:r>
              <a:rPr lang="en-US" dirty="0" smtClean="0"/>
              <a:t>The table of contents and index are your friends…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C++ program that:</a:t>
            </a:r>
          </a:p>
          <a:p>
            <a:pPr lvl="1"/>
            <a:r>
              <a:rPr lang="en-US" dirty="0" smtClean="0"/>
              <a:t>Has a class representing a 3-dimensional point</a:t>
            </a:r>
          </a:p>
          <a:p>
            <a:pPr lvl="1"/>
            <a:r>
              <a:rPr lang="en-US" dirty="0" smtClean="0"/>
              <a:t>Has the following methods:</a:t>
            </a:r>
          </a:p>
          <a:p>
            <a:pPr lvl="2"/>
            <a:r>
              <a:rPr lang="en-US" dirty="0" smtClean="0"/>
              <a:t>Return the inner product of two 3D points</a:t>
            </a:r>
          </a:p>
          <a:p>
            <a:pPr lvl="2"/>
            <a:r>
              <a:rPr lang="en-US" dirty="0" smtClean="0"/>
              <a:t>Return the distance between two 3D points</a:t>
            </a:r>
          </a:p>
          <a:p>
            <a:pPr lvl="2"/>
            <a:r>
              <a:rPr lang="en-US" dirty="0" smtClean="0"/>
              <a:t>Accessors and </a:t>
            </a:r>
            <a:r>
              <a:rPr lang="en-US" dirty="0" err="1" smtClean="0"/>
              <a:t>mutators</a:t>
            </a:r>
            <a:r>
              <a:rPr lang="en-US" dirty="0" smtClean="0"/>
              <a:t> for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 smtClean="0"/>
              <a:t>,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dirty="0" smtClean="0"/>
              <a:t> coordinates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C++ program that:</a:t>
            </a:r>
          </a:p>
          <a:p>
            <a:pPr lvl="1"/>
            <a:r>
              <a:rPr lang="en-US" dirty="0" smtClean="0"/>
              <a:t>Has a class representing a 3-dimensional box</a:t>
            </a:r>
          </a:p>
          <a:p>
            <a:pPr lvl="2"/>
            <a:r>
              <a:rPr lang="en-US" dirty="0" smtClean="0"/>
              <a:t>Use your Extra Exercise #1 class to store the coordinates of the vertices that define the box</a:t>
            </a:r>
          </a:p>
          <a:p>
            <a:pPr lvl="2"/>
            <a:r>
              <a:rPr lang="en-US" dirty="0" smtClean="0"/>
              <a:t>Assume the box has right-angles only and its faces are parallel to the axes, so you only need 2 vertices to define it</a:t>
            </a:r>
          </a:p>
          <a:p>
            <a:pPr lvl="1"/>
            <a:r>
              <a:rPr lang="en-US" dirty="0" smtClean="0"/>
              <a:t>Has the following methods:</a:t>
            </a:r>
          </a:p>
          <a:p>
            <a:pPr lvl="2"/>
            <a:r>
              <a:rPr lang="en-US" dirty="0" smtClean="0"/>
              <a:t>Test if one box is inside another box</a:t>
            </a:r>
          </a:p>
          <a:p>
            <a:pPr lvl="2"/>
            <a:r>
              <a:rPr lang="en-US" dirty="0" smtClean="0"/>
              <a:t>Return the volume of a box</a:t>
            </a:r>
          </a:p>
          <a:p>
            <a:pPr lvl="2"/>
            <a:r>
              <a:rPr lang="en-US" dirty="0" smtClean="0"/>
              <a:t>Handles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smtClean="0"/>
              <a:t>, and a copy constructor</a:t>
            </a:r>
          </a:p>
          <a:p>
            <a:pPr lvl="2"/>
            <a:r>
              <a:rPr lang="en-US" dirty="0" smtClean="0"/>
              <a:t>Uses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/>
              <a:t> in all the right places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pointer</a:t>
            </a:r>
            <a:r>
              <a:rPr lang="en-US" dirty="0" smtClean="0"/>
              <a:t> is a variable containing an address</a:t>
            </a:r>
          </a:p>
          <a:p>
            <a:pPr lvl="1"/>
            <a:r>
              <a:rPr lang="en-US" dirty="0" smtClean="0"/>
              <a:t>Modifying the pointer </a:t>
            </a:r>
            <a:r>
              <a:rPr lang="en-US" i="1" dirty="0" smtClean="0"/>
              <a:t>doesn’t</a:t>
            </a:r>
            <a:r>
              <a:rPr lang="en-US" dirty="0" smtClean="0"/>
              <a:t> modify what it points to, but you can access/modify what it points to by </a:t>
            </a:r>
            <a:r>
              <a:rPr lang="en-US" i="1" dirty="0" smtClean="0"/>
              <a:t>dereferencing</a:t>
            </a:r>
          </a:p>
          <a:p>
            <a:pPr lvl="1"/>
            <a:r>
              <a:rPr lang="en-US" dirty="0" smtClean="0"/>
              <a:t>These work the same in C and C++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4864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&amp;x;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x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z = &amp;y;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pointer.cc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412612"/>
              </p:ext>
            </p:extLst>
          </p:nvPr>
        </p:nvGraphicFramePr>
        <p:xfrm>
          <a:off x="658368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74729"/>
              </p:ext>
            </p:extLst>
          </p:nvPr>
        </p:nvGraphicFramePr>
        <p:xfrm>
          <a:off x="658368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057828"/>
              </p:ext>
            </p:extLst>
          </p:nvPr>
        </p:nvGraphicFramePr>
        <p:xfrm>
          <a:off x="658368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4320" y="402336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pointer</a:t>
            </a:r>
            <a:r>
              <a:rPr lang="en-US" dirty="0" smtClean="0"/>
              <a:t> is a variable containing an address</a:t>
            </a:r>
          </a:p>
          <a:p>
            <a:pPr lvl="1"/>
            <a:r>
              <a:rPr lang="en-US" dirty="0" smtClean="0"/>
              <a:t>Modifying the pointer </a:t>
            </a:r>
            <a:r>
              <a:rPr lang="en-US" i="1" dirty="0" smtClean="0"/>
              <a:t>doesn’t</a:t>
            </a:r>
            <a:r>
              <a:rPr lang="en-US" dirty="0" smtClean="0"/>
              <a:t> modify what it points to, but you can access/modify what it points to by </a:t>
            </a:r>
            <a:r>
              <a:rPr lang="en-US" i="1" dirty="0" smtClean="0"/>
              <a:t>dereferencing</a:t>
            </a:r>
          </a:p>
          <a:p>
            <a:pPr lvl="1"/>
            <a:r>
              <a:rPr lang="en-US" dirty="0" smtClean="0"/>
              <a:t>These work the same in C and C++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4864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&amp;x;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z = &amp;y;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pointer.cc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8368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8368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29055"/>
              </p:ext>
            </p:extLst>
          </p:nvPr>
        </p:nvGraphicFramePr>
        <p:xfrm>
          <a:off x="658368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0x7fff…a4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4320" y="4434840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6217920" y="3851564"/>
            <a:ext cx="1736742" cy="1801091"/>
          </a:xfrm>
          <a:custGeom>
            <a:avLst/>
            <a:gdLst>
              <a:gd name="connsiteX0" fmla="*/ 1717964 w 1736742"/>
              <a:gd name="connsiteY0" fmla="*/ 1801091 h 1801091"/>
              <a:gd name="connsiteX1" fmla="*/ 1729048 w 1736742"/>
              <a:gd name="connsiteY1" fmla="*/ 1645920 h 1801091"/>
              <a:gd name="connsiteX2" fmla="*/ 1507375 w 1736742"/>
              <a:gd name="connsiteY2" fmla="*/ 1390996 h 1801091"/>
              <a:gd name="connsiteX3" fmla="*/ 1485208 w 1736742"/>
              <a:gd name="connsiteY3" fmla="*/ 1385454 h 1801091"/>
              <a:gd name="connsiteX4" fmla="*/ 1285702 w 1736742"/>
              <a:gd name="connsiteY4" fmla="*/ 1390996 h 1801091"/>
              <a:gd name="connsiteX5" fmla="*/ 1246909 w 1736742"/>
              <a:gd name="connsiteY5" fmla="*/ 1396538 h 1801091"/>
              <a:gd name="connsiteX6" fmla="*/ 1075113 w 1736742"/>
              <a:gd name="connsiteY6" fmla="*/ 1402080 h 1801091"/>
              <a:gd name="connsiteX7" fmla="*/ 1025237 w 1736742"/>
              <a:gd name="connsiteY7" fmla="*/ 1407621 h 1801091"/>
              <a:gd name="connsiteX8" fmla="*/ 908858 w 1736742"/>
              <a:gd name="connsiteY8" fmla="*/ 1413163 h 1801091"/>
              <a:gd name="connsiteX9" fmla="*/ 820189 w 1736742"/>
              <a:gd name="connsiteY9" fmla="*/ 1418705 h 1801091"/>
              <a:gd name="connsiteX10" fmla="*/ 332509 w 1736742"/>
              <a:gd name="connsiteY10" fmla="*/ 1407621 h 1801091"/>
              <a:gd name="connsiteX11" fmla="*/ 232757 w 1736742"/>
              <a:gd name="connsiteY11" fmla="*/ 1390996 h 1801091"/>
              <a:gd name="connsiteX12" fmla="*/ 216131 w 1736742"/>
              <a:gd name="connsiteY12" fmla="*/ 1385454 h 1801091"/>
              <a:gd name="connsiteX13" fmla="*/ 171797 w 1736742"/>
              <a:gd name="connsiteY13" fmla="*/ 1374371 h 1801091"/>
              <a:gd name="connsiteX14" fmla="*/ 144088 w 1736742"/>
              <a:gd name="connsiteY14" fmla="*/ 1346661 h 1801091"/>
              <a:gd name="connsiteX15" fmla="*/ 105295 w 1736742"/>
              <a:gd name="connsiteY15" fmla="*/ 1296785 h 1801091"/>
              <a:gd name="connsiteX16" fmla="*/ 88669 w 1736742"/>
              <a:gd name="connsiteY16" fmla="*/ 1257992 h 1801091"/>
              <a:gd name="connsiteX17" fmla="*/ 83128 w 1736742"/>
              <a:gd name="connsiteY17" fmla="*/ 1235825 h 1801091"/>
              <a:gd name="connsiteX18" fmla="*/ 66502 w 1736742"/>
              <a:gd name="connsiteY18" fmla="*/ 1219200 h 1801091"/>
              <a:gd name="connsiteX19" fmla="*/ 60960 w 1736742"/>
              <a:gd name="connsiteY19" fmla="*/ 1202574 h 1801091"/>
              <a:gd name="connsiteX20" fmla="*/ 49877 w 1736742"/>
              <a:gd name="connsiteY20" fmla="*/ 1185949 h 1801091"/>
              <a:gd name="connsiteX21" fmla="*/ 33251 w 1736742"/>
              <a:gd name="connsiteY21" fmla="*/ 1130531 h 1801091"/>
              <a:gd name="connsiteX22" fmla="*/ 22168 w 1736742"/>
              <a:gd name="connsiteY22" fmla="*/ 1097280 h 1801091"/>
              <a:gd name="connsiteX23" fmla="*/ 16626 w 1736742"/>
              <a:gd name="connsiteY23" fmla="*/ 1064029 h 1801091"/>
              <a:gd name="connsiteX24" fmla="*/ 11084 w 1736742"/>
              <a:gd name="connsiteY24" fmla="*/ 1036320 h 1801091"/>
              <a:gd name="connsiteX25" fmla="*/ 5542 w 1736742"/>
              <a:gd name="connsiteY25" fmla="*/ 986443 h 1801091"/>
              <a:gd name="connsiteX26" fmla="*/ 0 w 1736742"/>
              <a:gd name="connsiteY26" fmla="*/ 947651 h 1801091"/>
              <a:gd name="connsiteX27" fmla="*/ 5542 w 1736742"/>
              <a:gd name="connsiteY27" fmla="*/ 532014 h 1801091"/>
              <a:gd name="connsiteX28" fmla="*/ 11084 w 1736742"/>
              <a:gd name="connsiteY28" fmla="*/ 459971 h 1801091"/>
              <a:gd name="connsiteX29" fmla="*/ 5542 w 1736742"/>
              <a:gd name="connsiteY29" fmla="*/ 238298 h 1801091"/>
              <a:gd name="connsiteX30" fmla="*/ 16626 w 1736742"/>
              <a:gd name="connsiteY30" fmla="*/ 160712 h 1801091"/>
              <a:gd name="connsiteX31" fmla="*/ 27709 w 1736742"/>
              <a:gd name="connsiteY31" fmla="*/ 127461 h 1801091"/>
              <a:gd name="connsiteX32" fmla="*/ 33251 w 1736742"/>
              <a:gd name="connsiteY32" fmla="*/ 110836 h 1801091"/>
              <a:gd name="connsiteX33" fmla="*/ 83128 w 1736742"/>
              <a:gd name="connsiteY33" fmla="*/ 66501 h 1801091"/>
              <a:gd name="connsiteX34" fmla="*/ 94211 w 1736742"/>
              <a:gd name="connsiteY34" fmla="*/ 49876 h 1801091"/>
              <a:gd name="connsiteX35" fmla="*/ 110837 w 1736742"/>
              <a:gd name="connsiteY35" fmla="*/ 44334 h 1801091"/>
              <a:gd name="connsiteX36" fmla="*/ 160713 w 1736742"/>
              <a:gd name="connsiteY36" fmla="*/ 22167 h 1801091"/>
              <a:gd name="connsiteX37" fmla="*/ 216131 w 1736742"/>
              <a:gd name="connsiteY37" fmla="*/ 11083 h 1801091"/>
              <a:gd name="connsiteX38" fmla="*/ 315884 w 1736742"/>
              <a:gd name="connsiteY38" fmla="*/ 11083 h 1801091"/>
              <a:gd name="connsiteX39" fmla="*/ 338051 w 1736742"/>
              <a:gd name="connsiteY39" fmla="*/ 0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36742" h="1801091">
                <a:moveTo>
                  <a:pt x="1717964" y="1801091"/>
                </a:moveTo>
                <a:cubicBezTo>
                  <a:pt x="1721659" y="1749367"/>
                  <a:pt x="1750108" y="1693306"/>
                  <a:pt x="1729048" y="1645920"/>
                </a:cubicBezTo>
                <a:cubicBezTo>
                  <a:pt x="1674831" y="1523931"/>
                  <a:pt x="1621997" y="1419653"/>
                  <a:pt x="1507375" y="1390996"/>
                </a:cubicBezTo>
                <a:lnTo>
                  <a:pt x="1485208" y="1385454"/>
                </a:lnTo>
                <a:lnTo>
                  <a:pt x="1285702" y="1390996"/>
                </a:lnTo>
                <a:cubicBezTo>
                  <a:pt x="1272654" y="1391603"/>
                  <a:pt x="1259953" y="1395851"/>
                  <a:pt x="1246909" y="1396538"/>
                </a:cubicBezTo>
                <a:cubicBezTo>
                  <a:pt x="1189693" y="1399549"/>
                  <a:pt x="1132378" y="1400233"/>
                  <a:pt x="1075113" y="1402080"/>
                </a:cubicBezTo>
                <a:cubicBezTo>
                  <a:pt x="1058488" y="1403927"/>
                  <a:pt x="1041928" y="1406508"/>
                  <a:pt x="1025237" y="1407621"/>
                </a:cubicBezTo>
                <a:cubicBezTo>
                  <a:pt x="986486" y="1410204"/>
                  <a:pt x="947638" y="1411067"/>
                  <a:pt x="908858" y="1413163"/>
                </a:cubicBezTo>
                <a:lnTo>
                  <a:pt x="820189" y="1418705"/>
                </a:lnTo>
                <a:cubicBezTo>
                  <a:pt x="726515" y="1417144"/>
                  <a:pt x="462787" y="1414858"/>
                  <a:pt x="332509" y="1407621"/>
                </a:cubicBezTo>
                <a:cubicBezTo>
                  <a:pt x="311805" y="1406471"/>
                  <a:pt x="249244" y="1396492"/>
                  <a:pt x="232757" y="1390996"/>
                </a:cubicBezTo>
                <a:cubicBezTo>
                  <a:pt x="227215" y="1389149"/>
                  <a:pt x="221767" y="1386991"/>
                  <a:pt x="216131" y="1385454"/>
                </a:cubicBezTo>
                <a:cubicBezTo>
                  <a:pt x="201435" y="1381446"/>
                  <a:pt x="171797" y="1374371"/>
                  <a:pt x="171797" y="1374371"/>
                </a:cubicBezTo>
                <a:cubicBezTo>
                  <a:pt x="141313" y="1354048"/>
                  <a:pt x="167181" y="1374373"/>
                  <a:pt x="144088" y="1346661"/>
                </a:cubicBezTo>
                <a:cubicBezTo>
                  <a:pt x="128147" y="1327531"/>
                  <a:pt x="114636" y="1324805"/>
                  <a:pt x="105295" y="1296785"/>
                </a:cubicBezTo>
                <a:cubicBezTo>
                  <a:pt x="97140" y="1272322"/>
                  <a:pt x="102365" y="1285385"/>
                  <a:pt x="88669" y="1257992"/>
                </a:cubicBezTo>
                <a:cubicBezTo>
                  <a:pt x="86822" y="1250603"/>
                  <a:pt x="86907" y="1242438"/>
                  <a:pt x="83128" y="1235825"/>
                </a:cubicBezTo>
                <a:cubicBezTo>
                  <a:pt x="79240" y="1229020"/>
                  <a:pt x="70849" y="1225721"/>
                  <a:pt x="66502" y="1219200"/>
                </a:cubicBezTo>
                <a:cubicBezTo>
                  <a:pt x="63261" y="1214339"/>
                  <a:pt x="63572" y="1207799"/>
                  <a:pt x="60960" y="1202574"/>
                </a:cubicBezTo>
                <a:cubicBezTo>
                  <a:pt x="57982" y="1196617"/>
                  <a:pt x="52582" y="1192035"/>
                  <a:pt x="49877" y="1185949"/>
                </a:cubicBezTo>
                <a:cubicBezTo>
                  <a:pt x="37821" y="1158822"/>
                  <a:pt x="40690" y="1155330"/>
                  <a:pt x="33251" y="1130531"/>
                </a:cubicBezTo>
                <a:cubicBezTo>
                  <a:pt x="29894" y="1119341"/>
                  <a:pt x="24089" y="1108804"/>
                  <a:pt x="22168" y="1097280"/>
                </a:cubicBezTo>
                <a:cubicBezTo>
                  <a:pt x="20321" y="1086196"/>
                  <a:pt x="18636" y="1075084"/>
                  <a:pt x="16626" y="1064029"/>
                </a:cubicBezTo>
                <a:cubicBezTo>
                  <a:pt x="14941" y="1054762"/>
                  <a:pt x="12416" y="1045645"/>
                  <a:pt x="11084" y="1036320"/>
                </a:cubicBezTo>
                <a:cubicBezTo>
                  <a:pt x="8718" y="1019760"/>
                  <a:pt x="7617" y="1003042"/>
                  <a:pt x="5542" y="986443"/>
                </a:cubicBezTo>
                <a:cubicBezTo>
                  <a:pt x="3922" y="973482"/>
                  <a:pt x="1847" y="960582"/>
                  <a:pt x="0" y="947651"/>
                </a:cubicBezTo>
                <a:cubicBezTo>
                  <a:pt x="1847" y="809105"/>
                  <a:pt x="2394" y="670536"/>
                  <a:pt x="5542" y="532014"/>
                </a:cubicBezTo>
                <a:cubicBezTo>
                  <a:pt x="6089" y="507935"/>
                  <a:pt x="11084" y="484056"/>
                  <a:pt x="11084" y="459971"/>
                </a:cubicBezTo>
                <a:cubicBezTo>
                  <a:pt x="11084" y="386057"/>
                  <a:pt x="7389" y="312189"/>
                  <a:pt x="5542" y="238298"/>
                </a:cubicBezTo>
                <a:cubicBezTo>
                  <a:pt x="9237" y="212436"/>
                  <a:pt x="8365" y="185496"/>
                  <a:pt x="16626" y="160712"/>
                </a:cubicBezTo>
                <a:lnTo>
                  <a:pt x="27709" y="127461"/>
                </a:lnTo>
                <a:cubicBezTo>
                  <a:pt x="29556" y="121919"/>
                  <a:pt x="28391" y="114076"/>
                  <a:pt x="33251" y="110836"/>
                </a:cubicBezTo>
                <a:cubicBezTo>
                  <a:pt x="53240" y="97510"/>
                  <a:pt x="67945" y="89277"/>
                  <a:pt x="83128" y="66501"/>
                </a:cubicBezTo>
                <a:cubicBezTo>
                  <a:pt x="86822" y="60959"/>
                  <a:pt x="89010" y="54037"/>
                  <a:pt x="94211" y="49876"/>
                </a:cubicBezTo>
                <a:cubicBezTo>
                  <a:pt x="98773" y="46227"/>
                  <a:pt x="105612" y="46946"/>
                  <a:pt x="110837" y="44334"/>
                </a:cubicBezTo>
                <a:cubicBezTo>
                  <a:pt x="141794" y="28856"/>
                  <a:pt x="113055" y="31699"/>
                  <a:pt x="160713" y="22167"/>
                </a:cubicBezTo>
                <a:lnTo>
                  <a:pt x="216131" y="11083"/>
                </a:lnTo>
                <a:cubicBezTo>
                  <a:pt x="271999" y="16162"/>
                  <a:pt x="268480" y="20564"/>
                  <a:pt x="315884" y="11083"/>
                </a:cubicBezTo>
                <a:cubicBezTo>
                  <a:pt x="331802" y="7899"/>
                  <a:pt x="329802" y="8247"/>
                  <a:pt x="338051" y="0"/>
                </a:cubicBezTo>
              </a:path>
            </a:pathLst>
          </a:custGeom>
          <a:noFill/>
          <a:ln w="3175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pointer</a:t>
            </a:r>
            <a:r>
              <a:rPr lang="en-US" dirty="0" smtClean="0"/>
              <a:t> is a variable containing an address</a:t>
            </a:r>
          </a:p>
          <a:p>
            <a:pPr lvl="1"/>
            <a:r>
              <a:rPr lang="en-US" dirty="0" smtClean="0"/>
              <a:t>Modifying the pointer </a:t>
            </a:r>
            <a:r>
              <a:rPr lang="en-US" i="1" dirty="0" smtClean="0"/>
              <a:t>doesn’t</a:t>
            </a:r>
            <a:r>
              <a:rPr lang="en-US" dirty="0" smtClean="0"/>
              <a:t> modify what it points to, but you can access/modify what it points to by </a:t>
            </a:r>
            <a:r>
              <a:rPr lang="en-US" i="1" dirty="0" smtClean="0"/>
              <a:t>dereferencing</a:t>
            </a:r>
          </a:p>
          <a:p>
            <a:pPr lvl="1"/>
            <a:r>
              <a:rPr lang="en-US" dirty="0" smtClean="0"/>
              <a:t>These work the same in C and C++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4864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&amp;x;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to 6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z = &amp;y;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pointer.cc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27162"/>
              </p:ext>
            </p:extLst>
          </p:nvPr>
        </p:nvGraphicFramePr>
        <p:xfrm>
          <a:off x="658368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8368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58368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0x7fff…a4</a:t>
                      </a:r>
                      <a:endParaRPr lang="en-US" sz="16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4320" y="4681728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6217920" y="3851564"/>
            <a:ext cx="1736742" cy="1801091"/>
          </a:xfrm>
          <a:custGeom>
            <a:avLst/>
            <a:gdLst>
              <a:gd name="connsiteX0" fmla="*/ 1717964 w 1736742"/>
              <a:gd name="connsiteY0" fmla="*/ 1801091 h 1801091"/>
              <a:gd name="connsiteX1" fmla="*/ 1729048 w 1736742"/>
              <a:gd name="connsiteY1" fmla="*/ 1645920 h 1801091"/>
              <a:gd name="connsiteX2" fmla="*/ 1507375 w 1736742"/>
              <a:gd name="connsiteY2" fmla="*/ 1390996 h 1801091"/>
              <a:gd name="connsiteX3" fmla="*/ 1485208 w 1736742"/>
              <a:gd name="connsiteY3" fmla="*/ 1385454 h 1801091"/>
              <a:gd name="connsiteX4" fmla="*/ 1285702 w 1736742"/>
              <a:gd name="connsiteY4" fmla="*/ 1390996 h 1801091"/>
              <a:gd name="connsiteX5" fmla="*/ 1246909 w 1736742"/>
              <a:gd name="connsiteY5" fmla="*/ 1396538 h 1801091"/>
              <a:gd name="connsiteX6" fmla="*/ 1075113 w 1736742"/>
              <a:gd name="connsiteY6" fmla="*/ 1402080 h 1801091"/>
              <a:gd name="connsiteX7" fmla="*/ 1025237 w 1736742"/>
              <a:gd name="connsiteY7" fmla="*/ 1407621 h 1801091"/>
              <a:gd name="connsiteX8" fmla="*/ 908858 w 1736742"/>
              <a:gd name="connsiteY8" fmla="*/ 1413163 h 1801091"/>
              <a:gd name="connsiteX9" fmla="*/ 820189 w 1736742"/>
              <a:gd name="connsiteY9" fmla="*/ 1418705 h 1801091"/>
              <a:gd name="connsiteX10" fmla="*/ 332509 w 1736742"/>
              <a:gd name="connsiteY10" fmla="*/ 1407621 h 1801091"/>
              <a:gd name="connsiteX11" fmla="*/ 232757 w 1736742"/>
              <a:gd name="connsiteY11" fmla="*/ 1390996 h 1801091"/>
              <a:gd name="connsiteX12" fmla="*/ 216131 w 1736742"/>
              <a:gd name="connsiteY12" fmla="*/ 1385454 h 1801091"/>
              <a:gd name="connsiteX13" fmla="*/ 171797 w 1736742"/>
              <a:gd name="connsiteY13" fmla="*/ 1374371 h 1801091"/>
              <a:gd name="connsiteX14" fmla="*/ 144088 w 1736742"/>
              <a:gd name="connsiteY14" fmla="*/ 1346661 h 1801091"/>
              <a:gd name="connsiteX15" fmla="*/ 105295 w 1736742"/>
              <a:gd name="connsiteY15" fmla="*/ 1296785 h 1801091"/>
              <a:gd name="connsiteX16" fmla="*/ 88669 w 1736742"/>
              <a:gd name="connsiteY16" fmla="*/ 1257992 h 1801091"/>
              <a:gd name="connsiteX17" fmla="*/ 83128 w 1736742"/>
              <a:gd name="connsiteY17" fmla="*/ 1235825 h 1801091"/>
              <a:gd name="connsiteX18" fmla="*/ 66502 w 1736742"/>
              <a:gd name="connsiteY18" fmla="*/ 1219200 h 1801091"/>
              <a:gd name="connsiteX19" fmla="*/ 60960 w 1736742"/>
              <a:gd name="connsiteY19" fmla="*/ 1202574 h 1801091"/>
              <a:gd name="connsiteX20" fmla="*/ 49877 w 1736742"/>
              <a:gd name="connsiteY20" fmla="*/ 1185949 h 1801091"/>
              <a:gd name="connsiteX21" fmla="*/ 33251 w 1736742"/>
              <a:gd name="connsiteY21" fmla="*/ 1130531 h 1801091"/>
              <a:gd name="connsiteX22" fmla="*/ 22168 w 1736742"/>
              <a:gd name="connsiteY22" fmla="*/ 1097280 h 1801091"/>
              <a:gd name="connsiteX23" fmla="*/ 16626 w 1736742"/>
              <a:gd name="connsiteY23" fmla="*/ 1064029 h 1801091"/>
              <a:gd name="connsiteX24" fmla="*/ 11084 w 1736742"/>
              <a:gd name="connsiteY24" fmla="*/ 1036320 h 1801091"/>
              <a:gd name="connsiteX25" fmla="*/ 5542 w 1736742"/>
              <a:gd name="connsiteY25" fmla="*/ 986443 h 1801091"/>
              <a:gd name="connsiteX26" fmla="*/ 0 w 1736742"/>
              <a:gd name="connsiteY26" fmla="*/ 947651 h 1801091"/>
              <a:gd name="connsiteX27" fmla="*/ 5542 w 1736742"/>
              <a:gd name="connsiteY27" fmla="*/ 532014 h 1801091"/>
              <a:gd name="connsiteX28" fmla="*/ 11084 w 1736742"/>
              <a:gd name="connsiteY28" fmla="*/ 459971 h 1801091"/>
              <a:gd name="connsiteX29" fmla="*/ 5542 w 1736742"/>
              <a:gd name="connsiteY29" fmla="*/ 238298 h 1801091"/>
              <a:gd name="connsiteX30" fmla="*/ 16626 w 1736742"/>
              <a:gd name="connsiteY30" fmla="*/ 160712 h 1801091"/>
              <a:gd name="connsiteX31" fmla="*/ 27709 w 1736742"/>
              <a:gd name="connsiteY31" fmla="*/ 127461 h 1801091"/>
              <a:gd name="connsiteX32" fmla="*/ 33251 w 1736742"/>
              <a:gd name="connsiteY32" fmla="*/ 110836 h 1801091"/>
              <a:gd name="connsiteX33" fmla="*/ 83128 w 1736742"/>
              <a:gd name="connsiteY33" fmla="*/ 66501 h 1801091"/>
              <a:gd name="connsiteX34" fmla="*/ 94211 w 1736742"/>
              <a:gd name="connsiteY34" fmla="*/ 49876 h 1801091"/>
              <a:gd name="connsiteX35" fmla="*/ 110837 w 1736742"/>
              <a:gd name="connsiteY35" fmla="*/ 44334 h 1801091"/>
              <a:gd name="connsiteX36" fmla="*/ 160713 w 1736742"/>
              <a:gd name="connsiteY36" fmla="*/ 22167 h 1801091"/>
              <a:gd name="connsiteX37" fmla="*/ 216131 w 1736742"/>
              <a:gd name="connsiteY37" fmla="*/ 11083 h 1801091"/>
              <a:gd name="connsiteX38" fmla="*/ 315884 w 1736742"/>
              <a:gd name="connsiteY38" fmla="*/ 11083 h 1801091"/>
              <a:gd name="connsiteX39" fmla="*/ 338051 w 1736742"/>
              <a:gd name="connsiteY39" fmla="*/ 0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36742" h="1801091">
                <a:moveTo>
                  <a:pt x="1717964" y="1801091"/>
                </a:moveTo>
                <a:cubicBezTo>
                  <a:pt x="1721659" y="1749367"/>
                  <a:pt x="1750108" y="1693306"/>
                  <a:pt x="1729048" y="1645920"/>
                </a:cubicBezTo>
                <a:cubicBezTo>
                  <a:pt x="1674831" y="1523931"/>
                  <a:pt x="1621997" y="1419653"/>
                  <a:pt x="1507375" y="1390996"/>
                </a:cubicBezTo>
                <a:lnTo>
                  <a:pt x="1485208" y="1385454"/>
                </a:lnTo>
                <a:lnTo>
                  <a:pt x="1285702" y="1390996"/>
                </a:lnTo>
                <a:cubicBezTo>
                  <a:pt x="1272654" y="1391603"/>
                  <a:pt x="1259953" y="1395851"/>
                  <a:pt x="1246909" y="1396538"/>
                </a:cubicBezTo>
                <a:cubicBezTo>
                  <a:pt x="1189693" y="1399549"/>
                  <a:pt x="1132378" y="1400233"/>
                  <a:pt x="1075113" y="1402080"/>
                </a:cubicBezTo>
                <a:cubicBezTo>
                  <a:pt x="1058488" y="1403927"/>
                  <a:pt x="1041928" y="1406508"/>
                  <a:pt x="1025237" y="1407621"/>
                </a:cubicBezTo>
                <a:cubicBezTo>
                  <a:pt x="986486" y="1410204"/>
                  <a:pt x="947638" y="1411067"/>
                  <a:pt x="908858" y="1413163"/>
                </a:cubicBezTo>
                <a:lnTo>
                  <a:pt x="820189" y="1418705"/>
                </a:lnTo>
                <a:cubicBezTo>
                  <a:pt x="726515" y="1417144"/>
                  <a:pt x="462787" y="1414858"/>
                  <a:pt x="332509" y="1407621"/>
                </a:cubicBezTo>
                <a:cubicBezTo>
                  <a:pt x="311805" y="1406471"/>
                  <a:pt x="249244" y="1396492"/>
                  <a:pt x="232757" y="1390996"/>
                </a:cubicBezTo>
                <a:cubicBezTo>
                  <a:pt x="227215" y="1389149"/>
                  <a:pt x="221767" y="1386991"/>
                  <a:pt x="216131" y="1385454"/>
                </a:cubicBezTo>
                <a:cubicBezTo>
                  <a:pt x="201435" y="1381446"/>
                  <a:pt x="171797" y="1374371"/>
                  <a:pt x="171797" y="1374371"/>
                </a:cubicBezTo>
                <a:cubicBezTo>
                  <a:pt x="141313" y="1354048"/>
                  <a:pt x="167181" y="1374373"/>
                  <a:pt x="144088" y="1346661"/>
                </a:cubicBezTo>
                <a:cubicBezTo>
                  <a:pt x="128147" y="1327531"/>
                  <a:pt x="114636" y="1324805"/>
                  <a:pt x="105295" y="1296785"/>
                </a:cubicBezTo>
                <a:cubicBezTo>
                  <a:pt x="97140" y="1272322"/>
                  <a:pt x="102365" y="1285385"/>
                  <a:pt x="88669" y="1257992"/>
                </a:cubicBezTo>
                <a:cubicBezTo>
                  <a:pt x="86822" y="1250603"/>
                  <a:pt x="86907" y="1242438"/>
                  <a:pt x="83128" y="1235825"/>
                </a:cubicBezTo>
                <a:cubicBezTo>
                  <a:pt x="79240" y="1229020"/>
                  <a:pt x="70849" y="1225721"/>
                  <a:pt x="66502" y="1219200"/>
                </a:cubicBezTo>
                <a:cubicBezTo>
                  <a:pt x="63261" y="1214339"/>
                  <a:pt x="63572" y="1207799"/>
                  <a:pt x="60960" y="1202574"/>
                </a:cubicBezTo>
                <a:cubicBezTo>
                  <a:pt x="57982" y="1196617"/>
                  <a:pt x="52582" y="1192035"/>
                  <a:pt x="49877" y="1185949"/>
                </a:cubicBezTo>
                <a:cubicBezTo>
                  <a:pt x="37821" y="1158822"/>
                  <a:pt x="40690" y="1155330"/>
                  <a:pt x="33251" y="1130531"/>
                </a:cubicBezTo>
                <a:cubicBezTo>
                  <a:pt x="29894" y="1119341"/>
                  <a:pt x="24089" y="1108804"/>
                  <a:pt x="22168" y="1097280"/>
                </a:cubicBezTo>
                <a:cubicBezTo>
                  <a:pt x="20321" y="1086196"/>
                  <a:pt x="18636" y="1075084"/>
                  <a:pt x="16626" y="1064029"/>
                </a:cubicBezTo>
                <a:cubicBezTo>
                  <a:pt x="14941" y="1054762"/>
                  <a:pt x="12416" y="1045645"/>
                  <a:pt x="11084" y="1036320"/>
                </a:cubicBezTo>
                <a:cubicBezTo>
                  <a:pt x="8718" y="1019760"/>
                  <a:pt x="7617" y="1003042"/>
                  <a:pt x="5542" y="986443"/>
                </a:cubicBezTo>
                <a:cubicBezTo>
                  <a:pt x="3922" y="973482"/>
                  <a:pt x="1847" y="960582"/>
                  <a:pt x="0" y="947651"/>
                </a:cubicBezTo>
                <a:cubicBezTo>
                  <a:pt x="1847" y="809105"/>
                  <a:pt x="2394" y="670536"/>
                  <a:pt x="5542" y="532014"/>
                </a:cubicBezTo>
                <a:cubicBezTo>
                  <a:pt x="6089" y="507935"/>
                  <a:pt x="11084" y="484056"/>
                  <a:pt x="11084" y="459971"/>
                </a:cubicBezTo>
                <a:cubicBezTo>
                  <a:pt x="11084" y="386057"/>
                  <a:pt x="7389" y="312189"/>
                  <a:pt x="5542" y="238298"/>
                </a:cubicBezTo>
                <a:cubicBezTo>
                  <a:pt x="9237" y="212436"/>
                  <a:pt x="8365" y="185496"/>
                  <a:pt x="16626" y="160712"/>
                </a:cubicBezTo>
                <a:lnTo>
                  <a:pt x="27709" y="127461"/>
                </a:lnTo>
                <a:cubicBezTo>
                  <a:pt x="29556" y="121919"/>
                  <a:pt x="28391" y="114076"/>
                  <a:pt x="33251" y="110836"/>
                </a:cubicBezTo>
                <a:cubicBezTo>
                  <a:pt x="53240" y="97510"/>
                  <a:pt x="67945" y="89277"/>
                  <a:pt x="83128" y="66501"/>
                </a:cubicBezTo>
                <a:cubicBezTo>
                  <a:pt x="86822" y="60959"/>
                  <a:pt x="89010" y="54037"/>
                  <a:pt x="94211" y="49876"/>
                </a:cubicBezTo>
                <a:cubicBezTo>
                  <a:pt x="98773" y="46227"/>
                  <a:pt x="105612" y="46946"/>
                  <a:pt x="110837" y="44334"/>
                </a:cubicBezTo>
                <a:cubicBezTo>
                  <a:pt x="141794" y="28856"/>
                  <a:pt x="113055" y="31699"/>
                  <a:pt x="160713" y="22167"/>
                </a:cubicBezTo>
                <a:lnTo>
                  <a:pt x="216131" y="11083"/>
                </a:lnTo>
                <a:cubicBezTo>
                  <a:pt x="271999" y="16162"/>
                  <a:pt x="268480" y="20564"/>
                  <a:pt x="315884" y="11083"/>
                </a:cubicBezTo>
                <a:cubicBezTo>
                  <a:pt x="331802" y="7899"/>
                  <a:pt x="329802" y="8247"/>
                  <a:pt x="338051" y="0"/>
                </a:cubicBezTo>
              </a:path>
            </a:pathLst>
          </a:custGeom>
          <a:noFill/>
          <a:ln w="3175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pointer</a:t>
            </a:r>
            <a:r>
              <a:rPr lang="en-US" dirty="0" smtClean="0"/>
              <a:t> is a variable containing an address</a:t>
            </a:r>
          </a:p>
          <a:p>
            <a:pPr lvl="1"/>
            <a:r>
              <a:rPr lang="en-US" dirty="0" smtClean="0"/>
              <a:t>Modifying the pointer </a:t>
            </a:r>
            <a:r>
              <a:rPr lang="en-US" i="1" dirty="0" smtClean="0"/>
              <a:t>doesn’t</a:t>
            </a:r>
            <a:r>
              <a:rPr lang="en-US" dirty="0" smtClean="0"/>
              <a:t> modify what it points to, but you can access/modify what it points to by </a:t>
            </a:r>
            <a:r>
              <a:rPr lang="en-US" i="1" dirty="0" smtClean="0"/>
              <a:t>dereferencing</a:t>
            </a:r>
          </a:p>
          <a:p>
            <a:pPr lvl="1"/>
            <a:r>
              <a:rPr lang="en-US" dirty="0" smtClean="0"/>
              <a:t>These work the same in C and C++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4864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&amp;x;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to 6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(and *z) to 7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z = &amp;y;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pointer.cc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810001"/>
              </p:ext>
            </p:extLst>
          </p:nvPr>
        </p:nvGraphicFramePr>
        <p:xfrm>
          <a:off x="658368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8368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58368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0x7fff…a4</a:t>
                      </a:r>
                      <a:endParaRPr lang="en-US" sz="160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4320" y="5093208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6217920" y="3851564"/>
            <a:ext cx="1736742" cy="1801091"/>
          </a:xfrm>
          <a:custGeom>
            <a:avLst/>
            <a:gdLst>
              <a:gd name="connsiteX0" fmla="*/ 1717964 w 1736742"/>
              <a:gd name="connsiteY0" fmla="*/ 1801091 h 1801091"/>
              <a:gd name="connsiteX1" fmla="*/ 1729048 w 1736742"/>
              <a:gd name="connsiteY1" fmla="*/ 1645920 h 1801091"/>
              <a:gd name="connsiteX2" fmla="*/ 1507375 w 1736742"/>
              <a:gd name="connsiteY2" fmla="*/ 1390996 h 1801091"/>
              <a:gd name="connsiteX3" fmla="*/ 1485208 w 1736742"/>
              <a:gd name="connsiteY3" fmla="*/ 1385454 h 1801091"/>
              <a:gd name="connsiteX4" fmla="*/ 1285702 w 1736742"/>
              <a:gd name="connsiteY4" fmla="*/ 1390996 h 1801091"/>
              <a:gd name="connsiteX5" fmla="*/ 1246909 w 1736742"/>
              <a:gd name="connsiteY5" fmla="*/ 1396538 h 1801091"/>
              <a:gd name="connsiteX6" fmla="*/ 1075113 w 1736742"/>
              <a:gd name="connsiteY6" fmla="*/ 1402080 h 1801091"/>
              <a:gd name="connsiteX7" fmla="*/ 1025237 w 1736742"/>
              <a:gd name="connsiteY7" fmla="*/ 1407621 h 1801091"/>
              <a:gd name="connsiteX8" fmla="*/ 908858 w 1736742"/>
              <a:gd name="connsiteY8" fmla="*/ 1413163 h 1801091"/>
              <a:gd name="connsiteX9" fmla="*/ 820189 w 1736742"/>
              <a:gd name="connsiteY9" fmla="*/ 1418705 h 1801091"/>
              <a:gd name="connsiteX10" fmla="*/ 332509 w 1736742"/>
              <a:gd name="connsiteY10" fmla="*/ 1407621 h 1801091"/>
              <a:gd name="connsiteX11" fmla="*/ 232757 w 1736742"/>
              <a:gd name="connsiteY11" fmla="*/ 1390996 h 1801091"/>
              <a:gd name="connsiteX12" fmla="*/ 216131 w 1736742"/>
              <a:gd name="connsiteY12" fmla="*/ 1385454 h 1801091"/>
              <a:gd name="connsiteX13" fmla="*/ 171797 w 1736742"/>
              <a:gd name="connsiteY13" fmla="*/ 1374371 h 1801091"/>
              <a:gd name="connsiteX14" fmla="*/ 144088 w 1736742"/>
              <a:gd name="connsiteY14" fmla="*/ 1346661 h 1801091"/>
              <a:gd name="connsiteX15" fmla="*/ 105295 w 1736742"/>
              <a:gd name="connsiteY15" fmla="*/ 1296785 h 1801091"/>
              <a:gd name="connsiteX16" fmla="*/ 88669 w 1736742"/>
              <a:gd name="connsiteY16" fmla="*/ 1257992 h 1801091"/>
              <a:gd name="connsiteX17" fmla="*/ 83128 w 1736742"/>
              <a:gd name="connsiteY17" fmla="*/ 1235825 h 1801091"/>
              <a:gd name="connsiteX18" fmla="*/ 66502 w 1736742"/>
              <a:gd name="connsiteY18" fmla="*/ 1219200 h 1801091"/>
              <a:gd name="connsiteX19" fmla="*/ 60960 w 1736742"/>
              <a:gd name="connsiteY19" fmla="*/ 1202574 h 1801091"/>
              <a:gd name="connsiteX20" fmla="*/ 49877 w 1736742"/>
              <a:gd name="connsiteY20" fmla="*/ 1185949 h 1801091"/>
              <a:gd name="connsiteX21" fmla="*/ 33251 w 1736742"/>
              <a:gd name="connsiteY21" fmla="*/ 1130531 h 1801091"/>
              <a:gd name="connsiteX22" fmla="*/ 22168 w 1736742"/>
              <a:gd name="connsiteY22" fmla="*/ 1097280 h 1801091"/>
              <a:gd name="connsiteX23" fmla="*/ 16626 w 1736742"/>
              <a:gd name="connsiteY23" fmla="*/ 1064029 h 1801091"/>
              <a:gd name="connsiteX24" fmla="*/ 11084 w 1736742"/>
              <a:gd name="connsiteY24" fmla="*/ 1036320 h 1801091"/>
              <a:gd name="connsiteX25" fmla="*/ 5542 w 1736742"/>
              <a:gd name="connsiteY25" fmla="*/ 986443 h 1801091"/>
              <a:gd name="connsiteX26" fmla="*/ 0 w 1736742"/>
              <a:gd name="connsiteY26" fmla="*/ 947651 h 1801091"/>
              <a:gd name="connsiteX27" fmla="*/ 5542 w 1736742"/>
              <a:gd name="connsiteY27" fmla="*/ 532014 h 1801091"/>
              <a:gd name="connsiteX28" fmla="*/ 11084 w 1736742"/>
              <a:gd name="connsiteY28" fmla="*/ 459971 h 1801091"/>
              <a:gd name="connsiteX29" fmla="*/ 5542 w 1736742"/>
              <a:gd name="connsiteY29" fmla="*/ 238298 h 1801091"/>
              <a:gd name="connsiteX30" fmla="*/ 16626 w 1736742"/>
              <a:gd name="connsiteY30" fmla="*/ 160712 h 1801091"/>
              <a:gd name="connsiteX31" fmla="*/ 27709 w 1736742"/>
              <a:gd name="connsiteY31" fmla="*/ 127461 h 1801091"/>
              <a:gd name="connsiteX32" fmla="*/ 33251 w 1736742"/>
              <a:gd name="connsiteY32" fmla="*/ 110836 h 1801091"/>
              <a:gd name="connsiteX33" fmla="*/ 83128 w 1736742"/>
              <a:gd name="connsiteY33" fmla="*/ 66501 h 1801091"/>
              <a:gd name="connsiteX34" fmla="*/ 94211 w 1736742"/>
              <a:gd name="connsiteY34" fmla="*/ 49876 h 1801091"/>
              <a:gd name="connsiteX35" fmla="*/ 110837 w 1736742"/>
              <a:gd name="connsiteY35" fmla="*/ 44334 h 1801091"/>
              <a:gd name="connsiteX36" fmla="*/ 160713 w 1736742"/>
              <a:gd name="connsiteY36" fmla="*/ 22167 h 1801091"/>
              <a:gd name="connsiteX37" fmla="*/ 216131 w 1736742"/>
              <a:gd name="connsiteY37" fmla="*/ 11083 h 1801091"/>
              <a:gd name="connsiteX38" fmla="*/ 315884 w 1736742"/>
              <a:gd name="connsiteY38" fmla="*/ 11083 h 1801091"/>
              <a:gd name="connsiteX39" fmla="*/ 338051 w 1736742"/>
              <a:gd name="connsiteY39" fmla="*/ 0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36742" h="1801091">
                <a:moveTo>
                  <a:pt x="1717964" y="1801091"/>
                </a:moveTo>
                <a:cubicBezTo>
                  <a:pt x="1721659" y="1749367"/>
                  <a:pt x="1750108" y="1693306"/>
                  <a:pt x="1729048" y="1645920"/>
                </a:cubicBezTo>
                <a:cubicBezTo>
                  <a:pt x="1674831" y="1523931"/>
                  <a:pt x="1621997" y="1419653"/>
                  <a:pt x="1507375" y="1390996"/>
                </a:cubicBezTo>
                <a:lnTo>
                  <a:pt x="1485208" y="1385454"/>
                </a:lnTo>
                <a:lnTo>
                  <a:pt x="1285702" y="1390996"/>
                </a:lnTo>
                <a:cubicBezTo>
                  <a:pt x="1272654" y="1391603"/>
                  <a:pt x="1259953" y="1395851"/>
                  <a:pt x="1246909" y="1396538"/>
                </a:cubicBezTo>
                <a:cubicBezTo>
                  <a:pt x="1189693" y="1399549"/>
                  <a:pt x="1132378" y="1400233"/>
                  <a:pt x="1075113" y="1402080"/>
                </a:cubicBezTo>
                <a:cubicBezTo>
                  <a:pt x="1058488" y="1403927"/>
                  <a:pt x="1041928" y="1406508"/>
                  <a:pt x="1025237" y="1407621"/>
                </a:cubicBezTo>
                <a:cubicBezTo>
                  <a:pt x="986486" y="1410204"/>
                  <a:pt x="947638" y="1411067"/>
                  <a:pt x="908858" y="1413163"/>
                </a:cubicBezTo>
                <a:lnTo>
                  <a:pt x="820189" y="1418705"/>
                </a:lnTo>
                <a:cubicBezTo>
                  <a:pt x="726515" y="1417144"/>
                  <a:pt x="462787" y="1414858"/>
                  <a:pt x="332509" y="1407621"/>
                </a:cubicBezTo>
                <a:cubicBezTo>
                  <a:pt x="311805" y="1406471"/>
                  <a:pt x="249244" y="1396492"/>
                  <a:pt x="232757" y="1390996"/>
                </a:cubicBezTo>
                <a:cubicBezTo>
                  <a:pt x="227215" y="1389149"/>
                  <a:pt x="221767" y="1386991"/>
                  <a:pt x="216131" y="1385454"/>
                </a:cubicBezTo>
                <a:cubicBezTo>
                  <a:pt x="201435" y="1381446"/>
                  <a:pt x="171797" y="1374371"/>
                  <a:pt x="171797" y="1374371"/>
                </a:cubicBezTo>
                <a:cubicBezTo>
                  <a:pt x="141313" y="1354048"/>
                  <a:pt x="167181" y="1374373"/>
                  <a:pt x="144088" y="1346661"/>
                </a:cubicBezTo>
                <a:cubicBezTo>
                  <a:pt x="128147" y="1327531"/>
                  <a:pt x="114636" y="1324805"/>
                  <a:pt x="105295" y="1296785"/>
                </a:cubicBezTo>
                <a:cubicBezTo>
                  <a:pt x="97140" y="1272322"/>
                  <a:pt x="102365" y="1285385"/>
                  <a:pt x="88669" y="1257992"/>
                </a:cubicBezTo>
                <a:cubicBezTo>
                  <a:pt x="86822" y="1250603"/>
                  <a:pt x="86907" y="1242438"/>
                  <a:pt x="83128" y="1235825"/>
                </a:cubicBezTo>
                <a:cubicBezTo>
                  <a:pt x="79240" y="1229020"/>
                  <a:pt x="70849" y="1225721"/>
                  <a:pt x="66502" y="1219200"/>
                </a:cubicBezTo>
                <a:cubicBezTo>
                  <a:pt x="63261" y="1214339"/>
                  <a:pt x="63572" y="1207799"/>
                  <a:pt x="60960" y="1202574"/>
                </a:cubicBezTo>
                <a:cubicBezTo>
                  <a:pt x="57982" y="1196617"/>
                  <a:pt x="52582" y="1192035"/>
                  <a:pt x="49877" y="1185949"/>
                </a:cubicBezTo>
                <a:cubicBezTo>
                  <a:pt x="37821" y="1158822"/>
                  <a:pt x="40690" y="1155330"/>
                  <a:pt x="33251" y="1130531"/>
                </a:cubicBezTo>
                <a:cubicBezTo>
                  <a:pt x="29894" y="1119341"/>
                  <a:pt x="24089" y="1108804"/>
                  <a:pt x="22168" y="1097280"/>
                </a:cubicBezTo>
                <a:cubicBezTo>
                  <a:pt x="20321" y="1086196"/>
                  <a:pt x="18636" y="1075084"/>
                  <a:pt x="16626" y="1064029"/>
                </a:cubicBezTo>
                <a:cubicBezTo>
                  <a:pt x="14941" y="1054762"/>
                  <a:pt x="12416" y="1045645"/>
                  <a:pt x="11084" y="1036320"/>
                </a:cubicBezTo>
                <a:cubicBezTo>
                  <a:pt x="8718" y="1019760"/>
                  <a:pt x="7617" y="1003042"/>
                  <a:pt x="5542" y="986443"/>
                </a:cubicBezTo>
                <a:cubicBezTo>
                  <a:pt x="3922" y="973482"/>
                  <a:pt x="1847" y="960582"/>
                  <a:pt x="0" y="947651"/>
                </a:cubicBezTo>
                <a:cubicBezTo>
                  <a:pt x="1847" y="809105"/>
                  <a:pt x="2394" y="670536"/>
                  <a:pt x="5542" y="532014"/>
                </a:cubicBezTo>
                <a:cubicBezTo>
                  <a:pt x="6089" y="507935"/>
                  <a:pt x="11084" y="484056"/>
                  <a:pt x="11084" y="459971"/>
                </a:cubicBezTo>
                <a:cubicBezTo>
                  <a:pt x="11084" y="386057"/>
                  <a:pt x="7389" y="312189"/>
                  <a:pt x="5542" y="238298"/>
                </a:cubicBezTo>
                <a:cubicBezTo>
                  <a:pt x="9237" y="212436"/>
                  <a:pt x="8365" y="185496"/>
                  <a:pt x="16626" y="160712"/>
                </a:cubicBezTo>
                <a:lnTo>
                  <a:pt x="27709" y="127461"/>
                </a:lnTo>
                <a:cubicBezTo>
                  <a:pt x="29556" y="121919"/>
                  <a:pt x="28391" y="114076"/>
                  <a:pt x="33251" y="110836"/>
                </a:cubicBezTo>
                <a:cubicBezTo>
                  <a:pt x="53240" y="97510"/>
                  <a:pt x="67945" y="89277"/>
                  <a:pt x="83128" y="66501"/>
                </a:cubicBezTo>
                <a:cubicBezTo>
                  <a:pt x="86822" y="60959"/>
                  <a:pt x="89010" y="54037"/>
                  <a:pt x="94211" y="49876"/>
                </a:cubicBezTo>
                <a:cubicBezTo>
                  <a:pt x="98773" y="46227"/>
                  <a:pt x="105612" y="46946"/>
                  <a:pt x="110837" y="44334"/>
                </a:cubicBezTo>
                <a:cubicBezTo>
                  <a:pt x="141794" y="28856"/>
                  <a:pt x="113055" y="31699"/>
                  <a:pt x="160713" y="22167"/>
                </a:cubicBezTo>
                <a:lnTo>
                  <a:pt x="216131" y="11083"/>
                </a:lnTo>
                <a:cubicBezTo>
                  <a:pt x="271999" y="16162"/>
                  <a:pt x="268480" y="20564"/>
                  <a:pt x="315884" y="11083"/>
                </a:cubicBezTo>
                <a:cubicBezTo>
                  <a:pt x="331802" y="7899"/>
                  <a:pt x="329802" y="8247"/>
                  <a:pt x="338051" y="0"/>
                </a:cubicBezTo>
              </a:path>
            </a:pathLst>
          </a:custGeom>
          <a:noFill/>
          <a:ln w="3175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pointer</a:t>
            </a:r>
            <a:r>
              <a:rPr lang="en-US" dirty="0" smtClean="0"/>
              <a:t> is a variable containing an address</a:t>
            </a:r>
          </a:p>
          <a:p>
            <a:pPr lvl="1"/>
            <a:r>
              <a:rPr lang="en-US" dirty="0" smtClean="0"/>
              <a:t>Modifying the pointer </a:t>
            </a:r>
            <a:r>
              <a:rPr lang="en-US" i="1" dirty="0" smtClean="0"/>
              <a:t>doesn’t</a:t>
            </a:r>
            <a:r>
              <a:rPr lang="en-US" dirty="0" smtClean="0"/>
              <a:t> modify what it points to, but you can access/modify what it points to by </a:t>
            </a:r>
            <a:r>
              <a:rPr lang="en-US" i="1" dirty="0" smtClean="0"/>
              <a:t>dereferencing</a:t>
            </a:r>
          </a:p>
          <a:p>
            <a:pPr lvl="1"/>
            <a:r>
              <a:rPr lang="en-US" dirty="0" smtClean="0"/>
              <a:t>These work the same in C and C++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4864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&amp;x;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to 6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(and *z) to 7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z = &amp;y;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to the address of y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pointer.cc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637863"/>
              </p:ext>
            </p:extLst>
          </p:nvPr>
        </p:nvGraphicFramePr>
        <p:xfrm>
          <a:off x="658368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58368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3472"/>
              </p:ext>
            </p:extLst>
          </p:nvPr>
        </p:nvGraphicFramePr>
        <p:xfrm>
          <a:off x="658368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0x7fff…a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4320" y="5330952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6201295" y="4738255"/>
            <a:ext cx="1740130" cy="914400"/>
          </a:xfrm>
          <a:custGeom>
            <a:avLst/>
            <a:gdLst>
              <a:gd name="connsiteX0" fmla="*/ 1740130 w 1740130"/>
              <a:gd name="connsiteY0" fmla="*/ 914400 h 914400"/>
              <a:gd name="connsiteX1" fmla="*/ 1729047 w 1740130"/>
              <a:gd name="connsiteY1" fmla="*/ 753687 h 914400"/>
              <a:gd name="connsiteX2" fmla="*/ 1706880 w 1740130"/>
              <a:gd name="connsiteY2" fmla="*/ 720436 h 914400"/>
              <a:gd name="connsiteX3" fmla="*/ 1695796 w 1740130"/>
              <a:gd name="connsiteY3" fmla="*/ 703810 h 914400"/>
              <a:gd name="connsiteX4" fmla="*/ 1684712 w 1740130"/>
              <a:gd name="connsiteY4" fmla="*/ 665018 h 914400"/>
              <a:gd name="connsiteX5" fmla="*/ 1673629 w 1740130"/>
              <a:gd name="connsiteY5" fmla="*/ 648392 h 914400"/>
              <a:gd name="connsiteX6" fmla="*/ 1668087 w 1740130"/>
              <a:gd name="connsiteY6" fmla="*/ 631767 h 914400"/>
              <a:gd name="connsiteX7" fmla="*/ 1645920 w 1740130"/>
              <a:gd name="connsiteY7" fmla="*/ 598516 h 914400"/>
              <a:gd name="connsiteX8" fmla="*/ 1634836 w 1740130"/>
              <a:gd name="connsiteY8" fmla="*/ 581890 h 914400"/>
              <a:gd name="connsiteX9" fmla="*/ 1618210 w 1740130"/>
              <a:gd name="connsiteY9" fmla="*/ 570807 h 914400"/>
              <a:gd name="connsiteX10" fmla="*/ 1590501 w 1740130"/>
              <a:gd name="connsiteY10" fmla="*/ 548640 h 914400"/>
              <a:gd name="connsiteX11" fmla="*/ 1524000 w 1740130"/>
              <a:gd name="connsiteY11" fmla="*/ 515389 h 914400"/>
              <a:gd name="connsiteX12" fmla="*/ 1507374 w 1740130"/>
              <a:gd name="connsiteY12" fmla="*/ 509847 h 914400"/>
              <a:gd name="connsiteX13" fmla="*/ 1463040 w 1740130"/>
              <a:gd name="connsiteY13" fmla="*/ 498763 h 914400"/>
              <a:gd name="connsiteX14" fmla="*/ 1285701 w 1740130"/>
              <a:gd name="connsiteY14" fmla="*/ 504305 h 914400"/>
              <a:gd name="connsiteX15" fmla="*/ 1185949 w 1740130"/>
              <a:gd name="connsiteY15" fmla="*/ 520930 h 914400"/>
              <a:gd name="connsiteX16" fmla="*/ 1152698 w 1740130"/>
              <a:gd name="connsiteY16" fmla="*/ 526472 h 914400"/>
              <a:gd name="connsiteX17" fmla="*/ 1091738 w 1740130"/>
              <a:gd name="connsiteY17" fmla="*/ 537556 h 914400"/>
              <a:gd name="connsiteX18" fmla="*/ 1041861 w 1740130"/>
              <a:gd name="connsiteY18" fmla="*/ 543098 h 914400"/>
              <a:gd name="connsiteX19" fmla="*/ 919941 w 1740130"/>
              <a:gd name="connsiteY19" fmla="*/ 537556 h 914400"/>
              <a:gd name="connsiteX20" fmla="*/ 892232 w 1740130"/>
              <a:gd name="connsiteY20" fmla="*/ 532014 h 914400"/>
              <a:gd name="connsiteX21" fmla="*/ 820189 w 1740130"/>
              <a:gd name="connsiteY21" fmla="*/ 526472 h 914400"/>
              <a:gd name="connsiteX22" fmla="*/ 714894 w 1740130"/>
              <a:gd name="connsiteY22" fmla="*/ 520930 h 914400"/>
              <a:gd name="connsiteX23" fmla="*/ 648392 w 1740130"/>
              <a:gd name="connsiteY23" fmla="*/ 515389 h 914400"/>
              <a:gd name="connsiteX24" fmla="*/ 598516 w 1740130"/>
              <a:gd name="connsiteY24" fmla="*/ 509847 h 914400"/>
              <a:gd name="connsiteX25" fmla="*/ 432261 w 1740130"/>
              <a:gd name="connsiteY25" fmla="*/ 504305 h 914400"/>
              <a:gd name="connsiteX26" fmla="*/ 371301 w 1740130"/>
              <a:gd name="connsiteY26" fmla="*/ 498763 h 914400"/>
              <a:gd name="connsiteX27" fmla="*/ 227214 w 1740130"/>
              <a:gd name="connsiteY27" fmla="*/ 493221 h 914400"/>
              <a:gd name="connsiteX28" fmla="*/ 193963 w 1740130"/>
              <a:gd name="connsiteY28" fmla="*/ 482138 h 914400"/>
              <a:gd name="connsiteX29" fmla="*/ 155170 w 1740130"/>
              <a:gd name="connsiteY29" fmla="*/ 471054 h 914400"/>
              <a:gd name="connsiteX30" fmla="*/ 138545 w 1740130"/>
              <a:gd name="connsiteY30" fmla="*/ 459970 h 914400"/>
              <a:gd name="connsiteX31" fmla="*/ 121920 w 1740130"/>
              <a:gd name="connsiteY31" fmla="*/ 443345 h 914400"/>
              <a:gd name="connsiteX32" fmla="*/ 99752 w 1740130"/>
              <a:gd name="connsiteY32" fmla="*/ 432261 h 914400"/>
              <a:gd name="connsiteX33" fmla="*/ 66501 w 1740130"/>
              <a:gd name="connsiteY33" fmla="*/ 410094 h 914400"/>
              <a:gd name="connsiteX34" fmla="*/ 60960 w 1740130"/>
              <a:gd name="connsiteY34" fmla="*/ 393469 h 914400"/>
              <a:gd name="connsiteX35" fmla="*/ 38792 w 1740130"/>
              <a:gd name="connsiteY35" fmla="*/ 360218 h 914400"/>
              <a:gd name="connsiteX36" fmla="*/ 33250 w 1740130"/>
              <a:gd name="connsiteY36" fmla="*/ 343592 h 914400"/>
              <a:gd name="connsiteX37" fmla="*/ 22167 w 1740130"/>
              <a:gd name="connsiteY37" fmla="*/ 326967 h 914400"/>
              <a:gd name="connsiteX38" fmla="*/ 16625 w 1740130"/>
              <a:gd name="connsiteY38" fmla="*/ 299258 h 914400"/>
              <a:gd name="connsiteX39" fmla="*/ 5541 w 1740130"/>
              <a:gd name="connsiteY39" fmla="*/ 266007 h 914400"/>
              <a:gd name="connsiteX40" fmla="*/ 0 w 1740130"/>
              <a:gd name="connsiteY40" fmla="*/ 249381 h 914400"/>
              <a:gd name="connsiteX41" fmla="*/ 11083 w 1740130"/>
              <a:gd name="connsiteY41" fmla="*/ 188421 h 914400"/>
              <a:gd name="connsiteX42" fmla="*/ 22167 w 1740130"/>
              <a:gd name="connsiteY42" fmla="*/ 171796 h 914400"/>
              <a:gd name="connsiteX43" fmla="*/ 27709 w 1740130"/>
              <a:gd name="connsiteY43" fmla="*/ 149629 h 914400"/>
              <a:gd name="connsiteX44" fmla="*/ 49876 w 1740130"/>
              <a:gd name="connsiteY44" fmla="*/ 116378 h 914400"/>
              <a:gd name="connsiteX45" fmla="*/ 99752 w 1740130"/>
              <a:gd name="connsiteY45" fmla="*/ 72043 h 914400"/>
              <a:gd name="connsiteX46" fmla="*/ 116378 w 1740130"/>
              <a:gd name="connsiteY46" fmla="*/ 66501 h 914400"/>
              <a:gd name="connsiteX47" fmla="*/ 133003 w 1740130"/>
              <a:gd name="connsiteY47" fmla="*/ 49876 h 914400"/>
              <a:gd name="connsiteX48" fmla="*/ 155170 w 1740130"/>
              <a:gd name="connsiteY48" fmla="*/ 38792 h 914400"/>
              <a:gd name="connsiteX49" fmla="*/ 188421 w 1740130"/>
              <a:gd name="connsiteY49" fmla="*/ 27709 h 914400"/>
              <a:gd name="connsiteX50" fmla="*/ 299258 w 1740130"/>
              <a:gd name="connsiteY50" fmla="*/ 16625 h 914400"/>
              <a:gd name="connsiteX51" fmla="*/ 365760 w 1740130"/>
              <a:gd name="connsiteY51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40130" h="914400">
                <a:moveTo>
                  <a:pt x="1740130" y="914400"/>
                </a:moveTo>
                <a:cubicBezTo>
                  <a:pt x="1736436" y="860829"/>
                  <a:pt x="1738120" y="806613"/>
                  <a:pt x="1729047" y="753687"/>
                </a:cubicBezTo>
                <a:cubicBezTo>
                  <a:pt x="1726796" y="740558"/>
                  <a:pt x="1714269" y="731520"/>
                  <a:pt x="1706880" y="720436"/>
                </a:cubicBezTo>
                <a:lnTo>
                  <a:pt x="1695796" y="703810"/>
                </a:lnTo>
                <a:cubicBezTo>
                  <a:pt x="1694020" y="696706"/>
                  <a:pt x="1688688" y="672970"/>
                  <a:pt x="1684712" y="665018"/>
                </a:cubicBezTo>
                <a:cubicBezTo>
                  <a:pt x="1681733" y="659061"/>
                  <a:pt x="1676608" y="654349"/>
                  <a:pt x="1673629" y="648392"/>
                </a:cubicBezTo>
                <a:cubicBezTo>
                  <a:pt x="1671017" y="643167"/>
                  <a:pt x="1670924" y="636873"/>
                  <a:pt x="1668087" y="631767"/>
                </a:cubicBezTo>
                <a:cubicBezTo>
                  <a:pt x="1661618" y="620122"/>
                  <a:pt x="1653309" y="609600"/>
                  <a:pt x="1645920" y="598516"/>
                </a:cubicBezTo>
                <a:cubicBezTo>
                  <a:pt x="1642225" y="592974"/>
                  <a:pt x="1640378" y="585584"/>
                  <a:pt x="1634836" y="581890"/>
                </a:cubicBezTo>
                <a:lnTo>
                  <a:pt x="1618210" y="570807"/>
                </a:lnTo>
                <a:cubicBezTo>
                  <a:pt x="1597731" y="540086"/>
                  <a:pt x="1618845" y="564386"/>
                  <a:pt x="1590501" y="548640"/>
                </a:cubicBezTo>
                <a:cubicBezTo>
                  <a:pt x="1526037" y="512827"/>
                  <a:pt x="1588737" y="536967"/>
                  <a:pt x="1524000" y="515389"/>
                </a:cubicBezTo>
                <a:cubicBezTo>
                  <a:pt x="1518458" y="513542"/>
                  <a:pt x="1513041" y="511264"/>
                  <a:pt x="1507374" y="509847"/>
                </a:cubicBezTo>
                <a:lnTo>
                  <a:pt x="1463040" y="498763"/>
                </a:lnTo>
                <a:lnTo>
                  <a:pt x="1285701" y="504305"/>
                </a:lnTo>
                <a:cubicBezTo>
                  <a:pt x="1247384" y="506221"/>
                  <a:pt x="1224715" y="514469"/>
                  <a:pt x="1185949" y="520930"/>
                </a:cubicBezTo>
                <a:lnTo>
                  <a:pt x="1152698" y="526472"/>
                </a:lnTo>
                <a:cubicBezTo>
                  <a:pt x="1123965" y="531696"/>
                  <a:pt x="1122357" y="533473"/>
                  <a:pt x="1091738" y="537556"/>
                </a:cubicBezTo>
                <a:cubicBezTo>
                  <a:pt x="1075157" y="539767"/>
                  <a:pt x="1058487" y="541251"/>
                  <a:pt x="1041861" y="543098"/>
                </a:cubicBezTo>
                <a:cubicBezTo>
                  <a:pt x="1001221" y="541251"/>
                  <a:pt x="960512" y="540561"/>
                  <a:pt x="919941" y="537556"/>
                </a:cubicBezTo>
                <a:cubicBezTo>
                  <a:pt x="910547" y="536860"/>
                  <a:pt x="901594" y="533054"/>
                  <a:pt x="892232" y="532014"/>
                </a:cubicBezTo>
                <a:cubicBezTo>
                  <a:pt x="868294" y="529354"/>
                  <a:pt x="844227" y="527974"/>
                  <a:pt x="820189" y="526472"/>
                </a:cubicBezTo>
                <a:lnTo>
                  <a:pt x="714894" y="520930"/>
                </a:lnTo>
                <a:cubicBezTo>
                  <a:pt x="692696" y="519498"/>
                  <a:pt x="670536" y="517498"/>
                  <a:pt x="648392" y="515389"/>
                </a:cubicBezTo>
                <a:cubicBezTo>
                  <a:pt x="631740" y="513803"/>
                  <a:pt x="615222" y="510704"/>
                  <a:pt x="598516" y="509847"/>
                </a:cubicBezTo>
                <a:cubicBezTo>
                  <a:pt x="543140" y="507007"/>
                  <a:pt x="487679" y="506152"/>
                  <a:pt x="432261" y="504305"/>
                </a:cubicBezTo>
                <a:cubicBezTo>
                  <a:pt x="411941" y="502458"/>
                  <a:pt x="391675" y="499864"/>
                  <a:pt x="371301" y="498763"/>
                </a:cubicBezTo>
                <a:cubicBezTo>
                  <a:pt x="323307" y="496169"/>
                  <a:pt x="275069" y="497707"/>
                  <a:pt x="227214" y="493221"/>
                </a:cubicBezTo>
                <a:cubicBezTo>
                  <a:pt x="215582" y="492131"/>
                  <a:pt x="205297" y="484972"/>
                  <a:pt x="193963" y="482138"/>
                </a:cubicBezTo>
                <a:cubicBezTo>
                  <a:pt x="166129" y="475179"/>
                  <a:pt x="179022" y="479005"/>
                  <a:pt x="155170" y="471054"/>
                </a:cubicBezTo>
                <a:cubicBezTo>
                  <a:pt x="149628" y="467359"/>
                  <a:pt x="143662" y="464234"/>
                  <a:pt x="138545" y="459970"/>
                </a:cubicBezTo>
                <a:cubicBezTo>
                  <a:pt x="132524" y="454953"/>
                  <a:pt x="128297" y="447900"/>
                  <a:pt x="121920" y="443345"/>
                </a:cubicBezTo>
                <a:cubicBezTo>
                  <a:pt x="115197" y="438543"/>
                  <a:pt x="106836" y="436511"/>
                  <a:pt x="99752" y="432261"/>
                </a:cubicBezTo>
                <a:cubicBezTo>
                  <a:pt x="88329" y="425408"/>
                  <a:pt x="66501" y="410094"/>
                  <a:pt x="66501" y="410094"/>
                </a:cubicBezTo>
                <a:cubicBezTo>
                  <a:pt x="64654" y="404552"/>
                  <a:pt x="63797" y="398575"/>
                  <a:pt x="60960" y="393469"/>
                </a:cubicBezTo>
                <a:cubicBezTo>
                  <a:pt x="54491" y="381824"/>
                  <a:pt x="38792" y="360218"/>
                  <a:pt x="38792" y="360218"/>
                </a:cubicBezTo>
                <a:cubicBezTo>
                  <a:pt x="36945" y="354676"/>
                  <a:pt x="35862" y="348817"/>
                  <a:pt x="33250" y="343592"/>
                </a:cubicBezTo>
                <a:cubicBezTo>
                  <a:pt x="30272" y="337635"/>
                  <a:pt x="24506" y="333203"/>
                  <a:pt x="22167" y="326967"/>
                </a:cubicBezTo>
                <a:cubicBezTo>
                  <a:pt x="18860" y="318147"/>
                  <a:pt x="19103" y="308345"/>
                  <a:pt x="16625" y="299258"/>
                </a:cubicBezTo>
                <a:cubicBezTo>
                  <a:pt x="13551" y="287986"/>
                  <a:pt x="9235" y="277091"/>
                  <a:pt x="5541" y="266007"/>
                </a:cubicBezTo>
                <a:lnTo>
                  <a:pt x="0" y="249381"/>
                </a:lnTo>
                <a:cubicBezTo>
                  <a:pt x="1910" y="234097"/>
                  <a:pt x="2540" y="205507"/>
                  <a:pt x="11083" y="188421"/>
                </a:cubicBezTo>
                <a:cubicBezTo>
                  <a:pt x="14062" y="182464"/>
                  <a:pt x="18472" y="177338"/>
                  <a:pt x="22167" y="171796"/>
                </a:cubicBezTo>
                <a:cubicBezTo>
                  <a:pt x="24014" y="164407"/>
                  <a:pt x="24303" y="156441"/>
                  <a:pt x="27709" y="149629"/>
                </a:cubicBezTo>
                <a:cubicBezTo>
                  <a:pt x="33666" y="137714"/>
                  <a:pt x="40457" y="125797"/>
                  <a:pt x="49876" y="116378"/>
                </a:cubicBezTo>
                <a:cubicBezTo>
                  <a:pt x="64560" y="101694"/>
                  <a:pt x="79976" y="81931"/>
                  <a:pt x="99752" y="72043"/>
                </a:cubicBezTo>
                <a:cubicBezTo>
                  <a:pt x="104977" y="69430"/>
                  <a:pt x="110836" y="68348"/>
                  <a:pt x="116378" y="66501"/>
                </a:cubicBezTo>
                <a:cubicBezTo>
                  <a:pt x="121920" y="60959"/>
                  <a:pt x="126626" y="54431"/>
                  <a:pt x="133003" y="49876"/>
                </a:cubicBezTo>
                <a:cubicBezTo>
                  <a:pt x="139725" y="45074"/>
                  <a:pt x="147500" y="41860"/>
                  <a:pt x="155170" y="38792"/>
                </a:cubicBezTo>
                <a:cubicBezTo>
                  <a:pt x="166018" y="34453"/>
                  <a:pt x="177337" y="31403"/>
                  <a:pt x="188421" y="27709"/>
                </a:cubicBezTo>
                <a:cubicBezTo>
                  <a:pt x="235606" y="11981"/>
                  <a:pt x="195364" y="23790"/>
                  <a:pt x="299258" y="16625"/>
                </a:cubicBezTo>
                <a:cubicBezTo>
                  <a:pt x="369442" y="11785"/>
                  <a:pt x="365760" y="33160"/>
                  <a:pt x="365760" y="0"/>
                </a:cubicBezTo>
              </a:path>
            </a:pathLst>
          </a:custGeom>
          <a:noFill/>
          <a:ln w="3175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rgbClr val="FF000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pointer</a:t>
            </a:r>
            <a:r>
              <a:rPr lang="en-US" dirty="0" smtClean="0"/>
              <a:t> is a variable containing an address</a:t>
            </a:r>
          </a:p>
          <a:p>
            <a:pPr lvl="1"/>
            <a:r>
              <a:rPr lang="en-US" dirty="0" smtClean="0"/>
              <a:t>Modifying the pointer </a:t>
            </a:r>
            <a:r>
              <a:rPr lang="en-US" i="1" dirty="0" smtClean="0"/>
              <a:t>doesn’t</a:t>
            </a:r>
            <a:r>
              <a:rPr lang="en-US" dirty="0" smtClean="0"/>
              <a:t> modify what it points to, but you can access/modify what it points to by </a:t>
            </a:r>
            <a:r>
              <a:rPr lang="en-US" i="1" dirty="0" smtClean="0"/>
              <a:t>dereferencing</a:t>
            </a:r>
          </a:p>
          <a:p>
            <a:pPr lvl="1"/>
            <a:r>
              <a:rPr lang="en-US" dirty="0" smtClean="0"/>
              <a:t>These work the same in C and C++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48640" y="3383280"/>
            <a:ext cx="5486400" cy="2834640"/>
          </a:xfrm>
          <a:prstGeom prst="roundRect">
            <a:avLst>
              <a:gd name="adj" fmla="val 461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y 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&amp;x;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to 6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x (and *z) to 7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z = &amp;y;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z to the address of y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*z +=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sets y (and *z) to 11</a:t>
            </a: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EXIT_SUCCESS;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0" y="62179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pointer.cc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83680" y="36576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327776"/>
              </p:ext>
            </p:extLst>
          </p:nvPr>
        </p:nvGraphicFramePr>
        <p:xfrm>
          <a:off x="6583680" y="45720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endParaRPr lang="en-US" b="1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06073"/>
              </p:ext>
            </p:extLst>
          </p:nvPr>
        </p:nvGraphicFramePr>
        <p:xfrm>
          <a:off x="6583680" y="5486400"/>
          <a:ext cx="20116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12801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0x7fff…a</a:t>
                      </a:r>
                      <a:r>
                        <a:rPr lang="en-US" sz="1600" b="0" dirty="0" smtClean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endParaRPr lang="en-US" sz="16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0" marR="0" anchor="ctr"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4320" y="5751576"/>
            <a:ext cx="548640" cy="0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949440" y="365760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Note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: Arrow points to </a:t>
            </a:r>
            <a:r>
              <a:rPr lang="en-US" i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next</a:t>
            </a:r>
            <a:r>
              <a:rPr lang="en-US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instruction.</a:t>
            </a:r>
          </a:p>
        </p:txBody>
      </p:sp>
      <p:sp>
        <p:nvSpPr>
          <p:cNvPr id="13" name="Freeform 12"/>
          <p:cNvSpPr/>
          <p:nvPr/>
        </p:nvSpPr>
        <p:spPr bwMode="auto">
          <a:xfrm>
            <a:off x="6201295" y="4738255"/>
            <a:ext cx="1740130" cy="914400"/>
          </a:xfrm>
          <a:custGeom>
            <a:avLst/>
            <a:gdLst>
              <a:gd name="connsiteX0" fmla="*/ 1740130 w 1740130"/>
              <a:gd name="connsiteY0" fmla="*/ 914400 h 914400"/>
              <a:gd name="connsiteX1" fmla="*/ 1729047 w 1740130"/>
              <a:gd name="connsiteY1" fmla="*/ 753687 h 914400"/>
              <a:gd name="connsiteX2" fmla="*/ 1706880 w 1740130"/>
              <a:gd name="connsiteY2" fmla="*/ 720436 h 914400"/>
              <a:gd name="connsiteX3" fmla="*/ 1695796 w 1740130"/>
              <a:gd name="connsiteY3" fmla="*/ 703810 h 914400"/>
              <a:gd name="connsiteX4" fmla="*/ 1684712 w 1740130"/>
              <a:gd name="connsiteY4" fmla="*/ 665018 h 914400"/>
              <a:gd name="connsiteX5" fmla="*/ 1673629 w 1740130"/>
              <a:gd name="connsiteY5" fmla="*/ 648392 h 914400"/>
              <a:gd name="connsiteX6" fmla="*/ 1668087 w 1740130"/>
              <a:gd name="connsiteY6" fmla="*/ 631767 h 914400"/>
              <a:gd name="connsiteX7" fmla="*/ 1645920 w 1740130"/>
              <a:gd name="connsiteY7" fmla="*/ 598516 h 914400"/>
              <a:gd name="connsiteX8" fmla="*/ 1634836 w 1740130"/>
              <a:gd name="connsiteY8" fmla="*/ 581890 h 914400"/>
              <a:gd name="connsiteX9" fmla="*/ 1618210 w 1740130"/>
              <a:gd name="connsiteY9" fmla="*/ 570807 h 914400"/>
              <a:gd name="connsiteX10" fmla="*/ 1590501 w 1740130"/>
              <a:gd name="connsiteY10" fmla="*/ 548640 h 914400"/>
              <a:gd name="connsiteX11" fmla="*/ 1524000 w 1740130"/>
              <a:gd name="connsiteY11" fmla="*/ 515389 h 914400"/>
              <a:gd name="connsiteX12" fmla="*/ 1507374 w 1740130"/>
              <a:gd name="connsiteY12" fmla="*/ 509847 h 914400"/>
              <a:gd name="connsiteX13" fmla="*/ 1463040 w 1740130"/>
              <a:gd name="connsiteY13" fmla="*/ 498763 h 914400"/>
              <a:gd name="connsiteX14" fmla="*/ 1285701 w 1740130"/>
              <a:gd name="connsiteY14" fmla="*/ 504305 h 914400"/>
              <a:gd name="connsiteX15" fmla="*/ 1185949 w 1740130"/>
              <a:gd name="connsiteY15" fmla="*/ 520930 h 914400"/>
              <a:gd name="connsiteX16" fmla="*/ 1152698 w 1740130"/>
              <a:gd name="connsiteY16" fmla="*/ 526472 h 914400"/>
              <a:gd name="connsiteX17" fmla="*/ 1091738 w 1740130"/>
              <a:gd name="connsiteY17" fmla="*/ 537556 h 914400"/>
              <a:gd name="connsiteX18" fmla="*/ 1041861 w 1740130"/>
              <a:gd name="connsiteY18" fmla="*/ 543098 h 914400"/>
              <a:gd name="connsiteX19" fmla="*/ 919941 w 1740130"/>
              <a:gd name="connsiteY19" fmla="*/ 537556 h 914400"/>
              <a:gd name="connsiteX20" fmla="*/ 892232 w 1740130"/>
              <a:gd name="connsiteY20" fmla="*/ 532014 h 914400"/>
              <a:gd name="connsiteX21" fmla="*/ 820189 w 1740130"/>
              <a:gd name="connsiteY21" fmla="*/ 526472 h 914400"/>
              <a:gd name="connsiteX22" fmla="*/ 714894 w 1740130"/>
              <a:gd name="connsiteY22" fmla="*/ 520930 h 914400"/>
              <a:gd name="connsiteX23" fmla="*/ 648392 w 1740130"/>
              <a:gd name="connsiteY23" fmla="*/ 515389 h 914400"/>
              <a:gd name="connsiteX24" fmla="*/ 598516 w 1740130"/>
              <a:gd name="connsiteY24" fmla="*/ 509847 h 914400"/>
              <a:gd name="connsiteX25" fmla="*/ 432261 w 1740130"/>
              <a:gd name="connsiteY25" fmla="*/ 504305 h 914400"/>
              <a:gd name="connsiteX26" fmla="*/ 371301 w 1740130"/>
              <a:gd name="connsiteY26" fmla="*/ 498763 h 914400"/>
              <a:gd name="connsiteX27" fmla="*/ 227214 w 1740130"/>
              <a:gd name="connsiteY27" fmla="*/ 493221 h 914400"/>
              <a:gd name="connsiteX28" fmla="*/ 193963 w 1740130"/>
              <a:gd name="connsiteY28" fmla="*/ 482138 h 914400"/>
              <a:gd name="connsiteX29" fmla="*/ 155170 w 1740130"/>
              <a:gd name="connsiteY29" fmla="*/ 471054 h 914400"/>
              <a:gd name="connsiteX30" fmla="*/ 138545 w 1740130"/>
              <a:gd name="connsiteY30" fmla="*/ 459970 h 914400"/>
              <a:gd name="connsiteX31" fmla="*/ 121920 w 1740130"/>
              <a:gd name="connsiteY31" fmla="*/ 443345 h 914400"/>
              <a:gd name="connsiteX32" fmla="*/ 99752 w 1740130"/>
              <a:gd name="connsiteY32" fmla="*/ 432261 h 914400"/>
              <a:gd name="connsiteX33" fmla="*/ 66501 w 1740130"/>
              <a:gd name="connsiteY33" fmla="*/ 410094 h 914400"/>
              <a:gd name="connsiteX34" fmla="*/ 60960 w 1740130"/>
              <a:gd name="connsiteY34" fmla="*/ 393469 h 914400"/>
              <a:gd name="connsiteX35" fmla="*/ 38792 w 1740130"/>
              <a:gd name="connsiteY35" fmla="*/ 360218 h 914400"/>
              <a:gd name="connsiteX36" fmla="*/ 33250 w 1740130"/>
              <a:gd name="connsiteY36" fmla="*/ 343592 h 914400"/>
              <a:gd name="connsiteX37" fmla="*/ 22167 w 1740130"/>
              <a:gd name="connsiteY37" fmla="*/ 326967 h 914400"/>
              <a:gd name="connsiteX38" fmla="*/ 16625 w 1740130"/>
              <a:gd name="connsiteY38" fmla="*/ 299258 h 914400"/>
              <a:gd name="connsiteX39" fmla="*/ 5541 w 1740130"/>
              <a:gd name="connsiteY39" fmla="*/ 266007 h 914400"/>
              <a:gd name="connsiteX40" fmla="*/ 0 w 1740130"/>
              <a:gd name="connsiteY40" fmla="*/ 249381 h 914400"/>
              <a:gd name="connsiteX41" fmla="*/ 11083 w 1740130"/>
              <a:gd name="connsiteY41" fmla="*/ 188421 h 914400"/>
              <a:gd name="connsiteX42" fmla="*/ 22167 w 1740130"/>
              <a:gd name="connsiteY42" fmla="*/ 171796 h 914400"/>
              <a:gd name="connsiteX43" fmla="*/ 27709 w 1740130"/>
              <a:gd name="connsiteY43" fmla="*/ 149629 h 914400"/>
              <a:gd name="connsiteX44" fmla="*/ 49876 w 1740130"/>
              <a:gd name="connsiteY44" fmla="*/ 116378 h 914400"/>
              <a:gd name="connsiteX45" fmla="*/ 99752 w 1740130"/>
              <a:gd name="connsiteY45" fmla="*/ 72043 h 914400"/>
              <a:gd name="connsiteX46" fmla="*/ 116378 w 1740130"/>
              <a:gd name="connsiteY46" fmla="*/ 66501 h 914400"/>
              <a:gd name="connsiteX47" fmla="*/ 133003 w 1740130"/>
              <a:gd name="connsiteY47" fmla="*/ 49876 h 914400"/>
              <a:gd name="connsiteX48" fmla="*/ 155170 w 1740130"/>
              <a:gd name="connsiteY48" fmla="*/ 38792 h 914400"/>
              <a:gd name="connsiteX49" fmla="*/ 188421 w 1740130"/>
              <a:gd name="connsiteY49" fmla="*/ 27709 h 914400"/>
              <a:gd name="connsiteX50" fmla="*/ 299258 w 1740130"/>
              <a:gd name="connsiteY50" fmla="*/ 16625 h 914400"/>
              <a:gd name="connsiteX51" fmla="*/ 365760 w 1740130"/>
              <a:gd name="connsiteY51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40130" h="914400">
                <a:moveTo>
                  <a:pt x="1740130" y="914400"/>
                </a:moveTo>
                <a:cubicBezTo>
                  <a:pt x="1736436" y="860829"/>
                  <a:pt x="1738120" y="806613"/>
                  <a:pt x="1729047" y="753687"/>
                </a:cubicBezTo>
                <a:cubicBezTo>
                  <a:pt x="1726796" y="740558"/>
                  <a:pt x="1714269" y="731520"/>
                  <a:pt x="1706880" y="720436"/>
                </a:cubicBezTo>
                <a:lnTo>
                  <a:pt x="1695796" y="703810"/>
                </a:lnTo>
                <a:cubicBezTo>
                  <a:pt x="1694020" y="696706"/>
                  <a:pt x="1688688" y="672970"/>
                  <a:pt x="1684712" y="665018"/>
                </a:cubicBezTo>
                <a:cubicBezTo>
                  <a:pt x="1681733" y="659061"/>
                  <a:pt x="1676608" y="654349"/>
                  <a:pt x="1673629" y="648392"/>
                </a:cubicBezTo>
                <a:cubicBezTo>
                  <a:pt x="1671017" y="643167"/>
                  <a:pt x="1670924" y="636873"/>
                  <a:pt x="1668087" y="631767"/>
                </a:cubicBezTo>
                <a:cubicBezTo>
                  <a:pt x="1661618" y="620122"/>
                  <a:pt x="1653309" y="609600"/>
                  <a:pt x="1645920" y="598516"/>
                </a:cubicBezTo>
                <a:cubicBezTo>
                  <a:pt x="1642225" y="592974"/>
                  <a:pt x="1640378" y="585584"/>
                  <a:pt x="1634836" y="581890"/>
                </a:cubicBezTo>
                <a:lnTo>
                  <a:pt x="1618210" y="570807"/>
                </a:lnTo>
                <a:cubicBezTo>
                  <a:pt x="1597731" y="540086"/>
                  <a:pt x="1618845" y="564386"/>
                  <a:pt x="1590501" y="548640"/>
                </a:cubicBezTo>
                <a:cubicBezTo>
                  <a:pt x="1526037" y="512827"/>
                  <a:pt x="1588737" y="536967"/>
                  <a:pt x="1524000" y="515389"/>
                </a:cubicBezTo>
                <a:cubicBezTo>
                  <a:pt x="1518458" y="513542"/>
                  <a:pt x="1513041" y="511264"/>
                  <a:pt x="1507374" y="509847"/>
                </a:cubicBezTo>
                <a:lnTo>
                  <a:pt x="1463040" y="498763"/>
                </a:lnTo>
                <a:lnTo>
                  <a:pt x="1285701" y="504305"/>
                </a:lnTo>
                <a:cubicBezTo>
                  <a:pt x="1247384" y="506221"/>
                  <a:pt x="1224715" y="514469"/>
                  <a:pt x="1185949" y="520930"/>
                </a:cubicBezTo>
                <a:lnTo>
                  <a:pt x="1152698" y="526472"/>
                </a:lnTo>
                <a:cubicBezTo>
                  <a:pt x="1123965" y="531696"/>
                  <a:pt x="1122357" y="533473"/>
                  <a:pt x="1091738" y="537556"/>
                </a:cubicBezTo>
                <a:cubicBezTo>
                  <a:pt x="1075157" y="539767"/>
                  <a:pt x="1058487" y="541251"/>
                  <a:pt x="1041861" y="543098"/>
                </a:cubicBezTo>
                <a:cubicBezTo>
                  <a:pt x="1001221" y="541251"/>
                  <a:pt x="960512" y="540561"/>
                  <a:pt x="919941" y="537556"/>
                </a:cubicBezTo>
                <a:cubicBezTo>
                  <a:pt x="910547" y="536860"/>
                  <a:pt x="901594" y="533054"/>
                  <a:pt x="892232" y="532014"/>
                </a:cubicBezTo>
                <a:cubicBezTo>
                  <a:pt x="868294" y="529354"/>
                  <a:pt x="844227" y="527974"/>
                  <a:pt x="820189" y="526472"/>
                </a:cubicBezTo>
                <a:lnTo>
                  <a:pt x="714894" y="520930"/>
                </a:lnTo>
                <a:cubicBezTo>
                  <a:pt x="692696" y="519498"/>
                  <a:pt x="670536" y="517498"/>
                  <a:pt x="648392" y="515389"/>
                </a:cubicBezTo>
                <a:cubicBezTo>
                  <a:pt x="631740" y="513803"/>
                  <a:pt x="615222" y="510704"/>
                  <a:pt x="598516" y="509847"/>
                </a:cubicBezTo>
                <a:cubicBezTo>
                  <a:pt x="543140" y="507007"/>
                  <a:pt x="487679" y="506152"/>
                  <a:pt x="432261" y="504305"/>
                </a:cubicBezTo>
                <a:cubicBezTo>
                  <a:pt x="411941" y="502458"/>
                  <a:pt x="391675" y="499864"/>
                  <a:pt x="371301" y="498763"/>
                </a:cubicBezTo>
                <a:cubicBezTo>
                  <a:pt x="323307" y="496169"/>
                  <a:pt x="275069" y="497707"/>
                  <a:pt x="227214" y="493221"/>
                </a:cubicBezTo>
                <a:cubicBezTo>
                  <a:pt x="215582" y="492131"/>
                  <a:pt x="205297" y="484972"/>
                  <a:pt x="193963" y="482138"/>
                </a:cubicBezTo>
                <a:cubicBezTo>
                  <a:pt x="166129" y="475179"/>
                  <a:pt x="179022" y="479005"/>
                  <a:pt x="155170" y="471054"/>
                </a:cubicBezTo>
                <a:cubicBezTo>
                  <a:pt x="149628" y="467359"/>
                  <a:pt x="143662" y="464234"/>
                  <a:pt x="138545" y="459970"/>
                </a:cubicBezTo>
                <a:cubicBezTo>
                  <a:pt x="132524" y="454953"/>
                  <a:pt x="128297" y="447900"/>
                  <a:pt x="121920" y="443345"/>
                </a:cubicBezTo>
                <a:cubicBezTo>
                  <a:pt x="115197" y="438543"/>
                  <a:pt x="106836" y="436511"/>
                  <a:pt x="99752" y="432261"/>
                </a:cubicBezTo>
                <a:cubicBezTo>
                  <a:pt x="88329" y="425408"/>
                  <a:pt x="66501" y="410094"/>
                  <a:pt x="66501" y="410094"/>
                </a:cubicBezTo>
                <a:cubicBezTo>
                  <a:pt x="64654" y="404552"/>
                  <a:pt x="63797" y="398575"/>
                  <a:pt x="60960" y="393469"/>
                </a:cubicBezTo>
                <a:cubicBezTo>
                  <a:pt x="54491" y="381824"/>
                  <a:pt x="38792" y="360218"/>
                  <a:pt x="38792" y="360218"/>
                </a:cubicBezTo>
                <a:cubicBezTo>
                  <a:pt x="36945" y="354676"/>
                  <a:pt x="35862" y="348817"/>
                  <a:pt x="33250" y="343592"/>
                </a:cubicBezTo>
                <a:cubicBezTo>
                  <a:pt x="30272" y="337635"/>
                  <a:pt x="24506" y="333203"/>
                  <a:pt x="22167" y="326967"/>
                </a:cubicBezTo>
                <a:cubicBezTo>
                  <a:pt x="18860" y="318147"/>
                  <a:pt x="19103" y="308345"/>
                  <a:pt x="16625" y="299258"/>
                </a:cubicBezTo>
                <a:cubicBezTo>
                  <a:pt x="13551" y="287986"/>
                  <a:pt x="9235" y="277091"/>
                  <a:pt x="5541" y="266007"/>
                </a:cubicBezTo>
                <a:lnTo>
                  <a:pt x="0" y="249381"/>
                </a:lnTo>
                <a:cubicBezTo>
                  <a:pt x="1910" y="234097"/>
                  <a:pt x="2540" y="205507"/>
                  <a:pt x="11083" y="188421"/>
                </a:cubicBezTo>
                <a:cubicBezTo>
                  <a:pt x="14062" y="182464"/>
                  <a:pt x="18472" y="177338"/>
                  <a:pt x="22167" y="171796"/>
                </a:cubicBezTo>
                <a:cubicBezTo>
                  <a:pt x="24014" y="164407"/>
                  <a:pt x="24303" y="156441"/>
                  <a:pt x="27709" y="149629"/>
                </a:cubicBezTo>
                <a:cubicBezTo>
                  <a:pt x="33666" y="137714"/>
                  <a:pt x="40457" y="125797"/>
                  <a:pt x="49876" y="116378"/>
                </a:cubicBezTo>
                <a:cubicBezTo>
                  <a:pt x="64560" y="101694"/>
                  <a:pt x="79976" y="81931"/>
                  <a:pt x="99752" y="72043"/>
                </a:cubicBezTo>
                <a:cubicBezTo>
                  <a:pt x="104977" y="69430"/>
                  <a:pt x="110836" y="68348"/>
                  <a:pt x="116378" y="66501"/>
                </a:cubicBezTo>
                <a:cubicBezTo>
                  <a:pt x="121920" y="60959"/>
                  <a:pt x="126626" y="54431"/>
                  <a:pt x="133003" y="49876"/>
                </a:cubicBezTo>
                <a:cubicBezTo>
                  <a:pt x="139725" y="45074"/>
                  <a:pt x="147500" y="41860"/>
                  <a:pt x="155170" y="38792"/>
                </a:cubicBezTo>
                <a:cubicBezTo>
                  <a:pt x="166018" y="34453"/>
                  <a:pt x="177337" y="31403"/>
                  <a:pt x="188421" y="27709"/>
                </a:cubicBezTo>
                <a:cubicBezTo>
                  <a:pt x="235606" y="11981"/>
                  <a:pt x="195364" y="23790"/>
                  <a:pt x="299258" y="16625"/>
                </a:cubicBezTo>
                <a:cubicBezTo>
                  <a:pt x="369442" y="11785"/>
                  <a:pt x="365760" y="33160"/>
                  <a:pt x="365760" y="0"/>
                </a:cubicBezTo>
              </a:path>
            </a:pathLst>
          </a:custGeom>
          <a:noFill/>
          <a:ln w="3175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 w="med" len="med"/>
          </a:ln>
          <a:effectLst>
            <a:glow rad="25400">
              <a:schemeClr val="tx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5AF5-5C93-44FF-8273-AD54B35C62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1435</TotalTime>
  <Words>4044</Words>
  <Application>Microsoft Office PowerPoint</Application>
  <PresentationFormat>On-screen Show (4:3)</PresentationFormat>
  <Paragraphs>760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C++ References, Const, Classes CSE 333 Spring 2018</vt:lpstr>
      <vt:lpstr>Administrivia</vt:lpstr>
      <vt:lpstr>Lecture Outline</vt:lpstr>
      <vt:lpstr>Pointers Reminder</vt:lpstr>
      <vt:lpstr>Pointers Reminder</vt:lpstr>
      <vt:lpstr>Pointers Reminder</vt:lpstr>
      <vt:lpstr>Pointers Reminder</vt:lpstr>
      <vt:lpstr>Pointers Reminder</vt:lpstr>
      <vt:lpstr>Pointers Reminder</vt:lpstr>
      <vt:lpstr>References</vt:lpstr>
      <vt:lpstr>References</vt:lpstr>
      <vt:lpstr>References</vt:lpstr>
      <vt:lpstr>References</vt:lpstr>
      <vt:lpstr>References</vt:lpstr>
      <vt:lpstr>References</vt:lpstr>
      <vt:lpstr>Pass-By-Reference</vt:lpstr>
      <vt:lpstr>Pass-By-Reference</vt:lpstr>
      <vt:lpstr>Pass-By-Reference</vt:lpstr>
      <vt:lpstr>Pass-By-Reference</vt:lpstr>
      <vt:lpstr>Pass-By-Reference</vt:lpstr>
      <vt:lpstr>Pass-By-Reference</vt:lpstr>
      <vt:lpstr>Lecture Outline</vt:lpstr>
      <vt:lpstr>const</vt:lpstr>
      <vt:lpstr>const and Pointers</vt:lpstr>
      <vt:lpstr>const and Pointers</vt:lpstr>
      <vt:lpstr>const Parameters</vt:lpstr>
      <vt:lpstr>Peer Instruction Question</vt:lpstr>
      <vt:lpstr>Style Guide Tip</vt:lpstr>
      <vt:lpstr>When to Use References?</vt:lpstr>
      <vt:lpstr>Lecture Outline</vt:lpstr>
      <vt:lpstr>Classes</vt:lpstr>
      <vt:lpstr>Class Organization</vt:lpstr>
      <vt:lpstr>Class Definition (.h file)</vt:lpstr>
      <vt:lpstr>Class Member Definitions (.cc file)</vt:lpstr>
      <vt:lpstr>Class Usage (.cc file)</vt:lpstr>
      <vt:lpstr>Reading Assignment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References, Const, Classes CSE 333 Spring 2018</dc:title>
  <dc:creator>Justin Hsia</dc:creator>
  <cp:lastModifiedBy>Justin Hsia</cp:lastModifiedBy>
  <cp:revision>63</cp:revision>
  <cp:lastPrinted>2018-05-02T00:30:16Z</cp:lastPrinted>
  <dcterms:created xsi:type="dcterms:W3CDTF">2018-04-12T23:56:30Z</dcterms:created>
  <dcterms:modified xsi:type="dcterms:W3CDTF">2018-05-02T00:30:30Z</dcterms:modified>
</cp:coreProperties>
</file>