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14.xml" ContentType="application/inkml+xml"/>
  <Override PartName="/ppt/ink/ink15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98" r:id="rId12"/>
    <p:sldId id="269" r:id="rId13"/>
    <p:sldId id="268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8" r:id="rId26"/>
    <p:sldId id="287" r:id="rId27"/>
    <p:sldId id="286" r:id="rId28"/>
    <p:sldId id="285" r:id="rId29"/>
    <p:sldId id="289" r:id="rId30"/>
    <p:sldId id="290" r:id="rId31"/>
    <p:sldId id="292" r:id="rId32"/>
    <p:sldId id="293" r:id="rId33"/>
    <p:sldId id="294" r:id="rId34"/>
    <p:sldId id="297" r:id="rId35"/>
    <p:sldId id="295" r:id="rId36"/>
    <p:sldId id="296" r:id="rId37"/>
    <p:sldId id="278" r:id="rId38"/>
    <p:sldId id="279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B7B"/>
    <a:srgbClr val="0066FF"/>
    <a:srgbClr val="E2661A"/>
    <a:srgbClr val="669900"/>
    <a:srgbClr val="5A5A5A"/>
    <a:srgbClr val="FF0000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8282" autoAdjust="0"/>
  </p:normalViewPr>
  <p:slideViewPr>
    <p:cSldViewPr snapToGrid="0">
      <p:cViewPr varScale="1">
        <p:scale>
          <a:sx n="83" d="100"/>
          <a:sy n="83" d="100"/>
        </p:scale>
        <p:origin x="8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4/6/2018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186F-5594-4DE5-A3DF-D3D47B7E6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0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35:03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14480 9723 68 0,'-6'-5'27'0,"6"3"-14"0,0-1-7 16,0 3 11-16,0 0-3 15,0 0 2-15,0 0 0 16,0 0-1-16,0 0-5 15,0 0-2-15,0 0-2 16,0 0-1-16,0 0-3 16,0 3-2-16,0-3 1 0,0 2 1 15,-3 1 3-15,3-1-2 16,-3 6 0 0,3 0 3-16,0 0-3 0,0 0 0 15,0 5 1-15,-3-2 2 16,3 2-3-16,0 0-2 15,0-2 0-15,-3 0-1 16,0-1 2-16,3 3 3 16,-3 1-2-16,0 2-2 15,0 2 0-15,0 1 1 16,0 2-1-16,-3 5-1 16,3 6 1-16,-3 2 1 15,3-2-3-15,0-3-2 16,-3 0 2-16,0 3 0 15,0-3 5-15,0-2 2 16,-2-4-5-16,2 1-2 16,-3 3 0-16,3-1 0 0,0 1 1 15,0-1 2-15,0 1-1 16,3 4-1-16,-3 1 3 16,3 2 0-16,0-2-1 15,0-3-2-15,0 0-2 16,0 1 1-16,0-1 3 15,0-3 1-15,0-2-4 16,0 0 1-16,0 0 0 16,0-1 2-16,0 1-1 15,0 0 2-15,0 0 0 16,0 2 1-16,0 3-2 0,0 0-2 16,-3 3 1-16,3 0 1 15,-3-3-1-15,0 0-1 16,4 0 1-16,-4-5-1 15,0 0 0-15,0-3 2 16,0 3-3-16,-3 2-2 16,3 1 4-16,0 2 1 15,-3-3 0-15,0 6 1 16,3 5-2-16,0-2-1 16,0-1 1-16,0-5-1 15,0 0-3-15,0 0 2 16,0-2 1-16,0-4 2 0,0 1-1 15,0-3 2 1,-2 1-2-16,2-1-1 0,-3 0 1 16,0 3-1-16,0 0 0 15,-3-1 0-15,-3-1 2 16,3 4 1-16,0 3 3 16,0-5 1-16,0 0 1 15,0 0 2-15,1-3 1 16,-1-3 1-16,-3-2-6 15,0 3-2-15,-3-1 0 16,-3 1 2-16,0-3-1 16,1-1 0-16,-1-4-1 15,0 0 0-15,0-3-2 16,-6 2 1-16,3-2-2 0,1 0 2 16,-1 0-2-16,-3 0-1 15,-3 0 1-15,0-3-1 16,1 3 2-16,2 0 1 15,3-3 1-15,0 1 2 16,-5-1-1-16,5 0 2 16,0 0-4-16,0-2 0 15,0 0-1-15,0-1 1 16,-2 4-2-16,-1-4-1 16,0 4 1-16,-3-4 1 15,1 1 1-15,-1 0 1 16,0-1 0-16,3 1 2 15,3-1 1-15,4-2 1 16,5 0-2-16,0 0-1 0,3 0-6 16,3 0 1-16,3 0 0 15,0 0 0-15,3-2 0 16,0-1 2-16,3 1-6 16,0-1-1-16,6-5-1 15,0 0 2-15,6-3-5 16,6 1 1-16,3-1-1 15,2 1 1-15,1-4 2 16,-3 4 4-16,0 2 1 16,-6 0 1-16,0-3-3 15,0 3 2-15,-1 3 1 16,1 0 0-16,-3 0 0 16,3 2 0-16,-6-2 0 0,-3 2 2 15,-3 0-3-15,-3 3 0 16,0-2 1-16,-3 7 0 15,-6-5 0-15,-9 8 0 16,0 3 0-16,-5-1 0 16,-7 1 0-16,0-1 2 15,-3 4-1-15,1-1-1 16,-1 0 1-16,0 0-1 16,3-2 0-16,4-3 0 15,2 0 0-15,3 0 2 16,6-3-1-16,3 0-1 15,3-2-2-15,6 2-1 16,3 0-1-16,9 1 0 16,6 2 3-16,6 0 0 0,3 2 1 15,2 1 0-15,7 2-3 16,0 3 2-16,0 5 1 16,-4-2 0-16,-5 2 0 15,-3-5 2-15,-6-3-12 16,-3 0-6-16,3-2-27 15,-3-1-10-15,8-2-49 16</inkml:trace>
  <inkml:trace contextRef="#ctx0" brushRef="#br0" timeOffset="3004.6912">4729 9017 44 0,'3'-3'16'0,"-3"6"-8"0,0 0-12 0,0-3 2 16,0 5 1-16,3 0 0 16,0 6 3-16,-3 2 1 15,0 3 5-15,0 0 5 16,3 8-5-16,-3 5 0 16,0 0-2-16,0 5-1 15,0 1-3-15,0-1 1 16,0-2 0-16,0 2 1 15,0 6 2-15,-3 2 3 16,0 3 2-16,0 8 3 16,0 3-5-16,3-3-1 15,-3-8-4-15,3-3-1 16,0 0-1-16,-3 6-2 16,3-1-2-16,-3 4 1 15,3-1 10-15,0 0 3 16,0 3-5-16,-3-5-4 0,0-6-5 15,0 0 1-15,0 1 1 16,0-1 0-16,0 3 2 0,0-3 8 16,-3 3 3-16,3 0-4 15,0 3-1-15,0-6-4 16,0-5-3-16,0-2 0 16,0 2-1-16,0 0 0 15,0 3 0-15,3-1 0 16,-3 1 2-16,3-3 1 15,0 3 1-15,0-3 2 0,0 2 1 16,3-4-1-16,0-3-1 16,3-3-1-16,0-6 0 15,0-1-2-15,3-4 1 16,0 1 0-16,0-3 3 16,3-1-1-16,0 4 2 15,2-1-4-15,1 1 0 16,0 0-1-16,0 2-2 15,0 0 3-15,3-3 2 16,6 1-2-16,2-3 0 16,4 8-3-16,3-6-1 15,-3 3 5-15,-1-5 5 0,1 0-3 16,3-3-1-16,0 0 0 16,2-2 1-16,-2 0-5 15,-3-1-1-15,3-2 2 16,2 0 1-16,7 0-1 15,0-3-2-15,-1 1 3 16,4-1 0-16,0 0-1 16,-1 0-2-16,-2-2 3 15,-3 0 0-15,-4-1-1 16,4-2 1-16,3 0 0 16,2 3 3-16,1 0-8 15,-3-1 0-15,-7 1 2 16,4 2 2-16,9-5-3 15,-4 3-1-15,-2-3 3 16,-6 0 3-16,-3 0-3 0,2 5-1 16,4-5 0-1,3 6 0-15,-4-1 0 0,1-3 0 16,-6 1 0-16,-6 0 2 16,-7-1-1-16,1 1 2 15,-3-3-4-15,-3 0 0 16,3 0 1-16,-3 0 2 15,3 0-1-15,-3 0-1 16,-1 0 1-16,4 0-1 16,-3 0 0-16,0 0 0 15,0 0 0 1,-3 0 0 0,0 0 0-16,-3 0 0 0,-3 0-5 15,0 0-1-15,-1 0-2 16,-5 0 2-16,3-5 4 15,-3 5 1-15,3-6-2 16,0 4 2-16,-3-3 3 16,-3-1 1-16,-3 1-4 15,-2 0-1-15,-4-3 3 16,0 0 1-16,-6-3 2 16,3 3 0-16,-3 0-7 15,3 3 0-15,0 0 1 16,3-1 3-16,4 4-2 15,-1-1 0-15,3 3-1 16,3 0 0-16,3 0 0 0,0 0 0 16,9 5 0-16,6 1-2 15,2 2 5-15,7 0 3 16,0 0-3-16,3 5-3 16,3 0 1-16,2 0 2 15,4-2-2-15,-3-1 0 16,-3 1 1-16,-7 0 2 15,-2-1-3-15,-6-2-2 16,-6 0 4-16,-9 0 1 16,-6 0 4-16,-9 0 3 15,-9 0 0-15,-2 0 0 16,-1 0-5-16,0 2-3 16,0-2 0-16,3 0 1 0,1 0-1 15,2-3-1-15,3 1-10 16,6-4-6-16,3 4-39 15,0-1-14-15,6 0-28 16</inkml:trace>
  <inkml:trace contextRef="#ctx0" brushRef="#br0" timeOffset="5270.2219">9601 7091 72 0,'0'0'30'0,"0"0"-16"0,0 0-14 0,0 0 7 0,0 2-4 16,0 1-2-16,-3 0 2 16,0-1 0-16,0 1-1 15,0 0-2-15,0-3 3 16,0 0 2-16,3 0 7 16,0 0 2-16,0 0-5 15,0 0-1-15,0 0-2 16,0 0-1-16,0 0-1 15,3 2 0-15,3 1 2 16,3 2 3-16,6 1 2 16,9-1 3-16,9 0-7 15,2-2 2-15,10-3 4 0,18 0-5 16,2 0 0-16,7 0-2 16,2-3-1-16,3 1 1 15,13-1 3-15,-7 0-6 0,0 3-2 16,1-2-1-16,-10-1 2 15,-3 0-3 1,1 1 0-16,-10-1 3 0,-8 0 1 16,-12 3 3-16,-10-2 3 15,-5-1 0-15,-6 3 0 16,-6-3-3-16,-3 3-1 16,0-2-3-16,-6-1 1 15,0 0-2-15,-3 1-1 16,-3-1 1-16,0 3-1 15,0 0-11-15,-3-2-3 16,0-1-24-16,-3 0-8 16,-3 1-40-16</inkml:trace>
  <inkml:trace contextRef="#ctx0" brushRef="#br0" timeOffset="5633.6164">10694 6953 92 0,'-12'-37'35'0,"9"37"-18"0,0-2-18 15,3 2 7-15,0 0 0 16,0 0 3-16,9 2-2 16,0 1-2-16,6 0 0 0,5-1-1 15,10 3-2-15,9 9 1 16,0 2-2-16,-4-1-1 15,-5 4 1-15,-3-1-1 16,-3 4 6-16,-9-1 4 16,-7 0 12-16,-5-3 8 15,-9-2-4-15,-8 0-3 16,-13-3-13-16,0 3-4 16,0 0 0-16,0 0-3 0,4 0 0 15,-1 0-3-15,3 0-1 16,0 2 1-16,6 1 2 15,0-3-45-15,6 5-21 16,6 5-16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0:16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15259 92 0,'-9'0'35'0,"-6"0"-18"0,6 0-7 16,9 0 14-16</inkml:trace>
  <inkml:trace contextRef="#ctx0" brushRef="#br0" timeOffset="912.2933">16459 15259 222 0,'0'0'29'0,"0"0"-8"0,0 0-4 16,0 0-1-16,-3 0-1 16,0 0-3-16,3 0-2 15,0 0-4-15,0 0-1 16,0 0 1-16,12-3 1 15,0 3-1 1,0 0-4-16,3 0 2 16,0 0-3-16,0 0-1 15,0 0 1-15,-1 3-1 16,4-1 0-16,3 1 2 16,-3-3-1-16,0 0-1 15,0 0 1-15,0 0-1 16,2 0 4-16,1 0 5 15,3 0-3-15,0 0 2 16,-3 0-5-16,0 0 0 0,-4 0 1 16,4 0 0-16,0 0-2 15,0 0-2-15,0 0 3 16,0 0 0-16,-4 0-4 16,4 0 1-16,0 0 0 15,-3 0 0-15,3 0 0 16,3 0 0-16,-4 0-3 15,-2 0 2-15,0 0-1 16,3 0-2-16,0 0 5 16,3 0 3-16,-1 0-3 15,1 0-1-15,3 0 0 0,-3 0 2 16,9 0-3 0,-7 0 0-16,4 2 1 0,-3 1 0 15,0 0 2-15,0-1 1 16,-4-2-4-16,4 0-1 15,-3 0 1-15,0 0 0 16,0 0 1-16,-4 0 0 16,4 0 2-16,-3 0 1 15,3 0-4-15,-3 0-1 16,0 3 1-16,-4-3 2 16,1 3 2-16,3-1 1 15,0 1-2-15,0 0-2 16,0-1-2-16,-1 1 1 15,1-3-1-15,3 3-2 0,-3-1 3 16,3-2 2-16,3 0 0 16,-4 0-1-16,-2 0 1 15,6 0 1-15,-3 0-3 16,3 0-2-16,-1 0 2 16,1 0 0-16,0 0 3 15,0 0 1-15,3 3-4 16,-4 0 1-16,1-1 0 15,0-2 0-15,-3 3 0 16,2-3 0-16,4 0 0 16,0 0 2-16,-3-3-1 15,0 1-1-15,2-1-2 0,1 3 1 16,0 0 1 0,-3 0 0-16,5 0 2 15,-2 3 1-15,-3-1-4 0,0 1-1 16,-3-3 3-16,-10 0 1 15,1 0-11-15,-3-3-7 16,-3-2-60 0,3-3-66-16,-3-13 31 15</inkml:trace>
  <inkml:trace contextRef="#ctx0" brushRef="#br0" timeOffset="3538.7319">18076 14798 96 0,'-6'-2'35'0,"6"2"-18"0,0-3-13 16,0 3 8-16,0 0-1 15,0 0 1-15,0 0 0 16,0 0 0-16,0-3-4 15,3 1 0-15,0-1-3 16,0-2 0-16,-1-1-3 16,1-4 1-16,3-3 0 0,0-1-1 15,0-2 1-15,0 1-2 16,0-4 2-16,0 1 0 16,0-1 3-16,0 3-3 0,0-8-2 15,0-5 2-15,0 3 2 16,0-1-2-1,0 1 0-15,0-1-1 0,0 1-2 16,0 2 3-16,0 0 2 16,0 3-2-16,3 0-2 15,-3-3 0-15,-1 0 1 16,1 1 1-16,0 1 1 16,3 1-2-16,0-3-2 15,-3 3 3-15,0-5 0 16,6-3-1-16,-3-3-2 15,0 3 5-15,0 0 1 16,0 0 0-16,-3-1-1 16,0 7-3-16,3-1-2 15,-3 3 3-15,0-3 0 0,-1 0-1 16,1 3 1-16,3 0-2 16,-3-3-1-1,0-3 1-15,0 4 1 0,0-9-1 16,0 0-1-16,-3 0 1 15,3 3 1-15,0 0-1 16,-3 0-1-16,-3 3 1 16,3 2 1-16,0 0 1 15,0 3 1-15,0 0 0 16,0-1 0-16,0 1-2 16,0-2 1-16,0-4-2 15,0-2-1-15,0-3 1 16,6 0-1-16,-3 1 2 0,0-1 3 15,0 3 2-15,-4 0 3 16,4 2-3-16,0 3-2 16,0 3-2-16,-3 0 0 15,0 5-2-15,0 0-1 16,0 3 1-16,0-3-1 16,0-5 0-16,-3 3 0 15,0-1 0-15,0 1 2 16,0-4-3-16,0 1 0 15,0 3 1-15,0-6 2 16,-3-3-1-16,0 1-1 16,0 2 1-16,0-2-1 15,0 2 0-15,0-3 0 16,0 4 0-16,-3-1 0 0,0 0 0 16,3 3 2-16,1 0-3 15,-4-8-2-15,0 2 2 16,3 3 2-16,-3 0 0 15,0 1-1-15,0 4-2 16,3-2 1-16,-3 2 1 16,3-4 2-16,-3-1-3 15,3 0 0-15,0 0 1 16,3 3 0-16,-3 3-5 16,3-1 1-16,0 0 2 15,0 1 1-15,0-1 1 16,0 4 0-16,-3-1 2 15,0 2 1-15,0 1-6 16,0 0 0-16,0 2 1 0,0 1 1 16,0 2 1-16,0 0 0 15,0 0 0-15,0 3 0 16,0 2-5-16,0 0 1 16,3 1 2-16,-3 2 1 15,-3 5-4-15,-3 3 1 16,-2 11 0-16,-4 10 2 15,0 5 1-15,0-2 3 16,0 0-1-16,3-1-1 16,3-4 1-16,3-9-1 0,0-2 0 15,3-3 0-15,0-5 0 16,3-8 0-16,0-5 2 16,3-11 1-1,0 0-1-15,3-2 1 0,-3-9-2 16,3-2 2-16,0-3-4 15,0 3-2-15,3 3-1 16,3-1 3-16,-3 4 0 16,3 1 3-16,-3 4-6 15,0 5 1-15,-1 2-1 16,1 6 2-16,3 5-1 16,6 5 1-16,0 3 2 15,6 5 0-15,-3 3 2 16,2 3 3-16,4 2-2 15,3 3-2-15,3-3 0 0,3-3 1 16,-4-2-39-16,7-3-16 16,3-7-45-1</inkml:trace>
  <inkml:trace contextRef="#ctx0" brushRef="#br0" timeOffset="6933.7534">6398 13954 72 0,'-5'0'30'0,"5"3"-16"0,-3-1-6 16,3-2 13-16,0 0 1 16,3 3 4-16,0 0-5 15,2-1-3-15,1 1-2 16,0 0 0-16,3-1-8 15,3 1-3-15,0 2-1 0,3-2 4 16,3 0 3-16,0-1-4 16,3-2-2-16,5 0 2 15,-2 0 2-15,0 0-2 16,0 0-2-16,6-2 0 16,5 2-1-16,4 0-2 15,0 0 1-15,-4 0-2 0,4 0-1 16,0 2 1-16,2-2 1 15,1 0 1-15,-3 0 1 16,5 0 0-16,4 0 0 16,3 0 0-16,-4-2 2 15,1 2-3-15,0 0-2 16,-1 0 2-16,1-3 2 16,-4 0 0-16,-2 1 2 15,6-1-2-15,2 0 2 16,1 1-4-16,-3-1 0 15,-4 0-1-15,4 3-2 16,5 0 1-16,-8-2 1 16,-3-1-3-16,2 0 0 0,7 1 1 15,3 2 2-15,-4-3-1 16,-2 0-1-16,-1 1 3 16,-2-1 0-16,-3 1 3 15,-4-1 1-15,-2 0-3 16,-3 1-3-16,0-1 0 15,-1 0-1-15,1 1 0 16,0-1 2-16,-6 0-14 16,-4 3-5-16,-2 0-46 15,-6 3-21-15,-9 2-17 16</inkml:trace>
  <inkml:trace contextRef="#ctx0" brushRef="#br0" timeOffset="7879.8982">6583 15341 104 0,'-3'0'41'0,"3"-6"-22"0,0 12-22 0,0-6 6 16,3 2 12-16,3 1 10 16,0-1 0-16,6-2 3 15,3 0-5-15,0 0-2 16,2 0-11-16,10 0 0 0,6 0 1 15,3 0-6-15,-1 3-1 0,4 2 0 16,3 1 2-16,2-1-1 16,4-5 2-1,6 3 0-15,5-3 3 16,1 0-1-16,-4 2 0 0,4 1-3 16,-4 0-1-16,4-3-3 15,-7 0 1-15,4 0 0 16,3 0 3-16,-4-3-3 15,-5 3-2-15,2 0 0 16,-2 0 1-16,2 0-1 16,-5-3-1-16,-3 3 3 15,2 0 0-15,4-2 1 16,0-1 0-16,-4 3 0 16,-5 0 2-16,0 0-1 15,-4 0 0-15,1 0-1 16,0 3 0-16,-1-3-5 15,1 0-1-15,0 0 1 0,-1 0 2 16,4 0 0-16,0 0-1 16,-4 0 3-16,1 0 0 15,-9 0-4-15,0 2-1 16,-4-2 1-16,-2 0 0 16,-3 0 1-16,-3-2 2 15,-6-1-23-15,0-2-8 16,-3-1-79-1,-3 1-49-15,-3-5 64 16</inkml:trace>
  <inkml:trace contextRef="#ctx0" brushRef="#br0" timeOffset="10148.5341">7000 13467 60 0,'-3'0'24'0,"6"0"-12"0,-3 0 6 16,0 0 14-16,0 0-5 15,0 0-1-15,6 0-6 16,-6 0-3-16,0-2-3 0,0-1-1 15,0 0-7 1,0 1 0-16,0-1 1 0,0 0-1 0,0 1 1 16,0-4-2-16,0 4 0 15,0-6 5 1,-6-5-3-16,6-1 1 16,0 4-4-16,0-3-3 15,0-1 2-15,0 1 0 16,0-3 1-16,0 0 2 15,-3 1-1-15,3-1 2 16,-3-3-4-16,0-2 0 16,3-3 1-16,-3 0 0 15,0 1 0-15,0-1 0 16,3 0-2-16,-3 0 1 16,3 3 0-16,-3 0 1 15,0 2 0-15,0-2 2 16,3 0-1-16,0 0 2 15,0-3-4-15,0 3-2 0,0 0 0 16,3-1 1-16,-3-1 3 16,0-4 2-16,0-2-1 15,0 3 1-15,-3 2-2 16,3-5 2-16,-3 2-2 16,0 1 2-16,-3-1-2 15,0 4 0-15,-3 1-3 16,3-1 1-16,-3-7-2 15,0 4-1-15,0 2 1 16,1 0-1-16,-1 1 4 16,0-1 2-16,0 0-2 15,0-8-3-15,0 3 0 0,-3 3-1 16,0-4 2-16,0 1 1 16,-3 3-1-16,0-1-2 15,1 4 1-15,2 1-1 16,0 4 0-16,0-3 0 15,3 0-3-15,0-1 2 16,-3 7-1-16,3-1 0 16,0 2 2-16,3 1 0 15,-6 0 0-15,6 2 0 16,0 4-3-16,0 1 2 16,6 1-4-16,-3 2 1 15,-2 6-3-15,2 8 2 16,0 2 1-16,0 3-1 15,6 5 1-15,-3 0 0 16,-3 0 5-16,6 0 1 0,-3-2-3 16,3-3 1-16,-3-6 0 15,3 1 2-15,-3-3 1 16,0-3 1-16,0-5-2 16,0-5-2-16,2-6 1 15,-2-2-1-15,-5-3-3 16,2-5 2-16,0-3 1 15,0 0 2-15,0 0-1 16,0 1 2-16,0 2-4 16,3 2-2-16,0 3-1 15,0 6 3-15,6 2-5 16,3 2 0-16,-1 4-2 16,4 4 2-16,3 4 6 0,3-1 2 15,3 3-3-15,0 0 1 16,0 0-18-16,-1 0-8 15,-2 0-37-15,3 5-15 16,6 0-14 0</inkml:trace>
  <inkml:trace contextRef="#ctx0" brushRef="#br0" timeOffset="12366.8988">6565 14793 104 0,'-3'0'41'0,"6"0"-22"0,-3 0-7 0,0 0 13 16,0 0-9-16,-3 0-2 15,0-3 1 1,0 1 2-16,-3-1-9 16,0 0-4-16,0-5-3 0,-3 0 1 0,1-5 1 15,-7-3 3-15,-6 3 1 16,3-3 1-16,0 3 0 15,0-6-2-15,0 4-1 16,1-1-1-16,-1 0 0 16,3-5-2-16,0-8-2 15,0 5-2-15,0 3 1 16,0-1 3-16,3 1 1 16,0 0-1-16,-2 3-2 15,2-1 1-15,-6 1-1 16,3-1 0-16,0 3 2 0,3-2-1 15,0-1-1-15,3 1 1 16,0-1 1-16,0 1-1 16,3-1-1-16,1-2 1 15,2 0 1-15,-3-1-1 16,0 1-1-16,3-2-2 16,0-7 1-16,0 7 1 15,3 1 0-15,0 1-3 16,0 0 2-16,0 3 3 15,0-1 1-15,3 1-4 16,-3-1-1-16,3 3 1 16,0-5 2-16,0 2 0 15,3-2-1-15,-3 0-2 16,0 3-1-16,-1 2 2 0,7-3 2 16,0 3-2-16,-3-2 0 15,3 2 1-15,0 0 0 16,0 3 0-16,0 0 2 15,-3-6-1-15,3-5-1 16,0 0-2-16,0 6 1 16,0 2-1-16,0 0 0 15,0 0 0-15,2 0 0 16,1 1 2-16,3 1 0 16,0 1 0-16,0 0 2 15,0 0-1-15,0 2 2 16,3-2-4-16,-3 2 0 15,5 1-1-15,1-1 0 0,-3 3 2 16,0-2 0-16,0-4 2 16,0 1 1-16,-3 3-4 15,-1-4-1 1,1 4 1-16,0-1 0 16,-3-2 1-16,3 0 0 15,-3 2 2-15,0-5 8 16,3 3-6-1,-3-3 1-15,-4-2-3 16,1-4 1-16,0 4 0 16,0-1 1-16,-3 3-2 0,0 1 1 15,0-1 0-15,0 0 1 16,-3 0 0-16,0 3 2 16,0-3-1-16,0 3 0 15,-3-3-1-15,0 3 0 16,0-1 0-16,0 1 0 15,0-5-5-15,0-4-1 16,-3 1 3-16,0 0 3 16,0 5 1-16,-6-2 0 15,3-1-1-15,0 3 0 16,-6-2 0-16,3 2 0 16,-3-13 2-1,1 5-3-15,-1 0-2 0,0 0 0 16,3 3-1-16,0 3 0 15,-3-1 2-15,3 1-1 16,0-1-1-16,0 1-2 16,0-1 1-16,-3 3 1 15,3 0 0-15,-5 0 2 16,2-2 1-16,0-1-1 16,3 1-2-16,-3 2 1 15,0 0-1-15,3 0-3 16,0 0 2-16,0-2-1 15,0 2 0-15,0-5 4 16,0-3 3-16,0 3-4 16,1 0-1-16,-1-3 0 15,0 3 2-15,0 0-1 16,0-1-1-16,0 1 3 16,0 0 0-16,0 0-1 0,0 2-2 15,0 3-2-15,3-2 1 16,0 5 1-16,0-6 0 15,0 6-3-15,0 2 2 16,3 1-1-16,0 4 0 16,0 1 2-16,3 3 0 15,0-1-7-15,0 13-3 16,0 4 3 0,0 2 2-16,-2 2 0 15,2 1 4-15,0 2 0 16,0-3-2-16,0-2 2 15,0-3 3-15,0-2 3 16,0-3-4-16,0 0-1 0,0-3 4 16,-3-5 2-16,0-2-5 15,0-4-2-15,0-4-3 16,0-4 3-16,0-1 0 16,0-1 1-16,0-3 0 15,3-5 0-15,0 3 0 16,0 3 0-16,0 2-3 15,0 3 0-15,0-1-1 16,0 6 3-16,3 3-5 16,0 2 0-16,6 3-2 15,0 3 2-15,5 5 4 16,1 3 1-16,3-1-2 0,0 1 2 16,0-1-1-16,3 1-2 15,3 0-61 1,-1 2-66-16,-2-3 28 15</inkml:trace>
  <inkml:trace contextRef="#ctx0" brushRef="#br0" timeOffset="19455.5305">14492 1344 88 0,'-6'-18'35'0,"6"18"-18"16,3 0 2-16,-3 0 16 0,0 0 5 15,3 10 3-15</inkml:trace>
  <inkml:trace contextRef="#ctx0" brushRef="#br0" timeOffset="19575.9187">14501 1363 334 0,'6'26'39'0,"-3"6"-7"0,0 10-15 16,-3 8-4-16,0-10-7 16,0 0-2-16,0-3-2 15,0-5 1-15,0 2-13 16,0-10-6-16,0-3-31 16,0-3-15-16</inkml:trace>
  <inkml:trace contextRef="#ctx0" brushRef="#br0" timeOffset="19815.4818">14385 1553 184 0,'-6'-5'71'0,"-6"5"-38"0,6 0-39 15,12-3 40-15,6 3-1 16,-3-5-12-16,2 2-6 15,4 1-10-15,3-1-4 0,3 3 2 16,3-5-2-16,0 2-1 16,0 0-19-16,5 1-8 15,-2 2-70 1,0-6-38-16,-6 1 66 0</inkml:trace>
  <inkml:trace contextRef="#ctx0" brushRef="#br0" timeOffset="20235.7981">14682 1381 184 0,'-6'8'71'0,"6"-3"-38"0,0 3-30 16,0-2 15-16,0 9 2 0,0 9 4 15,0 8-8-15,0 8-4 16,0-6-7-16,0 3-2 0,0-5 1 15,0-3-2-15,0-3-2 16,0-2 1-16,0-10 1 16,0-1-3-16,0-8 0 15,0 3-4-15,0-8 1 16,0-8 0-16,3-3-1 16,0-2 1-16,3-8 3 15,0-3-2-15,3 3 1 16,0 8 0-16,0 0-2 15,0 2 0-15,0 8 0 16,0 3 5-16,0 8 1 16,0 3 0-16,0 2 1 15,-4 3 0-15,1 3 1 16,0-6-2-16,0 0 1 0,-3 0-7 16,6-2 1-16,-3-1-48 15,0-4-18-15,0-6-18 16</inkml:trace>
  <inkml:trace contextRef="#ctx0" brushRef="#br0" timeOffset="20421.8486">14914 1632 200 0,'-8'19'77'0,"8"-11"-42"0,2 3-43 15,-2-6 10-15,0 3 12 16,0 0 8-16,0 5-11 15,0-2-6-15,3 2-3 16,0 0-11-16,0 3-167 16,3-14 80-1</inkml:trace>
  <inkml:trace contextRef="#ctx0" brushRef="#br0" timeOffset="20583.0806">14903 1492 220 0,'-12'-5'85'0,"12"5"-46"0,0 0-50 0,0 0 11 15,3 0-6-15,0 0 2 0,3 0-25 16,2 0-8 0,1 0-43-16,3 5-18 0</inkml:trace>
  <inkml:trace contextRef="#ctx0" brushRef="#br0" timeOffset="20896.3134">15164 1500 180 0,'-8'0'68'0,"5"0"-36"0,0 0-31 16,0 5 16-16,0-5 6 15,-6 8 8-15,0-2-12 16,-3-4-3-16,3 9-10 0,0-8-6 15,3 2-1-15,6 3-4 16,6 5 1-16,3-2 0 0,3 7 2 16,0-2 1-16,3 3 1 15,-3-1 0-15,-4-5 0 16,-2 1 6-16,-6-1 4 16,-3 0 6-16,-5 0 4 15,-7-5-8-15,-6 3-4 16,-3-9-25-16,0 1-11 15,3-3-17-15,6 0-5 16,4 0-48 0</inkml:trace>
  <inkml:trace contextRef="#ctx0" brushRef="#br0" timeOffset="21554.6277">15537 1638 132 0,'-3'21'52'0,"3"-10"-28"0,0 10-8 0,3-8 16 15,-3 3-2-15,0 5 2 16,0 8-14-16,0 0-5 15,3-2-8-15,-1-1-4 0,-2-5 2 16,0-2-2-16,0-1 2 16,0-10-2-16,0 0 2 15,0-3-2-15,-5-5-1 16,-1-5-2-16,0-3-1 16,0-10 2-16,0 2 0 15,0-13 1-15,3 0 0 16,0 2-3-16,0-23 2 0,3 10 1 15,3 6 2-15,6-3-1 16,0 10-1-16,6 1 3 16,-1-1 0-16,4 9-1 15,0 10-2-15,0 0-4 16,0 11 0-16,0 5 2 16,0 7 3-16,-4 7 9 15,-5 4 5-15,-3-5 4 16,-6 3 1-16,-3-5-5 15,-3 2 1-15,-2-8-18 16,-4 0-6-16,-3-5-29 0,3-3-12 16,-6-5-47-1,3 0-34-15,-3-2 53 16</inkml:trace>
  <inkml:trace contextRef="#ctx0" brushRef="#br0" timeOffset="21917.2714">15709 1537 132 0,'0'8'52'0,"3"-5"-28"0,15 7-15 0,-12 4 14 16,0 4 13-16,3-2 7 15,-3 3-14-15,0-1-6 0,0-5-14 16,-3 1-6-16,0-1-2 0,0-5-1 15,0-3 2-15,-3 0 1 16,0-2 3-16,-3-6 1 16,0-2-6-1,0-3-2-15,0 3 2 16,6-22 1 0,0 6 0-16,0 3-4 15,3 4 1-15,0-4 1 16,2 5 2-16,4-1-3 15,0 4 0-15,3-1 1 16,0 6 2-16,0-3-32 16,0 3-12-16,0 5-61 15</inkml:trace>
  <inkml:trace contextRef="#ctx0" brushRef="#br0" timeOffset="22263.3312">16054 1513 140 0,'-8'0'52'0,"5"0"-28"0,-3 8-15 0,0-2 16 16,-6 2-8-16,0 2 1 16,0 6 0-16,3 8 1 15,0 2-10-15,3-5-3 0,3-2-2 16,9 0 0-16,3-6 0 15,6 0 0-15,3-8 0 0,0-2 0 16,-1-6 0-16,1-10 0 16,-3 0 0-16,0-11 0 15,-6 3 0-15,-3 2 0 16,-6-2 0-16,-3-3 0 16,-6 6 0-16,0 2-2 15,-9 3 1-15,3 7-13 16,-5-2-3-16,5 8-27 15,0 0-12-15,3 8-41 16</inkml:trace>
  <inkml:trace contextRef="#ctx0" brushRef="#br0" timeOffset="22771.9146">16242 1532 172 0,'-3'0'66'0,"3"0"-36"0,0 0-18 0,0 0 19 16,-6 0-7-16,-3 3-2 15,-3 2-12-15,0 0-4 16,0 8-4-16,3 6-4 0,1-3-1 16,2 2 2-16,0 1 0 0,3-6-4 15,3 0 1 1,3 1 4-16,9-9 2 0,-4-5 0 15,4 0 1-15,0 0 0 16,0-13 1-16,-3-3 2 16,-3 2 1-16,0 1-1 15,0 5-1-15,-3-5-1 16,-3 5 0-16,0 3 0 16,0-3 0-16,0 8-9 15,0-5-2-15,0 5 2 16,0 13 0-16,0 0 0 15,3 6 4-15,0-1-2 16,3 6 1-16,0 0 0 16,0 8 0-16,3-3 4 15,-3 8 3-15,-3-11 9 16,-3 6 3-16,-3-6 5 0,-3-5 3 16,-6 3-11-16,-6-10-3 15,-3-1-5-15,0-8 1 16,-3-5-28-16,1-3-13 15,-1-7-36-15,-3-3-14 16,3 2-17 0</inkml:trace>
  <inkml:trace contextRef="#ctx0" brushRef="#br0" timeOffset="23176.5551">16331 1535 192 0,'0'5'71'0,"6"5"-38"0,0 1-32 16,-3 0 16-16,0 7 2 16,0 3 3-16,0-2-9 15,0-6-5-15,0 0-5 16,0 1 0-16,0-7 0 0,0 4 1 15,-3-11 2-15,0 0-3 16,0 0-2-16,0-5 2 16,0-1 2-16,0-15 0 15,0 0 0-15,0 3-3 16,3-6-2-16,0 3 1 16,0-1-1-16,3 4 4 15,0 5 2-15,3-1-2 0,3 1-3 16,6 0 2-16,-1 8 0 15,-2-1-6-15,0 6 0 16,0 0-30-16,0 6-11 16,-3-1-39-1,0 3-43-15,0-3 40 16</inkml:trace>
  <inkml:trace contextRef="#ctx0" brushRef="#br0" timeOffset="23584.1525">16656 1500 172 0,'0'-8'66'0,"3"8"-36"0,-15-5-20 16,9 5 20-16,0 5-14 16,-3-5-1-16,0 8-9 15,-3-3-2-15,0 9-2 16,0 2-2-16,0-1 1 0,3 7-1 16,3-1 0-16,0 3-3 15,6-11 0-15,0 0 2 16,3 0 2-16,3-7 0 15,3 2-1-15,0-14 3 16,3-2 0-16,-3-2 1 16,0-6 2-16,-3 3-1 0,-3-6 0 15,-3 6-3-15,-1 0 1 16,-4-1 0-16,-1 4 1 16,0 2 0-1,3 5 2-15,3 3-1 16,-3 0 2-16,3 8-4 15,-1-3 0-15,4 9 1 0,0 7 2 16,0-3-3-16,0-2-2 16,3-3 0-16,0-2 1 15,-3 2-19-15,3-7-8 16,-3 2-40-16,0-8-16 16,0 0-7-1</inkml:trace>
  <inkml:trace contextRef="#ctx0" brushRef="#br0" timeOffset="24092.5649">16787 1508 132 0,'-6'-3'52'0,"9"3"-28"0,0 0-30 0,-3 0 8 0,3 8 22 16,0-2 11-16,0 7-4 16,0 3-3-16,3 8-16 15,-3-3 3-15,0 3 3 0,-3-11-6 16,0 3-2-16,0-3-5 15,0-2-2-15,0-6 1 16,0 3 0-16,0-8-7 16,2-6 0-16,1-1 1 15,3-15 1-15,0 4-6 16,0-6-3-16,0 3 3 0,3 2 4 16,-3 3 0-1,0 6 1-15,3 5 4 0,6 5 1 16,-3 5 10-16,-3 3 3 15,-3 2 1-15,0 9 2 16,-6-11-4-16,6 5 1 16,-3-5-7-16,0 3-3 15,0-11 1 1,2-6-4-16,1-2 0 16,0-5-6-16,3-5-2 15,3-4-12-15,3 4-1 16,0-1 7-16,3 1 3 15,3 10 1-15,3 8 2 16,-7 8 9-16,1 5 7 0,-3 11 6 16,-3 5 4-16,0 3-7 15,-3-6-3-15,0-2-13 16,0-8-6-16,0 0-93 16,3-8-78-1,-1-8 59-15</inkml:trace>
  <inkml:trace contextRef="#ctx0" brushRef="#br0" timeOffset="25340.2625">17712 1455 88 0,'-3'-2'33'0,"3"2"-18"0,3 0-7 0,-3 0 11 16,3 8 0-16,0-3 1 15,0 8-7-15,0 3 0 16,0 2-8-16,0 14-1 16,3-5-2-16,0-1 1 0,0-7 0 15,0-1-1-15,0-5 1 16,6-2 2-16,-3 0 4 16,0-11-2-16,3 0-2 15,0 0 0-15,-3-14-1 16,-1 1-5-16,-2 0 1 15,3 0-5-15,-3-1 1 16,-3 9-3-16,0-3 0 16,0 11 1-16,0 7 4 15,0 4 3-15,3-1 4 16,3 0-7-16,0 0 0 16,3-5 2-16,0 3 2 0,3-9 4 15,0 4 3-15,2-6 0 16,-2-6 2-16,0 4 3 15,-3-11 3-15,-3-6-5 16,-3 6-2-16,-6-6-1 16,-6 6-1-16,-3-5-4 15,3 4-3-15,0 1-18 16,0 5-6-16,0-2-42 16,0 7-48-1,3-2 28-15</inkml:trace>
  <inkml:trace contextRef="#ctx0" brushRef="#br0" timeOffset="25526.7146">18147 1540 168 0,'-6'13'66'0,"6"-2"-36"0,0 36-33 0,0-33 11 15,0 4-4-15,0-5 0 16,3 1-2-16,0-1 1 15,0 0-2-15,0-8-23 0,0 3-7 16,0-8-43 0</inkml:trace>
  <inkml:trace contextRef="#ctx0" brushRef="#br0" timeOffset="25684.6214">18123 1416 252 0,'-18'-8'96'0,"15"8"-52"0,3 0-51 16,0 0-8 0,0 0 0-16,0 0-32 15,6 0-14-15,0 0-23 16,3-6-9-16</inkml:trace>
  <inkml:trace contextRef="#ctx0" brushRef="#br0" timeOffset="25889.73">18299 1349 156 0,'0'16'57'0,"3"8"-30"0,0 10-25 0,-3-10 12 16,-3 3-1-16,3 7 5 16,3 3-10-16,0-2-2 15,0-4-4-15,3-4-2 0,0-3 1 16,0-9-30-16,0-1-10 15,-1-9-36 1</inkml:trace>
  <inkml:trace contextRef="#ctx0" brushRef="#br0" timeOffset="26091.5163">18397 1318 156 0,'-3'-6'60'0,"3"12"-32"0,3-6-37 15,0 5 7-15,0 8 5 16,0 3 5-16,3 8-1 16,-3 8 1-16,0-3-5 15,0 8-2-15,0 2 2 0,3-2 0 16,3-2 1-16,0-3-35 16,0-11-58-1,-1 0 4-15</inkml:trace>
  <inkml:trace contextRef="#ctx0" brushRef="#br0" timeOffset="26720.9846">18823 1598 132 0,'0'45'49'0,"-3"-18"-26"16,6 4-7-16,-3-17 18 0,0 7-3 16,0 0 2-16,0 3-17 15,3-3-7-15,0-3-5 16,0 1-4-16,0-11 1 0,0 0-4 16,-3-3 2-16,0-10-1 15,0 2-2-15,0-15 3 16,0 2 0-16,-3-3 1 15,0-7 2-15,0-1-3 16,0-10 0-16,3 3 1 16,0 2 2-16,3 6 1 15,3-1 1-15,-3 3-9 0,8 3-2 16,1 0 6-16,6 10 5 16,3-2-7-16,-3 13 1 15,0 0 6-15,-3 8 5 16,-3 3 0-16,-1 2 0 15,-5 5 1-15,-3 9 4 16,-3-6 5-16,-6-2 5 16,0-6-10-16,-5 0-3 15,-1 0-18-15,0-7-8 16,0 2-19-16,0-8-6 16,0 0-25-16,3-6-56 15</inkml:trace>
  <inkml:trace contextRef="#ctx0" brushRef="#br0" timeOffset="27080.3027">19019 1519 148 0,'0'0'57'0,"3"5"-30"0,0 3-18 16,0-3 16-16,0 3 1 15,0 8 2-15,3 0-9 16,-3 0-1-16,0 2-11 16,0-4-4-16,0-4 0 0,0 1-2 0,0-1 2 15,-3-4-2-15,0-4 2 16,0-2 0-16,0-2 1 16,0-4 0-16,0-12 0 15,0-1-2-15,0 3-2 16,3-2 1-16,0-3-1 15,3 2 0-15,0 6 2 16,3 0-3-16,0-1 0 16,-1 9-15-16,1-3-6 15,0 8-20-15,-3 0-6 16,6 0-28-16,-3 3-22 16,6 2 43-16</inkml:trace>
  <inkml:trace contextRef="#ctx0" brushRef="#br0" timeOffset="27257.4125">19236 1521 132 0,'3'6'52'0,"-6"-1"-28"0,6 3-13 15,0-3 18-15,0 8-4 16,0 6 0-16,0-6-11 16,-3 3-4-16,3-3-6 15,0 0-1-15,0 1 3 0,0-4-19 16,0-7-8-16,0 0-66 15</inkml:trace>
  <inkml:trace contextRef="#ctx0" brushRef="#br0" timeOffset="27420.2109">19222 1368 228 0,'-9'-3'85'0,"6"3"-46"0,6 0-50 0,-3 0 13 15,0 0-4-15,0 0 3 16,3 3-27-16,3 5-9 16,2 0-51-16,-2 2-23 15</inkml:trace>
  <inkml:trace contextRef="#ctx0" brushRef="#br0" timeOffset="29602.9563">19430 1492 80 0,'0'0'33'0,"0"0"-18"0,0 8 4 0,3-3 18 16,-3 3-11-16,0 0-3 16,0 3-9-16,0 7-4 15,0 9-5-15,0-6 1 0,0-2 0 16,0-6 0-16,0 0-1 15,0 0 1-15,0-7 1 0,0 2 5 16,-3-8 5-16,3 0-5 16,0-19-2-1,0-2-5-15,0 2-6 16,3 1 0-16,3 2 3 16,0-3 1-16,0 6-4 15,0 3 1-15,0 2-2 16,3 2 0-16,-1 4 2 15,4 4 0-15,-3 4 0 16,0 2 2-16,0 2-1 16,0 6 2-16,-3 8 0 15,0-6 3-15,-3 1-3 16,0-6-2-16,0 0-5 16,-3-5 0-16,3 0-29 15,-3-8-13-15,0 0-38 16</inkml:trace>
  <inkml:trace contextRef="#ctx0" brushRef="#br0" timeOffset="29838.5912">19680 1233 192 0,'-6'-5'71'0,"9"10"-38"0,-3-5-39 16,0 5 18-16,3 11 2 15,0 8-3-15,0 10-1 16,0 3-5-16,0 8-2 0,0-2 1 0,0 2-2 16,0-6 1-16,0-2-4 15,0-10 0-15,-3-1-30 16,0-7-14-16,0-6-43 16</inkml:trace>
  <inkml:trace contextRef="#ctx0" brushRef="#br0" timeOffset="30075.0391">19546 1429 200 0,'-15'-6'74'0,"12"6"-40"0,0 0-35 0,3 0 15 15,0 0 1-15,0 0 5 16,6 0-8-16,3 0-2 15,6 0-6-15,12-2 4 0,2-3 4 16,-2-3-11-16,-6 2-2 16,-3 6-2-16,0-5-2 15,6 2-56-15,-7 3-24 16,-2 0-6 0</inkml:trace>
  <inkml:trace contextRef="#ctx0" brushRef="#br0" timeOffset="30466.0398">19918 1447 64 0,'-3'0'24'0,"3"0"-12"0,3 0 1 16,-3 0 11-16,0 0 1 15,0 0 2-15,0 0-4 16,0 0-2-16,0 0-9 16,0-5-3-16,3 2-5 15,0 3-3-15,0 0 2 0,0 0-4 0,3 0 0 16,0 0 5-16,-3 0 5 15,0 0 1-15,0 3 2 16,-3-3 5-16,0 0 1 16,0 5-7-16,-3-2-4 15,0 0-9-15,-3-1-1 16,0 4-41-16,3-6-16 16,0 0-22-1</inkml:trace>
  <inkml:trace contextRef="#ctx0" brushRef="#br0" timeOffset="30968.9103">19924 1683 96 0,'0'0'35'16,"3"-6"-18"-16,0 4-7 0,-3 2 14 0,0 0-2 16,0 0-1-16,3 2 0 0,-3-2 1 15,3 6 1-15,0-6 3 16,0 5-14-16,-3-5 0 15,0 0 1-15,0 3-7 0,-3 2-1 16,0-5-1-16,0 0 2 16,0 0-5-16,0 0-3 15,3-5-2-15,0 2 0 16,3-2 0-16,0 5 0 16,3-6 3-16,0 4 0 15,0 2 1-15,0 0 0 16,-3 0 4-16,0 0 2 15,-3 0 11-15,0 2 4 16,0 4-5-16,-3-6 1 16,-3 5-10-16,0-5-4 15,0 0 0-15,0 0 0 0,3 0-8 16,0 0-2-16,0 0-58 16,3 0-26-16,3 0-12 15</inkml:trace>
  <inkml:trace contextRef="#ctx0" brushRef="#br0" timeOffset="37501.9352">21046 1283 108 0,'-9'-5'41'16,"12"10"-22"-16,0-5 0 0,-3 0 16 0,0 0-6 15,0 0-2-15,0 0-7 16,0 0 0-16,0 0-11 15,6 0-5-15,-3 0-1 0,3 0 4 16,-3-5 4-16,3-3-2 16,0 3 0-16,0-9-5 15,0 4-3-15,0 2 0 16,0-11-1-16,0 6 0 16,-3-3 2-16,0 3-1 15,0 0 2-15,0 2-4 16,0 3 0-16,0 3 1 15,0-3 0-15,0 3 0 0,-1 5 0 16,1-5-3-16,0 2 2 16,0 3 1-16,-3 0 0 15,0 0-3-15,0 0 2 16,3 0 1-16,0 3 0 16,0 7 0-16,0-2 2 15,0 5 1-15,3 6 3 16,-3-1 1-16,0 9 3 15,0-1 4-15,-3 6 1 16,0-3-6-16,0 3-1 16,0-6-2-16,0 1 1 15,3-1-4-15,-3-2-2 16,0-5 0-16,0-4-1 0,0-4 0 16,0 2 0-16,0-5-22 15,-3-3-10-15,0-5-28 16,3 3-10-16,-3-3-25 15</inkml:trace>
  <inkml:trace contextRef="#ctx0" brushRef="#br0" timeOffset="37935.0633">21013 1611 124 0,'-17'0'49'0,"17"0"-26"0,-3 0-7 0,3 0 16 15,0 0-13-15,0-5-3 16,3 5-4-16,-3 0 0 15,6 0-6-15,2 0 14 0,4 0 8 16,3-3 1-16,3 3 1 16,6 0-4-16,3-5-1 15,2 5-8-15,7-5-2 16,0 2-7-16,0 3-3 0,-1 0-2 16,-2 0 0-16,0 0-2 15,0 3-1-15,-7-3 3 16,-5 0 0-16,-3 0-1 15,-6 0 1-15,-3 0-4 16,0 0 0-16,-3 0-26 16,-3-3-9-16,-3 3-57 15,3-5-25-15,-3 5 18 16</inkml:trace>
  <inkml:trace contextRef="#ctx0" brushRef="#br0" timeOffset="39541.5199">20882 1855 80 0,'0'-3'33'0,"0"3"-18"0,-3 0 4 16,3 0 16-16,-3 0-13 15,-2 5-2-15,-4 3-1 16,-3 6 0-16,-3 4-10 16,-3 9-1-16,-3 7 2 0,3 6-4 15,3 5 2-15,3 0-5 16,7 0 0-16,5-3-3 15,8 0-1-15,4-7 1 16,9-4 0-16,3-9-16 16,0-4-6-16,0-7-58 15</inkml:trace>
  <inkml:trace contextRef="#ctx0" brushRef="#br0" timeOffset="40200.3983">21070 1929 140 0,'-6'-3'52'0,"6"6"-28"0,0 5-19 15,0-6 13-15,0 9-4 16,0 2 0-16,3 14-6 15,0-1 0-15,-3 6-5 16,3 0 7-16,-3-6 3 0,0 3 0 16,0-5 0-16,0-3-5 15,-3-5 0-15,0-3-3 0,3 1 0 16,0-7 3-16,0-1 3 16,0-12-6-1,3-1-3-15,0 1-1 16,3-7-4-16,0 0 2 15,3 0-1-15,0 2-2 16,3 3 0-16,0-3 3 16,2 9-2-16,4 2 1 15,0 0 0-15,-3 5 0 16,0 3 4-16,-3 0 1 16,-3 3 5-16,-3 4 5 0,-3-1 2 15,-3 4 3-15,-6-5-8 16,-6 1-1-16,-3-4-3 15,-3-2-1-15,-3-3-10 16,-3 3-4-16,7-8-15 16,2 0-5-16,0 0-16 15,3-8-4-15,3 3-95 32,9-13 61-32</inkml:trace>
  <inkml:trace contextRef="#ctx0" brushRef="#br0" timeOffset="40516.7187">21207 1897 116 0,'-3'-5'44'0,"6"5"-24"0,0 0-24 15,6 5 30-15,0 3-8 16,3 5-1-16,3 6-1 16,2 7-9-16,1 6 9 0,0 8 4 15,-3-6 7-15,-6 8 6 16,-6-2-7-16,-6 0-3 16,-3-1-9-16,-3-7-4 15,-3 0-3-15,0-6-2 0,0-4-17 16,-12-9-48-1,4-11-10-15,2-2-31 16</inkml:trace>
  <inkml:trace contextRef="#ctx0" brushRef="#br0" timeOffset="41122.8554">21543 2088 104 0,'0'0'41'0,"3"5"-22"0,-3-5-9 0,0 0 14 0,0 0 2 15,0 0 4-15,0 0-3 16,0 0-2-16,-3 3-13 16,0-3-1-16,0-3 0 0,0 3-6 15,3-5-1-15,-3-1-2 16,3 4-2-16,3-9-4 15,3 6 0-15,0 2 2 16,0 3 1-16,3 0-4 16,-3 0 1-16,0 0 4 15,-6 0 2-15,0 3 6 16,-3 2 7 0,0 0-23-16,-3 1-9 15,0-4-47 1,3 4-52-16,0 2 30 15</inkml:trace>
  <inkml:trace contextRef="#ctx0" brushRef="#br0" timeOffset="41551.7098">21552 2302 64 0,'0'0'27'0,"0"0"-14"0,3 0-2 0,-3 0 12 0,0 0 3 16,0 0 2-16,0 0-4 16,3 3-3-16,-3 2 6 15,0-5 3-15,-3 5-16 16,0-2 3-16,0-1 1 0,0 1-8 15,0-3-3-15,0 0-4 16,0 0 0-16,3 0-4 16,0-3 0-16,3 3-4 15,0 0 1-15,-3 0 2 16,6 0 1-16,0 0-2 16,-6 0 0-16,3 3 8 0,-3-3 4 15,0 0 4-15,0 0 5 16,0 5-6-16,-3-5-2 15,0 0-3-15,-3 0-2 16,0 0-8-16,3 0 0 16,0 0-34-16,0 0-13 15</inkml:trace>
  <inkml:trace contextRef="#ctx0" brushRef="#br0" timeOffset="42358.8045">22192 2133 100 0,'-3'-8'38'0,"3"2"-20"0,-3 1-4 16,3 5 17-16,-3-3-2 0,0 1 1 15,0 2-6-15,-6 0-3 16,0 2-11-16,-3 6-2 0,1-2 2 15,-4 4-6-15,3 6 0 16,0 0 0-16,3 8 0 16,3-6-7-16,3 3 0 15,3-2 1-15,9-3 3 16,3 2-5-16,3-7-1 16,0-3-34-16,2-3-13 15,4-5-29 1</inkml:trace>
  <inkml:trace contextRef="#ctx0" brushRef="#br0" timeOffset="42665.4793">22296 2154 124 0,'-15'5'49'0,"6"-2"-26"0,7 2-18 16,-1 0 11-16,-3 3-3 15,0 3 0-15,0 2 1 16,0 8 4-16,3-2-10 15,3-6 0-15,6 3 2 0,3 0-4 16,3-8 2-16,2 0 4 16,1-6 2-16,3-4-1 15,0-1 2-15,-3-8-4 16,-3 3-1-16,-3-2-6 16,-6-1-1-16,-3 1 5 15,-6 2 5-15,0-6-7 0,-3 4-1 16,0-3-14-1,0 5-4-15,0 2-16 16,0 4-7-16,3-4-24 16,0 6-54-16,3-5 19 15</inkml:trace>
  <inkml:trace contextRef="#ctx0" brushRef="#br0" timeOffset="43039.632">22415 2146 108 0,'-3'2'41'0,"3"-4"-22"0,3 7-14 0,0 3 13 0,-3-3 1 16,0 6 3-1,3 5-3-15,0 0 0 0,3 7-10 16,0-9 1-16,3 2 3 0,3-3-3 16,0 3 0-16,0-11-4 15,0 3-1-15,3-8-1 16,0-5 0-16,-1-3-2 15,1-6-2-15,-9 1-6 16,0-3-4-16,-3 0 6 16,-3 3 1-16,0-5 5 15,-6 4-1 1,0 7-1-16,3 4 1 16,0 3-1-16,0 5 0 15,0 6 2-15,3-6-3 0,0 8 0 16,6 1 1-1,0 1 0-15,3-1-5 16,0-4-1-16,0 1-35 0,0-1-15 16</inkml:trace>
  <inkml:trace contextRef="#ctx0" brushRef="#br0" timeOffset="43429.7596">22656 2185 140 0,'-3'11'55'0,"6"-3"-30"0,-3 18-10 0,0-12 18 0,0-6-14 16,3 2-3-16,-3-2-10 16,3 0-4-16,0-3-1 15,-3 1-4-15,0-6 2 0,0 0-6 16,0 0 0-16,3-6-2 15,0-4 1-15,0-3 0 16,0-1 0-16,6 1 2 16,0 0 2-16,0-3 2 15,0 5 1-15,0 3 3 16,3 1 1-16,-3 4 5 16,-3 3 5-16,9 3-1 15,-6 4 1-15,2 1-3 16,-2 8-1-16,-3 5-1 0,3-7 2 15,-6-1-7-15,0 0-2 16,0-5-14 0,-3 3-5-16,3-9-120 15,6-4 44 1</inkml:trace>
  <inkml:trace contextRef="#ctx0" brushRef="#br0" timeOffset="43689.78">22969 1842 160 0,'0'-3'60'0,"3"-8"-32"0,-3 17-35 16,0-1 10-16,3 3 12 15,-3 10 7-15,0 3-10 16,0 17-5-16,3 4-4 15,-3 0 2-15,0 1 4 0,0-1-5 16,0-2 0-16,0-6-2 16,3-8 1-16,-3-2-33 15,0-5-14-15</inkml:trace>
  <inkml:trace contextRef="#ctx0" brushRef="#br0" timeOffset="43920.1173">22850 2080 220 0,'-9'0'85'0,"-3"-11"-46"0,21 3-43 0,-3 8 13 15,0 0 4-15,3 0 3 16,6-5-3-16,3-3-3 15,2 3-5-15,4-1-10 0,3 4-5 16,0-6-41-16,-3 5-16 16,2 0-26-16</inkml:trace>
  <inkml:trace contextRef="#ctx0" brushRef="#br0" timeOffset="44300.3023">23127 2111 156 0,'-9'8'57'0,"12"-8"-30"0,3 6-29 16,0-4 11-16,0 4 14 15,3-4 7-15,-3 1-9 16,8-3-2-16,-2 0-11 16,3 0-3-16,-6-3-1 0,9 1-2 15,-6-9 1-15,6-2-2 16,-6 2-1-16,-9-7-4 15,-6 2-4-15,-6 3-1 16,3-1-4-16,-9 4-2 16,3 4 2-16,-6 6 0 15,-3 0 8-15,9 6 4 16,-5 10 8 0,8 2 6-16,-3-5-1 0,6 6 1 15,0-3 1-15,6 2 2 16,3 1-9-16,3-6-2 15,3 6-3-15,0-4 1 16,3-1-22-16,-1-1-9 16,1-3-48-1,6-15-43-15,-3 3 43 0</inkml:trace>
  <inkml:trace contextRef="#ctx0" brushRef="#br0" timeOffset="44631.3789">23335 2064 132 0,'-3'10'49'0,"3"-2"-26"0,3 3-25 16,-3-6 11-16,6 6 11 15,0 2 10-15,0 3-5 16,-3 0 0-16,3 2-14 16,0-5-4-16,-3 1-1 0,0 4-1 15,0-10 0-15,-3 0-1 16,0-3 0-16,0-5 13 15,0-5-5-15,0-3-1 16,0 0 2 0,0-5 2-16,0 0-11 0,6 0-1 15,-3-3-1-15,9 2 1 16,-3 1-4-16,-1-3-1 16,4 3-2-16,12-5 0 15,-6 4-11-15,0 4-2 16,0 2-43-16,3 8-18 15,2-8-12 1</inkml:trace>
  <inkml:trace contextRef="#ctx0" brushRef="#br0" timeOffset="45059.2918">23954 1982 220 0,'-21'0'85'0,"21"2"-46"0,0 4-19 0,0-6 24 16,0 0-9-16,0 0-1 15,6 0-17-15,0 0-8 16,3 0-5-16,0 0-4 0,6 0 1 15,0 0-8-15,3 0 0 16,0-6-24-16,0 4-9 16,-4 2-30-16,-2-6-13 15,-3 6-14 1</inkml:trace>
  <inkml:trace contextRef="#ctx0" brushRef="#br0" timeOffset="45233.7558">23933 2122 228 0,'0'0'88'0,"0"0"-48"0,6 0-27 0,0 3 22 0,0-1-16 15,3 4-3-15,3-6-10 16,0 0-4-16,9 0-1 16,-3 0-17-16,3-6-6 0,-4 4-60 15,1-1-63 1,0 0 40-16</inkml:trace>
  <inkml:trace contextRef="#ctx0" brushRef="#br0" timeOffset="47453.2988">24347 1897 192 0,'-3'0'71'0,"3"0"-38"0,3 0-19 15,-3 0 22-15</inkml:trace>
  <inkml:trace contextRef="#ctx0" brushRef="#br0" timeOffset="47736.772">24356 1897 390 0,'9'-5'28'0,"-6"5"-15"16,9-8-11-16,-3 3-3 0,3-3 1 16,-3-3 0-16,0-5 0 15,-3 3 0-15,0 0 0 0,-1 2 2 16,-2 3-3-16,-3-2 0 16,6 7 1-16,-3-2 2 15,-3 5-1-15,0 0 2 16,0 5-2-16,3 8-1 15,0 0 1-15,0 1 1 16,0 4 3-16,-3 6 2 16,0 0-1-16,6 0 1 15,-6-1-4-15,0 4-2 16,0 2-3-16,3-3 1 16,-3-7-15-16,0-3-6 15,0-3-29-15,0 0-12 16,0-2-40-16</inkml:trace>
  <inkml:trace contextRef="#ctx0" brushRef="#br0" timeOffset="48001.2413">24350 2178 208 0,'-3'0'77'0,"6"0"-42"0,-3 2-19 16,0-2 22-16,9 0-14 15,0 0-1-15,3-2-4 16,3-1-3-16,0 0-8 16,11-2 1-16,-2 0 4 0,6 2-5 15,-3-2-2-15,-3 5-6 16,-7 5 0-16,1-5-11 16,-3 0-3-16,-6 3-26 0,0-1-12 15,-6 1-126 1,3 2 63-1</inkml:trace>
  <inkml:trace contextRef="#ctx0" brushRef="#br0" timeOffset="48532.3869">24770 1865 164 0,'-6'-8'63'0,"6"8"-34"0,-9 0-8 15,9 0 22-15,-3 3-10 16,-6 2-4-16,0 9-17 0,3-1-5 16,-3 11-5-16,3 10 1 0,3 6 2 15,3-6 0 1,3 3 2-16,6-5-4 0,3-6 0 15,3-5 8-15,6-7 2 16,3-6 5-16,5-8 1 16,-2-8-2-16,-3-11 0 15,3-7-5-15,-6-3-2 16,-6-3-4-16,-7-3 1 16,-8 4-6-16,0-6-3 15,-8 10 7-15,2 1 4 16,-3 5-18-16,-6 5-5 0,-6 8-29 15,0 3-11 1,9 7-39-16,0 1-19 0,6 2 16 16</inkml:trace>
  <inkml:trace contextRef="#ctx0" brushRef="#br0" timeOffset="48879.84">25008 1847 168 0,'-3'0'66'0,"0"5"-36"0,-3-2-22 15,3 2 16-15,-3 6-8 16,6 10 1-16,-3 0-6 16,3 11 1-16,3 7-7 15,3-2-1-15,6-5 2 0,0-3 8 16,9-5 3-16,0-8-2 0,8-5 1 15,1-11 6-15,0-8 6 16,0-11-2-16,-4-5 2 16,-11-2 1-16,-3-3 2 15,-3 0-3-15,-12-3 0 16,-6 3-7-16,-9 2-3 16,-5 9-10-16,-4-6-5 15,-3 8-31-15,6 6-14 16,-6 7-44-16,13 3-21 15,2 8-40-15</inkml:trace>
  <inkml:trace contextRef="#ctx0" brushRef="#br0" timeOffset="49715.362">24448 1868 140 0,'0'-3'52'0,"0"6"-28"0,0-3-8 0,0 0 18 16,0 0-7-16,0 3-1 15,0 5-6-15,0 5-1 16,0 0-10-16,0 8 6 0,3 8 4 15,-3 6-4-15,3-4 2 16,0-1-6-16,0-1-1 16,-3-11-6-16,0 3-1 15,0-5-8-15,6-3-2 0,-6-2-42 16,3-8-18-16,3-1-43 16</inkml:trace>
  <inkml:trace contextRef="#ctx0" brushRef="#br0" timeOffset="54662.1575">21073 2656 132 0,'-3'0'49'0,"3"6"-26"0,0-6-12 15,0 0 15-15,0 0 1 16,0 0 1-16,0 5-9 15,0-5-1-15,0 0-11 16,0 0 0-16,6 0 3 0,0 0-4 16,-3-3 2-16,3 1-7 15,0-9-1-15,3 1 0 16,0-4 0-16,0 4-5 16,-1-3-1-16,1 5 3 15,-3-3 1-15,0 3-1 16,0 3 0-16,-3 2 4 0,0 8 3 15,0 6 3 1,6 2 1-16,-3 3 0 16,0 8 7-16,-3 2 2 15,0 6 0-15,-3 0 0 16,0 0-3-16,-3-1-1 16,0-4-5-16,0-9-3 15,6-2-2-15,-3-3-3 16,-3-2-17-16,3-3-6 15,-3-3-18-15,3 1-6 16,0-6-24 0,-3 0-49-16,3 7 24 15</inkml:trace>
  <inkml:trace contextRef="#ctx0" brushRef="#br0" timeOffset="55006.1021">21091 2945 124 0,'-12'0'49'0,"6"2"-26"0,3-2-27 16,0 3 65-1,0 5-15-15,0-8-17 16,3 0-10 0,0 5-13-16,0 1-4 0,0-6-4 15,6-3 4 1,3 0 0-16,3 1 6 15,3-1 3-15,6 0 5 16,2 3 4-16,4-5 1 0,0 5 2 16,3-3-2-1,-1 1 2-15,1-1-13 0,-3 6-3 16,-3-6-3-16,-6 8 0 16,-3-2-2-16,-4 0-2 15,-2-3-17-15,-3 2-6 16,0-2-27-16,-6 11-100 31</inkml:trace>
  <inkml:trace contextRef="#ctx0" brushRef="#br0" timeOffset="65573.9014">21716 847 68 0,'-3'-6'27'0,"3"6"-14"15,-6 6-4-15,6-6 9 0,-3 0-4 16,3 0 4 0,-9-6-6-1,-6 6-2-15,0 0-5 16,0 0-4-16,1-5 0 16,-4 2-1-16,3-2 2 15,-3 5 1-15,0-8 1 16,-6 8 2-16,-3-5-1 15,4 5 0-15,-1-5-3 16,-3 5 1-16,0 0 2 0,3 0 0 16,1 0 2-16,-1 0-4 0,0 0 0 15,3 0-3 1,-6-3-1-16,4 3 5 0,-1-5 2 16,0 5 0-16,3-6 1 15,0 6-4-15,-3-2-2 16,4 2 0-16,-4 0-1 15,-3 2 0-15,0-2 0 16,3 6 0-16,1-6 2 16,-1 5-1-16,0-5 2 15,0 3-2-15,0 2-1 16,-2-5 1-16,-4 0-1 16,0 0 2-16,0 5 3 15,0 3-4-15,1-3-1 16,2 3 0-16,-3-2 0 15,0-4 0-15,4 4 2 0,2-1-1 16,0 8-1-16,3 0 1 16,0-5-1-16,0 11 0 15,1-6 2-15,2 0-6 16,0 6 1-16,3-1-1 16,3 3 2-16,0 1-1 15,3 9 1-15,0 9 2 16,3-3 0-16,-3 3 0 15,7 5 2-15,-1 0-3 16,0 2-2-16,3 1 2 16,0 2 2-16,0 9 0 0,0-1 2 15,0 0-4-15,0 3 0 16,0-3 1-16,0 0 0 16,0-5-3-16,0 11 2 15,0-9 3-15,0 1 1 16,0-11-4-16,0-3 1 15,0 8 0-15,0-2 2 16,0 2-3-16,0-7-2 16,0 12 2-16,0-2 2 15,0 5 0-15,0-10-1 16,0-3 1-16,0 8 1 16,0-3-3-16,0-10 0 15,0 5 1-15,0-6 0 16,3 6-3-16,0 8 2 15,-1-8 1-15,-2-2 0 0,0 4 0 16,6 9 2-16,-6-11-1 16,3-6-1-16,0-2 3 15,-3-7 0-15,3-7-6 16,0-1 0-16,3-4-8 16,0-2-1-16,0 0 11 15,3 0 7-15,3 0-7 16,0-3-1-16,3 5 3 15,3 9 1-15,8-6-5 16,4-3 0-16,3-2 1 16,6-2 1-16,5-4-4 15,1 1-1-15,0-3 3 0,2 0 3 16,1 0-1 0,14-3-2-16,-2 0-1 0,-4 3 3 15,1-5 0-15,0 2 1 16,-1 0-5-16,-5-2-1 15,-1-3-2-15,10 0 2 16,-1-3-3-16,-5 3 1 16,-3-5 4-16,2 2 2 15,-5 3-3-15,-4 0 1 16,-2 8 2-16,0-5 1 16,5 2 1-16,7-2 0 15,-3 0-3 1,-4-3 0-16,7 0 4 15,-4-3-3-15,-5 0-1 0,-6 1-3 16,-1-1 1-16,1 0 1 16,6 3-1-16,2-8 4 15,-2 3 0-15,-3-3 3 16,-4 0 1-16,7 3-4 16,0 0 1-16,-7-1 2 15,-2 1 1-15,-3 2-4 16,-3 1 1-16,-4-1 4 15,-2 0 2-15,0 1 0 16,6-1-1-16,3-5-3 16,-7-2-2-16,4-1 3 15,3 3 0-15,-3 0-4 16,5 3-1-16,1 2 1 0,-6 3 2 16,-3 0 0-16,-1 0 2 15,-2 0-2-15,0 0-1 16,0 0 1-16,0 0-1 15,-4 0-3-15,7-2 2 16,6-1 1-16,-6 3 0 16,0-3 0-16,-4 3 0 15,1 0 0-15,-3 0 0 16,0 0 4-16,0 0 5 16,8 0-5-16,4-8-2 15,-6 0-4-15,0 3 1 0,6 3 3 16,-4-1 1-16,1 0-4 15,6 3 1-15,3 0-2 16,-7 6 0-16,-2-1 4 16,-3 0 1-16,-3-2-4 15,5-3 1-15,-8 2 0 16,9-2 2-16,0 3-3 16,0-11 0-16,-7 13 1 15,1-10 0-15,-3 10 0 16,0 1 0-16,0-4 0 15,-1 1 0-15,1 0-3 16,0-3 2-16,9 10 3 16,-3-15 1-16,-1 10-6 15,-2-5 0-15,0-5-1 0,-3 2-1 16,0 1 4-16,6 2 2 16,2 0-2-1,-2 0 0-15,-3 0-1 0,0 0 0 16,-3 0 2-16,-1 0 0 15,7-8 2-15,-3 10 1 16,-3-10-4-16,6 11 1 16,-4-3 0-16,7 0 2 15,0 0-3-15,-9 0 0 16,6 0 1-16,-7 0 0 16,1-8 0-16,-3 8 0 0,3 0 4 15,3 3 2-15,9-1-5 16,-10 1-2-16,-2-11 2 15,-6 3 1-15,6 10 2 16,-6 0 0-16,-3-10 0 16,0 10 0-16,0 1 2 15,-4-4 3-15,1 1-2 16,0 10 1-16,0-13-5 16,3 8-2-16,0-11 0 0,0 1-1 15,12-1 0-15,-3 3-3 16,2 0 2-16,-2-5 1 15,-3 2 2-15,-6 3 3 16,0-2 2-16,3 2-3 16,-9-3-3-16,3 0 2 15,0 1 0-15,3-9 3 16,2 1-3-16,-2-4 0 16,0 1-1-16,9 0-2 15,-3 2 1-15,-3 3 1 16,3-5-3-16,-6 2 0 15,-4 1 3-15,1-3 3 16,-6 2-4-16,6-2-3 16,-9-6 1-16,0-2 2 15,0-3 0-15,0 6-1 16,0 2 1-16,0-8-1 16,0 8 2-16,0 0 3 15,6 1-4-15,-3-1-1 16,-3-8 0-16,0-8 2 0,0 6-1 15,0 2-1-15,0 0 1 16,0 0-1-16,0 3-3 16,0 3 0-16,0-6 4 15,0 3 1-15,0-1 2 16,0-9 0-16,0 4-5 16,6 3 1-16,-3 1 0 15,0-1 2-15,-3 3 1 16,0 2 1-16,0-7-2 15,0-1-2-15,0-5-2 16,0 6-1 0,0-1 2-16,0 1 0 0,0 7 1 15,0-4 2 1,-3 1 1-16,3 4-4 0,-3-1 1 16,3-4-2-16,0 4-2 15,0-7 9 1,0 7-3-16,0-2 0 15,-6 5-4-15,6 3 1 16,0-3 1-16,0 5 0 16,0-2 0-16,0 5 0 15,0-5 0-15,0 0 0 16,0-14 0-16,6 1 0 16,-6-3-3-16,3 5 2 0,-3 0-1 15,0 3 0 1,0-5 2-16,3 7 2 0,-3-5-3 15,0 8-2-15,0 3 2 16,0-5 2-16,0-9 0 16,0 9-1-16,0-1 1 15,0 3-1-15,0-2-3 16,0 4 2-16,-3-9-1 16,3 7 0-16,0-3 2 15,0-7 0-15,0-6 0 16,0 6 0-16,0 4 0 15,0-4 2-15,0 7-3 16,0-4 0-16,0 7-4 16,0-3 1-16,0 1 2 15,0 2 1-15,0 0-4 16,0 0 1-16,0-10 2 16,0 7 3-16,0-2-2 0,0 2 0 15,0 6 3-15,0-5 3 16,0 4-7-16,0 1 0 15,0 0 0-15,0-6 3 16,0-2-2-16,-3-10 0 16,-3 4-4-16,6 3-1 15,-21 3 5-15,10 0 5 16,-7 2 0-16,0 1 3 16,3 2 0-16,-3 0 3 15,-3 0-3-15,0 3-2 16,-5 2-5-16,-1 3 0 15,0 1 0-15,-3-12 2 0,0 6-1 16,7-6-1-16,-4 6-2 16,-3 0 1-16,6 0 3 15,-14-1 1-15,5 6-1 16,-3-2 1-16,3 2-2 16,4 3 2-16,-10-3-2 15,6 2-1-15,0 1-2 16,-2 2 1-16,2-2 1 15,3 5 0-15,-3-5 0 16,1 2 0-16,-4 3-3 16,-3 0 0-16,-2-5-1 15,5 5 3-15,0 0-2 0,-8 0 1 16,2 5 2-16,-3-5 0 16,4 8 0-16,2-8 0 15,3 0-5-15,-8 0 1 16,2 8-3-16,0-3 0 15,-8-5-1-15,-4 6 0 16,-3-6 2-16,13 0 2 16,-4 0 2-16,9 0 1 15,4 0-4-15,-1 0 1 16,-6 0-3-16,7 0 0 16,-10 0 1-16,9 0 4 15,-8 0-1-15,-7 2 1 16,3 4 0-16,4-1 0 0,2-5 2 15,6 0 0 1,-11 0 0-16,5 5 0 0,6-5 0 16,-5 0 0-16,-1 3 0 15,-9-3 2-15,4 5-1 16,-1-5-1-16,4 5 3 16,2-5 2-16,-9 8 0 15,7-8 0-15,2 6-1 16,-3 2 0-16,-5-3 0 15,-10-2 0-15,4 2 2 16,-1 8 1-16,-8-5-3 16,-1-3-1-16,1 1-1 15,-10 2-2-15,1-3-13 16,2 3-6-16,-2 2-50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2:06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3967 14793 96 0,'-3'0'35'0,"0"3"-18"0,0-3-2 0,0 2 13 16,0 1 0-16,-3-1 1 16,0 1-3-16,-3 0 1 15,0-1-15-15,0 1 4 0,3 0 4 16,3-3-5-16,0 0 2 16,3 0-4-16,6 0 0 0,0 0-1 15,6 0 2-15,9 0-1 16,9 0 2-16,8 0-2 15,4 0 2 1,12 0-6-16,8-3-1 0,15 0-2 16,10 1 1-16,-1 2-4 15,6-3-2-15,7-2 0 16,11 2-1-16,-12 1 0 16,0-4 2-16,-6 1 1 15,7 0 1-15,-7 2-2 16,-15 0-2-16,-8 1 3 15,-7-1 2-15,-5 0 4 16,-13 1 5-16,-2-1-8 16,-6 0-3-16,-3 3-5 15,-4 0 1-15,-2 0-12 16,0 0-5-16,-3 0-39 0,-3 0-15 16,-4-5-60-1</inkml:trace>
  <inkml:trace contextRef="#ctx0" brushRef="#br0" timeOffset="1109.3063">4985 14875 104 0,'-3'-5'41'0,"0"5"-22"0,3 0-16 0,0 0 10 16,0 2-2-16,-3 6 1 0,-3 3-2 16,-3 15 1-16,0 1-2 15,0-4 0-15,0 1-5 16,0 0-3-16,3-5 0 0,0-6-1 15,3 0 2 1,0-5 8-16,3-3 3 0,0-5 0 16,6-5 0-16,3-3-3 15,3-18-1-15,0-1-5 16,3 3-3-16,0 1 0 16,-3 1 1-16,-3 7-1 15,-1 1 2-15,1 6-2 16,0 6-1-16,0 2 1 15,9 8-1-15,0 5 0 16,0 5 2-16,3 1-1 16,-1-1-1-16,-2-2 1 15,0-2-1-15,0-4-16 16,0 1-6-16,0-3-66 16</inkml:trace>
  <inkml:trace contextRef="#ctx0" brushRef="#br0" timeOffset="1634.4874">5023 15018 40 0,'0'-8'16'0,"3"8"-8"0,-3-21 10 16,3 18 12-16,-3 0 4 15,0 1 5-15,0 2-16 16,0 0-3-1,0 10-12-15,0 4-5 16,0 1-2-16,0 4-1 0,3 2 0 16,3 8 0-16,6-2 2 15,6-1 1-15,3 1-1 16,3-1 1-16,5 0 4 16,10-2 4-16,6-3-2 0,8-5 0 15,22-2-3-15,14-9 1 16,6-5 2-16,9-5 5 15,4 2-4-15,-1-2 2 16,-12 2-7-16,-6 3-1 16,-8 3 4-16,-7-1 3 15,0 1-2-15,-8 0 0 16,-6-3-5-16,-4-3-3 16,-11-2-29-16,-1-3-11 15,-5 0-63-15</inkml:trace>
  <inkml:trace contextRef="#ctx0" brushRef="#br0" timeOffset="2807.474">6777 15237 148 0,'-3'-2'55'0,"3"4"-30"0,0 4-18 16,0 2 13-16,3 2 1 15,-3 6 4-15,2 0-4 16,1 0-3-16,-3 0-10 15,3 0-1-15,0-3 0 0,-3-3-3 16,0 1-1-16,0-11 3 16,0 8 1-16,0-8 5 15,0-3 3-15,0-2-6 16,-3 0-1-16,0-3-4 16,3-3-1-16,0-5-1 15,3 3 1-15,3-5-4 16,0 2 0-16,6 0-1 15,0 3 0-15,0-1 0 0,3 4 0 16,3 2 2-16,3 2 0 16,-1 4-5-16,1 4 1 15,-3 6 2-15,0 3 1 16,-3 5 3-16,-3 2 1 16,-3 1-1-16,0-1-2 15,-3-2 1-15,-3 0 1 16,0-3-17-16,0-7-4 15,0-6-35-15,2-3-13 16,1-5-25 0</inkml:trace>
  <inkml:trace contextRef="#ctx0" brushRef="#br0" timeOffset="3092.4763">7158 15229 160 0,'-9'3'60'0,"6"5"-32"15,0 8-33-15,3-6 10 0,-3 4 3 16,3 2 7-16,0 5-3 16,0 5 1-16,6-2-8 15,3-3-3-15,5-5 1 0,4-5 4 16,3-11 4-16,3-8 0 16,-3-3 1-16,3-5-2 15,-7-2-1-15,-2-3-5 16,-12-1-3-16,-3 4 2 0,-6 2 0 15,-6 3 1 1,-2 2 0-16,-4 3-11 0,0 3-5 16,3 2-25-16,3 1-9 15,3-1-44 1</inkml:trace>
  <inkml:trace contextRef="#ctx0" brushRef="#br0" timeOffset="3292.5292">7416 14970 196 0,'-8'-3'74'15,"13"6"-40"-15,-5 18-42 0,0-7 10 16,0 9-3-16,0 12 2 0,0-1 4 16,0 3 2-16,0 6-3 15,3-1-3-15,0 5 2 0,3-4-9 16,-3-6-3-16,3-8-77 15</inkml:trace>
  <inkml:trace contextRef="#ctx0" brushRef="#br0" timeOffset="3455.648">7265 15200 280 0,'-6'-5'104'0,"15"5"-56"0,14-3-60 0,-2 1 15 16,6-1-12-16,9 0 1 16,5-2-29-16,7-3-13 15</inkml:trace>
  <inkml:trace contextRef="#ctx0" brushRef="#br0" timeOffset="4100.4665">7914 15227 148 0,'-15'-3'55'0,"18"6"-30"0,-3 5-29 0,3-3 10 15,0 0 6-15,3 3 7 16,2 0 3-16,4 0 4 16,3 0-14-16,6-3 2 0,0-2 0 15,0-3-3-15,0-3-1 16,-1-2-6-16,-2-3-1 15,-3 0-1-15,-3 0-2 16,-3 0 1-16,-9 0-1 16,-3-10-7-16,-6 10 0 15,-3 3-2-15,-6 2 1 16,-2 6 2-16,-4 2 4 0,3 3 1 16,-3 2 1-1,6 4-3-15,3 2 2 0,3-1 1 16,9 4 2-16,3-3-1 15,6 5-1-15,6 0-2 16,3-8-1-16,6-2-5 16,3-11-2-16,3-3-44 15,-1-2-54 1,4-6 21-16</inkml:trace>
  <inkml:trace contextRef="#ctx0" brushRef="#br0" timeOffset="4234.4713">8327 15221 204 0,'-15'8'77'0,"9"3"-42"0,-17 10-41 0,11-10 14 15,-3 5-7-15,0 0-1 16,0-3 1-16,0 0-1 16,0 3-38-16,3-3-16 15</inkml:trace>
  <inkml:trace contextRef="#ctx0" brushRef="#br0" timeOffset="4457.4378">8119 15208 220 0,'3'0'82'0,"9"3"-44"0,3 5-47 0,-6 0 12 0,3 2-4 16,2 4 2-16,4 1 0 15,6 4 2-15,0 0-2 16,0-4-5-16,0 1 0 0,-7 0-44 16,4-5-18-16,-3-6-11 15</inkml:trace>
  <inkml:trace contextRef="#ctx0" brushRef="#br0" timeOffset="4877.634">8426 15237 156 0,'-9'8'57'0,"6"8"-30"0,6 13-32 0,-3-13 10 15,0 11-5-15,0 2 0 16,0 0 6-16,-3 0 4 16,3-5-5-16,-3 0-1 0,3-6 0 15,0-5-2-15,0-2 1 16,0-6-4-16,-3-5 0 15,0-5-6-15,0-6 0 16,0-10 3-16,0-11 4 16,0 3 3-16,3-5 3 15,3-1-3-15,6 4-2 16,6-4 6-16,5 4 5 16,1 7-6-16,0 5-1 15,0 6-3-15,0 13 1 0,-3 5 4 16,-4 3 6-16,-5 3 4 15,-6 5 4-15,-6 2-7 16,-6-2-3-16,1 0-4 16,-4 0 0-16,-9-3-13 15,3-2-5-15,3-3-6 16,0-6-3-16,3 4-19 16,3-12-8-16,6 1-37 15</inkml:trace>
  <inkml:trace contextRef="#ctx0" brushRef="#br0" timeOffset="5093.9655">8699 14986 196 0,'-9'-16'74'0,"18"32"-40"0,0-3-42 0,-6-2 10 15,6 5 5-15,-3 5 5 16,0 8 3-16,0 0 4 15,-3 3-11-15,3 5-2 0,-3 0-2 16,3-3-2-16,0-5-2 16,0 1-21-16,-3-9-9 15</inkml:trace>
  <inkml:trace contextRef="#ctx0" brushRef="#br0" timeOffset="5258.5916">8860 15248 204 0,'-12'8'77'0,"15"5"-42"0,-3 8-41 15,0-10 12-15,0-1-28 16,-3 4-10-16,3-4-15 16,0-2-4-16,0-3-7 15,0-5-2-15</inkml:trace>
  <inkml:trace contextRef="#ctx0" brushRef="#br0" timeOffset="5418.1608">8887 15126 232 0,'-9'-2'88'0,"12"4"-48"0,0-4-49 0,-3 2 12 16,9 2-13-16,0-2-2 15,6 3-11-15,0 0-5 16,2-1-14-16,4 1-4 15,3-1-19-15,0-2-7 16</inkml:trace>
  <inkml:trace contextRef="#ctx0" brushRef="#br0" timeOffset="5593.7882">9098 15171 124 0,'-18'6'49'0,"3"7"-26"0,-5 0-16 0,11-5 13 0,0 2-4 16,0 1 1-16,0 2-7 15,3 1-2-15,3-1-4 16,6 0-3-16,6 0 2 0,3-2 0 15,3-3 1-15,3-3-16 16,-1-5-4-16,10-3-25 16,-3-2-47-1,0-3 14-15</inkml:trace>
  <inkml:trace contextRef="#ctx0" brushRef="#br0" timeOffset="5740.3692">9188 15219 124 0,'-12'8'49'0,"12"2"-26"0,0 12-20 0,0-9 10 16,3 3-4-16,3 2 0 16,0 3-5-16,-1-2-1 15,1 2-34-15,-3-5-50 16,6-21 12 0</inkml:trace>
  <inkml:trace contextRef="#ctx0" brushRef="#br0" timeOffset="5838.6827">9170 15063 228 0,'-27'-3'85'0,"27"-2"-46"0,3 10-68 0,3-5 6 0</inkml:trace>
  <inkml:trace contextRef="#ctx0" brushRef="#br0" timeOffset="5914.7266">9173 15060 225 0,'18'-5'-45'0,"-1"2"-18"16,1-2 0-16,0 0 32 15,0-1 16-15</inkml:trace>
  <inkml:trace contextRef="#ctx0" brushRef="#br0" timeOffset="6041.0605">9345 15039 156 0,'-3'16'57'0,"3"2"-30"0,0 14-29 16,0-16 11-16,6 8-2 16,-6 2 1-16,0 6-7 15,0 0 0-15,0-3-1 16,0 3-5-16,0-1-1 0,-3-4-66 15</inkml:trace>
  <inkml:trace contextRef="#ctx0" brushRef="#br0" timeOffset="6235.8913">9259 15203 228 0,'0'-3'85'0,"6"3"-46"0,9 0-48 0,-6 0 14 16,3 0-7-16,11 3-2 16,-2-3-11-16,3-5-5 15,-3-1-27-15,0-4-10 16,0-1-14-16,-1-2-4 16</inkml:trace>
  <inkml:trace contextRef="#ctx0" brushRef="#br0" timeOffset="6409.4634">9524 15028 140 0,'-3'11'55'0,"6"2"-30"0,0 11-25 15,-3-11 13-15,3 11 2 16,-3 0 5-16,0 2-6 16,-3 3-3-16,0 0-6 15,3-2-4-15,0-3 0 0,0-6-23 16,0-4-8-16,0-4-47 15</inkml:trace>
  <inkml:trace contextRef="#ctx0" brushRef="#br0" timeOffset="6576.0714">9592 15229 184 0,'0'8'71'0,"15"3"-38"0,-3 10-36 0,0-10 11 16,-3 2-6-16,0 0-2 15,3-2 1-15,0-1-1 16,0-2-27-16,0-8-11 16,-1 0-36-16,4-2-14 15</inkml:trace>
  <inkml:trace contextRef="#ctx0" brushRef="#br0" timeOffset="6709.1639">9789 15243 152 0,'-15'13'57'0,"3"3"-30"0,-6 18-18 0,12-13 14 0,-3 11-5 15,-3 0 2-15,-6 2-9 16,4-2-4-16,-4 0-75 16,0-8-31-16,12-1 29 15,0-17 16-15</inkml:trace>
  <inkml:trace contextRef="#ctx0" brushRef="#br0" timeOffset="7340.973">10104 15219 132 0,'-15'8'52'0,"12"8"-28"0,3 15-24 15,0-15 10-15,0 5 0 16,0 9 4-16,0-4 7 16,0-2 7-16,0-6-15 15,3-2-3-15,-3-8-2 0,9-3 9 16,-3-10-12-1,0-5-4-15,0-6-8 16,0-5-3-16,0-3 0 16,3-3 4-16,0 9 3 15,3-1 4-15,0 6 0 16,0 5 2-16,0 5 0 16,0 9 3-16,-1 4 1 0,4 4 1 15,-6 7 4-15,3 5 5 16,-6-2-5-16,-3-6-2 15,0 1-5-15,-3-3-4 16,3-6-38 0,-3-2-123-1,9-16 50 1</inkml:trace>
  <inkml:trace contextRef="#ctx0" brushRef="#br0" timeOffset="7683.8679">10348 15269 212 0,'-6'5'79'0,"12"3"-42"0,0 6-48 16,0-6 13-16,0-1-2 15,3 1 2-15,0-2 4 16,0-1 3-16,3-2-4 16,0-3 1-16,0-3 1 0,-3-2-10 15,-3-3-3-15,0 0-6 16,-3-3-3-16,-6 1-5 15,-3-1 0-15,-6 3 4 16,-3 3 2-16,0 5 15 16,0 5 6-16,-3 3 2 15,3 5 0-15,6 1 6 16,0 7 2-16,7 2-2 16,2 4-1-16,2-3-6 15,4-6-3-15,6-2-2 0,0-5 0 16,3-3-18-16,3-6-4 15,0-10-53 1,6-10-42-16,5-1 37 16</inkml:trace>
  <inkml:trace contextRef="#ctx0" brushRef="#br0" timeOffset="8359.9733">10584 15266 204 0,'-6'6'77'0,"9"-1"-42"0,0 6-41 0,2-3 14 15,1 0-3-15,0-1 4 0,3 1 0 16,0-2 0-16,0-4-5 16,0-2-1-16,3 0 1 0,-3-2-7 15,0-4-2-15,-3-2-7 16,-3 1-3-16,-3-1 4 16,-3 0 2-16,-6 0 2 15,-3 2 5-15,-3 6 5 16,-3 6 3-16,-3 2 4 15,4 2 1-15,2 3-1 16,3 6 1-16,3-3-8 16,9 5-2-16,6-2 1 15,6-4 1-15,3-1-4 16,2-6-1-16,4-3-19 16,6-8-9-16,6-7-13 15,0-1-6-15,-4 0 0 16,-2-2-6-16,-6 3 21 15,-6-4 32-15,-3 4 18 16,-6-1 20-16,-6 9 8 16,-3 2-15-16,-3 2-6 15,0 6-10-15,-6 13-1 16,3 1-3-16,3-1 2 16,9-3-6-16,3 1 1 0,0-6 1 15,6-2 3-15,3-6 4 16,3-8-6-16,-1-7-2 15,1-9-3-15,-3-2 0 16,-3-3-2-16,-3-5-1 0,-6-3-6 16,-3 1-1-16,-6-12-6 15,-3 1-2-15,-3 2 13 16,0 6 7-16,3 7 14 16,0 6 8-16,0 8-16 15,4 8-6-15,-1 10-6 16,3 11-3-16,3 8 5 15,6 2 1-15,2 3 0 16,1 3 1-16,3 0-2 16,0-6 2-16,0-5-22 15,0 3-7-15,6-13-62 16,12-6-32 0,-7-5 58-16</inkml:trace>
  <inkml:trace contextRef="#ctx0" brushRef="#br0" timeOffset="8691.938">11104 15264 196 0,'-3'2'74'0,"6"9"-40"0,3 5-42 0,0-8 12 16,0 0 2-16,0 0 4 16,3 0 1-16,3-3 3 15,3-5-7-15,0 0-4 0,0-3 0 16,-3-5-2-16,-3 0 2 15,-1-2-4-15,-5-1 0 0,-8 1 1 16,-7-1 0-16,-3 1-5 16,0 4-1-16,0 4 0 15,-3 4 4-15,3 4 1 16,3 4 1-16,3 3 4 16,0 3 2-1,6 5-2-15,3-5-3 0,6 11 2 16,3-6 0-16,3-5-8 15,12 0-4-15,0-6-28 16,3-4-12-16,2-12-34 16</inkml:trace>
  <inkml:trace contextRef="#ctx0" brushRef="#br0" timeOffset="9066.2461">11366 15251 160 0,'-26'2'60'0,"11"9"-32"0,-3 5-35 0,12-6 8 15,0 6 4-15,0 5 4 16,3 6 7-16,3-3 2 16,6-3-9-16,3-5-1 0,3-3-1 15,6-8-1-15,0 0 1 16,11-12-4-16,-2-9-2 16,-3-3 0-16,-6-5-1 15,-3-2 2-15,-6-3 3 16,-6-6 0-16,-9-2 0 15,-6 0-3-15,-3-2 1 16,0-1 7-16,3 8 5 16,0 8-3-16,3 19-4 15,3 10-9-15,3 9 0 16,3 9 2-16,3 4 2 16,3 5 3-16,6 2-3 15,0 0 0-15,6 3-8 16,-3-2-2-16,0-3-23 15,-1-9-10-15,1-4-26 16,0-6-46 0,3-10 25-16</inkml:trace>
  <inkml:trace contextRef="#ctx0" brushRef="#br0" timeOffset="9207.4987">11658 15378 196 0,'0'21'74'0,"12"8"-40"0,-18-3-18 0,6-12 24 16,-3 1-3-1,-6 1 0-15,-3-2-18 0,-6 4-7 16,-5-7-7-16,-10-3-76 16,-6-8-35-16,3-6-4 15</inkml:trace>
  <inkml:trace contextRef="#ctx0" brushRef="#br0" timeOffset="10015.0433">12125 14962 132 0,'-12'5'52'0,"12"30"-28"0,9 5-24 0,-6-19 10 0,0 13 0 16,0 6 4-16,0 2 7 15,0-5 5-15,-3-2-14 16,0-1 0-16,3-8 1 0,-3-4-7 15,0-7-1-15,0-15 6 16,0-2-5 0,0-3 0-16,0-6-6 15,0-5-2-15,3 0-4 16,3 0 1-16,3 3 1 16,3 0 2-16,6 5 1 15,3 5 1-15,0 6 0 16,2 5 2-16,1 5 3 15,-6 3 2-15,-3 0 1 0,-9 0 0 16,-6 2 2-16,-6 6 4 16,-3-5-6-16,-6-6 0 15,-6 0-20-15,0-13-9 16,1-8-22-16,-4 0-9 16,6-2-16-1,6-4-30-15,12-4 32 16</inkml:trace>
  <inkml:trace contextRef="#ctx0" brushRef="#br0" timeOffset="10315.9643">12313 15248 132 0,'6'18'49'0,"-3"-2"-26"16,0 11-12-16,3-14 15 0,-6 0-3 16,6 11-2-1,0-5-7-15,0-4-1 0,3-4-8 16,2-3-1-16,1-8 0 0,0-8 0 15,0-3 0-15,0-2-2 16,0 0-2-16,-3-3-2 16,0 0-1-16,-3 8-1 15,0 3 3-15,0 5 0 16,0 5 1-16,0 3 2 16,3 5 1-16,-3 1 1 15,2 4 0-15,1-2-7 16,3-3 0-16,0-5-8 15,6-18-31 1,-3-4-9-16,0-1-24 16</inkml:trace>
  <inkml:trace contextRef="#ctx0" brushRef="#br0" timeOffset="10487.4814">12578 15031 192 0,'-18'-3'71'0,"18"6"-38"0,0 10-43 0,0 3 11 15,6 8-1-15,3 8 4 16,-3 5-1-16,3 2 0 16,0-2-1-16,0 8-2 0,3-5 3 15,-1-6-44 1,-2-7-61-16,0-9 13 16</inkml:trace>
  <inkml:trace contextRef="#ctx0" brushRef="#br0" timeOffset="10653.7543">12456 15227 296 0,'-6'-6'110'0,"15"6"-60"0,9 0-65 16,-1 0 16-16,13 0-5 16,3-2 2-16,3-3-31 15,2-3-15-15,10-3-62 16,-3-2-27-16</inkml:trace>
  <inkml:trace contextRef="#ctx0" brushRef="#br0" timeOffset="20890.802">13209 15179 96 0,'0'-5'35'0,"3"5"-18"0,0-16 4 0,0 19 17 16,-3-3-3-16,3 5 15 15,6 6-13 1,-3 2-19-16,0 5-4 0,-3 6-1 16,-6 0-5-16,6 0 0 15,-6-6-6-15,6 6-2 16,0-5-2-16,-3-6-46 16,0-3-17-16</inkml:trace>
  <inkml:trace contextRef="#ctx0" brushRef="#br0" timeOffset="21242.5387">13215 15044 132 0,'-6'-2'49'0,"9"2"-26"0,0 0-25 0,-3 0 11 16,0 0 5-16,3 2 3 15,-3-2-4-15,0 0-3 16,0 0-5-16,0 6-4 0,-3-4 2 16,-3 1-2-16,0 2 2 15,0-5-2-15,0 0-1 16,3 0 7-16,0 0 3 15,3 0-8-15,0 0 0 16,0 0-4-16,0 0 0 16,0 0 0-16,0 0 0 15,0 0-7-15,0 0-2 16,0 0-67 0</inkml:trace>
  <inkml:trace contextRef="#ctx0" brushRef="#br0" timeOffset="21737.4351">13328 15166 112 0,'0'-11'44'0,"3"14"-24"0,-3 13-8 0,3-6 13 16,0 1 2-16,0 5 3 15,0 2-7-15,-3 1-2 16,3 2-12-16,-3-2-3 0,0-1 0 16,0-5-3-16,0-2 0 15,0-6 1-15,0 6 2 16,0-6 8-16,0-5 3 15,0-3-6-15,0-4-2 16,0-7-7-16,3-2-2 16,0 1 0-16,3-7 0 15,0 4 0-15,0-3 0 16,0 2-3-16,2 3 2 16,1 6-1-16,0 2 0 0,6 8 2 15,3 8 0-15,-3 0 0 16,0 2 0-16,-3 3 2 15,0 1 3-15,-3 2-4 16,-3-1-1-16,-3 1-2 16,-1-2-2-16,1-1-26 15,0-3-10-15,0-4-46 16,0-1-33 0,3-5 47-16</inkml:trace>
  <inkml:trace contextRef="#ctx0" brushRef="#br0" timeOffset="22281.1766">13774 15214 120 0,'-3'-6'46'0,"3"4"-24"0,-6-6-10 0,6 5 31 15,-14 0-6 1,-1 6-12-16,0 2-6 15,-3 1-11-15,0 2-5 0,-3-1-2 16,0 7-1-16,4 2 0 16,2 2-3-16,3 1 2 15,3-1-1-15,3 3 0 16,6-5 2-16,6-3 0 16,3-2 0-16,3-8 2 15,0-3 3-15,0-3 4 16,-1-5 0-16,-2-3 2 15,6-4-4-15,-3-4-2 0,-3-2 0 16,-3-3 1-16,0-5-3 16,-3 0-2-16,-6 0 0 15,0 0 1-15,-3-8-3 16,0-3-2-16,0 3 4 16,0 10 1-16,0 6 0 15,0 5 1-15,3 3-2 16,0 5-1-16,3 6-2 15,3 25 1-15,3 4 3 16,0-1 1-16,6 14 3 16,6-6 1-1,-3 3 1-15,0 1-4 16,-3-4-3-16,3-5-3 0,-4-3 1 16,1-4-10-16,0-6-3 15,-3-6-44-15,3-5-17 16,-3-5-18-1</inkml:trace>
  <inkml:trace contextRef="#ctx0" brushRef="#br0" timeOffset="22487.6303">13867 15198 172 0,'0'-11'66'0,"0"11"-36"0,0 3-29 0,0 5 14 0,0 0 3 16,3 2 6-1,-3 3-9-15,3 3-1 0,0 0-8 16,0 0-4-16,0-3-1 0,0-2-6 16,0-3 1-16,-3-3-55 15,0-5-65 1,0-3 27-16</inkml:trace>
  <inkml:trace contextRef="#ctx0" brushRef="#br0" timeOffset="22698.3511">13876 15060 192 0,'0'-8'74'0,"3"6"-40"0,3-4-38 0,-3 6 13 15,-3 0 10-15,0 0 8 16,0 0-3-16,2-2 0 16,-2 2-13-16,-2 0-7 0,-1 0 0 15,0 0-5-15,0 2 0 16,0-2-6-16,0 3 0 15,3 0-17-15,0 2-7 16,3 3-38 0,3-3-52-16</inkml:trace>
  <inkml:trace contextRef="#ctx0" brushRef="#br0" timeOffset="23021.3973">14084 15153 80 0,'-6'-19'33'0,"6"22"-18"0,0-3-18 15,-3 8 58 1,0-3-15-16,-3 0-3 15,-3 6-6-15,-3 2-16 16,0 0-6-16,0 1-6 0,-5 1 0 0,5 1 0 16,3 3-1-1,6-1 1-15,3-2 0 16,6 0 1-16,3-5-5 16,6-3-1-16,5-3-30 0,1-2-14 15,6-3-36 1</inkml:trace>
  <inkml:trace contextRef="#ctx0" brushRef="#br0" timeOffset="23434.0217">14289 15232 108 0,'0'-8'44'0,"-3"5"-24"0,3-12-15 0,0 12 11 0,-3 0 17 15,0 1 9 1,-3-1-9-16,1 3-4 0,-4 3-17 15,-6 2-5-15,-6 6-3 0,0 2-5 16,3 3 1-16,6 2 0 16,0 1 2-1,6-3-1-15,3-1 2 0,9-1-2 16,9-4-1-16,0-4-2 16,0-4 1-16,0-4-6 15,0-4-3-15,-6-2 3 16,0-2 2-16,0-1 5 15,-3-2 4-15,-3 2-1 16,-3 1-2-16,0-1 2 0,0 3 0 16,0 3 3-1,0 2 1-15,0 3-3 0,2 3-3 16,4 5 0-16,0 2 1 16,3 1-1-16,0 2 2 15,0 1-4-15,0-4-2 16,0-2-12-16,12-8-53 31,0-5-50-31,-3-3 26 16</inkml:trace>
  <inkml:trace contextRef="#ctx0" brushRef="#br0" timeOffset="23655.339">14441 14896 204 0,'-9'-5'77'0,"9"7"-42"0,0 4-39 0,0-1 22 16,3 27-2-16,0 5-1 16,0 0 1-16,0 8-9 15,0 0-2-15,0-3-1 0,0-2-5 16,0-3-1-16,3-8-17 16,-3-5-7-16,0-8-75 15,0-6-34 1,0-4 70-16</inkml:trace>
  <inkml:trace contextRef="#ctx0" brushRef="#br0" timeOffset="23868.1214">14337 15153 228 0,'-3'0'88'0,"9"10"-48"0,0-18-34 0,3 6 22 15,6-4-6-15,0 1-1 16,2 0-16-16,7-3-5 16,0 5-1-16,3 1-24 0,-3-1-9 15,2 3-46 1,-5 0-54-16</inkml:trace>
  <inkml:trace contextRef="#ctx0" brushRef="#br0" timeOffset="24170.5288">14566 15187 152 0,'-3'16'57'16,"6"-13"-30"-16,3 2-23 0,0-2 13 0,6-1 1 16,0 3 1-16,3-2-10 15,3 0-3-15,-3-1-4 16,-1-2 3-16,1 0 1 0,-3-2-2 16,-3-4-1-16,0-1-3 15,-3-4-3-15,-6 0-1 16,0 1 3-16,-6 5-5 15,0-1 2-15,-9 1 2 16,-3 0 1-16,0 7 1 16,-2 9 0-16,5-1 2 15,0 1 1-15,3 2 5 16,6 0 3-16,3 3-4 0,3 0 1 16,6 0-7-16,12 3-3 15,3-6-2-15,0 0 0 16,2-5-37-16,1-5-17 15,0-3-24 1</inkml:trace>
  <inkml:trace contextRef="#ctx0" brushRef="#br0" timeOffset="24422.3129">14891 15158 184 0,'-12'-16'68'0,"-6"16"-36"0,6 5-31 0,3 3 14 15,0 0 3-15,-3 6 3 0,0-1-8 16,3 0-3-16,0 0-6 16,6 3-7-16,3 0-1 0,3 2 2 15,3 1 1-15,3-6 5 16,0 0 2-16,-3-2 4 16,-12 0 1-1,-6-3-3-15,-3-3-58 16,-5-5-23-16,-1-3-21 15</inkml:trace>
  <inkml:trace contextRef="#ctx0" brushRef="#br0" timeOffset="25066.7692">15352 14928 192 0,'-12'26'71'0,"9"9"-38"0,0 2-39 0,3-19 14 15,0 14-3-15,0 5 2 16,0-3-3-16,0 1-3 15,0-3 0-15,3-6-21 0,0-2-9 0,0-6-51 16</inkml:trace>
  <inkml:trace contextRef="#ctx0" brushRef="#br0" timeOffset="25256.9686">15197 15182 196 0,'0'-3'74'0,"9"-7"-40"0,3-1-38 16,-3 8 15-16,6-2-2 15,6 0 2-15,3-1-5 16,2 1-4-16,4 0-1 16,0 0-34-16,-3-1-15 0,-7-2-36 15</inkml:trace>
  <inkml:trace contextRef="#ctx0" brushRef="#br0" timeOffset="25612.6174">15438 14967 168 0,'-6'45'66'0,"6"-26"-36"0,0 18-24 0,0-21 15 16,0 10 0-16,0 1 2 15,0-1-10-15,0-2-3 16,0-3-6-16,0-2-5 0,0-6 0 16,0-2 3-16,0-3 3 15,0-3-2-15,3-8-2 16,3-2-5-16,3-3-2 16,0-5 0-16,6-1 4 0,0 4 1 15,6-1 3-15,0 9-1 16,-4-1-1-16,1 8 5 15,-3 3 1-15,0 3 0 16,-3 2 1-16,0 0-4 16,-3 1-2-16,0-4-14 15,0-2-4-15,3-3-31 16,-3-2-11-16,-1-6-25 16</inkml:trace>
  <inkml:trace contextRef="#ctx0" brushRef="#br0" timeOffset="25939.8974">15787 15177 144 0,'-3'-3'55'0,"-9"3"-30"0,3 3-29 16,-3 4 56-16,0 1-21 15,3 3-7-15,0 2-8 16,0 3-10-16,3 3 0 0,0-4 1 16,6-1-1-16,0-1-1 15,3-2-3-15,6-6 1 16,6-5-7-16,0-3 1 15,-3-2-10-15,0-3-4 16,-3 0 6-16,-3 0 4 16,0 0 7-16,-3 0 2 15,0 3 6-15,-3 2 3 0,0 3-4 16,2 6-2-16,1 1 2 16,0 4 0-16,3 2-3 15,0 1-3-15,3-4 0 16,0-2-1-16,0-3-20 15,3-2-9-15,0-6-54 16,0-5-36 0,0-2 46-16</inkml:trace>
  <inkml:trace contextRef="#ctx0" brushRef="#br0" timeOffset="26118.176">15932 14967 192 0,'-6'3'74'0,"6"21"-40"0,0 8-42 0,3-19 12 16,0 11-4-16,0 7 2 16,0 1-1-16,0 0 2 15,0-3-2-15,0-2-20 0,0-6-8 16,-3-3-50 0</inkml:trace>
  <inkml:trace contextRef="#ctx0" brushRef="#br0" timeOffset="26292.6843">15790 15200 288 0,'-6'11'107'0,"9"-11"-58"16,5-3-62-16,4 3 15 0,6 0-1 15,9-5 4-15,15 0-7 16,2-6 0-16,1 1-119 15,9-6-51-15</inkml:trace>
  <inkml:trace contextRef="#ctx0" brushRef="#br0" timeOffset="28163.8211">16566 15195 124 0,'0'-13'46'0,"-3"13"-24"0,0-5-13 16,0 2 14-16,1 0 0 15,-1 1 5 1,-9 2-8 0,-18 10-11-16,0 6-6 0,3 5-5 15,1 6 1-15,8 2 1 16,6 0 0-16,6 3 2 15,9-14 1-15,9-5-4 0,9-5-1 16,5-8-4 0,-2-8-1-16,0-5-3 15,-3-3 1-15,-3-5 0 0,-6 0 1 16,-4-8 5-16,-2 0 3 16,-6-6-1-16,-3 1 0 15,0-6 5-15,-2 1 2 16,-1 4 6-16,-3 9 5 15,3 7 0-15,0 6-1 16,3 18-6 0,0 11-8-16,6 3-2 15,3 10 0-15,3 2 2 16,0 1-1-16,-1 3-1 16,4-1 1-16,0-2-1 0,6-6-18 15,-3-5-8-15,-3-5-123 31,6-8 68-31</inkml:trace>
  <inkml:trace contextRef="#ctx0" brushRef="#br0" timeOffset="28510.4386">16665 15227 160 0,'-3'-3'63'0,"6"3"-34"0,0 0-34 16,6 5 14-1,-1-2 0-15,4 0 1 16,0-1 4-16,3-2-7 16,0 0-2-16,0-2 1 0,0-1-8 15,0-2 0-15,-3-3 0 0,-6 0 3 16,-9-8-2 0,-3 3-13-16,-6 2-6 15,-3 3 15-15,-3 6 7 16,-6 7 2-16,0 8 3 15,4 3-4-15,2 0 0 16,6 2 3-16,3 4 1 16,6-1-1-16,9 0 1 15,6-3-4-15,3 4 0 16,5-4-6-16,4 3 0 16,6-13-30-16,3-8-13 0,8-8-29 15</inkml:trace>
  <inkml:trace contextRef="#ctx0" brushRef="#br0" timeOffset="28752.9871">17055 14899 168 0,'-12'-16'66'0,"3"11"-36"0,0 2-22 15,3 3 18-15,-3 5-13 16,0 3-2-16,0 8-5 15,-3 10 1-15,-3 4-4 16,3 7 0-16,3 2 1 0,9 4 0 16,0-4 0-16,3 1-2 0,0-3-2 15,3-3-4 1,-3-4-2-16,0-1-37 0,-3-6-16 16</inkml:trace>
  <inkml:trace contextRef="#ctx0" brushRef="#br0" timeOffset="28938.7914">16819 15184 216 0,'-3'-15'82'0,"9"15"-44"0,3-3-42 0,0-2 15 0,6 2-8 15,3 3 0-15,6-3-3 16,0 3-3-16,2 0 2 15,-2 0-16-15,0 6-5 0,3-1-69 16</inkml:trace>
  <inkml:trace contextRef="#ctx0" brushRef="#br0" timeOffset="29116.2059">17189 15158 208 0,'-12'16'77'0,"9"2"-42"0,0 4-43 0,3-9 12 16,-3 3-4 0,0 2 0-16,0 1 0 0,3-1 0 15,0 3-42-15,0-5-17 16,3 0-16-16,3-8-5 16</inkml:trace>
  <inkml:trace contextRef="#ctx0" brushRef="#br0" timeOffset="29231.312">17150 15079 240 0,'-6'-11'90'0,"-6"14"-48"0,6-6-75 0,6 3 3 0</inkml:trace>
  <inkml:trace contextRef="#ctx0" brushRef="#br0" timeOffset="29289.3916">17135 15071 207 0,'12'2'-97'15,"0"1"40"-15,3 0 23 0</inkml:trace>
  <inkml:trace contextRef="#ctx0" brushRef="#br0" timeOffset="29574.208">17248 15219 168 0,'-6'13'66'0,"6"0"-36"0,3 6-35 16,0-9 12-16,0 1-4 15,0-3 1-15,0 0 2 16,-3-3 3-16,3 0-4 15,-3-5-1-15,3-2 0 0,3-3-5 16,0-6 1-16,0-2-2 16,0-1-2-16,0-12 3 15,0 5 0-15,0 0 3 0,6 7 1 16,-1 1 3-16,1 8 1 16,3 2 5-1,0 9 3-15,0 2-2 0,-3 2 2 16,0 3-8-1,-3 6-2-15,0-1-3 0,-3-2-2 16,0 0-30-16,0-5-13 16</inkml:trace>
  <inkml:trace contextRef="#ctx0" brushRef="#br0" timeOffset="29763.9692">17501 15190 216 0,'-6'8'82'0,"9"0"-44"0,-3 5-47 16,3-5 12-16,0 5-2 15,0 3 1 1,-3 0-5-16,3-3 0 0,0 0-50 16,0-2-19-16,0-6-4 15,-3-5 3-15</inkml:trace>
  <inkml:trace contextRef="#ctx0" brushRef="#br0" timeOffset="30037.9393">17495 14915 212 0,'-3'-8'82'0,"6"5"-44"0,0-2-62 0,3 2 4 16,0 0-3-16,3 1 2 15,3-4 0-15,0 1 0 16,6 3 3-16,-4-1 1 16,-2 6 21-16,0 2 8 15,-3 11 11-15,0 10 3 16,-3 6-2-16,-3 2-1 16,-3 11-10-16,0 0-5 15,0-5-5-15,0-3-5 0,3-5 1 16,0-3-28-16,0-5-10 0</inkml:trace>
  <inkml:trace contextRef="#ctx0" brushRef="#br0" timeOffset="30238.647">17528 15137 256 0,'-3'-8'96'0,"9"3"-52"0,0 5-54 16,0 0 16-16,3-3-8 16,6 3 0-16,-1-3-16 15,1 1-5-15,3 2-33 16,0-3-14-16,0 0-10 16,0 1-1-16</inkml:trace>
  <inkml:trace contextRef="#ctx0" brushRef="#br0" timeOffset="30354.281">17748 15118 200 0,'3'14'77'0,"-3"4"-42"0,0 9-30 0,3-17 19 16,-3 3-15-16,3 3-2 16,0 0-7-16,0 0-1 15,0 0 1-15,0-6-22 0,-3-2-8 16</inkml:trace>
  <inkml:trace contextRef="#ctx0" brushRef="#br0" timeOffset="30777.5126">17757 15015 244 0,'-3'-8'90'0,"6"11"-48"0,0-3-58 16,-3 0 12-16,6 2-3 15,6 1 1-15,3 0-16 16,0-1-8-16,0 4-4 15,-1-1 0-15,1 3 17 16,-3 3 9-16,-3 2 19 16,-3 3 10-16,-6 5 3 15,0 0 1-15,-3 0-12 16,0 0-5-16,3 0-5 16,3-2-3-16,0-1 3 0,3-2-4 15,3-5 0-15,0-3-1 0,3-3-2 16,0-5-4-16,0-2 0 15,-3-4 6-15,-3-2 3 16,-4-2 3-16,-4-1 0 16,-1-5-2-16,-6 3 1 15,-3-3 0-15,0 3 3 16,0 2-3-16,3 1-2 16,0 2-16-16,6 0-7 15,3 0-20 1,3 0-46-16,3 0 10 15</inkml:trace>
  <inkml:trace contextRef="#ctx0" brushRef="#br0" timeOffset="30864.8755">18028 15105 160 0,'0'13'63'0,"3"-5"-34"0,0 13-27 16,3-13 12-16,0 6-5 15,-9-4 0-15</inkml:trace>
  <inkml:trace contextRef="#ctx0" brushRef="#br0" timeOffset="31061.8974">18043 15192 305 0,'0'6'13'0,"3"-4"-2"0,3-7-9 16,0-6-1-16,0-2-6 16,3-3-1-16,-1-2 0 15,4 2 2-15,0 3 2 16,0 5 3-16,0 2 4 0,3 6 2 16,0 8 8-16,-3 8 2 15,0 3-2-15,0 2 1 16,-3-2-11-1,-1-1-3-15,4-2-62 0,6-6-24 16,0-2-7 0</inkml:trace>
  <inkml:trace contextRef="#ctx0" brushRef="#br0" timeOffset="31639.4236">18638 15084 192 0,'-6'8'71'16,"6"2"-38"-16,0 9-34 0,0-1 15 0,0 1-6 15,0 0 1-15,0 2-3 16,0-3-1-16,3-2-3 16,0-3-32-16,0-2-13 0,3-8-42 15</inkml:trace>
  <inkml:trace contextRef="#ctx0" brushRef="#br0" timeOffset="31751.2476">18641 14912 192 0,'-9'-3'71'0,"9"3"-38"0,0 0-52 0,0 0 5 16</inkml:trace>
  <inkml:trace contextRef="#ctx0" brushRef="#br0" timeOffset="31799.943">18638 14923 172 0,'6'10'-94'16</inkml:trace>
  <inkml:trace contextRef="#ctx0" brushRef="#br0" timeOffset="32050.8279">18808 15034 196 0,'-15'0'74'0,"12"0"-40"0,-3 5-35 0,3-2 12 15,0 2-3-15,-6 0 2 0,3 3-1 16,6-3 0 0,0 1-5-16,6 2-1 0,0 2 1 15,3 3-2-15,0 3 1 0,0 3 0 16,-3-3 1-16,-9 0 15 16,-3-1 8-16,-9 1-8 15,-3-2-3-15,0-4-20 16,0-2-10-16,4-5-57 15,5-3-26-15,9-8-3 16</inkml:trace>
  <inkml:trace contextRef="#ctx0" brushRef="#br0" timeOffset="32666.3356">19159 15102 172 0,'-18'0'66'0,"18"3"-36"0,15 0-40 15,-9-1 11-15,0 4 8 16,6-1 6-16,3-2-3 16,3-1 1-16,-1-2-8 15,1 0-3-15,0-5 1 0,0 0-4 16,-6-1 0-16,-3-2-1 16,0 0 0-16,-3-2 4 15,-6 2 1-15,-3 0-4 16,-3 3 1-16,-3 2-5 15,-3 3 1-15,-3 0 0 16,-9 5 2-16,0 1 1 0,1 2 1 16,2 0 2-16,6 2 3 15,3 6 4-15,3 3 5 16,3-1-6-16,6 1-2 16,9-4-1-16,9 1-1 15,6-2-7-15,0-7-2 16,-1-1-23-16,1-6-6 15,3-6-54 1</inkml:trace>
  <inkml:trace contextRef="#ctx0" brushRef="#br0" timeOffset="32916.1009">19424 14724 160 0,'-3'-3'60'0,"3"6"-32"0,0 16-33 16,0-11 10-16,0 5 14 16,0 8 12-16,0 8-2 15,3 21 0-15,-3 1-16 16,0-4-6-16,3 6 0 0,0-5-4 16,3-9-2-16,0-4-16 15,0-6-5-15,0-5-43 16,0-8-56-16,3-3 23 15</inkml:trace>
  <inkml:trace contextRef="#ctx0" brushRef="#br0" timeOffset="33236.327">19710 15010 212 0,'-9'-5'79'0,"0"5"-42"0,0 5-48 0,0 0 11 16,-6 3 10-16,0 0 7 16,0 3 6-16,3-1 3 0,3 1-14 15,4-1-9-15,2 4-5 0,8-1 3 16,4 3 3-16,3 0-10 16,0-1-3-16,-3-1 6 15,-9-1 4-15,-3-3 2 16,-6 1 1-16,-3-3-5 15,0 0 1-15,-2-3 0 16,-4-2 0-16,3-3-25 16,3 0-8-16,3-8-51 15,9-8-41 1,6 0 47-16</inkml:trace>
  <inkml:trace contextRef="#ctx0" brushRef="#br0" timeOffset="33537.0728">19751 15116 192 0,'6'5'71'0,"3"-5"-38"0,3 5-36 0,-6-5 11 16,0 3-6-16,6-3 1 15,3-3 0-15,0 1 3 16,-3-4-3-16,0-2-4 0,-4 3 0 16,1-3-12-16,-3 0-5 15,-6 0-1-15,-6 0 1 16,-6 0 10-16,-2 3 7 15,-4-3 10-15,0 8 6 16,0 3-1-16,3 7 2 0,0 1 2 16,3 2 1-1,6 6 1-15,3-1 2 0,3-2-8 16,3 0-1 0,3 0-12-16,3 0-3 0,3-3-21 15,3-5-10-15,9 0-43 16,0-6-45-1,0-7 38-15</inkml:trace>
  <inkml:trace contextRef="#ctx0" brushRef="#br0" timeOffset="33944.5666">19960 15060 188 0,'-3'-5'71'0,"3"13"-38"0,-3 2-39 0,3-2 14 15,0 3 8 1,0 5 9-16,0 2-8 0,0 1-2 16,0-3-9-16,3 0-4 0,0-3-1 15,3-3-15-15,3-2-3 16,0-5 0-16,-1-3 2 16,-2 0-4-16,3-5-1 15,-3-9 4-15,0 4 2 16,0-1 13-16,-3 6 5 15,0 0-1-15,3 7-2 16,-3 1 6-16,9 8 9 16,3-4-1-1,0 1-4-15,0 0-1 16,2-2-2-16,-2-4 2 16,0-4-1-16,0-4 0 0,-3-2-3 15,0-2-1-15,-6-3-1 16,-3-1 0-16,-3-2-22 15,-3 1-8-15,-3-4-55 16,0 1-38 0,0-14 48-16</inkml:trace>
  <inkml:trace contextRef="#ctx0" brushRef="#br0" timeOffset="34320.0882">20231 14809 148 0,'0'5'55'0,"0"6"-30"0,3 15-27 0,0-5 9 16,0 14 12-16,-3 2 10 15,0 0-4-15,0-3 0 16,0 1-14-16,2-4-4 0,-2-7-3 16,3-5-2-16,-3-4-2 15,0-4-13-15,0-11-4 16,3-3 7-16,3-2 2 15,0-5-5-15,6-6-4 16,-3-3-2-16,6-7 1 16,0 2 16-16,0 8 9 15,0 3 8-15,0 13 5 0,2 8 3 16,-2 2 1-16,-3 6 4 16,-3 11 5-16,-6-1-16 15,0 1-7-15,-3-4-4 16,0-1-2-16,0-7-24 15,0-1-12-15,3-4-36 16,0-2-59 0,6-5 26-16</inkml:trace>
  <inkml:trace contextRef="#ctx0" brushRef="#br0" timeOffset="34663.6328">20567 15060 208 0,'0'0'79'0,"0"3"-42"0,6 7-45 16,-3-4 12-16,3 2 7 0,0-1 7 16,3-1 0-16,0-1 1 15,3 0-10-15,-1-2-5 0,1-3-1 16,0-3-9-16,0 1-1 16,-3-1-5-16,-3-10-9 15,-6 2 2 1,-3 1-1-16,-3 2 3 15,-6-3 9-15,-3 9 4 16,-6-1 12-16,1 6 5 16,2 2-4-16,3 8-3 15,3-2 8 1,6 2 5-16,3 3-8 0,3 0-1 0,9-1-11 16,3 1-1-16,3-2-22 15,3-4-9 1,2-5-54-16,10-5-32 15,-3-7 53-15</inkml:trace>
  <inkml:trace contextRef="#ctx0" brushRef="#br0" timeOffset="34949.035">20793 15073 152 0,'0'0'57'0,"0"8"-30"0,3 5-32 16,0-7 10-16,0 2 10 15,0 0 10-15,0 2 0 16,0 1 0-16,0-3-13 16,0-3-8-16,0 0 0 0,0-7 12 15,0-6 14 1,0-3-9-16,0 1-4 16,0-4-8-16,3 1-1 15,0 0-7-15,3 0-3 16,0-8-2-16,2 5 0 15,4 2-15-15,0-4-5 16,3 10-30-16,0 3-13 16,6-1-26-1</inkml:trace>
  <inkml:trace contextRef="#ctx0" brushRef="#br0" timeOffset="35295.8154">21061 15036 184 0,'0'6'71'0,"3"-4"-38"0,3 4-34 16,0-4 12-16,3 6-1 16,0-5 1-16,3-1-3 15,0 1-3-15,-1-3-2 16,1-3-5-16,12-2-1 0,-6 0-3 16,-3 0-1-16,-3-1-1 15,-12-10-15 1,-6 0-3-16,-6-5-2 15,0 5 1-15,-6 3 14 16,-6 5 7-16,4 11 13 0,-4 7 7 16,-3 4 9-1,6 2 6-15,3 2 8 0,6 1 4 16,9 2-4-16,3 5 0 16,9-5-15-16,9 3-3 15,3-3-13-15,12-5-4 16,5-2-31-16,7-7-10 15,0-17-80 1</inkml:trace>
  <inkml:trace contextRef="#ctx0" brushRef="#br0" timeOffset="52143.2505">9548 10337 100 0,'3'-5'38'0,"0"5"-20"0,0 0-6 0,-3 0 16 0,0 0-12 15,3 5-1-15,-3 3 0 16,-3 5 2-16,-3 3-9 16,0 3 0-16,-3-1-1 0,0 6-3 15,0 3-1-15,0-1-1 16,0-5 1-16,3-5 0 16,0-3 1-16,3-2-2 15,0 0 1-15,3-4-2 16,0-1 2-16,6-1 0 15,3-2 3-15,6-3 1 16,3-3 1-16,9-2-9 16,-1-1-4-16,1-4 5 15,0 2 1-15,0 0 1 0,-6 3-2 16,-4-1 1-16,1 4-1 16,-3-1-27-16,-3 0-11 15,-3 1-45 1</inkml:trace>
  <inkml:trace contextRef="#ctx0" brushRef="#br0" timeOffset="52513.8474">9652 10541 96 0,'-21'3'38'0,"18"-19"-20"0,3 5-1 15,0 9 16-15,0-6-6 16,0 0-3-16,9-3-17 16,3-2-4-16,9-6-2 15,8-2 1-15,10-3 3 0,12 1 2 16,8-4 1-16,16 1-2 15,2 4 1-15,1 1-6 16,5 5-1-16,-6 3 2 16,4 5 3-16,-7 0 0 15,-8 3 0-15,-13 2-1 0,-2 1 2 16,-7-4-1 0,-8 1 0-16,-3 0-8 0,-6 0 0 15,-1-3-89 1</inkml:trace>
  <inkml:trace contextRef="#ctx0" brushRef="#br0" timeOffset="53882.0894">11045 9911 144 0,'-6'-5'55'0,"3"5"-30"0,3 0-29 16,3 11 21-1,0 7 0-15,0 9 2 16,-3 12 4-16,0 6-13 16,0 3-1-16,0-6 1 0,0-5-4 15,0-2 2-15,0-4-5 16,0-4-2-16,0-6 2 16,0-5 2-16,0-3 4 0,0-5 2 15,-3-5 3 1,-3-6 2-16,6-2-9 0,-3-14-4 15,3 3-5-15,3-2 1 16,3-3-1-16,0 0 0 16,3 2 0-16,0 3 0 15,3 0 0-15,0 6-2 16,2 2 3-16,4 5 0 16,3 6-4-16,0 2 1 15,-3 3 4-15,-3 3 4 16,-3 4 1-16,-3 7 0 15,-6-9 5-15,-6 8 4 16,-9 0-7-16,-3-2-2 16,-3-3-3-16,-3-3 1 0,0-5-13 15,0-6-6 1,1-2-16-16,-4 3-5 0,6-6-18 16,9-2-5-16,3 0-19 15</inkml:trace>
  <inkml:trace contextRef="#ctx0" brushRef="#br0" timeOffset="54314.21">11387 10134 124 0,'-9'2'46'0,"6"-2"-24"0,-6 5-19 0,3 1 10 16,-3-1 7-16,-2 0 5 15,-4 3-2-15,0 6 0 16,0 4-12-16,3-10-9 0,3 8-4 16,0 8 1-16,6-3 2 15,3-3 4-15,6-2 2 16,3-3-3-16,3-2-3 16,3-6 0-16,0-2 1 15,-3-6-1-15,0-2 2 16,-4-6-7-16,1-10 1 15,-3 8 1-15,-3-3 1 16,0 0 1-16,-3 0 2 0,-3 3 5 16,0 3 6-1,0 2-1-15,0 2 3 0,0 6-10 16,3 0-6-16,3 8-2 16,3 8 2-1,0-3 2-15,3 9 0 16,0-4 2-16,3-2-13 15,0-3-3-15,6-2-29 16,-3-3-11-16,0-3-32 16</inkml:trace>
  <inkml:trace contextRef="#ctx0" brushRef="#br0" timeOffset="54648.8578">11506 10210 148 0,'0'14'55'0,"3"-9"-30"0,0 11-18 0,0-11 15 16,0 6 0-16,3-4 4 15,0 4-12-15,-3 0-5 16,0-1-6-16,-3 1 0 0,3-3 0 16,-3-3-1-16,0 0 1 15,0-5 7-15,0 0 5 16,0-5 4-1,0-6-8-15,0 1-2 16,6-9 1-16,0-2-3 16,3 3-2-1,3-1-5-15,3 6-2 16,2 2 3-16,1 3 1 0,0 3-18 16,-3 0-7-16,0 2-30 15,0 3-14-15,0 0-24 16</inkml:trace>
  <inkml:trace contextRef="#ctx0" brushRef="#br0" timeOffset="56378.9727">11887 9951 152 0,'-21'3'57'0,"15"5"-30"0,-8 5-14 0,8-5 19 16,-6 18-9-16,-3 1-1 15,0-1-11-15,0 3-4 16,6 6-4-16,3 2-5 0,6-6 1 16,6 1 3-16,9-5 1 15,3-4-12-15,12-4-4 16,-4-3-21-16,4-8-5 16,0-3-42-1</inkml:trace>
  <inkml:trace contextRef="#ctx0" brushRef="#br0" timeOffset="56660.9805">12072 9985 160 0,'-3'-2'63'0,"6"2"-34"16,-3 2-34-16,12 4 29 15,0 2-4-15,3 15 4 16,2 7 2-16,1 1-14 16,0 1 2-16,-3 5 2 0,-6-5-6 15,-3-3-1-15,-6 0-1 16,-3-3 2-16,-3-2-10 16,-3-3-2-16,0-5-34 15,-3-5-17-15,-6-3-38 16,6-3-29-1,0-2 50-15</inkml:trace>
  <inkml:trace contextRef="#ctx0" brushRef="#br0" timeOffset="57145.8064">12670 10208 96 0,'0'-8'38'0,"3"8"-20"0,-3-6 3 15,0 6 17-15,-3 0-3 16,0 0 2-16,-3 0-12 15,0 6-6-15,-3-1-10 16,0 0-4-16,0 9-1 0,-2 1-5 16,-1 1-1-16,3 0 1 0,3 0 2 15,6 0 0-15,3-3-1 16,6 0-26-16,3-2-10 16,2-3-20-1,1-3-38-15,3-2 20 16</inkml:trace>
  <inkml:trace contextRef="#ctx0" brushRef="#br0" timeOffset="57528.3852">12834 10226 116 0,'-18'-5'44'0,"15"0"-24"0,-9 5-13 0,9 0 15 0,-3 2-4 15,0 1-1-15,-3 7-5 16,-3 4 0-16,3-1-7 15,0 0-1-15,1 3 2 0,2 0 1 16,3 0 3-16,6-3-5 16,3 0-1-16,0-5-2 15,2-3-2-15,1-2-4 16,3-6-2-16,6-4-2 16,-6-7 2-16,0 6 2 15,-3-2 2-15,-3-6 7 16,-6 8 5-16,-3-5 1 15,0 5 1-15,-3 5 0 16,3 0 2-16,0 11-9 16,0 0-6-16,6 3 1 15,0 0-3-15,6 2-1 16,0 0 0-16,0 0 3 16,0-2-29-16,3-1-9 15,-3-4-43 1,2-1-19-16,1-5 50 15</inkml:trace>
  <inkml:trace contextRef="#ctx0" brushRef="#br0" timeOffset="57875.7418">12941 10284 108 0,'-3'16'44'0,"6"-10"-24"0,-3 4-6 0,0-2 15 0,0 3 3 16,3-1 6-1,-3 1-17-15,3-3-7 0,-3 0-8 16,0-3-3-16,0-5 1 0,0 0 4 16,0-3 5-16,0-2-12 15,3-3-2-15,0-2 0 16,0-6 2-16,3 2 0 16,0-1-1-16,6-1 1 15,3 0-1-15,-1 8 8 16,1 5 7-16,3 8-1 15,0 3 2-15,0 3-3 16,0 5 2-16,-3 2-4 16,0 4-1-16,-4-1-9 0,-2-3 0 15,-3-2-19-15,0-5-5 16,-3-3-60 0,3-3-64-16,-6-5 39 15</inkml:trace>
  <inkml:trace contextRef="#ctx0" brushRef="#br0" timeOffset="61546.4632">13572 10221 156 0,'-3'3'60'0,"3"-1"-32"0,0-2-33 0,0 0 56 15,0 16-13-15,0-5-13 16,0 7-7-16,0 1-12 16,0-1-4-16,0 1 1 0,0-3-11 15,0-3-2-15,0-3-26 16,0 1-9-16,0-3-45 15</inkml:trace>
  <inkml:trace contextRef="#ctx0" brushRef="#br0" timeOffset="61733.6073">13560 10141 220 0,'-6'-7'85'0,"6"7"-46"0,0-3-43 0,0 3 13 16,0 0-10-16,3 3 1 16,-3-3-7-16,0 0 0 15,6 5 3-15,0 0-29 0,3 0-10 16,0-2-38 0</inkml:trace>
  <inkml:trace contextRef="#ctx0" brushRef="#br0" timeOffset="62151.7689">13637 10234 156 0,'-2'29'60'0,"4"-10"-32"0,1-19-31 0,0 10 13 0,0 4 4 16,0-1 5-16,0 0-5 15,-3 0-3-15,3-2-6 16,-3-3-2-16,0 0 1 0,0-3 0 15,0 0 2-15,0-2-1 16,-3-3 0-16,0-3-1 16,0 1 2-16,0-4-3 15,3-2 0-15,0-2 1 16,3-17 0-16,3 14-5 16,3-5 1-16,0-1 0 15,3 6 2-15,3 2-1 16,0 1 2-16,0 7-4 15,0 3 0-15,0 5 5 16,-4 6 2-16,1-1-2 0,-3 4-1 16,-3-1 1-16,-3 3 0 15,0-3 0-15,0 0 0 16,0-2-9-16,0-1-2 16,-3-2-25-16,0-2-11 15,0-6-31 1,0 0-38-16,0 0 38 15</inkml:trace>
  <inkml:trace contextRef="#ctx0" brushRef="#br0" timeOffset="62529.8683">13864 10266 168 0,'-3'0'66'0,"3"-13"-36"15,0 21-31-15,0-8 23 16,3 5-2-16,3 5 2 15,0 1 4-15,6 2-14 16,-4 3 4-16,4 0 4 0,0 3-7 16,0-4-2-16,0 1-6 15,0-3-2-15,-3-2-1 16,0-3 1-16,0 0-2 16,-3-5 2-16,0-3 0 15,0-3 3-15,0-2-3 16,-3-6 0-16,0-2-1 0,0-3-2 15,-1 0 1 1,1-5-1-16,0-3 0 16,0 6 2-16,0-1-3 0,0 3-2 15,3 3-3-15,0 0 1 16,-3 2-10-16,3 3-3 16,-3 3-15-16,3 0-5 15,-3 2-19-15,0 3-6 16,0 0-16-1</inkml:trace>
  <inkml:trace contextRef="#ctx0" brushRef="#br0" timeOffset="62877.4653">14218 10205 164 0,'-6'0'63'0,"-6"0"-34"0,3 3-19 15,3 2 20-15,0 6-3 16,0 4 2-16,0-1-10 16,0 1-1-16,3 1-11 15,3 3-4-15,3-1 0 0,3-2-2 16,6 0-1-16,3-5 3 16,3-3 2-16,0-6-2 15,0-2 0-15,0-5 3 16,-4-3 1-16,-2 0 1 15,-3-5 0-15,-3 2-2 16,-9-15 3 0,0 13-3-16,-3 2-7 15,0 3-4-15,-3 0-23 16,3 3-6-16,1 8-32 0,-1-1-12 16</inkml:trace>
  <inkml:trace contextRef="#ctx0" brushRef="#br0" timeOffset="64761.3793">14337 9999 92 0,'0'-6'35'0,"0"6"-18"0,0-2 4 16,0 2 17-16,0 0-7 16,0 0-1-16,3 5-11 15,0 3-4-15,0 13-8 16,0 3 10-16,0 8 6 0,-3 7 4 15,0-2 1-15,-3 0-4 16,3 0-3-16,0-5-11 16,0-3-4-16,0-2-6 15,3-6-1-15,-3-5-21 16,3-3-10-16,-3-5-24 16,0-3-7-16,6-5-33 15</inkml:trace>
  <inkml:trace contextRef="#ctx0" brushRef="#br0" timeOffset="65066.0488">14513 10202 192 0,'-3'3'74'0,"3"-6"-40"0,0 3-40 0,0 0 14 0,-3 3 4 15,-3 2 7-15,-3 1 1 16,-3 4 0-16,0-2-10 15,-3 0-4-15,-6 0 0 0,3 3-3 16,3-6 0 0,4 3-1-16,2-3-2 0,3 0 5 15,3-2 1-15,0 2 0 16,15 3 5 0,3 0 3-16,-1 0-5 15,4 3-3-15,0-1-3 16,0 1-3-16,0-3-6 15,-3 0-4-15,-3-3-30 16,0 0-11-16,-1-5-60 16</inkml:trace>
  <inkml:trace contextRef="#ctx0" brushRef="#br0" timeOffset="65485.2566">14605 10263 220 0,'3'0'82'0,"9"0"-44"0,-3 11-29 0,-3-9 19 15,3 1-3-15,2-6 0 16,1 3-14-16,0 0-4 16,0 0-5-16,3-8-2 0,-3 3 1 15,-3 0 1-15,0-3 1 16,-3 0-8-16,0 0-2 0,-6 0-3 15,0-2-1-15,-6 2-5 16,-3 0-3 0,-3 2 6-16,-6 1 3 15,-3 5 3-15,0 3 5 0,1 2 3 16,-1 3 4 0,3 5 4-16,3 6 2 0,3-3 10 15,3-1 4-15,6 4 0 16,6 0 0-16,3-1-8 15,6-2-2-15,6 0-7 16,3-3 0-16,3-2-5 16,-1-6 0-16,1-2-23 15,-3-3-12-15,0-6-52 16,3 1-23-16,-15 0 1 16</inkml:trace>
  <inkml:trace contextRef="#ctx0" brushRef="#br0" timeOffset="66660.8131">15379 10062 136 0,'6'-32'52'0,"-3"30"-28"0,6-9-22 0,-3 8 14 0,0-4-1 15,-1-1 3-15,-2 0-1 16,0-3 1-16,-3 1-9 16,-3-1 8-16,-2 0 3 0,-4 3 1 15,-3 0-1-15,0 3-4 16,-3 5-2-16,0 5-8 15,-3 6-2-15,0 8-2 16,3 10 1-16,4 10 0 16,2 1 3-16,3 2-1 15,3-5 2-15,0 3-6 16,3-3-3-16,6-2-10 16,-6-6-5-16,-3-6-20 15,3-4-6-15,-3-3-42 16,0-6-37-16</inkml:trace>
  <inkml:trace contextRef="#ctx0" brushRef="#br0" timeOffset="66845.8864">15135 10186 220 0,'-6'-5'82'0,"9"3"-44"0,-3 2-36 0,0 0 19 15,9-3-2-15,3 0 1 16,2 1-7-16,7-4 0 15,3 4-8-15,6-1-5 0,0 3-1 16,2 0-37-16,-2 3-16 16,-3-3-31-1,-3 2-33-15,-3 1 38 0</inkml:trace>
  <inkml:trace contextRef="#ctx0" brushRef="#br0" timeOffset="67121.2554">15438 10186 164 0,'-12'6'63'0,"6"-6"-34"0,0 5-19 15,4 0 20-15,-1 1-12 16,3 10 0-16,0-1 1 16,3-1 2-16,5-1-11 15,4-3-1-15,3-2 1 0,0 0-4 16,3-2-1-16,-3-6 2 16,3-3 0-16,0-2-3 15,-7-3-3-15,-2-3 2 16,0 1 2-16,-6-4 0 0,-6 1 2 15,-3 0-2 1,-3 2 0-16,1 1-6 0,-1 2-1 16,0 2-13-16,0 4-2 15,3-3-14-15,0 2-5 16,3 0-21-16,3 1-9 16,3-1-15-1</inkml:trace>
  <inkml:trace contextRef="#ctx0" brushRef="#br0" timeOffset="67409.5561">15626 10197 176 0,'-6'11'66'16,"3"-1"-36"-16,3-2-24 0,0 3 17 0,3 2 3 16,0 0 7-16,3 0-9 15,3-2-5-15,3-3-10 16,3-3 5-16,2-2 5 0,7-3-1 15,-3-8-1-15,-3-5-5 16,-3-1-2-16,-3-1 0 16,-3-1 1-16,-6 0-3 15,-3 0-3-15,-6 0 0 16,-9 0-1-16,0 3-11 16,0 2-5-16,0 3-23 15,0 3-8-15,3 0-32 16,6 8-72-1</inkml:trace>
  <inkml:trace contextRef="#ctx0" brushRef="#br0" timeOffset="67750.8615">15983 9951 160 0,'-12'-5'63'0,"12"7"-34"0,-6-2-21 16,3 3 16-16,-3 2 3 15,-3 3 4-15,-3 3-6 16,-2 7-3-16,-1 11-12 15,0-2-2-15,3 2-1 0,6 0 1 16,3 3 0-16,9 2-7 16,3-5-2-16,6-2-9 15,3-6-4-15,8-5-12 16,1-3-4-16,-3-2-17 16,0-6-6-16,0-10-28 15</inkml:trace>
  <inkml:trace contextRef="#ctx0" brushRef="#br0" timeOffset="68008.7015">16165 9951 180 0,'-3'0'68'0,"6"0"-36"0,3 3-26 0,2 2 15 15,4 3 4-15,0 5 5 16,0 14 3-16,3 4 5 15,0 4-21-15,0 4 8 0,-3 1 3 16,-3-3-7-16,-9-2-1 16,-6-4-8-16,-6-2 0 15,-9-5-31-15,-6-3-12 16,0-5-64-16,-2-5-27 0,-7-3 7 16</inkml:trace>
  <inkml:trace contextRef="#ctx0" brushRef="#br0" timeOffset="71596.8426">16706 9917 104 0,'-6'-8'41'0,"6"8"-22"0,0 0-9 0,0 0 12 16</inkml:trace>
  <inkml:trace contextRef="#ctx0" brushRef="#br0" timeOffset="71958.2006">16700 9917 241 0,'3'13'34'16,"0"13"-17"-16,0 9-4 0,0-1 0 15,-3 0-7-15,0-2-1 16,0-5-1-16,0-4 0 16,0 4-2-16,0-6-2 15,0-5 7-15,0-3 12 16,0-13-2 0,0-5-6-16,0 0-4 15,0-3-9-15,3-6-3 16,0 1-3-16,3-3 0 15,3-2 2-15,0 2 4 16,3 13-1-16,0-7-1 16,3 15 0-16,0-2 3 15,0 5 2-15,-4 2 2 0,-2 3 7 16,-3 1 4-16,-6 7 4 16,-3-3 3-16,-3-10-11 15,-6 13-6-15,1-10 0 16,-4 5-1-16,0-6-15 15,3-10-6-15,0 0-20 16,3-10-55 0,6-1-29-1,3-5 28-15</inkml:trace>
  <inkml:trace contextRef="#ctx0" brushRef="#br0" timeOffset="72301.1512">16921 10136 172 0,'-18'8'66'0,"21"0"-36"0,-3 0-24 0,9-3 17 16,0 3-1-16,0-5 2 15,-1 2-9-15,4 3-4 16,0-5-6-16,3-3-2 0,0 0 1 16,3-6-5-16,-3 1-1 15,-3 0-4-15,-3-3-1 16,-3 0 1-16,-3 0 2 15,-6 0 2-15,-3 0 1 16,-3 3 1-16,-6 2 2 0,0 3-1 16,-6 6 2-16,-3 1 2 15,3 4 4 1,4-3-2-16,5 8 1 16,6-3-5-16,18 8-2 15,5 3 0 1,4-3 1-16,3-13-25 15,6 5-12-15,3-26-62 16</inkml:trace>
  <inkml:trace contextRef="#ctx0" brushRef="#br0" timeOffset="72532.3925">17242 10107 128 0,'-15'-3'49'0,"6"6"-26"0,0 5-16 0,3-5 15 16,0 5 0-16,-2 2 4 15,-4 3-12-15,3-2-5 16,0 21-9-16,9-3 0 16,6-5-5-16,6-6-1 15,5-5-28-15,4-5-10 16,12-8-27-1</inkml:trace>
  <inkml:trace contextRef="#ctx0" brushRef="#br0" timeOffset="72917.5737">17433 10126 140 0,'-15'-6'55'0,"9"6"-30"0,-18 0-14 15,12 3 18-15,0 0-4 16,-3-1 0-16,0 6-11 15,0 0-6-15,1 5-5 16,2 11-5-16,0 0 1 0,6-19-1 16,3 19-2-16,3-5 5 15,6-4 1-15,3-1-3 16,0-4-1-16,14-10-8 16,-2-10-2-1,-3-1 2-15,-3-2 8 16,-3 2 6-16,-3 1 7 15,-6-3 5-15,0 2-6 0,-3 3-1 16,0 3-3-16,0-1 1 16,0 6-2-16,3 6 0 15,-3 2-3-15,3 5 1 16,0 3-4-16,3 0 0 16,0-3 1-16,0 0 2 15,3-2-17-15,0-3-4 16,2-3-35-1,1-8-59-15,0-2 18 16</inkml:trace>
  <inkml:trace contextRef="#ctx0" brushRef="#br0" timeOffset="73260.8993">17504 10163 152 0,'-3'0'57'0,"6"2"-30"0,-3 4-32 15,0-1 10-15,3 0 6 16,0 6 7-16,3-1-3 15,0 6 0-15,0 3-9 16,0-3-4-16,6-3 1 0,3-3 0 16,-1-10 1-16,-2 0-9 15,0-10-2-15,0 2-9 16,-3-3-3-16,0 1 12 16,-3-3 6-16,0-3 6 15,-3 2 2-15,-3 1 3 0,0 3 4 16,0 4 1-16,0 4 0 15,0 2-3-15,0 2 0 16,0 6-3-16,3 0 2 16,0 3-6-16,3 5-3 15,0 2-4-15,3 1 1 16,0-6-8-16,3 0-4 16,2-5-35-16,1-3-16 15</inkml:trace>
  <inkml:trace contextRef="#ctx0" brushRef="#br0" timeOffset="73532.7856">17870 10094 212 0,'-9'-8'79'0,"6"5"-42"0,-6 3-30 0,3 3 20 0,0 2-14 16,0 1-4-16,-5 1-9 15,2 4-2-15,3 2 1 16,3 0 0-16,3 3 1 0,3 0-3 15,0 3 2-15,-3-1 7 16,-6 3 6-16,0-2-2 16,-3-3 0-16,0-3-4 15,0 0 1-15,0-5-4 16,0-2-2-16,3-4-9 16,0-2-3-16,6-18-47 15,6 2-2 1,9-3-3-16,6 3-16 15</inkml:trace>
  <inkml:trace contextRef="#ctx0" brushRef="#br0" timeOffset="73890.8357">17959 10168 200 0,'6'5'77'0,"-3"-7"-42"0,3 7-30 0,0-2 17 16,3-3-3-16,0 0 3 15,6 0-10-15,-3 0-4 16,0-3-5-16,0 0-3 0,0-2 1 15,-3 0-4-15,0-3 0 16,-4 0 2-16,1 0 2 16,-3 3-2-16,-3-3-2 15,0 2-3-15,-3-7-1 16,-3 5 1-16,-5 0 2 16,-4 8-1-16,0 0 4 15,0 3 2-15,0 2 4 16,-3 3 2-16,3 0 1 15,3 5 0-15,0 3 2 16,4 3 1-16,2 2-1 16,3-3 1-16,3 4-6 15,6-4-1-15,8 1-2 16,7-6-2-16,3-3-4 16,6-4-2-16,-3-9-52 15,2-10-22-15,-5-3-23 16</inkml:trace>
  <inkml:trace contextRef="#ctx0" brushRef="#br0" timeOffset="75221.783">11661 10599 152 0,'-3'0'57'0,"3"3"-30"0,-3 0-21 0,3-3 17 16,6 5-3-16,0 3 0 15,-3 0-2-15,0-3-1 16,-3 3-9-16,0 0-5 0,3 16-2 15,0-11-1-15,-3-3 0 16,3 6-22 0,0-2-28-16,0-4-14 15</inkml:trace>
  <inkml:trace contextRef="#ctx0" brushRef="#br0" timeOffset="75392.3192">11667 10507 148 0,'-12'37'55'0,"21"-59"-30"0,-3-7-32 16,-9 27 10-16,6 15-3 16,0-18 0-16,0 18-16 15,0 0-6-15,3-5-36 16,0 3-12-16</inkml:trace>
  <inkml:trace contextRef="#ctx0" brushRef="#br0" timeOffset="75485.6086">11735 10652 112 0,'-3'5'44'0,"3"1"-24"0,0 36-17 0,0-37 12 16,0 6-3-16,0-3 1 15</inkml:trace>
  <inkml:trace contextRef="#ctx0" brushRef="#br0" timeOffset="75712.2928">11738 10734 244 0,'3'-2'16'0,"0"-1"-1"0,0-8-7 16,3-2-5-16,0-3-2 16,3 0-3-16,3 0 1 15,3 3-1-15,0 3 0 16,0 2 0-16,3 5-2 16,-3 3 3-16,2 5 2 15,-2 9 2-15,-3 1 3 16,-3-1 1-16,-3 7-1 15,0-3-4-15,0-2 2 16,-3 0 1-16,0-5-24 16,3-3-10-16,3-11-49 15</inkml:trace>
  <inkml:trace contextRef="#ctx0" brushRef="#br0" timeOffset="76214.0126">12313 10620 144 0,'0'-8'55'0,"0"8"-30"0,-3 0-5 0,0 0 19 15,-3 3-10-15,0 2-5 16,-3 1-9-16,-3 2-5 15,3-3-5-15,0 3-6 0,3 5 0 0,3-2-1 16,3 2-2-16,6 0 0 16,3 0 3-16,3-2 0 15,0 0 1-15,-3-4-3 16,-3 4 0-16,-3-3 8 16,-3 3 6-16,-6-1 1 15,-3-2 3-15,-3 0-8 16,-3-3-2-16,3-2-8 15,1 0-2-15,2-3-25 16,3 0-8-16,3-3-29 16,6-2-43-1,9-3 26-15</inkml:trace>
  <inkml:trace contextRef="#ctx0" brushRef="#br0" timeOffset="76623.879">12468 10639 184 0,'-9'0'68'0,"3"3"-36"0,-3 4-26 0,6-7 17 16,-3 3-5-16,-3 2-1 15,-3 6-9-15,-3 0-5 16,0 4-2-16,3 1-1 0,1 0 0 16,2 0-3-16,3 3 2 15,6-4 1-15,6 1 0 16,6-2-3-16,2-4 2 0,1-5 1 15,0-2 0-15,0-6 0 16,-3-2 0-16,0-3-3 16,-3-2 2-16,-3-1 3 15,-3-2 1-15,0 0-1 16,-3 2-2-16,0 3 1 16,0 0 1-16,0 3 1 15,0-6 1-15,0 6-2 16,3 16 1-1,0 2-2-15,0 0-1 16,3 0 3-16,0 0-4 16,-1 1 0-16,1-1-4 15,3-5-1-15,-3 0-28 16,3-3-10-16,0-2-29 16,0-3-29-16,0-3 40 15</inkml:trace>
  <inkml:trace contextRef="#ctx0" brushRef="#br0" timeOffset="77150.3401">12611 10652 112 0,'-3'3'44'0,"3"7"-24"0,0 12-15 0,0-17 11 16,0 3 4-16,0 5 2 15,0 0 0-15,-3 0 1 0,0 1-13 16,0-1 1-16,3-3 2 15,-3 1-5-15,3-3-2 0,0-3-3 16,0-2-3-16,0-3-4 16,0-3 0-1,3-2-5-15,0-3 1 0,0-5-1 16,0-8 3-16,3 5 2 16,0 3-1-16,-1 2 6 15,1 0 1-15,3 14 6 16,0 5 5-16,0 3 2 15,0-1 0-15,0 6 1 16,0 0 0-16,-3 0-4 16,-3-3 0-16,0 0-1 15,-3-5 1-15,0 0-6 16,0-3-4-16,0-5-1 16,6-2-1-16,0-6-5 0,3 0 1 15,0-3-7-15,0 1-3 16,2-14 3-16,4 13 4 15,-3 3 2-15,6 0 0 16,-3 8 8-16,-3 3 5 16,0 2 2-16,-3 3 2 15,0 3-2-15,-3-1 1 16,0 4-8-16,0-4-2 16,-3-2-12-16,0 0-5 15,2-3-36-15,1-5-14 16,0 0-28-1</inkml:trace>
  <inkml:trace contextRef="#ctx0" brushRef="#br0" timeOffset="77495.1844">12980 10708 156 0,'0'24'57'0,"15"-17"-30"0,-4 9-16 15,-8-10 33 1,6 2-7-16,-3-3-12 15,3 0-8-15,0-2-10 16,0-3 2-16,0 0 1 0,0-3-5 16,0 0-1-16,-3-2-2 15,0 0 1-15,-6-6-9 16,-3 3-1-16,-3-5-7 16,0 3-4-16,-12 2 5 15,0 8 3-15,-3 5 8 0,1-2 6 16,-1 7 0-16,3 3 1 15,3 3 5-15,6 3 6 16,3 2-2-16,6-3 2 16,6 1-7-16,3 0-1 15,12-6-4-15,3-5-3 16,2-6-40-16,7-7-19 16,0-6-50-1</inkml:trace>
  <inkml:trace contextRef="#ctx0" brushRef="#br0" timeOffset="78166.6716">13774 10530 168 0,'-6'-18'66'15,"1"15"-36"-15,-16-10-15 0,12 10 18 0,-3 1-5 16,-3 2-2-16,-3 5-17 15,-3 8-7-15,3 3-2 16,1 3-3-16,2 7 1 0,6 11-3 16,3 0 1-16,3 0 2 15,3 0 1-15,0 0-2 16,0-5 2-16,0-5 3 16,0-4 3-16,0-4-9 15,-3-6-2-15,0-5-32 16,-3-3-15-16,0-7-33 15</inkml:trace>
  <inkml:trace contextRef="#ctx0" brushRef="#br0" timeOffset="78342.6556">13420 10679 216 0,'0'2'82'0,"3"-2"-44"0,0 3-47 0,0 2 12 16,12-7 7-16,3-1 5 15,0 0-5-15,6 3-3 16,2 6-4-16,4-9-3 0,-3 13 1 16,3-4-23-16,2 2-10 15,-2-6-66-15</inkml:trace>
  <inkml:trace contextRef="#ctx0" brushRef="#br0" timeOffset="78522.8167">13822 10689 212 0,'-9'24'79'0,"12"-11"-42"0,-3-2-43 15,0-3 12-15,0 2-4 16,0 1 3-16,0 2-2 0,0-2 0 16,0-1-1-1,0 1-32-15,0-3-13 0,0-8-42 16</inkml:trace>
  <inkml:trace contextRef="#ctx0" brushRef="#br0" timeOffset="78670.784">13792 10647 220 0,'-9'-3'82'0,"18"1"-44"0,-6 2-62 0,0 0 7 16,3-3-19-16,0 0-3 15,3-2-32-15,0 0-14 16</inkml:trace>
  <inkml:trace contextRef="#ctx0" brushRef="#br0" timeOffset="78857.4831">13962 10538 200 0,'-6'24'77'0,"6"-16"-42"0,0 11-28 0,0-9 18 0,0 6-4 16,0 11 2-16,0-1-9 15,0 3-3-15,-3 0-6 16,0 0-4-16,0-5 2 0,0-3-7 16,0-2 1-16,3-9-41 15,0-2-18-15,6-5-39 16</inkml:trace>
  <inkml:trace contextRef="#ctx0" brushRef="#br0" timeOffset="79240.7951">14057 10689 184 0,'-3'13'68'0,"6"-10"-36"0,9 0-35 0,-6 5 13 16,6-16 13-16,-3 16 9 16,3 0-5-16,0 0-1 15,6-6-15-15,2-2-4 0,-2 0-1 16,0 0-3-16,-3-2 0 15,-3-4 1-15,0-2 0 16,-6 0-7-16,-3-2 0 16,-6-1-6-16,-6 1-1 15,-6-1-9-15,-3 3 0 16,-3 3 8-16,-3 5 5 0,-2 5 3 16,2 11 1-16,-3 2 2 15,9 1 0-15,3 2 11 16,6 3 5-16,6 0 3 15,9 0 3-15,6-1-6 16,6-1 1-16,9-7-8 16,3-1-1-16,2-9-11 15,1-5-3-15,0-8-54 16,6-5-25-16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4:13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18558 7543 48 0,'-3'-2'19'0,"3"2"-10"0,-3 0 11 0,3 2 16 15,-3-2-4-15,0 3 1 16,-9 0-16-16,-6 7-5 15,-3 9-8-15,-6 7-3 16,-2 14 0-16,-7 18-1 0,-3 11 2 16,10 8-3-16,17-1-2 15,18-4-1-15,11 2 3 16,13-8-2-16,12-8-1 16,2-13-39-16,1-8-34 15,12-8 22-15</inkml:trace>
  <inkml:trace contextRef="#ctx0" brushRef="#br0" timeOffset="613.2997">18954 7723 140 0,'-21'-10'52'0,"3"7"-28"0,3 0-15 0,9 3 14 0,-3 3-2 15,-3 0 2-15,-3 5-11 16,0-3-4-16,1 3-5 15,2 0-3-15,3 0 1 0,3 0-4 16,6 2 0-16,3 1-1 16,9 10 0-16,3 0 3 15,8 3 0-15,4 0-2 16,-3 0 2-16,0-1 1 16,-6-1 0-16,-3 1 13 15,-7-4 6-15,-2 5-3 16,-6-3 1-16,-8-3-8 15,-10-2-1-15,-3-3-4 16,0-2-1-16,0-3-1 0,0-3-2 16,0-2-6-16,-2-3-1 15,5 0-32-15,0 0-14 16,18-8-103 0,6-8 84-1</inkml:trace>
  <inkml:trace contextRef="#ctx0" brushRef="#br0" timeOffset="849.9061">19117 7660 156 0,'-6'-3'57'0,"9"6"-30"0,-3 2-36 0,3 3 9 0,0 8 2 16,0 8 6-16,0 18-4 15,0 3 0-15,0 0-2 16,-3 8-2-16,0-3 1 0,0-2 3 16,3-3 2-16,-3-6-27 15,0-7-10-15,0-8-36 16</inkml:trace>
  <inkml:trace contextRef="#ctx0" brushRef="#br0" timeOffset="1057.4162">19034 7906 184 0,'-3'-3'71'0,"6"3"-38"0,6 0-41 0,-3 0 10 15,6 0-8-15,3 0 1 16,6 0-2-16,8 3 2 15,4-1-59-15,0-2-24 16,-3 0 35-16,-4 0 18 16</inkml:trace>
  <inkml:trace contextRef="#ctx0" brushRef="#br0" timeOffset="1425.1626">19412 7914 112 0,'-21'2'44'0,"18"-2"-24"0,-21 3-13 0,15 2 15 0,1 3-7 16,-7 5 2-16,0 3-8 15,0 8-1-15,0 3-4 16,0 2-5-16,3 2-2 0,6 1 2 16,3-3 0-16,3-5-2 15,6-3 2-15,3-7 1 16,3-7 2-16,0-7-3 16,9-5 0-16,-6-3-1 15,0-8-2-15,2 3 0 16,-8-8 0-16,-3-3 5 15,-3 0 1-15,0 6 0 16,-6 2-2-16,6 3 5 16,-6 2 1-16,0 6 2 0,6 5 0 15,0 10-2-15,0 4-1 16,6 2-6-16,0 2 1 16,0 1 0-16,3-1 2 15,0 1-3-15,0-4 0 16,3-1-6-16,0-1 0 15,-1-8-48 1,-2-5-40-16,0-8 31 16</inkml:trace>
  <inkml:trace contextRef="#ctx0" brushRef="#br0" timeOffset="1631.2103">19558 7689 148 0,'-6'2'57'0,"9"12"-30"0,3 17-25 16,-3-7 14-16,3 13-4 16,-3 6 3-16,0 7-8 15,0-2-2-15,6-1-3 16,-6-2-2-16,6-3 3 0,-4-5-13 16,1 1-6-16,-3-7-62 15</inkml:trace>
  <inkml:trace contextRef="#ctx0" brushRef="#br0" timeOffset="1833.7604">19457 7932 244 0,'-15'-2'90'0,"15"2"-48"0,3-3-53 0,-3 3 11 15,0 0-3-15,6 3 1 16,3-3-1-16,3 2 0 16,5-2 2-16,1 0-35 0,9-2-14 15,3-4-36 1</inkml:trace>
  <inkml:trace contextRef="#ctx0" brushRef="#br0" timeOffset="1964.3902">19733 8038 144 0,'-2'40'55'0,"4"-24"-30"0,-4 5-29 0,2-11 10 0,2 4-3 16,1-1 1-16,0-3-38 15,-3-2-16-15,3 0-4 16,0-13 0-16</inkml:trace>
  <inkml:trace contextRef="#ctx0" brushRef="#br0" timeOffset="2127.1492">19736 7840 168 0,'-3'-3'63'0,"6"3"-34"0,6 0-38 15,-3 0 7-15,3 8-1 16,3 0 1-16,12 0-20 0,-3 0-10 16,3-3-28-16,-1 0-12 15</inkml:trace>
  <inkml:trace contextRef="#ctx0" brushRef="#br0" timeOffset="2279.6">19966 7914 92 0,'-18'10'35'0,"6"-2"-18"0,-6 8-5 0,12-8 13 15,-6 5-7-15,0 11-3 16,3-3-6-16,3 3-4 16,6 0-2-16,3 0 0 15,6-3-2-15,6-3-1 0,6-2 1 16,3-5-17-16,15-6-6 0,-1-8-38 15</inkml:trace>
  <inkml:trace contextRef="#ctx0" brushRef="#br0" timeOffset="2545.5918">20400 7702 156 0,'-6'5'60'0,"6"14"-32"0,3 10-33 0,0-3 10 16,0 6-3-16,-3 3 1 15,0-1 1-15,0 3 0 16,0 0-2-16,3-3-13 0,0-4-2 15,0-7-56 1</inkml:trace>
  <inkml:trace contextRef="#ctx0" brushRef="#br0" timeOffset="2809.7161">20320 7694 136 0,'12'-13'52'0,"-3"8"-28"0,6-6-30 16,2 8 8 0,4 1-2-16,6 2 0 0,9 2 2 15,2 9 3-15,1 7-2 16,-3 6 5-16,-3 13 4 0,-10-2 3 16,-5-1 0-16,-9 0 4 15,-6 1 2-15,-9-1-7 16,-9-2-3-16,-14-3-20 15,-4-5-8-15,0-3-17 16,0-5-3-16,4-5-38 16</inkml:trace>
  <inkml:trace contextRef="#ctx0" brushRef="#br0" timeOffset="3255.9738">20778 7781 160 0,'-30'3'63'0,"13"16"-34"0,-1-4-30 0,9-1 15 15,0 7 1-15,-3 3 5 16,3 2-10-16,0 1-3 0,6 4-5 15,3-4-4-15,6-3 1 16,0-3 1-16,3-5 0 0,12-3-3 16,-3-5 2-16,0-6-6 15,-4-7-3-15,1-8 3 16,-3-3 4-16,-3-2 2 16,-6-1 3-16,-3-2 3 15,0 2 4-15,0 6 2 16,0 0 1-16,0 5-2 15,0 3 1-15,0 2-6 16,0 8-3-16,3 6-6 16,0 2 0-16,3 6 0 15,3 4 2-15,3-1 3 16,3-7 2-16,3-1-4 16,-1-4-1-16,1-2-28 0,6-10-12 15,3-9-43 1</inkml:trace>
  <inkml:trace contextRef="#ctx0" brushRef="#br0" timeOffset="3447.6977">21037 7631 188 0,'-3'-3'71'0,"6"6"-38"0,-3 7-36 0,3-2 13 15,0 11-5-15,0 7 2 16,0 19-4-16,3 3-2 0,-3-1 0 15,0 1-1-15,0 0 2 0,0-9-21 16,0-4-9 0,-3-9-55-1</inkml:trace>
  <inkml:trace contextRef="#ctx0" brushRef="#br0" timeOffset="3667.0478">20835 7797 204 0,'-9'-2'77'0,"12"2"-42"0,6 0-39 16,0 0 13-16,3 0-3 16,5-3 3-16,10 0-4 0,9-2-3 15,0 0-1-15,-1-1-19 0,1 4-8 16,6-1-57-1,-3 1-30-15,-1-1 52 16</inkml:trace>
  <inkml:trace contextRef="#ctx0" brushRef="#br0" timeOffset="4039.461">21299 7763 124 0,'-6'0'46'0,"3"3"-24"0,0 2-13 0,3 0 14 16,-3 0-5-16,-3 9 0 0,-6 9-8 15,-5 4-4-15,2 5-3 16,3-1 0-16,0 6 0 16,6-5-1-16,6-3-2 0,3-5 1 15,6-3 1 1,3-5 1-16,0-5 1 0,0-6 0 16,-1-5 2-16,1-13-3 15,0 0 0-15,-3-3-3 16,-3-3-1-16,0 1 3 15,-3-4 1-15,0 4 1 16,-3 2 0-16,0 6-5 16,0 2 1-16,3 2-2 15,-3 6 0-15,3 8 2 16,3 5 0-16,3 9 0 16,3 1 0-16,0-1-3 15,0-1 0-15,0-3 2 0,5-2 2 16,4-5-27-16,0-3-11 15,0-6-42 1</inkml:trace>
  <inkml:trace contextRef="#ctx0" brushRef="#br0" timeOffset="4261.893">21552 7512 100 0,'6'-3'38'0,"6"8"-20"0,3 6-6 0,-3 5 13 16,3 7 4-16,6 9 5 15,-1 11 5-15,1 17 3 0,0 7-22 16,-6 1 4-16,-9-4 3 0,-6-1-13 16,-9-2-5-16,-15 8-34 15,-12-3-14-15,-23-8-73 16</inkml:trace>
  <inkml:trace contextRef="#ctx0" brushRef="#br0" timeOffset="7205.2497">9705 8361 100 0,'-3'0'38'0,"3"0"-20"0,-3 2-8 0,3-2 14 16,0 0-2-16,0 0-1 15,0 0-7-15,0 0-4 16,0 0-5-16,0 0 7 0,0 0 5 15,3 3-5-15,-3-3 1 16,0 0-8-16,9 3-1 16,0-1-2-16,3 1 1 15,3 0-2-15,0-3-1 16,3 0 1-16,0 0 1 16,3 2-1-16,2-2-1 15,4 3 1-15,3 0 1 0,3-1-1 16,-1 1-1-16,-2 0 1 15,3-3-1-15,-3 2 2 16,2 1 3-16,1 0-2 16,0-3 0-16,-6 0-1 15,-1 0 1-15,1 0-2 16,0 0-1-16,0 2 3 16,3-2 0-16,2 3-1 15,1-3-2-15,0 2 1 16,-3 1-1-16,-1-3 0 15,1 0 0-15,3 3 0 16,-3-1 0-16,-4 1 0 16,4 0 0-16,-3-3 0 15,-3 2 0-15,0 1 0 0,2-3 0 16,7 0 0-16,3 0 0 16,0 3 0-16,-1-3 2 15,-2 2-1-15,0 1-1 16,3-3 1-16,-1 3-1 15,-2-3 0-15,3 0 0 16,-4 0 4-16,1 0 2 16,0-3 0-16,3 3-1 15,2 0-6-15,1 0 1 16,0 0 0-16,-4 0 2 16,4 0-1-16,0 0-1 15,0 0 1-15,-1 0 1 0,-2 0-1 16,0 0 2-16,-1 0 0 15,4 0 1 1,3 0-5-16,-1 0-1 0,-5-3 1 16,0 3 2-16,0 0-2 15,-1 0 0-15,1 0 3 16,0 0 1-16,-4 0-1 16,1 0-2-16,3-2 3 15,6 2 0-15,-1 0-1 16,1 0 1-16,0 0-4 15,-7 0 0-15,1 0 1 0,-6 0 0 16,-6 0 0-16,8 0 0 16,-5 0 0-16,6 0 0 15,-3 0 0-15,8-3 0 16,-5 0 0-16,6 3 2 16,-6 0-1-16,5 0 2 15,-5 0-4-15,9-2 0 16,-7 2 1-16,4 0 2 15,-6 0-1-15,3-3-1 16,-7 3-2-16,10-3 1 16,-6 3 1-16,8 0 2 15,-5 0-3-15,6 0 0 16,-9 0-1-16,8 0 0 0,-5 0 4 16,6 0 1-16,-7 0-1 15,10-2-2-15,-9-1 1 16,11 3-1-16,-8 0-3 15,15 0 2-15,-10 0 1 16,10 0 0-16,-7 0-3 16,-5 0 2-16,-6 0 1 15,3 0 2-15,-7 0 1 16,10 0 1-16,-6 0-5 16,11 0 1-16,-5 0 0 15,3 0 0-15,-7 0 0 16,7 0 2-16,-9 0 5 15,-1 0 4-15,-5 0-2 16,9 0 0-16,-6 0-3 0,11-3-1 16,-8 1-1-16,9-1 0 15,-7 3-2-15,7-2 1 16,-6 2 0-16,5-3 1 16,-5 0-2-16,6 1-2 15,-7 2-2-15,10-3 1 16,-6 3 1-16,5 0 2 15,-8 0-3-15,0 0 0 16,-7 0-8-16,-5-3-4 16,-3 1-44-16,-9-4-18 15,-3 4-38 1</inkml:trace>
  <inkml:trace contextRef="#ctx0" brushRef="#br0" timeOffset="16480.6667">14200 10739 152 0,'-12'3'57'0,"9"0"-30"0,-12 5-16 0,12 0 18 16,-3 5-2-16,-6 8 2 16,-5 5-3-16,-7 17-1 15,-6 2-14-15,0 5-4 0,-2-2-1 16,2-6-1-16,3-2 0 15,3-3-6-15,3-3 1 16,0-5 0-16,7-8 0 16,2-5-27-16,3-5-11 15,3-3-32 1,3-8-51-16,9-5 30 16</inkml:trace>
  <inkml:trace contextRef="#ctx0" brushRef="#br0" timeOffset="16813.8023">14337 10774 116 0,'-6'5'46'0,"0"6"-24"0,-3 13-8 0,0-9 17 15,-3 12 9-15,-12 10 8 16,-5 8-13-16,-4-3-6 16,-3 6-16-16,1-3-4 0,-1 0-2 15,3-6-6-15,9-4 0 16,0-6-6-16,7-8 1 15,2-5-33-15,6-5-13 16,6-6-50 0</inkml:trace>
  <inkml:trace contextRef="#ctx0" brushRef="#br0" timeOffset="17834.1108">14501 11094 64 0,'0'0'24'0,"3"11"-12"0,0-3-14 16,0 10 72-16,-3 6-26 16,0 5-8-16,0 5-8 15,-3-2-18-15,3 2 1 0,0 4 0 16,0-7-4-16,0-4-2 15,0-3 2-15,0-6 0 16,0-5 3-16,0-5 1 16,0-2 3-16,0-6 4 15,-3-8-12-15,0-6-4 16,0-2 1-16,0-10 0 16,0-3-1-16,3 0-2 15,0-6-2-15,0 1 1 16,0 0 1-16,3 2 0 0,3 3-3 15,0 2 2-15,3 6 1 16,0 3 0-16,2 7-5 16,4 3 1-16,3 8 0 15,3 5 2-15,0 6 3 16,-3 2 2-16,-3 0 5 16,-7 3 5-16,-2-2 2 15,-9-1 3-15,0 0-8 16,-5 0-1-16,-1 0-5 15,-3-2-1-15,-3-3-14 16,0 0-6-16,0-3-18 16,0-2-7-16,3-3-20 0,3 0-9 15,6-5-10 1</inkml:trace>
  <inkml:trace contextRef="#ctx0" brushRef="#br0" timeOffset="18240.3138">14724 11126 172 0,'0'2'66'0,"6"4"-36"0,3 4-18 0,-6-4 19 0,3-1-3 16,3 0 1-16,0-8-12 16,0 6-3-1,2 2-8-15,4-5-2 0,0 0 2 16,-3-5-1-16,0-3 0 0,0 0-3 15,-3-2 1 1,0 2-4-16,-3 0 0 0,-3 0-1 16,-3 0-2-16,-6 3-11 15,-9-3-2-15,3 5-5 16,-3 3-2-16,0 0 7 16,-3 5 5-16,3 1 7 15,1 4 3-15,2 1 2 16,0 2 0-16,6 0 4 15,3 0 2-15,3 1 2 16,3-1 2-16,3 0-3 16,3 0-2-16,0-2-2 0,6 0 0 15,2-6-9 1,1-2-1-16,-3-6-29 0,0-2-12 16,0-1-35-1</inkml:trace>
  <inkml:trace contextRef="#ctx0" brushRef="#br0" timeOffset="18561.6004">14953 11097 124 0,'-3'8'49'0,"6"2"-26"0,0 11-14 0,0-10 14 0,3-1 6 16,-3 1 7-16,3 0-13 15,0-3-5-15,-3 0-11 16,0-1-1-16,0-1 4 0,0-1-4 15,-3-5-1-15,0 0 6 16,0 0 3 0,0-3-5-16,-3 1-1 0,0-4-6 15,0-1-2-15,3-1 0 16,0-6 2-16,3 4-3 16,0-1-2-16,3 3-1 15,3 0 0-15,0 0 3 16,0 3 0-16,0 0-17 15,2 2-5-15,1 3-20 0,0 3-5 16,3-1-39 0</inkml:trace>
  <inkml:trace contextRef="#ctx0" brushRef="#br0" timeOffset="18887.7129">15239 11065 200 0,'-3'0'77'0,"3"3"-42"0,0-6-32 0,0 3 17 16,-3 5-3-16,-3 0 1 15,-3 1-7-15,0 2-2 16,0 0-5-16,0 2-7 0,3-2-1 16,3 3 0-16,3-3-1 15,3 2 4-15,3-2 2 16,3 0-2-16,0 0-2 15,0 0 2-15,-3 0 2 0,0-3 9 16,-6 1 3-16,0-1 5 16,-6-3 3-16,-3 1-9 15,0-3-4-15,-3 0-12 16,0-3-5-16,3 1-24 16,-3-1-11-16,4-2-21 15,2 0-10-15,9-6-6 16</inkml:trace>
  <inkml:trace contextRef="#ctx0" brushRef="#br0" timeOffset="19059.6858">15328 11089 172 0,'3'10'66'0,"0"-2"-36"0,0 0-29 0,-3 3 16 15,0-3-7-15,0 5 0 16,0 0-11-16,0-2-1 15,0-1-75-15,0-2-33 16,3 0 49-16,3-3 24 16</inkml:trace>
  <inkml:trace contextRef="#ctx0" brushRef="#br0" timeOffset="19156.0196">15319 10951 232 0,'-6'-3'88'0,"9"-10"-48"0,0 0-49 0,0 10 14 0</inkml:trace>
  <inkml:trace contextRef="#ctx0" brushRef="#br0" timeOffset="19218.3053">15331 10914 325 0,'6'0'-41'0,"3"0"-47"16,3 8-21-16</inkml:trace>
  <inkml:trace contextRef="#ctx0" brushRef="#br0" timeOffset="19516.4882">15507 11028 168 0,'-3'2'66'0,"3"-2"-36"0,-3 6-24 0,3-1 17 16,-3 0-5-16,0 1 1 16,-3-1-15-16,3 3-4 15,0 0-1-15,3 0-2 0,3 0 1 16,3 0 2-16,3 5 0 15,3-3 2-15,3 1 1 16,-3-3 3-16,-4 3 1 16,-2-4 10-16,-12 4 15 15,-2 0-6 1,-4-3-11-16,-3-3-5 16,-3 0-17-16,0-2-8 15,0-3-21-15,0 0-7 16,3 0-20-16</inkml:trace>
  <inkml:trace contextRef="#ctx0" brushRef="#br0" timeOffset="19767.6364">15650 10864 152 0,'6'2'57'0,"-3"4"-30"0,3 4-34 16,-1-2 10-16,1 13 17 0,-3 9 8 16,3 1-2-16,-3 1-3 15,3 2-13-15,-3-2-4 0,-3-3 0 16,0-2-3 0,0-3-2-16,0-6-27 0,0-2-10 15,3-3-55 1</inkml:trace>
  <inkml:trace contextRef="#ctx0" brushRef="#br0" timeOffset="19975.3538">15602 11015 196 0,'3'-3'74'0,"6"3"-40"0,6-3-27 0,-9 1 18 0,6-1-4 16,6 0 2 0,-1-5-15-16,4 3-5 0,-3 0-2 15,3 2-23-15,-3 1-10 0,3 7-70 16</inkml:trace>
  <inkml:trace contextRef="#ctx0" brushRef="#br0" timeOffset="20252.206">15932 11020 228 0,'-3'0'85'0,"6"3"-46"0,-3-6-24 0,0 3 24 16,-6 3 3-16,-2 2 4 16,-4 0-22-16,0 0-11 15,0 3-9-15,0 0-6 16,3 3 1-16,3-3-4 0,6 2-1 15,3 6-2-15,6-2 2 16,3-1-1-16,0 0 2 16,0 0 5-16,-3 0 4 15,-3 1-1-15,-9-1-2 16,-3-3 2-16,-9 1 2 16,-3 0-46-16,-6-3-20 15,-9 0-68 1</inkml:trace>
  <inkml:trace contextRef="#ctx0" brushRef="#br0" timeOffset="21536.4192">12066 13946 168 0,'0'-2'63'0,"0"4"-34"0,0 3-25 0,0 3 13 15,-3 6 5-15,-3 7 6 16,-9 11-2-16,-6 7 2 16,-6 6-16-16,-5 0 0 0,-4-5-1 15,-3 0-6-15,4-1-1 0,2-2-2 16,6-5-2-16,0-5-10 16,6-9-4-16,4-2-26 15,2-5-9-15,12-6-92 31,3-3 42-31</inkml:trace>
  <inkml:trace contextRef="#ctx0" brushRef="#br0" timeOffset="21808.4948">12262 13986 140 0,'15'-11'52'0,"-9"11"-28"0,0 0-22 0,-6 0 12 16,3 8 15-16,-3 3 11 15,-6 7 1-15,-6 14 0 16,-9 8-22-16,-5 2 2 0,-4 0 0 16,-3 3-9-16,0 0-2 15,1-2-4-15,2-4-1 16,6-7-10-16,3-5-4 15,3-4-35-15,9-9-14 16,3-4-56 0</inkml:trace>
  <inkml:trace contextRef="#ctx0" brushRef="#br0" timeOffset="26391.1298">12602 14306 144 0,'-3'-3'55'0,"3"3"-30"0,0 3-16 16,0-3 25-1,3 11-6-15,0 4-6 16,0 9-1-16,3 0-12 16,-3 0-3-16,2 2-2 0,-2 3 2 15,0-5 1-15,0-5-3 16,0-6-1-16,-3-2 1 0,0-3 0 16,0-8 4-1,0-8 5-15,0-3-5 0,0-2-2 16,0-3-10-16,3-5-5 15,3-3 5-15,3 3 3 16,3 0 4-16,0 2 1 16,3 3-5-16,0 3-1 15,-3 2-2-15,0 3 0 16,0 3-8-16,-1 3-3 16,4 2-8-16,-3 2-2 15,3 3-31 1,0 3-51-16,0 6 17 15</inkml:trace>
  <inkml:trace contextRef="#ctx0" brushRef="#br0" timeOffset="26812.8291">12890 14362 160 0,'-9'-3'60'0,"9"6"-32"0,3-1-28 15,-3-2 13-15,3 6 4 16,3-1 7-16,0 0-4 16,3 0-2-16,0 1-10 15,3-4-5-15,0 1-2 0,3-3-1 16,0-3 0-16,0 1 0 0,0-4 0 16,-4 1-3-16,-2 0 2 15,-9-3-6 1,-9 3 2-16,0-1 0 15,-2 4-4-15,-4-1 1 16,-3 6 4-16,0 2 4 16,0 3 1-16,-3 2-1 15,0 4 1-15,10 2-1 16,2-1 6-16,3 1 6 16,6 3 3-16,6-1 0 15,3 1-5-15,5-1-2 16,4-4-4-16,6-4-1 15,3 1-8-15,-3-3-2 16,0-6-27-16,-1 1-13 0,-2-8-46 31</inkml:trace>
  <inkml:trace contextRef="#ctx0" brushRef="#br0" timeOffset="27011.1204">13111 14412 200 0,'-3'0'77'0,"6"0"-42"0,3 3-37 15,0-1 17-15,2 1-2 16,4-3 4-16,0 2-16 0,3-2-7 16,0 0 3-1,3 0-35-15,3 0-12 0,0 0-34 16</inkml:trace>
  <inkml:trace contextRef="#ctx0" brushRef="#br0" timeOffset="27247.0335">13361 14356 108 0,'-3'0'44'0,"6"6"-24"0,-3-1-2 0,0 3 20 0,0 2-8 16,0 4 0-16,3 2-15 15,-3 5-4-15,3 5-7 16,0-2-12-16,0-3-2 0,0-5-37 16,0-3-54-1,2-2 16-15</inkml:trace>
  <inkml:trace contextRef="#ctx0" brushRef="#br0" timeOffset="27422.7405">13352 14274 188 0,'-6'-2'71'0,"9"2"-38"0,0 2-56 0,0 1 2 16,0 0-11-16,3 2-3 15,3 0-23-15,-3 0-10 16</inkml:trace>
  <inkml:trace contextRef="#ctx0" brushRef="#br0" timeOffset="27771.6238">13489 14351 164 0,'-15'3'63'0,"15"7"-34"0,12 9-34 0,-9-9 10 15,0 4 6-15,0 1 7 16,0-1-5-16,0 4 0 16,0-2-3-16,0 3-6 0,-1-4-2 15,-2-9 1 1,0-14 0 0,0-3-1-16,0 1-4 15,3-4-1-15,0-1 4 16,0-1 3-16,3 0-3 15,3 0-1-15,3 3 0 16,3 2 2-16,0 6 1 16,3 2 1-16,0 3 0 15,0 5 0-15,-4 3 2 16,-2 3 1-16,-3 2-3 0,-3 0-3 16,-3 1-7-16,0-4-1 15,-3-2-28 1,0 5-12-16,-3-10-41 15</inkml:trace>
  <inkml:trace contextRef="#ctx0" brushRef="#br0" timeOffset="27961.0482">13768 14356 208 0,'-3'3'79'0,"3"2"-42"0,0 8-43 0,0-5 12 15,0 3-2-15,0 2 5 16,0 0-7-16,0 1-3 0,0-4-42 16,0 1-19-16,0-1-19 15,3 1-6-15</inkml:trace>
  <inkml:trace contextRef="#ctx0" brushRef="#br0" timeOffset="28121.3436">13706 14190 168 0,'-12'-19'66'0,"12"16"-36"0,3-4-44 15,0 4 6-15,3 0-12 16,0 1-48 0,12-6-10-16,0-6 35 0,2 1 21 15</inkml:trace>
  <inkml:trace contextRef="#ctx0" brushRef="#br0" timeOffset="28279.2948">13882 14052 156 0,'0'13'57'0,"3"8"-30"0,2 6-16 0,-2-11 18 16,0 10-11-16,3 1 0 15,0-1-6-15,0 6-2 16,-3 0-6-16,0-1-3 0,0 1 2 16,-6 0-9-16,0 0-3 15,0-1-48 1,0-2-58-16,0-7 25 15</inkml:trace>
  <inkml:trace contextRef="#ctx0" brushRef="#br0" timeOffset="28499.4897">13816 14306 192 0,'-12'-5'71'0,"12"5"-38"0,0 0-28 15,0 0 17-15,0 0-1 16,6 0 4-16,0 0-7 16,6 0 0-16,3 0-11 15,3 0-4-15,6 2-2 0,-1-2-26 16,1 0-10-16,0 0-33 16,-3 0-52-1,0 3 25-15</inkml:trace>
  <inkml:trace contextRef="#ctx0" brushRef="#br0" timeOffset="28643.5824">14087 14311 196 0,'-3'6'74'0,"3"-1"-40"0,0 5-33 0,3-2 16 15,-3 6-5-15,0 2 3 16,0 2-4-16,-3-2-1 16,3 0-6-16,0-3-12 0,0-2-2 15,0-6-52 1,0 0-62-16,3-7 28 15</inkml:trace>
  <inkml:trace contextRef="#ctx0" brushRef="#br0" timeOffset="29156.6347">14102 14203 204 0,'0'-3'77'0,"3"6"-42"16,3-6-45-16,-3 6 9 0,3-1-9 15,0 1-1-15,3 2-23 16,8 3-8-16,1 0-16 16,0-2-6-16,0-1 24 15,0 0 12-15,0 0 95 32,-6 3-7-17,-3-2 2-15,-6-1-23 16,-3 3-13-16,-6 0-9 15,-6 2-3-15,-3 4-8 16,3 2-4-16,0 2-1 0,3 1-4 16,0-1 0-16,3-2 2 15,9-3 0-15,6-2 1 0,3-3 2 16,0-6-3-16,0-4-2 16,0-4-7-16,0-1-4 15,-3-4 5-15,-1 0 3 16,-2-2 1-16,-3 3 1 15,0-1 7-15,-3 3 3 16,0 3 3-16,0-1 2 16,0 6-3-16,0 0 0 15,0 8-3-15,3 3 0 16,3 2 1-16,0 3 1 16,0 0-3-16,3-3-3 0,0-2-5 15,3-3-2-15,0-3-28 16,3-5-10-16,0-3-33 15</inkml:trace>
  <inkml:trace contextRef="#ctx0" brushRef="#br0" timeOffset="29394.2372">14453 14089 132 0,'-3'21'49'0,"3"-13"-26"0,0 11-12 0,3-3 18 16,0 2 5-16,0 9 4 16,-3-1-14-16,0 3-4 15,3 3-12-15,0 0-5 0,0-3 0 16,3-3-11-16,0-5-2 16,0-5-37-16,0-3-16 15,3-5-21 1</inkml:trace>
  <inkml:trace contextRef="#ctx0" brushRef="#br0" timeOffset="29565.1229">14605 14319 184 0,'0'6'71'0,"3"1"-38"15,-3 7-36-15,3-4 13 0,-3 4 2 16,0-1 4-16,0 3-8 15,3-3-2-15,-3 0-4 16,6-2-32-16,-3-3-13 0,3 5-42 16</inkml:trace>
  <inkml:trace contextRef="#ctx0" brushRef="#br0" timeOffset="29753.0228">14569 14211 216 0,'-9'-3'82'0,"12"-2"-44"0,-3 7-51 0,0-2 12 16,3 3-5-16,3 0 1 16,0-3-19-16,6 0-7 15,0 2-48-15,3 1-19 16</inkml:trace>
  <inkml:trace contextRef="#ctx0" brushRef="#br0" timeOffset="30174.5469">14718 14235 200 0,'-9'2'77'0,"9"4"-42"0,3-9-30 16,-3 3 19-16,0 0 0 15,0 0 3-15,6 3-8 16,3-1-1-16,3-2-11 16,0 0-4-16,6-5 0 0,2 0-9 15,-2 2-3-15,0-2-4 16,-3 2-2-16,0 0-3 16,0 6-2-16,-6 2 7 15,-6 6 3-15,-6 2 8 16,-15 0 6-16,3 3 4 15,0 3 6-15,0 2-6 16,0 0 0-16,3 0-4 0,3-2-1 16,1-3 3-16,5-3 1 15,3-3 1-15,0 1 0 16,6-3 0-16,5-3 0 16,4-2-4-16,3 0-3 15,0-3-7-15,0 0-1 16,0 0-13-16,-3-3-4 15,-3 0-18-15,-4 1-9 16,-2-1-41 0</inkml:trace>
  <inkml:trace contextRef="#ctx0" brushRef="#br0" timeOffset="30404.2167">14712 14335 184 0,'-9'0'68'0,"9"3"-36"0,3-3-31 15,-3 0 16-15,3 2 2 16,3 1 3-16,3 0-3 16,6-1-1-16,6-2-10 15,5 0-12-15,1 0-2 0,0-2-42 16,3-1-16-16,-3 3-27 15</inkml:trace>
  <inkml:trace contextRef="#ctx0" brushRef="#br0" timeOffset="30774.9149">14986 14311 168 0,'-6'0'63'0,"9"3"-34"0,0-3-27 0,0 0 12 15,3 0 13-15,3 0 9 16,3 0-12-16,0 0-3 16,2-3-13-16,4 1-3 0,0-4-1 15,0 1-2-15,-3 0 1 16,-3-3-4-16,-3 3-2 16,-3-3-3-16,-3 2 1 0,-3-2-8 15,-3 3-2-15,-6 0-1 16,-3 2 2-16,-3 3 1 15,-3 5 3-15,0 3 4 16,0 3 3-16,3 0 0 16,4-1 1-16,-1 1 4 15,6 2 1-15,3 0 3 16,6 0 1-16,3 1-6 16,6-4 0-16,2-2-14 15,7-3-7-15,3-2-36 16,3-3-42-1,3-3 25-15</inkml:trace>
  <inkml:trace contextRef="#ctx0" brushRef="#br0" timeOffset="31180.1018">15352 14274 192 0,'-15'-5'74'0,"9"-6"-40"0,-12 6-42 0,9 8 10 15,-3 2-3-15,-2 0 0 16,-1 3 1-16,0 3 0 15,0-1 0-15,3 4-3 0,3-1 2 16,3 0 7-16,3 0 4 16,6 1-1-16,3-4 0 15,3-2-5-15,6-5-3 16,0-6-3-16,3-2-1 16,-3-3-9-16,-1-3-5 15,-2-5 6-15,-3-2 6 16,-3-3 4-16,0 0 3 0,-6-3-1 15,-6-3 2 1,0 1 0-16,-6-9 3 0,3 4 1 16,0 7 3-16,4 5-7 15,-1 6-2-15,3 5-1 16,0 8 2-16,6 16 1 16,0 8 3-16,3 8-1 15,2 2 2-15,4-2 2 16,0 0 5-16,3-3-6 15,0 0-2-15,3-5-28 16,0-3-10-16,0-5-63 16</inkml:trace>
  <inkml:trace contextRef="#ctx0" brushRef="#br0" timeOffset="32235.8688">15712 14288 148 0,'0'2'55'0,"0"1"-30"16,0 7-16-16,0-4 16 0,3-1-10 15,6 0-1-15</inkml:trace>
  <inkml:trace contextRef="#ctx0" brushRef="#br0" timeOffset="32504.1888">15748 14327 303 0,'15'3'8'0,"3"-3"-3"0,-1-3-2 16,1-5 0-16,0 0-7 16,-3-2 1-16,-3-1-8 15,-6 1-1-15,-3-1-6 0,-6 0-2 16,-6 3 4 0,-3 3 2-16,-6 3 11 0,-6 7 4 15,1 5 6-15,2 4 6 16,3-1 4-16,3 3 2 15,3 0-6-15,3-1 0 16,6 4-4-16,3 0 0 16,12-4-3-16,6-1-1 15,3-4-6-15,6-2 1 16,2-3-18-16,1-5-8 16,6-2-41-1,0-3-37-15,-4-3 36 16</inkml:trace>
  <inkml:trace contextRef="#ctx0" brushRef="#br0" timeOffset="32845.982">16057 14298 120 0,'-14'-16'46'0,"-7"3"-24"0,6 18-13 15,6-2 16-15,-3 0-3 16,-3 5 1-16,0 2-10 16,0 3-5-16,0 3-5 15,4 0 0-15,2 3 0 0,3-4-1 16,6 1 1-16,6-2 0 15,3-6 1-15,-1-3-2 16,10-5 1-16,6-3-4 16,-6-5-2-16,0-2-5 15,-6-1-2-15,0 0 7 16,-6 1 6-16,0-1 1 16,-3 3 1-16,-3 3 1 15,0 0 1-15,0 2-1 16,0 3-1-16,3 5-6 0,-3 6 1 15,3 0 0 1,2-1 2-16,4 1-3 0,0-1 0 16,3-2-23-16,3-2-12 15,0-6-39 1,6-3-23-16,3-2 44 16</inkml:trace>
  <inkml:trace contextRef="#ctx0" brushRef="#br0" timeOffset="33049.3555">16200 14253 144 0,'-24'5'55'0,"16"-7"-30"0,-4 18-23 16,9-8 14-16,-3 2-8 15,3 1 0-15,0-1-2 16,3 4 1-16,3-1-4 16,3 0-2-16,6-2 2 0,5-3-2 15,4-1 2-15,0-4-7 16,0-3 1-16,3-3-28 15,0-2-9-15,-4-3-26 16</inkml:trace>
  <inkml:trace contextRef="#ctx0" brushRef="#br0" timeOffset="33406.4283">16355 14026 136 0,'-9'5'52'0,"9"16"-28"0,0 21-26 0,0-23 9 16,0 5 8-16,0 15 7 16,0-2 0-16,0 0-1 15,0-2-11-15,0-3-4 0,0-6 0 16,3-5-3-16,-3-5-2 16,3-3 2-16,0-5 0 15,0-5 1-15,3-6 0 16,3-5-11-16,0-5-3 15,6 0-4-15,-3-6 1 16,9 1 7-16,2 2 5 16,-2 5 4-16,-3 3 1 0,3 8 6 15,-3 8 4-15,0 3-3 16,-4 5 1-16,-2 2-5 16,0 1-2-16,0-1-2 15,3-4-3-15,-3-4-46 16,12-7-71-1</inkml:trace>
  <inkml:trace contextRef="#ctx0" brushRef="#br0" timeOffset="33978.1714">17037 13994 164 0,'-3'5'63'0,"-3"3"-34"0,9 19-32 0,-3-9 11 16,3 8 2-16,-3 6 4 16,0 11-3-16,-3-4-1 15,3-2-6-15,0-2-1 0,0-6 3 16,0-3-8-16,0-5 0 16,0-5-55-1</inkml:trace>
  <inkml:trace contextRef="#ctx0" brushRef="#br0" timeOffset="34205.8039">16936 14237 212 0,'-3'-2'79'0,"-9"2"-42"0,21 0-41 16,-3 0 13-16,2 0-1 15,4 0 3-15,3 0-9 16,3-3 0-16,0 3-2 16,6 0-27-16,6-3-9 0,-4 1-55 15</inkml:trace>
  <inkml:trace contextRef="#ctx0" brushRef="#br0" timeOffset="34337.1991">17186 14258 192 0,'-6'19'71'0,"6"-14"-38"0,3 16-41 0,0-13 10 16,-3 3-3-16,0-1 0 15,0 4 3-15,0-4 1 16,0 1-48-16,0-3-19 16</inkml:trace>
  <inkml:trace contextRef="#ctx0" brushRef="#br0" timeOffset="34546.9867">17186 14158 236 0,'-9'-8'90'0,"9"11"-48"0,3-3-53 0,-3 0 13 0,6 0-9 15,0 2 0 1,-1 1-36-16,4 2-16 0,3 0-23 15,3 1-9-15</inkml:trace>
  <inkml:trace contextRef="#ctx0" brushRef="#br0" timeOffset="35007.9799">17290 14224 144 0,'-3'11'55'0,"3"10"-30"0,0 5-21 16,0-18 13-16,3 3 5 15,-3-1 4-15,0 1-6 0,3-1-1 16,-3-2-11-1,3 0-3-15,-3-2-1 0,3-1 0 0,-3-5 0 16,0 0 0 0,3-3 2-16,3 1-5 0,0-4-1 15,5-4-5-15,-2-3-1 16,9-3 3-16,-3 2 1 16,0 4-1-16,-3-1 0 15,0 3 2-15,0 8 0 16,0 6 3-16,-3 4 3 15,-1 1 4-15,-2-1 2 16,-3 1-1-16,0 0-1 16,-3-4-1-16,0 1 0 15,0-2-4-15,0-4-1 0,0-2 1 16,0 0 0 0,6-2-5-16,0-4 1 15,0-2-11-15,3-5-3 0,3 0 2 16,0 0 5-16,3 2 4 15,0 3 4-15,0 3 0 16,0 8 2-16,-4 7 2 16,-2 1 4-16,0-1 5 15,-3 4 1-15,0-1-6 16,-3-3-3-16,3 1-6 16,-3-3 0-16,3 0-42 15,0-3-19-15,3-5-46 16</inkml:trace>
  <inkml:trace contextRef="#ctx0" brushRef="#br0" timeOffset="35369.3018">17784 14282 192 0,'15'0'74'0,"-9"3"-40"0,0 7-38 0,3-7 13 16,-1 0 1-16,1-3 6 15,3 0-2-15,0-3 2 16,0 0-9-16,0-4-4 0,-3-1-2 16,0 0-1-16,-3 0 2 15,-3-3-3-15,0 3-2 16,-6-2-7-16,-3 2-2 16,-3 2-2-16,-9 1 1 15,-6 0 5-15,0 2 4 16,1 3 3-16,-1 5 3 15,3 3 1-15,3 6 3 0,6 4 8 16,3 1 3-16,6-1 5 16,6 1 1-16,6 2-8 15,15 0-4-15,6-2-4 16,3-6-2-16,2-8-28 16,13-5-11-16,0-5-78 15</inkml:trace>
  <inkml:trace contextRef="#ctx0" brushRef="#br0" timeOffset="47499.5803">6381 18023 80 0,'0'0'33'0,"0"0"-18"0,0 0-9 16,0 0 9-16,0 0 0 15,0 0 1-15,0 0 0 16,0 0 3-16,0 0-2 15,3 6-1-15,-3-4-2 16,0-2 1-16,0 0-8 0,0 0 5 16,0 0 1-16,0 0 2 0,0 0 1 15,0 0-2-15,0 0-1 16,0 0-5-16,0 0 0 16,0 6-3-16,0-6 2 15,0 0-4-15,0 0 0 16,0 0 3-16,0 0 1 15,0 0 1-15,0 0 0 16,0 0-2-16,3 5 1 16,-3-5-2-16,0 0 0 15,3 0-1-15,0-5 2 0,0 5-1 16,-1-6 0-16,1-2-3 16,0 3 1-16,0-8-2 15,0 5 2-15,0-5-2 16,0 0-1-16,0-1-2 15,0 4 1-15,-3-4 1 16,3 7 0-16,-3-1 0 16,3-3 0-16,0 8 0 15,0-2 0-15,-3 0 0 16,3 2 0-16,-3 0 0 16,3 1 0-16,-3-3-3 15,0 5 0-15,0-6 2 16,0 6 2-16,0 0 0 15,0 0 2-15,0 0-2 16,3 0-1-16,-3 0 1 16,0 0-1-16,0 0-3 0,3 6 0 15,-3 4 2-15,3 3 2 16,-3 3-2-16,0 11 0 16,0 4 1-16,0 6 2 15,3-2-3-15,0-1 0 16,0-2 1-16,0-6 0 15,0 1 0-15,0-3 2 16,-3-3-1-16,0-3-1 16,0-4 1-16,3-1 1 15,-3 0-14-15,0-5-5 0,0-3-22 16,3 1-50 0,0 2 8-1,3-3-7-15</inkml:trace>
  <inkml:trace contextRef="#ctx0" brushRef="#br0" timeOffset="47824.7343">6351 18336 132 0,'-9'0'49'0,"6"0"-26"0,0 0-7 0,3 0 16 16,0 0 7-16,6 0 5 15,3-6-6-15,6 6 0 16,3-5-22-16,2-3 4 0,1 3 3 16,3 5-10-16,0-3-4 15,0-2-6 1,0 5 0-16,-7 0-13 0,1 0-3 15,-6 5-34-15,0-2-14 16,-3-3-41 0,6 5-31-16,-9 3 55 15</inkml:trace>
  <inkml:trace contextRef="#ctx0" brushRef="#br0" timeOffset="48459.8868">6875 17907 144 0,'-3'0'55'0,"6"0"-30"15,-3 11-18-15,3-3 15 0,0-1 0 16,0 12 4-16,0 7-3 16,0 6-2-16,-3 3-11 15,0 2-4-15,0-3-2 0,3 3-2 16,0-8-2-16,0 3 1 15,0-8-1-15,0-8-25 16,-3 2-10-16,0-5-44 16,0 1-35-1,8-9 47-15</inkml:trace>
  <inkml:trace contextRef="#ctx0" brushRef="#br0" timeOffset="48678.3828">6836 18108 220 0,'-6'-18'82'0,"6"18"-44"0,3 0-33 0,-3 0 17 15,0 0-3-15,6 0 1 16,3 0-11-16,0-6-3 16,3 6-4-16,3 6 1 0,3-6 0 0,2 0-17 15,-2 8-5-15,0-3-20 16,-3 0-7-16,0 0-23 15,-3-2-37 1,0 2 28-16</inkml:trace>
  <inkml:trace contextRef="#ctx0" brushRef="#br0" timeOffset="48821.3436">7044 18148 192 0,'0'0'71'0,"3"8"-38"0,-3-3-34 15,3 0 12-15,-3-2-3 16,3 8 2-16,0 2-5 15,-3 0-1-15,0 0-2 16,-3 0-2-16,3 6 3 0,0-6-40 16,0 0-14-16,0-5-32 15</inkml:trace>
  <inkml:trace contextRef="#ctx0" brushRef="#br0" timeOffset="49041.5767">7056 18000 192 0,'-6'-8'74'0,"9"8"-40"0,-3 5-42 0,0-5 10 0,0 0-8 15,0 5 1-15,3-2-13 16,0 2-5-16,0 3-50 15</inkml:trace>
  <inkml:trace contextRef="#ctx0" brushRef="#br0" timeOffset="49633.3555">7137 18129 104 0,'0'0'41'0,"0"6"-22"0,3 7-3 0,0-8 16 16,-3 3-9-16,0 5-3 15,0 0-3-15,0 1-1 16,0-1-8-16,0 0-1 16,0 0 0-16,0-7-6 0,0 2 0 15,0-3 3-15,0-5 2 16,0 0 0-16,3-5 1 15,0-3-4-15,0 0-2 16,0-3-3-16,0 3 1 16,-1-5 1-16,4 5 0 15,0-3 0-15,0 4 0 16,0 1 0-16,0 1 0 16,3 5 4-16,0 0 2 0,0 5 4 15,0 3 1-15,-3 3-3 16,0-3-3-1,-3 2-2-15,0-2-3 0,0 0 1 16,0 3-1-16,-3-3 0 16,0-3 0-16,3-2 0 15,0-3 0-15,0-3-7 16,3-8 0-16,0 3-8 16,0 1-1-16,0-7 9 15,-1 1 3-15,1 2 1 16,0-2 2-16,0 0 3 15,0 8 3-15,0 5 2 16,0 0 1-16,3 5 2 16,-3 3 1-16,0 5-3 15,0-2-3-15,0 2-7 16,0 0-3-16,3 0-18 0,-3 1-8 16,0-6-32-1,0-3-45-15,0 3 24 16</inkml:trace>
  <inkml:trace contextRef="#ctx0" brushRef="#br0" timeOffset="50024.6219">7455 18169 140 0,'-3'5'52'0,"3"1"-28"0,6-4-26 0,0 3 11 0,-3-5 5 15,3 6 3-15,0 2-4 16,0-8 0-1,3 5-8-15,0-5-1 0,3-5 2 16,-3 5-3-16,3-8-2 0,-4 2-3 16,1-1 1-16,-6-4 1 15,-3 8 2-15,-6-7-1 16,0 7-3 0,1-2-1-16,-4-1-1 15,0 4 3-15,-3 2 0 16,3 2 1-16,-3 4 4 15,3 2 2-15,0 2 2 16,3 4 0-16,0-7 4 16,6 7 3-16,0 4-4 15,3-5 1-15,3 1-5 16,3-1-2-16,0 0-9 16,0 0-5-16,6-7-24 0,3 2-9 15,-1-11-40 1,1-2-24-16,3-6 47 15</inkml:trace>
  <inkml:trace contextRef="#ctx0" brushRef="#br0" timeOffset="50351.6619">7714 18121 148 0,'-6'0'57'0,"3"6"-30"0,-6-4-14 0,6 4 19 0,-3-1-7 16,-3-3 0-16,3 4-12 15,1 2-3-15,-1 2-6 16,3-2-5-16,0 0 0 0,3 3 1 16,6 7 2-16,2-4 3 15,4 1 2-15,0-1-1 16,-3-1 1-16,-3 0 0 15,-3-2 3-15,-3 2 6 16,-6 0 2-16,-6 0-7 16,-3 1-4-16,1-1-22 15,-1 0-8-15,3-5-160 32,-9-3 58-32</inkml:trace>
  <inkml:trace contextRef="#ctx0" brushRef="#br0" timeOffset="51600.0788">8949 17992 160 0,'-17'5'60'0,"17"-5"-32"0,-3 0-6 0,3 0 20 0,0-5-11 16,6-3-4-16,2-3-13 16,4-2-4-16,3 0-6 15,3-1-3-15,0 1 0 0,3 11 3 16,-3-4 5-16,0 14-7 15,-7 5-1-15,-5 6 1 16,-6 7 3-16,-9 6 0 16,-5 3 0-16,-1 2-1 15,-3-6 2-15,-3-2-1 16,0-2 0-16,3-3 8 0,3-3 3 16,3-3 4-1,4-4 2-15,8-6-8 16,6 5-3-16,2-3-6 0,7-7-2 15,3 2-3-15,6 1-1 16,0-1-10-16,0-2-5 16,-4 2-17-16,4-5-6 15,0 5-23-15,-3-2-9 16,-3-3-37 0</inkml:trace>
  <inkml:trace contextRef="#ctx0" brushRef="#br0" timeOffset="51891.4109">9357 17907 160 0,'15'-8'63'0,"-30"8"-34"0,24 3-19 16,-15-1 17-16,15 6-4 16,-6 13 0-16,0 6-3 15,0 10-1-15,0 3-10 16,3-6-5-16,0 3-3 0,0 3-15 16,0-6-5-16,0-2-34 0,0-8-16 15,0-3-13 1</inkml:trace>
  <inkml:trace contextRef="#ctx0" brushRef="#br0" timeOffset="52119.815">9310 18116 180 0,'-6'-3'68'0,"3"6"-36"0,6-3-31 0,-3 0 14 15,6 0 3-15,0 0 3 0,5 5-6 16,1 3-2 0,6-8-7-16,6 6-4 0,-3-6-1 15,0 5-12-15,0-5-5 0,-4 0-30 16,-2 0-10-16,0 2-26 16</inkml:trace>
  <inkml:trace contextRef="#ctx0" brushRef="#br0" timeOffset="52266.8419">9542 18148 208 0,'0'8'79'0,"0"-3"-42"0,0 0-48 15,0-2 11-15,3 8-3 16,0-4 3-16,-3-1-12 16,0 2-5-16,0 2-35 15,3-7-14-15,-3 2 3 16,0 3 5-16</inkml:trace>
  <inkml:trace contextRef="#ctx0" brushRef="#br0" timeOffset="52367.9606">9530 18090 148 0,'-6'-6'55'0,"6"6"-30"0,0 0-29 16</inkml:trace>
  <inkml:trace contextRef="#ctx0" brushRef="#br0" timeOffset="52428.1502">9533 18082 146 0,'6'0'-76'16,"0"2"33"0</inkml:trace>
  <inkml:trace contextRef="#ctx0" brushRef="#br0" timeOffset="52873.8605">9607 18148 128 0,'12'13'49'0,"-21"0"-26"0,6 0-18 0,9-2 11 0,-3-3-3 16,0 0 2-16,0-3-6 15,0 3-1 1,-3-8 2-16,0 0 4 0,0 0-6 16,3-8-2-16,6 3-1 15,-3-8-1-15,3-1-5 16,-3 1-1-16,3 0 1 16,-3 0 0-16,0 7 1 15,0 4 2-15,0 4 1 0,2 4 3 16,-2 2-1-1,0 2 2-15,-3 4 5 0,0-7 4 16,0 4-8-16,0-8-2 16,0 2-2-16,-3-5 0 15,3 0 0-15,0-5 2 16,3-3-5-16,0-3-3 16,3-2-4-16,0 0 1 15,0-1 1-15,0 7 2 16,-3 1 1-16,6 6 1 15,-3 6 0-15,0 1 0 16,-3 4 0-16,-1-3 2 16,1 5-1-16,3-5-1 15,-3-3-13-15,0 1-6 16,0-1-21-16,0-2-10 0,0-3-28 16,0 0-16-1,3-3 46-15</inkml:trace>
  <inkml:trace contextRef="#ctx0" brushRef="#br0" timeOffset="53236.375">9917 18140 140 0,'-3'0'52'0,"6"0"-28"0,0 2-22 15,0 4 12-15,0-1 2 16,3-2 2-16,3 2 2 16,0 3 2-16,2-3-12 15,1-5-3-15,0 0-3 0,0 0-2 16,0 0 1-16,0-5-2 0,-3-3-1 15,-3 3 1 1,0 2-1-16,-6-2-3 0,0-1 2 16,-3 4-8-16,-3-9-2 15,-3 11 1-15,-3 0 4 16,0 6 5-16,0-1 3 16,0-3 2-16,0 9 2 15,3-3 3-15,4 0 2 16,2 5-1-16,3-2 1 15,3-3-2-15,2 10 2 16,4 1-4-16,3-3 1 16,0-3-10-16,3 0 0 15,3-8-24-15,6 1-11 16,-3-6-35 0,-1-6-41-16,1 1 37 0</inkml:trace>
  <inkml:trace contextRef="#ctx0" brushRef="#br0" timeOffset="53489.723">10244 18084 244 0,'-12'-2'90'0,"6"2"-48"0,-3 2-36 16,3-2 22-16,1 6-11 16,-1 2 1-16,0-3-7 15,3 5-1-15,3-2-6 16,6 0-5-16,3 3 0 0,-1 5 1 15,4-3 0-15,3 5-3 16,-3 1 2-16,-3 2 3 16,-6-2 3-16,-3 2 0 0,-3-3 0 15,-3-4-14 1,-6-4-7-16,0-2-44 0,0-3-19 16</inkml:trace>
  <inkml:trace contextRef="#ctx0" brushRef="#br0" timeOffset="54408.4029">11432 18000 140 0,'-15'0'55'0,"15"2"-30"0,0-2-29 16,0 0 60-1,6 0-16-15,0-2-6 16,0-1-3-16,0-2-19 16,-3-1-2-16,0-2 0 0,6 1-6 15,-3-4 0-15,0-2-2 16,0-1 1-16,-1 1-2 0,1-3 2 16,0 0-2-16,-3 3-1 15,0 0-2-15,0 5-1 16,0 0 2-16,0 8-2 15,0 3 1 1,3 7 2-16,-3-2 0 16,3 11 2-16,-3 2 1 15,3 5-1-15,-3 1 1 16,0 10-4-16,3-5 0 16,0-3-6-16,0-3 0 15,0-2-26 1,-3-5-10-1,0-4-60-15,0-1-26 16,-3-1 68-16</inkml:trace>
  <inkml:trace contextRef="#ctx0" brushRef="#br0" timeOffset="54591.9648">11426 18227 276 0,'-18'5'104'0,"18"-5"-56"0,3 0-56 16,6 0 9-1,9 0-2-15,0 6 3 16,5-6 3-16,4 0-2 16,6-6-8-16,3 6-2 0,-1-5-46 0,1 3-17 15,-3-4-30 1</inkml:trace>
  <inkml:trace contextRef="#ctx0" brushRef="#br0" timeOffset="55013.486">11950 17875 192 0,'-6'6'74'0,"6"1"-40"0,0 17-38 16,0-10 13-16,0 12-5 16,0 0 0-16,0 6 4 15,0 3 5-15,0-4-7 16,3-4-3-16,0-1-2 0,0-2-23 0,0-8-8 16,-3 2-40-1,0-7-35-15,3-3 37 16</inkml:trace>
  <inkml:trace contextRef="#ctx0" brushRef="#br0" timeOffset="55232.2942">11837 18082 196 0,'-3'0'74'0,"3"2"-40"0,0-15-42 0,3 10 10 0,0 3 12 16,0-5 10-16,3 5 8 15,5 0 5-15,7 0-20 16,0-5-5-16,0 5-4 0,3-3-7 16,0-2 0-16,-3 0-12 15,-1 2-5-15,-2-2-36 16,0 5-16-16,-3-6-31 16</inkml:trace>
  <inkml:trace contextRef="#ctx0" brushRef="#br0" timeOffset="55390.4755">12060 18050 200 0,'0'5'77'0,"0"-2"-42"0,3 10-37 16,0-2 14-16,0 2-6 0,-3 0-1 15,9 0-3-15,-9 1-2 16,6-1 1-16,-6 0-15 0,6 0-3 16,0-5-40-1,-3 3-48-15</inkml:trace>
  <inkml:trace contextRef="#ctx0" brushRef="#br0" timeOffset="55577.2951">12060 18018 216 0,'-6'-13'82'0,"3"8"-44"0,6-6-44 0,-3 8 12 0,3 1-9 16,0-4 2-16,-3 6-4 15,0 0 1-15,0 0 2 16,0 0-17-16,3 0-7 0,0 6-121 31,6 2 76-31</inkml:trace>
  <inkml:trace contextRef="#ctx0" brushRef="#br0" timeOffset="56069.9557">12128 18031 124 0,'12'0'46'0,"-9"6"-24"0,0 2-10 16,0 2 13-16,0 6-7 16,0-3 0-16,0 6 2 0,0-6 4 15,0 0-12 1,-3 0 0-16,0-2 1 0,0-8-5 0,0 7-2 16,0-10-1-16,0 0 1 15,0 0-3-15,3-5-2 16,0 0-3-16,0-9-1 15,0-1-3-15,3-4-1 16,0 6 4-16,0 2 1 16,-3 3-3-16,3 3 1 15,0 10 8-15,0 3 7 16,0 8-1-16,-3-3 0 16,-3 1 2-16,0-1 5 15,0 0-7-15,0-5-1 16,0 0-5-16,0-3-1 0,0-5-3 15,3 0-1-15,3-5-1 16,0-3 0-16,-1-5-3 16,4-6 1-16,0 6 2 15,0 0 1-15,0 0-2 16,0 7 2-16,0 4 3 16,0 4 1-16,3 12 5 15,-3-4 3-15,0 3-4 16,-3 1 1-16,3-1-5 15,-6 0 0-15,0-5-23 16,0 3-9-16,5-9-26 16,-2 3-10-16,0 1-31 15</inkml:trace>
  <inkml:trace contextRef="#ctx0" brushRef="#br0" timeOffset="56432.4333">12426 18084 216 0,'0'6'82'0,"3"-12"-44"0,0 22-47 0,3-13 14 16,0-3-1-16,0 5 5 15,0 0-1-15,0-2 3 16,3-3-6-16,0-3-1 0,0-2 0 16,-4-3-2-16,1-2-2 15,3 4-4-15,-6-2 0 0,0 0-7 16,-3-2-1-16,-3 2-2 15,-6 3-1-15,0-3 8 16,1 8 3-16,-4 0 6 16,0 0 1-16,0 8 3 15,0 5 3-15,3 0 5 16,3 0 1-16,3 6-2 16,0-1 2-16,3 1-4 15,3-3-1-15,3-3-6 16,3 0-1-16,3-2-10 15,3 2-3-15,0-5-30 16,5-8-12-16,10 0-46 16</inkml:trace>
  <inkml:trace contextRef="#ctx0" brushRef="#br0" timeOffset="56717.993">12706 18015 184 0,'-9'-5'71'0,"6"0"-38"0,-3 5-32 0,3 0 16 16,-3 0 9-16,0 5 5 16,-3-5 2-16,0 5 0 15,0-2-18-15,3 2-5 0,0 3 1 16,3 3-12-16,0-3-1 16,3 10-1-16,3-2 1 15,3 0 1-15,3 0 3 0,0-3-3 16,0 0 0-1,0 6 1-15,-3-6 2 16,-6 11 1-16,-3-8 1 0,-3 8-5 16,-3-8-1-16,-6 2-43 15,-9-5-20-15,1 6-49 16</inkml:trace>
  <inkml:trace contextRef="#ctx0" brushRef="#br0" timeOffset="59375.4121">13783 17926 112 0,'-3'0'44'0,"3"0"-24"0,-3 0 1 16,3 0 17-16,0 0-7 15,0 0-3-15,0 0-12 16,0 0-5-16,0 0-6 16,0 0 7-16,3 0 7 0,0 0-4 15,0-6 2-15,0-2-6 16,3 3-1-16,-3-8-6 15,0 0-1-15,3-6-3 16,-3 6-1-16,0 0 1 0,0-1 0 16,0 1 0-16,0 5 0 15,0 3-3-15,-3 0 2 16,0 2 1-16,3-2 2 16,-3 5-1-16,3 8-1 15,0 5 3-15,0 5 2 16,0 9 0-16,0-1 2 15,-3 6-2-15,3 0 0 16,-3 7-1-16,3-7 0 16,0 3-7-16,0-9 0 15,0 1 1-15,0-9 1 16,0 1-28-16,-3-6-13 0,0-5-143 31,-3 5 79-15</inkml:trace>
  <inkml:trace contextRef="#ctx0" brushRef="#br0" timeOffset="59576.3192">13763 18214 240 0,'-6'-8'90'0,"9"13"-48"0,0-5-38 16,-3 0 19-16,5 0-4 15,4 0 3-15,6 0-8 16,3 0-3-16,3 0-6 15,3 0-4-15,3 0 0 0,-4 3-10 16,1-3-4-16,0 5-48 16,-3 1-23-16,-3-4-22 15</inkml:trace>
  <inkml:trace contextRef="#ctx0" brushRef="#br0" timeOffset="59946.7143">14266 17875 148 0,'-3'0'57'0,"3"11"-30"0,0 10-14 16,0-8 17-16,0 6-17 15,0 7-5-15,0 1-3 16,3 4 1-16,0 1-3 15,-1-3-4-15,1-5 0 0,0-3-12 16,0-2-7-16,0-1-60 16</inkml:trace>
  <inkml:trace contextRef="#ctx0" brushRef="#br0" timeOffset="60179.0048">14197 18050 200 0,'-21'0'77'0,"21"0"-42"0,0 0-32 0,0 0 17 15,0 0-1-15,3 0 5 16,12 0-9 0,3 0-7-16,0-5-4 0,3 5 0 0,-3 0-5 15,-1-3-1-15,4-2-13 16,-3 5-5-16,-3 0-27 15,-3 0-12-15,-3 0-29 16</inkml:trace>
  <inkml:trace contextRef="#ctx0" brushRef="#br0" timeOffset="60339.1203">14394 18029 176 0,'0'0'68'0,"0"2"-36"15,0-2-26-15,0 6 15 0,5-6-9 16,-5 13 1-16,0 0-8 15,0 6-3-15,3-1-1 16,-3-2 1-16,0 3 1 0,0-6-6 16,0 0-2-16,0 0-75 15,0-7-45 1,0-6 50-16</inkml:trace>
  <inkml:trace contextRef="#ctx0" brushRef="#br0" timeOffset="60507.5808">14402 17965 220 0,'-14'-13'85'0,"17"13"-46"0,-3-5-46 0,0 5 14 0,0 0-10 16,0 0 2-16,6 0-17 16,-1 5-5-1,1-5-66-15,0 5-27 0</inkml:trace>
  <inkml:trace contextRef="#ctx0" brushRef="#br0" timeOffset="61024.5218">14456 18018 152 0,'3'11'57'0,"0"-3"-30"0,0 13-25 15,0-8 14-15,0 6-1 16,0-6 0-16,-3 5-1 15,3 1-1-15,-3-6-7 16,3 0-4-16,-3-5-1 16,0 0 1-16,3-3-1 0,-3-5-1 15,3 0 5-15,0-5 4 16,0-8-7 0,0 0-1-16,3-8-3 0,0 7 0 15,0-4 0-15,3 5-2 16,-1 5 3-16,1-3 0 15,0 11 3-15,0-3 1 16,-3 6 3-16,0 10 1 16,0-2 1-16,-3 2 0 15,0-5 0-15,-3 5 2 16,0-7-5-16,0 1-3 16,0-1-1-16,0-6 1 15,0 0-1-15,3-6 2 0,6-7-7 16,0 0-1-16,6-3-3 15,0 0 2-15,-3 3 4 16,-1 0 1-16,1 5-2 16,-3 8 2-16,3 0 7 15,-3 8 4-15,0 5 1 16,0 0 3-16,0 6-7 16,-3-6-4-16,0 6-2 15,0-6-1-15,0-5-33 16,0-3-15-16,0 0-58 15</inkml:trace>
  <inkml:trace contextRef="#ctx0" brushRef="#br0" timeOffset="61417.838">14876 18031 220 0,'3'0'82'0,"0"6"-44"0,0 2-44 0,0-8 14 15,3 10-12-15,3-2-1 16,-1-3 4-16,1-5 2 16,3 0 1-16,0-5 1 0,0 5 2 15,0-5-2-15,0-3-2 16,-3 3 0-16,-3 2-1 16,0-8 0-16,-6 3 2 15,-3 3-1-15,-3-3-1 16,-3 3-4-16,-3 5-2 0,-3-3 3 15,0 6 1 1,-3 2 2-16,1 3 2 16,-1 3 3-16,3 2 2 15,0 3 5-15,6-3 5 0,9 6-9 16,0-6-2-16,6 5-6 16,3-4-3-16,6-1 4 15,0 0 1-15,-1 0-20 16,4-5-8-16,0-3-42 15,-3-5-54 1,0 0 31-16</inkml:trace>
  <inkml:trace contextRef="#ctx0" brushRef="#br0" timeOffset="61806.5416">15203 17992 148 0,'-3'-6'57'0,"3"4"-30"0,-3 2-3 0,0 0 22 0,0 0-8 16,-3 2-2-1,-3 4-16-15,0-1-5 0,1 3-9 16,-4-3-2-16,3 3 0 0,6 3-7 16,3-3-2-16,3 0-1 15,3 5 4-15,6 0-1 16,-1 6 1-16,1-6 0 16,-3 5 0-16,-3 3 6 15,-3 3 2-15,-6 3 6 16,-6-6 5-16,-3 3-7 15,-11-8-3-15,-1 2-59 16,0-5-25-16,3-7-35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5:55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9935 7398 148 0,'0'2'55'0,"3"-2"-30"0,-3 0-16 0,0 0 14 0</inkml:trace>
  <inkml:trace contextRef="#ctx0" brushRef="#br0" timeOffset="254.2531">9941 7395 298 0,'3'-8'25'0,"0"0"-13"16,3-2-6-16,-1-1-2 0,1-2 0 15,0-3 0-15,0 0-2 16,-3 0-2-16,0 3 1 16,0 0-1-16,0 2 0 15,-3 1 2-15,0 2-3 16,0 2 0-16,3 4 1 15,-3 2 0-15,3 5-3 16,0 6 2-16,3 7 3 16,-3 1 3-16,0 7 0 15,0 8 0-15,0 1-3 16,0-3 1-16,-3-3-4 0,3-3 0 16,0-5-1-1,-3 3-50-15</inkml:trace>
  <inkml:trace contextRef="#ctx0" brushRef="#br0" timeOffset="484.3795">9902 7636 192 0,'-6'0'71'0,"6"0"-38"0,3 0-30 0,-3 0 15 16,6 0 4-16,3 0 4 15,6 0-10-15,3 0-4 0,2 0-7 16,7-5-6-16,6-1 0 0,0 4 1 16,-7 4 2-1,-2 1-25-15,-3 0-12 0,0-6-53 16,-6 0-36 0,-3-7 49-16</inkml:trace>
  <inkml:trace contextRef="#ctx0" brushRef="#br0" timeOffset="1052.6563">9967 7091 132 0,'-17'-13'52'0,"11"10"-28"0,-3-2-8 0,6 2 16 16,-3 0-13-16,0 3-5 15,0-2-7-15,0-1-2 16,0 3-3-16,-6 0 1 0,-3 3 0 15,0 2-1-15,0 6-2 16,0 2 1-16,-2 11 1 16,-4 5-1-16,0 10 2 0,6 9-4 15,0 13 0 1,6 0-1-16,6 8 0 0,9-1 2 16,6-4 0-16,9-9 6 15,9-4 4-15,8-12 1 16,16-10 1-16,9-13 2 15,2-16 2-15,3-13 2 16,-2-16 3-16,-10-11 4 16,-8-5 2-16,-12-10 5 15,-15-3 5-15,-15-3-7 16,-9-5-1-16,-12 5-14 16,-9 5-6-16,-6 6-6 0,-11 13-3 15,2 5-13-15,0 8-4 16,6 8-40-16,4 6-15 15,5 5-49 1,9 7-47-16,3-2 63 16</inkml:trace>
  <inkml:trace contextRef="#ctx0" brushRef="#br0" timeOffset="1801.0605">10000 7464 92 0,'0'-3'35'0,"0"3"-18"0,0 0-9 16,0 0 13-16,0 0-3 16,0 0-1-16,0 0-5 15,0 0-2-15,0 0-6 16,0 6-3-16,0-1 0 16,3 3 5-16,-3 0 6 0,0 2-2 15,0 1 0-15,3 2-4 0,-3 3 1 16,0 3-6-16,0-1-3 15,0-5-2-15,0 0 0 16</inkml:trace>
  <inkml:trace contextRef="#ctx0" brushRef="#br0" timeOffset="3992.2182">18096 7501 128 0,'-3'0'49'0,"3"0"-26"0,0 0-9 0,0 0 15 16,0 0-3-16,6-3 2 16,3 1-10-16,3-1-3 15,3 0-8-15,3 1-5 0,0 2-1 16,3 0-1-16,-4 5 2 15,-2 3-1-15,-3 3-1 16,-6 7 5-16,-9 3 1 16,-3 0 2-16,-3-2 0 15,-3-1-2-15,-2-2-1 16,-1 0-1-16,0-3 0 16,3-2 0-16,3-3 0 15,3 0-5-15,3-3 1 16,6 0 4-16,3-2 2 15,6 0-5-15,3-1-2 0,12 1-3 16,-1 0 0-16,1-1 7 16,0 1 3-16,-3 0-3 15,-6-1 0-15,-1 4-10 16,-5-4-3-16,-3-2-44 16,0 0-16-16,-3-2-25 15</inkml:trace>
  <inkml:trace contextRef="#ctx0" brushRef="#br0" timeOffset="4413.5471">18299 7350 164 0,'-33'-13'63'0,"12"8"-34"0,0-3-12 0,12 5 22 16,-2 3-13-16,-4 0-3 15,-3 3-11-15,-3 5-3 16,-3 15-5-16,-3 7-5 0,-2 7-2 16,2 10 4-16,6 3 1 0,3 3-3 15,12 3 1 1,21 2 0-16,0-2 0 0,12-14 2 15,11-10 1-15,16-11 7 16,8-13 6-16,7-21-2 16,-1-11 2-16,-2-8-3 15,-10-13 2-15,-8-2 9 16,-18-4 5-16,-15-7 9 16,-18 2 3-16,-15 4-4 15,-15 4-2-15,-9 8-14 16,-8 8-3-16,-1 9-28 15,4 4-10-15,5 9-48 16,9 4-19-16</inkml:trace>
  <inkml:trace contextRef="#ctx0" brushRef="#br0" timeOffset="6353.031">7166 8612 92 0,'-3'0'35'0,"0"0"-18"0,1 0 4 0,2 0 17 16,0 0-3-16,0 0 2 15,-3-2-6-15,3 2-1 16,0-3-17-16,0 0-3 0,0 1 0 16,3-1-6-16,-1-2-2 15,4-1-1-15,3 4-1 16,3-1-3-16,0 3 2 16,0 3 1-16,-3 2 0 15,0 3 2-15,-6 3 1 16,-3 2 3-16,0 3 1 15,-3-6-3-15,0 1-1 16,0-3 1-16,3 0 0 16,3-3-2-16,3 6 1 15,3-1-7-15,6 1-1 0,0 5-1 16,2-3 2-16,-2 3 2 16,3-3 1-16,-9 3 9 15,-3 0 5-15,-9 0 9 16,-3-3 6-16,-6 0-6 15,-3-2-1-15,1-3-12 16,-4-1-3-16,0-1-6 16,0-1-1-16,3 0-12 15,3-5-5-15,3 0-39 16,3 0-15-16,6-2-45 16</inkml:trace>
  <inkml:trace contextRef="#ctx0" brushRef="#br0" timeOffset="7207.0047">7274 8469 108 0,'0'-21'41'0,"0"24"-22"0,-3-11-3 0,3 8 16 15,-3-3-2-15,-3 1 0 0,-3-1-4 16,-3 0-1-16,-3 1-14 16,0 2 0-16,-6 2 0 0,-3 6-4 15,-2 5-2 1,-4 6-2-16,0 2 0 16,0 11-7-16,1 13 1 15,-1 8 1-15,9 5 1 16,12-2-2-16,9-4 0 0,6-1-1 15,12-4 3-15,12-7 2 16,5-8 2-16,13-16 5 16,14-14 3-16,7-10 0 15,-1-13 3-15,4-13-1 16,-13-16 2-16,-8-3 5 16,-12 0 4-16,-16 2 23 15,-11-4 10-15,-21 2-6 16,-8 8-1-16,-13 5-24 0,-12 9-8 15,-2 4-13-15,-1 9-6 16,3 4-40 0,9 4-17-16,7 4-59 0,11 1-26 15,9 0 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6:41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5196 4445 76 0,'0'-3'30'0,"3"3"-16"0,-6 0-3 0,3 0 12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7:21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4017 5734 160 0,'-3'0'63'0,"3"0"-34"0,0 2-21 15,0-2 16-15,0 0 3 16,0 0 4-16,3 3-13 16,0-1-3-16,0 4-9 15,0-4 9-15,0 4 7 0,-3-6-2 16,0 5 0-16,-3-5-7 0,0 3 0 16,0-6-6-16,0 0-2 15,0 1 0-15,0-4-1 16,0 1-2-16,3 0-2 15,0 0-4-15,0 2 0 16,3-2 0-16,0 5 2 16,3 2-1-16,0 1-1 15,-3 2 7-15,0-2 5 16,-3 2 2-16,0 0 4 16,-3 1-3-16,0-4 1 15,-3 1-7-15,0-3-1 16,0 0-2-16,0-3-2 0,3-5-2 15,0 0 1-15,3 1-4 16,3 1 1-16,0 1 0 16,3 2-1-16,0 3 4 15,0 3 2-15,-3 0 9 16,0-1 5-16,-3-2-3 16,0 6-2-16,-3-4-8 15,0 1-1-15,-3-1-1 16,0 1 2-16,0-3-21 15,3 0-7-15,0-3-22 16,3 3-10-16,3-2-24 16,3-1-11-16,3-2-3 15</inkml:trace>
  <inkml:trace contextRef="#ctx0" brushRef="#br0" timeOffset="444.7774">4324 5514 120 0,'0'-11'46'0,"3"6"-24"0,-6-3-2 0,0 5 21 15,0 1 6-15,-3-1 7 0,-3 1-10 16,0 2-5-16,-6 0-21 16,0 5-5-16,-6 5-1 0,1 6-7 15,-1 0-3-15,6 13-1 16,6 3 1-16,6 0-3 16,12-3-2-16,9 0 2 15,3-8 0-15,11-5 1 16,1-8 2-16,0-8 3 15,-3-5 2-15,-1-6 5 16,-5-7 3-16,-3-6 9 16,-6 0 5-16,-9-3-7 15,-6 1-2-15,-3 2-10 16,-3 3-2-16,-6 3-15 0,-3 4-8 16,0 4-30-16,0 2-13 15,3 2-61 1,4 1-63-16</inkml:trace>
  <inkml:trace contextRef="#ctx0" brushRef="#br0" timeOffset="1313.9897">4571 5088 120 0,'0'3'46'0,"3"-1"-24"0,-3-2-8 0,0 0 15 0,0 0 10 16,0 0 8 0,0 0-21-16,0 3-7 15,-3 0-12-15,0-1-1 0,0 1 1 0,3-3-1 16,0 0-1-16,0 0-3 16,0 0-2-16,3-3 1 15,0 1-1-15,0 2 0 16,-3 0 0-16,3 0 6 15,-3 0 4-15,3 2-1 16,-3-2 2-16,0 5 3 16,-3 1 1-16,0-1-8 15,-3-2-4-15,0-1 0 16,3 1 2-16,0-3-4 16,0 0-3-16,3-3-2 15,0 1 0-15,3-1 0 0,3 0 0 16,0 3 3-16,0 0 2 15,3 3-2-15,0 0 0 16,-9-3 5-16,0 5 5 16,0 0-3-16,-3-2 2 15,0 0-5-15,0-3-2 16,0 0-25-16,3 0-9 16,0-3-40-16,0-2-17 15,9-3-7 1</inkml:trace>
  <inkml:trace contextRef="#ctx0" brushRef="#br0" timeOffset="1779.1438">4892 4972 108 0,'-3'-24'41'0,"3"34"-22"0,0-18 4 15,0 6 18-15,0-1 1 16,-3-8-1-16,0 4-7 16,-6-1-4-16,1 2-16 0,-7 1 4 0,0 2 5 15,0 9-12-15,0-1-4 16,0 8-6-16,0 3-4 15,3 5-1-15,3 3 0 16,3 3 0-16,6-4 3 16,6 4-2-16,3 2-1 15,12-11 5-15,3-10 1 16,6-5 6-16,3-6 5 16,-1-7 6-16,1-6 5 15,-6-3 5-15,-6 1 2 16,-9-1 8-16,-7-2 5 15,-7 3-15-15,-7-4-5 0,-6 1-14 16,-3 5-6 0,0 6-17-16,3-1-6 0,3 6-34 15,3 0-14-15,3-1-31 16,6 1-11-16,6 0-15 16</inkml:trace>
  <inkml:trace contextRef="#ctx0" brushRef="#br0" timeOffset="2533.7637">5392 4609 140 0,'0'0'55'0,"0"0"-30"0,0 0-14 0,0 0 18 0,0 0-11 16,0 0-2-16,3 3 2 15,0-1 2-15,-3 4-10 16,0-1 8-16,0 0 2 0,-3 1-10 16,0-4-3-16,-3 1 4 15,1-1 2-15,-1 1-6 16,3-3-4-16,0 0-2 16,0 0 1-16,3-3-3 0,3 1-2 15,0 2-1-15,3 0 0 16,-1 0 5-16,1 0 1 15,-6 0 6-15,0 0 5 16,0 0-3-16,0 0 2 16,0 0-3-16,-3 0 2 15,0 0-8-15,1 0-2 16,2 0-1-16,0 0 0 16,0 0-5-16,0 0 1 15,0 0 2-15,2 0 1 16,-2 0-2-16,0 0 2 15,0 0 7-15,0 0 6 16,0 5-8-16,-2-2-2 16,-1-1-4-16,3-2 0 15,0 0-29-15,0 0-14 16,3-2-32-16,2-4-15 0,4-1-1 16</inkml:trace>
  <inkml:trace contextRef="#ctx0" brushRef="#br0" timeOffset="3055.6459">5669 4382 140 0,'3'-8'52'0,"-6"8"-28"0,3-6 3 0,0 6 21 16,-3 0-8-16,0 0-3 16,-3 0-4-16,-3 0-1 15,0 0-17-15,-2 3 2 0,-10 5 1 16,-3 0-13-16,3 5-2 15,3 11 0-15,3 0 0 16,3 2-1-16,6 9-2 16,3-4 1-16,9 1-1 15,12 0 0-15,6-6 0 16,3-5 0-16,9-13 2 0,-1-8 3 16,1-5 4-16,3-8 9 15,-4-6 3-15,-2-2 1 16,-6-3 1-16,-9-7 4 15,-9-1 6-15,-9-3-3 16,-9 6 0-16,-6-5-2 16,-3 7 0-16,-6 4-13 15,1 4-6-15,-4 6-20 16,3 2-7-16,3 3-31 16,6 8-13-16,3 3-45 15,6-3-18-15,6 0-26 16</inkml:trace>
  <inkml:trace contextRef="#ctx0" brushRef="#br0" timeOffset="22109.7858">5089 5294 44 0,'3'-2'19'0,"-3"2"-10"0,-3 0 0 16,3 0 11-16,0 2 9 16,0-2 4-16,0 3-4 15,0 0-1-15,0-1-9 16,0 1-1-16,3 2 4 15,0-2 4-15,9 5-14 16,-3 0 9-16,29 2 2 0,-5-2-3 16,21 13-1-16,-10-2-9 0,19 18-4 15,-10-8-1 1,37 19 1-16,-19-9-1 0,12 12 2 16,-11-9-2-16,2 16 2 15,-11-10 0-15,11 10 3 16,-11-8-1-16,5 6 0 15,-11-11 1-15,-7-5 1 16,-5-6-1-16,-3-2 1 16,-10-6-6-16,-5-5-1 15,-3-2-2-15,-6-3-2 16,0-3 1-16,-3-2-1 0,-4-1-3 16,-2-2 2-1,0-3 1-15,0 3 0 0,-3-2-11 16,0-4-3-16,0 1-26 15,0-1-9-15,-3-2-28 16,3 0-11-16,0 0-6 16</inkml:trace>
  <inkml:trace contextRef="#ctx0" brushRef="#br0" timeOffset="22454.2277">6473 6059 144 0,'-12'-5'55'0,"12"5"-30"0,-3-14-21 0,3 14 13 15,0 0 9-15,0 0 9 16,0 3-17-16,0-3-7 16,0 13-7-16,0-2-1 0,3 5 2 15,0-3-2-15,3 6 0 16,0-4-1-16,0 4 1 15,0-3-2-15,-3 0 2 16,0-3-2-16,-3-3-1 16,0 1 3-16,-9-3 0 15,3 0 1-15,-12-5 2 16,3-1-3-16,-9-2 0 16,3 0-1-16,1-2 1 15,2 2-4-15,3-3-2 16,3 0-51-16,6 1-22 0,0-1-14 15</inkml:trace>
  <inkml:trace contextRef="#ctx0" brushRef="#br0" timeOffset="23429.8736">5973 4760 56 0,'0'-24'22'0,"0"24"-12"0,3 0 8 0,-3 0 12 16,3 0 0-16,0 0 2 15,0 3-12-15,-3-3-4 16,3 8-9-16,0 0-3 16,3 5-2-16,-3-3 7 0,12 12 6 15,-4-4-1-15,10 14 2 16,-3-6 0-16,6 27 2 0,-3-5-8 15,20 15-3 1,-5-10-2-16,12 21-1 0,-13-10 0 16,13 15 2-16,24 40 3 15,-13-23 5-15,-11-17 1 16,-7-13 3-16,-8-13-4 16,-6-8 0-16,-3-8-6 15,-6-5 0-15,-4-6-5 16,-2-2 0-16,-3-5-1 15,-3-6-2-15,0 0 1 16,-3-2-1-16,0-4 0 16,0 1 2-16,0-2-6 0,0-1-1 15,3-2-12-15,3-1-3 16,0 1-17-16,0-3-4 16,3 0-16-16,-3 0-4 15,0 0-20 1</inkml:trace>
  <inkml:trace contextRef="#ctx0" brushRef="#br0" timeOffset="23788.0476">6827 5866 124 0,'0'-8'49'0,"0"8"-26"0,0-5-7 0,0 5 18 0,0 0-3 15,0-3-1 1,0 0-16-16,-3 3-9 0,-3 0-3 16,0 6 0-16,0 7 1 0,0 11 3 15,3 2 1-15,0 3 1 16,0 0 0-16,3 3 0 16,-3-3 0-16,0-5-7 15,0-6 0-15,-2-2 1 16,-7-5 3-16,-3-6 2 15,-3-10 3-15,0-6-3 16,-3 1 1-16,-6-3-5 16,10 2 0-16,2 3-3 0,-3-3-1 15,3 1-17-15,0 2-5 16,3 0-46 0,6 8-62-16,0 0 27 15</inkml:trace>
  <inkml:trace contextRef="#ctx0" brushRef="#br0" timeOffset="24721.1442">4529 5728 112 0,'-3'-5'44'0,"3"5"-24"0,6 5-17 15,-3-2 12-15,0 0 4 16,0-3 3-16,6 5 2 16,0-3 0-16,3 4-13 15,-3-1 4-15,24 6 5 0,-7-3-2 0,46 7-1 16,-16-1-1 0,19 12 3-16,-13-2-16 15,34 18-3-15,-13-7 5 0,15 10 4 16,-15-8-2-16,25 5 1 15,-13-5-3-15,9 5 0 16,-15-5 1-16,-8 0 1 16,-13-5-3-16,-5-3-1 15,-13-5-1-15,-5-3 1 16,-6-5 0-16,-7 0 1 16,-5-5-5-16,-6-3 1 15,-3 0-5-15,-3-3 1 16,0-3-20-16,-4 1-9 15,1 0-25-15,-3-3-9 16,0 0-28 0</inkml:trace>
  <inkml:trace contextRef="#ctx0" brushRef="#br0" timeOffset="25065.2279">6181 6247 148 0,'-3'-21'57'0,"3"21"-30"0,-3 2-12 15,3 1 18-15,0 2-3 16,0-2 2-16,0 2-9 0,0-2-2 16,3 5-12-1,0-3 1-15,9 6 3 0,-3-1-5 0,15 9-2 16,-6-3-1-16,0 5-1 15,-4 0-5-15,-5-3 1 16,-3-2 4-16,-12-2 2 16,0-1 0-16,-8-3-1 15,2-2-3-15,0-2-2 16,3-1-13-16,-3 0-6 16,-3 0-26-16,3-2-11 15,3 0-47 1,3 5-22-16,0-3 63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8:10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8991 4866 72 0,'3'-6'30'0,"0"9"-16"0,0-3 3 0,-3 0 16 16,0 0-6-16,3 0-1 16,0 0-2-16,0-3 2 15,-3 1-5-15,0-1-1 16,-3 0-11-16,-3 1-1 0,0-1 2 15,0 3-4-15,-6 3-1 16,-3 2-2-16,-3 0 0 16,1 3-2-16,-1 6 2 15,3-1-2-15,0 3 2 0,3 0-4 16,6-1-2-16,3 1 2 16,3 0 0-1,6-5 3-15,9-3 3 0,6 0-2 16,0-6-2-16,2-2-5 15,4-2 0-15,0-4-44 16,-3-4-18-16,-3-6-20 16</inkml:trace>
  <inkml:trace contextRef="#ctx0" brushRef="#br0" timeOffset="480.1551">9080 4725 72 0,'-3'0'30'0,"3"0"-16"0,0 6 3 0,0 4 14 16,0 4 1-16,0 1 3 15,3 4-2-15,-3 2 2 16,0 6-6-16,0 2-1 16,0-5-15-16,0-3-8 0,0-3-3 15,0-2 0-15,0-5 1 0,0-1 3 16,0-4 1-16,0-4-3 16,0-2-3-16,0 0-3 15,3-8-1-15,0-8-3 16,0 3 1-16,3 0-4 15,0 0-1-15,3 2 0 16,3 1 4-16,0 4 3 16,3 4 4-16,-3 2-2 15,0 5-2-15,3 3 2 16,-7 2 2-16,1 4 2 16,0-4 3-16,-3 1-3 15,0-1 0-15,0-2-3 0,-3 3-1 16,3-6-45-16,0-2-20 15,0-1-19 1</inkml:trace>
  <inkml:trace contextRef="#ctx0" brushRef="#br0" timeOffset="867.4678">9432 4850 132 0,'-9'-5'52'0,"-6"2"-28"0,18 3-22 0,-9 0 12 15,-3 0 10-15,-3 3 8 16,0 2-15-16,-3 0-7 16,3 6-6-16,0 2-6 0,3 3-1 0,3 0 2 15,4 0 2-15,2-1 0 16,0-1 2-16,2-1 0 16,4-5 1-16,6-3 0 15,0-5 0-15,-3-3-2 16,6 1-2-16,-3-17-2 15,-3 6 1-15,0 2 3 16,-3 1 1-16,0-1-4 16,-3 3-1-16,0 3 3 15,0 2 1-15,-3 3-3 16,0 6 1-16,0 2 4 16,0 2 5-16,3 1-3 15,0-1-1-15,0 1-2 16,3-3-3-16,0 0-10 0,-1-3-6 15,4-2-43 1,0-3-54-16,0-5 24 16</inkml:trace>
  <inkml:trace contextRef="#ctx0" brushRef="#br0" timeOffset="1212.7368">9518 4852 96 0,'-3'0'35'0,"3"3"-18"0,3 2-18 0,0 1 9 15,-3 2 17-15,0 5 8 16,3 3-10-16,-3-3-5 16,3-2-11-16,-3-1-3 15,0-2-2-15,0-3 1 0,0 1 2 16,0-6 2-16,0 0 1 0,3-11-4 16,0-2-3-1,0 0 2-15,3 2-4 16,0 0 0-16,3 1 3 15,0 2 1-15,-1 3 1 16,4 5 0-16,0 2 4 16,3 6 3-16,-3 3 0 15,-3 2 1-15,-9 0-4 16,6-2 0-16,-6 2-5 16,6-5 0-16,0 0-8 15,0 0-2-15,-3-3-36 16,9-5-73-1</inkml:trace>
  <inkml:trace contextRef="#ctx0" brushRef="#br0" timeOffset="1633.2086">9783 4871 148 0,'-9'-5'55'0,"6"5"-30"0,-3 0-16 0,3 0 16 15,0 5-10-15,-3 0-1 16,0 3-8-16,-3 3-2 15,0 2-2-15,3 0 3 0,3 0 1 16,3 1 0-16,0-1 1 16,6 0-4-16,0-2 0 15,3-3-1-15,0-6 1 0,0 1-2 16,0-3 2 0,0-3-4-16,0-2 0 0,3 2 3 15,-3-5 1-15,-6 1 1 16,-3-4 2-16,0 0-5 15,0 3-3-15,6 8-4 16,-6 6 1 0,6 2 3-16,-1 5 3 15,-2 0 4-15,3 6 11 16,-6-1 7-16,0 1 3 16,-6-1 4-16,-2 6-7 15,-4-5-4-15,-6-4-9 16,0-1-2-16,-3-6-6 15,-3-8-2-15,3-3-27 16,-2-2-9-16,2-1-35 0,6-2-15 16,9-2-14-1</inkml:trace>
  <inkml:trace contextRef="#ctx0" brushRef="#br0" timeOffset="2024.706">9896 4884 128 0,'0'3'49'0,"0"-6"-26"0,0 3-1 0,0 0 20 16,0 0-11-16,3 6-4 0,3 4-11 16,0-2-3-16,3 0-7 15,0 3 3-15,0-9 1 0,3 1-3 16,-1-3 1-16,1-5-1 15,-3-1 1-15,0-2-9 16,-3 0-1-16,0-2 2 16,-3-1 2-16,-6 3-3 15,-3 0-1-15,-3 0-6 16,-3 3 0-16,-3 2 2 16,1 6 1-16,-1 2 0 15,-3 9 4-15,3 4 2 16,-3-2 4-16,9 0 7 15,3 0 4-15,6 0 1 0,6 2 1 16,3-5-5-16,9-2 0 16,6-3-6-16,3-3-2 15,-4-2-7-15,10-6-3 16,-3 1-86 0</inkml:trace>
  <inkml:trace contextRef="#ctx0" brushRef="#br0" timeOffset="3800.7458">12730 6871 104 0,'-3'0'38'0,"3"0"-20"0,3 6-21 0,0-1 6 15,-3 3 14-15,3 5 9 16,0 8-9-16,0 0-2 15,0-2-5-15,-1-1 1 16,1-2-6-16,0-5 1 0,0-1 4 16,0-2-4-16,-3-2 2 15,0-6 12-15,0 0 7 16,0 0-11-16,0-6-7 16,0-7-5-16,0-5-1 15,0-1 0-15,3 1 3 16,0 2 1-16,3 0 1 15,3 0-4-15,0 3-3 16,6 2-3-16,0 3 1 0,-3 3-6 16,0 2-3-16,0 3-14 15,0 0-7 1,-4 0-48-16,1 0-39 16,0 0 44-16</inkml:trace>
  <inkml:trace contextRef="#ctx0" brushRef="#br0" timeOffset="4187.7078">12923 6895 120 0,'-6'3'46'0,"3"-1"-24"0,3 4-24 0,0 2 9 16,3 0 3-16,0-1 4 15,3 4-5-15,0-3-1 16,3 0 7-16,0-3 2 15,6-5-8-15,-3-2-3 0,3-6 0 16,-1 0-3-16,-2 0 0 16,0 0-1-16,-3 0 1 15,-3 0-2-15,-3 0 2 16,-3 0-2-16,-6 0 2 16,-6 3-4-16,3 0-2 15,-3 2 2-15,1 3 0 16,-4 3-2-16,3 2 2 15,0 3 1-15,0 5 0 0,3 8-3 16,0-2 0 0,3-1 2-16,3 1 2 0,3-3 0 15,6-3-1-15,3-3 3 16,3-4 0-16,6-1-17 16,6-5-5-16,-4-3-59 15</inkml:trace>
  <inkml:trace contextRef="#ctx0" brushRef="#br0" timeOffset="4435.4658">13155 6845 72 0,'-12'5'27'0,"6"0"-14"0,-3 3 0 0,7-2 14 15,-1 2-4-15,0 7-1 16,0 1-10-16,0 5-5 16,3-2-2-16,3-3-1 15,3 0-2-15,2-3-4 0,4-5-1 16,3-3-31 0,0-5-42-16,3-2 14 15</inkml:trace>
  <inkml:trace contextRef="#ctx0" brushRef="#br0" timeOffset="4711.9204">13277 6903 104 0,'-23'0'41'0,"8"0"-22"0,6 3-14 0,6-1 11 0,0 9 4 16,0 5 4-16,0 0-8 16,0-1-2-16,0-1-6 15,3-1 0-15,3 0-5 16,3-2 5-16,3-3 4 0,6-6 0 15,-1-2 3-15,1-5-6 16,-3 0-3-16,0-3-1 16,-3-5-1-16,-6-3 0 15,-3 2 0-15,-3 1-2 16,-3 0-2-16,-9 2-2 0,3 4 1 16,0 1-6-16,4 4-3 15,-1 2-23-15,3 0-11 16,0 0-39-1</inkml:trace>
  <inkml:trace contextRef="#ctx0" brushRef="#br0" timeOffset="4818.1366">13343 6900 96 0,'0'0'38'0,"3"3"-20"0,-6 0-21 15</inkml:trace>
  <inkml:trace contextRef="#ctx0" brushRef="#br0" timeOffset="5226.5555">13349 6935 215 0,'0'18'38'0,"3"-2"-10"16,0-3-10-16,0 1-12 15,-3-6-2-15,0-1 0 0,0 1 2 16,0-8 3-16,0 0-4 16,0-2-1-16,3-6-2 15,0-5 1-15,3-9-11 16,-3 4-2-16,3 2 0 15,-1 3 4-15,4 2 1 16,-3 6 0-16,3 2 4 16,-3 3 0-16,-3 3 1 15,9 8 2-15,-9 2 8 16,6 0 3-16,-3-2-4 16,0-1-1-16,-3-5-2 0,0 1-1 15,-3-6-3-15,3-6 1 16,0-4-4-16,6-3 0 15,0 2 1-15,0 0 0 16,0 6-3-16,-1 0 2 16,-2 5 1-16,0 8 2 15,0 8 3-15,0 0 2 16,0-3-1-16,-3-3-1 16,0 1-1-16,0-3 0 15,3-3-13-15,0 0-7 16,0-5-40-16,3 0-16 15,0-10-9 1</inkml:trace>
  <inkml:trace contextRef="#ctx0" brushRef="#br0" timeOffset="5611.4662">13637 6895 140 0,'-2'5'55'16,"-1"1"-30"-16,3 20-25 0,0-10 10 0,0 5 7 15,0 0 6-15,0 0-10 16,0 1-2-16,0-4-7 15,0-2-3-15,0-3 2 0,0 3 0 16,0-3 3-16,0-7-1 16,0-4-3-1,-3-2 2-15,3-2-5 16,0-1 0-16,0-5 1 0,0-3 2 16,0-2-3-16,3-11 0 15,0-5 1-15,2 3 2 16,1 2-3-16,3 3 0 15,0 2 5-15,0 6 2 16,3 5-2-16,0 6-1 16,3 2 5-16,-3 8 5 15,-3-1 2-15,-9 7 0 16,0-1 1-16,-6 0 3 16,0-2-9-16,-3-3-1 15,0 0-12-15,3-3-3 16,0-2-19-16,0-3-9 15,0 0-29-15,3-3-10 16,3-8-12-16</inkml:trace>
  <inkml:trace contextRef="#ctx0" brushRef="#br0" timeOffset="5765.0035">13822 6887 188 0,'6'5'71'0,"-6"1"-38"0,0 12-30 16,0-12 17-1,0 9-8-15,0-1-4 16,0-4-2-16,0 1-4 16,0-3-19-16,0-3-9 0,0-5-63 15</inkml:trace>
  <inkml:trace contextRef="#ctx0" brushRef="#br0" timeOffset="5911.8187">13828 6808 176 0,'-6'-11'66'0,"6"9"-36"0,3-4-46 0,0 6 5 15,0-2-22-15,3-4-4 16,0 1-20-16,3 0-9 16</inkml:trace>
  <inkml:trace contextRef="#ctx0" brushRef="#br0" timeOffset="6069.2632">13974 6747 160 0,'0'8'60'0,"-3"0"-32"0,0 5-22 0,3-2 17 0,0 4-5 16,-3 1-1-1,3 0-9-15,0 0-5 0,0 5-2 16,0-5-1-16,3-3 2 0,0-2-41 16,3-3-16-16,3-13-23 15</inkml:trace>
  <inkml:trace contextRef="#ctx0" brushRef="#br0" timeOffset="6406.9172">14030 6853 176 0,'3'5'66'0,"0"0"-36"0,0 1-31 15,0-4 12-15,3 1 1 0,3 0 3 16,3-3-6-16,3-3-3 15,-3 0-3 1,0-2 0-16,-3 0 0 0,0-3-4 0,-3 0 1 16,-3 0-2-1,0 3 0-15,-6-1 0 0,0 1-2 16,-6 2-2-16,0 3 1 16,-3 6 1-16,0 2-1 15,-3 2 8-15,3 3 3 16,3 1 5-16,3 4 6 15,6-2 0-15,6 5 1 16,3-5-7-16,3 0-4 16,6-6-4-16,3-4 0 15,6-12-51-15,2-7-19 16,-5-5-29-16</inkml:trace>
  <inkml:trace contextRef="#ctx0" brushRef="#br0" timeOffset="7926.3339">17072 6943 124 0,'3'0'46'0,"9"2"-24"0,-15 4-8 16,9 4 17-16,0 1-2 15,-3 2 1-15,0 3-9 0,3 0-2 16,0 0-11-16,-3 0-3 0,0-6 1 16,-3 1-3-16,0-3 0 15,0 0-1-15,0-3 1 16,0-3 2-16,0-2 4 16,-3-2 0-16,3-3 0 15,-3-3-5-15,3-3-3 16,0 0-3-16,0-2-1 15,0-3 6-15,6 3 5 16,0 3-6-16,3 2-1 16,0 2-6-16,3 1-1 15,0 0-22-15,3 2-6 16,-1 8-27 0,1 1-53-16,0-1 21 15</inkml:trace>
  <inkml:trace contextRef="#ctx0" brushRef="#br0" timeOffset="8284.6486">17275 7014 132 0,'0'3'49'0,"0"-1"-26"0,3 9-14 15,-3-11 16-15,6 5-1 16,0 1 1-16,3-4-8 16,0 4-2-16,2-4-9 15,1-2-2-15,3-2 2 0,0-1-3 16,0-2-2-16,-3-1-5 15,-3-2 0-15,-3 3 0 16,-3-3-1-16,0-2-3 16,-6-1 0-16,-3-2-3 0,-3-1 0 15,-3 4 3-15,0 5 3 16,0 5 3-16,-3 5 1 16,0 8 5-16,1 3 5 15,2 3 4-15,3-1 2 16,3 1 3-16,3 2 1 15,6-3-4-15,6-2-1 16,3-5-6-16,2-1-3 16,7-2-13-16,3-8-5 15,0-2-45-15,0-4-17 16,3-2-10 0</inkml:trace>
  <inkml:trace contextRef="#ctx0" brushRef="#br0" timeOffset="8639.3625">17611 6948 100 0,'-9'-3'38'0,"0"6"-20"0,0-3-21 16,0 11 43-16,1 2-12 16,-1 3-8-16,3 0-5 15,0 2-10-15,6-2-3 0,3 0 1 16,6-3-7-16,3-2 1 15,2-3-15-15,1-3-3 16,0-3-24 0,0-2-31-16,0-2 20 15</inkml:trace>
  <inkml:trace contextRef="#ctx0" brushRef="#br0" timeOffset="8900.4553">17689 6996 124 0,'-12'0'46'0,"6"5"-24"0,0 0-17 0,3 0 11 0,0 3 2 16,0 0 1-16,0 3 1 16,3 0 0-16,3-1-11 15,3 1-1-15,3-3 2 0,6-3-4 16,-1-5 2-16,1 0-5 16,0-5-2-16,-3-3 2 15,-3-3 0-15,-3 1 3 16,-6-6 3-16,-3 2-2 15,-6 1 1-15,0 3-5 16,-3-4 0-16,0 9-8 16,0 2-2-16,4 9-18 15,-1-1-9-15,3 0-22 16</inkml:trace>
  <inkml:trace contextRef="#ctx0" brushRef="#br0" timeOffset="9426.2084">17775 7001 156 0,'6'5'57'0,"-3"-2"-30"0,0 5-16 0,0 0 15 16,0 0-3-16,0 2-2 15,-3 1-5-15,0-1 0 0,0-2-9 16,0-2-2-16,0-1 1 0,0-5-1 15,0 0 0-15,0-3-6 16,0 1 1-16,3-4-7 16,3-4-3-16,-3-3 1 15,3-3 0-15,3 0-1 16,-4 3-1-16,4 2 6 16,-3 6 2-16,0 5 5 15,0 5 3-15,0 3 7 16,0 0 2-16,-3 2-3 15,0 1-1-15,0-3-4 16,0 0 1-16,-3-3-2 16,3 0 2-16,-3-5-2 15,0 0 0-15,3-2-6 0,3-3-1 16,0-3-2-16,0 0 3 16,0 0-2-1,0 0 1-15,0 2 0 0,0 4 0 16,3 2 4-16,0 2 3 15,0 4 0-15,-4 2 2 16,1 0-2-16,0 0 0 16,-3-3-1-16,0 0 0 15,6 0-29-15,-6-2-12 16,6 0-29-16,-3-3-10 16,3-6-4-1</inkml:trace>
  <inkml:trace contextRef="#ctx0" brushRef="#br0" timeOffset="9863.2767">18067 6977 156 0,'-3'19'57'0,"3"-17"-30"0,0 4-21 0,0 1 17 0,0 4 3 15,0 5 5-15,0 0-13 16,0 8-3-16,0-1-9 16,0 1-2-16,0 0 0 0,0 0-2 15,0-3-2-15,0-5 3 16,0-3 2-16,0-5 0 15,-3-3 2-15,3-5-4 16,0-2-2-16,0-4-5 16,0-2 0-16,0-5 2 15,0-3 1-15,0-2-2 0,0-3 2 16,3 0 1-16,0-3 0 16,3-5 0-1,0-3 0-15,2 5 4 0,4 6 2 16,3 5 9-16,0 6 4 15,0 2-9-15,0 5-3 16,0 6-3-16,-3 7 2 16,-6 4 3-16,-3-1 5 15,-6 3-4-15,-3-3 2 16,-3-2-5-16,-3-3-2 16,0-3-9-16,0 0-5 15,0-5-22-15,3 0-10 0,0-3-14 16,3-2-5-16,3 0-32 15,6-3-23 1,3 0 53-16</inkml:trace>
  <inkml:trace contextRef="#ctx0" brushRef="#br0" timeOffset="10039.8797">18239 6906 212 0,'3'8'82'0,"0"-3"-44"0,0 16-31 15,0-8 20-15,0 0-3 16,0 1 1-16,-3 2-14 15,0-3-4-15,0 0-5 16,0-2-2-16,-3-1 3 0,0-2-35 16,3-5-13-16,-3-3-62 15,3 0-30 1,3-5 67-16</inkml:trace>
  <inkml:trace contextRef="#ctx0" brushRef="#br0" timeOffset="10161.9229">18254 6810 200 0,'-3'-5'77'0,"3"5"-42"0,0 0-56 0,0 0 6 15,0 0-11-15,0 0 1 16,6 3-43-16,0-1-18 16</inkml:trace>
  <inkml:trace contextRef="#ctx0" brushRef="#br0" timeOffset="10396.1604">18370 6787 184 0,'0'2'71'0,"0"4"-38"0,0 9-19 0,3-4 22 0,-3 5-3 16,0 2 3-16,0 6-11 16,0 3-6-16,0 4-10 15,0-2-6-15,3 1-2 0,0-4 1 16,0-5 3-16,0-5-7 15,3-3-3-15,0-2-28 16,0-8-11-16,0-3-31 16,3-6-10-16,6 1 1 15</inkml:trace>
  <inkml:trace contextRef="#ctx0" brushRef="#br0" timeOffset="10463.1339">18516 6948 212 0,'-6'0'79'0,"9"3"-42"0,-6-1-32 0,3-2 17 16</inkml:trace>
  <inkml:trace contextRef="#ctx0" brushRef="#br0" timeOffset="10745.6997">18513 6969 396 0,'6'13'27'15,"3"-2"-13"-15,3 0-6 0,3-6-2 16,0-3-1-16,3-2 2 16,-1-2-4-16,-2-1 0 15,0-5-1-15,-3-5-2 16,-3 0-4-16,-6 0 0 0,-3 2-7 15,-3 0-3-15,-6 3-1 16,-3 3 1-16,-3 3 6 16,-3 2 4-16,1 2 1 15,-1 14-1-15,3 0 9 16,0 2 4-16,6 1 4 16,0-1 3-16,6 1 4 15,6 0 4-15,6-4-6 16,9-1 0-16,9-4-9 15,-1-2-1-15,1-5-26 16,3-6-13-16,3-2-110 16</inkml:trace>
  <inkml:trace contextRef="#ctx0" brushRef="#br0" timeOffset="22056.7184">13256 8938 140 0,'0'0'55'0,"3"8"-30"0,-3-3-21 16,-3 0 15-16,6 0-2 15,0 1 1-15,0 4-3 16,0 4-1-16,3 1-8 15,0 1 3-15,0 11 1 0,-3-6-5 16,3-3 1 0,-3 1 1-16,0-16 1 15,-3-3 0-15,0-3-4 16,0-2-1-16,-3-6-3 16,0-2-1-16,-6 0 1 15,6-1 2-15,0 1-1 0,3 0-1 16,0 2 1-16,3-2 1 15,3 3-1-15,3 2 2 16,0 2-2-16,0 1 2 16,3 2-4-16,-3 1 0 15,3-1-10-15,-3 0-5 16,0 6-144 0,-3 2 52-1</inkml:trace>
  <inkml:trace contextRef="#ctx0" brushRef="#br0" timeOffset="22355.3838">13423 8991 128 0,'6'2'49'0,"-3"1"-26"0,12 2-20 0,-9-2 10 16</inkml:trace>
  <inkml:trace contextRef="#ctx0" brushRef="#br0" timeOffset="22638.5604">13471 9009 234 0,'12'0'13'16,"0"0"-7"-16,-3-3 1 0,-1 1-1 16,1-1 0-16,0-2-1 15,-3 0-3-15,0-3-2 16,-3 0 3-16,-3 0 2 15,-3 2-4-15,0-4-1 16,-3 7-11-16,-6-5-3 16,-5 8 9-16,2 6 5 0,0 2 1 15,0-1-1 1,0 4 1-16,3 0-1 0,0 4 8 16,6 1 7-16,3 11-1 15,3-14 2-15,6 8-3 16,6-10 0-16,6 10-5 15,0 5-3-15,0-26-7 16,0-2-3-16,-1-4-34 16,1-1-11-16,0-4-35 15</inkml:trace>
  <inkml:trace contextRef="#ctx0" brushRef="#br0" timeOffset="23110.4258">13694 8803 148 0,'3'-3'55'0,"0"11"-30"0,-3 0-10 16,3 0 18-16,0 2-3 16,3 4 2-16,0 4-9 15,-3 6-2-15,3 0-12 16,-3 2-1-16,0 1 2 0,3-3-8 16,0-1-1-16,0 4-3 15,0-14-2-15,0-5-19 0,-1-3-8 16,-2-5-41-1,3 0-50-15,0-2 32 16</inkml:trace>
  <inkml:trace contextRef="#ctx0" brushRef="#br0" timeOffset="23350.5744">13837 8969 140 0,'3'0'52'0,"-3"6"-28"0,0-1-4 0,0 0 21 0,3 3-13 16,0 0-4-16,0 3-12 16,0-1-3-16,-3 1-5 15,3-3-7-15,-3-3-3 0,0 0-46 16,0-2-20-16,-3-3-7 15</inkml:trace>
  <inkml:trace contextRef="#ctx0" brushRef="#br0" timeOffset="23492.2753">13816 8871 148 0,'3'-5'57'0,"-3"8"-30"0,0-3-36 0,0 0 7 16,6 2-61-16</inkml:trace>
  <inkml:trace contextRef="#ctx0" brushRef="#br0" timeOffset="23881.8445">13914 8954 136 0,'15'15'52'0,"-12"-7"-28"0,12 6-6 0,-9-7 20 15,0 4-12-15,0 0-3 0,-3-1-2 16,0 1-1 0,0-3-11-16,0-3-5 0,-3-2-1 0,0-3 2 15,0-3 4-15,0-2-6 16,3-3-4-16,0-3 0 15,0 1 0-15,0-1 1 16,3 3 0-16,0 0-5 16,0-2 1-16,3 4 2 15,-1 4 1-15,1 2 1 16,3 2 0-16,0 4 2 16,0 2 3-16,-3-1 0 15,3 4 2-15,-6 2-4 16,0 1 0-16,-3-4-3 0,-3 1-3 15,0-3-25-15,0-3-9 16,0-5-49 0,0 0-36-16,3-3 49 15</inkml:trace>
  <inkml:trace contextRef="#ctx0" brushRef="#br0" timeOffset="24148.6735">14185 8821 180 0,'0'6'68'0,"3"1"-36"0,-3 7-11 0,3-4 22 16,3 6-8-16,0 5-3 15,0 3-10-15,0 3-3 0,0-1-11 16,0 0-5-16,-3-2 0 0,0-5-4 15,0-3-2-15,0-6-20 16,0-2-10-16,0-2-25 16,-3-6-11-16,3-3-25 15</inkml:trace>
  <inkml:trace contextRef="#ctx0" brushRef="#br0" timeOffset="24498.7848">14331 8938 132 0,'3'-3'49'0,"-3"-8"-26"0,3 17-1 0,-3-6 23 16,0 0-5-16,0 0-1 15,-3 2-16-15,-3 4-6 16,-3-1-10-16,-3 0-7 0,0 1-1 16,-3-4 1-16,4 3 2 15,2-2-3-15,3 0 0 16,3 2-1-16,3 0 0 16,6 3 4-16,3 0 3 0,5 0 2 15,4 3 1-15,3-1-4 16,3 1-1-16,-6-3-1 15,0 0 1-15,-6-3-33 16,-1-2-12-16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59:14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17430 4855 56 0,'-3'0'22'0,"3"3"-12"0,3-6 3 0,-3 3 14 15,0 0 2-15,0 0 5 16,0 0-5-16,0 0-1 15,0 0-2-15,0 0-1 16,6 3-14-16,-3-3 0 0,-3 0 2 16,3 2-7-16,2-2-1 15,1 0-5-15,-3 3-1 16,3 0 3-16,3-1 1 16,0 4-4-16,3-1 1 15,6 0 2-15,3-2 1 16,0 0 1-16,2-3 0 15,1 2-5-15,3-2 1 16,3 0 0-16,3 3 0 16,5-1 0-16,1 1 0 0,0-3 0 15,-1 0 0-15,4 0 0 16,0 0 0-16,-4 0 0 16,1 0 0-16,3 0 2 15,-7 0 3-15,7 5-2 16,0-5-2-16,-3 0 0 15,-1 0-1-15,1 6-3 16,3-6 2-16,2 5 1 16,1-2 0-16,0-6 0 15,2 0 2-15,13 3-3 16,-1-2 0-16,-2-1 5 0,5 0 2 16,1 1-2-16,-4-1-1 15,-2 0-1-15,5 1-2 16,1 2 1-16,-4-3-1 15,4 1 2-15,-4-1 1 16,1 0-1-16,3 1 1 16,8 2 0-16,-3 0 3 15,1 2 1-15,5-2 1 16,-8 0 0-16,-4 0 2 16,-2 0 1-16,-7 0 1 15,4 0-6-15,-6-2-2 16,-10-1-2-16,-5-2 1 15,-6-1-24-15,-4 1-8 0,-5-3-61 16,0-2-61 0,-3-1 43-16</inkml:trace>
  <inkml:trace contextRef="#ctx0" brushRef="#br0" timeOffset="2536.0279">8381 4874 104 0,'-3'0'38'0,"3"2"-20"0,0-2-12 15,0 0 11-15,0 0 0 16,0 0 1-16,0 0-3 16,6 3 1-16,0 0-3 15,0-1 2-15,0 1-8 16,0 0 0-16,3-1 3 0,3-2-6 15,2 0-2-15,1 0-1 0,0 0-1 16,0 0 2-16,0 3 3 16,3-1 0-16,3 4 0 15,2-1-3-15,4 0 1 16,0-2 0-16,6 2 1 16,-1-2-2-16,4 0 1 15,-3-1-2-15,6 1 2 16,-1-1-2-16,-2 4-1 15,3-1-2-15,-1 0 1 16,1 1 3-16,3-6 1 16,-1 0-1-16,1 2-2 15,0 1 3-15,-3 2 0 16,2-2-1-16,1 0-2 16,0-3 3-16,2 0 0 0,4 0-1 15,2 0-2-15,4 0 1 16,0 0-1-16,-4 0 0 15,7 0 0-15,-7 0 0 16,-2 0 0-16,0 0 0 16,-1 0 0-16,1 0 0 15,2-3 0-15,-2 3 0 16,-3 0 0-16,-1 0 0 16,4 3 0-16,0-1 0 15,-4-2 0-15,1 0 0 16,0 0 2-16,2 0-1 15,4 0-1-15,-1 0 1 16,-2 0-1-16,3 0 0 0,-1 0 0 16,1 0-3-16,-1 0 2 15,1 0 1-15,6-2 0 16,-1 2 0-16,1 0 0 16,-1 0 0-16,1 0 0 15,-4 0 0-15,1-3 2 16,-3 3-3-16,8-3 0 15,-5 3 3-15,-4-5 1 16,-2 5-4-16,8 5 1 16,-5-5 0-16,-3 0 2 15,2 0-1-15,1 0-1 16,11-5 1-16,-5 5-1 16,-1 0-3-16,7 5 2 0,-6-5 1 15,-1 0 2-15,1 0-1 16,-1 0-1-16,4-5 1 15,-1 2 1-15,-2 1-3 16,5-1 0-16,1 0 1 16,2 1 2-16,1-4-1 15,2-2-1-15,13 1 1 16,-10-1-1-16,3 0 2 16,-5 2 1-16,-7 1-1 15,-2-3-2-15,5 3 1 16,-2 0-1-16,-6 2 0 0,14-2 2 15,-14-1-1-15,-1 1-1 16,1 0-2-16,-4 2 1 16,10-2 1-16,-4 2 2 15,-2 1-1-15,-1-1-1 16,4 0 1-16,-1 1 1 16,1 2-3-16,2-3 0 15,7 0 3-15,-7 1 1 16,4-1-1-16,-4 3 1 15,1 0 0-15,-1-3 3 16,1 3-1-16,-1-2 0 16,-5-1-1-16,0 0 2 15,2 3-3-15,-5 0-2 16,2-2 0-16,4-1 1 0,-4 0-1 16,1 1 2-16,-1-1-4 15,-2 1 0-15,0 2 1 16,-4 0 2-16,1-3-1 15,-1 3-1-15,1 0 1 16,6-3-1-16,-1 3 2 16,1-2 1-16,2 2-4 15,1 2 1-15,2 1 2 16,1-3 3-16,-1 0-2 16,4 0-2-16,-1 3 4 15,1-1 1-15,-4 1-2 16,-2-1-1-16,5-2-3 0,1 6-1 15,5-6 1-15,1 5 2 16,2 0-1 0,-9-5-1-16,-5 3-2 0,-3-3 1 15,-7-5-72-15,13-6-30 16,-13-2-9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2:16:48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6193 18182 164 0,'0'-2'63'0,"0"-4"-34"0,0 6-10 16,0 0 21-16,3 0-5 15,-3 0 2-15,0 0-12 16,6 0-6-16,0 0-10 16,6-5-2-16,0 5 0 0,3-8 1 15,3 3 0-15,2 2-2 0,4-2-1 16,0-3-1-16,0-3 2 16,0 9-1-16,-1-4 2 15,1 6-4-15,3-5 0 16,0 2 1-16,3-2 0 15,2 5-2-15,1-5 1 16,3 0-2-16,2 2-1 16,4-2 1-16,-3 5 1 15,-3 0-1-15,-4 5 2 16,-2-2-2-16,0 2-1 16,-3-5 1-16,2 0 1 15,1 0-3-15,0 0 0 0,3 0 1 16,-4 0 0-16,4 0-3 15,3 0 2-15,3 0 1 16,-1 0 2-16,1 0-1 16,-6 0 2-16,2 0 0 15,-2 5 1-15,0-5 0 16,3 0 0-16,-1-5-2 16,1 5-2-16,3 0 1 15,5 0-1-15,4 0 0 16,-3 0 0-16,-4 0 0 15,-2 0 0-15,3 5 0 16,2-5 0-16,1 0-3 0,-3 5 0 16,-1-10 2-16,4 5 2 15,6 0 0 1,-1 5-1-16,-5-2 1 0,-3-3-1 16,2 5 0-1,1-5 2-15,0 6-1 0,-1-4-1 16,1-2 1-16,5 0-1 15,1 6 0-15,-3-6 0 16,-4 5-3-16,-2-3 2 16,3 4 1-16,2-6 0 15,-2 5 0-15,0-2 2 16,2-3-3-16,4 0 0 16,2 5 1-16,-2-5 0 15,-6 5 0-15,2-2 0 0,1 2 0 16,-1-5 0-16,1 0 0 15,3 0 0-15,5 0 0 16,4 0 2-16,-7 6-3 16,1-4 0-16,2-2 1 15,1 5 0-15,0-5 0 16,5 0 0-16,7 6 0 16,-7-6 0-16,-2 8 0 15,-7-3 2-15,-2-5-3 16,8 5 0-16,-2-5 1 15,-10 0 0-15,1-5 2 16,3 5 1-16,-1-5 1 0,-5 5 0 16,-6-3 0-1,-7-2 0-15,-2 5-5 0,-6-6 1 16,-6 1-9-16,-3 3-2 16,-6-4-62-16,-6 6-29 15,-18-5-28 1</inkml:trace>
  <inkml:trace contextRef="#ctx0" brushRef="#br0" timeOffset="13080.9764">4988 8001 96 0,'9'3'38'0,"-6"-3"-20"0,-3 2-1 0,0-2 16 16,0 0-2-16,0 0-1 15,-3 0-5-15,-6 0-4 16,-3 3-11-16,-3-3-2 0,-3 0 2 16,-6 0-2-16,-6-3 1 15,1 1 1-15,-7-1 4 16,0-2-6-16,-3-3-2 16,-2-3-3-16,-4 3 0 15,-5-2 4-15,2 2 4 16,0-3-6-16,-2 1-1 15,-1-4 0-15,0-2 0 0,1-2 2 16,2 2 1-16,-2 3-3 16,-1 0-1-1,3-1 3-15,4 4 1 0,-1-1-6 16,0 1-2-16,-2 2 0 16,-1 0 0-16,-5 0 1 15,-1 3 0-15,-2 2 0 16,2 3 0-16,3 3 0 15,1-1 0-15,-1 3-3 16,1 1 2-16,-4-1-1 16,-3 3 0-16,-2 0 2 15,2 10 2-15,1-2-1 0,2-2-1 16,1 1 1 0,-1 1-1-16,3-2-3 0,4-1 2 15,2 0-1-15,1 3 0 16,-1-3 2-16,0 6 2 15,4-1-3-15,2-2-2 16,0 3 2-16,0-1 0 16,4 3 1-16,2 0 0 15,-3 3-3-15,4 3 2 16,2-1-1-16,3 9 0 16,0 2 2-16,0-3 0 15,4 0 0-15,-1-2 2 16,0-3-3-16,6 3 0 15,6-6 1-15,-3-2 0 0,9-3 0 16,-3 1 0-16,9-1-3 16,0 0 2-16,3 3 1 15,6 0 0-15,3-1-3 16,3 1 2-16,3 11-1 16,12-6 0-16,0 0 4 15,5-3 1-15,1-2-4 16,3 0-1-16,-1-3 1 15,10-5 2-15,3 0 0 16,2-3-1-16,7 0 1 16,-1-2 1-16,4-3-1 15,2 2 2-15,7-2-4 16,5-2 0-16,0-1 1 16,-2 0 0-16,-4-2 0 0,1-1 2 15,17-2-3-15,-6 3-2 16,-5 0 2-1,-7-1 2-15,1-2 0 0,-10 0-1 16,1 0 3-16,2 0 0 16,-2 0-4-16,-7 0 1 15,1 0-2-15,-4 3 0 16,-2-3 4-16,-3 0 1 16,-1 0-1-16,4 0-2 15,2 0 1-15,1 0-1 0,-3 0-3 16,-1-5 0-1,1 2 4-15,-4 0 1 0,4-2 0 16,0-3-2-16,-1 0 1 16,1-2-1-16,2-1 0 15,-2-2 2-15,0-3-1 16,-4 0 2-16,-2-2-2 16,-4-6-1-16,1-5 3 15,-3 0 0-15,-3-1-4 16,-1 1 1-16,-2 0 0 15,-3 0 2-15,0 5-1 16,-7 6 2-16,-2-1-2 16,0 1-1-16,-9-6 1 15,-3 3-1-15,-3 0 0 0,-6 2 2 16,0 1-3 0,-6-4 0-16,0 4 1 15,-6-6 0-15,-6-5-3 0,0 5 2 16,-5 0 1-16,-1 1 0 15,-6-1 2-15,-6 0 1 16,-14-3-4-16,-10-2-1 16,-11 6-2-16,-4 1 3 15,1 4-2-15,-1 5 1 16,1-1-18-16,-9 14-7 16,-27 14-92-1</inkml:trace>
  <inkml:trace contextRef="#ctx0" brushRef="#br0" timeOffset="43614.2527">19034 18201 128 0,'-18'-3'49'0,"18"3"-26"0,0 3-3 16,0-3 21-16,0 0-5 16,6 0-1-16,3-3-11 0,3-2-4 15,3 5-12-15,6-6 4 0,8 6 1 16,4-5-2-16,6 5-1 15,11-8-6 1,4 3-3-16,12 5 0 0,5-3 1 16,0-2-3-16,4 5 0 15,-1 0 1-15,-5-5 0 16,-1 5-3-16,-2 0 2 16,-4 0 1-16,-5 5 0 15,-7-5 2-15,-5 0 1 16,-6 0 3-16,-10 0 1 15,-5 0 5-15,-6 0 5 16,-3 0 6-16,-6 0 6 0,-9 0-12 16,-6 0-4-1,-9-5-8-15,-9 5-2 0,-6-3-3 16,-11-2-3-16,-7 5 6 16,-8 0 5-16,-10 0-4 15,-11 0-2-15,-13 0-1 16,-11 0-1-16,-3 0 0 15,6 0 2-15,0 0-1 16,8 0 2-16,10 5-2 16,14-2 2-16,19-3-4 15,14 0 0-15,18 0-10 16,15 0-3-16,24 0 7 16,24 5 3-16,20-5-10 15,24 0-5-15,21 0-39 0,18 0-15 16,-6 0-55-1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0:5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52B030F-A09A-453D-8D72-3042C3367AE8}" emma:medium="tactile" emma:mode="ink">
          <msink:context xmlns:msink="http://schemas.microsoft.com/ink/2010/main" type="writingRegion" rotatedBoundingBox="12161,1078 17969,993 17994,2721 12187,2806"/>
        </emma:interpretation>
      </emma:emma>
    </inkml:annotationXML>
    <inkml:traceGroup>
      <inkml:annotationXML>
        <emma:emma xmlns:emma="http://www.w3.org/2003/04/emma" version="1.0">
          <emma:interpretation id="{D2FD7D13-3C6B-4050-9587-AF8D53FF3DCC}" emma:medium="tactile" emma:mode="ink">
            <msink:context xmlns:msink="http://schemas.microsoft.com/ink/2010/main" type="paragraph" rotatedBoundingBox="12161,1078 17969,993 17994,2721 12187,2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1438D5-276E-4C40-8FA1-15A33FA8A148}" emma:medium="tactile" emma:mode="ink">
              <msink:context xmlns:msink="http://schemas.microsoft.com/ink/2010/main" type="line" rotatedBoundingBox="12170,1054 17183,1060 17182,1722 12169,1716"/>
            </emma:interpretation>
          </emma:emma>
        </inkml:annotationXML>
        <inkml:traceGroup>
          <inkml:annotationXML>
            <emma:emma xmlns:emma="http://www.w3.org/2003/04/emma" version="1.0">
              <emma:interpretation id="{170E67D8-04DE-4C96-A97F-8157837F28A5}" emma:medium="tactile" emma:mode="ink">
                <msink:context xmlns:msink="http://schemas.microsoft.com/ink/2010/main" type="inkWord" rotatedBoundingBox="12183,1174 13391,1316 13335,1790 12127,1648"/>
              </emma:interpretation>
              <emma:one-of disjunction-type="recognition" id="oneOf0">
                <emma:interpretation id="interp0" emma:lang="en-US" emma:confidence="1">
                  <emma:literal>bash</emma:literal>
                </emma:interpretation>
                <emma:interpretation id="interp1" emma:lang="en-US" emma:confidence="0">
                  <emma:literal>brash</emma:literal>
                </emma:interpretation>
                <emma:interpretation id="interp2" emma:lang="en-US" emma:confidence="0">
                  <emma:literal>bah</emma:literal>
                </emma:interpretation>
                <emma:interpretation id="interp3" emma:lang="en-US" emma:confidence="0">
                  <emma:literal>bath</emma:literal>
                </emma:interpretation>
                <emma:interpretation id="interp4" emma:lang="en-US" emma:confidence="0">
                  <emma:literal>basal</emma:literal>
                </emma:interpretation>
              </emma:one-of>
            </emma:emma>
          </inkml:annotationXML>
          <inkml:trace contextRef="#ctx0" brushRef="#br0">12182 1225 100 0,'-3'-11'38'0,"3"9"-20"0,0 10-6 16,0-8 16-16,0 0-7 16,0 8 0-16,3 2 3 0,0 6 5 15,-3 13-16-15,0-2 6 0,0 4 2 16,-3 9 2-16,0 0 3 15,0-6-12-15,0 11-5 16,0-10-2-16,3-6 0 16,0-3-1-16,0-13-1 15,0 1 1-15,0-6 1 16,0-11-3-16,3-2-1 16,-3-9-1-16,3 4 1 15,-3-3-4-15,3-6 0 16,0 3 1-16,3-8 0 15,0 3 0-15,3 3 0 16,3 2-3-16,3 3 2 16,2 2-1-16,1 3-2 0,3 3 0 15,3-3 3 1,0 8-2-16,-3 8 1 16,-1 0 2-16,-5 8 0 0,-3 5 4 15,-3-3 2-15,-3 9 4 16,-6-9 1-16,-6 6-3 15,-6 0 0-15,-3-6-3 16,-5-2 2-16,-7 0-4 16,-3-5 0-16,3-6-3 15,3 0-3-15,4-2-7 16,2-3-4-16,6-8-21 16,6 0-25-16,3-5-13 15,9 0-19 1,6 2-20-16,6 3 47 15</inkml:trace>
          <inkml:trace contextRef="#ctx0" brushRef="#br0" timeOffset="448.0751">12634 1468 132 0,'0'-5'49'0,"-3"3"-26"0,0 2-5 0,3 0 18 15,-3 0-9-15,-2 0-1 16,-4 0-9-16,-3 0 0 0,-3 2-10 16,-3 9-2-16,3 2 1 0,-3 0-3 15,3 6 0-15,-3 7-1 16,10 1 1-16,2-1-2 16,6 1-1-16,6-6 1 15,11-5 1-15,1-3-6 16,0-5 1-16,0-8-4 15,0-6 0-15,0-7-1 16,-3-8 2-16,-4 0 2 16,-2 2-1-16,-3-4 4 15,-3 1 2-15,0 9 2 16,-3 0 3-16,0 0 3 16,0 7 5-16,-3 6-10 15,0 8-2-15,3 3 2 16,0 7 2-16,3 9 4 15,3-6 1-15,3 3-3 0,3-3-3 16,3-2-5-16,0-4 0 16,0-1-22-16,-3-4-10 15,6-10-37 1,-4 0-56-16,7-5 30 16</inkml:trace>
          <inkml:trace contextRef="#ctx0" brushRef="#br0" timeOffset="794.4702">12938 1461 244 0,'-3'-8'90'0,"-3"8"-48"0,0 0-27 0,3 2 26 0,-3 4-20 16,0-6-4-16,0 7-10 15,-3 4-3-15,3-3-2 16,0-3-2-16,3 3 1 0,6 0-4 15,3 3 0-15,6-6-3 16,3 6 1-16,0 4 1 16,6 7-1-16,-6 4 4 15,-3-7 0-15,-9 2 5 16,-6 0 5-16,-6 3 1 16,-3-11 4-16,-3 0-3 15,-3-7 1-15,-3-6-12 16,0 0-4-16,4-6-23 15,2-2-7-15,3-5-25 0,9-13-8 16,0 2-37 0,12 3-18-1,3-6 62-15</inkml:trace>
          <inkml:trace contextRef="#ctx0" brushRef="#br0" timeOffset="1186.1193">13066 1278 184 0,'0'5'71'0,"0"3"-38"0,3 13-17 0,0-2 22 15,0-1-7-15,0 14 2 0,0 8-2 16,0 5 1-16,0 8-17 16,0-8-2-16,3-6-2 0,-3-7-4 15,0-5 1-15,0-6-1 16,0-8 3-16,0-5-5 15,0-3-1-15,0-5-9 16,0-8-2-16,0-18-7 16,2 2-2-16,4 3-2 15,3-3 1-15,3 8 7 16,0 3 5-16,0 8 2 16,3 5 1-16,0 5 4 15,0 8 3-15,-4 3 4 16,1 8 2-16,-3-8-3 0,0 2-3 15,-3 1-5-15,-3-6 0 16,0-5-24-16,0-3-10 16,0 1-39-16,0-12-19 15,0 1-6 1</inkml:trace>
        </inkml:traceGroup>
        <inkml:traceGroup>
          <inkml:annotationXML>
            <emma:emma xmlns:emma="http://www.w3.org/2003/04/emma" version="1.0">
              <emma:interpretation id="{10AA1F36-D5E3-4FEB-BA38-BE506A7BE72A}" emma:medium="tactile" emma:mode="ink">
                <msink:context xmlns:msink="http://schemas.microsoft.com/ink/2010/main" type="inkWord" rotatedBoundingBox="13555,1710 13572,1053 13816,1059 13799,1716"/>
              </emma:interpretation>
              <emma:one-of disjunction-type="recognition" id="oneOf1">
                <emma:interpretation id="interp5" emma:lang="en-US" emma:confidence="1">
                  <emma:literal>$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1771.7099">13807 1323 124 0,'3'-13'49'0,"-6"21"-26"0,0-16 2 0,3 8 20 16,-3 0-2-16,0-6-1 15,-3 6-10 1,-9-5-3-16,1 5-16 0,-1 0 8 0,-6 0 5 16,-3 0-12-16,0 5-2 15,3 1-8-15,3 2-3 16,4-8 0-16,8 13-10 16,6-5-2-1,9 5-1-15,5 3 2 16,7 5 1-16,3 0 3 15,0 6 4-15,-3-1 1 16,-3 3 1-16,-9-2 2 16,-4-1 8-16,-5 1 5 15,-5-6-3-15,-7-3 1 0,-3-7-4 16,-6-3 2-16,-3-8-8 16,0-11-2-16,0 3-10 15,4 0-4-15,2-5-18 16,3 0-5-16,3 0-25 15,3-1-11-15,3-1-28 16</inkml:trace>
          <inkml:trace contextRef="#ctx0" brushRef="#br0" timeOffset="2053.4408">13688 1056 184 0,'0'0'71'0,"0"5"-38"0,3 8-17 0,0 0 22 16,0 14-5-16,0 5 3 16,3 15-5-16,0 1-1 15,-3 15-17-15,0 1 5 0,0 2 3 16,0 0-9-16,0-13-4 15,0-3-3-15,-3-10-1 16,3-13-11-16,-3-6-3 16,3-8-35-16,3-2-13 15,3-11-76 1</inkml:trace>
        </inkml:traceGroup>
        <inkml:traceGroup>
          <inkml:annotationXML>
            <emma:emma xmlns:emma="http://www.w3.org/2003/04/emma" version="1.0">
              <emma:interpretation id="{7F15A10A-123C-4C7C-9182-353B65A58192}" emma:medium="tactile" emma:mode="ink">
                <msink:context xmlns:msink="http://schemas.microsoft.com/ink/2010/main" type="inkWord" rotatedBoundingBox="14480,1282 15763,1283 15762,1720 14479,1719"/>
              </emma:interpretation>
              <emma:one-of disjunction-type="recognition" id="oneOf2">
                <emma:interpretation id="interp10" emma:lang="en-US" emma:confidence="1">
                  <emma:literal>make</emma:literal>
                </emma:interpretation>
                <emma:interpretation id="interp11" emma:lang="en-US" emma:confidence="0">
                  <emma:literal>mako</emma:literal>
                </emma:interpretation>
                <emma:interpretation id="interp12" emma:lang="en-US" emma:confidence="0">
                  <emma:literal>maze</emma:literal>
                </emma:interpretation>
                <emma:interpretation id="interp13" emma:lang="en-US" emma:confidence="0">
                  <emma:literal>mage</emma:literal>
                </emma:interpretation>
                <emma:interpretation id="interp14" emma:lang="en-US" emma:confidence="0">
                  <emma:literal>mace</emma:literal>
                </emma:interpretation>
              </emma:one-of>
            </emma:emma>
          </inkml:annotationXML>
          <inkml:trace contextRef="#ctx0" brushRef="#br0" timeOffset="3602.7184">14483 1468 100 0,'-3'0'38'0,"3"6"-20"0,3-6-8 0,-3 5 14 16,3 3 7-16,0 5 5 16,0 6-10-16,0-1-6 15,-3 9-11-15,0-1 0 0,0-5 2 16,0-2-2-16,3-3 2 16,-3-3-4-16,0-2-2 0,0-4 2 15,0-1 0-15,0-6 3 16,3 0 1-16,0-13-8 15,0-6-1-15,0 0-2 16,0 4 0-16,0-9 0 16,0 3 0-16,3-1 0 15,-1 4 0-15,1 5-3 16,3-1 2-16,0 4-4 16,0 7-1-16,0 3 0 15,0 8 2-15,-3 5-1 16,0-2 4-16,0 2 0 15,-3 8 3-15,0-2 3 16,-3 2 2-16,0-8-3 16,0-2-1-16,0-3 3 0,3-21 6 15,3-1-3 1,0 1-6-16,6-5-2 16,0 4-3-16,-1 1 0 15,1 0 0-15,3 8-2 16,0 2 0-16,0 6 0 15,-3 5 0-15,0 5 3 16,0 5-2-16,-3 6-1 16,0-8 5-16,-3 0 1 15,0 0 0-15,-4-3 1 16,1-2-18-16,0-3-4 16,3-3-44-1,6-5-63-15,0 0 25 0</inkml:trace>
          <inkml:trace contextRef="#ctx0" brushRef="#br0" timeOffset="4064.9776">15087 1508 92 0,'-6'-8'35'0,"-3"8"-18"0,-3 0 9 16,9 0 18-16,-3 0-8 15,-3 0-3-15,-2 0-19 0,-1 5-7 16,-3 3-4 0,0 3-5-16,3 10-1 0,0 0 2 15,3 6 0-15,3-3 1 0,3 2 0 16,6-10 0 0,3 2 2-16,3-4-1 0,3-4 2 15,3-10-4-15,0 0 0 16,0-10-6-16,-1 2 0 15,-2-5 1-15,-3-11 1 16,0 3 5-16,-3-1 2 16,-6 4 0-16,3 5-2 15,-3-1 9-15,0 6 4 16,0 3-2-16,0 5-1 16,0 3-4-16,0 7 1 15,3 17 2-15,3-1-2 16,3-2 1-16,3 0-5 15,0 0-2-15,0-11 0 16,3 0 1-16,0-7-21 16,2-4-9-1,-2 1-55-15,0-8-36 16,6-6 48-16</inkml:trace>
          <inkml:trace contextRef="#ctx0" brushRef="#br0" timeOffset="4292.1973">15257 1283 152 0,'-6'0'57'0,"9"3"-30"0,0 7-27 0,0 4 10 16,3 7 18-16,0 0 11 16,0 11-14-16,-3 5-6 15,0-5-11-15,0 10-2 0,5 0 4 16,-2-2-8-16,0-14-3 15,0 1-9-15,0-11-4 16,-3-3-54 0,0-2-58-16,3-4 33 15</inkml:trace>
          <inkml:trace contextRef="#ctx0" brushRef="#br0" timeOffset="4638.3848">15486 1468 124 0,'-6'0'49'0,"0"6"-26"0,-9-1-20 15,6-2 10-15,-6 2 5 16,-3 0 3-16,1 3 5 15,-7-3 3-15,0-5-15 16,3 8-1-16,3-8-2 0,6 6-2 16,3-6 2-16,4 5-6 15,7 3-3-15,7 5-1 0,6 0 1 16,3 9 1 0,6 1 3-16,0-7-3 0,0 0-2 15,-4-3-9 1,1-5-3-16,-3-2-49 15,0-4-67-15,6-4 25 16</inkml:trace>
          <inkml:trace contextRef="#ctx0" brushRef="#br0" timeOffset="5025.712">15578 1524 148 0,'9'11'57'0,"0"-6"-30"0,0 0-12 16,-3-2 18-1,3-3-14-15,0 0-5 0,3-3-7 16,3 3-2-16,-3-8-3 16,-4 3-2-16,1-6 3 0,-3 3-2 15,-3 0 2-15,-3-2-11 16,-3 2-4-16,-6 0 3 15,-3-3 3-15,-2 4 1 16,-4 1 4-16,-3 6-2 16,0 6 1-16,0-1 6 15,3 8 2-15,3 0 13 16,7 8 5-16,2 11 3 0,6 0 3 16,6-6-12-16,5 1-5 15,7-1-4-15,6-7-1 16,3 2-4-16,15-8-1 15,-7-7-43-15,1-6-18 16,0-6-55 0</inkml:trace>
        </inkml:traceGroup>
        <inkml:traceGroup>
          <inkml:annotationXML>
            <emma:emma xmlns:emma="http://www.w3.org/2003/04/emma" version="1.0">
              <emma:interpretation id="{CD39EBAA-CBCF-4FE6-ACE6-877BF2F4D521}" emma:medium="tactile" emma:mode="ink">
                <msink:context xmlns:msink="http://schemas.microsoft.com/ink/2010/main" type="inkWord" rotatedBoundingBox="16411,1353 17072,1180 17209,1702 16548,1875"/>
              </emma:interpretation>
              <emma:one-of disjunction-type="recognition" id="oneOf3">
                <emma:interpretation id="interp15" emma:lang="en-US" emma:confidence="1">
                  <emma:literal>all</emma:literal>
                </emma:interpretation>
                <emma:interpretation id="interp16" emma:lang="en-US" emma:confidence="0">
                  <emma:literal>ail</emma:literal>
                </emma:interpretation>
                <emma:interpretation id="interp17" emma:lang="en-US" emma:confidence="0">
                  <emma:literal>al/</emma:literal>
                </emma:interpretation>
                <emma:interpretation id="interp18" emma:lang="en-US" emma:confidence="0">
                  <emma:literal>al!</emma:literal>
                </emma:interpretation>
                <emma:interpretation id="interp19" emma:lang="en-US" emma:confidence="0">
                  <emma:literal>All</emma:literal>
                </emma:interpretation>
              </emma:one-of>
            </emma:emma>
          </inkml:annotationXML>
          <inkml:trace contextRef="#ctx0" brushRef="#br0" timeOffset="6030.8484">16590 1474 132 0,'3'-19'49'0,"-6"17"-26"0,3-4-5 0,0 1 20 15,-3 2-6-15,-3 1-1 16,0 2-13-16,-6 0-6 15,1 5-7-15,-7 3-6 0,3 5 0 16,-3 6-1-16,3 4 0 16,3 9 2-16,9-3 0 15,6-2 0-15,6-3 0 16,3-3 0-16,3-8 2 16,0-5-1-16,0-3-1 15,0-7-4-15,-1-9-2 16,-2-5 0-16,0-2 4 15,-6-1 1-15,0 1 1 16,0-1 0-16,-3 3 2 0,-3 3-1 16,0 2 2-16,0 9-2 15,0 2-1-15,0 2 3 16,0 9 0-16,0 2 1 16,6 14 0-16,3-1 0 15,3-2 0-15,0 0-2 16,3-6-2-16,0 1 1 15,-1-11 1-15,1 2-36 16,0-10-15-16,0-5-43 16</inkml:trace>
          <inkml:trace contextRef="#ctx0" brushRef="#br0" timeOffset="6248.5792">16822 1257 136 0,'0'2'52'0,"0"9"-28"0,3 10-13 0,0-2 15 16,0 7 5-16,3 9 6 15,0 4-11-15,0 6-6 16,0 5-11-16,6-5-6 0,-3-5-2 16,3-8 1-16,0-8 1 15,0-6-28-15,3-7-12 16,-1-9-62-1</inkml:trace>
          <inkml:trace contextRef="#ctx0" brushRef="#br0" timeOffset="6455.6825">17072 1180 140 0,'-6'19'52'0,"12"-6"-28"0,-3 26-15 15,0-17 16-15,6 17 10 16,-3 12 8-16,0 9-17 16,0 4-4-16,3-6-14 15,0-10-5-15,3 2 0 0,3-16-90 16,0-10-60 0,3-16 56-16</inkml:trace>
        </inkml:traceGroup>
      </inkml:traceGroup>
      <inkml:traceGroup>
        <inkml:annotationXML>
          <emma:emma xmlns:emma="http://www.w3.org/2003/04/emma" version="1.0">
            <emma:interpretation id="{3CE1020A-962A-4E9C-BC6E-CB805C95111A}" emma:medium="tactile" emma:mode="ink">
              <msink:context xmlns:msink="http://schemas.microsoft.com/ink/2010/main" type="line" rotatedBoundingBox="12937,1978 17983,1905 17994,2721 12949,2795"/>
            </emma:interpretation>
          </emma:emma>
        </inkml:annotationXML>
        <inkml:traceGroup>
          <inkml:annotationXML>
            <emma:emma xmlns:emma="http://www.w3.org/2003/04/emma" version="1.0">
              <emma:interpretation id="{C3661621-E2EE-4D22-8509-3FFFF36A92AA}" emma:medium="tactile" emma:mode="ink">
                <msink:context xmlns:msink="http://schemas.microsoft.com/ink/2010/main" type="inkWord" rotatedBoundingBox="12939,2136 14443,2114 14450,2613 12946,2635"/>
              </emma:interpretation>
              <emma:one-of disjunction-type="recognition" id="oneOf4">
                <emma:interpretation id="interp20" emma:lang="en-US" emma:confidence="1">
                  <emma:literal>checks</emma:literal>
                </emma:interpretation>
                <emma:interpretation id="interp21" emma:lang="en-US" emma:confidence="0">
                  <emma:literal>cheeks</emma:literal>
                </emma:interpretation>
                <emma:interpretation id="interp22" emma:lang="en-US" emma:confidence="0">
                  <emma:literal>Checks</emma:literal>
                </emma:interpretation>
                <emma:interpretation id="interp23" emma:lang="en-US" emma:confidence="0">
                  <emma:literal>chocks</emma:literal>
                </emma:interpretation>
                <emma:interpretation id="interp24" emma:lang="en-US" emma:confidence="0">
                  <emma:literal>chicks</emma:literal>
                </emma:interpretation>
              </emma:one-of>
            </emma:emma>
          </inkml:annotationXML>
          <inkml:trace contextRef="#ctx0" brushRef="#br0" timeOffset="16303.0384">13063 2336 72 0,'-6'-2'27'0,"3"2"-14"0,-15 0 0 0,15 0 18 15,-12 2-8 1,0 4-9-16,1 2-5 16,-1 2-5-16,3 3-3 15,3 3-3-15,3 8 1 16,3 2 1-16,6 1 4 0,6-6 2 0,6 3-2 15,6-8-3-15,2-3-16 16,1-2-5-16,3-11-34 16,0-11-15-1,0-5 33-15</inkml:trace>
          <inkml:trace contextRef="#ctx0" brushRef="#br0" timeOffset="16888.3832">13200 2135 60 0,'0'-2'24'0,"0"7"-12"0,3 5-1 0,0 1 10 15,0 2-3-15,0 11 0 16,0 10-2-16,-3-2 0 0,0 8 0 15,0-6 0-15,0 3-6 16,0 3-4-16,0-8-3 16,0-6 0-16,0-5 2 0,0-2 0 15,-3-11 2-15,0-8-2 16,3-8 0-16,0-3-3 16,0-2 1-16,3-3-2 15,0-2 2-15,0-1-7 16,3 1 1-16,3 2 1 15,0-3 3-15,3 1-2 16,2 5 0-16,-2 5-1 16,3 8-2-16,0 2 5 15,0 9 3-15,-3 5 1 16,0 2 0-16,-3 6-3 16,0 2-2-16,-3 1 3 0,0-6 2 15,-3-2-4 1,-1-6-3-16,1-3-43 15,0-2-55-15,3-8 16 16</inkml:trace>
          <inkml:trace contextRef="#ctx0" brushRef="#br0" timeOffset="17351.3141">13524 2416 112 0,'0'2'44'0,"0"-2"-24"0,3 8-8 16,0-5 20-1,3 0-18-15,3 4 7 16,0-4-13-16,3 0 6 15,0 5-7-15,0-14 0 16,3 6-4-16,-3-5 0 16,0 2-1-16,-4-4 1 0,-2 1-4 15,0-7 0-15,-3 2 1 16,-3 1 0-16,-3 5 0 0,-3-6-7 0,-2 6-3 16,-1 2-1-1,-3 3 1-15,-3 3 4 0,0 2 3 16,0 6 0-16,0-4 1 15,3 7 2-15,3 7 0 16,3 5 0-16,3 3 0 16,3-7 0-16,3-1 2 15,6-3-1-15,3 1-1 16,6-6 1-16,0-5 1 16,3-5-25-16,0-3-12 15,2-6-29 1</inkml:trace>
          <inkml:trace contextRef="#ctx0" brushRef="#br0" timeOffset="17651.5389">13888 2376 80 0,'0'-8'30'0,"0"8"-16"0,0-5 3 15,0 5 16-15,0-3-4 16,-3 0-2-16,0 1-4 15,-3 2-3-15,-3 0-6 16,-3 0-4-16,0 0-5 16,0 5-4-16,-3 6 0 0,0 5 1 15,-3-1 3-15,6 9-2 16,4 5-2-16,2 0 0 16,6-2-1-16,6-1 0 0,8-7 2 15,4-3-1 1,3-6 2-16,3-4-15 0,3-4-7 15,-1-4-28 1,-2-4-49-16,0-10 13 16</inkml:trace>
          <inkml:trace contextRef="#ctx0" brushRef="#br0" timeOffset="17922.7746">14013 2178 80 0,'-3'2'33'0,"3"9"-18"0,0 2 0 16,0 0 13 0,3 0-4-16,0 6 0 0,-1 7-9 15,4 6-2-15,-3 3-5 16,0 10 0-16,0-3-5 15,0-5 0-15,0-5 1 0,0-6-2 16,0-10 1-16,0-3-53 16,3-2-47-1,3-6 23-15</inkml:trace>
          <inkml:trace contextRef="#ctx0" brushRef="#br0" timeOffset="18447.2298">14221 2336 84 0,'-3'0'33'0,"-9"6"-18"0,6-6 0 15,3 2 13-15,-3 1-7 16,0 0 1-16,-3 2-9 15,0-3-3-15,-6 4-5 16,-2-1-2-16,-1 0-1 16,0 3 3-16,-3-2 4 0,3-4-5 15,3 9-2-15,3-9-4 16,3 9 1-16,1-6 1 16,5 3 2-16,6 5 5 0,11 1 4 15,7-1 0-15,3 8 1 16,9-5-4-16,-3 5-3 15,-1-8-2-15,-2 1-3 16,-3-1 3-16,-6-8 2 16,-3 0-9-16,-3 1-4 15,-4-4-29-15,1-2-12 16,-3 0-29 0</inkml:trace>
          <inkml:trace contextRef="#ctx0" brushRef="#br0" timeOffset="18838.9255">14444 2357 100 0,'3'-2'38'15,"-3"2"-20"-15,0-5 1 0,0 2 33 16,0 6-28-16,-3-3 15 16,3 5-23-16,-9-5 7 15,3 5-14-15,-3 3 2 0,-3-3-5 16,1 3-1-16,-1 0-5 16,6 3 0-16,0-6 0 15,3 3 0-15,6 5 0 0,3 0 0 0,3 14 0 16,0-9-3-16,-1 4 2 15,1-1 3-15,-3-3 3 16,-3 1 7-16,-3-3 4 16,-3 0-2-16,-3-8 2 15,-6-1-9-15,-2-4-4 16,-4-3-33-16,3-3-13 16,0 1-66-1</inkml:trace>
        </inkml:traceGroup>
        <inkml:traceGroup>
          <inkml:annotationXML>
            <emma:emma xmlns:emma="http://www.w3.org/2003/04/emma" version="1.0">
              <emma:interpretation id="{00D20630-E2AC-41BE-A0B7-3159A3926AD5}" emma:medium="tactile" emma:mode="ink">
                <msink:context xmlns:msink="http://schemas.microsoft.com/ink/2010/main" type="inkWord" rotatedBoundingBox="14827,2338 16045,2320 16051,2738 14833,2756"/>
              </emma:interpretation>
              <emma:one-of disjunction-type="recognition" id="oneOf5">
                <emma:interpretation id="interp25" emma:lang="en-US" emma:confidence="1">
                  <emma:literal>every</emma:literal>
                </emma:interpretation>
                <emma:interpretation id="interp26" emma:lang="en-US" emma:confidence="0">
                  <emma:literal>evenly</emma:literal>
                </emma:interpretation>
                <emma:interpretation id="interp27" emma:lang="en-US" emma:confidence="0">
                  <emma:literal>ever</emma:literal>
                </emma:interpretation>
                <emma:interpretation id="interp28" emma:lang="en-US" emma:confidence="0">
                  <emma:literal>evert</emma:literal>
                </emma:interpretation>
                <emma:interpretation id="interp29" emma:lang="en-US" emma:confidence="0">
                  <emma:literal>everts</emma:literal>
                </emma:interpretation>
              </emma:one-of>
            </emma:emma>
          </inkml:annotationXML>
          <inkml:trace contextRef="#ctx0" brushRef="#br0" timeOffset="19889.7243">14828 2373 104 0,'0'8'38'0,"0"-2"-20"0,3-1-4 0,3 3 15 16,0-6-1-16,3 4 1 16,0-1-10-16,6-2-4 15,0-1-8-15,0-2-1 0,2-2 1 16,1-1-3-16,-3-2-1 15,0-1 1-15,-3-2 0 16,0 1-2-16,-3 1 1 16,-3-4-4-16,-6 2 0 15,-3 2-6-15,-3 4-3 16,-6-6-3-16,0 3-2 0,-3 5 8 16,0 0 6-16,0 0-1 15,3 5 1-15,-2 3-1 16,-4 0 0-16,3 2 2 15,-3 4 0-15,6 1 4 16,3 1 5-16,6 5 1 16,3 6 4-16,6-3-3 15,0-3-1-15,3-3-4 16,9-2 1-16,0-2-2 16,2-9 2-16,4-3-4 15,0-4 0-15,0-9-19 16,-3-5-7-16,0-5-30 15,-1 5-53 1,1 0 14-16</inkml:trace>
          <inkml:trace contextRef="#ctx0" brushRef="#br0" timeOffset="20323.8802">15096 2342 64 0,'0'2'27'0,"0"9"-14"0,3 2 11 0,3-5 16 0,0 8-5 15,3 8-3-15,0 5-10 16,0 0-1-16,0-3-8 16,3-2 0-16,-1-3-8 15,-2-2-1-15,0-6 0 0,-3-2 4 16,0-3 3-16,0-8-2 16,0-8 0-16,0-3-5 15,0-13-1-15,0-2 3 16,0-3 3-16,3 0 2 15,0 2 1-15,0 3-2 0,-3 6 1 16,0-1-6-16,-3 6-3 16,0 0-10-16,0 5-3 15,0 3-27-15,5-3-13 16,4 5-50 0</inkml:trace>
          <inkml:trace contextRef="#ctx0" brushRef="#br0" timeOffset="20878.6548">15373 2387 152 0,'-6'0'57'0,"3"2"-30"0,3 1-18 16,0-3 16-16,0 8-8 15,0-6 1-15,3 4-5 16,3-1 0-16,3 0-7 15,3 3 3-15,3-8 3 0,-1 3-6 16,1-3-1-16,0-3-3 16,-3-2 1-16,0 0 0 0,-3-3 1 15,-3 0-2-15,0 0 1 16,-3 3-4-16,-3-6 0 16,-3 3-8-16,-3 0-2 15,-3 3-3-15,-3 5 1 16,-3 0 2-16,-3 0 5 15,0 8 3-15,1 2 2 16,2 4-4-16,0 1-1 16,3 9 3-16,3 3 3 15,6-3 3-15,3-3 1 16,3-5 0-16,9-1 2 16,6-1-5-16,3-6-3 15,2 0-17-15,1-3-7 16,-3-3-38-16,3-4-34 15,0-3 34-15</inkml:trace>
          <inkml:trace contextRef="#ctx0" brushRef="#br0" timeOffset="21240.0468">15566 2371 84 0,'0'0'33'0,"0"0"-18"0,0 2-9 15,3 6 9-15,0-2 5 16,0-1 2-16,0 5 0 16,3 9-2-16,0 5-2 0,0 0-1 15,0-3-9-15,-3 0 1 0,0-5 4 16,-3-6-5-16,0 4 0 16,0-9 5-16,0 3 1 15,0-8 1-15,0 0 1 16,0-13-4-16,0 2 0 15,3-5-3-15,0 3 2 16,0-6-4-16,3 4-2 16,3-1 2-16,0 0 0 15,0 3-6-15,6-1-2 16,-4 4 0-16,-2 2 0 16,6 2-30-1,-3 4-21-15,3 2-10 0,-3 0-37 16</inkml:trace>
          <inkml:trace contextRef="#ctx0" brushRef="#br0" timeOffset="21437.6015">15810 2381 148 0,'-3'0'57'0,"3"0"-30"0,0 6-18 16,0-4 25-1,3 9-19-15,0-3 8 16,6 5-14-16,0 8 2 15,3 3-7-15,0-3-2 16,3 3-1-16,0-6-1 0,-3-4-7 16,0-1-3-16,0-5-30 15,-4-3-11-15,1-5-27 0,6-5-9 16</inkml:trace>
          <inkml:trace contextRef="#ctx0" brushRef="#br0" timeOffset="21601.6159">16046 2387 140 0,'-3'2'52'0,"-3"9"-28"0,-6 10-11 0,6-3 17 16,0 12-6-16,-3 4-2 15,-3 0-12-15,-3 1-4 16,0 2-4-16,-3-3 1 0,0-2 2 16,4-6-20-16,2-4-7 15,3-4-64 1</inkml:trace>
        </inkml:traceGroup>
        <inkml:traceGroup>
          <inkml:annotationXML>
            <emma:emma xmlns:emma="http://www.w3.org/2003/04/emma" version="1.0">
              <emma:interpretation id="{44C110F9-C1BA-4ADB-9EAE-8568D1A5313D}" emma:medium="tactile" emma:mode="ink">
                <msink:context xmlns:msink="http://schemas.microsoft.com/ink/2010/main" type="inkWord" rotatedBoundingBox="16424,1927 17983,1905 17994,2721 16436,2744">
                  <msink:destinationLink direction="from" ref="{12A6A7F6-C397-4BCB-91CA-AA95CFC09717}"/>
                </msink:context>
              </emma:interpretation>
              <emma:one-of disjunction-type="recognition" id="oneOf6">
                <emma:interpretation id="interp30" emma:lang="en-US" emma:confidence="1">
                  <emma:literal>target!</emma:literal>
                </emma:interpretation>
                <emma:interpretation id="interp31" emma:lang="en-US" emma:confidence="0">
                  <emma:literal>target...</emma:literal>
                </emma:interpretation>
                <emma:interpretation id="interp32" emma:lang="en-US" emma:confidence="0">
                  <emma:literal>target..}</emma:literal>
                </emma:interpretation>
                <emma:interpretation id="interp33" emma:lang="en-US" emma:confidence="0">
                  <emma:literal>target..]</emma:literal>
                </emma:interpretation>
                <emma:interpretation id="interp34" emma:lang="en-US" emma:confidence="0">
                  <emma:literal>target.'</emma:literal>
                </emma:interpretation>
              </emma:one-of>
            </emma:emma>
          </inkml:annotationXML>
          <inkml:trace contextRef="#ctx0" brushRef="#br0" timeOffset="26395.8731">16557 2111 124 0,'3'-5'49'0,"-6"8"-26"0,6-3-14 0,-3 0 16 0,0 5-5 16,0 3 0-16,0 5-5 16,3 6-1-16,-3 12-8 15,3 4 0-15,-3 5 1 0,0 10 3 16,3 3 1-16,-3-3-5 16,3-10-2-16,0-3-2 15,0-8-2-15,0-8-13 16,0-5-6-16,0-8-67 15,-3-8-38 1,0-13 60-16</inkml:trace>
          <inkml:trace contextRef="#ctx0" brushRef="#br0" timeOffset="26499.504">16471 2302 180 0,'-24'-5'68'0,"21"5"-36"0,-11 5-15 0,14-5 22 16</inkml:trace>
          <inkml:trace contextRef="#ctx0" brushRef="#br0" timeOffset="26603.5717">16444 2297 384 0,'15'0'22'15,"6"0"-11"-15,6 5-8 0,0-5-3 16,5 5-5-16,-2 3-1 16,-3-5-52-16,-3 2-24 0,0 0-13 31</inkml:trace>
          <inkml:trace contextRef="#ctx0" brushRef="#br0" timeOffset="27111.0449">16784 2355 88 0,'0'-8'35'0,"0"5"-18"0,0 1-7 0,0 2 14 16,0-6 0 0,-3 4 1-16,0 2-3 0,-3 0 1 15,-3 2-13-15,0 6-3 16,-3 3-5-16,3 2-2 0,-3 6 1 15,0 7-1-15,3 6 0 16,3 0 0-16,6-3 0 16,3-6 2-16,3-1 1 15,3-9-1-15,3-5-2 16,0-6-4-16,0-4 0 16,0-11-3-16,-3-9 0 15,0 1 1-15,-3-3 2 16,-3 1 2-16,-3 1 3 0,0 7 2 15,0 1 3-15,0 4-1 16,0 4 2-16,0 4-4 16,0 7-2-16,3 3 0 15,0 5 1-15,3-5-1 16,3 16-1-16,-1-3 1 16,1-2-1-16,0-6-33 15,6 0-13-15,3-18-26 16</inkml:trace>
          <inkml:trace contextRef="#ctx0" brushRef="#br0" timeOffset="27441.4654">16921 2355 88 0,'-15'2'33'0,"15"9"-18"0,3 8-2 0,0-6 14 16,6 0-4-16,-3 13 1 15,0 1-9-15,-1-6-4 16,1-2 0-16,-3-1 0 16,0-10-5-16,0 0 9 0,0-3 5 15,-3 1-4-15,0-12 1 16,0-2-8-16,-3-10-1 16,3-1 0-16,0-2 0 15,0 0-4-15,6 2-1 16,0-2-1-16,3 3-2 15,0 5-2-15,3 2-1 16,0 3-1-16,3 0 3 0,-3 3-16 16,6 0-146 15,-1 2 55-31</inkml:trace>
          <inkml:trace contextRef="#ctx0" brushRef="#br0" timeOffset="28012.7106">17242 2363 104 0,'-9'-8'38'0,"3"8"-20"0,-3-5 7 0,6 5 22 16,-3 0-19-16,0 5-5 15,-3 0-10-15,-5 3-3 16,2 5-6-16,-6 0-5 0,3 11 0 16,3 5-1-16,6 1-2 15,6-7 5-15,9 1 1 16,0-5 0-16,0-6 1 15,3-5-7-15,3-8-1 16,0-11-7-16,-4-5 0 0,1-5 1 16,-3 3 2-1,0-1 8-15,-6 1 5 0,0-1 0 16,-3 3 1-16,0 3-1 16,-3 0 0-16,3 2 0 15,-3 9 2-15,3-4-5 16,0 12-1-16,3 7 0 15,3 13 0-15,3 6 4 16,0 8 2-16,0-6 11 16,0 8 4-16,-3-5 0 15,-3-5-1-15,-3-3 1 16,-6-8 1-16,-6-5-6 0,-3-2-1 16,-3-4-14-16,-9-15-3 15,1 2-30-15,-1-2-14 16,3-8-53-1,3-6-40-15,3-2 60 16</inkml:trace>
          <inkml:trace contextRef="#ctx0" brushRef="#br0" timeOffset="28477.0248">17367 2363 120 0,'0'5'46'0,"6"-5"-24"0,9 5-13 16,-9-2 16-16,3 2-1 15,3-5 3-15,0 6-9 16,0-6-3-16,-1 0-8 15,1-6-3-15,0 1 0 0,-3 0 0 16,0-3 0-16,-3 2-2 16,-3-1-2-16,0-1-2 15,-6-3 1-15,0 3-1 0,-6 3 0 16,-3 2 0-16,0-2 0 16,-14 10 0-16,2-5 0 15,0 8 2 1,0 3 0-16,3 2 2 0,3 3 3 15,4 2-2-15,5 1-2 16,9 7 2-16,6 1 2 16,8-3-2-16,7-3-2 15,6-8 0-15,0-5 1 16,0-11-10-16,-1-2-2 16,1-8-41-1,3-1-59-15,0-4 18 16</inkml:trace>
          <inkml:trace contextRef="#ctx0" brushRef="#br0" timeOffset="28741.7005">17647 2080 184 0,'-6'-24'68'0,"6"48"-36"0,-3-11-31 16,3-5 16-16,0 5 0 15,0 6 2-15,3 7-4 16,0 6-1-16,3 2-8 16,0 3-2-16,0 3 0 0,0 2-2 15,0 3 1-15,0-8 0 16,0-8 1-16,0-5-20 0,-3-5-9 16,-3-6-163-1,0-32 97 1</inkml:trace>
          <inkml:trace contextRef="#ctx0" brushRef="#br0" timeOffset="28938.087">17489 2225 220 0,'-3'-5'82'0,"0"5"-44"0,9 0-25 0,0 3 22 16,0-3-14-16,9 0-4 15,6-3-10-15,6 0-5 16,5 3-1-16,1-10-4 0,0 7 0 0,0 3-56 16,2-5-25-16,-5 2-17 15</inkml:trace>
          <inkml:trace contextRef="#ctx0" brushRef="#br0" timeOffset="29218.4049">17891 2442 124 0,'6'3'49'0,"-6"-1"-26"0,3 4-3 0,-3-6 19 16</inkml:trace>
          <inkml:trace contextRef="#ctx0" brushRef="#br0" timeOffset="29395.0351">17897 2453 328 0,'-6'8'40'16,"3"-8"-20"-16,-3-3-13 0,0 0-6 0,3 1-4 16,0 2 0-16,3-6-9 15,0 4-3-15,0-1 3 16,0 3 5-16,0 0 4 16,0 0 2-16,0 0 1 15,0 0 2 1,0 0-8-16,-3 0-1 0,-6-3-36 15,6-2-16-15,3-3-19 16</inkml:trace>
          <inkml:trace contextRef="#ctx0" brushRef="#br0" timeOffset="29666.9198">17977 1913 164 0,'6'-8'63'0,"-6"8"-34"0,0 5-25 0,0 1 15 16,-3 2 2-16,-3 5 2 16,0 13-8-16,-3 6-2 15,4 8-7-15,-4-1 3 0,3-2 3 16,0 3-8-16,3-6-2 15,3-2 0-15,-3-5 1 16,3-11-26-16,0-3-9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35:23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6529 7945 96 0,'-3'0'35'0,"6"0"-18"0,-3 3-5 0,0-3 13 0,0 0-7 16,0 0-3-16,0 0 0 15,0 0 1-15,0 0-9 16,0 0 0-16,0 0 3 0,6 3-4 16,0-3 2-16,0 0-3 15,0 0 2-15,3 0-2 16,0 0 0-16,0 0-1 16,3-3 0-16,0 3 0 15,6-3 2-15,-3 3-1 16,2 0 0-16,1-2-3 15,0-1 1-15,0 3 0 16,0 0 1-16,0 0 0 0,3-2 0 16,-1 2 0-16,-2-3 2 15,0 3-1 1,0 0 0-16,0-3-1 0,3 1 2 16,0-1-3-16,-1 0 0 15,4 1 1-15,0-1 0 16,-3 0 2-16,6 1 1 15,-4-1-1-15,1 0-1 16,3 1-3-16,0-1 1 16,3 0-2-16,-1-4-1 15,1 7 1-15,0 0 1 16,-3-3-1-16,-1 0-1 16,1 1 3-16,0-1 0 0,0 3-1 15,-3 0 1-15,-1 0 0 16,1 0 1-16,0 0-2 15,0 0-2-15,3-5 3 16,-1 2 0-16,1 0 1 16,3 1 0-16,3-4-5 15,0 4 1-15,-4-1 0 16,-2 3 2-16,3-3-1 16,-3 3-1-16,5-2-2 15,-2 2 1-15,6 0 1 16,-3 0 2-16,-1-5-1 15,1 2 2-15,3 0-2 16,3 1-1-16,-1-1 1 16,1 0 1-16,0 3-1 15,-1 0 2-15,1-2-2 0,0 2-1 16,-1 0 3-16,1-3 0 16,0 0-4-16,-1 3 1 15,4 0 0-15,0 0 0 16,-1 0 0-16,-2-2 2 15,-3 2-1-15,-3 0 2 16,2 0-2-16,1 0-1 16,0-3 1-16,0 0-1 15,-1 3 2-15,1 0 1 16,3-2-4-16,2 2-1 16,-2 0 3-16,-3 0 1 15,-4-3 0-15,-2 3-2 0,3 0 1 16,-3 0-1-1,2 0 0-15,7 3 2 0,3-3-3 16,-3 0 0-16,-1 0 1 16,7 0 0-16,0 0 0 15,-1 0 0-15,-5 0 0 16,0 2 2-16,-1-2-1 16,1 0 2-16,0 3-2 15,-1-3-1-15,1 0-2 16,0 0-1-16,5 0 2 15,1 0 2-15,0 0-2 0,-4 0 0 16,1 3 3 0,0 2 3-16,-1-5-2 0,1 0-2 15,3 0 0-15,-7 0-1 16,4 0 0-16,3 0 2 16,-1 0-3-16,1 0 0 15,-6 0 1-15,-7 5 2 16,4-2-3-16,0 0 0 15,0-1 1-15,-1 1 0 16,4 0 0-16,0-1 2 16,8 1-3-16,10-3 0 15,-1 8 3-15,-2-3 1 16,6 0-1-16,2-2-2 16,1 0 5-16,8-3 1 0,0 0-2 15,-5 0-1-15,-4 0-1 16,1-6 1-16,-4 1 0 15,-2 2 3-15,0-5-3 16,-1 3-2-16,-2 0 0 16,-4 5-1-16,-5 0 2 15,-3-3 1-15,2 3-4 16,1 0-1-16,0 0 3 16,2-2 1-16,7-1-3 15,2 0 1-15,-2 1 0 16,-6-1 2-16,-4 0-1 15,-5 1-1-15,0-1 1 0,-1 0 1 16,-2 1-10 0,3-3-2-16,-4 2-11 15,1-2-4-15,-9-1-22 0,-3 1-9 16,0 0-40 0,-4-3-46-16,-2-5 46 15</inkml:trace>
  <inkml:trace contextRef="#ctx0" brushRef="#br0" timeOffset="1653.6335">8792 7961 64 0,'3'-2'24'0,"-3"2"-12"0,0-3-3 15,0 3 11-15,0 0 4 16,0 0 5-16,0 0-2 16,0 0-2-16,0 0 2 0,0 0 0 15,0 0-14-15,3 3 3 16,0-1 4-16,0-2-7 0,3 0-2 16,-1 0-4-16,4 0-2 15,0 0 1-15,0 0 3 16,3 0 0-16,3 0 0 15,3 3-5-15,0-3-1 16,3 0 1-16,2 0 2 16,4 0-1-16,0 0 0 15,3 0-1-15,0 3 2 16,-4-3-5-16,4 0-1 16,0 0 0-16,0 2 2 15,2-2-1-15,1 0-1 16,0 0 1-16,0 0 1 0,2 0-1 15,4 3 2-15,0 0-4 16,-1-1-2-16,-2-2 4 16,0 3 1-16,0-3 2 15,-1 2 0-15,1-2-2 16,0 0-2-16,2 0 3 16,1 0 0-16,3 0-4 15,-1 0 1-15,1 0-2 16,0 0 0-16,-4 0 2 15,1 0 0-15,0 3-3 16,0 0 2-16,-1-1 3 16,7-2 1-16,-6 0-1 15,-1 3-2-15,1-3 1 16,3 3-1-16,-1-3 0 0,-2 0 2 16,-3 2-3-16,-1 1 0 15,1-3 3-15,0 0 1 16,0 0-4-16,-1 0 1 15,1 0 0-15,0 0 0 16,2 0 0-16,1 0 0 16,-3 0 2-16,0 0 1 15,-4 3-4-15,-2-3-1 16,0 5 3-16,0-2 1 16,-4-1-3-16,1-2 1 15,0 0 0-15,0 0 2 16,3 0 1-16,2 0 3 15,1 0-3-15,3 0 0 16,2 0-1-16,1 0-2 0,-3 0 3 16,0 0 2-16,-1 0 0 15,1 0 0-15,0 0-3 16,-1 0 1-16,1 0-2 16,0 0-1-16,0 0 1 15,-1 0 1-15,4 0-1 16,0 0-1-16,2 0 1 15,-5 0 1-15,0 0 1 16,3 3 1-16,-4-3 2 16,1 0 3-16,9 0 0 15,-7-3 2-15,-2 3-2 16,0-2 2-16,-1-1-4 16,4 3-2-16,0-3-5 0,0 3 0 15,-4 0 0-15,-5-2 2 16,-3 4 1-16,-6-2 3 15,-3 0-5-15,2 0-1 16,13 0 0-16,-12-2 2 16,-3 2-1-16,3-3-1 15,-4 0-2-15,10 1-1 16,-9-1-5-16,6 0-2 16,-3 1-20-16,6 2-5 15,-7 0-20-15,7 0-7 16,-3 0-66-1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2:39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1D00538-F4E5-4732-8F6B-0224EA2EE503}" emma:medium="tactile" emma:mode="ink">
          <msink:context xmlns:msink="http://schemas.microsoft.com/ink/2010/main" type="inkDrawing" rotatedBoundingBox="-1331,7165 2487,1278 6341,3777 2522,9665" semanticType="verticalRange" shapeName="Other">
            <msink:sourceLink direction="with" ref="{AF6EA5E2-BE3D-43E2-9C71-FA48ED83A985}"/>
          </msink:context>
        </emma:interpretation>
      </emma:emma>
    </inkml:annotationXML>
    <inkml:trace contextRef="#ctx0" brushRef="#br0">6235 3940 80 0,'0'-3'33'0,"0"3"-18"0,3 0 2 15,-3 0 16-15,0 0-4 16,0 0-2-16,0 0-9 16,0 0-1-16,0 0-10 15,0 0 2-15,0-3 4 0,0 1-1 0,0-1 3 16,0 0-4-16,0 1 1 15,0-1-5-15,0 0 1 16,-3 1-1-16,-3-3 5 16,0-11-2-1,-3 2-5 1,3-4 2-16,-3 2 2 16,0 0-1-16,0 0 1 15,-3 0-3-15,3-2 1 16,-3-1-4-16,1 1-2 15,-1-1 2-15,0 6 2 16,0-5 0-16,0-1 0 0,0 3-1 16,-6-2 2-16,-3-1 1 15,0 3 1-15,1 3 0 16,-1-3 0-16,0 0-4 16,0 3-1-16,0 0-1 15,3 0-2-15,1-1 1 16,-1 4 1-16,0-1-1 15,-3-7-1-15,3 2 1 16,-3 0 1-16,3-3-1 16,1 6 2-16,-1-5-2 15,0 4-1-15,0 1 3 16,0 0 0-16,0 0-4 16,-5 0 1-16,-7-1 2 0,3 1 1 15,0-3-1-15,-3 3-2 16,1 0 1-16,2 2-1 15,0-5 2-15,-6 3 1 16,4-3-4-16,-1 0 1 16,0 3 0-16,0 0 0 15,0 0 0-15,1 2 2 16,-7-2-1-16,0 2-1 16,4 3 1-16,-1-5 1 15,0 2-3-15,0 4 0 16,4-4 1-16,-1 3 0 15,-3-5 0-15,3-6 0 16,1 6-3-16,2-5 2 16,0 2 3-16,-3 2 1 15,3 1-4-15,-8 0 1 0,2 0 0 16,0 2 0 0,-3 1 0-16,4-1 2 0,-1 0-3 15,3 1 0-15,-3-1 1 16,-2 3 0-16,-1-5-3 15,-3 5 0-15,-5 3-1 16,-4 0 0-16,-3-1 3 16,1 4 0-16,2-6 1 15,1 5 0-15,-7 0 0 16,6-2 2-16,1 0-3 16,-1-1 0-16,-2 4 1 15,-10-3 0-15,0 2-5 0,4 3 1 16,2 0 0-16,-2 0-1 15,-1 0 4-15,4 0 2 16,-10 3 0-16,4-1-1 16,-1 3 1-16,4 1-1 15,2-1-3-15,0 0 2 16,1 1-1-16,2 2 0 16,-2-6 2-16,-1 4 0 15,-3 1-5-15,1 4 1 16,5-6 0-16,-2 3 2 15,-1 6 1-15,4-9 3 16,-1 5-1-16,-3-2-1 16,4 0 1-16,-4 8-1 15,4-3-3-15,-1 11 2 16,0-11 1-16,1 6 0 0,-1-6-3 16,7 6 2-16,-16 2 1 15,9-5 0-15,-8 2-3 16,5 6 0-16,1 3 2 15,-1-1 2-15,4-8 2 16,5 6 1-16,-12 5-5 16,7-2 1-16,-4-3-2 15,4 2-2-15,2 9 3 16,3-1 0-16,4 0 1 16,2 1 0-16,-3-4 0 15,-2 4 0-15,8-3 0 16,-6-1 0-16,4 1-3 0,-4 3 2 15,6-1 1-15,0 0 0 16,7-2 0-16,-1 2 0 16,0 6-3-16,9-3 2 15,-5 0 3-15,2-2 1 16,3 2-4-16,-6 2 1 16,6-2 0-16,-3 6 2 15,7-4-3-15,-4 1 0 16,0 0 1-16,-6 7 0 15,6-2 0-15,-3-5 2 16,4-3-3-16,2 8 0 16,-3-5 1-16,3-1 2 0,6 6-1 15,-6-5-1-15,3 0-2 16,1 10 1-16,2-5 1 16,0 0 0-16,0-3 0 15,3 9 2-15,0-6-3 16,-3 0 0-16,6 2 1 15,3-4 2-15,-6 2 1 16,6 5 1-16,-3-3-5 16,3-2-1-16,3 6-2 15,-6-1 0-15,3-2 3 16,3-3 2-16,-3 2 0 0,-3 1 2 16,6 2-2-16,0-2-1 15,0-3 1-15,0-3-1 16,0 11 2-16,0-5 1 15,0-1-4-15,6-2 1 16,-3 0 0-16,-3 13 0 16,3-5 0-16,3-2 2 15,3 9-3-15,-6-7 0 16,6 0 1-16,0 0 2 16,-3 0-1-16,3 5-1 15,0-7 1-15,0-1-1 16,3-5 0-16,0 5 0 15,-3-5 0-15,-1 0 0 16,4 0 0-16,-3-3 0 16,0 1 0-16,9 7 0 0,-9 0 2 15,3-2 1-15,3 2-4 16,0-5 1-16,0 0 0 16,-1-3 0-16,1 1 0 15,0-4 0-15,0-2 0 16,3 6 0-16,3-1 0 15,-3-2 2-15,2 0-3 16,1-6 0-16,3 14 1 16,-6-6 0-16,0 0 0 15,3 1 0-15,-6-4 0 16,2-4 0-16,4 4 0 16,0 4 2-16,0-1-1 15,6-2-1-15,2 2 1 0,-8 0 1 16,3-2-1-16,-3 0 2 15,0-3-2-15,-3-3-1 16,0-2 1-16,-10-6-1 16,7 1 0-16,-3-1 0 15,3 3 0-15,0 3 0 16,3 3 0-16,3-4 2 16,-3 9-1-16,-1 2 2 15,4-2-2-15,-9-19 2 16,-3-2 0-16,3 4 1 15,0-4-7-15,6 2 0 16,12 11 3-16,8 0 4 16,-2-9-1-16,-6-1-2 0,-3-1-3 15,-4 0 1-15,-2-5 1 16,0 2 0-16,-3 1 0 16,0-1 0-16,3 1 2 15,-1-1 3-15,-5-2-4 16,6 5-1-16,-3 6 2 15,0-6 1-15,-3-2-4 16,3 2 1-16,-1-3 0 16,-8-7 0-16,0-1 0 15,3 1 2-15,3 8-1 16,0-6-1-16,-3-3 1 16,-3-2 1-16,-3 0 1 15,0-2 1-15,-3-1-2 0,3 0 1 16,-6 0-2-1,0-2 2-15,0 2-2 0,0-2-1 16,0 0 5-16,0-1 1 16,0 1-2-16,0 0-1 15,0-1-1-15,0 1 1 16,-9 0-2-16,0-3 2 16,0 0-2-16,3 0-1 15,0 0-2-15,-3 0-1 16,-6-6 2-16,6 4 0 15,-3-1-2-15,-6-2 0 16,7-1-1-16,-10-2 3 16,6 3 0-16,0 0 1 15,-3 0 2-15,6-1 3 0,-3 1-7 16,9 0 0-16,-3 2 0 16,0 0 1-16,1-5-4 15,5 6-1 1,3-1 0-16,0 3 2 0,3 0 2 15,8 3 1-15,-2-1 1 16,9 6 0-16,15 6 2 16,-12-6 1-16,-3 0-4 15,5-3-1-15,-5 0 1 16,3 0 0-16,12-2 1 16,-15-3 2-16,0 0-3 15,-6-11 0-15,-1 4 1 0,-5-9 0 16,0 2 0-16,-6-17 2 15,-6-33-3-15,6 32-2 16,-6 6 2-16,0-1 2 16,1 6 0-16,2 3 2 15,-6 2-4-15,3 3 0 16,0 2-10-16,3 1-3 16,0 2-20-16,0 0-7 15,3 2-26-15,-6-2-7 16,3 0-27-1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2:5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AC727FD-AE77-4EA9-8B2A-31FB5AC51FEA}" emma:medium="tactile" emma:mode="ink">
          <msink:context xmlns:msink="http://schemas.microsoft.com/ink/2010/main" type="inkDrawing" rotatedBoundingBox="13741,4228 13782,4226 13783,4229 13742,4231" shapeName="Other"/>
        </emma:interpretation>
      </emma:emma>
    </inkml:annotationXML>
    <inkml:trace contextRef="#ctx0" brushRef="#br0">13783 4228 112 0,'-18'0'44'0,"4"0"-24"0,5 0-19 0,9 3 11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1:45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51AD32F-007F-4DEC-A297-0710E4C4CE70}" emma:medium="tactile" emma:mode="ink">
          <msink:context xmlns:msink="http://schemas.microsoft.com/ink/2010/main" type="inkDrawing" rotatedBoundingBox="9713,4655 13005,4618 13006,4645 9714,4682" shapeName="Other"/>
        </emma:interpretation>
      </emma:emma>
    </inkml:annotationXML>
    <inkml:trace contextRef="#ctx0" brushRef="#br0">9714 4673 36 0,'3'-3'16'0,"-3"6"-8"0,3-3 6 0,3 2 9 15,3-2 4-15,3 0 3 16,12 0-3-16,9 0 1 15,14-2-10-15,22-1 0 16,17-2-9-16,21-1-1 16,24 1-4-16,18 0 2 0,15 2 0 15,11 3 4-15,-53 0 4 16,-17 0-4-16,49 0 2 16,-23 0-5-16,18-3 1 15,-21 3-3-15,30-2 2 16,-21 2 5-16,21-3 2 15,-24 1-7-15,-12 2-4 0,-18 0-2 16,-9 0-1 0,-12 0 0-16,-5 0 2 0,-13 0-3 15,4 0 0-15,-13 0-1 16,7 2 0-16,-10 1-20 16,7-1-10-16,-10 1-68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0:44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88BF9A2-26B2-4B0F-ADFB-A045428ED6C8}" emma:medium="tactile" emma:mode="ink">
          <msink:context xmlns:msink="http://schemas.microsoft.com/ink/2010/main" type="writingRegion" rotatedBoundingBox="1303,3924 2207,6720 1746,6869 841,4074"/>
        </emma:interpretation>
      </emma:emma>
    </inkml:annotationXML>
    <inkml:traceGroup>
      <inkml:annotationXML>
        <emma:emma xmlns:emma="http://www.w3.org/2003/04/emma" version="1.0">
          <emma:interpretation id="{60680CE2-2098-4140-8D6D-8292B6D2F68B}" emma:medium="tactile" emma:mode="ink">
            <msink:context xmlns:msink="http://schemas.microsoft.com/ink/2010/main" type="paragraph" rotatedBoundingBox="1303,3924 2207,6720 1746,6869 841,4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5479E-19B1-42E4-A62F-88A51A22BE0E}" emma:medium="tactile" emma:mode="ink">
              <msink:context xmlns:msink="http://schemas.microsoft.com/ink/2010/main" type="line" rotatedBoundingBox="1303,3924 2207,6720 1746,6869 841,4074"/>
            </emma:interpretation>
          </emma:emma>
        </inkml:annotationXML>
        <inkml:traceGroup>
          <inkml:annotationXML>
            <emma:emma xmlns:emma="http://www.w3.org/2003/04/emma" version="1.0">
              <emma:interpretation id="{1D7E4952-26BF-4885-8EAB-9CE6EFA3569F}" emma:medium="tactile" emma:mode="ink">
                <msink:context xmlns:msink="http://schemas.microsoft.com/ink/2010/main" type="inkWord" rotatedBoundingBox="1294,3927 1509,4592 1059,4738 844,4073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1100 4249 96 0,'0'16'38'0,"0"-13"-20"0,3-1-4 0,-3-2 17 15,0 0-2-15,0 0 1 16,0 0-2-16,0 0 2 16,0 0-16-16,0 0 3 0,6-5 5 15,-6 0-8 1,9-3-6-16,-6-3-4 16,0-2 0-16,3 0 0 15,3-3-2-15,-3 0-2 0,3 0-2 16,-3 3 1-16,3 2-1 15,-9 1 0-15,3 2 2 16,0 3 0-16,3 2-5 16,-6 3 1-16,0 5 0 15,3 3-1-15,3 8 4 16,-6 5 0-16,2 6 1 16,-2 10 0-16,3 0 0 15,0-3 0-15,-3 3 0 16,3-2 2-16,0-6 1 15,3-6 1-15,-6-1-2 16,3-6-2-16,3-3-26 16,-6-3-12-16,0-10-120 15</inkml:trace>
          <inkml:trace contextRef="#ctx0" brushRef="#br0" timeOffset="213.6238">1067 4511 140 0,'-8'-2'55'0,"2"2"-30"0,12 0-16 0,-6 0 16 15,0 0 6-15,3 0 3 16,5 0-7-16,10-6-4 16,3 4-13-16,0-1-6 0,-3 0-1 15,3 1-2-15,2-1-1 16,4 0 3-16,-6 3 0 0,-6-2-30 15,0 2-14-15</inkml:trace>
          <inkml:trace contextRef="#ctx0" brushRef="#br0" timeOffset="872.8299">1270 4011 128 0,'-18'-24'49'15,"9"19"-26"-15,-3 0-16 0,3 5 13 0,-3-3-1 16,-8 0 1-16,-1 3-14 16,-6 6-3-16,3 7-2 15,-12 5-4-15,4 12 0 0,-1 17 2 16,6 22 2-16,6 8-2 15,12-1 0-15,9 6 1 16,18 3 0-16,3-8 2 0,18-16 3 16,-4-14 9-16,13-18 5 15,6-23 8-15,2-17 4 16,4-18-9-16,-10-5-2 16,-14-11 1-16,-9-6 3 15,-12-9 3-15,-9 1 1 16,-9 1-11-16,-6 5-5 15,-9 8-10-15,-3 8-3 16,0 8-18-16,3 5-5 16,3 3-37-16,7 3-15 15</inkml:trace>
        </inkml:traceGroup>
        <inkml:traceGroup>
          <inkml:annotationXML>
            <emma:emma xmlns:emma="http://www.w3.org/2003/04/emma" version="1.0">
              <emma:interpretation id="{9BD8C45B-DA61-45E8-A3F4-05DDD5515212}" emma:medium="tactile" emma:mode="ink">
                <msink:context xmlns:msink="http://schemas.microsoft.com/ink/2010/main" type="inkWord" rotatedBoundingBox="1922,5838 2207,6720 1746,6869 1460,5987"/>
              </emma:interpretation>
              <emma:one-of disjunction-type="recognition" id="oneOf1">
                <emma:interpretation id="interp5" emma:lang="en-US" emma:confidence="0">
                  <emma:literal>0,</emma:literal>
                </emma:interpretation>
                <emma:interpretation id="interp6" emma:lang="en-US" emma:confidence="0">
                  <emma:literal>20,</emma:literal>
                </emma:interpretation>
                <emma:interpretation id="interp7" emma:lang="en-US" emma:confidence="0">
                  <emma:literal>07,</emma:literal>
                </emma:interpretation>
                <emma:interpretation id="interp8" emma:lang="en-US" emma:confidence="0">
                  <emma:literal>to</emma:literal>
                </emma:interpretation>
                <emma:interpretation id="interp9" emma:lang="en-US" emma:confidence="0">
                  <emma:literal>so</emma:literal>
                </emma:interpretation>
              </emma:one-of>
            </emma:emma>
          </inkml:annotationXML>
          <inkml:trace contextRef="#ctx0" brushRef="#br0" timeOffset="45114.2543">2094 6612 156 0,'0'-3'57'0,"0"6"-30"0,0 0-14 0,-3-1 19 16,3 4-9-16,0 1-4 15,-6 4-2-15,3 0 2 16,0 2-11-16,1-3-2 0,-1 1-2 16,0 0 0-16,3-1 0 15,0 1 0-15,-6-1 0 16,3-2-2-16,3 0 1 15,-6 0-2-15,3 0 2 16,0-3-2-16,-3 1 2 16,-3-1 2-16,0-2 4 15,-3-3 2-15,0 0 3 16,-6 0-3-16,3-3 1 0,-5 0 2 16,5-2 1-16,0 0-4 15,0-3 1-15,3 3-7 16,3-1-1-16,0 1-9 15,3 2-2-15,6-2-34 16,0 2-15-16,3 1-64 16,15-6-39-1,-3-3 73-15</inkml:trace>
          <inkml:trace contextRef="#ctx0" brushRef="#br0" timeOffset="164812.672">1687 6136 116 0,'-6'-3'44'0,"6"3"-24"0,-3 0-4 0,3 0 16 16</inkml:trace>
          <inkml:trace contextRef="#ctx0" brushRef="#br0" timeOffset="165081.6164">1687 6128 269 0,'9'-11'26'15,"-4"-5"-14"-15,10 3-10 0,-3 2-5 16,6 9-1-16,-6 2 0 16,0 8 3-16,0 2 2 0,-6 6 0 15,-6 3-1 1,-6-1 3-16,-3 6 0 0,-6 3-1 15,3-4 1 1,-6-1-4-16,6-7-2 0,-3-1 2 16,4-4 2-16,2-2 2 15,6 0 1-15,0-3-2 16,3-5 1-16,6 0 0 16,3 0 3-16,8-2-1 15,-2-1 0-15,9 3-1 16,-3 0 0-16,0 0-2 15,-6 0 1-15,0 0-11 16,-7 0-2-16,4 0-41 16</inkml:trace>
          <inkml:trace contextRef="#ctx0" brushRef="#br0" timeOffset="165575.687">1767 5908 72 0,'-30'-2'30'0,"12"2"-16"0,-3 5 3 0,10 0 14 0,-7 3-14 16,0 3-5-16,-3 4-3 15,-3 17 1-15,3 3 1 16,4 10 3-16,5 2-1 16,3 1 2-16,6 5-8 15,9 0-2-15,9-6 1 0,5 1 1 16,4-6 3-16,15-15-1 15,9-14 2-15,2-10 7 16,4-17 3-16,-1-9-2 16,-2-9-1-16,-9-11-8 15,-10-4-2-15,-14-11 2 16,-9-1 4-16,-9 7-4 0,-9 4 2 16,-6 6-9-16,-6 7-2 15,1 9-10-15,-1 2-2 16,0 5-45-16,12 1-18 15,-3-9-33 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1:44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7ACEA95-8D45-4AEA-A836-DF28ECE30E63}" emma:medium="tactile" emma:mode="ink">
          <msink:context xmlns:msink="http://schemas.microsoft.com/ink/2010/main" type="inkDrawing" rotatedBoundingBox="6226,4686 8666,4651 8667,4677 6226,4712" shapeName="Other"/>
        </emma:interpretation>
      </emma:emma>
    </inkml:annotationXML>
    <inkml:trace contextRef="#ctx0" brushRef="#br0">6229 4686 56 0,'-3'0'22'0,"6"2"-12"0,0 17 1 0,0-14 12 16,6-7 3-16,9 2 2 15,8-3-2-15,16 3-1 16,12-3-1-16,17 1 0 0,24-4-9 15,21 1-2-15,18 0-7 16,18 2-2-16,12-2 2 0,6 0 6 16,-4 2 2-16,-5 0-1 15,-6 1 0-15,-9 2-1 16,-12 0 0-16,-18 0-9 16,-12 0-3-16,-15 0 3 15,-17 2 3-15,-16 1-1 16,-11-3 0-16,-10 3-3 15,-5-3-2-15,-9 0 1 16,-9 0-1-16,-3 0-7 16,0 0 0-16,0-3-35 15,0-2-14-15,-6-1-44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1:43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8EBD81D-74C7-4F21-8A15-02EA0E54CB93}" emma:medium="tactile" emma:mode="ink">
          <msink:context xmlns:msink="http://schemas.microsoft.com/ink/2010/main" type="inkDrawing" rotatedBoundingBox="4273,4672 5345,4683 5344,4701 4272,4690" shapeName="Other"/>
        </emma:interpretation>
      </emma:emma>
    </inkml:annotationXML>
    <inkml:trace contextRef="#ctx0" brushRef="#br0">4300 4673 48 0,'-3'0'19'0,"3"0"-10"0,-3 0-4 0,3 0 8 16,0 0 4-16,0 0 4 15,0 0-2-15,0 0-2 16,-3 0-9-16,0 2-3 16,0-2-1-16,0 0 0 15,0 0-5-15,0 0-1 16,0 3 1-16,3-3 2 0,0 2 4 15,0-2 2-15,0 0-3 16,0 0-1-16,0 0 5 16,0 0 3-16,0 0-6 15,0 0 1-15,6 3 1 0,0 0 1 16,3-1 2-16,9 1-1 16,3-3 2-16,6 0 0 15,11 0 3-15,10 0-3 16,5 0-1-16,7 0 0 15,8 0 1-15,10 0-5 16,2 0-4-16,-2 0 1 16,-1 0 2-16,-9 0 2 15,-2-3 1-15,-10 3-2 16,-8 0 1-16,-6 0-4 0,-9 0 0 16,-10 0-1-16,-2 0 1 15,-6 0-2-15,-3 0-1 16,-3 3 1-16,-3-3-1 15,0 8-82 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1:29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A5DFF9A-30ED-4A42-AD7C-131D5AE20D41}" emma:medium="tactile" emma:mode="ink">
          <msink:context xmlns:msink="http://schemas.microsoft.com/ink/2010/main" type="inkDrawing" rotatedBoundingBox="1734,6529 3922,4471 4155,4719 1967,6777" shapeName="Other"/>
        </emma:interpretation>
      </emma:emma>
    </inkml:annotationXML>
    <inkml:trace contextRef="#ctx0" brushRef="#br0">4062 4620 72 0,'0'0'27'0,"0"0"-14"0,0 0 0 0,0 0 14 16,0 0-9-16,-3 2-2 0,0 1-3 16,-3 2 1-16,0 1-3 15,-3-1-1-15,0 3-2 16,-3 0 2-16,0 0-5 16,0 0 4-16,-2 5 1 0,-4 3-1 15,0 0 0-15,-3 2-3 16,0-2 1-16,-3 2 0 15,-2 1 1-15,-1-3 2 16,0 2 1-16,0 4-5 16,-3-1-2-16,-5-3-2 15,-1 1-2-15,0 2 1 16,1 3 1-16,-1 2-1 16,-3 1 2-16,3-1 0 15,1 1 3-15,-1-4-3 0,0 9-2 16,1-3 2-1,-1 0 0-15,-3 0-4 0,0-2-1 16,1-3 1-16,2 2 2 16,0-2 0-16,4 0 2 15,-7 0-2-15,3 2-1 16,3 1 1-16,-2 4-1 16,2-2 2-16,0-2 1 15,-3 5-6-15,1-1 0 16,-1 1 1-16,0 0 3 15,4-3 0-15,-7 8-1 16,0-3-2-16,6-2 1 16,1-5 1-16,-1-4 2 15,3 1-3-15,3 0 0 0,-2 0 1 16,5 5 2-16,-3-3-1 16,3 1-1-16,-3-1 1 15,-2 1-1-15,-4 7 0 16,6-5 0-16,0 0 0 15,4-2 0-15,-1-1-3 16,3-2 0-16,3 3 2 16,-3-6 2-16,3 3 0 15,0 2 2-15,1 3-2 16,-4 3-1-16,3 5 3 16,0-3 2-16,3 3-2 0,0 0 0 15,3-2 1-15,1-1 2 16,5 1-1-16,0-4 0 15,6-4-1-15,0-3 0 16,0-3 0-16,0-3 0 16,3-2-2-16,0-3 1 15,0 1 0-15,0-6 1 16,-3-1-5-16,2-1-1 16,4-1-13-16,-6-5-2 15,0 0-27-15,3 3-10 16,3 2-46-1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2:02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31ADA59-A2C6-4BF2-86DA-D2BA18ADB845}" emma:medium="tactile" emma:mode="ink">
          <msink:context xmlns:msink="http://schemas.microsoft.com/ink/2010/main" type="inkDrawing" rotatedBoundingBox="9675,7232 11737,7151 11738,7174 9676,7255" shapeName="Other"/>
        </emma:interpretation>
      </emma:emma>
    </inkml:annotationXML>
    <inkml:trace contextRef="#ctx0" brushRef="#br0">9676 7255 64 0,'3'0'24'0,"-6"0"-12"0,3 0 12 15,6 0 16-15,3 0 2 16,8-3 1-16,13 1-1 15,21-6-2-15,17 2-15 16,16-2-5-16,26 0-12 16,18 1-3-16,12 1 1 0,20 4-1 15,-64-1 2-15,-13 0-2 0,36 1 2 16,57-4-2-16,-69 6 2 16,-15 0-2-16,12-2 2 15,-14-1-6-15,2-2-1 16,-15 2-2-16,-5 1-2 15,-10-1-39-15,-14 0-19 16,-7 1-45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2:01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32668F1-000F-406D-981E-3C7D5658B109}" emma:medium="tactile" emma:mode="ink">
          <msink:context xmlns:msink="http://schemas.microsoft.com/ink/2010/main" type="inkDrawing" rotatedBoundingBox="6951,7235 8832,7176 8833,7197 6952,7257" shapeName="Other"/>
        </emma:interpretation>
      </emma:emma>
    </inkml:annotationXML>
    <inkml:trace contextRef="#ctx0" brushRef="#br0">6958 7236 124 0,'-6'0'46'0,"6"0"-24"0,0 3-13 16,0-3 16-16,0 0-1 15,3 3 1-15,3 2-1 16,6 0 2-16,9-2-14 16,12-3 6-16,20-3 5 0,13 1 3 15,14-6 4-15,18 0-10 16,15 2-2-16,6-2-4 15,3 1-1-15,15 4-1 16,-15 0 0-16,0 1-2 0,-6-1-1 16,1 0-5-1,-16 3-3-15,-18-2 4 0,-8 2 4 16,-10-3-3 0,-11 0-1-16,-13 1-2 0,-5 2-3 15,-9 0-10-15,-3 0-6 16,-10 0-30-16,-2 2-12 15,-3 4-80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1:47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A30A4EE-7D13-4464-99AA-B1FD8723BE76}" emma:medium="tactile" emma:mode="ink">
          <msink:context xmlns:msink="http://schemas.microsoft.com/ink/2010/main" type="inkDrawing" rotatedBoundingBox="4589,7233 6437,7235 6436,7253 4588,7251" shapeName="Other">
            <msink:destinationLink direction="with" ref="{8FF27D36-CA18-48AD-A797-78B38594C469}"/>
          </msink:context>
        </emma:interpretation>
      </emma:emma>
    </inkml:annotationXML>
    <inkml:trace contextRef="#ctx0" brushRef="#br0">4592 7236 96 0,'-3'0'35'0,"3"0"-18"0,12-2-11 16,-12 2 11-16,6 2 2 15,0 1 1-15,5 0 11 16,7 2 7-16,9-2-7 16,12-1-1-16,5-2-17 15,16 0 1-15,20 0 2 0,13 0-6 16,11-2-1-16,18-1-3 16,6 3 1-16,0-3 0 15,0 1 1-15,-9 4 7 16,-3-2 2-16,-9 0-8 15,-9 0-3-15,-11 0 2 16,-13 0 5-16,-8 0-3 0,-16 0 0 16,-11 0-6-16,-9 0-3 15,-7 0 0-15,-5 0-1 16,-12 3-18 0,0 0-30-16,-3-1-12 15,-3-2-64 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38:07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 10226 100 0,'6'0'38'0,"-3"0"-20"0,0 3-8 0,0 2 14 0,0 0 0 15,-3-5 1-15,0 0 1 16,0 0 3-16,0 3-15 16,0 0 7-16,-3-3 3 0,-3-3-6 15,-3 0 0-15,-3 1-9 16,1 2-1-16,-10 0-4 16,0 2-3-16,-9 1 0 15,0 0 1-15,1-1-3 16,-4 1 0-16,3 0 1 15,3-3 2-15,4 0-1 16,-1 0 2-16,0 0-4 0,3 0 0 16,3 0 1-16,3 0 0 15,-3 0 0-15,7 0 2 16,-7 0-1-16,6 0-1 16,3 0 1-16,0 0 1 15,6 0-3-15,-6 0 0 16,3 0 1-16,3 2 0 15,0-2 0-15,3 6 0 16,-6-1-3-16,3 0 2 16,3 0-1-16,0 3 0 15,0 6 2-15,0 7 0 16,0 8 0-16,0 8 2 16,0 8-3-16,0 3 0 15,0-1-1-15,0 1-2 16,0-1 3-16,0 9 0 0,3 2-2 15,3 14 2-15,-6-1 1 16,0 0 2-16,0-2-1 16,0 5-1-16,0 8-2 15,3-2 1-15,0-1-1 16,0-7 0-16,0-4 2 16,6 6 0-16,-9 6 0 15,3-1 2-15,3-5-3 16,-6-5 0-16,0-8 3 15,0 2 1-15,0 1-4 0,0 5-1 16,3-1 3-16,-3 4 1 16,0-6 0-16,0-5-2 15,0 2-2-15,0-2 1 16,3 5 1-16,-3-5 2 16,0-5-1-16,0 2-1 15,0-5 1-15,0-5-1 16,0-1-3-16,0 3 2 15,0-2 3-15,0 5 3 16,-3-3-4-16,0-5-3 16,3 0 1-16,-6-2 2 15,6-1-2-15,-3-8 0 16,3-2 1-16,-6 0 2 16,3 0-1-16,0-1 2 0,3 1-4 15,-3 0-2-15,3 0 2 16,-3 5 2-16,3-3-2 15,0 0 0-15,0-2 3 16,0-3 1-16,0 0-1 16,0 3 1-16,0-5-4 15,0-1 0-15,0 0 1 16,0 1 2-16,3-1-1 16,0 1-1-16,0-3 1 15,-3-1 1-15,3 4-3 16,-3 2 0-16,0 3 1 15,0-6 0-15,0 1 2 16,0-3 1-16,0 2-1 0,-3-5-2 16,0-5 3-16,0 8 0 15,3-6-1-15,0-2-2 16,0-5 1-16,0-3 1 16,0 0-3-16,0 2 0 15,0-2 1-15,0 0 0 16,0-3-3-16,0 1 2 15,0-1 1-15,0-5 2 16,0 0 1-16,0 0 3 16,6 3-3-16,3-3-2 15,-6 0 0-15,6 0-1 16,3 0 0-16,6 0 0 16,-1 0 2-16,4 0 3 0,6-3-2 15,3 0-2-15,6 1 0 16,-7-1-1-16,4 0-3 15,6 1 2-15,-3-3 3 16,-1 2 1-16,-2-5-6 16,0 5 0-16,2 3 3 15,-11 3 2-15,3-3-9 16,-9 3-3-16,-3 5-24 16,3-3-8-16,-9 3-68 15</inkml:trace>
  <inkml:trace contextRef="#ctx0" brushRef="#br0" timeOffset="30611.2845">17022 11655 124 0,'-3'3'46'0,"-3"2"-24"0,0 11-10 0,0-6 13 16,-3 9 0-16,-6 2 0 16,-3 3-1-16,-3 8 0 15,-2-3-13-15,-7-3 4 0,0 3 3 16,0-8-6-16,7-2 1 16,2-3-6-16,3-3-2 15,6-2-7-15,3-1-1 16,6 1 1-16,9 2 1 0,6 0-2 15,9 0 2-15,6 1 1 16,2-4 2-16,4 3-3 16,0 1 0-16,0-4-15 15,2 1-6-15,1-1-25 16,-3-2-7-16,-1-2-32 16</inkml:trace>
  <inkml:trace contextRef="#ctx0" brushRef="#br0" timeOffset="30971.3961">16876 11999 124 0,'-9'0'46'0,"9"-3"-24"0,3 3-15 0,-3 0 13 15,6 0-4-15,6-2 1 16,9-1-3-16,11-5-1 16,10-3-7-16,18-4-2 0,14-7 2 15,12 1 1-15,1 0 1 16,-4 0-4-16,3 2-3 15,-2-2 0-15,-10 5 1 16,-2 0-1-16,-10 1 2 0,-2-4-13 16,-7 1-3-16,-5 2-58 15,-4 2-38 1,-8-7 40-16</inkml:trace>
  <inkml:trace contextRef="#ctx0" brushRef="#br0" timeOffset="31707.6488">18388 11676 96 0,'-9'3'35'0,"12"-1"-18"0,-3 1-5 15,0-3 16-15,3 3-10 16,3 2 0-16,0 0-1 0,3-2-2 16,3 0-7-16,3-3 1 0,0-3 2 15,2-2 0 1,1-1 1-16,0-2-6 0,0 0-4 15,-3 0 1-15,-6 1 0 16,-3-1 1-16,-6 2 0 16,-3-2-2-16,-3 0 1 15,-6 6-7-15,-6 2 1 16,-3 2-1-16,0 6-1 16,1 3 1-16,-1 5 3 15,0 5 0-15,6 0 1 16,6 3-5-16,6-3 1 15,3 0 4-15,9 0 2 16,3 1 0-16,6-6-2 0,3-9 3 16,2-1 0-1,4-6-21-15,3-8-8 16</inkml:trace>
  <inkml:trace contextRef="#ctx0" brushRef="#br0" timeOffset="32351.5619">18668 11628 104 0,'0'3'38'0,"3"2"-20"0,6 6-17 0,-3-3 8 16,3 2 10-1,0 4 5-15,0 2-6 0,2-1-3 16,4 1-8-16,0 0-5 15,0-3-1-15,0-2 5 0,3-3 6 16,-6-3 0-16,0-5 1 16,0-2-1-16,-4-9 2 15,1-2-3-15,0-6-1 16,-3-2-6-16,0 0-3 16,0 2 0-16,-3 1 1 15,0 2-3-15,0 3-2 16,-3 2-16-16,3 3-7 15,0 3-12-15,6 5-1 16,-3 5 1-16,3 1-6 16,3-1 18-1,0 0 14-15,0-2 8 0,0-1 4 16,-1 1 2-16,1 0 12 16,0-1 6-16,0-2-2 15,3 0 2-15,0 0-5 16,0 0-1-16,-3-2-4 15,0-1 1-15,0 0-6 16,-4-2-1-16,1-5-2 16,-3-1 1-16,-3 0 2 0,-3 1-2 15,-3 2-2-15,-3 0-3 16,-3 3 1-16,1 2-4 16,-4 6 1-16,-3 5-3 15,0 5 2-15,0 0 3 0,3 0 1 16,3 3 3-16,0 3 1 15,6-1-1-15,3 1 1 16,3-1-2-16,3-2 2 16,6-3-7-16,3-5 1 15,3-2-39 1,0-6-38-16,11-6 19 16</inkml:trace>
  <inkml:trace contextRef="#ctx0" brushRef="#br0" timeOffset="32699.6575">19239 11610 96 0,'-9'8'35'0,"12"-3"-18"0,-6 6-18 0,3-3 9 0,0 2 8 16,-3 1 5-16,0 2-9 16,3-2-4-16,0-1-5 15,0-2 0-15,0 0-2 16,0-3 10-16,0-5 6 0,3-2-3 15,0-6 0-15,3-3-8 16,3-2-2-16,0-3 0 16,3 3 0-16,0-3-2 15,0 3-2-15,6 2 1 16,-3 3 1-16,0 6-6 16,-3 4 1-16,-1 4 3 15,1 2 4-15,0-1-1 0,-3 4 0 16,0 2 1-16,0 0 0 15,3-2-2-15,-3 0-2 16,3-1-17-16,0-2-9 16,3-5-55-1</inkml:trace>
  <inkml:trace contextRef="#ctx0" brushRef="#br0" timeOffset="32917.1934">19867 11533 124 0,'0'5'46'0,"0"1"-24"0,0 4-26 0,0 1 8 0,0 2 2 16,0-2 4-16,0-1-5 15,0 1-1-15,3 0-4 16,0-1-1-16,0 1-59 15,3-1-24-15</inkml:trace>
  <inkml:trace contextRef="#ctx0" brushRef="#br0" timeOffset="33073.3736">19885 11324 176 0,'-6'-8'68'0,"9"8"-36"0,0-2-62 0,3 2 2 16,0 0 1-16,6-3 3 16,6-2-28-16,3-3-11 15</inkml:trace>
  <inkml:trace contextRef="#ctx0" brushRef="#br0" timeOffset="33274.119">20198 11147 128 0,'-9'-13'49'0,"3"15"-26"0,-9 6-18 0,9-5 13 16,-6 2-6-16,-3 6-2 16,0 2-10-16,1 13-2 0,2 12 0 15,3 9-1-15,3 3 1 16,3-2 4-16,3 5 3 16,0-8-2-16,6-5 0 0,3-6-52 15,3-5-41 1,-1-2 27-16</inkml:trace>
  <inkml:trace contextRef="#ctx0" brushRef="#br0" timeOffset="33417.7498">19915 11496 212 0,'12'-13'79'0,"12"8"-42"0,20-3-43 0,-23 2 14 16,12-4-9-16,9-1 0 15,2-5-89 1,10-2-40-16</inkml:trace>
  <inkml:trace contextRef="#ctx0" brushRef="#br0" timeOffset="42878.5087">18483 11949 160 0,'-3'-3'63'0,"3"6"-34"0,0 2-36 0,3 3 10 16,3 2 10-16,0 14 8 15,0 3 1-15,-3 7-1 16,0 3-11-16,-3-2-2 15,0 9-1-15,0-1-1 0,0-6 1 16,0-8-2-16,0-3 0 16,0-10-3-16,0-2 1 15,3-7 0-15,-3-7 1 16,3-10-2-16,3-9-2 16,0-4 1-16,0 1-1 15,0 1-3-15,3 3 2 16,0 2-4-16,0 5 1 15,3 3 0-15,0 6 2 16,2 7 3-16,-2 3 2 16,0 2-1-16,0 6 1 0,0-2-2 15,-3 1 2-15,0 1-26 16,3-5-10-16,-3-3-117 31,9-16 52-31</inkml:trace>
  <inkml:trace contextRef="#ctx0" brushRef="#br0" timeOffset="43210.377">18832 12166 172 0,'0'2'66'0,"3"3"-36"0,5 3-40 0,-2-2 11 16,0-1 1-16,3 3 6 16,0 0 2-1,0-3 4-15,3-2-7 16,0-1-2-16,0-2-1 0,0-2 2 15,-3-1 1-15,0-2-3 0,-3-3-3 16,0-3-9-16,-9 1-3 16,-6-1-1-16,-3 3 0 15,0 0 0-15,-3 6 2 16,-3 4 6-16,0 4 2 16,0 4 6-16,4 3 2 15,2 3-2-15,3 3-1 16,3 2-1-16,6 0 1 15,6-2-2-15,6-3 2 0,2-1-7 16,7-4-1-16,6-6-36 16,0-13-50-1,6-10 12-15</inkml:trace>
  <inkml:trace contextRef="#ctx0" brushRef="#br0" timeOffset="43567.5549">19126 12097 180 0,'-12'-6'68'0,"6"6"-36"0,-5 3-24 16,5 0 16-16,-3 2-10 16,-3 6-1-16,0 5-5 15,0 5 0-15,0 2-5 16,3 9-2-16,3-3 0 0,3-2-4 0,3-3 2 16,3-1 1-1,3-7 0-15,3-8-5 0,3-2 1 16,0-9-11-16,0-10-3 15,-3-6 4-15,0 3 4 16,-3-2 8-16,-3-3 6 16,-3 2 0-1,0 3 3-15,0 3 2 0,0 2 2 16,0 3-3-16,0 6 0 16,0 4-7-16,2 6-1 15,1 3 0-15,3 2 2 16,0 3 1-16,3 5 1 15,3-2-11-15,6-9-5 0,3-2-36 16,0-8-14-16,3-8-14 16</inkml:trace>
  <inkml:trace contextRef="#ctx0" brushRef="#br0" timeOffset="43974.8172">19364 12110 192 0,'-23'-5'71'0,"20"5"-38"0,-9 5-28 15,6 0 17-15,-3 3-14 16,0 3-4-16,0 5-3 16,0 2-1-16,0 3 0 15,3 3-5-15,3 0 1 0,6-3 2 16,3-2 3-16,3-6 0 16,3-3-1-16,0-2 3 15,0-16 0-15,0-2 1 16,-6-3 0-16,3-3 0 0,-6-3 0 15,-3-5 0-15,-3 1 0 16,0-4-2-16,0-5 1 16,-3 3-2-16,0 3 2 15,0 2-2-15,3 6-1 16,0 2 5-16,0 5 4 16,3 6-7-16,0 5-1 15,6 10-1-15,0 4 2 16,0 1-3-16,0 7 0 15,3 1 3-15,-1 1 1 16,-2 0-4-16,0-3 1 0,3-5-27 16,0 0-11-1,0-5-32-15,0-3-42 16,3-6 31-16</inkml:trace>
  <inkml:trace contextRef="#ctx0" brushRef="#br0" timeOffset="44302.8123">19489 12181 192 0,'-3'3'71'0,"6"-3"-38"0,0 3-32 16,0-1 14-16,3-2-2 15,0 0 5-15,3 0-6 0,0-2 1 16,0-4-8 0,0-2-1-16,0 1 2 0,0-1-1 15,-3 0 0-15,-3 0-3 0,-3 0-2 16,-3 0 1-16,-3 0-1 15,-3 3 4 1,-3 2 5-16,-3 3-14 0,0 5-6 16,3 6 1-16,0 2 3 15,4 3 2-15,2 0 3 16,3 2-1-16,6 4-1 16,3-4 3-16,2-2 2 15,4-5-7-15,0-4-3 16,3-7-26-16,0-2-10 15,3-3-10 1,0-6-35-16,6 0 21 16</inkml:trace>
  <inkml:trace contextRef="#ctx0" brushRef="#br0" timeOffset="44559.3887">19668 12123 124 0,'-6'-8'49'16,"-6"11"-26"-16,6 0-18 0,6-1 11 0,0 6-5 15,0 3 1-15,0-1 4 16,0 4 2-16,0-1-9 15,6 0-1-15,-6-2-1 0,3-1-1 16,-3-2 1-16,0-3 2 16,0-5 20-1,0-2 2-15,0-4-5 16,0-1-3-16,0-4-9 16,6-2-4-16,-3-1-8 15,3 1-3-15,0 3-3 16,3-1 0-16,0 3-4 15,3 3-2-15,3 2-33 0,2 3-11 16,7 0-52 0</inkml:trace>
  <inkml:trace contextRef="#ctx0" brushRef="#br0" timeOffset="45114.6313">20237 12081 140 0,'-3'-5'55'0,"3"-3"-30"0,0 2-3 0,-3 4 20 0,0 2-5 16,-3 0 1-16,-3 0-18 15,-3 5-4-15,-9 3-10 16,-3 3-4-16,0 7-1 0,4 3-4 16,2 3 2-16,6-3-1 15,3-2 0-15,6 2 0 16,3-5 0-16,12-3 0 16,3-8 0-16,0-2 0 0,-1-6 0 15,1-2 0 1,0-3-2-16,-3 0 3 0,0-2 0 15,-3-1 3-15,-3 0 1 16,0 3-4-16,-3 0-1 16,0 3-2-16,0 3 0 15,-3 2-2-15,3 5 1 16,3 5-2-16,0 6 2 16,0 8 5-16,0 3 2 15,-1-1 6-15,-2 3 5 16,-3 0 8-16,-3-2 5 15,-5-6-6-15,-4-3 1 16,-3-2-10-16,-9-5-4 16,-6-3-9-16,0-6-3 15,1-2-25-15,2-5-10 16,6-3-28-16,3-2-12 0,9-6-10 16</inkml:trace>
  <inkml:trace contextRef="#ctx0" brushRef="#br0" timeOffset="45489.7616">20335 12081 192 0,'-3'0'71'0,"6"3"-38"0,-3 2-41 16,0 0 10-16,0 6 10 15,0 5 6-15,0 2-4 16,3 1-1-16,0-1-7 15,3-2-4-15,3-3 1 0,0 0 0 0,5-5 1 16,-2-2 0-16,0-6 0 16,0-3-2-16,0-5-2 15,0-5-4-15,-3-3-2 16,-3-3 5-16,-3 4 2 16,0-1 1-16,-3 3-2 15,0 2-2-15,0 3 1 16,3 3-1-16,-3 2 0 15,3 6 8-15,0 5 4 16,0 2-8-16,0 3 0 16,3 1-2-16,0-1 0 0,0 0-7 15,5-2-3-15,4-3-38 16,3-3-19-16,0-5-18 16</inkml:trace>
  <inkml:trace contextRef="#ctx0" brushRef="#br0" timeOffset="45835.1376">20695 12102 184 0,'-9'-5'71'0,"3"5"-38"0,-6 2-25 15,6 1 16-15,-3 2-10 16,-3 3-3-16,0 3-2 16,4 2-1-16,-1 3-4 15,3 2-3-15,0-2 0 0,3-2-4 16,3-1 2-16,3-3 3 15,3-2 1-15,3-5-4 0,2-3 1 16,1-5-7 0,-3-3-3-16,0-3 3 0,0 1 2 15,-3-1 0-15,-3 3 4 16,0 3 2-16,0 2 4 16,-3 3 2-16,0 5 1 15,3 3-2-15,0 3 1 16,0 0-4-16,3-1-2 15,0 3 2-15,3-2 0 16,0-3-15-16,0-3-6 16,0-7-42-1,2-4-58-15,4-4 22 16</inkml:trace>
  <inkml:trace contextRef="#ctx0" brushRef="#br0" timeOffset="46119.6393">20820 12123 148 0,'-3'6'57'0,"6"1"-30"0,0 7-23 16,0-6 15-16,0 2 9 16,0 1 4-16,-3-1-12 15,0 1-4-15,0-3-10 16,0-3-2-16,0 0 0 0,0-5 6 16,0 0 4-16,-3 0 1 15,0-2 4-15,0-3-9 16,0-3-3-16,0-3-4 15,3 0-3-15,0 1-2 16,0 2-1-16,3 3-1 0,3-1 0 16,0 1 0-16,3 2 0 15,0 1-17-15,3 2-7 16,2-3-25-16,4 0-9 16,12 1-24-1</inkml:trace>
  <inkml:trace contextRef="#ctx0" brushRef="#br0" timeOffset="46540.6346">21129 12131 200 0,'-2'-5'77'0,"2"5"-42"0,-6-3-30 0,3 3 19 0,0 0-4 16,-3 0 3-16,-3 0-15 15,-3 0-7-15,-3 6-1 16,-6 1-6-16,3 7 2 0,3 2 2 15,0-1 1-15,7 7-4 16,2 4 1-16,3-2 0 16,6-6-1-16,9-4-1 15,-1-6 1-15,4-3 3 16,0-8 1-16,0-7 3 16,-3-6 3-16,0-5 0 15,-3-3 0-15,-3-3-3 16,-3-2 1-16,0-5-4 15,-6-3 0-15,0 0-1 0,0 5-2 16,0 8 5-16,0 3 1 16,0 8 2-16,0 7 0 15,0 9-5-15,3 16-1 16,3 4-4-16,0 9 1 16,6 5 3-16,0 0 3 15,3 6 0-15,0-4-1 16,5-4-35-16,4-9-14 15,-3-10-39 1</inkml:trace>
  <inkml:trace contextRef="#ctx0" brushRef="#br0" timeOffset="60922.2756">20686 11240 164 0,'0'-3'63'0,"3"6"-34"0,-3 2-27 0,0 0 14 0,3 6 3 16,0 5 5-16,-3 5-6 16,3 8-3-16,-3 3-8 15,0 2-5-15,0-2-1 0,0-3 1 16,0 0 1-16,0-3-4 16,0-7 1-16,0-3-22 15,0-3-8-15,0-2-97 31,6-11 26-31,0-8 48 16,3-6 30-16</inkml:trace>
  <inkml:trace contextRef="#ctx0" brushRef="#br0" timeOffset="61117.73">20763 11298 156 0,'-12'-14'57'0,"12"12"-30"0,9-1-5 0,-9 3 20 15,0 0-16-15,0 0-7 16,0 0-11-16,3 8-6 15,0 5-1-15,0 3 1 16,0 5 3-16,0 6 2 0,0 2 1 16,0-3-7-16,0-2 0 15,0-3-14-15,0-2-7 16,0-3-38-16,0-6-15 16,0-2-6-1</inkml:trace>
  <inkml:trace contextRef="#ctx0" brushRef="#br0" timeOffset="61359.033">20594 11380 228 0,'-18'-11'88'0,"15"11"-48"0,-6 0-27 15,9 0 24-15,0 0-8 16,0 0-2-16,6 3-13 15,6-1-6-15,3-2-5 16,3 0-5-16,8 0-1 0,-2-2-5 16,3-1-2-16,0-2-17 15,0 0-8-15,-4-1-23 16,-2 1-11-16,-3 0-25 16</inkml:trace>
  <inkml:trace contextRef="#ctx0" brushRef="#br0" timeOffset="61564.5186">20644 11475 220 0,'-15'0'85'0,"18"0"-46"0,0 0-30 0,0 0 19 16,3 0-12-16,6-3-2 15,3 3-8-15,3 0-4 16,0-2-1-16,3-1-12 0,2 3-3 15,1-3-28-15,0 1-13 16,0-1-42 0</inkml:trace>
  <inkml:trace contextRef="#ctx0" brushRef="#br0" timeOffset="61801.1245">20978 11367 192 0,'3'5'71'0,"0"13"-38"0,0-4-23 16,0-4 20-16,0 1-18 0,0 2-4 15,0 0-5-15,0 3-3 16,-3-3 1-1,0 1-19-15,0-7-8 0</inkml:trace>
  <inkml:trace contextRef="#ctx0" brushRef="#br0" timeOffset="61957.7346">20993 11292 196 0,'-15'-8'74'0,"15"8"-40"0,9 0-68 0,-6 0-53 16,9 3-8-16,2-3 44 15,1 3 26-15</inkml:trace>
  <inkml:trace contextRef="#ctx0" brushRef="#br0" timeOffset="62236.5436">21115 11470 176 0,'-3'18'66'0,"0"-10"-36"0,0 3-22 16,3-6 16-16,0-2-10 16,0-1-3-16,0-2-9 15,0 0-3-15,3-2 0 16,3-4 2-16,-3-4 2 0,3-9-6 16,-1-2 0-16,1 0 1 0,0 5 3 15,3 3 2 1,3 2 1-16,-3 3-2 15,3 3-2-15,-3 13 3 0,0 5 0 16,0 0 1 0,-3 1 0-16,0 2-2 0,0-3-2 15,0 0-21-15,0-2-11 16,0-3-59 0</inkml:trace>
  <inkml:trace contextRef="#ctx0" brushRef="#br0" timeOffset="62483.4376">21362 11359 152 0,'-15'-3'57'0,"9"6"-30"0,-6-1-14 0,6 1 19 0,0 5-14 16,-3 0-2-16,0 10-12 15,3 1-5-15,0-1 0 16,3 1-2-16,0-1 1 0,6 1 2 16,3-3 0-16,6 2 2 15,3-10 1-15,3-3-12 16,0-2-4-16,6-3-21 16,-1-5-5-16</inkml:trace>
  <inkml:trace contextRef="#ctx0" brushRef="#br0" timeOffset="62775.8454">21460 11189 132 0,'-3'-2'49'0,"3"4"-26"0,3 9-16 0,0-3 15 0,0 8-2 16,3 10 0-16,-3 3-8 16,0 6-5-16,3 2-4 15,0-6-5-15,-3 4 1 0,3-9-10 16,0-2-3-16,-1-5-48 15</inkml:trace>
  <inkml:trace contextRef="#ctx0" brushRef="#br0" timeOffset="63136.2436">21552 11454 144 0,'-6'2'55'0,"9"4"-30"0,-3 10-21 0,3-8 13 15,0 2-4-15,0 1 2 16,3-1-8-16,0 1-2 16,3-3-3-16,0-3-4 0,0-5 1 15,3-3-6-15,0-4 0 16,3-4-6-16,-4 0-2 16,-2-10 6-16,0-3 3 15,-3 3 10-15,-6 5 5 16,3 6 13-16,-6 7 8 15,3 11-13-15,0 3-5 16,0 2-5-16,3 3 0 16,-3 0-4-16,3 0 0 15,0 5-1-15,3-8-2 16,0 0-28-16,3 0-14 16,3-10-40-16,0-6-22 15,6-2 52 1</inkml:trace>
  <inkml:trace contextRef="#ctx0" brushRef="#br0" timeOffset="63504.3007">21811 11404 124 0,'-15'2'49'0,"6"19"-26"0,0-5-16 16,6-8 13-16,0 5-8 16,0 3 1-16,0 0-2 15,3 5 1-15,0-2-6 0,6-1-2 16,3-4 0-16,3-4 0 15,3-5 2-15,0-10-1 16,0-3 2-16,-6-2-9 0,3-6 0 16,-6-5 0-16,0-11 3 15,-6 0 4-15,-3 0 2 16,0-2-3-16,-3-3-3 16,-6 5 2-16,6 6 0 15,0 5 5-15,0 5 5 16,3 2-1-16,0 4 3 15,3 5-10-15,3 10-6 16,3 11-2-16,0 5 2 16,0 3 0-16,-3 7 3 15,6 1-1-15,-3 0-1 16,0-6-21-16,0-4-9 0,0-4-34 16,3-5-46-1,5-2 25 1</inkml:trace>
  <inkml:trace contextRef="#ctx0" brushRef="#br0" timeOffset="63817.9734">22008 11464 184 0,'-3'6'71'0,"9"-4"-38"0,0 4-25 16,-4-1 16-16,4-2-3 15,0-1-1-15,3-2-10 16,0-2-4-16,0-4-4 15,3 1-4-15,0-8-1 0,-3 2-3 0,-3-5-1 16,-6 3-3-16,-3 0 1 16,0 2 5-16,-3 3 2 15,-3 3-5-15,0 13 0 16,-3 3 3-16,0 4 2 16,3 1 6-16,3 0 2 15,3 0 4-15,3 3 4 16,3-4-10-16,3 1-2 15,6-2-24-15,6-7-8 16,6-4-47 0,3-6-35-16,3-2 45 15</inkml:trace>
  <inkml:trace contextRef="#ctx0" brushRef="#br0" timeOffset="64194.08">22213 11430 132 0,'-24'19'52'0,"21"-12"-28"0,-6 9-26 16,6-8 11-16,0 3 7 16,3 2 7-16,0 6-6 15,3-1 1-15,3-5-11 16,3 1-4-16,3-6 0 0,3-3-2 16,0-10 2-16,0-3-2 15,-3-6 2-15,0-2-4 16,-4-2 0-16,-5-6-1 15,-3-5 0-15,-3-3 2 16,-3-2 0-16,-2 0 2 16,-1 4 3-16,0 7-2 0,0 4-2 15,3 3 6-15,0 6 3 16,3 4-8-16,0 9 0 16,3 8 0-16,3 4 1 15,3 9 1-15,3 8 2 16,3 0-3-16,0-1-2 15,-1-1-3-15,4-4 1 16,0-7-32-16,0-4-15 16,6-4-40-1</inkml:trace>
  <inkml:trace contextRef="#ctx0" brushRef="#br0" timeOffset="64515.9249">22662 11173 144 0,'-6'14'55'0,"6"-6"-30"0,-3 13 1 0,1-5 25 16,-1 7-12-16,0 9-2 16,0 8-20-16,0 0-5 15,3-1-8-15,0-7-3 0,0 2 0 16,3-5-28-16,-3-5-11 16,6 0-133-1,-1-11 72 1</inkml:trace>
  <inkml:trace contextRef="#ctx0" brushRef="#br0" timeOffset="64708.0136">22534 11441 220 0,'0'-3'82'0,"3"8"-44"0,12-2-38 16,-9-3 18-16,3 3-8 15,0-3 0-15,9 0-24 16,3 0-10-16,3-8-35 16,-1 2-14-16,1 1-4 15,-3 0 1-15</inkml:trace>
  <inkml:trace contextRef="#ctx0" brushRef="#br0" timeOffset="65080.3935">22773 11451 156 0,'-6'11'57'0,"9"2"-30"0,-3 3-16 16,3-8 18-16,0 2-4 15,0 1 3-15,-3 0-16 0,5 2-5 16,-2-3-4-16,0 1-3 0,6-8-13 16,6-6-6-1,-3-5-10-15,0-3-3 16,-3-2 5-16,0 0 3 15,0 0 12-15,-3 2 4 16,-3 6 10-16,0 0 6 16,0 5 5-16,3 2 2 15,-3 6 7-15,3 3 4 16,0-1-6-16,0 1 1 16,2-3-8-16,1 0 0 15,-3-3-6-15,6-2-2 0,-3-3 4 16,0 0 2-16,-3-6-4 15,0 1-2 1,-3-3-7-16,0 0-1 0,-3-2-37 16,0-4-13-16,3 4-41 15</inkml:trace>
  <inkml:trace contextRef="#ctx0" brushRef="#br0" timeOffset="65189.0929">23058 11499 176 0,'-6'21'66'0,"6"-10"-36"0,0 2-33 0,0-8 11 16,0 6-13-1,6-1-4-15</inkml:trace>
  <inkml:trace contextRef="#ctx0" brushRef="#br0" timeOffset="65379.0511">23023 11306 260 0,'-3'-3'96'0,"3"3"-52"0,0 3-51 16,9-1-24-16,-1 4-19 15,4-1-50-15,0-2-19 0</inkml:trace>
  <inkml:trace contextRef="#ctx0" brushRef="#br0" timeOffset="65862.7274">23290 11377 124 0,'-14'-16'46'0,"14"16"-24"0,-9-2-4 0,6 2 18 15,-6 8-14-15,3-1-4 0,-9 12-9 16,6-3-4-1,-3 2-2-15,0 1 11 0,3 2 5 16,0-2-1-16,6-1 2 0,6 1-11 16,3-4-5-16,6-1-12 15,3-9-5-15,3-2-37 16,12-6-15-16,-4-5-22 16</inkml:trace>
  <inkml:trace contextRef="#ctx0" brushRef="#br0" timeOffset="66221.4659">23398 11414 236 0,'0'16'90'0,"6"-13"-48"0,3 2-31 0,-7-2 21 16,4-3-13-16,6 2-3 15,3 1-7-15,0 0-4 16,-3-3-2-16,0-8 0 0,0-6 0 15,-3 1-6-15,6 0 0 16,-9-3-6-16,-6 3-1 16,0 0-6-16,0 2-1 15,-9 3-6-15,-9 3-2 16,0 2 8-16,0 6 5 16,0 2 5-16,-3 8 3 15,9 8 6-15,-2 6 4 16,-1-3 16-16,12 0 9 15,3-3-3-15,3 0 0 0,12-3-9 16,5-7-1-16,4-3-9 16,3-5-3-16,3-6-28 15,6-5-10-15,5-5-96 16</inkml:trace>
  <inkml:trace contextRef="#ctx0" brushRef="#br0" timeOffset="67549.4716">23799 11446 160 0,'-3'-3'63'0,"3"3"-34"0,3 3-5 16,0 2 24-16,-3 3-6 16,0 5 0-16,0 6-15 0,-3 5-5 15,0 2-12 1,-2-2-6-16,-4-3-1 0,-12 0-44 0,6-5-19 15,-9 0-58 1</inkml:trace>
  <inkml:trace contextRef="#ctx0" brushRef="#br0" timeOffset="72258.3262">21445 12203 140 0,'-15'0'52'0,"12"0"-28"0,3 0 3 16,0 0 21-16,0 0 1 15,0 0 3-15,0 0-18 16,6 0-6-16,3 0-16 16,3 2 3-16,0-2 5 0,3 0-7 15,3 0-2-15,2 0-4 0,1 3-2 16,3-3-6-16,-3 0 1 15,-3 0 0-15,-3 0 2 16,0 0 1-16,-4 0 1 16,1 0-7-16,-3 0-2 15,-3-3-14-15,0 3-5 16,-3-2-20-16,0-1-8 16,0 3-34-1,0-3-52-15,3-2 38 16</inkml:trace>
  <inkml:trace contextRef="#ctx0" brushRef="#br0" timeOffset="72533.0137">21755 11964 204 0,'-9'-2'77'0,"9"-1"-42"0,0 3-30 16,0 0 17-16,0 8-1 16,3 3 2-16,0 7-4 15,0 3 1-15,0 6-11 0,0 5-1 16,0-1-1-16,-1 1-3 16,1-5-1-16,0-6-6 0,0 0-2 15,0-5-49-15,0-11-92 31</inkml:trace>
  <inkml:trace contextRef="#ctx0" brushRef="#br0" timeOffset="72834.3319">21766 11957 224 0,'-5'-8'85'0,"8"8"-46"0,2-11-28 0,1 8 21 0,0 1-15 16,6-1-2 0,3 0-11-16,3 3-3 0,0 3-1 15,0 2 0-15,0 6 2 0,-4 0 1 16,-5 2 1-16,-9 3 4 16,-3-3 5-16,-3 3-5 15,-5-3 0-15,-4-2-6 16,0-1-2-16,0-2-16 15,3-3-4-15,3 1-17 16,3-1-6-16,6 0-24 16,3 1-53-1,3-1 22-15</inkml:trace>
  <inkml:trace contextRef="#ctx0" brushRef="#br0" timeOffset="73206.137">21966 12184 140 0,'-6'11'55'0,"6"-6"-30"0,0 3-3 0,0-3 20 16,0 0-3-16,0 1 2 15,0-1-12-15,0-2-3 16,0-3-15-16,0 0 2 0,0-3 3 16,3-2-8-16,0-6-2 15,0-5-4-15,0-2-2 16,3-3-6-16,0-6-1 15,0 3-6-15,0-2 1 16,0-1 4-16,0 4 2 16,0 1 1-16,-3 7 4 15,-1 4-2-15,1 3-1 0,3 5 5 16,0 9 1-16,3 4 0 16,0 6 1-16,0 3 2 15,3 4 2-15,0 4-1 16,0-1-1-16,-3 1-3 15,0-3 1-15,0-6-9 16,-3-2-3-16,0-5-94 16,0-6-11-1</inkml:trace>
  <inkml:trace contextRef="#ctx0" brushRef="#br0" timeOffset="73370.1317">21984 12110 264 0,'-6'-5'99'0,"12"5"-54"0,-3 0-46 0,3 0 18 15,0-3-12-15,6 3-3 16,-1 0-15-16,7 0-4 16,6 0 9-16,0 0-38 0,0 0-16 15</inkml:trace>
  <inkml:trace contextRef="#ctx0" brushRef="#br0" timeOffset="73607.9016">22281 11954 180 0,'-11'3'68'0,"11"4"-36"0,0 7-24 0,0-4 16 0,2 4 5 15,-2 1 5-15,6 4-16 16,-3 2-8-16,0 0-6 16,0 0-6-16,0 1 1 0,0-7-6 15,-3-1-3-15,0-4-45 16,0-2-21-16,3-5-14 16</inkml:trace>
  <inkml:trace contextRef="#ctx0" brushRef="#br0" timeOffset="73859.4314">22174 11964 272 0,'-9'-2'104'0,"9"4"-56"0,0 1-38 0,0-3 23 15,0 0-9-15,6 0-2 16,3 0-12-16,6 0-4 15,3-3-4-15,3 1-4 0,0-1 1 16,-4 1-15-16,7-4-6 16,-3 1-22-16,-3 2-10 15,-3 3-35-15,0 0-49 16,-6 6 43-16</inkml:trace>
  <inkml:trace contextRef="#ctx0" brushRef="#br0" timeOffset="74081.7502">22198 12189 208 0,'-12'6'79'0,"12"-4"-42"0,3-2-19 16,-3 0 23-16,3 3-10 16,3 0-3-16,3-1-8 15,3 1-2-15,6 0-10 16,3-3-3-16,-7 0-1 0,10 0-2 0,-6-3-2 15,0 0-19 1,0 1-8-16,-3-1-32 16,-6 0-13-16,6-2-35 15</inkml:trace>
  <inkml:trace contextRef="#ctx0" brushRef="#br0" timeOffset="74362.9365">22463 11959 176 0,'-3'3'66'0,"3"-1"-36"0,3 4-26 15,0-1 15-15,-3 3 13 16,3 5 7-16,0 3-16 15,0 3-6-15,-3 2-10 16,6 0-3-16,-6 3 2 0,0-3-3 16,0-3 0-16,0 1-1 15,0-6-2-15,0-2-39 16,0-3-19-16,-6-3-50 16</inkml:trace>
  <inkml:trace contextRef="#ctx0" brushRef="#br0" timeOffset="74942.2285">22484 11994 108 0,'-9'-3'44'0,"6"0"-24"0,-3 6 9 0,6-3 25 0,0 0-9 16,0 0-2-16,0 0-13 15,0-3-6-15,3-2-14 16,3 0-2-16,3-1 2 0,3-2-8 15,0 3-1-15,3 0-1 16,-4 2 2-16,4 3-1 16,-3 3-1-16,-3 2-2 15,-3 6 1-15,3-1 3 16,-6 6 3-16,-3 3 0 16,-3-3 2-16,-6-3-6 15,0-3-3-15,0-2-2 16,-3 0 3-16,3 0-9 0,-2-2-1 15,8-1 8-15,-3-3 4 16,3 1-3-16,3 0 0 16,0-3 1-16,3 2 0 15,0 4 3-15,3-1 3 16,2 3 2-16,1 3 1 16,0 2 7-16,0 0 2 15,0 0-4-15,3 0-3 16,0 1-5-16,0-4-2 15,-3-2-3-15,0 0-1 16,-6-3-39-16,6-2-18 16,-3 0-67-16</inkml:trace>
  <inkml:trace contextRef="#ctx0" brushRef="#br0" timeOffset="76622.4037">22707 12176 144 0,'-9'3'55'0,"6"-1"-30"0,0 1 1 0,3-3 25 16,0 0-7-16,0 0-2 0,0 0-12 16,3 3-6-1,0-1-14-15,3 1-2 0,0 0 2 0,3-3-6 16,6 0-2-1,-3 0-1-15,3 0-1 16,0 0 0-16,-1 2 0 0,1 1-9 16,-3-3-4-16,0 0-13 15,-3 0-6-15,-3 0-27 16,0 0-13-16,3-3-19 16</inkml:trace>
  <inkml:trace contextRef="#ctx0" brushRef="#br0" timeOffset="81784.2187">23020 11906 164 0,'0'-2'63'0,"3"4"-34"0,6 4-25 15,-9-4 13-15,5 3-2 16,-2 3 4-16,0 3 0 15,3 2 1-15,-3 3-11 16,-3-3 3-16,6 6 2 0,-6-3-5 16,0 5-3-16,0-3-1 0,0 4 1 15,0-4-3-15,0 1 0 16,0-3-10-16,0-3-5 16,0-3-23-16,0-2-8 15,0-2-17 1,3-4-47-16,-3 1 21 15</inkml:trace>
  <inkml:trace contextRef="#ctx0" brushRef="#br0" timeOffset="82065.3949">23183 11853 184 0,'0'-2'71'0,"0"2"-38"16,0 0-17-16,0 0 24 0,6 8-17 16,-3 2-2-16,0 3-4 15,3 6-2-15,-3-1-7 16,-3-2-1-16,9 8 0 0,-6-3-1 16,0 6-1-16,0-3-3 15,0 2 1-15,-3 8-4 16,0-4 0-16,0-7-30 15,0-4-12-15,0-6-35 16,0-2-54 0,0-3 34-16</inkml:trace>
  <inkml:trace contextRef="#ctx0" brushRef="#br0" timeOffset="82327.0515">23052 12102 200 0,'-6'-3'74'0,"6"3"-40"0,0-2-5 0,0 2 28 16,0 0-16-16,0 0-4 16,3-3-15-16,-3 0-6 15,9-2-9-15,-3 3-5 0,12-4 1 16,-3 4-4-16,6-4-2 0,6-4-34 15,-7 4-15-15,-2 1-68 16,3 0-41 0,9-3 73-16</inkml:trace>
  <inkml:trace contextRef="#ctx0" brushRef="#br0" timeOffset="82810.0074">23368 12152 200 0,'-6'0'77'0,"6"0"-42"0,0 3-12 0,0-3 26 0,0 0-12 16,6 3-1-16,0-3-21 16,3 0-7-16,6 0-5 15,2-3 2-15,4 0 1 0,0-2-2 16,9 0-1-16,3 2-1 16,-4 0 1-16,-2 1 0 15,-3 2 3-15,-6 0-5 16,-6 0-3-16,-3 0-19 15,-3 0-7-15,-6-3-58 16,0 3-26-16,-6 3 9 16</inkml:trace>
  <inkml:trace contextRef="#ctx0" brushRef="#br0" timeOffset="84972.9896">18811 12607 152 0,'-3'-2'57'0,"6"2"-30"0,-12 2-10 0,6 1 20 15,-6 0-10-15,-3 2-1 16,-3 0-13-16,3 3-3 16,3 0-6-16,0 0-5 0,3-3 0 15,6 3-1-15,9 0-2 16,3 5 0-16,3 1 3 16,0 2 0-16,0-1 3 15,0 1 1-15,-9-2 3 16,-3 4 10-16,-6-5 5 15,-3 1-5-15,-12-7-1 16,0-1-14-16,-3-4-5 16,0 1-18-16,4-3-9 15,2-3-21-15,3 1-9 16,6-4-28-16</inkml:trace>
  <inkml:trace contextRef="#ctx0" brushRef="#br0" timeOffset="85348.8156">18945 12605 176 0,'-6'2'68'0,"-12"6"-36"0,3 6-26 16,9-6 17-16,-3 2-8 16,-3 3 0-16,3 14-7 15,0-1 0-15,3 1-5 0,3-1-4 0,6-2-2 16,3-6-1-16,0-2 3 15,3-5-5-15,6-6 0 16,-3-5-6-16,3-5-3 16,0-3 9-16,-3-8 2 15,-3 0 4-15,-3-5 2 16,-9-3 5-16,0 6 6 16,6 2-1-1,-6 3 1-15,0 2-1 0,3 6 2 16,-3-1-9-16,3 6-3 15,6 0-2-15,0 6 2 16,0 4-1-16,2 1 2 16,1 5-2-16,0-3 2 15,0 0-15-15,0-2-7 16,0 2-34-16,0-5-16 0</inkml:trace>
  <inkml:trace contextRef="#ctx0" brushRef="#br0" timeOffset="85696.5164">19067 12629 156 0,'-3'0'57'0,"6"2"-30"0,3 6-21 16,-3-3 15-16,3 3 11 16,0 3 7-16,3 5-14 15,-1 5-4-15,1-2-13 0,0-4-3 0,0-1 1 16,3-6-8-1,-3 2 8-15,0-7 5 16,3-11-1 0,-3-3 0-16,0 1-6 0,-3-4-3 15,0-1 0-15,0-4-1 16,-3 1-5-16,0 2-1 16,0 2-19-16,0 4-7 15,2 2-21-15,1 3-8 16,0 2 10-1,0 3 3-15,3 3 25 16,0 2 18-16,0 0 9 16,0 1 18-16,0 1 9 15,0-1-5-15,0-1-3 16</inkml:trace>
  <inkml:trace contextRef="#ctx0" brushRef="#br0" timeOffset="85918.8759">19332 12658 268 0,'12'-3'14'0,"-4"-2"-5"0,1-3-3 15,-3 0-2-15,0 0-7 16,-3 0 0-16,-9 0-6 15,-3 0 1-15,0 3-3 16,-2 2 0-16,-1 3 3 16,-3 5 3-16,3 3 7 15,0 3 4-15,3 2 8 16,3 0 5-16,0 6 2 16,6 5-1-16,3-3-10 15,3 0-4-15,3-2-6 16,3-6-1-16,6 0-26 0,6-5-9 15,-1-5-50 1</inkml:trace>
  <inkml:trace contextRef="#ctx0" brushRef="#br0" timeOffset="86163.488">19537 12589 220 0,'-18'0'85'0,"12"3"-46"0,-6 4-37 0,9-1 19 15,-3-1-9-15,3 3-2 16,0 3-8-16,3 2-1 16,3 5-1-16,0 6 0 0,3 0 0 15,-3 0 6-15,0-6 4 0,-3 3 6 16,-3-5 4-16,-3-2-8 16,0-4-2-16,-3-2-24 15,1-3-8-15,-1-2-200 31,-15-6 107-31</inkml:trace>
  <inkml:trace contextRef="#ctx0" brushRef="#br0" timeOffset="86850.6474">19796 12634 148 0,'-6'8'57'0,"9"2"-30"0,-3 9-29 16,3-6 11-16,0 8 3 16,0 0 4-16,6-2-4 15,6 2-2-15,-3-8-5 16,0 1-4-16,-1-6 2 0,-2-1-2 15,0-4 2-15,0-3-2 0,0-3 2 16,-3-2-7-16,0-8-1 16,0-8-1-16,-3 0 4 15,0 2 1-15,0 1 3 16,-3 2 1-16,0 5 1 16,0 1 2-16,0 2 3 15,3 2-2-15,0 4-2 16,-3 2 0-16,6 5 1 15,0 3 6-15,0 5 2 16,3 6-7-16,0-1-4 16,0 1-5-16,0-1 1 15,-4-2-37-15,1-3-14 16,3-2-38-16</inkml:trace>
  <inkml:trace contextRef="#ctx0" brushRef="#br0" timeOffset="87190.9251">20198 12629 164 0,'0'-6'63'0,"0"6"-34"0,0 3-3 16,0 0 23-16,-3-1-11 15,-3 1-2-15,-3 2-17 16,0 3-6-16,0 0-8 0,3 0-4 0,-3 0 0 15,6 0-4-15,3 5 0 16,3 3-1-16,3-3 3 16,3 3 0-1,3-3 3-15,-3 3-1 0,-3-5 2 16,0-3 9-16,-6 2 4 16,-6-4-1-16,-3 1-1 15,-6-1-13-15,0-1-3 16,-3-2-21-16,0-3-8 15,4 0-24-15,2 0-10 16,0 2-40 0</inkml:trace>
  <inkml:trace contextRef="#ctx0" brushRef="#br0" timeOffset="87416.5521">20353 12782 216 0,'-3'3'82'0,"6"-3"-44"0,-3 0-40 16,0 0 14-16,0 5 11 15,0-2 10-15,0 2-17 16,0 0-6-16,-3 0-7 16,0-2-11-16,3 0-5 0,0-3-24 15,0 0-11-15,0 0-28 16,-6-3-39-1,9 0 38-15</inkml:trace>
  <inkml:trace contextRef="#ctx0" brushRef="#br0" timeOffset="87624.9547">20424 12335 184 0,'3'-5'68'0,"-3"7"-36"0,0 4-20 0,0-1 19 16,-3 5-5-16,-3 6 2 16,-3 11-12-16,-3 2-4 15,3 0-7-15,0-3-4 0,3-2 0 16,0-3-48-16,4-2-18 16,4-3-35-1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4:14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AF6EA5E2-BE3D-43E2-9C71-FA48ED83A985}" emma:medium="tactile" emma:mode="ink">
          <msink:context xmlns:msink="http://schemas.microsoft.com/ink/2010/main" type="writingRegion" rotatedBoundingBox="591,8234 1050,8234 1050,8834 591,8834">
            <msink:destinationLink direction="with" ref="{F1D00538-F4E5-4732-8F6B-0224EA2EE503}"/>
          </msink:context>
        </emma:interpretation>
      </emma:emma>
    </inkml:annotationXML>
    <inkml:traceGroup>
      <inkml:annotationXML>
        <emma:emma xmlns:emma="http://www.w3.org/2003/04/emma" version="1.0">
          <emma:interpretation id="{542B81C9-5516-47F2-A8E9-9AA889277AAD}" emma:medium="tactile" emma:mode="ink">
            <msink:context xmlns:msink="http://schemas.microsoft.com/ink/2010/main" type="paragraph" rotatedBoundingBox="591,8234 1050,8234 1050,8834 591,8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1409B-04C9-43F8-890A-884D47E27653}" emma:medium="tactile" emma:mode="ink">
              <msink:context xmlns:msink="http://schemas.microsoft.com/ink/2010/main" type="line" rotatedBoundingBox="591,8234 1050,8234 1050,8834 591,8834"/>
            </emma:interpretation>
          </emma:emma>
        </inkml:annotationXML>
        <inkml:traceGroup>
          <inkml:annotationXML>
            <emma:emma xmlns:emma="http://www.w3.org/2003/04/emma" version="1.0">
              <emma:interpretation id="{7ED853A6-B1D8-4C40-9B91-5BA1810637C9}" emma:medium="tactile" emma:mode="ink">
                <msink:context xmlns:msink="http://schemas.microsoft.com/ink/2010/main" type="inkWord" rotatedBoundingBox="591,8234 1050,8234 1050,8834 591,883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☺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892 8356 112 0,'-3'-3'44'0,"0"8"-24"0,-6 3-15 0,9 0 11 15,-12 0-3-15,3 5 2 16,-6 8 1-16,0 3-1 15,3 0-7-15,-5 0-3 0,5 2-1 16,-3 3 0-16,9-2 0 16,6-3-5-16,0-3 1 15,6 0 2-15,3-8 1 16,0-2 1-16,9-6 2 0,-7-2-1 16,7-6 2-16,-6-2 0 15,6-3 1-15,-6-3 4 16,-3-2 3-16,-9 2-2 15,0 1 0-15,0-1-3 16,-9 3-1-16,-3 0-5 16,-3 3-1-16,0 3-1 15,0-1-2-15,1 3-2 16,2 0 1-16,3 3-4 16,0-1 1-16,0-2-16 15,6 3-6-15,3-3-16 16,6 2-6-16,3-2-34 15</inkml:trace>
          <inkml:trace contextRef="#ctx0" brushRef="#br0" timeOffset="632.0475">910 8271 60 0,'-9'-21'24'16,"3"18"-12"-16,-3-2 1 0,9 2 14 0,-9 0-2 16,-3 1 0-16,3 2-7 15,-9 0-3-15,0 2-9 16,-2 9-4-16,-4 5-1 15,-3 2 1-15,-3 6 3 0,3 5-4 0,-2 6-3 16,2 4 3-16,6 6 1 16,3 8 6-16,12 14 5 15,9-1-7-15,6-8-3 16,12-5 0-16,3-11 2 16,11-13 18-16,7-16 7 15,3-13-4-15,11-18-1 16,4-14-10-16,-10-8-4 15,-8-2 2-15,-9 2 4 16,-6-5 6-16,-15 1 6 16,-12 1-7-16,-12 3-3 15,-6 1 0-15,-3-1 2 16,-6 8-13-16,0 6-5 0,1 5-9 16,2 5-1-1,6 3-26-15,-3 2-10 0,9 8-126 31,9 1 41-31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4:04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FF27D36-CA18-48AD-A797-78B38594C469}" emma:medium="tactile" emma:mode="ink">
          <msink:context xmlns:msink="http://schemas.microsoft.com/ink/2010/main" type="inkDrawing" rotatedBoundingBox="401,13824 2268,6648 4438,7213 2571,14389" semanticType="callout" shapeName="Other">
            <msink:sourceLink direction="with" ref="{6A30A4EE-7D13-4464-99AA-B1FD8723BE76}"/>
            <msink:sourceLink direction="with" ref="{7C396127-4AF6-4DF5-9EBB-A6DA9F66F5F4}"/>
          </msink:context>
        </emma:interpretation>
      </emma:emma>
    </inkml:annotationXML>
    <inkml:trace contextRef="#ctx0" brushRef="#br0">4437 7213 100 0,'0'0'38'0,"0"0"-20"0,0 0-10 15,0 0 13-15,0 0-3 16,0 0 1-16,0 0 1 16,0 0 0-16,0 0 0 15,0 0 2-15,0 2-12 16,0-2 1-16,0 3 2 0,0-1-5 15,-3 1 0-15,0 0-2 16,0-1 1-16,0 1 0 0,0 0 1 16,0 2-2-16,-3 0 1 15,0 1-2-15,-3 4 0 16,-3-2 1-16,0 3 1 16,1-1-3-16,-4 1-1 15,0-1-1-15,-3 4 1 16,-3 2-2-16,0-3 2 15,0 8-2-15,1-3 2 16,-1 1 0-16,-3 0 1 16,-3-1 0-16,-3 1 0 15,1-1-2-15,-1 1-2 16,3-1 1-16,0 3 1 16,-3-5-1-16,1 3-1 0,-4-1 1 15,0 1 1-15,-2-1-1 16,2 3-1-16,0 1 1 15,0 1-1-15,-2 1 0 16,-1-3 2-16,0 3-1 16,3 0 2-16,1 0-2 15,-1-3-1-15,3-3 1 16,0 4-1-16,1-1 0 16,-1 0 0-16,-3-2 0 15,3 2 2-15,1 0-1 16,-1-3-1-16,-3-2 1 15,0 3-1-15,1-1 0 0,-1 1 0 16,3 2-3-16,3 0 2 16,-5 3 1-16,2 0 2 15,3 0-3-15,0-3 0 16,3 3 1-16,-2-1 0 16,2-1 0-16,-6 1 2 15,3 1-1-15,0 0-1 16,1 0-2-16,-4 0 1 15,0-1 1-15,0-1 0 16,1-1 0-16,2 0 2 16,0 0-1-16,0 3-1 15,3 0-2-15,1 0 1 16,-4-3 1-16,3 0 2 16,0 3-1-16,0-3 2 15,1 3-4-15,-1-1-2 0,3-1 2 16,0-1 2-16,0 0 0 15,-3-3-1-15,1 1 1 16,2 0-1-16,-3-4-3 16,3 4 2-16,0-1 1 15,0-2 0-15,4 0 0 16,2 0 0-16,-3-3 2 16,3 3 1-16,0 0-4 15,3 0 1-15,-12 5 0 16,4 0 0-16,5 0-3 15,-6 1 2-15,3 1 1 16,0 1 0-16,3-3 0 0,-6 3 0 16,-2 3 0-16,5-6 2 15,0-3-1-15,0 1-1 16,3 2 1-16,-3-5-1 16,3 2-3-16,-3-2 2 15,1 3 1-15,-1-1 0 16,0 1 0-16,3-1 2 15,-6 4-1-15,3 1 2 16,6 4-4-16,1-3 0 16,-7-1-1-16,6 1 0 15,-6 3 2-15,6-1 0 16,-6-2 2-16,6 0 1 16,0 0-4-16,3-1 1 15,-3 1 0-15,4-5 0 0,-1 2 0 16,-3 0 2-16,-3-2-1 15,6-4-1-15,3 1 1 16,-12 3-1-16,6 2 2 16,0 0 1-16,3 0-1 15,0 3 1-15,0 0-2 16,1-3-1-16,-1 3 1 16,0-6-1-16,3 9-3 15,-6 2 2 1,3-5 3-16,0 0-3 15,0-3 0-15,0 0 1 16,0 3 2-16,3 0-3 0,0-3 0 16,3 0 1-16,-6-3 2 15,3 1-3-15,0 2 0 16,1 3 3-16,2 0 1 16,-6 0-4-16,0 2 1 15,0-2 0-15,6 8 2 16,-9 2-3-16,6-5 0 15,3 0-1-15,-6-2 0 16,3-3 2-16,0 2 2 16,6 3-1-16,-6-5-1 15,3 2-2-15,3 1 1 16,-6-1 1-16,3 3 2 16,0-2-1-16,3-1-1 15,-6 3 1-15,6 3-1 16,0 0 0-16,-3-3 0 0,3 0 0 15,0-2 0-15,0 2 0 16,0 5 0-16,-9-5 0 16,6 0 0-16,0 3 0 15,0 0 0-15,1 2 0 16,2-2 2-16,-9 2-3 16,9 3 0-16,0-5 1 15,0 2 0-15,0-4-3 16,0-1 2-16,0 2 1 15,0 4 0-15,0-3 0 16,0-1 0-16,0 1 0 16,0 2 2-16,3 1-1 0,-3-3-1 15,6-1 1-15,-6 4-1 16,0-3 0 0,2-1 0-16,4-4 0 0,-3-1 0 15,0-2 0-15,3 5 0 16,-6-2 0-16,3 2 0 15,3 0 0-15,-6 0 0 16,0-3 0-16,3 1 0 16,0 2 0-16,3-3 0 15,-6-2 0-15,3 5 0 16,3-5 0-16,-6 0 2 16,3 2-3-16,0 3-2 15,3-2 2-15,3 13 2 0,-9-14 0 16,9 19-1-1,-9-21 3-15,3-3-4 16,6 5 0-16,-6 22 3 16,3 0 1-16,0-11-4 15,0-5 1-15,3-9-2 16,-6 4 0-16,2-3 2 16,-2-11 0-16,0 0 2 15,3 6 1-15,-6-4-1 16,9 7 1-16,-9-6-4 15,6 5-2-15,-3-3 2 16,3 6 0-16,0-3-2 0,-3 3 2 16,0-3 1-16,3 0 2 15,-3-2 1-15,3-1 1 16,-3-2-5-16,3 0-1 16,0-3 3-16,0 3 1 15,3-3-3-15,-3 3-1 16,0 0 1-16,3 3 2 15,-6-3 0-15,3 13 2 16,-1-8-2-16,1-3 2 16,3-2-7-16,-6 3 1 15,3-3 1-15,0 2 3 16,0-2 0-16,3 5 2 16,-6-5-2-16,6 5-1 15,-6-2-2-15,3 2 1 16,0-3-1-16,0 4 0 15,3-6 4-15,-6 2 1 0,3-2-1 16,0 0 1-16,0-3-4 16,3 6 0-16,-3-4 1 15,-1 7 2-15,4-7-1 16,0 9-1-16,-3-5-2 16,9 5 1-16,-6-3 1 15,3 0 2-15,0-3-1 16,0 4-1-16,0-7 3 15,3 7 0-15,-4-6-1 16,7 5-2-16,-9-5 1 0,6 5-1 16,-3-5 0-1,3 5 2-15,-3-3-3 0,3 3-2 16,0-2 4-16,-3 2 1 16,-1-5 0-16,4 0-2 15,-3 0 1-15,0 0-1 16,-3-3 2-16,3 0 1 15,-3-2-1-15,0 5 1 16,0-3-4-16,-3-3-2 16,0-2 2-16,3 0 2 15,-9-2 0-15,3-1 2 16,0 0 0-16,0-8 1 16,0 1 0-16,-3-1 0 15,0 1-2-15,0-1-2 0,0 3 1 16,0 8 1-1,0-3 1-15,-9-2 3 0,6-1-5 16,-12-2-3-16,9 0 1 16,-9 0 0-16,6 0-2 15,-3-5 2-15,0 2 1 16,0-2 2-16,-3 3-3 16,0-4-2-16,4 4 2 15,-4-14 2-15,3 3 0 16,0-1-1-16,0 1 1 15,3 13-1-15,-3 0 0 16,3 0 0-16,0 0 0 16,3-3 0-16,0 1-3 15,0 2 2-15,3 0-1 0,-3 0-2 16,3 0 3 0,1-8 2-16,2 0-2 0,-6 8-2 15,6 0 2-15,0 0 0 16,0 0 1-16,0 0 0 15,0 0-3-15,6 3 2 16,-6-3-1-16,11 0 0 16,-8 0 2-16,12 5 0 15,-3 0-3-15,3 0 2 16,0 1 1-16,6-1 0 16,-6-2 0-16,6-3 2 15,-4 0-1-15,1 0-1 16,-3 0 3-16,0-3 0 15,-3-2-4-15,-3-1 1 0,0 1 0 16,0-5 0-16,-3 2 0 16,0-3 0-16,0 3 0 15,-3-3 0-15,0 1 0 16,-1-1 0-16,4 1 0 16,-6-1 2-16,0 1-3 15,0-4 0-15,0 4 1 16,0-3 2-16,0 2-1 15,0 0 2-15,0 3-4 16,0 0 0-16,0 3 1 16,0 0 2-16,0 0-1 15,0 5 2-15,0 0-9 16,0-3-3-16,0 0-6 0,0 1-4 16,0-1-5-16,0 0 0 15,0 1-16 1,0-1-4-16,0 0-30 15,0 1-48-15,3-1 28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2:54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12A6A7F6-C397-4BCB-91CA-AA95CFC09717}" emma:medium="tactile" emma:mode="ink">
          <msink:context xmlns:msink="http://schemas.microsoft.com/ink/2010/main" type="inkDrawing" rotatedBoundingBox="4443,9403 16365,2777 19060,7625 7137,14251" semanticType="callout" shapeName="Other">
            <msink:sourceLink direction="from" ref="{44C110F9-C1BA-4ADB-9EAE-8568D1A5313D}"/>
            <msink:sourceLink direction="to" ref="{D14D2163-DE6A-4141-88CE-3FEEDCCB4EA6}"/>
          </msink:context>
        </emma:interpretation>
      </emma:emma>
    </inkml:annotationXML>
    <inkml:trace contextRef="#ctx0" brushRef="#br0">13751 4231 188 0,'9'0'1'0,"2"-3"-2"16,4 0 3-16,3 1-1 15,3-4-1-15,9-1 1 16,-3-1-1-16,2 0 0 15,4 0 2-15,0-3 1 16,0 3 3-16,5-2 1 16,10 2 3-16,-3 0-3 15,-1 0-2-15,7 3-2 16,-1-1-3-16,1-2 1 0,3 3-1 16,2 0 0-16,4-1 0 15,-4 1 2-15,4 2-1 0,-1 1-1 16,1-1 3-1,-1 1 2-15,4-1 0 16,2 0 2-16,-2 3-9 0,-4 0 0 16,4 0 0-16,-4 0 1 15,1 0 3-15,-1 3 1 16,1-3 1-16,0 3 0 16,-4 2-2-16,4 0-2 15,-4 0 1-15,-2 1-1 16,2-1 0-16,-2 3 0 15,2 0 0-15,1 0 0 16,-3 2 2-16,-1 1 1 16,7 0 1-16,-7-1 0 15,1 1-2-15,2-1 1 0,1 1-4 16,-1 5 0-16,1 5 3 16,-6-3 1-16,5 1-4 15,-5-1-1-15,-7-2 3 16,1 0 3-16,-3 0-1 15,-1 0-2-15,-2 0-3 16,6 0 1-16,-1 2 3 16,-2 6 1-16,-3-3 1 15,-1 0 0-15,1 3-2 16,3 3-2-16,-3-4 1 16,-1 1 1-16,1-3-3 15,-3 1 0-15,-1 4 1 16,4 3 2-16,0-2-1 0,-4-4 2 15,-2 4-2-15,0-3 2 16,-3 0-4-16,-3-1 0 16,-4 1 1-16,1 3 2 15,3-1-3-15,-3-2 0 16,-3 0 5-16,-4 5 2 16,1-3 0-16,0 1 1 15,0-1-2-15,0 11 2 16,0-2-4-16,0-4 0 15,-1 1-3-15,-2-3-1 16,0 3 1-16,6 10 2 0,-3-5-1 16,3-2 2-16,-3-1-2 15,-3 6-1-15,-1-6 3 16,-2 3 0-16,-3 3-4 16,0-3 1-16,0-3 0 15,0 1 0-15,-3-3 0 16,0 2 2-16,-3 0 1 15,0 1 1-15,0-1-2 16,0 3 1-16,0 0-4 16,0-2 0-16,0 7 1 15,0-5 2-15,0 3-1 16,0-3-1-16,-3 0-2 16,3 0 1-16,-3 2 1 15,0 1 2-15,-3 0-1 16,0 2 2-16,0 1 0 0,0 7 1 15,-3 0-2-15,0 0 1 16,0 1-2-16,-3-4 2 16,0 1 0-16,-6-1 1 15,3 1-2-15,-6 0 1 16,1 10-2-16,2-5 2 16,0-3-2-16,-3 6-1 15,0-6 3-15,0 0 0 16,0 3-4-16,0-3-1 15,4 11 1-15,-1-5 2 16,0-3 0-16,0-8-1 16,-3 10 1-16,-3-4 1 15,3-1-1-15,1 0-1 16,-1 0 1-16,-3 6-1 0,0-6 0 16,-3-2 2-16,-6 2-1 15,-2 0-1-15,2-2 1 16,0 2 1-16,-3-2-3 15,1-3 0-15,-1 13 1 16,3-8 2-16,-12 1-1 16,7-1-1-16,-1-2 1 15,-3-3 1-15,7-3-1 16,-10 0-1-16,3-2 5 16,1 2 1-16,-4 8-5 15,0-5-2-15,4-2 0 16,-7-1 2-16,0 0 0 15,-2 1 2-15,2-4-2 0,-12 1-1 16,1 0 1 0,-1-3 1-16,-2 13-1 15,-1-8 2-15,1-2-4 0,-4 0 0 16,-8-6 1-16,-1 3 2 16,1 3-1-16,2-6-1 15,-5 1 1-15,0-3 1 16,-4 2-3-16,-2-2 0 15,2 5-1-15,-2 2 0 16,3-2 2-16,-7-5 2 16,4 0 1-16,-3-3 1 15,2 0-5-15,1 3-1 0,2-3 1 16,-8-3 0 0,6 1 1-16,2-1 2 15,-5 1-1-15,6-3 2 0,2-1-4 16,-8-1 0-16,0-1 1 15,2 3 2-15,-5 5-3 16,0-5 0-16,-4 2 1 16,1 0 2-16,6-2-1 15,-7 0-1-15,7-3 1 16,0 6 1-16,-1-1-1 16,4-2 2-16,6 0-4 15,-7 0 0-15,7-6 1 16,-4 3 0-16,-2 3 0 15,3 0 0-15,-4-3-3 16,4 0 2-16,2 3 1 16,-5 5 2-16,0-5-1 0,5-6 2 15,7 4-4-15,-7-6 0 16,4-1 1-16,-9 1 0 16,2 0 0-16,1-3 0 15,-1 1 0-15,-2 7 2 16,3-3-1-16,-13 3-1 15,1 1 1-15,3-1-1 16,-1-5 2-16,7 0 1 16,-6-1-4-16,2-1-1 15,4-1 1-15,3 0 0 16,-7 0 3-16,7 1 1 16,-6-4-4-16,2 1-1 15,4-1 1-15,-1 1 2 0,4-3-2 16,-6 0 0-16,-1 5 1 15,4 3 0-15,-1 2 2 16,1-4 1-16,3-4-1 16,-7-2-2-16,-2 0 1 15,0 0-1-15,2 3-3 16,1-6 0-16,0 3 4 16,-7 0 1-16,7 0-3 15,2 0-1-15,-5 0 1 16,9 0 2-16,-1-3 0 15,-2 0 2-15,-1-2 0 16,4-1 3-16,-3 4-5 0,5-1-1 16,1 0 2-1,-7-2 1-15,4 2-1 0,0-2 1 16,2 2-4-16,-2 0 0 16,-1 1 1-16,-8 2 2 15,3 0 1-15,2-3 3 16,4 0-3-16,-1 3-2 15,7 0 0-15,-6 0 1 16,5 0-6-16,1 0 1 16,5 2 3-16,4 1 2 15,-1 0 0-15,6-1-2 16,1-2 1-16,-1 3 1 16,1-1-1-16,-1 1-1 15,4-1 3-15,2 1 0 0,3 0-4 16,4-1-1-16,-4 1 3 15,3-3 1-15,1 0-3 16,5 2 1-16,-12-2 2 16,7 0 1-16,2 3-1 15,0 7 1-15,3-5-2 16,1-2 2-16,2 0-2 16,0 2 2-16,-2-3-2 15,2 1-1-15,-3 0 1 16,3-1-1-16,1 1 0 15,-4-1 0-15,3 1 0 16,3 0 2-16,1-1-1 16,2 3 2-16,3 1-4 15,0-4 0-15,3 3 1 0,1-2 0 16,5 0 0 0,3-3 2-16,3-3-1 0,0-3-1 15,3 1-2-15,3 0-1 16,0-3-1-16,3 0 0 15,3-6-2-15,3-1 1 16,0-1 1-16,3-6 2 16,0 1-1-16,0 0 1 15,3-3 2-15,-4 3 0 16,1 0 0-16,0 2 2 16,-3 0-3-16,0 1 0 0,0 2 1 15,0-3 2-15,-3 6-1 16,0-3 2-16,0-5-4 15,0 2 0-15,0 3 1 16,0 0 0 0,0-5 0-16,-3 10-3 15,0-7 2-15,0 10 1 16,0-5 0-16,0-1 0 16,0 1 2-16,0 13-3 15,0-11 0-15,-3 9-1 16,0-1 0-16,-3 11 2 15,-3-3 0-15,-3 6-3 16,-3-4 0-16,-3 4 2 16,-2 2 2-16,-1 6 0 15,3 2 2-15,-3-6-2 16,3-1-1-16,3-4 1 16,-2-2 1-16,2 0-6 0,6-6 1 15,3 1 3-15,0-3 2 16,0-3-7-16,6 1-2 15,6-4 2-15,6 4 2 16,-3-1 0-16,3-3 1 16,2 1 2-16,7 2 0 15,6 1 0-15,0-1 0 16,3 3-3-16,-1 0 2 16,4 0 1-16,0-3 2 15,-6-2-3-15,-1-1-2 16,-2-2-20-16,-3-2-8 0,0-6-35 15,-3-5-15-15,9-3-17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4:22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47DC73F-E27B-49D0-8DB4-F6FF73A51C6C}" emma:medium="tactile" emma:mode="ink">
          <msink:context xmlns:msink="http://schemas.microsoft.com/ink/2010/main" type="writingRegion" rotatedBoundingBox="5916,10917 6396,10917 6396,11433 5916,11433"/>
        </emma:interpretation>
      </emma:emma>
    </inkml:annotationXML>
    <inkml:traceGroup>
      <inkml:annotationXML>
        <emma:emma xmlns:emma="http://www.w3.org/2003/04/emma" version="1.0">
          <emma:interpretation id="{ECD594FD-FB1C-4231-89A1-F959D648B8AD}" emma:medium="tactile" emma:mode="ink">
            <msink:context xmlns:msink="http://schemas.microsoft.com/ink/2010/main" type="paragraph" rotatedBoundingBox="5916,10917 6396,10917 6396,11433 5916,11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8A470B-C47E-4C2D-A260-3464684690A3}" emma:medium="tactile" emma:mode="ink">
              <msink:context xmlns:msink="http://schemas.microsoft.com/ink/2010/main" type="line" rotatedBoundingBox="5916,10917 6396,10917 6396,11433 5916,11433"/>
            </emma:interpretation>
          </emma:emma>
        </inkml:annotationXML>
        <inkml:traceGroup>
          <inkml:annotationXML>
            <emma:emma xmlns:emma="http://www.w3.org/2003/04/emma" version="1.0">
              <emma:interpretation id="{D14D2163-DE6A-4141-88CE-3FEEDCCB4EA6}" emma:medium="tactile" emma:mode="ink">
                <msink:context xmlns:msink="http://schemas.microsoft.com/ink/2010/main" type="inkWord" rotatedBoundingBox="5916,10917 6396,10917 6396,11433 5916,11433">
                  <msink:destinationLink direction="to" ref="{12A6A7F6-C397-4BCB-91CA-AA95CFC09717}"/>
                </msink:context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5955 11097 76 0,'0'2'30'0,"3"-2"-16"0,-3 0 3 0,0 0 16 16,0 0-8-16,3 3-3 15,3 0-8-15,0-1-1 16,0-2 3-16,0 3 4 16,3 0-10-16,3-1-1 0,2-2-2 15,4 0-1-15,0-2-1 16,3 2-3-16,0-3-2 16,-3 0 1-16,0 1-1 15,-4-1 2-15,1 0 1 16,-3 1-4-16,-3-1 1 15,0 0 0-15,-3 1 0 16,-3-1 0-16,-3 3 2 16,0 0-3-16,0 0 0 0,0 8-1 15,0 0-2-15,-3 3 7 16,0-1 3 0,0 1-1-16,-3 2 0 0,0 0 3 15,0 3 3-15,3 3-9 16,0-1 0-16,0 1 0 15,0-4 1-15,0-1-1 16,0-4 1-16,3-2-2 16,0-3-1-16,0-2-10 15,-3 0-4-15,3-3-37 16,-3-3-14-16,0-2-16 16</inkml:trace>
          <inkml:trace contextRef="#ctx0" brushRef="#br0" timeOffset="240.8074">6089 11181 112 0,'-6'-5'44'0,"9"5"-24"0,-6-3-6 0,3 3 15 16,0 0-1-16,0 0 3 16,3 0-13-16,3 0-5 15,3 0-8-15,3 0 7 0,3 0 7 16,0 0-10-16,-1 0-2 15,1 0-3-15,0 0 0 16,0 0-5-16,3 0 1 0,-3 3-31 16,-3 0-12-16</inkml:trace>
          <inkml:trace contextRef="#ctx0" brushRef="#br0" timeOffset="929.3547">6273 10975 64 0,'-8'-21'24'0,"5"5"-12"0,-3 8 3 0,3 3 13 16,-3 2-4-16,0 0 0 15,-3 1-9-15,-3 2-4 0,-6 0-4 16,0 0 0-16,-3 2-4 16,1 4 0-16,-4 4 1 0,0-2-5 15,3 8 1-15,0 3 0 16,-3 4 0-16,1 4-3 15,-1 2 2-15,0 0 5 16,3 3 2-16,6 10 2 16,9 3 0-16,9 0 0 15,6 3 2-15,6-9 1 16,3-2 1-16,9-5 2 16,8-13 4-16,4-11-1 15,6-16 1-15,5-6-5 0,1-7-3 16,0-10 1-16,-13 1 0 15,-5 1 3-15,-6 3 4 16,-9-1-1-16,-3 1 1 16,-9 0-3-16,-6-1-1 15,-9 1-6-15,-6 2 0 16,-6 5-5-16,0 3 0 16,0 6-17-16,0 2-7 15,6 3-30-15,4 2-10 16,-1 6-58-1,9-1-29-15,6-2 76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3:11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2BD3DAB-47DD-489B-BAC8-24CCDD65E078}" emma:medium="tactile" emma:mode="ink">
          <msink:context xmlns:msink="http://schemas.microsoft.com/ink/2010/main" type="inkDrawing" rotatedBoundingBox="9136,12366 11187,12334 11188,12347 9137,12379" shapeName="Other"/>
        </emma:interpretation>
      </emma:emma>
    </inkml:annotationXML>
    <inkml:trace contextRef="#ctx0" brushRef="#br0">9140 12372 64 0,'-3'-5'24'0,"3"5"-12"15,0 2-14-15,0-2 6 0,0 0 12 16,9 3 7-16,6 0 15 16,9-1 6-16,14-2-10 15,16 0-5-15,20-2-15 16,27-4-6-16,16 1-5 16,19 0-3-16,10 2 1 0,6 0-4 15,3 1 2-15,-6 2 1 16,-6-3 2-16,-6 0 3 15,-15 3 2-15,-12 0 3 16,-12 0 1-16,-15 0-5 16,-17 0-4-16,-16 0 3 0,-14-2 1 15,-12 2-46 1,-12 0-23-16,-18 0-23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3:10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402D6E6-B1C3-4FDD-842C-8A5D0441EEC3}" emma:medium="tactile" emma:mode="ink">
          <msink:context xmlns:msink="http://schemas.microsoft.com/ink/2010/main" type="inkDrawing" rotatedBoundingBox="6630,12372 8499,12330 8500,12346 6631,12388" shapeName="Other"/>
        </emma:interpretation>
      </emma:emma>
    </inkml:annotationXML>
    <inkml:trace contextRef="#ctx0" brushRef="#br0">6631 12388 258 0,'18'0'18'0,"11"-3"-2"0,13 1 0 0,15-1 3 15,14 0-7-15,15-2-2 16,15 0-5-16,10-1-4 16,2 4 0-16,9-1 1 15,0 0-1-15,-3 3-1 16,-6 0 7-16,0-2 5 16,-9-1 0-16,-6 3 1 15,-11 0-5-15,-10 0-3 16,-8 0-2-16,-13-3-3 15,-8 1 5-15,-9 2 1 16,-10-3-9-16,-8 1-3 16,-6 2-54-16,-6 2-23 15,-12 1-15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3:10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433F8F5-95D7-4B98-88B6-E857A44CCFED}" emma:medium="tactile" emma:mode="ink">
          <msink:context xmlns:msink="http://schemas.microsoft.com/ink/2010/main" type="inkDrawing" rotatedBoundingBox="6616,12386 6643,12396 6642,12398 6615,12388" shapeName="Other">
            <msink:destinationLink direction="from" ref="{F4DF81E4-C7D8-4AFF-8AC3-71CE1809EAD2}"/>
          </msink:context>
        </emma:interpretation>
      </emma:emma>
    </inkml:annotationXML>
    <inkml:trace contextRef="#ctx0" brushRef="#br0">6643 12398 72 0,'-18'-8'27'0,"12"8"-14"0,3-2-11 15,3 2 6-15,0 0 15 16,0 0 10-16,0 0-4 16,0 0 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3:42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1826B83-EC0A-40DE-8477-5A959ECA0C95}" emma:medium="tactile" emma:mode="ink">
          <msink:context xmlns:msink="http://schemas.microsoft.com/ink/2010/main" type="writingRegion" rotatedBoundingBox="1607,13411 3238,13231 3288,13687 1657,13866"/>
        </emma:interpretation>
      </emma:emma>
    </inkml:annotationXML>
    <inkml:traceGroup>
      <inkml:annotationXML>
        <emma:emma xmlns:emma="http://www.w3.org/2003/04/emma" version="1.0">
          <emma:interpretation id="{88194F6C-41C2-49BA-BB87-30BBB8CA393C}" emma:medium="tactile" emma:mode="ink">
            <msink:context xmlns:msink="http://schemas.microsoft.com/ink/2010/main" type="paragraph" rotatedBoundingBox="1607,13411 3238,13231 3288,13687 1657,13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90DC4-08F1-4C71-8333-B6C417E5F6BF}" emma:medium="tactile" emma:mode="ink">
              <msink:context xmlns:msink="http://schemas.microsoft.com/ink/2010/main" type="line" rotatedBoundingBox="1607,13411 3238,13231 3288,13687 1657,13866"/>
            </emma:interpretation>
          </emma:emma>
        </inkml:annotationXML>
        <inkml:traceGroup>
          <inkml:annotationXML>
            <emma:emma xmlns:emma="http://www.w3.org/2003/04/emma" version="1.0">
              <emma:interpretation id="{7C396127-4AF6-4DF5-9EBB-A6DA9F66F5F4}" emma:medium="tactile" emma:mode="ink">
                <msink:context xmlns:msink="http://schemas.microsoft.com/ink/2010/main" type="inkWord" rotatedBoundingBox="1611,13444 2043,13396 2089,13812 1657,13860">
                  <msink:destinationLink direction="with" ref="{8FF27D36-CA18-48AD-A797-78B38594C469}"/>
                </msink:context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30</emma:literal>
                </emma:interpretation>
              </emma:one-of>
            </emma:emma>
          </inkml:annotationXML>
          <inkml:trace contextRef="#ctx0" brushRef="#br0">1746 13555 72 0,'-6'0'30'0,"6"0"-16"0,0 0-8 0,0 0 11 0,0 0 0 16,-3 0 1-16,3 0 4 15,-6 0 1-15,3 0-4 16,0 0 1-16,3-3-9 16,0 0-2-16,3 1-5 15,6-4-3-15,0 1 2 0,3-3 0 16,0 0 1-16,6 3-5 15,-6 2 1-15,9 3 0 16,2 3 0-16,1 2 0 16,-12 3 0-16,0 0 0 15,-12 3 2-15,-3-1 1 16,-6 6 1-16,0-3-2 16,0 6 1-16,0-3-4 0,0-3 0 15,3 0 1-15,0-5 2 16,3 0-6-1,6-3 1-15,3 1 1 0,6-1 1 16,6 3 1-16,3-5 0 16,-9 2 0-16,0 0 0 15,0 0 0-15,-6 1 2 16,-6-1 10-16,-6 0 4 16,-9 1-5-16,0-1-2 15,-3 0-5-15,0 0-3 16,-3 1-5-16,4-4 0 15,5-2-25-15,-3 0-8 16,9-2-49 0</inkml:trace>
          <inkml:trace contextRef="#ctx0" brushRef="#br0" timeOffset="686.7192">1943 13436 48 0,'-3'-8'19'0,"-6"5"-10"0,-9 0 2 0,15 3 10 16,-12 0-3-16,3 0 0 0,-3 0-6 16,-3 0 0-16,0 0-3 15,-2 0 0-15,-1 3-5 16,0 2-1-16,3 1 3 16,-3-1 1-16,6 3-3 15,-5 2-1-15,-1 9-1 16,3 2 1-16,6 16-2 15,3 3 2-15,3-1 2 0,12 1 0 16,3 8 0-16,12-11-3 16,0-5-2-16,8-9 5 15,13-4 4-15,3-6-5 16,-1-5 0-16,-2-8 2 16,3-11 3-16,-7-4 2 15,1-7 3-15,-15-1 2 16,-3-17-1-16,-6 0 4 0,-15-2 0 15,-6 5 1-15,-6 2 2 16,-6 4-8-16,-3 4-3 16,-3 6-9-16,-6 5-3 15,10 6-5-15,-1 2-1 16,6 0-47-16,6 2-19 16</inkml:trace>
        </inkml:traceGroup>
        <inkml:traceGroup>
          <inkml:annotationXML>
            <emma:emma xmlns:emma="http://www.w3.org/2003/04/emma" version="1.0">
              <emma:interpretation id="{D06A5F79-D82B-4560-A375-0122D5394317}" emma:medium="tactile" emma:mode="ink">
                <msink:context xmlns:msink="http://schemas.microsoft.com/ink/2010/main" type="inkWord" rotatedBoundingBox="2843,13275 3238,13231 3288,13687 2893,13730">
                  <msink:destinationLink direction="to" ref="{F4DF81E4-C7D8-4AFF-8AC3-71CE1809EAD2}"/>
                </msink:context>
              </emma:interpretation>
              <emma:one-of disjunction-type="recognition" id="oneOf1">
                <emma:interpretation id="interp5" emma:lang="en-US" emma:confidence="0">
                  <emma:literal>so</emma:literal>
                </emma:interpretation>
                <emma:interpretation id="interp6" emma:lang="en-US" emma:confidence="0">
                  <emma:literal>80</emma:literal>
                </emma:interpretation>
                <emma:interpretation id="interp7" emma:lang="en-US" emma:confidence="0">
                  <emma:literal>8</emma:literal>
                </emma:interpretation>
                <emma:interpretation id="interp8" emma:lang="en-US" emma:confidence="0">
                  <emma:literal>88</emma:literal>
                </emma:interpretation>
                <emma:interpretation id="interp9" emma:lang="en-US" emma:confidence="0">
                  <emma:literal>$8</emma:literal>
                </emma:interpretation>
              </emma:one-of>
            </emma:emma>
          </inkml:annotationXML>
          <inkml:trace contextRef="#ctx0" brushRef="#br0" timeOffset="49210.4119">3148 13414 108 0,'-3'-2'44'0,"0"-9"-24"0,0 6-10 15,3 5 14-15,-3 0-7 16,-3-3-2-16,0 3 0 15,-3 0 1-15,-3 0-9 0,1 0 0 0,-7 6 0 16,-9-1-3-16,6 0-1 16,3 0-1-16,3 3 1 15,3-2-4-15,6-1-2 16,3 0-1-16,3 3 0 16,12 0 0-16,3 0 0 15,3 3 3-15,3 2 0 16,3 3 1-16,0 0 0 15,-7-1 6-15,-5 1 6 16,-3 3 0-16,-9 5 1 16,-9-6-3-16,0-2 1 15,-2-3-6-15,-4-7-3 16,-3-9-1-16,0-5-1 16,3-3-3-16,0 1 0 15,6-3-7-15,3-1-2 0,0 1 7 16,12-3 2-16,6 0 0 15,3-2 0-15,3 2 2 16,3 0 2-16,0 3 0 16,-7 2 2-16,1 3-2 15,-6 0 2-15,0 3-2 16,-3 0 2-16,-6 0-20 16,0 2-6-16,-3 0-43 15,-3-2-35 1</inkml:trace>
          <inkml:trace contextRef="#ctx0" brushRef="#br0" timeOffset="49660.8644">3089 13261 112 0,'-24'-5'44'0,"15"7"-24"0,-12-4-8 0,15 2 16 15,-6 0-7-15,0 5-2 16,-3 3-11-16,-3 2-3 0,-2 6-3 16,-1 5 3-16,3 6 1 0,-3 7-2 15,6 9-3-15,9 10 6 16,6 2 3-1,6-2-3-15,9-8-2 0,6-8 0 16,9-8-1-16,8-10 0 16,7-14 2-1,3-10 1-15,2-19 1 0,-5-10 7 16,-6-4 4-16,-10 1 8 16,-11 0 6-16,-6 0-9 15,-15-2-2-15,-3 2-11 16,-9 2-2-16,-6 3-7 15,-2 6-2-15,-1 5-5 16,3 5 1-16,0 8-29 16,6 3-13-16,3 2-29 0,6 3-13 15,6 0-6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3:14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F4DF81E4-C7D8-4AFF-8AC3-71CE1809EAD2}" emma:medium="tactile" emma:mode="ink">
          <msink:context xmlns:msink="http://schemas.microsoft.com/ink/2010/main" type="inkDrawing" rotatedBoundingBox="2751,13624 6043,11572 6445,12217 3153,14270" semanticType="callout" shapeName="Other">
            <msink:sourceLink direction="to" ref="{D06A5F79-D82B-4560-A375-0122D5394317}"/>
            <msink:sourceLink direction="from" ref="{B433F8F5-95D7-4B98-88B6-E857A44CCFED}"/>
          </msink:context>
        </emma:interpretation>
      </emma:emma>
    </inkml:annotationXML>
    <inkml:trace contextRef="#ctx0" brushRef="#br0">6446 12218 44 0,'0'0'16'0,"0"0"-8"0,0 0 4 16,0 0 8-16,0 0 5 15,0 0 2-15,0 0-6 16,0 0 0-16,-3 0-1 15,3 0 0-15,-3 0-9 16,0 0-4-16,0 0-4 16,0 0 4-16,0 0 3 0,-3 0-1 15,0 3 0-15,-3-3-3 16,0 3-1-16,-5-1-1 16,-1 1 0-16,-3 0-2 0,-3-1 1 15,0 1 0 1,0 2 1-16,-5 1-2 15,2-4 1-15,-3 1 0 0,0 0 1 16,0-3-2-16,-5 0 1 16,-1 0 0-16,0 0 3 15,-3 2-1-15,-2 6 0 16,-4-3-1-16,0 1 0 16,-2 4-2-16,2-2 1 15,0 0-2-15,-2 0-1 16,-1 0 3-16,0 0 0 15,1-3-1-15,-4 1 1 16,1 1-2-16,2 1-1 0,-6 0 1 16,7 0 1-16,-4 0-1 15,0 0 2-15,4 0-4 16,-1 0 0-16,-3 0 3 16,1 0 1-16,-1 0-4 15,-2 2 1-15,2-2-2 16,3 3 0-16,1-3 4 15,-1 2 1-15,0 1-1 16,1 0-2-16,-4-1 1 16,-2 3-1-16,2 3-3 15,0 0 2-15,4 3 1 16,2-1 0-16,3 1 0 16,1 2 2-16,-1 3-3 15,0 5 0-15,1 0-1 16,-1 0 0-16,-3 5 0 15,0 1 0-15,4 2 4 0,-4-5 1 16,3-1-1-16,4 1-2 16,2 3-2-16,3-1 1 15,-6-2 3-15,4 7 1 16,-1 4-1-16,0 4 1 16,-2 1-4-16,-4 2 0 15,3-5 3-15,3 3 1 16,4-3 1-16,-4 2 0 15,-3 14-2-15,3-8-2 16,4-3 1-16,2-2-1 0,0 0 0 16,0-6 2-16,-5-2-1 15,2-1 2 1,3 1-2-16,3-3-1 0,3-2-6 16,3-1-1-16,4 0 7 15,-1-5 5-15,3-5 0 16,3-5 2-16,6-3-4 15,-6-6-2-15,6-2-3 16,0-3 1-16,0-2 3 16,0 0 3-16,0-3-2 15,0 0-2-15,0-3 2 16,0-2 0-16,-3-6-6 0,0-5 0 16,3 0-8-16,0-2-1 15,3-6 2-15,0-5 1 16,0 0-1-16,0 0 1 15,0-3 5-15,0 0 2 16,0 3 2-16,0 5 0 16,0 6 0-16,0 5 0 15,0 5-3-15,0 2 0 16,0 6-3-16,-6 19-1 16,3 5 4-16,0 13 1 15,0 8 2-15,0 13 0 16,0-2 0-16,0-6 2 15,6-5 1-15,3-3 3 16,0-13-3-16,3-2 0 16,0-9 1-16,3-5 0 0,3-7 2 15,0-12 1-15,9-7-1 16,5-13-1-16,7-9-1 16,0-7 2-16,-3 5-5 15,-1 0-1-15,1 5-2 16,-6 6 0-16,-3 7-36 15,-3 3-14-15,-1 8-47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7T00:05:48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8015 6641 8 0,'-3'5'5'0,"6"-2"-2"0,0 2 14 0,3 1 11 0</inkml:trace>
  <inkml:trace contextRef="#ctx0" brushRef="#br0" timeOffset="388.2129">8033 6668 158 0,'3'7'70'0,"0"1"-13"16,0-2-11-16,-3-1-10 16,0-5 0-16,0 0-20 15,0-3 2-15,0 1 2 0,0-1-5 16,-3-5 4 0,0-5-4-16,0-3-4 15,-3-3-2-15,3-4-1 16,-3-6 0-16,3-3-2 15,0-3-1-15,6-2-6 16,0 0 1-16,3 0-2 16,6 0 0-16,8-2 4 0,10-1 1 15,6 5-4-15,6-2 1 16,2 3 0-16,4 5 2 16,-1 5-3-16,-5 8 0 15,0 6 1-15,-3 2 0 16,-4 2 0-16,-2 6 0 15,-3 0 0-15,-3 0 2 16,-7 0-3-16,1 0 0 16,-9 0-6-16,-3-2 0 15,-3-1-17-15,-3 0-7 16,-3 1-21-16,0-6-9 16,0 0-21-16,-3 0-44 15,3-3 33-15</inkml:trace>
  <inkml:trace contextRef="#ctx0" brushRef="#br0" timeOffset="687.7128">8565 5903 192 0,'-17'-5'74'0,"14"5"-40"0,-3 0-27 15,6 0 20-15,0 0-10 16,0 0-2-16,3 2-8 15,6 4-5-15,5-1-1 16,10 3-4-16,0 2 2 0,3 1-1 16,0 2 0-16,-1 0 2 15,-2 1 2-15,-6-1-1 0,-3 3 2 16,-6 5 4-16,-9-3 4 16,-6 4 5-16,-6-1 2 15,-6-3-12-15,-3 1-3 16,1-1 0-1,-1-4 0-15,3-4-34 0,6 1-14 16,6-3-68 0</inkml:trace>
  <inkml:trace contextRef="#ctx0" brushRef="#br0" timeOffset="1545.4995">10631 6660 72 0,'0'0'30'0,"6"5"-16"0,-3-2-1 15,-3-3 11-15,0 0 18 16,0 0 9-16,3 2 1 16,-3-2 1-16,0 0-10 15,0 0-1 1,-3-5-11-16,0-3-2 0,0-5-7 15,-3-3-2-15,3-8-9 16,0-5-2-16,0-5-3 16,3-4 1-16,3-1-9 15,3 2 0-15,3 0-2 16,0 2 2-16,6 1-1 0,3 5 1 16,3 5 0-1,5 3 0-15,7 5 0 0,9 3-2 16,2 5 3-16,1 5 0 15,3 3-2-15,-4 0 2 16,-5 3 1-16,-3-1 0 16,-6 1 2-16,-7 0 1 15,-5-1-4-15,-6-2 1 16,-6 0-7-16,0 0-3 16,-3-2-21-16,0 2-10 15,-3-3-18-15,0-2-8 16,0-1-26-1,-3 1-24-15,3 0 47 16</inkml:trace>
  <inkml:trace contextRef="#ctx0" brushRef="#br0" timeOffset="1844.08">11075 6070 196 0,'-12'-19'74'0,"9"19"-40"0,0 0-27 16,3 0 20-16,0 0-10 15,0 0 1-15,6 3-11 16,3 5-2-16,6 0-3 16,2 2-2-16,7 3 3 0,3 1 0 15,0-1 1-15,0 0-2 16,-4 3-2-16,-2 0 5 16,-6-3 1-16,-6 3 11 0,-6-3 4 15,-6 3 0-15,-3-3-1 16,-3 0-10-16,-6-2-6 15,-3-3-1-15,1 0 2 16,-1 0-11-16,0 0-5 16,3 0-39-16,3 0-15 15,6 2-57 1</inkml:trace>
  <inkml:trace contextRef="#ctx0" brushRef="#br0" timeOffset="3962.7364">7649 6062 124 0,'0'-3'46'0,"0"6"-24"0,0-3-8 16,0 0 17-16</inkml:trace>
  <inkml:trace contextRef="#ctx0" brushRef="#br0" timeOffset="4186.1924">7646 6075 282 0,'-3'16'25'0,"0"-3"-13"16,0 3-6-16,0-3-2 0,0 0-2 0,0 1 1 15,0-4-2-15,0-2-1 16,3-3 1-16,0 1-1 16,0-1 0-16,0-5 0 15,0 0 0-15,6 3 0 16,0-3 0-16,0-3 2 16,3 0-1-16,0 3-1 15,0 0-8-15,-1 0-3 16,1 0-16-16,0 0-6 15,0 0-20 1,0-2-35-16,-3 2 21 16</inkml:trace>
  <inkml:trace contextRef="#ctx0" brushRef="#br0" timeOffset="4415.0716">7723 6112 92 0,'-6'0'35'0,"9"0"-18"0,-3 3-20 16,0-3 6-16,3 5 16 15,0 3 12-15,0 5-9 16,0 0-2-16,-3 3-10 16,3 5-4-16,-3 0-3 15,0-2-5-15,0-3 1 0,0-3 3 0,0 0 3 16,0-2-18-1,0-3-5-15,0-3-43 16</inkml:trace>
  <inkml:trace contextRef="#ctx0" brushRef="#br0" timeOffset="4817.0076">7735 5948 64 0,'-15'-11'24'0,"9"6"-12"0,-9 2-1 0,9 3 10 0,-3 3-3 15,-3 2 0-15,-2 3-6 16,-4 5-2 0,-6 9 0-16,3 12 4 0,3 3-6 15,3 0-2-15,3 3-1 16,6 2-1-16,9-2-2 15,9-6-2-15,3-7 3 0,9-9 11 16,6-7 8-16,9-11-5 16,8-13-2-16,4-9-6 15,-4-4-1-15,-2-3 1 16,-9-16 5-16,-15 2 3 16,-13 1 2-16,-5 2-8 15,-8 6-4-15,-7 5-4 16,-9 5 0-16,-6 8-13 15,0 6-3-15,0 4-36 0,1 6-13 16,8 8-30 0</inkml:trace>
  <inkml:trace contextRef="#ctx0" brushRef="#br0" timeOffset="5746.7598">10316 5995 100 0,'-12'6'38'0,"21"-1"-20"0,-12 16-10 16,6-13 11-16,0 8 0 16,-3-3 1-16,-3-2-7 15,3-1-3-15,-3-2-5 16,3 0-2-16,-3 0-1 15,0-2-2-15,3-1 3 0,0-3-4 16,0 1 0-16,0 0 1 16,0-3 0-16,0 0 0 15,0 0 2-15,6 0-3 16,0 0-2-16,3 0 2 16,0 0 2-16,2 0 4 15,1 2-2-15,3 1 0 16,0 0 3-16,0 2 1 15,-3 0 1-15,-3 1 0 16,-3 2-2-16,0-1 1 16,-6 1 2-16,-6 0 2 15,-3 0-10-15,-3-2-5 16,0-1-27-16,0-3-10 16,-3-2-39-1</inkml:trace>
  <inkml:trace contextRef="#ctx0" brushRef="#br0" timeOffset="5965.0087">10310 6006 164 0,'9'-3'63'0,"-6"1"-34"0,0 2-25 15,3 0 13-15,-1 0-6 16,4 0-1-16,3 0-6 15,3 0-1-15,0 0-1 16,0 0-4-16,0 0 1 0,0 0-30 16,-3-3-12-16,-3 0-31 15</inkml:trace>
  <inkml:trace contextRef="#ctx0" brushRef="#br0" timeOffset="6439.4399">10423 5863 44 0,'-9'-2'19'0,"3"2"-10"0,-6 0 5 0,6 0 12 0,0 2-5 16,-3 1 0-16,-6-1-6 15,-6 4-1-15,1 4-6 16,-1 4-3-16,0 4 0 16,-3 6 1-16,0 16-1 15,6 5 0-15,7-3-3 16,5 6 1-16,9-6-2 15,8-2 6-15,13-6 3 0,3-8 8 16,9-7 3-16,5-11 1 16,13-8 1-16,-3-11-4 15,-1-7-2-15,-8-9 13 0,-9-2 7 16,-10-10 1 0,-8-4-1-16,-12-2-5 0,-6 3-2 15,-17 5-15-15,-1 2-6 16,-3 6-13-16,0 0-5 15,0 13-35-15,0 3-14 16,1 13-76 0</inkml:trace>
  <inkml:trace contextRef="#ctx0" brushRef="#br0" timeOffset="13120.0258">10956 11745 96 0,'3'3'38'0,"0"-1"-20"0,0 1-1 16,-3-3 16-16,0 0 9 15,0 0 4-15,0 0-11 16,0 0-6-16,0-3-17 16,0 1 3-16,-3-4 3 0,0-2-4 15,-3 0 2-15,0-5-5 16,3 0-1-16,0 0-4 16,0-3 1-16,3-5-4 0,3-3 0 15,3-3-3-15,6-2-1 16,2-8 1-1,7 3 2-15,9-1-3 0,6 1-2 16,8 0 2-16,16-3 2 16,5 10-2-16,4 9-2 15,2 7 2-15,-2 8 0 16,5 11 1-16,4 8 0 16,-7 11 6-16,-5-4 6 15,-13 7-6-15,-5-4-1 16,-10-2-1-16,-5-3 0 0,-9-2-2 15,-3-6 1-15,-6 0-2 16,-3-2 2-16,-3-4-22 16,-4-1-9-16,-2-4-22 15,-3-2-6-15,0 0-43 16,0-2-30 0,0-1 55-16</inkml:trace>
  <inkml:trace contextRef="#ctx0" brushRef="#br0" timeOffset="13532.0086">12054 11398 108 0,'-6'-2'44'0,"9"4"-24"0,-3-2-24 15,3 8 27-15,0 0-5 16,0 3-4-16,0 5-1 16,0 2-6-16,3 3 1 15,0 3-5-15,3-3-4 0,0 3 0 16,0-5 1-16,-3-1 2 15,-1-2 1-15,-2-3 3 16,0-2-1-16,-3-3 0 16,-6 0 12-16,-5-3 6 0,-7 0-5 15,-3-2 0-15,0-3-5 16,0 0 0-16,0 0-7 16,3 0-4-16,7 3-32 15,5 2-13-15,6 0-53 16</inkml:trace>
  <inkml:trace contextRef="#ctx0" brushRef="#br0" timeOffset="14502.7183">11849 11015 104 0,'0'-6'38'0,"0"6"-20"0,-3-2-8 0,0 2 12 16,0 0-8-16,-6 0-3 0,-3 2-6 15,-3 1-4-15,0 2 0 16,0 3-4-16,0 3 2 0,3-1-1 16,3-2 0-16,3 3 2 15,4-3 2-15,2 0-1 16,2 0-1-16,4-3-4 15,3-2 0-15,3-3-7 16,0 0-1-16,0-3 5 16,0 0 3-16,-3-2 3 15,0 0 1-15,-3-1 4 16,0 1 5-16,-3 3 1 16,0-1 2-16,-3 3-9 15,3 5-3-15,-3 3 1 16,0 5 3-16,0 3 3 0,0 0 1 15,0 0-2-15,0 0-1 16,0 0-3-16,0-3 1 16,0 0-2-1,0 0 2-15,0-2-4 0,0-3-2 16,0 0-56 0,0-3-36-16,3 0 40 15</inkml:trace>
  <inkml:trace contextRef="#ctx0" brushRef="#br0" timeOffset="15026.1276">11896 10935 96 0,'-12'-26'35'0,"9"20"-18"0,-3-1-9 16,3 4 11-16,-3-2 0 16,0-1 1-16,-2 1-9 15,-1 0-2-15,-3 2-7 16,-3 0-2-16,-3 6 0 0,0 2-3 0,-3 3 2 15,3 16-1-15,1 5 0 16,-7 3-3-16,3 8 1 16,3-3 2-16,6 2 1 15,6 1 1-15,6 0 0 16,6-3 0-16,3-5 2 16,6-3 1-16,9-8 3 15,14-8 3-15,1-8 5 16,3-10 1-16,0-8 3 15,-4-3 3-15,-5-3 4 16,-6-7 9-16,-9-3 5 16,-9-6-11-16,-9-7-7 15,-6 2-6-15,-6 6-2 16,0 2-7-16,-3 6-4 0,3 5-17 16,0 5-5-16,0 5-30 15,3 9-10-15,3 7-51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40:41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10581 10292 96 0,'3'-2'35'0,"-3"2"-18"0,3 0-11 15,-3 0 11-15,0 0-7 16,0 0-3-16,0 0-4 15,2 0-3-15,4 0-2 16,-3 0 1-16,-3 0 3 16,0 0 3-16,3 0-2 15,-3 0-2-15,0 0 0 0,0 0-1 16,0 0-3-16,0 0 0 16,0 0 4-16,0 0 1 15,0 0 6-15,0 0 3 16,0 0-4-16,0 0 1 15,0 0-1-15,0 0 1 16,0 0-4-16,0 0 4 0,0 0 2 16,0 0-3-16,-3 0-2 15,-3 0 2-15,-2 0 0 16,-4 0 3-16,0 0 1 16,-6 0-1-16,-6 0 1 15,-6 2-6-15,1 1-1 16,-1 0-2-16,0-1 1 0,3-2-4 15,-3 3 0-15,4 0 1 16,-1-1 0-16,3 1 0 16,3-1 0-1,3-2 0-15,0 0 0 0,4 0 0 16,2 3 2-16,3-3-3 16,0 0 0-16,3 3-1 15,3-3 0-15,0 2 2 16,-3 1 0-16,3 0-3 15,3 2 2-15,0 3 1 16,0 3 2-16,0-1-3 16,0 6-2-16,0 2 2 0,0 4 2 15,0 7-2-15,0 5 0 16,0 1-1-16,0 4 0 16,0-4 4-1,0-1 1-15,0 0-4 16,0 6 1-16,0 2-2 0,0 3 0 15,0 6 4-15,0 2 3 16,0 2-7-16,0-7-3 16,0-6 3-16,0 3 0 15,-3 3 2-15,3 2 2 16,0 6-3-16,0-4-2 16,0 4 2-16,0 0 2 15,0-9-2-15,0-2 0 16,3 0 1-16,0 5 2 15,-3 1-1-15,6-4-1 0,-6 4 1 16,3 2 1-16,0-3-3 16,-3 0-2-16,0-8 2 15,0 1 2-15,0 2 0 16,0 0-1-16,3 0 1 16,-3-3-1-16,3 0 0 15,-3 1 0-15,3-4 2 16,-3 1 1-16,0-3-1 15,3-2 1-15,0-4-7 16,0-2 1-16,-3 3 1 16,0 5 1-16,0 3 3 15,0 2 1-15,0 6-4 16,0-3 1-16,0 0 0 16,0 2 0-16,0-10 2 0,0 0 1 15,0 1-1-15,0-1-2 16,0 0 1-16,3 0 1 15,0-3-3-15,0 3 0 16,-3 0 1-16,0 0 0 16,0 3 0-16,0 2 0 15,0-7 0-15,0-4 0 16,0-2 0-16,0 3 0 16,0 0 0-16,0 2 0 15,3 3 0-15,0 0 0 16,0 6 0-16,0-6 2 15,-3 0 1-15,3 0 1 0,0 3-2 16,-3-9-2-16,0 1-2 16,0-3-1-16,3-2 4 15,-3 2 1-15,2 8 0 16,-2 0-2-16,0-3 1 16,0 1-1-16,3 2 0 15,-3 2 2-15,0-4-1 16,0 2 2-16,0 0-2 15,0-5-1-15,0-6-2 16,0 0 1-16,3 4 1 16,-3-1 0-16,0 2 0 15,0 1 0-15,0 0 0 0,0 8 2 16,-3-6-1-16,0-2-1 16,1 0 3-16,-1-9 0 15,0-2-1-15,0 1 1 16,0-6-7-16,3-3 1 15,0 3 3 1,0-3 0-16,-3 3 0 16,3-3-2-16,-3 0-1 15,3-2 2-15,-3-1 2 16,0 1 0-16,0 0 2 16,3-4-4-16,0 1 0 15,0-2 3-15,0-6 1 16,6 2-1-16,0 1 1 0,0-3-4 15,0 3 0-15,-1-3 1 16,1 0 2-16,0 0-3 16,3 0 0-16,0 0 1 15,6 0 0-15,3-3 6 16,3 0 4-16,12-2 1 16,11-3 1-16,4 0-2 15,2 0 1-15,4-2-4 16,3-1-2-16,-10-5-5 15,-5 6 0-15,-3-1-24 16,-4 3-12-16,-2 5-78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41:05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8116 4961 88 0,'15'-5'33'0,"-9"2"-18"0,3-2 2 0,-3 5 14 16,0-3-1 0,0 3 2-16,-3-3-12 0,3 3-4 15,-1 0-9-15,1 0-3 0,3 0 0 16,3 0 2-16,3 0 3 15,0 0 2-15,6-2 3 16,6-1-3-16,2 0 1 16,7 1-3-16,3-1 0 15,8 1-3-15,10-1 1 16,0 0-2-16,8 3 2 16,4 0-6-16,5 0-3 15,12 0 3-15,-5 0 3 16,5 0-1-16,3 0-2 15,9 0 0-15,1 0 1 16,-1 0-1-16,0 0 2 0,-3 0 0 16,7 0 1-16,-7 0-2 15,-3 0-2-15,0 0 1 16,-2 0-1 0,8 0 0-16,-9 0 2 0,-2 0-1 15,-4 0-1-15,3 0 1 16,3 0 1-16,1 0-1 15,-13 0 2-15,-2 0-2 16,-4 0 2-16,15 0-4 16,-5-2 0-16,-1-4 1 15,-3 4 2-15,-11-1-1 16,-9 0-1-16,-4 3 1 16,1 0-1-16,-4 0 0 15,-8-2 0-15,-6 2 0 0,-18 0 0 16,-4 0 0-16,4 2 0 15,9 1 0-15,-6 0 2 16,-3-3-3-16,-6 0 0 16,3 2 1-16,-7-2 2 15,-2 0-3-15,-6 0 0 16,0 0-4-16,0 0 1 16,0 0 2-16,0 0 1 15,-3 0-2-15,0 3 2 16,-5-3-1-16,-4 0-2 15,0 3 0-15,0-3 0 16,-6 0-2-16,-3 0-1 0,0 0-1 16,-3-3 0-16,1 0-11 15,-1 1-5-15,-6-4-60 16</inkml:trace>
  <inkml:trace contextRef="#ctx0" brushRef="#br0" timeOffset="2448.3754">5032 8340 104 0,'-3'2'38'0,"3"-2"-20"0,0 0 12 0,0 0 21 15,0 0 6 1,0 0 5-16,0 0-10 0,0 0-4 16,0 0-27-16,0 0-4 15,0 0-2-15,0 0-4 0,0 0 1 16,0 0-5-16,0 0-2 16,0 0 0-16,0 0 1 15,6 0-1-15,3 0 2 16,0-2-2-16,3-1 2 15,0 0-4-15,0-2 0 16,0 2-1-16,0 1 1 16,0 2 0-16,-1-5 1 15,4-1-5-15,0 6-1 16,0-2 1-16,0 4 0 16,3-4 1-16,3-1 2 0,-3 0-3 15,2 1 0-15,1-4 1 16,0 6 2-16,0 0-1 15,0-5-1-15,-3 0 3 16,-1 2 2-16,-2 0-2 16,-3 1 0-16,3-1-1 15,-6 3 1-15,0-2 0 16,-3 2 3-16,0 0-5 16,-3 0-1-16,0-3-5 15,0 0 1-15,-3 1-27 16,0-1-9-16,0-2-33 15,0-3-11-15,-6-3-46 16</inkml:trace>
  <inkml:trace contextRef="#ctx0" brushRef="#br0" timeOffset="4356.3606">5327 7760 88 0,'-3'0'33'0,"3"0"-18"0,0 0-9 0,0 0 11 0,0 0-3 15,0 0 2 1,3-2-3-16,-3-1 2 0,3 0-6 15,0-2-3-15,0 0 3 16,3-3 2-16,0 0-6 16,0-5 1-16,3 2 1 0,0 0-1 15,2-7-1-15,1-3-1 16,0 0 2-16,0 2-3 16,3 1 0-16,-3-1 1 15,-3 1 2-15,0-1 1 16,3 0 3-16,0-4-3 15,-3-4 1-15,0 3-5 16,2 1-2-16,1-4 2 16,0 1 0-16,-3-3-1 15,0 2 1-15,-3 1-2 0,3-1-1 16,-3-2 3-16,3 5 2 16,-3 0 2-16,0 1 1 15,0-1 0-15,0 0 0 16,0 0-2-16,0 3 1 15,0-8-4-15,-1 2-2 16,1 4 0-16,0-1-1 16,0 0 0-16,0 3 2 15,0 0 1-15,-3 0 3 16,0 2 1-16,0 0 3 16,0 4-1-16,0-1 0 15,0-3-1-15,0 3 0 16,-3-2-2-16,0-1 1 0,3 1-6 15,0-1-1-15,0 3 0 16,0-5 2-16,-3 3-3 16,3-1 0-16,-3 3 1 15,0-5 2-15,0-3-3 16,0 3 0-16,0 3 3 16,0 2 3-16,-3 0-2 15,3 0-2-15,0 0-3 16,-3 0 1-16,0 0 1 15,3 1 2-15,-3-1-1 16,3 2-1-16,0 1 1 16,-3 3-1-16,0-1 0 15,0 3 2-15,0 0-1 0,3 5 2 16,-3 1 0-16,3 2 1 16,-3 2-5-16,0 4 1 15,0 7-2-15,0 3 0 16,-3 2 0-16,0 1 0 15,-3-3 4-15,1 2 1 16,2-2-1-16,0 3 1 16,-3-6-4-16,3-2-2 15,3-6 2-15,0 0 0 16,3-2-2-16,-3-3 2 16,3 0-1-16,3-6-2 15,0-1 0-15,3-4 3 16,0-2-2-16,0-3 1 15,0-3 2-15,2-2 0 16,1 0 0-16,0 2 0 0,0 4-3 16,0-12 0-16,0 14 2 15,-3-3 2-15,0 5-2 16,3 1-2-16,0 7-1 16,3 1 3-16,0 7 0 15,-3 3 1-15,0 2 0 16,0 4 0-16,-4 1-3 15,4 1 2-15,-3-2 1 16,3-1 2-16,0-3-45 16,3-2-21-16,0-2-53 15</inkml:trace>
  <inkml:trace contextRef="#ctx0" brushRef="#br0" timeOffset="6110.3557">5366 7747 100 0,'-3'0'38'0,"3"0"-20"0,-3 3 1 0,3-3 18 16,0 0-5-16,0 0 1 15,0 0-7-15,-3 0-2 16,3 0-13-16,0 0-7 0,0 0 0 16,0-3-3-16,3 0 2 15,0 1 0-15,3-4 1 16,0 1 0-16,2 0 2 15,1-6-1-15,0 3 2 16,3 0-4-16,0 0 0 16,3 1 1-16,3-4 0 0,6 0-2 15,0-2 1-15,-1-3-2 16,1 0 2-16,0 0-4 16,3 1 0-16,-3-1 1 15,5 3 0-15,-2-3 0 16,0 2 2-16,-3 1 3 15,3 0 2-15,-1-6 1 16,4 4 0-16,-3-4 0 16,3 3 2-16,2 0 1 15,1 0 1-15,-3 1-6 16,-3 1-4-16,-1 1 1 0,1 0 0 16,-3 0-1-16,3 2 1 15,0 0-4-15,-4-2 0 16,1 0 1-1,0 2 2-15,3 1-1 0,-3-3-1 16,-1 2 1-16,-2 0-1 16,0 3 0-16,0 1 2 15,3-4-3-15,3 0 0 16,-1-2 1-16,1 3 0 16,-3-1 0-16,3-2 0 15,0 0 0-15,-7-1 0 16,4-2 0-16,-3 3 2 15,0 3-3-15,0-1-2 0,-3 0 2 16,-1 1 2 0,1-9 0-16,0 6 2 0,0-5-2 15,0 2-1-15,0 2 1 16,0 1-1-16,-1 0 0 16,-2 0 0-16,6-3 0 15,3 0 0-15,0 0-3 16,-3 0 2-16,-4 3 1 15,4 0 2-15,-3 0-1 16,0-1 2-16,-3 1 0 16,0 3 1-16,3-4-5 15,-3-2-1-15,2 1-2 16,-2 1 3-16,3 1 0 0,-3 0 3 16,-3-3-1-16,0 3-1 15,0 0 3-15,0-1 0 16,-3 1-1-16,0 0-2 15,-1 0 1-15,1-6-1 16,0-2 2-16,0 2 1 16,0 1 3-16,-3 2 1 15,0 0-3-15,0-2-1 16,0-1-1-16,-3 1 1 16,0 2-4-16,0 0 0 15,0 0 1-15,0 3 2 16,0 0-3-16,0-1 0 15,0 1-1-15,0 0 0 0,0 5 4 16,-3 0 1 0,0-3-1-16,0 3-4 15,0 1 1-15,0 1 1 16,0 4 0-16,0-1 0 16,0 0 2-16,-3 3-6 15,0 6 1-15,-3 2-1 16,-3-1 2-16,-3 4-1 15,0 2-1-15,0 0 3 16,0 6 2-16,0-6 0 16,3-2-1-16,1-1-2 15,2-2 1-15,-3-2-1 16,6-4-2-16,0 1 0 16,3-3 0-16,0 0-2 0,0-3 1 15,0-2-2 1,3-3 2-16,3-3 1 0,0-2-1 15,2 3 1-15,1-6 3 16,0 5 0-16,3-2 1 16,-3 2-3-16,0 3 2 15,0 3-1-15,0 8-2 16,0-1 3 0,0 6 0-16,0 3 3 15,-3 2-3-15,0 3 0 16,0 0 3-16,0 0 1 15,0-3-1-15,-3-2 1 16,-1-1-7-16,1-2-1 16,0-3-49-16,-3-5-21 0</inkml:trace>
  <inkml:trace contextRef="#ctx0" brushRef="#br0" timeOffset="7767.5819">4330 10435 108 0,'0'-8'44'15,"0"11"-24"-15,3 5-26 0,3 0 8 0,0 8 9 16,0 13 5-16,0 5 5 15,0 8 2-15,-1 3-10 16,-2 6-5-16,3 2-5 16,0 2 0-16,-3 1 2 0,3-3-2 15,-3-8-2-15,0-6-18 16,0-10-9 0,0-7-44-16</inkml:trace>
  <inkml:trace contextRef="#ctx0" brushRef="#br0" timeOffset="7984.7631">4226 10737 212 0,'-3'-3'82'0,"6"3"-44"0,3 0-42 0,0 0 13 16,5 0 1-16,7-2 4 15,9-1-5-15,3-2-3 16,6 2-3-16,5 0-25 0,1 1-9 16,-3 2-67-1</inkml:trace>
  <inkml:trace contextRef="#ctx0" brushRef="#br0" timeOffset="8363.6004">4583 10798 108 0,'3'13'44'0,"0"3"-24"0,3 8-13 0,-3-14 15 15,0 3-2 1,0-2 0-16,0 0 1 0,0 2-1 16,0 0-11-16,-3 0-1 0,0-7 2 15,0-1 0-15,-3-10 9 16,0-3-4 0,0-6-4-16,0-2-1 15,0-5-6-15,3 0-1 16,3 0-1-16,0 2-2 15,3 4-8-15,3-1-5 16,2 2-22-16,1 7-10 16,6 1-9-1,-3 4-38-15,0-1 15 16</inkml:trace>
  <inkml:trace contextRef="#ctx0" brushRef="#br0" timeOffset="8677.4642">4770 10790 44 0,'0'13'19'0,"3"-5"-10"0,-3 2 5 0,3-4 9 0,0-1 4 16,3 0 3 0,3 1-7-16,0-4 4 15,6-2-6-15,-3-2-9 16,0-4-3-16,0-2-5 16,-3 0-3-16,0 1 2 0,-4-4 0 15,-2 3 3-15,-3 0-3 16,-3 0-2-16,-5 0-5 15,-7 3 0-15,0 5-3 16,0 5 2-16,-3 6 1 0,3 5-1 16,0 2 1-1,3 3 0-15,3 1 7 16,6-1 3-16,3 5 1 0,6 1 1 16,3-9-7-16,12-2 0 15,0-3-30-15,6-7-13 16,3-4-22-1</inkml:trace>
  <inkml:trace contextRef="#ctx0" brushRef="#br0" timeOffset="9053.5564">5113 10742 140 0,'-24'-5'55'0,"12"7"-30"0,-3 1-29 0,6 2 10 16,-3 3 1-16,-6 6 4 0,-3 7-4 15,4 3-2-15,2-1-2 16,6 4 2-16,6-1 1 0,6-2 0 16,6-5-1-16,3-11-1 15,3-3 2-15,-1-10-5 16,1-3-3-16,3-6-2 16,0 1 3-16,-3-3-2 15,-3-2-1-15,-3-1 5 16,0 1 1-16,-3 2-3 15,0 3 1-15,-3 2 0 16,-3 3 0-16,3 8-3 16,-1 5 2-16,4 9-1 0,0 4 0 15,3 1 2-15,3 2 2 16,0 3 1-16,3-1 1 16,0-1-7-16,-3-7 0 15,3-1-37 1,3-6-50-16,-1-11 11 15</inkml:trace>
  <inkml:trace contextRef="#ctx0" brushRef="#br0" timeOffset="9287.9483">5342 10433 128 0,'-6'-11'49'0,"6"14"-26"0,0 2-34 0,0 3 8 0,0 8 5 15,3 15 6-15,0 4 8 16,3 10 2-16,0 0 4 16,0 2 1-16,0 4-12 15,0-4-4-15,0-2-1 0,-1 0-3 16,-2-5-2-16,0-8-29 16,0-3-14-16,-3-5-33 15</inkml:trace>
  <inkml:trace contextRef="#ctx0" brushRef="#br0" timeOffset="9499.6451">5196 10713 216 0,'0'-5'82'0,"6"5"-44"0,9-3-31 0,-6-2 20 16,3-1-1-16,5 1 4 15,7-3-21-15,6 0-7 16,3 3-2-16,0 0-19 0,-1-1-7 16,7 4-35-16,-9 2-16 15,-3 0-12 1</inkml:trace>
  <inkml:trace contextRef="#ctx0" brushRef="#br0" timeOffset="9834.2765">5514 10745 160 0,'0'2'63'0,"3"4"-34"0,0 2-25 16,3-6 15-16,0 4 4 15,3-1 3-15,3 0-7 16,3-2-1-16,0-1-11 16,0-2-2-16,3-2 1 0,-3-4-3 15,-4 1-2-15,1 0-3 16,-3-3 1-16,-6-3-6 15,-3 3-3-15,-6-2-1 16,0 2 1-16,-3 5-1 16,-5 6 2-16,-4 2 3 15,0 3 1-15,3 3 3 16,3 2 3-16,3 5 4 0,3 4 2 16,0-1 1-16,6 0 0 15,6 3-7-15,6-6 0 16,6 3-19-16,3-10-5 15,9-11-55 1,5-3-33-16,4-5 47 16</inkml:trace>
  <inkml:trace contextRef="#ctx0" brushRef="#br0" timeOffset="10212.2096">5884 10739 160 0,'-24'-5'60'0,"12"8"-32"0,-12 2-33 0,15 0 10 15,-6 6-1-15,-3 5 2 0,0 5 2 16,7 3 2-16,2 0-5 16,9-1 4-16,3 4 3 0,3-3 0 15,3-3 3-15,2-8-4 16,4-16 1-16,3-4-3 16,0-4 0-16,0-8-1 15,-3-2 2-15,-3-3-3 16,-3 1 1-16,-3-12-5 15,-3 1 0-15,-6-3-1 16,-3 0 1-16,0-8 2 16,-3 5 4-16,0 6 0 15,0 7 2-15,3 9-4 0,0 4-2 16,3 12-7-16,3 12-3 16,6 12 2-16,3 9 3 15,3 4-1-15,3 4-2 16,0 1-3-16,2 0 1 15,-2-3-28-15,6 0-11 16,3 3-65 0</inkml:trace>
  <inkml:trace contextRef="#ctx0" brushRef="#br0" timeOffset="10991.145">6562 10694 140 0,'-9'-15'55'0,"6"12"-30"0,-3 6-27 0,3-3 11 16,-3 0-6-16,-3 2-2 16,-8 11-3-16,-4 1-1 0,-3 4 2 15,0 6 2-15,3 5 4 0,3 0 2 16,10-2 1-16,5-1 0 16,6 3 2-16,2-5-1 15,4-13 2-15,6-3-2 16,0-8 2-16,0-8-4 15,0 0 1-15,-3-3 1 16,0-5 5-16,-3-2-4 16,0-1 2-16,-3 1-5 15,-3-1 1-15,0 3-3 16,-3 0 0-16,0 6-6 0,3 2 1 16,-3 3-5-16,2 2 1 15,-2 3 2-15,6 8 1 16,0 2-2-16,3 4 0 15,0 2 2-15,0-1 2 16,0 1-16-16,0-2-6 16,0-4-34-1,6-2-57-15,6-3 18 16</inkml:trace>
  <inkml:trace contextRef="#ctx0" brushRef="#br0" timeOffset="11335.8744">6803 10663 80 0,'-3'0'33'0,"0"2"-18"0,-3 1 13 16,3 0 19-16,-3 5-9 15,-2 2-4-15,-1 1-12 16,0-1-3-16,0-2-11 15,3 0-5-15,0 0-2 0,6 3-1 16,6-1 2-16,6 4-3 16,3-1-2-16,2 3 4 15,-2 0 1-15,0-1-3 16,-6-1 1-16,-3-1 6 0,-9-3 6 16,-6 1 0-1,-6-3 3-15,-6-3-8 0,1 1-4 16,-4-4-11-16,0 1-5 15,3-3-35 1,3 0-14-16,6 2-23 16</inkml:trace>
  <inkml:trace contextRef="#ctx0" brushRef="#br0" timeOffset="11893.5241">7190 10745 116 0,'-3'0'44'0,"3"2"-24"0,3 4-8 0,-3-1 13 16,3 3 6-16,0 8 4 15,3 8-6-15,0 2-1 16,0 11-15-16,0 0 3 0,-3 0 2 15,-3-2-10-15,-3-6-2 16,-3-3-6-16,-3 1-1 16,-3-6-23-16,-6-8-12 15,-5-5-43-15,-1-3-44 16,0-7 43-16</inkml:trace>
  <inkml:trace contextRef="#ctx0" brushRef="#br0" timeOffset="12036.2575">7086 10657 208 0,'15'-15'79'0,"-12"15"-42"0,0-6-37 15,3 4 16-15,0-1-14 16,0 3 0-16,0 0-33 16,0 0-14-16,3 3-41 15,0 2-16-15</inkml:trace>
  <inkml:trace contextRef="#ctx0" brushRef="#br0" timeOffset="12417.9564">7300 10763 132 0,'0'13'49'0,"0"1"-26"0,3 7-20 0,0-11 12 15,0 6 6-15,0 0 5 16,3 5-10-16,3-2-2 15,0 2-8-15,3 0 5 0,0-8 2 16,0-2 0-16,3-3 2 16,-3-11-2-16,0-5 2 15,-1 0-6-15,1-5-3 0,-3-5-3 16,0-1 0-16,0-2-4 16,-3 0 0-16,-3 0 3 15,0 5 1-15,-3 3-4 16,3 2 1-16,-3 3-5 15,0 3 1-15,0 5-3 16,0 5 2-16,3 8 1 16,0 3-1-16,3 3 4 15,0-1 0-15,3 3-2 16,3-2 0-16,0 2-27 16,2 0-10-16,1-5-44 15,3-5-27-15,6-14 49 16</inkml:trace>
  <inkml:trace contextRef="#ctx0" brushRef="#br0" timeOffset="12687.7095">7768 10750 236 0,'-15'-11'90'0,"9"9"-48"0,-6-1-38 0,9 3 21 16,-3 0-10-16,-3 0 0 15,3 0-12-15,0 3-1 16,6-1-2-16,3 4-3 0,6 4 2 15,3 4 1-15,0 4 0 16,0 3 0-16,-3 0 0 16,-3-2 4-16,-6-1 5 15,-3 4-3-15,-9-4 2 16,-3 1-1-16,-6-1 1 0,0-5-4 16,0-10-3-16,7 0-14 15,-1-3-4 1,6-8-29-16,3-3-10 0,6-7-53 15</inkml:trace>
  <inkml:trace contextRef="#ctx0" brushRef="#br0" timeOffset="12920.2855">7937 10417 168 0,'-3'-6'63'0,"9"9"-34"0,-3 5-38 0,3 0 9 15,-3 10 11-15,3 14 9 16,-3 5 6-16,3 3 4 16,0 2-16-16,-3 3-1 0,3 0 0 15,0 0-3-15,0-5 0 16,-3 0-17-16,-3-3-6 16,0-6-39-16,0-4-17 15</inkml:trace>
  <inkml:trace contextRef="#ctx0" brushRef="#br0" timeOffset="13102.2531">7842 10689 208 0,'27'-16'77'0,"-3"14"-42"0,11-6-39 16,-14 5 13-16,3 0-5 15,3 1 0-15,6-1-24 16,-1 0-12-16,1 1-54 16,3-1-22-16</inkml:trace>
  <inkml:trace contextRef="#ctx0" brushRef="#br0" timeOffset="13340.6523">8539 10358 172 0,'-3'-2'66'0,"6"4"-36"0,3 6-42 0,0 0 10 15,-1 8 11-15,-2 11 8 16,0 10 6-16,0 8 1 16,0 0-13-16,0 0-2 0,3-3 1 15,-3 0-6-15,0-2-2 16,0-3-12-16,-3-5-6 15,0-6-47 1,0-5-54-16,0-7 28 16</inkml:trace>
  <inkml:trace contextRef="#ctx0" brushRef="#br0" timeOffset="13532.1674">8366 10671 272 0,'12'-6'101'0,"-3"4"-54"0,18-1-57 15,-7 0 16-15,7 1-6 16,6-1 0-16,6 0-29 16,5 1-10-16,1 2-67 15,-3 0-29-15</inkml:trace>
  <inkml:trace contextRef="#ctx0" brushRef="#br0" timeOffset="13886.8512">8833 10687 228 0,'-15'-3'88'0,"18"13"-48"0,0-2-49 0,0-2 12 16,3-1 4-16,0 0 5 15,3-2 3-15,3 0 1 16,3-6-8-16,3 0-5 0,0 1 0 15,-3-6-2-15,-1 0 2 16,-2 0 0-16,-3 0 1 16,-3 0-7-16,-6 0-2 15,-6-3-9-15,-3 3-4 16,-6 3 1-16,1 5 2 0,-1 3 4 16,0 2 5-16,-3 3 3 15,3 5 4-15,3 3 9 16,3 0 5-16,6 3 2 15,0 2-1-15,6 0-6 16,3 0-2-16,3-2-6 16,3-4-2-16,3-1-20 15,9-4-7-15,6-4-32 16,2-6-13-16,4-3-11 16</inkml:trace>
  <inkml:trace contextRef="#ctx0" brushRef="#br0" timeOffset="14077.3144">9262 10687 236 0,'-6'-3'90'0,"3"16"-48"0,0-5-49 0,0 0 16 15,-3 0 3-15,-3 3 7 16,-3 2-10-16,-3 3-5 16,1-1-2-16,-4 1-2 0,-3 0 2 15,3-3-19-15,0-2-6 16,3-3-32-16,3-3-13 15,3-5-19 1</inkml:trace>
  <inkml:trace contextRef="#ctx0" brushRef="#br0" timeOffset="14247.0954">9006 10742 172 0,'-3'-8'66'0,"6"8"-36"0,0 0-20 0,-3 0 17 0,6 3 4 15,3-1 4-15,3 4-6 16,3 2-1-16,2 2-15 15,4 1-6-15,3 2-2 0,0 0-3 16,0-2-2-16,0-1-37 16,-1-2-15-16,1-5-56 15,0-3-30 1,6-3 66-16</inkml:trace>
  <inkml:trace contextRef="#ctx0" brushRef="#br0" timeOffset="14498.7187">9509 10382 204 0,'-6'-24'77'0,"6"22"-42"0,0 2-43 0,0 0 10 15,3 5 1 1,0 6 5-16,3 7 9 0,0 9 4 16,0 12-10-16,0 6 4 0,0 6 5 15,-3-4-7-15,0 1 0 16,0-3-7-16,-3-3-2 15,0-5-7-15,0-5 0 16,0 0-28-16,0-6-11 16,0-5-26-16,0-5-7 15</inkml:trace>
  <inkml:trace contextRef="#ctx0" brushRef="#br0" timeOffset="14684.3867">9250 10657 232 0,'-6'-8'88'0,"12"6"-48"0,18-1-47 15,-9 3 14-15,17 0 8 16,13-2 10-16,6-1-9 16,11 0-1-16,4 1-9 15,-1-1-8-15,1 0-2 0,-7-5-91 16,-2 0-64-1,-1 1 56-15</inkml:trace>
  <inkml:trace contextRef="#ctx0" brushRef="#br0" timeOffset="18483.3411">4791 10440 64 0,'0'-2'24'0,"3"2"-12"0,0 0-3 16,-3 0 9-16,0 0-2 15,0 0 3-15,0-3-4 16,0 1-1-16,0-1-4 16,0-2-1-16,0-1-1 15,-3-2 0-15,3 0-4 16,-3 0-1-16,3 1-1 0,-3-4-2 15,0 0 3-15,0 1 0 0,0-1 1 16,0 1-2-16,0-4-2 16,-3-1 1-16,0 1 1 15,3-2-1-15,0 1 2 16,-3-1-2 0,1 0-1-16,-1 0-2 0,3 0 1 15,0-2 1-15,0 2 0 16,-3-6 0-16,3 1 0 15,-3 0 0-15,3 3 0 16,0-1-3-16,0 1 2 16,0-4 1-16,3 1 2 15,0 3-1-15,0-1 2 0,0 1 0 16,0 2 1-16,0 3-5 16,0-1-1-16,0 1 1 15,0 0 0-15,0-3 3 16,0 0 1-16,0 0-4 15,0 0-1-15,0 1-2 16,0-1 3-16,3 0 0 16,-3-3 3-16,0 3 1 15,0-5 1-15,3-3-5 16,0 1-1-16,-3 1 1 16,0 4 0-16,0-1 1 15,0 1 0-15,0 2 2 16,3 0 3-16,-3-2-7 0,0 2 0 15,3 0 0 1,-3 3 1-16,0-1 1 0,0 1 0 16,0 3 2-16,0-1 1 15,0-2-4-15,0 0-1 16,0 2 3-16,0-5 3 16,0 0-1-1,0 0-4-15,0 3 0 16,0-3 5-16,0 3 2 15,0 0-2-15,3 0-1 16,0-3-1-16,-3 2-2 16,0-7 1-1,0 0-1-15,3 3 0 0,-3 2-3 16,0 0 2-16,0 3 1 16,3-1 0-16,-3 1 0 15,3 0 0 1,0 0 0-16,0-1 2 0,-3 4-1 15,3-1-1-15,0 1 1 16,-1-1-1-16,-2 1 0 16,0-1 0-16,3 3-3 15,-3 0 2-15,0 0 1 16,0 0 2-16,0 0-3 16,3 0 0-16,0 0 1 15,0-2 2-15,0-1-1 16,-3 1-1-16,0-1 1 0,3 0-1 15,0-2 0-15,-3 0 2 16,0 2 1-16,0-2 3 16,0 3-5-16,0-1-1 15,0 0 0-15,3 1 2 16,-3-1-1-16,3 1-1 16,0-4-2-16,0-1 1 15,0-1 1-15,0 0 0 16,-3 3 0-16,3-1 0 15,0 1 0-15,-3 0 2 16,6 0-1-16,-6-1 2 16,6 1-4-16,0 0 0 15,-3-3 1-15,3 6 0 0,-3-1-3 16,3 0 2-16,0 1 1 16,0 2 2-16,0 0-1 15,0 0-1-15,0 0 1 16,0 3-1-16,0-1 0 15,-1-1 0-15,-2-7 2 16,3 4 1-16,-3-1-4 16,0 3 1-16,0 0-2 15,0 0 0-15,0 3 2 16,0 0 2-16,-3-1-1 16,0 4-1-16,0-1 3 15,0 1 0-15,-3-1-4 0,0 3-1 16,-3 0 1-1,-6 5 0-15,-2 3-2 16,-1 0 2-16,0 0 1 0,-3 0 2 16,3 0-3-16,3-3 0 15,3 0 1-15,0-2 0 16,0 0 0-16,6-1 2 16,0-2-3-16,3-2-2 15,3-1-1-15,6-2 3 16,6-3-2-16,0-3 1 15,3 1 2-15,0-1 0 16,-3 3-3-16,0 0 2 16,-1 3-1-16,-2 0 0 0,-3 2 0 15,-3 3-2 1,0 3 3-16,0 5 0 0,-3 2 1 16,0 3 0-16,0 1 0 15,-3-1 0-15,3 0 0 16,0 0 0-16,0-2 2 15,0-1 1-15,0 1-1 16,3 0 1-16,0-1-24 16,0 1-11-16,3-1-38 15</inkml:trace>
  <inkml:trace contextRef="#ctx0" brushRef="#br0" timeOffset="23136.3114">5333 11057 56 0,'-3'-3'24'0,"3"6"-12"0,0-3-8 0,0 0 10 16,0 0-10-16,0 5-2 15,0 3 0-15,3 0 3 16,0 8-2-16,0 3 0 16,0-1-1-16,3 1-2 15,0 4 1-15,0 4 1 16,0 2-1-16,0 3-1 16,0 13 3-16,-1-3 0 15,1 3-1-15,0 0 1 16,-3-3-2-16,-3-2-1 0,0 0 3 15,-3-1 0 1,-3-2-1-16,0-2 1 0,-2 2 7 16,-4 3 3-16,0-3-2 15,0-3-1-15,-6 0-6 16,3-7-3-16,0-1 0 16,-3-2 1-16,0 0-1 15,1 0-1-15,-1 0 3 0,-3-3 0 16,0-3 1-16,-3 1 0 15,3-3 2-15,1-3-1 16,-1 0 2-16,3 0-4 16,0 1-2-16,0-1-3 15,0 0 1-15,0 0 3 16,1 0 1-16,-1 1-4 16,0-1 1-16,0 3 0 0,3 0 0 15,-3 5 0-15,3-3 2 16,-2 1-1-16,2 2 2 15,0-2-4-15,-3-1-2 16,3 3 2-16,-3 3 2 16,0 0 0-16,0 0-1 15,1-1-2-15,-4 1 1 16,-3 0 1-16,3 3 0 16,3-1 0-16,-3 0 0 15,4 4 0-15,-1 4 0 16,3-5 4-16,0 0 2 0,0-2-7 15,0-1-1-15,3-5-2 16,0 0 2-16,0 6 5 16,1 2 3-16,-1-3-7 15,0 1-4-15,3-1 0 16,0 3 3-16,0-2 1 16,-3 2 3-16,0 3-1 15,-3 0-1-15,0-1-2 16,3-2-1-16,1 0 2 15,-1 1 2-15,3-1 0 16,0-5 2-16,0 2-4 16,-3 0 0-16,0-2 1 15,3 0 2-15,-3 0-1 0,0 0-1 16,0-1 1-16,-2 1-1 16,-1 0 0-16,-3-3 0 15,0 8 0-15,3 6 2 16,3-6-3-16,0-5 0 15,0-3 1-15,0 3 2 16,1-1-1-16,-4-1-1 16,0-1-2-16,0 13 1 15,3-5 1-15,-3 0 2 16,3-2-1-16,0-1-1 16,0 1 1-16,3-3-1 15,0-1 0-15,1 7 2 0,-4 1-3 16,0 1-2-1,-3 0 2-15,3-6 0 0,0 1 1 16,3 2 2-16,0-3-1 16,0 1 2-16,0 2-2 15,0-3-1-15,3-2-2 16,-2 0 1-16,2 0 1 16,0 0 2-16,0-1-3 15,0 1 0-15,0 3 5 16,0 2 2-16,0-5-2 15,3-1-1-15,-3 1-1 16,0-3-2-16,3 0-2 16,-3 3 1-16,0-3 1 15,0 6 0-15,0-1 0 0,0-2 2 16,0 0-3-16,-6 0 0 16,3-3 3-16,-5 0 1 15,2 0-4-15,3-2 1 16,0-1-2-16,0-2 0 15,0 0 4-15,3 5 3 16,-3 8-4-16,3-5-1 16,-3-3 0-16,0 1 2 15,0-1-1-15,3-3-1 16,-3 1 1-16,0-1-1 16,1 6 0-16,2 3 2 15,-3-6-3-15,3 0-2 16,-3-3 4-16,3 1 1 0,-3-1 0 15,3-2 1-15,0 3-4 16,0-1 0-16,0 1 1 16,0-3 2-16,0 2-3 15,0 3 0-15,3 3 3 16,-6-3 3-16,3 1-2 16,0-1-2-16,0 0-5 15,-2 3 0-15,-1 0 4 16,0 5 4-16,0 0-1 15,3-3-2-15,0-2 0 16,0-3 1-16,0-2 3 16,3-3 2-16,-3-1-6 15,3-1 0-15,0-1-1 16,0-5 2-16,-3 5 1 0,0-2 3 16,3-3-8-16,-3 0-3 15,3-1 5-15,0-1 1 16,0-4-2-16,0-2 1 15,0-2-5-15,0-4-1 16,3-4-4-16,0-6 1 16,0-5 3-16,3-6 1 15,-3-4 3-15,0 2 1 16,0-1 3-16,0 7 1 16,0 1-4-16,3 1 1 15,-3 8-2-15,0 5 0 16,0 0 2-16,0 3 0 0,0 2-3 15,0 3 2-15,0 6 1 16,0 7 0-16,0 5 0 16,0 14 0-16,-3 2 2 15,0 3 3-15,0 1-2 16,0-4 0-16,3 0-1 16,0-7 1-16,0-6-2 15,3-5-1-15,3-3 3 16,0-5 0-16,0-3 1 15,0-10 2-15,0 0-3 16,3-3 0-16,0 5-1 16,6-7-2-16,-3 4-2 15,6-4-1-15,-3-1-12 16,2-2-2-16,4-6-63 16</inkml:trace>
  <inkml:trace contextRef="#ctx0" brushRef="#br0" timeOffset="24290.9719">2740 16462 80 0,'0'-2'33'0,"3"4"-18"0,0-2-18 0,-3 0 8 15</inkml:trace>
  <inkml:trace contextRef="#ctx0" brushRef="#br0" timeOffset="24852.7121">2758 16465 142 0,'12'3'8'16,"0"-1"-6"-16,3 1-4 15,0-3 1-15,0 3 2 16,-1-3 0-16,4 0 2 16,0 2 0-16,3-2 3 15,3 0 3-15,0-2 2 16,2-1-5-16,-8 0-2 15,3 3 2-15,3-2 1 16,0-1-1-16,3 0 1 16,-4 3-2-16,1-2 0 0,-3-1-3 15,3 3 1-15,3 0 0 0,-4 0 1 16,1 0 0-16,0 0-2 16,0 0 1-16,0 0 0 15,0-5 1-15,2 5-7 16,1-3 0-16,-3 3 3 15,0-2 4-15,0-1-3 16,2-2-3-16,1 5 1 16,0 0 2-16,0 0-2 15,-1 0 0-15,4 0 1 16,-3 0 2-16,0 0-1 16,0 0-1-16,-1 0 1 15,-2 0 1-15,0 0-3 16,3 0 0-16,0 0 1 15,2-3 0-15,-5 3 0 16,0-5 2-16,0 5-3 16,0 0 0-16,-1 0 1 0,-2 0 0 15,0 0 2-15,0 0 3 16,-3 0 0-16,3 0 0 16,2 0-3-16,1 0 1 15,0-6-4-15,-3 6 0 16,0-2 1-16,-3-1 0 15,-1 3 0-15,-2 0 0 16,0 0 2-16,-3 0 1 16</inkml:trace>
  <inkml:trace contextRef="#ctx0" brushRef="#br0" timeOffset="37336.0787">4610 17066 48 0,'-9'-3'19'0,"12"3"-10"0,6 0-6 0,-9 0 7 15</inkml:trace>
  <inkml:trace contextRef="#ctx0" brushRef="#br0" timeOffset="38164.3692">4627 17063 117 0,'12'0'24'16,"6"-5"-9"-16,0 5-5 15,3-6-4-15,0-2 1 16,8 1-2-16,1-4 2 15,3 3-2-15,3-11 0 16,-1 1 1-16,1-3 1 16,6-3-3-16,0 0-1 15,-1-2-1-15,1-3-2 0,-3 2 1 0,2-5-1 16,-2 3 0 0,0 0-3-16,-1 0 2 0,1-3 3 15,-3 6 3-15,-1-1-4 16,4 1-1-16,0 0 0 15,-6 2 2-15,-4-3-1 16,1 1 2-16,-3-1-2 16,0-4-1-16,-1-9 1 15,1 5 1-15,0-2-1 16,-3-2-1-16,0 7 1 16,-1 0 1-16,1 3 1 15,0-3 3-15,0-2-5 16,0 2-1-16,-3 1 2 15,-1-1 3-15,1 0-2 16,0-5-2-16,0 3 0 0,0-1 1 16,0 1-1-16,-4-3-1 15,1 5 1-15,-3 0-1 16,0 3 6-16,0 0 6 16,0 0-6-16,-3-3-1 15,0 6-3-15,-3-3 1 16,2 2 0-16,1-5 1 15,-3-5-5-15,0 6 1 16,0-1-2-16,0 3 0 16,-3 0 4-16,0 2 1 15,0 3-1-15,3 3-2 16,-3 5 1-16,-3 3-1 0,0 0 0 16,0 5 2-16,-3 0-6 15,0 3 1-15,-3 2-6 16,0 6 1-16,-3 5-1 15,-9 2 1-15,3 3 2 16,0 3 2-16,3-2-1 16,3-1 4-16,0-3 0 15,0-2 1-15,3-2 2 16,3-4 1-16,0-2 1 16,3-5 2-16,6-6-3 15,3-2-2-15,0-3 0 16,0 0 1-16,6-2-1 15,-3-1-1-15,0 1 5 16,-3 2 4-16,-1 8-3 0,1 3-1 16,0 2-2-1,3 6-3-15,0 2 3 0,0 3 0 16,0 5-1-16,0 3-2 16,-3 0-8-16,2 0-5 15,7 2-70 1</inkml:trace>
  <inkml:trace contextRef="#ctx0" brushRef="#br0" timeOffset="39980.0783">4860 17058 64 0,'6'-6'24'0,"-3"6"-12"0,5-2-5 0,-2 2 7 0,0-3-5 16,3 0-1-1,3-2 2-15,3 0 4 0,3-3-8 16,0 5-1-16,0-2-1 15,0 0 2-15,2 2-1 16,4-2 2-16,0-1-2 16,3 4 0-16,0-3-1 15,-1-3 0-15,4-3-2 16,0-2 1-16,3 0-2 16,-1-1-1-16,1 1 3 0,3 0-2 15,0-6 2-15,-1 3 0 16,7 1 3-16,-6-7-3 15,-1 4 0-15,1-3-1 16,-3 0 1-16,3-1 2 16,-4 1 2-16,1-5-1 15,3 5-1-15,-1-3-3 16,4-3-2-16,-3 9 3 16,3-3 0-16,-1 2 1 0,-2-7 0 15,3 7 0-15,-4-5 2 16,1 1 1-16,0-1 1 15,-3-11-2-15,-1 4 1 16,4-1-2-16,3-3 2 16,-4 6-4-16,-2-2-2 15,6 1 0-15,-3 1-1 16,-1 6 0-16,-5-4 2 16,0 9 1-16,-3-6 1 15,-1 3-2-15,1-3-2 16,3 0 1-16,-3-2 1 15,0 4-1-15,-1-15 2 0,1 6 0 16,3-1 1 0,-3 3-2-16,0-3 1 0,-7 6 0 15,1-1 3 1,-3 1-1-16,0 2 2 0,0-3-4 16,0 1 0-16,-1-1-1 15,1 1-2-15,0-1 1 16,0 1 1-16,0-6-3 15,0 1 0-15,3-1 1 16,-4-3 0-16,1 6 0 16,0-2 0-16,-3-1 0 15,-3 3 2-15,0 5 1 16,-3-3 1-16,0 1-5 0,0 2 1 16,0 3 0-16,-3 2 0 15,0 4-3-15,-1 1 2 16,-2 4 3-16,0 2 1 15,0 0-4-15,-3 5-1 16,-3 1-6-16,-3 4 0 16,-5 4-1-16,-7 1 1 15,0 1 5-15,-3 0 3 16,3 0-1-16,0 0 0 16,3-2-1-16,3-1-2 15,4 0-2-15,-1-2 1 16,3-1-4-16,6-2 1 15,3 0 4-15,3 0 2 0,6-2-3 16,2-6-1-16,4-3 3 16,-3 1 1-16,0-1 2 15,0 3 0-15,-3 0 0 16,0 3 0-16,0 2 0 16,0 6 2-16,-1 5 1 15,1 2 3-15,-3 4-3 16,0-1-2-16,0 0 2 15,-3 0 2-15,0 1-11 16,0-1-3-16,0 0-45 16,3 0-56-1,0 0 22-15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42:17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17900 3575 144 0,'3'-19'55'0,"0"16"-30"0,3 3-1 15,-3 3 22-15,-3-3-17 16,3 5-5-16,0 3-4 15,0 3-1-15,0 10-10 16,-3 5 3-16,-3 11 2 0,0 3-1 16,0 5 2-16,0-3-6 15,0-2-3-15,0-5-3 16,3-6 0-16,0-8-22 16,3-5-9-16,0-6-28 15,3-7-12-15,0-6-33 16</inkml:trace>
  <inkml:trace contextRef="#ctx0" brushRef="#br0" timeOffset="240.3139">18067 3530 236 0,'-6'2'88'0,"6"1"-48"0,-3 18-31 0,3-10 19 15,-3 2-3-15,0 11 0 16,3 7-12-16,0 6-3 16,0 3-6-16,0 2-5 0,3-2 0 15,0-3-1-15,0-5 0 16,0-6-25-16,3-7-9 16,-3-3-26-16,0-6-9 0,0-2-24 15</inkml:trace>
  <inkml:trace contextRef="#ctx0" brushRef="#br0" timeOffset="522.1695">17840 3702 200 0,'-26'-6'77'0,"14"9"-42"0,6-3-4 0,6 0 29 15,0 0-8 1,0 0-3-16,3-3-22 16,3 1-8-16,9-6-12 0,5-3 4 15,10 0 2-15,3 4-9 0,0-4-4 16,5 3-9-16,4 0-3 16,-6 5-22-16,-4 1-8 15,-2 2-24-15,-9 2-9 16,-6 1-39-1</inkml:trace>
  <inkml:trace contextRef="#ctx0" brushRef="#br0" timeOffset="730.5395">17837 3823 248 0,'-17'-8'93'0,"14"8"-50"0,9 6-30 16,-3-4 22-16,2 4-9 15,7-4-3-15,6-2-9 16,9 0-1-16,3-2-8 16,0-1-5-16,5-2-1 0,7-1-28 15,-3 1-13-15,-4-6-51 16,1 6-63 0,3 0 46-16</inkml:trace>
  <inkml:trace contextRef="#ctx0" brushRef="#br0" timeOffset="1136.2941">18412 3839 196 0,'-3'0'74'0,"3"13"-40"0,3-2-22 0,0-8 19 0,0 2-3 16,-3 5 3-16,0 1-13 16,0 2-5-16,0 3-8 15,0 0-4-15,0 0 0 0,0 0-1 16,0-3 0-16,0 0-33 16,-3 0-13-16,0-2-30 15,0-6-50 1,0 1 33-16</inkml:trace>
  <inkml:trace contextRef="#ctx0" brushRef="#br0" timeOffset="1291.4753">18421 3627 228 0,'-6'-5'88'0,"9"5"-48"0,0 0-58 0,-3 0 9 15,12 3-37-15,3 2-10 16,2 0-22-16,10-2-6 16</inkml:trace>
  <inkml:trace contextRef="#ctx0" brushRef="#br0" timeOffset="1532.8721">18832 3482 204 0,'-21'-16'77'0,"12"8"-42"0,-12-5-26 0,12 5 22 16,-3 8-2-16,-3 3 5 0,0 2-18 16,-2 8-7-16,-1 8-6 15,3 6-5-15,3 7 1 0,6 16-1 16,3 3-2-16,3 0 3 16,3 0 0-16,3-5 1 15,-3-6 2-15,0-5-17 16,0-2-4-16,-3-14-40 15,0-5-16-15,-3-6-19 16</inkml:trace>
  <inkml:trace contextRef="#ctx0" brushRef="#br0" timeOffset="1710.9502">18519 3757 264 0,'-6'-3'101'0,"12"1"-54"0,12-6-50 0,-3 3 16 15,9-1-3-15,2 1 4 16,4 0-13-16,3-1-2 16,0 4 0-16,-1 2-40 0,1 2-14 15,-3 4-57 1</inkml:trace>
  <inkml:trace contextRef="#ctx0" brushRef="#br0" timeOffset="2191.6803">19117 3741 164 0,'-6'-8'63'0,"6"6"-34"0,0-4-12 16,-3 6 22-16,0-2-2 16,-3 2 2-16,-5 0-17 15,-4 5-8-15,-3 6-8 16,0 2-7-16,-3 16 0 0,-3 3 1 15,3 2 0-15,7 3-3 16,5-3 0-16,6-2-1 16,6-5 0-16,3-6 3 15,6-5 2-15,2-6 2 16,4-4 3-16,0-9 3 0,3-8 5 16,-3-4-6-1,-3-7 0-15,-3-15-2 0,-6-2-1 16,-3-6-3-16,-6-3 1 15,-3 0 0-15,0 3 1 16,0 3-5-16,0 5-1 16,0 8 1-16,3 2 0 15,0 9-2-15,0 7 2 16,3 6 1-16,6 10 0 16,3 6-3-16,0 10 2 15,3 16 1-15,2 5 2 16,1 1-1-16,0 4 2 0,-3-4-4 15,0-6 0 1,0-5-21-16,3-6-8 0,0-7-45 16,0-6-18-16,2-5-3 15</inkml:trace>
  <inkml:trace contextRef="#ctx0" brushRef="#br0" timeOffset="2535.879">19281 3794 240 0,'-3'5'90'0,"9"-2"-48"0,3 5-40 16,-3-3 19-16,3 1-2 16,0-4 1-16,9-2-9 0,-1 0-4 15,1-2-4 1,0-1 0-16,-3-2 0 0,0-3-1 16,-3 0 1-16,-6-3-2 15,-3 1 2-15,-3-4-4 0,-6 1-2 16,-6 3-3-16,-6 2-1 15,0 2-1-15,-3 9 0 16,1 5 2-16,-4 8 2 16,3 5 4-16,3 5 2 15,6 4 6-15,3 1 5 16,6 1-5-16,9-3 0 16,3-2-4-16,6-4-1 15,9-1-8-15,3-7-4 16,2-4-11-16,7-8-5 15,6-9-35-15,5-9-16 0,-2-7-20 32</inkml:trace>
  <inkml:trace contextRef="#ctx0" brushRef="#br0" timeOffset="2761.3649">19808 3463 216 0,'-27'-29'82'0,"18"29"-44"16,-12-5-22-16,12 5 22 0,-2 3-20 15,-7 5-5-15,0 5-8 16,0 5-4-16,3 6 0 16,0 0 7-16,3 8 5 0,6 13-4 15,6 2-1-15,3 12-4 16,0-7-1-16,3-1-6 16,0-4-2-16,3-4-20 0,-3-9-9 15,0-7-26 1,0-4-12-16</inkml:trace>
  <inkml:trace contextRef="#ctx0" brushRef="#br0" timeOffset="2954.7445">19403 3731 280 0,'-3'-3'107'0,"6"6"-58"0,3-6-42 0,3 0 23 15,9-2 1-15,15-3 6 16,5 0-22-16,1-2-11 0,6 2-3 16,-7 0-26-16,-2 2-11 0,3 4-111 15</inkml:trace>
  <inkml:trace contextRef="#ctx0" brushRef="#br0" timeOffset="4994.1781">20406 3699 260 0,'-9'-3'96'0,"9"3"-52"15,3 0-34-15,-3 0 25 0,6 0-19 16,0 0-4-16,6 0-9 16,6-2-3-16,0-1 0 15,6 0-3-15,2 1 0 0,4 2-34 16,-3 0-15-16,-3 0-55 16,-6 5-35-1,-6 0 64-15</inkml:trace>
  <inkml:trace contextRef="#ctx0" brushRef="#br0" timeOffset="5158.2269">20475 3799 228 0,'-6'-2'88'0,"9"4"-48"0,6-4-49 0,-3 2 12 15,5 0-2-15,7 0 1 16,6-3-9-16,3 0-3 15,3 1-37-15,2 2-14 16</inkml:trace>
  <inkml:trace contextRef="#ctx0" brushRef="#br0" timeOffset="5744.1018">21180 3440 172 0,'0'-3'66'0,"0"3"-36"0,15 8-20 0,-9-5 20 0,-3-1-7 16,6 6 1-16,0 0-11 15,0 0-3-15,0 3-6 16,0-1-5-16,-1 1 0 0,1-1-28 16,0-2-13-16,-3 0-53 15</inkml:trace>
  <inkml:trace contextRef="#ctx0" brushRef="#br0" timeOffset="5931.1623">21359 3453 184 0,'-3'0'68'0,"6"0"-36"0,-3 0-40 0,0 0 10 15,3 2 12-15,3 1 10 16,0 5-12-16,0 0-4 15,2 3-5-15,1-1-7 0,3 3 0 16,0-2-139 0,3 7 41-1</inkml:trace>
  <inkml:trace contextRef="#ctx0" brushRef="#br0" timeOffset="6216.8032">21573 3762 152 0,'3'16'57'0,"0"8"-30"0,3 10-18 0,0-23 16 16,-3 2-14-16,3-2-4 16,-3 2-33-1,0-2-13-15,0-3-33 0,0 0-12 16</inkml:trace>
  <inkml:trace contextRef="#ctx0" brushRef="#br0" timeOffset="6354.939">21603 3519 160 0,'-3'-8'60'0,"9"8"-32"0,3-3-55 0,3 6 2 16,5-3-36-16,1 5-14 0</inkml:trace>
  <inkml:trace contextRef="#ctx0" brushRef="#br0" timeOffset="6591.4732">21915 3471 132 0,'-35'-2'49'0,"29"-6"-26"0,-6 2-3 16,6 4 19-16,-3 2-4 16,-3 2 0-16,0 4-20 15,3 2-7-15,0 5-5 16,0 11-3-16,9 7 1 0,0 1-4 15,0 5 2-15,9-2-1 16,-3-4 0-16,0 4-20 16,-3-6-8-16,0-5-47 15,-6 5-33 1,-3-5 44-16</inkml:trace>
  <inkml:trace contextRef="#ctx0" brushRef="#br0" timeOffset="6733.4121">21710 3659 244 0,'9'-8'90'0,"9"3"-48"0,11 0-42 0,-14 2 16 16,6 3-9-16,3-3 1 16,6 1-117-16,0-4-53 0</inkml:trace>
  <inkml:trace contextRef="#ctx0" brushRef="#br0" timeOffset="7747.5894">22624 3694 100 0,'-3'-3'38'0,"0"3"-20"0,-3-3-1 0,-3 3 16 16,-6 3-6-16,-3 2-3 15,-3 3-8-15,-2 3-2 16,2 5-8-16,0 5-4 0,-3 8 1 16,6 0-2-16,6-3-1 15,6-2 5-15,12-3 4 16,0-5-5-16,6-2 0 0,3-7 0 15,-3-7 2-15,6-5-3 16,0-8 0-16,-3-8-1 16,-4-3-2-16,-2-2 1 15,-3-6-1-15,-6-3 0 16,-3 1 2-16,0-6 3 16,-3 3 2-16,-3 6 3 15,4 4 1-15,-1 3 1 16,0 8 2-16,0 6-3 15,3 2-1-15,0 5-9 16,3 8-2-16,0 9-3 16,3 4 0-16,3 9 3 15,3 2 2-15,2 0-2 0,4 0 0 16,0 5-1-16,0 3-2 16,0-5-41-16,0-5-18 15,-3-6-36 1</inkml:trace>
  <inkml:trace contextRef="#ctx0" brushRef="#br0" timeOffset="8105.5344">22725 3749 168 0,'-3'3'66'0,"9"-1"-36"0,6 1-40 0,-6 0 11 16,3-1 8-16,0-2 6 0,3 0-5 15,5-2-3-15,-2-1-4 16,-3-2 0-16,-3 0 2 16,3-3-2-16,-6 0-2 0,-6 0 4 15,-3 0 1-15,-12 5-5 16,6-5 0-16,-6 3-3 16,-3 2-2-16,-2 3 7 15,2 6 5-15,-3 4-4 16,6-2 0-16,3 5 2 15,6 1 1-15,3 7 1 16,3 5 2-16,6 1-3 16,6-6-2-16,3 0-7 15,9-5-1-15,3-6-23 0,2-4-8 16,1-6-58 0,3-3-27-1,6-10 57-15</inkml:trace>
  <inkml:trace contextRef="#ctx0" brushRef="#br0" timeOffset="8355.2304">23189 3453 156 0,'-21'-16'57'0,"13"16"-30"0,-10-19-12 0,9 25 18 15,3-1-10-15,-3 3-3 16,0 3-7-16,0 4-3 0,0 12-6 15,0 7 2-15,9 3 0 0,-3 6 0 16,3-4-1-16,3 4-3 16,3 2 1-16,0-6-11 15,0-7-4-15,-3-3-27 16,3-5-13-16,-3-8-36 16</inkml:trace>
  <inkml:trace contextRef="#ctx0" brushRef="#br0" timeOffset="8538.3757">22921 3704 212 0,'9'-8'79'0,"3"3"-42"0,9-6-41 0,-3 11 13 15,9-2-12-15,-3-1 0 16,5 0-85-16,-2 3-36 15,0 3 58-15</inkml:trace>
  <inkml:trace contextRef="#ctx0" brushRef="#br0" timeOffset="8692.8722">23276 3707 260 0,'0'13'96'0,"0"0"-52"0,0 3-47 0,0-8 19 0,0 3-8 15,0-1 1 1,0 3-14-16,0-2-4 16,9 5-53-16,-4-3-22 0,-10 0-12 15</inkml:trace>
  <inkml:trace contextRef="#ctx0" brushRef="#br0" timeOffset="8850.0739">23255 3662 200 0,'-12'-5'74'0,"12"5"-40"0,0 0-42 0,0 0-29 15,12 0-20 1,3 0-16-16,0 5-3 16</inkml:trace>
  <inkml:trace contextRef="#ctx0" brushRef="#br0" timeOffset="9127.8178">23383 3757 200 0,'0'21'77'0,"0"-10"-42"0,3 13-30 0,-3-11 17 16,0-3-1-16,0 1 2 15,0-3-4-15,6-3-1 16,-6-5-10-16,0 0-1 0,3-13 0 16,3 0-1-1,0-3-8-15,0-5-1 16,2 0-6-16,4-1 1 15,6 4 4-15,0 5 4 0,-3 2 1 16,0 6-1-16,-6 5 3 16,9 8 0-16,-6 5-1 15,-4 3 1-15,1 0 0 16,0 2 3-16,-3 6-5 16,0-3-1-16,-3-5-31 15,6-3-12-15,0-5-71 16</inkml:trace>
  <inkml:trace contextRef="#ctx0" brushRef="#br0" timeOffset="9486.7122">23680 3699 224 0,'-3'0'85'0,"6"3"-46"0,6 2-43 0,-9-5 15 16,6 5 3-16,6-5 5 15,3 3-9-15,3-3-3 16,0 0-5-16,0-3-2 0,-3 3 3 16,2-8-2-16,-2 0 2 15,-6 0-7-15,0 0 1 16,0 0-8-16,-9-5-3 16,-3 3-1-16,-3 2-1 15,-9 5 6-15,-3 3 6 16,-2 5 12-16,-1 3 6 15,3 3 0-15,0 2 2 16,9 3-3-16,-3 0 2 16,12 0-8-16,6 2-2 0,6 3-10 15,6-5-2-15,3-3-25 16,3-2-11-16,8-3-29 16,4-16-45-1,-3 0 30-15</inkml:trace>
  <inkml:trace contextRef="#ctx0" brushRef="#br0" timeOffset="9892.119">24041 3649 120 0,'-21'-8'46'0,"6"8"-24"0,3 2-6 15,3 1 16-15,-12 2-6 16,6 3-3-16,-3 5-9 16,1 3-1-16,8 3-8 0,-3-1 1 0,12 6 4 15,0 3-2-15,6-4 3 16,6 1-4-16,5-5 1 15,1-6-3-15,0-5 2 16,3-19-4 0,0-2-2-16,3-3 0 0,-9-5 1 15,-4-3 1-15,-5-2 3 16,-3-6-3-16,-6-5 0 16,-3 0 1-16,-2 5 0 15,-4-7-5-15,0 1-1 16,3 9-2-16,0 6 3 15,6 4 4-15,-3 6 3 16,3 13-2 0,3 5 2-16,3 6 0 15,3 5 2-15,-3 7 0 16,6 6 0-16,3 3 0 0,-3 5-4 16,0-2-3-16,-1-4 0 15,1-4-1-15,0-6-47 16,0-5-18-1,-3-3-49-15</inkml:trace>
  <inkml:trace contextRef="#ctx0" brushRef="#br0" timeOffset="10139.9192">24288 3334 160 0,'-3'-6'63'0,"-3"12"-34"0,6-6-21 0,0 5 16 15,0 6 5-15,0 7 5 16,-3 1-18-16,0-1-9 16,-3 1-5-16,-3-1-9 0,9-2 0 15,-3 0-48-15,3-5-18 16,0-3-9-1</inkml:trace>
  <inkml:trace contextRef="#ctx0" brushRef="#br0" timeOffset="10284.3618">24347 3336 196 0,'-9'6'74'0,"9"-1"-40"0,0 32-40 0,0-24 12 0,0 3 2 16,-3 0 5-16,-3 0-15 15,6 0-8-15,-3 0-79 16,0 0-34-16</inkml:trace>
  <inkml:trace contextRef="#ctx0" brushRef="#br0" timeOffset="11464.2125">17915 4522 148 0,'0'-24'55'0,"0"37"-30"0,0-23-3 0,0 18 20 0,0-8-5 16,0 5-2 0,3 0-15-16,0 8-7 0,0 6-8 15,0 7 1-15,-3 14 0 0,0-3-2 16,3 0-1-16,0-3-1 15,0-4-2-15,0-4 1 16,0-5 1-16,0-5-19 16,0-3-6-16,3-5-32 15,-1-5-13-15,1-6-21 16</inkml:trace>
  <inkml:trace contextRef="#ctx0" brushRef="#br0" timeOffset="11699.7789">18061 4487 208 0,'-3'-2'77'0,"-6"2"-42"0,12 2-39 0,-3-2 28 15,3 16 0 1,0 11 4-16,0-1 0 16,0 3-15-16,0 14-3 15,3-4 0-15,0-4-8 0,-1-4-1 16,1-4-1-16,0-6 2 15,-3-2-32-15,0-6-14 16,-3-3-66 0,0-4-36-16</inkml:trace>
  <inkml:trace contextRef="#ctx0" brushRef="#br0" timeOffset="11912.5933">17745 4601 304 0,'-12'-5'115'0,"18"5"-62"0,3-3-57 16,-3 3 21-16,9-2 0 15,9-4 4-15,6 1-13 16,2 0-4-16,4 2-3 16,3 0-1-16,-4 1 2 0,1 2-23 15,0 0-8-15,-9 0-21 16,-4 2-7-16,-5 1-18 15,-6 0-5-15,-6 2-3 16</inkml:trace>
  <inkml:trace contextRef="#ctx0" brushRef="#br0" timeOffset="12128.4948">17808 4694 192 0,'-3'5'71'0,"6"-5"-38"0,0 13-23 0,6-7 17 16,2-4 4-16,7 1 4 16,6-3-11-16,9-5-1 15,3-1-14-15,-1 1-8 0,10 0-1 16,-3-1-2-16,-4 1 0 0,1 0-40 16,-3-1-19-1,-6 1-51-15</inkml:trace>
  <inkml:trace contextRef="#ctx0" brushRef="#br0" timeOffset="12342.8936">18349 4694 216 0,'-3'24'82'0,"3"-3"-44"0,-3 5-33 0,3-15 17 16,0 2-14 0,0 3-2-16,0 0-6 0,0-3-3 15,0 0-69-15,0-2-31 16,0-3 21 0,0-8 11-16</inkml:trace>
  <inkml:trace contextRef="#ctx0" brushRef="#br0" timeOffset="12494.1272">18329 4450 168 0,'0'-5'66'0,"8"2"-36"0,4 1-70 0,-6 2-7 15,6 2-16-15,3 9-2 0</inkml:trace>
  <inkml:trace contextRef="#ctx0" brushRef="#br0" timeOffset="12761.556">18763 4416 152 0,'-9'-21'57'0,"-9"13"-30"0,-5 0-7 15,14 5 19-15,0-2 5 16,-3 0 3-16,0 2-21 15,0 6-10-15,0 2-10 16,0 8-9-16,0 16-3 0,3 6 3 16,0 7 1-16,3 6 4 15,3 5 3-15,3-3-2 0,0-5-2 16,0-6 0-16,0-7 1 16,0-5-14-16,0-6-7 15,-3-5-54 1,-2-3-67-16,-1-5 32 15</inkml:trace>
  <inkml:trace contextRef="#ctx0" brushRef="#br0" timeOffset="12932.3401">18403 4641 260 0,'9'-8'96'0,"3"3"-52"0,26-1-29 0,-23 4 24 0,6-1-17 16,9-2-2-16,3 2-14 15,8-2-4-15,-2 2-2 16,0 3-36-16,-6 0-15 0,-7 0-78 16</inkml:trace>
  <inkml:trace contextRef="#ctx0" brushRef="#br0" timeOffset="13421.6">18867 4651 176 0,'0'19'66'0,"0"5"-36"0,3 13-7 0,-3-21 26 16,3 0-16-16,-3-1-6 16,0 1-16-16,3-5-7 15,-3-1-3-15,0-2 1 0,0-2 1 16,0-1-1-16,0-5 1 16,0 0-11-16,0-5-4 15,3-1-1-15,0-12 0 0,0-6-1 16,3 0 1-16,6 0 5 15,3 3 4-15,0 3 5 16,-3 4 4 0,3 4 7-16,-1 5 2 0,1 5 8 15,3 5 4-15,0 8-3 16,0 11 0-16,-3 0-3 16,0 0-3-16,-6-1-9 15,0-1-3-15,-3-1-1 16,-4 3 0-16,1-6-33 15,0-2-13-15,0-5-52 16,9-11-64 0</inkml:trace>
  <inkml:trace contextRef="#ctx0" brushRef="#br0" timeOffset="13977.2037">19486 4707 160 0,'0'-21'60'0,"3"18"-32"0,-3-2-4 0,0 5 22 15,-3-3-3-15,-3 1 1 0,-2-1-22 16,-1 3-8-16,-15 3-9 15,3 7-8-15,-3 11-1 16,3 0 0-16,3 3-1 0,4 0 1 16,2-3 0-16,6-2 0 15,6-1 3-15,3-4 0 16,3-4 1-16,6-5 2 16,5-5 1-16,-2-2 1 15,0-6 0-15,0-3-2 16,-3-10 1-16,0-5 2 15,-3-3 4-15,0-3-4 16,-3-3-3-16,-3 1-4 16,-3-3 1-16,0-3-1 0,-3 8 0 15,0 3 4-15,0 6 3 16,0 7 2 0,0 2 3-16,0 7-5 0,0 1-3 15,3 19-6 1,3 3 2-16,3 8 3 15,0 3 0-15,3 4 2 16,0 14-2-16,2-5-1 16,1 0-2-16,-3-6 1 15,0-5-32-15,0-5-15 16,0-5-51 0,0-6-44-16,0-5 54 15</inkml:trace>
  <inkml:trace contextRef="#ctx0" brushRef="#br0" timeOffset="14323.7206">19626 4670 160 0,'0'0'60'0,"6"0"-32"0,12 0-20 16,-12 3 16-16,3-3 1 16,0 0 4-16,3 0-15 15,0-3-8-15,3 0-4 16,-3-2 0-16,-1 0 1 0,-2-1 1 15,-3 1 0-15,-3-3 0 16,-3 0 0-16,-3 0-2 16,-6 0-2-16,-2 3-8 15,-10 2-5-15,-3 3 4 16,0 6 3-16,0 2 1 0,3 2 4 16,4 1 0-16,5 2 1 15,0 13 0-15,6-2 0 16,3 0 6-16,3-3 4 15,6-2-3-15,9-1-2 16,2-4-5-16,4-4-2 16,3-2-37-16,3-5-14 15,0-6-35 1</inkml:trace>
  <inkml:trace contextRef="#ctx0" brushRef="#br0" timeOffset="14576.3163">20112 4321 252 0,'-21'-40'93'15,"18"21"-50"-15,-15 4-35 0,12 12 24 0,-3 0-16 16,-3 3-1-16,-3 3-9 16,0 18-4-16,0 0-1 15,1 8-4-15,2 8 2 0,3 6 3 16,6 7 1-16,0 0-1 15,3 14-2-15,3-11 1 16,3-6-1-16,0-7-7 16,0-6-3-16,0-7-47 15,-4-9-22-15,-2-2-31 16</inkml:trace>
  <inkml:trace contextRef="#ctx0" brushRef="#br0" timeOffset="14771.1332">19763 4553 244 0,'0'-5'90'0,"15"3"-48"0,21-1-29 0,-15 3 24 16,8 0-6-16,7 0-1 16,6 0-16-16,5 0-7 15,1 0-4-15,-6 0-75 0,-7-5-31 16,-11-14-17-1</inkml:trace>
  <inkml:trace contextRef="#ctx0" brushRef="#br0" timeOffset="18217.4339">20460 4522 180 0,'-9'0'68'0,"6"0"-36"0,0 0-13 0,3 0 23 15,0 0-12-15,0 0-3 16,6 0-13-16,3 0-4 15,3 0-6-15,3 0-3 0,5-6 0 16,4 4-1-16,3-1 2 16,3-5-19-16,-3 6-8 15,2-1-36-15,-5-5-13 16,-3 8-15 0</inkml:trace>
  <inkml:trace contextRef="#ctx0" brushRef="#br0" timeOffset="18404.6165">20487 4617 208 0,'-6'-3'79'0,"9"6"-42"0,3-3-37 16,-1 0 18-16,7 0-12 16,6 0-1-16,3 3-10 15,6-1-2-15,0-2-58 16,-1 0-24-16,13 0 14 15,-3-2 8-15</inkml:trace>
  <inkml:trace contextRef="#ctx0" brushRef="#br0" timeOffset="18882.4903">21121 4347 132 0,'0'-5'52'0,"0"2"-28"0,0 8-17 16,3 1 15-16,0-1 0 16,2 6 2-16,1-1-9 0,0 3-2 15,0-2-7 1,-3 5-6-16,6-3-3 0,-6-2 2 0,0-1 2 16,-3-10-141-1,3 0 46 1</inkml:trace>
  <inkml:trace contextRef="#ctx0" brushRef="#br0" timeOffset="19037.376">21165 4339 132 0,'0'3'49'0,"3"-3"-26"0,0 2-18 0,-3-2 11 0,3 8-3 15,6 0 0-15,0 0-5 16,3 3-3-16,0 2-2 15,0-2-11-15,0-1-3 0,0 6-60 16</inkml:trace>
  <inkml:trace contextRef="#ctx0" brushRef="#br0" timeOffset="19345.5229">21391 4588 108 0,'-3'10'41'0,"3"4"-22"0,0 7-7 0,3-11 16 16,-3 4-3-16,0 12 3 16,0-2-16-16,3-3-5 15,0-2-4-15,0-3-25 0,0-6-9 16,0-5-40 0</inkml:trace>
  <inkml:trace contextRef="#ctx0" brushRef="#br0" timeOffset="19487.5229">21388 4445 176 0,'-5'-3'68'0,"5"1"-36"0,0-1-42 0,0 3 9 0,5 0-13 16,4-3-2-16,3 3-53 15,6 0-22-15</inkml:trace>
  <inkml:trace contextRef="#ctx0" brushRef="#br0" timeOffset="19722.1505">21674 4389 128 0,'-18'-10'49'0,"3"5"-26"0,4-1-18 0,5 4 13 16,0-1 12-16,-3 6 6 15,0-1-19-15,3 4-9 16,-3 4-6-16,3 11-2 15,0 3 0-15,3 8-3 0,3 5 2 16,0 3 1-16,0-1 2 16,6 1-1-16,-3-3 2 15,-3-5-24-15,0-3-11 16,-3-5-49 0</inkml:trace>
  <inkml:trace contextRef="#ctx0" brushRef="#br0" timeOffset="19901.6628">21466 4572 244 0,'3'-5'90'0,"12"-1"-48"0,6-2-45 16,-13 8 19-16,4-2-12 15,3 2 0-15,0 0-26 16,6 2-11-16,0 1-69 15,6 0-31-15</inkml:trace>
  <inkml:trace contextRef="#ctx0" brushRef="#br0" timeOffset="20476.5004">21912 4609 104 0,'-3'13'38'0,"3"-2"-20"16,3 7 5-16,0-10 18 0,0 3-6 16,3 5-1-16,0 2-17 15,0-2-5-15,-3-3-8 16,3 1-1-16,-3-4 1 0,0-2-2 15,0-3-2-15,-3-5 1 16,0-5 1-16,0-3-6 16,3-8 1-16,-3 0-4 15,3-5 2-15,0 0 1 16,3 0 2-16,0 0-1 16,3 2-1-16,0 6 5 15,3 2 3-15,0 6 5 0,-1 5 5 16,-2 8-6-16,0 3 0 15,0 2 0-15,-3 3 0 16,-3 2-2-16,0 3-1 16,-3 1-6-16,0-4 1 15,0-5-22-15,0 1-8 16,0-1-25 0,0-3-52-16,0-4 16 15</inkml:trace>
  <inkml:trace contextRef="#ctx0" brushRef="#br0" timeOffset="20793.0609">22168 4641 112 0,'-9'2'44'0,"6"4"-24"0,0 2-8 16,3-3 13-16,0 3 9 15,0 5 3-15,0 11-13 16,0-3-4-16,3-2-12 15,3-1-3-15,0-2-1 0,6-3 2 16,0-5 3-16,3-3 0 16,3-5 2-16,-3-2-2 15,0-3 0-15,-3-9-3 16,-7-4 1-16,-5-1-11 16,0 1-2-16,-2-1 9 15,-7-2 5-15,-3 3-6 16,-3 2 0-16,3 2-18 0,0 4-6 15,3 2-25-15,3 0-9 16,3 0-35 0</inkml:trace>
  <inkml:trace contextRef="#ctx0" brushRef="#br0" timeOffset="21025.881">22332 4376 224 0,'0'3'85'0,"3"0"-46"0,-3 4-32 0,0 1 18 0,0 11-9 16,0 5-1-16,0 7-9 15,0 9-2-15,0-3-2 16,3 3-2-16,0 2 1 0,0-5-4 16,3-8 2-16,0-2-23 15,-3-9-10-15,0-4-64 16,6-6-39-1,-6-6 62-15</inkml:trace>
  <inkml:trace contextRef="#ctx0" brushRef="#br0" timeOffset="21193.4224">22210 4572 244 0,'-3'-3'90'0,"9"1"-48"0,9-4-34 0,-3 4 21 16,3-1-6-16,2 0-2 15,13-2-11-15,3 0-6 16,-3 2-3-16,0 1-34 0,-7-1-15 16,1-2-73-1</inkml:trace>
  <inkml:trace contextRef="#ctx0" brushRef="#br0" timeOffset="22071.001">22957 4591 108 0,'-6'-6'41'0,"6"6"-22"0,-6-2-11 0,3 2 11 16,-3 0 0-16,-6 2 1 0,0 1-9 16,-5 5-4-16,-4 2-4 15,-3 6-3-15,3 3 1 0,6 13 1 16,0-3 1-16,9 0-1 15,3-5-2-15,9-3 5 16,6-5 1-16,3-6 4 16,3-5 1-16,3-5 3 15,-3-7 2-15,0-9-9 16,-4-5-4 0,-2-6 0-16,-6-2 0 0,3 0 1 15,-6 0 0-15,-3-3 2 16,-3-2 1-16,0-1-3 15,-3 3-1-15,0 3 3 0,0 8 1 16,0 3 3-16,3 4 1 16,1 6-3-1,-4 3 0-15,6 5-10 0,0 3 0 16,6 5 0-16,-1 8 3 16,4 2 0-16,0 9 2 15,0 7-2-15,0 3-1 16,0 5 1-16,0-2 1 15,3-3-1-15,-3-5-1 16,0-6-17-16,-3-7-9 16,9-6-37-16,-3-2-15 15,2-6-8-15</inkml:trace>
  <inkml:trace contextRef="#ctx0" brushRef="#br0" timeOffset="22419.2837">23130 4622 208 0,'-3'0'77'0,"9"3"-42"0,6 2-43 15,-6 1 12-15,3-4 7 16,2 1 5-16,1-1-4 16,0-2-2-16,-3-2-5 15,6-1-4-15,-3-2 2 0,0-3-4 0,-3 0 0 16,-6 0-4-16,-3 0 1 15,-6 0-5-15,-3 0-1 16,-6 0 5-16,-6 3 4 16,0 5-3-16,3 3 1 15,1 5-1-15,-1 5 2 16,3 3 3-16,3 0 4 16,6 7 0-16,3 4 0 15,3-3-3-15,6-3 1 16,6-3-4-16,6-2 0 15,3-5-26-15,2-6-9 16,7-2-50 0</inkml:trace>
  <inkml:trace contextRef="#ctx0" brushRef="#br0" timeOffset="22746.4529">23546 4374 148 0,'-8'-16'55'0,"8"8"-30"0,-9-3 1 16,9 1 25-16,-6 2 1 15,-9 0 2-15,6 2-22 16,-3 9-8-16,0 2-15 0,0 6-8 15,0 5-2-15,-3 5 1 16,6 8 0-16,6 3-3 16,0 5 0-16,0 5 2 0,3 1 2 15,3-6-5-15,0 2-1 16,0-7-20 0,-3-6-7-16,0-4-23 0,0-6-10 15,0-6-29 1</inkml:trace>
  <inkml:trace contextRef="#ctx0" brushRef="#br0" timeOffset="22949.8634">23246 4543 220 0,'6'-5'85'0,"9"-1"-46"0,8-2-30 15,-11 8 19-15,3 0-8 16,3 0-1-16,3 0-11 15,0 3-5-15,9 0-2 16,-10-1-23-16,4 4-10 0,-6-1-46 16,0-2-55-1,3 2 37-15</inkml:trace>
  <inkml:trace contextRef="#ctx0" brushRef="#br0" timeOffset="23126.6778">23576 4553 192 0,'-9'6'74'0,"9"4"-40"0,-3 6-33 0,3-5 14 15,0 2-2-15,0 0 3 16,0 1-12-16,0-4-1 16,3 1-3-16,0-3-22 0,0-3-10 15,3-2-59 1</inkml:trace>
  <inkml:trace contextRef="#ctx0" brushRef="#br0" timeOffset="23283.4224">23538 4464 220 0,'0'-16'85'0,"5"16"-46"0,1 0-57 0,-3 0 11 0,3 0-44 15,0-3-17-15,0 3-4 16,3 0-2-16</inkml:trace>
  <inkml:trace contextRef="#ctx0" brushRef="#br0" timeOffset="23600.9801">23660 4511 164 0,'0'21'63'0,"0"-10"-34"0,9 7-19 15,-7-7 17-15,1 5 0 0,0 2 1 16,0-2-7-1,-3 0 0-15,0-3-12 16,6-2-3-16,-6-3-2 0,3-3 0 16,-3-5 0-16,0 0-5 15,0-2-1-15,6-6-6 16,-3-3 0-16,6-5-3 0,-6 0 2 16,6 0 5-16,3 1 4 15,-3 1 1-15,3 4-1 16,3 4 5-16,-3 6 4 15,0 6 1-15,-1 7 4 16,-2 3-5-16,3 2-1 16,-3 6-4-16,0-5-3 15,-3 2-7-15,0-3-4 16,0 1-52-16,-3-9-21 0,9-10-15 31</inkml:trace>
  <inkml:trace contextRef="#ctx0" brushRef="#br0" timeOffset="23947.9167">23972 4553 172 0,'-3'3'66'0,"6"2"-36"0,3 3-22 16,-3-2 16-16,0 2 1 15,6 0 4-15,0-3-13 16,3 0-4-16,0-2-8 15,-3-1 4-15,6-2 2 0,-4-2-10 16,1-4-2-16,-3-1-4 0,0-1-1 16,-3 0-10-1,-6-3-1-15,-3 3 0 0,-6-5 3 16,-3 2 2-16,0 9 3 16,-2-1 8-16,-1 6 6 15,3 2 2-15,-3 3 4 16,3 5 1-16,0 3 1 15,3 3 0-15,6-1 0 16,3-2-6-16,3 5-2 16,6-2-11-16,6-6-3 15,3-3-41-15,9-10-19 16</inkml:trace>
  <inkml:trace contextRef="#ctx0" brushRef="#br0" timeOffset="24398.7779">24285 4516 164 0,'-27'-2'63'0,"15"2"-34"0,-6 5-27 15,6 0 12-15,0 9-5 16,-6 4 0-16,9 6 8 16,-2 0 4-16,11 13-11 15,0 0 1-15,0-5 0 0,11-9-9 16,4-1 0-16,0-9 2 15,6-5 2-15,0-8-5 16,-3-11 0-16,9-7-3 0,-7-4 0 16,-11-7 6-1,-3-2 2-15,-6-1 0 16,0-8-1-16,-3 0-1 0,-6-4 0 16,0-1-5-16,-2-3 1 15,-1 6 0-15,0 7 2 16,3 9 3-16,0 7 4 15,3 6-6-15,3 5-2 16,0 5-1-16,3 14 0 16,3 7 2-16,3 9 1 15,0 7-1-15,9 3 1 16,-3 0 0-16,0 3 1 16,-1 2-2-16,-2-7 1 15,9-6-24-15,-6 0-11 16,0-5-148-1,9-19 64-15</inkml:trace>
  <inkml:trace contextRef="#ctx0" brushRef="#br0" timeOffset="24700.0324">24541 4175 160 0,'0'3'63'0,"-3"5"-34"0,-3 5-19 0,3-5 17 15,-6 8-11-15,6 8-2 16,-3-3-8-16,0 0-4 16,0-3-1-16,3-4-17 0,-3-1-6 15,6-5-64 1</inkml:trace>
  <inkml:trace contextRef="#ctx0" brushRef="#br0" timeOffset="24846.0328">24588 4199 164 0,'-9'16'63'0,"6"-6"-34"0,-3 22-30 15,3-16 15-15,-3 3-12 16,6-4-1-16,0-1-76 16,0-1-32-16</inkml:trace>
  <inkml:trace contextRef="#ctx0" brushRef="#br0" timeOffset="28988.5978">5345 6657 12 0,'0'0'5'0,"3"0"-2"0,0 0-2 0,-3 0 3 16,3 0 13-16,0 0 6 15,3 0-3-15,-3 0 1 16,3 3-14-16,-3-1-5 15,3-2-1-15,-4 0-1 16,1 3 4-16,0-3 2 16,3 3-2-16,-6-3-3 15,3 2 6-15,-3-2 3 16,3 0 8-16,-3 0 3 0,0 0 3 16,3 0 2-16,-3 0-3 15,0 0-2-15,0 0-11 16,0 0 7-16,0 0 3 0,0 0-4 15,3 0 1-15,-3 0-1 16,0 0 2-16,0 0-4 16,0 0 2-16,0-2-3 15,-3 2 0-15,-3 0-5 16,-6 0 0-16,1 0-3 16,-7 5 0-16,-6 3-1 15,0 0 0-15,0-3-2 16,0 0 1-16,1-2-4 15,-1 0 0-15,3 2 1 16,0-3 0-16,3 4 0 0,3-6 0 16,3 0-3-16,4 0 2 15,2 0 1-15,0 0 2 16,3 0-6-16,0 2 1 16,0 1 1-1,0 0-1-15,0 2 1 16,-3 3 0-16,6 3 0 15,0 4 0-15,-6 7 0 16,3 9 0-16,-3 14 0 16,3 3 0-16,-3 13-2 15,3-3 5-15,0 5 1 16,0 6 0-16,0 3-2 0,0 2 1 16,0 0-1-16,3-5 0 15,0-6 0-15,0-2 0 16,0-3 0-16,0-5-3 15,0-3 2-15,0-10 3 16,0-3 1-16,0-8 1 16,0-2 0-16,0-6 0 15,0-3 2-15,0-2-5 16,0-2-3-16,0-4 1 16,0-2 2-16,0-3 0 15,0 3 2-15,0-2-2 16,0-1 2-16,0-3-2 0,0-2 2 15,0 0-2 1,0 6-3-16,0-6 1 16,9 2-1-16,-3 1-2 15,6 0 3-15,0-1 0 16,3 1-2-16,3 0 0 16,2-1 2-16,4 4 0 15,6-6 1-15,0 8 0 16,3-3 0-16,2 0 0 15,1 0 0-15,-3-2 0 16,-4 0-3-16,1 2 2 16,-3-5 3-16,-9 5 3 15,-3 1-2-15,-3-4-2 16,-3 1-3-16,-3-6-43 16,-12-10-105-1</inkml:trace>
  <inkml:trace contextRef="#ctx0" brushRef="#br0" timeOffset="30463.5336">5503 8681 124 0,'14'3'46'0,"-14"-1"-24"0,-11-4 3 0,8 2 20 0,8 2-11 16,-7-2-2-16,-1 0-10 15,0 0-2-15,-3 0-11 16,-3 0-3-16,-6 0 0 0,-3 0 8 16,-6 0 3-16,0 0-6 15,1 3-4-15,-7 0-4 16,3-1-3-16,0 6 1 16,0 0-1-16,1 3 0 15,2-6 0-15,3 3-3 16,6-3 0-16,0 3 2 15,6-3 0-15,3-2-2 16,0 2 0-16,0-2-1 16,3 0 3-16,0 2-2 0,3 3 1 15,0 2 2-15,0 4 0 16,0 7-3-16,0 8 2 16,0 8-6-16,0 11 0 15,0 10 7-15,0 5 5 16,0 11-2-16,-3-2-2 15,0 5 0-15,3-1-1 16,0 1 0-16,-3-11 2 16,3-2-1-16,0-9 2 15,0-7-2-15,0-6-1 16,0-10 7-16,0-6 3 16,0-4-3-16,0-4 1 15,-2-2-5-15,-1-3-2 0,-3 0-3 16,0 1-1-16,0-1 4 15,3-3 1-15,0 1-3 16,0 0 1-16,0-3 0 16,0 0 0-16,3-3 0 15,0 0 2-15,0 0-1 16,0 1-1-16,-3-1 1 16,3 0-1-16,0 1-3 15,0-1 2-15,0 0 1 16,0 0 2-16,0-2-6 15,0-3 1-15,0 0 1 16,0 0 3-16,9 3 0 16,0-1-1-1,3 1 1-15,2 0 1 16,4-3 1-16,6 0-1 16,3 0 1-16,0 0-2 0,0 2 2 15,2-2 0-15,1 3 1 16,-3 0-2-16,-3-1 1 15,-4-2-2-15,-2 0 2 16,-3 0 0-16,-3 0 1 16,0 0-18-16,-3-2-5 15,-3-1-29-15,0-2-11 16,0-6-51 0</inkml:trace>
  <inkml:trace contextRef="#ctx0" brushRef="#br0" timeOffset="35674.3898">8807 6054 92 0,'11'-3'35'0,"-5"-10"-18"0,0 5-11 0,-3 8 9 0,-3-3 7 16,0 1 6-16,0-1 0 15,-3 0 3-15,0 1-8 16,-3-1-4-16,-3-2-11 16,-2-3-1-16,-10-3 3 0,0 1-4 15,-6 2 2-15,-6 0-3 16,-5 0 2-16,-4 2-2 16,-6 1 2-16,-2 0-4 15,-7 2 0-15,-2 1-3 16,-7 4-1-16,1 4 1 15,-1-1 2-15,-2 3-1 16,-4 5-1-16,-2 3-2 16,-3 10-1-16,2 3 2 15,1 1 2-15,8 1 0 16,4 1-1-16,2 0-4 0,7 0 0 16,8 2 2-16,6 3 1 15,7 3-2-15,8 2 2 16,9 6-1-16,9-1-2 15,9 1 0-15,12 0 0 16,12-4 3-16,8-1 2 16,19-1-2-16,20-2 0 15,19-6 3-15,17-5 1 16,27-5 1-16,5-5 2 16,16-11-1-16,6-8 2 15,-3-8-4-15,2-6 0 0,-8-1 5 16,-12-1 5-1,-6 0-3-15,-12-8 0 0,-15-5-4 16,-24-5-1-16,-20-9 10 16,-16-4 7-16,-17-6-5 15,-18-3 1-15,-27 1-11 16,-24-4-2-16,-20-9-1 16,-24 1 2-16,-25 7-3 15,1 7 0-15,-3 8-1 16,6 8-2-16,6 7-15 15,8 9-5-15,16 8-32 16,14 5-12-16,19 8-59 16</inkml:trace>
  <inkml:trace contextRef="#ctx0" brushRef="#br0" timeOffset="39709.8047">5854 13494 80 0,'-9'-3'30'0,"6"3"-16"0,0 3-1 0,3-3 14 0,-3 0 0 16,3 0 2-16,0 0-3 16,0 0-1-16,0 0-3 15,0 0-2-15,0 0-10 16,0 0-2-16,9 0-1 0,6 0 3 16,6 0 1-16,2 0 3 15,1 0 2-15,12 2-1 16,12-2 1-16,11-2-2 15,21-1-1-15,7 0-3 16,8-2-1-16,12-3-1 16,3 3 0-16,9-3 0 15,0 3 2-15,9-1-5 16,-14 4-1-16,-10 2 0 16,-9 0 0-16,-12 0 0 15,-5 0 0-15,-7-3 2 16,-8 3 3-16,-10 0 2 0,-11 0 3 15,-9 0-3 1,-7 0 1-16,-5 0-1 0,-3-3 1 16,-3 3-2-16,-3-2 1 15,0-1-6-15,-3 1-3 16,0 2 1-16,0 0 0 16,0 0-4-16,-4-3 1 15,1 3 0-15,0 0 0 16,-3 0-3-16,0-3 2 15,-3 3 1-15,0 0 0 16,0 0 0-16,0 0 0 0,0 0-16 16,0 0-6-16,0 0-33 15,-3 3-13 1,0 2-81 0</inkml:trace>
  <inkml:trace contextRef="#ctx0" brushRef="#br0" timeOffset="40610.7072">5916 14851 124 0,'-6'-5'46'0,"6"5"-24"0,0 2-19 0,0-2 10 16,0 3-2-16,0 2 3 16,3 1 6-16,3-1 4 15,3 0-12-15,0 3 6 0,6 0 3 16,3 0 2-16,12 0 1 15,14-3-5-15,28 1 1 16,11 2-7-16,21-3-3 16,12-3-3-16,3 4 0 0,3-1-4 15,-5-2 0-15,2-1-1 16,-9-2 1 0,-18 6 4-16,-9-4 6 15,-11-2 4-15,-10 0 4 0,-11 0-5 16,-6-2 1-16,-10-1-6 15,-8 0 1-15,-6 1-5 16,-6-1 1-16,-3 0-3 16,-3 3 0-16,0 0-8 15,-4-2 0-15,4-4-63 16,0 4-182 15,-3 4 90-31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43:49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10235 8284 160 0,'-3'-3'60'0,"3"6"-32"0,0 13-11 0,0-11 20 15,0 1 1-15,0-6 2 16,0 0-9-16,0 0-2 15,0 0-16-15,3 5 5 0,3-2 3 16,0-1 2-16,6-7 1 16,3 2-9-16,0 1-2 15,3-1-7-15,0 0-4 16,2 1-4-16,1 2 1 16,0 0 1-16,0 0 0 15,-3 0 0-15,-3 0 2 16,0-3-19-16,-4 0-6 15,-5-7-85 1,0 2-34 0</inkml:trace>
  <inkml:trace contextRef="#ctx0" brushRef="#br0" timeOffset="356.8891">10661 8099 192 0,'-6'-5'71'0,"9"7"-38"0,-3 1-36 15,0-3 13-15,3 5 19 0,0 6 11 16,0 7-5-16,0 6-1 15,0 16-19-15,0-3 0 0,-3 0-1 16,3 0-5-16,-3-3-3 16,0 1-3-16,0-4-3 15,0-4 1-15,3-6 1 16,-3-2-14-16,0-6-7 16,0-3-28-16,0-2-10 15,0-8-41 1,0-8-37-16,0-5 54 15</inkml:trace>
  <inkml:trace contextRef="#ctx0" brushRef="#br0" timeOffset="732.9074">10628 8086 140 0,'-9'-11'52'0,"6"1"-28"0,0 2-28 16,3 5 74-1,0-2-27-15,6-1-17 16,3-2-13-16,6 3-10 16,9 0-3-16,6 0 3 0,2 2-2 15,4 11-1-15,3 5-2 16,-3 6 1-16,5 7 3 15,-5 6 1-15,-3 5 14 16,-13 8 8-16,-5-3 10 16,-12 0 3-16,-9-4-9 0,-8-1-3 15,-7 0-6-15,-9-6-3 16,0-4-7-16,-9-6-2 16,4-5-6-16,-1-3-4 15,3-5-32-15,6-3-15 16,4-7-70-1,8-9-66-15,6-5 62 16</inkml:trace>
  <inkml:trace contextRef="#ctx0" brushRef="#br0" timeOffset="1889.4954">12152 8342 108 0,'0'-13'44'0,"3"-11"-24"0,-3-7-6 0,0 23 17 16,0 0 3-16,-3 0 4 15,-6 2-6-15,-6 4-2 16,0 2-16-16,-2 2-9 0,-4 14-1 16,3 5-5-16,0 3 0 0,3 0 1 15,3 3 0-15,3-6-3 16,6 3 2-16,6-11 1 15,3-3 0-15,3-2 0 16,0-5 0-16,3-6 4 16,3-5 2-16,-3-2-2 15,3-1-1-15,-3-2 5 16,0-16 3-16,-4 2-2 16,-2-2 0-16,0 0-1 15,-3 0 2-15,-3 0-1 16,-3 3 0-16,0-6 1 15,0 8 1-15,-3 5-1 16,4 9-8 0,-4-3-3-16,6 5-5 0,0 8 1 15,3 5 1-15,-3 6-1 16,5 4 1-16,1 9 3 16,0 8 0-16,0 10 1 15,-3-5 0-15,3-2 0 16,0-3-3-16,0-6 2 15,0-2-10-15,3-6-3 16,0-4-24-16,3-7-10 16,0-4-61-1</inkml:trace>
  <inkml:trace contextRef="#ctx0" brushRef="#br0" timeOffset="2249.3629">12277 8250 204 0,'-3'2'77'0,"6"1"-42"0,3 13-39 16,-3-11 15-16,3 0 5 15,0-2 5-15,0 0-9 16,6-3-2-16,6-3-6 16,0 3-3-16,-4-5 0 0,1-3 3 15,-3 0 5-15,-3 0-7 16,-3 0-1-16,-3 0-1 15,-3 0 2-15,-9 0-1 16,-6 3 2-16,-3 2-4 0,-2 6 0 16,-1 2-4-16,0 3 1 15,3 13 2 1,3 1 1-16,3-1 1 0,6 0 0 16,6-3 0-16,6-2 0 15,6 0 0-15,6-3 2 16,9-2-1-16,0-3-1 15,-1-5-28-15,4-6-11 16,-3-2-63 0</inkml:trace>
  <inkml:trace contextRef="#ctx0" brushRef="#br0" timeOffset="2528.3508">12664 7959 212 0,'-15'-11'79'0,"9"8"-42"16,-6 3-26-16,9 3 21 0,-8 2-19 15,2 3-5-15,-6 6-7 16,3 9-4-16,0 6 2 16,0 9 0-16,3 1 1 0,6 9 0 15,0 2 0-15,0-8 0 16,9-5 0-16,0-5 0 15,-3-5 0-15,0-6 2 16,0-5 1-16,-3-6-30 16,-6-2-14-16,0-5-59 15</inkml:trace>
  <inkml:trace contextRef="#ctx0" brushRef="#br0" timeOffset="2695.0683">12459 8210 232 0,'-9'-3'88'0,"12"3"-48"0,0-2-45 0,0 2 17 16,3 0 2-16,3-3 3 15,3 0-8-15,2 1-5 16,13-1-3-16,-3 1-4 0,0-1 2 16,0 3-48-16,-1 0-19 15</inkml:trace>
  <inkml:trace contextRef="#ctx0" brushRef="#br0" timeOffset="2865.9164">12750 8192 240 0,'-3'7'90'0,"1"1"-48"0,2 3-53 16,0-3 11-16,0 5-3 16,0 8 3-16,0-2 1 15,0-1-1-15,0 1 1 16,0-3-4-16,0 0 2 0,0-3-76 15,-3-3-55 1,0-2 47-16</inkml:trace>
  <inkml:trace contextRef="#ctx0" brushRef="#br0" timeOffset="3025.7878">12718 8149 220 0,'0'-5'82'0,"0"2"-44"0,3 3-62 0,-3 0 7 16,3 0-52-16,3 3-18 16,0 0 25-16,8-1 13 15</inkml:trace>
  <inkml:trace contextRef="#ctx0" brushRef="#br0" timeOffset="3299.8425">12867 8263 180 0,'-3'24'68'0,"3"-8"-36"0,-3 0-29 0,3-11 17 15,0 0-6-15,0 0 0 0,0-5-4 16,0 0 1-16,0 0-6 16,3-2 1-16,0-6 1 0,3-5-1 15,-4-3-1-15,4 0-3 16,3 0 1-16,0 3-4 16,0 2-2-16,0 6 2 15,0 5 2-15,0 5 2 16,-3 6 3-16,3 5-3 15,-3 2 0-15,0-2 1 16,0 3 2-16,0-4-5 16,3-1-3-16,0-4-32 15,0-2-13-15,5-3-47 16,1-5-28-16,0-2 57 16</inkml:trace>
  <inkml:trace contextRef="#ctx0" brushRef="#br0" timeOffset="3630.1883">13120 8215 188 0,'-6'0'71'0,"6"3"-38"0,0 0-41 0,0-3 10 16,3 5 8-16,3 0 7 15,-1 0-4-15,1 6-2 16,3-8-6-16,3-3-2 0,0 0 3 16,0 0-1-16,0 0 0 15,3-3-1-15,-3-2 2 16,-3-1-3-16,0-1 0 0,-9-4-1 15,-3 0-2-15,0 1 1 16,-3-1-1 0,-3-2-3-16,-3 5 2 0,-3 5-4 15,0 3-1-15,0 8 0 16,0 6 2-16,3-1 2 16,1 5 3-16,2 9 0 15,3-3 2-15,3-3-2 16,6-3-1-16,3 1 1 15,6-3-1-15,2-6-36 16,4-2-15-16,12-8-38 16</inkml:trace>
  <inkml:trace contextRef="#ctx0" brushRef="#br0" timeOffset="5126.4086">10247 9043 228 0,'-9'0'85'0,"9"0"-46"0,3 3-35 0,-3-3 21 0,6 0-1 15,3 0 5-15,3 0-6 16,0 0-4-16,0 0-11 16,0 0-7-16,0 0-4 0,3-3 4 15,-1 1 3-15,1 2-28 16,0 0-10-16,0 0-19 15,-3 0-5-15,0 0-44 16</inkml:trace>
  <inkml:trace contextRef="#ctx0" brushRef="#br0" timeOffset="5790.9735">10631 8911 160 0,'0'-2'60'0,"0"2"-32"0,0 0-17 0,0 0 18 0,0 5-13 16,-3 3-1-16,0 2-7 15,0 6-3-15,0 11-2 16,0 4-5-16,3 6-1 0,3 6 6 15,0-4 3-15,6-4-1 16,3-3 0-16,3-1-3 16,6-9 1-16,0-9 2 15,-1-3 2-15,-2-4 3 16,0-4 4-16,0 1 1 16,0-11 3-16,-3-11-8 0,0-4-1 15,-3-4-5 1,-1-2-1-16,-2-5-3 0,-3-1-3 15,0-2 2-15,0 0 0 16,-3 5 1-16,0 6 0 16,-3 2 0-16,0 6 0 15,0 4 4-15,0 4 2 16,0 2 2-16,-3 8 0 16,0 13-4-16,0 6-3 15,0 7 2-15,3 11 2 16,3 6-2-16,0 9 0 15,3-7 1-15,3-5 2 16,3-5-3-16,0-1-2 16,0 0-9-16,6-13-5 0,3-7-26 15,-1-1-13 1,1-16-69-16</inkml:trace>
  <inkml:trace contextRef="#ctx0" brushRef="#br0" timeOffset="6723.8827">11962 9054 148 0,'-6'-3'57'0,"3"3"-30"0,3 3-21 0,0-3 17 16,0 5-10-16,-3 3 0 15,0 6-3-15,3 9 1 16,0 4-6-16,3-1-3 0,3-5-1 15,3 1-4-15,3-7 2 16,-1-1 3-16,1 2 1 16,0-11 3-16,0 3 3 15,-3-11-4-15,3-2-3 16,-3-8 1-16,-3-6 2 16,0 1-2-16,3-4-2 0,-9 1 4 15,0 3 1 1,0 2 2-16,0 3 0 0,0 2-4 15,0 0-1-15,6 6 1 16,0 5 0-16,0 5-2 16,0 6 1-16,3 5-2 15,-1 5-1-15,-2 0 1 16,3 0-1-16,-3-7-14 16,3-1-5-16,0-5-21 15,3-3-10-15,0-2-17 16,-3-3-28-16,0-8 29 15</inkml:trace>
  <inkml:trace contextRef="#ctx0" brushRef="#br0" timeOffset="7081.9782">12209 9075 124 0,'-6'0'49'0,"6"0"-26"0,0 37-20 0,0-37 10 16,0 3 5-16,0 5 3 15,0 5 3-15,0 6 0 16,0-1-13-16,0-2 2 0,0-3 1 15,0-2-5-15,0-3-1 16,3-3-2-16,-3 0 1 16,3-7 11-1,0-9-9-15,3-5-5 16,0-2 0-16,0-1-1 16,0 1-4-16,2-1-1 0,1 3-2 15,3 6 3-15,0-1-2 16,0 6-1-1,6 21 3-15,3-14 2 0,-3 19 9 16,-3-15 3-16,-1 10-6 16,-5 0-2-16,0-1-3 15,-3 1 1-15,0 0-7 16,-3 8-1-16,0-13-20 16,0 7-9-16,0-10-26 15,3-3-10-15,3-5-12 16</inkml:trace>
  <inkml:trace contextRef="#ctx0" brushRef="#br0" timeOffset="7580.2807">12649 9065 188 0,'-15'-8'71'0,"12"5"-38"0,-3 0-39 0,3 3 12 16,-2-2 2-16,-7 2 7 15,-6 0-1-15,0 2 2 16,3 4-9-16,0 4-6 0,0 4-4 16,0 15-3-16,0-6 1 15,7 1 1-15,5 0-1 16,3 8 4-16,6-14 0 16,-1-4 3-16,13-4 1 0,-6-5 10 15,3 1 3-15,0 2 4 16,0-16 0-16,-3-11-7 15,-3-5 0-15,0-2-8 16,-3-3-1-16,-3-6-9 16,0 4-4-16,-3-12-4 15,0 4-2-15,-3 4 5 16,0 6 4-16,-3 5 6 16,0 3 4-16,0 5 1 15,3 6 0-15,0 4-6 16,0 6-1-16,0 6-2 15,6 12 0-15,3 3 0 0,0 6 0 16,0 5 9 0,3-1 4-16,0 12-7 0,-1-1-2 15,1-10 1-15,0-3 3 16,0-5-25-16,0-8-13 16,0-3-58-1,6-8-37-15,-3-15 59 16</inkml:trace>
  <inkml:trace contextRef="#ctx0" brushRef="#br0" timeOffset="7969.8716">12813 9022 184 0,'-33'3'68'0,"33"2"-36"0,3-2-42 0,3 0 9 15,0 2 11-15,0 0 7 0,6 0 6 16,0 1 1-16,0 2-13 15,0-3-2-15,3 0 1 0,-1-2-4 16,-2-3 2-16,0 0-1 16,-3-3 1-16,0 1 2 15,-3-4 1-15,-3-2-5 16,-3 0-2-16,-3 0-4 16,-3-2-1-16,-3 2-4 15,-3 0 1-15,-6 3-3 16,-2 2 0-16,-1 3 1 15,0 5 2-15,3 6-3 16,0 2 0-16,3 3 6 0,3 3 2 16,3 7 7-16,7-2 3 15,2 0-6-15,2-3-3 16,7-3-1 0,6-4-1-16,6-4-9 0,3-2-2 15,3-8-40-15,0-3-19 16,8-10-24-1</inkml:trace>
  <inkml:trace contextRef="#ctx0" brushRef="#br0" timeOffset="8342.7631">13227 8869 196 0,'0'-16'74'0,"0"11"-40"0,-6-9-7 16,3 9 27-16,-6 0-6 16,-3 0-1-16,-3-1-20 15,-3 1-6-15,0 5-13 16,0 3-10-16,4 5-3 0,-4 7-3 15,3 9 0-15,3 5 2 16,6 6 4-16,3 2-1 0,3 0-1 16,3 3 0-1,3 5 3-15,0-1-5 16,0-9 2-16,-3-3-11 0,0-6-6 16,0-5-6-16,-3-2-3 15,0-6-55 1,0-5-52-16,0-8 40 15</inkml:trace>
  <inkml:trace contextRef="#ctx0" brushRef="#br0" timeOffset="8546.8427">12956 9038 256 0,'-6'-2'96'0,"6"2"-52"0,6 0-54 0,-3 0 14 16,3 0 3-16,6 0 5 0,3 0-3 15,2 0-1-15,4 0-4 16,3 0-3-16,3 2 0 0,0 1-15 16,-1-1-3-16,1-2-33 15,3 0-15-15,-3 0-30 16</inkml:trace>
  <inkml:trace contextRef="#ctx0" brushRef="#br0" timeOffset="8712.4775">13280 9025 220 0,'-21'3'82'0,"21"-1"-44"0,0 6-49 16,3-3 13-16,-3 6 16 15,0 2 9-15,0 3-6 16,-3 5-4-16,3 3-10 0,-3-3-5 0,3-2 1 16,0-3-33-1,0-3-12-15</inkml:trace>
  <inkml:trace contextRef="#ctx0" brushRef="#br0" timeOffset="8823.3907">13242 8961 252 0,'-15'-2'96'0,"15"2"-52"0,3 0-56 0,-3-3 15 16,0 3-12-16,6-2 1 0</inkml:trace>
  <inkml:trace contextRef="#ctx0" brushRef="#br0" timeOffset="8873.2899">13256 8956 221 0,'15'0'-121'0</inkml:trace>
  <inkml:trace contextRef="#ctx0" brushRef="#br0" timeOffset="9201.6682">13361 9014 188 0,'0'19'71'0,"0"-3"-38"15,3 8-23-15,0-14 20 0,-3 11-1 16,3 0 3-16,0-2-13 15,0-3-4-15,0-3-9 16,0-2-2-16,-1-3 0 0,-2 0 0 16,0-3 2-16,3-13-8 15,0-8 0-15,3-2-2 16,0-4-5-16,0 1 1 16,0 0 4-16,6 0 2 15,3 8-1-15,0 5 0 16,-3 2 6-16,0 9 5 15,0 5 7-15,0 5 5 16,-1 11-1-16,-2 0-2 16,-3 0-5-16,-3-3-2 15,0-3-9-15,0 1 0 16,-3-6-32-16,3-2-12 16,0-3-40-16,3-3-15 15,6-8-1 1</inkml:trace>
  <inkml:trace contextRef="#ctx0" brushRef="#br0" timeOffset="9560.8586">13670 9033 228 0,'-3'5'88'0,"6"-2"-48"0,6 7-49 16,-3-4 14-16,3 2 8 15,0 0 6-15,6 0 6 16,0-1 2-16,0 1-14 15,2-8-3-15,1-5 0 0,0 2-6 16,-3-2-2-16,0-3-1 16,-3-2 1-16,-6-1-1 15,0-2-1-15,-6 2-6 16,-6 1-4-16,-6-1-5 0,0 3-2 16,-9 3 8-1,-3 5 2-15,-2 8 5 16,2 8 1-16,0 5 9 0,6 8 7 15,6 8 8-15,9-5 6 16,6-1-5-16,9-1-2 16,9-4-8-16,6-5-4 15,2-5-12-15,7-5-4 16,6-9-72-16,5-10-33 16</inkml:trace>
  <inkml:trace contextRef="#ctx0" brushRef="#br0" timeOffset="22381.7769">10217 7522 64 0,'0'-3'24'0,"0"9"-12"0,3-6 1 0,-3 0 14 0,0 0 0 16,0 0 2-16,0 0-3 16,0 0 1-16,0 0-4 15,0 0-2-15,0 0-11 16,0 0 0-16,0 0 1 0,3 5-4 16,0-2 1-16,-3-3-3 15,3 0 0-15,3 0-3 16,-3 2 1-16,3-2 2 15,0 0 4-15,3 0-2 16,0 0 1-16,0-2-3 16,0 2 2-16,0 0-4 15,0 0 0-15,0 0-3 16,-3 0-1-16,0 0 1 16,0 0 2-16,-1 0-1 15,4 0-1-15,0 0-2 0,0 0 1 16,0 0 1-16,0 0 2 15,3 0-3-15,-3 0 0 16,3 0 3-16,-3 0 1 16,0 0 1-16,0 0 0 15,0 0-5-15,0 2 1 16,-1-2 0-16,1 0 0 16,0 0 0-16,3 0 2 15,-3 0-1-15,6 0-1 16,-3 0 3-16,0 0 0 15,-3 0-6-15,3 0 0 16,0 0 1-16,-1 0 3 16,-2 0 0-16,0 3-1 15,0-3 1-15,0 3-1 0,3-3 0 16,-3 0 0 0,0 0-3-16,0 0 2 0,0 0 3 15,0 0 1-15,-3 0-4 16,6 0-1-1,0 0 1-15,-4 0 2 16,4 0 2 0,0 0-1-16,-3 0-2 15,0 0 1-15,0 0-4 16,-3 2 2-16,0-2-4 0,0 3-1 16,0-3 11-16,0 0 7 15,0 0-4 1,0 0-2-16,0 0-3 0,0 0-3 15,0 0 1-15,0 0 1 16,-1 0 1-16,1 3 1 16,0-3-5-16,0 0-1 15,0 2 1-15,0-2 0 16,3 0 1-16,-3 0 0 16,0 0 0-16,0 0 0 15,0 0 0-15,0 0 2 16,0 0-1-16,0 0-1 15,0 0 1-15,3 0-1 16,-3 0-3-16,0 0 2 0,0 0 1 16,0 0 0-16,0 0 0 15,-1 3 2 1,1-3-1-16,0 0-1 0,0 0-2 16,3 3 1-16,-3-3 1 15,0 0 2-15,0 0-1 16,0 2-1-16,-3-2 1 15,3 0-1-15,-3 0-16 16,-3 0-4-16,0-2-98 16</inkml:trace>
  <inkml:trace contextRef="#ctx0" brushRef="#br0" timeOffset="26721.3489">11078 14348 84 0,'0'0'33'0,"0"0"-18"0,0 0-11 0,0 0 8 16,0 0-3-16,0 0 2 16,0 0-2-16,0 0 0 15,0 0-5-15,0 0-1 16,0 0-3-16,0 0-1 16,0 0 1-16,0 0 2 15,0 0-1-15,0 0 2 16,0 0 2-16,0 0 4 15,0 0 0-15,0 0 0 16,0 0-5-16,0 0-1 16,0 0-1-16,0 0-2 0,0 0 1 15,0 0 1-15,0 0 3 16,0 0 0-16,3 3 0 16,-3-3 1-16,0 0 1 15,3 5-3-15,-3-5-3 0,3 3 2 16,0 0 2-16,0-1-2 15,0 1 0-15,2 0 1 16,1-1 0-16,0 1 0 16,0-1 0-16,3 1 2 15,0 0 1-15,3-1-1 16,0 1 1-16,-3 0-4 16,6-1 0-16,-3-2 1 15,0 0 0-15,0 0-5 16,2 0 1-16,1 0 0 15,0 0 0-15,0 0 0 16,-3 0 0-16,3 0 0 16,0 0 2-16,-3 0-3 15,3 0 0-15,-4 0 3 0,4 0 1 16,3 3-1 0,3-3-2-16,-3 3 1 0,0-1-1 15,-3-2-3-15,2 0 0 16,-2 0 4-16,0 3 3 15,0-3-3-15,0 0-1 16,0 0 0-16,0 0 2 16,3 0-1-16,-1 0-1 15,1 0 1-15,-3 0 1 16,0 0-1-16,0 0-1 16,0 0 1-16,0 0-1 15,0 0 0-15,5 0 2 0,-2-3 1 16,0 1 1-16,0 2-5 15,0 0 1-15,3 0 2 16,3 0 1-16,-4 0-4 16,1 0 1-16,-3 0-2 15,3 0 0-15,0 0 2 16,0 0 0-16,-4 0 0 16,7 0 2-16,0 0-1 15,0 0-1-15,-3 0 1 16,0 0-1-16,-1 0 0 15,1 0 0-15,0 0 0 16,3 0 0-16,3 0 0 16,-4 0 2-16,1 0-3 0,3 0 0 15,3 2-1 1,-3 1 0-16,-4 0 0 16,1-1 0-16,-3 1 2 0,0 0 2 15,0-1-1-15,6-2 2 16,2 0-2-16,-5 0 2 15,-3 0-4-15,0 0 0 16,0 0 1-16,-1 0 0 16,4 0 0-16,-3 0 0 15,3 0 0-15,-3 0 0 16,6 0 2-16,2 0 1 16,-2 0-4-16,0 0 1 15,-3 0 0-15,0 0 0 16,-1 0 0-16,-2 0 0 15,6 0-3-15,3-2 2 0,-6-1 1 16,-1 0 2-16,-2 1-1 16,3-1-1-16,-3 0-2 15,3 1 1-15,-4 2 1 16,1 0 2-16,0 0-1 16,-3 0-1-16,3 0 1 15,3 0 1-15,-3 0-3 16,-1 0 0-16,4 0-1 15,-3 0 0-15,-3 0 2 16,0 0 0-16,-3 0 2 16,-3 0 1-16,-1 0-4 15,-2 0 1-15,0 0 0 0,6 0 2 16,-3 0-3-16,6-3 0 16,-3 3 1-1,0-3 0-15,0 1-31 0,-1-1-12 16,1 0-51-1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3:45:03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9899 6715 52 0,'6'-3'22'0,"-3"1"-12"0,3 2-1 0,-3-5 9 0,-3 5-8 16,0 0-3-1,0 0 0-15,0 0 2 0,3 2 5 16,-3 3 1-16,0 3-6 16,0 0-1-16,-3 0 0 15,0 0 0-15,0 3 2 16,-3-1 4-16,0 4-8 16,0 4-3-16,-3 6-2 15,-6 13 3-15,0 5 2 0,-6 6 0 16,1 8-1-16,-4 2-3 15,0 0-2-15,-6-2 1 16,-3 2 1-16,7-3 1 16,2-10 3-16,3-8-3 15,3-5-2-15,6-8 0 16,0-6-1-16,3-4-27 16,3-4-9-16,4-7-33 15</inkml:trace>
  <inkml:trace contextRef="#ctx0" brushRef="#br0" timeOffset="1259.5852">12492 6660 96 0,'-3'0'35'0,"3"8"-18"0,0-1-20 16,-3 12 21-16,-6 5-2 15,0 5 1-15,-3 8 2 16,-9 18-5-16,-9 4 2 15,-3 9-7-15,1 4-3 16,-1-3-3-16,3 7 4 0,3-7 5 16,4-8-4-1,-1-8-2-15,6-8-3 0,3-5-3 16,3-9-2-16,3-4-1 16,3-6-25-16,12-18-64 31</inkml:trace>
  <inkml:trace contextRef="#ctx0" brushRef="#br0" timeOffset="8961.9597">11694 8088 152 0,'0'-10'57'0,"3"-3"-30"0,0 5-5 0,-3 8 20 0</inkml:trace>
  <inkml:trace contextRef="#ctx0" brushRef="#br0" timeOffset="9111.4694">11703 8067 348 0,'6'16'38'0,"0"10"-21"16,-3 6-5-16,3 13-2 0,-3-5-4 15,0-3-1-15,-1-5-2 16,1-3-3-16,0-3-2 16,0-7 1-16,-3-3-26 15,3-6-11-15,0-2-25 16,-3 0-9-16,0-8-12 16</inkml:trace>
  <inkml:trace contextRef="#ctx0" brushRef="#br0" timeOffset="9375.6188">11715 8065 236 0,'-6'-14'90'0,"9"22"-48"0,-3-13-29 0,3 2 22 16,6 1-5-16,-1-1 2 15,7-5-14-15,3 0-5 16,6 0-8-16,9 0-4 0,0 0 0 16,-1 0-12-16,-2 3-5 15,-6 2-30-15,-3 1-12 16,-6 4-54 0,-7 6-32-16,-8 6 67 15</inkml:trace>
  <inkml:trace contextRef="#ctx0" brushRef="#br0" timeOffset="9553.0826">11735 8236 232 0,'-3'3'88'0,"6"-3"-48"0,6 0-40 16,0 0 16-16,3 0-7 15,6 0 2-15,3-3-6 16,12 3-3-16,-1-2-1 15,1-3-48-15,0-1-18 0,-3-2-33 16</inkml:trace>
  <inkml:trace contextRef="#ctx0" brushRef="#br0" timeOffset="9904.3343">12206 8083 168 0,'-15'-5'66'0,"9"5"-36"0,0-3-26 0,3 3 15 16,-3-3 9-16,-6 6 4 16,0 2-14-16,-3 3-6 15,0 8-7-15,1 8-6 0,-1 5-2 16,6 11 4-16,3-1 1 16,6-1 0-16,9-4 1 15,3-5-2-15,3-8-1 0,2-5 14 16,4-8 5-16,0-8 4 15,0-8 3-15,0-16-10 16,-3 0-2-16,-6-5-2 16,-4-5 0-16,-2 0-9 15,-3 2-3-15,-6 3-4 16,0 2 0-16,-3 6-11 16,1 0-2-16,-4 2-25 15,0 14-10-15,3 10-28 16,0 1-54-1,6 2 32-15</inkml:trace>
  <inkml:trace contextRef="#ctx0" brushRef="#br0" timeOffset="10205.9851">12402 8083 152 0,'-12'5'57'0,"-6"6"-30"0,-5 10-21 0,17-5 17 15,-3 5 1-15,3 11 3 16,3 5-12-16,3 0-4 16,9-3-7-16,9-5 2 0,2-5 3 15,4-8 10-15,3-8 6 16,9-8 6-16,-3-16 4 16,-1-8-8-16,-8-2-2 15,-9-6 3-15,-6 0 5 0,-9 1-1 16,-9 2 1-1,-9-1-7-15,-6 4-4 0,-3 5-17 16,-5 8-7-16,2 2-33 16,3 6-13-16,6 5-43 15,6 5-20-15</inkml:trace>
  <inkml:trace contextRef="#ctx0" brushRef="#br0" timeOffset="10823.0818">12971 8199 132 0,'0'-5'52'0,"-6"3"-28"16,0-1-11-16,6 3 17 0,-3 0-11 16,-3 3-3-16,-3 4-9 15,-3 4-5-15,0 8-1 16,0 4-1-16,3 1 0 0,0 0 0 16,3 0 0-16,6-3-5 15,3-3 1-15,3-4 4 16,3-4 2-16,0-4 4 15,0-6 3-15,0-6-6 16,0-2-2-16,0-2 1 16,-3-6 1-16,-3-3 1 0,-3 1 0 15,0 2 0-15,0 3 0 16,0 2-2 0,0 3 1-16,-3 6-2 0,3 7 2 15,0 8-2-15,0 0-1 16,3 3-2-16,3 0-1 15,-3-3-5-15,3 1-38 16,0-4-10 0</inkml:trace>
  <inkml:trace contextRef="#ctx0" brushRef="#br0" timeOffset="11183.1868">13048 8234 68 0,'-18'2'27'16,"33"-2"-14"-16,-9 6-7 0,-3 4 11 0,-3 9 15 16,0-3 9-16,0 0-15 15,0 0-4-15,0-3-10 16,3-3-2-16,-3-2-6 16,0 0-3-16,0-3 0 0,0-5 1 15,0 0 3-15,0-2-4 16,0-3-3-1,3-9-2-15,0-7 3 16,3 3 0-16,0 2 1 16,0 3 2-16,3 5 5 15,0 2 6-15,0 4 4 0,3 2 4 16,-1 10-2-16,-2 6 0 16,0 0-6-1,0 0 0-15,-3 0-13 16,0-3-4-16,-3-2 2 0,3-1 0 15,0-5-42-15,0 1-20 16,6-6-32 0</inkml:trace>
  <inkml:trace contextRef="#ctx0" brushRef="#br0" timeOffset="11586.0143">13364 8244 152 0,'-6'-2'57'0,"0"-1"-30"0,0 3-27 0,3 0 10 0,-3 3-4 15,-6-1-1-15,0 9-6 16,-6 5 1-16,0 0 0 16,3 2-3-16,4 1 2 0,2 2-1 15,6 0 0-15,6-2 0 16,9-3 0-16,2-3 4 16,1-5 1-16,3-6 14 15,0-4 6-15,-3-6-5 16,0-8 0-16,-6-8-7 15,0-5 1-15,-3-3-3 16,-3-2 0-16,-6-3-5 16,-3 2-1-16,0-7-1 15,0 8-2-15,-3 5 3 16,3 7 0-16,0 7 5 0,0 4 3 16,3 8-9-16,0 9-2 15,3 9-1-15,0 12 0 16,6 5 1-16,3 7 2 15,3 4-1-15,0-9-1 16,3-2 1-16,-1-3-1 16,4-8-64-16,0-8-27 15,-3-7-3 1</inkml:trace>
  <inkml:trace contextRef="#ctx0" brushRef="#br0" timeOffset="12160.3405">13867 7975 212 0,'-3'15'79'16,"6"-1"-42"-16,0 25-30 0,-3-20 20 0,0 7-1 15,0 6 2-15,0 2-13 16,0 6-4-16,0-5-7 16,0-4-5-16,0-7 0 0,0-3-8 15,0-5-4-15,0-3-44 16,0-2-20-16,0-11-22 15</inkml:trace>
  <inkml:trace contextRef="#ctx0" brushRef="#br0" timeOffset="12685.1195">13861 7975 156 0,'-9'-3'57'0,"9"0"-30"0,0 3-10 0,0 0 20 16,0 0-4-16,0 0 1 16,3-2-11-16,3-1-3 15,3-2-12-15,6-1-3 0,2 1 1 16,1 0-3-16,0 5 0 15,3 0-1-15,-3 5-2 16,-3 3 1-16,-3 3 1 0,-9 4 3 16,-6 7 2-1,-3-1-1-15,-6 0 1 0,-9-2-6 16,3-1-1-16,0-2 0 16,3-3 2-16,6-2-3 15,3-3-2-15,3 0-7 16,6 0-2-16,9 2 5 15,3 1 1-15,0 5 4 16,3-3 1-16,0 3 7 16,-3 2 4-16,-3 6 14 15,-6-5 8-15,-6-1 0 16,-3-2 1-16,-3 0-14 16,-6-6-4-16,-6-2-9 15,-3-2-4-15,0-1-23 16,3-5-11-16,3 0-26 0,1-3-9 15,5 1-61 1,6-4-32-16,3-7 80 16</inkml:trace>
  <inkml:trace contextRef="#ctx0" brushRef="#br0" timeOffset="12821.7394">14111 8369 184 0,'0'8'71'0,"-3"-8"-38"0,3 5 1 0,0-5 29 0,0 0-15 15,0 0-4-15</inkml:trace>
  <inkml:trace contextRef="#ctx0" brushRef="#br0" timeOffset="13073.1327">14117 8374 512 0,'6'-21'15'0,"0"-3"-6"0,6-8-11 15,5-5-3-15,-2-2-9 16,0-9-2-16,-3 3 2 15,-3 5 3-15,0 9 7 16,0 4 4-16,-3 6 7 16,0 8 4-16,0 5-4 15,0 8-2-15,0 8-2 16,3 8-3-16,-1 5 3 16,4 5 2-16,-3 9 2 15,3 2 1-15,-3 5-4 0,0 0-1 16,0-5-3-16,3-2-1 15,-9-9-17-15,0-2-5 16,0-8-38-16,-3-3-13 16,-3-5-43-1</inkml:trace>
  <inkml:trace contextRef="#ctx0" brushRef="#br0" timeOffset="13253.0736">14123 8229 264 0,'-3'-3'99'0,"9"6"-54"0,3-3-44 0,-3 0 21 16,11 0-5-16,4 0 1 0,6-3-9 15,3 0-5-15,3 1-3 16,-1-1-19-16,1-2-8 0,-3-1-46 16,-3-2-18-16,-1 1-9 15</inkml:trace>
  <inkml:trace contextRef="#ctx0" brushRef="#br0" timeOffset="13478.3157">14504 8027 236 0,'-15'16'88'0,"15"-2"-48"0,0-4-49 16,0-5 14-16,0 6 21 0,0 8 15 15,0 7-1 1,0 3-1-16,0 13-22 15,0-2-10-15,0-3-3 0,3-5-1 0,0-6 1 16,0-4-18-16,0-7-7 16,-3-4-37-16,3-3-12 15,-3-8-48 1,3-5-24-16,-3-6 71 16</inkml:trace>
  <inkml:trace contextRef="#ctx0" brushRef="#br0" timeOffset="13867.4227">14492 8027 200 0,'-6'-18'77'0,"6"13"-42"15,3-6-12-15,0 8 24 0,0-2-7 16,3 0 2-16,3-3-15 16,3 3-7-16,2 2-11 15,1 0-8-15,3 9-2 0,3 2 3 16,-3 5 1-16,-3 3-4 15,-3 0 1-15,-9 2-7 16,-3 1 0-16,-9-1-10 16,-3-2-4-16,-6 0-5 15,-3-3 1-15,0-2 12 16,3-1 4-16,4-2 4 16,2 0 1-16,3-3 7 0,3 3 3 15,6 3 8-15,6 0 5 16,9 2 11-16,2 0 3 15,7 5-6-15,3 4-4 16,0-1-2-16,-3 0-1 16,-4 0-7-16,-2-2-3 15,-3-6-27-15,-3 0-12 16,-3-2-49-16,-3-6-20 16,-3-2-35-1</inkml:trace>
  <inkml:trace contextRef="#ctx0" brushRef="#br0" timeOffset="15085.2968">15212 8207 76 0,'-9'-2'30'0,"3"2"-16"0,-3 2-6 16,6 1 11-16,-3 2-5 16,-3 1 0-16,0 2-8 15,-2 5-4-15,-1 8 3 16,3 0 1-16,3 3 0 16,6 0 1-16,3-6-4 15,6-2 0-15,0-3 3 16,3-5 1-16,-1-2-3 0,4-6 2 15,-3-6 0-15,0-2-2 0,-3 0-3 16,-3 0 4-16,0-5 1 16,-3 0-2-16,-3 2-1 15,0-2 3-15,-3 3 3 16,0 2-2-16,0 8-2 16,0 5-2-16,3 3 0 15,0 3-4-15,3-1 0 16,3 3-1-16,0 3-2 15,6-3 0-15,0 1 0 16,3-4 0-16,0-2 0 16,-4-3-35-1,1-5-53-15,3-5 12 0</inkml:trace>
  <inkml:trace contextRef="#ctx0" brushRef="#br0" timeOffset="15700.8365">15334 8244 124 0,'0'0'46'0,"0"3"-24"0,3 18-17 16,0-8 11-16,-3 3-3 15,3 0 2-15,0 0-2 16,0-3 2-16,0-2-8 16,-3-1-2-16,0-2-1 0,0 0 4 15,0-2 3-15,0-1 5 16,0-5 2-16,0 0 4 15,0-3 3-15,0-2-11 16,0-3-5-16,3 0-9 0,0-5-2 16,3-6 1-16,0 4 0 15,0 1-4-15,3 4-1 16,0-1-13-16,0 6-3 16,0 0-12-16,2 2-7 15,1 0-6 1,-3 9-41-16,0-1 11 15,0-3 37-15,-3 1 23 16,0 0 79 15,0 10-21-31,0-2-7 16,0-1-7-16,3-2-2 0,0 0-4 16,0-5-1-16,3-1-2 15,-1-2-2-15,1 0-8 16,-3-2-3-16,3-6-1 0,-3 0 0 15,0-5 2-15,-3 2-1 16,-3 0 2-16,-3 1-4 16,-3 2 0-16,-6 0-6 15,0 3 0-15,-6 2-6 16,0 3 1-16,1 11 2 16,-1 4 3-16,3 4 0 15,0 0 1-15,3-4 6 16,6 1 2-16,3 0 0 15,3-3-1-15,9 1-3 16,6-4-2-16,5-2-17 0,1-3-6 16,3-7-55-1</inkml:trace>
  <inkml:trace contextRef="#ctx0" brushRef="#br0" timeOffset="16316.4832">16135 8218 132 0,'-6'-3'49'0,"3"3"-26"0,-6 0-14 16,6 0 14-16,-3 0-9 15,-3 3-3-15,-3 2-9 16,-6 1-1-16,-2 7-1 16,-1 0-3-16,3 6 0 0,3-1-1 15,3 1 0-15,6-4 0 16,3 1 3-16,9-2-2 15,6-4 1-15,0-2 6 16,3-3 2-16,0-2 6 0,0-3 3 16,-1-5 0-16,-2-3 1 15,0-8-4-15,0-5-2 16,-3-3-4-16,-3 0-1 16,-3-5-1-16,-3 0 0 15,-3 0-2-15,0-3 1 16,-3 0-2-16,-3 3-1 15,0 3-2-15,3 2-1 16,0 3 2-16,3 8 0 16,0 2-2-16,0 6 2 15,0 5-1-15,3 8 0 16,3 5 6-16,3 5 2 16,0 6 0-16,3 5 1 15,0 3-4-15,0 0 0 0,0 7-1 16,0-7-2-16,3-5-10 15,-3-4-4-15,0-7-37 16,3-2-17-16,5-6-13 16</inkml:trace>
  <inkml:trace contextRef="#ctx0" brushRef="#br0" timeOffset="16689.6278">16266 8202 96 0,'-3'-3'35'0,"6"6"-18"0,-3 0-16 16,0-3 8-16,3 2 12 16,0 4 9-16,3-1-5 0,0 0 0 15,3 1-5-15,2-1-3 16,1 0-9-16,0-2 1 0,0-3 4 16,0 0-1-16,0-3 1 15,-3-2-5-15,-3 0-3 16,0-3 0-16,-6 0-1 15,-3 0-2-15,-3 0-2 16,-3 3-6-16,-3-1-1 16,-3 4-6-16,0 4 1 15,0 4 1-15,4-1 5 16,-1 3 3-16,3 2 2 0,3-2 1 16,3 8 0-1,3 3 0-15,3-1 2 16,6-2-1-16,3 0-1 15,5-3-2-15,1-2-1 0,0-3-34 16,12-6-15-16,3-4-24 16</inkml:trace>
  <inkml:trace contextRef="#ctx0" brushRef="#br0" timeOffset="16950.7524">16641 7972 108 0,'-24'-19'41'0,"18"14"-22"0,-6 2-9 0,6 3 12 15,-3 3-6-15,0 5-1 16,-3 3-3-16,4 4 2 16,2 4-7-1,3 2 2-15,0 3 2 0,3 2-6 0,3 4-1 16,0-1 0-16,3 2 0 15,-1 4-5-15,1-6 1 16,-3-5-20-16,-3-6-7 16,3-5-50-1</inkml:trace>
  <inkml:trace contextRef="#ctx0" brushRef="#br0" timeOffset="17157.2783">16388 8149 176 0,'-3'-2'68'0,"9"-1"-36"0,3 0-33 15,3 3 12-15,3-2-1 16,8-1 4-16,1 0-10 16,0 1-2-16,0-1-2 15,0 3-14-15,2 0-3 0,1 0-44 16,-3 0-40-1,0-3 31-15</inkml:trace>
  <inkml:trace contextRef="#ctx0" brushRef="#br0" timeOffset="17291.1737">16724 8120 184 0,'-3'8'71'0,"3"3"-38"0,0 4-32 0,3-7 16 16,-3 3-11-16,3 5-1 15,0-3-3-15,0-2 1 16,0-1-64-1,0 3 34-15</inkml:trace>
  <inkml:trace contextRef="#ctx0" brushRef="#br0" timeOffset="17410.155">16721 8094 92 0,'-3'-6'35'0,"6"6"-18"0,6-2-60 0,-3 2-9 0</inkml:trace>
  <inkml:trace contextRef="#ctx0" brushRef="#br0" timeOffset="17697.2127">16837 8181 148 0,'-3'34'55'0,"0"-20"-30"0,0-1-16 15,3-3 16-15,-3 1-10 16,0-3-3-16,3-3 1 15,0 0 4-15,0-5-11 16,0-10-4-16,3-1-3 16,3-2-3-16,0-5-4 0,3-1-2 15,3 3 5-15,6 3 2 16,-3 0 3-16,3 7 0 16,-3 6 17-16,-3 6 9 15,-1 7-7-15,-2 0-3 16,0 0-9-16,-3-2-5 15,0 2-10 1,0-2-5-16,0-1-40 0,0-2-15 16,0-10-16-1</inkml:trace>
  <inkml:trace contextRef="#ctx0" brushRef="#br0" timeOffset="18041.1647">17078 8149 148 0,'0'-2'55'0,"15"2"-30"15,-3 2-29-15,-12-2 21 16,9 5 0-16,0 1 2 16,0-1 2-16,0-2-12 15,0-1-5-15,0 1-3 0,0-3-1 16,0 0 2-16,0-3-1 16,-1-2 2-16,-2 0-9 15,0-3-3-15,-6 0 2 16,0 0 2-16,-3 0 0 15,-3 3 4-15,-2-1-2 16,-7 4 1-16,-6 2 2 16,3 5 0-16,3 6 0 15,0 2 2-15,3 3 5 16,3 5 4-16,3 0-6 16,6-2-3-16,3 4-1 0,12 1 1 15,0-5-12-15,3-3-6 16,3-8-35-1,3-3-48-15,2-10 23 16</inkml:trace>
  <inkml:trace contextRef="#ctx0" brushRef="#br0" timeOffset="18461.7829">17450 8152 164 0,'-5'-13'63'0,"-1"7"-34"0,-6 4-30 0,3 4 12 16,-9 4-10-16,-3 2-2 15,0 5-5-15,3 0 1 16,0 6 3-16,7 4 1 0,2 6 1 0,6-5 0 16,3-3 0-16,3-2 6 15,3-6 6-15,8-5 0 16,4-3 3-16,0-5-6 16,-3-8-3-16,0-7-3 15,-3-4-3-15,-3-2 1 16,-3-6-1-16,0-2-3 15,-3-2 0-15,-3-9-3 16,-3 5 1-16,0 1 7 16,-6 5 4-16,9 3 1 15,-9 4 1-15,3 4-7 0,0 7-2 16,3 1-3-16,-6 12 7 16,0 6 3-1,3 16-3-15,3 3 0 16,6 7 1-16,3 6 0 15,6 10 0-15,3 0 2 16,0-5-3-16,0-5-2 16,3-3-22-16,-4-8-9 15,4-8-62 1</inkml:trace>
  <inkml:trace contextRef="#ctx0" brushRef="#br0" timeOffset="20457.1249">11491 8120 64 0,'-6'-3'27'0,"3"6"-14"0,-14 0-2 0,14-1 12 16,-6 1 1-16,0-3 1 15,0 0-10-15,3 0-2 16,-3-3 4-16,0 1 1 16,0-1-9-16,-3 0 1 0,0 1 3 15,-3-1 2-15,-2 3 3 16,-1 0-4-16,-3 0 0 15,-9-3-2-15,0 1 2 16,1-3 2-16,-4-1-1 16,-6 1 1-16,-3-6 0 0,1-4-4 15,-4-1-2-15,0-3-4 16,1-2-1-16,-4-6-3 16,4-2-2-16,-1-5 1 15,0-3 1-15,-5 0-3 16,2 0-2-16,0 2-1 15,4 4 3-15,2-4-5 16,3 4 0-16,7 4-4 16,5 3 1-16,3 6-4 15,6 5 1-15,3 5-7 16,3 13-1-16,0 8 6 16,4 11 4-16,5 5 3 15,0 0 3-15,3-2-1 16,0 12 4-16,0-7 0 15,0-8 3-15,0-8-6 16,0-19 1-16,0-2 3 16,0-6-2-16,0-5 1 15,0-5-1-15,0-3 0 16,0 1 2-16,0-12 2 16,0 9-3-16,0 2 0 15,0 3 3-15,3 5 1 16,0 3-1-16,3 5-2 15,5 2-2-15,7 4-1 16,6 7-1-16,0 0 3 16,12 1-29-16,-1-4-12 15,10-4-33-15</inkml:trace>
  <inkml:trace contextRef="#ctx0" brushRef="#br0" timeOffset="22967.9745">13688 7977 80 0,'-6'0'33'0,"3"0"-18"0,-3 3-5 0,3-3 14 0,-3 2-7 15,-3-2 1-15,-3 0 0 16,-2-2 1-16,-4-1-2 16,0 1 0-16,-6-4-9 15,-3 1 8-15,0-3 4 0,1 0-6 16,-1 0-3-16,0 0-6 16,0-5-4-16,-5-3 4 15,-1-5 1-15,3 0-2 16,0-3-3-16,1 0 0 15,2 0-1-15,0 1 2 16,0-1 1-16,3-5-4 16,1 0-1-16,-4 2 3 15,3 3 1-15,3 3 2 0,3 0 0 16,3 2 0-16,3 4 2 16,1 1-3-16,2 1-2 15,3 2-5 1,0 4 0-16,3 1-3 0,0 4 2 15,0 2-2-15,3 2 0 16,-3 9 4-16,0 2 3 16,0 6 1-16,0 2 2 15,0 0-2-15,0-3 2 16,0 1-2-16,0-3-1 16,0-6 3-16,3-2 0 15,-3-2-1-15,3-6 1 16,0 0 2-16,0-6 2 0,0-2-3 15,0-2-3-15,0-9 2 16,0-2 0-16,0-3 1 16,0 1 0-16,3 1-5 15,0 1 1-15,0 5 2 16,3 3 1-16,0 2 1 16,6 4 2-16,0 1-1 15,3 6 0-15,-1 3 1 16,1 2 1-16,3 3 1 15,0 3 0-15,3 2-4 16,0 0-3-16,0 3-9 16,-4-3-3-16,1 1-47 15,3-4-21-15,6-10-26 16</inkml:trace>
  <inkml:trace contextRef="#ctx0" brushRef="#br0" timeOffset="34828.0812">1017 10742 100 0,'0'-13'38'0,"0"16"-20"0,0 4-28 16,3 4 6-16,0 15 11 16,3 25 7-16,-6 23 2 15,0 18 1-15,0 28-7 16,0 1-2-16,0 14-2 15,3 3 1-15,6-14-4 16,0-18 3-16,3-16 3 0,-1-13-16 16,-2-19-5-16,0-13-54 15</inkml:trace>
  <inkml:trace contextRef="#ctx0" brushRef="#br0" timeOffset="35937.2306">1029 10734 88 0,'0'-8'33'0,"0"0"-18"0,12 6-20 16,-6 2 4-16,6-6 2 16,8 1 1-16,4 0 8 15,6-1 4-15,9 1-3 16,8 3-1-16,10 2-2 0,11 0 0 16,10 0 4-16,23-6 3 15,12 4-8 1,12-4-2-16,18 4-3 0,15-1 1 15,11 0-2-15,16 1 2 16,-1-4 0-16,7 4 1 0,-1-4 0 16,10 1 2-16,-10-3 1 15,13-2 3-15,-4-1 4 16,15-2-8-16,-2 2-3 16,2-7-2-16,-8 2 1 15,-4 0-1-15,-6 3 2 16,-11 2 2-16,2 3 4 0,-5 0 5 15,-12 3 1 1,5 0-11-16,-2 2-1 0,0 0-3 16,-7 1 0-16,-2-1 0 15,0 3 0-15,-7 0 2 16,1 0 3-16,3 3 2 16,-6 5 1-16,-3-3-4 15,8-5-3-15,31 8 2 16,-22-8 0-16,-2 0-1 15,-18 3 1-15,-9-3 2 16,-15 0 4-16,-6 0-2 16,-6-3 1-16,-18 8-3 15,-5-2 0-15,-7 0-6 16,-12-1 1-16,-8 1 0 0,-4-6 2 16,-5 3 1-16,-12-2 1 15,-10 2-2 1,-8-6-2-16,-6 4 3 0,-3-1 0 15,-3 0-4 1,-3 1 1-16,-3-1 0 16,0 0 2-16,0 3-1 0,0 0-1 15,0-2-2-15,-1 2 1 16,1 0 1-16,-6 0 0 16,6 8-3-16,0 8 2 15,-6 10-4-15,-3 14-1 16,-6 5 0-16,-5 23 4 15,-4 22-1-15,0 14 1 0,3-1 2 16,3 5 0-16,3 9 0 16,9-9 0-16,6-7 0 15,3-3 0-15,3-6 0 16,3-4 0-16,-3-14 2 16,-3-14 1-16,0-4 1 15,-3-11 0-15,-1-8-2 16,1-10-2-16,0-4-6 15,0-4-4-15,-3-6-23 16,0-2-9-16,-3-3-64 16</inkml:trace>
  <inkml:trace contextRef="#ctx0" brushRef="#br0" timeOffset="37083.2651">1139 12054 36 0,'9'0'13'0,"12"0"-6"0,-9 0-6 0,-3 6 3 16,2-6 6-16,7 0 4 15,9 2 6-15,9 1 4 16,-3-6-3-16,14 3-3 15,-2 3-6-15,11 0 0 0,7-1-5 16,5 1-2-16,7-3 0 16,2 3 1-1,6-1 1-15,1-2 3 0,8 0-5 16,3 3 4-16,7 0 1 0,2-3-5 16,6 0-3-16,3 0-1 15,0 2-1-15,3-2 0 16,3 0 0-16,6-2 0 15,0-1 2-15,3 0 1 16,0-2 3-16,0 0 1 16,0-1 3-16,0 1-3 15,6 2-2-15,-3-5-5 16,6 3 0-16,-3 3 2 16,-3 4 3-16,3-7-4 0,0 5-3 15,-6 0 1 1,-3-3 2-16,3 1 0 15,0 2 2-15,-3-3-4 0,0 0 0 16,-3 9-1-16,0-6 0 16,24-3 2-16,-3 0 2 15,-6 9 1-15,-3-6 1 16,-9-3-2-16,6 0-2 16,-9 3 5-16,-3 0 4 15,0-5-3-15,6 2-1 16,-9 3 0-16,6-2-1 15,-3-1 0-15,3 3 2 0,-3 0-3 16,-3 0-2 0,0 0 2-16,-3 0 0 0,-3 3 1 15,1-3 2-15,-7 0 1 16,6-3 1-16,-9 3 0 16,6 3 0-16,-9-6 0 15,4 3 2-15,-1-3-5 16,-15 6-1-16,-2 0-2 15,-1-1 1-15,-12-4-7 16,-2 2 1-16,-7-3-32 16,-8-5-14-16,-12-2-61 15</inkml:trace>
  <inkml:trace contextRef="#ctx0" brushRef="#br0" timeOffset="41137.1715">12048 10631 100 0,'-3'0'38'0,"3"0"-20"0,-3-3-17 0,0 3 11 16,0 0-8-16,-3 0 0 16,-3 0-2-16,-3 0-2 15,0 3 1-15,-5-3-1 16,-4 0 2-16,0 0 1 15,0 0-4-15,-3 0 1 16,0 0 0-16,1 0 2 16,2 0-3-16,0 3-2 15,3-3 2-15,3 0 0 16,3 2 1-16,0 1 2 16,3 0-1-16,3-3-1 15,1 2-4-15,2 1 0 16,-3-1 2-16,3 4 1 15,3 7-2-15,0 3 2 16,0 2 3-16,0 1 1 16,-3 7-4-16,0 6-1 0,3 16-2 15,0 2 3-15,-3 3 2 16,0 5 4-16,0-8-2 16,3-7 0-16,0-4 1 15,0-4 2-15,0-3 6 16,0-6 2-16,0-5-3 15,0-5-1-15,0-3-4 16,0-2 1-16,0-3-4 16,0 0 7-16,-3-3 3 0,0 0-6 15,0-2-4-15,0 0-2 16,0-1-1-16,3-2 2 16,0 0 3-16,0 0-2 15,0 0-2-15,0 0 0 0,0 0 1 16,0 0-3-16,6 0 0 15,3 0 1 1,6-2 0-16,8-1-3 0,4 0 2 16,3 1 1-16,6-1 2 15,-4 3-3-15,-2 0 0 16,-6 0-1-16,-3 3-2 16,-3-1-2-16,-3 1-1 15,-3 2-69 1</inkml:trace>
  <inkml:trace contextRef="#ctx0" brushRef="#br0" timeOffset="46612.8955">11994 12681 52 0,'0'0'22'0,"0"0"-12"0,0 3 1 0,0-3 10 15,0 0 0-15,0 0 2 16,0 0-4-16,0 0-2 15,-3 0-3-15,0 0 1 16,0 0-6-16,1 0-3 16,-4 0-3-16,0 0 0 0,-6-3 2 15,-3 1-2-15,-3 2-2 16,0 0 0-16,-3 0-1 16,0 0 0-16,-2 2 0 15,2-2 0-15,3 0 0 16,3 3 0-16,0-3 0 15,3 0 0-15,3 0 0 16,3 3 4-16,0-3 5 0,3 2-10 16,0 1-1-16,3-3 1 15,0 8 0 1,3 0-4-16,3 8 1 0,0 0 4 16,0 0 4-16,0 5-6 15,-3 3 0-15,0 10-2 16,-3 0 2-16,-3 3 3 15,0 6 2-15,0-1-4 16,0 6 1-16,0-1 0 16,0-7 2-16,3-3-1 15,0-5 2-15,0-3 2 16,0-8 4-16,0-2-2 0,-3-4-2 16,0-1-5-16,0-1 0 15,3-3 0-15,-3 6 0 16,0-5 0-1,3 0 2-15,-3-4 1 16,3 1-1-16,0-2-2 16,0-1 3-16,0 0 4 15,0-5 8 1,0 0-4 0,3 0-3-16,3 0-2 15,3 3-9-15,3-3 0 16,6 0-1-16,3 0 2 0,3 0 1 15,3 3 1-15,2-1 2 16,1 1 1-16,-3 0-1 16,-3-1 1-16,-6 1-9 15,-1-1-3-15,-5 1-147 32,-3-11 65-32</inkml:trace>
  <inkml:trace contextRef="#ctx0" brushRef="#br0" timeOffset="58218.4229">16370 10102 64 0,'3'-5'24'0,"0"7"-12"0,0-4 1 0,-3 2 11 16,0 0 3-16,0 0 3 16</inkml:trace>
  <inkml:trace contextRef="#ctx0" brushRef="#br0" timeOffset="58682.1315">16379 10097 263 0,'0'0'40'0,"-3"2"-20"0,0 1-10 0,-3-1-4 15,0 1-3-15,-3 0 0 16,3-3 1-16,0 2 0 16,0-2-2-16,0 3-2 15,3-3 1-15,0 0 1 16,3 0-3-16,3-3 0 16,0 1 1-16,3-6 0 15,0 0 0-15,0 3 0 16,0 7-3-16,0-7 2 15,-3 2 1-15,0 1 0 16,-3 7 0 0,-6 6 13-16,-6 2-1 15,-3 0 4-15,-3 5-9 16,-2 1-4-16,-4 2-5 16,0 0 1-16,3 1 5 15,0-4 2-15,6-2-2 16,3-3-3-16,4-2-3 15,-1-1 1-15,6 1 1 16,3-3 2-16,3 0-1 16,6 2 2-16,5-2-4 15,4 3-2-15,3-1 2 16,3 4 0-16,0-1-4 0,0 0 1 16,-1 0 4-16,-2-2 4 15,-3 0-6-15,-3-4-3 16,3 1-19-16,-6-2-10 15,0-1-22-15,-3-2-7 16,0-3-16 0</inkml:trace>
  <inkml:trace contextRef="#ctx0" brushRef="#br0" timeOffset="59012.8147">16284 10327 80 0,'-9'-3'30'0,"9"3"-16"0,-3-3-3 15,3 3 10 1,0 0 4-16,0 0 4 0,0 0-9 16,3 0-2-16,6 0-1 15,3 0-2-15,5 0-7 16,13-2-1-16,9-1 3 0,6 0-2 15,8-4 1-15,1-1-3 16,2 2 1-16,1 1-2 16,-1 2 0-16,-2 3-6 15,-9-2-1-15,-7 2 1 16,-5-3 2-16,-6 3-2 16,-6 0-2-16,-6 0-29 0,-4 0-14 15,-2-8-38 1</inkml:trace>
  <inkml:trace contextRef="#ctx0" brushRef="#br0" timeOffset="59471.2763">17200 10186 128 0,'-3'3'49'0,"6"2"-26"0,0-2-20 0,0 2 10 16,0 1 7-1,3 7 5-15,0 3-9 0,3-3-2 16,0 0-8-16,0 0-4 15,0 1-1-15,0-4-1 0,0 1 0 16,0-1-3-16,-3-2 2 16,0 0-41-1,0-2-56-15,-3-1 11 16</inkml:trace>
  <inkml:trace contextRef="#ctx0" brushRef="#br0" timeOffset="59672.5078">17415 10200 116 0,'-6'8'44'0,"6"2"-24"0,-18 17-15 0,12-9 13 0,-6 6 10 16,-3 8 4-16,-3 0-10 16,0 5-3-16,1 2-11 15,2-2-5-15,0-2-2 0,3-9-1 16,3-5 0-16,0-5-49 15,3-3-59 1,3-5 19-16</inkml:trace>
  <inkml:trace contextRef="#ctx0" brushRef="#br0" timeOffset="60096.3901">17459 10327 128 0,'-3'-6'49'0,"6"9"-26"0,-3-3-27 0,3 0 10 16,3 3 21-16,-6-3 23 15,12 5-12 1,0 0-20-16,6-2-8 0,3-3-4 16,0-3-1-16,0 1 2 15,-1-4-4-15,-2 1-2 16,0-6 2-16,-3-4 0 15,-3-1-4-15,-6 2-1 16,-3 1-10-16,-6 3-5 16,-6-4 0-16,-6 9 0 15,-6 3 7-15,0 2 6 0,0 2 5 16,1 6 2-16,2 3 3 16,0 5 3-16,3-3 0 15,3 3 0-15,3 0-1 16,6 2 0-16,6 1-4 15,3 2-1-15,6-3-1 16,6-2-2-16,6-3-10 16,0-2-6-16,2-6-45 15,1-2-53 1,0-6 27-16</inkml:trace>
  <inkml:trace contextRef="#ctx0" brushRef="#br0" timeOffset="60396.0791">17948 10165 132 0,'-3'-8'52'0,"-3"3"-28"0,3 5-22 0,0 3 12 16,0-3 6-16,-6 2 5 16,-3 4 0-16,-6 2 0 15,-3 2-14-15,3 1-4 0,3 5-3 16,9 0-9-16,3 5-2 15,9 0 4-15,3 3 3 16,0 2 1-16,0 1-1 0,0-1-2 16,0 3 1-16,-6 3 10 15,-6-6 3 1,-3-2 3-16,-12-3 1 0,-6-2-8 16,-5-3-5-16,-1-6-53 15,-6 1-21-15,6-6-22 16</inkml:trace>
  <inkml:trace contextRef="#ctx0" brushRef="#br0" timeOffset="61373.0834">16599 12097 128 0,'-6'0'49'0,"6"2"-26"0,0 4-16 16,-3-1 13-16,-3 3 1 15,-6 3 4-15,-3 2 4 16,-8 0 5-16,-1 3-19 16,-3 0-4-16,3-3-3 0,0 5-7 15,7-2 0-15,5 3-1 16,6-3 4-1,6 0 2-15,3-1-2 16,9 1-3-16,5-2 0 16,4-1-1-16,-3 0-5 0,3 0 1 15,-3 1-14 1,-3-4-3-16,0 1-18 16,-3-3-7-16,-1-3-36 15</inkml:trace>
  <inkml:trace contextRef="#ctx0" brushRef="#br0" timeOffset="61688.0553">16531 12300 156 0,'-15'-15'57'0,"12"15"-30"0,3 0-27 0,0 5 13 0,0 0 4 15,3 0 4-15,3-5-2 16,3 8 1-16,6-5-11 16,8 2-1-16,10 1-1 0,6-4-1 15,5 1 1-15,13-3-4 16,-3 3 0-16,-1-3-3 16,-5 0-1-16,-1 0 1 15,-5 2 2-15,-6 1-1 16,-9-3 2-16,-4 0-9 15,-5 0-3-15,-3 0-44 16</inkml:trace>
  <inkml:trace contextRef="#ctx0" brushRef="#br0" timeOffset="62134.1776">17281 12226 100 0,'-3'-2'38'0,"9"4"-20"0,-3 1-8 0,0 2 12 16,0 6 12-16,-3 7 6 0,3 4-13 16,-3 1-3-16,3-1-14 15,0-4-4-15,-3-2-2 0,0 0-2 16,0-3 1-16,0-5 0 15,0-3 1-15,0 1 0 16,0-6 2-16,0-3-1 16,3-2 0-16,0-3-3 15,3-3 1-15,5-7-4 16,1-6 0-16,9 3 1 16,-3-1 0-16,3 7-5 15,0 4 1-15,0 6 2 16,-4 7 1-16,4 9 1 15,0 5 0-15,-3 2 4 16,-3 1 5-16,-3-1-3 16,-3-2-1-16,0 0-2 0,-3-3 0 15,0-2-2-15,-4-3-1 16,1 0-35-16,9-8-62 31,3-3-22-31,3-5 38 16</inkml:trace>
  <inkml:trace contextRef="#ctx0" brushRef="#br0" timeOffset="62405.3497">17790 12234 160 0,'-21'0'60'0,"18"3"-32"0,-3 5-28 0,3 3 10 0,-3 7-2 16,0 1 0-16,0 2-2 15,6-3 1-15,3-2-4 16,3 0 0-16,9-3 3 15,6-2 12-15,3-6 6 0,-1-5-1 16,-2-5-2-16,-3-3 8 16,-6-3 4-16,-3-7 0 15,-6-3 0-15,-6-1-1 16,-12-1 0-16,-6 4-15 16,-3 3-8-16,1 3-23 15,-1 5-11-15,0 5-47 16,3 3-21-16,9 11-42 15</inkml:trace>
  <inkml:trace contextRef="#ctx0" brushRef="#br0" timeOffset="65847.6385">11006 10911 112 0,'0'0'44'0,"0"0"-24"0,9 3-15 0,-6 0 11 16,3-1-1-16,0 1 1 15,-3 5 5-15,3 3 3 16,0 2-12-16,3-3 4 0,0 9 2 16,0-1-4-16,0 1 2 15,0-1-7-15,-1-2-1 16,-2-2-2-16,0-4-1 15,0-2-1-15,0-3 2 16,-3 1 1-16,0-12 3 16,3-2-3-1,0-2 1-15,0-6 1 0,6-13-4 16,6-3-1-16,0-2-2 16,3-3 1-16,-1 2-4 15,1 6-2-15,0 3 2 16,0 5 0-16,0-1 1 15,-3 6 0-15,-4 3 0 16,1 3 0-16,-3-6-11 16,-3 11-5-16,3-6-25 15,-6 8-9-15</inkml:trace>
  <inkml:trace contextRef="#ctx0" brushRef="#br0" timeOffset="66938.8098">11039 13052 88 0,'-6'-8'33'0,"6"8"-18"0,3-3-5 16,-3 3 12-16,0 0-8 15,0 0-1-15,0 0-3 16,6 3 1-16,0 2 0 0,0 1 1 15,3 1-6 1,0 4 7-16,0 0 4 0,0-1-7 0,-3-2-3 16,-1 0-2-16,1 0-1 15,0-3 2-15,0 1 3 16,-3-1 2-16,-3-5 1 16,3 3-4-16,-3-3-3 15,0 0 0-15,3 2 1 16,-3-2 1-16,3 0 1 15,0-2-2-15,3-1 1 16,0-2-2-16,0-6 0 16,6-2-3-16,3-6 1 15,0-2-4-15,3-5 0 16,5-6 1-16,4 3 0 16,0 0 2-16,0 2 1 0,-3 3-4 15,-1 3-1-15,4 3-2 16,-3 2 3-16,-3 0-9 15,-3 5-3-15,-3 3-42 16,2 1-16-16,1-7-17 16</inkml:trace>
  <inkml:trace contextRef="#ctx0" brushRef="#br0" timeOffset="89730.3396">15135 15558 68 0,'0'-6'27'0,"3"9"-14"0,-3 0 9 16,0-3 17-16,0 0-7 15,0 0-3-15,0 0-9 16,0 0 0-16,0 0-7 15,0 0-3-15,0 0-5 16,3 5 1-16,-3-5 0 0,6 2 0 16,0-2 1-16,2 0 0 15,4 3 1-15,0-3-2 16,0 0 1-16,0 0 0 16,0 0 1-16,3-3-4 15,-3 3-3-15,0 0 0 0,0 0-1 16,0 0 0-16,2 0 2 15,1 0-3-15,0 0 0 16,3 0 1-16,0 0 0 16,3 0 4-16,0 0 5 15,-1 0-3-15,-2 0 2 16,0 0-7-16,0 0-1 16,-3 3 2-16,0 0 3 15,0-1-4-15,0 1-3 16,-1-3 3-16,1 0 1 15,0 3 0-15,3-1 1 16,-3-2-2-16,3 0-1 0,3 0 5 16,-4 0 1-16,1-2 0 15,-3 2 1-15,0 0-4 16,0 0-2-16,0 0 0 16,0-3-1-16,3 3-3 15,-1 0 2-15,1 0 3 16,0 0 1-16,3-3-1 15,0 3-2-15,-3 0-2 16,0 0 1-16,-1 0 3 16,1 0 3-16,-3 3-4 15,3-3-1-15,0 0 0 16,-3 0 2-16,0 3-3 16,3-1 0-16,-4-2 3 15,4 0 3-15,0 0 0 16,-3 0 0-16,3 0-3 0,-3-2 1 15,0-1-2-15,-3 0-1 16,2 1 1-16,1 2-1 16,0 0 0-16,0 0 0 15,3 0 0-15,0-3 0 16,3 0 0-16,-1 3 2 16,1 0-3-16,0-2 0 15,0-1 1-15,-3 3 0 16,0 0 2-16,-3 0 1 15,2 3-4-15,-2-3-1 16,0 0 3-16,0 0 1 16,0 0-3-16,0 0 1 15,3 0 0-15,0 0 0 16,-1 0 2-16,1 0-3 16,-3 0-2-16,0-3 2 15,0 3 2-15,0 0 0 16,0 0-1-16,0 0-2 15,-1 0 1-15,1-2 1 16,3 2 2-16,0 0-1 16,0-3-1-16,0 3 1 15,3 0 1-15,-4 0-3 16,1 0 0-16,0 0 1 16,-3 0 0-16,0 0-3 15,0 0 2-15,3 3 1 0,0-3 0 16,2 0 2-1,-2 0 1-15,0 2-4 0,3-2 1 16,-3-2-2-16,0 2 0 16,0 0 4-16,-1 0 3 15,4-3-4-15,3 3-3 16,0 0-2-16,3 0 3 16,-1 3 0-16,1-3 1 15,-3 2 0-15,0-2 0 16,-3 3-3-16,-3-1 2 15,2 1 3-15,-2 0 1 0,3-3-1 16,-3 0-2 0,3 2 1-16,-3-2 1 0,-1 0-3 15,-2 0 0-15,3 0 1 16,0-2 2-16,-3 2-3 16,0-3 0-16,0 0 1 15,0 1 0-15,-1 2 0 16,1 0 0-16,0 0 0 15,3 0 0-15,0 0-3 16,0 0 2-16,0 0 3 16,0 0 1-16,-1 0-4 15,1 0 1-15,0 0 0 16,-3 0 2-16,0 2-3 16,-3-2-2-16,3 3 2 15,-3-3 2-15,-1 3 0 16,-2-3-1-16,3 0 1 0,0 0-1 15,0 2 0-15,-3-2 0 16,0 0-3-16,0 0 2 16,-3-2 1-16,-3-1 0 15,0-2-91 1,0 0-79-16,-3-1 46 16</inkml:trace>
  <inkml:trace contextRef="#ctx0" brushRef="#br0" timeOffset="92289.7706">15540 14901 100 0,'0'0'38'0,"0"0"-20"0,0 3-6 0,0-3 13 0,0 0-7 15,0 3 0-15,0 2-5 16,0 8 2-16,0 8-8 15,-3 0 9-15,0 1 6 0,3-1-7 16,-3 0-1-16,6-2-8 16,0 2-4-16,-3-5-1 15,0-3 1-15,0 3-1 16,0-3 2-16,3-3-2 16,-3-2 2-16,0 0-4 15,0-2-2-15,0-4-45 16,0-4-68-1</inkml:trace>
  <inkml:trace contextRef="#ctx0" brushRef="#br0" timeOffset="92882.9997">15513 15266 52 0,'-15'-2'19'0,"15"2"-10"0,0 0 7 0,0 0 13 0</inkml:trace>
  <inkml:trace contextRef="#ctx0" brushRef="#br0" timeOffset="92924.2025">15498 15264 167 0,'0'0'20'0</inkml:trace>
  <inkml:trace contextRef="#ctx0" brushRef="#br0" timeOffset="93677.3386">15507 15269 204 0,'3'3'10'0,"-3"2"-2"16,0-2 0-16,0-1-4 16,0-2 2-16,0 3 0 0,0 0-2 15,-3-1-1-15,0-2 5 16,0 0 3-16,0 0-6 15,0 0-3-15,3-2 1 16,0-1 0-16,0 0-4 16,0 1-1-16,0-1 1 15,3 0 0-15,0 3-2 0,6 0 0 16,-3 3-1-16,0 0 3 16,0-1 0-1,0 1 3-15,-3 2 1 0,5 1 1 16,-8-4 9-16,0 1 3 15,-3 0-1-15,-5-3 3 16,-1 0-8 0,0 0-5-16,0 0-1 15,3-3-3-15,0 0-1 16,3 1-2-16,0-4 1 16,3 1-1-16,3 2 0 0,0 1 0 15,6-1-2 1,0 0 3-16,0 3 0 0,3 3-2 15,-1 0 2-15,-2-1 1 16,0 4 2-16,-3-1 1 16,-3 0 3-16,-3 1 3 15,-6-4 2-15,0 1-1 16,-3-3 1-16,0 0-6 16,1 0-1-16,-1-3 0 15,3 1 0-15,0-4-2 16,0 1-2-16,3 0-2 15,3-1 1-15,3 1-1 16,3 0 0-16,3 2-3 16,3 3 1-16,-1 0 0 15,1 3-1-15,-3 2 4 0,0 0 2 16,-3 1 2 0,-3-1 3-16,-3 0 3 0,0-2 5 15,-6 0-6 1,0-3-2-16,0 0-1 0,-6-3-1 15,3 0-5-15,1-2 1 16,-1 0 0-16,3-1 2 16,0 1-6-16,3 0 1 15,3 2-1-15,0 0-1 16,0 3-1-16,6 3 1 16,0 0 3-16,3 2 1 0,-6 0 1 15,0 1 2 1,-1-1-1-16,-2 0-1 15,0-2-57-15</inkml:trace>
  <inkml:trace contextRef="#ctx0" brushRef="#br0" timeOffset="95090.0147">15903 14941 68 0,'0'-21'27'0,"0"21"-14"0,0-3 7 16,0 3 16-16,0-2-4 15,-3-1-1-15,0 3-9 16,0-3-1-16,-3 3-8 16,0 0 0-16,-3 3-8 15,-3 8-1-15,0 7 2 0,0 1-3 16,-3 2 0-16,0 3-1 16,-2 2 1-16,-1 3-2 15,6 3 2-15,3 0-2 16,9-1-1-16,9-2 1 15,6 1-1-15,5-4 0 0,4-5 0 16,3-2-18-16,3-3-8 16,6-6-37-1,-7-2-37-15,-2-8 31 16</inkml:trace>
  <inkml:trace contextRef="#ctx0" brushRef="#br0" timeOffset="95644.5571">15971 15031 104 0,'12'-3'41'0,"-24"9"-22"0,6-1-9 0,6 0 14 15,0 3 2-15,-3 5 4 16,0-2-7-16,0 0-4 16,0-1-11-16,0 1-3 15,0 2 1-15,0 0-1 16,3-2-3-16,0-3 2 15,0-3-3-15,3 0-1 16,0-2 5-16,6-6 1 16,6 3 0-16,0-2-1 0,0 2-6 15,0 0-1-15,0 0 1 16,0-3 0 0,-1 0-8-16,-2 3-2 0,0 0-27 15,-3 0-11-15,0-2-29 16</inkml:trace>
  <inkml:trace contextRef="#ctx0" brushRef="#br0" timeOffset="95936.4201">16120 15052 92 0,'-3'-8'35'0,"6"8"-18"0,-3 0-16 0,0 0 11 16,0 0 12-16,0 6 9 16,0 4-4-16,0 1 0 15,0 2-10-15,0 5-4 16,0 4-8-16,0-1-5 0,0 0 1 16,0 0-2-16,3-2 2 15,0-4-2-15,-3 1 2 16,0-2-2-16,0-4 2 15,3-2-33-15,-3-3-12 16,0-5-41 0</inkml:trace>
  <inkml:trace contextRef="#ctx0" brushRef="#br0" timeOffset="96499.9954">16230 15081 80 0,'-12'0'33'0,"12"-2"-18"0,0 2 11 0,0 0 33 16,6-3-16-1,0 0-14-15,3-2-12 16,3 2-10-16,0-2-5 0,3-3 1 16,3 6-2-16,-1-1-1 15,1 3-2-15,0 3-1 16,-3 2 2-16,-3 5 0 15,3 1 3-15,-12 2 1 16,-6 6-1-16,-6 2-2 16,-3 0 3-16,-3 0 2 15,-3-2 0-15,0-1 0 0,3-2-1 16,4-3 0-16,-1-2 4 16,3-3 3-16,3 0-4 15,3-3-2-15,3-2-5 16,6-1 0-16,6-2 2 15,6 0 3-15,5 0-4 16,4 0-1-16,6 0 0 16,-6 3 0-16,-1 0 2 15,1-3 1-15,-9 0-23 16,-3 0-9-16,-3 0-57 16,-3 0-37-1,0 0 49-15</inkml:trace>
  <inkml:trace contextRef="#ctx0" brushRef="#br0" timeOffset="97401.3415">16647 15055 100 0,'12'-5'38'0,"-12"5"-20"0,-12 0-4 0,9 0 15 15,0 0-10-15,0 2-3 16,0 6-9-16,0 0-5 16,-3 0-1-16,0 3 1 0,3-1 3 15,0 1 0-15,3-1 0 16,0-2-6-16,3 0 1 15,0-3-2-15,3 1-2 16,9-6 9 0,-3-3 0-16,0-2 2 15,-3 0-4-15,-3-1-2 16,-1 1 2-16,-5-3 2 0,-2 0 2 16,-1 0 1-1,-6-2 0-15,3 4 2 0,0-2-5 16,0 6-3-16,9-4-1 15,-6 4 1-15,6-1-6 16,0 3-1-16,6 0 2 16,0 0 3-16,-1 0-1 15,4 0-2-15,0 0 2 16,0 0 0-16,0 0 1 16,0 3 0-16,0-1 0 15,-3 4 2-15,-3-1-3 16,-3 3-2-16,-3 2 10 15,-3-2 5-15,-3 6 6 16,-3 4 1-16,-3-2-6 16,3 0 0-16,-3 0-8 0,0-3-1 15,3 0-2-15,0-2-2 16,3-1-4-16,1-2-2 16,2 0-30-16,8-5-82 31,4-3-10-31,3 0 62 15</inkml:trace>
  <inkml:trace contextRef="#ctx0" brushRef="#br0" timeOffset="97714.5837">16816 15208 88 0,'-5'3'35'15,"2"0"-18"-15,-3 2-7 0,3 0 12 0,0 0-6 16,3 3 1-16,0 0-6 15,3 0 1-15,3 0-1 16,2-3 3-16,4 1-7 16,0-4 7-16,3-2 3 0,6-2-7 15,-3-4-1-15,-3-1-1 16,0-1 2-16,-6 0 4 16,-3 0 3-16,-9-3-3 15,-3 3 2-15,-6 0-5 16,-3 0 1-16,-3-2-14 15,0 7-5-15,3 6-4 16,0-1-1-16,3 1-29 16,3 0-12-16,7 2-39 15</inkml:trace>
  <inkml:trace contextRef="#ctx0" brushRef="#br0" timeOffset="97940.0812">17123 15097 184 0,'-3'-3'68'0,"0"1"-36"0,0-1-37 0,3 3 49 15,0 0-8-15</inkml:trace>
  <inkml:trace contextRef="#ctx0" brushRef="#br0" timeOffset="98239.2372">17126 15087 384 0,'15'-3'12'0,"0"0"-7"0,3 3-5 15,0 0-3-15,-4 3-1 16,-2 5 0-16,0 0 5 15,-6 2 3-15,-6 4-1 16,-6 4-2-16,-6 1 0 0,0-3 1 16,0-1-1-16,-2 1-1 15,-7-3 3-15,3 1 2 16,3-4-2-16,3-2-2 16,3 0 0-1,3-3-1-15,15-2 2 16,3 0 1-16,6-3 3 15,3 0-1-15,6-3 2 16,-1 0-6-16,4 1-3 16,0-1 1-16,0 3 0 15,-4 0-21-15,-5 0-10 16,-3 0-42 0,-3 0-56-16,-3 0 28 15</inkml:trace>
  <inkml:trace contextRef="#ctx0" brushRef="#br0" timeOffset="98631.5815">17421 14938 144 0,'-3'14'55'0,"3"-12"-30"0,0-12-18 0,0 15 15 15,3 0 0-15,3-2 4 16,3 10-8-16,2 3 0 15,4 5-11-15,3 6 5 0,0 7 1 16,0-2 2-16,-3 2 1 16,-3 3 0-16,-9 0 0 15,-3-2-4-15,-6 4 0 16,-9-2-14-16,-3-2-3 0,-3-6-77 16,-9-3-77-1,7-4 40-15</inkml:trace>
  <inkml:trace contextRef="#ctx0" brushRef="#br0" timeOffset="101920.0471">18948 15555 80 0,'-3'0'33'0,"3"3"-18"0,0-3 2 16,0 0 34-1,-6 2-10-15,0 1-5 0,0-3-3 16,3 2-19-1,-3 1 5-15,3-3 2 0,0 3-3 0,0-3 2 16,0 2-2-16,3 1-2 16,0-3-2-16,0 0 1 15,0 0-6-15,6-3 6 16,6 3 2 0,0-2-4-16,3 2 0 15,3-3-4-15,5 0 2 16,4 1-4-16,3 2-2 15,3 0 0-15,-1 0 1 16,7 2-1-16,0 1 2 16,5-3-2-16,1 0 2 15,3 0-4-15,2 0 0 0,4 0 1 16,-7 0 0-16,1 3-2 16,0-1 1-16,-1 1 0 15,-2-3 1-15,-3 0 0 16,-7 3 2-16,-2-1-1 15,-3 1 2-15,-3-6 0 16,-3 3 3-16,-1-2-3 16,-2 2-2-16,-3-3-5 15,-3 3 0-15,-3-3 0 16,0 3 2-16,-3-2-3 16,0 2 0-16,-3-3-8 15,-4 3-2-15,1-3-18 16,-3 1-7-16,0-1-38 15,-3 1-18-15,1-1-48 16</inkml:trace>
  <inkml:trace contextRef="#ctx0" brushRef="#br0" timeOffset="103300.939">19022 15089 140 0,'-6'-2'52'0,"6"7"-28"0,0-8-15 16,0 3 14-16,0 0 2 15,0-2 2-15,0 2-8 16,0 0-1-16,6-3-11 16,3 0 2-16,0 1 2 0,3-1-6 15,0 0-3-15,3 3-1 16,0 3 1-16,-4 2-3 15,1 3-2-15,-3 0 2 16,-3 0 2-16,-3 0 0 16,-3 3-1-16,-3-1 1 15,-3 3 1-15,0-2-1 0,0-3-1 16,0 0-2-16,0-3 1 16,3 0-4-16,3 1-1 15,3-1 0-15,6 0 4 16,0 3-4-16,3 0 2 15,0 0 2-15,0 3 3 16,0-1 2-16,-6 1 3 16,-3-1 6-16,-3 1 4 15,-6 0 5-15,-3-3 4 16,-6 0-9-16,-3-3-2 16,-3-3-6-16,1 1 0 0,2-3-12 15,0-3-2-15,3 1-26 16,3-1-9-16,6 1-34 15,3-1-57 1,9 0 29-16</inkml:trace>
  <inkml:trace contextRef="#ctx0" brushRef="#br0" timeOffset="103932.1422">19266 15129 124 0,'-3'0'49'0,"3"3"-26"0,-3-9-9 0,3 6 15 0,0 0-3 15,3-2 2-15,0 2-7 16,0 0-1-16,3-3-11 15,3 0-3-15,3 1 0 0,0 2-1 16,3 0 2-16,0 0-2 16,-3 2 0-16,-4 1-3 15,-2 2 1-15,-9 3 0 16,-3 0 3-16,1 0-3 16,-4 0-2-16,0 0 0 15,0 0-1-15,3-3 0 16,3 0 0-16,3 1-7 15,3-1 0-15,3 3 3 16,12 3 2-16,-1-1 2 16,-2 1 2-16,0-1 8 15,-3 1 3-15,-3-1 2 0,-3 1 4 16,-6 0 0-16,-3-3 1 16,-9 0-9-16,0-3-4 15,-3-3-7-15,0-2-2 16,1-2-21-16,2-3-10 15,0-1-19-15,3 1-7 16,0 0-45 0</inkml:trace>
  <inkml:trace contextRef="#ctx0" brushRef="#br0" timeOffset="104591.6385">19549 15113 64 0,'-3'-3'24'0,"0"3"-12"0,0-2 10 0,3 2 15 15,0 0-2-15,0 0 2 16,-3-3-6-16,0 0-1 16,0 3-2-16,0 0 2 15,0-2-16-15,0 2 3 16,0-3 3-16,3 0-5 0,0 1 2 15,6-1-8-15,3 1-1 16,3-4 0-16,3 4 0 16,3-4-7-16,3 6 0 15,-1 0 1-15,-2 3 1 16,-3 2-4-16,0 3-1 16,-6-3 3-16,-3 3 3 15,-6 0-1-15,-6 0 0 0,0 3-1 16,-3-3 1-16,0 0-2 15,3-3-1-15,0-5-4 16,6 5 0-16,6 1-5 16,3-1 1-16,6 3 2 15,3 0 3-15,0 0 2 16,3 0 3-16,-4 0 8 16,-2 0 3-16,-6-1 2 15,-3 1 1-15,-6 3 3 16,-6-3 2-16,-6 0-7 15,-3-3-3-15,-5 0-11 16,-4-2-5-16,0-3-30 16,0 0-13-16,3 0-52 15,0 3-24-15</inkml:trace>
  <inkml:trace contextRef="#ctx0" brushRef="#br0" timeOffset="108451.6205">17903 15007 100 0,'0'0'38'0,"0"3"-20"0,-3 2-17 0,3 0 11 0,-6 1-2 15,0-1 2-15,-6 3-6 16,-6 3-2-16,-3 2-4 15,1 0-1-15,-1 0 3 16,0 3 1-16,0-3-4 16,3 1 1-16,3-1 4 15,0-3 5-15,4-2-5 16,5 0-2-16,0-2 1 0,6-1-2 16,3 0-1-16,6 0-2 15,2 1 1-15,4-1 1 16,0 0 0-16,3-2 2 15,3 0 1-15,0 2-6 16,-3-3-2-16,-4 1-38 16,1 0-34-16,0-3 20 15</inkml:trace>
  <inkml:trace contextRef="#ctx0" brushRef="#br0" timeOffset="109125.152">17784 15129 88 0,'-3'3'35'0,"3"-3"-18"0,0 2-18 16,6 1 7-16,-6-3 2 0,9 2 3 15,3 1 0 1,0 0 1-16,-1-1-2 16,7 1 1-16,0-3-2 0,6-3 2 15,0-2-4-15,0-3 1 16,2-2-5-16,1-4-2 0,3-2 2 16,-3-7 0-16,0-6 3 15,-4 5-3-15,-2 0-2 16,-3-3 4-16,0 1 4 15,-6-3-3-15,0 0 2 16,-3 0-3-16,-3-6 0 16,-3 1-6-16,-3 0 1 15,0-1 6-15,0-5 4 16,-3 1-5-16,3-4-3 16,3 4 1-16,3-1 2 0,2 3-2 15,7 0-2-15,6 3 2 16,3 2 2-16,3-3-2 15,9-2-2-15,-1 3-3 16,1 0 1-16,3-1 1 16,5 3 0-16,1 6 0 15,0 2 0-15,-1 6 0 16,-8 4 2-16,0 1-14 16,-7 3-7-16,-2-1-72 15</inkml:trace>
  <inkml:trace contextRef="#ctx0" brushRef="#br0" timeOffset="110025.8453">19010 13954 64 0,'-3'0'24'0,"3"3"-12"0,-3-1 1 0,3-2 14 16,0 0-2-16,0 0 3 15,3 6-14-15,0-1-3 16,3 0-5-16,0-2 1 16,3 0-4-16,0-1 5 0,3-2 4 0,0 0-6 15,0-2-1-15,0-1 1 16,-1-2 3-16,-2-1-2 15,0 1-2 1,-3 0-2-16,0-3-3 0,-3 0 1 16,-3 3 1-16,-3-3-1 15,0 2-1-15,-3 1-4 16,-3 0 0-16,-3 2 0 16,1 3 2-16,-4 3-4 15,0-1 2-15,0 4 0 16,3 2-1-16,0 0 1 15,3 2 0-15,0 3 3 16,3 1 2-16,0-1-2 16,3 5 0-16,3-2 1 0,6 3 2 15,3-3-1-15,3-3 2 16,3-3 2-16,3-2 2 16,3-2-19-16,0-9-6 15,-7 0-41 1,13-2-29-16,0-5 32 15</inkml:trace>
  <inkml:trace contextRef="#ctx0" brushRef="#br0" timeOffset="110403.1622">19222 13936 80 0,'-6'-3'30'0,"9"6"-16"15,-3 2-17-15,3 0 8 0,-3 3 7 16,2 5 4-16,1 3 1 16,3 0 0-16,0 3-3 15,0-1-1-15,3 1-5 16,0-3-3-16,0-3-2 16,0-3 0-16,0-2-2 15,-3-2 4-15,0-4 4 0,0-2 4 16,-3-8 2-16,0 0-6 15,-3-5-3-15,0 0-1 16,0-3-1-16,0 0 0 16,0 0 0-16,0 3-2 15,0 0-2-15,0 2 5 16,0 3 1-16,0 0-7 0,0 3-4 16,3 0-11-16,0-1-2 15,3 1-15-15,0 3-7 16,6-1-27-1</inkml:trace>
  <inkml:trace contextRef="#ctx0" brushRef="#br0" timeOffset="110806.8151">19522 13907 136 0,'-6'-6'52'0,"3"6"-28"0,-3 0-26 0,3 0 9 0,0 3-1 16,-6 0 1-16,0 2 3 15,-2 5 1-15,-1 4-5 16,0 1-8-16,0 4-2 0,0 2 2 16,6 6 3-16,3-4 0 15,3-4-1-15,0-3 1 16,3-3-1-16,3-5 0 16,0-3 2-16,0-5 1 15,0-10 1-15,0-1-2 16,0-2-2-16,0 0 1 15,-3-1 1-15,-3 1 3 16,0 3 2-16,0-1-3 16,0 3-3-16,0 3 2 15,0 2 0-15,0 3-6 16,0 3 0-16,3 5-1 0,0 0-1 16,3 5 4-16,2 0 0 15,1 3-2 1,0-3 2-16,0-2-10 0,0-3-5 15,0 0-32 1,0-6-36-16</inkml:trace>
  <inkml:trace contextRef="#ctx0" brushRef="#br0" timeOffset="111067.4383">19600 13700 108 0,'-3'5'44'0,"3"-2"-24"0,0 8-19 16,0-3 11-16,0 5-4 16,0 11 1-16,0-1-3 15,0 4 1-15,0 2-4 16,0 3 0-16,3 0-1 15,0-6 1-15,-1 3 0 0,1-5-12 16,0 2-7-16,3-2-44 16</inkml:trace>
  <inkml:trace contextRef="#ctx0" brushRef="#br0" timeOffset="111456.0697">19677 13917 116 0,'-3'3'44'0,"3"2"-24"0,0 6-24 0,0-3 8 15,0 2-4-15,3 1 2 16,0 2 1-16,3 0 3 16,0-2-1-16,0-1 2 15,3-2-2-15,0-2 0 0,0-4-1 16,-1-2 0-1,1-2-2-15,-3-6-2 0,0 0 3 0,0-3-2 16,0-2 2-16,-3 0-2 16,0-1-1-16,-3 4 3 15,0 2 0-15,3 3 1 16,0 2 0-16,-3 3-5 16,3 5-1-16,0 3 5 15,0 5 3-15,3 1-3 16,3-1-2-16,3 3 0 15,0-3-1-15,-3-2-7 16,0-3 0-16,3-3-48 16,-1-8-33-1,7-2 31-15</inkml:trace>
  <inkml:trace contextRef="#ctx0" brushRef="#br0" timeOffset="111827.8592">20043 13872 152 0,'-12'-5'57'0,"6"5"-30"0,-6 2-34 0,6 1 8 16,-3 2-5-16,0 3 3 15,-2 3-2-15,2 0 1 16,0 2 2-16,3 3 0 0,3-1 0 16,3 1 2-16,6-2 1 15,3-4-1-15,0-2 1 16,0-5-4-16,2-3 0 0,-2-3 1 15,0-2 2-15,0-3 1 16,-3-3 1 0,0 1 0-16,-3-1 0 0,0 1 0 15,0 2 0-15,-3 0 0 16,0 2 2-16,0 4-8 16,0 2 0-16,3 5 0 15,3 3 1-15,0 3-2 16,0 2 2-16,3 0 3 15,3 0 3-15,0-2-9 16,0-3-4-16,-1-3-18 16,-2-5-53-1,3-3 1-15</inkml:trace>
  <inkml:trace contextRef="#ctx0" brushRef="#br0" timeOffset="112045.7127">20234 13711 120 0,'-3'-16'46'0,"6"16"-24"0,-6 2-21 0,3-2 8 16,0 8-3-16,0 8-1 15,0 0 5-15,0 8 4 16,0 2-7-16,0 1-4 0,3 2 0 16,-3 3-2-16,3-3 2 15,-3-3-7-15,0 1 1 16,0-3-54-16,3-6-35 15,-3 3 38-15</inkml:trace>
  <inkml:trace contextRef="#ctx0" brushRef="#br0" timeOffset="112261.2722">20114 13862 168 0,'-14'-3'66'0,"28"0"-36"0,-8 1-31 16,0 2 15-16,0 0-6 16,3 0 1-16,6-3-5 15,0 0-3-15,3 6 0 16,6 0-17-16,-3-1-4 0,2 4-36 16,-2-4-36-16,-3 1 26 15</inkml:trace>
  <inkml:trace contextRef="#ctx0" brushRef="#br0" timeOffset="112577.1577">20341 13896 104 0,'-3'3'38'0,"3"-3"-20"0,3 2-17 0,-3-2 8 15,3 3 10-15,3 0 5 16,3-1-6-16,-1 1 0 16,7-3-5-16,-3 0 0 15,0 0-7-15,0 0-2 0,-3-3 2 16,0 1-3-16,0-1-2 15,-3-2 0-15,-3-1 1 0,0 1-1 16,-6 2-1-16,0 1-4 16,-3-1-2-16,-3 3-2 15,-3 0 2-15,-3 5 2 16,3 1-1-16,0 2 1 16,3 2 0-16,0 1 3 15,4-1 0-15,2 4-2 16,3-1 2-16,3-3 1 15,2 1 2-15,4-3-10 16,0 0-4-16,3-3-38 16,3-2-33-1,6-3 26-15</inkml:trace>
  <inkml:trace contextRef="#ctx0" brushRef="#br0" timeOffset="112911.1688">20635 13864 116 0,'-3'-5'46'0,"3"-3"-24"0,0 11-8 0,0-6 15 15,-3 3-1-15,-3 3 1 16,-2-1-14-16,-4 1-6 16,0 2-6-16,0 3-7 0,3 0-2 15,3 0 3-15,3 3 1 16,6 2-1-16,3 3 2 15,3 2 1-15,3 1 2 0,-3 2-3 16,0-5 0 0,-3 0 5-16,-6-3 2 15,-3 3 6-15,-6-6 5 0,-3 1-9 16,-3-8-2-16,-3-3-4 16,-3 0 1-16,3-6-22 15,0-2-7-15,4 0-44 16,8 0-40-1,6-2 38-15</inkml:trace>
  <inkml:trace contextRef="#ctx0" brushRef="#br0" timeOffset="113211.5905">21079 13700 104 0,'-3'5'41'0,"6"3"-22"0,-9 14-16 0,6-12 10 16,-3 9-2-16,0 2 1 15,0 3-4-15,0 2-3 16,0 3 0-16,0 0-1 0,0 0-16 16,3 0-6-16,-3-2-40 15,3-1-17 1</inkml:trace>
  <inkml:trace contextRef="#ctx0" brushRef="#br0" timeOffset="113440.8902">20948 13864 176 0,'3'-2'66'0,"0"2"-36"0,9 0-35 15,-3 0 10-15,9-3-5 16,2 0 0-16,1 3-11 0,3 0-3 15,0 0-31-15,-3-2-12 16,3 4 2-16,-4 1 3 16</inkml:trace>
  <inkml:trace contextRef="#ctx0" brushRef="#br0" timeOffset="113663.3481">21219 13888 108 0,'-18'5'44'0,"3"3"-24"0,9 8-19 0,6-5 8 15,0 2-1-15,6 0 0 16,0 0 7-16,3 1 4 15,3-4 6-15,0-2 2 16,3-3-14-16,5-5 1 0,4-5 2 0,0-5-4 16,-3-4 1-1,-6-2 3-15,-6 1 4 0,-6-1 1 16,-9 2-1-16,-6-1-6 16,-6 1-4-16,0 4-25 15,-6 2-12-15,3 3-49 16,4 2-21-1,2-8 7-15</inkml:trace>
  <inkml:trace contextRef="#ctx0" brushRef="#br0" timeOffset="116162.1173">21865 13621 100 0,'0'-6'38'0,"3"9"-20"0,-3-3-6 15,0-5 16-15,3 7-3 16,-3-2 9 0,0 16-10-16,3 0-13 15,-3 3-6-15,0 2-2 0,0-3 2 0,0 1 2 16,0 5-6 0,-3 2 0-16,3-5-1 0,0-2 0 15,0-3-49 1,0-3-59-16,-3 0 21 15</inkml:trace>
  <inkml:trace contextRef="#ctx0" brushRef="#br0" timeOffset="116742.0324">21835 13986 64 0,'0'5'27'0,"0"0"-14"0,3 1 0 0,-3-6 11 15,0 0-1-15,0 5 0 16,0-2-3 0,0-1-1-16,-3 1-8 0,0-3-2 15,0 0-5 1,0 0-1-16,0-3 3 0,0 1-3 0,3-1-2 15,0 0-5-15,3 1 0 16,3-1 0-16,0 3 2 16,0 0-1-16,0 0-1 15,-6 3 5-15,0-3 1 16,0 0 0-16,0 2-2 16,0 1 5-16,-3 0 4 15,0-3-3-15,-3 0 2 16,0-3-7-16,3 0-3 15,0-2-2-15,0 2 0 16,3 1 3-16,0-1 0 16,-3 3 1-16,3 0 2 0,-3 3-3 15,0-1 0-15,0 1-8 16,0 0-4-16,0-3-24 16</inkml:trace>
  <inkml:trace contextRef="#ctx0" brushRef="#br0" timeOffset="117323.0806">22121 13724 36 0,'-3'-3'16'0,"3"3"-8"0,0 0 12 0,-6 0 14 0,0 3-5 15,0 0-2-15,0 2-13 16,0 0-6-16,0 6-5 16,-3 7-3-16,0 6 1 15,3 0-1-15,3 0 0 16,3 2 2-16,3-2-1 15,3 0 2-15,6-6 7 16,6-4 3-16,3-4 5 16,0-7 3-16,2-6-11 15,1-5 1-15,-3-5 0 0,-3 0 5 16,-6-14 4-16,-3 3 7 16,-9 1 4-16,-6-1-6 0,-3 0-3 15,-3 3-6-15,-6 2 0 16,-6 3-9-16,3 3-4 15,1 5-27-15,5 0-9 16,3 3-32-16,3 5-11 16,6 3-22-1</inkml:trace>
  <inkml:trace contextRef="#ctx0" brushRef="#br0" timeOffset="117780.7967">22540 13790 152 0,'0'3'57'0,"15"-9"-30"0,6 1-27 0,-9 5 10 15,-3 0-2-15,3 0 2 16,0 0-5-16,3-2-3 16,2 2-1-16,1 0-6 0,-3 0-1 15,0 0-61 1,-3 0-32-16,-3 0 44 0</inkml:trace>
  <inkml:trace contextRef="#ctx0" brushRef="#br0" timeOffset="117954.1099">22514 13936 104 0,'0'0'38'0,"6"0"-20"0,0 0-21 15,11 0 21 1,1-3-7-16,-3 0-4 16,9 1-3-16,0 2-53 15,-3 0-24-15</inkml:trace>
  <inkml:trace contextRef="#ctx0" brushRef="#br0" timeOffset="119034.7023">22531 13780 104 0,'-5'2'41'0,"5"-2"-22"0,-6 5-7 0,6-5 13 16,0 0-5-16,0 0-1 15,0 0-9-15,0 0-2 16,0 0-4-16,0 0 6 0,6 0 3 16,-1 0 0-16,7-2 4 15,3-1-2 1,3 1-4-16,0-1 0 15,3 0-4-15,0 1-2 16,-1-1-2-16,1 3 0 0,3-3-2 16,0 3 2-1,-3 0-2-15,0 0-1 0,-4 0 1 16,-2 0-1-16,-3 0 2 16,-3 0 1-16,-3 0-21 15,-3 0-8-15,-3 0-49 16,-3 0-45-1,-9 3 38-15</inkml:trace>
  <inkml:trace contextRef="#ctx0" brushRef="#br0" timeOffset="119425.0518">22514 13949 76 0,'0'-3'30'0,"0"3"-16"0,3 3 3 0,-3-3 16 15,0 0-8-15,0 0-5 16,3 0-7-16,3 0-1 15,5 0-3-15,4 0 2 16,0-3-6-16,0 1 4 0,0-1 3 0,3 0-6 16,6 1-1-16,-1-1-5 15,1 0-1-15,-3 3 3 16,6 0 1 0,-12 0-1-16,3 0 1 0,-1 0 0 15,-2 0-1 1,-3-2-17-1,-9-1-7-15</inkml:trace>
  <inkml:trace contextRef="#ctx0" brushRef="#br0" timeOffset="120072.9206">23073 13761 132 0,'-3'0'49'0,"3"0"-26"0,0-3-9 16,0 3 15-16,0 0-10 16,3-2-1-16,0-1-8 15,0 0-4-15,0-2-3 16,-3-3-5-16,6 0-1 0,0 0 2 16,-3-2 2-16,3-6 0 15,-6-8 2-15,6 6-4 16,-3 4 0-16,0 4-1 0,0 2 0 15,0 2 0-15,0 12-2 16,0 10 0 0,0 0 3-1,-3-1 0-15,0 12 1 16,0-6 2-16,-3 13 3 16,0-2-4-16,0-3-1 15,0 0 4-15,3-2 2 16,0-3-2-16,0-3-3 15,0-3-3-15,0-2 1 16,0-5-32-16,0-3-13 16,0 0-28-1</inkml:trace>
  <inkml:trace contextRef="#ctx0" brushRef="#br0" timeOffset="120364.8685">22981 14041 132 0,'0'11'52'0,"0"-19"-28"0,0 13-13 16,6-2 18-16,3 0-6 15,6-1 1-15,0-7-7 16,5 2-2-16,4 1-9 15,3-1-2-15,0 0 0 0,0 1 0 16,-1 2 0-16,-2 0-2 0,0 0 1 16,-6 0-4-1,-6 0 0-15,3 0-155 16,-15 0 49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6T21:53:21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8503 8506 100 0,'-12'-13'38'0,"12"26"-20"0,0-7-21 16,0-6 8-16,6 2 9 16,6-2 8-16,15 0 0 15,17-2-1-15,16 2-5 16,14-6 0-16,24 1-9 0,16 2 0 15,14 1 3-15,23-1-2 16,4 6 1-16,18-1-5 16,-1 1-1-16,-5-3-1 15,0 0-2-15,-9-3 14 0,-21-5 7 16,-15-2 1-16,-12-1 1 16,-18 1-3-16,-21-1-3 15,-11 1-7-15,-12-1-4 16,-13 3-1-16,-8 3 1 15,-12 2-63-15,-18 11-28 16</inkml:trace>
  <inkml:trace contextRef="#ctx0" brushRef="#br0" timeOffset="839.3604">8089 13907 128 0,'-12'-6'49'0,"12"6"-26"0,-3 0-5 16,3 0 18-16,0 0-7 15,3 0 0-15,3 0-12 16,9-2-5-16,9-1-7 16,15 0 5-16,11 1 3 0,19-1-2 0,20-2-1 15,27-1-4 1,27 1-1-16,21-3-3 0,17 6 1 16,13 2-2-16,-4 2 2 15,10 3 0 1,-16 3 1-16,-14-2 4 0,-6 2 3 15,-13 0 7-15,-14-3 6 16,-9 0-9-16,-9 0-1 16,-12 1-8-16,-14-4-2 15,-16-2 0-15,-8 0 0 16,-16-2 0-16,-11-1 0 16,-9 0-44-16,-36-18-124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4/6/2018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7D74-6E90-4C54-8099-44E56A87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27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4/6/2018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4/6/2018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4/6/2018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4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Configure needs to figure things</a:t>
            </a:r>
            <a:r>
              <a:rPr lang="en-US" baseline="0" dirty="0" smtClean="0"/>
              <a:t> out like “where is the compiler?”.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4/6/2018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1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4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2688" y="27429"/>
            <a:ext cx="16786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L06: 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 Details, Build Tools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customXml" Target="../ink/ink1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6" Type="http://schemas.openxmlformats.org/officeDocument/2006/relationships/image" Target="../media/image17.em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customXml" Target="../ink/ink15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customXml" Target="../ink/ink1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7" Type="http://schemas.openxmlformats.org/officeDocument/2006/relationships/image" Target="../media/image23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5.emf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38.emf"/><Relationship Id="rId40" Type="http://schemas.openxmlformats.org/officeDocument/2006/relationships/customXml" Target="../ink/ink38.xml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10" Type="http://schemas.openxmlformats.org/officeDocument/2006/relationships/customXml" Target="../ink/ink23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customXml" Target="../ink/ink20.xml"/><Relationship Id="rId9" Type="http://schemas.openxmlformats.org/officeDocument/2006/relationships/image" Target="../media/image24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3.emf"/><Relationship Id="rId30" Type="http://schemas.openxmlformats.org/officeDocument/2006/relationships/customXml" Target="../ink/ink33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8" Type="http://schemas.openxmlformats.org/officeDocument/2006/relationships/customXml" Target="../ink/ink22.xml"/><Relationship Id="rId3" Type="http://schemas.openxmlformats.org/officeDocument/2006/relationships/image" Target="../media/image21.emf"/><Relationship Id="rId12" Type="http://schemas.openxmlformats.org/officeDocument/2006/relationships/customXml" Target="../ink/ink24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Final C Details, Build Tools</a:t>
            </a:r>
            <a:b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209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/>
              <a:t>s in the code, preprocessor values can be given as part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command: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assert can be controlled the same way – defining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NDEBUG</a:t>
            </a:r>
            <a:r>
              <a:rPr lang="en-US" dirty="0"/>
              <a:t> causes assert to expand to “empty”</a:t>
            </a:r>
          </a:p>
          <a:p>
            <a:pPr lvl="1"/>
            <a:r>
              <a:rPr lang="en-US" dirty="0"/>
              <a:t>It’s a macro – see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40080" y="2377440"/>
            <a:ext cx="78638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-g -DTRACE -o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ifdef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ifdef.c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4846320"/>
            <a:ext cx="786384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-g -DNDEBUG -o faster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useassert.c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678120" y="2706840"/>
              <a:ext cx="1322640" cy="2483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2360" y="2702160"/>
                <a:ext cx="1335960" cy="24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4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when we try to compile and run?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Output "333"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Output "334"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Compiler message </a:t>
            </a:r>
            <a:br>
              <a:rPr lang="en-US" b="1" dirty="0" smtClean="0">
                <a:solidFill>
                  <a:srgbClr val="FF3399"/>
                </a:solidFill>
              </a:rPr>
            </a:br>
            <a:r>
              <a:rPr lang="en-US" b="1" dirty="0" smtClean="0">
                <a:solidFill>
                  <a:srgbClr val="FF3399"/>
                </a:solidFill>
              </a:rPr>
              <a:t>	about EVEN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Compiler message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	about BAZ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377440"/>
            <a:ext cx="7863840" cy="731520"/>
          </a:xfrm>
          <a:prstGeom prst="roundRect">
            <a:avLst>
              <a:gd name="adj" fmla="val 12736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Wall –DFOO -DBAR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-o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condcomp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condcomp.c</a:t>
            </a:r>
            <a:endParaRPr lang="en-US" sz="2000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./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condcomp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14800" y="3291840"/>
            <a:ext cx="4389120" cy="3200400"/>
          </a:xfrm>
          <a:prstGeom prst="roundRect">
            <a:avLst>
              <a:gd name="adj" fmla="val 562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EVEN(x) !(x%2)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DBAR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BAZ 333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EVEN(42) + BAZ;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66120" y="2397600"/>
              <a:ext cx="8011440" cy="321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440" y="2393280"/>
                <a:ext cx="8021160" cy="32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9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 Guards and Preprocessor Tricks</a:t>
            </a:r>
          </a:p>
          <a:p>
            <a:r>
              <a:rPr lang="en-US" b="1" dirty="0">
                <a:solidFill>
                  <a:srgbClr val="4B2A85"/>
                </a:solidFill>
              </a:rPr>
              <a:t>Visibility of Symbols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b="1" dirty="0">
                <a:solidFill>
                  <a:srgbClr val="4B2A85"/>
                </a:solidFill>
              </a:rPr>
              <a:t>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r>
              <a:rPr lang="en-US" dirty="0"/>
              <a:t>Make and Build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define a global variable named “counter” in one C file, is it visible in another C file in my program?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Yes, if you use </a:t>
            </a:r>
            <a:r>
              <a:rPr lang="en-US" dirty="0">
                <a:solidFill>
                  <a:srgbClr val="FF0000"/>
                </a:solidFill>
              </a:rPr>
              <a:t>external linkage</a:t>
            </a:r>
          </a:p>
          <a:p>
            <a:pPr lvl="2"/>
            <a:r>
              <a:rPr lang="en-US" dirty="0"/>
              <a:t>The name “counter” refers to the same variable in both files</a:t>
            </a:r>
          </a:p>
          <a:p>
            <a:pPr lvl="2"/>
            <a:r>
              <a:rPr lang="en-US" dirty="0"/>
              <a:t>The variable is </a:t>
            </a:r>
            <a:r>
              <a:rPr lang="en-US" i="1" dirty="0"/>
              <a:t>defined</a:t>
            </a:r>
            <a:r>
              <a:rPr lang="en-US" dirty="0"/>
              <a:t> in one file and </a:t>
            </a:r>
            <a:r>
              <a:rPr lang="en-US" i="1" dirty="0"/>
              <a:t>declared</a:t>
            </a:r>
            <a:r>
              <a:rPr lang="en-US" dirty="0"/>
              <a:t> in the other(s)</a:t>
            </a:r>
          </a:p>
          <a:p>
            <a:pPr lvl="2"/>
            <a:r>
              <a:rPr lang="en-US" dirty="0"/>
              <a:t>When the program is linked, the symbol resolves to one location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No, if you use </a:t>
            </a:r>
            <a:r>
              <a:rPr lang="en-US" dirty="0">
                <a:solidFill>
                  <a:srgbClr val="FF0000"/>
                </a:solidFill>
              </a:rPr>
              <a:t>internal linkage</a:t>
            </a:r>
          </a:p>
          <a:p>
            <a:pPr lvl="2"/>
            <a:r>
              <a:rPr lang="en-US" dirty="0"/>
              <a:t>The name “counter” refers to different variable in each file</a:t>
            </a:r>
          </a:p>
          <a:p>
            <a:pPr lvl="2"/>
            <a:r>
              <a:rPr lang="en-US" dirty="0"/>
              <a:t>The variable must be </a:t>
            </a:r>
            <a:r>
              <a:rPr lang="en-US" i="1" dirty="0"/>
              <a:t>defined</a:t>
            </a:r>
            <a:r>
              <a:rPr lang="en-US" dirty="0"/>
              <a:t> in each file</a:t>
            </a:r>
          </a:p>
          <a:p>
            <a:pPr lvl="2"/>
            <a:r>
              <a:rPr lang="en-US" dirty="0"/>
              <a:t>When the program is linked, the symbols resolve to two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06640" y="3027960"/>
              <a:ext cx="1083960" cy="198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0160" y="3020040"/>
                <a:ext cx="1099800" cy="20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Linkage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makes a </a:t>
            </a:r>
            <a:r>
              <a:rPr lang="en-US" i="1" dirty="0"/>
              <a:t>declaration</a:t>
            </a:r>
            <a:r>
              <a:rPr lang="en-US" dirty="0"/>
              <a:t> of something externally-visible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global variable, defined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here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It has external linkage by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63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"counter" is defined and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Here, we declare it,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specify external linkage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by using the extern specifier.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counter++;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"(b): counter =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bar.c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Linkage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(in the global context) restricts a definition to visibility within that file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global variable, defined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here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force internal linkage by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using the static specifier.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63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global variable, defined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here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force internal linkage by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using the static specifier.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counter++;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"(b): counter =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bar.c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202840" y="285840"/>
              <a:ext cx="6927840" cy="5250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5640" y="279360"/>
                <a:ext cx="6941880" cy="52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95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Visibility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280160" y="4572000"/>
            <a:ext cx="7315200" cy="2103120"/>
          </a:xfrm>
          <a:prstGeom prst="roundRect">
            <a:avLst>
              <a:gd name="adj" fmla="val 759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bar(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bar(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75" y="627501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0160" y="1371600"/>
            <a:ext cx="7315200" cy="292608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By using the static specifier, we are indicating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that foo() should have internal linkage.  Other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.c files cannot see or invoke foo().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x*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Bar is "extern" by default.  Thus, other .c files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could declare our bar() and invoke it.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389757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bar.c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404360" y="3566160"/>
              <a:ext cx="6235920" cy="2032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6440" y="3560760"/>
                <a:ext cx="6249960" cy="20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global (variables and functions) is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by default</a:t>
            </a:r>
          </a:p>
          <a:p>
            <a:pPr lvl="1"/>
            <a:r>
              <a:rPr lang="en-US" dirty="0"/>
              <a:t>Unless you add 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specifier, if some other module uses the same name, you’ll end up with a collision!</a:t>
            </a:r>
          </a:p>
          <a:p>
            <a:pPr lvl="2">
              <a:tabLst>
                <a:tab pos="2289175" algn="l"/>
              </a:tabLst>
            </a:pPr>
            <a:r>
              <a:rPr lang="en-US" u="sng" dirty="0"/>
              <a:t>Best case</a:t>
            </a:r>
            <a:r>
              <a:rPr lang="en-US" dirty="0"/>
              <a:t>:	compiler (or linker) error</a:t>
            </a:r>
          </a:p>
          <a:p>
            <a:pPr lvl="2">
              <a:tabLst>
                <a:tab pos="2289175" algn="l"/>
              </a:tabLst>
            </a:pPr>
            <a:r>
              <a:rPr lang="en-US" u="sng" dirty="0"/>
              <a:t>Worst case</a:t>
            </a:r>
            <a:r>
              <a:rPr lang="en-US" dirty="0"/>
              <a:t>:	stomp all over each other</a:t>
            </a:r>
          </a:p>
          <a:p>
            <a:pPr lvl="3"/>
            <a:endParaRPr lang="en-US" dirty="0"/>
          </a:p>
          <a:p>
            <a:r>
              <a:rPr lang="en-US" dirty="0"/>
              <a:t>It’s good practice to: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to “defend” your </a:t>
            </a:r>
            <a:r>
              <a:rPr lang="en-US" dirty="0" err="1"/>
              <a:t>globals</a:t>
            </a:r>
            <a:endParaRPr lang="en-US" dirty="0"/>
          </a:p>
          <a:p>
            <a:pPr lvl="2"/>
            <a:r>
              <a:rPr lang="en-US" dirty="0"/>
              <a:t>Hide your private stuff!</a:t>
            </a:r>
          </a:p>
          <a:p>
            <a:pPr lvl="1"/>
            <a:r>
              <a:rPr lang="en-US" dirty="0"/>
              <a:t>Place external declarations in a module’s header file </a:t>
            </a:r>
          </a:p>
          <a:p>
            <a:pPr lvl="2"/>
            <a:r>
              <a:rPr lang="en-US" dirty="0"/>
              <a:t>Header is the public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Confusion…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377440"/>
          </a:xfrm>
        </p:spPr>
        <p:txBody>
          <a:bodyPr/>
          <a:lstStyle/>
          <a:p>
            <a:r>
              <a:rPr lang="en-US" dirty="0"/>
              <a:t>C has a </a:t>
            </a:r>
            <a:r>
              <a:rPr lang="en-US" i="1" dirty="0"/>
              <a:t>different</a:t>
            </a:r>
            <a:r>
              <a:rPr lang="en-US" dirty="0"/>
              <a:t> use for the word “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”:  to create a persistent </a:t>
            </a:r>
            <a:r>
              <a:rPr lang="en-US" i="1" dirty="0"/>
              <a:t>local</a:t>
            </a:r>
            <a:r>
              <a:rPr lang="en-US" dirty="0"/>
              <a:t> variable</a:t>
            </a:r>
          </a:p>
          <a:p>
            <a:pPr lvl="1"/>
            <a:r>
              <a:rPr lang="en-US" dirty="0"/>
              <a:t>The storage for that variable is allocated when the program loads, in either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bss</a:t>
            </a:r>
            <a:r>
              <a:rPr lang="en-US" dirty="0"/>
              <a:t> segment</a:t>
            </a:r>
          </a:p>
          <a:p>
            <a:pPr lvl="1"/>
            <a:r>
              <a:rPr lang="en-US" dirty="0" smtClean="0"/>
              <a:t>Retains </a:t>
            </a:r>
            <a:r>
              <a:rPr lang="en-US" dirty="0"/>
              <a:t>its value across multiple function invocations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920240" y="3566160"/>
            <a:ext cx="6766560" cy="3200400"/>
          </a:xfrm>
          <a:prstGeom prst="roundRect">
            <a:avLst>
              <a:gd name="adj" fmla="val 759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has been called %d times\n"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count++);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"bar has been called %d times\n"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count++);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66450"/>
            <a:ext cx="192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static_extent.c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280960" y="2703240"/>
              <a:ext cx="5537160" cy="391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4480" y="2698920"/>
                <a:ext cx="5551920" cy="39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6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yourself!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an pages</a:t>
            </a:r>
            <a:r>
              <a:rPr lang="en-US" dirty="0" smtClean="0"/>
              <a:t> are your friend!</a:t>
            </a:r>
          </a:p>
          <a:p>
            <a:pPr lvl="1"/>
            <a:r>
              <a:rPr lang="en-US" dirty="0" smtClean="0"/>
              <a:t>String library functions in the C standard library </a:t>
            </a:r>
          </a:p>
          <a:p>
            <a:pPr lvl="2"/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3"/>
            <a:r>
              <a:rPr lang="en-US" dirty="0" err="1" smtClean="0"/>
              <a:t>strlen</a:t>
            </a:r>
            <a:r>
              <a:rPr lang="en-US" dirty="0" smtClean="0"/>
              <a:t>(), </a:t>
            </a:r>
            <a:r>
              <a:rPr lang="en-US" dirty="0" err="1" smtClean="0"/>
              <a:t>strcpy</a:t>
            </a:r>
            <a:r>
              <a:rPr lang="en-US" dirty="0" smtClean="0"/>
              <a:t>(), </a:t>
            </a:r>
            <a:r>
              <a:rPr lang="en-US" dirty="0" err="1" smtClean="0"/>
              <a:t>strdup</a:t>
            </a:r>
            <a:r>
              <a:rPr lang="en-US" dirty="0" smtClean="0"/>
              <a:t>(), </a:t>
            </a:r>
            <a:r>
              <a:rPr lang="en-US" dirty="0" err="1" smtClean="0"/>
              <a:t>strcat</a:t>
            </a:r>
            <a:r>
              <a:rPr lang="en-US" dirty="0" smtClean="0"/>
              <a:t>(), </a:t>
            </a:r>
            <a:r>
              <a:rPr lang="en-US" dirty="0" err="1" smtClean="0"/>
              <a:t>strcmp</a:t>
            </a:r>
            <a:r>
              <a:rPr lang="en-US" dirty="0" smtClean="0"/>
              <a:t>(), </a:t>
            </a:r>
            <a:r>
              <a:rPr lang="en-US" dirty="0" err="1" smtClean="0"/>
              <a:t>strchr</a:t>
            </a:r>
            <a:r>
              <a:rPr lang="en-US" dirty="0" smtClean="0"/>
              <a:t>(), </a:t>
            </a:r>
            <a:r>
              <a:rPr lang="en-US" dirty="0" err="1" smtClean="0"/>
              <a:t>strstr</a:t>
            </a:r>
            <a:r>
              <a:rPr lang="en-US" dirty="0" smtClean="0"/>
              <a:t>(), …</a:t>
            </a:r>
          </a:p>
          <a:p>
            <a:pPr lvl="2"/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3"/>
            <a:r>
              <a:rPr lang="en-US" dirty="0" err="1" smtClean="0"/>
              <a:t>atoi</a:t>
            </a:r>
            <a:r>
              <a:rPr lang="en-US" dirty="0" smtClean="0"/>
              <a:t>(), </a:t>
            </a:r>
            <a:r>
              <a:rPr lang="en-US" dirty="0" err="1" smtClean="0"/>
              <a:t>atof</a:t>
            </a:r>
            <a:r>
              <a:rPr lang="en-US" dirty="0" smtClean="0"/>
              <a:t>(), sprint(), </a:t>
            </a:r>
            <a:r>
              <a:rPr lang="en-US" dirty="0" err="1" smtClean="0"/>
              <a:t>sscanf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How to declare, define, and use a function that accepts a variable-number of arguments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varargs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 smtClean="0"/>
              <a:t>s and what they are good for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dirty="0" err="1" smtClean="0"/>
              <a:t>s</a:t>
            </a:r>
            <a:r>
              <a:rPr lang="en-US" dirty="0" smtClean="0"/>
              <a:t> and what they are good for</a:t>
            </a:r>
          </a:p>
          <a:p>
            <a:pPr lvl="1"/>
            <a:r>
              <a:rPr lang="en-US" dirty="0" smtClean="0"/>
              <a:t>Pre- and post-increment/decrement</a:t>
            </a:r>
          </a:p>
          <a:p>
            <a:pPr lvl="1"/>
            <a:r>
              <a:rPr lang="en-US" dirty="0" smtClean="0"/>
              <a:t>Harder:  the meaning of the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dirty="0" smtClean="0"/>
              <a:t>” storage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5 </a:t>
            </a:r>
            <a:r>
              <a:rPr lang="en-US" dirty="0"/>
              <a:t>posted </a:t>
            </a:r>
            <a:r>
              <a:rPr lang="en-US" dirty="0" smtClean="0"/>
              <a:t>yesterday, </a:t>
            </a:r>
            <a:r>
              <a:rPr lang="en-US" dirty="0"/>
              <a:t>due </a:t>
            </a:r>
            <a:r>
              <a:rPr lang="en-US" dirty="0" smtClean="0"/>
              <a:t>Monday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Homework 1 due </a:t>
            </a:r>
            <a:r>
              <a:rPr lang="en-US" dirty="0" smtClean="0"/>
              <a:t>on Thursday </a:t>
            </a:r>
            <a:r>
              <a:rPr lang="en-US" dirty="0"/>
              <a:t>(4/12)</a:t>
            </a:r>
          </a:p>
          <a:p>
            <a:pPr lvl="1"/>
            <a:r>
              <a:rPr lang="en-US" dirty="0"/>
              <a:t>Watch that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hashtable.c</a:t>
            </a:r>
            <a:r>
              <a:rPr lang="en-US" dirty="0"/>
              <a:t> doesn’t violate the modularity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Watch for pointer to local (stack) variables</a:t>
            </a:r>
          </a:p>
          <a:p>
            <a:pPr lvl="1"/>
            <a:r>
              <a:rPr lang="en-US" dirty="0"/>
              <a:t>Use a debugger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/>
              <a:t>) if you’re getting </a:t>
            </a:r>
            <a:r>
              <a:rPr lang="en-US" dirty="0" err="1"/>
              <a:t>segfaults</a:t>
            </a:r>
            <a:endParaRPr lang="en-US" dirty="0"/>
          </a:p>
          <a:p>
            <a:pPr lvl="1"/>
            <a:r>
              <a:rPr lang="en-US" dirty="0"/>
              <a:t>Advice: clean up “to do” comments, but leave “step #” markers for graders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Late days:  don’t tag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hw1-final</a:t>
            </a:r>
            <a:r>
              <a:rPr lang="en-US" dirty="0"/>
              <a:t> until you are really ready</a:t>
            </a:r>
          </a:p>
          <a:p>
            <a:pPr lvl="1"/>
            <a:r>
              <a:rPr lang="en-US" dirty="0"/>
              <a:t>Extra Credit:  if you add unit tests, put them in a new file and adjust the </a:t>
            </a: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 Guards and Preprocessor Tricks</a:t>
            </a:r>
          </a:p>
          <a:p>
            <a:r>
              <a:rPr lang="en-US" dirty="0"/>
              <a:t>Visibility of Symbols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r>
              <a:rPr lang="en-US" b="1" dirty="0">
                <a:solidFill>
                  <a:srgbClr val="4B2A85"/>
                </a:solidFill>
              </a:rPr>
              <a:t>Make and Build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 is a classic program for controlling what gets (re)compiled and how</a:t>
            </a:r>
          </a:p>
          <a:p>
            <a:pPr lvl="1"/>
            <a:r>
              <a:rPr lang="en-US" dirty="0" smtClean="0"/>
              <a:t>Many other such programs exist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maven</a:t>
            </a:r>
            <a:r>
              <a:rPr lang="en-US" dirty="0" smtClean="0"/>
              <a:t>, “projects” in IDEs)</a:t>
            </a:r>
          </a:p>
          <a:p>
            <a:pPr lvl="3"/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 has tons of fancy features, but only two basic ideas: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Scripts for executing commands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Dependencies for avoiding unnecessary work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avoid “just teaching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 features” (boring and narrow), let’s focus more on the concepts…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Programmers spend a lot of time “building”</a:t>
            </a:r>
          </a:p>
          <a:p>
            <a:pPr lvl="1"/>
            <a:r>
              <a:rPr lang="en-US" dirty="0" smtClean="0"/>
              <a:t>Creating programs from source code</a:t>
            </a:r>
          </a:p>
          <a:p>
            <a:pPr lvl="1"/>
            <a:r>
              <a:rPr lang="en-US" dirty="0" smtClean="0"/>
              <a:t>Both programs that they write and other people write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Programmers like to automate repetitive tasks</a:t>
            </a:r>
          </a:p>
          <a:p>
            <a:pPr lvl="1"/>
            <a:r>
              <a:rPr lang="en-US" dirty="0" smtClean="0"/>
              <a:t>Repetitive:  </a:t>
            </a:r>
            <a:r>
              <a:rPr lang="en-US" dirty="0" err="1" smtClean="0"/>
              <a:t>gcc</a:t>
            </a:r>
            <a:r>
              <a:rPr lang="en-US" dirty="0" smtClean="0"/>
              <a:t> -Wall -g -</a:t>
            </a:r>
            <a:r>
              <a:rPr lang="en-US" dirty="0" err="1" smtClean="0"/>
              <a:t>std</a:t>
            </a:r>
            <a:r>
              <a:rPr lang="en-US" dirty="0" smtClean="0"/>
              <a:t>=c11 -o widget </a:t>
            </a:r>
            <a:r>
              <a:rPr lang="en-US" dirty="0" err="1" smtClean="0"/>
              <a:t>foo.c</a:t>
            </a:r>
            <a:r>
              <a:rPr lang="en-US" dirty="0"/>
              <a:t> </a:t>
            </a:r>
            <a:r>
              <a:rPr lang="en-US" dirty="0" err="1" smtClean="0"/>
              <a:t>bar.c</a:t>
            </a:r>
            <a:r>
              <a:rPr lang="en-US" dirty="0" smtClean="0"/>
              <a:t> </a:t>
            </a:r>
            <a:r>
              <a:rPr lang="en-US" dirty="0" err="1" smtClean="0"/>
              <a:t>baz.c</a:t>
            </a:r>
            <a:endParaRPr lang="en-US" dirty="0" smtClean="0"/>
          </a:p>
          <a:p>
            <a:pPr lvl="2"/>
            <a:r>
              <a:rPr lang="en-US" dirty="0" smtClean="0"/>
              <a:t>Retype this every time:		</a:t>
            </a:r>
            <a:r>
              <a:rPr lang="en-US" sz="3200" dirty="0" smtClean="0"/>
              <a:t>😭</a:t>
            </a:r>
            <a:endParaRPr lang="en-US" b="1" dirty="0"/>
          </a:p>
          <a:p>
            <a:pPr lvl="2"/>
            <a:r>
              <a:rPr lang="en-US" dirty="0" smtClean="0"/>
              <a:t>Use up-arrow or history:		</a:t>
            </a:r>
            <a:r>
              <a:rPr lang="en-US" sz="3200" dirty="0" smtClean="0"/>
              <a:t>😐</a:t>
            </a:r>
            <a:r>
              <a:rPr lang="en-US" dirty="0" smtClean="0"/>
              <a:t>  (still retype </a:t>
            </a:r>
            <a:r>
              <a:rPr lang="en-US" dirty="0"/>
              <a:t>after logout)</a:t>
            </a:r>
            <a:endParaRPr lang="en-US" b="1" dirty="0"/>
          </a:p>
          <a:p>
            <a:pPr lvl="2"/>
            <a:r>
              <a:rPr lang="en-US" dirty="0" smtClean="0"/>
              <a:t>Have an alias or bash script:	</a:t>
            </a:r>
            <a:r>
              <a:rPr lang="en-US" sz="3200" dirty="0" smtClean="0"/>
              <a:t>🙂</a:t>
            </a:r>
            <a:endParaRPr lang="en-US" dirty="0" smtClean="0"/>
          </a:p>
          <a:p>
            <a:pPr lvl="2"/>
            <a:r>
              <a:rPr lang="en-US" dirty="0" smtClean="0"/>
              <a:t>Have a </a:t>
            </a:r>
            <a:r>
              <a:rPr lang="en-US" dirty="0" err="1" smtClean="0"/>
              <a:t>Makefile</a:t>
            </a:r>
            <a:r>
              <a:rPr lang="en-US" dirty="0" smtClean="0"/>
              <a:t>:			</a:t>
            </a:r>
            <a:r>
              <a:rPr lang="en-US" sz="3200" dirty="0" smtClean="0"/>
              <a:t>😊</a:t>
            </a:r>
            <a:r>
              <a:rPr lang="en-US" dirty="0" smtClean="0"/>
              <a:t>  (you’re ahead of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“Real” Build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larger projects, you can’t or don’t want to have one big (set of) command(s) that redoes everything every time you change anything: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 smtClean="0"/>
              <a:t>If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 smtClean="0"/>
              <a:t> didn’t combine steps for you, you’d need to preprocess, compile, and link on your own (along with anything you used to generate the C files)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 smtClean="0"/>
              <a:t>If source files have multiple output (</a:t>
            </a:r>
            <a:r>
              <a:rPr lang="en-US" sz="2000" i="1" dirty="0" smtClean="0"/>
              <a:t>e.g.</a:t>
            </a:r>
            <a:r>
              <a:rPr lang="en-US" sz="2000" dirty="0" smtClean="0"/>
              <a:t> </a:t>
            </a:r>
            <a:r>
              <a:rPr lang="en-US" sz="2000" dirty="0" err="1" smtClean="0"/>
              <a:t>javadoc</a:t>
            </a:r>
            <a:r>
              <a:rPr lang="en-US" sz="2000" dirty="0" smtClean="0"/>
              <a:t>), you’d have to type out the source file name multiple times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 smtClean="0"/>
              <a:t>You don’t want to have to document the build logic when you distribute source code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 smtClean="0"/>
              <a:t>You don’t want to recompile everything every time you change something (especially if you have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files of source code)</a:t>
            </a:r>
            <a:endParaRPr lang="en-US" sz="2000" dirty="0"/>
          </a:p>
          <a:p>
            <a:r>
              <a:rPr lang="en-US" sz="2400" dirty="0" smtClean="0"/>
              <a:t>A script can handle 1-3 (use a variable for filenames for 2), but 4 is trickier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Recompilation Management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“theory” behind avoiding unnecessary compilation is a “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dependency dag</a:t>
                </a:r>
                <a:r>
                  <a:rPr lang="en-US" dirty="0" smtClean="0"/>
                  <a:t>” (</a:t>
                </a:r>
                <a:r>
                  <a:rPr lang="en-US" b="1" dirty="0" smtClean="0"/>
                  <a:t>d</a:t>
                </a:r>
                <a:r>
                  <a:rPr lang="en-US" dirty="0" smtClean="0"/>
                  <a:t>irected,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cyclic </a:t>
                </a:r>
                <a:r>
                  <a:rPr lang="en-US" b="1" dirty="0" smtClean="0"/>
                  <a:t>g</a:t>
                </a:r>
                <a:r>
                  <a:rPr lang="en-US" dirty="0" smtClean="0"/>
                  <a:t>raph)</a:t>
                </a:r>
              </a:p>
              <a:p>
                <a:pPr lvl="3"/>
                <a:endParaRPr lang="en-US" dirty="0" smtClean="0"/>
              </a:p>
              <a:p>
                <a:r>
                  <a:rPr lang="en-US" dirty="0" smtClean="0"/>
                  <a:t>To create a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you need sources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a command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that directly or indirectly uses the sources</a:t>
                </a:r>
              </a:p>
              <a:p>
                <a:pPr lvl="1"/>
                <a:r>
                  <a:rPr lang="en-US" dirty="0" smtClean="0"/>
                  <a:t>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newer than every source (file-modification times), assume there is no reason to rebuild it</a:t>
                </a:r>
              </a:p>
              <a:p>
                <a:pPr lvl="1"/>
                <a:r>
                  <a:rPr lang="en-US" dirty="0" smtClean="0"/>
                  <a:t>Recursive building:  if some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itself a target for some other sources, see if it needs to be rebuilt…</a:t>
                </a:r>
              </a:p>
              <a:p>
                <a:pPr lvl="1"/>
                <a:r>
                  <a:rPr lang="en-US" dirty="0" smtClean="0"/>
                  <a:t>Cycles “make no sense”!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735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05960" y="2541240"/>
              <a:ext cx="4176360" cy="69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8400" y="2534760"/>
                <a:ext cx="419400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1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Applied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6304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ource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19456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Object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86000"/>
              <a:ext cx="2103120" cy="548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Statically-linked</a:t>
              </a:r>
              <a:b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libraries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26080"/>
              <a:ext cx="201168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Executable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4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Applied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r>
              <a:rPr lang="en-US" dirty="0"/>
              <a:t>An archive (library,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.a</a:t>
            </a:r>
            <a:r>
              <a:rPr lang="en-US" dirty="0"/>
              <a:t>) depends on included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6304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ource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19456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Object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86000"/>
              <a:ext cx="2103120" cy="548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Statically-linked</a:t>
              </a:r>
              <a:b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libraries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26080"/>
              <a:ext cx="201168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Executable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1870560" y="1599120"/>
              <a:ext cx="1440" cy="1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5880" y="1594440"/>
                <a:ext cx="1008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1438560" y="1553400"/>
              <a:ext cx="1019520" cy="778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8480" y="1540800"/>
                <a:ext cx="1036440" cy="7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1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Applied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r>
              <a:rPr lang="en-US" dirty="0"/>
              <a:t>An archive (library,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.a</a:t>
            </a:r>
            <a:r>
              <a:rPr lang="en-US" dirty="0"/>
              <a:t>) depends on included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  <a:p>
            <a:r>
              <a:rPr lang="en-US" dirty="0"/>
              <a:t>Creating an executable (“linking”) depends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 and archives</a:t>
            </a:r>
          </a:p>
          <a:p>
            <a:pPr lvl="1"/>
            <a:r>
              <a:rPr lang="en-US" dirty="0"/>
              <a:t>Archives linked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-L&lt;path&gt; -l&lt;name&gt;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-L.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lfoo</a:t>
            </a:r>
            <a:r>
              <a:rPr lang="en-US" dirty="0"/>
              <a:t> to get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libfoo.a</a:t>
            </a:r>
            <a:r>
              <a:rPr lang="en-US" dirty="0"/>
              <a:t> from current directory)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6304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ource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19456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Object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86000"/>
              <a:ext cx="2103120" cy="548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Statically-linked</a:t>
              </a:r>
              <a:b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libraries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26080"/>
              <a:ext cx="201168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Executable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2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Applied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one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 smtClean="0"/>
              <a:t> file changes, just need to recreate one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 smtClean="0"/>
              <a:t> file, maybe a library, and re-link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 changes, may need to rebuild more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Many more possibilities!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6304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ource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194560"/>
              <a:ext cx="14630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Object files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86000"/>
              <a:ext cx="2103120" cy="548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Statically-linked</a:t>
              </a:r>
              <a:b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libraries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26080"/>
              <a:ext cx="201168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Executable</a:t>
              </a:r>
              <a:endPara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3188520" y="1701000"/>
              <a:ext cx="3539880" cy="158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1320" y="1697040"/>
                <a:ext cx="3554280" cy="15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0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/>
              <a:t>m</a:t>
            </a:r>
            <a:r>
              <a:rPr lang="en-US" dirty="0" err="1" smtClean="0"/>
              <a:t>akefile</a:t>
            </a:r>
            <a:r>
              <a:rPr lang="en-US" dirty="0" smtClean="0"/>
              <a:t> contains a bunch of </a:t>
            </a:r>
            <a:r>
              <a:rPr lang="en-US" dirty="0" smtClean="0">
                <a:solidFill>
                  <a:srgbClr val="FF0000"/>
                </a:solidFill>
              </a:rPr>
              <a:t>triples</a:t>
            </a:r>
            <a:r>
              <a:rPr lang="en-US" dirty="0" smtClean="0"/>
              <a:t>:</a:t>
            </a:r>
          </a:p>
          <a:p>
            <a:endParaRPr lang="en-US" sz="3200" dirty="0" smtClean="0"/>
          </a:p>
          <a:p>
            <a:pPr lvl="1"/>
            <a:r>
              <a:rPr lang="en-US" dirty="0" smtClean="0"/>
              <a:t>Colon after target is </a:t>
            </a:r>
            <a:r>
              <a:rPr lang="en-US" i="1" dirty="0" smtClean="0"/>
              <a:t>required</a:t>
            </a:r>
            <a:endParaRPr lang="en-US" dirty="0" smtClean="0"/>
          </a:p>
          <a:p>
            <a:pPr lvl="1"/>
            <a:r>
              <a:rPr lang="en-US" dirty="0" smtClean="0"/>
              <a:t>Command lines must start with a </a:t>
            </a:r>
            <a:r>
              <a:rPr lang="en-US" dirty="0" smtClean="0">
                <a:solidFill>
                  <a:srgbClr val="FF0000"/>
                </a:solidFill>
              </a:rPr>
              <a:t>TAB</a:t>
            </a:r>
            <a:r>
              <a:rPr lang="en-US" dirty="0" smtClean="0"/>
              <a:t>, NOT SPACES</a:t>
            </a:r>
          </a:p>
          <a:p>
            <a:pPr lvl="1"/>
            <a:r>
              <a:rPr lang="en-US" dirty="0" smtClean="0"/>
              <a:t>Multiple commands for same target are executed </a:t>
            </a:r>
            <a:r>
              <a:rPr lang="en-US" i="1" dirty="0" smtClean="0"/>
              <a:t>in order</a:t>
            </a:r>
          </a:p>
          <a:p>
            <a:pPr lvl="2"/>
            <a:r>
              <a:rPr lang="en-US" dirty="0" smtClean="0"/>
              <a:t>Can split commands over multiple lines by ending lines with ‘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4754880"/>
            <a:ext cx="548640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 smtClean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-o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1828800"/>
            <a:ext cx="548640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target: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sources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command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7440" y="2148840"/>
                <a:ext cx="914400" cy="246221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MU Bright" panose="02000603000000000000" pitchFamily="2" charset="0"/>
                      </a:rPr>
                      <m:t>←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Tab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U Bright" panose="02000603000000000000" pitchFamily="2" charset="0"/>
                        <a:cs typeface="CMU Bright" panose="02000603000000000000" pitchFamily="2" charset="0"/>
                      </a:rPr>
                      <m:t>→</m:t>
                    </m:r>
                  </m:oMath>
                </a14:m>
                <a:endParaRPr lang="en-US" sz="1600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2148840"/>
                <a:ext cx="914400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667" t="-27500" r="-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5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Header Guards and Preprocessor Tricks</a:t>
            </a:r>
            <a:endParaRPr lang="en-US" dirty="0"/>
          </a:p>
          <a:p>
            <a:r>
              <a:rPr lang="en-US" dirty="0"/>
              <a:t>Visibility of Symbols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r>
              <a:rPr lang="en-US" dirty="0"/>
              <a:t>Make and Build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Defaults:</a:t>
            </a:r>
          </a:p>
          <a:p>
            <a:pPr lvl="1"/>
            <a:r>
              <a:rPr lang="en-US" dirty="0" smtClean="0"/>
              <a:t>If no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</a:t>
            </a:r>
            <a:r>
              <a:rPr lang="en-US" dirty="0" smtClean="0"/>
              <a:t> specified, use a file named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If no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dirty="0" smtClean="0"/>
              <a:t> specified, will use the first one in the file</a:t>
            </a:r>
          </a:p>
          <a:p>
            <a:pPr lvl="1"/>
            <a:r>
              <a:rPr lang="en-US" dirty="0" smtClean="0"/>
              <a:t>Will interpret commands in your default shell</a:t>
            </a:r>
          </a:p>
          <a:p>
            <a:pPr lvl="2"/>
            <a:r>
              <a:rPr lang="en-US" dirty="0" smtClean="0"/>
              <a:t>Set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  <a:r>
              <a:rPr lang="en-US" dirty="0"/>
              <a:t> variable in </a:t>
            </a:r>
            <a:r>
              <a:rPr lang="en-US" dirty="0" err="1" smtClean="0"/>
              <a:t>makefile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ensure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Target execution:</a:t>
            </a:r>
            <a:endParaRPr lang="en-US" dirty="0"/>
          </a:p>
          <a:p>
            <a:pPr lvl="1"/>
            <a:r>
              <a:rPr lang="en-US" dirty="0" smtClean="0"/>
              <a:t>Check each source in the source list:</a:t>
            </a:r>
            <a:endParaRPr lang="en-US" dirty="0"/>
          </a:p>
          <a:p>
            <a:pPr lvl="2"/>
            <a:r>
              <a:rPr lang="en-US" dirty="0" smtClean="0"/>
              <a:t>If the source is a target in the </a:t>
            </a:r>
            <a:r>
              <a:rPr lang="en-US" dirty="0" err="1" smtClean="0"/>
              <a:t>Makefile</a:t>
            </a:r>
            <a:r>
              <a:rPr lang="en-US" dirty="0" smtClean="0"/>
              <a:t>, then process it recursively</a:t>
            </a:r>
          </a:p>
          <a:p>
            <a:pPr lvl="2"/>
            <a:r>
              <a:rPr lang="en-US" dirty="0" smtClean="0"/>
              <a:t>If some source does </a:t>
            </a:r>
            <a:r>
              <a:rPr lang="en-US" dirty="0"/>
              <a:t>not exist, then error</a:t>
            </a:r>
          </a:p>
          <a:p>
            <a:pPr lvl="2"/>
            <a:r>
              <a:rPr lang="en-US" dirty="0" smtClean="0"/>
              <a:t>If any </a:t>
            </a:r>
            <a:r>
              <a:rPr lang="en-US" dirty="0"/>
              <a:t>source </a:t>
            </a:r>
            <a:r>
              <a:rPr lang="en-US" dirty="0" smtClean="0"/>
              <a:t>is </a:t>
            </a:r>
            <a:r>
              <a:rPr lang="en-US" dirty="0"/>
              <a:t>newer than the target (or target does not exist), run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 smtClean="0"/>
              <a:t> </a:t>
            </a:r>
            <a:r>
              <a:rPr lang="en-US" dirty="0"/>
              <a:t>(presumably to update the target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694944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bash%</a:t>
            </a:r>
            <a:r>
              <a:rPr lang="en-US" sz="2400" dirty="0" smtClean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make -f &lt;</a:t>
            </a:r>
            <a:r>
              <a:rPr lang="en-US" sz="2400" dirty="0" err="1" smtClean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makefileName</a:t>
            </a:r>
            <a:r>
              <a:rPr lang="en-US" sz="2400" dirty="0" smtClean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&gt; target</a:t>
            </a:r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16080" y="1725120"/>
              <a:ext cx="4246920" cy="6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0320" y="1716480"/>
                <a:ext cx="425628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4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define variables in a </a:t>
            </a:r>
            <a:r>
              <a:rPr lang="en-US" dirty="0" err="1" smtClean="0"/>
              <a:t>makefile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 values are strings of text, no “types”</a:t>
            </a:r>
          </a:p>
          <a:p>
            <a:pPr lvl="1"/>
            <a:r>
              <a:rPr lang="en-US" dirty="0" smtClean="0"/>
              <a:t>Variable names are case-sensitive and can’t contain ‘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smtClean="0"/>
              <a:t>’, ‘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/>
              <a:t>’, ‘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smtClean="0"/>
              <a:t>’, or whitespace</a:t>
            </a:r>
          </a:p>
          <a:p>
            <a:pPr lvl="3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Easy to change things (especially in multiple commands)</a:t>
            </a:r>
          </a:p>
          <a:p>
            <a:pPr lvl="1"/>
            <a:r>
              <a:rPr lang="en-US" dirty="0" smtClean="0"/>
              <a:t>Can also specify on the command line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CFLAGS=-g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194560" y="3474720"/>
            <a:ext cx="6400800" cy="1413582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CC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endParaRPr lang="en-US" sz="2000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CFLAGS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-Wall -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std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=c11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 smtClean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-o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common to use variables to hold list of filenames: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  <a:r>
              <a:rPr lang="en-US" dirty="0" smtClean="0"/>
              <a:t> is a convention</a:t>
            </a:r>
          </a:p>
          <a:p>
            <a:pPr lvl="1"/>
            <a:r>
              <a:rPr lang="en-US" dirty="0" smtClean="0"/>
              <a:t>Remove generated files to “start over” from just the source</a:t>
            </a:r>
          </a:p>
          <a:p>
            <a:pPr lvl="1"/>
            <a:r>
              <a:rPr lang="en-US" dirty="0" smtClean="0"/>
              <a:t>It’s “funny” because the target doesn’t exist and there are no sources, but it works because:</a:t>
            </a:r>
          </a:p>
          <a:p>
            <a:pPr lvl="2"/>
            <a:r>
              <a:rPr lang="en-US" dirty="0" smtClean="0"/>
              <a:t>The target doesn’t exist, so it must be “remade” by running the command</a:t>
            </a:r>
          </a:p>
          <a:p>
            <a:pPr lvl="2"/>
            <a:r>
              <a:rPr lang="en-US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“phony” targets </a:t>
            </a:r>
            <a:r>
              <a:rPr lang="en-US" dirty="0" smtClean="0"/>
              <a:t>have several uses, such as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dirty="0" smtClean="0"/>
              <a:t>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6400800" cy="173736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OBJFILES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bar.o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baz.o</a:t>
            </a:r>
            <a:endParaRPr lang="en-US" sz="2000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widget: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-o widget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clean: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rm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 *~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96680" y="2794680"/>
              <a:ext cx="6472800" cy="376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040" y="2785680"/>
                <a:ext cx="6491520" cy="37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7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dirty="0" smtClean="0"/>
              <a:t>”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62075"/>
            <a:ext cx="8046720" cy="5029200"/>
          </a:xfrm>
          <a:prstGeom prst="roundRect">
            <a:avLst>
              <a:gd name="adj" fmla="val 366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B.class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someLib.a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notice no commands this time</a:t>
            </a:r>
          </a:p>
          <a:p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endParaRPr lang="en-US" sz="2000" dirty="0" smtClean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B.class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B.java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B.java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someLib.a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2000" dirty="0" smtClean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header1.h header2.h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 -Wall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similar targets for </a:t>
            </a:r>
            <a:r>
              <a:rPr lang="en-US" sz="20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etc...</a:t>
            </a:r>
            <a:endParaRPr lang="en-US" sz="20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381200" y="380160"/>
              <a:ext cx="2093040" cy="606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2560" y="374400"/>
                <a:ext cx="21081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1960" y="995400"/>
              <a:ext cx="2134080" cy="2287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60" y="985680"/>
                <a:ext cx="2150640" cy="23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4947120" y="1522080"/>
              <a:ext cx="15120" cy="1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2080" y="1517400"/>
                <a:ext cx="241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3497040" y="1668960"/>
              <a:ext cx="1185480" cy="14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4160" y="1661040"/>
                <a:ext cx="1194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45600" y="1429560"/>
              <a:ext cx="408600" cy="1011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480" y="1423440"/>
                <a:ext cx="42084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2241360" y="1677240"/>
              <a:ext cx="879120" cy="19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7760" y="1671120"/>
                <a:ext cx="888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1538280" y="1682280"/>
              <a:ext cx="386280" cy="9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32520" y="1677240"/>
                <a:ext cx="398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698400" y="1663200"/>
              <a:ext cx="764280" cy="776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9760" y="1658520"/>
                <a:ext cx="77760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3483360" y="2580480"/>
              <a:ext cx="742680" cy="31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9400" y="2574000"/>
                <a:ext cx="752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2502720" y="2588040"/>
              <a:ext cx="67752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96960" y="2577600"/>
                <a:ext cx="690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1652040" y="2604240"/>
              <a:ext cx="665640" cy="6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47720" y="2598120"/>
                <a:ext cx="677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/>
              <p14:cNvContentPartPr/>
              <p14:nvPr/>
            </p14:nvContentPartPr>
            <p14:xfrm>
              <a:off x="212760" y="2964240"/>
              <a:ext cx="165600" cy="216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640" y="2958840"/>
                <a:ext cx="181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425160" y="2596680"/>
              <a:ext cx="1172520" cy="2520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800" y="2590200"/>
                <a:ext cx="1189080" cy="25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2058120" y="1467720"/>
              <a:ext cx="4398120" cy="2767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48760" y="1461600"/>
                <a:ext cx="4415040" cy="27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/>
              <p14:cNvContentPartPr/>
              <p14:nvPr/>
            </p14:nvContentPartPr>
            <p14:xfrm>
              <a:off x="2129760" y="3930120"/>
              <a:ext cx="173160" cy="186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3640" y="3924360"/>
                <a:ext cx="188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/>
              <p14:cNvContentPartPr/>
              <p14:nvPr/>
            </p14:nvContentPartPr>
            <p14:xfrm>
              <a:off x="3289320" y="4443480"/>
              <a:ext cx="738720" cy="12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5360" y="4435920"/>
                <a:ext cx="748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2387160" y="4441680"/>
              <a:ext cx="673200" cy="18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1040" y="4433400"/>
                <a:ext cx="685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/>
              <p14:cNvContentPartPr/>
              <p14:nvPr/>
            </p14:nvContentPartPr>
            <p14:xfrm>
              <a:off x="2381760" y="4459680"/>
              <a:ext cx="10080" cy="3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76000" y="4453920"/>
                <a:ext cx="190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586800" y="4772160"/>
              <a:ext cx="589680" cy="208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1400" y="4766400"/>
                <a:ext cx="604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/>
              <p14:cNvContentPartPr/>
              <p14:nvPr/>
            </p14:nvContentPartPr>
            <p14:xfrm>
              <a:off x="1116000" y="4398480"/>
              <a:ext cx="1204920" cy="734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8800" y="4392000"/>
                <a:ext cx="121716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/>
              <p14:cNvContentPartPr/>
              <p14:nvPr/>
            </p14:nvContentPartPr>
            <p14:xfrm>
              <a:off x="2715840" y="2109960"/>
              <a:ext cx="1648440" cy="2121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10080" y="2104560"/>
                <a:ext cx="1660680" cy="21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</a:t>
            </a:r>
            <a:r>
              <a:rPr lang="en-US" dirty="0" err="1" smtClean="0"/>
              <a:t>Makefile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“talk” example (if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2960" y="2061138"/>
            <a:ext cx="7498080" cy="365760"/>
            <a:chOff x="1288786" y="2061138"/>
            <a:chExt cx="7498080" cy="36576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39774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84326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speak.h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50670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5222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shout.h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28878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main.c</a:t>
              </a:r>
              <a:endPara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0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Revenge of the Funny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variables: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$@</a:t>
            </a:r>
            <a:r>
              <a:rPr lang="en-US" dirty="0" smtClean="0"/>
              <a:t>  for target name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$^</a:t>
            </a:r>
            <a:r>
              <a:rPr lang="en-US" dirty="0" smtClean="0"/>
              <a:t>  for all sources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$&lt;</a:t>
            </a:r>
            <a:r>
              <a:rPr lang="en-US" dirty="0" smtClean="0"/>
              <a:t>  for left-most source</a:t>
            </a:r>
          </a:p>
          <a:p>
            <a:pPr lvl="1"/>
            <a:r>
              <a:rPr lang="en-US" dirty="0" smtClean="0"/>
              <a:t>Lots more! – see the documentation</a:t>
            </a:r>
          </a:p>
          <a:p>
            <a:pPr lvl="3"/>
            <a:endParaRPr lang="en-US" dirty="0"/>
          </a:p>
          <a:p>
            <a:r>
              <a:rPr lang="en-US" u="sng" dirty="0" smtClean="0"/>
              <a:t>Examples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560320" y="4023360"/>
            <a:ext cx="5120640" cy="173736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# CC and CFLAGS defined above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bar.o</a:t>
            </a:r>
            <a:endParaRPr lang="en-US" sz="2000" dirty="0" smtClean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-o 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$@ $^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 smtClean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-c 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$&lt;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lot of “built-in” rules – see documentation</a:t>
            </a:r>
          </a:p>
          <a:p>
            <a:r>
              <a:rPr lang="en-US" dirty="0" smtClean="0"/>
              <a:t>There are “suffix” rules and “pattern” rules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r>
              <a:rPr lang="en-US" dirty="0" smtClean="0"/>
              <a:t>Remember that you can put </a:t>
            </a:r>
            <a:r>
              <a:rPr lang="en-US" i="1" dirty="0" smtClean="0"/>
              <a:t>any</a:t>
            </a:r>
            <a:r>
              <a:rPr lang="en-US" dirty="0" smtClean="0"/>
              <a:t> shell command – even whole scripts!</a:t>
            </a:r>
          </a:p>
          <a:p>
            <a:r>
              <a:rPr lang="en-US" dirty="0" smtClean="0"/>
              <a:t>You can repeat target names to add more dependencies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Often this stuff is more useful for reading </a:t>
            </a:r>
            <a:r>
              <a:rPr lang="en-US" dirty="0" err="1" smtClean="0">
                <a:solidFill>
                  <a:srgbClr val="FF0000"/>
                </a:solidFill>
              </a:rPr>
              <a:t>makefiles</a:t>
            </a:r>
            <a:r>
              <a:rPr lang="en-US" dirty="0" smtClean="0">
                <a:solidFill>
                  <a:srgbClr val="FF0000"/>
                </a:solidFill>
              </a:rPr>
              <a:t> than writing your own</a:t>
            </a:r>
            <a:r>
              <a:rPr lang="en-US" dirty="0" smtClean="0"/>
              <a:t> (until some day…)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377440"/>
            <a:ext cx="5943600" cy="822960"/>
          </a:xfrm>
          <a:prstGeom prst="roundRect">
            <a:avLst>
              <a:gd name="adj" fmla="val 227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%.class: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%.java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javac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$&lt;  </a:t>
            </a:r>
            <a:r>
              <a:rPr lang="en-US" sz="2000" i="1" dirty="0" smtClean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# we need the $&lt; here</a:t>
            </a:r>
          </a:p>
        </p:txBody>
      </p:sp>
    </p:spTree>
    <p:extLst>
      <p:ext uri="{BB962C8B-B14F-4D97-AF65-F5344CB8AC3E}">
        <p14:creationId xmlns:p14="http://schemas.microsoft.com/office/powerpoint/2010/main" val="26708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that:</a:t>
            </a:r>
          </a:p>
          <a:p>
            <a:pPr lvl="1"/>
            <a:r>
              <a:rPr lang="en-US" dirty="0" smtClean="0"/>
              <a:t>Prompts the user to input a string (use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Assume the string is a sequence of whitespace-separated integers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"5555 1234 4 5543"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Converts the string into an array of integers</a:t>
            </a:r>
          </a:p>
          <a:p>
            <a:pPr lvl="1"/>
            <a:r>
              <a:rPr lang="en-US" dirty="0" smtClean="0"/>
              <a:t>Converts an array of integers into an array of strings</a:t>
            </a:r>
          </a:p>
          <a:p>
            <a:pPr lvl="2"/>
            <a:r>
              <a:rPr lang="en-US" dirty="0" smtClean="0"/>
              <a:t>Where each element of the string array is the binary representation of the associated integer</a:t>
            </a:r>
          </a:p>
          <a:p>
            <a:pPr lvl="1"/>
            <a:r>
              <a:rPr lang="en-US" dirty="0" smtClean="0"/>
              <a:t>Prints out the array of 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the linked list code from Lecture 5 Extra Exercise #1</a:t>
            </a:r>
          </a:p>
          <a:p>
            <a:pPr lvl="1"/>
            <a:r>
              <a:rPr lang="en-US" dirty="0" smtClean="0"/>
              <a:t>Add static declarations to any internal functions you implemented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linkedlist.h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Add a header guard to the header file</a:t>
            </a:r>
          </a:p>
          <a:p>
            <a:pPr lvl="1"/>
            <a:r>
              <a:rPr lang="en-US" dirty="0" smtClean="0"/>
              <a:t>Write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Use Google to figure out how to add rules to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r>
              <a:rPr lang="en-US" dirty="0" smtClean="0"/>
              <a:t> to produce a library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liblinkedlist.a</a:t>
            </a:r>
            <a:r>
              <a:rPr lang="en-US" dirty="0" smtClean="0"/>
              <a:t>) that contains the linked list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What happens when we compile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377440"/>
            <a:ext cx="2743200" cy="822960"/>
          </a:xfrm>
          <a:prstGeom prst="roundRect">
            <a:avLst>
              <a:gd name="adj" fmla="val 1348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840480" y="2377440"/>
            <a:ext cx="4846320" cy="109728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useful function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68880" y="4023360"/>
            <a:ext cx="4206240" cy="2011680"/>
          </a:xfrm>
          <a:prstGeom prst="roundRect">
            <a:avLst>
              <a:gd name="adj" fmla="val 62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do stuff here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3200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pair.h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4747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util.h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632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679760" y="2489040"/>
              <a:ext cx="3533400" cy="1969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280" y="2484360"/>
                <a:ext cx="3543120" cy="19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#include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compile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dirty="0"/>
              <a:t> includes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dirty="0"/>
              <a:t> twice!</a:t>
            </a:r>
          </a:p>
          <a:p>
            <a:pPr lvl="1"/>
            <a:r>
              <a:rPr lang="en-US" dirty="0"/>
              <a:t>Second time is indirectly via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 shows up twice</a:t>
            </a:r>
          </a:p>
          <a:p>
            <a:pPr lvl="2"/>
            <a:r>
              <a:rPr lang="en-US" dirty="0"/>
              <a:t>Can see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31520" y="1864456"/>
            <a:ext cx="6035040" cy="246888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–g -o foo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file included from util.h:1:0,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from foo.c:2: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pair.h:1:8: error: redefinition of '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pair'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{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 };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^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file included from foo.c:1:0: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pair.h:1:8: note: originally defined here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{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 };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^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BC509A-A1D7-7F43-B6BD-8849EE9B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79" y="3749792"/>
            <a:ext cx="2970416" cy="2926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49360" y="2795760"/>
              <a:ext cx="2216520" cy="90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4320" y="2792520"/>
                <a:ext cx="222804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9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commonly-used C Preprocessor trick to deal with this</a:t>
            </a:r>
          </a:p>
          <a:p>
            <a:pPr lvl="1"/>
            <a:r>
              <a:rPr lang="en-US" dirty="0"/>
              <a:t>Uses macro definition (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/>
              <a:t>) in combination with conditional compilation (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dirty="0"/>
              <a:t> and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30812" y="3395356"/>
            <a:ext cx="2743200" cy="2286000"/>
          </a:xfrm>
          <a:prstGeom prst="roundRect">
            <a:avLst>
              <a:gd name="adj" fmla="val 51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_PAIR_H_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731212" y="3395357"/>
            <a:ext cx="4846320" cy="228600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_UTIL_H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_UTIL_H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useful function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_UTIL_H_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212" y="568135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pair.h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732" y="568135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util.h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443160" y="3681360"/>
              <a:ext cx="8125920" cy="1470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880" y="3676680"/>
                <a:ext cx="8142840" cy="14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3650400" y="3704400"/>
              <a:ext cx="228600" cy="1616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3560" y="3697200"/>
                <a:ext cx="241560" cy="16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5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Preprocessor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A way to deal with “magic constants”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65760" y="2468880"/>
            <a:ext cx="4206240" cy="2834640"/>
          </a:xfrm>
          <a:prstGeom prst="roundRect">
            <a:avLst>
              <a:gd name="adj" fmla="val 51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globalbuffer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circalc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rad,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float*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area)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rad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3.1415;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*area = rad * 3.1415 * 3.1415;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0" y="2468880"/>
            <a:ext cx="3749040" cy="283464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BUFSIZE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3.14159265359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globalbuffer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circalc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rad,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float*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area)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rad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PI;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*area = rad * PI * PI;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5303520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Bad code</a:t>
            </a:r>
            <a:b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(littered with magic constants)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303520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Better code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474720"/>
          </a:xfrm>
        </p:spPr>
        <p:txBody>
          <a:bodyPr/>
          <a:lstStyle/>
          <a:p>
            <a:r>
              <a:rPr lang="en-US" dirty="0"/>
              <a:t>You can pass arguments to macros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Beware of operator precedence issues!</a:t>
            </a:r>
          </a:p>
          <a:p>
            <a:pPr lvl="1"/>
            <a:r>
              <a:rPr lang="en-US" dirty="0"/>
              <a:t>Use parentheses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65760" y="2011680"/>
            <a:ext cx="3840480" cy="1554480"/>
          </a:xfrm>
          <a:prstGeom prst="roundRect">
            <a:avLst>
              <a:gd name="adj" fmla="val 51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ODD(x) ((x) %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0)</a:t>
            </a: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ODD(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 is odd!\n"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37760" y="2011680"/>
            <a:ext cx="3840480" cy="155448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((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%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0) 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 is odd!\n"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90683" y="2271309"/>
            <a:ext cx="747077" cy="512148"/>
            <a:chOff x="4190683" y="2271309"/>
            <a:chExt cx="747077" cy="512148"/>
          </a:xfrm>
        </p:grpSpPr>
        <p:cxnSp>
          <p:nvCxnSpPr>
            <p:cNvPr id="9" name="Straight Arrow Connector 8"/>
            <p:cNvCxnSpPr>
              <a:stCxn id="4" idx="3"/>
            </p:cNvCxnSpPr>
            <p:nvPr/>
          </p:nvCxnSpPr>
          <p:spPr bwMode="auto">
            <a:xfrm flipV="1">
              <a:off x="4206240" y="2783457"/>
              <a:ext cx="73152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90683" y="2271309"/>
              <a:ext cx="73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cpp</a:t>
              </a:r>
              <a:endPara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5760" y="4937760"/>
            <a:ext cx="8412480" cy="1554480"/>
            <a:chOff x="365760" y="4937760"/>
            <a:chExt cx="8412480" cy="155448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65760" y="4937760"/>
              <a:ext cx="3840480" cy="1554480"/>
            </a:xfrm>
            <a:prstGeom prst="roundRect">
              <a:avLst>
                <a:gd name="adj" fmla="val 5183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E2661A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#define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ODD(x) ((x)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0)</a:t>
              </a:r>
            </a:p>
            <a:p>
              <a:r>
                <a:rPr lang="en-US" sz="1600" dirty="0">
                  <a:solidFill>
                    <a:srgbClr val="E2661A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#define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WEIRD(x) x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</a:t>
              </a:r>
            </a:p>
            <a:p>
              <a:endPara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ODD(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WEIRD(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937760" y="4937760"/>
              <a:ext cx="3840480" cy="1554480"/>
            </a:xfrm>
            <a:prstGeom prst="roundRect">
              <a:avLst>
                <a:gd name="adj" fmla="val 7463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((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0);</a:t>
              </a:r>
            </a:p>
            <a:p>
              <a:endPara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0;</a:t>
              </a:r>
              <a:endPara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4206240" y="5715000"/>
              <a:ext cx="73152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190683" y="5233881"/>
              <a:ext cx="73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cpp</a:t>
              </a:r>
              <a:endPara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986400" y="1765080"/>
              <a:ext cx="3240720" cy="4379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440" y="1756440"/>
                <a:ext cx="3253320" cy="43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6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You can change what gets compiled: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2124397"/>
            <a:ext cx="566928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ENTER(f)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"Entering %s\n"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f);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EXIT(f)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"Exiting  %s\n"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f);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#else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ENTER(f) 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EXIT(f)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 n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ENTER(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"\n =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n);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EXIT(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7840" y="559911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ifdef.h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815840" y="1198080"/>
              <a:ext cx="7036200" cy="418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6480" y="1192680"/>
                <a:ext cx="7050240" cy="42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3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4096</TotalTime>
  <Words>2848</Words>
  <Application>Microsoft Office PowerPoint</Application>
  <PresentationFormat>On-screen Show (4:3)</PresentationFormat>
  <Paragraphs>623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Final C Details, Build Tools CSE 333 Spring 2018</vt:lpstr>
      <vt:lpstr>Administrivia</vt:lpstr>
      <vt:lpstr>Lecture Outline</vt:lpstr>
      <vt:lpstr>A Problem with #include</vt:lpstr>
      <vt:lpstr>A Problem with #include</vt:lpstr>
      <vt:lpstr>Header Guards</vt:lpstr>
      <vt:lpstr>Other Preprocessor Tricks</vt:lpstr>
      <vt:lpstr>Macros</vt:lpstr>
      <vt:lpstr>Conditional Compilation</vt:lpstr>
      <vt:lpstr>Defining Symbols</vt:lpstr>
      <vt:lpstr>Peer Instruction Question</vt:lpstr>
      <vt:lpstr>Lecture Outline</vt:lpstr>
      <vt:lpstr>Namespace Problem</vt:lpstr>
      <vt:lpstr>External Linkage</vt:lpstr>
      <vt:lpstr>Internal Linkage</vt:lpstr>
      <vt:lpstr>Function Visibility</vt:lpstr>
      <vt:lpstr>Linkage Issues</vt:lpstr>
      <vt:lpstr>Static Confusion…</vt:lpstr>
      <vt:lpstr>Additional C Topics</vt:lpstr>
      <vt:lpstr>Lecture Outline</vt:lpstr>
      <vt:lpstr>make</vt:lpstr>
      <vt:lpstr>Building Software</vt:lpstr>
      <vt:lpstr>“Real” Build Process</vt:lpstr>
      <vt:lpstr>Recompilation Management</vt:lpstr>
      <vt:lpstr>Theory Applied to C</vt:lpstr>
      <vt:lpstr>Theory Applied to C</vt:lpstr>
      <vt:lpstr>Theory Applied to C</vt:lpstr>
      <vt:lpstr>Theory Applied to C</vt:lpstr>
      <vt:lpstr>make Basics</vt:lpstr>
      <vt:lpstr>Using make</vt:lpstr>
      <vt:lpstr>make Variables</vt:lpstr>
      <vt:lpstr>More Variables</vt:lpstr>
      <vt:lpstr>“all” Example</vt:lpstr>
      <vt:lpstr>Writing A Makefile Example</vt:lpstr>
      <vt:lpstr>Revenge of the Funny Characters</vt:lpstr>
      <vt:lpstr>And more…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 Details CSE 333 Spring 2018</dc:title>
  <dc:creator>Justin Hsia</dc:creator>
  <cp:lastModifiedBy>Justin Hsia</cp:lastModifiedBy>
  <cp:revision>83</cp:revision>
  <cp:lastPrinted>2018-04-06T00:36:17Z</cp:lastPrinted>
  <dcterms:created xsi:type="dcterms:W3CDTF">2018-03-30T06:48:43Z</dcterms:created>
  <dcterms:modified xsi:type="dcterms:W3CDTF">2018-05-02T00:10:46Z</dcterms:modified>
</cp:coreProperties>
</file>